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71" r:id="rId9"/>
    <p:sldId id="263" r:id="rId10"/>
    <p:sldId id="264" r:id="rId11"/>
    <p:sldId id="265" r:id="rId12"/>
    <p:sldId id="266" r:id="rId13"/>
    <p:sldId id="274" r:id="rId14"/>
    <p:sldId id="272" r:id="rId15"/>
    <p:sldId id="275" r:id="rId16"/>
    <p:sldId id="267" r:id="rId17"/>
    <p:sldId id="268" r:id="rId18"/>
    <p:sldId id="269" r:id="rId19"/>
    <p:sldId id="276" r:id="rId20"/>
    <p:sldId id="273" r:id="rId21"/>
    <p:sldId id="277" r:id="rId22"/>
    <p:sldId id="278" r:id="rId23"/>
    <p:sldId id="279" r:id="rId24"/>
    <p:sldId id="280" r:id="rId25"/>
    <p:sldId id="27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97" autoAdjust="0"/>
    <p:restoredTop sz="92281" autoAdjust="0"/>
  </p:normalViewPr>
  <p:slideViewPr>
    <p:cSldViewPr snapToGrid="0">
      <p:cViewPr>
        <p:scale>
          <a:sx n="90" d="100"/>
          <a:sy n="90" d="100"/>
        </p:scale>
        <p:origin x="-72" y="-5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package" Target="../embeddings/Microsoft_Excel____1.xlsx"/><Relationship Id="rId1" Type="http://schemas.openxmlformats.org/officeDocument/2006/relationships/image" Target="../media/image4.png"/><Relationship Id="rId4" Type="http://schemas.microsoft.com/office/2011/relationships/chartStyle" Target="style1.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package" Target="../embeddings/Microsoft_Excel____2.xlsx"/><Relationship Id="rId1" Type="http://schemas.openxmlformats.org/officeDocument/2006/relationships/image" Target="../media/image4.png"/><Relationship Id="rId4"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image" Target="../media/image4.png"/></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image" Target="../media/image4.png"/></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___5.xlsx"/><Relationship Id="rId1" Type="http://schemas.openxmlformats.org/officeDocument/2006/relationships/image" Target="../media/image4.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pictureOptions>
            <c:pictureFormat val="stackScale"/>
          </c:pictureOptions>
          <c:dPt>
            <c:idx val="0"/>
            <c:invertIfNegative val="0"/>
            <c:bubble3D val="0"/>
            <c:extLst xmlns:c16r2="http://schemas.microsoft.com/office/drawing/2015/06/chart">
              <c:ext xmlns:c16="http://schemas.microsoft.com/office/drawing/2014/chart" uri="{C3380CC4-5D6E-409C-BE32-E72D297353CC}">
                <c16:uniqueId val="{00000001-225F-44F1-AD54-829A40D9B76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Sheet1!$B$2:$B$3</c:f>
              <c:numCache>
                <c:formatCode>General</c:formatCode>
                <c:ptCount val="2"/>
                <c:pt idx="0">
                  <c:v>4.3</c:v>
                </c:pt>
                <c:pt idx="1">
                  <c:v>2.5</c:v>
                </c:pt>
              </c:numCache>
            </c:numRef>
          </c:val>
          <c:extLst xmlns:c16r2="http://schemas.microsoft.com/office/drawing/2015/06/chart">
            <c:ext xmlns:c16="http://schemas.microsoft.com/office/drawing/2014/chart" uri="{C3380CC4-5D6E-409C-BE32-E72D297353CC}">
              <c16:uniqueId val="{00000002-225F-44F1-AD54-829A40D9B76A}"/>
            </c:ext>
          </c:extLst>
        </c:ser>
        <c:dLbls>
          <c:dLblPos val="inEnd"/>
          <c:showLegendKey val="0"/>
          <c:showVal val="1"/>
          <c:showCatName val="0"/>
          <c:showSerName val="0"/>
          <c:showPercent val="0"/>
          <c:showBubbleSize val="0"/>
        </c:dLbls>
        <c:gapWidth val="83"/>
        <c:overlap val="-16"/>
        <c:axId val="59617280"/>
        <c:axId val="59619584"/>
      </c:barChart>
      <c:catAx>
        <c:axId val="59617280"/>
        <c:scaling>
          <c:orientation val="minMax"/>
        </c:scaling>
        <c:delete val="1"/>
        <c:axPos val="l"/>
        <c:numFmt formatCode="General" sourceLinked="1"/>
        <c:majorTickMark val="none"/>
        <c:minorTickMark val="none"/>
        <c:tickLblPos val="nextTo"/>
        <c:crossAx val="59619584"/>
        <c:crosses val="autoZero"/>
        <c:auto val="1"/>
        <c:lblAlgn val="ctr"/>
        <c:lblOffset val="100"/>
        <c:noMultiLvlLbl val="0"/>
      </c:catAx>
      <c:valAx>
        <c:axId val="59619584"/>
        <c:scaling>
          <c:orientation val="minMax"/>
        </c:scaling>
        <c:delete val="1"/>
        <c:axPos val="b"/>
        <c:numFmt formatCode="General" sourceLinked="1"/>
        <c:majorTickMark val="none"/>
        <c:minorTickMark val="none"/>
        <c:tickLblPos val="nextTo"/>
        <c:crossAx val="596172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pictureOptions>
            <c:pictureFormat val="stackScale"/>
          </c:pictureOptions>
          <c:dPt>
            <c:idx val="0"/>
            <c:invertIfNegative val="0"/>
            <c:bubble3D val="0"/>
            <c:extLst xmlns:c16r2="http://schemas.microsoft.com/office/drawing/2015/06/chart">
              <c:ext xmlns:c16="http://schemas.microsoft.com/office/drawing/2014/chart" uri="{C3380CC4-5D6E-409C-BE32-E72D297353CC}">
                <c16:uniqueId val="{00000001-45EE-495D-9DF1-6980BA3BA5CB}"/>
              </c:ext>
            </c:extLst>
          </c:dPt>
          <c:dPt>
            <c:idx val="1"/>
            <c:invertIfNegative val="0"/>
            <c:bubble3D val="0"/>
            <c:extLst xmlns:c16r2="http://schemas.microsoft.com/office/drawing/2015/06/chart">
              <c:ext xmlns:c16="http://schemas.microsoft.com/office/drawing/2014/chart" uri="{C3380CC4-5D6E-409C-BE32-E72D297353CC}">
                <c16:uniqueId val="{00000003-45EE-495D-9DF1-6980BA3BA5C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FFFF"/>
                    </a:solidFill>
                    <a:latin typeface="微软雅黑" panose="020B0503020204020204" pitchFamily="34" charset="-122"/>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类别 1</c:v>
                </c:pt>
                <c:pt idx="1">
                  <c:v>类别 2</c:v>
                </c:pt>
              </c:strCache>
            </c:strRef>
          </c:cat>
          <c:val>
            <c:numRef>
              <c:f>Sheet1!$B$2:$B$3</c:f>
              <c:numCache>
                <c:formatCode>General</c:formatCode>
                <c:ptCount val="2"/>
                <c:pt idx="0">
                  <c:v>2.4</c:v>
                </c:pt>
                <c:pt idx="1">
                  <c:v>3.6</c:v>
                </c:pt>
              </c:numCache>
            </c:numRef>
          </c:val>
          <c:extLst xmlns:c16r2="http://schemas.microsoft.com/office/drawing/2015/06/chart">
            <c:ext xmlns:c16="http://schemas.microsoft.com/office/drawing/2014/chart" uri="{C3380CC4-5D6E-409C-BE32-E72D297353CC}">
              <c16:uniqueId val="{00000004-45EE-495D-9DF1-6980BA3BA5CB}"/>
            </c:ext>
          </c:extLst>
        </c:ser>
        <c:dLbls>
          <c:dLblPos val="inEnd"/>
          <c:showLegendKey val="0"/>
          <c:showVal val="1"/>
          <c:showCatName val="0"/>
          <c:showSerName val="0"/>
          <c:showPercent val="0"/>
          <c:showBubbleSize val="0"/>
        </c:dLbls>
        <c:gapWidth val="83"/>
        <c:overlap val="-16"/>
        <c:axId val="60249984"/>
        <c:axId val="60252928"/>
      </c:barChart>
      <c:catAx>
        <c:axId val="60249984"/>
        <c:scaling>
          <c:orientation val="minMax"/>
        </c:scaling>
        <c:delete val="1"/>
        <c:axPos val="l"/>
        <c:numFmt formatCode="General" sourceLinked="1"/>
        <c:majorTickMark val="none"/>
        <c:minorTickMark val="none"/>
        <c:tickLblPos val="nextTo"/>
        <c:crossAx val="60252928"/>
        <c:crosses val="autoZero"/>
        <c:auto val="1"/>
        <c:lblAlgn val="ctr"/>
        <c:lblOffset val="100"/>
        <c:noMultiLvlLbl val="0"/>
      </c:catAx>
      <c:valAx>
        <c:axId val="60252928"/>
        <c:scaling>
          <c:orientation val="minMax"/>
        </c:scaling>
        <c:delete val="1"/>
        <c:axPos val="b"/>
        <c:numFmt formatCode="General" sourceLinked="1"/>
        <c:majorTickMark val="none"/>
        <c:minorTickMark val="none"/>
        <c:tickLblPos val="nextTo"/>
        <c:crossAx val="60249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blipFill>
                <a:blip xmlns:r="http://schemas.openxmlformats.org/officeDocument/2006/relationships" r:embed="rId1"/>
                <a:stretch>
                  <a:fillRect/>
                </a:stretch>
              </a:blipFill>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1-64E2-4C8F-B9CC-C856A2D7D0C0}"/>
              </c:ext>
            </c:extLst>
          </c:dPt>
          <c:dPt>
            <c:idx val="1"/>
            <c:bubble3D val="0"/>
            <c:spPr>
              <a:noFill/>
              <a:ln>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3-64E2-4C8F-B9CC-C856A2D7D0C0}"/>
              </c:ext>
            </c:extLst>
          </c:dPt>
          <c:cat>
            <c:strRef>
              <c:f>Sheet1!$A$2:$A$3</c:f>
              <c:strCache>
                <c:ptCount val="2"/>
                <c:pt idx="0">
                  <c:v>value01</c:v>
                </c:pt>
                <c:pt idx="1">
                  <c:v>value02</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6-64E2-4C8F-B9CC-C856A2D7D0C0}"/>
            </c:ext>
          </c:extLst>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blipFill>
                <a:blip xmlns:r="http://schemas.openxmlformats.org/officeDocument/2006/relationships" r:embed="rId1"/>
                <a:stretch>
                  <a:fillRect/>
                </a:stretch>
              </a:blipFill>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1-2FF0-4BDE-B0A8-05F70C796680}"/>
              </c:ext>
            </c:extLst>
          </c:dPt>
          <c:dPt>
            <c:idx val="1"/>
            <c:bubble3D val="0"/>
            <c:spPr>
              <a:noFill/>
              <a:ln>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3-2FF0-4BDE-B0A8-05F70C796680}"/>
              </c:ext>
            </c:extLst>
          </c:dPt>
          <c:cat>
            <c:strRef>
              <c:f>Sheet1!$A$2:$A$3</c:f>
              <c:strCache>
                <c:ptCount val="2"/>
                <c:pt idx="0">
                  <c:v>value01</c:v>
                </c:pt>
                <c:pt idx="1">
                  <c:v>value02</c:v>
                </c:pt>
              </c:strCache>
            </c:strRef>
          </c:cat>
          <c:val>
            <c:numRef>
              <c:f>Sheet1!$B$2:$B$3</c:f>
              <c:numCache>
                <c:formatCode>General</c:formatCode>
                <c:ptCount val="2"/>
                <c:pt idx="0">
                  <c:v>45</c:v>
                </c:pt>
                <c:pt idx="1">
                  <c:v>55</c:v>
                </c:pt>
              </c:numCache>
            </c:numRef>
          </c:val>
          <c:extLst xmlns:c16r2="http://schemas.microsoft.com/office/drawing/2015/06/chart">
            <c:ext xmlns:c16="http://schemas.microsoft.com/office/drawing/2014/chart" uri="{C3380CC4-5D6E-409C-BE32-E72D297353CC}">
              <c16:uniqueId val="{00000006-2FF0-4BDE-B0A8-05F70C796680}"/>
            </c:ext>
          </c:extLst>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484279345061359E-2"/>
          <c:y val="2.8293378595154035E-2"/>
          <c:w val="0.96103628861643209"/>
          <c:h val="0.95419104222011786"/>
        </c:manualLayout>
      </c:layout>
      <c:pieChart>
        <c:varyColors val="1"/>
        <c:ser>
          <c:idx val="0"/>
          <c:order val="0"/>
          <c:tx>
            <c:strRef>
              <c:f>Sheet1!$B$1</c:f>
              <c:strCache>
                <c:ptCount val="1"/>
                <c:pt idx="0">
                  <c:v>판매</c:v>
                </c:pt>
              </c:strCache>
            </c:strRef>
          </c:tx>
          <c:spPr>
            <a:solidFill>
              <a:srgbClr val="0070C0"/>
            </a:solidFill>
            <a:effectLst/>
            <a:scene3d>
              <a:camera prst="orthographicFront"/>
              <a:lightRig rig="threePt" dir="t"/>
            </a:scene3d>
            <a:sp3d prstMaterial="softEdge">
              <a:bevelT w="0" h="0"/>
            </a:sp3d>
          </c:spPr>
          <c:dPt>
            <c:idx val="0"/>
            <c:bubble3D val="0"/>
            <c:spPr>
              <a:blipFill>
                <a:blip xmlns:r="http://schemas.openxmlformats.org/officeDocument/2006/relationships" r:embed="rId1"/>
                <a:stretch>
                  <a:fillRect/>
                </a:stretch>
              </a:blipFill>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1-A154-4396-A0DA-C1C7E8D0E06C}"/>
              </c:ext>
            </c:extLst>
          </c:dPt>
          <c:dPt>
            <c:idx val="1"/>
            <c:bubble3D val="0"/>
            <c:spPr>
              <a:noFill/>
              <a:ln>
                <a:noFill/>
              </a:ln>
              <a:effectLst/>
              <a:scene3d>
                <a:camera prst="orthographicFront"/>
                <a:lightRig rig="threePt" dir="t"/>
              </a:scene3d>
              <a:sp3d prstMaterial="softEdge">
                <a:bevelT w="0" h="0"/>
              </a:sp3d>
            </c:spPr>
            <c:extLst xmlns:c16r2="http://schemas.microsoft.com/office/drawing/2015/06/chart">
              <c:ext xmlns:c16="http://schemas.microsoft.com/office/drawing/2014/chart" uri="{C3380CC4-5D6E-409C-BE32-E72D297353CC}">
                <c16:uniqueId val="{00000003-A154-4396-A0DA-C1C7E8D0E06C}"/>
              </c:ext>
            </c:extLst>
          </c:dPt>
          <c:cat>
            <c:strRef>
              <c:f>Sheet1!$A$2:$A$3</c:f>
              <c:strCache>
                <c:ptCount val="2"/>
                <c:pt idx="0">
                  <c:v>value01</c:v>
                </c:pt>
                <c:pt idx="1">
                  <c:v>value02</c:v>
                </c:pt>
              </c:strCache>
            </c:strRef>
          </c:cat>
          <c:val>
            <c:numRef>
              <c:f>Sheet1!$B$2:$B$3</c:f>
              <c:numCache>
                <c:formatCode>General</c:formatCode>
                <c:ptCount val="2"/>
                <c:pt idx="0">
                  <c:v>30</c:v>
                </c:pt>
                <c:pt idx="1">
                  <c:v>70</c:v>
                </c:pt>
              </c:numCache>
            </c:numRef>
          </c:val>
          <c:extLst xmlns:c16r2="http://schemas.microsoft.com/office/drawing/2015/06/chart">
            <c:ext xmlns:c16="http://schemas.microsoft.com/office/drawing/2014/chart" uri="{C3380CC4-5D6E-409C-BE32-E72D297353CC}">
              <c16:uniqueId val="{00000006-A154-4396-A0DA-C1C7E8D0E06C}"/>
            </c:ext>
          </c:extLst>
        </c:ser>
        <c:dLbls>
          <c:showLegendKey val="0"/>
          <c:showVal val="0"/>
          <c:showCatName val="0"/>
          <c:showSerName val="0"/>
          <c:showPercent val="0"/>
          <c:showBubbleSize val="0"/>
          <c:showLeaderLines val="1"/>
        </c:dLbls>
        <c:firstSliceAng val="0"/>
      </c:pieChart>
    </c:plotArea>
    <c:plotVisOnly val="1"/>
    <c:dispBlanksAs val="gap"/>
    <c:showDLblsOverMax val="0"/>
  </c:chart>
  <c:spPr>
    <a:scene3d>
      <a:camera prst="orthographicFront"/>
      <a:lightRig rig="threePt" dir="t"/>
    </a:scene3d>
    <a:sp3d prstMaterial="softEdge"/>
  </c:spPr>
  <c:txPr>
    <a:bodyPr/>
    <a:lstStyle/>
    <a:p>
      <a:pPr>
        <a:defRPr sz="1800"/>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C8626C-F58E-46D7-8DD1-53235DFCAE6E}" type="datetimeFigureOut">
              <a:rPr lang="zh-CN" altLang="en-US" smtClean="0"/>
              <a:t>2018/3/7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AA5D0E-CDDE-4E3E-877D-1B367A5EE8F5}" type="slidenum">
              <a:rPr lang="zh-CN" altLang="en-US" smtClean="0"/>
              <a:t>‹#›</a:t>
            </a:fld>
            <a:endParaRPr lang="zh-CN" altLang="en-US"/>
          </a:p>
        </p:txBody>
      </p:sp>
    </p:spTree>
    <p:extLst>
      <p:ext uri="{BB962C8B-B14F-4D97-AF65-F5344CB8AC3E}">
        <p14:creationId xmlns:p14="http://schemas.microsoft.com/office/powerpoint/2010/main" val="2654057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A2AA5D0E-CDDE-4E3E-877D-1B367A5EE8F5}" type="slidenum">
              <a:rPr lang="zh-CN" altLang="en-US" smtClean="0"/>
              <a:t>1</a:t>
            </a:fld>
            <a:endParaRPr lang="zh-CN" altLang="en-US"/>
          </a:p>
        </p:txBody>
      </p:sp>
    </p:spTree>
    <p:extLst>
      <p:ext uri="{BB962C8B-B14F-4D97-AF65-F5344CB8AC3E}">
        <p14:creationId xmlns:p14="http://schemas.microsoft.com/office/powerpoint/2010/main" val="4078317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10</a:t>
            </a:fld>
            <a:endParaRPr lang="zh-CN" altLang="en-US"/>
          </a:p>
        </p:txBody>
      </p:sp>
    </p:spTree>
    <p:extLst>
      <p:ext uri="{BB962C8B-B14F-4D97-AF65-F5344CB8AC3E}">
        <p14:creationId xmlns:p14="http://schemas.microsoft.com/office/powerpoint/2010/main" val="2845872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11</a:t>
            </a:fld>
            <a:endParaRPr lang="zh-CN" altLang="en-US"/>
          </a:p>
        </p:txBody>
      </p:sp>
    </p:spTree>
    <p:extLst>
      <p:ext uri="{BB962C8B-B14F-4D97-AF65-F5344CB8AC3E}">
        <p14:creationId xmlns:p14="http://schemas.microsoft.com/office/powerpoint/2010/main" val="1534591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12</a:t>
            </a:fld>
            <a:endParaRPr lang="zh-CN" altLang="en-US"/>
          </a:p>
        </p:txBody>
      </p:sp>
    </p:spTree>
    <p:extLst>
      <p:ext uri="{BB962C8B-B14F-4D97-AF65-F5344CB8AC3E}">
        <p14:creationId xmlns:p14="http://schemas.microsoft.com/office/powerpoint/2010/main" val="3611737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13</a:t>
            </a:fld>
            <a:endParaRPr lang="zh-CN" altLang="en-US"/>
          </a:p>
        </p:txBody>
      </p:sp>
    </p:spTree>
    <p:extLst>
      <p:ext uri="{BB962C8B-B14F-4D97-AF65-F5344CB8AC3E}">
        <p14:creationId xmlns:p14="http://schemas.microsoft.com/office/powerpoint/2010/main" val="1688879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14</a:t>
            </a:fld>
            <a:endParaRPr lang="zh-CN" altLang="en-US"/>
          </a:p>
        </p:txBody>
      </p:sp>
    </p:spTree>
    <p:extLst>
      <p:ext uri="{BB962C8B-B14F-4D97-AF65-F5344CB8AC3E}">
        <p14:creationId xmlns:p14="http://schemas.microsoft.com/office/powerpoint/2010/main" val="3400875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15</a:t>
            </a:fld>
            <a:endParaRPr lang="zh-CN" altLang="en-US"/>
          </a:p>
        </p:txBody>
      </p:sp>
    </p:spTree>
    <p:extLst>
      <p:ext uri="{BB962C8B-B14F-4D97-AF65-F5344CB8AC3E}">
        <p14:creationId xmlns:p14="http://schemas.microsoft.com/office/powerpoint/2010/main" val="2600243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16</a:t>
            </a:fld>
            <a:endParaRPr lang="zh-CN" altLang="en-US"/>
          </a:p>
        </p:txBody>
      </p:sp>
    </p:spTree>
    <p:extLst>
      <p:ext uri="{BB962C8B-B14F-4D97-AF65-F5344CB8AC3E}">
        <p14:creationId xmlns:p14="http://schemas.microsoft.com/office/powerpoint/2010/main" val="1038011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17</a:t>
            </a:fld>
            <a:endParaRPr lang="zh-CN" altLang="en-US"/>
          </a:p>
        </p:txBody>
      </p:sp>
    </p:spTree>
    <p:extLst>
      <p:ext uri="{BB962C8B-B14F-4D97-AF65-F5344CB8AC3E}">
        <p14:creationId xmlns:p14="http://schemas.microsoft.com/office/powerpoint/2010/main" val="3260449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18</a:t>
            </a:fld>
            <a:endParaRPr lang="zh-CN" altLang="en-US"/>
          </a:p>
        </p:txBody>
      </p:sp>
    </p:spTree>
    <p:extLst>
      <p:ext uri="{BB962C8B-B14F-4D97-AF65-F5344CB8AC3E}">
        <p14:creationId xmlns:p14="http://schemas.microsoft.com/office/powerpoint/2010/main" val="4286004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19</a:t>
            </a:fld>
            <a:endParaRPr lang="zh-CN" altLang="en-US"/>
          </a:p>
        </p:txBody>
      </p:sp>
    </p:spTree>
    <p:extLst>
      <p:ext uri="{BB962C8B-B14F-4D97-AF65-F5344CB8AC3E}">
        <p14:creationId xmlns:p14="http://schemas.microsoft.com/office/powerpoint/2010/main" val="392795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2</a:t>
            </a:fld>
            <a:endParaRPr lang="zh-CN" altLang="en-US"/>
          </a:p>
        </p:txBody>
      </p:sp>
    </p:spTree>
    <p:extLst>
      <p:ext uri="{BB962C8B-B14F-4D97-AF65-F5344CB8AC3E}">
        <p14:creationId xmlns:p14="http://schemas.microsoft.com/office/powerpoint/2010/main" val="42522179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20</a:t>
            </a:fld>
            <a:endParaRPr lang="zh-CN" altLang="en-US"/>
          </a:p>
        </p:txBody>
      </p:sp>
    </p:spTree>
    <p:extLst>
      <p:ext uri="{BB962C8B-B14F-4D97-AF65-F5344CB8AC3E}">
        <p14:creationId xmlns:p14="http://schemas.microsoft.com/office/powerpoint/2010/main" val="18935803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21</a:t>
            </a:fld>
            <a:endParaRPr lang="zh-CN" altLang="en-US"/>
          </a:p>
        </p:txBody>
      </p:sp>
    </p:spTree>
    <p:extLst>
      <p:ext uri="{BB962C8B-B14F-4D97-AF65-F5344CB8AC3E}">
        <p14:creationId xmlns:p14="http://schemas.microsoft.com/office/powerpoint/2010/main" val="1462131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22</a:t>
            </a:fld>
            <a:endParaRPr lang="zh-CN" altLang="en-US"/>
          </a:p>
        </p:txBody>
      </p:sp>
    </p:spTree>
    <p:extLst>
      <p:ext uri="{BB962C8B-B14F-4D97-AF65-F5344CB8AC3E}">
        <p14:creationId xmlns:p14="http://schemas.microsoft.com/office/powerpoint/2010/main" val="27128884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23</a:t>
            </a:fld>
            <a:endParaRPr lang="zh-CN" altLang="en-US"/>
          </a:p>
        </p:txBody>
      </p:sp>
    </p:spTree>
    <p:extLst>
      <p:ext uri="{BB962C8B-B14F-4D97-AF65-F5344CB8AC3E}">
        <p14:creationId xmlns:p14="http://schemas.microsoft.com/office/powerpoint/2010/main" val="3879788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24</a:t>
            </a:fld>
            <a:endParaRPr lang="zh-CN" altLang="en-US"/>
          </a:p>
        </p:txBody>
      </p:sp>
    </p:spTree>
    <p:extLst>
      <p:ext uri="{BB962C8B-B14F-4D97-AF65-F5344CB8AC3E}">
        <p14:creationId xmlns:p14="http://schemas.microsoft.com/office/powerpoint/2010/main" val="38609700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dirty="0" smtClean="0"/>
              <a:t>https://dxpu.taobao.com/</a:t>
            </a:r>
            <a:endParaRPr lang="zh-CN" altLang="en-US" dirty="0"/>
          </a:p>
        </p:txBody>
      </p:sp>
      <p:sp>
        <p:nvSpPr>
          <p:cNvPr id="4" name="灯片编号占位符 3"/>
          <p:cNvSpPr>
            <a:spLocks noGrp="1"/>
          </p:cNvSpPr>
          <p:nvPr>
            <p:ph type="sldNum" sz="quarter" idx="10"/>
          </p:nvPr>
        </p:nvSpPr>
        <p:spPr/>
        <p:txBody>
          <a:bodyPr/>
          <a:lstStyle/>
          <a:p>
            <a:fld id="{A2AA5D0E-CDDE-4E3E-877D-1B367A5EE8F5}" type="slidenum">
              <a:rPr lang="zh-CN" altLang="en-US" smtClean="0"/>
              <a:t>25</a:t>
            </a:fld>
            <a:endParaRPr lang="zh-CN" altLang="en-US"/>
          </a:p>
        </p:txBody>
      </p:sp>
    </p:spTree>
    <p:extLst>
      <p:ext uri="{BB962C8B-B14F-4D97-AF65-F5344CB8AC3E}">
        <p14:creationId xmlns:p14="http://schemas.microsoft.com/office/powerpoint/2010/main" val="1597848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3</a:t>
            </a:fld>
            <a:endParaRPr lang="zh-CN" altLang="en-US"/>
          </a:p>
        </p:txBody>
      </p:sp>
    </p:spTree>
    <p:extLst>
      <p:ext uri="{BB962C8B-B14F-4D97-AF65-F5344CB8AC3E}">
        <p14:creationId xmlns:p14="http://schemas.microsoft.com/office/powerpoint/2010/main" val="3235574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4</a:t>
            </a:fld>
            <a:endParaRPr lang="zh-CN" altLang="en-US"/>
          </a:p>
        </p:txBody>
      </p:sp>
    </p:spTree>
    <p:extLst>
      <p:ext uri="{BB962C8B-B14F-4D97-AF65-F5344CB8AC3E}">
        <p14:creationId xmlns:p14="http://schemas.microsoft.com/office/powerpoint/2010/main" val="1928724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5</a:t>
            </a:fld>
            <a:endParaRPr lang="zh-CN" altLang="en-US"/>
          </a:p>
        </p:txBody>
      </p:sp>
    </p:spTree>
    <p:extLst>
      <p:ext uri="{BB962C8B-B14F-4D97-AF65-F5344CB8AC3E}">
        <p14:creationId xmlns:p14="http://schemas.microsoft.com/office/powerpoint/2010/main" val="248580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6</a:t>
            </a:fld>
            <a:endParaRPr lang="zh-CN" altLang="en-US"/>
          </a:p>
        </p:txBody>
      </p:sp>
    </p:spTree>
    <p:extLst>
      <p:ext uri="{BB962C8B-B14F-4D97-AF65-F5344CB8AC3E}">
        <p14:creationId xmlns:p14="http://schemas.microsoft.com/office/powerpoint/2010/main" val="3488627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7</a:t>
            </a:fld>
            <a:endParaRPr lang="zh-CN" altLang="en-US"/>
          </a:p>
        </p:txBody>
      </p:sp>
    </p:spTree>
    <p:extLst>
      <p:ext uri="{BB962C8B-B14F-4D97-AF65-F5344CB8AC3E}">
        <p14:creationId xmlns:p14="http://schemas.microsoft.com/office/powerpoint/2010/main" val="15272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8</a:t>
            </a:fld>
            <a:endParaRPr lang="zh-CN" altLang="en-US"/>
          </a:p>
        </p:txBody>
      </p:sp>
    </p:spTree>
    <p:extLst>
      <p:ext uri="{BB962C8B-B14F-4D97-AF65-F5344CB8AC3E}">
        <p14:creationId xmlns:p14="http://schemas.microsoft.com/office/powerpoint/2010/main" val="2559110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AA5D0E-CDDE-4E3E-877D-1B367A5EE8F5}" type="slidenum">
              <a:rPr lang="zh-CN" altLang="en-US" smtClean="0"/>
              <a:t>9</a:t>
            </a:fld>
            <a:endParaRPr lang="zh-CN" altLang="en-US"/>
          </a:p>
        </p:txBody>
      </p:sp>
    </p:spTree>
    <p:extLst>
      <p:ext uri="{BB962C8B-B14F-4D97-AF65-F5344CB8AC3E}">
        <p14:creationId xmlns:p14="http://schemas.microsoft.com/office/powerpoint/2010/main" val="1554604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2783763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1062700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34737556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234643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3988012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62670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3859295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2308654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1098920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1141081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C05FEB86-469D-4C2C-BCAE-24753FCEE675}" type="datetimeFigureOut">
              <a:rPr lang="zh-CN" altLang="en-US" smtClean="0"/>
              <a:t>2018/3/7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2338538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5FEB86-469D-4C2C-BCAE-24753FCEE675}" type="datetimeFigureOut">
              <a:rPr lang="zh-CN" altLang="en-US" smtClean="0"/>
              <a:t>2018/3/7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E44F41-D2CE-4B4C-81B9-FEE6C2594CCD}" type="slidenum">
              <a:rPr lang="zh-CN" altLang="en-US" smtClean="0"/>
              <a:t>‹#›</a:t>
            </a:fld>
            <a:endParaRPr lang="zh-CN" altLang="en-US"/>
          </a:p>
        </p:txBody>
      </p:sp>
    </p:spTree>
    <p:extLst>
      <p:ext uri="{BB962C8B-B14F-4D97-AF65-F5344CB8AC3E}">
        <p14:creationId xmlns:p14="http://schemas.microsoft.com/office/powerpoint/2010/main" val="37816633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jp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pn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jp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192000" cy="6858000"/>
            <a:chOff x="0" y="0"/>
            <a:chExt cx="12192000" cy="6858000"/>
          </a:xfrm>
        </p:grpSpPr>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16" name="组合 15"/>
          <p:cNvGrpSpPr/>
          <p:nvPr/>
        </p:nvGrpSpPr>
        <p:grpSpPr>
          <a:xfrm>
            <a:off x="1361283" y="1740385"/>
            <a:ext cx="9469435" cy="3377230"/>
            <a:chOff x="1361283" y="1904535"/>
            <a:chExt cx="9469435" cy="3377230"/>
          </a:xfrm>
        </p:grpSpPr>
        <p:sp>
          <p:nvSpPr>
            <p:cNvPr id="10" name="文本框 215"/>
            <p:cNvSpPr txBox="1"/>
            <p:nvPr/>
          </p:nvSpPr>
          <p:spPr>
            <a:xfrm>
              <a:off x="2178393" y="4904739"/>
              <a:ext cx="7835214" cy="377026"/>
            </a:xfrm>
            <a:prstGeom prst="rect">
              <a:avLst/>
            </a:prstGeom>
            <a:noFill/>
            <a:ln>
              <a:noFill/>
            </a:ln>
          </p:spPr>
          <p:txBody>
            <a:bodyPr wrap="square" lIns="68580" tIns="34290" rIns="68580" bIns="34290" rtlCol="0">
              <a:spAutoFit/>
            </a:bodyPr>
            <a:lstStyle/>
            <a:p>
              <a:pPr algn="ctr"/>
              <a:r>
                <a:rPr lang="en-US" altLang="zh-CN" sz="2000" b="1" dirty="0" smtClean="0">
                  <a:blipFill dpi="0" rotWithShape="1">
                    <a:blip r:embed="rId6"/>
                    <a:srcRect/>
                    <a:stretch>
                      <a:fillRect/>
                    </a:stretch>
                  </a:blipFill>
                </a:rPr>
                <a:t>Lorem Ipsum Dolor Sit Er Elit Lamet, Consectetaur Cillium </a:t>
              </a:r>
              <a:endParaRPr lang="en-US" altLang="zh-CN" sz="2000" b="1" dirty="0">
                <a:blipFill dpi="0" rotWithShape="1">
                  <a:blip r:embed="rId6"/>
                  <a:srcRect/>
                  <a:stretch>
                    <a:fillRect/>
                  </a:stretch>
                </a:blipFill>
              </a:endParaRPr>
            </a:p>
          </p:txBody>
        </p:sp>
        <p:grpSp>
          <p:nvGrpSpPr>
            <p:cNvPr id="14" name="组合 13"/>
            <p:cNvGrpSpPr/>
            <p:nvPr/>
          </p:nvGrpSpPr>
          <p:grpSpPr>
            <a:xfrm>
              <a:off x="1361283" y="1904535"/>
              <a:ext cx="9469435" cy="2976361"/>
              <a:chOff x="1382802" y="2022022"/>
              <a:chExt cx="9469435" cy="2976361"/>
            </a:xfrm>
          </p:grpSpPr>
          <p:sp>
            <p:nvSpPr>
              <p:cNvPr id="9" name="文本框 215"/>
              <p:cNvSpPr txBox="1"/>
              <p:nvPr/>
            </p:nvSpPr>
            <p:spPr>
              <a:xfrm>
                <a:off x="1382802" y="2022022"/>
                <a:ext cx="9144000" cy="2192908"/>
              </a:xfrm>
              <a:prstGeom prst="rect">
                <a:avLst/>
              </a:prstGeom>
              <a:noFill/>
              <a:ln>
                <a:noFill/>
              </a:ln>
            </p:spPr>
            <p:txBody>
              <a:bodyPr wrap="square" lIns="68580" tIns="34290" rIns="68580" bIns="34290" rtlCol="0">
                <a:spAutoFit/>
              </a:bodyPr>
              <a:lstStyle/>
              <a:p>
                <a:pPr algn="ctr"/>
                <a:r>
                  <a:rPr lang="zh-CN" altLang="en-US" sz="13800" b="1" dirty="0" smtClean="0">
                    <a:blipFill dpi="0" rotWithShape="1">
                      <a:blip r:embed="rId6"/>
                      <a:srcRect/>
                      <a:stretch>
                        <a:fillRect/>
                      </a:stretch>
                    </a:blipFill>
                    <a:latin typeface="Calibri" panose="020F0502020204030204" pitchFamily="34" charset="0"/>
                    <a:ea typeface="方正苏新诗柳楷简体" panose="02000000000000000000" pitchFamily="2" charset="-122"/>
                    <a:cs typeface="Calibri" panose="020F0502020204030204" pitchFamily="34" charset="0"/>
                  </a:rPr>
                  <a:t>难忘</a:t>
                </a:r>
                <a:r>
                  <a:rPr lang="zh-CN" altLang="en-US" sz="13800" b="1" dirty="0" smtClean="0">
                    <a:blipFill dpi="0" rotWithShape="1">
                      <a:blip r:embed="rId6"/>
                      <a:srcRect/>
                      <a:stretch>
                        <a:fillRect/>
                      </a:stretch>
                    </a:blipFill>
                    <a:latin typeface="方正苏新诗柳楷简体" panose="02000000000000000000" pitchFamily="2" charset="-122"/>
                    <a:ea typeface="方正苏新诗柳楷简体" panose="02000000000000000000" pitchFamily="2" charset="-122"/>
                  </a:rPr>
                  <a:t>师恩</a:t>
                </a:r>
                <a:endParaRPr lang="en-US" altLang="zh-CN" sz="13800" b="1" dirty="0">
                  <a:blipFill dpi="0" rotWithShape="1">
                    <a:blip r:embed="rId6"/>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11" name="Freeform 544"/>
              <p:cNvSpPr>
                <a:spLocks noEditPoints="1"/>
              </p:cNvSpPr>
              <p:nvPr/>
            </p:nvSpPr>
            <p:spPr bwMode="auto">
              <a:xfrm>
                <a:off x="2998362" y="4096641"/>
                <a:ext cx="6046784" cy="45719"/>
              </a:xfrm>
              <a:custGeom>
                <a:avLst/>
                <a:gdLst>
                  <a:gd name="T0" fmla="*/ 26 w 715"/>
                  <a:gd name="T1" fmla="*/ 50 h 95"/>
                  <a:gd name="T2" fmla="*/ 43 w 715"/>
                  <a:gd name="T3" fmla="*/ 67 h 95"/>
                  <a:gd name="T4" fmla="*/ 65 w 715"/>
                  <a:gd name="T5" fmla="*/ 76 h 95"/>
                  <a:gd name="T6" fmla="*/ 143 w 715"/>
                  <a:gd name="T7" fmla="*/ 81 h 95"/>
                  <a:gd name="T8" fmla="*/ 218 w 715"/>
                  <a:gd name="T9" fmla="*/ 80 h 95"/>
                  <a:gd name="T10" fmla="*/ 301 w 715"/>
                  <a:gd name="T11" fmla="*/ 79 h 95"/>
                  <a:gd name="T12" fmla="*/ 405 w 715"/>
                  <a:gd name="T13" fmla="*/ 88 h 95"/>
                  <a:gd name="T14" fmla="*/ 491 w 715"/>
                  <a:gd name="T15" fmla="*/ 93 h 95"/>
                  <a:gd name="T16" fmla="*/ 630 w 715"/>
                  <a:gd name="T17" fmla="*/ 64 h 95"/>
                  <a:gd name="T18" fmla="*/ 678 w 715"/>
                  <a:gd name="T19" fmla="*/ 58 h 95"/>
                  <a:gd name="T20" fmla="*/ 664 w 715"/>
                  <a:gd name="T21" fmla="*/ 52 h 95"/>
                  <a:gd name="T22" fmla="*/ 662 w 715"/>
                  <a:gd name="T23" fmla="*/ 30 h 95"/>
                  <a:gd name="T24" fmla="*/ 598 w 715"/>
                  <a:gd name="T25" fmla="*/ 37 h 95"/>
                  <a:gd name="T26" fmla="*/ 564 w 715"/>
                  <a:gd name="T27" fmla="*/ 25 h 95"/>
                  <a:gd name="T28" fmla="*/ 500 w 715"/>
                  <a:gd name="T29" fmla="*/ 17 h 95"/>
                  <a:gd name="T30" fmla="*/ 443 w 715"/>
                  <a:gd name="T31" fmla="*/ 26 h 95"/>
                  <a:gd name="T32" fmla="*/ 372 w 715"/>
                  <a:gd name="T33" fmla="*/ 20 h 95"/>
                  <a:gd name="T34" fmla="*/ 263 w 715"/>
                  <a:gd name="T35" fmla="*/ 13 h 95"/>
                  <a:gd name="T36" fmla="*/ 193 w 715"/>
                  <a:gd name="T37" fmla="*/ 9 h 95"/>
                  <a:gd name="T38" fmla="*/ 98 w 715"/>
                  <a:gd name="T39" fmla="*/ 21 h 95"/>
                  <a:gd name="T40" fmla="*/ 403 w 715"/>
                  <a:gd name="T41" fmla="*/ 77 h 95"/>
                  <a:gd name="T42" fmla="*/ 420 w 715"/>
                  <a:gd name="T43" fmla="*/ 84 h 95"/>
                  <a:gd name="T44" fmla="*/ 458 w 715"/>
                  <a:gd name="T45" fmla="*/ 81 h 95"/>
                  <a:gd name="T46" fmla="*/ 503 w 715"/>
                  <a:gd name="T47" fmla="*/ 64 h 95"/>
                  <a:gd name="T48" fmla="*/ 504 w 715"/>
                  <a:gd name="T49" fmla="*/ 76 h 95"/>
                  <a:gd name="T50" fmla="*/ 567 w 715"/>
                  <a:gd name="T51" fmla="*/ 43 h 95"/>
                  <a:gd name="T52" fmla="*/ 560 w 715"/>
                  <a:gd name="T53" fmla="*/ 62 h 95"/>
                  <a:gd name="T54" fmla="*/ 583 w 715"/>
                  <a:gd name="T55" fmla="*/ 56 h 95"/>
                  <a:gd name="T56" fmla="*/ 615 w 715"/>
                  <a:gd name="T57" fmla="*/ 58 h 95"/>
                  <a:gd name="T58" fmla="*/ 639 w 715"/>
                  <a:gd name="T59" fmla="*/ 45 h 95"/>
                  <a:gd name="T60" fmla="*/ 604 w 715"/>
                  <a:gd name="T61" fmla="*/ 58 h 95"/>
                  <a:gd name="T62" fmla="*/ 575 w 715"/>
                  <a:gd name="T63" fmla="*/ 51 h 95"/>
                  <a:gd name="T64" fmla="*/ 562 w 715"/>
                  <a:gd name="T65" fmla="*/ 34 h 95"/>
                  <a:gd name="T66" fmla="*/ 541 w 715"/>
                  <a:gd name="T67" fmla="*/ 45 h 95"/>
                  <a:gd name="T68" fmla="*/ 492 w 715"/>
                  <a:gd name="T69" fmla="*/ 54 h 95"/>
                  <a:gd name="T70" fmla="*/ 469 w 715"/>
                  <a:gd name="T71" fmla="*/ 29 h 95"/>
                  <a:gd name="T72" fmla="*/ 435 w 715"/>
                  <a:gd name="T73" fmla="*/ 29 h 95"/>
                  <a:gd name="T74" fmla="*/ 362 w 715"/>
                  <a:gd name="T75" fmla="*/ 80 h 95"/>
                  <a:gd name="T76" fmla="*/ 345 w 715"/>
                  <a:gd name="T77" fmla="*/ 72 h 95"/>
                  <a:gd name="T78" fmla="*/ 242 w 715"/>
                  <a:gd name="T79" fmla="*/ 81 h 95"/>
                  <a:gd name="T80" fmla="*/ 295 w 715"/>
                  <a:gd name="T81" fmla="*/ 42 h 95"/>
                  <a:gd name="T82" fmla="*/ 328 w 715"/>
                  <a:gd name="T83" fmla="*/ 36 h 95"/>
                  <a:gd name="T84" fmla="*/ 296 w 715"/>
                  <a:gd name="T85" fmla="*/ 76 h 95"/>
                  <a:gd name="T86" fmla="*/ 329 w 715"/>
                  <a:gd name="T87" fmla="*/ 44 h 95"/>
                  <a:gd name="T88" fmla="*/ 317 w 715"/>
                  <a:gd name="T89" fmla="*/ 27 h 95"/>
                  <a:gd name="T90" fmla="*/ 298 w 715"/>
                  <a:gd name="T91" fmla="*/ 25 h 95"/>
                  <a:gd name="T92" fmla="*/ 230 w 715"/>
                  <a:gd name="T93" fmla="*/ 75 h 95"/>
                  <a:gd name="T94" fmla="*/ 266 w 715"/>
                  <a:gd name="T95" fmla="*/ 32 h 95"/>
                  <a:gd name="T96" fmla="*/ 215 w 715"/>
                  <a:gd name="T97" fmla="*/ 53 h 95"/>
                  <a:gd name="T98" fmla="*/ 203 w 715"/>
                  <a:gd name="T99" fmla="*/ 54 h 95"/>
                  <a:gd name="T100" fmla="*/ 151 w 715"/>
                  <a:gd name="T101" fmla="*/ 43 h 95"/>
                  <a:gd name="T102" fmla="*/ 159 w 715"/>
                  <a:gd name="T103" fmla="*/ 63 h 95"/>
                  <a:gd name="T104" fmla="*/ 212 w 715"/>
                  <a:gd name="T105" fmla="*/ 24 h 95"/>
                  <a:gd name="T106" fmla="*/ 194 w 715"/>
                  <a:gd name="T107" fmla="*/ 18 h 95"/>
                  <a:gd name="T108" fmla="*/ 153 w 715"/>
                  <a:gd name="T109" fmla="*/ 34 h 95"/>
                  <a:gd name="T110" fmla="*/ 108 w 715"/>
                  <a:gd name="T111" fmla="*/ 51 h 95"/>
                  <a:gd name="T112" fmla="*/ 112 w 715"/>
                  <a:gd name="T113" fmla="*/ 26 h 95"/>
                  <a:gd name="T114" fmla="*/ 65 w 715"/>
                  <a:gd name="T115" fmla="*/ 54 h 95"/>
                  <a:gd name="T116" fmla="*/ 87 w 715"/>
                  <a:gd name="T117" fmla="*/ 22 h 95"/>
                  <a:gd name="T118" fmla="*/ 53 w 715"/>
                  <a:gd name="T119" fmla="*/ 3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5" h="95">
                    <a:moveTo>
                      <a:pt x="19" y="17"/>
                    </a:moveTo>
                    <a:cubicBezTo>
                      <a:pt x="21" y="19"/>
                      <a:pt x="23" y="14"/>
                      <a:pt x="25" y="16"/>
                    </a:cubicBezTo>
                    <a:cubicBezTo>
                      <a:pt x="24" y="17"/>
                      <a:pt x="25" y="18"/>
                      <a:pt x="24" y="19"/>
                    </a:cubicBezTo>
                    <a:cubicBezTo>
                      <a:pt x="19" y="17"/>
                      <a:pt x="19" y="22"/>
                      <a:pt x="14" y="23"/>
                    </a:cubicBezTo>
                    <a:cubicBezTo>
                      <a:pt x="16" y="26"/>
                      <a:pt x="20" y="22"/>
                      <a:pt x="20" y="28"/>
                    </a:cubicBezTo>
                    <a:cubicBezTo>
                      <a:pt x="27" y="25"/>
                      <a:pt x="29" y="13"/>
                      <a:pt x="34" y="16"/>
                    </a:cubicBezTo>
                    <a:cubicBezTo>
                      <a:pt x="33" y="17"/>
                      <a:pt x="35" y="19"/>
                      <a:pt x="34" y="20"/>
                    </a:cubicBezTo>
                    <a:cubicBezTo>
                      <a:pt x="31" y="23"/>
                      <a:pt x="28" y="26"/>
                      <a:pt x="32" y="29"/>
                    </a:cubicBezTo>
                    <a:cubicBezTo>
                      <a:pt x="34" y="28"/>
                      <a:pt x="35" y="26"/>
                      <a:pt x="37" y="25"/>
                    </a:cubicBezTo>
                    <a:cubicBezTo>
                      <a:pt x="36" y="20"/>
                      <a:pt x="35" y="16"/>
                      <a:pt x="38" y="12"/>
                    </a:cubicBezTo>
                    <a:cubicBezTo>
                      <a:pt x="39" y="17"/>
                      <a:pt x="40" y="17"/>
                      <a:pt x="44" y="22"/>
                    </a:cubicBezTo>
                    <a:cubicBezTo>
                      <a:pt x="40" y="26"/>
                      <a:pt x="38" y="26"/>
                      <a:pt x="37" y="32"/>
                    </a:cubicBezTo>
                    <a:cubicBezTo>
                      <a:pt x="34" y="27"/>
                      <a:pt x="34" y="33"/>
                      <a:pt x="34" y="35"/>
                    </a:cubicBezTo>
                    <a:cubicBezTo>
                      <a:pt x="33" y="33"/>
                      <a:pt x="32" y="32"/>
                      <a:pt x="31" y="31"/>
                    </a:cubicBezTo>
                    <a:cubicBezTo>
                      <a:pt x="25" y="37"/>
                      <a:pt x="30" y="42"/>
                      <a:pt x="25" y="46"/>
                    </a:cubicBezTo>
                    <a:cubicBezTo>
                      <a:pt x="26" y="45"/>
                      <a:pt x="28" y="45"/>
                      <a:pt x="30" y="45"/>
                    </a:cubicBezTo>
                    <a:cubicBezTo>
                      <a:pt x="27" y="47"/>
                      <a:pt x="28" y="48"/>
                      <a:pt x="26" y="50"/>
                    </a:cubicBezTo>
                    <a:cubicBezTo>
                      <a:pt x="24" y="43"/>
                      <a:pt x="20" y="51"/>
                      <a:pt x="17" y="48"/>
                    </a:cubicBezTo>
                    <a:cubicBezTo>
                      <a:pt x="20" y="41"/>
                      <a:pt x="21" y="34"/>
                      <a:pt x="25" y="29"/>
                    </a:cubicBezTo>
                    <a:cubicBezTo>
                      <a:pt x="22" y="28"/>
                      <a:pt x="18" y="30"/>
                      <a:pt x="16" y="27"/>
                    </a:cubicBezTo>
                    <a:cubicBezTo>
                      <a:pt x="12" y="30"/>
                      <a:pt x="10" y="33"/>
                      <a:pt x="10" y="36"/>
                    </a:cubicBezTo>
                    <a:cubicBezTo>
                      <a:pt x="13" y="37"/>
                      <a:pt x="12" y="30"/>
                      <a:pt x="16" y="32"/>
                    </a:cubicBezTo>
                    <a:cubicBezTo>
                      <a:pt x="18" y="35"/>
                      <a:pt x="14" y="36"/>
                      <a:pt x="15" y="38"/>
                    </a:cubicBezTo>
                    <a:cubicBezTo>
                      <a:pt x="16" y="38"/>
                      <a:pt x="18" y="37"/>
                      <a:pt x="18" y="38"/>
                    </a:cubicBezTo>
                    <a:cubicBezTo>
                      <a:pt x="7" y="44"/>
                      <a:pt x="7" y="53"/>
                      <a:pt x="0" y="60"/>
                    </a:cubicBezTo>
                    <a:cubicBezTo>
                      <a:pt x="6" y="57"/>
                      <a:pt x="12" y="53"/>
                      <a:pt x="17" y="57"/>
                    </a:cubicBezTo>
                    <a:cubicBezTo>
                      <a:pt x="19" y="53"/>
                      <a:pt x="8" y="52"/>
                      <a:pt x="13" y="47"/>
                    </a:cubicBezTo>
                    <a:cubicBezTo>
                      <a:pt x="14" y="52"/>
                      <a:pt x="22" y="50"/>
                      <a:pt x="25" y="56"/>
                    </a:cubicBezTo>
                    <a:cubicBezTo>
                      <a:pt x="22" y="58"/>
                      <a:pt x="19" y="61"/>
                      <a:pt x="16" y="63"/>
                    </a:cubicBezTo>
                    <a:cubicBezTo>
                      <a:pt x="12" y="59"/>
                      <a:pt x="7" y="64"/>
                      <a:pt x="3" y="64"/>
                    </a:cubicBezTo>
                    <a:cubicBezTo>
                      <a:pt x="6" y="67"/>
                      <a:pt x="2" y="72"/>
                      <a:pt x="7" y="70"/>
                    </a:cubicBezTo>
                    <a:cubicBezTo>
                      <a:pt x="7" y="64"/>
                      <a:pt x="24" y="64"/>
                      <a:pt x="26" y="70"/>
                    </a:cubicBezTo>
                    <a:cubicBezTo>
                      <a:pt x="28" y="68"/>
                      <a:pt x="31" y="66"/>
                      <a:pt x="34" y="64"/>
                    </a:cubicBezTo>
                    <a:cubicBezTo>
                      <a:pt x="36" y="70"/>
                      <a:pt x="40" y="64"/>
                      <a:pt x="43" y="67"/>
                    </a:cubicBezTo>
                    <a:cubicBezTo>
                      <a:pt x="43" y="74"/>
                      <a:pt x="40" y="69"/>
                      <a:pt x="36" y="71"/>
                    </a:cubicBezTo>
                    <a:cubicBezTo>
                      <a:pt x="35" y="73"/>
                      <a:pt x="35" y="75"/>
                      <a:pt x="37" y="78"/>
                    </a:cubicBezTo>
                    <a:cubicBezTo>
                      <a:pt x="41" y="73"/>
                      <a:pt x="44" y="75"/>
                      <a:pt x="48" y="71"/>
                    </a:cubicBezTo>
                    <a:cubicBezTo>
                      <a:pt x="46" y="68"/>
                      <a:pt x="42" y="60"/>
                      <a:pt x="50" y="60"/>
                    </a:cubicBezTo>
                    <a:cubicBezTo>
                      <a:pt x="48" y="57"/>
                      <a:pt x="44" y="54"/>
                      <a:pt x="47" y="51"/>
                    </a:cubicBezTo>
                    <a:cubicBezTo>
                      <a:pt x="52" y="53"/>
                      <a:pt x="52" y="44"/>
                      <a:pt x="56" y="46"/>
                    </a:cubicBezTo>
                    <a:cubicBezTo>
                      <a:pt x="54" y="48"/>
                      <a:pt x="56" y="49"/>
                      <a:pt x="55" y="50"/>
                    </a:cubicBezTo>
                    <a:cubicBezTo>
                      <a:pt x="54" y="51"/>
                      <a:pt x="51" y="50"/>
                      <a:pt x="52" y="53"/>
                    </a:cubicBezTo>
                    <a:cubicBezTo>
                      <a:pt x="56" y="53"/>
                      <a:pt x="50" y="69"/>
                      <a:pt x="49" y="75"/>
                    </a:cubicBezTo>
                    <a:cubicBezTo>
                      <a:pt x="55" y="75"/>
                      <a:pt x="57" y="68"/>
                      <a:pt x="59" y="76"/>
                    </a:cubicBezTo>
                    <a:cubicBezTo>
                      <a:pt x="62" y="70"/>
                      <a:pt x="68" y="71"/>
                      <a:pt x="65" y="65"/>
                    </a:cubicBezTo>
                    <a:cubicBezTo>
                      <a:pt x="62" y="65"/>
                      <a:pt x="61" y="66"/>
                      <a:pt x="60" y="68"/>
                    </a:cubicBezTo>
                    <a:cubicBezTo>
                      <a:pt x="60" y="66"/>
                      <a:pt x="53" y="66"/>
                      <a:pt x="56" y="63"/>
                    </a:cubicBezTo>
                    <a:cubicBezTo>
                      <a:pt x="62" y="62"/>
                      <a:pt x="61" y="61"/>
                      <a:pt x="62" y="56"/>
                    </a:cubicBezTo>
                    <a:cubicBezTo>
                      <a:pt x="64" y="58"/>
                      <a:pt x="67" y="54"/>
                      <a:pt x="69" y="58"/>
                    </a:cubicBezTo>
                    <a:cubicBezTo>
                      <a:pt x="62" y="62"/>
                      <a:pt x="67" y="64"/>
                      <a:pt x="71" y="63"/>
                    </a:cubicBezTo>
                    <a:cubicBezTo>
                      <a:pt x="67" y="67"/>
                      <a:pt x="66" y="72"/>
                      <a:pt x="65" y="76"/>
                    </a:cubicBezTo>
                    <a:cubicBezTo>
                      <a:pt x="72" y="78"/>
                      <a:pt x="75" y="64"/>
                      <a:pt x="82" y="73"/>
                    </a:cubicBezTo>
                    <a:cubicBezTo>
                      <a:pt x="81" y="75"/>
                      <a:pt x="78" y="74"/>
                      <a:pt x="79" y="76"/>
                    </a:cubicBezTo>
                    <a:cubicBezTo>
                      <a:pt x="81" y="75"/>
                      <a:pt x="80" y="77"/>
                      <a:pt x="81" y="79"/>
                    </a:cubicBezTo>
                    <a:cubicBezTo>
                      <a:pt x="85" y="73"/>
                      <a:pt x="89" y="72"/>
                      <a:pt x="92" y="65"/>
                    </a:cubicBezTo>
                    <a:cubicBezTo>
                      <a:pt x="95" y="66"/>
                      <a:pt x="98" y="63"/>
                      <a:pt x="101" y="64"/>
                    </a:cubicBezTo>
                    <a:cubicBezTo>
                      <a:pt x="96" y="67"/>
                      <a:pt x="97" y="72"/>
                      <a:pt x="95" y="76"/>
                    </a:cubicBezTo>
                    <a:cubicBezTo>
                      <a:pt x="93" y="77"/>
                      <a:pt x="87" y="74"/>
                      <a:pt x="88" y="78"/>
                    </a:cubicBezTo>
                    <a:cubicBezTo>
                      <a:pt x="90" y="76"/>
                      <a:pt x="91" y="81"/>
                      <a:pt x="93" y="80"/>
                    </a:cubicBezTo>
                    <a:cubicBezTo>
                      <a:pt x="95" y="79"/>
                      <a:pt x="97" y="77"/>
                      <a:pt x="99" y="76"/>
                    </a:cubicBezTo>
                    <a:cubicBezTo>
                      <a:pt x="102" y="79"/>
                      <a:pt x="99" y="80"/>
                      <a:pt x="103" y="81"/>
                    </a:cubicBezTo>
                    <a:cubicBezTo>
                      <a:pt x="107" y="79"/>
                      <a:pt x="108" y="78"/>
                      <a:pt x="108" y="74"/>
                    </a:cubicBezTo>
                    <a:cubicBezTo>
                      <a:pt x="115" y="75"/>
                      <a:pt x="110" y="78"/>
                      <a:pt x="117" y="82"/>
                    </a:cubicBezTo>
                    <a:cubicBezTo>
                      <a:pt x="121" y="77"/>
                      <a:pt x="124" y="82"/>
                      <a:pt x="128" y="77"/>
                    </a:cubicBezTo>
                    <a:cubicBezTo>
                      <a:pt x="129" y="78"/>
                      <a:pt x="128" y="80"/>
                      <a:pt x="131" y="82"/>
                    </a:cubicBezTo>
                    <a:cubicBezTo>
                      <a:pt x="134" y="81"/>
                      <a:pt x="138" y="80"/>
                      <a:pt x="141" y="81"/>
                    </a:cubicBezTo>
                    <a:cubicBezTo>
                      <a:pt x="138" y="78"/>
                      <a:pt x="145" y="73"/>
                      <a:pt x="148" y="76"/>
                    </a:cubicBezTo>
                    <a:cubicBezTo>
                      <a:pt x="148" y="81"/>
                      <a:pt x="140" y="75"/>
                      <a:pt x="143" y="81"/>
                    </a:cubicBezTo>
                    <a:cubicBezTo>
                      <a:pt x="154" y="79"/>
                      <a:pt x="164" y="84"/>
                      <a:pt x="176" y="81"/>
                    </a:cubicBezTo>
                    <a:cubicBezTo>
                      <a:pt x="171" y="78"/>
                      <a:pt x="175" y="75"/>
                      <a:pt x="176" y="72"/>
                    </a:cubicBezTo>
                    <a:cubicBezTo>
                      <a:pt x="175" y="79"/>
                      <a:pt x="187" y="90"/>
                      <a:pt x="187" y="80"/>
                    </a:cubicBezTo>
                    <a:cubicBezTo>
                      <a:pt x="182" y="83"/>
                      <a:pt x="184" y="72"/>
                      <a:pt x="180" y="71"/>
                    </a:cubicBezTo>
                    <a:cubicBezTo>
                      <a:pt x="181" y="70"/>
                      <a:pt x="182" y="68"/>
                      <a:pt x="182" y="67"/>
                    </a:cubicBezTo>
                    <a:cubicBezTo>
                      <a:pt x="182" y="71"/>
                      <a:pt x="184" y="70"/>
                      <a:pt x="187" y="71"/>
                    </a:cubicBezTo>
                    <a:cubicBezTo>
                      <a:pt x="181" y="75"/>
                      <a:pt x="189" y="79"/>
                      <a:pt x="192" y="77"/>
                    </a:cubicBezTo>
                    <a:cubicBezTo>
                      <a:pt x="190" y="79"/>
                      <a:pt x="189" y="81"/>
                      <a:pt x="192" y="83"/>
                    </a:cubicBezTo>
                    <a:cubicBezTo>
                      <a:pt x="193" y="83"/>
                      <a:pt x="194" y="82"/>
                      <a:pt x="195" y="83"/>
                    </a:cubicBezTo>
                    <a:cubicBezTo>
                      <a:pt x="196" y="75"/>
                      <a:pt x="204" y="76"/>
                      <a:pt x="203" y="65"/>
                    </a:cubicBezTo>
                    <a:cubicBezTo>
                      <a:pt x="203" y="66"/>
                      <a:pt x="204" y="67"/>
                      <a:pt x="205" y="66"/>
                    </a:cubicBezTo>
                    <a:cubicBezTo>
                      <a:pt x="204" y="68"/>
                      <a:pt x="204" y="71"/>
                      <a:pt x="208" y="74"/>
                    </a:cubicBezTo>
                    <a:cubicBezTo>
                      <a:pt x="211" y="72"/>
                      <a:pt x="221" y="72"/>
                      <a:pt x="218" y="77"/>
                    </a:cubicBezTo>
                    <a:cubicBezTo>
                      <a:pt x="214" y="72"/>
                      <a:pt x="209" y="78"/>
                      <a:pt x="201" y="76"/>
                    </a:cubicBezTo>
                    <a:cubicBezTo>
                      <a:pt x="199" y="78"/>
                      <a:pt x="200" y="80"/>
                      <a:pt x="199" y="81"/>
                    </a:cubicBezTo>
                    <a:cubicBezTo>
                      <a:pt x="205" y="86"/>
                      <a:pt x="212" y="82"/>
                      <a:pt x="218" y="84"/>
                    </a:cubicBezTo>
                    <a:cubicBezTo>
                      <a:pt x="217" y="83"/>
                      <a:pt x="216" y="82"/>
                      <a:pt x="218" y="80"/>
                    </a:cubicBezTo>
                    <a:cubicBezTo>
                      <a:pt x="227" y="77"/>
                      <a:pt x="225" y="91"/>
                      <a:pt x="225" y="91"/>
                    </a:cubicBezTo>
                    <a:cubicBezTo>
                      <a:pt x="228" y="88"/>
                      <a:pt x="234" y="85"/>
                      <a:pt x="227" y="85"/>
                    </a:cubicBezTo>
                    <a:cubicBezTo>
                      <a:pt x="228" y="81"/>
                      <a:pt x="233" y="78"/>
                      <a:pt x="235" y="86"/>
                    </a:cubicBezTo>
                    <a:cubicBezTo>
                      <a:pt x="246" y="83"/>
                      <a:pt x="253" y="88"/>
                      <a:pt x="263" y="82"/>
                    </a:cubicBezTo>
                    <a:cubicBezTo>
                      <a:pt x="264" y="87"/>
                      <a:pt x="273" y="86"/>
                      <a:pt x="278" y="85"/>
                    </a:cubicBezTo>
                    <a:cubicBezTo>
                      <a:pt x="279" y="79"/>
                      <a:pt x="281" y="81"/>
                      <a:pt x="279" y="78"/>
                    </a:cubicBezTo>
                    <a:cubicBezTo>
                      <a:pt x="281" y="77"/>
                      <a:pt x="282" y="75"/>
                      <a:pt x="284" y="74"/>
                    </a:cubicBezTo>
                    <a:cubicBezTo>
                      <a:pt x="284" y="77"/>
                      <a:pt x="286" y="79"/>
                      <a:pt x="289" y="76"/>
                    </a:cubicBezTo>
                    <a:cubicBezTo>
                      <a:pt x="289" y="72"/>
                      <a:pt x="287" y="74"/>
                      <a:pt x="284" y="72"/>
                    </a:cubicBezTo>
                    <a:cubicBezTo>
                      <a:pt x="286" y="70"/>
                      <a:pt x="285" y="68"/>
                      <a:pt x="288" y="66"/>
                    </a:cubicBezTo>
                    <a:cubicBezTo>
                      <a:pt x="288" y="72"/>
                      <a:pt x="294" y="80"/>
                      <a:pt x="286" y="86"/>
                    </a:cubicBezTo>
                    <a:cubicBezTo>
                      <a:pt x="289" y="91"/>
                      <a:pt x="289" y="81"/>
                      <a:pt x="292" y="88"/>
                    </a:cubicBezTo>
                    <a:cubicBezTo>
                      <a:pt x="296" y="87"/>
                      <a:pt x="296" y="81"/>
                      <a:pt x="298" y="83"/>
                    </a:cubicBezTo>
                    <a:cubicBezTo>
                      <a:pt x="300" y="91"/>
                      <a:pt x="301" y="82"/>
                      <a:pt x="307" y="83"/>
                    </a:cubicBezTo>
                    <a:cubicBezTo>
                      <a:pt x="308" y="85"/>
                      <a:pt x="306" y="86"/>
                      <a:pt x="305" y="87"/>
                    </a:cubicBezTo>
                    <a:cubicBezTo>
                      <a:pt x="315" y="93"/>
                      <a:pt x="308" y="77"/>
                      <a:pt x="316" y="74"/>
                    </a:cubicBezTo>
                    <a:cubicBezTo>
                      <a:pt x="309" y="67"/>
                      <a:pt x="309" y="86"/>
                      <a:pt x="301" y="79"/>
                    </a:cubicBezTo>
                    <a:cubicBezTo>
                      <a:pt x="309" y="80"/>
                      <a:pt x="307" y="68"/>
                      <a:pt x="315" y="70"/>
                    </a:cubicBezTo>
                    <a:cubicBezTo>
                      <a:pt x="316" y="66"/>
                      <a:pt x="317" y="62"/>
                      <a:pt x="320" y="58"/>
                    </a:cubicBezTo>
                    <a:cubicBezTo>
                      <a:pt x="323" y="62"/>
                      <a:pt x="316" y="67"/>
                      <a:pt x="323" y="66"/>
                    </a:cubicBezTo>
                    <a:cubicBezTo>
                      <a:pt x="320" y="70"/>
                      <a:pt x="318" y="66"/>
                      <a:pt x="316" y="67"/>
                    </a:cubicBezTo>
                    <a:cubicBezTo>
                      <a:pt x="324" y="75"/>
                      <a:pt x="309" y="81"/>
                      <a:pt x="316" y="89"/>
                    </a:cubicBezTo>
                    <a:cubicBezTo>
                      <a:pt x="320" y="86"/>
                      <a:pt x="323" y="82"/>
                      <a:pt x="321" y="78"/>
                    </a:cubicBezTo>
                    <a:cubicBezTo>
                      <a:pt x="325" y="74"/>
                      <a:pt x="328" y="76"/>
                      <a:pt x="331" y="77"/>
                    </a:cubicBezTo>
                    <a:cubicBezTo>
                      <a:pt x="326" y="79"/>
                      <a:pt x="330" y="82"/>
                      <a:pt x="326" y="85"/>
                    </a:cubicBezTo>
                    <a:cubicBezTo>
                      <a:pt x="325" y="83"/>
                      <a:pt x="324" y="81"/>
                      <a:pt x="323" y="82"/>
                    </a:cubicBezTo>
                    <a:cubicBezTo>
                      <a:pt x="326" y="87"/>
                      <a:pt x="322" y="84"/>
                      <a:pt x="323" y="89"/>
                    </a:cubicBezTo>
                    <a:cubicBezTo>
                      <a:pt x="327" y="88"/>
                      <a:pt x="333" y="89"/>
                      <a:pt x="334" y="86"/>
                    </a:cubicBezTo>
                    <a:cubicBezTo>
                      <a:pt x="333" y="83"/>
                      <a:pt x="331" y="84"/>
                      <a:pt x="329" y="84"/>
                    </a:cubicBezTo>
                    <a:cubicBezTo>
                      <a:pt x="335" y="84"/>
                      <a:pt x="332" y="78"/>
                      <a:pt x="335" y="80"/>
                    </a:cubicBezTo>
                    <a:cubicBezTo>
                      <a:pt x="336" y="82"/>
                      <a:pt x="336" y="85"/>
                      <a:pt x="336" y="88"/>
                    </a:cubicBezTo>
                    <a:cubicBezTo>
                      <a:pt x="359" y="87"/>
                      <a:pt x="382" y="90"/>
                      <a:pt x="405" y="88"/>
                    </a:cubicBezTo>
                    <a:cubicBezTo>
                      <a:pt x="400" y="82"/>
                      <a:pt x="408" y="79"/>
                      <a:pt x="410" y="79"/>
                    </a:cubicBezTo>
                    <a:cubicBezTo>
                      <a:pt x="411" y="84"/>
                      <a:pt x="407" y="84"/>
                      <a:pt x="405" y="88"/>
                    </a:cubicBezTo>
                    <a:cubicBezTo>
                      <a:pt x="408" y="93"/>
                      <a:pt x="412" y="88"/>
                      <a:pt x="414" y="85"/>
                    </a:cubicBezTo>
                    <a:cubicBezTo>
                      <a:pt x="418" y="86"/>
                      <a:pt x="415" y="90"/>
                      <a:pt x="419" y="85"/>
                    </a:cubicBezTo>
                    <a:cubicBezTo>
                      <a:pt x="419" y="93"/>
                      <a:pt x="428" y="85"/>
                      <a:pt x="432" y="90"/>
                    </a:cubicBezTo>
                    <a:cubicBezTo>
                      <a:pt x="432" y="89"/>
                      <a:pt x="438" y="87"/>
                      <a:pt x="439" y="83"/>
                    </a:cubicBezTo>
                    <a:cubicBezTo>
                      <a:pt x="440" y="85"/>
                      <a:pt x="442" y="85"/>
                      <a:pt x="443" y="86"/>
                    </a:cubicBezTo>
                    <a:cubicBezTo>
                      <a:pt x="442" y="88"/>
                      <a:pt x="437" y="85"/>
                      <a:pt x="438" y="89"/>
                    </a:cubicBezTo>
                    <a:cubicBezTo>
                      <a:pt x="441" y="88"/>
                      <a:pt x="439" y="91"/>
                      <a:pt x="441" y="93"/>
                    </a:cubicBezTo>
                    <a:cubicBezTo>
                      <a:pt x="448" y="88"/>
                      <a:pt x="460" y="95"/>
                      <a:pt x="464" y="89"/>
                    </a:cubicBezTo>
                    <a:cubicBezTo>
                      <a:pt x="462" y="85"/>
                      <a:pt x="448" y="89"/>
                      <a:pt x="446" y="83"/>
                    </a:cubicBezTo>
                    <a:cubicBezTo>
                      <a:pt x="454" y="87"/>
                      <a:pt x="463" y="84"/>
                      <a:pt x="472" y="83"/>
                    </a:cubicBezTo>
                    <a:cubicBezTo>
                      <a:pt x="470" y="84"/>
                      <a:pt x="469" y="85"/>
                      <a:pt x="467" y="87"/>
                    </a:cubicBezTo>
                    <a:cubicBezTo>
                      <a:pt x="469" y="89"/>
                      <a:pt x="471" y="91"/>
                      <a:pt x="472" y="93"/>
                    </a:cubicBezTo>
                    <a:cubicBezTo>
                      <a:pt x="478" y="91"/>
                      <a:pt x="472" y="86"/>
                      <a:pt x="476" y="84"/>
                    </a:cubicBezTo>
                    <a:cubicBezTo>
                      <a:pt x="477" y="85"/>
                      <a:pt x="475" y="86"/>
                      <a:pt x="477" y="88"/>
                    </a:cubicBezTo>
                    <a:cubicBezTo>
                      <a:pt x="485" y="83"/>
                      <a:pt x="479" y="72"/>
                      <a:pt x="485" y="71"/>
                    </a:cubicBezTo>
                    <a:cubicBezTo>
                      <a:pt x="482" y="76"/>
                      <a:pt x="486" y="83"/>
                      <a:pt x="479" y="88"/>
                    </a:cubicBezTo>
                    <a:cubicBezTo>
                      <a:pt x="485" y="95"/>
                      <a:pt x="486" y="85"/>
                      <a:pt x="491" y="93"/>
                    </a:cubicBezTo>
                    <a:cubicBezTo>
                      <a:pt x="494" y="90"/>
                      <a:pt x="496" y="92"/>
                      <a:pt x="499" y="88"/>
                    </a:cubicBezTo>
                    <a:cubicBezTo>
                      <a:pt x="500" y="93"/>
                      <a:pt x="511" y="95"/>
                      <a:pt x="513" y="89"/>
                    </a:cubicBezTo>
                    <a:cubicBezTo>
                      <a:pt x="517" y="92"/>
                      <a:pt x="524" y="95"/>
                      <a:pt x="528" y="88"/>
                    </a:cubicBezTo>
                    <a:cubicBezTo>
                      <a:pt x="529" y="93"/>
                      <a:pt x="536" y="93"/>
                      <a:pt x="536" y="87"/>
                    </a:cubicBezTo>
                    <a:cubicBezTo>
                      <a:pt x="538" y="89"/>
                      <a:pt x="539" y="91"/>
                      <a:pt x="539" y="92"/>
                    </a:cubicBezTo>
                    <a:cubicBezTo>
                      <a:pt x="545" y="84"/>
                      <a:pt x="568" y="91"/>
                      <a:pt x="563" y="77"/>
                    </a:cubicBezTo>
                    <a:cubicBezTo>
                      <a:pt x="565" y="76"/>
                      <a:pt x="566" y="79"/>
                      <a:pt x="567" y="81"/>
                    </a:cubicBezTo>
                    <a:cubicBezTo>
                      <a:pt x="570" y="79"/>
                      <a:pt x="568" y="77"/>
                      <a:pt x="569" y="76"/>
                    </a:cubicBezTo>
                    <a:cubicBezTo>
                      <a:pt x="571" y="76"/>
                      <a:pt x="574" y="73"/>
                      <a:pt x="576" y="76"/>
                    </a:cubicBezTo>
                    <a:cubicBezTo>
                      <a:pt x="572" y="79"/>
                      <a:pt x="570" y="81"/>
                      <a:pt x="571" y="87"/>
                    </a:cubicBezTo>
                    <a:cubicBezTo>
                      <a:pt x="567" y="86"/>
                      <a:pt x="563" y="90"/>
                      <a:pt x="560" y="90"/>
                    </a:cubicBezTo>
                    <a:cubicBezTo>
                      <a:pt x="571" y="93"/>
                      <a:pt x="591" y="94"/>
                      <a:pt x="603" y="84"/>
                    </a:cubicBezTo>
                    <a:cubicBezTo>
                      <a:pt x="605" y="90"/>
                      <a:pt x="609" y="79"/>
                      <a:pt x="612" y="82"/>
                    </a:cubicBezTo>
                    <a:cubicBezTo>
                      <a:pt x="608" y="85"/>
                      <a:pt x="604" y="88"/>
                      <a:pt x="604" y="92"/>
                    </a:cubicBezTo>
                    <a:cubicBezTo>
                      <a:pt x="606" y="91"/>
                      <a:pt x="609" y="89"/>
                      <a:pt x="611" y="92"/>
                    </a:cubicBezTo>
                    <a:cubicBezTo>
                      <a:pt x="618" y="87"/>
                      <a:pt x="615" y="77"/>
                      <a:pt x="623" y="78"/>
                    </a:cubicBezTo>
                    <a:cubicBezTo>
                      <a:pt x="624" y="74"/>
                      <a:pt x="622" y="64"/>
                      <a:pt x="630" y="64"/>
                    </a:cubicBezTo>
                    <a:cubicBezTo>
                      <a:pt x="626" y="75"/>
                      <a:pt x="631" y="82"/>
                      <a:pt x="616" y="90"/>
                    </a:cubicBezTo>
                    <a:cubicBezTo>
                      <a:pt x="623" y="95"/>
                      <a:pt x="634" y="89"/>
                      <a:pt x="639" y="82"/>
                    </a:cubicBezTo>
                    <a:cubicBezTo>
                      <a:pt x="637" y="78"/>
                      <a:pt x="634" y="82"/>
                      <a:pt x="633" y="78"/>
                    </a:cubicBezTo>
                    <a:cubicBezTo>
                      <a:pt x="634" y="78"/>
                      <a:pt x="633" y="76"/>
                      <a:pt x="634" y="76"/>
                    </a:cubicBezTo>
                    <a:cubicBezTo>
                      <a:pt x="641" y="77"/>
                      <a:pt x="651" y="76"/>
                      <a:pt x="655" y="68"/>
                    </a:cubicBezTo>
                    <a:cubicBezTo>
                      <a:pt x="659" y="71"/>
                      <a:pt x="656" y="74"/>
                      <a:pt x="653" y="77"/>
                    </a:cubicBezTo>
                    <a:cubicBezTo>
                      <a:pt x="652" y="75"/>
                      <a:pt x="653" y="73"/>
                      <a:pt x="650" y="75"/>
                    </a:cubicBezTo>
                    <a:cubicBezTo>
                      <a:pt x="648" y="81"/>
                      <a:pt x="652" y="78"/>
                      <a:pt x="655" y="81"/>
                    </a:cubicBezTo>
                    <a:cubicBezTo>
                      <a:pt x="652" y="82"/>
                      <a:pt x="650" y="87"/>
                      <a:pt x="648" y="84"/>
                    </a:cubicBezTo>
                    <a:cubicBezTo>
                      <a:pt x="645" y="82"/>
                      <a:pt x="649" y="80"/>
                      <a:pt x="647" y="78"/>
                    </a:cubicBezTo>
                    <a:cubicBezTo>
                      <a:pt x="636" y="79"/>
                      <a:pt x="644" y="86"/>
                      <a:pt x="639" y="91"/>
                    </a:cubicBezTo>
                    <a:cubicBezTo>
                      <a:pt x="645" y="93"/>
                      <a:pt x="655" y="83"/>
                      <a:pt x="659" y="78"/>
                    </a:cubicBezTo>
                    <a:cubicBezTo>
                      <a:pt x="661" y="79"/>
                      <a:pt x="662" y="78"/>
                      <a:pt x="664" y="81"/>
                    </a:cubicBezTo>
                    <a:cubicBezTo>
                      <a:pt x="667" y="73"/>
                      <a:pt x="673" y="67"/>
                      <a:pt x="679" y="62"/>
                    </a:cubicBezTo>
                    <a:cubicBezTo>
                      <a:pt x="676" y="57"/>
                      <a:pt x="674" y="61"/>
                      <a:pt x="672" y="64"/>
                    </a:cubicBezTo>
                    <a:cubicBezTo>
                      <a:pt x="666" y="57"/>
                      <a:pt x="673" y="52"/>
                      <a:pt x="679" y="50"/>
                    </a:cubicBezTo>
                    <a:cubicBezTo>
                      <a:pt x="681" y="54"/>
                      <a:pt x="673" y="52"/>
                      <a:pt x="678" y="58"/>
                    </a:cubicBezTo>
                    <a:cubicBezTo>
                      <a:pt x="680" y="56"/>
                      <a:pt x="681" y="57"/>
                      <a:pt x="683" y="55"/>
                    </a:cubicBezTo>
                    <a:cubicBezTo>
                      <a:pt x="681" y="46"/>
                      <a:pt x="692" y="39"/>
                      <a:pt x="686" y="29"/>
                    </a:cubicBezTo>
                    <a:cubicBezTo>
                      <a:pt x="689" y="27"/>
                      <a:pt x="691" y="27"/>
                      <a:pt x="692" y="30"/>
                    </a:cubicBezTo>
                    <a:cubicBezTo>
                      <a:pt x="688" y="32"/>
                      <a:pt x="693" y="35"/>
                      <a:pt x="695" y="35"/>
                    </a:cubicBezTo>
                    <a:cubicBezTo>
                      <a:pt x="692" y="37"/>
                      <a:pt x="689" y="39"/>
                      <a:pt x="691" y="42"/>
                    </a:cubicBezTo>
                    <a:cubicBezTo>
                      <a:pt x="696" y="41"/>
                      <a:pt x="697" y="36"/>
                      <a:pt x="703" y="32"/>
                    </a:cubicBezTo>
                    <a:cubicBezTo>
                      <a:pt x="705" y="34"/>
                      <a:pt x="706" y="36"/>
                      <a:pt x="708" y="36"/>
                    </a:cubicBezTo>
                    <a:cubicBezTo>
                      <a:pt x="711" y="33"/>
                      <a:pt x="714" y="35"/>
                      <a:pt x="715" y="31"/>
                    </a:cubicBezTo>
                    <a:cubicBezTo>
                      <a:pt x="713" y="25"/>
                      <a:pt x="710" y="33"/>
                      <a:pt x="709" y="30"/>
                    </a:cubicBezTo>
                    <a:cubicBezTo>
                      <a:pt x="710" y="28"/>
                      <a:pt x="713" y="26"/>
                      <a:pt x="712" y="23"/>
                    </a:cubicBezTo>
                    <a:cubicBezTo>
                      <a:pt x="705" y="24"/>
                      <a:pt x="699" y="32"/>
                      <a:pt x="693" y="31"/>
                    </a:cubicBezTo>
                    <a:cubicBezTo>
                      <a:pt x="697" y="25"/>
                      <a:pt x="689" y="26"/>
                      <a:pt x="686" y="24"/>
                    </a:cubicBezTo>
                    <a:cubicBezTo>
                      <a:pt x="687" y="23"/>
                      <a:pt x="688" y="22"/>
                      <a:pt x="687" y="21"/>
                    </a:cubicBezTo>
                    <a:cubicBezTo>
                      <a:pt x="682" y="27"/>
                      <a:pt x="685" y="34"/>
                      <a:pt x="684" y="40"/>
                    </a:cubicBezTo>
                    <a:cubicBezTo>
                      <a:pt x="680" y="41"/>
                      <a:pt x="676" y="50"/>
                      <a:pt x="670" y="43"/>
                    </a:cubicBezTo>
                    <a:cubicBezTo>
                      <a:pt x="674" y="41"/>
                      <a:pt x="670" y="38"/>
                      <a:pt x="669" y="35"/>
                    </a:cubicBezTo>
                    <a:cubicBezTo>
                      <a:pt x="663" y="40"/>
                      <a:pt x="665" y="46"/>
                      <a:pt x="664" y="52"/>
                    </a:cubicBezTo>
                    <a:cubicBezTo>
                      <a:pt x="667" y="51"/>
                      <a:pt x="666" y="45"/>
                      <a:pt x="670" y="47"/>
                    </a:cubicBezTo>
                    <a:cubicBezTo>
                      <a:pt x="671" y="52"/>
                      <a:pt x="667" y="51"/>
                      <a:pt x="663" y="55"/>
                    </a:cubicBezTo>
                    <a:cubicBezTo>
                      <a:pt x="663" y="58"/>
                      <a:pt x="669" y="56"/>
                      <a:pt x="666" y="59"/>
                    </a:cubicBezTo>
                    <a:cubicBezTo>
                      <a:pt x="656" y="64"/>
                      <a:pt x="651" y="68"/>
                      <a:pt x="642" y="72"/>
                    </a:cubicBezTo>
                    <a:cubicBezTo>
                      <a:pt x="642" y="70"/>
                      <a:pt x="645" y="67"/>
                      <a:pt x="645" y="65"/>
                    </a:cubicBezTo>
                    <a:cubicBezTo>
                      <a:pt x="650" y="64"/>
                      <a:pt x="663" y="60"/>
                      <a:pt x="662" y="56"/>
                    </a:cubicBezTo>
                    <a:cubicBezTo>
                      <a:pt x="655" y="55"/>
                      <a:pt x="654" y="59"/>
                      <a:pt x="647" y="58"/>
                    </a:cubicBezTo>
                    <a:cubicBezTo>
                      <a:pt x="650" y="52"/>
                      <a:pt x="654" y="55"/>
                      <a:pt x="659" y="52"/>
                    </a:cubicBezTo>
                    <a:cubicBezTo>
                      <a:pt x="664" y="47"/>
                      <a:pt x="662" y="38"/>
                      <a:pt x="660" y="35"/>
                    </a:cubicBezTo>
                    <a:cubicBezTo>
                      <a:pt x="662" y="35"/>
                      <a:pt x="664" y="34"/>
                      <a:pt x="667" y="32"/>
                    </a:cubicBezTo>
                    <a:cubicBezTo>
                      <a:pt x="668" y="35"/>
                      <a:pt x="670" y="35"/>
                      <a:pt x="673" y="33"/>
                    </a:cubicBezTo>
                    <a:cubicBezTo>
                      <a:pt x="671" y="29"/>
                      <a:pt x="663" y="33"/>
                      <a:pt x="664" y="28"/>
                    </a:cubicBezTo>
                    <a:cubicBezTo>
                      <a:pt x="667" y="29"/>
                      <a:pt x="671" y="31"/>
                      <a:pt x="674" y="30"/>
                    </a:cubicBezTo>
                    <a:cubicBezTo>
                      <a:pt x="673" y="27"/>
                      <a:pt x="672" y="24"/>
                      <a:pt x="673" y="21"/>
                    </a:cubicBezTo>
                    <a:cubicBezTo>
                      <a:pt x="669" y="26"/>
                      <a:pt x="666" y="23"/>
                      <a:pt x="663" y="22"/>
                    </a:cubicBezTo>
                    <a:cubicBezTo>
                      <a:pt x="660" y="24"/>
                      <a:pt x="662" y="26"/>
                      <a:pt x="658" y="28"/>
                    </a:cubicBezTo>
                    <a:cubicBezTo>
                      <a:pt x="659" y="29"/>
                      <a:pt x="661" y="30"/>
                      <a:pt x="662" y="30"/>
                    </a:cubicBezTo>
                    <a:cubicBezTo>
                      <a:pt x="656" y="30"/>
                      <a:pt x="660" y="36"/>
                      <a:pt x="656" y="39"/>
                    </a:cubicBezTo>
                    <a:cubicBezTo>
                      <a:pt x="652" y="33"/>
                      <a:pt x="657" y="34"/>
                      <a:pt x="651" y="30"/>
                    </a:cubicBezTo>
                    <a:cubicBezTo>
                      <a:pt x="645" y="32"/>
                      <a:pt x="638" y="33"/>
                      <a:pt x="636" y="25"/>
                    </a:cubicBezTo>
                    <a:cubicBezTo>
                      <a:pt x="635" y="26"/>
                      <a:pt x="633" y="26"/>
                      <a:pt x="632" y="27"/>
                    </a:cubicBezTo>
                    <a:cubicBezTo>
                      <a:pt x="631" y="31"/>
                      <a:pt x="635" y="32"/>
                      <a:pt x="635" y="35"/>
                    </a:cubicBezTo>
                    <a:cubicBezTo>
                      <a:pt x="629" y="33"/>
                      <a:pt x="621" y="45"/>
                      <a:pt x="611" y="39"/>
                    </a:cubicBezTo>
                    <a:cubicBezTo>
                      <a:pt x="616" y="41"/>
                      <a:pt x="617" y="30"/>
                      <a:pt x="623" y="32"/>
                    </a:cubicBezTo>
                    <a:cubicBezTo>
                      <a:pt x="622" y="33"/>
                      <a:pt x="620" y="34"/>
                      <a:pt x="621" y="35"/>
                    </a:cubicBezTo>
                    <a:cubicBezTo>
                      <a:pt x="623" y="34"/>
                      <a:pt x="624" y="37"/>
                      <a:pt x="627" y="34"/>
                    </a:cubicBezTo>
                    <a:cubicBezTo>
                      <a:pt x="625" y="22"/>
                      <a:pt x="641" y="24"/>
                      <a:pt x="641" y="20"/>
                    </a:cubicBezTo>
                    <a:cubicBezTo>
                      <a:pt x="633" y="24"/>
                      <a:pt x="625" y="19"/>
                      <a:pt x="617" y="22"/>
                    </a:cubicBezTo>
                    <a:cubicBezTo>
                      <a:pt x="618" y="23"/>
                      <a:pt x="616" y="24"/>
                      <a:pt x="615" y="25"/>
                    </a:cubicBezTo>
                    <a:cubicBezTo>
                      <a:pt x="616" y="27"/>
                      <a:pt x="617" y="28"/>
                      <a:pt x="616" y="30"/>
                    </a:cubicBezTo>
                    <a:cubicBezTo>
                      <a:pt x="612" y="31"/>
                      <a:pt x="611" y="37"/>
                      <a:pt x="610" y="35"/>
                    </a:cubicBezTo>
                    <a:cubicBezTo>
                      <a:pt x="610" y="33"/>
                      <a:pt x="613" y="31"/>
                      <a:pt x="610" y="29"/>
                    </a:cubicBezTo>
                    <a:cubicBezTo>
                      <a:pt x="609" y="29"/>
                      <a:pt x="608" y="31"/>
                      <a:pt x="607" y="30"/>
                    </a:cubicBezTo>
                    <a:cubicBezTo>
                      <a:pt x="603" y="33"/>
                      <a:pt x="604" y="39"/>
                      <a:pt x="598" y="37"/>
                    </a:cubicBezTo>
                    <a:cubicBezTo>
                      <a:pt x="597" y="34"/>
                      <a:pt x="604" y="33"/>
                      <a:pt x="602" y="30"/>
                    </a:cubicBezTo>
                    <a:cubicBezTo>
                      <a:pt x="598" y="34"/>
                      <a:pt x="596" y="28"/>
                      <a:pt x="593" y="32"/>
                    </a:cubicBezTo>
                    <a:cubicBezTo>
                      <a:pt x="595" y="35"/>
                      <a:pt x="597" y="37"/>
                      <a:pt x="593" y="39"/>
                    </a:cubicBezTo>
                    <a:cubicBezTo>
                      <a:pt x="594" y="30"/>
                      <a:pt x="586" y="38"/>
                      <a:pt x="592" y="29"/>
                    </a:cubicBezTo>
                    <a:cubicBezTo>
                      <a:pt x="598" y="32"/>
                      <a:pt x="606" y="23"/>
                      <a:pt x="612" y="29"/>
                    </a:cubicBezTo>
                    <a:cubicBezTo>
                      <a:pt x="616" y="28"/>
                      <a:pt x="611" y="20"/>
                      <a:pt x="610" y="22"/>
                    </a:cubicBezTo>
                    <a:cubicBezTo>
                      <a:pt x="610" y="24"/>
                      <a:pt x="603" y="24"/>
                      <a:pt x="602" y="26"/>
                    </a:cubicBezTo>
                    <a:cubicBezTo>
                      <a:pt x="600" y="24"/>
                      <a:pt x="602" y="23"/>
                      <a:pt x="602" y="21"/>
                    </a:cubicBezTo>
                    <a:cubicBezTo>
                      <a:pt x="601" y="21"/>
                      <a:pt x="601" y="22"/>
                      <a:pt x="600" y="21"/>
                    </a:cubicBezTo>
                    <a:cubicBezTo>
                      <a:pt x="599" y="21"/>
                      <a:pt x="598" y="21"/>
                      <a:pt x="597" y="21"/>
                    </a:cubicBezTo>
                    <a:cubicBezTo>
                      <a:pt x="598" y="23"/>
                      <a:pt x="601" y="25"/>
                      <a:pt x="599" y="27"/>
                    </a:cubicBezTo>
                    <a:cubicBezTo>
                      <a:pt x="598" y="25"/>
                      <a:pt x="597" y="27"/>
                      <a:pt x="595" y="26"/>
                    </a:cubicBezTo>
                    <a:cubicBezTo>
                      <a:pt x="593" y="24"/>
                      <a:pt x="595" y="23"/>
                      <a:pt x="593" y="21"/>
                    </a:cubicBezTo>
                    <a:cubicBezTo>
                      <a:pt x="589" y="20"/>
                      <a:pt x="591" y="23"/>
                      <a:pt x="587" y="25"/>
                    </a:cubicBezTo>
                    <a:cubicBezTo>
                      <a:pt x="589" y="19"/>
                      <a:pt x="570" y="21"/>
                      <a:pt x="579" y="24"/>
                    </a:cubicBezTo>
                    <a:cubicBezTo>
                      <a:pt x="578" y="25"/>
                      <a:pt x="576" y="27"/>
                      <a:pt x="575" y="28"/>
                    </a:cubicBezTo>
                    <a:cubicBezTo>
                      <a:pt x="572" y="22"/>
                      <a:pt x="567" y="27"/>
                      <a:pt x="564" y="25"/>
                    </a:cubicBezTo>
                    <a:cubicBezTo>
                      <a:pt x="563" y="24"/>
                      <a:pt x="565" y="23"/>
                      <a:pt x="564" y="21"/>
                    </a:cubicBezTo>
                    <a:cubicBezTo>
                      <a:pt x="561" y="21"/>
                      <a:pt x="558" y="26"/>
                      <a:pt x="555" y="21"/>
                    </a:cubicBezTo>
                    <a:cubicBezTo>
                      <a:pt x="551" y="22"/>
                      <a:pt x="553" y="28"/>
                      <a:pt x="550" y="26"/>
                    </a:cubicBezTo>
                    <a:cubicBezTo>
                      <a:pt x="551" y="18"/>
                      <a:pt x="533" y="18"/>
                      <a:pt x="528" y="26"/>
                    </a:cubicBezTo>
                    <a:cubicBezTo>
                      <a:pt x="523" y="27"/>
                      <a:pt x="529" y="20"/>
                      <a:pt x="525" y="22"/>
                    </a:cubicBezTo>
                    <a:cubicBezTo>
                      <a:pt x="527" y="24"/>
                      <a:pt x="520" y="26"/>
                      <a:pt x="520" y="24"/>
                    </a:cubicBezTo>
                    <a:cubicBezTo>
                      <a:pt x="521" y="22"/>
                      <a:pt x="519" y="20"/>
                      <a:pt x="519" y="19"/>
                    </a:cubicBezTo>
                    <a:cubicBezTo>
                      <a:pt x="514" y="20"/>
                      <a:pt x="521" y="23"/>
                      <a:pt x="516" y="25"/>
                    </a:cubicBezTo>
                    <a:cubicBezTo>
                      <a:pt x="516" y="23"/>
                      <a:pt x="514" y="24"/>
                      <a:pt x="514" y="23"/>
                    </a:cubicBezTo>
                    <a:cubicBezTo>
                      <a:pt x="518" y="22"/>
                      <a:pt x="514" y="16"/>
                      <a:pt x="515" y="20"/>
                    </a:cubicBezTo>
                    <a:cubicBezTo>
                      <a:pt x="512" y="21"/>
                      <a:pt x="513" y="27"/>
                      <a:pt x="509" y="25"/>
                    </a:cubicBezTo>
                    <a:cubicBezTo>
                      <a:pt x="508" y="22"/>
                      <a:pt x="512" y="18"/>
                      <a:pt x="507" y="17"/>
                    </a:cubicBezTo>
                    <a:cubicBezTo>
                      <a:pt x="506" y="23"/>
                      <a:pt x="498" y="29"/>
                      <a:pt x="495" y="23"/>
                    </a:cubicBezTo>
                    <a:cubicBezTo>
                      <a:pt x="493" y="26"/>
                      <a:pt x="493" y="34"/>
                      <a:pt x="488" y="30"/>
                    </a:cubicBezTo>
                    <a:cubicBezTo>
                      <a:pt x="490" y="29"/>
                      <a:pt x="491" y="28"/>
                      <a:pt x="489" y="26"/>
                    </a:cubicBezTo>
                    <a:cubicBezTo>
                      <a:pt x="488" y="27"/>
                      <a:pt x="487" y="28"/>
                      <a:pt x="486" y="27"/>
                    </a:cubicBezTo>
                    <a:cubicBezTo>
                      <a:pt x="487" y="18"/>
                      <a:pt x="500" y="25"/>
                      <a:pt x="500" y="17"/>
                    </a:cubicBezTo>
                    <a:cubicBezTo>
                      <a:pt x="494" y="20"/>
                      <a:pt x="489" y="16"/>
                      <a:pt x="484" y="20"/>
                    </a:cubicBezTo>
                    <a:cubicBezTo>
                      <a:pt x="482" y="21"/>
                      <a:pt x="483" y="23"/>
                      <a:pt x="482" y="24"/>
                    </a:cubicBezTo>
                    <a:cubicBezTo>
                      <a:pt x="478" y="20"/>
                      <a:pt x="477" y="34"/>
                      <a:pt x="471" y="26"/>
                    </a:cubicBezTo>
                    <a:cubicBezTo>
                      <a:pt x="478" y="26"/>
                      <a:pt x="475" y="21"/>
                      <a:pt x="482" y="19"/>
                    </a:cubicBezTo>
                    <a:cubicBezTo>
                      <a:pt x="475" y="15"/>
                      <a:pt x="468" y="20"/>
                      <a:pt x="461" y="19"/>
                    </a:cubicBezTo>
                    <a:cubicBezTo>
                      <a:pt x="463" y="24"/>
                      <a:pt x="466" y="17"/>
                      <a:pt x="467" y="22"/>
                    </a:cubicBezTo>
                    <a:cubicBezTo>
                      <a:pt x="466" y="22"/>
                      <a:pt x="466" y="24"/>
                      <a:pt x="466" y="24"/>
                    </a:cubicBezTo>
                    <a:cubicBezTo>
                      <a:pt x="462" y="21"/>
                      <a:pt x="455" y="23"/>
                      <a:pt x="458" y="16"/>
                    </a:cubicBezTo>
                    <a:cubicBezTo>
                      <a:pt x="457" y="17"/>
                      <a:pt x="456" y="17"/>
                      <a:pt x="456" y="16"/>
                    </a:cubicBezTo>
                    <a:cubicBezTo>
                      <a:pt x="454" y="17"/>
                      <a:pt x="453" y="16"/>
                      <a:pt x="452" y="17"/>
                    </a:cubicBezTo>
                    <a:cubicBezTo>
                      <a:pt x="454" y="19"/>
                      <a:pt x="453" y="20"/>
                      <a:pt x="451" y="22"/>
                    </a:cubicBezTo>
                    <a:cubicBezTo>
                      <a:pt x="455" y="24"/>
                      <a:pt x="455" y="26"/>
                      <a:pt x="450" y="30"/>
                    </a:cubicBezTo>
                    <a:cubicBezTo>
                      <a:pt x="450" y="27"/>
                      <a:pt x="449" y="26"/>
                      <a:pt x="446" y="25"/>
                    </a:cubicBezTo>
                    <a:cubicBezTo>
                      <a:pt x="451" y="24"/>
                      <a:pt x="448" y="21"/>
                      <a:pt x="449" y="19"/>
                    </a:cubicBezTo>
                    <a:cubicBezTo>
                      <a:pt x="446" y="16"/>
                      <a:pt x="444" y="13"/>
                      <a:pt x="440" y="17"/>
                    </a:cubicBezTo>
                    <a:cubicBezTo>
                      <a:pt x="442" y="22"/>
                      <a:pt x="444" y="19"/>
                      <a:pt x="446" y="20"/>
                    </a:cubicBezTo>
                    <a:cubicBezTo>
                      <a:pt x="441" y="21"/>
                      <a:pt x="448" y="24"/>
                      <a:pt x="443" y="26"/>
                    </a:cubicBezTo>
                    <a:cubicBezTo>
                      <a:pt x="443" y="23"/>
                      <a:pt x="444" y="19"/>
                      <a:pt x="440" y="21"/>
                    </a:cubicBezTo>
                    <a:cubicBezTo>
                      <a:pt x="441" y="25"/>
                      <a:pt x="433" y="23"/>
                      <a:pt x="434" y="28"/>
                    </a:cubicBezTo>
                    <a:cubicBezTo>
                      <a:pt x="429" y="21"/>
                      <a:pt x="429" y="32"/>
                      <a:pt x="425" y="28"/>
                    </a:cubicBezTo>
                    <a:cubicBezTo>
                      <a:pt x="427" y="25"/>
                      <a:pt x="423" y="22"/>
                      <a:pt x="426" y="20"/>
                    </a:cubicBezTo>
                    <a:cubicBezTo>
                      <a:pt x="425" y="22"/>
                      <a:pt x="427" y="25"/>
                      <a:pt x="430" y="25"/>
                    </a:cubicBezTo>
                    <a:cubicBezTo>
                      <a:pt x="433" y="20"/>
                      <a:pt x="435" y="24"/>
                      <a:pt x="439" y="18"/>
                    </a:cubicBezTo>
                    <a:cubicBezTo>
                      <a:pt x="431" y="16"/>
                      <a:pt x="422" y="16"/>
                      <a:pt x="417" y="19"/>
                    </a:cubicBezTo>
                    <a:cubicBezTo>
                      <a:pt x="413" y="12"/>
                      <a:pt x="397" y="12"/>
                      <a:pt x="394" y="23"/>
                    </a:cubicBezTo>
                    <a:cubicBezTo>
                      <a:pt x="394" y="17"/>
                      <a:pt x="391" y="23"/>
                      <a:pt x="389" y="21"/>
                    </a:cubicBezTo>
                    <a:cubicBezTo>
                      <a:pt x="386" y="17"/>
                      <a:pt x="393" y="18"/>
                      <a:pt x="392" y="15"/>
                    </a:cubicBezTo>
                    <a:cubicBezTo>
                      <a:pt x="386" y="15"/>
                      <a:pt x="385" y="24"/>
                      <a:pt x="379" y="22"/>
                    </a:cubicBezTo>
                    <a:cubicBezTo>
                      <a:pt x="379" y="19"/>
                      <a:pt x="383" y="20"/>
                      <a:pt x="383" y="15"/>
                    </a:cubicBezTo>
                    <a:cubicBezTo>
                      <a:pt x="381" y="17"/>
                      <a:pt x="379" y="16"/>
                      <a:pt x="377" y="18"/>
                    </a:cubicBezTo>
                    <a:cubicBezTo>
                      <a:pt x="378" y="20"/>
                      <a:pt x="380" y="27"/>
                      <a:pt x="375" y="25"/>
                    </a:cubicBezTo>
                    <a:cubicBezTo>
                      <a:pt x="375" y="21"/>
                      <a:pt x="378" y="17"/>
                      <a:pt x="374" y="13"/>
                    </a:cubicBezTo>
                    <a:cubicBezTo>
                      <a:pt x="370" y="16"/>
                      <a:pt x="368" y="13"/>
                      <a:pt x="364" y="15"/>
                    </a:cubicBezTo>
                    <a:cubicBezTo>
                      <a:pt x="366" y="21"/>
                      <a:pt x="374" y="14"/>
                      <a:pt x="372" y="20"/>
                    </a:cubicBezTo>
                    <a:cubicBezTo>
                      <a:pt x="370" y="19"/>
                      <a:pt x="357" y="23"/>
                      <a:pt x="365" y="23"/>
                    </a:cubicBezTo>
                    <a:cubicBezTo>
                      <a:pt x="361" y="25"/>
                      <a:pt x="362" y="32"/>
                      <a:pt x="357" y="29"/>
                    </a:cubicBezTo>
                    <a:cubicBezTo>
                      <a:pt x="363" y="25"/>
                      <a:pt x="353" y="20"/>
                      <a:pt x="363" y="16"/>
                    </a:cubicBezTo>
                    <a:cubicBezTo>
                      <a:pt x="358" y="12"/>
                      <a:pt x="352" y="15"/>
                      <a:pt x="346" y="15"/>
                    </a:cubicBezTo>
                    <a:cubicBezTo>
                      <a:pt x="349" y="19"/>
                      <a:pt x="352" y="18"/>
                      <a:pt x="356" y="20"/>
                    </a:cubicBezTo>
                    <a:cubicBezTo>
                      <a:pt x="352" y="20"/>
                      <a:pt x="354" y="21"/>
                      <a:pt x="351" y="24"/>
                    </a:cubicBezTo>
                    <a:cubicBezTo>
                      <a:pt x="352" y="17"/>
                      <a:pt x="347" y="25"/>
                      <a:pt x="345" y="23"/>
                    </a:cubicBezTo>
                    <a:cubicBezTo>
                      <a:pt x="341" y="19"/>
                      <a:pt x="346" y="17"/>
                      <a:pt x="343" y="14"/>
                    </a:cubicBezTo>
                    <a:cubicBezTo>
                      <a:pt x="338" y="13"/>
                      <a:pt x="339" y="20"/>
                      <a:pt x="334" y="19"/>
                    </a:cubicBezTo>
                    <a:cubicBezTo>
                      <a:pt x="333" y="17"/>
                      <a:pt x="335" y="15"/>
                      <a:pt x="334" y="13"/>
                    </a:cubicBezTo>
                    <a:cubicBezTo>
                      <a:pt x="331" y="19"/>
                      <a:pt x="326" y="19"/>
                      <a:pt x="324" y="12"/>
                    </a:cubicBezTo>
                    <a:cubicBezTo>
                      <a:pt x="317" y="15"/>
                      <a:pt x="317" y="12"/>
                      <a:pt x="311" y="19"/>
                    </a:cubicBezTo>
                    <a:cubicBezTo>
                      <a:pt x="311" y="15"/>
                      <a:pt x="304" y="14"/>
                      <a:pt x="301" y="12"/>
                    </a:cubicBezTo>
                    <a:cubicBezTo>
                      <a:pt x="295" y="16"/>
                      <a:pt x="296" y="19"/>
                      <a:pt x="292" y="19"/>
                    </a:cubicBezTo>
                    <a:cubicBezTo>
                      <a:pt x="297" y="15"/>
                      <a:pt x="287" y="14"/>
                      <a:pt x="289" y="11"/>
                    </a:cubicBezTo>
                    <a:cubicBezTo>
                      <a:pt x="284" y="13"/>
                      <a:pt x="280" y="17"/>
                      <a:pt x="276" y="11"/>
                    </a:cubicBezTo>
                    <a:cubicBezTo>
                      <a:pt x="272" y="15"/>
                      <a:pt x="267" y="18"/>
                      <a:pt x="263" y="13"/>
                    </a:cubicBezTo>
                    <a:cubicBezTo>
                      <a:pt x="260" y="15"/>
                      <a:pt x="258" y="17"/>
                      <a:pt x="255" y="19"/>
                    </a:cubicBezTo>
                    <a:cubicBezTo>
                      <a:pt x="253" y="14"/>
                      <a:pt x="249" y="18"/>
                      <a:pt x="247" y="15"/>
                    </a:cubicBezTo>
                    <a:cubicBezTo>
                      <a:pt x="250" y="13"/>
                      <a:pt x="256" y="16"/>
                      <a:pt x="254" y="11"/>
                    </a:cubicBezTo>
                    <a:cubicBezTo>
                      <a:pt x="247" y="10"/>
                      <a:pt x="239" y="17"/>
                      <a:pt x="232" y="10"/>
                    </a:cubicBezTo>
                    <a:cubicBezTo>
                      <a:pt x="227" y="15"/>
                      <a:pt x="225" y="18"/>
                      <a:pt x="220" y="14"/>
                    </a:cubicBezTo>
                    <a:cubicBezTo>
                      <a:pt x="223" y="13"/>
                      <a:pt x="229" y="13"/>
                      <a:pt x="227" y="8"/>
                    </a:cubicBezTo>
                    <a:cubicBezTo>
                      <a:pt x="224" y="10"/>
                      <a:pt x="220" y="9"/>
                      <a:pt x="217" y="11"/>
                    </a:cubicBezTo>
                    <a:cubicBezTo>
                      <a:pt x="217" y="17"/>
                      <a:pt x="221" y="18"/>
                      <a:pt x="222" y="20"/>
                    </a:cubicBezTo>
                    <a:cubicBezTo>
                      <a:pt x="218" y="17"/>
                      <a:pt x="213" y="23"/>
                      <a:pt x="210" y="18"/>
                    </a:cubicBezTo>
                    <a:cubicBezTo>
                      <a:pt x="212" y="17"/>
                      <a:pt x="214" y="19"/>
                      <a:pt x="217" y="16"/>
                    </a:cubicBezTo>
                    <a:cubicBezTo>
                      <a:pt x="213" y="12"/>
                      <a:pt x="214" y="10"/>
                      <a:pt x="210" y="7"/>
                    </a:cubicBezTo>
                    <a:cubicBezTo>
                      <a:pt x="207" y="10"/>
                      <a:pt x="201" y="9"/>
                      <a:pt x="195" y="10"/>
                    </a:cubicBezTo>
                    <a:cubicBezTo>
                      <a:pt x="194" y="15"/>
                      <a:pt x="191" y="20"/>
                      <a:pt x="184" y="20"/>
                    </a:cubicBezTo>
                    <a:cubicBezTo>
                      <a:pt x="187" y="18"/>
                      <a:pt x="185" y="17"/>
                      <a:pt x="188" y="17"/>
                    </a:cubicBezTo>
                    <a:cubicBezTo>
                      <a:pt x="187" y="13"/>
                      <a:pt x="184" y="13"/>
                      <a:pt x="182" y="13"/>
                    </a:cubicBezTo>
                    <a:cubicBezTo>
                      <a:pt x="182" y="12"/>
                      <a:pt x="183" y="12"/>
                      <a:pt x="182" y="11"/>
                    </a:cubicBezTo>
                    <a:cubicBezTo>
                      <a:pt x="186" y="11"/>
                      <a:pt x="192" y="16"/>
                      <a:pt x="193" y="9"/>
                    </a:cubicBezTo>
                    <a:cubicBezTo>
                      <a:pt x="187" y="6"/>
                      <a:pt x="183" y="10"/>
                      <a:pt x="179" y="7"/>
                    </a:cubicBezTo>
                    <a:cubicBezTo>
                      <a:pt x="176" y="12"/>
                      <a:pt x="169" y="13"/>
                      <a:pt x="165" y="12"/>
                    </a:cubicBezTo>
                    <a:cubicBezTo>
                      <a:pt x="168" y="14"/>
                      <a:pt x="164" y="16"/>
                      <a:pt x="164" y="18"/>
                    </a:cubicBezTo>
                    <a:cubicBezTo>
                      <a:pt x="161" y="9"/>
                      <a:pt x="169" y="12"/>
                      <a:pt x="171" y="7"/>
                    </a:cubicBezTo>
                    <a:cubicBezTo>
                      <a:pt x="161" y="8"/>
                      <a:pt x="156" y="3"/>
                      <a:pt x="154" y="13"/>
                    </a:cubicBezTo>
                    <a:cubicBezTo>
                      <a:pt x="154" y="11"/>
                      <a:pt x="154" y="9"/>
                      <a:pt x="153" y="7"/>
                    </a:cubicBezTo>
                    <a:cubicBezTo>
                      <a:pt x="149" y="12"/>
                      <a:pt x="146" y="6"/>
                      <a:pt x="143" y="5"/>
                    </a:cubicBezTo>
                    <a:cubicBezTo>
                      <a:pt x="139" y="6"/>
                      <a:pt x="138" y="13"/>
                      <a:pt x="136" y="11"/>
                    </a:cubicBezTo>
                    <a:cubicBezTo>
                      <a:pt x="134" y="9"/>
                      <a:pt x="137" y="4"/>
                      <a:pt x="133" y="6"/>
                    </a:cubicBezTo>
                    <a:cubicBezTo>
                      <a:pt x="133" y="7"/>
                      <a:pt x="132" y="13"/>
                      <a:pt x="129" y="11"/>
                    </a:cubicBezTo>
                    <a:cubicBezTo>
                      <a:pt x="128" y="9"/>
                      <a:pt x="132" y="7"/>
                      <a:pt x="128" y="4"/>
                    </a:cubicBezTo>
                    <a:cubicBezTo>
                      <a:pt x="126" y="11"/>
                      <a:pt x="120" y="11"/>
                      <a:pt x="117" y="18"/>
                    </a:cubicBezTo>
                    <a:cubicBezTo>
                      <a:pt x="117" y="15"/>
                      <a:pt x="116" y="17"/>
                      <a:pt x="114" y="14"/>
                    </a:cubicBezTo>
                    <a:cubicBezTo>
                      <a:pt x="119" y="11"/>
                      <a:pt x="117" y="9"/>
                      <a:pt x="122" y="8"/>
                    </a:cubicBezTo>
                    <a:cubicBezTo>
                      <a:pt x="118" y="7"/>
                      <a:pt x="110" y="0"/>
                      <a:pt x="108" y="7"/>
                    </a:cubicBezTo>
                    <a:cubicBezTo>
                      <a:pt x="110" y="6"/>
                      <a:pt x="111" y="8"/>
                      <a:pt x="110" y="9"/>
                    </a:cubicBezTo>
                    <a:cubicBezTo>
                      <a:pt x="103" y="8"/>
                      <a:pt x="102" y="17"/>
                      <a:pt x="98" y="21"/>
                    </a:cubicBezTo>
                    <a:cubicBezTo>
                      <a:pt x="90" y="13"/>
                      <a:pt x="105" y="12"/>
                      <a:pt x="104" y="6"/>
                    </a:cubicBezTo>
                    <a:cubicBezTo>
                      <a:pt x="95" y="2"/>
                      <a:pt x="78" y="12"/>
                      <a:pt x="84" y="22"/>
                    </a:cubicBezTo>
                    <a:cubicBezTo>
                      <a:pt x="80" y="21"/>
                      <a:pt x="75" y="24"/>
                      <a:pt x="71" y="20"/>
                    </a:cubicBezTo>
                    <a:cubicBezTo>
                      <a:pt x="80" y="15"/>
                      <a:pt x="84" y="13"/>
                      <a:pt x="84" y="4"/>
                    </a:cubicBezTo>
                    <a:cubicBezTo>
                      <a:pt x="75" y="5"/>
                      <a:pt x="77" y="11"/>
                      <a:pt x="68" y="15"/>
                    </a:cubicBezTo>
                    <a:cubicBezTo>
                      <a:pt x="66" y="13"/>
                      <a:pt x="65" y="14"/>
                      <a:pt x="63" y="12"/>
                    </a:cubicBezTo>
                    <a:cubicBezTo>
                      <a:pt x="69" y="13"/>
                      <a:pt x="65" y="5"/>
                      <a:pt x="70" y="6"/>
                    </a:cubicBezTo>
                    <a:cubicBezTo>
                      <a:pt x="61" y="4"/>
                      <a:pt x="52" y="7"/>
                      <a:pt x="44" y="5"/>
                    </a:cubicBezTo>
                    <a:cubicBezTo>
                      <a:pt x="40" y="15"/>
                      <a:pt x="20" y="7"/>
                      <a:pt x="19" y="17"/>
                    </a:cubicBezTo>
                    <a:close/>
                    <a:moveTo>
                      <a:pt x="667" y="62"/>
                    </a:moveTo>
                    <a:cubicBezTo>
                      <a:pt x="667" y="64"/>
                      <a:pt x="667" y="65"/>
                      <a:pt x="669" y="67"/>
                    </a:cubicBezTo>
                    <a:cubicBezTo>
                      <a:pt x="667" y="67"/>
                      <a:pt x="666" y="68"/>
                      <a:pt x="665" y="69"/>
                    </a:cubicBezTo>
                    <a:cubicBezTo>
                      <a:pt x="664" y="68"/>
                      <a:pt x="663" y="67"/>
                      <a:pt x="662" y="68"/>
                    </a:cubicBezTo>
                    <a:cubicBezTo>
                      <a:pt x="660" y="66"/>
                      <a:pt x="666" y="64"/>
                      <a:pt x="667" y="62"/>
                    </a:cubicBezTo>
                    <a:close/>
                    <a:moveTo>
                      <a:pt x="394" y="88"/>
                    </a:moveTo>
                    <a:cubicBezTo>
                      <a:pt x="392" y="84"/>
                      <a:pt x="388" y="88"/>
                      <a:pt x="388" y="83"/>
                    </a:cubicBezTo>
                    <a:cubicBezTo>
                      <a:pt x="395" y="86"/>
                      <a:pt x="400" y="82"/>
                      <a:pt x="403" y="77"/>
                    </a:cubicBezTo>
                    <a:cubicBezTo>
                      <a:pt x="404" y="82"/>
                      <a:pt x="399" y="85"/>
                      <a:pt x="394" y="88"/>
                    </a:cubicBezTo>
                    <a:close/>
                    <a:moveTo>
                      <a:pt x="413" y="77"/>
                    </a:moveTo>
                    <a:cubicBezTo>
                      <a:pt x="412" y="73"/>
                      <a:pt x="419" y="70"/>
                      <a:pt x="421" y="74"/>
                    </a:cubicBezTo>
                    <a:cubicBezTo>
                      <a:pt x="422" y="73"/>
                      <a:pt x="421" y="72"/>
                      <a:pt x="420" y="71"/>
                    </a:cubicBezTo>
                    <a:cubicBezTo>
                      <a:pt x="423" y="67"/>
                      <a:pt x="424" y="71"/>
                      <a:pt x="427" y="69"/>
                    </a:cubicBezTo>
                    <a:cubicBezTo>
                      <a:pt x="426" y="72"/>
                      <a:pt x="422" y="73"/>
                      <a:pt x="419" y="78"/>
                    </a:cubicBezTo>
                    <a:cubicBezTo>
                      <a:pt x="417" y="77"/>
                      <a:pt x="415" y="74"/>
                      <a:pt x="413" y="77"/>
                    </a:cubicBezTo>
                    <a:close/>
                    <a:moveTo>
                      <a:pt x="426" y="66"/>
                    </a:moveTo>
                    <a:cubicBezTo>
                      <a:pt x="428" y="65"/>
                      <a:pt x="429" y="64"/>
                      <a:pt x="431" y="63"/>
                    </a:cubicBezTo>
                    <a:cubicBezTo>
                      <a:pt x="433" y="68"/>
                      <a:pt x="427" y="67"/>
                      <a:pt x="434" y="71"/>
                    </a:cubicBezTo>
                    <a:cubicBezTo>
                      <a:pt x="434" y="71"/>
                      <a:pt x="435" y="70"/>
                      <a:pt x="436" y="70"/>
                    </a:cubicBezTo>
                    <a:cubicBezTo>
                      <a:pt x="438" y="73"/>
                      <a:pt x="433" y="70"/>
                      <a:pt x="431" y="73"/>
                    </a:cubicBezTo>
                    <a:cubicBezTo>
                      <a:pt x="432" y="70"/>
                      <a:pt x="428" y="69"/>
                      <a:pt x="429" y="73"/>
                    </a:cubicBezTo>
                    <a:cubicBezTo>
                      <a:pt x="428" y="76"/>
                      <a:pt x="428" y="68"/>
                      <a:pt x="426" y="66"/>
                    </a:cubicBezTo>
                    <a:close/>
                    <a:moveTo>
                      <a:pt x="420" y="84"/>
                    </a:moveTo>
                    <a:cubicBezTo>
                      <a:pt x="418" y="81"/>
                      <a:pt x="422" y="78"/>
                      <a:pt x="425" y="78"/>
                    </a:cubicBezTo>
                    <a:cubicBezTo>
                      <a:pt x="427" y="81"/>
                      <a:pt x="422" y="84"/>
                      <a:pt x="420" y="84"/>
                    </a:cubicBezTo>
                    <a:close/>
                    <a:moveTo>
                      <a:pt x="434" y="82"/>
                    </a:moveTo>
                    <a:cubicBezTo>
                      <a:pt x="434" y="80"/>
                      <a:pt x="434" y="79"/>
                      <a:pt x="433" y="77"/>
                    </a:cubicBezTo>
                    <a:cubicBezTo>
                      <a:pt x="436" y="74"/>
                      <a:pt x="438" y="76"/>
                      <a:pt x="440" y="75"/>
                    </a:cubicBezTo>
                    <a:cubicBezTo>
                      <a:pt x="442" y="78"/>
                      <a:pt x="436" y="79"/>
                      <a:pt x="434" y="82"/>
                    </a:cubicBezTo>
                    <a:close/>
                    <a:moveTo>
                      <a:pt x="458" y="56"/>
                    </a:moveTo>
                    <a:cubicBezTo>
                      <a:pt x="456" y="52"/>
                      <a:pt x="462" y="54"/>
                      <a:pt x="463" y="54"/>
                    </a:cubicBezTo>
                    <a:cubicBezTo>
                      <a:pt x="463" y="56"/>
                      <a:pt x="462" y="58"/>
                      <a:pt x="463" y="61"/>
                    </a:cubicBezTo>
                    <a:cubicBezTo>
                      <a:pt x="462" y="67"/>
                      <a:pt x="462" y="50"/>
                      <a:pt x="458" y="56"/>
                    </a:cubicBezTo>
                    <a:close/>
                    <a:moveTo>
                      <a:pt x="470" y="46"/>
                    </a:moveTo>
                    <a:cubicBezTo>
                      <a:pt x="473" y="50"/>
                      <a:pt x="471" y="54"/>
                      <a:pt x="470" y="57"/>
                    </a:cubicBezTo>
                    <a:cubicBezTo>
                      <a:pt x="467" y="53"/>
                      <a:pt x="465" y="49"/>
                      <a:pt x="470" y="46"/>
                    </a:cubicBezTo>
                    <a:close/>
                    <a:moveTo>
                      <a:pt x="458" y="81"/>
                    </a:moveTo>
                    <a:cubicBezTo>
                      <a:pt x="457" y="80"/>
                      <a:pt x="461" y="76"/>
                      <a:pt x="456" y="79"/>
                    </a:cubicBezTo>
                    <a:cubicBezTo>
                      <a:pt x="456" y="73"/>
                      <a:pt x="450" y="78"/>
                      <a:pt x="453" y="73"/>
                    </a:cubicBezTo>
                    <a:cubicBezTo>
                      <a:pt x="462" y="72"/>
                      <a:pt x="460" y="74"/>
                      <a:pt x="467" y="72"/>
                    </a:cubicBezTo>
                    <a:cubicBezTo>
                      <a:pt x="469" y="71"/>
                      <a:pt x="467" y="75"/>
                      <a:pt x="470" y="74"/>
                    </a:cubicBezTo>
                    <a:cubicBezTo>
                      <a:pt x="469" y="80"/>
                      <a:pt x="459" y="72"/>
                      <a:pt x="458" y="81"/>
                    </a:cubicBezTo>
                    <a:close/>
                    <a:moveTo>
                      <a:pt x="473" y="62"/>
                    </a:moveTo>
                    <a:cubicBezTo>
                      <a:pt x="474" y="63"/>
                      <a:pt x="473" y="64"/>
                      <a:pt x="472" y="65"/>
                    </a:cubicBezTo>
                    <a:cubicBezTo>
                      <a:pt x="473" y="65"/>
                      <a:pt x="474" y="66"/>
                      <a:pt x="476" y="67"/>
                    </a:cubicBezTo>
                    <a:cubicBezTo>
                      <a:pt x="471" y="72"/>
                      <a:pt x="467" y="64"/>
                      <a:pt x="473" y="62"/>
                    </a:cubicBezTo>
                    <a:close/>
                    <a:moveTo>
                      <a:pt x="476" y="78"/>
                    </a:moveTo>
                    <a:cubicBezTo>
                      <a:pt x="475" y="79"/>
                      <a:pt x="472" y="78"/>
                      <a:pt x="473" y="80"/>
                    </a:cubicBezTo>
                    <a:cubicBezTo>
                      <a:pt x="469" y="83"/>
                      <a:pt x="471" y="74"/>
                      <a:pt x="473" y="78"/>
                    </a:cubicBezTo>
                    <a:cubicBezTo>
                      <a:pt x="473" y="76"/>
                      <a:pt x="473" y="67"/>
                      <a:pt x="478" y="73"/>
                    </a:cubicBezTo>
                    <a:cubicBezTo>
                      <a:pt x="477" y="74"/>
                      <a:pt x="477" y="73"/>
                      <a:pt x="476" y="72"/>
                    </a:cubicBezTo>
                    <a:cubicBezTo>
                      <a:pt x="476" y="74"/>
                      <a:pt x="476" y="76"/>
                      <a:pt x="476" y="78"/>
                    </a:cubicBezTo>
                    <a:close/>
                    <a:moveTo>
                      <a:pt x="486" y="69"/>
                    </a:moveTo>
                    <a:cubicBezTo>
                      <a:pt x="487" y="67"/>
                      <a:pt x="489" y="66"/>
                      <a:pt x="488" y="65"/>
                    </a:cubicBezTo>
                    <a:cubicBezTo>
                      <a:pt x="493" y="62"/>
                      <a:pt x="490" y="72"/>
                      <a:pt x="494" y="69"/>
                    </a:cubicBezTo>
                    <a:cubicBezTo>
                      <a:pt x="495" y="72"/>
                      <a:pt x="487" y="73"/>
                      <a:pt x="486" y="69"/>
                    </a:cubicBezTo>
                    <a:close/>
                    <a:moveTo>
                      <a:pt x="503" y="64"/>
                    </a:moveTo>
                    <a:cubicBezTo>
                      <a:pt x="501" y="61"/>
                      <a:pt x="500" y="58"/>
                      <a:pt x="503" y="56"/>
                    </a:cubicBezTo>
                    <a:cubicBezTo>
                      <a:pt x="506" y="59"/>
                      <a:pt x="508" y="62"/>
                      <a:pt x="503" y="64"/>
                    </a:cubicBezTo>
                    <a:close/>
                    <a:moveTo>
                      <a:pt x="528" y="44"/>
                    </a:moveTo>
                    <a:cubicBezTo>
                      <a:pt x="529" y="50"/>
                      <a:pt x="522" y="47"/>
                      <a:pt x="520" y="47"/>
                    </a:cubicBezTo>
                    <a:cubicBezTo>
                      <a:pt x="519" y="43"/>
                      <a:pt x="526" y="46"/>
                      <a:pt x="528" y="44"/>
                    </a:cubicBezTo>
                    <a:close/>
                    <a:moveTo>
                      <a:pt x="516" y="54"/>
                    </a:moveTo>
                    <a:cubicBezTo>
                      <a:pt x="517" y="51"/>
                      <a:pt x="523" y="52"/>
                      <a:pt x="527" y="49"/>
                    </a:cubicBezTo>
                    <a:cubicBezTo>
                      <a:pt x="529" y="54"/>
                      <a:pt x="523" y="52"/>
                      <a:pt x="520" y="56"/>
                    </a:cubicBezTo>
                    <a:cubicBezTo>
                      <a:pt x="518" y="55"/>
                      <a:pt x="517" y="53"/>
                      <a:pt x="516" y="54"/>
                    </a:cubicBezTo>
                    <a:close/>
                    <a:moveTo>
                      <a:pt x="517" y="71"/>
                    </a:moveTo>
                    <a:cubicBezTo>
                      <a:pt x="513" y="71"/>
                      <a:pt x="515" y="73"/>
                      <a:pt x="512" y="75"/>
                    </a:cubicBezTo>
                    <a:cubicBezTo>
                      <a:pt x="511" y="74"/>
                      <a:pt x="511" y="73"/>
                      <a:pt x="510" y="71"/>
                    </a:cubicBezTo>
                    <a:cubicBezTo>
                      <a:pt x="515" y="72"/>
                      <a:pt x="510" y="67"/>
                      <a:pt x="515" y="65"/>
                    </a:cubicBezTo>
                    <a:cubicBezTo>
                      <a:pt x="514" y="65"/>
                      <a:pt x="512" y="63"/>
                      <a:pt x="511" y="61"/>
                    </a:cubicBezTo>
                    <a:cubicBezTo>
                      <a:pt x="512" y="61"/>
                      <a:pt x="514" y="61"/>
                      <a:pt x="513" y="60"/>
                    </a:cubicBezTo>
                    <a:cubicBezTo>
                      <a:pt x="515" y="59"/>
                      <a:pt x="516" y="61"/>
                      <a:pt x="517" y="60"/>
                    </a:cubicBezTo>
                    <a:cubicBezTo>
                      <a:pt x="518" y="62"/>
                      <a:pt x="516" y="62"/>
                      <a:pt x="516" y="61"/>
                    </a:cubicBezTo>
                    <a:cubicBezTo>
                      <a:pt x="518" y="65"/>
                      <a:pt x="514" y="68"/>
                      <a:pt x="517" y="71"/>
                    </a:cubicBezTo>
                    <a:close/>
                    <a:moveTo>
                      <a:pt x="504" y="76"/>
                    </a:moveTo>
                    <a:cubicBezTo>
                      <a:pt x="497" y="80"/>
                      <a:pt x="493" y="77"/>
                      <a:pt x="488" y="81"/>
                    </a:cubicBezTo>
                    <a:cubicBezTo>
                      <a:pt x="488" y="75"/>
                      <a:pt x="499" y="74"/>
                      <a:pt x="504" y="76"/>
                    </a:cubicBezTo>
                    <a:close/>
                    <a:moveTo>
                      <a:pt x="488" y="88"/>
                    </a:moveTo>
                    <a:cubicBezTo>
                      <a:pt x="486" y="86"/>
                      <a:pt x="489" y="85"/>
                      <a:pt x="488" y="83"/>
                    </a:cubicBezTo>
                    <a:cubicBezTo>
                      <a:pt x="492" y="84"/>
                      <a:pt x="495" y="86"/>
                      <a:pt x="499" y="85"/>
                    </a:cubicBezTo>
                    <a:cubicBezTo>
                      <a:pt x="499" y="92"/>
                      <a:pt x="492" y="84"/>
                      <a:pt x="488" y="88"/>
                    </a:cubicBezTo>
                    <a:close/>
                    <a:moveTo>
                      <a:pt x="520" y="62"/>
                    </a:moveTo>
                    <a:cubicBezTo>
                      <a:pt x="518" y="55"/>
                      <a:pt x="523" y="61"/>
                      <a:pt x="527" y="56"/>
                    </a:cubicBezTo>
                    <a:cubicBezTo>
                      <a:pt x="527" y="60"/>
                      <a:pt x="527" y="62"/>
                      <a:pt x="531" y="64"/>
                    </a:cubicBezTo>
                    <a:cubicBezTo>
                      <a:pt x="534" y="62"/>
                      <a:pt x="535" y="60"/>
                      <a:pt x="534" y="58"/>
                    </a:cubicBezTo>
                    <a:cubicBezTo>
                      <a:pt x="538" y="57"/>
                      <a:pt x="536" y="62"/>
                      <a:pt x="536" y="64"/>
                    </a:cubicBezTo>
                    <a:cubicBezTo>
                      <a:pt x="526" y="68"/>
                      <a:pt x="528" y="61"/>
                      <a:pt x="520" y="62"/>
                    </a:cubicBezTo>
                    <a:close/>
                    <a:moveTo>
                      <a:pt x="551" y="41"/>
                    </a:moveTo>
                    <a:cubicBezTo>
                      <a:pt x="551" y="44"/>
                      <a:pt x="549" y="46"/>
                      <a:pt x="546" y="48"/>
                    </a:cubicBezTo>
                    <a:cubicBezTo>
                      <a:pt x="545" y="47"/>
                      <a:pt x="544" y="46"/>
                      <a:pt x="543" y="45"/>
                    </a:cubicBezTo>
                    <a:cubicBezTo>
                      <a:pt x="546" y="42"/>
                      <a:pt x="548" y="44"/>
                      <a:pt x="551" y="41"/>
                    </a:cubicBezTo>
                    <a:close/>
                    <a:moveTo>
                      <a:pt x="567" y="43"/>
                    </a:moveTo>
                    <a:cubicBezTo>
                      <a:pt x="564" y="45"/>
                      <a:pt x="561" y="46"/>
                      <a:pt x="559" y="42"/>
                    </a:cubicBezTo>
                    <a:cubicBezTo>
                      <a:pt x="562" y="39"/>
                      <a:pt x="565" y="39"/>
                      <a:pt x="567" y="43"/>
                    </a:cubicBezTo>
                    <a:close/>
                    <a:moveTo>
                      <a:pt x="508" y="85"/>
                    </a:moveTo>
                    <a:cubicBezTo>
                      <a:pt x="510" y="79"/>
                      <a:pt x="517" y="78"/>
                      <a:pt x="520" y="73"/>
                    </a:cubicBezTo>
                    <a:cubicBezTo>
                      <a:pt x="524" y="80"/>
                      <a:pt x="512" y="79"/>
                      <a:pt x="516" y="84"/>
                    </a:cubicBezTo>
                    <a:cubicBezTo>
                      <a:pt x="513" y="88"/>
                      <a:pt x="511" y="84"/>
                      <a:pt x="508" y="85"/>
                    </a:cubicBezTo>
                    <a:close/>
                    <a:moveTo>
                      <a:pt x="542" y="60"/>
                    </a:moveTo>
                    <a:cubicBezTo>
                      <a:pt x="549" y="57"/>
                      <a:pt x="546" y="53"/>
                      <a:pt x="551" y="50"/>
                    </a:cubicBezTo>
                    <a:cubicBezTo>
                      <a:pt x="554" y="53"/>
                      <a:pt x="558" y="53"/>
                      <a:pt x="562" y="48"/>
                    </a:cubicBezTo>
                    <a:cubicBezTo>
                      <a:pt x="566" y="57"/>
                      <a:pt x="556" y="51"/>
                      <a:pt x="551" y="55"/>
                    </a:cubicBezTo>
                    <a:cubicBezTo>
                      <a:pt x="549" y="57"/>
                      <a:pt x="556" y="57"/>
                      <a:pt x="557" y="58"/>
                    </a:cubicBezTo>
                    <a:cubicBezTo>
                      <a:pt x="555" y="61"/>
                      <a:pt x="561" y="65"/>
                      <a:pt x="556" y="68"/>
                    </a:cubicBezTo>
                    <a:cubicBezTo>
                      <a:pt x="555" y="58"/>
                      <a:pt x="549" y="61"/>
                      <a:pt x="542" y="60"/>
                    </a:cubicBezTo>
                    <a:close/>
                    <a:moveTo>
                      <a:pt x="560" y="62"/>
                    </a:moveTo>
                    <a:cubicBezTo>
                      <a:pt x="562" y="62"/>
                      <a:pt x="563" y="61"/>
                      <a:pt x="564" y="60"/>
                    </a:cubicBezTo>
                    <a:cubicBezTo>
                      <a:pt x="566" y="63"/>
                      <a:pt x="567" y="61"/>
                      <a:pt x="567" y="64"/>
                    </a:cubicBezTo>
                    <a:cubicBezTo>
                      <a:pt x="565" y="65"/>
                      <a:pt x="562" y="65"/>
                      <a:pt x="560" y="62"/>
                    </a:cubicBezTo>
                    <a:close/>
                    <a:moveTo>
                      <a:pt x="528" y="86"/>
                    </a:moveTo>
                    <a:cubicBezTo>
                      <a:pt x="527" y="81"/>
                      <a:pt x="526" y="83"/>
                      <a:pt x="525" y="79"/>
                    </a:cubicBezTo>
                    <a:cubicBezTo>
                      <a:pt x="532" y="82"/>
                      <a:pt x="539" y="71"/>
                      <a:pt x="545" y="66"/>
                    </a:cubicBezTo>
                    <a:cubicBezTo>
                      <a:pt x="548" y="72"/>
                      <a:pt x="538" y="73"/>
                      <a:pt x="537" y="77"/>
                    </a:cubicBezTo>
                    <a:cubicBezTo>
                      <a:pt x="539" y="80"/>
                      <a:pt x="540" y="79"/>
                      <a:pt x="542" y="80"/>
                    </a:cubicBezTo>
                    <a:cubicBezTo>
                      <a:pt x="547" y="77"/>
                      <a:pt x="547" y="74"/>
                      <a:pt x="550" y="70"/>
                    </a:cubicBezTo>
                    <a:cubicBezTo>
                      <a:pt x="555" y="75"/>
                      <a:pt x="546" y="77"/>
                      <a:pt x="552" y="82"/>
                    </a:cubicBezTo>
                    <a:cubicBezTo>
                      <a:pt x="543" y="80"/>
                      <a:pt x="538" y="85"/>
                      <a:pt x="528" y="86"/>
                    </a:cubicBezTo>
                    <a:close/>
                    <a:moveTo>
                      <a:pt x="553" y="74"/>
                    </a:moveTo>
                    <a:cubicBezTo>
                      <a:pt x="558" y="69"/>
                      <a:pt x="559" y="71"/>
                      <a:pt x="563" y="66"/>
                    </a:cubicBezTo>
                    <a:cubicBezTo>
                      <a:pt x="565" y="68"/>
                      <a:pt x="563" y="69"/>
                      <a:pt x="561" y="71"/>
                    </a:cubicBezTo>
                    <a:cubicBezTo>
                      <a:pt x="562" y="72"/>
                      <a:pt x="563" y="71"/>
                      <a:pt x="563" y="71"/>
                    </a:cubicBezTo>
                    <a:cubicBezTo>
                      <a:pt x="563" y="72"/>
                      <a:pt x="555" y="73"/>
                      <a:pt x="555" y="79"/>
                    </a:cubicBezTo>
                    <a:cubicBezTo>
                      <a:pt x="551" y="81"/>
                      <a:pt x="557" y="75"/>
                      <a:pt x="553" y="74"/>
                    </a:cubicBezTo>
                    <a:close/>
                    <a:moveTo>
                      <a:pt x="567" y="66"/>
                    </a:moveTo>
                    <a:cubicBezTo>
                      <a:pt x="571" y="62"/>
                      <a:pt x="576" y="63"/>
                      <a:pt x="577" y="55"/>
                    </a:cubicBezTo>
                    <a:cubicBezTo>
                      <a:pt x="578" y="59"/>
                      <a:pt x="581" y="56"/>
                      <a:pt x="583" y="56"/>
                    </a:cubicBezTo>
                    <a:cubicBezTo>
                      <a:pt x="581" y="60"/>
                      <a:pt x="575" y="68"/>
                      <a:pt x="567" y="66"/>
                    </a:cubicBezTo>
                    <a:close/>
                    <a:moveTo>
                      <a:pt x="587" y="85"/>
                    </a:moveTo>
                    <a:cubicBezTo>
                      <a:pt x="583" y="82"/>
                      <a:pt x="588" y="80"/>
                      <a:pt x="587" y="78"/>
                    </a:cubicBezTo>
                    <a:cubicBezTo>
                      <a:pt x="584" y="76"/>
                      <a:pt x="587" y="82"/>
                      <a:pt x="582" y="83"/>
                    </a:cubicBezTo>
                    <a:cubicBezTo>
                      <a:pt x="579" y="80"/>
                      <a:pt x="581" y="78"/>
                      <a:pt x="583" y="75"/>
                    </a:cubicBezTo>
                    <a:cubicBezTo>
                      <a:pt x="587" y="76"/>
                      <a:pt x="590" y="79"/>
                      <a:pt x="594" y="82"/>
                    </a:cubicBezTo>
                    <a:cubicBezTo>
                      <a:pt x="593" y="85"/>
                      <a:pt x="590" y="84"/>
                      <a:pt x="587" y="85"/>
                    </a:cubicBezTo>
                    <a:close/>
                    <a:moveTo>
                      <a:pt x="611" y="59"/>
                    </a:moveTo>
                    <a:cubicBezTo>
                      <a:pt x="612" y="63"/>
                      <a:pt x="611" y="67"/>
                      <a:pt x="606" y="70"/>
                    </a:cubicBezTo>
                    <a:cubicBezTo>
                      <a:pt x="605" y="67"/>
                      <a:pt x="603" y="66"/>
                      <a:pt x="600" y="67"/>
                    </a:cubicBezTo>
                    <a:cubicBezTo>
                      <a:pt x="600" y="66"/>
                      <a:pt x="608" y="63"/>
                      <a:pt x="611" y="59"/>
                    </a:cubicBezTo>
                    <a:close/>
                    <a:moveTo>
                      <a:pt x="593" y="79"/>
                    </a:moveTo>
                    <a:cubicBezTo>
                      <a:pt x="592" y="77"/>
                      <a:pt x="594" y="75"/>
                      <a:pt x="593" y="73"/>
                    </a:cubicBezTo>
                    <a:cubicBezTo>
                      <a:pt x="595" y="72"/>
                      <a:pt x="597" y="73"/>
                      <a:pt x="598" y="76"/>
                    </a:cubicBezTo>
                    <a:cubicBezTo>
                      <a:pt x="596" y="79"/>
                      <a:pt x="595" y="78"/>
                      <a:pt x="593" y="79"/>
                    </a:cubicBezTo>
                    <a:close/>
                    <a:moveTo>
                      <a:pt x="612" y="69"/>
                    </a:moveTo>
                    <a:cubicBezTo>
                      <a:pt x="613" y="65"/>
                      <a:pt x="616" y="62"/>
                      <a:pt x="615" y="58"/>
                    </a:cubicBezTo>
                    <a:cubicBezTo>
                      <a:pt x="616" y="57"/>
                      <a:pt x="616" y="59"/>
                      <a:pt x="616" y="59"/>
                    </a:cubicBezTo>
                    <a:cubicBezTo>
                      <a:pt x="619" y="61"/>
                      <a:pt x="623" y="58"/>
                      <a:pt x="625" y="62"/>
                    </a:cubicBezTo>
                    <a:cubicBezTo>
                      <a:pt x="620" y="62"/>
                      <a:pt x="617" y="68"/>
                      <a:pt x="612" y="69"/>
                    </a:cubicBezTo>
                    <a:close/>
                    <a:moveTo>
                      <a:pt x="620" y="74"/>
                    </a:moveTo>
                    <a:cubicBezTo>
                      <a:pt x="616" y="78"/>
                      <a:pt x="614" y="73"/>
                      <a:pt x="610" y="78"/>
                    </a:cubicBezTo>
                    <a:cubicBezTo>
                      <a:pt x="609" y="76"/>
                      <a:pt x="609" y="74"/>
                      <a:pt x="610" y="73"/>
                    </a:cubicBezTo>
                    <a:cubicBezTo>
                      <a:pt x="613" y="72"/>
                      <a:pt x="617" y="71"/>
                      <a:pt x="620" y="74"/>
                    </a:cubicBezTo>
                    <a:close/>
                    <a:moveTo>
                      <a:pt x="642" y="62"/>
                    </a:moveTo>
                    <a:cubicBezTo>
                      <a:pt x="639" y="63"/>
                      <a:pt x="636" y="62"/>
                      <a:pt x="633" y="65"/>
                    </a:cubicBezTo>
                    <a:cubicBezTo>
                      <a:pt x="632" y="63"/>
                      <a:pt x="634" y="62"/>
                      <a:pt x="633" y="60"/>
                    </a:cubicBezTo>
                    <a:cubicBezTo>
                      <a:pt x="636" y="58"/>
                      <a:pt x="639" y="58"/>
                      <a:pt x="642" y="62"/>
                    </a:cubicBezTo>
                    <a:close/>
                    <a:moveTo>
                      <a:pt x="659" y="41"/>
                    </a:moveTo>
                    <a:cubicBezTo>
                      <a:pt x="653" y="42"/>
                      <a:pt x="658" y="46"/>
                      <a:pt x="653" y="49"/>
                    </a:cubicBezTo>
                    <a:cubicBezTo>
                      <a:pt x="652" y="49"/>
                      <a:pt x="651" y="48"/>
                      <a:pt x="649" y="49"/>
                    </a:cubicBezTo>
                    <a:cubicBezTo>
                      <a:pt x="648" y="44"/>
                      <a:pt x="654" y="34"/>
                      <a:pt x="659" y="41"/>
                    </a:cubicBezTo>
                    <a:close/>
                    <a:moveTo>
                      <a:pt x="646" y="35"/>
                    </a:moveTo>
                    <a:cubicBezTo>
                      <a:pt x="646" y="39"/>
                      <a:pt x="643" y="42"/>
                      <a:pt x="639" y="45"/>
                    </a:cubicBezTo>
                    <a:cubicBezTo>
                      <a:pt x="638" y="44"/>
                      <a:pt x="639" y="43"/>
                      <a:pt x="640" y="42"/>
                    </a:cubicBezTo>
                    <a:cubicBezTo>
                      <a:pt x="641" y="40"/>
                      <a:pt x="639" y="41"/>
                      <a:pt x="638" y="38"/>
                    </a:cubicBezTo>
                    <a:cubicBezTo>
                      <a:pt x="640" y="37"/>
                      <a:pt x="639" y="35"/>
                      <a:pt x="641" y="34"/>
                    </a:cubicBezTo>
                    <a:cubicBezTo>
                      <a:pt x="643" y="34"/>
                      <a:pt x="644" y="36"/>
                      <a:pt x="646" y="35"/>
                    </a:cubicBezTo>
                    <a:close/>
                    <a:moveTo>
                      <a:pt x="643" y="43"/>
                    </a:moveTo>
                    <a:cubicBezTo>
                      <a:pt x="643" y="52"/>
                      <a:pt x="632" y="57"/>
                      <a:pt x="622" y="56"/>
                    </a:cubicBezTo>
                    <a:cubicBezTo>
                      <a:pt x="622" y="51"/>
                      <a:pt x="631" y="55"/>
                      <a:pt x="633" y="49"/>
                    </a:cubicBezTo>
                    <a:cubicBezTo>
                      <a:pt x="632" y="47"/>
                      <a:pt x="630" y="47"/>
                      <a:pt x="628" y="47"/>
                    </a:cubicBezTo>
                    <a:cubicBezTo>
                      <a:pt x="628" y="45"/>
                      <a:pt x="629" y="43"/>
                      <a:pt x="632" y="41"/>
                    </a:cubicBezTo>
                    <a:cubicBezTo>
                      <a:pt x="633" y="46"/>
                      <a:pt x="638" y="48"/>
                      <a:pt x="643" y="43"/>
                    </a:cubicBezTo>
                    <a:close/>
                    <a:moveTo>
                      <a:pt x="621" y="42"/>
                    </a:moveTo>
                    <a:cubicBezTo>
                      <a:pt x="627" y="46"/>
                      <a:pt x="618" y="47"/>
                      <a:pt x="622" y="51"/>
                    </a:cubicBezTo>
                    <a:cubicBezTo>
                      <a:pt x="620" y="52"/>
                      <a:pt x="617" y="51"/>
                      <a:pt x="618" y="53"/>
                    </a:cubicBezTo>
                    <a:cubicBezTo>
                      <a:pt x="617" y="54"/>
                      <a:pt x="616" y="52"/>
                      <a:pt x="615" y="51"/>
                    </a:cubicBezTo>
                    <a:cubicBezTo>
                      <a:pt x="620" y="48"/>
                      <a:pt x="615" y="45"/>
                      <a:pt x="621" y="42"/>
                    </a:cubicBezTo>
                    <a:close/>
                    <a:moveTo>
                      <a:pt x="610" y="52"/>
                    </a:moveTo>
                    <a:cubicBezTo>
                      <a:pt x="612" y="56"/>
                      <a:pt x="605" y="56"/>
                      <a:pt x="604" y="58"/>
                    </a:cubicBezTo>
                    <a:cubicBezTo>
                      <a:pt x="600" y="52"/>
                      <a:pt x="609" y="54"/>
                      <a:pt x="610" y="52"/>
                    </a:cubicBezTo>
                    <a:close/>
                    <a:moveTo>
                      <a:pt x="594" y="67"/>
                    </a:moveTo>
                    <a:cubicBezTo>
                      <a:pt x="595" y="66"/>
                      <a:pt x="588" y="65"/>
                      <a:pt x="587" y="73"/>
                    </a:cubicBezTo>
                    <a:cubicBezTo>
                      <a:pt x="578" y="68"/>
                      <a:pt x="598" y="57"/>
                      <a:pt x="600" y="50"/>
                    </a:cubicBezTo>
                    <a:cubicBezTo>
                      <a:pt x="602" y="56"/>
                      <a:pt x="597" y="61"/>
                      <a:pt x="594" y="67"/>
                    </a:cubicBezTo>
                    <a:close/>
                    <a:moveTo>
                      <a:pt x="608" y="47"/>
                    </a:moveTo>
                    <a:cubicBezTo>
                      <a:pt x="607" y="51"/>
                      <a:pt x="602" y="47"/>
                      <a:pt x="604" y="50"/>
                    </a:cubicBezTo>
                    <a:cubicBezTo>
                      <a:pt x="600" y="53"/>
                      <a:pt x="603" y="43"/>
                      <a:pt x="598" y="46"/>
                    </a:cubicBezTo>
                    <a:cubicBezTo>
                      <a:pt x="596" y="43"/>
                      <a:pt x="601" y="46"/>
                      <a:pt x="603" y="42"/>
                    </a:cubicBezTo>
                    <a:cubicBezTo>
                      <a:pt x="604" y="46"/>
                      <a:pt x="606" y="44"/>
                      <a:pt x="608" y="47"/>
                    </a:cubicBezTo>
                    <a:close/>
                    <a:moveTo>
                      <a:pt x="608" y="45"/>
                    </a:moveTo>
                    <a:cubicBezTo>
                      <a:pt x="606" y="40"/>
                      <a:pt x="605" y="41"/>
                      <a:pt x="604" y="37"/>
                    </a:cubicBezTo>
                    <a:cubicBezTo>
                      <a:pt x="607" y="36"/>
                      <a:pt x="613" y="42"/>
                      <a:pt x="608" y="45"/>
                    </a:cubicBezTo>
                    <a:close/>
                    <a:moveTo>
                      <a:pt x="590" y="56"/>
                    </a:moveTo>
                    <a:cubicBezTo>
                      <a:pt x="585" y="52"/>
                      <a:pt x="591" y="49"/>
                      <a:pt x="588" y="45"/>
                    </a:cubicBezTo>
                    <a:cubicBezTo>
                      <a:pt x="594" y="43"/>
                      <a:pt x="594" y="53"/>
                      <a:pt x="590" y="56"/>
                    </a:cubicBezTo>
                    <a:close/>
                    <a:moveTo>
                      <a:pt x="575" y="51"/>
                    </a:moveTo>
                    <a:cubicBezTo>
                      <a:pt x="572" y="43"/>
                      <a:pt x="582" y="48"/>
                      <a:pt x="585" y="43"/>
                    </a:cubicBezTo>
                    <a:cubicBezTo>
                      <a:pt x="587" y="51"/>
                      <a:pt x="576" y="43"/>
                      <a:pt x="575" y="51"/>
                    </a:cubicBezTo>
                    <a:close/>
                    <a:moveTo>
                      <a:pt x="577" y="40"/>
                    </a:moveTo>
                    <a:cubicBezTo>
                      <a:pt x="586" y="38"/>
                      <a:pt x="577" y="35"/>
                      <a:pt x="583" y="31"/>
                    </a:cubicBezTo>
                    <a:cubicBezTo>
                      <a:pt x="584" y="31"/>
                      <a:pt x="585" y="32"/>
                      <a:pt x="586" y="33"/>
                    </a:cubicBezTo>
                    <a:cubicBezTo>
                      <a:pt x="585" y="37"/>
                      <a:pt x="585" y="49"/>
                      <a:pt x="577" y="40"/>
                    </a:cubicBezTo>
                    <a:close/>
                    <a:moveTo>
                      <a:pt x="585" y="25"/>
                    </a:moveTo>
                    <a:cubicBezTo>
                      <a:pt x="590" y="29"/>
                      <a:pt x="583" y="33"/>
                      <a:pt x="581" y="28"/>
                    </a:cubicBezTo>
                    <a:cubicBezTo>
                      <a:pt x="582" y="25"/>
                      <a:pt x="582" y="27"/>
                      <a:pt x="585" y="25"/>
                    </a:cubicBezTo>
                    <a:close/>
                    <a:moveTo>
                      <a:pt x="577" y="33"/>
                    </a:moveTo>
                    <a:cubicBezTo>
                      <a:pt x="578" y="38"/>
                      <a:pt x="573" y="40"/>
                      <a:pt x="569" y="39"/>
                    </a:cubicBezTo>
                    <a:cubicBezTo>
                      <a:pt x="571" y="35"/>
                      <a:pt x="570" y="34"/>
                      <a:pt x="574" y="29"/>
                    </a:cubicBezTo>
                    <a:cubicBezTo>
                      <a:pt x="574" y="29"/>
                      <a:pt x="574" y="35"/>
                      <a:pt x="577" y="33"/>
                    </a:cubicBezTo>
                    <a:close/>
                    <a:moveTo>
                      <a:pt x="566" y="30"/>
                    </a:moveTo>
                    <a:cubicBezTo>
                      <a:pt x="565" y="32"/>
                      <a:pt x="567" y="35"/>
                      <a:pt x="567" y="38"/>
                    </a:cubicBezTo>
                    <a:cubicBezTo>
                      <a:pt x="564" y="41"/>
                      <a:pt x="563" y="37"/>
                      <a:pt x="560" y="39"/>
                    </a:cubicBezTo>
                    <a:cubicBezTo>
                      <a:pt x="560" y="37"/>
                      <a:pt x="560" y="36"/>
                      <a:pt x="562" y="34"/>
                    </a:cubicBezTo>
                    <a:cubicBezTo>
                      <a:pt x="560" y="34"/>
                      <a:pt x="559" y="33"/>
                      <a:pt x="557" y="31"/>
                    </a:cubicBezTo>
                    <a:cubicBezTo>
                      <a:pt x="552" y="33"/>
                      <a:pt x="556" y="36"/>
                      <a:pt x="552" y="38"/>
                    </a:cubicBezTo>
                    <a:cubicBezTo>
                      <a:pt x="547" y="23"/>
                      <a:pt x="559" y="31"/>
                      <a:pt x="566" y="30"/>
                    </a:cubicBezTo>
                    <a:close/>
                    <a:moveTo>
                      <a:pt x="544" y="23"/>
                    </a:moveTo>
                    <a:cubicBezTo>
                      <a:pt x="549" y="21"/>
                      <a:pt x="542" y="27"/>
                      <a:pt x="540" y="28"/>
                    </a:cubicBezTo>
                    <a:cubicBezTo>
                      <a:pt x="542" y="32"/>
                      <a:pt x="545" y="26"/>
                      <a:pt x="546" y="30"/>
                    </a:cubicBezTo>
                    <a:cubicBezTo>
                      <a:pt x="540" y="33"/>
                      <a:pt x="549" y="37"/>
                      <a:pt x="544" y="39"/>
                    </a:cubicBezTo>
                    <a:cubicBezTo>
                      <a:pt x="541" y="32"/>
                      <a:pt x="537" y="28"/>
                      <a:pt x="536" y="24"/>
                    </a:cubicBezTo>
                    <a:cubicBezTo>
                      <a:pt x="539" y="20"/>
                      <a:pt x="541" y="29"/>
                      <a:pt x="544" y="23"/>
                    </a:cubicBezTo>
                    <a:close/>
                    <a:moveTo>
                      <a:pt x="530" y="28"/>
                    </a:moveTo>
                    <a:cubicBezTo>
                      <a:pt x="528" y="31"/>
                      <a:pt x="534" y="35"/>
                      <a:pt x="529" y="38"/>
                    </a:cubicBezTo>
                    <a:cubicBezTo>
                      <a:pt x="531" y="39"/>
                      <a:pt x="532" y="37"/>
                      <a:pt x="534" y="40"/>
                    </a:cubicBezTo>
                    <a:cubicBezTo>
                      <a:pt x="536" y="39"/>
                      <a:pt x="535" y="37"/>
                      <a:pt x="534" y="36"/>
                    </a:cubicBezTo>
                    <a:cubicBezTo>
                      <a:pt x="539" y="36"/>
                      <a:pt x="537" y="41"/>
                      <a:pt x="545" y="42"/>
                    </a:cubicBezTo>
                    <a:cubicBezTo>
                      <a:pt x="541" y="45"/>
                      <a:pt x="540" y="48"/>
                      <a:pt x="543" y="51"/>
                    </a:cubicBezTo>
                    <a:cubicBezTo>
                      <a:pt x="540" y="52"/>
                      <a:pt x="537" y="54"/>
                      <a:pt x="535" y="51"/>
                    </a:cubicBezTo>
                    <a:cubicBezTo>
                      <a:pt x="539" y="49"/>
                      <a:pt x="537" y="44"/>
                      <a:pt x="541" y="45"/>
                    </a:cubicBezTo>
                    <a:cubicBezTo>
                      <a:pt x="536" y="38"/>
                      <a:pt x="529" y="48"/>
                      <a:pt x="524" y="39"/>
                    </a:cubicBezTo>
                    <a:cubicBezTo>
                      <a:pt x="529" y="35"/>
                      <a:pt x="523" y="29"/>
                      <a:pt x="530" y="28"/>
                    </a:cubicBezTo>
                    <a:close/>
                    <a:moveTo>
                      <a:pt x="519" y="33"/>
                    </a:moveTo>
                    <a:cubicBezTo>
                      <a:pt x="520" y="40"/>
                      <a:pt x="513" y="40"/>
                      <a:pt x="511" y="47"/>
                    </a:cubicBezTo>
                    <a:cubicBezTo>
                      <a:pt x="506" y="44"/>
                      <a:pt x="512" y="41"/>
                      <a:pt x="511" y="38"/>
                    </a:cubicBezTo>
                    <a:cubicBezTo>
                      <a:pt x="517" y="39"/>
                      <a:pt x="515" y="34"/>
                      <a:pt x="519" y="33"/>
                    </a:cubicBezTo>
                    <a:close/>
                    <a:moveTo>
                      <a:pt x="505" y="42"/>
                    </a:moveTo>
                    <a:cubicBezTo>
                      <a:pt x="502" y="48"/>
                      <a:pt x="506" y="48"/>
                      <a:pt x="502" y="52"/>
                    </a:cubicBezTo>
                    <a:cubicBezTo>
                      <a:pt x="501" y="49"/>
                      <a:pt x="504" y="44"/>
                      <a:pt x="499" y="46"/>
                    </a:cubicBezTo>
                    <a:cubicBezTo>
                      <a:pt x="494" y="44"/>
                      <a:pt x="503" y="46"/>
                      <a:pt x="505" y="42"/>
                    </a:cubicBezTo>
                    <a:close/>
                    <a:moveTo>
                      <a:pt x="492" y="54"/>
                    </a:moveTo>
                    <a:cubicBezTo>
                      <a:pt x="496" y="50"/>
                      <a:pt x="495" y="51"/>
                      <a:pt x="500" y="48"/>
                    </a:cubicBezTo>
                    <a:cubicBezTo>
                      <a:pt x="502" y="52"/>
                      <a:pt x="495" y="55"/>
                      <a:pt x="494" y="58"/>
                    </a:cubicBezTo>
                    <a:cubicBezTo>
                      <a:pt x="493" y="56"/>
                      <a:pt x="491" y="55"/>
                      <a:pt x="489" y="57"/>
                    </a:cubicBezTo>
                    <a:cubicBezTo>
                      <a:pt x="487" y="49"/>
                      <a:pt x="484" y="54"/>
                      <a:pt x="481" y="54"/>
                    </a:cubicBezTo>
                    <a:cubicBezTo>
                      <a:pt x="477" y="49"/>
                      <a:pt x="485" y="52"/>
                      <a:pt x="487" y="47"/>
                    </a:cubicBezTo>
                    <a:cubicBezTo>
                      <a:pt x="488" y="53"/>
                      <a:pt x="492" y="49"/>
                      <a:pt x="492" y="54"/>
                    </a:cubicBezTo>
                    <a:close/>
                    <a:moveTo>
                      <a:pt x="507" y="32"/>
                    </a:moveTo>
                    <a:cubicBezTo>
                      <a:pt x="508" y="34"/>
                      <a:pt x="505" y="34"/>
                      <a:pt x="504" y="32"/>
                    </a:cubicBezTo>
                    <a:cubicBezTo>
                      <a:pt x="504" y="35"/>
                      <a:pt x="505" y="37"/>
                      <a:pt x="501" y="37"/>
                    </a:cubicBezTo>
                    <a:cubicBezTo>
                      <a:pt x="501" y="35"/>
                      <a:pt x="502" y="34"/>
                      <a:pt x="500" y="32"/>
                    </a:cubicBezTo>
                    <a:cubicBezTo>
                      <a:pt x="503" y="28"/>
                      <a:pt x="505" y="34"/>
                      <a:pt x="507" y="32"/>
                    </a:cubicBezTo>
                    <a:close/>
                    <a:moveTo>
                      <a:pt x="485" y="29"/>
                    </a:moveTo>
                    <a:cubicBezTo>
                      <a:pt x="489" y="32"/>
                      <a:pt x="483" y="33"/>
                      <a:pt x="484" y="36"/>
                    </a:cubicBezTo>
                    <a:cubicBezTo>
                      <a:pt x="485" y="36"/>
                      <a:pt x="488" y="37"/>
                      <a:pt x="486" y="39"/>
                    </a:cubicBezTo>
                    <a:cubicBezTo>
                      <a:pt x="491" y="40"/>
                      <a:pt x="494" y="34"/>
                      <a:pt x="500" y="39"/>
                    </a:cubicBezTo>
                    <a:cubicBezTo>
                      <a:pt x="496" y="39"/>
                      <a:pt x="489" y="42"/>
                      <a:pt x="486" y="46"/>
                    </a:cubicBezTo>
                    <a:cubicBezTo>
                      <a:pt x="482" y="42"/>
                      <a:pt x="483" y="34"/>
                      <a:pt x="476" y="36"/>
                    </a:cubicBezTo>
                    <a:cubicBezTo>
                      <a:pt x="477" y="32"/>
                      <a:pt x="483" y="35"/>
                      <a:pt x="485" y="29"/>
                    </a:cubicBezTo>
                    <a:close/>
                    <a:moveTo>
                      <a:pt x="474" y="33"/>
                    </a:moveTo>
                    <a:cubicBezTo>
                      <a:pt x="471" y="36"/>
                      <a:pt x="468" y="36"/>
                      <a:pt x="474" y="42"/>
                    </a:cubicBezTo>
                    <a:cubicBezTo>
                      <a:pt x="472" y="46"/>
                      <a:pt x="469" y="46"/>
                      <a:pt x="465" y="43"/>
                    </a:cubicBezTo>
                    <a:cubicBezTo>
                      <a:pt x="468" y="41"/>
                      <a:pt x="467" y="40"/>
                      <a:pt x="466" y="41"/>
                    </a:cubicBezTo>
                    <a:cubicBezTo>
                      <a:pt x="467" y="37"/>
                      <a:pt x="470" y="33"/>
                      <a:pt x="469" y="29"/>
                    </a:cubicBezTo>
                    <a:cubicBezTo>
                      <a:pt x="472" y="26"/>
                      <a:pt x="470" y="35"/>
                      <a:pt x="474" y="33"/>
                    </a:cubicBezTo>
                    <a:close/>
                    <a:moveTo>
                      <a:pt x="457" y="39"/>
                    </a:moveTo>
                    <a:cubicBezTo>
                      <a:pt x="461" y="47"/>
                      <a:pt x="449" y="43"/>
                      <a:pt x="445" y="44"/>
                    </a:cubicBezTo>
                    <a:cubicBezTo>
                      <a:pt x="445" y="37"/>
                      <a:pt x="442" y="48"/>
                      <a:pt x="438" y="42"/>
                    </a:cubicBezTo>
                    <a:cubicBezTo>
                      <a:pt x="446" y="36"/>
                      <a:pt x="450" y="47"/>
                      <a:pt x="457" y="39"/>
                    </a:cubicBezTo>
                    <a:close/>
                    <a:moveTo>
                      <a:pt x="393" y="75"/>
                    </a:moveTo>
                    <a:cubicBezTo>
                      <a:pt x="392" y="74"/>
                      <a:pt x="391" y="73"/>
                      <a:pt x="390" y="71"/>
                    </a:cubicBezTo>
                    <a:cubicBezTo>
                      <a:pt x="390" y="76"/>
                      <a:pt x="386" y="78"/>
                      <a:pt x="382" y="79"/>
                    </a:cubicBezTo>
                    <a:cubicBezTo>
                      <a:pt x="380" y="72"/>
                      <a:pt x="392" y="73"/>
                      <a:pt x="391" y="68"/>
                    </a:cubicBezTo>
                    <a:cubicBezTo>
                      <a:pt x="395" y="67"/>
                      <a:pt x="399" y="73"/>
                      <a:pt x="393" y="75"/>
                    </a:cubicBezTo>
                    <a:close/>
                    <a:moveTo>
                      <a:pt x="421" y="50"/>
                    </a:moveTo>
                    <a:cubicBezTo>
                      <a:pt x="417" y="56"/>
                      <a:pt x="415" y="48"/>
                      <a:pt x="411" y="52"/>
                    </a:cubicBezTo>
                    <a:cubicBezTo>
                      <a:pt x="410" y="50"/>
                      <a:pt x="412" y="48"/>
                      <a:pt x="415" y="46"/>
                    </a:cubicBezTo>
                    <a:cubicBezTo>
                      <a:pt x="419" y="47"/>
                      <a:pt x="417" y="48"/>
                      <a:pt x="421" y="50"/>
                    </a:cubicBezTo>
                    <a:close/>
                    <a:moveTo>
                      <a:pt x="441" y="30"/>
                    </a:moveTo>
                    <a:cubicBezTo>
                      <a:pt x="443" y="34"/>
                      <a:pt x="435" y="35"/>
                      <a:pt x="434" y="37"/>
                    </a:cubicBezTo>
                    <a:cubicBezTo>
                      <a:pt x="432" y="34"/>
                      <a:pt x="432" y="31"/>
                      <a:pt x="435" y="29"/>
                    </a:cubicBezTo>
                    <a:cubicBezTo>
                      <a:pt x="433" y="35"/>
                      <a:pt x="438" y="34"/>
                      <a:pt x="441" y="30"/>
                    </a:cubicBezTo>
                    <a:close/>
                    <a:moveTo>
                      <a:pt x="375" y="79"/>
                    </a:moveTo>
                    <a:cubicBezTo>
                      <a:pt x="375" y="82"/>
                      <a:pt x="364" y="82"/>
                      <a:pt x="365" y="78"/>
                    </a:cubicBezTo>
                    <a:cubicBezTo>
                      <a:pt x="367" y="79"/>
                      <a:pt x="370" y="79"/>
                      <a:pt x="373" y="75"/>
                    </a:cubicBezTo>
                    <a:cubicBezTo>
                      <a:pt x="375" y="76"/>
                      <a:pt x="371" y="81"/>
                      <a:pt x="375" y="79"/>
                    </a:cubicBezTo>
                    <a:close/>
                    <a:moveTo>
                      <a:pt x="389" y="59"/>
                    </a:moveTo>
                    <a:cubicBezTo>
                      <a:pt x="388" y="57"/>
                      <a:pt x="397" y="55"/>
                      <a:pt x="391" y="54"/>
                    </a:cubicBezTo>
                    <a:cubicBezTo>
                      <a:pt x="390" y="49"/>
                      <a:pt x="396" y="55"/>
                      <a:pt x="398" y="54"/>
                    </a:cubicBezTo>
                    <a:cubicBezTo>
                      <a:pt x="400" y="50"/>
                      <a:pt x="404" y="44"/>
                      <a:pt x="408" y="48"/>
                    </a:cubicBezTo>
                    <a:cubicBezTo>
                      <a:pt x="402" y="58"/>
                      <a:pt x="397" y="53"/>
                      <a:pt x="389" y="59"/>
                    </a:cubicBezTo>
                    <a:close/>
                    <a:moveTo>
                      <a:pt x="417" y="37"/>
                    </a:moveTo>
                    <a:cubicBezTo>
                      <a:pt x="418" y="40"/>
                      <a:pt x="411" y="43"/>
                      <a:pt x="409" y="38"/>
                    </a:cubicBezTo>
                    <a:cubicBezTo>
                      <a:pt x="412" y="35"/>
                      <a:pt x="415" y="39"/>
                      <a:pt x="417" y="37"/>
                    </a:cubicBezTo>
                    <a:close/>
                    <a:moveTo>
                      <a:pt x="358" y="76"/>
                    </a:moveTo>
                    <a:cubicBezTo>
                      <a:pt x="358" y="77"/>
                      <a:pt x="359" y="77"/>
                      <a:pt x="360" y="76"/>
                    </a:cubicBezTo>
                    <a:cubicBezTo>
                      <a:pt x="361" y="78"/>
                      <a:pt x="359" y="78"/>
                      <a:pt x="359" y="77"/>
                    </a:cubicBezTo>
                    <a:cubicBezTo>
                      <a:pt x="356" y="79"/>
                      <a:pt x="361" y="80"/>
                      <a:pt x="362" y="80"/>
                    </a:cubicBezTo>
                    <a:cubicBezTo>
                      <a:pt x="363" y="81"/>
                      <a:pt x="361" y="83"/>
                      <a:pt x="360" y="82"/>
                    </a:cubicBezTo>
                    <a:cubicBezTo>
                      <a:pt x="359" y="82"/>
                      <a:pt x="359" y="83"/>
                      <a:pt x="360" y="84"/>
                    </a:cubicBezTo>
                    <a:cubicBezTo>
                      <a:pt x="359" y="84"/>
                      <a:pt x="358" y="83"/>
                      <a:pt x="359" y="82"/>
                    </a:cubicBezTo>
                    <a:cubicBezTo>
                      <a:pt x="357" y="80"/>
                      <a:pt x="355" y="83"/>
                      <a:pt x="353" y="80"/>
                    </a:cubicBezTo>
                    <a:cubicBezTo>
                      <a:pt x="356" y="80"/>
                      <a:pt x="357" y="78"/>
                      <a:pt x="357" y="75"/>
                    </a:cubicBezTo>
                    <a:cubicBezTo>
                      <a:pt x="358" y="74"/>
                      <a:pt x="358" y="76"/>
                      <a:pt x="358" y="76"/>
                    </a:cubicBezTo>
                    <a:close/>
                    <a:moveTo>
                      <a:pt x="360" y="62"/>
                    </a:moveTo>
                    <a:cubicBezTo>
                      <a:pt x="360" y="60"/>
                      <a:pt x="361" y="60"/>
                      <a:pt x="364" y="57"/>
                    </a:cubicBezTo>
                    <a:cubicBezTo>
                      <a:pt x="365" y="58"/>
                      <a:pt x="364" y="59"/>
                      <a:pt x="363" y="60"/>
                    </a:cubicBezTo>
                    <a:cubicBezTo>
                      <a:pt x="368" y="59"/>
                      <a:pt x="367" y="66"/>
                      <a:pt x="373" y="63"/>
                    </a:cubicBezTo>
                    <a:cubicBezTo>
                      <a:pt x="369" y="71"/>
                      <a:pt x="366" y="57"/>
                      <a:pt x="360" y="62"/>
                    </a:cubicBezTo>
                    <a:close/>
                    <a:moveTo>
                      <a:pt x="411" y="24"/>
                    </a:moveTo>
                    <a:cubicBezTo>
                      <a:pt x="414" y="24"/>
                      <a:pt x="417" y="24"/>
                      <a:pt x="420" y="24"/>
                    </a:cubicBezTo>
                    <a:cubicBezTo>
                      <a:pt x="420" y="33"/>
                      <a:pt x="415" y="24"/>
                      <a:pt x="411" y="26"/>
                    </a:cubicBezTo>
                    <a:cubicBezTo>
                      <a:pt x="411" y="24"/>
                      <a:pt x="409" y="22"/>
                      <a:pt x="410" y="21"/>
                    </a:cubicBezTo>
                    <a:cubicBezTo>
                      <a:pt x="409" y="16"/>
                      <a:pt x="413" y="23"/>
                      <a:pt x="411" y="24"/>
                    </a:cubicBezTo>
                    <a:close/>
                    <a:moveTo>
                      <a:pt x="345" y="72"/>
                    </a:moveTo>
                    <a:cubicBezTo>
                      <a:pt x="348" y="76"/>
                      <a:pt x="353" y="68"/>
                      <a:pt x="356" y="72"/>
                    </a:cubicBezTo>
                    <a:cubicBezTo>
                      <a:pt x="347" y="73"/>
                      <a:pt x="349" y="82"/>
                      <a:pt x="342" y="79"/>
                    </a:cubicBezTo>
                    <a:cubicBezTo>
                      <a:pt x="343" y="77"/>
                      <a:pt x="344" y="77"/>
                      <a:pt x="345" y="79"/>
                    </a:cubicBezTo>
                    <a:cubicBezTo>
                      <a:pt x="344" y="69"/>
                      <a:pt x="333" y="76"/>
                      <a:pt x="328" y="73"/>
                    </a:cubicBezTo>
                    <a:cubicBezTo>
                      <a:pt x="337" y="69"/>
                      <a:pt x="343" y="70"/>
                      <a:pt x="347" y="67"/>
                    </a:cubicBezTo>
                    <a:cubicBezTo>
                      <a:pt x="347" y="68"/>
                      <a:pt x="346" y="70"/>
                      <a:pt x="345" y="72"/>
                    </a:cubicBezTo>
                    <a:close/>
                    <a:moveTo>
                      <a:pt x="359" y="55"/>
                    </a:moveTo>
                    <a:cubicBezTo>
                      <a:pt x="358" y="52"/>
                      <a:pt x="355" y="49"/>
                      <a:pt x="361" y="48"/>
                    </a:cubicBezTo>
                    <a:cubicBezTo>
                      <a:pt x="364" y="51"/>
                      <a:pt x="363" y="53"/>
                      <a:pt x="359" y="55"/>
                    </a:cubicBezTo>
                    <a:close/>
                    <a:moveTo>
                      <a:pt x="383" y="32"/>
                    </a:moveTo>
                    <a:cubicBezTo>
                      <a:pt x="384" y="37"/>
                      <a:pt x="378" y="37"/>
                      <a:pt x="376" y="35"/>
                    </a:cubicBezTo>
                    <a:cubicBezTo>
                      <a:pt x="377" y="38"/>
                      <a:pt x="371" y="40"/>
                      <a:pt x="374" y="44"/>
                    </a:cubicBezTo>
                    <a:cubicBezTo>
                      <a:pt x="372" y="44"/>
                      <a:pt x="371" y="42"/>
                      <a:pt x="369" y="44"/>
                    </a:cubicBezTo>
                    <a:cubicBezTo>
                      <a:pt x="371" y="38"/>
                      <a:pt x="376" y="32"/>
                      <a:pt x="383" y="32"/>
                    </a:cubicBezTo>
                    <a:close/>
                    <a:moveTo>
                      <a:pt x="237" y="77"/>
                    </a:moveTo>
                    <a:cubicBezTo>
                      <a:pt x="235" y="74"/>
                      <a:pt x="241" y="76"/>
                      <a:pt x="242" y="74"/>
                    </a:cubicBezTo>
                    <a:cubicBezTo>
                      <a:pt x="244" y="77"/>
                      <a:pt x="246" y="79"/>
                      <a:pt x="242" y="81"/>
                    </a:cubicBezTo>
                    <a:cubicBezTo>
                      <a:pt x="241" y="80"/>
                      <a:pt x="239" y="75"/>
                      <a:pt x="237" y="77"/>
                    </a:cubicBezTo>
                    <a:close/>
                    <a:moveTo>
                      <a:pt x="260" y="64"/>
                    </a:moveTo>
                    <a:cubicBezTo>
                      <a:pt x="263" y="62"/>
                      <a:pt x="265" y="60"/>
                      <a:pt x="264" y="58"/>
                    </a:cubicBezTo>
                    <a:cubicBezTo>
                      <a:pt x="269" y="59"/>
                      <a:pt x="262" y="67"/>
                      <a:pt x="261" y="70"/>
                    </a:cubicBezTo>
                    <a:cubicBezTo>
                      <a:pt x="260" y="69"/>
                      <a:pt x="259" y="68"/>
                      <a:pt x="258" y="67"/>
                    </a:cubicBezTo>
                    <a:cubicBezTo>
                      <a:pt x="260" y="66"/>
                      <a:pt x="260" y="68"/>
                      <a:pt x="261" y="68"/>
                    </a:cubicBezTo>
                    <a:cubicBezTo>
                      <a:pt x="263" y="67"/>
                      <a:pt x="261" y="66"/>
                      <a:pt x="260" y="64"/>
                    </a:cubicBezTo>
                    <a:close/>
                    <a:moveTo>
                      <a:pt x="248" y="82"/>
                    </a:moveTo>
                    <a:cubicBezTo>
                      <a:pt x="246" y="79"/>
                      <a:pt x="249" y="77"/>
                      <a:pt x="251" y="74"/>
                    </a:cubicBezTo>
                    <a:cubicBezTo>
                      <a:pt x="254" y="79"/>
                      <a:pt x="253" y="81"/>
                      <a:pt x="248" y="82"/>
                    </a:cubicBezTo>
                    <a:close/>
                    <a:moveTo>
                      <a:pt x="272" y="64"/>
                    </a:moveTo>
                    <a:cubicBezTo>
                      <a:pt x="267" y="59"/>
                      <a:pt x="278" y="60"/>
                      <a:pt x="275" y="58"/>
                    </a:cubicBezTo>
                    <a:cubicBezTo>
                      <a:pt x="281" y="58"/>
                      <a:pt x="276" y="64"/>
                      <a:pt x="272" y="64"/>
                    </a:cubicBezTo>
                    <a:close/>
                    <a:moveTo>
                      <a:pt x="288" y="47"/>
                    </a:moveTo>
                    <a:cubicBezTo>
                      <a:pt x="290" y="49"/>
                      <a:pt x="293" y="49"/>
                      <a:pt x="289" y="43"/>
                    </a:cubicBezTo>
                    <a:cubicBezTo>
                      <a:pt x="293" y="42"/>
                      <a:pt x="291" y="44"/>
                      <a:pt x="293" y="47"/>
                    </a:cubicBezTo>
                    <a:cubicBezTo>
                      <a:pt x="294" y="45"/>
                      <a:pt x="293" y="44"/>
                      <a:pt x="295" y="42"/>
                    </a:cubicBezTo>
                    <a:cubicBezTo>
                      <a:pt x="294" y="46"/>
                      <a:pt x="299" y="44"/>
                      <a:pt x="301" y="48"/>
                    </a:cubicBezTo>
                    <a:cubicBezTo>
                      <a:pt x="301" y="50"/>
                      <a:pt x="300" y="51"/>
                      <a:pt x="298" y="53"/>
                    </a:cubicBezTo>
                    <a:cubicBezTo>
                      <a:pt x="301" y="45"/>
                      <a:pt x="291" y="50"/>
                      <a:pt x="291" y="53"/>
                    </a:cubicBezTo>
                    <a:cubicBezTo>
                      <a:pt x="286" y="54"/>
                      <a:pt x="290" y="49"/>
                      <a:pt x="288" y="47"/>
                    </a:cubicBezTo>
                    <a:close/>
                    <a:moveTo>
                      <a:pt x="270" y="69"/>
                    </a:moveTo>
                    <a:cubicBezTo>
                      <a:pt x="271" y="70"/>
                      <a:pt x="270" y="71"/>
                      <a:pt x="269" y="71"/>
                    </a:cubicBezTo>
                    <a:cubicBezTo>
                      <a:pt x="270" y="72"/>
                      <a:pt x="272" y="72"/>
                      <a:pt x="273" y="74"/>
                    </a:cubicBezTo>
                    <a:cubicBezTo>
                      <a:pt x="273" y="72"/>
                      <a:pt x="274" y="71"/>
                      <a:pt x="276" y="73"/>
                    </a:cubicBezTo>
                    <a:cubicBezTo>
                      <a:pt x="271" y="76"/>
                      <a:pt x="270" y="79"/>
                      <a:pt x="267" y="82"/>
                    </a:cubicBezTo>
                    <a:cubicBezTo>
                      <a:pt x="266" y="77"/>
                      <a:pt x="267" y="73"/>
                      <a:pt x="270" y="69"/>
                    </a:cubicBezTo>
                    <a:close/>
                    <a:moveTo>
                      <a:pt x="303" y="47"/>
                    </a:moveTo>
                    <a:cubicBezTo>
                      <a:pt x="304" y="45"/>
                      <a:pt x="306" y="45"/>
                      <a:pt x="308" y="47"/>
                    </a:cubicBezTo>
                    <a:cubicBezTo>
                      <a:pt x="307" y="48"/>
                      <a:pt x="306" y="47"/>
                      <a:pt x="306" y="46"/>
                    </a:cubicBezTo>
                    <a:cubicBezTo>
                      <a:pt x="305" y="48"/>
                      <a:pt x="311" y="52"/>
                      <a:pt x="306" y="56"/>
                    </a:cubicBezTo>
                    <a:cubicBezTo>
                      <a:pt x="302" y="52"/>
                      <a:pt x="307" y="50"/>
                      <a:pt x="303" y="47"/>
                    </a:cubicBezTo>
                    <a:close/>
                    <a:moveTo>
                      <a:pt x="329" y="32"/>
                    </a:moveTo>
                    <a:cubicBezTo>
                      <a:pt x="331" y="34"/>
                      <a:pt x="329" y="35"/>
                      <a:pt x="328" y="36"/>
                    </a:cubicBezTo>
                    <a:cubicBezTo>
                      <a:pt x="330" y="40"/>
                      <a:pt x="332" y="38"/>
                      <a:pt x="334" y="41"/>
                    </a:cubicBezTo>
                    <a:cubicBezTo>
                      <a:pt x="329" y="42"/>
                      <a:pt x="323" y="36"/>
                      <a:pt x="329" y="32"/>
                    </a:cubicBezTo>
                    <a:close/>
                    <a:moveTo>
                      <a:pt x="326" y="47"/>
                    </a:moveTo>
                    <a:cubicBezTo>
                      <a:pt x="316" y="49"/>
                      <a:pt x="319" y="57"/>
                      <a:pt x="314" y="62"/>
                    </a:cubicBezTo>
                    <a:cubicBezTo>
                      <a:pt x="312" y="62"/>
                      <a:pt x="312" y="61"/>
                      <a:pt x="313" y="61"/>
                    </a:cubicBezTo>
                    <a:cubicBezTo>
                      <a:pt x="312" y="60"/>
                      <a:pt x="311" y="61"/>
                      <a:pt x="310" y="61"/>
                    </a:cubicBezTo>
                    <a:cubicBezTo>
                      <a:pt x="308" y="57"/>
                      <a:pt x="315" y="55"/>
                      <a:pt x="317" y="54"/>
                    </a:cubicBezTo>
                    <a:cubicBezTo>
                      <a:pt x="315" y="53"/>
                      <a:pt x="314" y="53"/>
                      <a:pt x="312" y="54"/>
                    </a:cubicBezTo>
                    <a:cubicBezTo>
                      <a:pt x="316" y="51"/>
                      <a:pt x="319" y="39"/>
                      <a:pt x="326" y="47"/>
                    </a:cubicBezTo>
                    <a:close/>
                    <a:moveTo>
                      <a:pt x="296" y="76"/>
                    </a:moveTo>
                    <a:cubicBezTo>
                      <a:pt x="295" y="74"/>
                      <a:pt x="297" y="75"/>
                      <a:pt x="298" y="74"/>
                    </a:cubicBezTo>
                    <a:cubicBezTo>
                      <a:pt x="294" y="73"/>
                      <a:pt x="294" y="74"/>
                      <a:pt x="293" y="69"/>
                    </a:cubicBezTo>
                    <a:cubicBezTo>
                      <a:pt x="294" y="68"/>
                      <a:pt x="295" y="70"/>
                      <a:pt x="296" y="71"/>
                    </a:cubicBezTo>
                    <a:cubicBezTo>
                      <a:pt x="297" y="70"/>
                      <a:pt x="296" y="69"/>
                      <a:pt x="296" y="69"/>
                    </a:cubicBezTo>
                    <a:cubicBezTo>
                      <a:pt x="297" y="68"/>
                      <a:pt x="299" y="70"/>
                      <a:pt x="298" y="71"/>
                    </a:cubicBezTo>
                    <a:cubicBezTo>
                      <a:pt x="298" y="72"/>
                      <a:pt x="299" y="73"/>
                      <a:pt x="300" y="72"/>
                    </a:cubicBezTo>
                    <a:cubicBezTo>
                      <a:pt x="302" y="75"/>
                      <a:pt x="297" y="76"/>
                      <a:pt x="296" y="76"/>
                    </a:cubicBezTo>
                    <a:close/>
                    <a:moveTo>
                      <a:pt x="334" y="66"/>
                    </a:moveTo>
                    <a:cubicBezTo>
                      <a:pt x="330" y="68"/>
                      <a:pt x="327" y="68"/>
                      <a:pt x="324" y="65"/>
                    </a:cubicBezTo>
                    <a:cubicBezTo>
                      <a:pt x="327" y="63"/>
                      <a:pt x="333" y="65"/>
                      <a:pt x="330" y="59"/>
                    </a:cubicBezTo>
                    <a:cubicBezTo>
                      <a:pt x="332" y="56"/>
                      <a:pt x="333" y="62"/>
                      <a:pt x="335" y="63"/>
                    </a:cubicBezTo>
                    <a:cubicBezTo>
                      <a:pt x="334" y="64"/>
                      <a:pt x="333" y="65"/>
                      <a:pt x="334" y="66"/>
                    </a:cubicBezTo>
                    <a:close/>
                    <a:moveTo>
                      <a:pt x="347" y="54"/>
                    </a:moveTo>
                    <a:cubicBezTo>
                      <a:pt x="345" y="50"/>
                      <a:pt x="346" y="47"/>
                      <a:pt x="345" y="44"/>
                    </a:cubicBezTo>
                    <a:cubicBezTo>
                      <a:pt x="351" y="43"/>
                      <a:pt x="351" y="50"/>
                      <a:pt x="347" y="54"/>
                    </a:cubicBezTo>
                    <a:close/>
                    <a:moveTo>
                      <a:pt x="356" y="34"/>
                    </a:moveTo>
                    <a:cubicBezTo>
                      <a:pt x="359" y="38"/>
                      <a:pt x="355" y="40"/>
                      <a:pt x="356" y="43"/>
                    </a:cubicBezTo>
                    <a:cubicBezTo>
                      <a:pt x="354" y="44"/>
                      <a:pt x="353" y="42"/>
                      <a:pt x="352" y="41"/>
                    </a:cubicBezTo>
                    <a:cubicBezTo>
                      <a:pt x="357" y="39"/>
                      <a:pt x="352" y="36"/>
                      <a:pt x="356" y="34"/>
                    </a:cubicBezTo>
                    <a:close/>
                    <a:moveTo>
                      <a:pt x="340" y="49"/>
                    </a:moveTo>
                    <a:cubicBezTo>
                      <a:pt x="338" y="52"/>
                      <a:pt x="335" y="55"/>
                      <a:pt x="339" y="59"/>
                    </a:cubicBezTo>
                    <a:cubicBezTo>
                      <a:pt x="334" y="59"/>
                      <a:pt x="334" y="51"/>
                      <a:pt x="334" y="48"/>
                    </a:cubicBezTo>
                    <a:cubicBezTo>
                      <a:pt x="330" y="47"/>
                      <a:pt x="330" y="48"/>
                      <a:pt x="327" y="51"/>
                    </a:cubicBezTo>
                    <a:cubicBezTo>
                      <a:pt x="326" y="49"/>
                      <a:pt x="331" y="47"/>
                      <a:pt x="329" y="44"/>
                    </a:cubicBezTo>
                    <a:cubicBezTo>
                      <a:pt x="331" y="44"/>
                      <a:pt x="337" y="50"/>
                      <a:pt x="336" y="44"/>
                    </a:cubicBezTo>
                    <a:cubicBezTo>
                      <a:pt x="339" y="42"/>
                      <a:pt x="336" y="47"/>
                      <a:pt x="340" y="49"/>
                    </a:cubicBezTo>
                    <a:close/>
                    <a:moveTo>
                      <a:pt x="348" y="29"/>
                    </a:moveTo>
                    <a:cubicBezTo>
                      <a:pt x="347" y="34"/>
                      <a:pt x="343" y="37"/>
                      <a:pt x="338" y="41"/>
                    </a:cubicBezTo>
                    <a:cubicBezTo>
                      <a:pt x="339" y="34"/>
                      <a:pt x="343" y="30"/>
                      <a:pt x="348" y="26"/>
                    </a:cubicBezTo>
                    <a:cubicBezTo>
                      <a:pt x="349" y="28"/>
                      <a:pt x="342" y="33"/>
                      <a:pt x="348" y="29"/>
                    </a:cubicBezTo>
                    <a:close/>
                    <a:moveTo>
                      <a:pt x="332" y="37"/>
                    </a:moveTo>
                    <a:cubicBezTo>
                      <a:pt x="331" y="30"/>
                      <a:pt x="333" y="26"/>
                      <a:pt x="336" y="23"/>
                    </a:cubicBezTo>
                    <a:cubicBezTo>
                      <a:pt x="335" y="27"/>
                      <a:pt x="338" y="31"/>
                      <a:pt x="332" y="37"/>
                    </a:cubicBezTo>
                    <a:close/>
                    <a:moveTo>
                      <a:pt x="332" y="24"/>
                    </a:moveTo>
                    <a:cubicBezTo>
                      <a:pt x="330" y="24"/>
                      <a:pt x="329" y="25"/>
                      <a:pt x="329" y="26"/>
                    </a:cubicBezTo>
                    <a:cubicBezTo>
                      <a:pt x="328" y="27"/>
                      <a:pt x="327" y="24"/>
                      <a:pt x="325" y="26"/>
                    </a:cubicBezTo>
                    <a:cubicBezTo>
                      <a:pt x="325" y="27"/>
                      <a:pt x="325" y="28"/>
                      <a:pt x="323" y="29"/>
                    </a:cubicBezTo>
                    <a:cubicBezTo>
                      <a:pt x="321" y="26"/>
                      <a:pt x="325" y="23"/>
                      <a:pt x="326" y="20"/>
                    </a:cubicBezTo>
                    <a:cubicBezTo>
                      <a:pt x="328" y="23"/>
                      <a:pt x="330" y="21"/>
                      <a:pt x="332" y="24"/>
                    </a:cubicBezTo>
                    <a:close/>
                    <a:moveTo>
                      <a:pt x="319" y="27"/>
                    </a:moveTo>
                    <a:cubicBezTo>
                      <a:pt x="317" y="29"/>
                      <a:pt x="316" y="28"/>
                      <a:pt x="317" y="27"/>
                    </a:cubicBezTo>
                    <a:cubicBezTo>
                      <a:pt x="317" y="25"/>
                      <a:pt x="310" y="31"/>
                      <a:pt x="314" y="29"/>
                    </a:cubicBezTo>
                    <a:cubicBezTo>
                      <a:pt x="316" y="32"/>
                      <a:pt x="310" y="31"/>
                      <a:pt x="309" y="28"/>
                    </a:cubicBezTo>
                    <a:cubicBezTo>
                      <a:pt x="313" y="24"/>
                      <a:pt x="316" y="23"/>
                      <a:pt x="319" y="27"/>
                    </a:cubicBezTo>
                    <a:close/>
                    <a:moveTo>
                      <a:pt x="304" y="30"/>
                    </a:moveTo>
                    <a:cubicBezTo>
                      <a:pt x="302" y="37"/>
                      <a:pt x="308" y="34"/>
                      <a:pt x="309" y="40"/>
                    </a:cubicBezTo>
                    <a:cubicBezTo>
                      <a:pt x="311" y="33"/>
                      <a:pt x="316" y="36"/>
                      <a:pt x="323" y="31"/>
                    </a:cubicBezTo>
                    <a:cubicBezTo>
                      <a:pt x="323" y="33"/>
                      <a:pt x="322" y="35"/>
                      <a:pt x="323" y="36"/>
                    </a:cubicBezTo>
                    <a:cubicBezTo>
                      <a:pt x="320" y="38"/>
                      <a:pt x="313" y="35"/>
                      <a:pt x="315" y="41"/>
                    </a:cubicBezTo>
                    <a:cubicBezTo>
                      <a:pt x="314" y="42"/>
                      <a:pt x="308" y="38"/>
                      <a:pt x="309" y="42"/>
                    </a:cubicBezTo>
                    <a:cubicBezTo>
                      <a:pt x="306" y="39"/>
                      <a:pt x="302" y="42"/>
                      <a:pt x="299" y="39"/>
                    </a:cubicBezTo>
                    <a:cubicBezTo>
                      <a:pt x="304" y="36"/>
                      <a:pt x="297" y="32"/>
                      <a:pt x="304" y="30"/>
                    </a:cubicBezTo>
                    <a:close/>
                    <a:moveTo>
                      <a:pt x="278" y="50"/>
                    </a:moveTo>
                    <a:cubicBezTo>
                      <a:pt x="276" y="50"/>
                      <a:pt x="275" y="49"/>
                      <a:pt x="273" y="47"/>
                    </a:cubicBezTo>
                    <a:cubicBezTo>
                      <a:pt x="276" y="45"/>
                      <a:pt x="277" y="46"/>
                      <a:pt x="277" y="49"/>
                    </a:cubicBezTo>
                    <a:cubicBezTo>
                      <a:pt x="277" y="42"/>
                      <a:pt x="283" y="46"/>
                      <a:pt x="284" y="44"/>
                    </a:cubicBezTo>
                    <a:cubicBezTo>
                      <a:pt x="290" y="47"/>
                      <a:pt x="282" y="46"/>
                      <a:pt x="278" y="50"/>
                    </a:cubicBezTo>
                    <a:close/>
                    <a:moveTo>
                      <a:pt x="298" y="25"/>
                    </a:moveTo>
                    <a:cubicBezTo>
                      <a:pt x="303" y="25"/>
                      <a:pt x="295" y="32"/>
                      <a:pt x="295" y="35"/>
                    </a:cubicBezTo>
                    <a:cubicBezTo>
                      <a:pt x="292" y="34"/>
                      <a:pt x="289" y="37"/>
                      <a:pt x="286" y="33"/>
                    </a:cubicBezTo>
                    <a:cubicBezTo>
                      <a:pt x="288" y="32"/>
                      <a:pt x="289" y="31"/>
                      <a:pt x="288" y="29"/>
                    </a:cubicBezTo>
                    <a:cubicBezTo>
                      <a:pt x="292" y="35"/>
                      <a:pt x="294" y="26"/>
                      <a:pt x="298" y="25"/>
                    </a:cubicBezTo>
                    <a:close/>
                    <a:moveTo>
                      <a:pt x="272" y="47"/>
                    </a:moveTo>
                    <a:cubicBezTo>
                      <a:pt x="269" y="51"/>
                      <a:pt x="267" y="48"/>
                      <a:pt x="265" y="50"/>
                    </a:cubicBezTo>
                    <a:cubicBezTo>
                      <a:pt x="262" y="45"/>
                      <a:pt x="270" y="44"/>
                      <a:pt x="272" y="47"/>
                    </a:cubicBezTo>
                    <a:close/>
                    <a:moveTo>
                      <a:pt x="230" y="75"/>
                    </a:moveTo>
                    <a:cubicBezTo>
                      <a:pt x="231" y="76"/>
                      <a:pt x="230" y="76"/>
                      <a:pt x="230" y="77"/>
                    </a:cubicBezTo>
                    <a:cubicBezTo>
                      <a:pt x="229" y="77"/>
                      <a:pt x="229" y="78"/>
                      <a:pt x="230" y="79"/>
                    </a:cubicBezTo>
                    <a:cubicBezTo>
                      <a:pt x="228" y="79"/>
                      <a:pt x="224" y="71"/>
                      <a:pt x="219" y="72"/>
                    </a:cubicBezTo>
                    <a:cubicBezTo>
                      <a:pt x="219" y="67"/>
                      <a:pt x="226" y="60"/>
                      <a:pt x="230" y="66"/>
                    </a:cubicBezTo>
                    <a:cubicBezTo>
                      <a:pt x="229" y="66"/>
                      <a:pt x="228" y="65"/>
                      <a:pt x="227" y="64"/>
                    </a:cubicBezTo>
                    <a:cubicBezTo>
                      <a:pt x="226" y="65"/>
                      <a:pt x="228" y="66"/>
                      <a:pt x="228" y="67"/>
                    </a:cubicBezTo>
                    <a:cubicBezTo>
                      <a:pt x="225" y="68"/>
                      <a:pt x="223" y="67"/>
                      <a:pt x="219" y="70"/>
                    </a:cubicBezTo>
                    <a:cubicBezTo>
                      <a:pt x="221" y="72"/>
                      <a:pt x="224" y="68"/>
                      <a:pt x="226" y="69"/>
                    </a:cubicBezTo>
                    <a:cubicBezTo>
                      <a:pt x="226" y="72"/>
                      <a:pt x="225" y="77"/>
                      <a:pt x="230" y="75"/>
                    </a:cubicBezTo>
                    <a:close/>
                    <a:moveTo>
                      <a:pt x="256" y="49"/>
                    </a:moveTo>
                    <a:cubicBezTo>
                      <a:pt x="255" y="54"/>
                      <a:pt x="254" y="47"/>
                      <a:pt x="252" y="45"/>
                    </a:cubicBezTo>
                    <a:cubicBezTo>
                      <a:pt x="255" y="42"/>
                      <a:pt x="258" y="42"/>
                      <a:pt x="261" y="45"/>
                    </a:cubicBezTo>
                    <a:cubicBezTo>
                      <a:pt x="262" y="48"/>
                      <a:pt x="259" y="45"/>
                      <a:pt x="258" y="44"/>
                    </a:cubicBezTo>
                    <a:cubicBezTo>
                      <a:pt x="256" y="46"/>
                      <a:pt x="255" y="47"/>
                      <a:pt x="256" y="49"/>
                    </a:cubicBezTo>
                    <a:close/>
                    <a:moveTo>
                      <a:pt x="280" y="28"/>
                    </a:moveTo>
                    <a:cubicBezTo>
                      <a:pt x="285" y="18"/>
                      <a:pt x="292" y="27"/>
                      <a:pt x="280" y="28"/>
                    </a:cubicBezTo>
                    <a:close/>
                    <a:moveTo>
                      <a:pt x="277" y="22"/>
                    </a:moveTo>
                    <a:cubicBezTo>
                      <a:pt x="280" y="21"/>
                      <a:pt x="278" y="29"/>
                      <a:pt x="278" y="32"/>
                    </a:cubicBezTo>
                    <a:cubicBezTo>
                      <a:pt x="274" y="34"/>
                      <a:pt x="277" y="28"/>
                      <a:pt x="276" y="27"/>
                    </a:cubicBezTo>
                    <a:cubicBezTo>
                      <a:pt x="272" y="24"/>
                      <a:pt x="273" y="30"/>
                      <a:pt x="270" y="31"/>
                    </a:cubicBezTo>
                    <a:cubicBezTo>
                      <a:pt x="266" y="24"/>
                      <a:pt x="277" y="25"/>
                      <a:pt x="277" y="22"/>
                    </a:cubicBezTo>
                    <a:close/>
                    <a:moveTo>
                      <a:pt x="266" y="32"/>
                    </a:moveTo>
                    <a:cubicBezTo>
                      <a:pt x="269" y="36"/>
                      <a:pt x="267" y="40"/>
                      <a:pt x="271" y="35"/>
                    </a:cubicBezTo>
                    <a:cubicBezTo>
                      <a:pt x="274" y="41"/>
                      <a:pt x="266" y="39"/>
                      <a:pt x="263" y="40"/>
                    </a:cubicBezTo>
                    <a:cubicBezTo>
                      <a:pt x="261" y="36"/>
                      <a:pt x="260" y="38"/>
                      <a:pt x="259" y="34"/>
                    </a:cubicBezTo>
                    <a:cubicBezTo>
                      <a:pt x="262" y="33"/>
                      <a:pt x="264" y="33"/>
                      <a:pt x="266" y="32"/>
                    </a:cubicBezTo>
                    <a:close/>
                    <a:moveTo>
                      <a:pt x="247" y="41"/>
                    </a:moveTo>
                    <a:cubicBezTo>
                      <a:pt x="249" y="44"/>
                      <a:pt x="243" y="46"/>
                      <a:pt x="244" y="49"/>
                    </a:cubicBezTo>
                    <a:cubicBezTo>
                      <a:pt x="243" y="50"/>
                      <a:pt x="242" y="48"/>
                      <a:pt x="243" y="47"/>
                    </a:cubicBezTo>
                    <a:cubicBezTo>
                      <a:pt x="242" y="46"/>
                      <a:pt x="241" y="46"/>
                      <a:pt x="241" y="47"/>
                    </a:cubicBezTo>
                    <a:cubicBezTo>
                      <a:pt x="240" y="45"/>
                      <a:pt x="241" y="45"/>
                      <a:pt x="242" y="46"/>
                    </a:cubicBezTo>
                    <a:cubicBezTo>
                      <a:pt x="246" y="44"/>
                      <a:pt x="244" y="41"/>
                      <a:pt x="247" y="41"/>
                    </a:cubicBezTo>
                    <a:close/>
                    <a:moveTo>
                      <a:pt x="191" y="73"/>
                    </a:moveTo>
                    <a:cubicBezTo>
                      <a:pt x="190" y="69"/>
                      <a:pt x="191" y="71"/>
                      <a:pt x="188" y="74"/>
                    </a:cubicBezTo>
                    <a:cubicBezTo>
                      <a:pt x="187" y="71"/>
                      <a:pt x="187" y="69"/>
                      <a:pt x="189" y="67"/>
                    </a:cubicBezTo>
                    <a:cubicBezTo>
                      <a:pt x="193" y="67"/>
                      <a:pt x="195" y="71"/>
                      <a:pt x="191" y="73"/>
                    </a:cubicBezTo>
                    <a:close/>
                    <a:moveTo>
                      <a:pt x="215" y="53"/>
                    </a:moveTo>
                    <a:cubicBezTo>
                      <a:pt x="214" y="54"/>
                      <a:pt x="213" y="53"/>
                      <a:pt x="213" y="52"/>
                    </a:cubicBezTo>
                    <a:cubicBezTo>
                      <a:pt x="212" y="51"/>
                      <a:pt x="211" y="52"/>
                      <a:pt x="211" y="52"/>
                    </a:cubicBezTo>
                    <a:cubicBezTo>
                      <a:pt x="208" y="51"/>
                      <a:pt x="218" y="49"/>
                      <a:pt x="212" y="49"/>
                    </a:cubicBezTo>
                    <a:cubicBezTo>
                      <a:pt x="212" y="45"/>
                      <a:pt x="221" y="48"/>
                      <a:pt x="222" y="41"/>
                    </a:cubicBezTo>
                    <a:cubicBezTo>
                      <a:pt x="224" y="45"/>
                      <a:pt x="227" y="40"/>
                      <a:pt x="229" y="45"/>
                    </a:cubicBezTo>
                    <a:cubicBezTo>
                      <a:pt x="224" y="46"/>
                      <a:pt x="215" y="46"/>
                      <a:pt x="215" y="53"/>
                    </a:cubicBezTo>
                    <a:close/>
                    <a:moveTo>
                      <a:pt x="259" y="29"/>
                    </a:moveTo>
                    <a:cubicBezTo>
                      <a:pt x="253" y="28"/>
                      <a:pt x="253" y="37"/>
                      <a:pt x="247" y="36"/>
                    </a:cubicBezTo>
                    <a:cubicBezTo>
                      <a:pt x="246" y="34"/>
                      <a:pt x="254" y="24"/>
                      <a:pt x="254" y="29"/>
                    </a:cubicBezTo>
                    <a:cubicBezTo>
                      <a:pt x="255" y="27"/>
                      <a:pt x="257" y="25"/>
                      <a:pt x="256" y="22"/>
                    </a:cubicBezTo>
                    <a:cubicBezTo>
                      <a:pt x="261" y="21"/>
                      <a:pt x="256" y="27"/>
                      <a:pt x="259" y="29"/>
                    </a:cubicBezTo>
                    <a:close/>
                    <a:moveTo>
                      <a:pt x="236" y="29"/>
                    </a:moveTo>
                    <a:cubicBezTo>
                      <a:pt x="239" y="33"/>
                      <a:pt x="234" y="35"/>
                      <a:pt x="237" y="39"/>
                    </a:cubicBezTo>
                    <a:cubicBezTo>
                      <a:pt x="235" y="40"/>
                      <a:pt x="235" y="38"/>
                      <a:pt x="236" y="38"/>
                    </a:cubicBezTo>
                    <a:cubicBezTo>
                      <a:pt x="234" y="35"/>
                      <a:pt x="231" y="43"/>
                      <a:pt x="230" y="37"/>
                    </a:cubicBezTo>
                    <a:cubicBezTo>
                      <a:pt x="230" y="36"/>
                      <a:pt x="231" y="37"/>
                      <a:pt x="232" y="37"/>
                    </a:cubicBezTo>
                    <a:cubicBezTo>
                      <a:pt x="237" y="35"/>
                      <a:pt x="230" y="31"/>
                      <a:pt x="236" y="29"/>
                    </a:cubicBezTo>
                    <a:close/>
                    <a:moveTo>
                      <a:pt x="203" y="54"/>
                    </a:moveTo>
                    <a:cubicBezTo>
                      <a:pt x="203" y="57"/>
                      <a:pt x="205" y="59"/>
                      <a:pt x="205" y="62"/>
                    </a:cubicBezTo>
                    <a:cubicBezTo>
                      <a:pt x="203" y="65"/>
                      <a:pt x="198" y="58"/>
                      <a:pt x="202" y="64"/>
                    </a:cubicBezTo>
                    <a:cubicBezTo>
                      <a:pt x="200" y="65"/>
                      <a:pt x="196" y="61"/>
                      <a:pt x="200" y="66"/>
                    </a:cubicBezTo>
                    <a:cubicBezTo>
                      <a:pt x="197" y="65"/>
                      <a:pt x="192" y="66"/>
                      <a:pt x="192" y="61"/>
                    </a:cubicBezTo>
                    <a:cubicBezTo>
                      <a:pt x="199" y="65"/>
                      <a:pt x="198" y="59"/>
                      <a:pt x="203" y="54"/>
                    </a:cubicBezTo>
                    <a:close/>
                    <a:moveTo>
                      <a:pt x="82" y="61"/>
                    </a:moveTo>
                    <a:cubicBezTo>
                      <a:pt x="76" y="60"/>
                      <a:pt x="82" y="52"/>
                      <a:pt x="75" y="59"/>
                    </a:cubicBezTo>
                    <a:cubicBezTo>
                      <a:pt x="74" y="55"/>
                      <a:pt x="83" y="51"/>
                      <a:pt x="89" y="47"/>
                    </a:cubicBezTo>
                    <a:cubicBezTo>
                      <a:pt x="90" y="50"/>
                      <a:pt x="90" y="52"/>
                      <a:pt x="91" y="54"/>
                    </a:cubicBezTo>
                    <a:cubicBezTo>
                      <a:pt x="85" y="55"/>
                      <a:pt x="83" y="55"/>
                      <a:pt x="82" y="61"/>
                    </a:cubicBezTo>
                    <a:close/>
                    <a:moveTo>
                      <a:pt x="106" y="38"/>
                    </a:moveTo>
                    <a:cubicBezTo>
                      <a:pt x="110" y="35"/>
                      <a:pt x="106" y="44"/>
                      <a:pt x="109" y="41"/>
                    </a:cubicBezTo>
                    <a:cubicBezTo>
                      <a:pt x="110" y="43"/>
                      <a:pt x="107" y="44"/>
                      <a:pt x="106" y="45"/>
                    </a:cubicBezTo>
                    <a:cubicBezTo>
                      <a:pt x="102" y="43"/>
                      <a:pt x="107" y="41"/>
                      <a:pt x="106" y="38"/>
                    </a:cubicBezTo>
                    <a:close/>
                    <a:moveTo>
                      <a:pt x="80" y="70"/>
                    </a:moveTo>
                    <a:cubicBezTo>
                      <a:pt x="75" y="67"/>
                      <a:pt x="86" y="62"/>
                      <a:pt x="88" y="67"/>
                    </a:cubicBezTo>
                    <a:cubicBezTo>
                      <a:pt x="85" y="70"/>
                      <a:pt x="83" y="65"/>
                      <a:pt x="80" y="70"/>
                    </a:cubicBezTo>
                    <a:close/>
                    <a:moveTo>
                      <a:pt x="151" y="43"/>
                    </a:moveTo>
                    <a:cubicBezTo>
                      <a:pt x="156" y="38"/>
                      <a:pt x="151" y="38"/>
                      <a:pt x="159" y="37"/>
                    </a:cubicBezTo>
                    <a:cubicBezTo>
                      <a:pt x="159" y="38"/>
                      <a:pt x="158" y="38"/>
                      <a:pt x="158" y="38"/>
                    </a:cubicBezTo>
                    <a:cubicBezTo>
                      <a:pt x="156" y="39"/>
                      <a:pt x="158" y="40"/>
                      <a:pt x="159" y="42"/>
                    </a:cubicBezTo>
                    <a:cubicBezTo>
                      <a:pt x="156" y="45"/>
                      <a:pt x="154" y="41"/>
                      <a:pt x="151" y="43"/>
                    </a:cubicBezTo>
                    <a:close/>
                    <a:moveTo>
                      <a:pt x="121" y="68"/>
                    </a:moveTo>
                    <a:cubicBezTo>
                      <a:pt x="123" y="69"/>
                      <a:pt x="124" y="71"/>
                      <a:pt x="125" y="72"/>
                    </a:cubicBezTo>
                    <a:cubicBezTo>
                      <a:pt x="121" y="76"/>
                      <a:pt x="116" y="70"/>
                      <a:pt x="121" y="68"/>
                    </a:cubicBezTo>
                    <a:close/>
                    <a:moveTo>
                      <a:pt x="170" y="40"/>
                    </a:moveTo>
                    <a:cubicBezTo>
                      <a:pt x="172" y="45"/>
                      <a:pt x="170" y="45"/>
                      <a:pt x="165" y="48"/>
                    </a:cubicBezTo>
                    <a:cubicBezTo>
                      <a:pt x="161" y="44"/>
                      <a:pt x="169" y="43"/>
                      <a:pt x="170" y="40"/>
                    </a:cubicBezTo>
                    <a:close/>
                    <a:moveTo>
                      <a:pt x="134" y="77"/>
                    </a:moveTo>
                    <a:cubicBezTo>
                      <a:pt x="132" y="75"/>
                      <a:pt x="133" y="74"/>
                      <a:pt x="132" y="72"/>
                    </a:cubicBezTo>
                    <a:cubicBezTo>
                      <a:pt x="134" y="72"/>
                      <a:pt x="135" y="71"/>
                      <a:pt x="137" y="70"/>
                    </a:cubicBezTo>
                    <a:cubicBezTo>
                      <a:pt x="140" y="72"/>
                      <a:pt x="139" y="73"/>
                      <a:pt x="140" y="75"/>
                    </a:cubicBezTo>
                    <a:cubicBezTo>
                      <a:pt x="138" y="77"/>
                      <a:pt x="136" y="75"/>
                      <a:pt x="134" y="77"/>
                    </a:cubicBezTo>
                    <a:close/>
                    <a:moveTo>
                      <a:pt x="142" y="71"/>
                    </a:moveTo>
                    <a:cubicBezTo>
                      <a:pt x="142" y="65"/>
                      <a:pt x="146" y="71"/>
                      <a:pt x="152" y="67"/>
                    </a:cubicBezTo>
                    <a:cubicBezTo>
                      <a:pt x="150" y="67"/>
                      <a:pt x="148" y="68"/>
                      <a:pt x="147" y="66"/>
                    </a:cubicBezTo>
                    <a:cubicBezTo>
                      <a:pt x="149" y="64"/>
                      <a:pt x="151" y="64"/>
                      <a:pt x="153" y="66"/>
                    </a:cubicBezTo>
                    <a:cubicBezTo>
                      <a:pt x="152" y="72"/>
                      <a:pt x="146" y="68"/>
                      <a:pt x="142" y="71"/>
                    </a:cubicBezTo>
                    <a:close/>
                    <a:moveTo>
                      <a:pt x="159" y="63"/>
                    </a:moveTo>
                    <a:cubicBezTo>
                      <a:pt x="158" y="61"/>
                      <a:pt x="162" y="63"/>
                      <a:pt x="161" y="60"/>
                    </a:cubicBezTo>
                    <a:cubicBezTo>
                      <a:pt x="165" y="64"/>
                      <a:pt x="161" y="69"/>
                      <a:pt x="162" y="74"/>
                    </a:cubicBezTo>
                    <a:cubicBezTo>
                      <a:pt x="159" y="71"/>
                      <a:pt x="161" y="64"/>
                      <a:pt x="159" y="63"/>
                    </a:cubicBezTo>
                    <a:close/>
                    <a:moveTo>
                      <a:pt x="195" y="37"/>
                    </a:moveTo>
                    <a:cubicBezTo>
                      <a:pt x="191" y="34"/>
                      <a:pt x="199" y="30"/>
                      <a:pt x="201" y="31"/>
                    </a:cubicBezTo>
                    <a:cubicBezTo>
                      <a:pt x="203" y="36"/>
                      <a:pt x="198" y="34"/>
                      <a:pt x="195" y="37"/>
                    </a:cubicBezTo>
                    <a:close/>
                    <a:moveTo>
                      <a:pt x="229" y="29"/>
                    </a:moveTo>
                    <a:cubicBezTo>
                      <a:pt x="227" y="31"/>
                      <a:pt x="225" y="29"/>
                      <a:pt x="223" y="31"/>
                    </a:cubicBezTo>
                    <a:cubicBezTo>
                      <a:pt x="221" y="33"/>
                      <a:pt x="228" y="28"/>
                      <a:pt x="224" y="25"/>
                    </a:cubicBezTo>
                    <a:cubicBezTo>
                      <a:pt x="226" y="24"/>
                      <a:pt x="228" y="22"/>
                      <a:pt x="230" y="21"/>
                    </a:cubicBezTo>
                    <a:cubicBezTo>
                      <a:pt x="227" y="21"/>
                      <a:pt x="227" y="19"/>
                      <a:pt x="229" y="18"/>
                    </a:cubicBezTo>
                    <a:cubicBezTo>
                      <a:pt x="233" y="22"/>
                      <a:pt x="226" y="25"/>
                      <a:pt x="229" y="29"/>
                    </a:cubicBezTo>
                    <a:close/>
                    <a:moveTo>
                      <a:pt x="182" y="51"/>
                    </a:moveTo>
                    <a:cubicBezTo>
                      <a:pt x="185" y="50"/>
                      <a:pt x="180" y="56"/>
                      <a:pt x="181" y="59"/>
                    </a:cubicBezTo>
                    <a:cubicBezTo>
                      <a:pt x="178" y="61"/>
                      <a:pt x="175" y="56"/>
                      <a:pt x="179" y="53"/>
                    </a:cubicBezTo>
                    <a:cubicBezTo>
                      <a:pt x="180" y="59"/>
                      <a:pt x="179" y="53"/>
                      <a:pt x="182" y="51"/>
                    </a:cubicBezTo>
                    <a:close/>
                    <a:moveTo>
                      <a:pt x="212" y="24"/>
                    </a:moveTo>
                    <a:cubicBezTo>
                      <a:pt x="218" y="25"/>
                      <a:pt x="209" y="27"/>
                      <a:pt x="206" y="30"/>
                    </a:cubicBezTo>
                    <a:cubicBezTo>
                      <a:pt x="206" y="29"/>
                      <a:pt x="206" y="28"/>
                      <a:pt x="205" y="26"/>
                    </a:cubicBezTo>
                    <a:cubicBezTo>
                      <a:pt x="207" y="21"/>
                      <a:pt x="213" y="30"/>
                      <a:pt x="212" y="24"/>
                    </a:cubicBezTo>
                    <a:close/>
                    <a:moveTo>
                      <a:pt x="184" y="44"/>
                    </a:moveTo>
                    <a:cubicBezTo>
                      <a:pt x="182" y="48"/>
                      <a:pt x="176" y="42"/>
                      <a:pt x="177" y="48"/>
                    </a:cubicBezTo>
                    <a:cubicBezTo>
                      <a:pt x="172" y="49"/>
                      <a:pt x="175" y="44"/>
                      <a:pt x="178" y="43"/>
                    </a:cubicBezTo>
                    <a:cubicBezTo>
                      <a:pt x="176" y="41"/>
                      <a:pt x="174" y="44"/>
                      <a:pt x="172" y="40"/>
                    </a:cubicBezTo>
                    <a:cubicBezTo>
                      <a:pt x="174" y="38"/>
                      <a:pt x="176" y="40"/>
                      <a:pt x="174" y="41"/>
                    </a:cubicBezTo>
                    <a:cubicBezTo>
                      <a:pt x="179" y="43"/>
                      <a:pt x="180" y="37"/>
                      <a:pt x="183" y="38"/>
                    </a:cubicBezTo>
                    <a:cubicBezTo>
                      <a:pt x="184" y="40"/>
                      <a:pt x="180" y="41"/>
                      <a:pt x="184" y="44"/>
                    </a:cubicBezTo>
                    <a:close/>
                    <a:moveTo>
                      <a:pt x="194" y="18"/>
                    </a:moveTo>
                    <a:cubicBezTo>
                      <a:pt x="197" y="17"/>
                      <a:pt x="199" y="17"/>
                      <a:pt x="201" y="16"/>
                    </a:cubicBezTo>
                    <a:cubicBezTo>
                      <a:pt x="205" y="24"/>
                      <a:pt x="195" y="20"/>
                      <a:pt x="194" y="29"/>
                    </a:cubicBezTo>
                    <a:cubicBezTo>
                      <a:pt x="190" y="29"/>
                      <a:pt x="190" y="27"/>
                      <a:pt x="190" y="23"/>
                    </a:cubicBezTo>
                    <a:cubicBezTo>
                      <a:pt x="189" y="26"/>
                      <a:pt x="188" y="26"/>
                      <a:pt x="187" y="24"/>
                    </a:cubicBezTo>
                    <a:cubicBezTo>
                      <a:pt x="190" y="23"/>
                      <a:pt x="194" y="22"/>
                      <a:pt x="197" y="21"/>
                    </a:cubicBezTo>
                    <a:cubicBezTo>
                      <a:pt x="198" y="19"/>
                      <a:pt x="196" y="20"/>
                      <a:pt x="194" y="18"/>
                    </a:cubicBezTo>
                    <a:close/>
                    <a:moveTo>
                      <a:pt x="185" y="31"/>
                    </a:moveTo>
                    <a:cubicBezTo>
                      <a:pt x="182" y="32"/>
                      <a:pt x="177" y="31"/>
                      <a:pt x="177" y="28"/>
                    </a:cubicBezTo>
                    <a:cubicBezTo>
                      <a:pt x="180" y="25"/>
                      <a:pt x="185" y="28"/>
                      <a:pt x="185" y="31"/>
                    </a:cubicBezTo>
                    <a:close/>
                    <a:moveTo>
                      <a:pt x="169" y="34"/>
                    </a:moveTo>
                    <a:cubicBezTo>
                      <a:pt x="164" y="30"/>
                      <a:pt x="171" y="28"/>
                      <a:pt x="169" y="25"/>
                    </a:cubicBezTo>
                    <a:cubicBezTo>
                      <a:pt x="171" y="24"/>
                      <a:pt x="171" y="32"/>
                      <a:pt x="169" y="34"/>
                    </a:cubicBezTo>
                    <a:close/>
                    <a:moveTo>
                      <a:pt x="120" y="63"/>
                    </a:moveTo>
                    <a:cubicBezTo>
                      <a:pt x="121" y="66"/>
                      <a:pt x="119" y="64"/>
                      <a:pt x="118" y="63"/>
                    </a:cubicBezTo>
                    <a:cubicBezTo>
                      <a:pt x="114" y="67"/>
                      <a:pt x="114" y="78"/>
                      <a:pt x="107" y="70"/>
                    </a:cubicBezTo>
                    <a:cubicBezTo>
                      <a:pt x="113" y="68"/>
                      <a:pt x="112" y="65"/>
                      <a:pt x="114" y="61"/>
                    </a:cubicBezTo>
                    <a:cubicBezTo>
                      <a:pt x="116" y="59"/>
                      <a:pt x="118" y="64"/>
                      <a:pt x="120" y="63"/>
                    </a:cubicBezTo>
                    <a:close/>
                    <a:moveTo>
                      <a:pt x="137" y="44"/>
                    </a:moveTo>
                    <a:cubicBezTo>
                      <a:pt x="136" y="45"/>
                      <a:pt x="137" y="45"/>
                      <a:pt x="137" y="46"/>
                    </a:cubicBezTo>
                    <a:cubicBezTo>
                      <a:pt x="131" y="45"/>
                      <a:pt x="140" y="43"/>
                      <a:pt x="141" y="40"/>
                    </a:cubicBezTo>
                    <a:cubicBezTo>
                      <a:pt x="145" y="43"/>
                      <a:pt x="140" y="46"/>
                      <a:pt x="137" y="44"/>
                    </a:cubicBezTo>
                    <a:close/>
                    <a:moveTo>
                      <a:pt x="160" y="29"/>
                    </a:moveTo>
                    <a:cubicBezTo>
                      <a:pt x="157" y="30"/>
                      <a:pt x="155" y="32"/>
                      <a:pt x="153" y="34"/>
                    </a:cubicBezTo>
                    <a:cubicBezTo>
                      <a:pt x="151" y="30"/>
                      <a:pt x="156" y="27"/>
                      <a:pt x="156" y="24"/>
                    </a:cubicBezTo>
                    <a:cubicBezTo>
                      <a:pt x="160" y="25"/>
                      <a:pt x="157" y="26"/>
                      <a:pt x="160" y="29"/>
                    </a:cubicBezTo>
                    <a:close/>
                    <a:moveTo>
                      <a:pt x="118" y="54"/>
                    </a:moveTo>
                    <a:cubicBezTo>
                      <a:pt x="121" y="55"/>
                      <a:pt x="121" y="50"/>
                      <a:pt x="125" y="52"/>
                    </a:cubicBezTo>
                    <a:cubicBezTo>
                      <a:pt x="126" y="58"/>
                      <a:pt x="119" y="56"/>
                      <a:pt x="116" y="59"/>
                    </a:cubicBezTo>
                    <a:cubicBezTo>
                      <a:pt x="115" y="57"/>
                      <a:pt x="114" y="56"/>
                      <a:pt x="113" y="54"/>
                    </a:cubicBezTo>
                    <a:cubicBezTo>
                      <a:pt x="115" y="51"/>
                      <a:pt x="116" y="49"/>
                      <a:pt x="117" y="48"/>
                    </a:cubicBezTo>
                    <a:cubicBezTo>
                      <a:pt x="121" y="46"/>
                      <a:pt x="116" y="52"/>
                      <a:pt x="118" y="54"/>
                    </a:cubicBezTo>
                    <a:close/>
                    <a:moveTo>
                      <a:pt x="124" y="36"/>
                    </a:moveTo>
                    <a:cubicBezTo>
                      <a:pt x="128" y="40"/>
                      <a:pt x="124" y="43"/>
                      <a:pt x="124" y="46"/>
                    </a:cubicBezTo>
                    <a:cubicBezTo>
                      <a:pt x="123" y="46"/>
                      <a:pt x="123" y="45"/>
                      <a:pt x="123" y="44"/>
                    </a:cubicBezTo>
                    <a:cubicBezTo>
                      <a:pt x="122" y="44"/>
                      <a:pt x="120" y="44"/>
                      <a:pt x="118" y="45"/>
                    </a:cubicBezTo>
                    <a:cubicBezTo>
                      <a:pt x="117" y="42"/>
                      <a:pt x="120" y="39"/>
                      <a:pt x="124" y="36"/>
                    </a:cubicBezTo>
                    <a:close/>
                    <a:moveTo>
                      <a:pt x="108" y="51"/>
                    </a:moveTo>
                    <a:cubicBezTo>
                      <a:pt x="105" y="55"/>
                      <a:pt x="103" y="61"/>
                      <a:pt x="99" y="62"/>
                    </a:cubicBezTo>
                    <a:cubicBezTo>
                      <a:pt x="99" y="57"/>
                      <a:pt x="96" y="52"/>
                      <a:pt x="102" y="48"/>
                    </a:cubicBezTo>
                    <a:cubicBezTo>
                      <a:pt x="106" y="48"/>
                      <a:pt x="104" y="53"/>
                      <a:pt x="108" y="51"/>
                    </a:cubicBezTo>
                    <a:close/>
                    <a:moveTo>
                      <a:pt x="147" y="15"/>
                    </a:moveTo>
                    <a:cubicBezTo>
                      <a:pt x="145" y="17"/>
                      <a:pt x="144" y="16"/>
                      <a:pt x="145" y="15"/>
                    </a:cubicBezTo>
                    <a:cubicBezTo>
                      <a:pt x="143" y="14"/>
                      <a:pt x="139" y="17"/>
                      <a:pt x="137" y="18"/>
                    </a:cubicBezTo>
                    <a:cubicBezTo>
                      <a:pt x="134" y="14"/>
                      <a:pt x="144" y="9"/>
                      <a:pt x="147" y="15"/>
                    </a:cubicBezTo>
                    <a:close/>
                    <a:moveTo>
                      <a:pt x="134" y="19"/>
                    </a:moveTo>
                    <a:cubicBezTo>
                      <a:pt x="134" y="24"/>
                      <a:pt x="130" y="26"/>
                      <a:pt x="131" y="29"/>
                    </a:cubicBezTo>
                    <a:cubicBezTo>
                      <a:pt x="129" y="31"/>
                      <a:pt x="127" y="33"/>
                      <a:pt x="124" y="34"/>
                    </a:cubicBezTo>
                    <a:cubicBezTo>
                      <a:pt x="122" y="33"/>
                      <a:pt x="122" y="31"/>
                      <a:pt x="124" y="29"/>
                    </a:cubicBezTo>
                    <a:cubicBezTo>
                      <a:pt x="125" y="30"/>
                      <a:pt x="124" y="31"/>
                      <a:pt x="124" y="31"/>
                    </a:cubicBezTo>
                    <a:cubicBezTo>
                      <a:pt x="128" y="32"/>
                      <a:pt x="130" y="18"/>
                      <a:pt x="128" y="21"/>
                    </a:cubicBezTo>
                    <a:cubicBezTo>
                      <a:pt x="127" y="19"/>
                      <a:pt x="131" y="18"/>
                      <a:pt x="130" y="16"/>
                    </a:cubicBezTo>
                    <a:cubicBezTo>
                      <a:pt x="132" y="15"/>
                      <a:pt x="131" y="18"/>
                      <a:pt x="134" y="19"/>
                    </a:cubicBezTo>
                    <a:close/>
                    <a:moveTo>
                      <a:pt x="120" y="24"/>
                    </a:moveTo>
                    <a:cubicBezTo>
                      <a:pt x="123" y="27"/>
                      <a:pt x="117" y="29"/>
                      <a:pt x="119" y="32"/>
                    </a:cubicBezTo>
                    <a:cubicBezTo>
                      <a:pt x="116" y="33"/>
                      <a:pt x="115" y="25"/>
                      <a:pt x="120" y="24"/>
                    </a:cubicBezTo>
                    <a:close/>
                    <a:moveTo>
                      <a:pt x="106" y="34"/>
                    </a:moveTo>
                    <a:cubicBezTo>
                      <a:pt x="106" y="31"/>
                      <a:pt x="109" y="28"/>
                      <a:pt x="112" y="26"/>
                    </a:cubicBezTo>
                    <a:cubicBezTo>
                      <a:pt x="117" y="31"/>
                      <a:pt x="110" y="32"/>
                      <a:pt x="106" y="34"/>
                    </a:cubicBezTo>
                    <a:close/>
                    <a:moveTo>
                      <a:pt x="45" y="55"/>
                    </a:moveTo>
                    <a:cubicBezTo>
                      <a:pt x="41" y="57"/>
                      <a:pt x="37" y="57"/>
                      <a:pt x="34" y="53"/>
                    </a:cubicBezTo>
                    <a:cubicBezTo>
                      <a:pt x="33" y="56"/>
                      <a:pt x="31" y="59"/>
                      <a:pt x="34" y="62"/>
                    </a:cubicBezTo>
                    <a:cubicBezTo>
                      <a:pt x="28" y="65"/>
                      <a:pt x="29" y="66"/>
                      <a:pt x="24" y="66"/>
                    </a:cubicBezTo>
                    <a:cubicBezTo>
                      <a:pt x="27" y="60"/>
                      <a:pt x="31" y="59"/>
                      <a:pt x="27" y="51"/>
                    </a:cubicBezTo>
                    <a:cubicBezTo>
                      <a:pt x="36" y="50"/>
                      <a:pt x="32" y="41"/>
                      <a:pt x="35" y="36"/>
                    </a:cubicBezTo>
                    <a:cubicBezTo>
                      <a:pt x="36" y="40"/>
                      <a:pt x="38" y="45"/>
                      <a:pt x="34" y="49"/>
                    </a:cubicBezTo>
                    <a:cubicBezTo>
                      <a:pt x="34" y="48"/>
                      <a:pt x="33" y="48"/>
                      <a:pt x="32" y="49"/>
                    </a:cubicBezTo>
                    <a:cubicBezTo>
                      <a:pt x="33" y="49"/>
                      <a:pt x="34" y="50"/>
                      <a:pt x="34" y="51"/>
                    </a:cubicBezTo>
                    <a:cubicBezTo>
                      <a:pt x="36" y="53"/>
                      <a:pt x="38" y="49"/>
                      <a:pt x="40" y="50"/>
                    </a:cubicBezTo>
                    <a:cubicBezTo>
                      <a:pt x="41" y="48"/>
                      <a:pt x="42" y="46"/>
                      <a:pt x="40" y="44"/>
                    </a:cubicBezTo>
                    <a:cubicBezTo>
                      <a:pt x="43" y="42"/>
                      <a:pt x="46" y="40"/>
                      <a:pt x="49" y="37"/>
                    </a:cubicBezTo>
                    <a:cubicBezTo>
                      <a:pt x="55" y="44"/>
                      <a:pt x="42" y="47"/>
                      <a:pt x="45" y="55"/>
                    </a:cubicBezTo>
                    <a:close/>
                    <a:moveTo>
                      <a:pt x="64" y="49"/>
                    </a:moveTo>
                    <a:cubicBezTo>
                      <a:pt x="63" y="48"/>
                      <a:pt x="62" y="50"/>
                      <a:pt x="61" y="50"/>
                    </a:cubicBezTo>
                    <a:cubicBezTo>
                      <a:pt x="57" y="41"/>
                      <a:pt x="73" y="49"/>
                      <a:pt x="65" y="54"/>
                    </a:cubicBezTo>
                    <a:cubicBezTo>
                      <a:pt x="64" y="52"/>
                      <a:pt x="65" y="51"/>
                      <a:pt x="64" y="49"/>
                    </a:cubicBezTo>
                    <a:close/>
                    <a:moveTo>
                      <a:pt x="97" y="29"/>
                    </a:moveTo>
                    <a:cubicBezTo>
                      <a:pt x="95" y="22"/>
                      <a:pt x="106" y="27"/>
                      <a:pt x="104" y="20"/>
                    </a:cubicBezTo>
                    <a:cubicBezTo>
                      <a:pt x="108" y="23"/>
                      <a:pt x="113" y="13"/>
                      <a:pt x="116" y="19"/>
                    </a:cubicBezTo>
                    <a:cubicBezTo>
                      <a:pt x="112" y="21"/>
                      <a:pt x="113" y="20"/>
                      <a:pt x="111" y="24"/>
                    </a:cubicBezTo>
                    <a:cubicBezTo>
                      <a:pt x="110" y="18"/>
                      <a:pt x="103" y="27"/>
                      <a:pt x="100" y="32"/>
                    </a:cubicBezTo>
                    <a:cubicBezTo>
                      <a:pt x="95" y="29"/>
                      <a:pt x="93" y="31"/>
                      <a:pt x="86" y="27"/>
                    </a:cubicBezTo>
                    <a:cubicBezTo>
                      <a:pt x="90" y="25"/>
                      <a:pt x="93" y="25"/>
                      <a:pt x="97" y="29"/>
                    </a:cubicBezTo>
                    <a:close/>
                    <a:moveTo>
                      <a:pt x="80" y="44"/>
                    </a:moveTo>
                    <a:cubicBezTo>
                      <a:pt x="76" y="38"/>
                      <a:pt x="87" y="38"/>
                      <a:pt x="90" y="36"/>
                    </a:cubicBezTo>
                    <a:cubicBezTo>
                      <a:pt x="92" y="42"/>
                      <a:pt x="83" y="40"/>
                      <a:pt x="80" y="44"/>
                    </a:cubicBezTo>
                    <a:close/>
                    <a:moveTo>
                      <a:pt x="84" y="32"/>
                    </a:moveTo>
                    <a:cubicBezTo>
                      <a:pt x="81" y="32"/>
                      <a:pt x="78" y="36"/>
                      <a:pt x="76" y="35"/>
                    </a:cubicBezTo>
                    <a:cubicBezTo>
                      <a:pt x="73" y="31"/>
                      <a:pt x="80" y="26"/>
                      <a:pt x="82" y="26"/>
                    </a:cubicBezTo>
                    <a:cubicBezTo>
                      <a:pt x="82" y="28"/>
                      <a:pt x="83" y="30"/>
                      <a:pt x="84" y="32"/>
                    </a:cubicBezTo>
                    <a:close/>
                    <a:moveTo>
                      <a:pt x="91" y="13"/>
                    </a:moveTo>
                    <a:cubicBezTo>
                      <a:pt x="93" y="17"/>
                      <a:pt x="91" y="22"/>
                      <a:pt x="87" y="22"/>
                    </a:cubicBezTo>
                    <a:cubicBezTo>
                      <a:pt x="86" y="19"/>
                      <a:pt x="87" y="16"/>
                      <a:pt x="91" y="13"/>
                    </a:cubicBezTo>
                    <a:close/>
                    <a:moveTo>
                      <a:pt x="69" y="56"/>
                    </a:moveTo>
                    <a:cubicBezTo>
                      <a:pt x="71" y="50"/>
                      <a:pt x="69" y="49"/>
                      <a:pt x="68" y="44"/>
                    </a:cubicBezTo>
                    <a:cubicBezTo>
                      <a:pt x="67" y="40"/>
                      <a:pt x="60" y="44"/>
                      <a:pt x="62" y="40"/>
                    </a:cubicBezTo>
                    <a:cubicBezTo>
                      <a:pt x="68" y="33"/>
                      <a:pt x="84" y="48"/>
                      <a:pt x="69" y="56"/>
                    </a:cubicBezTo>
                    <a:close/>
                    <a:moveTo>
                      <a:pt x="72" y="32"/>
                    </a:moveTo>
                    <a:cubicBezTo>
                      <a:pt x="70" y="34"/>
                      <a:pt x="58" y="37"/>
                      <a:pt x="56" y="41"/>
                    </a:cubicBezTo>
                    <a:cubicBezTo>
                      <a:pt x="55" y="37"/>
                      <a:pt x="59" y="34"/>
                      <a:pt x="63" y="30"/>
                    </a:cubicBezTo>
                    <a:cubicBezTo>
                      <a:pt x="66" y="31"/>
                      <a:pt x="69" y="33"/>
                      <a:pt x="72" y="32"/>
                    </a:cubicBezTo>
                    <a:close/>
                    <a:moveTo>
                      <a:pt x="76" y="25"/>
                    </a:moveTo>
                    <a:cubicBezTo>
                      <a:pt x="70" y="25"/>
                      <a:pt x="70" y="26"/>
                      <a:pt x="65" y="28"/>
                    </a:cubicBezTo>
                    <a:cubicBezTo>
                      <a:pt x="63" y="26"/>
                      <a:pt x="66" y="25"/>
                      <a:pt x="65" y="23"/>
                    </a:cubicBezTo>
                    <a:cubicBezTo>
                      <a:pt x="62" y="22"/>
                      <a:pt x="58" y="33"/>
                      <a:pt x="53" y="27"/>
                    </a:cubicBezTo>
                    <a:cubicBezTo>
                      <a:pt x="60" y="23"/>
                      <a:pt x="59" y="19"/>
                      <a:pt x="64" y="15"/>
                    </a:cubicBezTo>
                    <a:cubicBezTo>
                      <a:pt x="66" y="21"/>
                      <a:pt x="69" y="23"/>
                      <a:pt x="76" y="25"/>
                    </a:cubicBezTo>
                    <a:close/>
                    <a:moveTo>
                      <a:pt x="50" y="25"/>
                    </a:moveTo>
                    <a:cubicBezTo>
                      <a:pt x="46" y="32"/>
                      <a:pt x="57" y="33"/>
                      <a:pt x="53" y="36"/>
                    </a:cubicBezTo>
                    <a:cubicBezTo>
                      <a:pt x="51" y="32"/>
                      <a:pt x="48" y="36"/>
                      <a:pt x="47" y="32"/>
                    </a:cubicBezTo>
                    <a:cubicBezTo>
                      <a:pt x="45" y="35"/>
                      <a:pt x="45" y="38"/>
                      <a:pt x="40" y="40"/>
                    </a:cubicBezTo>
                    <a:cubicBezTo>
                      <a:pt x="40" y="32"/>
                      <a:pt x="41" y="27"/>
                      <a:pt x="50" y="25"/>
                    </a:cubicBezTo>
                    <a:close/>
                    <a:moveTo>
                      <a:pt x="62" y="13"/>
                    </a:moveTo>
                    <a:cubicBezTo>
                      <a:pt x="62" y="17"/>
                      <a:pt x="53" y="15"/>
                      <a:pt x="50" y="22"/>
                    </a:cubicBezTo>
                    <a:cubicBezTo>
                      <a:pt x="48" y="20"/>
                      <a:pt x="46" y="23"/>
                      <a:pt x="44" y="20"/>
                    </a:cubicBezTo>
                    <a:cubicBezTo>
                      <a:pt x="47" y="17"/>
                      <a:pt x="53" y="20"/>
                      <a:pt x="49" y="14"/>
                    </a:cubicBezTo>
                    <a:cubicBezTo>
                      <a:pt x="54" y="10"/>
                      <a:pt x="58" y="14"/>
                      <a:pt x="62" y="13"/>
                    </a:cubicBez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2800"/>
              </a:p>
            </p:txBody>
          </p:sp>
          <p:sp>
            <p:nvSpPr>
              <p:cNvPr id="12" name="文本框 215"/>
              <p:cNvSpPr txBox="1"/>
              <p:nvPr/>
            </p:nvSpPr>
            <p:spPr>
              <a:xfrm>
                <a:off x="1708237" y="4252025"/>
                <a:ext cx="9144000"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6"/>
                      <a:srcRect/>
                      <a:stretch>
                        <a:fillRect/>
                      </a:stretch>
                    </a:blipFill>
                    <a:latin typeface="方正苏新诗柳楷简体" panose="02000000000000000000" pitchFamily="2" charset="-122"/>
                    <a:ea typeface="方正苏新诗柳楷简体" panose="02000000000000000000" pitchFamily="2" charset="-122"/>
                  </a:rPr>
                  <a:t>亲爱的老师，您辛苦了！</a:t>
                </a:r>
                <a:endParaRPr lang="en-US" altLang="zh-CN" sz="4400" b="1" spc="300" dirty="0">
                  <a:blipFill dpi="0" rotWithShape="1">
                    <a:blip r:embed="rId6"/>
                    <a:srcRect/>
                    <a:stretch>
                      <a:fillRect/>
                    </a:stretch>
                  </a:blipFill>
                  <a:latin typeface="方正苏新诗柳楷简体" panose="02000000000000000000" pitchFamily="2" charset="-122"/>
                  <a:ea typeface="方正苏新诗柳楷简体" panose="02000000000000000000" pitchFamily="2" charset="-122"/>
                </a:endParaRPr>
              </a:p>
            </p:txBody>
          </p:sp>
        </p:grpSp>
      </p:grpSp>
      <p:pic>
        <p:nvPicPr>
          <p:cNvPr id="17" name="July - Somewher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895683" y="-705669"/>
            <a:ext cx="609600" cy="609600"/>
          </a:xfrm>
          <a:prstGeom prst="rect">
            <a:avLst/>
          </a:prstGeom>
        </p:spPr>
      </p:pic>
    </p:spTree>
    <p:extLst>
      <p:ext uri="{BB962C8B-B14F-4D97-AF65-F5344CB8AC3E}">
        <p14:creationId xmlns:p14="http://schemas.microsoft.com/office/powerpoint/2010/main" val="386271812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23" presetClass="entr" presetSubtype="16"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ppt_w</p:attrName>
                                        </p:attrNameLst>
                                      </p:cBhvr>
                                      <p:tavLst>
                                        <p:tav tm="0">
                                          <p:val>
                                            <p:fltVal val="0"/>
                                          </p:val>
                                        </p:tav>
                                        <p:tav tm="100000">
                                          <p:val>
                                            <p:strVal val="#ppt_w"/>
                                          </p:val>
                                        </p:tav>
                                      </p:tavLst>
                                    </p:anim>
                                    <p:anim calcmode="lin" valueType="num">
                                      <p:cBhvr>
                                        <p:cTn id="11" dur="500" fill="hold"/>
                                        <p:tgtEl>
                                          <p:spTgt spid="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2"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680855" y="1536122"/>
            <a:ext cx="11336972" cy="3830368"/>
            <a:chOff x="1588" y="1415126"/>
            <a:chExt cx="9140825" cy="3088367"/>
          </a:xfrm>
        </p:grpSpPr>
        <p:sp>
          <p:nvSpPr>
            <p:cNvPr id="7" name="Freeform 5"/>
            <p:cNvSpPr>
              <a:spLocks/>
            </p:cNvSpPr>
            <p:nvPr/>
          </p:nvSpPr>
          <p:spPr bwMode="auto">
            <a:xfrm>
              <a:off x="1588" y="2205107"/>
              <a:ext cx="9140825" cy="971594"/>
            </a:xfrm>
            <a:custGeom>
              <a:avLst/>
              <a:gdLst>
                <a:gd name="T0" fmla="*/ 94 w 11514"/>
                <a:gd name="T1" fmla="*/ 725 h 986"/>
                <a:gd name="T2" fmla="*/ 417 w 11514"/>
                <a:gd name="T3" fmla="*/ 560 h 986"/>
                <a:gd name="T4" fmla="*/ 684 w 11514"/>
                <a:gd name="T5" fmla="*/ 446 h 986"/>
                <a:gd name="T6" fmla="*/ 1001 w 11514"/>
                <a:gd name="T7" fmla="*/ 336 h 986"/>
                <a:gd name="T8" fmla="*/ 1361 w 11514"/>
                <a:gd name="T9" fmla="*/ 246 h 986"/>
                <a:gd name="T10" fmla="*/ 1753 w 11514"/>
                <a:gd name="T11" fmla="*/ 191 h 986"/>
                <a:gd name="T12" fmla="*/ 2060 w 11514"/>
                <a:gd name="T13" fmla="*/ 179 h 986"/>
                <a:gd name="T14" fmla="*/ 2160 w 11514"/>
                <a:gd name="T15" fmla="*/ 194 h 986"/>
                <a:gd name="T16" fmla="*/ 2402 w 11514"/>
                <a:gd name="T17" fmla="*/ 254 h 986"/>
                <a:gd name="T18" fmla="*/ 2547 w 11514"/>
                <a:gd name="T19" fmla="*/ 309 h 986"/>
                <a:gd name="T20" fmla="*/ 2694 w 11514"/>
                <a:gd name="T21" fmla="*/ 384 h 986"/>
                <a:gd name="T22" fmla="*/ 2834 w 11514"/>
                <a:gd name="T23" fmla="*/ 485 h 986"/>
                <a:gd name="T24" fmla="*/ 2950 w 11514"/>
                <a:gd name="T25" fmla="*/ 611 h 986"/>
                <a:gd name="T26" fmla="*/ 2998 w 11514"/>
                <a:gd name="T27" fmla="*/ 663 h 986"/>
                <a:gd name="T28" fmla="*/ 3088 w 11514"/>
                <a:gd name="T29" fmla="*/ 729 h 986"/>
                <a:gd name="T30" fmla="*/ 3202 w 11514"/>
                <a:gd name="T31" fmla="*/ 789 h 986"/>
                <a:gd name="T32" fmla="*/ 3453 w 11514"/>
                <a:gd name="T33" fmla="*/ 878 h 986"/>
                <a:gd name="T34" fmla="*/ 3799 w 11514"/>
                <a:gd name="T35" fmla="*/ 951 h 986"/>
                <a:gd name="T36" fmla="*/ 4181 w 11514"/>
                <a:gd name="T37" fmla="*/ 984 h 986"/>
                <a:gd name="T38" fmla="*/ 4573 w 11514"/>
                <a:gd name="T39" fmla="*/ 974 h 986"/>
                <a:gd name="T40" fmla="*/ 4811 w 11514"/>
                <a:gd name="T41" fmla="*/ 939 h 986"/>
                <a:gd name="T42" fmla="*/ 4992 w 11514"/>
                <a:gd name="T43" fmla="*/ 897 h 986"/>
                <a:gd name="T44" fmla="*/ 5160 w 11514"/>
                <a:gd name="T45" fmla="*/ 839 h 986"/>
                <a:gd name="T46" fmla="*/ 5315 w 11514"/>
                <a:gd name="T47" fmla="*/ 764 h 986"/>
                <a:gd name="T48" fmla="*/ 5448 w 11514"/>
                <a:gd name="T49" fmla="*/ 672 h 986"/>
                <a:gd name="T50" fmla="*/ 5604 w 11514"/>
                <a:gd name="T51" fmla="*/ 543 h 986"/>
                <a:gd name="T52" fmla="*/ 5895 w 11514"/>
                <a:gd name="T53" fmla="*/ 350 h 986"/>
                <a:gd name="T54" fmla="*/ 6192 w 11514"/>
                <a:gd name="T55" fmla="*/ 204 h 986"/>
                <a:gd name="T56" fmla="*/ 6379 w 11514"/>
                <a:gd name="T57" fmla="*/ 135 h 986"/>
                <a:gd name="T58" fmla="*/ 6580 w 11514"/>
                <a:gd name="T59" fmla="*/ 78 h 986"/>
                <a:gd name="T60" fmla="*/ 6791 w 11514"/>
                <a:gd name="T61" fmla="*/ 36 h 986"/>
                <a:gd name="T62" fmla="*/ 7016 w 11514"/>
                <a:gd name="T63" fmla="*/ 9 h 986"/>
                <a:gd name="T64" fmla="*/ 7252 w 11514"/>
                <a:gd name="T65" fmla="*/ 0 h 986"/>
                <a:gd name="T66" fmla="*/ 7501 w 11514"/>
                <a:gd name="T67" fmla="*/ 12 h 986"/>
                <a:gd name="T68" fmla="*/ 7758 w 11514"/>
                <a:gd name="T69" fmla="*/ 44 h 986"/>
                <a:gd name="T70" fmla="*/ 8028 w 11514"/>
                <a:gd name="T71" fmla="*/ 101 h 986"/>
                <a:gd name="T72" fmla="*/ 8309 w 11514"/>
                <a:gd name="T73" fmla="*/ 182 h 986"/>
                <a:gd name="T74" fmla="*/ 8600 w 11514"/>
                <a:gd name="T75" fmla="*/ 291 h 986"/>
                <a:gd name="T76" fmla="*/ 8901 w 11514"/>
                <a:gd name="T77" fmla="*/ 428 h 986"/>
                <a:gd name="T78" fmla="*/ 9130 w 11514"/>
                <a:gd name="T79" fmla="*/ 542 h 986"/>
                <a:gd name="T80" fmla="*/ 9420 w 11514"/>
                <a:gd name="T81" fmla="*/ 659 h 986"/>
                <a:gd name="T82" fmla="*/ 9689 w 11514"/>
                <a:gd name="T83" fmla="*/ 738 h 986"/>
                <a:gd name="T84" fmla="*/ 9941 w 11514"/>
                <a:gd name="T85" fmla="*/ 782 h 986"/>
                <a:gd name="T86" fmla="*/ 10175 w 11514"/>
                <a:gd name="T87" fmla="*/ 797 h 986"/>
                <a:gd name="T88" fmla="*/ 10390 w 11514"/>
                <a:gd name="T89" fmla="*/ 785 h 986"/>
                <a:gd name="T90" fmla="*/ 10584 w 11514"/>
                <a:gd name="T91" fmla="*/ 750 h 986"/>
                <a:gd name="T92" fmla="*/ 10761 w 11514"/>
                <a:gd name="T93" fmla="*/ 699 h 986"/>
                <a:gd name="T94" fmla="*/ 10919 w 11514"/>
                <a:gd name="T95" fmla="*/ 635 h 986"/>
                <a:gd name="T96" fmla="*/ 11121 w 11514"/>
                <a:gd name="T97" fmla="*/ 524 h 986"/>
                <a:gd name="T98" fmla="*/ 11327 w 11514"/>
                <a:gd name="T99" fmla="*/ 368 h 986"/>
                <a:gd name="T100" fmla="*/ 11457 w 11514"/>
                <a:gd name="T101" fmla="*/ 236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514" h="986">
                  <a:moveTo>
                    <a:pt x="0" y="782"/>
                  </a:moveTo>
                  <a:lnTo>
                    <a:pt x="0" y="782"/>
                  </a:lnTo>
                  <a:lnTo>
                    <a:pt x="43" y="756"/>
                  </a:lnTo>
                  <a:lnTo>
                    <a:pt x="94" y="725"/>
                  </a:lnTo>
                  <a:lnTo>
                    <a:pt x="165" y="686"/>
                  </a:lnTo>
                  <a:lnTo>
                    <a:pt x="253" y="639"/>
                  </a:lnTo>
                  <a:lnTo>
                    <a:pt x="358" y="587"/>
                  </a:lnTo>
                  <a:lnTo>
                    <a:pt x="417" y="560"/>
                  </a:lnTo>
                  <a:lnTo>
                    <a:pt x="478" y="531"/>
                  </a:lnTo>
                  <a:lnTo>
                    <a:pt x="543" y="503"/>
                  </a:lnTo>
                  <a:lnTo>
                    <a:pt x="612" y="474"/>
                  </a:lnTo>
                  <a:lnTo>
                    <a:pt x="684" y="446"/>
                  </a:lnTo>
                  <a:lnTo>
                    <a:pt x="759" y="417"/>
                  </a:lnTo>
                  <a:lnTo>
                    <a:pt x="838" y="389"/>
                  </a:lnTo>
                  <a:lnTo>
                    <a:pt x="919" y="362"/>
                  </a:lnTo>
                  <a:lnTo>
                    <a:pt x="1001" y="336"/>
                  </a:lnTo>
                  <a:lnTo>
                    <a:pt x="1088" y="311"/>
                  </a:lnTo>
                  <a:lnTo>
                    <a:pt x="1177" y="288"/>
                  </a:lnTo>
                  <a:lnTo>
                    <a:pt x="1268" y="266"/>
                  </a:lnTo>
                  <a:lnTo>
                    <a:pt x="1361" y="246"/>
                  </a:lnTo>
                  <a:lnTo>
                    <a:pt x="1456" y="228"/>
                  </a:lnTo>
                  <a:lnTo>
                    <a:pt x="1553" y="213"/>
                  </a:lnTo>
                  <a:lnTo>
                    <a:pt x="1652" y="200"/>
                  </a:lnTo>
                  <a:lnTo>
                    <a:pt x="1753" y="191"/>
                  </a:lnTo>
                  <a:lnTo>
                    <a:pt x="1853" y="183"/>
                  </a:lnTo>
                  <a:lnTo>
                    <a:pt x="1956" y="179"/>
                  </a:lnTo>
                  <a:lnTo>
                    <a:pt x="2009" y="179"/>
                  </a:lnTo>
                  <a:lnTo>
                    <a:pt x="2060" y="179"/>
                  </a:lnTo>
                  <a:lnTo>
                    <a:pt x="2060" y="179"/>
                  </a:lnTo>
                  <a:lnTo>
                    <a:pt x="2087" y="182"/>
                  </a:lnTo>
                  <a:lnTo>
                    <a:pt x="2118" y="186"/>
                  </a:lnTo>
                  <a:lnTo>
                    <a:pt x="2160" y="194"/>
                  </a:lnTo>
                  <a:lnTo>
                    <a:pt x="2211" y="203"/>
                  </a:lnTo>
                  <a:lnTo>
                    <a:pt x="2268" y="216"/>
                  </a:lnTo>
                  <a:lnTo>
                    <a:pt x="2333" y="233"/>
                  </a:lnTo>
                  <a:lnTo>
                    <a:pt x="2402" y="254"/>
                  </a:lnTo>
                  <a:lnTo>
                    <a:pt x="2436" y="266"/>
                  </a:lnTo>
                  <a:lnTo>
                    <a:pt x="2474" y="279"/>
                  </a:lnTo>
                  <a:lnTo>
                    <a:pt x="2510" y="293"/>
                  </a:lnTo>
                  <a:lnTo>
                    <a:pt x="2547" y="309"/>
                  </a:lnTo>
                  <a:lnTo>
                    <a:pt x="2585" y="326"/>
                  </a:lnTo>
                  <a:lnTo>
                    <a:pt x="2621" y="344"/>
                  </a:lnTo>
                  <a:lnTo>
                    <a:pt x="2658" y="363"/>
                  </a:lnTo>
                  <a:lnTo>
                    <a:pt x="2694" y="384"/>
                  </a:lnTo>
                  <a:lnTo>
                    <a:pt x="2730" y="407"/>
                  </a:lnTo>
                  <a:lnTo>
                    <a:pt x="2766" y="431"/>
                  </a:lnTo>
                  <a:lnTo>
                    <a:pt x="2799" y="456"/>
                  </a:lnTo>
                  <a:lnTo>
                    <a:pt x="2834" y="485"/>
                  </a:lnTo>
                  <a:lnTo>
                    <a:pt x="2865" y="513"/>
                  </a:lnTo>
                  <a:lnTo>
                    <a:pt x="2895" y="545"/>
                  </a:lnTo>
                  <a:lnTo>
                    <a:pt x="2923" y="576"/>
                  </a:lnTo>
                  <a:lnTo>
                    <a:pt x="2950" y="611"/>
                  </a:lnTo>
                  <a:lnTo>
                    <a:pt x="2950" y="611"/>
                  </a:lnTo>
                  <a:lnTo>
                    <a:pt x="2965" y="629"/>
                  </a:lnTo>
                  <a:lnTo>
                    <a:pt x="2980" y="647"/>
                  </a:lnTo>
                  <a:lnTo>
                    <a:pt x="2998" y="663"/>
                  </a:lnTo>
                  <a:lnTo>
                    <a:pt x="3018" y="680"/>
                  </a:lnTo>
                  <a:lnTo>
                    <a:pt x="3040" y="696"/>
                  </a:lnTo>
                  <a:lnTo>
                    <a:pt x="3063" y="713"/>
                  </a:lnTo>
                  <a:lnTo>
                    <a:pt x="3088" y="729"/>
                  </a:lnTo>
                  <a:lnTo>
                    <a:pt x="3114" y="744"/>
                  </a:lnTo>
                  <a:lnTo>
                    <a:pt x="3142" y="759"/>
                  </a:lnTo>
                  <a:lnTo>
                    <a:pt x="3171" y="774"/>
                  </a:lnTo>
                  <a:lnTo>
                    <a:pt x="3202" y="789"/>
                  </a:lnTo>
                  <a:lnTo>
                    <a:pt x="3234" y="803"/>
                  </a:lnTo>
                  <a:lnTo>
                    <a:pt x="3303" y="830"/>
                  </a:lnTo>
                  <a:lnTo>
                    <a:pt x="3375" y="855"/>
                  </a:lnTo>
                  <a:lnTo>
                    <a:pt x="3453" y="878"/>
                  </a:lnTo>
                  <a:lnTo>
                    <a:pt x="3534" y="900"/>
                  </a:lnTo>
                  <a:lnTo>
                    <a:pt x="3619" y="918"/>
                  </a:lnTo>
                  <a:lnTo>
                    <a:pt x="3708" y="936"/>
                  </a:lnTo>
                  <a:lnTo>
                    <a:pt x="3799" y="951"/>
                  </a:lnTo>
                  <a:lnTo>
                    <a:pt x="3892" y="963"/>
                  </a:lnTo>
                  <a:lnTo>
                    <a:pt x="3986" y="974"/>
                  </a:lnTo>
                  <a:lnTo>
                    <a:pt x="4084" y="980"/>
                  </a:lnTo>
                  <a:lnTo>
                    <a:pt x="4181" y="984"/>
                  </a:lnTo>
                  <a:lnTo>
                    <a:pt x="4279" y="986"/>
                  </a:lnTo>
                  <a:lnTo>
                    <a:pt x="4378" y="986"/>
                  </a:lnTo>
                  <a:lnTo>
                    <a:pt x="4475" y="981"/>
                  </a:lnTo>
                  <a:lnTo>
                    <a:pt x="4573" y="974"/>
                  </a:lnTo>
                  <a:lnTo>
                    <a:pt x="4670" y="962"/>
                  </a:lnTo>
                  <a:lnTo>
                    <a:pt x="4717" y="956"/>
                  </a:lnTo>
                  <a:lnTo>
                    <a:pt x="4765" y="948"/>
                  </a:lnTo>
                  <a:lnTo>
                    <a:pt x="4811" y="939"/>
                  </a:lnTo>
                  <a:lnTo>
                    <a:pt x="4857" y="930"/>
                  </a:lnTo>
                  <a:lnTo>
                    <a:pt x="4902" y="920"/>
                  </a:lnTo>
                  <a:lnTo>
                    <a:pt x="4947" y="909"/>
                  </a:lnTo>
                  <a:lnTo>
                    <a:pt x="4992" y="897"/>
                  </a:lnTo>
                  <a:lnTo>
                    <a:pt x="5036" y="884"/>
                  </a:lnTo>
                  <a:lnTo>
                    <a:pt x="5078" y="870"/>
                  </a:lnTo>
                  <a:lnTo>
                    <a:pt x="5120" y="854"/>
                  </a:lnTo>
                  <a:lnTo>
                    <a:pt x="5160" y="839"/>
                  </a:lnTo>
                  <a:lnTo>
                    <a:pt x="5201" y="821"/>
                  </a:lnTo>
                  <a:lnTo>
                    <a:pt x="5240" y="803"/>
                  </a:lnTo>
                  <a:lnTo>
                    <a:pt x="5277" y="785"/>
                  </a:lnTo>
                  <a:lnTo>
                    <a:pt x="5315" y="764"/>
                  </a:lnTo>
                  <a:lnTo>
                    <a:pt x="5349" y="743"/>
                  </a:lnTo>
                  <a:lnTo>
                    <a:pt x="5384" y="720"/>
                  </a:lnTo>
                  <a:lnTo>
                    <a:pt x="5417" y="698"/>
                  </a:lnTo>
                  <a:lnTo>
                    <a:pt x="5448" y="672"/>
                  </a:lnTo>
                  <a:lnTo>
                    <a:pt x="5478" y="647"/>
                  </a:lnTo>
                  <a:lnTo>
                    <a:pt x="5478" y="647"/>
                  </a:lnTo>
                  <a:lnTo>
                    <a:pt x="5540" y="596"/>
                  </a:lnTo>
                  <a:lnTo>
                    <a:pt x="5604" y="543"/>
                  </a:lnTo>
                  <a:lnTo>
                    <a:pt x="5672" y="494"/>
                  </a:lnTo>
                  <a:lnTo>
                    <a:pt x="5742" y="444"/>
                  </a:lnTo>
                  <a:lnTo>
                    <a:pt x="5817" y="396"/>
                  </a:lnTo>
                  <a:lnTo>
                    <a:pt x="5895" y="350"/>
                  </a:lnTo>
                  <a:lnTo>
                    <a:pt x="5976" y="306"/>
                  </a:lnTo>
                  <a:lnTo>
                    <a:pt x="6060" y="264"/>
                  </a:lnTo>
                  <a:lnTo>
                    <a:pt x="6147" y="224"/>
                  </a:lnTo>
                  <a:lnTo>
                    <a:pt x="6192" y="204"/>
                  </a:lnTo>
                  <a:lnTo>
                    <a:pt x="6238" y="186"/>
                  </a:lnTo>
                  <a:lnTo>
                    <a:pt x="6285" y="168"/>
                  </a:lnTo>
                  <a:lnTo>
                    <a:pt x="6331" y="152"/>
                  </a:lnTo>
                  <a:lnTo>
                    <a:pt x="6379" y="135"/>
                  </a:lnTo>
                  <a:lnTo>
                    <a:pt x="6429" y="120"/>
                  </a:lnTo>
                  <a:lnTo>
                    <a:pt x="6478" y="105"/>
                  </a:lnTo>
                  <a:lnTo>
                    <a:pt x="6529" y="92"/>
                  </a:lnTo>
                  <a:lnTo>
                    <a:pt x="6580" y="78"/>
                  </a:lnTo>
                  <a:lnTo>
                    <a:pt x="6631" y="66"/>
                  </a:lnTo>
                  <a:lnTo>
                    <a:pt x="6685" y="56"/>
                  </a:lnTo>
                  <a:lnTo>
                    <a:pt x="6737" y="45"/>
                  </a:lnTo>
                  <a:lnTo>
                    <a:pt x="6791" y="36"/>
                  </a:lnTo>
                  <a:lnTo>
                    <a:pt x="6847" y="27"/>
                  </a:lnTo>
                  <a:lnTo>
                    <a:pt x="6902" y="20"/>
                  </a:lnTo>
                  <a:lnTo>
                    <a:pt x="6959" y="14"/>
                  </a:lnTo>
                  <a:lnTo>
                    <a:pt x="7016" y="9"/>
                  </a:lnTo>
                  <a:lnTo>
                    <a:pt x="7075" y="5"/>
                  </a:lnTo>
                  <a:lnTo>
                    <a:pt x="7133" y="2"/>
                  </a:lnTo>
                  <a:lnTo>
                    <a:pt x="7192" y="0"/>
                  </a:lnTo>
                  <a:lnTo>
                    <a:pt x="7252" y="0"/>
                  </a:lnTo>
                  <a:lnTo>
                    <a:pt x="7313" y="2"/>
                  </a:lnTo>
                  <a:lnTo>
                    <a:pt x="7375" y="3"/>
                  </a:lnTo>
                  <a:lnTo>
                    <a:pt x="7438" y="6"/>
                  </a:lnTo>
                  <a:lnTo>
                    <a:pt x="7501" y="12"/>
                  </a:lnTo>
                  <a:lnTo>
                    <a:pt x="7564" y="18"/>
                  </a:lnTo>
                  <a:lnTo>
                    <a:pt x="7628" y="26"/>
                  </a:lnTo>
                  <a:lnTo>
                    <a:pt x="7692" y="35"/>
                  </a:lnTo>
                  <a:lnTo>
                    <a:pt x="7758" y="44"/>
                  </a:lnTo>
                  <a:lnTo>
                    <a:pt x="7824" y="56"/>
                  </a:lnTo>
                  <a:lnTo>
                    <a:pt x="7892" y="69"/>
                  </a:lnTo>
                  <a:lnTo>
                    <a:pt x="7959" y="84"/>
                  </a:lnTo>
                  <a:lnTo>
                    <a:pt x="8028" y="101"/>
                  </a:lnTo>
                  <a:lnTo>
                    <a:pt x="8097" y="119"/>
                  </a:lnTo>
                  <a:lnTo>
                    <a:pt x="8168" y="138"/>
                  </a:lnTo>
                  <a:lnTo>
                    <a:pt x="8238" y="159"/>
                  </a:lnTo>
                  <a:lnTo>
                    <a:pt x="8309" y="182"/>
                  </a:lnTo>
                  <a:lnTo>
                    <a:pt x="8381" y="207"/>
                  </a:lnTo>
                  <a:lnTo>
                    <a:pt x="8453" y="233"/>
                  </a:lnTo>
                  <a:lnTo>
                    <a:pt x="8526" y="261"/>
                  </a:lnTo>
                  <a:lnTo>
                    <a:pt x="8600" y="291"/>
                  </a:lnTo>
                  <a:lnTo>
                    <a:pt x="8674" y="323"/>
                  </a:lnTo>
                  <a:lnTo>
                    <a:pt x="8749" y="356"/>
                  </a:lnTo>
                  <a:lnTo>
                    <a:pt x="8824" y="392"/>
                  </a:lnTo>
                  <a:lnTo>
                    <a:pt x="8901" y="428"/>
                  </a:lnTo>
                  <a:lnTo>
                    <a:pt x="8977" y="467"/>
                  </a:lnTo>
                  <a:lnTo>
                    <a:pt x="8977" y="467"/>
                  </a:lnTo>
                  <a:lnTo>
                    <a:pt x="9054" y="506"/>
                  </a:lnTo>
                  <a:lnTo>
                    <a:pt x="9130" y="542"/>
                  </a:lnTo>
                  <a:lnTo>
                    <a:pt x="9204" y="575"/>
                  </a:lnTo>
                  <a:lnTo>
                    <a:pt x="9277" y="606"/>
                  </a:lnTo>
                  <a:lnTo>
                    <a:pt x="9349" y="633"/>
                  </a:lnTo>
                  <a:lnTo>
                    <a:pt x="9420" y="659"/>
                  </a:lnTo>
                  <a:lnTo>
                    <a:pt x="9489" y="683"/>
                  </a:lnTo>
                  <a:lnTo>
                    <a:pt x="9558" y="704"/>
                  </a:lnTo>
                  <a:lnTo>
                    <a:pt x="9623" y="722"/>
                  </a:lnTo>
                  <a:lnTo>
                    <a:pt x="9689" y="738"/>
                  </a:lnTo>
                  <a:lnTo>
                    <a:pt x="9755" y="752"/>
                  </a:lnTo>
                  <a:lnTo>
                    <a:pt x="9818" y="764"/>
                  </a:lnTo>
                  <a:lnTo>
                    <a:pt x="9881" y="774"/>
                  </a:lnTo>
                  <a:lnTo>
                    <a:pt x="9941" y="782"/>
                  </a:lnTo>
                  <a:lnTo>
                    <a:pt x="10001" y="788"/>
                  </a:lnTo>
                  <a:lnTo>
                    <a:pt x="10061" y="792"/>
                  </a:lnTo>
                  <a:lnTo>
                    <a:pt x="10118" y="795"/>
                  </a:lnTo>
                  <a:lnTo>
                    <a:pt x="10175" y="797"/>
                  </a:lnTo>
                  <a:lnTo>
                    <a:pt x="10231" y="795"/>
                  </a:lnTo>
                  <a:lnTo>
                    <a:pt x="10285" y="794"/>
                  </a:lnTo>
                  <a:lnTo>
                    <a:pt x="10337" y="789"/>
                  </a:lnTo>
                  <a:lnTo>
                    <a:pt x="10390" y="785"/>
                  </a:lnTo>
                  <a:lnTo>
                    <a:pt x="10441" y="777"/>
                  </a:lnTo>
                  <a:lnTo>
                    <a:pt x="10489" y="770"/>
                  </a:lnTo>
                  <a:lnTo>
                    <a:pt x="10538" y="761"/>
                  </a:lnTo>
                  <a:lnTo>
                    <a:pt x="10584" y="750"/>
                  </a:lnTo>
                  <a:lnTo>
                    <a:pt x="10631" y="740"/>
                  </a:lnTo>
                  <a:lnTo>
                    <a:pt x="10676" y="726"/>
                  </a:lnTo>
                  <a:lnTo>
                    <a:pt x="10719" y="714"/>
                  </a:lnTo>
                  <a:lnTo>
                    <a:pt x="10761" y="699"/>
                  </a:lnTo>
                  <a:lnTo>
                    <a:pt x="10803" y="684"/>
                  </a:lnTo>
                  <a:lnTo>
                    <a:pt x="10842" y="669"/>
                  </a:lnTo>
                  <a:lnTo>
                    <a:pt x="10881" y="653"/>
                  </a:lnTo>
                  <a:lnTo>
                    <a:pt x="10919" y="635"/>
                  </a:lnTo>
                  <a:lnTo>
                    <a:pt x="10956" y="617"/>
                  </a:lnTo>
                  <a:lnTo>
                    <a:pt x="10992" y="599"/>
                  </a:lnTo>
                  <a:lnTo>
                    <a:pt x="11058" y="561"/>
                  </a:lnTo>
                  <a:lnTo>
                    <a:pt x="11121" y="524"/>
                  </a:lnTo>
                  <a:lnTo>
                    <a:pt x="11180" y="483"/>
                  </a:lnTo>
                  <a:lnTo>
                    <a:pt x="11234" y="444"/>
                  </a:lnTo>
                  <a:lnTo>
                    <a:pt x="11282" y="405"/>
                  </a:lnTo>
                  <a:lnTo>
                    <a:pt x="11327" y="368"/>
                  </a:lnTo>
                  <a:lnTo>
                    <a:pt x="11366" y="330"/>
                  </a:lnTo>
                  <a:lnTo>
                    <a:pt x="11402" y="296"/>
                  </a:lnTo>
                  <a:lnTo>
                    <a:pt x="11432" y="264"/>
                  </a:lnTo>
                  <a:lnTo>
                    <a:pt x="11457" y="236"/>
                  </a:lnTo>
                  <a:lnTo>
                    <a:pt x="11478" y="210"/>
                  </a:lnTo>
                  <a:lnTo>
                    <a:pt x="11495" y="189"/>
                  </a:lnTo>
                  <a:lnTo>
                    <a:pt x="11514" y="161"/>
                  </a:lnTo>
                </a:path>
              </a:pathLst>
            </a:cu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sz="2000">
                <a:blipFill>
                  <a:blip r:embed="rId4"/>
                  <a:stretch>
                    <a:fillRect/>
                  </a:stretch>
                </a:blipFill>
              </a:endParaRPr>
            </a:p>
          </p:txBody>
        </p:sp>
        <p:pic>
          <p:nvPicPr>
            <p:cNvPr id="8" name="그림 6"/>
            <p:cNvPicPr>
              <a:picLocks noChangeAspect="1"/>
            </p:cNvPicPr>
            <p:nvPr/>
          </p:nvPicPr>
          <p:blipFill rotWithShape="1">
            <a:blip r:embed="rId5" cstate="print">
              <a:extLst>
                <a:ext uri="{28A0092B-C50C-407E-A947-70E740481C1C}">
                  <a14:useLocalDpi xmlns:a14="http://schemas.microsoft.com/office/drawing/2010/main" val="0"/>
                </a:ext>
              </a:extLst>
            </a:blip>
            <a:srcRect l="53487" t="23566" r="3373" b="15504"/>
            <a:stretch/>
          </p:blipFill>
          <p:spPr>
            <a:xfrm>
              <a:off x="1311819" y="1444431"/>
              <a:ext cx="1724015" cy="1826246"/>
            </a:xfrm>
            <a:prstGeom prst="rect">
              <a:avLst/>
            </a:prstGeom>
          </p:spPr>
        </p:pic>
        <p:pic>
          <p:nvPicPr>
            <p:cNvPr id="9" name="그림 7"/>
            <p:cNvPicPr>
              <a:picLocks noChangeAspect="1"/>
            </p:cNvPicPr>
            <p:nvPr/>
          </p:nvPicPr>
          <p:blipFill rotWithShape="1">
            <a:blip r:embed="rId6" cstate="print">
              <a:extLst>
                <a:ext uri="{28A0092B-C50C-407E-A947-70E740481C1C}">
                  <a14:useLocalDpi xmlns:a14="http://schemas.microsoft.com/office/drawing/2010/main" val="0"/>
                </a:ext>
              </a:extLst>
            </a:blip>
            <a:srcRect t="41498" r="82598"/>
            <a:stretch/>
          </p:blipFill>
          <p:spPr>
            <a:xfrm>
              <a:off x="4372397" y="1415126"/>
              <a:ext cx="753760" cy="1900508"/>
            </a:xfrm>
            <a:prstGeom prst="rect">
              <a:avLst/>
            </a:prstGeom>
          </p:spPr>
        </p:pic>
        <p:pic>
          <p:nvPicPr>
            <p:cNvPr id="10" name="그림 8"/>
            <p:cNvPicPr>
              <a:picLocks noChangeAspect="1"/>
            </p:cNvPicPr>
            <p:nvPr/>
          </p:nvPicPr>
          <p:blipFill rotWithShape="1">
            <a:blip r:embed="rId7" cstate="print">
              <a:extLst>
                <a:ext uri="{28A0092B-C50C-407E-A947-70E740481C1C}">
                  <a14:useLocalDpi xmlns:a14="http://schemas.microsoft.com/office/drawing/2010/main" val="0"/>
                </a:ext>
              </a:extLst>
            </a:blip>
            <a:srcRect t="54545" r="69221"/>
            <a:stretch/>
          </p:blipFill>
          <p:spPr>
            <a:xfrm>
              <a:off x="6434961" y="1673642"/>
              <a:ext cx="1441894" cy="1597035"/>
            </a:xfrm>
            <a:prstGeom prst="rect">
              <a:avLst/>
            </a:prstGeom>
          </p:spPr>
        </p:pic>
        <p:grpSp>
          <p:nvGrpSpPr>
            <p:cNvPr id="11" name="그룹 9"/>
            <p:cNvGrpSpPr/>
            <p:nvPr/>
          </p:nvGrpSpPr>
          <p:grpSpPr>
            <a:xfrm>
              <a:off x="980501" y="3438685"/>
              <a:ext cx="2002320" cy="1064808"/>
              <a:chOff x="615063" y="4303522"/>
              <a:chExt cx="2167048" cy="1152407"/>
            </a:xfrm>
          </p:grpSpPr>
          <p:sp>
            <p:nvSpPr>
              <p:cNvPr id="12" name="Rectangle 3"/>
              <p:cNvSpPr txBox="1">
                <a:spLocks noChangeArrowheads="1"/>
              </p:cNvSpPr>
              <p:nvPr/>
            </p:nvSpPr>
            <p:spPr bwMode="auto">
              <a:xfrm>
                <a:off x="615063" y="4689679"/>
                <a:ext cx="2167048" cy="2175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b="1" smtClean="0">
                    <a:blipFill>
                      <a:blip r:embed="rId4"/>
                      <a:stretch>
                        <a:fillRect/>
                      </a:stretch>
                    </a:blip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b="1">
                  <a:blipFill>
                    <a:blip r:embed="rId4"/>
                    <a:stretch>
                      <a:fillRect/>
                    </a:stretch>
                  </a:blipFill>
                  <a:latin typeface="Calibri" panose="020F0502020204030204" pitchFamily="34" charset="0"/>
                  <a:ea typeface="Tahoma" panose="020B0604030504040204" pitchFamily="34" charset="0"/>
                  <a:cs typeface="Tahoma" panose="020B0604030504040204" pitchFamily="34" charset="0"/>
                </a:endParaRPr>
              </a:p>
            </p:txBody>
          </p:sp>
          <p:sp>
            <p:nvSpPr>
              <p:cNvPr id="13" name="Rectangle 3"/>
              <p:cNvSpPr txBox="1">
                <a:spLocks noChangeArrowheads="1"/>
              </p:cNvSpPr>
              <p:nvPr/>
            </p:nvSpPr>
            <p:spPr bwMode="auto">
              <a:xfrm>
                <a:off x="615063" y="4972501"/>
                <a:ext cx="2167048" cy="48342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200">
                    <a:blipFill>
                      <a:blip r:embed="rId4"/>
                      <a:stretch>
                        <a:fillRect/>
                      </a:stretch>
                    </a:blipFill>
                    <a:latin typeface="Calibri" panose="020F0502020204030204" pitchFamily="34" charset="0"/>
                    <a:ea typeface="Tahoma" pitchFamily="34" charset="0"/>
                    <a:cs typeface="Tahoma" pitchFamily="34" charset="0"/>
                  </a:rPr>
                  <a:t>We create </a:t>
                </a:r>
                <a:r>
                  <a:rPr lang="en-US" altLang="ko-KR" sz="1200" smtClean="0">
                    <a:blipFill>
                      <a:blip r:embed="rId4"/>
                      <a:stretch>
                        <a:fillRect/>
                      </a:stretch>
                    </a:blipFill>
                    <a:latin typeface="Calibri" panose="020F0502020204030204" pitchFamily="34" charset="0"/>
                    <a:ea typeface="Tahoma" pitchFamily="34" charset="0"/>
                    <a:cs typeface="Tahoma" pitchFamily="34" charset="0"/>
                  </a:rPr>
                  <a:t>power point templates </a:t>
                </a:r>
                <a:r>
                  <a:rPr lang="en-US" altLang="ko-KR" sz="1200">
                    <a:blipFill>
                      <a:blip r:embed="rId4"/>
                      <a:stretch>
                        <a:fillRect/>
                      </a:stretch>
                    </a:blip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200" smtClean="0">
                    <a:blipFill>
                      <a:blip r:embed="rId4"/>
                      <a:stretch>
                        <a:fillRect/>
                      </a:stretch>
                    </a:blipFill>
                    <a:latin typeface="Calibri" panose="020F0502020204030204" pitchFamily="34" charset="0"/>
                    <a:ea typeface="Tahoma" pitchFamily="34" charset="0"/>
                    <a:cs typeface="Tahoma" pitchFamily="34" charset="0"/>
                  </a:rPr>
                  <a:t>.</a:t>
                </a:r>
                <a:endParaRPr lang="en-US" altLang="ko-KR" sz="1200">
                  <a:blipFill>
                    <a:blip r:embed="rId4"/>
                    <a:stretch>
                      <a:fillRect/>
                    </a:stretch>
                  </a:blipFill>
                  <a:latin typeface="Calibri" panose="020F0502020204030204" pitchFamily="34" charset="0"/>
                  <a:ea typeface="Tahoma" pitchFamily="34" charset="0"/>
                  <a:cs typeface="Tahoma" pitchFamily="34" charset="0"/>
                </a:endParaRPr>
              </a:p>
            </p:txBody>
          </p:sp>
          <p:sp>
            <p:nvSpPr>
              <p:cNvPr id="14" name="Rectangle 3"/>
              <p:cNvSpPr txBox="1">
                <a:spLocks noChangeArrowheads="1"/>
              </p:cNvSpPr>
              <p:nvPr/>
            </p:nvSpPr>
            <p:spPr bwMode="auto">
              <a:xfrm>
                <a:off x="1286272" y="4303522"/>
                <a:ext cx="824630" cy="38674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3200" b="1" smtClean="0">
                    <a:blipFill>
                      <a:blip r:embed="rId4"/>
                      <a:stretch>
                        <a:fillRect/>
                      </a:stretch>
                    </a:blipFill>
                    <a:latin typeface="Calibri" panose="020F0502020204030204" pitchFamily="34" charset="0"/>
                    <a:ea typeface="Tahoma" panose="020B0604030504040204" pitchFamily="34" charset="0"/>
                    <a:cs typeface="Tahoma" panose="020B0604030504040204" pitchFamily="34" charset="0"/>
                  </a:rPr>
                  <a:t>01</a:t>
                </a:r>
                <a:endParaRPr lang="en-US" altLang="ko-KR" sz="3200" b="1">
                  <a:blipFill>
                    <a:blip r:embed="rId4"/>
                    <a:stretch>
                      <a:fillRect/>
                    </a:stretch>
                  </a:blipFill>
                  <a:latin typeface="Calibri" panose="020F0502020204030204" pitchFamily="34" charset="0"/>
                  <a:ea typeface="Tahoma" panose="020B0604030504040204" pitchFamily="34" charset="0"/>
                  <a:cs typeface="Tahoma" panose="020B0604030504040204" pitchFamily="34" charset="0"/>
                </a:endParaRPr>
              </a:p>
            </p:txBody>
          </p:sp>
        </p:grpSp>
        <p:grpSp>
          <p:nvGrpSpPr>
            <p:cNvPr id="15" name="그룹 13"/>
            <p:cNvGrpSpPr/>
            <p:nvPr/>
          </p:nvGrpSpPr>
          <p:grpSpPr>
            <a:xfrm>
              <a:off x="3570840" y="3438685"/>
              <a:ext cx="2002320" cy="1064807"/>
              <a:chOff x="615063" y="4303523"/>
              <a:chExt cx="2167048" cy="1152406"/>
            </a:xfrm>
          </p:grpSpPr>
          <p:sp>
            <p:nvSpPr>
              <p:cNvPr id="16" name="Rectangle 3"/>
              <p:cNvSpPr txBox="1">
                <a:spLocks noChangeArrowheads="1"/>
              </p:cNvSpPr>
              <p:nvPr/>
            </p:nvSpPr>
            <p:spPr bwMode="auto">
              <a:xfrm>
                <a:off x="615063" y="4689680"/>
                <a:ext cx="2167048" cy="2175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b="1" smtClean="0">
                    <a:blipFill>
                      <a:blip r:embed="rId4"/>
                      <a:stretch>
                        <a:fillRect/>
                      </a:stretch>
                    </a:blip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b="1">
                  <a:blipFill>
                    <a:blip r:embed="rId4"/>
                    <a:stretch>
                      <a:fillRect/>
                    </a:stretch>
                  </a:blipFill>
                  <a:latin typeface="Calibri" panose="020F0502020204030204" pitchFamily="34" charset="0"/>
                  <a:ea typeface="Tahoma" panose="020B0604030504040204" pitchFamily="34" charset="0"/>
                  <a:cs typeface="Tahoma" panose="020B0604030504040204" pitchFamily="34" charset="0"/>
                </a:endParaRPr>
              </a:p>
            </p:txBody>
          </p:sp>
          <p:sp>
            <p:nvSpPr>
              <p:cNvPr id="17" name="Rectangle 3"/>
              <p:cNvSpPr txBox="1">
                <a:spLocks noChangeArrowheads="1"/>
              </p:cNvSpPr>
              <p:nvPr/>
            </p:nvSpPr>
            <p:spPr bwMode="auto">
              <a:xfrm>
                <a:off x="615063" y="4972501"/>
                <a:ext cx="2167048" cy="48342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200">
                    <a:blipFill>
                      <a:blip r:embed="rId4"/>
                      <a:stretch>
                        <a:fillRect/>
                      </a:stretch>
                    </a:blipFill>
                    <a:latin typeface="Calibri" panose="020F0502020204030204" pitchFamily="34" charset="0"/>
                    <a:ea typeface="Tahoma" pitchFamily="34" charset="0"/>
                    <a:cs typeface="Tahoma" pitchFamily="34" charset="0"/>
                  </a:rPr>
                  <a:t>We create </a:t>
                </a:r>
                <a:r>
                  <a:rPr lang="en-US" altLang="ko-KR" sz="1200" smtClean="0">
                    <a:blipFill>
                      <a:blip r:embed="rId4"/>
                      <a:stretch>
                        <a:fillRect/>
                      </a:stretch>
                    </a:blipFill>
                    <a:latin typeface="Calibri" panose="020F0502020204030204" pitchFamily="34" charset="0"/>
                    <a:ea typeface="Tahoma" pitchFamily="34" charset="0"/>
                    <a:cs typeface="Tahoma" pitchFamily="34" charset="0"/>
                  </a:rPr>
                  <a:t>power point templates </a:t>
                </a:r>
                <a:r>
                  <a:rPr lang="en-US" altLang="ko-KR" sz="1200">
                    <a:blipFill>
                      <a:blip r:embed="rId4"/>
                      <a:stretch>
                        <a:fillRect/>
                      </a:stretch>
                    </a:blip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200" smtClean="0">
                    <a:blipFill>
                      <a:blip r:embed="rId4"/>
                      <a:stretch>
                        <a:fillRect/>
                      </a:stretch>
                    </a:blipFill>
                    <a:latin typeface="Calibri" panose="020F0502020204030204" pitchFamily="34" charset="0"/>
                    <a:ea typeface="Tahoma" pitchFamily="34" charset="0"/>
                    <a:cs typeface="Tahoma" pitchFamily="34" charset="0"/>
                  </a:rPr>
                  <a:t>.</a:t>
                </a:r>
                <a:endParaRPr lang="en-US" altLang="ko-KR" sz="1200">
                  <a:blipFill>
                    <a:blip r:embed="rId4"/>
                    <a:stretch>
                      <a:fillRect/>
                    </a:stretch>
                  </a:blipFill>
                  <a:latin typeface="Calibri" panose="020F0502020204030204" pitchFamily="34" charset="0"/>
                  <a:ea typeface="Tahoma" pitchFamily="34" charset="0"/>
                  <a:cs typeface="Tahoma" pitchFamily="34" charset="0"/>
                </a:endParaRPr>
              </a:p>
            </p:txBody>
          </p:sp>
          <p:sp>
            <p:nvSpPr>
              <p:cNvPr id="18" name="Rectangle 3"/>
              <p:cNvSpPr txBox="1">
                <a:spLocks noChangeArrowheads="1"/>
              </p:cNvSpPr>
              <p:nvPr/>
            </p:nvSpPr>
            <p:spPr bwMode="auto">
              <a:xfrm>
                <a:off x="1286272" y="4303523"/>
                <a:ext cx="824630" cy="3867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3200" b="1" smtClean="0">
                    <a:blipFill>
                      <a:blip r:embed="rId4"/>
                      <a:stretch>
                        <a:fillRect/>
                      </a:stretch>
                    </a:blipFill>
                    <a:latin typeface="Calibri" panose="020F0502020204030204" pitchFamily="34" charset="0"/>
                    <a:ea typeface="Tahoma" panose="020B0604030504040204" pitchFamily="34" charset="0"/>
                    <a:cs typeface="Tahoma" panose="020B0604030504040204" pitchFamily="34" charset="0"/>
                  </a:rPr>
                  <a:t>02</a:t>
                </a:r>
                <a:endParaRPr lang="en-US" altLang="ko-KR" sz="3200" b="1">
                  <a:blipFill>
                    <a:blip r:embed="rId4"/>
                    <a:stretch>
                      <a:fillRect/>
                    </a:stretch>
                  </a:blipFill>
                  <a:latin typeface="Calibri" panose="020F0502020204030204" pitchFamily="34" charset="0"/>
                  <a:ea typeface="Tahoma" panose="020B0604030504040204" pitchFamily="34" charset="0"/>
                  <a:cs typeface="Tahoma" panose="020B0604030504040204" pitchFamily="34" charset="0"/>
                </a:endParaRPr>
              </a:p>
            </p:txBody>
          </p:sp>
        </p:grpSp>
        <p:grpSp>
          <p:nvGrpSpPr>
            <p:cNvPr id="19" name="그룹 17"/>
            <p:cNvGrpSpPr/>
            <p:nvPr/>
          </p:nvGrpSpPr>
          <p:grpSpPr>
            <a:xfrm>
              <a:off x="6161179" y="3438681"/>
              <a:ext cx="2002320" cy="1064806"/>
              <a:chOff x="615063" y="4303523"/>
              <a:chExt cx="2167048" cy="1152406"/>
            </a:xfrm>
          </p:grpSpPr>
          <p:sp>
            <p:nvSpPr>
              <p:cNvPr id="20" name="Rectangle 3"/>
              <p:cNvSpPr txBox="1">
                <a:spLocks noChangeArrowheads="1"/>
              </p:cNvSpPr>
              <p:nvPr/>
            </p:nvSpPr>
            <p:spPr bwMode="auto">
              <a:xfrm>
                <a:off x="615063" y="4689680"/>
                <a:ext cx="2167048" cy="2175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b="1" smtClean="0">
                    <a:blipFill>
                      <a:blip r:embed="rId4"/>
                      <a:stretch>
                        <a:fillRect/>
                      </a:stretch>
                    </a:blipFill>
                    <a:latin typeface="Calibri" panose="020F0502020204030204" pitchFamily="34" charset="0"/>
                    <a:ea typeface="Tahoma" panose="020B0604030504040204" pitchFamily="34" charset="0"/>
                    <a:cs typeface="Tahoma" panose="020B0604030504040204" pitchFamily="34" charset="0"/>
                  </a:rPr>
                  <a:t>Contemporary colors</a:t>
                </a:r>
                <a:endParaRPr lang="en-US" altLang="ko-KR" b="1">
                  <a:blipFill>
                    <a:blip r:embed="rId4"/>
                    <a:stretch>
                      <a:fillRect/>
                    </a:stretch>
                  </a:blipFill>
                  <a:latin typeface="Calibri" panose="020F0502020204030204" pitchFamily="34" charset="0"/>
                  <a:ea typeface="Tahoma" panose="020B0604030504040204" pitchFamily="34" charset="0"/>
                  <a:cs typeface="Tahoma" panose="020B0604030504040204" pitchFamily="34" charset="0"/>
                </a:endParaRPr>
              </a:p>
            </p:txBody>
          </p:sp>
          <p:sp>
            <p:nvSpPr>
              <p:cNvPr id="21" name="Rectangle 3"/>
              <p:cNvSpPr txBox="1">
                <a:spLocks noChangeArrowheads="1"/>
              </p:cNvSpPr>
              <p:nvPr/>
            </p:nvSpPr>
            <p:spPr bwMode="auto">
              <a:xfrm>
                <a:off x="615063" y="4972501"/>
                <a:ext cx="2167048" cy="48342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ctr">
                  <a:defRPr/>
                </a:pPr>
                <a:r>
                  <a:rPr lang="en-US" altLang="ko-KR" sz="1200">
                    <a:blipFill>
                      <a:blip r:embed="rId4"/>
                      <a:stretch>
                        <a:fillRect/>
                      </a:stretch>
                    </a:blipFill>
                    <a:latin typeface="Calibri" panose="020F0502020204030204" pitchFamily="34" charset="0"/>
                    <a:ea typeface="Tahoma" pitchFamily="34" charset="0"/>
                    <a:cs typeface="Tahoma" pitchFamily="34" charset="0"/>
                  </a:rPr>
                  <a:t>We create </a:t>
                </a:r>
                <a:r>
                  <a:rPr lang="en-US" altLang="ko-KR" sz="1200" smtClean="0">
                    <a:blipFill>
                      <a:blip r:embed="rId4"/>
                      <a:stretch>
                        <a:fillRect/>
                      </a:stretch>
                    </a:blipFill>
                    <a:latin typeface="Calibri" panose="020F0502020204030204" pitchFamily="34" charset="0"/>
                    <a:ea typeface="Tahoma" pitchFamily="34" charset="0"/>
                    <a:cs typeface="Tahoma" pitchFamily="34" charset="0"/>
                  </a:rPr>
                  <a:t>power point templates </a:t>
                </a:r>
                <a:r>
                  <a:rPr lang="en-US" altLang="ko-KR" sz="1200">
                    <a:blipFill>
                      <a:blip r:embed="rId4"/>
                      <a:stretch>
                        <a:fillRect/>
                      </a:stretch>
                    </a:blipFill>
                    <a:latin typeface="Calibri" panose="020F0502020204030204" pitchFamily="34" charset="0"/>
                    <a:ea typeface="Tahoma" pitchFamily="34" charset="0"/>
                    <a:cs typeface="Tahoma" pitchFamily="34" charset="0"/>
                  </a:rPr>
                  <a:t>based on new visual trends that’s fresh, relevant and always on the cutting edge</a:t>
                </a:r>
                <a:r>
                  <a:rPr lang="en-US" altLang="ko-KR" sz="1200" smtClean="0">
                    <a:blipFill>
                      <a:blip r:embed="rId4"/>
                      <a:stretch>
                        <a:fillRect/>
                      </a:stretch>
                    </a:blipFill>
                    <a:latin typeface="Calibri" panose="020F0502020204030204" pitchFamily="34" charset="0"/>
                    <a:ea typeface="Tahoma" pitchFamily="34" charset="0"/>
                    <a:cs typeface="Tahoma" pitchFamily="34" charset="0"/>
                  </a:rPr>
                  <a:t>.</a:t>
                </a:r>
                <a:endParaRPr lang="en-US" altLang="ko-KR" sz="1200">
                  <a:blipFill>
                    <a:blip r:embed="rId4"/>
                    <a:stretch>
                      <a:fillRect/>
                    </a:stretch>
                  </a:blipFill>
                  <a:latin typeface="Calibri" panose="020F0502020204030204" pitchFamily="34" charset="0"/>
                  <a:ea typeface="Tahoma" pitchFamily="34" charset="0"/>
                  <a:cs typeface="Tahoma" pitchFamily="34" charset="0"/>
                </a:endParaRPr>
              </a:p>
            </p:txBody>
          </p:sp>
          <p:sp>
            <p:nvSpPr>
              <p:cNvPr id="22" name="Rectangle 3"/>
              <p:cNvSpPr txBox="1">
                <a:spLocks noChangeArrowheads="1"/>
              </p:cNvSpPr>
              <p:nvPr/>
            </p:nvSpPr>
            <p:spPr bwMode="auto">
              <a:xfrm>
                <a:off x="1286272" y="4303523"/>
                <a:ext cx="824630" cy="38674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scene3d>
                  <a:camera prst="orthographicFront"/>
                  <a:lightRig rig="threePt" dir="t"/>
                </a:scene3d>
                <a:sp3d/>
              </a:bodyPr>
              <a:lstStyle>
                <a:lvl1pPr eaLnBrk="0" hangingPunct="0">
                  <a:defRPr kumimoji="1">
                    <a:solidFill>
                      <a:schemeClr val="tx1"/>
                    </a:solidFill>
                    <a:latin typeface="굴림" charset="-127"/>
                    <a:ea typeface="굴림" charset="-127"/>
                  </a:defRPr>
                </a:lvl1pPr>
                <a:lvl2pPr marL="742950" indent="-285750" eaLnBrk="0" hangingPunct="0">
                  <a:defRPr kumimoji="1">
                    <a:solidFill>
                      <a:schemeClr val="tx1"/>
                    </a:solidFill>
                    <a:latin typeface="굴림" charset="-127"/>
                    <a:ea typeface="굴림" charset="-127"/>
                  </a:defRPr>
                </a:lvl2pPr>
                <a:lvl3pPr marL="1143000" indent="-228600" eaLnBrk="0" hangingPunct="0">
                  <a:defRPr kumimoji="1">
                    <a:solidFill>
                      <a:schemeClr val="tx1"/>
                    </a:solidFill>
                    <a:latin typeface="굴림" charset="-127"/>
                    <a:ea typeface="굴림" charset="-127"/>
                  </a:defRPr>
                </a:lvl3pPr>
                <a:lvl4pPr marL="1600200" indent="-228600" eaLnBrk="0" hangingPunct="0">
                  <a:defRPr kumimoji="1">
                    <a:solidFill>
                      <a:schemeClr val="tx1"/>
                    </a:solidFill>
                    <a:latin typeface="굴림" charset="-127"/>
                    <a:ea typeface="굴림" charset="-127"/>
                  </a:defRPr>
                </a:lvl4pPr>
                <a:lvl5pPr marL="2057400" indent="-228600" eaLnBrk="0" hangingPunct="0">
                  <a:defRPr kumimoji="1">
                    <a:solidFill>
                      <a:schemeClr val="tx1"/>
                    </a:solidFill>
                    <a:latin typeface="굴림" charset="-127"/>
                    <a:ea typeface="굴림" charset="-127"/>
                  </a:defRPr>
                </a:lvl5pPr>
                <a:lvl6pPr marL="2514600" indent="-228600" eaLnBrk="0" fontAlgn="base" hangingPunct="0">
                  <a:spcBef>
                    <a:spcPct val="0"/>
                  </a:spcBef>
                  <a:spcAft>
                    <a:spcPct val="0"/>
                  </a:spcAft>
                  <a:defRPr kumimoji="1">
                    <a:solidFill>
                      <a:schemeClr val="tx1"/>
                    </a:solidFill>
                    <a:latin typeface="굴림" charset="-127"/>
                    <a:ea typeface="굴림" charset="-127"/>
                  </a:defRPr>
                </a:lvl6pPr>
                <a:lvl7pPr marL="2971800" indent="-228600" eaLnBrk="0" fontAlgn="base" hangingPunct="0">
                  <a:spcBef>
                    <a:spcPct val="0"/>
                  </a:spcBef>
                  <a:spcAft>
                    <a:spcPct val="0"/>
                  </a:spcAft>
                  <a:defRPr kumimoji="1">
                    <a:solidFill>
                      <a:schemeClr val="tx1"/>
                    </a:solidFill>
                    <a:latin typeface="굴림" charset="-127"/>
                    <a:ea typeface="굴림" charset="-127"/>
                  </a:defRPr>
                </a:lvl7pPr>
                <a:lvl8pPr marL="3429000" indent="-228600" eaLnBrk="0" fontAlgn="base" hangingPunct="0">
                  <a:spcBef>
                    <a:spcPct val="0"/>
                  </a:spcBef>
                  <a:spcAft>
                    <a:spcPct val="0"/>
                  </a:spcAft>
                  <a:defRPr kumimoji="1">
                    <a:solidFill>
                      <a:schemeClr val="tx1"/>
                    </a:solidFill>
                    <a:latin typeface="굴림" charset="-127"/>
                    <a:ea typeface="굴림" charset="-127"/>
                  </a:defRPr>
                </a:lvl8pPr>
                <a:lvl9pPr marL="3886200" indent="-228600" eaLnBrk="0" fontAlgn="base" hangingPunct="0">
                  <a:spcBef>
                    <a:spcPct val="0"/>
                  </a:spcBef>
                  <a:spcAft>
                    <a:spcPct val="0"/>
                  </a:spcAft>
                  <a:defRPr kumimoji="1">
                    <a:solidFill>
                      <a:schemeClr val="tx1"/>
                    </a:solidFill>
                    <a:latin typeface="굴림" charset="-127"/>
                    <a:ea typeface="굴림" charset="-127"/>
                  </a:defRPr>
                </a:lvl9pPr>
              </a:lstStyle>
              <a:p>
                <a:pPr algn="ctr">
                  <a:lnSpc>
                    <a:spcPct val="90000"/>
                  </a:lnSpc>
                  <a:buClr>
                    <a:prstClr val="white"/>
                  </a:buClr>
                  <a:defRPr/>
                </a:pPr>
                <a:r>
                  <a:rPr lang="en-US" altLang="ko-KR" sz="3200" b="1" smtClean="0">
                    <a:blipFill>
                      <a:blip r:embed="rId4"/>
                      <a:stretch>
                        <a:fillRect/>
                      </a:stretch>
                    </a:blipFill>
                    <a:latin typeface="Calibri" panose="020F0502020204030204" pitchFamily="34" charset="0"/>
                    <a:ea typeface="Tahoma" panose="020B0604030504040204" pitchFamily="34" charset="0"/>
                    <a:cs typeface="Tahoma" panose="020B0604030504040204" pitchFamily="34" charset="0"/>
                  </a:rPr>
                  <a:t>03</a:t>
                </a:r>
                <a:endParaRPr lang="en-US" altLang="ko-KR" sz="3200" b="1">
                  <a:blipFill>
                    <a:blip r:embed="rId4"/>
                    <a:stretch>
                      <a:fillRect/>
                    </a:stretch>
                  </a:blipFill>
                  <a:latin typeface="Calibri" panose="020F0502020204030204" pitchFamily="34" charset="0"/>
                  <a:ea typeface="Tahoma" panose="020B0604030504040204" pitchFamily="34" charset="0"/>
                  <a:cs typeface="Tahoma" panose="020B0604030504040204" pitchFamily="34" charset="0"/>
                </a:endParaRPr>
              </a:p>
            </p:txBody>
          </p:sp>
        </p:grpSp>
        <p:pic>
          <p:nvPicPr>
            <p:cNvPr id="23" name="그림 21"/>
            <p:cNvPicPr>
              <a:picLocks noChangeAspect="1"/>
            </p:cNvPicPr>
            <p:nvPr/>
          </p:nvPicPr>
          <p:blipFill rotWithShape="1">
            <a:blip r:embed="rId8" cstate="print">
              <a:extLst>
                <a:ext uri="{28A0092B-C50C-407E-A947-70E740481C1C}">
                  <a14:useLocalDpi xmlns:a14="http://schemas.microsoft.com/office/drawing/2010/main" val="0"/>
                </a:ext>
              </a:extLst>
            </a:blip>
            <a:srcRect l="31134" t="14455" r="34665" b="77592"/>
            <a:stretch/>
          </p:blipFill>
          <p:spPr>
            <a:xfrm rot="669373">
              <a:off x="5868902" y="1924774"/>
              <a:ext cx="1211141" cy="211223"/>
            </a:xfrm>
            <a:prstGeom prst="rect">
              <a:avLst/>
            </a:prstGeom>
          </p:spPr>
        </p:pic>
        <p:pic>
          <p:nvPicPr>
            <p:cNvPr id="24" name="그림 22"/>
            <p:cNvPicPr>
              <a:picLocks noChangeAspect="1"/>
            </p:cNvPicPr>
            <p:nvPr/>
          </p:nvPicPr>
          <p:blipFill rotWithShape="1">
            <a:blip r:embed="rId9" cstate="print">
              <a:extLst>
                <a:ext uri="{28A0092B-C50C-407E-A947-70E740481C1C}">
                  <a14:useLocalDpi xmlns:a14="http://schemas.microsoft.com/office/drawing/2010/main" val="0"/>
                </a:ext>
              </a:extLst>
            </a:blip>
            <a:srcRect l="5094" t="27587" r="79509" b="51649"/>
            <a:stretch/>
          </p:blipFill>
          <p:spPr>
            <a:xfrm rot="18678163">
              <a:off x="3721323" y="2000870"/>
              <a:ext cx="705328" cy="713366"/>
            </a:xfrm>
            <a:prstGeom prst="rect">
              <a:avLst/>
            </a:prstGeom>
          </p:spPr>
        </p:pic>
      </p:grpSp>
    </p:spTree>
    <p:extLst>
      <p:ext uri="{BB962C8B-B14F-4D97-AF65-F5344CB8AC3E}">
        <p14:creationId xmlns:p14="http://schemas.microsoft.com/office/powerpoint/2010/main" val="30455321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525839" y="1233740"/>
            <a:ext cx="11106371" cy="4587939"/>
            <a:chOff x="784920" y="1401381"/>
            <a:chExt cx="7564958" cy="3125014"/>
          </a:xfrm>
        </p:grpSpPr>
        <p:pic>
          <p:nvPicPr>
            <p:cNvPr id="7" name="Picture 4" descr="C:\Users\Administrator\Desktop\image 4845.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55191" y="1401381"/>
              <a:ext cx="1271588" cy="126444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C:\Users\Administrator\Desktop\image 4900.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32460" y="1401382"/>
              <a:ext cx="1271588" cy="1264444"/>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544"/>
            <p:cNvSpPr>
              <a:spLocks noEditPoints="1"/>
            </p:cNvSpPr>
            <p:nvPr/>
          </p:nvSpPr>
          <p:spPr bwMode="auto">
            <a:xfrm rot="16200000">
              <a:off x="-352317" y="3342014"/>
              <a:ext cx="2321618" cy="47144"/>
            </a:xfrm>
            <a:custGeom>
              <a:avLst/>
              <a:gdLst>
                <a:gd name="T0" fmla="*/ 26 w 715"/>
                <a:gd name="T1" fmla="*/ 50 h 95"/>
                <a:gd name="T2" fmla="*/ 43 w 715"/>
                <a:gd name="T3" fmla="*/ 67 h 95"/>
                <a:gd name="T4" fmla="*/ 65 w 715"/>
                <a:gd name="T5" fmla="*/ 76 h 95"/>
                <a:gd name="T6" fmla="*/ 143 w 715"/>
                <a:gd name="T7" fmla="*/ 81 h 95"/>
                <a:gd name="T8" fmla="*/ 218 w 715"/>
                <a:gd name="T9" fmla="*/ 80 h 95"/>
                <a:gd name="T10" fmla="*/ 301 w 715"/>
                <a:gd name="T11" fmla="*/ 79 h 95"/>
                <a:gd name="T12" fmla="*/ 405 w 715"/>
                <a:gd name="T13" fmla="*/ 88 h 95"/>
                <a:gd name="T14" fmla="*/ 491 w 715"/>
                <a:gd name="T15" fmla="*/ 93 h 95"/>
                <a:gd name="T16" fmla="*/ 630 w 715"/>
                <a:gd name="T17" fmla="*/ 64 h 95"/>
                <a:gd name="T18" fmla="*/ 678 w 715"/>
                <a:gd name="T19" fmla="*/ 58 h 95"/>
                <a:gd name="T20" fmla="*/ 664 w 715"/>
                <a:gd name="T21" fmla="*/ 52 h 95"/>
                <a:gd name="T22" fmla="*/ 662 w 715"/>
                <a:gd name="T23" fmla="*/ 30 h 95"/>
                <a:gd name="T24" fmla="*/ 598 w 715"/>
                <a:gd name="T25" fmla="*/ 37 h 95"/>
                <a:gd name="T26" fmla="*/ 564 w 715"/>
                <a:gd name="T27" fmla="*/ 25 h 95"/>
                <a:gd name="T28" fmla="*/ 500 w 715"/>
                <a:gd name="T29" fmla="*/ 17 h 95"/>
                <a:gd name="T30" fmla="*/ 443 w 715"/>
                <a:gd name="T31" fmla="*/ 26 h 95"/>
                <a:gd name="T32" fmla="*/ 372 w 715"/>
                <a:gd name="T33" fmla="*/ 20 h 95"/>
                <a:gd name="T34" fmla="*/ 263 w 715"/>
                <a:gd name="T35" fmla="*/ 13 h 95"/>
                <a:gd name="T36" fmla="*/ 193 w 715"/>
                <a:gd name="T37" fmla="*/ 9 h 95"/>
                <a:gd name="T38" fmla="*/ 98 w 715"/>
                <a:gd name="T39" fmla="*/ 21 h 95"/>
                <a:gd name="T40" fmla="*/ 403 w 715"/>
                <a:gd name="T41" fmla="*/ 77 h 95"/>
                <a:gd name="T42" fmla="*/ 420 w 715"/>
                <a:gd name="T43" fmla="*/ 84 h 95"/>
                <a:gd name="T44" fmla="*/ 458 w 715"/>
                <a:gd name="T45" fmla="*/ 81 h 95"/>
                <a:gd name="T46" fmla="*/ 503 w 715"/>
                <a:gd name="T47" fmla="*/ 64 h 95"/>
                <a:gd name="T48" fmla="*/ 504 w 715"/>
                <a:gd name="T49" fmla="*/ 76 h 95"/>
                <a:gd name="T50" fmla="*/ 567 w 715"/>
                <a:gd name="T51" fmla="*/ 43 h 95"/>
                <a:gd name="T52" fmla="*/ 560 w 715"/>
                <a:gd name="T53" fmla="*/ 62 h 95"/>
                <a:gd name="T54" fmla="*/ 583 w 715"/>
                <a:gd name="T55" fmla="*/ 56 h 95"/>
                <a:gd name="T56" fmla="*/ 615 w 715"/>
                <a:gd name="T57" fmla="*/ 58 h 95"/>
                <a:gd name="T58" fmla="*/ 639 w 715"/>
                <a:gd name="T59" fmla="*/ 45 h 95"/>
                <a:gd name="T60" fmla="*/ 604 w 715"/>
                <a:gd name="T61" fmla="*/ 58 h 95"/>
                <a:gd name="T62" fmla="*/ 575 w 715"/>
                <a:gd name="T63" fmla="*/ 51 h 95"/>
                <a:gd name="T64" fmla="*/ 562 w 715"/>
                <a:gd name="T65" fmla="*/ 34 h 95"/>
                <a:gd name="T66" fmla="*/ 541 w 715"/>
                <a:gd name="T67" fmla="*/ 45 h 95"/>
                <a:gd name="T68" fmla="*/ 492 w 715"/>
                <a:gd name="T69" fmla="*/ 54 h 95"/>
                <a:gd name="T70" fmla="*/ 469 w 715"/>
                <a:gd name="T71" fmla="*/ 29 h 95"/>
                <a:gd name="T72" fmla="*/ 435 w 715"/>
                <a:gd name="T73" fmla="*/ 29 h 95"/>
                <a:gd name="T74" fmla="*/ 362 w 715"/>
                <a:gd name="T75" fmla="*/ 80 h 95"/>
                <a:gd name="T76" fmla="*/ 345 w 715"/>
                <a:gd name="T77" fmla="*/ 72 h 95"/>
                <a:gd name="T78" fmla="*/ 242 w 715"/>
                <a:gd name="T79" fmla="*/ 81 h 95"/>
                <a:gd name="T80" fmla="*/ 295 w 715"/>
                <a:gd name="T81" fmla="*/ 42 h 95"/>
                <a:gd name="T82" fmla="*/ 328 w 715"/>
                <a:gd name="T83" fmla="*/ 36 h 95"/>
                <a:gd name="T84" fmla="*/ 296 w 715"/>
                <a:gd name="T85" fmla="*/ 76 h 95"/>
                <a:gd name="T86" fmla="*/ 329 w 715"/>
                <a:gd name="T87" fmla="*/ 44 h 95"/>
                <a:gd name="T88" fmla="*/ 317 w 715"/>
                <a:gd name="T89" fmla="*/ 27 h 95"/>
                <a:gd name="T90" fmla="*/ 298 w 715"/>
                <a:gd name="T91" fmla="*/ 25 h 95"/>
                <a:gd name="T92" fmla="*/ 230 w 715"/>
                <a:gd name="T93" fmla="*/ 75 h 95"/>
                <a:gd name="T94" fmla="*/ 266 w 715"/>
                <a:gd name="T95" fmla="*/ 32 h 95"/>
                <a:gd name="T96" fmla="*/ 215 w 715"/>
                <a:gd name="T97" fmla="*/ 53 h 95"/>
                <a:gd name="T98" fmla="*/ 203 w 715"/>
                <a:gd name="T99" fmla="*/ 54 h 95"/>
                <a:gd name="T100" fmla="*/ 151 w 715"/>
                <a:gd name="T101" fmla="*/ 43 h 95"/>
                <a:gd name="T102" fmla="*/ 159 w 715"/>
                <a:gd name="T103" fmla="*/ 63 h 95"/>
                <a:gd name="T104" fmla="*/ 212 w 715"/>
                <a:gd name="T105" fmla="*/ 24 h 95"/>
                <a:gd name="T106" fmla="*/ 194 w 715"/>
                <a:gd name="T107" fmla="*/ 18 h 95"/>
                <a:gd name="T108" fmla="*/ 153 w 715"/>
                <a:gd name="T109" fmla="*/ 34 h 95"/>
                <a:gd name="T110" fmla="*/ 108 w 715"/>
                <a:gd name="T111" fmla="*/ 51 h 95"/>
                <a:gd name="T112" fmla="*/ 112 w 715"/>
                <a:gd name="T113" fmla="*/ 26 h 95"/>
                <a:gd name="T114" fmla="*/ 65 w 715"/>
                <a:gd name="T115" fmla="*/ 54 h 95"/>
                <a:gd name="T116" fmla="*/ 87 w 715"/>
                <a:gd name="T117" fmla="*/ 22 h 95"/>
                <a:gd name="T118" fmla="*/ 53 w 715"/>
                <a:gd name="T119" fmla="*/ 3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5" h="95">
                  <a:moveTo>
                    <a:pt x="19" y="17"/>
                  </a:moveTo>
                  <a:cubicBezTo>
                    <a:pt x="21" y="19"/>
                    <a:pt x="23" y="14"/>
                    <a:pt x="25" y="16"/>
                  </a:cubicBezTo>
                  <a:cubicBezTo>
                    <a:pt x="24" y="17"/>
                    <a:pt x="25" y="18"/>
                    <a:pt x="24" y="19"/>
                  </a:cubicBezTo>
                  <a:cubicBezTo>
                    <a:pt x="19" y="17"/>
                    <a:pt x="19" y="22"/>
                    <a:pt x="14" y="23"/>
                  </a:cubicBezTo>
                  <a:cubicBezTo>
                    <a:pt x="16" y="26"/>
                    <a:pt x="20" y="22"/>
                    <a:pt x="20" y="28"/>
                  </a:cubicBezTo>
                  <a:cubicBezTo>
                    <a:pt x="27" y="25"/>
                    <a:pt x="29" y="13"/>
                    <a:pt x="34" y="16"/>
                  </a:cubicBezTo>
                  <a:cubicBezTo>
                    <a:pt x="33" y="17"/>
                    <a:pt x="35" y="19"/>
                    <a:pt x="34" y="20"/>
                  </a:cubicBezTo>
                  <a:cubicBezTo>
                    <a:pt x="31" y="23"/>
                    <a:pt x="28" y="26"/>
                    <a:pt x="32" y="29"/>
                  </a:cubicBezTo>
                  <a:cubicBezTo>
                    <a:pt x="34" y="28"/>
                    <a:pt x="35" y="26"/>
                    <a:pt x="37" y="25"/>
                  </a:cubicBezTo>
                  <a:cubicBezTo>
                    <a:pt x="36" y="20"/>
                    <a:pt x="35" y="16"/>
                    <a:pt x="38" y="12"/>
                  </a:cubicBezTo>
                  <a:cubicBezTo>
                    <a:pt x="39" y="17"/>
                    <a:pt x="40" y="17"/>
                    <a:pt x="44" y="22"/>
                  </a:cubicBezTo>
                  <a:cubicBezTo>
                    <a:pt x="40" y="26"/>
                    <a:pt x="38" y="26"/>
                    <a:pt x="37" y="32"/>
                  </a:cubicBezTo>
                  <a:cubicBezTo>
                    <a:pt x="34" y="27"/>
                    <a:pt x="34" y="33"/>
                    <a:pt x="34" y="35"/>
                  </a:cubicBezTo>
                  <a:cubicBezTo>
                    <a:pt x="33" y="33"/>
                    <a:pt x="32" y="32"/>
                    <a:pt x="31" y="31"/>
                  </a:cubicBezTo>
                  <a:cubicBezTo>
                    <a:pt x="25" y="37"/>
                    <a:pt x="30" y="42"/>
                    <a:pt x="25" y="46"/>
                  </a:cubicBezTo>
                  <a:cubicBezTo>
                    <a:pt x="26" y="45"/>
                    <a:pt x="28" y="45"/>
                    <a:pt x="30" y="45"/>
                  </a:cubicBezTo>
                  <a:cubicBezTo>
                    <a:pt x="27" y="47"/>
                    <a:pt x="28" y="48"/>
                    <a:pt x="26" y="50"/>
                  </a:cubicBezTo>
                  <a:cubicBezTo>
                    <a:pt x="24" y="43"/>
                    <a:pt x="20" y="51"/>
                    <a:pt x="17" y="48"/>
                  </a:cubicBezTo>
                  <a:cubicBezTo>
                    <a:pt x="20" y="41"/>
                    <a:pt x="21" y="34"/>
                    <a:pt x="25" y="29"/>
                  </a:cubicBezTo>
                  <a:cubicBezTo>
                    <a:pt x="22" y="28"/>
                    <a:pt x="18" y="30"/>
                    <a:pt x="16" y="27"/>
                  </a:cubicBezTo>
                  <a:cubicBezTo>
                    <a:pt x="12" y="30"/>
                    <a:pt x="10" y="33"/>
                    <a:pt x="10" y="36"/>
                  </a:cubicBezTo>
                  <a:cubicBezTo>
                    <a:pt x="13" y="37"/>
                    <a:pt x="12" y="30"/>
                    <a:pt x="16" y="32"/>
                  </a:cubicBezTo>
                  <a:cubicBezTo>
                    <a:pt x="18" y="35"/>
                    <a:pt x="14" y="36"/>
                    <a:pt x="15" y="38"/>
                  </a:cubicBezTo>
                  <a:cubicBezTo>
                    <a:pt x="16" y="38"/>
                    <a:pt x="18" y="37"/>
                    <a:pt x="18" y="38"/>
                  </a:cubicBezTo>
                  <a:cubicBezTo>
                    <a:pt x="7" y="44"/>
                    <a:pt x="7" y="53"/>
                    <a:pt x="0" y="60"/>
                  </a:cubicBezTo>
                  <a:cubicBezTo>
                    <a:pt x="6" y="57"/>
                    <a:pt x="12" y="53"/>
                    <a:pt x="17" y="57"/>
                  </a:cubicBezTo>
                  <a:cubicBezTo>
                    <a:pt x="19" y="53"/>
                    <a:pt x="8" y="52"/>
                    <a:pt x="13" y="47"/>
                  </a:cubicBezTo>
                  <a:cubicBezTo>
                    <a:pt x="14" y="52"/>
                    <a:pt x="22" y="50"/>
                    <a:pt x="25" y="56"/>
                  </a:cubicBezTo>
                  <a:cubicBezTo>
                    <a:pt x="22" y="58"/>
                    <a:pt x="19" y="61"/>
                    <a:pt x="16" y="63"/>
                  </a:cubicBezTo>
                  <a:cubicBezTo>
                    <a:pt x="12" y="59"/>
                    <a:pt x="7" y="64"/>
                    <a:pt x="3" y="64"/>
                  </a:cubicBezTo>
                  <a:cubicBezTo>
                    <a:pt x="6" y="67"/>
                    <a:pt x="2" y="72"/>
                    <a:pt x="7" y="70"/>
                  </a:cubicBezTo>
                  <a:cubicBezTo>
                    <a:pt x="7" y="64"/>
                    <a:pt x="24" y="64"/>
                    <a:pt x="26" y="70"/>
                  </a:cubicBezTo>
                  <a:cubicBezTo>
                    <a:pt x="28" y="68"/>
                    <a:pt x="31" y="66"/>
                    <a:pt x="34" y="64"/>
                  </a:cubicBezTo>
                  <a:cubicBezTo>
                    <a:pt x="36" y="70"/>
                    <a:pt x="40" y="64"/>
                    <a:pt x="43" y="67"/>
                  </a:cubicBezTo>
                  <a:cubicBezTo>
                    <a:pt x="43" y="74"/>
                    <a:pt x="40" y="69"/>
                    <a:pt x="36" y="71"/>
                  </a:cubicBezTo>
                  <a:cubicBezTo>
                    <a:pt x="35" y="73"/>
                    <a:pt x="35" y="75"/>
                    <a:pt x="37" y="78"/>
                  </a:cubicBezTo>
                  <a:cubicBezTo>
                    <a:pt x="41" y="73"/>
                    <a:pt x="44" y="75"/>
                    <a:pt x="48" y="71"/>
                  </a:cubicBezTo>
                  <a:cubicBezTo>
                    <a:pt x="46" y="68"/>
                    <a:pt x="42" y="60"/>
                    <a:pt x="50" y="60"/>
                  </a:cubicBezTo>
                  <a:cubicBezTo>
                    <a:pt x="48" y="57"/>
                    <a:pt x="44" y="54"/>
                    <a:pt x="47" y="51"/>
                  </a:cubicBezTo>
                  <a:cubicBezTo>
                    <a:pt x="52" y="53"/>
                    <a:pt x="52" y="44"/>
                    <a:pt x="56" y="46"/>
                  </a:cubicBezTo>
                  <a:cubicBezTo>
                    <a:pt x="54" y="48"/>
                    <a:pt x="56" y="49"/>
                    <a:pt x="55" y="50"/>
                  </a:cubicBezTo>
                  <a:cubicBezTo>
                    <a:pt x="54" y="51"/>
                    <a:pt x="51" y="50"/>
                    <a:pt x="52" y="53"/>
                  </a:cubicBezTo>
                  <a:cubicBezTo>
                    <a:pt x="56" y="53"/>
                    <a:pt x="50" y="69"/>
                    <a:pt x="49" y="75"/>
                  </a:cubicBezTo>
                  <a:cubicBezTo>
                    <a:pt x="55" y="75"/>
                    <a:pt x="57" y="68"/>
                    <a:pt x="59" y="76"/>
                  </a:cubicBezTo>
                  <a:cubicBezTo>
                    <a:pt x="62" y="70"/>
                    <a:pt x="68" y="71"/>
                    <a:pt x="65" y="65"/>
                  </a:cubicBezTo>
                  <a:cubicBezTo>
                    <a:pt x="62" y="65"/>
                    <a:pt x="61" y="66"/>
                    <a:pt x="60" y="68"/>
                  </a:cubicBezTo>
                  <a:cubicBezTo>
                    <a:pt x="60" y="66"/>
                    <a:pt x="53" y="66"/>
                    <a:pt x="56" y="63"/>
                  </a:cubicBezTo>
                  <a:cubicBezTo>
                    <a:pt x="62" y="62"/>
                    <a:pt x="61" y="61"/>
                    <a:pt x="62" y="56"/>
                  </a:cubicBezTo>
                  <a:cubicBezTo>
                    <a:pt x="64" y="58"/>
                    <a:pt x="67" y="54"/>
                    <a:pt x="69" y="58"/>
                  </a:cubicBezTo>
                  <a:cubicBezTo>
                    <a:pt x="62" y="62"/>
                    <a:pt x="67" y="64"/>
                    <a:pt x="71" y="63"/>
                  </a:cubicBezTo>
                  <a:cubicBezTo>
                    <a:pt x="67" y="67"/>
                    <a:pt x="66" y="72"/>
                    <a:pt x="65" y="76"/>
                  </a:cubicBezTo>
                  <a:cubicBezTo>
                    <a:pt x="72" y="78"/>
                    <a:pt x="75" y="64"/>
                    <a:pt x="82" y="73"/>
                  </a:cubicBezTo>
                  <a:cubicBezTo>
                    <a:pt x="81" y="75"/>
                    <a:pt x="78" y="74"/>
                    <a:pt x="79" y="76"/>
                  </a:cubicBezTo>
                  <a:cubicBezTo>
                    <a:pt x="81" y="75"/>
                    <a:pt x="80" y="77"/>
                    <a:pt x="81" y="79"/>
                  </a:cubicBezTo>
                  <a:cubicBezTo>
                    <a:pt x="85" y="73"/>
                    <a:pt x="89" y="72"/>
                    <a:pt x="92" y="65"/>
                  </a:cubicBezTo>
                  <a:cubicBezTo>
                    <a:pt x="95" y="66"/>
                    <a:pt x="98" y="63"/>
                    <a:pt x="101" y="64"/>
                  </a:cubicBezTo>
                  <a:cubicBezTo>
                    <a:pt x="96" y="67"/>
                    <a:pt x="97" y="72"/>
                    <a:pt x="95" y="76"/>
                  </a:cubicBezTo>
                  <a:cubicBezTo>
                    <a:pt x="93" y="77"/>
                    <a:pt x="87" y="74"/>
                    <a:pt x="88" y="78"/>
                  </a:cubicBezTo>
                  <a:cubicBezTo>
                    <a:pt x="90" y="76"/>
                    <a:pt x="91" y="81"/>
                    <a:pt x="93" y="80"/>
                  </a:cubicBezTo>
                  <a:cubicBezTo>
                    <a:pt x="95" y="79"/>
                    <a:pt x="97" y="77"/>
                    <a:pt x="99" y="76"/>
                  </a:cubicBezTo>
                  <a:cubicBezTo>
                    <a:pt x="102" y="79"/>
                    <a:pt x="99" y="80"/>
                    <a:pt x="103" y="81"/>
                  </a:cubicBezTo>
                  <a:cubicBezTo>
                    <a:pt x="107" y="79"/>
                    <a:pt x="108" y="78"/>
                    <a:pt x="108" y="74"/>
                  </a:cubicBezTo>
                  <a:cubicBezTo>
                    <a:pt x="115" y="75"/>
                    <a:pt x="110" y="78"/>
                    <a:pt x="117" y="82"/>
                  </a:cubicBezTo>
                  <a:cubicBezTo>
                    <a:pt x="121" y="77"/>
                    <a:pt x="124" y="82"/>
                    <a:pt x="128" y="77"/>
                  </a:cubicBezTo>
                  <a:cubicBezTo>
                    <a:pt x="129" y="78"/>
                    <a:pt x="128" y="80"/>
                    <a:pt x="131" y="82"/>
                  </a:cubicBezTo>
                  <a:cubicBezTo>
                    <a:pt x="134" y="81"/>
                    <a:pt x="138" y="80"/>
                    <a:pt x="141" y="81"/>
                  </a:cubicBezTo>
                  <a:cubicBezTo>
                    <a:pt x="138" y="78"/>
                    <a:pt x="145" y="73"/>
                    <a:pt x="148" y="76"/>
                  </a:cubicBezTo>
                  <a:cubicBezTo>
                    <a:pt x="148" y="81"/>
                    <a:pt x="140" y="75"/>
                    <a:pt x="143" y="81"/>
                  </a:cubicBezTo>
                  <a:cubicBezTo>
                    <a:pt x="154" y="79"/>
                    <a:pt x="164" y="84"/>
                    <a:pt x="176" y="81"/>
                  </a:cubicBezTo>
                  <a:cubicBezTo>
                    <a:pt x="171" y="78"/>
                    <a:pt x="175" y="75"/>
                    <a:pt x="176" y="72"/>
                  </a:cubicBezTo>
                  <a:cubicBezTo>
                    <a:pt x="175" y="79"/>
                    <a:pt x="187" y="90"/>
                    <a:pt x="187" y="80"/>
                  </a:cubicBezTo>
                  <a:cubicBezTo>
                    <a:pt x="182" y="83"/>
                    <a:pt x="184" y="72"/>
                    <a:pt x="180" y="71"/>
                  </a:cubicBezTo>
                  <a:cubicBezTo>
                    <a:pt x="181" y="70"/>
                    <a:pt x="182" y="68"/>
                    <a:pt x="182" y="67"/>
                  </a:cubicBezTo>
                  <a:cubicBezTo>
                    <a:pt x="182" y="71"/>
                    <a:pt x="184" y="70"/>
                    <a:pt x="187" y="71"/>
                  </a:cubicBezTo>
                  <a:cubicBezTo>
                    <a:pt x="181" y="75"/>
                    <a:pt x="189" y="79"/>
                    <a:pt x="192" y="77"/>
                  </a:cubicBezTo>
                  <a:cubicBezTo>
                    <a:pt x="190" y="79"/>
                    <a:pt x="189" y="81"/>
                    <a:pt x="192" y="83"/>
                  </a:cubicBezTo>
                  <a:cubicBezTo>
                    <a:pt x="193" y="83"/>
                    <a:pt x="194" y="82"/>
                    <a:pt x="195" y="83"/>
                  </a:cubicBezTo>
                  <a:cubicBezTo>
                    <a:pt x="196" y="75"/>
                    <a:pt x="204" y="76"/>
                    <a:pt x="203" y="65"/>
                  </a:cubicBezTo>
                  <a:cubicBezTo>
                    <a:pt x="203" y="66"/>
                    <a:pt x="204" y="67"/>
                    <a:pt x="205" y="66"/>
                  </a:cubicBezTo>
                  <a:cubicBezTo>
                    <a:pt x="204" y="68"/>
                    <a:pt x="204" y="71"/>
                    <a:pt x="208" y="74"/>
                  </a:cubicBezTo>
                  <a:cubicBezTo>
                    <a:pt x="211" y="72"/>
                    <a:pt x="221" y="72"/>
                    <a:pt x="218" y="77"/>
                  </a:cubicBezTo>
                  <a:cubicBezTo>
                    <a:pt x="214" y="72"/>
                    <a:pt x="209" y="78"/>
                    <a:pt x="201" y="76"/>
                  </a:cubicBezTo>
                  <a:cubicBezTo>
                    <a:pt x="199" y="78"/>
                    <a:pt x="200" y="80"/>
                    <a:pt x="199" y="81"/>
                  </a:cubicBezTo>
                  <a:cubicBezTo>
                    <a:pt x="205" y="86"/>
                    <a:pt x="212" y="82"/>
                    <a:pt x="218" y="84"/>
                  </a:cubicBezTo>
                  <a:cubicBezTo>
                    <a:pt x="217" y="83"/>
                    <a:pt x="216" y="82"/>
                    <a:pt x="218" y="80"/>
                  </a:cubicBezTo>
                  <a:cubicBezTo>
                    <a:pt x="227" y="77"/>
                    <a:pt x="225" y="91"/>
                    <a:pt x="225" y="91"/>
                  </a:cubicBezTo>
                  <a:cubicBezTo>
                    <a:pt x="228" y="88"/>
                    <a:pt x="234" y="85"/>
                    <a:pt x="227" y="85"/>
                  </a:cubicBezTo>
                  <a:cubicBezTo>
                    <a:pt x="228" y="81"/>
                    <a:pt x="233" y="78"/>
                    <a:pt x="235" y="86"/>
                  </a:cubicBezTo>
                  <a:cubicBezTo>
                    <a:pt x="246" y="83"/>
                    <a:pt x="253" y="88"/>
                    <a:pt x="263" y="82"/>
                  </a:cubicBezTo>
                  <a:cubicBezTo>
                    <a:pt x="264" y="87"/>
                    <a:pt x="273" y="86"/>
                    <a:pt x="278" y="85"/>
                  </a:cubicBezTo>
                  <a:cubicBezTo>
                    <a:pt x="279" y="79"/>
                    <a:pt x="281" y="81"/>
                    <a:pt x="279" y="78"/>
                  </a:cubicBezTo>
                  <a:cubicBezTo>
                    <a:pt x="281" y="77"/>
                    <a:pt x="282" y="75"/>
                    <a:pt x="284" y="74"/>
                  </a:cubicBezTo>
                  <a:cubicBezTo>
                    <a:pt x="284" y="77"/>
                    <a:pt x="286" y="79"/>
                    <a:pt x="289" y="76"/>
                  </a:cubicBezTo>
                  <a:cubicBezTo>
                    <a:pt x="289" y="72"/>
                    <a:pt x="287" y="74"/>
                    <a:pt x="284" y="72"/>
                  </a:cubicBezTo>
                  <a:cubicBezTo>
                    <a:pt x="286" y="70"/>
                    <a:pt x="285" y="68"/>
                    <a:pt x="288" y="66"/>
                  </a:cubicBezTo>
                  <a:cubicBezTo>
                    <a:pt x="288" y="72"/>
                    <a:pt x="294" y="80"/>
                    <a:pt x="286" y="86"/>
                  </a:cubicBezTo>
                  <a:cubicBezTo>
                    <a:pt x="289" y="91"/>
                    <a:pt x="289" y="81"/>
                    <a:pt x="292" y="88"/>
                  </a:cubicBezTo>
                  <a:cubicBezTo>
                    <a:pt x="296" y="87"/>
                    <a:pt x="296" y="81"/>
                    <a:pt x="298" y="83"/>
                  </a:cubicBezTo>
                  <a:cubicBezTo>
                    <a:pt x="300" y="91"/>
                    <a:pt x="301" y="82"/>
                    <a:pt x="307" y="83"/>
                  </a:cubicBezTo>
                  <a:cubicBezTo>
                    <a:pt x="308" y="85"/>
                    <a:pt x="306" y="86"/>
                    <a:pt x="305" y="87"/>
                  </a:cubicBezTo>
                  <a:cubicBezTo>
                    <a:pt x="315" y="93"/>
                    <a:pt x="308" y="77"/>
                    <a:pt x="316" y="74"/>
                  </a:cubicBezTo>
                  <a:cubicBezTo>
                    <a:pt x="309" y="67"/>
                    <a:pt x="309" y="86"/>
                    <a:pt x="301" y="79"/>
                  </a:cubicBezTo>
                  <a:cubicBezTo>
                    <a:pt x="309" y="80"/>
                    <a:pt x="307" y="68"/>
                    <a:pt x="315" y="70"/>
                  </a:cubicBezTo>
                  <a:cubicBezTo>
                    <a:pt x="316" y="66"/>
                    <a:pt x="317" y="62"/>
                    <a:pt x="320" y="58"/>
                  </a:cubicBezTo>
                  <a:cubicBezTo>
                    <a:pt x="323" y="62"/>
                    <a:pt x="316" y="67"/>
                    <a:pt x="323" y="66"/>
                  </a:cubicBezTo>
                  <a:cubicBezTo>
                    <a:pt x="320" y="70"/>
                    <a:pt x="318" y="66"/>
                    <a:pt x="316" y="67"/>
                  </a:cubicBezTo>
                  <a:cubicBezTo>
                    <a:pt x="324" y="75"/>
                    <a:pt x="309" y="81"/>
                    <a:pt x="316" y="89"/>
                  </a:cubicBezTo>
                  <a:cubicBezTo>
                    <a:pt x="320" y="86"/>
                    <a:pt x="323" y="82"/>
                    <a:pt x="321" y="78"/>
                  </a:cubicBezTo>
                  <a:cubicBezTo>
                    <a:pt x="325" y="74"/>
                    <a:pt x="328" y="76"/>
                    <a:pt x="331" y="77"/>
                  </a:cubicBezTo>
                  <a:cubicBezTo>
                    <a:pt x="326" y="79"/>
                    <a:pt x="330" y="82"/>
                    <a:pt x="326" y="85"/>
                  </a:cubicBezTo>
                  <a:cubicBezTo>
                    <a:pt x="325" y="83"/>
                    <a:pt x="324" y="81"/>
                    <a:pt x="323" y="82"/>
                  </a:cubicBezTo>
                  <a:cubicBezTo>
                    <a:pt x="326" y="87"/>
                    <a:pt x="322" y="84"/>
                    <a:pt x="323" y="89"/>
                  </a:cubicBezTo>
                  <a:cubicBezTo>
                    <a:pt x="327" y="88"/>
                    <a:pt x="333" y="89"/>
                    <a:pt x="334" y="86"/>
                  </a:cubicBezTo>
                  <a:cubicBezTo>
                    <a:pt x="333" y="83"/>
                    <a:pt x="331" y="84"/>
                    <a:pt x="329" y="84"/>
                  </a:cubicBezTo>
                  <a:cubicBezTo>
                    <a:pt x="335" y="84"/>
                    <a:pt x="332" y="78"/>
                    <a:pt x="335" y="80"/>
                  </a:cubicBezTo>
                  <a:cubicBezTo>
                    <a:pt x="336" y="82"/>
                    <a:pt x="336" y="85"/>
                    <a:pt x="336" y="88"/>
                  </a:cubicBezTo>
                  <a:cubicBezTo>
                    <a:pt x="359" y="87"/>
                    <a:pt x="382" y="90"/>
                    <a:pt x="405" y="88"/>
                  </a:cubicBezTo>
                  <a:cubicBezTo>
                    <a:pt x="400" y="82"/>
                    <a:pt x="408" y="79"/>
                    <a:pt x="410" y="79"/>
                  </a:cubicBezTo>
                  <a:cubicBezTo>
                    <a:pt x="411" y="84"/>
                    <a:pt x="407" y="84"/>
                    <a:pt x="405" y="88"/>
                  </a:cubicBezTo>
                  <a:cubicBezTo>
                    <a:pt x="408" y="93"/>
                    <a:pt x="412" y="88"/>
                    <a:pt x="414" y="85"/>
                  </a:cubicBezTo>
                  <a:cubicBezTo>
                    <a:pt x="418" y="86"/>
                    <a:pt x="415" y="90"/>
                    <a:pt x="419" y="85"/>
                  </a:cubicBezTo>
                  <a:cubicBezTo>
                    <a:pt x="419" y="93"/>
                    <a:pt x="428" y="85"/>
                    <a:pt x="432" y="90"/>
                  </a:cubicBezTo>
                  <a:cubicBezTo>
                    <a:pt x="432" y="89"/>
                    <a:pt x="438" y="87"/>
                    <a:pt x="439" y="83"/>
                  </a:cubicBezTo>
                  <a:cubicBezTo>
                    <a:pt x="440" y="85"/>
                    <a:pt x="442" y="85"/>
                    <a:pt x="443" y="86"/>
                  </a:cubicBezTo>
                  <a:cubicBezTo>
                    <a:pt x="442" y="88"/>
                    <a:pt x="437" y="85"/>
                    <a:pt x="438" y="89"/>
                  </a:cubicBezTo>
                  <a:cubicBezTo>
                    <a:pt x="441" y="88"/>
                    <a:pt x="439" y="91"/>
                    <a:pt x="441" y="93"/>
                  </a:cubicBezTo>
                  <a:cubicBezTo>
                    <a:pt x="448" y="88"/>
                    <a:pt x="460" y="95"/>
                    <a:pt x="464" y="89"/>
                  </a:cubicBezTo>
                  <a:cubicBezTo>
                    <a:pt x="462" y="85"/>
                    <a:pt x="448" y="89"/>
                    <a:pt x="446" y="83"/>
                  </a:cubicBezTo>
                  <a:cubicBezTo>
                    <a:pt x="454" y="87"/>
                    <a:pt x="463" y="84"/>
                    <a:pt x="472" y="83"/>
                  </a:cubicBezTo>
                  <a:cubicBezTo>
                    <a:pt x="470" y="84"/>
                    <a:pt x="469" y="85"/>
                    <a:pt x="467" y="87"/>
                  </a:cubicBezTo>
                  <a:cubicBezTo>
                    <a:pt x="469" y="89"/>
                    <a:pt x="471" y="91"/>
                    <a:pt x="472" y="93"/>
                  </a:cubicBezTo>
                  <a:cubicBezTo>
                    <a:pt x="478" y="91"/>
                    <a:pt x="472" y="86"/>
                    <a:pt x="476" y="84"/>
                  </a:cubicBezTo>
                  <a:cubicBezTo>
                    <a:pt x="477" y="85"/>
                    <a:pt x="475" y="86"/>
                    <a:pt x="477" y="88"/>
                  </a:cubicBezTo>
                  <a:cubicBezTo>
                    <a:pt x="485" y="83"/>
                    <a:pt x="479" y="72"/>
                    <a:pt x="485" y="71"/>
                  </a:cubicBezTo>
                  <a:cubicBezTo>
                    <a:pt x="482" y="76"/>
                    <a:pt x="486" y="83"/>
                    <a:pt x="479" y="88"/>
                  </a:cubicBezTo>
                  <a:cubicBezTo>
                    <a:pt x="485" y="95"/>
                    <a:pt x="486" y="85"/>
                    <a:pt x="491" y="93"/>
                  </a:cubicBezTo>
                  <a:cubicBezTo>
                    <a:pt x="494" y="90"/>
                    <a:pt x="496" y="92"/>
                    <a:pt x="499" y="88"/>
                  </a:cubicBezTo>
                  <a:cubicBezTo>
                    <a:pt x="500" y="93"/>
                    <a:pt x="511" y="95"/>
                    <a:pt x="513" y="89"/>
                  </a:cubicBezTo>
                  <a:cubicBezTo>
                    <a:pt x="517" y="92"/>
                    <a:pt x="524" y="95"/>
                    <a:pt x="528" y="88"/>
                  </a:cubicBezTo>
                  <a:cubicBezTo>
                    <a:pt x="529" y="93"/>
                    <a:pt x="536" y="93"/>
                    <a:pt x="536" y="87"/>
                  </a:cubicBezTo>
                  <a:cubicBezTo>
                    <a:pt x="538" y="89"/>
                    <a:pt x="539" y="91"/>
                    <a:pt x="539" y="92"/>
                  </a:cubicBezTo>
                  <a:cubicBezTo>
                    <a:pt x="545" y="84"/>
                    <a:pt x="568" y="91"/>
                    <a:pt x="563" y="77"/>
                  </a:cubicBezTo>
                  <a:cubicBezTo>
                    <a:pt x="565" y="76"/>
                    <a:pt x="566" y="79"/>
                    <a:pt x="567" y="81"/>
                  </a:cubicBezTo>
                  <a:cubicBezTo>
                    <a:pt x="570" y="79"/>
                    <a:pt x="568" y="77"/>
                    <a:pt x="569" y="76"/>
                  </a:cubicBezTo>
                  <a:cubicBezTo>
                    <a:pt x="571" y="76"/>
                    <a:pt x="574" y="73"/>
                    <a:pt x="576" y="76"/>
                  </a:cubicBezTo>
                  <a:cubicBezTo>
                    <a:pt x="572" y="79"/>
                    <a:pt x="570" y="81"/>
                    <a:pt x="571" y="87"/>
                  </a:cubicBezTo>
                  <a:cubicBezTo>
                    <a:pt x="567" y="86"/>
                    <a:pt x="563" y="90"/>
                    <a:pt x="560" y="90"/>
                  </a:cubicBezTo>
                  <a:cubicBezTo>
                    <a:pt x="571" y="93"/>
                    <a:pt x="591" y="94"/>
                    <a:pt x="603" y="84"/>
                  </a:cubicBezTo>
                  <a:cubicBezTo>
                    <a:pt x="605" y="90"/>
                    <a:pt x="609" y="79"/>
                    <a:pt x="612" y="82"/>
                  </a:cubicBezTo>
                  <a:cubicBezTo>
                    <a:pt x="608" y="85"/>
                    <a:pt x="604" y="88"/>
                    <a:pt x="604" y="92"/>
                  </a:cubicBezTo>
                  <a:cubicBezTo>
                    <a:pt x="606" y="91"/>
                    <a:pt x="609" y="89"/>
                    <a:pt x="611" y="92"/>
                  </a:cubicBezTo>
                  <a:cubicBezTo>
                    <a:pt x="618" y="87"/>
                    <a:pt x="615" y="77"/>
                    <a:pt x="623" y="78"/>
                  </a:cubicBezTo>
                  <a:cubicBezTo>
                    <a:pt x="624" y="74"/>
                    <a:pt x="622" y="64"/>
                    <a:pt x="630" y="64"/>
                  </a:cubicBezTo>
                  <a:cubicBezTo>
                    <a:pt x="626" y="75"/>
                    <a:pt x="631" y="82"/>
                    <a:pt x="616" y="90"/>
                  </a:cubicBezTo>
                  <a:cubicBezTo>
                    <a:pt x="623" y="95"/>
                    <a:pt x="634" y="89"/>
                    <a:pt x="639" y="82"/>
                  </a:cubicBezTo>
                  <a:cubicBezTo>
                    <a:pt x="637" y="78"/>
                    <a:pt x="634" y="82"/>
                    <a:pt x="633" y="78"/>
                  </a:cubicBezTo>
                  <a:cubicBezTo>
                    <a:pt x="634" y="78"/>
                    <a:pt x="633" y="76"/>
                    <a:pt x="634" y="76"/>
                  </a:cubicBezTo>
                  <a:cubicBezTo>
                    <a:pt x="641" y="77"/>
                    <a:pt x="651" y="76"/>
                    <a:pt x="655" y="68"/>
                  </a:cubicBezTo>
                  <a:cubicBezTo>
                    <a:pt x="659" y="71"/>
                    <a:pt x="656" y="74"/>
                    <a:pt x="653" y="77"/>
                  </a:cubicBezTo>
                  <a:cubicBezTo>
                    <a:pt x="652" y="75"/>
                    <a:pt x="653" y="73"/>
                    <a:pt x="650" y="75"/>
                  </a:cubicBezTo>
                  <a:cubicBezTo>
                    <a:pt x="648" y="81"/>
                    <a:pt x="652" y="78"/>
                    <a:pt x="655" y="81"/>
                  </a:cubicBezTo>
                  <a:cubicBezTo>
                    <a:pt x="652" y="82"/>
                    <a:pt x="650" y="87"/>
                    <a:pt x="648" y="84"/>
                  </a:cubicBezTo>
                  <a:cubicBezTo>
                    <a:pt x="645" y="82"/>
                    <a:pt x="649" y="80"/>
                    <a:pt x="647" y="78"/>
                  </a:cubicBezTo>
                  <a:cubicBezTo>
                    <a:pt x="636" y="79"/>
                    <a:pt x="644" y="86"/>
                    <a:pt x="639" y="91"/>
                  </a:cubicBezTo>
                  <a:cubicBezTo>
                    <a:pt x="645" y="93"/>
                    <a:pt x="655" y="83"/>
                    <a:pt x="659" y="78"/>
                  </a:cubicBezTo>
                  <a:cubicBezTo>
                    <a:pt x="661" y="79"/>
                    <a:pt x="662" y="78"/>
                    <a:pt x="664" y="81"/>
                  </a:cubicBezTo>
                  <a:cubicBezTo>
                    <a:pt x="667" y="73"/>
                    <a:pt x="673" y="67"/>
                    <a:pt x="679" y="62"/>
                  </a:cubicBezTo>
                  <a:cubicBezTo>
                    <a:pt x="676" y="57"/>
                    <a:pt x="674" y="61"/>
                    <a:pt x="672" y="64"/>
                  </a:cubicBezTo>
                  <a:cubicBezTo>
                    <a:pt x="666" y="57"/>
                    <a:pt x="673" y="52"/>
                    <a:pt x="679" y="50"/>
                  </a:cubicBezTo>
                  <a:cubicBezTo>
                    <a:pt x="681" y="54"/>
                    <a:pt x="673" y="52"/>
                    <a:pt x="678" y="58"/>
                  </a:cubicBezTo>
                  <a:cubicBezTo>
                    <a:pt x="680" y="56"/>
                    <a:pt x="681" y="57"/>
                    <a:pt x="683" y="55"/>
                  </a:cubicBezTo>
                  <a:cubicBezTo>
                    <a:pt x="681" y="46"/>
                    <a:pt x="692" y="39"/>
                    <a:pt x="686" y="29"/>
                  </a:cubicBezTo>
                  <a:cubicBezTo>
                    <a:pt x="689" y="27"/>
                    <a:pt x="691" y="27"/>
                    <a:pt x="692" y="30"/>
                  </a:cubicBezTo>
                  <a:cubicBezTo>
                    <a:pt x="688" y="32"/>
                    <a:pt x="693" y="35"/>
                    <a:pt x="695" y="35"/>
                  </a:cubicBezTo>
                  <a:cubicBezTo>
                    <a:pt x="692" y="37"/>
                    <a:pt x="689" y="39"/>
                    <a:pt x="691" y="42"/>
                  </a:cubicBezTo>
                  <a:cubicBezTo>
                    <a:pt x="696" y="41"/>
                    <a:pt x="697" y="36"/>
                    <a:pt x="703" y="32"/>
                  </a:cubicBezTo>
                  <a:cubicBezTo>
                    <a:pt x="705" y="34"/>
                    <a:pt x="706" y="36"/>
                    <a:pt x="708" y="36"/>
                  </a:cubicBezTo>
                  <a:cubicBezTo>
                    <a:pt x="711" y="33"/>
                    <a:pt x="714" y="35"/>
                    <a:pt x="715" y="31"/>
                  </a:cubicBezTo>
                  <a:cubicBezTo>
                    <a:pt x="713" y="25"/>
                    <a:pt x="710" y="33"/>
                    <a:pt x="709" y="30"/>
                  </a:cubicBezTo>
                  <a:cubicBezTo>
                    <a:pt x="710" y="28"/>
                    <a:pt x="713" y="26"/>
                    <a:pt x="712" y="23"/>
                  </a:cubicBezTo>
                  <a:cubicBezTo>
                    <a:pt x="705" y="24"/>
                    <a:pt x="699" y="32"/>
                    <a:pt x="693" y="31"/>
                  </a:cubicBezTo>
                  <a:cubicBezTo>
                    <a:pt x="697" y="25"/>
                    <a:pt x="689" y="26"/>
                    <a:pt x="686" y="24"/>
                  </a:cubicBezTo>
                  <a:cubicBezTo>
                    <a:pt x="687" y="23"/>
                    <a:pt x="688" y="22"/>
                    <a:pt x="687" y="21"/>
                  </a:cubicBezTo>
                  <a:cubicBezTo>
                    <a:pt x="682" y="27"/>
                    <a:pt x="685" y="34"/>
                    <a:pt x="684" y="40"/>
                  </a:cubicBezTo>
                  <a:cubicBezTo>
                    <a:pt x="680" y="41"/>
                    <a:pt x="676" y="50"/>
                    <a:pt x="670" y="43"/>
                  </a:cubicBezTo>
                  <a:cubicBezTo>
                    <a:pt x="674" y="41"/>
                    <a:pt x="670" y="38"/>
                    <a:pt x="669" y="35"/>
                  </a:cubicBezTo>
                  <a:cubicBezTo>
                    <a:pt x="663" y="40"/>
                    <a:pt x="665" y="46"/>
                    <a:pt x="664" y="52"/>
                  </a:cubicBezTo>
                  <a:cubicBezTo>
                    <a:pt x="667" y="51"/>
                    <a:pt x="666" y="45"/>
                    <a:pt x="670" y="47"/>
                  </a:cubicBezTo>
                  <a:cubicBezTo>
                    <a:pt x="671" y="52"/>
                    <a:pt x="667" y="51"/>
                    <a:pt x="663" y="55"/>
                  </a:cubicBezTo>
                  <a:cubicBezTo>
                    <a:pt x="663" y="58"/>
                    <a:pt x="669" y="56"/>
                    <a:pt x="666" y="59"/>
                  </a:cubicBezTo>
                  <a:cubicBezTo>
                    <a:pt x="656" y="64"/>
                    <a:pt x="651" y="68"/>
                    <a:pt x="642" y="72"/>
                  </a:cubicBezTo>
                  <a:cubicBezTo>
                    <a:pt x="642" y="70"/>
                    <a:pt x="645" y="67"/>
                    <a:pt x="645" y="65"/>
                  </a:cubicBezTo>
                  <a:cubicBezTo>
                    <a:pt x="650" y="64"/>
                    <a:pt x="663" y="60"/>
                    <a:pt x="662" y="56"/>
                  </a:cubicBezTo>
                  <a:cubicBezTo>
                    <a:pt x="655" y="55"/>
                    <a:pt x="654" y="59"/>
                    <a:pt x="647" y="58"/>
                  </a:cubicBezTo>
                  <a:cubicBezTo>
                    <a:pt x="650" y="52"/>
                    <a:pt x="654" y="55"/>
                    <a:pt x="659" y="52"/>
                  </a:cubicBezTo>
                  <a:cubicBezTo>
                    <a:pt x="664" y="47"/>
                    <a:pt x="662" y="38"/>
                    <a:pt x="660" y="35"/>
                  </a:cubicBezTo>
                  <a:cubicBezTo>
                    <a:pt x="662" y="35"/>
                    <a:pt x="664" y="34"/>
                    <a:pt x="667" y="32"/>
                  </a:cubicBezTo>
                  <a:cubicBezTo>
                    <a:pt x="668" y="35"/>
                    <a:pt x="670" y="35"/>
                    <a:pt x="673" y="33"/>
                  </a:cubicBezTo>
                  <a:cubicBezTo>
                    <a:pt x="671" y="29"/>
                    <a:pt x="663" y="33"/>
                    <a:pt x="664" y="28"/>
                  </a:cubicBezTo>
                  <a:cubicBezTo>
                    <a:pt x="667" y="29"/>
                    <a:pt x="671" y="31"/>
                    <a:pt x="674" y="30"/>
                  </a:cubicBezTo>
                  <a:cubicBezTo>
                    <a:pt x="673" y="27"/>
                    <a:pt x="672" y="24"/>
                    <a:pt x="673" y="21"/>
                  </a:cubicBezTo>
                  <a:cubicBezTo>
                    <a:pt x="669" y="26"/>
                    <a:pt x="666" y="23"/>
                    <a:pt x="663" y="22"/>
                  </a:cubicBezTo>
                  <a:cubicBezTo>
                    <a:pt x="660" y="24"/>
                    <a:pt x="662" y="26"/>
                    <a:pt x="658" y="28"/>
                  </a:cubicBezTo>
                  <a:cubicBezTo>
                    <a:pt x="659" y="29"/>
                    <a:pt x="661" y="30"/>
                    <a:pt x="662" y="30"/>
                  </a:cubicBezTo>
                  <a:cubicBezTo>
                    <a:pt x="656" y="30"/>
                    <a:pt x="660" y="36"/>
                    <a:pt x="656" y="39"/>
                  </a:cubicBezTo>
                  <a:cubicBezTo>
                    <a:pt x="652" y="33"/>
                    <a:pt x="657" y="34"/>
                    <a:pt x="651" y="30"/>
                  </a:cubicBezTo>
                  <a:cubicBezTo>
                    <a:pt x="645" y="32"/>
                    <a:pt x="638" y="33"/>
                    <a:pt x="636" y="25"/>
                  </a:cubicBezTo>
                  <a:cubicBezTo>
                    <a:pt x="635" y="26"/>
                    <a:pt x="633" y="26"/>
                    <a:pt x="632" y="27"/>
                  </a:cubicBezTo>
                  <a:cubicBezTo>
                    <a:pt x="631" y="31"/>
                    <a:pt x="635" y="32"/>
                    <a:pt x="635" y="35"/>
                  </a:cubicBezTo>
                  <a:cubicBezTo>
                    <a:pt x="629" y="33"/>
                    <a:pt x="621" y="45"/>
                    <a:pt x="611" y="39"/>
                  </a:cubicBezTo>
                  <a:cubicBezTo>
                    <a:pt x="616" y="41"/>
                    <a:pt x="617" y="30"/>
                    <a:pt x="623" y="32"/>
                  </a:cubicBezTo>
                  <a:cubicBezTo>
                    <a:pt x="622" y="33"/>
                    <a:pt x="620" y="34"/>
                    <a:pt x="621" y="35"/>
                  </a:cubicBezTo>
                  <a:cubicBezTo>
                    <a:pt x="623" y="34"/>
                    <a:pt x="624" y="37"/>
                    <a:pt x="627" y="34"/>
                  </a:cubicBezTo>
                  <a:cubicBezTo>
                    <a:pt x="625" y="22"/>
                    <a:pt x="641" y="24"/>
                    <a:pt x="641" y="20"/>
                  </a:cubicBezTo>
                  <a:cubicBezTo>
                    <a:pt x="633" y="24"/>
                    <a:pt x="625" y="19"/>
                    <a:pt x="617" y="22"/>
                  </a:cubicBezTo>
                  <a:cubicBezTo>
                    <a:pt x="618" y="23"/>
                    <a:pt x="616" y="24"/>
                    <a:pt x="615" y="25"/>
                  </a:cubicBezTo>
                  <a:cubicBezTo>
                    <a:pt x="616" y="27"/>
                    <a:pt x="617" y="28"/>
                    <a:pt x="616" y="30"/>
                  </a:cubicBezTo>
                  <a:cubicBezTo>
                    <a:pt x="612" y="31"/>
                    <a:pt x="611" y="37"/>
                    <a:pt x="610" y="35"/>
                  </a:cubicBezTo>
                  <a:cubicBezTo>
                    <a:pt x="610" y="33"/>
                    <a:pt x="613" y="31"/>
                    <a:pt x="610" y="29"/>
                  </a:cubicBezTo>
                  <a:cubicBezTo>
                    <a:pt x="609" y="29"/>
                    <a:pt x="608" y="31"/>
                    <a:pt x="607" y="30"/>
                  </a:cubicBezTo>
                  <a:cubicBezTo>
                    <a:pt x="603" y="33"/>
                    <a:pt x="604" y="39"/>
                    <a:pt x="598" y="37"/>
                  </a:cubicBezTo>
                  <a:cubicBezTo>
                    <a:pt x="597" y="34"/>
                    <a:pt x="604" y="33"/>
                    <a:pt x="602" y="30"/>
                  </a:cubicBezTo>
                  <a:cubicBezTo>
                    <a:pt x="598" y="34"/>
                    <a:pt x="596" y="28"/>
                    <a:pt x="593" y="32"/>
                  </a:cubicBezTo>
                  <a:cubicBezTo>
                    <a:pt x="595" y="35"/>
                    <a:pt x="597" y="37"/>
                    <a:pt x="593" y="39"/>
                  </a:cubicBezTo>
                  <a:cubicBezTo>
                    <a:pt x="594" y="30"/>
                    <a:pt x="586" y="38"/>
                    <a:pt x="592" y="29"/>
                  </a:cubicBezTo>
                  <a:cubicBezTo>
                    <a:pt x="598" y="32"/>
                    <a:pt x="606" y="23"/>
                    <a:pt x="612" y="29"/>
                  </a:cubicBezTo>
                  <a:cubicBezTo>
                    <a:pt x="616" y="28"/>
                    <a:pt x="611" y="20"/>
                    <a:pt x="610" y="22"/>
                  </a:cubicBezTo>
                  <a:cubicBezTo>
                    <a:pt x="610" y="24"/>
                    <a:pt x="603" y="24"/>
                    <a:pt x="602" y="26"/>
                  </a:cubicBezTo>
                  <a:cubicBezTo>
                    <a:pt x="600" y="24"/>
                    <a:pt x="602" y="23"/>
                    <a:pt x="602" y="21"/>
                  </a:cubicBezTo>
                  <a:cubicBezTo>
                    <a:pt x="601" y="21"/>
                    <a:pt x="601" y="22"/>
                    <a:pt x="600" y="21"/>
                  </a:cubicBezTo>
                  <a:cubicBezTo>
                    <a:pt x="599" y="21"/>
                    <a:pt x="598" y="21"/>
                    <a:pt x="597" y="21"/>
                  </a:cubicBezTo>
                  <a:cubicBezTo>
                    <a:pt x="598" y="23"/>
                    <a:pt x="601" y="25"/>
                    <a:pt x="599" y="27"/>
                  </a:cubicBezTo>
                  <a:cubicBezTo>
                    <a:pt x="598" y="25"/>
                    <a:pt x="597" y="27"/>
                    <a:pt x="595" y="26"/>
                  </a:cubicBezTo>
                  <a:cubicBezTo>
                    <a:pt x="593" y="24"/>
                    <a:pt x="595" y="23"/>
                    <a:pt x="593" y="21"/>
                  </a:cubicBezTo>
                  <a:cubicBezTo>
                    <a:pt x="589" y="20"/>
                    <a:pt x="591" y="23"/>
                    <a:pt x="587" y="25"/>
                  </a:cubicBezTo>
                  <a:cubicBezTo>
                    <a:pt x="589" y="19"/>
                    <a:pt x="570" y="21"/>
                    <a:pt x="579" y="24"/>
                  </a:cubicBezTo>
                  <a:cubicBezTo>
                    <a:pt x="578" y="25"/>
                    <a:pt x="576" y="27"/>
                    <a:pt x="575" y="28"/>
                  </a:cubicBezTo>
                  <a:cubicBezTo>
                    <a:pt x="572" y="22"/>
                    <a:pt x="567" y="27"/>
                    <a:pt x="564" y="25"/>
                  </a:cubicBezTo>
                  <a:cubicBezTo>
                    <a:pt x="563" y="24"/>
                    <a:pt x="565" y="23"/>
                    <a:pt x="564" y="21"/>
                  </a:cubicBezTo>
                  <a:cubicBezTo>
                    <a:pt x="561" y="21"/>
                    <a:pt x="558" y="26"/>
                    <a:pt x="555" y="21"/>
                  </a:cubicBezTo>
                  <a:cubicBezTo>
                    <a:pt x="551" y="22"/>
                    <a:pt x="553" y="28"/>
                    <a:pt x="550" y="26"/>
                  </a:cubicBezTo>
                  <a:cubicBezTo>
                    <a:pt x="551" y="18"/>
                    <a:pt x="533" y="18"/>
                    <a:pt x="528" y="26"/>
                  </a:cubicBezTo>
                  <a:cubicBezTo>
                    <a:pt x="523" y="27"/>
                    <a:pt x="529" y="20"/>
                    <a:pt x="525" y="22"/>
                  </a:cubicBezTo>
                  <a:cubicBezTo>
                    <a:pt x="527" y="24"/>
                    <a:pt x="520" y="26"/>
                    <a:pt x="520" y="24"/>
                  </a:cubicBezTo>
                  <a:cubicBezTo>
                    <a:pt x="521" y="22"/>
                    <a:pt x="519" y="20"/>
                    <a:pt x="519" y="19"/>
                  </a:cubicBezTo>
                  <a:cubicBezTo>
                    <a:pt x="514" y="20"/>
                    <a:pt x="521" y="23"/>
                    <a:pt x="516" y="25"/>
                  </a:cubicBezTo>
                  <a:cubicBezTo>
                    <a:pt x="516" y="23"/>
                    <a:pt x="514" y="24"/>
                    <a:pt x="514" y="23"/>
                  </a:cubicBezTo>
                  <a:cubicBezTo>
                    <a:pt x="518" y="22"/>
                    <a:pt x="514" y="16"/>
                    <a:pt x="515" y="20"/>
                  </a:cubicBezTo>
                  <a:cubicBezTo>
                    <a:pt x="512" y="21"/>
                    <a:pt x="513" y="27"/>
                    <a:pt x="509" y="25"/>
                  </a:cubicBezTo>
                  <a:cubicBezTo>
                    <a:pt x="508" y="22"/>
                    <a:pt x="512" y="18"/>
                    <a:pt x="507" y="17"/>
                  </a:cubicBezTo>
                  <a:cubicBezTo>
                    <a:pt x="506" y="23"/>
                    <a:pt x="498" y="29"/>
                    <a:pt x="495" y="23"/>
                  </a:cubicBezTo>
                  <a:cubicBezTo>
                    <a:pt x="493" y="26"/>
                    <a:pt x="493" y="34"/>
                    <a:pt x="488" y="30"/>
                  </a:cubicBezTo>
                  <a:cubicBezTo>
                    <a:pt x="490" y="29"/>
                    <a:pt x="491" y="28"/>
                    <a:pt x="489" y="26"/>
                  </a:cubicBezTo>
                  <a:cubicBezTo>
                    <a:pt x="488" y="27"/>
                    <a:pt x="487" y="28"/>
                    <a:pt x="486" y="27"/>
                  </a:cubicBezTo>
                  <a:cubicBezTo>
                    <a:pt x="487" y="18"/>
                    <a:pt x="500" y="25"/>
                    <a:pt x="500" y="17"/>
                  </a:cubicBezTo>
                  <a:cubicBezTo>
                    <a:pt x="494" y="20"/>
                    <a:pt x="489" y="16"/>
                    <a:pt x="484" y="20"/>
                  </a:cubicBezTo>
                  <a:cubicBezTo>
                    <a:pt x="482" y="21"/>
                    <a:pt x="483" y="23"/>
                    <a:pt x="482" y="24"/>
                  </a:cubicBezTo>
                  <a:cubicBezTo>
                    <a:pt x="478" y="20"/>
                    <a:pt x="477" y="34"/>
                    <a:pt x="471" y="26"/>
                  </a:cubicBezTo>
                  <a:cubicBezTo>
                    <a:pt x="478" y="26"/>
                    <a:pt x="475" y="21"/>
                    <a:pt x="482" y="19"/>
                  </a:cubicBezTo>
                  <a:cubicBezTo>
                    <a:pt x="475" y="15"/>
                    <a:pt x="468" y="20"/>
                    <a:pt x="461" y="19"/>
                  </a:cubicBezTo>
                  <a:cubicBezTo>
                    <a:pt x="463" y="24"/>
                    <a:pt x="466" y="17"/>
                    <a:pt x="467" y="22"/>
                  </a:cubicBezTo>
                  <a:cubicBezTo>
                    <a:pt x="466" y="22"/>
                    <a:pt x="466" y="24"/>
                    <a:pt x="466" y="24"/>
                  </a:cubicBezTo>
                  <a:cubicBezTo>
                    <a:pt x="462" y="21"/>
                    <a:pt x="455" y="23"/>
                    <a:pt x="458" y="16"/>
                  </a:cubicBezTo>
                  <a:cubicBezTo>
                    <a:pt x="457" y="17"/>
                    <a:pt x="456" y="17"/>
                    <a:pt x="456" y="16"/>
                  </a:cubicBezTo>
                  <a:cubicBezTo>
                    <a:pt x="454" y="17"/>
                    <a:pt x="453" y="16"/>
                    <a:pt x="452" y="17"/>
                  </a:cubicBezTo>
                  <a:cubicBezTo>
                    <a:pt x="454" y="19"/>
                    <a:pt x="453" y="20"/>
                    <a:pt x="451" y="22"/>
                  </a:cubicBezTo>
                  <a:cubicBezTo>
                    <a:pt x="455" y="24"/>
                    <a:pt x="455" y="26"/>
                    <a:pt x="450" y="30"/>
                  </a:cubicBezTo>
                  <a:cubicBezTo>
                    <a:pt x="450" y="27"/>
                    <a:pt x="449" y="26"/>
                    <a:pt x="446" y="25"/>
                  </a:cubicBezTo>
                  <a:cubicBezTo>
                    <a:pt x="451" y="24"/>
                    <a:pt x="448" y="21"/>
                    <a:pt x="449" y="19"/>
                  </a:cubicBezTo>
                  <a:cubicBezTo>
                    <a:pt x="446" y="16"/>
                    <a:pt x="444" y="13"/>
                    <a:pt x="440" y="17"/>
                  </a:cubicBezTo>
                  <a:cubicBezTo>
                    <a:pt x="442" y="22"/>
                    <a:pt x="444" y="19"/>
                    <a:pt x="446" y="20"/>
                  </a:cubicBezTo>
                  <a:cubicBezTo>
                    <a:pt x="441" y="21"/>
                    <a:pt x="448" y="24"/>
                    <a:pt x="443" y="26"/>
                  </a:cubicBezTo>
                  <a:cubicBezTo>
                    <a:pt x="443" y="23"/>
                    <a:pt x="444" y="19"/>
                    <a:pt x="440" y="21"/>
                  </a:cubicBezTo>
                  <a:cubicBezTo>
                    <a:pt x="441" y="25"/>
                    <a:pt x="433" y="23"/>
                    <a:pt x="434" y="28"/>
                  </a:cubicBezTo>
                  <a:cubicBezTo>
                    <a:pt x="429" y="21"/>
                    <a:pt x="429" y="32"/>
                    <a:pt x="425" y="28"/>
                  </a:cubicBezTo>
                  <a:cubicBezTo>
                    <a:pt x="427" y="25"/>
                    <a:pt x="423" y="22"/>
                    <a:pt x="426" y="20"/>
                  </a:cubicBezTo>
                  <a:cubicBezTo>
                    <a:pt x="425" y="22"/>
                    <a:pt x="427" y="25"/>
                    <a:pt x="430" y="25"/>
                  </a:cubicBezTo>
                  <a:cubicBezTo>
                    <a:pt x="433" y="20"/>
                    <a:pt x="435" y="24"/>
                    <a:pt x="439" y="18"/>
                  </a:cubicBezTo>
                  <a:cubicBezTo>
                    <a:pt x="431" y="16"/>
                    <a:pt x="422" y="16"/>
                    <a:pt x="417" y="19"/>
                  </a:cubicBezTo>
                  <a:cubicBezTo>
                    <a:pt x="413" y="12"/>
                    <a:pt x="397" y="12"/>
                    <a:pt x="394" y="23"/>
                  </a:cubicBezTo>
                  <a:cubicBezTo>
                    <a:pt x="394" y="17"/>
                    <a:pt x="391" y="23"/>
                    <a:pt x="389" y="21"/>
                  </a:cubicBezTo>
                  <a:cubicBezTo>
                    <a:pt x="386" y="17"/>
                    <a:pt x="393" y="18"/>
                    <a:pt x="392" y="15"/>
                  </a:cubicBezTo>
                  <a:cubicBezTo>
                    <a:pt x="386" y="15"/>
                    <a:pt x="385" y="24"/>
                    <a:pt x="379" y="22"/>
                  </a:cubicBezTo>
                  <a:cubicBezTo>
                    <a:pt x="379" y="19"/>
                    <a:pt x="383" y="20"/>
                    <a:pt x="383" y="15"/>
                  </a:cubicBezTo>
                  <a:cubicBezTo>
                    <a:pt x="381" y="17"/>
                    <a:pt x="379" y="16"/>
                    <a:pt x="377" y="18"/>
                  </a:cubicBezTo>
                  <a:cubicBezTo>
                    <a:pt x="378" y="20"/>
                    <a:pt x="380" y="27"/>
                    <a:pt x="375" y="25"/>
                  </a:cubicBezTo>
                  <a:cubicBezTo>
                    <a:pt x="375" y="21"/>
                    <a:pt x="378" y="17"/>
                    <a:pt x="374" y="13"/>
                  </a:cubicBezTo>
                  <a:cubicBezTo>
                    <a:pt x="370" y="16"/>
                    <a:pt x="368" y="13"/>
                    <a:pt x="364" y="15"/>
                  </a:cubicBezTo>
                  <a:cubicBezTo>
                    <a:pt x="366" y="21"/>
                    <a:pt x="374" y="14"/>
                    <a:pt x="372" y="20"/>
                  </a:cubicBezTo>
                  <a:cubicBezTo>
                    <a:pt x="370" y="19"/>
                    <a:pt x="357" y="23"/>
                    <a:pt x="365" y="23"/>
                  </a:cubicBezTo>
                  <a:cubicBezTo>
                    <a:pt x="361" y="25"/>
                    <a:pt x="362" y="32"/>
                    <a:pt x="357" y="29"/>
                  </a:cubicBezTo>
                  <a:cubicBezTo>
                    <a:pt x="363" y="25"/>
                    <a:pt x="353" y="20"/>
                    <a:pt x="363" y="16"/>
                  </a:cubicBezTo>
                  <a:cubicBezTo>
                    <a:pt x="358" y="12"/>
                    <a:pt x="352" y="15"/>
                    <a:pt x="346" y="15"/>
                  </a:cubicBezTo>
                  <a:cubicBezTo>
                    <a:pt x="349" y="19"/>
                    <a:pt x="352" y="18"/>
                    <a:pt x="356" y="20"/>
                  </a:cubicBezTo>
                  <a:cubicBezTo>
                    <a:pt x="352" y="20"/>
                    <a:pt x="354" y="21"/>
                    <a:pt x="351" y="24"/>
                  </a:cubicBezTo>
                  <a:cubicBezTo>
                    <a:pt x="352" y="17"/>
                    <a:pt x="347" y="25"/>
                    <a:pt x="345" y="23"/>
                  </a:cubicBezTo>
                  <a:cubicBezTo>
                    <a:pt x="341" y="19"/>
                    <a:pt x="346" y="17"/>
                    <a:pt x="343" y="14"/>
                  </a:cubicBezTo>
                  <a:cubicBezTo>
                    <a:pt x="338" y="13"/>
                    <a:pt x="339" y="20"/>
                    <a:pt x="334" y="19"/>
                  </a:cubicBezTo>
                  <a:cubicBezTo>
                    <a:pt x="333" y="17"/>
                    <a:pt x="335" y="15"/>
                    <a:pt x="334" y="13"/>
                  </a:cubicBezTo>
                  <a:cubicBezTo>
                    <a:pt x="331" y="19"/>
                    <a:pt x="326" y="19"/>
                    <a:pt x="324" y="12"/>
                  </a:cubicBezTo>
                  <a:cubicBezTo>
                    <a:pt x="317" y="15"/>
                    <a:pt x="317" y="12"/>
                    <a:pt x="311" y="19"/>
                  </a:cubicBezTo>
                  <a:cubicBezTo>
                    <a:pt x="311" y="15"/>
                    <a:pt x="304" y="14"/>
                    <a:pt x="301" y="12"/>
                  </a:cubicBezTo>
                  <a:cubicBezTo>
                    <a:pt x="295" y="16"/>
                    <a:pt x="296" y="19"/>
                    <a:pt x="292" y="19"/>
                  </a:cubicBezTo>
                  <a:cubicBezTo>
                    <a:pt x="297" y="15"/>
                    <a:pt x="287" y="14"/>
                    <a:pt x="289" y="11"/>
                  </a:cubicBezTo>
                  <a:cubicBezTo>
                    <a:pt x="284" y="13"/>
                    <a:pt x="280" y="17"/>
                    <a:pt x="276" y="11"/>
                  </a:cubicBezTo>
                  <a:cubicBezTo>
                    <a:pt x="272" y="15"/>
                    <a:pt x="267" y="18"/>
                    <a:pt x="263" y="13"/>
                  </a:cubicBezTo>
                  <a:cubicBezTo>
                    <a:pt x="260" y="15"/>
                    <a:pt x="258" y="17"/>
                    <a:pt x="255" y="19"/>
                  </a:cubicBezTo>
                  <a:cubicBezTo>
                    <a:pt x="253" y="14"/>
                    <a:pt x="249" y="18"/>
                    <a:pt x="247" y="15"/>
                  </a:cubicBezTo>
                  <a:cubicBezTo>
                    <a:pt x="250" y="13"/>
                    <a:pt x="256" y="16"/>
                    <a:pt x="254" y="11"/>
                  </a:cubicBezTo>
                  <a:cubicBezTo>
                    <a:pt x="247" y="10"/>
                    <a:pt x="239" y="17"/>
                    <a:pt x="232" y="10"/>
                  </a:cubicBezTo>
                  <a:cubicBezTo>
                    <a:pt x="227" y="15"/>
                    <a:pt x="225" y="18"/>
                    <a:pt x="220" y="14"/>
                  </a:cubicBezTo>
                  <a:cubicBezTo>
                    <a:pt x="223" y="13"/>
                    <a:pt x="229" y="13"/>
                    <a:pt x="227" y="8"/>
                  </a:cubicBezTo>
                  <a:cubicBezTo>
                    <a:pt x="224" y="10"/>
                    <a:pt x="220" y="9"/>
                    <a:pt x="217" y="11"/>
                  </a:cubicBezTo>
                  <a:cubicBezTo>
                    <a:pt x="217" y="17"/>
                    <a:pt x="221" y="18"/>
                    <a:pt x="222" y="20"/>
                  </a:cubicBezTo>
                  <a:cubicBezTo>
                    <a:pt x="218" y="17"/>
                    <a:pt x="213" y="23"/>
                    <a:pt x="210" y="18"/>
                  </a:cubicBezTo>
                  <a:cubicBezTo>
                    <a:pt x="212" y="17"/>
                    <a:pt x="214" y="19"/>
                    <a:pt x="217" y="16"/>
                  </a:cubicBezTo>
                  <a:cubicBezTo>
                    <a:pt x="213" y="12"/>
                    <a:pt x="214" y="10"/>
                    <a:pt x="210" y="7"/>
                  </a:cubicBezTo>
                  <a:cubicBezTo>
                    <a:pt x="207" y="10"/>
                    <a:pt x="201" y="9"/>
                    <a:pt x="195" y="10"/>
                  </a:cubicBezTo>
                  <a:cubicBezTo>
                    <a:pt x="194" y="15"/>
                    <a:pt x="191" y="20"/>
                    <a:pt x="184" y="20"/>
                  </a:cubicBezTo>
                  <a:cubicBezTo>
                    <a:pt x="187" y="18"/>
                    <a:pt x="185" y="17"/>
                    <a:pt x="188" y="17"/>
                  </a:cubicBezTo>
                  <a:cubicBezTo>
                    <a:pt x="187" y="13"/>
                    <a:pt x="184" y="13"/>
                    <a:pt x="182" y="13"/>
                  </a:cubicBezTo>
                  <a:cubicBezTo>
                    <a:pt x="182" y="12"/>
                    <a:pt x="183" y="12"/>
                    <a:pt x="182" y="11"/>
                  </a:cubicBezTo>
                  <a:cubicBezTo>
                    <a:pt x="186" y="11"/>
                    <a:pt x="192" y="16"/>
                    <a:pt x="193" y="9"/>
                  </a:cubicBezTo>
                  <a:cubicBezTo>
                    <a:pt x="187" y="6"/>
                    <a:pt x="183" y="10"/>
                    <a:pt x="179" y="7"/>
                  </a:cubicBezTo>
                  <a:cubicBezTo>
                    <a:pt x="176" y="12"/>
                    <a:pt x="169" y="13"/>
                    <a:pt x="165" y="12"/>
                  </a:cubicBezTo>
                  <a:cubicBezTo>
                    <a:pt x="168" y="14"/>
                    <a:pt x="164" y="16"/>
                    <a:pt x="164" y="18"/>
                  </a:cubicBezTo>
                  <a:cubicBezTo>
                    <a:pt x="161" y="9"/>
                    <a:pt x="169" y="12"/>
                    <a:pt x="171" y="7"/>
                  </a:cubicBezTo>
                  <a:cubicBezTo>
                    <a:pt x="161" y="8"/>
                    <a:pt x="156" y="3"/>
                    <a:pt x="154" y="13"/>
                  </a:cubicBezTo>
                  <a:cubicBezTo>
                    <a:pt x="154" y="11"/>
                    <a:pt x="154" y="9"/>
                    <a:pt x="153" y="7"/>
                  </a:cubicBezTo>
                  <a:cubicBezTo>
                    <a:pt x="149" y="12"/>
                    <a:pt x="146" y="6"/>
                    <a:pt x="143" y="5"/>
                  </a:cubicBezTo>
                  <a:cubicBezTo>
                    <a:pt x="139" y="6"/>
                    <a:pt x="138" y="13"/>
                    <a:pt x="136" y="11"/>
                  </a:cubicBezTo>
                  <a:cubicBezTo>
                    <a:pt x="134" y="9"/>
                    <a:pt x="137" y="4"/>
                    <a:pt x="133" y="6"/>
                  </a:cubicBezTo>
                  <a:cubicBezTo>
                    <a:pt x="133" y="7"/>
                    <a:pt x="132" y="13"/>
                    <a:pt x="129" y="11"/>
                  </a:cubicBezTo>
                  <a:cubicBezTo>
                    <a:pt x="128" y="9"/>
                    <a:pt x="132" y="7"/>
                    <a:pt x="128" y="4"/>
                  </a:cubicBezTo>
                  <a:cubicBezTo>
                    <a:pt x="126" y="11"/>
                    <a:pt x="120" y="11"/>
                    <a:pt x="117" y="18"/>
                  </a:cubicBezTo>
                  <a:cubicBezTo>
                    <a:pt x="117" y="15"/>
                    <a:pt x="116" y="17"/>
                    <a:pt x="114" y="14"/>
                  </a:cubicBezTo>
                  <a:cubicBezTo>
                    <a:pt x="119" y="11"/>
                    <a:pt x="117" y="9"/>
                    <a:pt x="122" y="8"/>
                  </a:cubicBezTo>
                  <a:cubicBezTo>
                    <a:pt x="118" y="7"/>
                    <a:pt x="110" y="0"/>
                    <a:pt x="108" y="7"/>
                  </a:cubicBezTo>
                  <a:cubicBezTo>
                    <a:pt x="110" y="6"/>
                    <a:pt x="111" y="8"/>
                    <a:pt x="110" y="9"/>
                  </a:cubicBezTo>
                  <a:cubicBezTo>
                    <a:pt x="103" y="8"/>
                    <a:pt x="102" y="17"/>
                    <a:pt x="98" y="21"/>
                  </a:cubicBezTo>
                  <a:cubicBezTo>
                    <a:pt x="90" y="13"/>
                    <a:pt x="105" y="12"/>
                    <a:pt x="104" y="6"/>
                  </a:cubicBezTo>
                  <a:cubicBezTo>
                    <a:pt x="95" y="2"/>
                    <a:pt x="78" y="12"/>
                    <a:pt x="84" y="22"/>
                  </a:cubicBezTo>
                  <a:cubicBezTo>
                    <a:pt x="80" y="21"/>
                    <a:pt x="75" y="24"/>
                    <a:pt x="71" y="20"/>
                  </a:cubicBezTo>
                  <a:cubicBezTo>
                    <a:pt x="80" y="15"/>
                    <a:pt x="84" y="13"/>
                    <a:pt x="84" y="4"/>
                  </a:cubicBezTo>
                  <a:cubicBezTo>
                    <a:pt x="75" y="5"/>
                    <a:pt x="77" y="11"/>
                    <a:pt x="68" y="15"/>
                  </a:cubicBezTo>
                  <a:cubicBezTo>
                    <a:pt x="66" y="13"/>
                    <a:pt x="65" y="14"/>
                    <a:pt x="63" y="12"/>
                  </a:cubicBezTo>
                  <a:cubicBezTo>
                    <a:pt x="69" y="13"/>
                    <a:pt x="65" y="5"/>
                    <a:pt x="70" y="6"/>
                  </a:cubicBezTo>
                  <a:cubicBezTo>
                    <a:pt x="61" y="4"/>
                    <a:pt x="52" y="7"/>
                    <a:pt x="44" y="5"/>
                  </a:cubicBezTo>
                  <a:cubicBezTo>
                    <a:pt x="40" y="15"/>
                    <a:pt x="20" y="7"/>
                    <a:pt x="19" y="17"/>
                  </a:cubicBezTo>
                  <a:close/>
                  <a:moveTo>
                    <a:pt x="667" y="62"/>
                  </a:moveTo>
                  <a:cubicBezTo>
                    <a:pt x="667" y="64"/>
                    <a:pt x="667" y="65"/>
                    <a:pt x="669" y="67"/>
                  </a:cubicBezTo>
                  <a:cubicBezTo>
                    <a:pt x="667" y="67"/>
                    <a:pt x="666" y="68"/>
                    <a:pt x="665" y="69"/>
                  </a:cubicBezTo>
                  <a:cubicBezTo>
                    <a:pt x="664" y="68"/>
                    <a:pt x="663" y="67"/>
                    <a:pt x="662" y="68"/>
                  </a:cubicBezTo>
                  <a:cubicBezTo>
                    <a:pt x="660" y="66"/>
                    <a:pt x="666" y="64"/>
                    <a:pt x="667" y="62"/>
                  </a:cubicBezTo>
                  <a:close/>
                  <a:moveTo>
                    <a:pt x="394" y="88"/>
                  </a:moveTo>
                  <a:cubicBezTo>
                    <a:pt x="392" y="84"/>
                    <a:pt x="388" y="88"/>
                    <a:pt x="388" y="83"/>
                  </a:cubicBezTo>
                  <a:cubicBezTo>
                    <a:pt x="395" y="86"/>
                    <a:pt x="400" y="82"/>
                    <a:pt x="403" y="77"/>
                  </a:cubicBezTo>
                  <a:cubicBezTo>
                    <a:pt x="404" y="82"/>
                    <a:pt x="399" y="85"/>
                    <a:pt x="394" y="88"/>
                  </a:cubicBezTo>
                  <a:close/>
                  <a:moveTo>
                    <a:pt x="413" y="77"/>
                  </a:moveTo>
                  <a:cubicBezTo>
                    <a:pt x="412" y="73"/>
                    <a:pt x="419" y="70"/>
                    <a:pt x="421" y="74"/>
                  </a:cubicBezTo>
                  <a:cubicBezTo>
                    <a:pt x="422" y="73"/>
                    <a:pt x="421" y="72"/>
                    <a:pt x="420" y="71"/>
                  </a:cubicBezTo>
                  <a:cubicBezTo>
                    <a:pt x="423" y="67"/>
                    <a:pt x="424" y="71"/>
                    <a:pt x="427" y="69"/>
                  </a:cubicBezTo>
                  <a:cubicBezTo>
                    <a:pt x="426" y="72"/>
                    <a:pt x="422" y="73"/>
                    <a:pt x="419" y="78"/>
                  </a:cubicBezTo>
                  <a:cubicBezTo>
                    <a:pt x="417" y="77"/>
                    <a:pt x="415" y="74"/>
                    <a:pt x="413" y="77"/>
                  </a:cubicBezTo>
                  <a:close/>
                  <a:moveTo>
                    <a:pt x="426" y="66"/>
                  </a:moveTo>
                  <a:cubicBezTo>
                    <a:pt x="428" y="65"/>
                    <a:pt x="429" y="64"/>
                    <a:pt x="431" y="63"/>
                  </a:cubicBezTo>
                  <a:cubicBezTo>
                    <a:pt x="433" y="68"/>
                    <a:pt x="427" y="67"/>
                    <a:pt x="434" y="71"/>
                  </a:cubicBezTo>
                  <a:cubicBezTo>
                    <a:pt x="434" y="71"/>
                    <a:pt x="435" y="70"/>
                    <a:pt x="436" y="70"/>
                  </a:cubicBezTo>
                  <a:cubicBezTo>
                    <a:pt x="438" y="73"/>
                    <a:pt x="433" y="70"/>
                    <a:pt x="431" y="73"/>
                  </a:cubicBezTo>
                  <a:cubicBezTo>
                    <a:pt x="432" y="70"/>
                    <a:pt x="428" y="69"/>
                    <a:pt x="429" y="73"/>
                  </a:cubicBezTo>
                  <a:cubicBezTo>
                    <a:pt x="428" y="76"/>
                    <a:pt x="428" y="68"/>
                    <a:pt x="426" y="66"/>
                  </a:cubicBezTo>
                  <a:close/>
                  <a:moveTo>
                    <a:pt x="420" y="84"/>
                  </a:moveTo>
                  <a:cubicBezTo>
                    <a:pt x="418" y="81"/>
                    <a:pt x="422" y="78"/>
                    <a:pt x="425" y="78"/>
                  </a:cubicBezTo>
                  <a:cubicBezTo>
                    <a:pt x="427" y="81"/>
                    <a:pt x="422" y="84"/>
                    <a:pt x="420" y="84"/>
                  </a:cubicBezTo>
                  <a:close/>
                  <a:moveTo>
                    <a:pt x="434" y="82"/>
                  </a:moveTo>
                  <a:cubicBezTo>
                    <a:pt x="434" y="80"/>
                    <a:pt x="434" y="79"/>
                    <a:pt x="433" y="77"/>
                  </a:cubicBezTo>
                  <a:cubicBezTo>
                    <a:pt x="436" y="74"/>
                    <a:pt x="438" y="76"/>
                    <a:pt x="440" y="75"/>
                  </a:cubicBezTo>
                  <a:cubicBezTo>
                    <a:pt x="442" y="78"/>
                    <a:pt x="436" y="79"/>
                    <a:pt x="434" y="82"/>
                  </a:cubicBezTo>
                  <a:close/>
                  <a:moveTo>
                    <a:pt x="458" y="56"/>
                  </a:moveTo>
                  <a:cubicBezTo>
                    <a:pt x="456" y="52"/>
                    <a:pt x="462" y="54"/>
                    <a:pt x="463" y="54"/>
                  </a:cubicBezTo>
                  <a:cubicBezTo>
                    <a:pt x="463" y="56"/>
                    <a:pt x="462" y="58"/>
                    <a:pt x="463" y="61"/>
                  </a:cubicBezTo>
                  <a:cubicBezTo>
                    <a:pt x="462" y="67"/>
                    <a:pt x="462" y="50"/>
                    <a:pt x="458" y="56"/>
                  </a:cubicBezTo>
                  <a:close/>
                  <a:moveTo>
                    <a:pt x="470" y="46"/>
                  </a:moveTo>
                  <a:cubicBezTo>
                    <a:pt x="473" y="50"/>
                    <a:pt x="471" y="54"/>
                    <a:pt x="470" y="57"/>
                  </a:cubicBezTo>
                  <a:cubicBezTo>
                    <a:pt x="467" y="53"/>
                    <a:pt x="465" y="49"/>
                    <a:pt x="470" y="46"/>
                  </a:cubicBezTo>
                  <a:close/>
                  <a:moveTo>
                    <a:pt x="458" y="81"/>
                  </a:moveTo>
                  <a:cubicBezTo>
                    <a:pt x="457" y="80"/>
                    <a:pt x="461" y="76"/>
                    <a:pt x="456" y="79"/>
                  </a:cubicBezTo>
                  <a:cubicBezTo>
                    <a:pt x="456" y="73"/>
                    <a:pt x="450" y="78"/>
                    <a:pt x="453" y="73"/>
                  </a:cubicBezTo>
                  <a:cubicBezTo>
                    <a:pt x="462" y="72"/>
                    <a:pt x="460" y="74"/>
                    <a:pt x="467" y="72"/>
                  </a:cubicBezTo>
                  <a:cubicBezTo>
                    <a:pt x="469" y="71"/>
                    <a:pt x="467" y="75"/>
                    <a:pt x="470" y="74"/>
                  </a:cubicBezTo>
                  <a:cubicBezTo>
                    <a:pt x="469" y="80"/>
                    <a:pt x="459" y="72"/>
                    <a:pt x="458" y="81"/>
                  </a:cubicBezTo>
                  <a:close/>
                  <a:moveTo>
                    <a:pt x="473" y="62"/>
                  </a:moveTo>
                  <a:cubicBezTo>
                    <a:pt x="474" y="63"/>
                    <a:pt x="473" y="64"/>
                    <a:pt x="472" y="65"/>
                  </a:cubicBezTo>
                  <a:cubicBezTo>
                    <a:pt x="473" y="65"/>
                    <a:pt x="474" y="66"/>
                    <a:pt x="476" y="67"/>
                  </a:cubicBezTo>
                  <a:cubicBezTo>
                    <a:pt x="471" y="72"/>
                    <a:pt x="467" y="64"/>
                    <a:pt x="473" y="62"/>
                  </a:cubicBezTo>
                  <a:close/>
                  <a:moveTo>
                    <a:pt x="476" y="78"/>
                  </a:moveTo>
                  <a:cubicBezTo>
                    <a:pt x="475" y="79"/>
                    <a:pt x="472" y="78"/>
                    <a:pt x="473" y="80"/>
                  </a:cubicBezTo>
                  <a:cubicBezTo>
                    <a:pt x="469" y="83"/>
                    <a:pt x="471" y="74"/>
                    <a:pt x="473" y="78"/>
                  </a:cubicBezTo>
                  <a:cubicBezTo>
                    <a:pt x="473" y="76"/>
                    <a:pt x="473" y="67"/>
                    <a:pt x="478" y="73"/>
                  </a:cubicBezTo>
                  <a:cubicBezTo>
                    <a:pt x="477" y="74"/>
                    <a:pt x="477" y="73"/>
                    <a:pt x="476" y="72"/>
                  </a:cubicBezTo>
                  <a:cubicBezTo>
                    <a:pt x="476" y="74"/>
                    <a:pt x="476" y="76"/>
                    <a:pt x="476" y="78"/>
                  </a:cubicBezTo>
                  <a:close/>
                  <a:moveTo>
                    <a:pt x="486" y="69"/>
                  </a:moveTo>
                  <a:cubicBezTo>
                    <a:pt x="487" y="67"/>
                    <a:pt x="489" y="66"/>
                    <a:pt x="488" y="65"/>
                  </a:cubicBezTo>
                  <a:cubicBezTo>
                    <a:pt x="493" y="62"/>
                    <a:pt x="490" y="72"/>
                    <a:pt x="494" y="69"/>
                  </a:cubicBezTo>
                  <a:cubicBezTo>
                    <a:pt x="495" y="72"/>
                    <a:pt x="487" y="73"/>
                    <a:pt x="486" y="69"/>
                  </a:cubicBezTo>
                  <a:close/>
                  <a:moveTo>
                    <a:pt x="503" y="64"/>
                  </a:moveTo>
                  <a:cubicBezTo>
                    <a:pt x="501" y="61"/>
                    <a:pt x="500" y="58"/>
                    <a:pt x="503" y="56"/>
                  </a:cubicBezTo>
                  <a:cubicBezTo>
                    <a:pt x="506" y="59"/>
                    <a:pt x="508" y="62"/>
                    <a:pt x="503" y="64"/>
                  </a:cubicBezTo>
                  <a:close/>
                  <a:moveTo>
                    <a:pt x="528" y="44"/>
                  </a:moveTo>
                  <a:cubicBezTo>
                    <a:pt x="529" y="50"/>
                    <a:pt x="522" y="47"/>
                    <a:pt x="520" y="47"/>
                  </a:cubicBezTo>
                  <a:cubicBezTo>
                    <a:pt x="519" y="43"/>
                    <a:pt x="526" y="46"/>
                    <a:pt x="528" y="44"/>
                  </a:cubicBezTo>
                  <a:close/>
                  <a:moveTo>
                    <a:pt x="516" y="54"/>
                  </a:moveTo>
                  <a:cubicBezTo>
                    <a:pt x="517" y="51"/>
                    <a:pt x="523" y="52"/>
                    <a:pt x="527" y="49"/>
                  </a:cubicBezTo>
                  <a:cubicBezTo>
                    <a:pt x="529" y="54"/>
                    <a:pt x="523" y="52"/>
                    <a:pt x="520" y="56"/>
                  </a:cubicBezTo>
                  <a:cubicBezTo>
                    <a:pt x="518" y="55"/>
                    <a:pt x="517" y="53"/>
                    <a:pt x="516" y="54"/>
                  </a:cubicBezTo>
                  <a:close/>
                  <a:moveTo>
                    <a:pt x="517" y="71"/>
                  </a:moveTo>
                  <a:cubicBezTo>
                    <a:pt x="513" y="71"/>
                    <a:pt x="515" y="73"/>
                    <a:pt x="512" y="75"/>
                  </a:cubicBezTo>
                  <a:cubicBezTo>
                    <a:pt x="511" y="74"/>
                    <a:pt x="511" y="73"/>
                    <a:pt x="510" y="71"/>
                  </a:cubicBezTo>
                  <a:cubicBezTo>
                    <a:pt x="515" y="72"/>
                    <a:pt x="510" y="67"/>
                    <a:pt x="515" y="65"/>
                  </a:cubicBezTo>
                  <a:cubicBezTo>
                    <a:pt x="514" y="65"/>
                    <a:pt x="512" y="63"/>
                    <a:pt x="511" y="61"/>
                  </a:cubicBezTo>
                  <a:cubicBezTo>
                    <a:pt x="512" y="61"/>
                    <a:pt x="514" y="61"/>
                    <a:pt x="513" y="60"/>
                  </a:cubicBezTo>
                  <a:cubicBezTo>
                    <a:pt x="515" y="59"/>
                    <a:pt x="516" y="61"/>
                    <a:pt x="517" y="60"/>
                  </a:cubicBezTo>
                  <a:cubicBezTo>
                    <a:pt x="518" y="62"/>
                    <a:pt x="516" y="62"/>
                    <a:pt x="516" y="61"/>
                  </a:cubicBezTo>
                  <a:cubicBezTo>
                    <a:pt x="518" y="65"/>
                    <a:pt x="514" y="68"/>
                    <a:pt x="517" y="71"/>
                  </a:cubicBezTo>
                  <a:close/>
                  <a:moveTo>
                    <a:pt x="504" y="76"/>
                  </a:moveTo>
                  <a:cubicBezTo>
                    <a:pt x="497" y="80"/>
                    <a:pt x="493" y="77"/>
                    <a:pt x="488" y="81"/>
                  </a:cubicBezTo>
                  <a:cubicBezTo>
                    <a:pt x="488" y="75"/>
                    <a:pt x="499" y="74"/>
                    <a:pt x="504" y="76"/>
                  </a:cubicBezTo>
                  <a:close/>
                  <a:moveTo>
                    <a:pt x="488" y="88"/>
                  </a:moveTo>
                  <a:cubicBezTo>
                    <a:pt x="486" y="86"/>
                    <a:pt x="489" y="85"/>
                    <a:pt x="488" y="83"/>
                  </a:cubicBezTo>
                  <a:cubicBezTo>
                    <a:pt x="492" y="84"/>
                    <a:pt x="495" y="86"/>
                    <a:pt x="499" y="85"/>
                  </a:cubicBezTo>
                  <a:cubicBezTo>
                    <a:pt x="499" y="92"/>
                    <a:pt x="492" y="84"/>
                    <a:pt x="488" y="88"/>
                  </a:cubicBezTo>
                  <a:close/>
                  <a:moveTo>
                    <a:pt x="520" y="62"/>
                  </a:moveTo>
                  <a:cubicBezTo>
                    <a:pt x="518" y="55"/>
                    <a:pt x="523" y="61"/>
                    <a:pt x="527" y="56"/>
                  </a:cubicBezTo>
                  <a:cubicBezTo>
                    <a:pt x="527" y="60"/>
                    <a:pt x="527" y="62"/>
                    <a:pt x="531" y="64"/>
                  </a:cubicBezTo>
                  <a:cubicBezTo>
                    <a:pt x="534" y="62"/>
                    <a:pt x="535" y="60"/>
                    <a:pt x="534" y="58"/>
                  </a:cubicBezTo>
                  <a:cubicBezTo>
                    <a:pt x="538" y="57"/>
                    <a:pt x="536" y="62"/>
                    <a:pt x="536" y="64"/>
                  </a:cubicBezTo>
                  <a:cubicBezTo>
                    <a:pt x="526" y="68"/>
                    <a:pt x="528" y="61"/>
                    <a:pt x="520" y="62"/>
                  </a:cubicBezTo>
                  <a:close/>
                  <a:moveTo>
                    <a:pt x="551" y="41"/>
                  </a:moveTo>
                  <a:cubicBezTo>
                    <a:pt x="551" y="44"/>
                    <a:pt x="549" y="46"/>
                    <a:pt x="546" y="48"/>
                  </a:cubicBezTo>
                  <a:cubicBezTo>
                    <a:pt x="545" y="47"/>
                    <a:pt x="544" y="46"/>
                    <a:pt x="543" y="45"/>
                  </a:cubicBezTo>
                  <a:cubicBezTo>
                    <a:pt x="546" y="42"/>
                    <a:pt x="548" y="44"/>
                    <a:pt x="551" y="41"/>
                  </a:cubicBezTo>
                  <a:close/>
                  <a:moveTo>
                    <a:pt x="567" y="43"/>
                  </a:moveTo>
                  <a:cubicBezTo>
                    <a:pt x="564" y="45"/>
                    <a:pt x="561" y="46"/>
                    <a:pt x="559" y="42"/>
                  </a:cubicBezTo>
                  <a:cubicBezTo>
                    <a:pt x="562" y="39"/>
                    <a:pt x="565" y="39"/>
                    <a:pt x="567" y="43"/>
                  </a:cubicBezTo>
                  <a:close/>
                  <a:moveTo>
                    <a:pt x="508" y="85"/>
                  </a:moveTo>
                  <a:cubicBezTo>
                    <a:pt x="510" y="79"/>
                    <a:pt x="517" y="78"/>
                    <a:pt x="520" y="73"/>
                  </a:cubicBezTo>
                  <a:cubicBezTo>
                    <a:pt x="524" y="80"/>
                    <a:pt x="512" y="79"/>
                    <a:pt x="516" y="84"/>
                  </a:cubicBezTo>
                  <a:cubicBezTo>
                    <a:pt x="513" y="88"/>
                    <a:pt x="511" y="84"/>
                    <a:pt x="508" y="85"/>
                  </a:cubicBezTo>
                  <a:close/>
                  <a:moveTo>
                    <a:pt x="542" y="60"/>
                  </a:moveTo>
                  <a:cubicBezTo>
                    <a:pt x="549" y="57"/>
                    <a:pt x="546" y="53"/>
                    <a:pt x="551" y="50"/>
                  </a:cubicBezTo>
                  <a:cubicBezTo>
                    <a:pt x="554" y="53"/>
                    <a:pt x="558" y="53"/>
                    <a:pt x="562" y="48"/>
                  </a:cubicBezTo>
                  <a:cubicBezTo>
                    <a:pt x="566" y="57"/>
                    <a:pt x="556" y="51"/>
                    <a:pt x="551" y="55"/>
                  </a:cubicBezTo>
                  <a:cubicBezTo>
                    <a:pt x="549" y="57"/>
                    <a:pt x="556" y="57"/>
                    <a:pt x="557" y="58"/>
                  </a:cubicBezTo>
                  <a:cubicBezTo>
                    <a:pt x="555" y="61"/>
                    <a:pt x="561" y="65"/>
                    <a:pt x="556" y="68"/>
                  </a:cubicBezTo>
                  <a:cubicBezTo>
                    <a:pt x="555" y="58"/>
                    <a:pt x="549" y="61"/>
                    <a:pt x="542" y="60"/>
                  </a:cubicBezTo>
                  <a:close/>
                  <a:moveTo>
                    <a:pt x="560" y="62"/>
                  </a:moveTo>
                  <a:cubicBezTo>
                    <a:pt x="562" y="62"/>
                    <a:pt x="563" y="61"/>
                    <a:pt x="564" y="60"/>
                  </a:cubicBezTo>
                  <a:cubicBezTo>
                    <a:pt x="566" y="63"/>
                    <a:pt x="567" y="61"/>
                    <a:pt x="567" y="64"/>
                  </a:cubicBezTo>
                  <a:cubicBezTo>
                    <a:pt x="565" y="65"/>
                    <a:pt x="562" y="65"/>
                    <a:pt x="560" y="62"/>
                  </a:cubicBezTo>
                  <a:close/>
                  <a:moveTo>
                    <a:pt x="528" y="86"/>
                  </a:moveTo>
                  <a:cubicBezTo>
                    <a:pt x="527" y="81"/>
                    <a:pt x="526" y="83"/>
                    <a:pt x="525" y="79"/>
                  </a:cubicBezTo>
                  <a:cubicBezTo>
                    <a:pt x="532" y="82"/>
                    <a:pt x="539" y="71"/>
                    <a:pt x="545" y="66"/>
                  </a:cubicBezTo>
                  <a:cubicBezTo>
                    <a:pt x="548" y="72"/>
                    <a:pt x="538" y="73"/>
                    <a:pt x="537" y="77"/>
                  </a:cubicBezTo>
                  <a:cubicBezTo>
                    <a:pt x="539" y="80"/>
                    <a:pt x="540" y="79"/>
                    <a:pt x="542" y="80"/>
                  </a:cubicBezTo>
                  <a:cubicBezTo>
                    <a:pt x="547" y="77"/>
                    <a:pt x="547" y="74"/>
                    <a:pt x="550" y="70"/>
                  </a:cubicBezTo>
                  <a:cubicBezTo>
                    <a:pt x="555" y="75"/>
                    <a:pt x="546" y="77"/>
                    <a:pt x="552" y="82"/>
                  </a:cubicBezTo>
                  <a:cubicBezTo>
                    <a:pt x="543" y="80"/>
                    <a:pt x="538" y="85"/>
                    <a:pt x="528" y="86"/>
                  </a:cubicBezTo>
                  <a:close/>
                  <a:moveTo>
                    <a:pt x="553" y="74"/>
                  </a:moveTo>
                  <a:cubicBezTo>
                    <a:pt x="558" y="69"/>
                    <a:pt x="559" y="71"/>
                    <a:pt x="563" y="66"/>
                  </a:cubicBezTo>
                  <a:cubicBezTo>
                    <a:pt x="565" y="68"/>
                    <a:pt x="563" y="69"/>
                    <a:pt x="561" y="71"/>
                  </a:cubicBezTo>
                  <a:cubicBezTo>
                    <a:pt x="562" y="72"/>
                    <a:pt x="563" y="71"/>
                    <a:pt x="563" y="71"/>
                  </a:cubicBezTo>
                  <a:cubicBezTo>
                    <a:pt x="563" y="72"/>
                    <a:pt x="555" y="73"/>
                    <a:pt x="555" y="79"/>
                  </a:cubicBezTo>
                  <a:cubicBezTo>
                    <a:pt x="551" y="81"/>
                    <a:pt x="557" y="75"/>
                    <a:pt x="553" y="74"/>
                  </a:cubicBezTo>
                  <a:close/>
                  <a:moveTo>
                    <a:pt x="567" y="66"/>
                  </a:moveTo>
                  <a:cubicBezTo>
                    <a:pt x="571" y="62"/>
                    <a:pt x="576" y="63"/>
                    <a:pt x="577" y="55"/>
                  </a:cubicBezTo>
                  <a:cubicBezTo>
                    <a:pt x="578" y="59"/>
                    <a:pt x="581" y="56"/>
                    <a:pt x="583" y="56"/>
                  </a:cubicBezTo>
                  <a:cubicBezTo>
                    <a:pt x="581" y="60"/>
                    <a:pt x="575" y="68"/>
                    <a:pt x="567" y="66"/>
                  </a:cubicBezTo>
                  <a:close/>
                  <a:moveTo>
                    <a:pt x="587" y="85"/>
                  </a:moveTo>
                  <a:cubicBezTo>
                    <a:pt x="583" y="82"/>
                    <a:pt x="588" y="80"/>
                    <a:pt x="587" y="78"/>
                  </a:cubicBezTo>
                  <a:cubicBezTo>
                    <a:pt x="584" y="76"/>
                    <a:pt x="587" y="82"/>
                    <a:pt x="582" y="83"/>
                  </a:cubicBezTo>
                  <a:cubicBezTo>
                    <a:pt x="579" y="80"/>
                    <a:pt x="581" y="78"/>
                    <a:pt x="583" y="75"/>
                  </a:cubicBezTo>
                  <a:cubicBezTo>
                    <a:pt x="587" y="76"/>
                    <a:pt x="590" y="79"/>
                    <a:pt x="594" y="82"/>
                  </a:cubicBezTo>
                  <a:cubicBezTo>
                    <a:pt x="593" y="85"/>
                    <a:pt x="590" y="84"/>
                    <a:pt x="587" y="85"/>
                  </a:cubicBezTo>
                  <a:close/>
                  <a:moveTo>
                    <a:pt x="611" y="59"/>
                  </a:moveTo>
                  <a:cubicBezTo>
                    <a:pt x="612" y="63"/>
                    <a:pt x="611" y="67"/>
                    <a:pt x="606" y="70"/>
                  </a:cubicBezTo>
                  <a:cubicBezTo>
                    <a:pt x="605" y="67"/>
                    <a:pt x="603" y="66"/>
                    <a:pt x="600" y="67"/>
                  </a:cubicBezTo>
                  <a:cubicBezTo>
                    <a:pt x="600" y="66"/>
                    <a:pt x="608" y="63"/>
                    <a:pt x="611" y="59"/>
                  </a:cubicBezTo>
                  <a:close/>
                  <a:moveTo>
                    <a:pt x="593" y="79"/>
                  </a:moveTo>
                  <a:cubicBezTo>
                    <a:pt x="592" y="77"/>
                    <a:pt x="594" y="75"/>
                    <a:pt x="593" y="73"/>
                  </a:cubicBezTo>
                  <a:cubicBezTo>
                    <a:pt x="595" y="72"/>
                    <a:pt x="597" y="73"/>
                    <a:pt x="598" y="76"/>
                  </a:cubicBezTo>
                  <a:cubicBezTo>
                    <a:pt x="596" y="79"/>
                    <a:pt x="595" y="78"/>
                    <a:pt x="593" y="79"/>
                  </a:cubicBezTo>
                  <a:close/>
                  <a:moveTo>
                    <a:pt x="612" y="69"/>
                  </a:moveTo>
                  <a:cubicBezTo>
                    <a:pt x="613" y="65"/>
                    <a:pt x="616" y="62"/>
                    <a:pt x="615" y="58"/>
                  </a:cubicBezTo>
                  <a:cubicBezTo>
                    <a:pt x="616" y="57"/>
                    <a:pt x="616" y="59"/>
                    <a:pt x="616" y="59"/>
                  </a:cubicBezTo>
                  <a:cubicBezTo>
                    <a:pt x="619" y="61"/>
                    <a:pt x="623" y="58"/>
                    <a:pt x="625" y="62"/>
                  </a:cubicBezTo>
                  <a:cubicBezTo>
                    <a:pt x="620" y="62"/>
                    <a:pt x="617" y="68"/>
                    <a:pt x="612" y="69"/>
                  </a:cubicBezTo>
                  <a:close/>
                  <a:moveTo>
                    <a:pt x="620" y="74"/>
                  </a:moveTo>
                  <a:cubicBezTo>
                    <a:pt x="616" y="78"/>
                    <a:pt x="614" y="73"/>
                    <a:pt x="610" y="78"/>
                  </a:cubicBezTo>
                  <a:cubicBezTo>
                    <a:pt x="609" y="76"/>
                    <a:pt x="609" y="74"/>
                    <a:pt x="610" y="73"/>
                  </a:cubicBezTo>
                  <a:cubicBezTo>
                    <a:pt x="613" y="72"/>
                    <a:pt x="617" y="71"/>
                    <a:pt x="620" y="74"/>
                  </a:cubicBezTo>
                  <a:close/>
                  <a:moveTo>
                    <a:pt x="642" y="62"/>
                  </a:moveTo>
                  <a:cubicBezTo>
                    <a:pt x="639" y="63"/>
                    <a:pt x="636" y="62"/>
                    <a:pt x="633" y="65"/>
                  </a:cubicBezTo>
                  <a:cubicBezTo>
                    <a:pt x="632" y="63"/>
                    <a:pt x="634" y="62"/>
                    <a:pt x="633" y="60"/>
                  </a:cubicBezTo>
                  <a:cubicBezTo>
                    <a:pt x="636" y="58"/>
                    <a:pt x="639" y="58"/>
                    <a:pt x="642" y="62"/>
                  </a:cubicBezTo>
                  <a:close/>
                  <a:moveTo>
                    <a:pt x="659" y="41"/>
                  </a:moveTo>
                  <a:cubicBezTo>
                    <a:pt x="653" y="42"/>
                    <a:pt x="658" y="46"/>
                    <a:pt x="653" y="49"/>
                  </a:cubicBezTo>
                  <a:cubicBezTo>
                    <a:pt x="652" y="49"/>
                    <a:pt x="651" y="48"/>
                    <a:pt x="649" y="49"/>
                  </a:cubicBezTo>
                  <a:cubicBezTo>
                    <a:pt x="648" y="44"/>
                    <a:pt x="654" y="34"/>
                    <a:pt x="659" y="41"/>
                  </a:cubicBezTo>
                  <a:close/>
                  <a:moveTo>
                    <a:pt x="646" y="35"/>
                  </a:moveTo>
                  <a:cubicBezTo>
                    <a:pt x="646" y="39"/>
                    <a:pt x="643" y="42"/>
                    <a:pt x="639" y="45"/>
                  </a:cubicBezTo>
                  <a:cubicBezTo>
                    <a:pt x="638" y="44"/>
                    <a:pt x="639" y="43"/>
                    <a:pt x="640" y="42"/>
                  </a:cubicBezTo>
                  <a:cubicBezTo>
                    <a:pt x="641" y="40"/>
                    <a:pt x="639" y="41"/>
                    <a:pt x="638" y="38"/>
                  </a:cubicBezTo>
                  <a:cubicBezTo>
                    <a:pt x="640" y="37"/>
                    <a:pt x="639" y="35"/>
                    <a:pt x="641" y="34"/>
                  </a:cubicBezTo>
                  <a:cubicBezTo>
                    <a:pt x="643" y="34"/>
                    <a:pt x="644" y="36"/>
                    <a:pt x="646" y="35"/>
                  </a:cubicBezTo>
                  <a:close/>
                  <a:moveTo>
                    <a:pt x="643" y="43"/>
                  </a:moveTo>
                  <a:cubicBezTo>
                    <a:pt x="643" y="52"/>
                    <a:pt x="632" y="57"/>
                    <a:pt x="622" y="56"/>
                  </a:cubicBezTo>
                  <a:cubicBezTo>
                    <a:pt x="622" y="51"/>
                    <a:pt x="631" y="55"/>
                    <a:pt x="633" y="49"/>
                  </a:cubicBezTo>
                  <a:cubicBezTo>
                    <a:pt x="632" y="47"/>
                    <a:pt x="630" y="47"/>
                    <a:pt x="628" y="47"/>
                  </a:cubicBezTo>
                  <a:cubicBezTo>
                    <a:pt x="628" y="45"/>
                    <a:pt x="629" y="43"/>
                    <a:pt x="632" y="41"/>
                  </a:cubicBezTo>
                  <a:cubicBezTo>
                    <a:pt x="633" y="46"/>
                    <a:pt x="638" y="48"/>
                    <a:pt x="643" y="43"/>
                  </a:cubicBezTo>
                  <a:close/>
                  <a:moveTo>
                    <a:pt x="621" y="42"/>
                  </a:moveTo>
                  <a:cubicBezTo>
                    <a:pt x="627" y="46"/>
                    <a:pt x="618" y="47"/>
                    <a:pt x="622" y="51"/>
                  </a:cubicBezTo>
                  <a:cubicBezTo>
                    <a:pt x="620" y="52"/>
                    <a:pt x="617" y="51"/>
                    <a:pt x="618" y="53"/>
                  </a:cubicBezTo>
                  <a:cubicBezTo>
                    <a:pt x="617" y="54"/>
                    <a:pt x="616" y="52"/>
                    <a:pt x="615" y="51"/>
                  </a:cubicBezTo>
                  <a:cubicBezTo>
                    <a:pt x="620" y="48"/>
                    <a:pt x="615" y="45"/>
                    <a:pt x="621" y="42"/>
                  </a:cubicBezTo>
                  <a:close/>
                  <a:moveTo>
                    <a:pt x="610" y="52"/>
                  </a:moveTo>
                  <a:cubicBezTo>
                    <a:pt x="612" y="56"/>
                    <a:pt x="605" y="56"/>
                    <a:pt x="604" y="58"/>
                  </a:cubicBezTo>
                  <a:cubicBezTo>
                    <a:pt x="600" y="52"/>
                    <a:pt x="609" y="54"/>
                    <a:pt x="610" y="52"/>
                  </a:cubicBezTo>
                  <a:close/>
                  <a:moveTo>
                    <a:pt x="594" y="67"/>
                  </a:moveTo>
                  <a:cubicBezTo>
                    <a:pt x="595" y="66"/>
                    <a:pt x="588" y="65"/>
                    <a:pt x="587" y="73"/>
                  </a:cubicBezTo>
                  <a:cubicBezTo>
                    <a:pt x="578" y="68"/>
                    <a:pt x="598" y="57"/>
                    <a:pt x="600" y="50"/>
                  </a:cubicBezTo>
                  <a:cubicBezTo>
                    <a:pt x="602" y="56"/>
                    <a:pt x="597" y="61"/>
                    <a:pt x="594" y="67"/>
                  </a:cubicBezTo>
                  <a:close/>
                  <a:moveTo>
                    <a:pt x="608" y="47"/>
                  </a:moveTo>
                  <a:cubicBezTo>
                    <a:pt x="607" y="51"/>
                    <a:pt x="602" y="47"/>
                    <a:pt x="604" y="50"/>
                  </a:cubicBezTo>
                  <a:cubicBezTo>
                    <a:pt x="600" y="53"/>
                    <a:pt x="603" y="43"/>
                    <a:pt x="598" y="46"/>
                  </a:cubicBezTo>
                  <a:cubicBezTo>
                    <a:pt x="596" y="43"/>
                    <a:pt x="601" y="46"/>
                    <a:pt x="603" y="42"/>
                  </a:cubicBezTo>
                  <a:cubicBezTo>
                    <a:pt x="604" y="46"/>
                    <a:pt x="606" y="44"/>
                    <a:pt x="608" y="47"/>
                  </a:cubicBezTo>
                  <a:close/>
                  <a:moveTo>
                    <a:pt x="608" y="45"/>
                  </a:moveTo>
                  <a:cubicBezTo>
                    <a:pt x="606" y="40"/>
                    <a:pt x="605" y="41"/>
                    <a:pt x="604" y="37"/>
                  </a:cubicBezTo>
                  <a:cubicBezTo>
                    <a:pt x="607" y="36"/>
                    <a:pt x="613" y="42"/>
                    <a:pt x="608" y="45"/>
                  </a:cubicBezTo>
                  <a:close/>
                  <a:moveTo>
                    <a:pt x="590" y="56"/>
                  </a:moveTo>
                  <a:cubicBezTo>
                    <a:pt x="585" y="52"/>
                    <a:pt x="591" y="49"/>
                    <a:pt x="588" y="45"/>
                  </a:cubicBezTo>
                  <a:cubicBezTo>
                    <a:pt x="594" y="43"/>
                    <a:pt x="594" y="53"/>
                    <a:pt x="590" y="56"/>
                  </a:cubicBezTo>
                  <a:close/>
                  <a:moveTo>
                    <a:pt x="575" y="51"/>
                  </a:moveTo>
                  <a:cubicBezTo>
                    <a:pt x="572" y="43"/>
                    <a:pt x="582" y="48"/>
                    <a:pt x="585" y="43"/>
                  </a:cubicBezTo>
                  <a:cubicBezTo>
                    <a:pt x="587" y="51"/>
                    <a:pt x="576" y="43"/>
                    <a:pt x="575" y="51"/>
                  </a:cubicBezTo>
                  <a:close/>
                  <a:moveTo>
                    <a:pt x="577" y="40"/>
                  </a:moveTo>
                  <a:cubicBezTo>
                    <a:pt x="586" y="38"/>
                    <a:pt x="577" y="35"/>
                    <a:pt x="583" y="31"/>
                  </a:cubicBezTo>
                  <a:cubicBezTo>
                    <a:pt x="584" y="31"/>
                    <a:pt x="585" y="32"/>
                    <a:pt x="586" y="33"/>
                  </a:cubicBezTo>
                  <a:cubicBezTo>
                    <a:pt x="585" y="37"/>
                    <a:pt x="585" y="49"/>
                    <a:pt x="577" y="40"/>
                  </a:cubicBezTo>
                  <a:close/>
                  <a:moveTo>
                    <a:pt x="585" y="25"/>
                  </a:moveTo>
                  <a:cubicBezTo>
                    <a:pt x="590" y="29"/>
                    <a:pt x="583" y="33"/>
                    <a:pt x="581" y="28"/>
                  </a:cubicBezTo>
                  <a:cubicBezTo>
                    <a:pt x="582" y="25"/>
                    <a:pt x="582" y="27"/>
                    <a:pt x="585" y="25"/>
                  </a:cubicBezTo>
                  <a:close/>
                  <a:moveTo>
                    <a:pt x="577" y="33"/>
                  </a:moveTo>
                  <a:cubicBezTo>
                    <a:pt x="578" y="38"/>
                    <a:pt x="573" y="40"/>
                    <a:pt x="569" y="39"/>
                  </a:cubicBezTo>
                  <a:cubicBezTo>
                    <a:pt x="571" y="35"/>
                    <a:pt x="570" y="34"/>
                    <a:pt x="574" y="29"/>
                  </a:cubicBezTo>
                  <a:cubicBezTo>
                    <a:pt x="574" y="29"/>
                    <a:pt x="574" y="35"/>
                    <a:pt x="577" y="33"/>
                  </a:cubicBezTo>
                  <a:close/>
                  <a:moveTo>
                    <a:pt x="566" y="30"/>
                  </a:moveTo>
                  <a:cubicBezTo>
                    <a:pt x="565" y="32"/>
                    <a:pt x="567" y="35"/>
                    <a:pt x="567" y="38"/>
                  </a:cubicBezTo>
                  <a:cubicBezTo>
                    <a:pt x="564" y="41"/>
                    <a:pt x="563" y="37"/>
                    <a:pt x="560" y="39"/>
                  </a:cubicBezTo>
                  <a:cubicBezTo>
                    <a:pt x="560" y="37"/>
                    <a:pt x="560" y="36"/>
                    <a:pt x="562" y="34"/>
                  </a:cubicBezTo>
                  <a:cubicBezTo>
                    <a:pt x="560" y="34"/>
                    <a:pt x="559" y="33"/>
                    <a:pt x="557" y="31"/>
                  </a:cubicBezTo>
                  <a:cubicBezTo>
                    <a:pt x="552" y="33"/>
                    <a:pt x="556" y="36"/>
                    <a:pt x="552" y="38"/>
                  </a:cubicBezTo>
                  <a:cubicBezTo>
                    <a:pt x="547" y="23"/>
                    <a:pt x="559" y="31"/>
                    <a:pt x="566" y="30"/>
                  </a:cubicBezTo>
                  <a:close/>
                  <a:moveTo>
                    <a:pt x="544" y="23"/>
                  </a:moveTo>
                  <a:cubicBezTo>
                    <a:pt x="549" y="21"/>
                    <a:pt x="542" y="27"/>
                    <a:pt x="540" y="28"/>
                  </a:cubicBezTo>
                  <a:cubicBezTo>
                    <a:pt x="542" y="32"/>
                    <a:pt x="545" y="26"/>
                    <a:pt x="546" y="30"/>
                  </a:cubicBezTo>
                  <a:cubicBezTo>
                    <a:pt x="540" y="33"/>
                    <a:pt x="549" y="37"/>
                    <a:pt x="544" y="39"/>
                  </a:cubicBezTo>
                  <a:cubicBezTo>
                    <a:pt x="541" y="32"/>
                    <a:pt x="537" y="28"/>
                    <a:pt x="536" y="24"/>
                  </a:cubicBezTo>
                  <a:cubicBezTo>
                    <a:pt x="539" y="20"/>
                    <a:pt x="541" y="29"/>
                    <a:pt x="544" y="23"/>
                  </a:cubicBezTo>
                  <a:close/>
                  <a:moveTo>
                    <a:pt x="530" y="28"/>
                  </a:moveTo>
                  <a:cubicBezTo>
                    <a:pt x="528" y="31"/>
                    <a:pt x="534" y="35"/>
                    <a:pt x="529" y="38"/>
                  </a:cubicBezTo>
                  <a:cubicBezTo>
                    <a:pt x="531" y="39"/>
                    <a:pt x="532" y="37"/>
                    <a:pt x="534" y="40"/>
                  </a:cubicBezTo>
                  <a:cubicBezTo>
                    <a:pt x="536" y="39"/>
                    <a:pt x="535" y="37"/>
                    <a:pt x="534" y="36"/>
                  </a:cubicBezTo>
                  <a:cubicBezTo>
                    <a:pt x="539" y="36"/>
                    <a:pt x="537" y="41"/>
                    <a:pt x="545" y="42"/>
                  </a:cubicBezTo>
                  <a:cubicBezTo>
                    <a:pt x="541" y="45"/>
                    <a:pt x="540" y="48"/>
                    <a:pt x="543" y="51"/>
                  </a:cubicBezTo>
                  <a:cubicBezTo>
                    <a:pt x="540" y="52"/>
                    <a:pt x="537" y="54"/>
                    <a:pt x="535" y="51"/>
                  </a:cubicBezTo>
                  <a:cubicBezTo>
                    <a:pt x="539" y="49"/>
                    <a:pt x="537" y="44"/>
                    <a:pt x="541" y="45"/>
                  </a:cubicBezTo>
                  <a:cubicBezTo>
                    <a:pt x="536" y="38"/>
                    <a:pt x="529" y="48"/>
                    <a:pt x="524" y="39"/>
                  </a:cubicBezTo>
                  <a:cubicBezTo>
                    <a:pt x="529" y="35"/>
                    <a:pt x="523" y="29"/>
                    <a:pt x="530" y="28"/>
                  </a:cubicBezTo>
                  <a:close/>
                  <a:moveTo>
                    <a:pt x="519" y="33"/>
                  </a:moveTo>
                  <a:cubicBezTo>
                    <a:pt x="520" y="40"/>
                    <a:pt x="513" y="40"/>
                    <a:pt x="511" y="47"/>
                  </a:cubicBezTo>
                  <a:cubicBezTo>
                    <a:pt x="506" y="44"/>
                    <a:pt x="512" y="41"/>
                    <a:pt x="511" y="38"/>
                  </a:cubicBezTo>
                  <a:cubicBezTo>
                    <a:pt x="517" y="39"/>
                    <a:pt x="515" y="34"/>
                    <a:pt x="519" y="33"/>
                  </a:cubicBezTo>
                  <a:close/>
                  <a:moveTo>
                    <a:pt x="505" y="42"/>
                  </a:moveTo>
                  <a:cubicBezTo>
                    <a:pt x="502" y="48"/>
                    <a:pt x="506" y="48"/>
                    <a:pt x="502" y="52"/>
                  </a:cubicBezTo>
                  <a:cubicBezTo>
                    <a:pt x="501" y="49"/>
                    <a:pt x="504" y="44"/>
                    <a:pt x="499" y="46"/>
                  </a:cubicBezTo>
                  <a:cubicBezTo>
                    <a:pt x="494" y="44"/>
                    <a:pt x="503" y="46"/>
                    <a:pt x="505" y="42"/>
                  </a:cubicBezTo>
                  <a:close/>
                  <a:moveTo>
                    <a:pt x="492" y="54"/>
                  </a:moveTo>
                  <a:cubicBezTo>
                    <a:pt x="496" y="50"/>
                    <a:pt x="495" y="51"/>
                    <a:pt x="500" y="48"/>
                  </a:cubicBezTo>
                  <a:cubicBezTo>
                    <a:pt x="502" y="52"/>
                    <a:pt x="495" y="55"/>
                    <a:pt x="494" y="58"/>
                  </a:cubicBezTo>
                  <a:cubicBezTo>
                    <a:pt x="493" y="56"/>
                    <a:pt x="491" y="55"/>
                    <a:pt x="489" y="57"/>
                  </a:cubicBezTo>
                  <a:cubicBezTo>
                    <a:pt x="487" y="49"/>
                    <a:pt x="484" y="54"/>
                    <a:pt x="481" y="54"/>
                  </a:cubicBezTo>
                  <a:cubicBezTo>
                    <a:pt x="477" y="49"/>
                    <a:pt x="485" y="52"/>
                    <a:pt x="487" y="47"/>
                  </a:cubicBezTo>
                  <a:cubicBezTo>
                    <a:pt x="488" y="53"/>
                    <a:pt x="492" y="49"/>
                    <a:pt x="492" y="54"/>
                  </a:cubicBezTo>
                  <a:close/>
                  <a:moveTo>
                    <a:pt x="507" y="32"/>
                  </a:moveTo>
                  <a:cubicBezTo>
                    <a:pt x="508" y="34"/>
                    <a:pt x="505" y="34"/>
                    <a:pt x="504" y="32"/>
                  </a:cubicBezTo>
                  <a:cubicBezTo>
                    <a:pt x="504" y="35"/>
                    <a:pt x="505" y="37"/>
                    <a:pt x="501" y="37"/>
                  </a:cubicBezTo>
                  <a:cubicBezTo>
                    <a:pt x="501" y="35"/>
                    <a:pt x="502" y="34"/>
                    <a:pt x="500" y="32"/>
                  </a:cubicBezTo>
                  <a:cubicBezTo>
                    <a:pt x="503" y="28"/>
                    <a:pt x="505" y="34"/>
                    <a:pt x="507" y="32"/>
                  </a:cubicBezTo>
                  <a:close/>
                  <a:moveTo>
                    <a:pt x="485" y="29"/>
                  </a:moveTo>
                  <a:cubicBezTo>
                    <a:pt x="489" y="32"/>
                    <a:pt x="483" y="33"/>
                    <a:pt x="484" y="36"/>
                  </a:cubicBezTo>
                  <a:cubicBezTo>
                    <a:pt x="485" y="36"/>
                    <a:pt x="488" y="37"/>
                    <a:pt x="486" y="39"/>
                  </a:cubicBezTo>
                  <a:cubicBezTo>
                    <a:pt x="491" y="40"/>
                    <a:pt x="494" y="34"/>
                    <a:pt x="500" y="39"/>
                  </a:cubicBezTo>
                  <a:cubicBezTo>
                    <a:pt x="496" y="39"/>
                    <a:pt x="489" y="42"/>
                    <a:pt x="486" y="46"/>
                  </a:cubicBezTo>
                  <a:cubicBezTo>
                    <a:pt x="482" y="42"/>
                    <a:pt x="483" y="34"/>
                    <a:pt x="476" y="36"/>
                  </a:cubicBezTo>
                  <a:cubicBezTo>
                    <a:pt x="477" y="32"/>
                    <a:pt x="483" y="35"/>
                    <a:pt x="485" y="29"/>
                  </a:cubicBezTo>
                  <a:close/>
                  <a:moveTo>
                    <a:pt x="474" y="33"/>
                  </a:moveTo>
                  <a:cubicBezTo>
                    <a:pt x="471" y="36"/>
                    <a:pt x="468" y="36"/>
                    <a:pt x="474" y="42"/>
                  </a:cubicBezTo>
                  <a:cubicBezTo>
                    <a:pt x="472" y="46"/>
                    <a:pt x="469" y="46"/>
                    <a:pt x="465" y="43"/>
                  </a:cubicBezTo>
                  <a:cubicBezTo>
                    <a:pt x="468" y="41"/>
                    <a:pt x="467" y="40"/>
                    <a:pt x="466" y="41"/>
                  </a:cubicBezTo>
                  <a:cubicBezTo>
                    <a:pt x="467" y="37"/>
                    <a:pt x="470" y="33"/>
                    <a:pt x="469" y="29"/>
                  </a:cubicBezTo>
                  <a:cubicBezTo>
                    <a:pt x="472" y="26"/>
                    <a:pt x="470" y="35"/>
                    <a:pt x="474" y="33"/>
                  </a:cubicBezTo>
                  <a:close/>
                  <a:moveTo>
                    <a:pt x="457" y="39"/>
                  </a:moveTo>
                  <a:cubicBezTo>
                    <a:pt x="461" y="47"/>
                    <a:pt x="449" y="43"/>
                    <a:pt x="445" y="44"/>
                  </a:cubicBezTo>
                  <a:cubicBezTo>
                    <a:pt x="445" y="37"/>
                    <a:pt x="442" y="48"/>
                    <a:pt x="438" y="42"/>
                  </a:cubicBezTo>
                  <a:cubicBezTo>
                    <a:pt x="446" y="36"/>
                    <a:pt x="450" y="47"/>
                    <a:pt x="457" y="39"/>
                  </a:cubicBezTo>
                  <a:close/>
                  <a:moveTo>
                    <a:pt x="393" y="75"/>
                  </a:moveTo>
                  <a:cubicBezTo>
                    <a:pt x="392" y="74"/>
                    <a:pt x="391" y="73"/>
                    <a:pt x="390" y="71"/>
                  </a:cubicBezTo>
                  <a:cubicBezTo>
                    <a:pt x="390" y="76"/>
                    <a:pt x="386" y="78"/>
                    <a:pt x="382" y="79"/>
                  </a:cubicBezTo>
                  <a:cubicBezTo>
                    <a:pt x="380" y="72"/>
                    <a:pt x="392" y="73"/>
                    <a:pt x="391" y="68"/>
                  </a:cubicBezTo>
                  <a:cubicBezTo>
                    <a:pt x="395" y="67"/>
                    <a:pt x="399" y="73"/>
                    <a:pt x="393" y="75"/>
                  </a:cubicBezTo>
                  <a:close/>
                  <a:moveTo>
                    <a:pt x="421" y="50"/>
                  </a:moveTo>
                  <a:cubicBezTo>
                    <a:pt x="417" y="56"/>
                    <a:pt x="415" y="48"/>
                    <a:pt x="411" y="52"/>
                  </a:cubicBezTo>
                  <a:cubicBezTo>
                    <a:pt x="410" y="50"/>
                    <a:pt x="412" y="48"/>
                    <a:pt x="415" y="46"/>
                  </a:cubicBezTo>
                  <a:cubicBezTo>
                    <a:pt x="419" y="47"/>
                    <a:pt x="417" y="48"/>
                    <a:pt x="421" y="50"/>
                  </a:cubicBezTo>
                  <a:close/>
                  <a:moveTo>
                    <a:pt x="441" y="30"/>
                  </a:moveTo>
                  <a:cubicBezTo>
                    <a:pt x="443" y="34"/>
                    <a:pt x="435" y="35"/>
                    <a:pt x="434" y="37"/>
                  </a:cubicBezTo>
                  <a:cubicBezTo>
                    <a:pt x="432" y="34"/>
                    <a:pt x="432" y="31"/>
                    <a:pt x="435" y="29"/>
                  </a:cubicBezTo>
                  <a:cubicBezTo>
                    <a:pt x="433" y="35"/>
                    <a:pt x="438" y="34"/>
                    <a:pt x="441" y="30"/>
                  </a:cubicBezTo>
                  <a:close/>
                  <a:moveTo>
                    <a:pt x="375" y="79"/>
                  </a:moveTo>
                  <a:cubicBezTo>
                    <a:pt x="375" y="82"/>
                    <a:pt x="364" y="82"/>
                    <a:pt x="365" y="78"/>
                  </a:cubicBezTo>
                  <a:cubicBezTo>
                    <a:pt x="367" y="79"/>
                    <a:pt x="370" y="79"/>
                    <a:pt x="373" y="75"/>
                  </a:cubicBezTo>
                  <a:cubicBezTo>
                    <a:pt x="375" y="76"/>
                    <a:pt x="371" y="81"/>
                    <a:pt x="375" y="79"/>
                  </a:cubicBezTo>
                  <a:close/>
                  <a:moveTo>
                    <a:pt x="389" y="59"/>
                  </a:moveTo>
                  <a:cubicBezTo>
                    <a:pt x="388" y="57"/>
                    <a:pt x="397" y="55"/>
                    <a:pt x="391" y="54"/>
                  </a:cubicBezTo>
                  <a:cubicBezTo>
                    <a:pt x="390" y="49"/>
                    <a:pt x="396" y="55"/>
                    <a:pt x="398" y="54"/>
                  </a:cubicBezTo>
                  <a:cubicBezTo>
                    <a:pt x="400" y="50"/>
                    <a:pt x="404" y="44"/>
                    <a:pt x="408" y="48"/>
                  </a:cubicBezTo>
                  <a:cubicBezTo>
                    <a:pt x="402" y="58"/>
                    <a:pt x="397" y="53"/>
                    <a:pt x="389" y="59"/>
                  </a:cubicBezTo>
                  <a:close/>
                  <a:moveTo>
                    <a:pt x="417" y="37"/>
                  </a:moveTo>
                  <a:cubicBezTo>
                    <a:pt x="418" y="40"/>
                    <a:pt x="411" y="43"/>
                    <a:pt x="409" y="38"/>
                  </a:cubicBezTo>
                  <a:cubicBezTo>
                    <a:pt x="412" y="35"/>
                    <a:pt x="415" y="39"/>
                    <a:pt x="417" y="37"/>
                  </a:cubicBezTo>
                  <a:close/>
                  <a:moveTo>
                    <a:pt x="358" y="76"/>
                  </a:moveTo>
                  <a:cubicBezTo>
                    <a:pt x="358" y="77"/>
                    <a:pt x="359" y="77"/>
                    <a:pt x="360" y="76"/>
                  </a:cubicBezTo>
                  <a:cubicBezTo>
                    <a:pt x="361" y="78"/>
                    <a:pt x="359" y="78"/>
                    <a:pt x="359" y="77"/>
                  </a:cubicBezTo>
                  <a:cubicBezTo>
                    <a:pt x="356" y="79"/>
                    <a:pt x="361" y="80"/>
                    <a:pt x="362" y="80"/>
                  </a:cubicBezTo>
                  <a:cubicBezTo>
                    <a:pt x="363" y="81"/>
                    <a:pt x="361" y="83"/>
                    <a:pt x="360" y="82"/>
                  </a:cubicBezTo>
                  <a:cubicBezTo>
                    <a:pt x="359" y="82"/>
                    <a:pt x="359" y="83"/>
                    <a:pt x="360" y="84"/>
                  </a:cubicBezTo>
                  <a:cubicBezTo>
                    <a:pt x="359" y="84"/>
                    <a:pt x="358" y="83"/>
                    <a:pt x="359" y="82"/>
                  </a:cubicBezTo>
                  <a:cubicBezTo>
                    <a:pt x="357" y="80"/>
                    <a:pt x="355" y="83"/>
                    <a:pt x="353" y="80"/>
                  </a:cubicBezTo>
                  <a:cubicBezTo>
                    <a:pt x="356" y="80"/>
                    <a:pt x="357" y="78"/>
                    <a:pt x="357" y="75"/>
                  </a:cubicBezTo>
                  <a:cubicBezTo>
                    <a:pt x="358" y="74"/>
                    <a:pt x="358" y="76"/>
                    <a:pt x="358" y="76"/>
                  </a:cubicBezTo>
                  <a:close/>
                  <a:moveTo>
                    <a:pt x="360" y="62"/>
                  </a:moveTo>
                  <a:cubicBezTo>
                    <a:pt x="360" y="60"/>
                    <a:pt x="361" y="60"/>
                    <a:pt x="364" y="57"/>
                  </a:cubicBezTo>
                  <a:cubicBezTo>
                    <a:pt x="365" y="58"/>
                    <a:pt x="364" y="59"/>
                    <a:pt x="363" y="60"/>
                  </a:cubicBezTo>
                  <a:cubicBezTo>
                    <a:pt x="368" y="59"/>
                    <a:pt x="367" y="66"/>
                    <a:pt x="373" y="63"/>
                  </a:cubicBezTo>
                  <a:cubicBezTo>
                    <a:pt x="369" y="71"/>
                    <a:pt x="366" y="57"/>
                    <a:pt x="360" y="62"/>
                  </a:cubicBezTo>
                  <a:close/>
                  <a:moveTo>
                    <a:pt x="411" y="24"/>
                  </a:moveTo>
                  <a:cubicBezTo>
                    <a:pt x="414" y="24"/>
                    <a:pt x="417" y="24"/>
                    <a:pt x="420" y="24"/>
                  </a:cubicBezTo>
                  <a:cubicBezTo>
                    <a:pt x="420" y="33"/>
                    <a:pt x="415" y="24"/>
                    <a:pt x="411" y="26"/>
                  </a:cubicBezTo>
                  <a:cubicBezTo>
                    <a:pt x="411" y="24"/>
                    <a:pt x="409" y="22"/>
                    <a:pt x="410" y="21"/>
                  </a:cubicBezTo>
                  <a:cubicBezTo>
                    <a:pt x="409" y="16"/>
                    <a:pt x="413" y="23"/>
                    <a:pt x="411" y="24"/>
                  </a:cubicBezTo>
                  <a:close/>
                  <a:moveTo>
                    <a:pt x="345" y="72"/>
                  </a:moveTo>
                  <a:cubicBezTo>
                    <a:pt x="348" y="76"/>
                    <a:pt x="353" y="68"/>
                    <a:pt x="356" y="72"/>
                  </a:cubicBezTo>
                  <a:cubicBezTo>
                    <a:pt x="347" y="73"/>
                    <a:pt x="349" y="82"/>
                    <a:pt x="342" y="79"/>
                  </a:cubicBezTo>
                  <a:cubicBezTo>
                    <a:pt x="343" y="77"/>
                    <a:pt x="344" y="77"/>
                    <a:pt x="345" y="79"/>
                  </a:cubicBezTo>
                  <a:cubicBezTo>
                    <a:pt x="344" y="69"/>
                    <a:pt x="333" y="76"/>
                    <a:pt x="328" y="73"/>
                  </a:cubicBezTo>
                  <a:cubicBezTo>
                    <a:pt x="337" y="69"/>
                    <a:pt x="343" y="70"/>
                    <a:pt x="347" y="67"/>
                  </a:cubicBezTo>
                  <a:cubicBezTo>
                    <a:pt x="347" y="68"/>
                    <a:pt x="346" y="70"/>
                    <a:pt x="345" y="72"/>
                  </a:cubicBezTo>
                  <a:close/>
                  <a:moveTo>
                    <a:pt x="359" y="55"/>
                  </a:moveTo>
                  <a:cubicBezTo>
                    <a:pt x="358" y="52"/>
                    <a:pt x="355" y="49"/>
                    <a:pt x="361" y="48"/>
                  </a:cubicBezTo>
                  <a:cubicBezTo>
                    <a:pt x="364" y="51"/>
                    <a:pt x="363" y="53"/>
                    <a:pt x="359" y="55"/>
                  </a:cubicBezTo>
                  <a:close/>
                  <a:moveTo>
                    <a:pt x="383" y="32"/>
                  </a:moveTo>
                  <a:cubicBezTo>
                    <a:pt x="384" y="37"/>
                    <a:pt x="378" y="37"/>
                    <a:pt x="376" y="35"/>
                  </a:cubicBezTo>
                  <a:cubicBezTo>
                    <a:pt x="377" y="38"/>
                    <a:pt x="371" y="40"/>
                    <a:pt x="374" y="44"/>
                  </a:cubicBezTo>
                  <a:cubicBezTo>
                    <a:pt x="372" y="44"/>
                    <a:pt x="371" y="42"/>
                    <a:pt x="369" y="44"/>
                  </a:cubicBezTo>
                  <a:cubicBezTo>
                    <a:pt x="371" y="38"/>
                    <a:pt x="376" y="32"/>
                    <a:pt x="383" y="32"/>
                  </a:cubicBezTo>
                  <a:close/>
                  <a:moveTo>
                    <a:pt x="237" y="77"/>
                  </a:moveTo>
                  <a:cubicBezTo>
                    <a:pt x="235" y="74"/>
                    <a:pt x="241" y="76"/>
                    <a:pt x="242" y="74"/>
                  </a:cubicBezTo>
                  <a:cubicBezTo>
                    <a:pt x="244" y="77"/>
                    <a:pt x="246" y="79"/>
                    <a:pt x="242" y="81"/>
                  </a:cubicBezTo>
                  <a:cubicBezTo>
                    <a:pt x="241" y="80"/>
                    <a:pt x="239" y="75"/>
                    <a:pt x="237" y="77"/>
                  </a:cubicBezTo>
                  <a:close/>
                  <a:moveTo>
                    <a:pt x="260" y="64"/>
                  </a:moveTo>
                  <a:cubicBezTo>
                    <a:pt x="263" y="62"/>
                    <a:pt x="265" y="60"/>
                    <a:pt x="264" y="58"/>
                  </a:cubicBezTo>
                  <a:cubicBezTo>
                    <a:pt x="269" y="59"/>
                    <a:pt x="262" y="67"/>
                    <a:pt x="261" y="70"/>
                  </a:cubicBezTo>
                  <a:cubicBezTo>
                    <a:pt x="260" y="69"/>
                    <a:pt x="259" y="68"/>
                    <a:pt x="258" y="67"/>
                  </a:cubicBezTo>
                  <a:cubicBezTo>
                    <a:pt x="260" y="66"/>
                    <a:pt x="260" y="68"/>
                    <a:pt x="261" y="68"/>
                  </a:cubicBezTo>
                  <a:cubicBezTo>
                    <a:pt x="263" y="67"/>
                    <a:pt x="261" y="66"/>
                    <a:pt x="260" y="64"/>
                  </a:cubicBezTo>
                  <a:close/>
                  <a:moveTo>
                    <a:pt x="248" y="82"/>
                  </a:moveTo>
                  <a:cubicBezTo>
                    <a:pt x="246" y="79"/>
                    <a:pt x="249" y="77"/>
                    <a:pt x="251" y="74"/>
                  </a:cubicBezTo>
                  <a:cubicBezTo>
                    <a:pt x="254" y="79"/>
                    <a:pt x="253" y="81"/>
                    <a:pt x="248" y="82"/>
                  </a:cubicBezTo>
                  <a:close/>
                  <a:moveTo>
                    <a:pt x="272" y="64"/>
                  </a:moveTo>
                  <a:cubicBezTo>
                    <a:pt x="267" y="59"/>
                    <a:pt x="278" y="60"/>
                    <a:pt x="275" y="58"/>
                  </a:cubicBezTo>
                  <a:cubicBezTo>
                    <a:pt x="281" y="58"/>
                    <a:pt x="276" y="64"/>
                    <a:pt x="272" y="64"/>
                  </a:cubicBezTo>
                  <a:close/>
                  <a:moveTo>
                    <a:pt x="288" y="47"/>
                  </a:moveTo>
                  <a:cubicBezTo>
                    <a:pt x="290" y="49"/>
                    <a:pt x="293" y="49"/>
                    <a:pt x="289" y="43"/>
                  </a:cubicBezTo>
                  <a:cubicBezTo>
                    <a:pt x="293" y="42"/>
                    <a:pt x="291" y="44"/>
                    <a:pt x="293" y="47"/>
                  </a:cubicBezTo>
                  <a:cubicBezTo>
                    <a:pt x="294" y="45"/>
                    <a:pt x="293" y="44"/>
                    <a:pt x="295" y="42"/>
                  </a:cubicBezTo>
                  <a:cubicBezTo>
                    <a:pt x="294" y="46"/>
                    <a:pt x="299" y="44"/>
                    <a:pt x="301" y="48"/>
                  </a:cubicBezTo>
                  <a:cubicBezTo>
                    <a:pt x="301" y="50"/>
                    <a:pt x="300" y="51"/>
                    <a:pt x="298" y="53"/>
                  </a:cubicBezTo>
                  <a:cubicBezTo>
                    <a:pt x="301" y="45"/>
                    <a:pt x="291" y="50"/>
                    <a:pt x="291" y="53"/>
                  </a:cubicBezTo>
                  <a:cubicBezTo>
                    <a:pt x="286" y="54"/>
                    <a:pt x="290" y="49"/>
                    <a:pt x="288" y="47"/>
                  </a:cubicBezTo>
                  <a:close/>
                  <a:moveTo>
                    <a:pt x="270" y="69"/>
                  </a:moveTo>
                  <a:cubicBezTo>
                    <a:pt x="271" y="70"/>
                    <a:pt x="270" y="71"/>
                    <a:pt x="269" y="71"/>
                  </a:cubicBezTo>
                  <a:cubicBezTo>
                    <a:pt x="270" y="72"/>
                    <a:pt x="272" y="72"/>
                    <a:pt x="273" y="74"/>
                  </a:cubicBezTo>
                  <a:cubicBezTo>
                    <a:pt x="273" y="72"/>
                    <a:pt x="274" y="71"/>
                    <a:pt x="276" y="73"/>
                  </a:cubicBezTo>
                  <a:cubicBezTo>
                    <a:pt x="271" y="76"/>
                    <a:pt x="270" y="79"/>
                    <a:pt x="267" y="82"/>
                  </a:cubicBezTo>
                  <a:cubicBezTo>
                    <a:pt x="266" y="77"/>
                    <a:pt x="267" y="73"/>
                    <a:pt x="270" y="69"/>
                  </a:cubicBezTo>
                  <a:close/>
                  <a:moveTo>
                    <a:pt x="303" y="47"/>
                  </a:moveTo>
                  <a:cubicBezTo>
                    <a:pt x="304" y="45"/>
                    <a:pt x="306" y="45"/>
                    <a:pt x="308" y="47"/>
                  </a:cubicBezTo>
                  <a:cubicBezTo>
                    <a:pt x="307" y="48"/>
                    <a:pt x="306" y="47"/>
                    <a:pt x="306" y="46"/>
                  </a:cubicBezTo>
                  <a:cubicBezTo>
                    <a:pt x="305" y="48"/>
                    <a:pt x="311" y="52"/>
                    <a:pt x="306" y="56"/>
                  </a:cubicBezTo>
                  <a:cubicBezTo>
                    <a:pt x="302" y="52"/>
                    <a:pt x="307" y="50"/>
                    <a:pt x="303" y="47"/>
                  </a:cubicBezTo>
                  <a:close/>
                  <a:moveTo>
                    <a:pt x="329" y="32"/>
                  </a:moveTo>
                  <a:cubicBezTo>
                    <a:pt x="331" y="34"/>
                    <a:pt x="329" y="35"/>
                    <a:pt x="328" y="36"/>
                  </a:cubicBezTo>
                  <a:cubicBezTo>
                    <a:pt x="330" y="40"/>
                    <a:pt x="332" y="38"/>
                    <a:pt x="334" y="41"/>
                  </a:cubicBezTo>
                  <a:cubicBezTo>
                    <a:pt x="329" y="42"/>
                    <a:pt x="323" y="36"/>
                    <a:pt x="329" y="32"/>
                  </a:cubicBezTo>
                  <a:close/>
                  <a:moveTo>
                    <a:pt x="326" y="47"/>
                  </a:moveTo>
                  <a:cubicBezTo>
                    <a:pt x="316" y="49"/>
                    <a:pt x="319" y="57"/>
                    <a:pt x="314" y="62"/>
                  </a:cubicBezTo>
                  <a:cubicBezTo>
                    <a:pt x="312" y="62"/>
                    <a:pt x="312" y="61"/>
                    <a:pt x="313" y="61"/>
                  </a:cubicBezTo>
                  <a:cubicBezTo>
                    <a:pt x="312" y="60"/>
                    <a:pt x="311" y="61"/>
                    <a:pt x="310" y="61"/>
                  </a:cubicBezTo>
                  <a:cubicBezTo>
                    <a:pt x="308" y="57"/>
                    <a:pt x="315" y="55"/>
                    <a:pt x="317" y="54"/>
                  </a:cubicBezTo>
                  <a:cubicBezTo>
                    <a:pt x="315" y="53"/>
                    <a:pt x="314" y="53"/>
                    <a:pt x="312" y="54"/>
                  </a:cubicBezTo>
                  <a:cubicBezTo>
                    <a:pt x="316" y="51"/>
                    <a:pt x="319" y="39"/>
                    <a:pt x="326" y="47"/>
                  </a:cubicBezTo>
                  <a:close/>
                  <a:moveTo>
                    <a:pt x="296" y="76"/>
                  </a:moveTo>
                  <a:cubicBezTo>
                    <a:pt x="295" y="74"/>
                    <a:pt x="297" y="75"/>
                    <a:pt x="298" y="74"/>
                  </a:cubicBezTo>
                  <a:cubicBezTo>
                    <a:pt x="294" y="73"/>
                    <a:pt x="294" y="74"/>
                    <a:pt x="293" y="69"/>
                  </a:cubicBezTo>
                  <a:cubicBezTo>
                    <a:pt x="294" y="68"/>
                    <a:pt x="295" y="70"/>
                    <a:pt x="296" y="71"/>
                  </a:cubicBezTo>
                  <a:cubicBezTo>
                    <a:pt x="297" y="70"/>
                    <a:pt x="296" y="69"/>
                    <a:pt x="296" y="69"/>
                  </a:cubicBezTo>
                  <a:cubicBezTo>
                    <a:pt x="297" y="68"/>
                    <a:pt x="299" y="70"/>
                    <a:pt x="298" y="71"/>
                  </a:cubicBezTo>
                  <a:cubicBezTo>
                    <a:pt x="298" y="72"/>
                    <a:pt x="299" y="73"/>
                    <a:pt x="300" y="72"/>
                  </a:cubicBezTo>
                  <a:cubicBezTo>
                    <a:pt x="302" y="75"/>
                    <a:pt x="297" y="76"/>
                    <a:pt x="296" y="76"/>
                  </a:cubicBezTo>
                  <a:close/>
                  <a:moveTo>
                    <a:pt x="334" y="66"/>
                  </a:moveTo>
                  <a:cubicBezTo>
                    <a:pt x="330" y="68"/>
                    <a:pt x="327" y="68"/>
                    <a:pt x="324" y="65"/>
                  </a:cubicBezTo>
                  <a:cubicBezTo>
                    <a:pt x="327" y="63"/>
                    <a:pt x="333" y="65"/>
                    <a:pt x="330" y="59"/>
                  </a:cubicBezTo>
                  <a:cubicBezTo>
                    <a:pt x="332" y="56"/>
                    <a:pt x="333" y="62"/>
                    <a:pt x="335" y="63"/>
                  </a:cubicBezTo>
                  <a:cubicBezTo>
                    <a:pt x="334" y="64"/>
                    <a:pt x="333" y="65"/>
                    <a:pt x="334" y="66"/>
                  </a:cubicBezTo>
                  <a:close/>
                  <a:moveTo>
                    <a:pt x="347" y="54"/>
                  </a:moveTo>
                  <a:cubicBezTo>
                    <a:pt x="345" y="50"/>
                    <a:pt x="346" y="47"/>
                    <a:pt x="345" y="44"/>
                  </a:cubicBezTo>
                  <a:cubicBezTo>
                    <a:pt x="351" y="43"/>
                    <a:pt x="351" y="50"/>
                    <a:pt x="347" y="54"/>
                  </a:cubicBezTo>
                  <a:close/>
                  <a:moveTo>
                    <a:pt x="356" y="34"/>
                  </a:moveTo>
                  <a:cubicBezTo>
                    <a:pt x="359" y="38"/>
                    <a:pt x="355" y="40"/>
                    <a:pt x="356" y="43"/>
                  </a:cubicBezTo>
                  <a:cubicBezTo>
                    <a:pt x="354" y="44"/>
                    <a:pt x="353" y="42"/>
                    <a:pt x="352" y="41"/>
                  </a:cubicBezTo>
                  <a:cubicBezTo>
                    <a:pt x="357" y="39"/>
                    <a:pt x="352" y="36"/>
                    <a:pt x="356" y="34"/>
                  </a:cubicBezTo>
                  <a:close/>
                  <a:moveTo>
                    <a:pt x="340" y="49"/>
                  </a:moveTo>
                  <a:cubicBezTo>
                    <a:pt x="338" y="52"/>
                    <a:pt x="335" y="55"/>
                    <a:pt x="339" y="59"/>
                  </a:cubicBezTo>
                  <a:cubicBezTo>
                    <a:pt x="334" y="59"/>
                    <a:pt x="334" y="51"/>
                    <a:pt x="334" y="48"/>
                  </a:cubicBezTo>
                  <a:cubicBezTo>
                    <a:pt x="330" y="47"/>
                    <a:pt x="330" y="48"/>
                    <a:pt x="327" y="51"/>
                  </a:cubicBezTo>
                  <a:cubicBezTo>
                    <a:pt x="326" y="49"/>
                    <a:pt x="331" y="47"/>
                    <a:pt x="329" y="44"/>
                  </a:cubicBezTo>
                  <a:cubicBezTo>
                    <a:pt x="331" y="44"/>
                    <a:pt x="337" y="50"/>
                    <a:pt x="336" y="44"/>
                  </a:cubicBezTo>
                  <a:cubicBezTo>
                    <a:pt x="339" y="42"/>
                    <a:pt x="336" y="47"/>
                    <a:pt x="340" y="49"/>
                  </a:cubicBezTo>
                  <a:close/>
                  <a:moveTo>
                    <a:pt x="348" y="29"/>
                  </a:moveTo>
                  <a:cubicBezTo>
                    <a:pt x="347" y="34"/>
                    <a:pt x="343" y="37"/>
                    <a:pt x="338" y="41"/>
                  </a:cubicBezTo>
                  <a:cubicBezTo>
                    <a:pt x="339" y="34"/>
                    <a:pt x="343" y="30"/>
                    <a:pt x="348" y="26"/>
                  </a:cubicBezTo>
                  <a:cubicBezTo>
                    <a:pt x="349" y="28"/>
                    <a:pt x="342" y="33"/>
                    <a:pt x="348" y="29"/>
                  </a:cubicBezTo>
                  <a:close/>
                  <a:moveTo>
                    <a:pt x="332" y="37"/>
                  </a:moveTo>
                  <a:cubicBezTo>
                    <a:pt x="331" y="30"/>
                    <a:pt x="333" y="26"/>
                    <a:pt x="336" y="23"/>
                  </a:cubicBezTo>
                  <a:cubicBezTo>
                    <a:pt x="335" y="27"/>
                    <a:pt x="338" y="31"/>
                    <a:pt x="332" y="37"/>
                  </a:cubicBezTo>
                  <a:close/>
                  <a:moveTo>
                    <a:pt x="332" y="24"/>
                  </a:moveTo>
                  <a:cubicBezTo>
                    <a:pt x="330" y="24"/>
                    <a:pt x="329" y="25"/>
                    <a:pt x="329" y="26"/>
                  </a:cubicBezTo>
                  <a:cubicBezTo>
                    <a:pt x="328" y="27"/>
                    <a:pt x="327" y="24"/>
                    <a:pt x="325" y="26"/>
                  </a:cubicBezTo>
                  <a:cubicBezTo>
                    <a:pt x="325" y="27"/>
                    <a:pt x="325" y="28"/>
                    <a:pt x="323" y="29"/>
                  </a:cubicBezTo>
                  <a:cubicBezTo>
                    <a:pt x="321" y="26"/>
                    <a:pt x="325" y="23"/>
                    <a:pt x="326" y="20"/>
                  </a:cubicBezTo>
                  <a:cubicBezTo>
                    <a:pt x="328" y="23"/>
                    <a:pt x="330" y="21"/>
                    <a:pt x="332" y="24"/>
                  </a:cubicBezTo>
                  <a:close/>
                  <a:moveTo>
                    <a:pt x="319" y="27"/>
                  </a:moveTo>
                  <a:cubicBezTo>
                    <a:pt x="317" y="29"/>
                    <a:pt x="316" y="28"/>
                    <a:pt x="317" y="27"/>
                  </a:cubicBezTo>
                  <a:cubicBezTo>
                    <a:pt x="317" y="25"/>
                    <a:pt x="310" y="31"/>
                    <a:pt x="314" y="29"/>
                  </a:cubicBezTo>
                  <a:cubicBezTo>
                    <a:pt x="316" y="32"/>
                    <a:pt x="310" y="31"/>
                    <a:pt x="309" y="28"/>
                  </a:cubicBezTo>
                  <a:cubicBezTo>
                    <a:pt x="313" y="24"/>
                    <a:pt x="316" y="23"/>
                    <a:pt x="319" y="27"/>
                  </a:cubicBezTo>
                  <a:close/>
                  <a:moveTo>
                    <a:pt x="304" y="30"/>
                  </a:moveTo>
                  <a:cubicBezTo>
                    <a:pt x="302" y="37"/>
                    <a:pt x="308" y="34"/>
                    <a:pt x="309" y="40"/>
                  </a:cubicBezTo>
                  <a:cubicBezTo>
                    <a:pt x="311" y="33"/>
                    <a:pt x="316" y="36"/>
                    <a:pt x="323" y="31"/>
                  </a:cubicBezTo>
                  <a:cubicBezTo>
                    <a:pt x="323" y="33"/>
                    <a:pt x="322" y="35"/>
                    <a:pt x="323" y="36"/>
                  </a:cubicBezTo>
                  <a:cubicBezTo>
                    <a:pt x="320" y="38"/>
                    <a:pt x="313" y="35"/>
                    <a:pt x="315" y="41"/>
                  </a:cubicBezTo>
                  <a:cubicBezTo>
                    <a:pt x="314" y="42"/>
                    <a:pt x="308" y="38"/>
                    <a:pt x="309" y="42"/>
                  </a:cubicBezTo>
                  <a:cubicBezTo>
                    <a:pt x="306" y="39"/>
                    <a:pt x="302" y="42"/>
                    <a:pt x="299" y="39"/>
                  </a:cubicBezTo>
                  <a:cubicBezTo>
                    <a:pt x="304" y="36"/>
                    <a:pt x="297" y="32"/>
                    <a:pt x="304" y="30"/>
                  </a:cubicBezTo>
                  <a:close/>
                  <a:moveTo>
                    <a:pt x="278" y="50"/>
                  </a:moveTo>
                  <a:cubicBezTo>
                    <a:pt x="276" y="50"/>
                    <a:pt x="275" y="49"/>
                    <a:pt x="273" y="47"/>
                  </a:cubicBezTo>
                  <a:cubicBezTo>
                    <a:pt x="276" y="45"/>
                    <a:pt x="277" y="46"/>
                    <a:pt x="277" y="49"/>
                  </a:cubicBezTo>
                  <a:cubicBezTo>
                    <a:pt x="277" y="42"/>
                    <a:pt x="283" y="46"/>
                    <a:pt x="284" y="44"/>
                  </a:cubicBezTo>
                  <a:cubicBezTo>
                    <a:pt x="290" y="47"/>
                    <a:pt x="282" y="46"/>
                    <a:pt x="278" y="50"/>
                  </a:cubicBezTo>
                  <a:close/>
                  <a:moveTo>
                    <a:pt x="298" y="25"/>
                  </a:moveTo>
                  <a:cubicBezTo>
                    <a:pt x="303" y="25"/>
                    <a:pt x="295" y="32"/>
                    <a:pt x="295" y="35"/>
                  </a:cubicBezTo>
                  <a:cubicBezTo>
                    <a:pt x="292" y="34"/>
                    <a:pt x="289" y="37"/>
                    <a:pt x="286" y="33"/>
                  </a:cubicBezTo>
                  <a:cubicBezTo>
                    <a:pt x="288" y="32"/>
                    <a:pt x="289" y="31"/>
                    <a:pt x="288" y="29"/>
                  </a:cubicBezTo>
                  <a:cubicBezTo>
                    <a:pt x="292" y="35"/>
                    <a:pt x="294" y="26"/>
                    <a:pt x="298" y="25"/>
                  </a:cubicBezTo>
                  <a:close/>
                  <a:moveTo>
                    <a:pt x="272" y="47"/>
                  </a:moveTo>
                  <a:cubicBezTo>
                    <a:pt x="269" y="51"/>
                    <a:pt x="267" y="48"/>
                    <a:pt x="265" y="50"/>
                  </a:cubicBezTo>
                  <a:cubicBezTo>
                    <a:pt x="262" y="45"/>
                    <a:pt x="270" y="44"/>
                    <a:pt x="272" y="47"/>
                  </a:cubicBezTo>
                  <a:close/>
                  <a:moveTo>
                    <a:pt x="230" y="75"/>
                  </a:moveTo>
                  <a:cubicBezTo>
                    <a:pt x="231" y="76"/>
                    <a:pt x="230" y="76"/>
                    <a:pt x="230" y="77"/>
                  </a:cubicBezTo>
                  <a:cubicBezTo>
                    <a:pt x="229" y="77"/>
                    <a:pt x="229" y="78"/>
                    <a:pt x="230" y="79"/>
                  </a:cubicBezTo>
                  <a:cubicBezTo>
                    <a:pt x="228" y="79"/>
                    <a:pt x="224" y="71"/>
                    <a:pt x="219" y="72"/>
                  </a:cubicBezTo>
                  <a:cubicBezTo>
                    <a:pt x="219" y="67"/>
                    <a:pt x="226" y="60"/>
                    <a:pt x="230" y="66"/>
                  </a:cubicBezTo>
                  <a:cubicBezTo>
                    <a:pt x="229" y="66"/>
                    <a:pt x="228" y="65"/>
                    <a:pt x="227" y="64"/>
                  </a:cubicBezTo>
                  <a:cubicBezTo>
                    <a:pt x="226" y="65"/>
                    <a:pt x="228" y="66"/>
                    <a:pt x="228" y="67"/>
                  </a:cubicBezTo>
                  <a:cubicBezTo>
                    <a:pt x="225" y="68"/>
                    <a:pt x="223" y="67"/>
                    <a:pt x="219" y="70"/>
                  </a:cubicBezTo>
                  <a:cubicBezTo>
                    <a:pt x="221" y="72"/>
                    <a:pt x="224" y="68"/>
                    <a:pt x="226" y="69"/>
                  </a:cubicBezTo>
                  <a:cubicBezTo>
                    <a:pt x="226" y="72"/>
                    <a:pt x="225" y="77"/>
                    <a:pt x="230" y="75"/>
                  </a:cubicBezTo>
                  <a:close/>
                  <a:moveTo>
                    <a:pt x="256" y="49"/>
                  </a:moveTo>
                  <a:cubicBezTo>
                    <a:pt x="255" y="54"/>
                    <a:pt x="254" y="47"/>
                    <a:pt x="252" y="45"/>
                  </a:cubicBezTo>
                  <a:cubicBezTo>
                    <a:pt x="255" y="42"/>
                    <a:pt x="258" y="42"/>
                    <a:pt x="261" y="45"/>
                  </a:cubicBezTo>
                  <a:cubicBezTo>
                    <a:pt x="262" y="48"/>
                    <a:pt x="259" y="45"/>
                    <a:pt x="258" y="44"/>
                  </a:cubicBezTo>
                  <a:cubicBezTo>
                    <a:pt x="256" y="46"/>
                    <a:pt x="255" y="47"/>
                    <a:pt x="256" y="49"/>
                  </a:cubicBezTo>
                  <a:close/>
                  <a:moveTo>
                    <a:pt x="280" y="28"/>
                  </a:moveTo>
                  <a:cubicBezTo>
                    <a:pt x="285" y="18"/>
                    <a:pt x="292" y="27"/>
                    <a:pt x="280" y="28"/>
                  </a:cubicBezTo>
                  <a:close/>
                  <a:moveTo>
                    <a:pt x="277" y="22"/>
                  </a:moveTo>
                  <a:cubicBezTo>
                    <a:pt x="280" y="21"/>
                    <a:pt x="278" y="29"/>
                    <a:pt x="278" y="32"/>
                  </a:cubicBezTo>
                  <a:cubicBezTo>
                    <a:pt x="274" y="34"/>
                    <a:pt x="277" y="28"/>
                    <a:pt x="276" y="27"/>
                  </a:cubicBezTo>
                  <a:cubicBezTo>
                    <a:pt x="272" y="24"/>
                    <a:pt x="273" y="30"/>
                    <a:pt x="270" y="31"/>
                  </a:cubicBezTo>
                  <a:cubicBezTo>
                    <a:pt x="266" y="24"/>
                    <a:pt x="277" y="25"/>
                    <a:pt x="277" y="22"/>
                  </a:cubicBezTo>
                  <a:close/>
                  <a:moveTo>
                    <a:pt x="266" y="32"/>
                  </a:moveTo>
                  <a:cubicBezTo>
                    <a:pt x="269" y="36"/>
                    <a:pt x="267" y="40"/>
                    <a:pt x="271" y="35"/>
                  </a:cubicBezTo>
                  <a:cubicBezTo>
                    <a:pt x="274" y="41"/>
                    <a:pt x="266" y="39"/>
                    <a:pt x="263" y="40"/>
                  </a:cubicBezTo>
                  <a:cubicBezTo>
                    <a:pt x="261" y="36"/>
                    <a:pt x="260" y="38"/>
                    <a:pt x="259" y="34"/>
                  </a:cubicBezTo>
                  <a:cubicBezTo>
                    <a:pt x="262" y="33"/>
                    <a:pt x="264" y="33"/>
                    <a:pt x="266" y="32"/>
                  </a:cubicBezTo>
                  <a:close/>
                  <a:moveTo>
                    <a:pt x="247" y="41"/>
                  </a:moveTo>
                  <a:cubicBezTo>
                    <a:pt x="249" y="44"/>
                    <a:pt x="243" y="46"/>
                    <a:pt x="244" y="49"/>
                  </a:cubicBezTo>
                  <a:cubicBezTo>
                    <a:pt x="243" y="50"/>
                    <a:pt x="242" y="48"/>
                    <a:pt x="243" y="47"/>
                  </a:cubicBezTo>
                  <a:cubicBezTo>
                    <a:pt x="242" y="46"/>
                    <a:pt x="241" y="46"/>
                    <a:pt x="241" y="47"/>
                  </a:cubicBezTo>
                  <a:cubicBezTo>
                    <a:pt x="240" y="45"/>
                    <a:pt x="241" y="45"/>
                    <a:pt x="242" y="46"/>
                  </a:cubicBezTo>
                  <a:cubicBezTo>
                    <a:pt x="246" y="44"/>
                    <a:pt x="244" y="41"/>
                    <a:pt x="247" y="41"/>
                  </a:cubicBezTo>
                  <a:close/>
                  <a:moveTo>
                    <a:pt x="191" y="73"/>
                  </a:moveTo>
                  <a:cubicBezTo>
                    <a:pt x="190" y="69"/>
                    <a:pt x="191" y="71"/>
                    <a:pt x="188" y="74"/>
                  </a:cubicBezTo>
                  <a:cubicBezTo>
                    <a:pt x="187" y="71"/>
                    <a:pt x="187" y="69"/>
                    <a:pt x="189" y="67"/>
                  </a:cubicBezTo>
                  <a:cubicBezTo>
                    <a:pt x="193" y="67"/>
                    <a:pt x="195" y="71"/>
                    <a:pt x="191" y="73"/>
                  </a:cubicBezTo>
                  <a:close/>
                  <a:moveTo>
                    <a:pt x="215" y="53"/>
                  </a:moveTo>
                  <a:cubicBezTo>
                    <a:pt x="214" y="54"/>
                    <a:pt x="213" y="53"/>
                    <a:pt x="213" y="52"/>
                  </a:cubicBezTo>
                  <a:cubicBezTo>
                    <a:pt x="212" y="51"/>
                    <a:pt x="211" y="52"/>
                    <a:pt x="211" y="52"/>
                  </a:cubicBezTo>
                  <a:cubicBezTo>
                    <a:pt x="208" y="51"/>
                    <a:pt x="218" y="49"/>
                    <a:pt x="212" y="49"/>
                  </a:cubicBezTo>
                  <a:cubicBezTo>
                    <a:pt x="212" y="45"/>
                    <a:pt x="221" y="48"/>
                    <a:pt x="222" y="41"/>
                  </a:cubicBezTo>
                  <a:cubicBezTo>
                    <a:pt x="224" y="45"/>
                    <a:pt x="227" y="40"/>
                    <a:pt x="229" y="45"/>
                  </a:cubicBezTo>
                  <a:cubicBezTo>
                    <a:pt x="224" y="46"/>
                    <a:pt x="215" y="46"/>
                    <a:pt x="215" y="53"/>
                  </a:cubicBezTo>
                  <a:close/>
                  <a:moveTo>
                    <a:pt x="259" y="29"/>
                  </a:moveTo>
                  <a:cubicBezTo>
                    <a:pt x="253" y="28"/>
                    <a:pt x="253" y="37"/>
                    <a:pt x="247" y="36"/>
                  </a:cubicBezTo>
                  <a:cubicBezTo>
                    <a:pt x="246" y="34"/>
                    <a:pt x="254" y="24"/>
                    <a:pt x="254" y="29"/>
                  </a:cubicBezTo>
                  <a:cubicBezTo>
                    <a:pt x="255" y="27"/>
                    <a:pt x="257" y="25"/>
                    <a:pt x="256" y="22"/>
                  </a:cubicBezTo>
                  <a:cubicBezTo>
                    <a:pt x="261" y="21"/>
                    <a:pt x="256" y="27"/>
                    <a:pt x="259" y="29"/>
                  </a:cubicBezTo>
                  <a:close/>
                  <a:moveTo>
                    <a:pt x="236" y="29"/>
                  </a:moveTo>
                  <a:cubicBezTo>
                    <a:pt x="239" y="33"/>
                    <a:pt x="234" y="35"/>
                    <a:pt x="237" y="39"/>
                  </a:cubicBezTo>
                  <a:cubicBezTo>
                    <a:pt x="235" y="40"/>
                    <a:pt x="235" y="38"/>
                    <a:pt x="236" y="38"/>
                  </a:cubicBezTo>
                  <a:cubicBezTo>
                    <a:pt x="234" y="35"/>
                    <a:pt x="231" y="43"/>
                    <a:pt x="230" y="37"/>
                  </a:cubicBezTo>
                  <a:cubicBezTo>
                    <a:pt x="230" y="36"/>
                    <a:pt x="231" y="37"/>
                    <a:pt x="232" y="37"/>
                  </a:cubicBezTo>
                  <a:cubicBezTo>
                    <a:pt x="237" y="35"/>
                    <a:pt x="230" y="31"/>
                    <a:pt x="236" y="29"/>
                  </a:cubicBezTo>
                  <a:close/>
                  <a:moveTo>
                    <a:pt x="203" y="54"/>
                  </a:moveTo>
                  <a:cubicBezTo>
                    <a:pt x="203" y="57"/>
                    <a:pt x="205" y="59"/>
                    <a:pt x="205" y="62"/>
                  </a:cubicBezTo>
                  <a:cubicBezTo>
                    <a:pt x="203" y="65"/>
                    <a:pt x="198" y="58"/>
                    <a:pt x="202" y="64"/>
                  </a:cubicBezTo>
                  <a:cubicBezTo>
                    <a:pt x="200" y="65"/>
                    <a:pt x="196" y="61"/>
                    <a:pt x="200" y="66"/>
                  </a:cubicBezTo>
                  <a:cubicBezTo>
                    <a:pt x="197" y="65"/>
                    <a:pt x="192" y="66"/>
                    <a:pt x="192" y="61"/>
                  </a:cubicBezTo>
                  <a:cubicBezTo>
                    <a:pt x="199" y="65"/>
                    <a:pt x="198" y="59"/>
                    <a:pt x="203" y="54"/>
                  </a:cubicBezTo>
                  <a:close/>
                  <a:moveTo>
                    <a:pt x="82" y="61"/>
                  </a:moveTo>
                  <a:cubicBezTo>
                    <a:pt x="76" y="60"/>
                    <a:pt x="82" y="52"/>
                    <a:pt x="75" y="59"/>
                  </a:cubicBezTo>
                  <a:cubicBezTo>
                    <a:pt x="74" y="55"/>
                    <a:pt x="83" y="51"/>
                    <a:pt x="89" y="47"/>
                  </a:cubicBezTo>
                  <a:cubicBezTo>
                    <a:pt x="90" y="50"/>
                    <a:pt x="90" y="52"/>
                    <a:pt x="91" y="54"/>
                  </a:cubicBezTo>
                  <a:cubicBezTo>
                    <a:pt x="85" y="55"/>
                    <a:pt x="83" y="55"/>
                    <a:pt x="82" y="61"/>
                  </a:cubicBezTo>
                  <a:close/>
                  <a:moveTo>
                    <a:pt x="106" y="38"/>
                  </a:moveTo>
                  <a:cubicBezTo>
                    <a:pt x="110" y="35"/>
                    <a:pt x="106" y="44"/>
                    <a:pt x="109" y="41"/>
                  </a:cubicBezTo>
                  <a:cubicBezTo>
                    <a:pt x="110" y="43"/>
                    <a:pt x="107" y="44"/>
                    <a:pt x="106" y="45"/>
                  </a:cubicBezTo>
                  <a:cubicBezTo>
                    <a:pt x="102" y="43"/>
                    <a:pt x="107" y="41"/>
                    <a:pt x="106" y="38"/>
                  </a:cubicBezTo>
                  <a:close/>
                  <a:moveTo>
                    <a:pt x="80" y="70"/>
                  </a:moveTo>
                  <a:cubicBezTo>
                    <a:pt x="75" y="67"/>
                    <a:pt x="86" y="62"/>
                    <a:pt x="88" y="67"/>
                  </a:cubicBezTo>
                  <a:cubicBezTo>
                    <a:pt x="85" y="70"/>
                    <a:pt x="83" y="65"/>
                    <a:pt x="80" y="70"/>
                  </a:cubicBezTo>
                  <a:close/>
                  <a:moveTo>
                    <a:pt x="151" y="43"/>
                  </a:moveTo>
                  <a:cubicBezTo>
                    <a:pt x="156" y="38"/>
                    <a:pt x="151" y="38"/>
                    <a:pt x="159" y="37"/>
                  </a:cubicBezTo>
                  <a:cubicBezTo>
                    <a:pt x="159" y="38"/>
                    <a:pt x="158" y="38"/>
                    <a:pt x="158" y="38"/>
                  </a:cubicBezTo>
                  <a:cubicBezTo>
                    <a:pt x="156" y="39"/>
                    <a:pt x="158" y="40"/>
                    <a:pt x="159" y="42"/>
                  </a:cubicBezTo>
                  <a:cubicBezTo>
                    <a:pt x="156" y="45"/>
                    <a:pt x="154" y="41"/>
                    <a:pt x="151" y="43"/>
                  </a:cubicBezTo>
                  <a:close/>
                  <a:moveTo>
                    <a:pt x="121" y="68"/>
                  </a:moveTo>
                  <a:cubicBezTo>
                    <a:pt x="123" y="69"/>
                    <a:pt x="124" y="71"/>
                    <a:pt x="125" y="72"/>
                  </a:cubicBezTo>
                  <a:cubicBezTo>
                    <a:pt x="121" y="76"/>
                    <a:pt x="116" y="70"/>
                    <a:pt x="121" y="68"/>
                  </a:cubicBezTo>
                  <a:close/>
                  <a:moveTo>
                    <a:pt x="170" y="40"/>
                  </a:moveTo>
                  <a:cubicBezTo>
                    <a:pt x="172" y="45"/>
                    <a:pt x="170" y="45"/>
                    <a:pt x="165" y="48"/>
                  </a:cubicBezTo>
                  <a:cubicBezTo>
                    <a:pt x="161" y="44"/>
                    <a:pt x="169" y="43"/>
                    <a:pt x="170" y="40"/>
                  </a:cubicBezTo>
                  <a:close/>
                  <a:moveTo>
                    <a:pt x="134" y="77"/>
                  </a:moveTo>
                  <a:cubicBezTo>
                    <a:pt x="132" y="75"/>
                    <a:pt x="133" y="74"/>
                    <a:pt x="132" y="72"/>
                  </a:cubicBezTo>
                  <a:cubicBezTo>
                    <a:pt x="134" y="72"/>
                    <a:pt x="135" y="71"/>
                    <a:pt x="137" y="70"/>
                  </a:cubicBezTo>
                  <a:cubicBezTo>
                    <a:pt x="140" y="72"/>
                    <a:pt x="139" y="73"/>
                    <a:pt x="140" y="75"/>
                  </a:cubicBezTo>
                  <a:cubicBezTo>
                    <a:pt x="138" y="77"/>
                    <a:pt x="136" y="75"/>
                    <a:pt x="134" y="77"/>
                  </a:cubicBezTo>
                  <a:close/>
                  <a:moveTo>
                    <a:pt x="142" y="71"/>
                  </a:moveTo>
                  <a:cubicBezTo>
                    <a:pt x="142" y="65"/>
                    <a:pt x="146" y="71"/>
                    <a:pt x="152" y="67"/>
                  </a:cubicBezTo>
                  <a:cubicBezTo>
                    <a:pt x="150" y="67"/>
                    <a:pt x="148" y="68"/>
                    <a:pt x="147" y="66"/>
                  </a:cubicBezTo>
                  <a:cubicBezTo>
                    <a:pt x="149" y="64"/>
                    <a:pt x="151" y="64"/>
                    <a:pt x="153" y="66"/>
                  </a:cubicBezTo>
                  <a:cubicBezTo>
                    <a:pt x="152" y="72"/>
                    <a:pt x="146" y="68"/>
                    <a:pt x="142" y="71"/>
                  </a:cubicBezTo>
                  <a:close/>
                  <a:moveTo>
                    <a:pt x="159" y="63"/>
                  </a:moveTo>
                  <a:cubicBezTo>
                    <a:pt x="158" y="61"/>
                    <a:pt x="162" y="63"/>
                    <a:pt x="161" y="60"/>
                  </a:cubicBezTo>
                  <a:cubicBezTo>
                    <a:pt x="165" y="64"/>
                    <a:pt x="161" y="69"/>
                    <a:pt x="162" y="74"/>
                  </a:cubicBezTo>
                  <a:cubicBezTo>
                    <a:pt x="159" y="71"/>
                    <a:pt x="161" y="64"/>
                    <a:pt x="159" y="63"/>
                  </a:cubicBezTo>
                  <a:close/>
                  <a:moveTo>
                    <a:pt x="195" y="37"/>
                  </a:moveTo>
                  <a:cubicBezTo>
                    <a:pt x="191" y="34"/>
                    <a:pt x="199" y="30"/>
                    <a:pt x="201" y="31"/>
                  </a:cubicBezTo>
                  <a:cubicBezTo>
                    <a:pt x="203" y="36"/>
                    <a:pt x="198" y="34"/>
                    <a:pt x="195" y="37"/>
                  </a:cubicBezTo>
                  <a:close/>
                  <a:moveTo>
                    <a:pt x="229" y="29"/>
                  </a:moveTo>
                  <a:cubicBezTo>
                    <a:pt x="227" y="31"/>
                    <a:pt x="225" y="29"/>
                    <a:pt x="223" y="31"/>
                  </a:cubicBezTo>
                  <a:cubicBezTo>
                    <a:pt x="221" y="33"/>
                    <a:pt x="228" y="28"/>
                    <a:pt x="224" y="25"/>
                  </a:cubicBezTo>
                  <a:cubicBezTo>
                    <a:pt x="226" y="24"/>
                    <a:pt x="228" y="22"/>
                    <a:pt x="230" y="21"/>
                  </a:cubicBezTo>
                  <a:cubicBezTo>
                    <a:pt x="227" y="21"/>
                    <a:pt x="227" y="19"/>
                    <a:pt x="229" y="18"/>
                  </a:cubicBezTo>
                  <a:cubicBezTo>
                    <a:pt x="233" y="22"/>
                    <a:pt x="226" y="25"/>
                    <a:pt x="229" y="29"/>
                  </a:cubicBezTo>
                  <a:close/>
                  <a:moveTo>
                    <a:pt x="182" y="51"/>
                  </a:moveTo>
                  <a:cubicBezTo>
                    <a:pt x="185" y="50"/>
                    <a:pt x="180" y="56"/>
                    <a:pt x="181" y="59"/>
                  </a:cubicBezTo>
                  <a:cubicBezTo>
                    <a:pt x="178" y="61"/>
                    <a:pt x="175" y="56"/>
                    <a:pt x="179" y="53"/>
                  </a:cubicBezTo>
                  <a:cubicBezTo>
                    <a:pt x="180" y="59"/>
                    <a:pt x="179" y="53"/>
                    <a:pt x="182" y="51"/>
                  </a:cubicBezTo>
                  <a:close/>
                  <a:moveTo>
                    <a:pt x="212" y="24"/>
                  </a:moveTo>
                  <a:cubicBezTo>
                    <a:pt x="218" y="25"/>
                    <a:pt x="209" y="27"/>
                    <a:pt x="206" y="30"/>
                  </a:cubicBezTo>
                  <a:cubicBezTo>
                    <a:pt x="206" y="29"/>
                    <a:pt x="206" y="28"/>
                    <a:pt x="205" y="26"/>
                  </a:cubicBezTo>
                  <a:cubicBezTo>
                    <a:pt x="207" y="21"/>
                    <a:pt x="213" y="30"/>
                    <a:pt x="212" y="24"/>
                  </a:cubicBezTo>
                  <a:close/>
                  <a:moveTo>
                    <a:pt x="184" y="44"/>
                  </a:moveTo>
                  <a:cubicBezTo>
                    <a:pt x="182" y="48"/>
                    <a:pt x="176" y="42"/>
                    <a:pt x="177" y="48"/>
                  </a:cubicBezTo>
                  <a:cubicBezTo>
                    <a:pt x="172" y="49"/>
                    <a:pt x="175" y="44"/>
                    <a:pt x="178" y="43"/>
                  </a:cubicBezTo>
                  <a:cubicBezTo>
                    <a:pt x="176" y="41"/>
                    <a:pt x="174" y="44"/>
                    <a:pt x="172" y="40"/>
                  </a:cubicBezTo>
                  <a:cubicBezTo>
                    <a:pt x="174" y="38"/>
                    <a:pt x="176" y="40"/>
                    <a:pt x="174" y="41"/>
                  </a:cubicBezTo>
                  <a:cubicBezTo>
                    <a:pt x="179" y="43"/>
                    <a:pt x="180" y="37"/>
                    <a:pt x="183" y="38"/>
                  </a:cubicBezTo>
                  <a:cubicBezTo>
                    <a:pt x="184" y="40"/>
                    <a:pt x="180" y="41"/>
                    <a:pt x="184" y="44"/>
                  </a:cubicBezTo>
                  <a:close/>
                  <a:moveTo>
                    <a:pt x="194" y="18"/>
                  </a:moveTo>
                  <a:cubicBezTo>
                    <a:pt x="197" y="17"/>
                    <a:pt x="199" y="17"/>
                    <a:pt x="201" y="16"/>
                  </a:cubicBezTo>
                  <a:cubicBezTo>
                    <a:pt x="205" y="24"/>
                    <a:pt x="195" y="20"/>
                    <a:pt x="194" y="29"/>
                  </a:cubicBezTo>
                  <a:cubicBezTo>
                    <a:pt x="190" y="29"/>
                    <a:pt x="190" y="27"/>
                    <a:pt x="190" y="23"/>
                  </a:cubicBezTo>
                  <a:cubicBezTo>
                    <a:pt x="189" y="26"/>
                    <a:pt x="188" y="26"/>
                    <a:pt x="187" y="24"/>
                  </a:cubicBezTo>
                  <a:cubicBezTo>
                    <a:pt x="190" y="23"/>
                    <a:pt x="194" y="22"/>
                    <a:pt x="197" y="21"/>
                  </a:cubicBezTo>
                  <a:cubicBezTo>
                    <a:pt x="198" y="19"/>
                    <a:pt x="196" y="20"/>
                    <a:pt x="194" y="18"/>
                  </a:cubicBezTo>
                  <a:close/>
                  <a:moveTo>
                    <a:pt x="185" y="31"/>
                  </a:moveTo>
                  <a:cubicBezTo>
                    <a:pt x="182" y="32"/>
                    <a:pt x="177" y="31"/>
                    <a:pt x="177" y="28"/>
                  </a:cubicBezTo>
                  <a:cubicBezTo>
                    <a:pt x="180" y="25"/>
                    <a:pt x="185" y="28"/>
                    <a:pt x="185" y="31"/>
                  </a:cubicBezTo>
                  <a:close/>
                  <a:moveTo>
                    <a:pt x="169" y="34"/>
                  </a:moveTo>
                  <a:cubicBezTo>
                    <a:pt x="164" y="30"/>
                    <a:pt x="171" y="28"/>
                    <a:pt x="169" y="25"/>
                  </a:cubicBezTo>
                  <a:cubicBezTo>
                    <a:pt x="171" y="24"/>
                    <a:pt x="171" y="32"/>
                    <a:pt x="169" y="34"/>
                  </a:cubicBezTo>
                  <a:close/>
                  <a:moveTo>
                    <a:pt x="120" y="63"/>
                  </a:moveTo>
                  <a:cubicBezTo>
                    <a:pt x="121" y="66"/>
                    <a:pt x="119" y="64"/>
                    <a:pt x="118" y="63"/>
                  </a:cubicBezTo>
                  <a:cubicBezTo>
                    <a:pt x="114" y="67"/>
                    <a:pt x="114" y="78"/>
                    <a:pt x="107" y="70"/>
                  </a:cubicBezTo>
                  <a:cubicBezTo>
                    <a:pt x="113" y="68"/>
                    <a:pt x="112" y="65"/>
                    <a:pt x="114" y="61"/>
                  </a:cubicBezTo>
                  <a:cubicBezTo>
                    <a:pt x="116" y="59"/>
                    <a:pt x="118" y="64"/>
                    <a:pt x="120" y="63"/>
                  </a:cubicBezTo>
                  <a:close/>
                  <a:moveTo>
                    <a:pt x="137" y="44"/>
                  </a:moveTo>
                  <a:cubicBezTo>
                    <a:pt x="136" y="45"/>
                    <a:pt x="137" y="45"/>
                    <a:pt x="137" y="46"/>
                  </a:cubicBezTo>
                  <a:cubicBezTo>
                    <a:pt x="131" y="45"/>
                    <a:pt x="140" y="43"/>
                    <a:pt x="141" y="40"/>
                  </a:cubicBezTo>
                  <a:cubicBezTo>
                    <a:pt x="145" y="43"/>
                    <a:pt x="140" y="46"/>
                    <a:pt x="137" y="44"/>
                  </a:cubicBezTo>
                  <a:close/>
                  <a:moveTo>
                    <a:pt x="160" y="29"/>
                  </a:moveTo>
                  <a:cubicBezTo>
                    <a:pt x="157" y="30"/>
                    <a:pt x="155" y="32"/>
                    <a:pt x="153" y="34"/>
                  </a:cubicBezTo>
                  <a:cubicBezTo>
                    <a:pt x="151" y="30"/>
                    <a:pt x="156" y="27"/>
                    <a:pt x="156" y="24"/>
                  </a:cubicBezTo>
                  <a:cubicBezTo>
                    <a:pt x="160" y="25"/>
                    <a:pt x="157" y="26"/>
                    <a:pt x="160" y="29"/>
                  </a:cubicBezTo>
                  <a:close/>
                  <a:moveTo>
                    <a:pt x="118" y="54"/>
                  </a:moveTo>
                  <a:cubicBezTo>
                    <a:pt x="121" y="55"/>
                    <a:pt x="121" y="50"/>
                    <a:pt x="125" y="52"/>
                  </a:cubicBezTo>
                  <a:cubicBezTo>
                    <a:pt x="126" y="58"/>
                    <a:pt x="119" y="56"/>
                    <a:pt x="116" y="59"/>
                  </a:cubicBezTo>
                  <a:cubicBezTo>
                    <a:pt x="115" y="57"/>
                    <a:pt x="114" y="56"/>
                    <a:pt x="113" y="54"/>
                  </a:cubicBezTo>
                  <a:cubicBezTo>
                    <a:pt x="115" y="51"/>
                    <a:pt x="116" y="49"/>
                    <a:pt x="117" y="48"/>
                  </a:cubicBezTo>
                  <a:cubicBezTo>
                    <a:pt x="121" y="46"/>
                    <a:pt x="116" y="52"/>
                    <a:pt x="118" y="54"/>
                  </a:cubicBezTo>
                  <a:close/>
                  <a:moveTo>
                    <a:pt x="124" y="36"/>
                  </a:moveTo>
                  <a:cubicBezTo>
                    <a:pt x="128" y="40"/>
                    <a:pt x="124" y="43"/>
                    <a:pt x="124" y="46"/>
                  </a:cubicBezTo>
                  <a:cubicBezTo>
                    <a:pt x="123" y="46"/>
                    <a:pt x="123" y="45"/>
                    <a:pt x="123" y="44"/>
                  </a:cubicBezTo>
                  <a:cubicBezTo>
                    <a:pt x="122" y="44"/>
                    <a:pt x="120" y="44"/>
                    <a:pt x="118" y="45"/>
                  </a:cubicBezTo>
                  <a:cubicBezTo>
                    <a:pt x="117" y="42"/>
                    <a:pt x="120" y="39"/>
                    <a:pt x="124" y="36"/>
                  </a:cubicBezTo>
                  <a:close/>
                  <a:moveTo>
                    <a:pt x="108" y="51"/>
                  </a:moveTo>
                  <a:cubicBezTo>
                    <a:pt x="105" y="55"/>
                    <a:pt x="103" y="61"/>
                    <a:pt x="99" y="62"/>
                  </a:cubicBezTo>
                  <a:cubicBezTo>
                    <a:pt x="99" y="57"/>
                    <a:pt x="96" y="52"/>
                    <a:pt x="102" y="48"/>
                  </a:cubicBezTo>
                  <a:cubicBezTo>
                    <a:pt x="106" y="48"/>
                    <a:pt x="104" y="53"/>
                    <a:pt x="108" y="51"/>
                  </a:cubicBezTo>
                  <a:close/>
                  <a:moveTo>
                    <a:pt x="147" y="15"/>
                  </a:moveTo>
                  <a:cubicBezTo>
                    <a:pt x="145" y="17"/>
                    <a:pt x="144" y="16"/>
                    <a:pt x="145" y="15"/>
                  </a:cubicBezTo>
                  <a:cubicBezTo>
                    <a:pt x="143" y="14"/>
                    <a:pt x="139" y="17"/>
                    <a:pt x="137" y="18"/>
                  </a:cubicBezTo>
                  <a:cubicBezTo>
                    <a:pt x="134" y="14"/>
                    <a:pt x="144" y="9"/>
                    <a:pt x="147" y="15"/>
                  </a:cubicBezTo>
                  <a:close/>
                  <a:moveTo>
                    <a:pt x="134" y="19"/>
                  </a:moveTo>
                  <a:cubicBezTo>
                    <a:pt x="134" y="24"/>
                    <a:pt x="130" y="26"/>
                    <a:pt x="131" y="29"/>
                  </a:cubicBezTo>
                  <a:cubicBezTo>
                    <a:pt x="129" y="31"/>
                    <a:pt x="127" y="33"/>
                    <a:pt x="124" y="34"/>
                  </a:cubicBezTo>
                  <a:cubicBezTo>
                    <a:pt x="122" y="33"/>
                    <a:pt x="122" y="31"/>
                    <a:pt x="124" y="29"/>
                  </a:cubicBezTo>
                  <a:cubicBezTo>
                    <a:pt x="125" y="30"/>
                    <a:pt x="124" y="31"/>
                    <a:pt x="124" y="31"/>
                  </a:cubicBezTo>
                  <a:cubicBezTo>
                    <a:pt x="128" y="32"/>
                    <a:pt x="130" y="18"/>
                    <a:pt x="128" y="21"/>
                  </a:cubicBezTo>
                  <a:cubicBezTo>
                    <a:pt x="127" y="19"/>
                    <a:pt x="131" y="18"/>
                    <a:pt x="130" y="16"/>
                  </a:cubicBezTo>
                  <a:cubicBezTo>
                    <a:pt x="132" y="15"/>
                    <a:pt x="131" y="18"/>
                    <a:pt x="134" y="19"/>
                  </a:cubicBezTo>
                  <a:close/>
                  <a:moveTo>
                    <a:pt x="120" y="24"/>
                  </a:moveTo>
                  <a:cubicBezTo>
                    <a:pt x="123" y="27"/>
                    <a:pt x="117" y="29"/>
                    <a:pt x="119" y="32"/>
                  </a:cubicBezTo>
                  <a:cubicBezTo>
                    <a:pt x="116" y="33"/>
                    <a:pt x="115" y="25"/>
                    <a:pt x="120" y="24"/>
                  </a:cubicBezTo>
                  <a:close/>
                  <a:moveTo>
                    <a:pt x="106" y="34"/>
                  </a:moveTo>
                  <a:cubicBezTo>
                    <a:pt x="106" y="31"/>
                    <a:pt x="109" y="28"/>
                    <a:pt x="112" y="26"/>
                  </a:cubicBezTo>
                  <a:cubicBezTo>
                    <a:pt x="117" y="31"/>
                    <a:pt x="110" y="32"/>
                    <a:pt x="106" y="34"/>
                  </a:cubicBezTo>
                  <a:close/>
                  <a:moveTo>
                    <a:pt x="45" y="55"/>
                  </a:moveTo>
                  <a:cubicBezTo>
                    <a:pt x="41" y="57"/>
                    <a:pt x="37" y="57"/>
                    <a:pt x="34" y="53"/>
                  </a:cubicBezTo>
                  <a:cubicBezTo>
                    <a:pt x="33" y="56"/>
                    <a:pt x="31" y="59"/>
                    <a:pt x="34" y="62"/>
                  </a:cubicBezTo>
                  <a:cubicBezTo>
                    <a:pt x="28" y="65"/>
                    <a:pt x="29" y="66"/>
                    <a:pt x="24" y="66"/>
                  </a:cubicBezTo>
                  <a:cubicBezTo>
                    <a:pt x="27" y="60"/>
                    <a:pt x="31" y="59"/>
                    <a:pt x="27" y="51"/>
                  </a:cubicBezTo>
                  <a:cubicBezTo>
                    <a:pt x="36" y="50"/>
                    <a:pt x="32" y="41"/>
                    <a:pt x="35" y="36"/>
                  </a:cubicBezTo>
                  <a:cubicBezTo>
                    <a:pt x="36" y="40"/>
                    <a:pt x="38" y="45"/>
                    <a:pt x="34" y="49"/>
                  </a:cubicBezTo>
                  <a:cubicBezTo>
                    <a:pt x="34" y="48"/>
                    <a:pt x="33" y="48"/>
                    <a:pt x="32" y="49"/>
                  </a:cubicBezTo>
                  <a:cubicBezTo>
                    <a:pt x="33" y="49"/>
                    <a:pt x="34" y="50"/>
                    <a:pt x="34" y="51"/>
                  </a:cubicBezTo>
                  <a:cubicBezTo>
                    <a:pt x="36" y="53"/>
                    <a:pt x="38" y="49"/>
                    <a:pt x="40" y="50"/>
                  </a:cubicBezTo>
                  <a:cubicBezTo>
                    <a:pt x="41" y="48"/>
                    <a:pt x="42" y="46"/>
                    <a:pt x="40" y="44"/>
                  </a:cubicBezTo>
                  <a:cubicBezTo>
                    <a:pt x="43" y="42"/>
                    <a:pt x="46" y="40"/>
                    <a:pt x="49" y="37"/>
                  </a:cubicBezTo>
                  <a:cubicBezTo>
                    <a:pt x="55" y="44"/>
                    <a:pt x="42" y="47"/>
                    <a:pt x="45" y="55"/>
                  </a:cubicBezTo>
                  <a:close/>
                  <a:moveTo>
                    <a:pt x="64" y="49"/>
                  </a:moveTo>
                  <a:cubicBezTo>
                    <a:pt x="63" y="48"/>
                    <a:pt x="62" y="50"/>
                    <a:pt x="61" y="50"/>
                  </a:cubicBezTo>
                  <a:cubicBezTo>
                    <a:pt x="57" y="41"/>
                    <a:pt x="73" y="49"/>
                    <a:pt x="65" y="54"/>
                  </a:cubicBezTo>
                  <a:cubicBezTo>
                    <a:pt x="64" y="52"/>
                    <a:pt x="65" y="51"/>
                    <a:pt x="64" y="49"/>
                  </a:cubicBezTo>
                  <a:close/>
                  <a:moveTo>
                    <a:pt x="97" y="29"/>
                  </a:moveTo>
                  <a:cubicBezTo>
                    <a:pt x="95" y="22"/>
                    <a:pt x="106" y="27"/>
                    <a:pt x="104" y="20"/>
                  </a:cubicBezTo>
                  <a:cubicBezTo>
                    <a:pt x="108" y="23"/>
                    <a:pt x="113" y="13"/>
                    <a:pt x="116" y="19"/>
                  </a:cubicBezTo>
                  <a:cubicBezTo>
                    <a:pt x="112" y="21"/>
                    <a:pt x="113" y="20"/>
                    <a:pt x="111" y="24"/>
                  </a:cubicBezTo>
                  <a:cubicBezTo>
                    <a:pt x="110" y="18"/>
                    <a:pt x="103" y="27"/>
                    <a:pt x="100" y="32"/>
                  </a:cubicBezTo>
                  <a:cubicBezTo>
                    <a:pt x="95" y="29"/>
                    <a:pt x="93" y="31"/>
                    <a:pt x="86" y="27"/>
                  </a:cubicBezTo>
                  <a:cubicBezTo>
                    <a:pt x="90" y="25"/>
                    <a:pt x="93" y="25"/>
                    <a:pt x="97" y="29"/>
                  </a:cubicBezTo>
                  <a:close/>
                  <a:moveTo>
                    <a:pt x="80" y="44"/>
                  </a:moveTo>
                  <a:cubicBezTo>
                    <a:pt x="76" y="38"/>
                    <a:pt x="87" y="38"/>
                    <a:pt x="90" y="36"/>
                  </a:cubicBezTo>
                  <a:cubicBezTo>
                    <a:pt x="92" y="42"/>
                    <a:pt x="83" y="40"/>
                    <a:pt x="80" y="44"/>
                  </a:cubicBezTo>
                  <a:close/>
                  <a:moveTo>
                    <a:pt x="84" y="32"/>
                  </a:moveTo>
                  <a:cubicBezTo>
                    <a:pt x="81" y="32"/>
                    <a:pt x="78" y="36"/>
                    <a:pt x="76" y="35"/>
                  </a:cubicBezTo>
                  <a:cubicBezTo>
                    <a:pt x="73" y="31"/>
                    <a:pt x="80" y="26"/>
                    <a:pt x="82" y="26"/>
                  </a:cubicBezTo>
                  <a:cubicBezTo>
                    <a:pt x="82" y="28"/>
                    <a:pt x="83" y="30"/>
                    <a:pt x="84" y="32"/>
                  </a:cubicBezTo>
                  <a:close/>
                  <a:moveTo>
                    <a:pt x="91" y="13"/>
                  </a:moveTo>
                  <a:cubicBezTo>
                    <a:pt x="93" y="17"/>
                    <a:pt x="91" y="22"/>
                    <a:pt x="87" y="22"/>
                  </a:cubicBezTo>
                  <a:cubicBezTo>
                    <a:pt x="86" y="19"/>
                    <a:pt x="87" y="16"/>
                    <a:pt x="91" y="13"/>
                  </a:cubicBezTo>
                  <a:close/>
                  <a:moveTo>
                    <a:pt x="69" y="56"/>
                  </a:moveTo>
                  <a:cubicBezTo>
                    <a:pt x="71" y="50"/>
                    <a:pt x="69" y="49"/>
                    <a:pt x="68" y="44"/>
                  </a:cubicBezTo>
                  <a:cubicBezTo>
                    <a:pt x="67" y="40"/>
                    <a:pt x="60" y="44"/>
                    <a:pt x="62" y="40"/>
                  </a:cubicBezTo>
                  <a:cubicBezTo>
                    <a:pt x="68" y="33"/>
                    <a:pt x="84" y="48"/>
                    <a:pt x="69" y="56"/>
                  </a:cubicBezTo>
                  <a:close/>
                  <a:moveTo>
                    <a:pt x="72" y="32"/>
                  </a:moveTo>
                  <a:cubicBezTo>
                    <a:pt x="70" y="34"/>
                    <a:pt x="58" y="37"/>
                    <a:pt x="56" y="41"/>
                  </a:cubicBezTo>
                  <a:cubicBezTo>
                    <a:pt x="55" y="37"/>
                    <a:pt x="59" y="34"/>
                    <a:pt x="63" y="30"/>
                  </a:cubicBezTo>
                  <a:cubicBezTo>
                    <a:pt x="66" y="31"/>
                    <a:pt x="69" y="33"/>
                    <a:pt x="72" y="32"/>
                  </a:cubicBezTo>
                  <a:close/>
                  <a:moveTo>
                    <a:pt x="76" y="25"/>
                  </a:moveTo>
                  <a:cubicBezTo>
                    <a:pt x="70" y="25"/>
                    <a:pt x="70" y="26"/>
                    <a:pt x="65" y="28"/>
                  </a:cubicBezTo>
                  <a:cubicBezTo>
                    <a:pt x="63" y="26"/>
                    <a:pt x="66" y="25"/>
                    <a:pt x="65" y="23"/>
                  </a:cubicBezTo>
                  <a:cubicBezTo>
                    <a:pt x="62" y="22"/>
                    <a:pt x="58" y="33"/>
                    <a:pt x="53" y="27"/>
                  </a:cubicBezTo>
                  <a:cubicBezTo>
                    <a:pt x="60" y="23"/>
                    <a:pt x="59" y="19"/>
                    <a:pt x="64" y="15"/>
                  </a:cubicBezTo>
                  <a:cubicBezTo>
                    <a:pt x="66" y="21"/>
                    <a:pt x="69" y="23"/>
                    <a:pt x="76" y="25"/>
                  </a:cubicBezTo>
                  <a:close/>
                  <a:moveTo>
                    <a:pt x="50" y="25"/>
                  </a:moveTo>
                  <a:cubicBezTo>
                    <a:pt x="46" y="32"/>
                    <a:pt x="57" y="33"/>
                    <a:pt x="53" y="36"/>
                  </a:cubicBezTo>
                  <a:cubicBezTo>
                    <a:pt x="51" y="32"/>
                    <a:pt x="48" y="36"/>
                    <a:pt x="47" y="32"/>
                  </a:cubicBezTo>
                  <a:cubicBezTo>
                    <a:pt x="45" y="35"/>
                    <a:pt x="45" y="38"/>
                    <a:pt x="40" y="40"/>
                  </a:cubicBezTo>
                  <a:cubicBezTo>
                    <a:pt x="40" y="32"/>
                    <a:pt x="41" y="27"/>
                    <a:pt x="50" y="25"/>
                  </a:cubicBezTo>
                  <a:close/>
                  <a:moveTo>
                    <a:pt x="62" y="13"/>
                  </a:moveTo>
                  <a:cubicBezTo>
                    <a:pt x="62" y="17"/>
                    <a:pt x="53" y="15"/>
                    <a:pt x="50" y="22"/>
                  </a:cubicBezTo>
                  <a:cubicBezTo>
                    <a:pt x="48" y="20"/>
                    <a:pt x="46" y="23"/>
                    <a:pt x="44" y="20"/>
                  </a:cubicBezTo>
                  <a:cubicBezTo>
                    <a:pt x="47" y="17"/>
                    <a:pt x="53" y="20"/>
                    <a:pt x="49" y="14"/>
                  </a:cubicBezTo>
                  <a:cubicBezTo>
                    <a:pt x="54" y="10"/>
                    <a:pt x="58" y="14"/>
                    <a:pt x="62" y="13"/>
                  </a:cubicBez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 name="Freeform 544"/>
            <p:cNvSpPr>
              <a:spLocks noEditPoints="1"/>
            </p:cNvSpPr>
            <p:nvPr/>
          </p:nvSpPr>
          <p:spPr bwMode="auto">
            <a:xfrm rot="16200000">
              <a:off x="3704788" y="3537109"/>
              <a:ext cx="1725224" cy="47144"/>
            </a:xfrm>
            <a:custGeom>
              <a:avLst/>
              <a:gdLst>
                <a:gd name="T0" fmla="*/ 26 w 715"/>
                <a:gd name="T1" fmla="*/ 50 h 95"/>
                <a:gd name="T2" fmla="*/ 43 w 715"/>
                <a:gd name="T3" fmla="*/ 67 h 95"/>
                <a:gd name="T4" fmla="*/ 65 w 715"/>
                <a:gd name="T5" fmla="*/ 76 h 95"/>
                <a:gd name="T6" fmla="*/ 143 w 715"/>
                <a:gd name="T7" fmla="*/ 81 h 95"/>
                <a:gd name="T8" fmla="*/ 218 w 715"/>
                <a:gd name="T9" fmla="*/ 80 h 95"/>
                <a:gd name="T10" fmla="*/ 301 w 715"/>
                <a:gd name="T11" fmla="*/ 79 h 95"/>
                <a:gd name="T12" fmla="*/ 405 w 715"/>
                <a:gd name="T13" fmla="*/ 88 h 95"/>
                <a:gd name="T14" fmla="*/ 491 w 715"/>
                <a:gd name="T15" fmla="*/ 93 h 95"/>
                <a:gd name="T16" fmla="*/ 630 w 715"/>
                <a:gd name="T17" fmla="*/ 64 h 95"/>
                <a:gd name="T18" fmla="*/ 678 w 715"/>
                <a:gd name="T19" fmla="*/ 58 h 95"/>
                <a:gd name="T20" fmla="*/ 664 w 715"/>
                <a:gd name="T21" fmla="*/ 52 h 95"/>
                <a:gd name="T22" fmla="*/ 662 w 715"/>
                <a:gd name="T23" fmla="*/ 30 h 95"/>
                <a:gd name="T24" fmla="*/ 598 w 715"/>
                <a:gd name="T25" fmla="*/ 37 h 95"/>
                <a:gd name="T26" fmla="*/ 564 w 715"/>
                <a:gd name="T27" fmla="*/ 25 h 95"/>
                <a:gd name="T28" fmla="*/ 500 w 715"/>
                <a:gd name="T29" fmla="*/ 17 h 95"/>
                <a:gd name="T30" fmla="*/ 443 w 715"/>
                <a:gd name="T31" fmla="*/ 26 h 95"/>
                <a:gd name="T32" fmla="*/ 372 w 715"/>
                <a:gd name="T33" fmla="*/ 20 h 95"/>
                <a:gd name="T34" fmla="*/ 263 w 715"/>
                <a:gd name="T35" fmla="*/ 13 h 95"/>
                <a:gd name="T36" fmla="*/ 193 w 715"/>
                <a:gd name="T37" fmla="*/ 9 h 95"/>
                <a:gd name="T38" fmla="*/ 98 w 715"/>
                <a:gd name="T39" fmla="*/ 21 h 95"/>
                <a:gd name="T40" fmla="*/ 403 w 715"/>
                <a:gd name="T41" fmla="*/ 77 h 95"/>
                <a:gd name="T42" fmla="*/ 420 w 715"/>
                <a:gd name="T43" fmla="*/ 84 h 95"/>
                <a:gd name="T44" fmla="*/ 458 w 715"/>
                <a:gd name="T45" fmla="*/ 81 h 95"/>
                <a:gd name="T46" fmla="*/ 503 w 715"/>
                <a:gd name="T47" fmla="*/ 64 h 95"/>
                <a:gd name="T48" fmla="*/ 504 w 715"/>
                <a:gd name="T49" fmla="*/ 76 h 95"/>
                <a:gd name="T50" fmla="*/ 567 w 715"/>
                <a:gd name="T51" fmla="*/ 43 h 95"/>
                <a:gd name="T52" fmla="*/ 560 w 715"/>
                <a:gd name="T53" fmla="*/ 62 h 95"/>
                <a:gd name="T54" fmla="*/ 583 w 715"/>
                <a:gd name="T55" fmla="*/ 56 h 95"/>
                <a:gd name="T56" fmla="*/ 615 w 715"/>
                <a:gd name="T57" fmla="*/ 58 h 95"/>
                <a:gd name="T58" fmla="*/ 639 w 715"/>
                <a:gd name="T59" fmla="*/ 45 h 95"/>
                <a:gd name="T60" fmla="*/ 604 w 715"/>
                <a:gd name="T61" fmla="*/ 58 h 95"/>
                <a:gd name="T62" fmla="*/ 575 w 715"/>
                <a:gd name="T63" fmla="*/ 51 h 95"/>
                <a:gd name="T64" fmla="*/ 562 w 715"/>
                <a:gd name="T65" fmla="*/ 34 h 95"/>
                <a:gd name="T66" fmla="*/ 541 w 715"/>
                <a:gd name="T67" fmla="*/ 45 h 95"/>
                <a:gd name="T68" fmla="*/ 492 w 715"/>
                <a:gd name="T69" fmla="*/ 54 h 95"/>
                <a:gd name="T70" fmla="*/ 469 w 715"/>
                <a:gd name="T71" fmla="*/ 29 h 95"/>
                <a:gd name="T72" fmla="*/ 435 w 715"/>
                <a:gd name="T73" fmla="*/ 29 h 95"/>
                <a:gd name="T74" fmla="*/ 362 w 715"/>
                <a:gd name="T75" fmla="*/ 80 h 95"/>
                <a:gd name="T76" fmla="*/ 345 w 715"/>
                <a:gd name="T77" fmla="*/ 72 h 95"/>
                <a:gd name="T78" fmla="*/ 242 w 715"/>
                <a:gd name="T79" fmla="*/ 81 h 95"/>
                <a:gd name="T80" fmla="*/ 295 w 715"/>
                <a:gd name="T81" fmla="*/ 42 h 95"/>
                <a:gd name="T82" fmla="*/ 328 w 715"/>
                <a:gd name="T83" fmla="*/ 36 h 95"/>
                <a:gd name="T84" fmla="*/ 296 w 715"/>
                <a:gd name="T85" fmla="*/ 76 h 95"/>
                <a:gd name="T86" fmla="*/ 329 w 715"/>
                <a:gd name="T87" fmla="*/ 44 h 95"/>
                <a:gd name="T88" fmla="*/ 317 w 715"/>
                <a:gd name="T89" fmla="*/ 27 h 95"/>
                <a:gd name="T90" fmla="*/ 298 w 715"/>
                <a:gd name="T91" fmla="*/ 25 h 95"/>
                <a:gd name="T92" fmla="*/ 230 w 715"/>
                <a:gd name="T93" fmla="*/ 75 h 95"/>
                <a:gd name="T94" fmla="*/ 266 w 715"/>
                <a:gd name="T95" fmla="*/ 32 h 95"/>
                <a:gd name="T96" fmla="*/ 215 w 715"/>
                <a:gd name="T97" fmla="*/ 53 h 95"/>
                <a:gd name="T98" fmla="*/ 203 w 715"/>
                <a:gd name="T99" fmla="*/ 54 h 95"/>
                <a:gd name="T100" fmla="*/ 151 w 715"/>
                <a:gd name="T101" fmla="*/ 43 h 95"/>
                <a:gd name="T102" fmla="*/ 159 w 715"/>
                <a:gd name="T103" fmla="*/ 63 h 95"/>
                <a:gd name="T104" fmla="*/ 212 w 715"/>
                <a:gd name="T105" fmla="*/ 24 h 95"/>
                <a:gd name="T106" fmla="*/ 194 w 715"/>
                <a:gd name="T107" fmla="*/ 18 h 95"/>
                <a:gd name="T108" fmla="*/ 153 w 715"/>
                <a:gd name="T109" fmla="*/ 34 h 95"/>
                <a:gd name="T110" fmla="*/ 108 w 715"/>
                <a:gd name="T111" fmla="*/ 51 h 95"/>
                <a:gd name="T112" fmla="*/ 112 w 715"/>
                <a:gd name="T113" fmla="*/ 26 h 95"/>
                <a:gd name="T114" fmla="*/ 65 w 715"/>
                <a:gd name="T115" fmla="*/ 54 h 95"/>
                <a:gd name="T116" fmla="*/ 87 w 715"/>
                <a:gd name="T117" fmla="*/ 22 h 95"/>
                <a:gd name="T118" fmla="*/ 53 w 715"/>
                <a:gd name="T119" fmla="*/ 3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5" h="95">
                  <a:moveTo>
                    <a:pt x="19" y="17"/>
                  </a:moveTo>
                  <a:cubicBezTo>
                    <a:pt x="21" y="19"/>
                    <a:pt x="23" y="14"/>
                    <a:pt x="25" y="16"/>
                  </a:cubicBezTo>
                  <a:cubicBezTo>
                    <a:pt x="24" y="17"/>
                    <a:pt x="25" y="18"/>
                    <a:pt x="24" y="19"/>
                  </a:cubicBezTo>
                  <a:cubicBezTo>
                    <a:pt x="19" y="17"/>
                    <a:pt x="19" y="22"/>
                    <a:pt x="14" y="23"/>
                  </a:cubicBezTo>
                  <a:cubicBezTo>
                    <a:pt x="16" y="26"/>
                    <a:pt x="20" y="22"/>
                    <a:pt x="20" y="28"/>
                  </a:cubicBezTo>
                  <a:cubicBezTo>
                    <a:pt x="27" y="25"/>
                    <a:pt x="29" y="13"/>
                    <a:pt x="34" y="16"/>
                  </a:cubicBezTo>
                  <a:cubicBezTo>
                    <a:pt x="33" y="17"/>
                    <a:pt x="35" y="19"/>
                    <a:pt x="34" y="20"/>
                  </a:cubicBezTo>
                  <a:cubicBezTo>
                    <a:pt x="31" y="23"/>
                    <a:pt x="28" y="26"/>
                    <a:pt x="32" y="29"/>
                  </a:cubicBezTo>
                  <a:cubicBezTo>
                    <a:pt x="34" y="28"/>
                    <a:pt x="35" y="26"/>
                    <a:pt x="37" y="25"/>
                  </a:cubicBezTo>
                  <a:cubicBezTo>
                    <a:pt x="36" y="20"/>
                    <a:pt x="35" y="16"/>
                    <a:pt x="38" y="12"/>
                  </a:cubicBezTo>
                  <a:cubicBezTo>
                    <a:pt x="39" y="17"/>
                    <a:pt x="40" y="17"/>
                    <a:pt x="44" y="22"/>
                  </a:cubicBezTo>
                  <a:cubicBezTo>
                    <a:pt x="40" y="26"/>
                    <a:pt x="38" y="26"/>
                    <a:pt x="37" y="32"/>
                  </a:cubicBezTo>
                  <a:cubicBezTo>
                    <a:pt x="34" y="27"/>
                    <a:pt x="34" y="33"/>
                    <a:pt x="34" y="35"/>
                  </a:cubicBezTo>
                  <a:cubicBezTo>
                    <a:pt x="33" y="33"/>
                    <a:pt x="32" y="32"/>
                    <a:pt x="31" y="31"/>
                  </a:cubicBezTo>
                  <a:cubicBezTo>
                    <a:pt x="25" y="37"/>
                    <a:pt x="30" y="42"/>
                    <a:pt x="25" y="46"/>
                  </a:cubicBezTo>
                  <a:cubicBezTo>
                    <a:pt x="26" y="45"/>
                    <a:pt x="28" y="45"/>
                    <a:pt x="30" y="45"/>
                  </a:cubicBezTo>
                  <a:cubicBezTo>
                    <a:pt x="27" y="47"/>
                    <a:pt x="28" y="48"/>
                    <a:pt x="26" y="50"/>
                  </a:cubicBezTo>
                  <a:cubicBezTo>
                    <a:pt x="24" y="43"/>
                    <a:pt x="20" y="51"/>
                    <a:pt x="17" y="48"/>
                  </a:cubicBezTo>
                  <a:cubicBezTo>
                    <a:pt x="20" y="41"/>
                    <a:pt x="21" y="34"/>
                    <a:pt x="25" y="29"/>
                  </a:cubicBezTo>
                  <a:cubicBezTo>
                    <a:pt x="22" y="28"/>
                    <a:pt x="18" y="30"/>
                    <a:pt x="16" y="27"/>
                  </a:cubicBezTo>
                  <a:cubicBezTo>
                    <a:pt x="12" y="30"/>
                    <a:pt x="10" y="33"/>
                    <a:pt x="10" y="36"/>
                  </a:cubicBezTo>
                  <a:cubicBezTo>
                    <a:pt x="13" y="37"/>
                    <a:pt x="12" y="30"/>
                    <a:pt x="16" y="32"/>
                  </a:cubicBezTo>
                  <a:cubicBezTo>
                    <a:pt x="18" y="35"/>
                    <a:pt x="14" y="36"/>
                    <a:pt x="15" y="38"/>
                  </a:cubicBezTo>
                  <a:cubicBezTo>
                    <a:pt x="16" y="38"/>
                    <a:pt x="18" y="37"/>
                    <a:pt x="18" y="38"/>
                  </a:cubicBezTo>
                  <a:cubicBezTo>
                    <a:pt x="7" y="44"/>
                    <a:pt x="7" y="53"/>
                    <a:pt x="0" y="60"/>
                  </a:cubicBezTo>
                  <a:cubicBezTo>
                    <a:pt x="6" y="57"/>
                    <a:pt x="12" y="53"/>
                    <a:pt x="17" y="57"/>
                  </a:cubicBezTo>
                  <a:cubicBezTo>
                    <a:pt x="19" y="53"/>
                    <a:pt x="8" y="52"/>
                    <a:pt x="13" y="47"/>
                  </a:cubicBezTo>
                  <a:cubicBezTo>
                    <a:pt x="14" y="52"/>
                    <a:pt x="22" y="50"/>
                    <a:pt x="25" y="56"/>
                  </a:cubicBezTo>
                  <a:cubicBezTo>
                    <a:pt x="22" y="58"/>
                    <a:pt x="19" y="61"/>
                    <a:pt x="16" y="63"/>
                  </a:cubicBezTo>
                  <a:cubicBezTo>
                    <a:pt x="12" y="59"/>
                    <a:pt x="7" y="64"/>
                    <a:pt x="3" y="64"/>
                  </a:cubicBezTo>
                  <a:cubicBezTo>
                    <a:pt x="6" y="67"/>
                    <a:pt x="2" y="72"/>
                    <a:pt x="7" y="70"/>
                  </a:cubicBezTo>
                  <a:cubicBezTo>
                    <a:pt x="7" y="64"/>
                    <a:pt x="24" y="64"/>
                    <a:pt x="26" y="70"/>
                  </a:cubicBezTo>
                  <a:cubicBezTo>
                    <a:pt x="28" y="68"/>
                    <a:pt x="31" y="66"/>
                    <a:pt x="34" y="64"/>
                  </a:cubicBezTo>
                  <a:cubicBezTo>
                    <a:pt x="36" y="70"/>
                    <a:pt x="40" y="64"/>
                    <a:pt x="43" y="67"/>
                  </a:cubicBezTo>
                  <a:cubicBezTo>
                    <a:pt x="43" y="74"/>
                    <a:pt x="40" y="69"/>
                    <a:pt x="36" y="71"/>
                  </a:cubicBezTo>
                  <a:cubicBezTo>
                    <a:pt x="35" y="73"/>
                    <a:pt x="35" y="75"/>
                    <a:pt x="37" y="78"/>
                  </a:cubicBezTo>
                  <a:cubicBezTo>
                    <a:pt x="41" y="73"/>
                    <a:pt x="44" y="75"/>
                    <a:pt x="48" y="71"/>
                  </a:cubicBezTo>
                  <a:cubicBezTo>
                    <a:pt x="46" y="68"/>
                    <a:pt x="42" y="60"/>
                    <a:pt x="50" y="60"/>
                  </a:cubicBezTo>
                  <a:cubicBezTo>
                    <a:pt x="48" y="57"/>
                    <a:pt x="44" y="54"/>
                    <a:pt x="47" y="51"/>
                  </a:cubicBezTo>
                  <a:cubicBezTo>
                    <a:pt x="52" y="53"/>
                    <a:pt x="52" y="44"/>
                    <a:pt x="56" y="46"/>
                  </a:cubicBezTo>
                  <a:cubicBezTo>
                    <a:pt x="54" y="48"/>
                    <a:pt x="56" y="49"/>
                    <a:pt x="55" y="50"/>
                  </a:cubicBezTo>
                  <a:cubicBezTo>
                    <a:pt x="54" y="51"/>
                    <a:pt x="51" y="50"/>
                    <a:pt x="52" y="53"/>
                  </a:cubicBezTo>
                  <a:cubicBezTo>
                    <a:pt x="56" y="53"/>
                    <a:pt x="50" y="69"/>
                    <a:pt x="49" y="75"/>
                  </a:cubicBezTo>
                  <a:cubicBezTo>
                    <a:pt x="55" y="75"/>
                    <a:pt x="57" y="68"/>
                    <a:pt x="59" y="76"/>
                  </a:cubicBezTo>
                  <a:cubicBezTo>
                    <a:pt x="62" y="70"/>
                    <a:pt x="68" y="71"/>
                    <a:pt x="65" y="65"/>
                  </a:cubicBezTo>
                  <a:cubicBezTo>
                    <a:pt x="62" y="65"/>
                    <a:pt x="61" y="66"/>
                    <a:pt x="60" y="68"/>
                  </a:cubicBezTo>
                  <a:cubicBezTo>
                    <a:pt x="60" y="66"/>
                    <a:pt x="53" y="66"/>
                    <a:pt x="56" y="63"/>
                  </a:cubicBezTo>
                  <a:cubicBezTo>
                    <a:pt x="62" y="62"/>
                    <a:pt x="61" y="61"/>
                    <a:pt x="62" y="56"/>
                  </a:cubicBezTo>
                  <a:cubicBezTo>
                    <a:pt x="64" y="58"/>
                    <a:pt x="67" y="54"/>
                    <a:pt x="69" y="58"/>
                  </a:cubicBezTo>
                  <a:cubicBezTo>
                    <a:pt x="62" y="62"/>
                    <a:pt x="67" y="64"/>
                    <a:pt x="71" y="63"/>
                  </a:cubicBezTo>
                  <a:cubicBezTo>
                    <a:pt x="67" y="67"/>
                    <a:pt x="66" y="72"/>
                    <a:pt x="65" y="76"/>
                  </a:cubicBezTo>
                  <a:cubicBezTo>
                    <a:pt x="72" y="78"/>
                    <a:pt x="75" y="64"/>
                    <a:pt x="82" y="73"/>
                  </a:cubicBezTo>
                  <a:cubicBezTo>
                    <a:pt x="81" y="75"/>
                    <a:pt x="78" y="74"/>
                    <a:pt x="79" y="76"/>
                  </a:cubicBezTo>
                  <a:cubicBezTo>
                    <a:pt x="81" y="75"/>
                    <a:pt x="80" y="77"/>
                    <a:pt x="81" y="79"/>
                  </a:cubicBezTo>
                  <a:cubicBezTo>
                    <a:pt x="85" y="73"/>
                    <a:pt x="89" y="72"/>
                    <a:pt x="92" y="65"/>
                  </a:cubicBezTo>
                  <a:cubicBezTo>
                    <a:pt x="95" y="66"/>
                    <a:pt x="98" y="63"/>
                    <a:pt x="101" y="64"/>
                  </a:cubicBezTo>
                  <a:cubicBezTo>
                    <a:pt x="96" y="67"/>
                    <a:pt x="97" y="72"/>
                    <a:pt x="95" y="76"/>
                  </a:cubicBezTo>
                  <a:cubicBezTo>
                    <a:pt x="93" y="77"/>
                    <a:pt x="87" y="74"/>
                    <a:pt x="88" y="78"/>
                  </a:cubicBezTo>
                  <a:cubicBezTo>
                    <a:pt x="90" y="76"/>
                    <a:pt x="91" y="81"/>
                    <a:pt x="93" y="80"/>
                  </a:cubicBezTo>
                  <a:cubicBezTo>
                    <a:pt x="95" y="79"/>
                    <a:pt x="97" y="77"/>
                    <a:pt x="99" y="76"/>
                  </a:cubicBezTo>
                  <a:cubicBezTo>
                    <a:pt x="102" y="79"/>
                    <a:pt x="99" y="80"/>
                    <a:pt x="103" y="81"/>
                  </a:cubicBezTo>
                  <a:cubicBezTo>
                    <a:pt x="107" y="79"/>
                    <a:pt x="108" y="78"/>
                    <a:pt x="108" y="74"/>
                  </a:cubicBezTo>
                  <a:cubicBezTo>
                    <a:pt x="115" y="75"/>
                    <a:pt x="110" y="78"/>
                    <a:pt x="117" y="82"/>
                  </a:cubicBezTo>
                  <a:cubicBezTo>
                    <a:pt x="121" y="77"/>
                    <a:pt x="124" y="82"/>
                    <a:pt x="128" y="77"/>
                  </a:cubicBezTo>
                  <a:cubicBezTo>
                    <a:pt x="129" y="78"/>
                    <a:pt x="128" y="80"/>
                    <a:pt x="131" y="82"/>
                  </a:cubicBezTo>
                  <a:cubicBezTo>
                    <a:pt x="134" y="81"/>
                    <a:pt x="138" y="80"/>
                    <a:pt x="141" y="81"/>
                  </a:cubicBezTo>
                  <a:cubicBezTo>
                    <a:pt x="138" y="78"/>
                    <a:pt x="145" y="73"/>
                    <a:pt x="148" y="76"/>
                  </a:cubicBezTo>
                  <a:cubicBezTo>
                    <a:pt x="148" y="81"/>
                    <a:pt x="140" y="75"/>
                    <a:pt x="143" y="81"/>
                  </a:cubicBezTo>
                  <a:cubicBezTo>
                    <a:pt x="154" y="79"/>
                    <a:pt x="164" y="84"/>
                    <a:pt x="176" y="81"/>
                  </a:cubicBezTo>
                  <a:cubicBezTo>
                    <a:pt x="171" y="78"/>
                    <a:pt x="175" y="75"/>
                    <a:pt x="176" y="72"/>
                  </a:cubicBezTo>
                  <a:cubicBezTo>
                    <a:pt x="175" y="79"/>
                    <a:pt x="187" y="90"/>
                    <a:pt x="187" y="80"/>
                  </a:cubicBezTo>
                  <a:cubicBezTo>
                    <a:pt x="182" y="83"/>
                    <a:pt x="184" y="72"/>
                    <a:pt x="180" y="71"/>
                  </a:cubicBezTo>
                  <a:cubicBezTo>
                    <a:pt x="181" y="70"/>
                    <a:pt x="182" y="68"/>
                    <a:pt x="182" y="67"/>
                  </a:cubicBezTo>
                  <a:cubicBezTo>
                    <a:pt x="182" y="71"/>
                    <a:pt x="184" y="70"/>
                    <a:pt x="187" y="71"/>
                  </a:cubicBezTo>
                  <a:cubicBezTo>
                    <a:pt x="181" y="75"/>
                    <a:pt x="189" y="79"/>
                    <a:pt x="192" y="77"/>
                  </a:cubicBezTo>
                  <a:cubicBezTo>
                    <a:pt x="190" y="79"/>
                    <a:pt x="189" y="81"/>
                    <a:pt x="192" y="83"/>
                  </a:cubicBezTo>
                  <a:cubicBezTo>
                    <a:pt x="193" y="83"/>
                    <a:pt x="194" y="82"/>
                    <a:pt x="195" y="83"/>
                  </a:cubicBezTo>
                  <a:cubicBezTo>
                    <a:pt x="196" y="75"/>
                    <a:pt x="204" y="76"/>
                    <a:pt x="203" y="65"/>
                  </a:cubicBezTo>
                  <a:cubicBezTo>
                    <a:pt x="203" y="66"/>
                    <a:pt x="204" y="67"/>
                    <a:pt x="205" y="66"/>
                  </a:cubicBezTo>
                  <a:cubicBezTo>
                    <a:pt x="204" y="68"/>
                    <a:pt x="204" y="71"/>
                    <a:pt x="208" y="74"/>
                  </a:cubicBezTo>
                  <a:cubicBezTo>
                    <a:pt x="211" y="72"/>
                    <a:pt x="221" y="72"/>
                    <a:pt x="218" y="77"/>
                  </a:cubicBezTo>
                  <a:cubicBezTo>
                    <a:pt x="214" y="72"/>
                    <a:pt x="209" y="78"/>
                    <a:pt x="201" y="76"/>
                  </a:cubicBezTo>
                  <a:cubicBezTo>
                    <a:pt x="199" y="78"/>
                    <a:pt x="200" y="80"/>
                    <a:pt x="199" y="81"/>
                  </a:cubicBezTo>
                  <a:cubicBezTo>
                    <a:pt x="205" y="86"/>
                    <a:pt x="212" y="82"/>
                    <a:pt x="218" y="84"/>
                  </a:cubicBezTo>
                  <a:cubicBezTo>
                    <a:pt x="217" y="83"/>
                    <a:pt x="216" y="82"/>
                    <a:pt x="218" y="80"/>
                  </a:cubicBezTo>
                  <a:cubicBezTo>
                    <a:pt x="227" y="77"/>
                    <a:pt x="225" y="91"/>
                    <a:pt x="225" y="91"/>
                  </a:cubicBezTo>
                  <a:cubicBezTo>
                    <a:pt x="228" y="88"/>
                    <a:pt x="234" y="85"/>
                    <a:pt x="227" y="85"/>
                  </a:cubicBezTo>
                  <a:cubicBezTo>
                    <a:pt x="228" y="81"/>
                    <a:pt x="233" y="78"/>
                    <a:pt x="235" y="86"/>
                  </a:cubicBezTo>
                  <a:cubicBezTo>
                    <a:pt x="246" y="83"/>
                    <a:pt x="253" y="88"/>
                    <a:pt x="263" y="82"/>
                  </a:cubicBezTo>
                  <a:cubicBezTo>
                    <a:pt x="264" y="87"/>
                    <a:pt x="273" y="86"/>
                    <a:pt x="278" y="85"/>
                  </a:cubicBezTo>
                  <a:cubicBezTo>
                    <a:pt x="279" y="79"/>
                    <a:pt x="281" y="81"/>
                    <a:pt x="279" y="78"/>
                  </a:cubicBezTo>
                  <a:cubicBezTo>
                    <a:pt x="281" y="77"/>
                    <a:pt x="282" y="75"/>
                    <a:pt x="284" y="74"/>
                  </a:cubicBezTo>
                  <a:cubicBezTo>
                    <a:pt x="284" y="77"/>
                    <a:pt x="286" y="79"/>
                    <a:pt x="289" y="76"/>
                  </a:cubicBezTo>
                  <a:cubicBezTo>
                    <a:pt x="289" y="72"/>
                    <a:pt x="287" y="74"/>
                    <a:pt x="284" y="72"/>
                  </a:cubicBezTo>
                  <a:cubicBezTo>
                    <a:pt x="286" y="70"/>
                    <a:pt x="285" y="68"/>
                    <a:pt x="288" y="66"/>
                  </a:cubicBezTo>
                  <a:cubicBezTo>
                    <a:pt x="288" y="72"/>
                    <a:pt x="294" y="80"/>
                    <a:pt x="286" y="86"/>
                  </a:cubicBezTo>
                  <a:cubicBezTo>
                    <a:pt x="289" y="91"/>
                    <a:pt x="289" y="81"/>
                    <a:pt x="292" y="88"/>
                  </a:cubicBezTo>
                  <a:cubicBezTo>
                    <a:pt x="296" y="87"/>
                    <a:pt x="296" y="81"/>
                    <a:pt x="298" y="83"/>
                  </a:cubicBezTo>
                  <a:cubicBezTo>
                    <a:pt x="300" y="91"/>
                    <a:pt x="301" y="82"/>
                    <a:pt x="307" y="83"/>
                  </a:cubicBezTo>
                  <a:cubicBezTo>
                    <a:pt x="308" y="85"/>
                    <a:pt x="306" y="86"/>
                    <a:pt x="305" y="87"/>
                  </a:cubicBezTo>
                  <a:cubicBezTo>
                    <a:pt x="315" y="93"/>
                    <a:pt x="308" y="77"/>
                    <a:pt x="316" y="74"/>
                  </a:cubicBezTo>
                  <a:cubicBezTo>
                    <a:pt x="309" y="67"/>
                    <a:pt x="309" y="86"/>
                    <a:pt x="301" y="79"/>
                  </a:cubicBezTo>
                  <a:cubicBezTo>
                    <a:pt x="309" y="80"/>
                    <a:pt x="307" y="68"/>
                    <a:pt x="315" y="70"/>
                  </a:cubicBezTo>
                  <a:cubicBezTo>
                    <a:pt x="316" y="66"/>
                    <a:pt x="317" y="62"/>
                    <a:pt x="320" y="58"/>
                  </a:cubicBezTo>
                  <a:cubicBezTo>
                    <a:pt x="323" y="62"/>
                    <a:pt x="316" y="67"/>
                    <a:pt x="323" y="66"/>
                  </a:cubicBezTo>
                  <a:cubicBezTo>
                    <a:pt x="320" y="70"/>
                    <a:pt x="318" y="66"/>
                    <a:pt x="316" y="67"/>
                  </a:cubicBezTo>
                  <a:cubicBezTo>
                    <a:pt x="324" y="75"/>
                    <a:pt x="309" y="81"/>
                    <a:pt x="316" y="89"/>
                  </a:cubicBezTo>
                  <a:cubicBezTo>
                    <a:pt x="320" y="86"/>
                    <a:pt x="323" y="82"/>
                    <a:pt x="321" y="78"/>
                  </a:cubicBezTo>
                  <a:cubicBezTo>
                    <a:pt x="325" y="74"/>
                    <a:pt x="328" y="76"/>
                    <a:pt x="331" y="77"/>
                  </a:cubicBezTo>
                  <a:cubicBezTo>
                    <a:pt x="326" y="79"/>
                    <a:pt x="330" y="82"/>
                    <a:pt x="326" y="85"/>
                  </a:cubicBezTo>
                  <a:cubicBezTo>
                    <a:pt x="325" y="83"/>
                    <a:pt x="324" y="81"/>
                    <a:pt x="323" y="82"/>
                  </a:cubicBezTo>
                  <a:cubicBezTo>
                    <a:pt x="326" y="87"/>
                    <a:pt x="322" y="84"/>
                    <a:pt x="323" y="89"/>
                  </a:cubicBezTo>
                  <a:cubicBezTo>
                    <a:pt x="327" y="88"/>
                    <a:pt x="333" y="89"/>
                    <a:pt x="334" y="86"/>
                  </a:cubicBezTo>
                  <a:cubicBezTo>
                    <a:pt x="333" y="83"/>
                    <a:pt x="331" y="84"/>
                    <a:pt x="329" y="84"/>
                  </a:cubicBezTo>
                  <a:cubicBezTo>
                    <a:pt x="335" y="84"/>
                    <a:pt x="332" y="78"/>
                    <a:pt x="335" y="80"/>
                  </a:cubicBezTo>
                  <a:cubicBezTo>
                    <a:pt x="336" y="82"/>
                    <a:pt x="336" y="85"/>
                    <a:pt x="336" y="88"/>
                  </a:cubicBezTo>
                  <a:cubicBezTo>
                    <a:pt x="359" y="87"/>
                    <a:pt x="382" y="90"/>
                    <a:pt x="405" y="88"/>
                  </a:cubicBezTo>
                  <a:cubicBezTo>
                    <a:pt x="400" y="82"/>
                    <a:pt x="408" y="79"/>
                    <a:pt x="410" y="79"/>
                  </a:cubicBezTo>
                  <a:cubicBezTo>
                    <a:pt x="411" y="84"/>
                    <a:pt x="407" y="84"/>
                    <a:pt x="405" y="88"/>
                  </a:cubicBezTo>
                  <a:cubicBezTo>
                    <a:pt x="408" y="93"/>
                    <a:pt x="412" y="88"/>
                    <a:pt x="414" y="85"/>
                  </a:cubicBezTo>
                  <a:cubicBezTo>
                    <a:pt x="418" y="86"/>
                    <a:pt x="415" y="90"/>
                    <a:pt x="419" y="85"/>
                  </a:cubicBezTo>
                  <a:cubicBezTo>
                    <a:pt x="419" y="93"/>
                    <a:pt x="428" y="85"/>
                    <a:pt x="432" y="90"/>
                  </a:cubicBezTo>
                  <a:cubicBezTo>
                    <a:pt x="432" y="89"/>
                    <a:pt x="438" y="87"/>
                    <a:pt x="439" y="83"/>
                  </a:cubicBezTo>
                  <a:cubicBezTo>
                    <a:pt x="440" y="85"/>
                    <a:pt x="442" y="85"/>
                    <a:pt x="443" y="86"/>
                  </a:cubicBezTo>
                  <a:cubicBezTo>
                    <a:pt x="442" y="88"/>
                    <a:pt x="437" y="85"/>
                    <a:pt x="438" y="89"/>
                  </a:cubicBezTo>
                  <a:cubicBezTo>
                    <a:pt x="441" y="88"/>
                    <a:pt x="439" y="91"/>
                    <a:pt x="441" y="93"/>
                  </a:cubicBezTo>
                  <a:cubicBezTo>
                    <a:pt x="448" y="88"/>
                    <a:pt x="460" y="95"/>
                    <a:pt x="464" y="89"/>
                  </a:cubicBezTo>
                  <a:cubicBezTo>
                    <a:pt x="462" y="85"/>
                    <a:pt x="448" y="89"/>
                    <a:pt x="446" y="83"/>
                  </a:cubicBezTo>
                  <a:cubicBezTo>
                    <a:pt x="454" y="87"/>
                    <a:pt x="463" y="84"/>
                    <a:pt x="472" y="83"/>
                  </a:cubicBezTo>
                  <a:cubicBezTo>
                    <a:pt x="470" y="84"/>
                    <a:pt x="469" y="85"/>
                    <a:pt x="467" y="87"/>
                  </a:cubicBezTo>
                  <a:cubicBezTo>
                    <a:pt x="469" y="89"/>
                    <a:pt x="471" y="91"/>
                    <a:pt x="472" y="93"/>
                  </a:cubicBezTo>
                  <a:cubicBezTo>
                    <a:pt x="478" y="91"/>
                    <a:pt x="472" y="86"/>
                    <a:pt x="476" y="84"/>
                  </a:cubicBezTo>
                  <a:cubicBezTo>
                    <a:pt x="477" y="85"/>
                    <a:pt x="475" y="86"/>
                    <a:pt x="477" y="88"/>
                  </a:cubicBezTo>
                  <a:cubicBezTo>
                    <a:pt x="485" y="83"/>
                    <a:pt x="479" y="72"/>
                    <a:pt x="485" y="71"/>
                  </a:cubicBezTo>
                  <a:cubicBezTo>
                    <a:pt x="482" y="76"/>
                    <a:pt x="486" y="83"/>
                    <a:pt x="479" y="88"/>
                  </a:cubicBezTo>
                  <a:cubicBezTo>
                    <a:pt x="485" y="95"/>
                    <a:pt x="486" y="85"/>
                    <a:pt x="491" y="93"/>
                  </a:cubicBezTo>
                  <a:cubicBezTo>
                    <a:pt x="494" y="90"/>
                    <a:pt x="496" y="92"/>
                    <a:pt x="499" y="88"/>
                  </a:cubicBezTo>
                  <a:cubicBezTo>
                    <a:pt x="500" y="93"/>
                    <a:pt x="511" y="95"/>
                    <a:pt x="513" y="89"/>
                  </a:cubicBezTo>
                  <a:cubicBezTo>
                    <a:pt x="517" y="92"/>
                    <a:pt x="524" y="95"/>
                    <a:pt x="528" y="88"/>
                  </a:cubicBezTo>
                  <a:cubicBezTo>
                    <a:pt x="529" y="93"/>
                    <a:pt x="536" y="93"/>
                    <a:pt x="536" y="87"/>
                  </a:cubicBezTo>
                  <a:cubicBezTo>
                    <a:pt x="538" y="89"/>
                    <a:pt x="539" y="91"/>
                    <a:pt x="539" y="92"/>
                  </a:cubicBezTo>
                  <a:cubicBezTo>
                    <a:pt x="545" y="84"/>
                    <a:pt x="568" y="91"/>
                    <a:pt x="563" y="77"/>
                  </a:cubicBezTo>
                  <a:cubicBezTo>
                    <a:pt x="565" y="76"/>
                    <a:pt x="566" y="79"/>
                    <a:pt x="567" y="81"/>
                  </a:cubicBezTo>
                  <a:cubicBezTo>
                    <a:pt x="570" y="79"/>
                    <a:pt x="568" y="77"/>
                    <a:pt x="569" y="76"/>
                  </a:cubicBezTo>
                  <a:cubicBezTo>
                    <a:pt x="571" y="76"/>
                    <a:pt x="574" y="73"/>
                    <a:pt x="576" y="76"/>
                  </a:cubicBezTo>
                  <a:cubicBezTo>
                    <a:pt x="572" y="79"/>
                    <a:pt x="570" y="81"/>
                    <a:pt x="571" y="87"/>
                  </a:cubicBezTo>
                  <a:cubicBezTo>
                    <a:pt x="567" y="86"/>
                    <a:pt x="563" y="90"/>
                    <a:pt x="560" y="90"/>
                  </a:cubicBezTo>
                  <a:cubicBezTo>
                    <a:pt x="571" y="93"/>
                    <a:pt x="591" y="94"/>
                    <a:pt x="603" y="84"/>
                  </a:cubicBezTo>
                  <a:cubicBezTo>
                    <a:pt x="605" y="90"/>
                    <a:pt x="609" y="79"/>
                    <a:pt x="612" y="82"/>
                  </a:cubicBezTo>
                  <a:cubicBezTo>
                    <a:pt x="608" y="85"/>
                    <a:pt x="604" y="88"/>
                    <a:pt x="604" y="92"/>
                  </a:cubicBezTo>
                  <a:cubicBezTo>
                    <a:pt x="606" y="91"/>
                    <a:pt x="609" y="89"/>
                    <a:pt x="611" y="92"/>
                  </a:cubicBezTo>
                  <a:cubicBezTo>
                    <a:pt x="618" y="87"/>
                    <a:pt x="615" y="77"/>
                    <a:pt x="623" y="78"/>
                  </a:cubicBezTo>
                  <a:cubicBezTo>
                    <a:pt x="624" y="74"/>
                    <a:pt x="622" y="64"/>
                    <a:pt x="630" y="64"/>
                  </a:cubicBezTo>
                  <a:cubicBezTo>
                    <a:pt x="626" y="75"/>
                    <a:pt x="631" y="82"/>
                    <a:pt x="616" y="90"/>
                  </a:cubicBezTo>
                  <a:cubicBezTo>
                    <a:pt x="623" y="95"/>
                    <a:pt x="634" y="89"/>
                    <a:pt x="639" y="82"/>
                  </a:cubicBezTo>
                  <a:cubicBezTo>
                    <a:pt x="637" y="78"/>
                    <a:pt x="634" y="82"/>
                    <a:pt x="633" y="78"/>
                  </a:cubicBezTo>
                  <a:cubicBezTo>
                    <a:pt x="634" y="78"/>
                    <a:pt x="633" y="76"/>
                    <a:pt x="634" y="76"/>
                  </a:cubicBezTo>
                  <a:cubicBezTo>
                    <a:pt x="641" y="77"/>
                    <a:pt x="651" y="76"/>
                    <a:pt x="655" y="68"/>
                  </a:cubicBezTo>
                  <a:cubicBezTo>
                    <a:pt x="659" y="71"/>
                    <a:pt x="656" y="74"/>
                    <a:pt x="653" y="77"/>
                  </a:cubicBezTo>
                  <a:cubicBezTo>
                    <a:pt x="652" y="75"/>
                    <a:pt x="653" y="73"/>
                    <a:pt x="650" y="75"/>
                  </a:cubicBezTo>
                  <a:cubicBezTo>
                    <a:pt x="648" y="81"/>
                    <a:pt x="652" y="78"/>
                    <a:pt x="655" y="81"/>
                  </a:cubicBezTo>
                  <a:cubicBezTo>
                    <a:pt x="652" y="82"/>
                    <a:pt x="650" y="87"/>
                    <a:pt x="648" y="84"/>
                  </a:cubicBezTo>
                  <a:cubicBezTo>
                    <a:pt x="645" y="82"/>
                    <a:pt x="649" y="80"/>
                    <a:pt x="647" y="78"/>
                  </a:cubicBezTo>
                  <a:cubicBezTo>
                    <a:pt x="636" y="79"/>
                    <a:pt x="644" y="86"/>
                    <a:pt x="639" y="91"/>
                  </a:cubicBezTo>
                  <a:cubicBezTo>
                    <a:pt x="645" y="93"/>
                    <a:pt x="655" y="83"/>
                    <a:pt x="659" y="78"/>
                  </a:cubicBezTo>
                  <a:cubicBezTo>
                    <a:pt x="661" y="79"/>
                    <a:pt x="662" y="78"/>
                    <a:pt x="664" y="81"/>
                  </a:cubicBezTo>
                  <a:cubicBezTo>
                    <a:pt x="667" y="73"/>
                    <a:pt x="673" y="67"/>
                    <a:pt x="679" y="62"/>
                  </a:cubicBezTo>
                  <a:cubicBezTo>
                    <a:pt x="676" y="57"/>
                    <a:pt x="674" y="61"/>
                    <a:pt x="672" y="64"/>
                  </a:cubicBezTo>
                  <a:cubicBezTo>
                    <a:pt x="666" y="57"/>
                    <a:pt x="673" y="52"/>
                    <a:pt x="679" y="50"/>
                  </a:cubicBezTo>
                  <a:cubicBezTo>
                    <a:pt x="681" y="54"/>
                    <a:pt x="673" y="52"/>
                    <a:pt x="678" y="58"/>
                  </a:cubicBezTo>
                  <a:cubicBezTo>
                    <a:pt x="680" y="56"/>
                    <a:pt x="681" y="57"/>
                    <a:pt x="683" y="55"/>
                  </a:cubicBezTo>
                  <a:cubicBezTo>
                    <a:pt x="681" y="46"/>
                    <a:pt x="692" y="39"/>
                    <a:pt x="686" y="29"/>
                  </a:cubicBezTo>
                  <a:cubicBezTo>
                    <a:pt x="689" y="27"/>
                    <a:pt x="691" y="27"/>
                    <a:pt x="692" y="30"/>
                  </a:cubicBezTo>
                  <a:cubicBezTo>
                    <a:pt x="688" y="32"/>
                    <a:pt x="693" y="35"/>
                    <a:pt x="695" y="35"/>
                  </a:cubicBezTo>
                  <a:cubicBezTo>
                    <a:pt x="692" y="37"/>
                    <a:pt x="689" y="39"/>
                    <a:pt x="691" y="42"/>
                  </a:cubicBezTo>
                  <a:cubicBezTo>
                    <a:pt x="696" y="41"/>
                    <a:pt x="697" y="36"/>
                    <a:pt x="703" y="32"/>
                  </a:cubicBezTo>
                  <a:cubicBezTo>
                    <a:pt x="705" y="34"/>
                    <a:pt x="706" y="36"/>
                    <a:pt x="708" y="36"/>
                  </a:cubicBezTo>
                  <a:cubicBezTo>
                    <a:pt x="711" y="33"/>
                    <a:pt x="714" y="35"/>
                    <a:pt x="715" y="31"/>
                  </a:cubicBezTo>
                  <a:cubicBezTo>
                    <a:pt x="713" y="25"/>
                    <a:pt x="710" y="33"/>
                    <a:pt x="709" y="30"/>
                  </a:cubicBezTo>
                  <a:cubicBezTo>
                    <a:pt x="710" y="28"/>
                    <a:pt x="713" y="26"/>
                    <a:pt x="712" y="23"/>
                  </a:cubicBezTo>
                  <a:cubicBezTo>
                    <a:pt x="705" y="24"/>
                    <a:pt x="699" y="32"/>
                    <a:pt x="693" y="31"/>
                  </a:cubicBezTo>
                  <a:cubicBezTo>
                    <a:pt x="697" y="25"/>
                    <a:pt x="689" y="26"/>
                    <a:pt x="686" y="24"/>
                  </a:cubicBezTo>
                  <a:cubicBezTo>
                    <a:pt x="687" y="23"/>
                    <a:pt x="688" y="22"/>
                    <a:pt x="687" y="21"/>
                  </a:cubicBezTo>
                  <a:cubicBezTo>
                    <a:pt x="682" y="27"/>
                    <a:pt x="685" y="34"/>
                    <a:pt x="684" y="40"/>
                  </a:cubicBezTo>
                  <a:cubicBezTo>
                    <a:pt x="680" y="41"/>
                    <a:pt x="676" y="50"/>
                    <a:pt x="670" y="43"/>
                  </a:cubicBezTo>
                  <a:cubicBezTo>
                    <a:pt x="674" y="41"/>
                    <a:pt x="670" y="38"/>
                    <a:pt x="669" y="35"/>
                  </a:cubicBezTo>
                  <a:cubicBezTo>
                    <a:pt x="663" y="40"/>
                    <a:pt x="665" y="46"/>
                    <a:pt x="664" y="52"/>
                  </a:cubicBezTo>
                  <a:cubicBezTo>
                    <a:pt x="667" y="51"/>
                    <a:pt x="666" y="45"/>
                    <a:pt x="670" y="47"/>
                  </a:cubicBezTo>
                  <a:cubicBezTo>
                    <a:pt x="671" y="52"/>
                    <a:pt x="667" y="51"/>
                    <a:pt x="663" y="55"/>
                  </a:cubicBezTo>
                  <a:cubicBezTo>
                    <a:pt x="663" y="58"/>
                    <a:pt x="669" y="56"/>
                    <a:pt x="666" y="59"/>
                  </a:cubicBezTo>
                  <a:cubicBezTo>
                    <a:pt x="656" y="64"/>
                    <a:pt x="651" y="68"/>
                    <a:pt x="642" y="72"/>
                  </a:cubicBezTo>
                  <a:cubicBezTo>
                    <a:pt x="642" y="70"/>
                    <a:pt x="645" y="67"/>
                    <a:pt x="645" y="65"/>
                  </a:cubicBezTo>
                  <a:cubicBezTo>
                    <a:pt x="650" y="64"/>
                    <a:pt x="663" y="60"/>
                    <a:pt x="662" y="56"/>
                  </a:cubicBezTo>
                  <a:cubicBezTo>
                    <a:pt x="655" y="55"/>
                    <a:pt x="654" y="59"/>
                    <a:pt x="647" y="58"/>
                  </a:cubicBezTo>
                  <a:cubicBezTo>
                    <a:pt x="650" y="52"/>
                    <a:pt x="654" y="55"/>
                    <a:pt x="659" y="52"/>
                  </a:cubicBezTo>
                  <a:cubicBezTo>
                    <a:pt x="664" y="47"/>
                    <a:pt x="662" y="38"/>
                    <a:pt x="660" y="35"/>
                  </a:cubicBezTo>
                  <a:cubicBezTo>
                    <a:pt x="662" y="35"/>
                    <a:pt x="664" y="34"/>
                    <a:pt x="667" y="32"/>
                  </a:cubicBezTo>
                  <a:cubicBezTo>
                    <a:pt x="668" y="35"/>
                    <a:pt x="670" y="35"/>
                    <a:pt x="673" y="33"/>
                  </a:cubicBezTo>
                  <a:cubicBezTo>
                    <a:pt x="671" y="29"/>
                    <a:pt x="663" y="33"/>
                    <a:pt x="664" y="28"/>
                  </a:cubicBezTo>
                  <a:cubicBezTo>
                    <a:pt x="667" y="29"/>
                    <a:pt x="671" y="31"/>
                    <a:pt x="674" y="30"/>
                  </a:cubicBezTo>
                  <a:cubicBezTo>
                    <a:pt x="673" y="27"/>
                    <a:pt x="672" y="24"/>
                    <a:pt x="673" y="21"/>
                  </a:cubicBezTo>
                  <a:cubicBezTo>
                    <a:pt x="669" y="26"/>
                    <a:pt x="666" y="23"/>
                    <a:pt x="663" y="22"/>
                  </a:cubicBezTo>
                  <a:cubicBezTo>
                    <a:pt x="660" y="24"/>
                    <a:pt x="662" y="26"/>
                    <a:pt x="658" y="28"/>
                  </a:cubicBezTo>
                  <a:cubicBezTo>
                    <a:pt x="659" y="29"/>
                    <a:pt x="661" y="30"/>
                    <a:pt x="662" y="30"/>
                  </a:cubicBezTo>
                  <a:cubicBezTo>
                    <a:pt x="656" y="30"/>
                    <a:pt x="660" y="36"/>
                    <a:pt x="656" y="39"/>
                  </a:cubicBezTo>
                  <a:cubicBezTo>
                    <a:pt x="652" y="33"/>
                    <a:pt x="657" y="34"/>
                    <a:pt x="651" y="30"/>
                  </a:cubicBezTo>
                  <a:cubicBezTo>
                    <a:pt x="645" y="32"/>
                    <a:pt x="638" y="33"/>
                    <a:pt x="636" y="25"/>
                  </a:cubicBezTo>
                  <a:cubicBezTo>
                    <a:pt x="635" y="26"/>
                    <a:pt x="633" y="26"/>
                    <a:pt x="632" y="27"/>
                  </a:cubicBezTo>
                  <a:cubicBezTo>
                    <a:pt x="631" y="31"/>
                    <a:pt x="635" y="32"/>
                    <a:pt x="635" y="35"/>
                  </a:cubicBezTo>
                  <a:cubicBezTo>
                    <a:pt x="629" y="33"/>
                    <a:pt x="621" y="45"/>
                    <a:pt x="611" y="39"/>
                  </a:cubicBezTo>
                  <a:cubicBezTo>
                    <a:pt x="616" y="41"/>
                    <a:pt x="617" y="30"/>
                    <a:pt x="623" y="32"/>
                  </a:cubicBezTo>
                  <a:cubicBezTo>
                    <a:pt x="622" y="33"/>
                    <a:pt x="620" y="34"/>
                    <a:pt x="621" y="35"/>
                  </a:cubicBezTo>
                  <a:cubicBezTo>
                    <a:pt x="623" y="34"/>
                    <a:pt x="624" y="37"/>
                    <a:pt x="627" y="34"/>
                  </a:cubicBezTo>
                  <a:cubicBezTo>
                    <a:pt x="625" y="22"/>
                    <a:pt x="641" y="24"/>
                    <a:pt x="641" y="20"/>
                  </a:cubicBezTo>
                  <a:cubicBezTo>
                    <a:pt x="633" y="24"/>
                    <a:pt x="625" y="19"/>
                    <a:pt x="617" y="22"/>
                  </a:cubicBezTo>
                  <a:cubicBezTo>
                    <a:pt x="618" y="23"/>
                    <a:pt x="616" y="24"/>
                    <a:pt x="615" y="25"/>
                  </a:cubicBezTo>
                  <a:cubicBezTo>
                    <a:pt x="616" y="27"/>
                    <a:pt x="617" y="28"/>
                    <a:pt x="616" y="30"/>
                  </a:cubicBezTo>
                  <a:cubicBezTo>
                    <a:pt x="612" y="31"/>
                    <a:pt x="611" y="37"/>
                    <a:pt x="610" y="35"/>
                  </a:cubicBezTo>
                  <a:cubicBezTo>
                    <a:pt x="610" y="33"/>
                    <a:pt x="613" y="31"/>
                    <a:pt x="610" y="29"/>
                  </a:cubicBezTo>
                  <a:cubicBezTo>
                    <a:pt x="609" y="29"/>
                    <a:pt x="608" y="31"/>
                    <a:pt x="607" y="30"/>
                  </a:cubicBezTo>
                  <a:cubicBezTo>
                    <a:pt x="603" y="33"/>
                    <a:pt x="604" y="39"/>
                    <a:pt x="598" y="37"/>
                  </a:cubicBezTo>
                  <a:cubicBezTo>
                    <a:pt x="597" y="34"/>
                    <a:pt x="604" y="33"/>
                    <a:pt x="602" y="30"/>
                  </a:cubicBezTo>
                  <a:cubicBezTo>
                    <a:pt x="598" y="34"/>
                    <a:pt x="596" y="28"/>
                    <a:pt x="593" y="32"/>
                  </a:cubicBezTo>
                  <a:cubicBezTo>
                    <a:pt x="595" y="35"/>
                    <a:pt x="597" y="37"/>
                    <a:pt x="593" y="39"/>
                  </a:cubicBezTo>
                  <a:cubicBezTo>
                    <a:pt x="594" y="30"/>
                    <a:pt x="586" y="38"/>
                    <a:pt x="592" y="29"/>
                  </a:cubicBezTo>
                  <a:cubicBezTo>
                    <a:pt x="598" y="32"/>
                    <a:pt x="606" y="23"/>
                    <a:pt x="612" y="29"/>
                  </a:cubicBezTo>
                  <a:cubicBezTo>
                    <a:pt x="616" y="28"/>
                    <a:pt x="611" y="20"/>
                    <a:pt x="610" y="22"/>
                  </a:cubicBezTo>
                  <a:cubicBezTo>
                    <a:pt x="610" y="24"/>
                    <a:pt x="603" y="24"/>
                    <a:pt x="602" y="26"/>
                  </a:cubicBezTo>
                  <a:cubicBezTo>
                    <a:pt x="600" y="24"/>
                    <a:pt x="602" y="23"/>
                    <a:pt x="602" y="21"/>
                  </a:cubicBezTo>
                  <a:cubicBezTo>
                    <a:pt x="601" y="21"/>
                    <a:pt x="601" y="22"/>
                    <a:pt x="600" y="21"/>
                  </a:cubicBezTo>
                  <a:cubicBezTo>
                    <a:pt x="599" y="21"/>
                    <a:pt x="598" y="21"/>
                    <a:pt x="597" y="21"/>
                  </a:cubicBezTo>
                  <a:cubicBezTo>
                    <a:pt x="598" y="23"/>
                    <a:pt x="601" y="25"/>
                    <a:pt x="599" y="27"/>
                  </a:cubicBezTo>
                  <a:cubicBezTo>
                    <a:pt x="598" y="25"/>
                    <a:pt x="597" y="27"/>
                    <a:pt x="595" y="26"/>
                  </a:cubicBezTo>
                  <a:cubicBezTo>
                    <a:pt x="593" y="24"/>
                    <a:pt x="595" y="23"/>
                    <a:pt x="593" y="21"/>
                  </a:cubicBezTo>
                  <a:cubicBezTo>
                    <a:pt x="589" y="20"/>
                    <a:pt x="591" y="23"/>
                    <a:pt x="587" y="25"/>
                  </a:cubicBezTo>
                  <a:cubicBezTo>
                    <a:pt x="589" y="19"/>
                    <a:pt x="570" y="21"/>
                    <a:pt x="579" y="24"/>
                  </a:cubicBezTo>
                  <a:cubicBezTo>
                    <a:pt x="578" y="25"/>
                    <a:pt x="576" y="27"/>
                    <a:pt x="575" y="28"/>
                  </a:cubicBezTo>
                  <a:cubicBezTo>
                    <a:pt x="572" y="22"/>
                    <a:pt x="567" y="27"/>
                    <a:pt x="564" y="25"/>
                  </a:cubicBezTo>
                  <a:cubicBezTo>
                    <a:pt x="563" y="24"/>
                    <a:pt x="565" y="23"/>
                    <a:pt x="564" y="21"/>
                  </a:cubicBezTo>
                  <a:cubicBezTo>
                    <a:pt x="561" y="21"/>
                    <a:pt x="558" y="26"/>
                    <a:pt x="555" y="21"/>
                  </a:cubicBezTo>
                  <a:cubicBezTo>
                    <a:pt x="551" y="22"/>
                    <a:pt x="553" y="28"/>
                    <a:pt x="550" y="26"/>
                  </a:cubicBezTo>
                  <a:cubicBezTo>
                    <a:pt x="551" y="18"/>
                    <a:pt x="533" y="18"/>
                    <a:pt x="528" y="26"/>
                  </a:cubicBezTo>
                  <a:cubicBezTo>
                    <a:pt x="523" y="27"/>
                    <a:pt x="529" y="20"/>
                    <a:pt x="525" y="22"/>
                  </a:cubicBezTo>
                  <a:cubicBezTo>
                    <a:pt x="527" y="24"/>
                    <a:pt x="520" y="26"/>
                    <a:pt x="520" y="24"/>
                  </a:cubicBezTo>
                  <a:cubicBezTo>
                    <a:pt x="521" y="22"/>
                    <a:pt x="519" y="20"/>
                    <a:pt x="519" y="19"/>
                  </a:cubicBezTo>
                  <a:cubicBezTo>
                    <a:pt x="514" y="20"/>
                    <a:pt x="521" y="23"/>
                    <a:pt x="516" y="25"/>
                  </a:cubicBezTo>
                  <a:cubicBezTo>
                    <a:pt x="516" y="23"/>
                    <a:pt x="514" y="24"/>
                    <a:pt x="514" y="23"/>
                  </a:cubicBezTo>
                  <a:cubicBezTo>
                    <a:pt x="518" y="22"/>
                    <a:pt x="514" y="16"/>
                    <a:pt x="515" y="20"/>
                  </a:cubicBezTo>
                  <a:cubicBezTo>
                    <a:pt x="512" y="21"/>
                    <a:pt x="513" y="27"/>
                    <a:pt x="509" y="25"/>
                  </a:cubicBezTo>
                  <a:cubicBezTo>
                    <a:pt x="508" y="22"/>
                    <a:pt x="512" y="18"/>
                    <a:pt x="507" y="17"/>
                  </a:cubicBezTo>
                  <a:cubicBezTo>
                    <a:pt x="506" y="23"/>
                    <a:pt x="498" y="29"/>
                    <a:pt x="495" y="23"/>
                  </a:cubicBezTo>
                  <a:cubicBezTo>
                    <a:pt x="493" y="26"/>
                    <a:pt x="493" y="34"/>
                    <a:pt x="488" y="30"/>
                  </a:cubicBezTo>
                  <a:cubicBezTo>
                    <a:pt x="490" y="29"/>
                    <a:pt x="491" y="28"/>
                    <a:pt x="489" y="26"/>
                  </a:cubicBezTo>
                  <a:cubicBezTo>
                    <a:pt x="488" y="27"/>
                    <a:pt x="487" y="28"/>
                    <a:pt x="486" y="27"/>
                  </a:cubicBezTo>
                  <a:cubicBezTo>
                    <a:pt x="487" y="18"/>
                    <a:pt x="500" y="25"/>
                    <a:pt x="500" y="17"/>
                  </a:cubicBezTo>
                  <a:cubicBezTo>
                    <a:pt x="494" y="20"/>
                    <a:pt x="489" y="16"/>
                    <a:pt x="484" y="20"/>
                  </a:cubicBezTo>
                  <a:cubicBezTo>
                    <a:pt x="482" y="21"/>
                    <a:pt x="483" y="23"/>
                    <a:pt x="482" y="24"/>
                  </a:cubicBezTo>
                  <a:cubicBezTo>
                    <a:pt x="478" y="20"/>
                    <a:pt x="477" y="34"/>
                    <a:pt x="471" y="26"/>
                  </a:cubicBezTo>
                  <a:cubicBezTo>
                    <a:pt x="478" y="26"/>
                    <a:pt x="475" y="21"/>
                    <a:pt x="482" y="19"/>
                  </a:cubicBezTo>
                  <a:cubicBezTo>
                    <a:pt x="475" y="15"/>
                    <a:pt x="468" y="20"/>
                    <a:pt x="461" y="19"/>
                  </a:cubicBezTo>
                  <a:cubicBezTo>
                    <a:pt x="463" y="24"/>
                    <a:pt x="466" y="17"/>
                    <a:pt x="467" y="22"/>
                  </a:cubicBezTo>
                  <a:cubicBezTo>
                    <a:pt x="466" y="22"/>
                    <a:pt x="466" y="24"/>
                    <a:pt x="466" y="24"/>
                  </a:cubicBezTo>
                  <a:cubicBezTo>
                    <a:pt x="462" y="21"/>
                    <a:pt x="455" y="23"/>
                    <a:pt x="458" y="16"/>
                  </a:cubicBezTo>
                  <a:cubicBezTo>
                    <a:pt x="457" y="17"/>
                    <a:pt x="456" y="17"/>
                    <a:pt x="456" y="16"/>
                  </a:cubicBezTo>
                  <a:cubicBezTo>
                    <a:pt x="454" y="17"/>
                    <a:pt x="453" y="16"/>
                    <a:pt x="452" y="17"/>
                  </a:cubicBezTo>
                  <a:cubicBezTo>
                    <a:pt x="454" y="19"/>
                    <a:pt x="453" y="20"/>
                    <a:pt x="451" y="22"/>
                  </a:cubicBezTo>
                  <a:cubicBezTo>
                    <a:pt x="455" y="24"/>
                    <a:pt x="455" y="26"/>
                    <a:pt x="450" y="30"/>
                  </a:cubicBezTo>
                  <a:cubicBezTo>
                    <a:pt x="450" y="27"/>
                    <a:pt x="449" y="26"/>
                    <a:pt x="446" y="25"/>
                  </a:cubicBezTo>
                  <a:cubicBezTo>
                    <a:pt x="451" y="24"/>
                    <a:pt x="448" y="21"/>
                    <a:pt x="449" y="19"/>
                  </a:cubicBezTo>
                  <a:cubicBezTo>
                    <a:pt x="446" y="16"/>
                    <a:pt x="444" y="13"/>
                    <a:pt x="440" y="17"/>
                  </a:cubicBezTo>
                  <a:cubicBezTo>
                    <a:pt x="442" y="22"/>
                    <a:pt x="444" y="19"/>
                    <a:pt x="446" y="20"/>
                  </a:cubicBezTo>
                  <a:cubicBezTo>
                    <a:pt x="441" y="21"/>
                    <a:pt x="448" y="24"/>
                    <a:pt x="443" y="26"/>
                  </a:cubicBezTo>
                  <a:cubicBezTo>
                    <a:pt x="443" y="23"/>
                    <a:pt x="444" y="19"/>
                    <a:pt x="440" y="21"/>
                  </a:cubicBezTo>
                  <a:cubicBezTo>
                    <a:pt x="441" y="25"/>
                    <a:pt x="433" y="23"/>
                    <a:pt x="434" y="28"/>
                  </a:cubicBezTo>
                  <a:cubicBezTo>
                    <a:pt x="429" y="21"/>
                    <a:pt x="429" y="32"/>
                    <a:pt x="425" y="28"/>
                  </a:cubicBezTo>
                  <a:cubicBezTo>
                    <a:pt x="427" y="25"/>
                    <a:pt x="423" y="22"/>
                    <a:pt x="426" y="20"/>
                  </a:cubicBezTo>
                  <a:cubicBezTo>
                    <a:pt x="425" y="22"/>
                    <a:pt x="427" y="25"/>
                    <a:pt x="430" y="25"/>
                  </a:cubicBezTo>
                  <a:cubicBezTo>
                    <a:pt x="433" y="20"/>
                    <a:pt x="435" y="24"/>
                    <a:pt x="439" y="18"/>
                  </a:cubicBezTo>
                  <a:cubicBezTo>
                    <a:pt x="431" y="16"/>
                    <a:pt x="422" y="16"/>
                    <a:pt x="417" y="19"/>
                  </a:cubicBezTo>
                  <a:cubicBezTo>
                    <a:pt x="413" y="12"/>
                    <a:pt x="397" y="12"/>
                    <a:pt x="394" y="23"/>
                  </a:cubicBezTo>
                  <a:cubicBezTo>
                    <a:pt x="394" y="17"/>
                    <a:pt x="391" y="23"/>
                    <a:pt x="389" y="21"/>
                  </a:cubicBezTo>
                  <a:cubicBezTo>
                    <a:pt x="386" y="17"/>
                    <a:pt x="393" y="18"/>
                    <a:pt x="392" y="15"/>
                  </a:cubicBezTo>
                  <a:cubicBezTo>
                    <a:pt x="386" y="15"/>
                    <a:pt x="385" y="24"/>
                    <a:pt x="379" y="22"/>
                  </a:cubicBezTo>
                  <a:cubicBezTo>
                    <a:pt x="379" y="19"/>
                    <a:pt x="383" y="20"/>
                    <a:pt x="383" y="15"/>
                  </a:cubicBezTo>
                  <a:cubicBezTo>
                    <a:pt x="381" y="17"/>
                    <a:pt x="379" y="16"/>
                    <a:pt x="377" y="18"/>
                  </a:cubicBezTo>
                  <a:cubicBezTo>
                    <a:pt x="378" y="20"/>
                    <a:pt x="380" y="27"/>
                    <a:pt x="375" y="25"/>
                  </a:cubicBezTo>
                  <a:cubicBezTo>
                    <a:pt x="375" y="21"/>
                    <a:pt x="378" y="17"/>
                    <a:pt x="374" y="13"/>
                  </a:cubicBezTo>
                  <a:cubicBezTo>
                    <a:pt x="370" y="16"/>
                    <a:pt x="368" y="13"/>
                    <a:pt x="364" y="15"/>
                  </a:cubicBezTo>
                  <a:cubicBezTo>
                    <a:pt x="366" y="21"/>
                    <a:pt x="374" y="14"/>
                    <a:pt x="372" y="20"/>
                  </a:cubicBezTo>
                  <a:cubicBezTo>
                    <a:pt x="370" y="19"/>
                    <a:pt x="357" y="23"/>
                    <a:pt x="365" y="23"/>
                  </a:cubicBezTo>
                  <a:cubicBezTo>
                    <a:pt x="361" y="25"/>
                    <a:pt x="362" y="32"/>
                    <a:pt x="357" y="29"/>
                  </a:cubicBezTo>
                  <a:cubicBezTo>
                    <a:pt x="363" y="25"/>
                    <a:pt x="353" y="20"/>
                    <a:pt x="363" y="16"/>
                  </a:cubicBezTo>
                  <a:cubicBezTo>
                    <a:pt x="358" y="12"/>
                    <a:pt x="352" y="15"/>
                    <a:pt x="346" y="15"/>
                  </a:cubicBezTo>
                  <a:cubicBezTo>
                    <a:pt x="349" y="19"/>
                    <a:pt x="352" y="18"/>
                    <a:pt x="356" y="20"/>
                  </a:cubicBezTo>
                  <a:cubicBezTo>
                    <a:pt x="352" y="20"/>
                    <a:pt x="354" y="21"/>
                    <a:pt x="351" y="24"/>
                  </a:cubicBezTo>
                  <a:cubicBezTo>
                    <a:pt x="352" y="17"/>
                    <a:pt x="347" y="25"/>
                    <a:pt x="345" y="23"/>
                  </a:cubicBezTo>
                  <a:cubicBezTo>
                    <a:pt x="341" y="19"/>
                    <a:pt x="346" y="17"/>
                    <a:pt x="343" y="14"/>
                  </a:cubicBezTo>
                  <a:cubicBezTo>
                    <a:pt x="338" y="13"/>
                    <a:pt x="339" y="20"/>
                    <a:pt x="334" y="19"/>
                  </a:cubicBezTo>
                  <a:cubicBezTo>
                    <a:pt x="333" y="17"/>
                    <a:pt x="335" y="15"/>
                    <a:pt x="334" y="13"/>
                  </a:cubicBezTo>
                  <a:cubicBezTo>
                    <a:pt x="331" y="19"/>
                    <a:pt x="326" y="19"/>
                    <a:pt x="324" y="12"/>
                  </a:cubicBezTo>
                  <a:cubicBezTo>
                    <a:pt x="317" y="15"/>
                    <a:pt x="317" y="12"/>
                    <a:pt x="311" y="19"/>
                  </a:cubicBezTo>
                  <a:cubicBezTo>
                    <a:pt x="311" y="15"/>
                    <a:pt x="304" y="14"/>
                    <a:pt x="301" y="12"/>
                  </a:cubicBezTo>
                  <a:cubicBezTo>
                    <a:pt x="295" y="16"/>
                    <a:pt x="296" y="19"/>
                    <a:pt x="292" y="19"/>
                  </a:cubicBezTo>
                  <a:cubicBezTo>
                    <a:pt x="297" y="15"/>
                    <a:pt x="287" y="14"/>
                    <a:pt x="289" y="11"/>
                  </a:cubicBezTo>
                  <a:cubicBezTo>
                    <a:pt x="284" y="13"/>
                    <a:pt x="280" y="17"/>
                    <a:pt x="276" y="11"/>
                  </a:cubicBezTo>
                  <a:cubicBezTo>
                    <a:pt x="272" y="15"/>
                    <a:pt x="267" y="18"/>
                    <a:pt x="263" y="13"/>
                  </a:cubicBezTo>
                  <a:cubicBezTo>
                    <a:pt x="260" y="15"/>
                    <a:pt x="258" y="17"/>
                    <a:pt x="255" y="19"/>
                  </a:cubicBezTo>
                  <a:cubicBezTo>
                    <a:pt x="253" y="14"/>
                    <a:pt x="249" y="18"/>
                    <a:pt x="247" y="15"/>
                  </a:cubicBezTo>
                  <a:cubicBezTo>
                    <a:pt x="250" y="13"/>
                    <a:pt x="256" y="16"/>
                    <a:pt x="254" y="11"/>
                  </a:cubicBezTo>
                  <a:cubicBezTo>
                    <a:pt x="247" y="10"/>
                    <a:pt x="239" y="17"/>
                    <a:pt x="232" y="10"/>
                  </a:cubicBezTo>
                  <a:cubicBezTo>
                    <a:pt x="227" y="15"/>
                    <a:pt x="225" y="18"/>
                    <a:pt x="220" y="14"/>
                  </a:cubicBezTo>
                  <a:cubicBezTo>
                    <a:pt x="223" y="13"/>
                    <a:pt x="229" y="13"/>
                    <a:pt x="227" y="8"/>
                  </a:cubicBezTo>
                  <a:cubicBezTo>
                    <a:pt x="224" y="10"/>
                    <a:pt x="220" y="9"/>
                    <a:pt x="217" y="11"/>
                  </a:cubicBezTo>
                  <a:cubicBezTo>
                    <a:pt x="217" y="17"/>
                    <a:pt x="221" y="18"/>
                    <a:pt x="222" y="20"/>
                  </a:cubicBezTo>
                  <a:cubicBezTo>
                    <a:pt x="218" y="17"/>
                    <a:pt x="213" y="23"/>
                    <a:pt x="210" y="18"/>
                  </a:cubicBezTo>
                  <a:cubicBezTo>
                    <a:pt x="212" y="17"/>
                    <a:pt x="214" y="19"/>
                    <a:pt x="217" y="16"/>
                  </a:cubicBezTo>
                  <a:cubicBezTo>
                    <a:pt x="213" y="12"/>
                    <a:pt x="214" y="10"/>
                    <a:pt x="210" y="7"/>
                  </a:cubicBezTo>
                  <a:cubicBezTo>
                    <a:pt x="207" y="10"/>
                    <a:pt x="201" y="9"/>
                    <a:pt x="195" y="10"/>
                  </a:cubicBezTo>
                  <a:cubicBezTo>
                    <a:pt x="194" y="15"/>
                    <a:pt x="191" y="20"/>
                    <a:pt x="184" y="20"/>
                  </a:cubicBezTo>
                  <a:cubicBezTo>
                    <a:pt x="187" y="18"/>
                    <a:pt x="185" y="17"/>
                    <a:pt x="188" y="17"/>
                  </a:cubicBezTo>
                  <a:cubicBezTo>
                    <a:pt x="187" y="13"/>
                    <a:pt x="184" y="13"/>
                    <a:pt x="182" y="13"/>
                  </a:cubicBezTo>
                  <a:cubicBezTo>
                    <a:pt x="182" y="12"/>
                    <a:pt x="183" y="12"/>
                    <a:pt x="182" y="11"/>
                  </a:cubicBezTo>
                  <a:cubicBezTo>
                    <a:pt x="186" y="11"/>
                    <a:pt x="192" y="16"/>
                    <a:pt x="193" y="9"/>
                  </a:cubicBezTo>
                  <a:cubicBezTo>
                    <a:pt x="187" y="6"/>
                    <a:pt x="183" y="10"/>
                    <a:pt x="179" y="7"/>
                  </a:cubicBezTo>
                  <a:cubicBezTo>
                    <a:pt x="176" y="12"/>
                    <a:pt x="169" y="13"/>
                    <a:pt x="165" y="12"/>
                  </a:cubicBezTo>
                  <a:cubicBezTo>
                    <a:pt x="168" y="14"/>
                    <a:pt x="164" y="16"/>
                    <a:pt x="164" y="18"/>
                  </a:cubicBezTo>
                  <a:cubicBezTo>
                    <a:pt x="161" y="9"/>
                    <a:pt x="169" y="12"/>
                    <a:pt x="171" y="7"/>
                  </a:cubicBezTo>
                  <a:cubicBezTo>
                    <a:pt x="161" y="8"/>
                    <a:pt x="156" y="3"/>
                    <a:pt x="154" y="13"/>
                  </a:cubicBezTo>
                  <a:cubicBezTo>
                    <a:pt x="154" y="11"/>
                    <a:pt x="154" y="9"/>
                    <a:pt x="153" y="7"/>
                  </a:cubicBezTo>
                  <a:cubicBezTo>
                    <a:pt x="149" y="12"/>
                    <a:pt x="146" y="6"/>
                    <a:pt x="143" y="5"/>
                  </a:cubicBezTo>
                  <a:cubicBezTo>
                    <a:pt x="139" y="6"/>
                    <a:pt x="138" y="13"/>
                    <a:pt x="136" y="11"/>
                  </a:cubicBezTo>
                  <a:cubicBezTo>
                    <a:pt x="134" y="9"/>
                    <a:pt x="137" y="4"/>
                    <a:pt x="133" y="6"/>
                  </a:cubicBezTo>
                  <a:cubicBezTo>
                    <a:pt x="133" y="7"/>
                    <a:pt x="132" y="13"/>
                    <a:pt x="129" y="11"/>
                  </a:cubicBezTo>
                  <a:cubicBezTo>
                    <a:pt x="128" y="9"/>
                    <a:pt x="132" y="7"/>
                    <a:pt x="128" y="4"/>
                  </a:cubicBezTo>
                  <a:cubicBezTo>
                    <a:pt x="126" y="11"/>
                    <a:pt x="120" y="11"/>
                    <a:pt x="117" y="18"/>
                  </a:cubicBezTo>
                  <a:cubicBezTo>
                    <a:pt x="117" y="15"/>
                    <a:pt x="116" y="17"/>
                    <a:pt x="114" y="14"/>
                  </a:cubicBezTo>
                  <a:cubicBezTo>
                    <a:pt x="119" y="11"/>
                    <a:pt x="117" y="9"/>
                    <a:pt x="122" y="8"/>
                  </a:cubicBezTo>
                  <a:cubicBezTo>
                    <a:pt x="118" y="7"/>
                    <a:pt x="110" y="0"/>
                    <a:pt x="108" y="7"/>
                  </a:cubicBezTo>
                  <a:cubicBezTo>
                    <a:pt x="110" y="6"/>
                    <a:pt x="111" y="8"/>
                    <a:pt x="110" y="9"/>
                  </a:cubicBezTo>
                  <a:cubicBezTo>
                    <a:pt x="103" y="8"/>
                    <a:pt x="102" y="17"/>
                    <a:pt x="98" y="21"/>
                  </a:cubicBezTo>
                  <a:cubicBezTo>
                    <a:pt x="90" y="13"/>
                    <a:pt x="105" y="12"/>
                    <a:pt x="104" y="6"/>
                  </a:cubicBezTo>
                  <a:cubicBezTo>
                    <a:pt x="95" y="2"/>
                    <a:pt x="78" y="12"/>
                    <a:pt x="84" y="22"/>
                  </a:cubicBezTo>
                  <a:cubicBezTo>
                    <a:pt x="80" y="21"/>
                    <a:pt x="75" y="24"/>
                    <a:pt x="71" y="20"/>
                  </a:cubicBezTo>
                  <a:cubicBezTo>
                    <a:pt x="80" y="15"/>
                    <a:pt x="84" y="13"/>
                    <a:pt x="84" y="4"/>
                  </a:cubicBezTo>
                  <a:cubicBezTo>
                    <a:pt x="75" y="5"/>
                    <a:pt x="77" y="11"/>
                    <a:pt x="68" y="15"/>
                  </a:cubicBezTo>
                  <a:cubicBezTo>
                    <a:pt x="66" y="13"/>
                    <a:pt x="65" y="14"/>
                    <a:pt x="63" y="12"/>
                  </a:cubicBezTo>
                  <a:cubicBezTo>
                    <a:pt x="69" y="13"/>
                    <a:pt x="65" y="5"/>
                    <a:pt x="70" y="6"/>
                  </a:cubicBezTo>
                  <a:cubicBezTo>
                    <a:pt x="61" y="4"/>
                    <a:pt x="52" y="7"/>
                    <a:pt x="44" y="5"/>
                  </a:cubicBezTo>
                  <a:cubicBezTo>
                    <a:pt x="40" y="15"/>
                    <a:pt x="20" y="7"/>
                    <a:pt x="19" y="17"/>
                  </a:cubicBezTo>
                  <a:close/>
                  <a:moveTo>
                    <a:pt x="667" y="62"/>
                  </a:moveTo>
                  <a:cubicBezTo>
                    <a:pt x="667" y="64"/>
                    <a:pt x="667" y="65"/>
                    <a:pt x="669" y="67"/>
                  </a:cubicBezTo>
                  <a:cubicBezTo>
                    <a:pt x="667" y="67"/>
                    <a:pt x="666" y="68"/>
                    <a:pt x="665" y="69"/>
                  </a:cubicBezTo>
                  <a:cubicBezTo>
                    <a:pt x="664" y="68"/>
                    <a:pt x="663" y="67"/>
                    <a:pt x="662" y="68"/>
                  </a:cubicBezTo>
                  <a:cubicBezTo>
                    <a:pt x="660" y="66"/>
                    <a:pt x="666" y="64"/>
                    <a:pt x="667" y="62"/>
                  </a:cubicBezTo>
                  <a:close/>
                  <a:moveTo>
                    <a:pt x="394" y="88"/>
                  </a:moveTo>
                  <a:cubicBezTo>
                    <a:pt x="392" y="84"/>
                    <a:pt x="388" y="88"/>
                    <a:pt x="388" y="83"/>
                  </a:cubicBezTo>
                  <a:cubicBezTo>
                    <a:pt x="395" y="86"/>
                    <a:pt x="400" y="82"/>
                    <a:pt x="403" y="77"/>
                  </a:cubicBezTo>
                  <a:cubicBezTo>
                    <a:pt x="404" y="82"/>
                    <a:pt x="399" y="85"/>
                    <a:pt x="394" y="88"/>
                  </a:cubicBezTo>
                  <a:close/>
                  <a:moveTo>
                    <a:pt x="413" y="77"/>
                  </a:moveTo>
                  <a:cubicBezTo>
                    <a:pt x="412" y="73"/>
                    <a:pt x="419" y="70"/>
                    <a:pt x="421" y="74"/>
                  </a:cubicBezTo>
                  <a:cubicBezTo>
                    <a:pt x="422" y="73"/>
                    <a:pt x="421" y="72"/>
                    <a:pt x="420" y="71"/>
                  </a:cubicBezTo>
                  <a:cubicBezTo>
                    <a:pt x="423" y="67"/>
                    <a:pt x="424" y="71"/>
                    <a:pt x="427" y="69"/>
                  </a:cubicBezTo>
                  <a:cubicBezTo>
                    <a:pt x="426" y="72"/>
                    <a:pt x="422" y="73"/>
                    <a:pt x="419" y="78"/>
                  </a:cubicBezTo>
                  <a:cubicBezTo>
                    <a:pt x="417" y="77"/>
                    <a:pt x="415" y="74"/>
                    <a:pt x="413" y="77"/>
                  </a:cubicBezTo>
                  <a:close/>
                  <a:moveTo>
                    <a:pt x="426" y="66"/>
                  </a:moveTo>
                  <a:cubicBezTo>
                    <a:pt x="428" y="65"/>
                    <a:pt x="429" y="64"/>
                    <a:pt x="431" y="63"/>
                  </a:cubicBezTo>
                  <a:cubicBezTo>
                    <a:pt x="433" y="68"/>
                    <a:pt x="427" y="67"/>
                    <a:pt x="434" y="71"/>
                  </a:cubicBezTo>
                  <a:cubicBezTo>
                    <a:pt x="434" y="71"/>
                    <a:pt x="435" y="70"/>
                    <a:pt x="436" y="70"/>
                  </a:cubicBezTo>
                  <a:cubicBezTo>
                    <a:pt x="438" y="73"/>
                    <a:pt x="433" y="70"/>
                    <a:pt x="431" y="73"/>
                  </a:cubicBezTo>
                  <a:cubicBezTo>
                    <a:pt x="432" y="70"/>
                    <a:pt x="428" y="69"/>
                    <a:pt x="429" y="73"/>
                  </a:cubicBezTo>
                  <a:cubicBezTo>
                    <a:pt x="428" y="76"/>
                    <a:pt x="428" y="68"/>
                    <a:pt x="426" y="66"/>
                  </a:cubicBezTo>
                  <a:close/>
                  <a:moveTo>
                    <a:pt x="420" y="84"/>
                  </a:moveTo>
                  <a:cubicBezTo>
                    <a:pt x="418" y="81"/>
                    <a:pt x="422" y="78"/>
                    <a:pt x="425" y="78"/>
                  </a:cubicBezTo>
                  <a:cubicBezTo>
                    <a:pt x="427" y="81"/>
                    <a:pt x="422" y="84"/>
                    <a:pt x="420" y="84"/>
                  </a:cubicBezTo>
                  <a:close/>
                  <a:moveTo>
                    <a:pt x="434" y="82"/>
                  </a:moveTo>
                  <a:cubicBezTo>
                    <a:pt x="434" y="80"/>
                    <a:pt x="434" y="79"/>
                    <a:pt x="433" y="77"/>
                  </a:cubicBezTo>
                  <a:cubicBezTo>
                    <a:pt x="436" y="74"/>
                    <a:pt x="438" y="76"/>
                    <a:pt x="440" y="75"/>
                  </a:cubicBezTo>
                  <a:cubicBezTo>
                    <a:pt x="442" y="78"/>
                    <a:pt x="436" y="79"/>
                    <a:pt x="434" y="82"/>
                  </a:cubicBezTo>
                  <a:close/>
                  <a:moveTo>
                    <a:pt x="458" y="56"/>
                  </a:moveTo>
                  <a:cubicBezTo>
                    <a:pt x="456" y="52"/>
                    <a:pt x="462" y="54"/>
                    <a:pt x="463" y="54"/>
                  </a:cubicBezTo>
                  <a:cubicBezTo>
                    <a:pt x="463" y="56"/>
                    <a:pt x="462" y="58"/>
                    <a:pt x="463" y="61"/>
                  </a:cubicBezTo>
                  <a:cubicBezTo>
                    <a:pt x="462" y="67"/>
                    <a:pt x="462" y="50"/>
                    <a:pt x="458" y="56"/>
                  </a:cubicBezTo>
                  <a:close/>
                  <a:moveTo>
                    <a:pt x="470" y="46"/>
                  </a:moveTo>
                  <a:cubicBezTo>
                    <a:pt x="473" y="50"/>
                    <a:pt x="471" y="54"/>
                    <a:pt x="470" y="57"/>
                  </a:cubicBezTo>
                  <a:cubicBezTo>
                    <a:pt x="467" y="53"/>
                    <a:pt x="465" y="49"/>
                    <a:pt x="470" y="46"/>
                  </a:cubicBezTo>
                  <a:close/>
                  <a:moveTo>
                    <a:pt x="458" y="81"/>
                  </a:moveTo>
                  <a:cubicBezTo>
                    <a:pt x="457" y="80"/>
                    <a:pt x="461" y="76"/>
                    <a:pt x="456" y="79"/>
                  </a:cubicBezTo>
                  <a:cubicBezTo>
                    <a:pt x="456" y="73"/>
                    <a:pt x="450" y="78"/>
                    <a:pt x="453" y="73"/>
                  </a:cubicBezTo>
                  <a:cubicBezTo>
                    <a:pt x="462" y="72"/>
                    <a:pt x="460" y="74"/>
                    <a:pt x="467" y="72"/>
                  </a:cubicBezTo>
                  <a:cubicBezTo>
                    <a:pt x="469" y="71"/>
                    <a:pt x="467" y="75"/>
                    <a:pt x="470" y="74"/>
                  </a:cubicBezTo>
                  <a:cubicBezTo>
                    <a:pt x="469" y="80"/>
                    <a:pt x="459" y="72"/>
                    <a:pt x="458" y="81"/>
                  </a:cubicBezTo>
                  <a:close/>
                  <a:moveTo>
                    <a:pt x="473" y="62"/>
                  </a:moveTo>
                  <a:cubicBezTo>
                    <a:pt x="474" y="63"/>
                    <a:pt x="473" y="64"/>
                    <a:pt x="472" y="65"/>
                  </a:cubicBezTo>
                  <a:cubicBezTo>
                    <a:pt x="473" y="65"/>
                    <a:pt x="474" y="66"/>
                    <a:pt x="476" y="67"/>
                  </a:cubicBezTo>
                  <a:cubicBezTo>
                    <a:pt x="471" y="72"/>
                    <a:pt x="467" y="64"/>
                    <a:pt x="473" y="62"/>
                  </a:cubicBezTo>
                  <a:close/>
                  <a:moveTo>
                    <a:pt x="476" y="78"/>
                  </a:moveTo>
                  <a:cubicBezTo>
                    <a:pt x="475" y="79"/>
                    <a:pt x="472" y="78"/>
                    <a:pt x="473" y="80"/>
                  </a:cubicBezTo>
                  <a:cubicBezTo>
                    <a:pt x="469" y="83"/>
                    <a:pt x="471" y="74"/>
                    <a:pt x="473" y="78"/>
                  </a:cubicBezTo>
                  <a:cubicBezTo>
                    <a:pt x="473" y="76"/>
                    <a:pt x="473" y="67"/>
                    <a:pt x="478" y="73"/>
                  </a:cubicBezTo>
                  <a:cubicBezTo>
                    <a:pt x="477" y="74"/>
                    <a:pt x="477" y="73"/>
                    <a:pt x="476" y="72"/>
                  </a:cubicBezTo>
                  <a:cubicBezTo>
                    <a:pt x="476" y="74"/>
                    <a:pt x="476" y="76"/>
                    <a:pt x="476" y="78"/>
                  </a:cubicBezTo>
                  <a:close/>
                  <a:moveTo>
                    <a:pt x="486" y="69"/>
                  </a:moveTo>
                  <a:cubicBezTo>
                    <a:pt x="487" y="67"/>
                    <a:pt x="489" y="66"/>
                    <a:pt x="488" y="65"/>
                  </a:cubicBezTo>
                  <a:cubicBezTo>
                    <a:pt x="493" y="62"/>
                    <a:pt x="490" y="72"/>
                    <a:pt x="494" y="69"/>
                  </a:cubicBezTo>
                  <a:cubicBezTo>
                    <a:pt x="495" y="72"/>
                    <a:pt x="487" y="73"/>
                    <a:pt x="486" y="69"/>
                  </a:cubicBezTo>
                  <a:close/>
                  <a:moveTo>
                    <a:pt x="503" y="64"/>
                  </a:moveTo>
                  <a:cubicBezTo>
                    <a:pt x="501" y="61"/>
                    <a:pt x="500" y="58"/>
                    <a:pt x="503" y="56"/>
                  </a:cubicBezTo>
                  <a:cubicBezTo>
                    <a:pt x="506" y="59"/>
                    <a:pt x="508" y="62"/>
                    <a:pt x="503" y="64"/>
                  </a:cubicBezTo>
                  <a:close/>
                  <a:moveTo>
                    <a:pt x="528" y="44"/>
                  </a:moveTo>
                  <a:cubicBezTo>
                    <a:pt x="529" y="50"/>
                    <a:pt x="522" y="47"/>
                    <a:pt x="520" y="47"/>
                  </a:cubicBezTo>
                  <a:cubicBezTo>
                    <a:pt x="519" y="43"/>
                    <a:pt x="526" y="46"/>
                    <a:pt x="528" y="44"/>
                  </a:cubicBezTo>
                  <a:close/>
                  <a:moveTo>
                    <a:pt x="516" y="54"/>
                  </a:moveTo>
                  <a:cubicBezTo>
                    <a:pt x="517" y="51"/>
                    <a:pt x="523" y="52"/>
                    <a:pt x="527" y="49"/>
                  </a:cubicBezTo>
                  <a:cubicBezTo>
                    <a:pt x="529" y="54"/>
                    <a:pt x="523" y="52"/>
                    <a:pt x="520" y="56"/>
                  </a:cubicBezTo>
                  <a:cubicBezTo>
                    <a:pt x="518" y="55"/>
                    <a:pt x="517" y="53"/>
                    <a:pt x="516" y="54"/>
                  </a:cubicBezTo>
                  <a:close/>
                  <a:moveTo>
                    <a:pt x="517" y="71"/>
                  </a:moveTo>
                  <a:cubicBezTo>
                    <a:pt x="513" y="71"/>
                    <a:pt x="515" y="73"/>
                    <a:pt x="512" y="75"/>
                  </a:cubicBezTo>
                  <a:cubicBezTo>
                    <a:pt x="511" y="74"/>
                    <a:pt x="511" y="73"/>
                    <a:pt x="510" y="71"/>
                  </a:cubicBezTo>
                  <a:cubicBezTo>
                    <a:pt x="515" y="72"/>
                    <a:pt x="510" y="67"/>
                    <a:pt x="515" y="65"/>
                  </a:cubicBezTo>
                  <a:cubicBezTo>
                    <a:pt x="514" y="65"/>
                    <a:pt x="512" y="63"/>
                    <a:pt x="511" y="61"/>
                  </a:cubicBezTo>
                  <a:cubicBezTo>
                    <a:pt x="512" y="61"/>
                    <a:pt x="514" y="61"/>
                    <a:pt x="513" y="60"/>
                  </a:cubicBezTo>
                  <a:cubicBezTo>
                    <a:pt x="515" y="59"/>
                    <a:pt x="516" y="61"/>
                    <a:pt x="517" y="60"/>
                  </a:cubicBezTo>
                  <a:cubicBezTo>
                    <a:pt x="518" y="62"/>
                    <a:pt x="516" y="62"/>
                    <a:pt x="516" y="61"/>
                  </a:cubicBezTo>
                  <a:cubicBezTo>
                    <a:pt x="518" y="65"/>
                    <a:pt x="514" y="68"/>
                    <a:pt x="517" y="71"/>
                  </a:cubicBezTo>
                  <a:close/>
                  <a:moveTo>
                    <a:pt x="504" y="76"/>
                  </a:moveTo>
                  <a:cubicBezTo>
                    <a:pt x="497" y="80"/>
                    <a:pt x="493" y="77"/>
                    <a:pt x="488" y="81"/>
                  </a:cubicBezTo>
                  <a:cubicBezTo>
                    <a:pt x="488" y="75"/>
                    <a:pt x="499" y="74"/>
                    <a:pt x="504" y="76"/>
                  </a:cubicBezTo>
                  <a:close/>
                  <a:moveTo>
                    <a:pt x="488" y="88"/>
                  </a:moveTo>
                  <a:cubicBezTo>
                    <a:pt x="486" y="86"/>
                    <a:pt x="489" y="85"/>
                    <a:pt x="488" y="83"/>
                  </a:cubicBezTo>
                  <a:cubicBezTo>
                    <a:pt x="492" y="84"/>
                    <a:pt x="495" y="86"/>
                    <a:pt x="499" y="85"/>
                  </a:cubicBezTo>
                  <a:cubicBezTo>
                    <a:pt x="499" y="92"/>
                    <a:pt x="492" y="84"/>
                    <a:pt x="488" y="88"/>
                  </a:cubicBezTo>
                  <a:close/>
                  <a:moveTo>
                    <a:pt x="520" y="62"/>
                  </a:moveTo>
                  <a:cubicBezTo>
                    <a:pt x="518" y="55"/>
                    <a:pt x="523" y="61"/>
                    <a:pt x="527" y="56"/>
                  </a:cubicBezTo>
                  <a:cubicBezTo>
                    <a:pt x="527" y="60"/>
                    <a:pt x="527" y="62"/>
                    <a:pt x="531" y="64"/>
                  </a:cubicBezTo>
                  <a:cubicBezTo>
                    <a:pt x="534" y="62"/>
                    <a:pt x="535" y="60"/>
                    <a:pt x="534" y="58"/>
                  </a:cubicBezTo>
                  <a:cubicBezTo>
                    <a:pt x="538" y="57"/>
                    <a:pt x="536" y="62"/>
                    <a:pt x="536" y="64"/>
                  </a:cubicBezTo>
                  <a:cubicBezTo>
                    <a:pt x="526" y="68"/>
                    <a:pt x="528" y="61"/>
                    <a:pt x="520" y="62"/>
                  </a:cubicBezTo>
                  <a:close/>
                  <a:moveTo>
                    <a:pt x="551" y="41"/>
                  </a:moveTo>
                  <a:cubicBezTo>
                    <a:pt x="551" y="44"/>
                    <a:pt x="549" y="46"/>
                    <a:pt x="546" y="48"/>
                  </a:cubicBezTo>
                  <a:cubicBezTo>
                    <a:pt x="545" y="47"/>
                    <a:pt x="544" y="46"/>
                    <a:pt x="543" y="45"/>
                  </a:cubicBezTo>
                  <a:cubicBezTo>
                    <a:pt x="546" y="42"/>
                    <a:pt x="548" y="44"/>
                    <a:pt x="551" y="41"/>
                  </a:cubicBezTo>
                  <a:close/>
                  <a:moveTo>
                    <a:pt x="567" y="43"/>
                  </a:moveTo>
                  <a:cubicBezTo>
                    <a:pt x="564" y="45"/>
                    <a:pt x="561" y="46"/>
                    <a:pt x="559" y="42"/>
                  </a:cubicBezTo>
                  <a:cubicBezTo>
                    <a:pt x="562" y="39"/>
                    <a:pt x="565" y="39"/>
                    <a:pt x="567" y="43"/>
                  </a:cubicBezTo>
                  <a:close/>
                  <a:moveTo>
                    <a:pt x="508" y="85"/>
                  </a:moveTo>
                  <a:cubicBezTo>
                    <a:pt x="510" y="79"/>
                    <a:pt x="517" y="78"/>
                    <a:pt x="520" y="73"/>
                  </a:cubicBezTo>
                  <a:cubicBezTo>
                    <a:pt x="524" y="80"/>
                    <a:pt x="512" y="79"/>
                    <a:pt x="516" y="84"/>
                  </a:cubicBezTo>
                  <a:cubicBezTo>
                    <a:pt x="513" y="88"/>
                    <a:pt x="511" y="84"/>
                    <a:pt x="508" y="85"/>
                  </a:cubicBezTo>
                  <a:close/>
                  <a:moveTo>
                    <a:pt x="542" y="60"/>
                  </a:moveTo>
                  <a:cubicBezTo>
                    <a:pt x="549" y="57"/>
                    <a:pt x="546" y="53"/>
                    <a:pt x="551" y="50"/>
                  </a:cubicBezTo>
                  <a:cubicBezTo>
                    <a:pt x="554" y="53"/>
                    <a:pt x="558" y="53"/>
                    <a:pt x="562" y="48"/>
                  </a:cubicBezTo>
                  <a:cubicBezTo>
                    <a:pt x="566" y="57"/>
                    <a:pt x="556" y="51"/>
                    <a:pt x="551" y="55"/>
                  </a:cubicBezTo>
                  <a:cubicBezTo>
                    <a:pt x="549" y="57"/>
                    <a:pt x="556" y="57"/>
                    <a:pt x="557" y="58"/>
                  </a:cubicBezTo>
                  <a:cubicBezTo>
                    <a:pt x="555" y="61"/>
                    <a:pt x="561" y="65"/>
                    <a:pt x="556" y="68"/>
                  </a:cubicBezTo>
                  <a:cubicBezTo>
                    <a:pt x="555" y="58"/>
                    <a:pt x="549" y="61"/>
                    <a:pt x="542" y="60"/>
                  </a:cubicBezTo>
                  <a:close/>
                  <a:moveTo>
                    <a:pt x="560" y="62"/>
                  </a:moveTo>
                  <a:cubicBezTo>
                    <a:pt x="562" y="62"/>
                    <a:pt x="563" y="61"/>
                    <a:pt x="564" y="60"/>
                  </a:cubicBezTo>
                  <a:cubicBezTo>
                    <a:pt x="566" y="63"/>
                    <a:pt x="567" y="61"/>
                    <a:pt x="567" y="64"/>
                  </a:cubicBezTo>
                  <a:cubicBezTo>
                    <a:pt x="565" y="65"/>
                    <a:pt x="562" y="65"/>
                    <a:pt x="560" y="62"/>
                  </a:cubicBezTo>
                  <a:close/>
                  <a:moveTo>
                    <a:pt x="528" y="86"/>
                  </a:moveTo>
                  <a:cubicBezTo>
                    <a:pt x="527" y="81"/>
                    <a:pt x="526" y="83"/>
                    <a:pt x="525" y="79"/>
                  </a:cubicBezTo>
                  <a:cubicBezTo>
                    <a:pt x="532" y="82"/>
                    <a:pt x="539" y="71"/>
                    <a:pt x="545" y="66"/>
                  </a:cubicBezTo>
                  <a:cubicBezTo>
                    <a:pt x="548" y="72"/>
                    <a:pt x="538" y="73"/>
                    <a:pt x="537" y="77"/>
                  </a:cubicBezTo>
                  <a:cubicBezTo>
                    <a:pt x="539" y="80"/>
                    <a:pt x="540" y="79"/>
                    <a:pt x="542" y="80"/>
                  </a:cubicBezTo>
                  <a:cubicBezTo>
                    <a:pt x="547" y="77"/>
                    <a:pt x="547" y="74"/>
                    <a:pt x="550" y="70"/>
                  </a:cubicBezTo>
                  <a:cubicBezTo>
                    <a:pt x="555" y="75"/>
                    <a:pt x="546" y="77"/>
                    <a:pt x="552" y="82"/>
                  </a:cubicBezTo>
                  <a:cubicBezTo>
                    <a:pt x="543" y="80"/>
                    <a:pt x="538" y="85"/>
                    <a:pt x="528" y="86"/>
                  </a:cubicBezTo>
                  <a:close/>
                  <a:moveTo>
                    <a:pt x="553" y="74"/>
                  </a:moveTo>
                  <a:cubicBezTo>
                    <a:pt x="558" y="69"/>
                    <a:pt x="559" y="71"/>
                    <a:pt x="563" y="66"/>
                  </a:cubicBezTo>
                  <a:cubicBezTo>
                    <a:pt x="565" y="68"/>
                    <a:pt x="563" y="69"/>
                    <a:pt x="561" y="71"/>
                  </a:cubicBezTo>
                  <a:cubicBezTo>
                    <a:pt x="562" y="72"/>
                    <a:pt x="563" y="71"/>
                    <a:pt x="563" y="71"/>
                  </a:cubicBezTo>
                  <a:cubicBezTo>
                    <a:pt x="563" y="72"/>
                    <a:pt x="555" y="73"/>
                    <a:pt x="555" y="79"/>
                  </a:cubicBezTo>
                  <a:cubicBezTo>
                    <a:pt x="551" y="81"/>
                    <a:pt x="557" y="75"/>
                    <a:pt x="553" y="74"/>
                  </a:cubicBezTo>
                  <a:close/>
                  <a:moveTo>
                    <a:pt x="567" y="66"/>
                  </a:moveTo>
                  <a:cubicBezTo>
                    <a:pt x="571" y="62"/>
                    <a:pt x="576" y="63"/>
                    <a:pt x="577" y="55"/>
                  </a:cubicBezTo>
                  <a:cubicBezTo>
                    <a:pt x="578" y="59"/>
                    <a:pt x="581" y="56"/>
                    <a:pt x="583" y="56"/>
                  </a:cubicBezTo>
                  <a:cubicBezTo>
                    <a:pt x="581" y="60"/>
                    <a:pt x="575" y="68"/>
                    <a:pt x="567" y="66"/>
                  </a:cubicBezTo>
                  <a:close/>
                  <a:moveTo>
                    <a:pt x="587" y="85"/>
                  </a:moveTo>
                  <a:cubicBezTo>
                    <a:pt x="583" y="82"/>
                    <a:pt x="588" y="80"/>
                    <a:pt x="587" y="78"/>
                  </a:cubicBezTo>
                  <a:cubicBezTo>
                    <a:pt x="584" y="76"/>
                    <a:pt x="587" y="82"/>
                    <a:pt x="582" y="83"/>
                  </a:cubicBezTo>
                  <a:cubicBezTo>
                    <a:pt x="579" y="80"/>
                    <a:pt x="581" y="78"/>
                    <a:pt x="583" y="75"/>
                  </a:cubicBezTo>
                  <a:cubicBezTo>
                    <a:pt x="587" y="76"/>
                    <a:pt x="590" y="79"/>
                    <a:pt x="594" y="82"/>
                  </a:cubicBezTo>
                  <a:cubicBezTo>
                    <a:pt x="593" y="85"/>
                    <a:pt x="590" y="84"/>
                    <a:pt x="587" y="85"/>
                  </a:cubicBezTo>
                  <a:close/>
                  <a:moveTo>
                    <a:pt x="611" y="59"/>
                  </a:moveTo>
                  <a:cubicBezTo>
                    <a:pt x="612" y="63"/>
                    <a:pt x="611" y="67"/>
                    <a:pt x="606" y="70"/>
                  </a:cubicBezTo>
                  <a:cubicBezTo>
                    <a:pt x="605" y="67"/>
                    <a:pt x="603" y="66"/>
                    <a:pt x="600" y="67"/>
                  </a:cubicBezTo>
                  <a:cubicBezTo>
                    <a:pt x="600" y="66"/>
                    <a:pt x="608" y="63"/>
                    <a:pt x="611" y="59"/>
                  </a:cubicBezTo>
                  <a:close/>
                  <a:moveTo>
                    <a:pt x="593" y="79"/>
                  </a:moveTo>
                  <a:cubicBezTo>
                    <a:pt x="592" y="77"/>
                    <a:pt x="594" y="75"/>
                    <a:pt x="593" y="73"/>
                  </a:cubicBezTo>
                  <a:cubicBezTo>
                    <a:pt x="595" y="72"/>
                    <a:pt x="597" y="73"/>
                    <a:pt x="598" y="76"/>
                  </a:cubicBezTo>
                  <a:cubicBezTo>
                    <a:pt x="596" y="79"/>
                    <a:pt x="595" y="78"/>
                    <a:pt x="593" y="79"/>
                  </a:cubicBezTo>
                  <a:close/>
                  <a:moveTo>
                    <a:pt x="612" y="69"/>
                  </a:moveTo>
                  <a:cubicBezTo>
                    <a:pt x="613" y="65"/>
                    <a:pt x="616" y="62"/>
                    <a:pt x="615" y="58"/>
                  </a:cubicBezTo>
                  <a:cubicBezTo>
                    <a:pt x="616" y="57"/>
                    <a:pt x="616" y="59"/>
                    <a:pt x="616" y="59"/>
                  </a:cubicBezTo>
                  <a:cubicBezTo>
                    <a:pt x="619" y="61"/>
                    <a:pt x="623" y="58"/>
                    <a:pt x="625" y="62"/>
                  </a:cubicBezTo>
                  <a:cubicBezTo>
                    <a:pt x="620" y="62"/>
                    <a:pt x="617" y="68"/>
                    <a:pt x="612" y="69"/>
                  </a:cubicBezTo>
                  <a:close/>
                  <a:moveTo>
                    <a:pt x="620" y="74"/>
                  </a:moveTo>
                  <a:cubicBezTo>
                    <a:pt x="616" y="78"/>
                    <a:pt x="614" y="73"/>
                    <a:pt x="610" y="78"/>
                  </a:cubicBezTo>
                  <a:cubicBezTo>
                    <a:pt x="609" y="76"/>
                    <a:pt x="609" y="74"/>
                    <a:pt x="610" y="73"/>
                  </a:cubicBezTo>
                  <a:cubicBezTo>
                    <a:pt x="613" y="72"/>
                    <a:pt x="617" y="71"/>
                    <a:pt x="620" y="74"/>
                  </a:cubicBezTo>
                  <a:close/>
                  <a:moveTo>
                    <a:pt x="642" y="62"/>
                  </a:moveTo>
                  <a:cubicBezTo>
                    <a:pt x="639" y="63"/>
                    <a:pt x="636" y="62"/>
                    <a:pt x="633" y="65"/>
                  </a:cubicBezTo>
                  <a:cubicBezTo>
                    <a:pt x="632" y="63"/>
                    <a:pt x="634" y="62"/>
                    <a:pt x="633" y="60"/>
                  </a:cubicBezTo>
                  <a:cubicBezTo>
                    <a:pt x="636" y="58"/>
                    <a:pt x="639" y="58"/>
                    <a:pt x="642" y="62"/>
                  </a:cubicBezTo>
                  <a:close/>
                  <a:moveTo>
                    <a:pt x="659" y="41"/>
                  </a:moveTo>
                  <a:cubicBezTo>
                    <a:pt x="653" y="42"/>
                    <a:pt x="658" y="46"/>
                    <a:pt x="653" y="49"/>
                  </a:cubicBezTo>
                  <a:cubicBezTo>
                    <a:pt x="652" y="49"/>
                    <a:pt x="651" y="48"/>
                    <a:pt x="649" y="49"/>
                  </a:cubicBezTo>
                  <a:cubicBezTo>
                    <a:pt x="648" y="44"/>
                    <a:pt x="654" y="34"/>
                    <a:pt x="659" y="41"/>
                  </a:cubicBezTo>
                  <a:close/>
                  <a:moveTo>
                    <a:pt x="646" y="35"/>
                  </a:moveTo>
                  <a:cubicBezTo>
                    <a:pt x="646" y="39"/>
                    <a:pt x="643" y="42"/>
                    <a:pt x="639" y="45"/>
                  </a:cubicBezTo>
                  <a:cubicBezTo>
                    <a:pt x="638" y="44"/>
                    <a:pt x="639" y="43"/>
                    <a:pt x="640" y="42"/>
                  </a:cubicBezTo>
                  <a:cubicBezTo>
                    <a:pt x="641" y="40"/>
                    <a:pt x="639" y="41"/>
                    <a:pt x="638" y="38"/>
                  </a:cubicBezTo>
                  <a:cubicBezTo>
                    <a:pt x="640" y="37"/>
                    <a:pt x="639" y="35"/>
                    <a:pt x="641" y="34"/>
                  </a:cubicBezTo>
                  <a:cubicBezTo>
                    <a:pt x="643" y="34"/>
                    <a:pt x="644" y="36"/>
                    <a:pt x="646" y="35"/>
                  </a:cubicBezTo>
                  <a:close/>
                  <a:moveTo>
                    <a:pt x="643" y="43"/>
                  </a:moveTo>
                  <a:cubicBezTo>
                    <a:pt x="643" y="52"/>
                    <a:pt x="632" y="57"/>
                    <a:pt x="622" y="56"/>
                  </a:cubicBezTo>
                  <a:cubicBezTo>
                    <a:pt x="622" y="51"/>
                    <a:pt x="631" y="55"/>
                    <a:pt x="633" y="49"/>
                  </a:cubicBezTo>
                  <a:cubicBezTo>
                    <a:pt x="632" y="47"/>
                    <a:pt x="630" y="47"/>
                    <a:pt x="628" y="47"/>
                  </a:cubicBezTo>
                  <a:cubicBezTo>
                    <a:pt x="628" y="45"/>
                    <a:pt x="629" y="43"/>
                    <a:pt x="632" y="41"/>
                  </a:cubicBezTo>
                  <a:cubicBezTo>
                    <a:pt x="633" y="46"/>
                    <a:pt x="638" y="48"/>
                    <a:pt x="643" y="43"/>
                  </a:cubicBezTo>
                  <a:close/>
                  <a:moveTo>
                    <a:pt x="621" y="42"/>
                  </a:moveTo>
                  <a:cubicBezTo>
                    <a:pt x="627" y="46"/>
                    <a:pt x="618" y="47"/>
                    <a:pt x="622" y="51"/>
                  </a:cubicBezTo>
                  <a:cubicBezTo>
                    <a:pt x="620" y="52"/>
                    <a:pt x="617" y="51"/>
                    <a:pt x="618" y="53"/>
                  </a:cubicBezTo>
                  <a:cubicBezTo>
                    <a:pt x="617" y="54"/>
                    <a:pt x="616" y="52"/>
                    <a:pt x="615" y="51"/>
                  </a:cubicBezTo>
                  <a:cubicBezTo>
                    <a:pt x="620" y="48"/>
                    <a:pt x="615" y="45"/>
                    <a:pt x="621" y="42"/>
                  </a:cubicBezTo>
                  <a:close/>
                  <a:moveTo>
                    <a:pt x="610" y="52"/>
                  </a:moveTo>
                  <a:cubicBezTo>
                    <a:pt x="612" y="56"/>
                    <a:pt x="605" y="56"/>
                    <a:pt x="604" y="58"/>
                  </a:cubicBezTo>
                  <a:cubicBezTo>
                    <a:pt x="600" y="52"/>
                    <a:pt x="609" y="54"/>
                    <a:pt x="610" y="52"/>
                  </a:cubicBezTo>
                  <a:close/>
                  <a:moveTo>
                    <a:pt x="594" y="67"/>
                  </a:moveTo>
                  <a:cubicBezTo>
                    <a:pt x="595" y="66"/>
                    <a:pt x="588" y="65"/>
                    <a:pt x="587" y="73"/>
                  </a:cubicBezTo>
                  <a:cubicBezTo>
                    <a:pt x="578" y="68"/>
                    <a:pt x="598" y="57"/>
                    <a:pt x="600" y="50"/>
                  </a:cubicBezTo>
                  <a:cubicBezTo>
                    <a:pt x="602" y="56"/>
                    <a:pt x="597" y="61"/>
                    <a:pt x="594" y="67"/>
                  </a:cubicBezTo>
                  <a:close/>
                  <a:moveTo>
                    <a:pt x="608" y="47"/>
                  </a:moveTo>
                  <a:cubicBezTo>
                    <a:pt x="607" y="51"/>
                    <a:pt x="602" y="47"/>
                    <a:pt x="604" y="50"/>
                  </a:cubicBezTo>
                  <a:cubicBezTo>
                    <a:pt x="600" y="53"/>
                    <a:pt x="603" y="43"/>
                    <a:pt x="598" y="46"/>
                  </a:cubicBezTo>
                  <a:cubicBezTo>
                    <a:pt x="596" y="43"/>
                    <a:pt x="601" y="46"/>
                    <a:pt x="603" y="42"/>
                  </a:cubicBezTo>
                  <a:cubicBezTo>
                    <a:pt x="604" y="46"/>
                    <a:pt x="606" y="44"/>
                    <a:pt x="608" y="47"/>
                  </a:cubicBezTo>
                  <a:close/>
                  <a:moveTo>
                    <a:pt x="608" y="45"/>
                  </a:moveTo>
                  <a:cubicBezTo>
                    <a:pt x="606" y="40"/>
                    <a:pt x="605" y="41"/>
                    <a:pt x="604" y="37"/>
                  </a:cubicBezTo>
                  <a:cubicBezTo>
                    <a:pt x="607" y="36"/>
                    <a:pt x="613" y="42"/>
                    <a:pt x="608" y="45"/>
                  </a:cubicBezTo>
                  <a:close/>
                  <a:moveTo>
                    <a:pt x="590" y="56"/>
                  </a:moveTo>
                  <a:cubicBezTo>
                    <a:pt x="585" y="52"/>
                    <a:pt x="591" y="49"/>
                    <a:pt x="588" y="45"/>
                  </a:cubicBezTo>
                  <a:cubicBezTo>
                    <a:pt x="594" y="43"/>
                    <a:pt x="594" y="53"/>
                    <a:pt x="590" y="56"/>
                  </a:cubicBezTo>
                  <a:close/>
                  <a:moveTo>
                    <a:pt x="575" y="51"/>
                  </a:moveTo>
                  <a:cubicBezTo>
                    <a:pt x="572" y="43"/>
                    <a:pt x="582" y="48"/>
                    <a:pt x="585" y="43"/>
                  </a:cubicBezTo>
                  <a:cubicBezTo>
                    <a:pt x="587" y="51"/>
                    <a:pt x="576" y="43"/>
                    <a:pt x="575" y="51"/>
                  </a:cubicBezTo>
                  <a:close/>
                  <a:moveTo>
                    <a:pt x="577" y="40"/>
                  </a:moveTo>
                  <a:cubicBezTo>
                    <a:pt x="586" y="38"/>
                    <a:pt x="577" y="35"/>
                    <a:pt x="583" y="31"/>
                  </a:cubicBezTo>
                  <a:cubicBezTo>
                    <a:pt x="584" y="31"/>
                    <a:pt x="585" y="32"/>
                    <a:pt x="586" y="33"/>
                  </a:cubicBezTo>
                  <a:cubicBezTo>
                    <a:pt x="585" y="37"/>
                    <a:pt x="585" y="49"/>
                    <a:pt x="577" y="40"/>
                  </a:cubicBezTo>
                  <a:close/>
                  <a:moveTo>
                    <a:pt x="585" y="25"/>
                  </a:moveTo>
                  <a:cubicBezTo>
                    <a:pt x="590" y="29"/>
                    <a:pt x="583" y="33"/>
                    <a:pt x="581" y="28"/>
                  </a:cubicBezTo>
                  <a:cubicBezTo>
                    <a:pt x="582" y="25"/>
                    <a:pt x="582" y="27"/>
                    <a:pt x="585" y="25"/>
                  </a:cubicBezTo>
                  <a:close/>
                  <a:moveTo>
                    <a:pt x="577" y="33"/>
                  </a:moveTo>
                  <a:cubicBezTo>
                    <a:pt x="578" y="38"/>
                    <a:pt x="573" y="40"/>
                    <a:pt x="569" y="39"/>
                  </a:cubicBezTo>
                  <a:cubicBezTo>
                    <a:pt x="571" y="35"/>
                    <a:pt x="570" y="34"/>
                    <a:pt x="574" y="29"/>
                  </a:cubicBezTo>
                  <a:cubicBezTo>
                    <a:pt x="574" y="29"/>
                    <a:pt x="574" y="35"/>
                    <a:pt x="577" y="33"/>
                  </a:cubicBezTo>
                  <a:close/>
                  <a:moveTo>
                    <a:pt x="566" y="30"/>
                  </a:moveTo>
                  <a:cubicBezTo>
                    <a:pt x="565" y="32"/>
                    <a:pt x="567" y="35"/>
                    <a:pt x="567" y="38"/>
                  </a:cubicBezTo>
                  <a:cubicBezTo>
                    <a:pt x="564" y="41"/>
                    <a:pt x="563" y="37"/>
                    <a:pt x="560" y="39"/>
                  </a:cubicBezTo>
                  <a:cubicBezTo>
                    <a:pt x="560" y="37"/>
                    <a:pt x="560" y="36"/>
                    <a:pt x="562" y="34"/>
                  </a:cubicBezTo>
                  <a:cubicBezTo>
                    <a:pt x="560" y="34"/>
                    <a:pt x="559" y="33"/>
                    <a:pt x="557" y="31"/>
                  </a:cubicBezTo>
                  <a:cubicBezTo>
                    <a:pt x="552" y="33"/>
                    <a:pt x="556" y="36"/>
                    <a:pt x="552" y="38"/>
                  </a:cubicBezTo>
                  <a:cubicBezTo>
                    <a:pt x="547" y="23"/>
                    <a:pt x="559" y="31"/>
                    <a:pt x="566" y="30"/>
                  </a:cubicBezTo>
                  <a:close/>
                  <a:moveTo>
                    <a:pt x="544" y="23"/>
                  </a:moveTo>
                  <a:cubicBezTo>
                    <a:pt x="549" y="21"/>
                    <a:pt x="542" y="27"/>
                    <a:pt x="540" y="28"/>
                  </a:cubicBezTo>
                  <a:cubicBezTo>
                    <a:pt x="542" y="32"/>
                    <a:pt x="545" y="26"/>
                    <a:pt x="546" y="30"/>
                  </a:cubicBezTo>
                  <a:cubicBezTo>
                    <a:pt x="540" y="33"/>
                    <a:pt x="549" y="37"/>
                    <a:pt x="544" y="39"/>
                  </a:cubicBezTo>
                  <a:cubicBezTo>
                    <a:pt x="541" y="32"/>
                    <a:pt x="537" y="28"/>
                    <a:pt x="536" y="24"/>
                  </a:cubicBezTo>
                  <a:cubicBezTo>
                    <a:pt x="539" y="20"/>
                    <a:pt x="541" y="29"/>
                    <a:pt x="544" y="23"/>
                  </a:cubicBezTo>
                  <a:close/>
                  <a:moveTo>
                    <a:pt x="530" y="28"/>
                  </a:moveTo>
                  <a:cubicBezTo>
                    <a:pt x="528" y="31"/>
                    <a:pt x="534" y="35"/>
                    <a:pt x="529" y="38"/>
                  </a:cubicBezTo>
                  <a:cubicBezTo>
                    <a:pt x="531" y="39"/>
                    <a:pt x="532" y="37"/>
                    <a:pt x="534" y="40"/>
                  </a:cubicBezTo>
                  <a:cubicBezTo>
                    <a:pt x="536" y="39"/>
                    <a:pt x="535" y="37"/>
                    <a:pt x="534" y="36"/>
                  </a:cubicBezTo>
                  <a:cubicBezTo>
                    <a:pt x="539" y="36"/>
                    <a:pt x="537" y="41"/>
                    <a:pt x="545" y="42"/>
                  </a:cubicBezTo>
                  <a:cubicBezTo>
                    <a:pt x="541" y="45"/>
                    <a:pt x="540" y="48"/>
                    <a:pt x="543" y="51"/>
                  </a:cubicBezTo>
                  <a:cubicBezTo>
                    <a:pt x="540" y="52"/>
                    <a:pt x="537" y="54"/>
                    <a:pt x="535" y="51"/>
                  </a:cubicBezTo>
                  <a:cubicBezTo>
                    <a:pt x="539" y="49"/>
                    <a:pt x="537" y="44"/>
                    <a:pt x="541" y="45"/>
                  </a:cubicBezTo>
                  <a:cubicBezTo>
                    <a:pt x="536" y="38"/>
                    <a:pt x="529" y="48"/>
                    <a:pt x="524" y="39"/>
                  </a:cubicBezTo>
                  <a:cubicBezTo>
                    <a:pt x="529" y="35"/>
                    <a:pt x="523" y="29"/>
                    <a:pt x="530" y="28"/>
                  </a:cubicBezTo>
                  <a:close/>
                  <a:moveTo>
                    <a:pt x="519" y="33"/>
                  </a:moveTo>
                  <a:cubicBezTo>
                    <a:pt x="520" y="40"/>
                    <a:pt x="513" y="40"/>
                    <a:pt x="511" y="47"/>
                  </a:cubicBezTo>
                  <a:cubicBezTo>
                    <a:pt x="506" y="44"/>
                    <a:pt x="512" y="41"/>
                    <a:pt x="511" y="38"/>
                  </a:cubicBezTo>
                  <a:cubicBezTo>
                    <a:pt x="517" y="39"/>
                    <a:pt x="515" y="34"/>
                    <a:pt x="519" y="33"/>
                  </a:cubicBezTo>
                  <a:close/>
                  <a:moveTo>
                    <a:pt x="505" y="42"/>
                  </a:moveTo>
                  <a:cubicBezTo>
                    <a:pt x="502" y="48"/>
                    <a:pt x="506" y="48"/>
                    <a:pt x="502" y="52"/>
                  </a:cubicBezTo>
                  <a:cubicBezTo>
                    <a:pt x="501" y="49"/>
                    <a:pt x="504" y="44"/>
                    <a:pt x="499" y="46"/>
                  </a:cubicBezTo>
                  <a:cubicBezTo>
                    <a:pt x="494" y="44"/>
                    <a:pt x="503" y="46"/>
                    <a:pt x="505" y="42"/>
                  </a:cubicBezTo>
                  <a:close/>
                  <a:moveTo>
                    <a:pt x="492" y="54"/>
                  </a:moveTo>
                  <a:cubicBezTo>
                    <a:pt x="496" y="50"/>
                    <a:pt x="495" y="51"/>
                    <a:pt x="500" y="48"/>
                  </a:cubicBezTo>
                  <a:cubicBezTo>
                    <a:pt x="502" y="52"/>
                    <a:pt x="495" y="55"/>
                    <a:pt x="494" y="58"/>
                  </a:cubicBezTo>
                  <a:cubicBezTo>
                    <a:pt x="493" y="56"/>
                    <a:pt x="491" y="55"/>
                    <a:pt x="489" y="57"/>
                  </a:cubicBezTo>
                  <a:cubicBezTo>
                    <a:pt x="487" y="49"/>
                    <a:pt x="484" y="54"/>
                    <a:pt x="481" y="54"/>
                  </a:cubicBezTo>
                  <a:cubicBezTo>
                    <a:pt x="477" y="49"/>
                    <a:pt x="485" y="52"/>
                    <a:pt x="487" y="47"/>
                  </a:cubicBezTo>
                  <a:cubicBezTo>
                    <a:pt x="488" y="53"/>
                    <a:pt x="492" y="49"/>
                    <a:pt x="492" y="54"/>
                  </a:cubicBezTo>
                  <a:close/>
                  <a:moveTo>
                    <a:pt x="507" y="32"/>
                  </a:moveTo>
                  <a:cubicBezTo>
                    <a:pt x="508" y="34"/>
                    <a:pt x="505" y="34"/>
                    <a:pt x="504" y="32"/>
                  </a:cubicBezTo>
                  <a:cubicBezTo>
                    <a:pt x="504" y="35"/>
                    <a:pt x="505" y="37"/>
                    <a:pt x="501" y="37"/>
                  </a:cubicBezTo>
                  <a:cubicBezTo>
                    <a:pt x="501" y="35"/>
                    <a:pt x="502" y="34"/>
                    <a:pt x="500" y="32"/>
                  </a:cubicBezTo>
                  <a:cubicBezTo>
                    <a:pt x="503" y="28"/>
                    <a:pt x="505" y="34"/>
                    <a:pt x="507" y="32"/>
                  </a:cubicBezTo>
                  <a:close/>
                  <a:moveTo>
                    <a:pt x="485" y="29"/>
                  </a:moveTo>
                  <a:cubicBezTo>
                    <a:pt x="489" y="32"/>
                    <a:pt x="483" y="33"/>
                    <a:pt x="484" y="36"/>
                  </a:cubicBezTo>
                  <a:cubicBezTo>
                    <a:pt x="485" y="36"/>
                    <a:pt x="488" y="37"/>
                    <a:pt x="486" y="39"/>
                  </a:cubicBezTo>
                  <a:cubicBezTo>
                    <a:pt x="491" y="40"/>
                    <a:pt x="494" y="34"/>
                    <a:pt x="500" y="39"/>
                  </a:cubicBezTo>
                  <a:cubicBezTo>
                    <a:pt x="496" y="39"/>
                    <a:pt x="489" y="42"/>
                    <a:pt x="486" y="46"/>
                  </a:cubicBezTo>
                  <a:cubicBezTo>
                    <a:pt x="482" y="42"/>
                    <a:pt x="483" y="34"/>
                    <a:pt x="476" y="36"/>
                  </a:cubicBezTo>
                  <a:cubicBezTo>
                    <a:pt x="477" y="32"/>
                    <a:pt x="483" y="35"/>
                    <a:pt x="485" y="29"/>
                  </a:cubicBezTo>
                  <a:close/>
                  <a:moveTo>
                    <a:pt x="474" y="33"/>
                  </a:moveTo>
                  <a:cubicBezTo>
                    <a:pt x="471" y="36"/>
                    <a:pt x="468" y="36"/>
                    <a:pt x="474" y="42"/>
                  </a:cubicBezTo>
                  <a:cubicBezTo>
                    <a:pt x="472" y="46"/>
                    <a:pt x="469" y="46"/>
                    <a:pt x="465" y="43"/>
                  </a:cubicBezTo>
                  <a:cubicBezTo>
                    <a:pt x="468" y="41"/>
                    <a:pt x="467" y="40"/>
                    <a:pt x="466" y="41"/>
                  </a:cubicBezTo>
                  <a:cubicBezTo>
                    <a:pt x="467" y="37"/>
                    <a:pt x="470" y="33"/>
                    <a:pt x="469" y="29"/>
                  </a:cubicBezTo>
                  <a:cubicBezTo>
                    <a:pt x="472" y="26"/>
                    <a:pt x="470" y="35"/>
                    <a:pt x="474" y="33"/>
                  </a:cubicBezTo>
                  <a:close/>
                  <a:moveTo>
                    <a:pt x="457" y="39"/>
                  </a:moveTo>
                  <a:cubicBezTo>
                    <a:pt x="461" y="47"/>
                    <a:pt x="449" y="43"/>
                    <a:pt x="445" y="44"/>
                  </a:cubicBezTo>
                  <a:cubicBezTo>
                    <a:pt x="445" y="37"/>
                    <a:pt x="442" y="48"/>
                    <a:pt x="438" y="42"/>
                  </a:cubicBezTo>
                  <a:cubicBezTo>
                    <a:pt x="446" y="36"/>
                    <a:pt x="450" y="47"/>
                    <a:pt x="457" y="39"/>
                  </a:cubicBezTo>
                  <a:close/>
                  <a:moveTo>
                    <a:pt x="393" y="75"/>
                  </a:moveTo>
                  <a:cubicBezTo>
                    <a:pt x="392" y="74"/>
                    <a:pt x="391" y="73"/>
                    <a:pt x="390" y="71"/>
                  </a:cubicBezTo>
                  <a:cubicBezTo>
                    <a:pt x="390" y="76"/>
                    <a:pt x="386" y="78"/>
                    <a:pt x="382" y="79"/>
                  </a:cubicBezTo>
                  <a:cubicBezTo>
                    <a:pt x="380" y="72"/>
                    <a:pt x="392" y="73"/>
                    <a:pt x="391" y="68"/>
                  </a:cubicBezTo>
                  <a:cubicBezTo>
                    <a:pt x="395" y="67"/>
                    <a:pt x="399" y="73"/>
                    <a:pt x="393" y="75"/>
                  </a:cubicBezTo>
                  <a:close/>
                  <a:moveTo>
                    <a:pt x="421" y="50"/>
                  </a:moveTo>
                  <a:cubicBezTo>
                    <a:pt x="417" y="56"/>
                    <a:pt x="415" y="48"/>
                    <a:pt x="411" y="52"/>
                  </a:cubicBezTo>
                  <a:cubicBezTo>
                    <a:pt x="410" y="50"/>
                    <a:pt x="412" y="48"/>
                    <a:pt x="415" y="46"/>
                  </a:cubicBezTo>
                  <a:cubicBezTo>
                    <a:pt x="419" y="47"/>
                    <a:pt x="417" y="48"/>
                    <a:pt x="421" y="50"/>
                  </a:cubicBezTo>
                  <a:close/>
                  <a:moveTo>
                    <a:pt x="441" y="30"/>
                  </a:moveTo>
                  <a:cubicBezTo>
                    <a:pt x="443" y="34"/>
                    <a:pt x="435" y="35"/>
                    <a:pt x="434" y="37"/>
                  </a:cubicBezTo>
                  <a:cubicBezTo>
                    <a:pt x="432" y="34"/>
                    <a:pt x="432" y="31"/>
                    <a:pt x="435" y="29"/>
                  </a:cubicBezTo>
                  <a:cubicBezTo>
                    <a:pt x="433" y="35"/>
                    <a:pt x="438" y="34"/>
                    <a:pt x="441" y="30"/>
                  </a:cubicBezTo>
                  <a:close/>
                  <a:moveTo>
                    <a:pt x="375" y="79"/>
                  </a:moveTo>
                  <a:cubicBezTo>
                    <a:pt x="375" y="82"/>
                    <a:pt x="364" y="82"/>
                    <a:pt x="365" y="78"/>
                  </a:cubicBezTo>
                  <a:cubicBezTo>
                    <a:pt x="367" y="79"/>
                    <a:pt x="370" y="79"/>
                    <a:pt x="373" y="75"/>
                  </a:cubicBezTo>
                  <a:cubicBezTo>
                    <a:pt x="375" y="76"/>
                    <a:pt x="371" y="81"/>
                    <a:pt x="375" y="79"/>
                  </a:cubicBezTo>
                  <a:close/>
                  <a:moveTo>
                    <a:pt x="389" y="59"/>
                  </a:moveTo>
                  <a:cubicBezTo>
                    <a:pt x="388" y="57"/>
                    <a:pt x="397" y="55"/>
                    <a:pt x="391" y="54"/>
                  </a:cubicBezTo>
                  <a:cubicBezTo>
                    <a:pt x="390" y="49"/>
                    <a:pt x="396" y="55"/>
                    <a:pt x="398" y="54"/>
                  </a:cubicBezTo>
                  <a:cubicBezTo>
                    <a:pt x="400" y="50"/>
                    <a:pt x="404" y="44"/>
                    <a:pt x="408" y="48"/>
                  </a:cubicBezTo>
                  <a:cubicBezTo>
                    <a:pt x="402" y="58"/>
                    <a:pt x="397" y="53"/>
                    <a:pt x="389" y="59"/>
                  </a:cubicBezTo>
                  <a:close/>
                  <a:moveTo>
                    <a:pt x="417" y="37"/>
                  </a:moveTo>
                  <a:cubicBezTo>
                    <a:pt x="418" y="40"/>
                    <a:pt x="411" y="43"/>
                    <a:pt x="409" y="38"/>
                  </a:cubicBezTo>
                  <a:cubicBezTo>
                    <a:pt x="412" y="35"/>
                    <a:pt x="415" y="39"/>
                    <a:pt x="417" y="37"/>
                  </a:cubicBezTo>
                  <a:close/>
                  <a:moveTo>
                    <a:pt x="358" y="76"/>
                  </a:moveTo>
                  <a:cubicBezTo>
                    <a:pt x="358" y="77"/>
                    <a:pt x="359" y="77"/>
                    <a:pt x="360" y="76"/>
                  </a:cubicBezTo>
                  <a:cubicBezTo>
                    <a:pt x="361" y="78"/>
                    <a:pt x="359" y="78"/>
                    <a:pt x="359" y="77"/>
                  </a:cubicBezTo>
                  <a:cubicBezTo>
                    <a:pt x="356" y="79"/>
                    <a:pt x="361" y="80"/>
                    <a:pt x="362" y="80"/>
                  </a:cubicBezTo>
                  <a:cubicBezTo>
                    <a:pt x="363" y="81"/>
                    <a:pt x="361" y="83"/>
                    <a:pt x="360" y="82"/>
                  </a:cubicBezTo>
                  <a:cubicBezTo>
                    <a:pt x="359" y="82"/>
                    <a:pt x="359" y="83"/>
                    <a:pt x="360" y="84"/>
                  </a:cubicBezTo>
                  <a:cubicBezTo>
                    <a:pt x="359" y="84"/>
                    <a:pt x="358" y="83"/>
                    <a:pt x="359" y="82"/>
                  </a:cubicBezTo>
                  <a:cubicBezTo>
                    <a:pt x="357" y="80"/>
                    <a:pt x="355" y="83"/>
                    <a:pt x="353" y="80"/>
                  </a:cubicBezTo>
                  <a:cubicBezTo>
                    <a:pt x="356" y="80"/>
                    <a:pt x="357" y="78"/>
                    <a:pt x="357" y="75"/>
                  </a:cubicBezTo>
                  <a:cubicBezTo>
                    <a:pt x="358" y="74"/>
                    <a:pt x="358" y="76"/>
                    <a:pt x="358" y="76"/>
                  </a:cubicBezTo>
                  <a:close/>
                  <a:moveTo>
                    <a:pt x="360" y="62"/>
                  </a:moveTo>
                  <a:cubicBezTo>
                    <a:pt x="360" y="60"/>
                    <a:pt x="361" y="60"/>
                    <a:pt x="364" y="57"/>
                  </a:cubicBezTo>
                  <a:cubicBezTo>
                    <a:pt x="365" y="58"/>
                    <a:pt x="364" y="59"/>
                    <a:pt x="363" y="60"/>
                  </a:cubicBezTo>
                  <a:cubicBezTo>
                    <a:pt x="368" y="59"/>
                    <a:pt x="367" y="66"/>
                    <a:pt x="373" y="63"/>
                  </a:cubicBezTo>
                  <a:cubicBezTo>
                    <a:pt x="369" y="71"/>
                    <a:pt x="366" y="57"/>
                    <a:pt x="360" y="62"/>
                  </a:cubicBezTo>
                  <a:close/>
                  <a:moveTo>
                    <a:pt x="411" y="24"/>
                  </a:moveTo>
                  <a:cubicBezTo>
                    <a:pt x="414" y="24"/>
                    <a:pt x="417" y="24"/>
                    <a:pt x="420" y="24"/>
                  </a:cubicBezTo>
                  <a:cubicBezTo>
                    <a:pt x="420" y="33"/>
                    <a:pt x="415" y="24"/>
                    <a:pt x="411" y="26"/>
                  </a:cubicBezTo>
                  <a:cubicBezTo>
                    <a:pt x="411" y="24"/>
                    <a:pt x="409" y="22"/>
                    <a:pt x="410" y="21"/>
                  </a:cubicBezTo>
                  <a:cubicBezTo>
                    <a:pt x="409" y="16"/>
                    <a:pt x="413" y="23"/>
                    <a:pt x="411" y="24"/>
                  </a:cubicBezTo>
                  <a:close/>
                  <a:moveTo>
                    <a:pt x="345" y="72"/>
                  </a:moveTo>
                  <a:cubicBezTo>
                    <a:pt x="348" y="76"/>
                    <a:pt x="353" y="68"/>
                    <a:pt x="356" y="72"/>
                  </a:cubicBezTo>
                  <a:cubicBezTo>
                    <a:pt x="347" y="73"/>
                    <a:pt x="349" y="82"/>
                    <a:pt x="342" y="79"/>
                  </a:cubicBezTo>
                  <a:cubicBezTo>
                    <a:pt x="343" y="77"/>
                    <a:pt x="344" y="77"/>
                    <a:pt x="345" y="79"/>
                  </a:cubicBezTo>
                  <a:cubicBezTo>
                    <a:pt x="344" y="69"/>
                    <a:pt x="333" y="76"/>
                    <a:pt x="328" y="73"/>
                  </a:cubicBezTo>
                  <a:cubicBezTo>
                    <a:pt x="337" y="69"/>
                    <a:pt x="343" y="70"/>
                    <a:pt x="347" y="67"/>
                  </a:cubicBezTo>
                  <a:cubicBezTo>
                    <a:pt x="347" y="68"/>
                    <a:pt x="346" y="70"/>
                    <a:pt x="345" y="72"/>
                  </a:cubicBezTo>
                  <a:close/>
                  <a:moveTo>
                    <a:pt x="359" y="55"/>
                  </a:moveTo>
                  <a:cubicBezTo>
                    <a:pt x="358" y="52"/>
                    <a:pt x="355" y="49"/>
                    <a:pt x="361" y="48"/>
                  </a:cubicBezTo>
                  <a:cubicBezTo>
                    <a:pt x="364" y="51"/>
                    <a:pt x="363" y="53"/>
                    <a:pt x="359" y="55"/>
                  </a:cubicBezTo>
                  <a:close/>
                  <a:moveTo>
                    <a:pt x="383" y="32"/>
                  </a:moveTo>
                  <a:cubicBezTo>
                    <a:pt x="384" y="37"/>
                    <a:pt x="378" y="37"/>
                    <a:pt x="376" y="35"/>
                  </a:cubicBezTo>
                  <a:cubicBezTo>
                    <a:pt x="377" y="38"/>
                    <a:pt x="371" y="40"/>
                    <a:pt x="374" y="44"/>
                  </a:cubicBezTo>
                  <a:cubicBezTo>
                    <a:pt x="372" y="44"/>
                    <a:pt x="371" y="42"/>
                    <a:pt x="369" y="44"/>
                  </a:cubicBezTo>
                  <a:cubicBezTo>
                    <a:pt x="371" y="38"/>
                    <a:pt x="376" y="32"/>
                    <a:pt x="383" y="32"/>
                  </a:cubicBezTo>
                  <a:close/>
                  <a:moveTo>
                    <a:pt x="237" y="77"/>
                  </a:moveTo>
                  <a:cubicBezTo>
                    <a:pt x="235" y="74"/>
                    <a:pt x="241" y="76"/>
                    <a:pt x="242" y="74"/>
                  </a:cubicBezTo>
                  <a:cubicBezTo>
                    <a:pt x="244" y="77"/>
                    <a:pt x="246" y="79"/>
                    <a:pt x="242" y="81"/>
                  </a:cubicBezTo>
                  <a:cubicBezTo>
                    <a:pt x="241" y="80"/>
                    <a:pt x="239" y="75"/>
                    <a:pt x="237" y="77"/>
                  </a:cubicBezTo>
                  <a:close/>
                  <a:moveTo>
                    <a:pt x="260" y="64"/>
                  </a:moveTo>
                  <a:cubicBezTo>
                    <a:pt x="263" y="62"/>
                    <a:pt x="265" y="60"/>
                    <a:pt x="264" y="58"/>
                  </a:cubicBezTo>
                  <a:cubicBezTo>
                    <a:pt x="269" y="59"/>
                    <a:pt x="262" y="67"/>
                    <a:pt x="261" y="70"/>
                  </a:cubicBezTo>
                  <a:cubicBezTo>
                    <a:pt x="260" y="69"/>
                    <a:pt x="259" y="68"/>
                    <a:pt x="258" y="67"/>
                  </a:cubicBezTo>
                  <a:cubicBezTo>
                    <a:pt x="260" y="66"/>
                    <a:pt x="260" y="68"/>
                    <a:pt x="261" y="68"/>
                  </a:cubicBezTo>
                  <a:cubicBezTo>
                    <a:pt x="263" y="67"/>
                    <a:pt x="261" y="66"/>
                    <a:pt x="260" y="64"/>
                  </a:cubicBezTo>
                  <a:close/>
                  <a:moveTo>
                    <a:pt x="248" y="82"/>
                  </a:moveTo>
                  <a:cubicBezTo>
                    <a:pt x="246" y="79"/>
                    <a:pt x="249" y="77"/>
                    <a:pt x="251" y="74"/>
                  </a:cubicBezTo>
                  <a:cubicBezTo>
                    <a:pt x="254" y="79"/>
                    <a:pt x="253" y="81"/>
                    <a:pt x="248" y="82"/>
                  </a:cubicBezTo>
                  <a:close/>
                  <a:moveTo>
                    <a:pt x="272" y="64"/>
                  </a:moveTo>
                  <a:cubicBezTo>
                    <a:pt x="267" y="59"/>
                    <a:pt x="278" y="60"/>
                    <a:pt x="275" y="58"/>
                  </a:cubicBezTo>
                  <a:cubicBezTo>
                    <a:pt x="281" y="58"/>
                    <a:pt x="276" y="64"/>
                    <a:pt x="272" y="64"/>
                  </a:cubicBezTo>
                  <a:close/>
                  <a:moveTo>
                    <a:pt x="288" y="47"/>
                  </a:moveTo>
                  <a:cubicBezTo>
                    <a:pt x="290" y="49"/>
                    <a:pt x="293" y="49"/>
                    <a:pt x="289" y="43"/>
                  </a:cubicBezTo>
                  <a:cubicBezTo>
                    <a:pt x="293" y="42"/>
                    <a:pt x="291" y="44"/>
                    <a:pt x="293" y="47"/>
                  </a:cubicBezTo>
                  <a:cubicBezTo>
                    <a:pt x="294" y="45"/>
                    <a:pt x="293" y="44"/>
                    <a:pt x="295" y="42"/>
                  </a:cubicBezTo>
                  <a:cubicBezTo>
                    <a:pt x="294" y="46"/>
                    <a:pt x="299" y="44"/>
                    <a:pt x="301" y="48"/>
                  </a:cubicBezTo>
                  <a:cubicBezTo>
                    <a:pt x="301" y="50"/>
                    <a:pt x="300" y="51"/>
                    <a:pt x="298" y="53"/>
                  </a:cubicBezTo>
                  <a:cubicBezTo>
                    <a:pt x="301" y="45"/>
                    <a:pt x="291" y="50"/>
                    <a:pt x="291" y="53"/>
                  </a:cubicBezTo>
                  <a:cubicBezTo>
                    <a:pt x="286" y="54"/>
                    <a:pt x="290" y="49"/>
                    <a:pt x="288" y="47"/>
                  </a:cubicBezTo>
                  <a:close/>
                  <a:moveTo>
                    <a:pt x="270" y="69"/>
                  </a:moveTo>
                  <a:cubicBezTo>
                    <a:pt x="271" y="70"/>
                    <a:pt x="270" y="71"/>
                    <a:pt x="269" y="71"/>
                  </a:cubicBezTo>
                  <a:cubicBezTo>
                    <a:pt x="270" y="72"/>
                    <a:pt x="272" y="72"/>
                    <a:pt x="273" y="74"/>
                  </a:cubicBezTo>
                  <a:cubicBezTo>
                    <a:pt x="273" y="72"/>
                    <a:pt x="274" y="71"/>
                    <a:pt x="276" y="73"/>
                  </a:cubicBezTo>
                  <a:cubicBezTo>
                    <a:pt x="271" y="76"/>
                    <a:pt x="270" y="79"/>
                    <a:pt x="267" y="82"/>
                  </a:cubicBezTo>
                  <a:cubicBezTo>
                    <a:pt x="266" y="77"/>
                    <a:pt x="267" y="73"/>
                    <a:pt x="270" y="69"/>
                  </a:cubicBezTo>
                  <a:close/>
                  <a:moveTo>
                    <a:pt x="303" y="47"/>
                  </a:moveTo>
                  <a:cubicBezTo>
                    <a:pt x="304" y="45"/>
                    <a:pt x="306" y="45"/>
                    <a:pt x="308" y="47"/>
                  </a:cubicBezTo>
                  <a:cubicBezTo>
                    <a:pt x="307" y="48"/>
                    <a:pt x="306" y="47"/>
                    <a:pt x="306" y="46"/>
                  </a:cubicBezTo>
                  <a:cubicBezTo>
                    <a:pt x="305" y="48"/>
                    <a:pt x="311" y="52"/>
                    <a:pt x="306" y="56"/>
                  </a:cubicBezTo>
                  <a:cubicBezTo>
                    <a:pt x="302" y="52"/>
                    <a:pt x="307" y="50"/>
                    <a:pt x="303" y="47"/>
                  </a:cubicBezTo>
                  <a:close/>
                  <a:moveTo>
                    <a:pt x="329" y="32"/>
                  </a:moveTo>
                  <a:cubicBezTo>
                    <a:pt x="331" y="34"/>
                    <a:pt x="329" y="35"/>
                    <a:pt x="328" y="36"/>
                  </a:cubicBezTo>
                  <a:cubicBezTo>
                    <a:pt x="330" y="40"/>
                    <a:pt x="332" y="38"/>
                    <a:pt x="334" y="41"/>
                  </a:cubicBezTo>
                  <a:cubicBezTo>
                    <a:pt x="329" y="42"/>
                    <a:pt x="323" y="36"/>
                    <a:pt x="329" y="32"/>
                  </a:cubicBezTo>
                  <a:close/>
                  <a:moveTo>
                    <a:pt x="326" y="47"/>
                  </a:moveTo>
                  <a:cubicBezTo>
                    <a:pt x="316" y="49"/>
                    <a:pt x="319" y="57"/>
                    <a:pt x="314" y="62"/>
                  </a:cubicBezTo>
                  <a:cubicBezTo>
                    <a:pt x="312" y="62"/>
                    <a:pt x="312" y="61"/>
                    <a:pt x="313" y="61"/>
                  </a:cubicBezTo>
                  <a:cubicBezTo>
                    <a:pt x="312" y="60"/>
                    <a:pt x="311" y="61"/>
                    <a:pt x="310" y="61"/>
                  </a:cubicBezTo>
                  <a:cubicBezTo>
                    <a:pt x="308" y="57"/>
                    <a:pt x="315" y="55"/>
                    <a:pt x="317" y="54"/>
                  </a:cubicBezTo>
                  <a:cubicBezTo>
                    <a:pt x="315" y="53"/>
                    <a:pt x="314" y="53"/>
                    <a:pt x="312" y="54"/>
                  </a:cubicBezTo>
                  <a:cubicBezTo>
                    <a:pt x="316" y="51"/>
                    <a:pt x="319" y="39"/>
                    <a:pt x="326" y="47"/>
                  </a:cubicBezTo>
                  <a:close/>
                  <a:moveTo>
                    <a:pt x="296" y="76"/>
                  </a:moveTo>
                  <a:cubicBezTo>
                    <a:pt x="295" y="74"/>
                    <a:pt x="297" y="75"/>
                    <a:pt x="298" y="74"/>
                  </a:cubicBezTo>
                  <a:cubicBezTo>
                    <a:pt x="294" y="73"/>
                    <a:pt x="294" y="74"/>
                    <a:pt x="293" y="69"/>
                  </a:cubicBezTo>
                  <a:cubicBezTo>
                    <a:pt x="294" y="68"/>
                    <a:pt x="295" y="70"/>
                    <a:pt x="296" y="71"/>
                  </a:cubicBezTo>
                  <a:cubicBezTo>
                    <a:pt x="297" y="70"/>
                    <a:pt x="296" y="69"/>
                    <a:pt x="296" y="69"/>
                  </a:cubicBezTo>
                  <a:cubicBezTo>
                    <a:pt x="297" y="68"/>
                    <a:pt x="299" y="70"/>
                    <a:pt x="298" y="71"/>
                  </a:cubicBezTo>
                  <a:cubicBezTo>
                    <a:pt x="298" y="72"/>
                    <a:pt x="299" y="73"/>
                    <a:pt x="300" y="72"/>
                  </a:cubicBezTo>
                  <a:cubicBezTo>
                    <a:pt x="302" y="75"/>
                    <a:pt x="297" y="76"/>
                    <a:pt x="296" y="76"/>
                  </a:cubicBezTo>
                  <a:close/>
                  <a:moveTo>
                    <a:pt x="334" y="66"/>
                  </a:moveTo>
                  <a:cubicBezTo>
                    <a:pt x="330" y="68"/>
                    <a:pt x="327" y="68"/>
                    <a:pt x="324" y="65"/>
                  </a:cubicBezTo>
                  <a:cubicBezTo>
                    <a:pt x="327" y="63"/>
                    <a:pt x="333" y="65"/>
                    <a:pt x="330" y="59"/>
                  </a:cubicBezTo>
                  <a:cubicBezTo>
                    <a:pt x="332" y="56"/>
                    <a:pt x="333" y="62"/>
                    <a:pt x="335" y="63"/>
                  </a:cubicBezTo>
                  <a:cubicBezTo>
                    <a:pt x="334" y="64"/>
                    <a:pt x="333" y="65"/>
                    <a:pt x="334" y="66"/>
                  </a:cubicBezTo>
                  <a:close/>
                  <a:moveTo>
                    <a:pt x="347" y="54"/>
                  </a:moveTo>
                  <a:cubicBezTo>
                    <a:pt x="345" y="50"/>
                    <a:pt x="346" y="47"/>
                    <a:pt x="345" y="44"/>
                  </a:cubicBezTo>
                  <a:cubicBezTo>
                    <a:pt x="351" y="43"/>
                    <a:pt x="351" y="50"/>
                    <a:pt x="347" y="54"/>
                  </a:cubicBezTo>
                  <a:close/>
                  <a:moveTo>
                    <a:pt x="356" y="34"/>
                  </a:moveTo>
                  <a:cubicBezTo>
                    <a:pt x="359" y="38"/>
                    <a:pt x="355" y="40"/>
                    <a:pt x="356" y="43"/>
                  </a:cubicBezTo>
                  <a:cubicBezTo>
                    <a:pt x="354" y="44"/>
                    <a:pt x="353" y="42"/>
                    <a:pt x="352" y="41"/>
                  </a:cubicBezTo>
                  <a:cubicBezTo>
                    <a:pt x="357" y="39"/>
                    <a:pt x="352" y="36"/>
                    <a:pt x="356" y="34"/>
                  </a:cubicBezTo>
                  <a:close/>
                  <a:moveTo>
                    <a:pt x="340" y="49"/>
                  </a:moveTo>
                  <a:cubicBezTo>
                    <a:pt x="338" y="52"/>
                    <a:pt x="335" y="55"/>
                    <a:pt x="339" y="59"/>
                  </a:cubicBezTo>
                  <a:cubicBezTo>
                    <a:pt x="334" y="59"/>
                    <a:pt x="334" y="51"/>
                    <a:pt x="334" y="48"/>
                  </a:cubicBezTo>
                  <a:cubicBezTo>
                    <a:pt x="330" y="47"/>
                    <a:pt x="330" y="48"/>
                    <a:pt x="327" y="51"/>
                  </a:cubicBezTo>
                  <a:cubicBezTo>
                    <a:pt x="326" y="49"/>
                    <a:pt x="331" y="47"/>
                    <a:pt x="329" y="44"/>
                  </a:cubicBezTo>
                  <a:cubicBezTo>
                    <a:pt x="331" y="44"/>
                    <a:pt x="337" y="50"/>
                    <a:pt x="336" y="44"/>
                  </a:cubicBezTo>
                  <a:cubicBezTo>
                    <a:pt x="339" y="42"/>
                    <a:pt x="336" y="47"/>
                    <a:pt x="340" y="49"/>
                  </a:cubicBezTo>
                  <a:close/>
                  <a:moveTo>
                    <a:pt x="348" y="29"/>
                  </a:moveTo>
                  <a:cubicBezTo>
                    <a:pt x="347" y="34"/>
                    <a:pt x="343" y="37"/>
                    <a:pt x="338" y="41"/>
                  </a:cubicBezTo>
                  <a:cubicBezTo>
                    <a:pt x="339" y="34"/>
                    <a:pt x="343" y="30"/>
                    <a:pt x="348" y="26"/>
                  </a:cubicBezTo>
                  <a:cubicBezTo>
                    <a:pt x="349" y="28"/>
                    <a:pt x="342" y="33"/>
                    <a:pt x="348" y="29"/>
                  </a:cubicBezTo>
                  <a:close/>
                  <a:moveTo>
                    <a:pt x="332" y="37"/>
                  </a:moveTo>
                  <a:cubicBezTo>
                    <a:pt x="331" y="30"/>
                    <a:pt x="333" y="26"/>
                    <a:pt x="336" y="23"/>
                  </a:cubicBezTo>
                  <a:cubicBezTo>
                    <a:pt x="335" y="27"/>
                    <a:pt x="338" y="31"/>
                    <a:pt x="332" y="37"/>
                  </a:cubicBezTo>
                  <a:close/>
                  <a:moveTo>
                    <a:pt x="332" y="24"/>
                  </a:moveTo>
                  <a:cubicBezTo>
                    <a:pt x="330" y="24"/>
                    <a:pt x="329" y="25"/>
                    <a:pt x="329" y="26"/>
                  </a:cubicBezTo>
                  <a:cubicBezTo>
                    <a:pt x="328" y="27"/>
                    <a:pt x="327" y="24"/>
                    <a:pt x="325" y="26"/>
                  </a:cubicBezTo>
                  <a:cubicBezTo>
                    <a:pt x="325" y="27"/>
                    <a:pt x="325" y="28"/>
                    <a:pt x="323" y="29"/>
                  </a:cubicBezTo>
                  <a:cubicBezTo>
                    <a:pt x="321" y="26"/>
                    <a:pt x="325" y="23"/>
                    <a:pt x="326" y="20"/>
                  </a:cubicBezTo>
                  <a:cubicBezTo>
                    <a:pt x="328" y="23"/>
                    <a:pt x="330" y="21"/>
                    <a:pt x="332" y="24"/>
                  </a:cubicBezTo>
                  <a:close/>
                  <a:moveTo>
                    <a:pt x="319" y="27"/>
                  </a:moveTo>
                  <a:cubicBezTo>
                    <a:pt x="317" y="29"/>
                    <a:pt x="316" y="28"/>
                    <a:pt x="317" y="27"/>
                  </a:cubicBezTo>
                  <a:cubicBezTo>
                    <a:pt x="317" y="25"/>
                    <a:pt x="310" y="31"/>
                    <a:pt x="314" y="29"/>
                  </a:cubicBezTo>
                  <a:cubicBezTo>
                    <a:pt x="316" y="32"/>
                    <a:pt x="310" y="31"/>
                    <a:pt x="309" y="28"/>
                  </a:cubicBezTo>
                  <a:cubicBezTo>
                    <a:pt x="313" y="24"/>
                    <a:pt x="316" y="23"/>
                    <a:pt x="319" y="27"/>
                  </a:cubicBezTo>
                  <a:close/>
                  <a:moveTo>
                    <a:pt x="304" y="30"/>
                  </a:moveTo>
                  <a:cubicBezTo>
                    <a:pt x="302" y="37"/>
                    <a:pt x="308" y="34"/>
                    <a:pt x="309" y="40"/>
                  </a:cubicBezTo>
                  <a:cubicBezTo>
                    <a:pt x="311" y="33"/>
                    <a:pt x="316" y="36"/>
                    <a:pt x="323" y="31"/>
                  </a:cubicBezTo>
                  <a:cubicBezTo>
                    <a:pt x="323" y="33"/>
                    <a:pt x="322" y="35"/>
                    <a:pt x="323" y="36"/>
                  </a:cubicBezTo>
                  <a:cubicBezTo>
                    <a:pt x="320" y="38"/>
                    <a:pt x="313" y="35"/>
                    <a:pt x="315" y="41"/>
                  </a:cubicBezTo>
                  <a:cubicBezTo>
                    <a:pt x="314" y="42"/>
                    <a:pt x="308" y="38"/>
                    <a:pt x="309" y="42"/>
                  </a:cubicBezTo>
                  <a:cubicBezTo>
                    <a:pt x="306" y="39"/>
                    <a:pt x="302" y="42"/>
                    <a:pt x="299" y="39"/>
                  </a:cubicBezTo>
                  <a:cubicBezTo>
                    <a:pt x="304" y="36"/>
                    <a:pt x="297" y="32"/>
                    <a:pt x="304" y="30"/>
                  </a:cubicBezTo>
                  <a:close/>
                  <a:moveTo>
                    <a:pt x="278" y="50"/>
                  </a:moveTo>
                  <a:cubicBezTo>
                    <a:pt x="276" y="50"/>
                    <a:pt x="275" y="49"/>
                    <a:pt x="273" y="47"/>
                  </a:cubicBezTo>
                  <a:cubicBezTo>
                    <a:pt x="276" y="45"/>
                    <a:pt x="277" y="46"/>
                    <a:pt x="277" y="49"/>
                  </a:cubicBezTo>
                  <a:cubicBezTo>
                    <a:pt x="277" y="42"/>
                    <a:pt x="283" y="46"/>
                    <a:pt x="284" y="44"/>
                  </a:cubicBezTo>
                  <a:cubicBezTo>
                    <a:pt x="290" y="47"/>
                    <a:pt x="282" y="46"/>
                    <a:pt x="278" y="50"/>
                  </a:cubicBezTo>
                  <a:close/>
                  <a:moveTo>
                    <a:pt x="298" y="25"/>
                  </a:moveTo>
                  <a:cubicBezTo>
                    <a:pt x="303" y="25"/>
                    <a:pt x="295" y="32"/>
                    <a:pt x="295" y="35"/>
                  </a:cubicBezTo>
                  <a:cubicBezTo>
                    <a:pt x="292" y="34"/>
                    <a:pt x="289" y="37"/>
                    <a:pt x="286" y="33"/>
                  </a:cubicBezTo>
                  <a:cubicBezTo>
                    <a:pt x="288" y="32"/>
                    <a:pt x="289" y="31"/>
                    <a:pt x="288" y="29"/>
                  </a:cubicBezTo>
                  <a:cubicBezTo>
                    <a:pt x="292" y="35"/>
                    <a:pt x="294" y="26"/>
                    <a:pt x="298" y="25"/>
                  </a:cubicBezTo>
                  <a:close/>
                  <a:moveTo>
                    <a:pt x="272" y="47"/>
                  </a:moveTo>
                  <a:cubicBezTo>
                    <a:pt x="269" y="51"/>
                    <a:pt x="267" y="48"/>
                    <a:pt x="265" y="50"/>
                  </a:cubicBezTo>
                  <a:cubicBezTo>
                    <a:pt x="262" y="45"/>
                    <a:pt x="270" y="44"/>
                    <a:pt x="272" y="47"/>
                  </a:cubicBezTo>
                  <a:close/>
                  <a:moveTo>
                    <a:pt x="230" y="75"/>
                  </a:moveTo>
                  <a:cubicBezTo>
                    <a:pt x="231" y="76"/>
                    <a:pt x="230" y="76"/>
                    <a:pt x="230" y="77"/>
                  </a:cubicBezTo>
                  <a:cubicBezTo>
                    <a:pt x="229" y="77"/>
                    <a:pt x="229" y="78"/>
                    <a:pt x="230" y="79"/>
                  </a:cubicBezTo>
                  <a:cubicBezTo>
                    <a:pt x="228" y="79"/>
                    <a:pt x="224" y="71"/>
                    <a:pt x="219" y="72"/>
                  </a:cubicBezTo>
                  <a:cubicBezTo>
                    <a:pt x="219" y="67"/>
                    <a:pt x="226" y="60"/>
                    <a:pt x="230" y="66"/>
                  </a:cubicBezTo>
                  <a:cubicBezTo>
                    <a:pt x="229" y="66"/>
                    <a:pt x="228" y="65"/>
                    <a:pt x="227" y="64"/>
                  </a:cubicBezTo>
                  <a:cubicBezTo>
                    <a:pt x="226" y="65"/>
                    <a:pt x="228" y="66"/>
                    <a:pt x="228" y="67"/>
                  </a:cubicBezTo>
                  <a:cubicBezTo>
                    <a:pt x="225" y="68"/>
                    <a:pt x="223" y="67"/>
                    <a:pt x="219" y="70"/>
                  </a:cubicBezTo>
                  <a:cubicBezTo>
                    <a:pt x="221" y="72"/>
                    <a:pt x="224" y="68"/>
                    <a:pt x="226" y="69"/>
                  </a:cubicBezTo>
                  <a:cubicBezTo>
                    <a:pt x="226" y="72"/>
                    <a:pt x="225" y="77"/>
                    <a:pt x="230" y="75"/>
                  </a:cubicBezTo>
                  <a:close/>
                  <a:moveTo>
                    <a:pt x="256" y="49"/>
                  </a:moveTo>
                  <a:cubicBezTo>
                    <a:pt x="255" y="54"/>
                    <a:pt x="254" y="47"/>
                    <a:pt x="252" y="45"/>
                  </a:cubicBezTo>
                  <a:cubicBezTo>
                    <a:pt x="255" y="42"/>
                    <a:pt x="258" y="42"/>
                    <a:pt x="261" y="45"/>
                  </a:cubicBezTo>
                  <a:cubicBezTo>
                    <a:pt x="262" y="48"/>
                    <a:pt x="259" y="45"/>
                    <a:pt x="258" y="44"/>
                  </a:cubicBezTo>
                  <a:cubicBezTo>
                    <a:pt x="256" y="46"/>
                    <a:pt x="255" y="47"/>
                    <a:pt x="256" y="49"/>
                  </a:cubicBezTo>
                  <a:close/>
                  <a:moveTo>
                    <a:pt x="280" y="28"/>
                  </a:moveTo>
                  <a:cubicBezTo>
                    <a:pt x="285" y="18"/>
                    <a:pt x="292" y="27"/>
                    <a:pt x="280" y="28"/>
                  </a:cubicBezTo>
                  <a:close/>
                  <a:moveTo>
                    <a:pt x="277" y="22"/>
                  </a:moveTo>
                  <a:cubicBezTo>
                    <a:pt x="280" y="21"/>
                    <a:pt x="278" y="29"/>
                    <a:pt x="278" y="32"/>
                  </a:cubicBezTo>
                  <a:cubicBezTo>
                    <a:pt x="274" y="34"/>
                    <a:pt x="277" y="28"/>
                    <a:pt x="276" y="27"/>
                  </a:cubicBezTo>
                  <a:cubicBezTo>
                    <a:pt x="272" y="24"/>
                    <a:pt x="273" y="30"/>
                    <a:pt x="270" y="31"/>
                  </a:cubicBezTo>
                  <a:cubicBezTo>
                    <a:pt x="266" y="24"/>
                    <a:pt x="277" y="25"/>
                    <a:pt x="277" y="22"/>
                  </a:cubicBezTo>
                  <a:close/>
                  <a:moveTo>
                    <a:pt x="266" y="32"/>
                  </a:moveTo>
                  <a:cubicBezTo>
                    <a:pt x="269" y="36"/>
                    <a:pt x="267" y="40"/>
                    <a:pt x="271" y="35"/>
                  </a:cubicBezTo>
                  <a:cubicBezTo>
                    <a:pt x="274" y="41"/>
                    <a:pt x="266" y="39"/>
                    <a:pt x="263" y="40"/>
                  </a:cubicBezTo>
                  <a:cubicBezTo>
                    <a:pt x="261" y="36"/>
                    <a:pt x="260" y="38"/>
                    <a:pt x="259" y="34"/>
                  </a:cubicBezTo>
                  <a:cubicBezTo>
                    <a:pt x="262" y="33"/>
                    <a:pt x="264" y="33"/>
                    <a:pt x="266" y="32"/>
                  </a:cubicBezTo>
                  <a:close/>
                  <a:moveTo>
                    <a:pt x="247" y="41"/>
                  </a:moveTo>
                  <a:cubicBezTo>
                    <a:pt x="249" y="44"/>
                    <a:pt x="243" y="46"/>
                    <a:pt x="244" y="49"/>
                  </a:cubicBezTo>
                  <a:cubicBezTo>
                    <a:pt x="243" y="50"/>
                    <a:pt x="242" y="48"/>
                    <a:pt x="243" y="47"/>
                  </a:cubicBezTo>
                  <a:cubicBezTo>
                    <a:pt x="242" y="46"/>
                    <a:pt x="241" y="46"/>
                    <a:pt x="241" y="47"/>
                  </a:cubicBezTo>
                  <a:cubicBezTo>
                    <a:pt x="240" y="45"/>
                    <a:pt x="241" y="45"/>
                    <a:pt x="242" y="46"/>
                  </a:cubicBezTo>
                  <a:cubicBezTo>
                    <a:pt x="246" y="44"/>
                    <a:pt x="244" y="41"/>
                    <a:pt x="247" y="41"/>
                  </a:cubicBezTo>
                  <a:close/>
                  <a:moveTo>
                    <a:pt x="191" y="73"/>
                  </a:moveTo>
                  <a:cubicBezTo>
                    <a:pt x="190" y="69"/>
                    <a:pt x="191" y="71"/>
                    <a:pt x="188" y="74"/>
                  </a:cubicBezTo>
                  <a:cubicBezTo>
                    <a:pt x="187" y="71"/>
                    <a:pt x="187" y="69"/>
                    <a:pt x="189" y="67"/>
                  </a:cubicBezTo>
                  <a:cubicBezTo>
                    <a:pt x="193" y="67"/>
                    <a:pt x="195" y="71"/>
                    <a:pt x="191" y="73"/>
                  </a:cubicBezTo>
                  <a:close/>
                  <a:moveTo>
                    <a:pt x="215" y="53"/>
                  </a:moveTo>
                  <a:cubicBezTo>
                    <a:pt x="214" y="54"/>
                    <a:pt x="213" y="53"/>
                    <a:pt x="213" y="52"/>
                  </a:cubicBezTo>
                  <a:cubicBezTo>
                    <a:pt x="212" y="51"/>
                    <a:pt x="211" y="52"/>
                    <a:pt x="211" y="52"/>
                  </a:cubicBezTo>
                  <a:cubicBezTo>
                    <a:pt x="208" y="51"/>
                    <a:pt x="218" y="49"/>
                    <a:pt x="212" y="49"/>
                  </a:cubicBezTo>
                  <a:cubicBezTo>
                    <a:pt x="212" y="45"/>
                    <a:pt x="221" y="48"/>
                    <a:pt x="222" y="41"/>
                  </a:cubicBezTo>
                  <a:cubicBezTo>
                    <a:pt x="224" y="45"/>
                    <a:pt x="227" y="40"/>
                    <a:pt x="229" y="45"/>
                  </a:cubicBezTo>
                  <a:cubicBezTo>
                    <a:pt x="224" y="46"/>
                    <a:pt x="215" y="46"/>
                    <a:pt x="215" y="53"/>
                  </a:cubicBezTo>
                  <a:close/>
                  <a:moveTo>
                    <a:pt x="259" y="29"/>
                  </a:moveTo>
                  <a:cubicBezTo>
                    <a:pt x="253" y="28"/>
                    <a:pt x="253" y="37"/>
                    <a:pt x="247" y="36"/>
                  </a:cubicBezTo>
                  <a:cubicBezTo>
                    <a:pt x="246" y="34"/>
                    <a:pt x="254" y="24"/>
                    <a:pt x="254" y="29"/>
                  </a:cubicBezTo>
                  <a:cubicBezTo>
                    <a:pt x="255" y="27"/>
                    <a:pt x="257" y="25"/>
                    <a:pt x="256" y="22"/>
                  </a:cubicBezTo>
                  <a:cubicBezTo>
                    <a:pt x="261" y="21"/>
                    <a:pt x="256" y="27"/>
                    <a:pt x="259" y="29"/>
                  </a:cubicBezTo>
                  <a:close/>
                  <a:moveTo>
                    <a:pt x="236" y="29"/>
                  </a:moveTo>
                  <a:cubicBezTo>
                    <a:pt x="239" y="33"/>
                    <a:pt x="234" y="35"/>
                    <a:pt x="237" y="39"/>
                  </a:cubicBezTo>
                  <a:cubicBezTo>
                    <a:pt x="235" y="40"/>
                    <a:pt x="235" y="38"/>
                    <a:pt x="236" y="38"/>
                  </a:cubicBezTo>
                  <a:cubicBezTo>
                    <a:pt x="234" y="35"/>
                    <a:pt x="231" y="43"/>
                    <a:pt x="230" y="37"/>
                  </a:cubicBezTo>
                  <a:cubicBezTo>
                    <a:pt x="230" y="36"/>
                    <a:pt x="231" y="37"/>
                    <a:pt x="232" y="37"/>
                  </a:cubicBezTo>
                  <a:cubicBezTo>
                    <a:pt x="237" y="35"/>
                    <a:pt x="230" y="31"/>
                    <a:pt x="236" y="29"/>
                  </a:cubicBezTo>
                  <a:close/>
                  <a:moveTo>
                    <a:pt x="203" y="54"/>
                  </a:moveTo>
                  <a:cubicBezTo>
                    <a:pt x="203" y="57"/>
                    <a:pt x="205" y="59"/>
                    <a:pt x="205" y="62"/>
                  </a:cubicBezTo>
                  <a:cubicBezTo>
                    <a:pt x="203" y="65"/>
                    <a:pt x="198" y="58"/>
                    <a:pt x="202" y="64"/>
                  </a:cubicBezTo>
                  <a:cubicBezTo>
                    <a:pt x="200" y="65"/>
                    <a:pt x="196" y="61"/>
                    <a:pt x="200" y="66"/>
                  </a:cubicBezTo>
                  <a:cubicBezTo>
                    <a:pt x="197" y="65"/>
                    <a:pt x="192" y="66"/>
                    <a:pt x="192" y="61"/>
                  </a:cubicBezTo>
                  <a:cubicBezTo>
                    <a:pt x="199" y="65"/>
                    <a:pt x="198" y="59"/>
                    <a:pt x="203" y="54"/>
                  </a:cubicBezTo>
                  <a:close/>
                  <a:moveTo>
                    <a:pt x="82" y="61"/>
                  </a:moveTo>
                  <a:cubicBezTo>
                    <a:pt x="76" y="60"/>
                    <a:pt x="82" y="52"/>
                    <a:pt x="75" y="59"/>
                  </a:cubicBezTo>
                  <a:cubicBezTo>
                    <a:pt x="74" y="55"/>
                    <a:pt x="83" y="51"/>
                    <a:pt x="89" y="47"/>
                  </a:cubicBezTo>
                  <a:cubicBezTo>
                    <a:pt x="90" y="50"/>
                    <a:pt x="90" y="52"/>
                    <a:pt x="91" y="54"/>
                  </a:cubicBezTo>
                  <a:cubicBezTo>
                    <a:pt x="85" y="55"/>
                    <a:pt x="83" y="55"/>
                    <a:pt x="82" y="61"/>
                  </a:cubicBezTo>
                  <a:close/>
                  <a:moveTo>
                    <a:pt x="106" y="38"/>
                  </a:moveTo>
                  <a:cubicBezTo>
                    <a:pt x="110" y="35"/>
                    <a:pt x="106" y="44"/>
                    <a:pt x="109" y="41"/>
                  </a:cubicBezTo>
                  <a:cubicBezTo>
                    <a:pt x="110" y="43"/>
                    <a:pt x="107" y="44"/>
                    <a:pt x="106" y="45"/>
                  </a:cubicBezTo>
                  <a:cubicBezTo>
                    <a:pt x="102" y="43"/>
                    <a:pt x="107" y="41"/>
                    <a:pt x="106" y="38"/>
                  </a:cubicBezTo>
                  <a:close/>
                  <a:moveTo>
                    <a:pt x="80" y="70"/>
                  </a:moveTo>
                  <a:cubicBezTo>
                    <a:pt x="75" y="67"/>
                    <a:pt x="86" y="62"/>
                    <a:pt x="88" y="67"/>
                  </a:cubicBezTo>
                  <a:cubicBezTo>
                    <a:pt x="85" y="70"/>
                    <a:pt x="83" y="65"/>
                    <a:pt x="80" y="70"/>
                  </a:cubicBezTo>
                  <a:close/>
                  <a:moveTo>
                    <a:pt x="151" y="43"/>
                  </a:moveTo>
                  <a:cubicBezTo>
                    <a:pt x="156" y="38"/>
                    <a:pt x="151" y="38"/>
                    <a:pt x="159" y="37"/>
                  </a:cubicBezTo>
                  <a:cubicBezTo>
                    <a:pt x="159" y="38"/>
                    <a:pt x="158" y="38"/>
                    <a:pt x="158" y="38"/>
                  </a:cubicBezTo>
                  <a:cubicBezTo>
                    <a:pt x="156" y="39"/>
                    <a:pt x="158" y="40"/>
                    <a:pt x="159" y="42"/>
                  </a:cubicBezTo>
                  <a:cubicBezTo>
                    <a:pt x="156" y="45"/>
                    <a:pt x="154" y="41"/>
                    <a:pt x="151" y="43"/>
                  </a:cubicBezTo>
                  <a:close/>
                  <a:moveTo>
                    <a:pt x="121" y="68"/>
                  </a:moveTo>
                  <a:cubicBezTo>
                    <a:pt x="123" y="69"/>
                    <a:pt x="124" y="71"/>
                    <a:pt x="125" y="72"/>
                  </a:cubicBezTo>
                  <a:cubicBezTo>
                    <a:pt x="121" y="76"/>
                    <a:pt x="116" y="70"/>
                    <a:pt x="121" y="68"/>
                  </a:cubicBezTo>
                  <a:close/>
                  <a:moveTo>
                    <a:pt x="170" y="40"/>
                  </a:moveTo>
                  <a:cubicBezTo>
                    <a:pt x="172" y="45"/>
                    <a:pt x="170" y="45"/>
                    <a:pt x="165" y="48"/>
                  </a:cubicBezTo>
                  <a:cubicBezTo>
                    <a:pt x="161" y="44"/>
                    <a:pt x="169" y="43"/>
                    <a:pt x="170" y="40"/>
                  </a:cubicBezTo>
                  <a:close/>
                  <a:moveTo>
                    <a:pt x="134" y="77"/>
                  </a:moveTo>
                  <a:cubicBezTo>
                    <a:pt x="132" y="75"/>
                    <a:pt x="133" y="74"/>
                    <a:pt x="132" y="72"/>
                  </a:cubicBezTo>
                  <a:cubicBezTo>
                    <a:pt x="134" y="72"/>
                    <a:pt x="135" y="71"/>
                    <a:pt x="137" y="70"/>
                  </a:cubicBezTo>
                  <a:cubicBezTo>
                    <a:pt x="140" y="72"/>
                    <a:pt x="139" y="73"/>
                    <a:pt x="140" y="75"/>
                  </a:cubicBezTo>
                  <a:cubicBezTo>
                    <a:pt x="138" y="77"/>
                    <a:pt x="136" y="75"/>
                    <a:pt x="134" y="77"/>
                  </a:cubicBezTo>
                  <a:close/>
                  <a:moveTo>
                    <a:pt x="142" y="71"/>
                  </a:moveTo>
                  <a:cubicBezTo>
                    <a:pt x="142" y="65"/>
                    <a:pt x="146" y="71"/>
                    <a:pt x="152" y="67"/>
                  </a:cubicBezTo>
                  <a:cubicBezTo>
                    <a:pt x="150" y="67"/>
                    <a:pt x="148" y="68"/>
                    <a:pt x="147" y="66"/>
                  </a:cubicBezTo>
                  <a:cubicBezTo>
                    <a:pt x="149" y="64"/>
                    <a:pt x="151" y="64"/>
                    <a:pt x="153" y="66"/>
                  </a:cubicBezTo>
                  <a:cubicBezTo>
                    <a:pt x="152" y="72"/>
                    <a:pt x="146" y="68"/>
                    <a:pt x="142" y="71"/>
                  </a:cubicBezTo>
                  <a:close/>
                  <a:moveTo>
                    <a:pt x="159" y="63"/>
                  </a:moveTo>
                  <a:cubicBezTo>
                    <a:pt x="158" y="61"/>
                    <a:pt x="162" y="63"/>
                    <a:pt x="161" y="60"/>
                  </a:cubicBezTo>
                  <a:cubicBezTo>
                    <a:pt x="165" y="64"/>
                    <a:pt x="161" y="69"/>
                    <a:pt x="162" y="74"/>
                  </a:cubicBezTo>
                  <a:cubicBezTo>
                    <a:pt x="159" y="71"/>
                    <a:pt x="161" y="64"/>
                    <a:pt x="159" y="63"/>
                  </a:cubicBezTo>
                  <a:close/>
                  <a:moveTo>
                    <a:pt x="195" y="37"/>
                  </a:moveTo>
                  <a:cubicBezTo>
                    <a:pt x="191" y="34"/>
                    <a:pt x="199" y="30"/>
                    <a:pt x="201" y="31"/>
                  </a:cubicBezTo>
                  <a:cubicBezTo>
                    <a:pt x="203" y="36"/>
                    <a:pt x="198" y="34"/>
                    <a:pt x="195" y="37"/>
                  </a:cubicBezTo>
                  <a:close/>
                  <a:moveTo>
                    <a:pt x="229" y="29"/>
                  </a:moveTo>
                  <a:cubicBezTo>
                    <a:pt x="227" y="31"/>
                    <a:pt x="225" y="29"/>
                    <a:pt x="223" y="31"/>
                  </a:cubicBezTo>
                  <a:cubicBezTo>
                    <a:pt x="221" y="33"/>
                    <a:pt x="228" y="28"/>
                    <a:pt x="224" y="25"/>
                  </a:cubicBezTo>
                  <a:cubicBezTo>
                    <a:pt x="226" y="24"/>
                    <a:pt x="228" y="22"/>
                    <a:pt x="230" y="21"/>
                  </a:cubicBezTo>
                  <a:cubicBezTo>
                    <a:pt x="227" y="21"/>
                    <a:pt x="227" y="19"/>
                    <a:pt x="229" y="18"/>
                  </a:cubicBezTo>
                  <a:cubicBezTo>
                    <a:pt x="233" y="22"/>
                    <a:pt x="226" y="25"/>
                    <a:pt x="229" y="29"/>
                  </a:cubicBezTo>
                  <a:close/>
                  <a:moveTo>
                    <a:pt x="182" y="51"/>
                  </a:moveTo>
                  <a:cubicBezTo>
                    <a:pt x="185" y="50"/>
                    <a:pt x="180" y="56"/>
                    <a:pt x="181" y="59"/>
                  </a:cubicBezTo>
                  <a:cubicBezTo>
                    <a:pt x="178" y="61"/>
                    <a:pt x="175" y="56"/>
                    <a:pt x="179" y="53"/>
                  </a:cubicBezTo>
                  <a:cubicBezTo>
                    <a:pt x="180" y="59"/>
                    <a:pt x="179" y="53"/>
                    <a:pt x="182" y="51"/>
                  </a:cubicBezTo>
                  <a:close/>
                  <a:moveTo>
                    <a:pt x="212" y="24"/>
                  </a:moveTo>
                  <a:cubicBezTo>
                    <a:pt x="218" y="25"/>
                    <a:pt x="209" y="27"/>
                    <a:pt x="206" y="30"/>
                  </a:cubicBezTo>
                  <a:cubicBezTo>
                    <a:pt x="206" y="29"/>
                    <a:pt x="206" y="28"/>
                    <a:pt x="205" y="26"/>
                  </a:cubicBezTo>
                  <a:cubicBezTo>
                    <a:pt x="207" y="21"/>
                    <a:pt x="213" y="30"/>
                    <a:pt x="212" y="24"/>
                  </a:cubicBezTo>
                  <a:close/>
                  <a:moveTo>
                    <a:pt x="184" y="44"/>
                  </a:moveTo>
                  <a:cubicBezTo>
                    <a:pt x="182" y="48"/>
                    <a:pt x="176" y="42"/>
                    <a:pt x="177" y="48"/>
                  </a:cubicBezTo>
                  <a:cubicBezTo>
                    <a:pt x="172" y="49"/>
                    <a:pt x="175" y="44"/>
                    <a:pt x="178" y="43"/>
                  </a:cubicBezTo>
                  <a:cubicBezTo>
                    <a:pt x="176" y="41"/>
                    <a:pt x="174" y="44"/>
                    <a:pt x="172" y="40"/>
                  </a:cubicBezTo>
                  <a:cubicBezTo>
                    <a:pt x="174" y="38"/>
                    <a:pt x="176" y="40"/>
                    <a:pt x="174" y="41"/>
                  </a:cubicBezTo>
                  <a:cubicBezTo>
                    <a:pt x="179" y="43"/>
                    <a:pt x="180" y="37"/>
                    <a:pt x="183" y="38"/>
                  </a:cubicBezTo>
                  <a:cubicBezTo>
                    <a:pt x="184" y="40"/>
                    <a:pt x="180" y="41"/>
                    <a:pt x="184" y="44"/>
                  </a:cubicBezTo>
                  <a:close/>
                  <a:moveTo>
                    <a:pt x="194" y="18"/>
                  </a:moveTo>
                  <a:cubicBezTo>
                    <a:pt x="197" y="17"/>
                    <a:pt x="199" y="17"/>
                    <a:pt x="201" y="16"/>
                  </a:cubicBezTo>
                  <a:cubicBezTo>
                    <a:pt x="205" y="24"/>
                    <a:pt x="195" y="20"/>
                    <a:pt x="194" y="29"/>
                  </a:cubicBezTo>
                  <a:cubicBezTo>
                    <a:pt x="190" y="29"/>
                    <a:pt x="190" y="27"/>
                    <a:pt x="190" y="23"/>
                  </a:cubicBezTo>
                  <a:cubicBezTo>
                    <a:pt x="189" y="26"/>
                    <a:pt x="188" y="26"/>
                    <a:pt x="187" y="24"/>
                  </a:cubicBezTo>
                  <a:cubicBezTo>
                    <a:pt x="190" y="23"/>
                    <a:pt x="194" y="22"/>
                    <a:pt x="197" y="21"/>
                  </a:cubicBezTo>
                  <a:cubicBezTo>
                    <a:pt x="198" y="19"/>
                    <a:pt x="196" y="20"/>
                    <a:pt x="194" y="18"/>
                  </a:cubicBezTo>
                  <a:close/>
                  <a:moveTo>
                    <a:pt x="185" y="31"/>
                  </a:moveTo>
                  <a:cubicBezTo>
                    <a:pt x="182" y="32"/>
                    <a:pt x="177" y="31"/>
                    <a:pt x="177" y="28"/>
                  </a:cubicBezTo>
                  <a:cubicBezTo>
                    <a:pt x="180" y="25"/>
                    <a:pt x="185" y="28"/>
                    <a:pt x="185" y="31"/>
                  </a:cubicBezTo>
                  <a:close/>
                  <a:moveTo>
                    <a:pt x="169" y="34"/>
                  </a:moveTo>
                  <a:cubicBezTo>
                    <a:pt x="164" y="30"/>
                    <a:pt x="171" y="28"/>
                    <a:pt x="169" y="25"/>
                  </a:cubicBezTo>
                  <a:cubicBezTo>
                    <a:pt x="171" y="24"/>
                    <a:pt x="171" y="32"/>
                    <a:pt x="169" y="34"/>
                  </a:cubicBezTo>
                  <a:close/>
                  <a:moveTo>
                    <a:pt x="120" y="63"/>
                  </a:moveTo>
                  <a:cubicBezTo>
                    <a:pt x="121" y="66"/>
                    <a:pt x="119" y="64"/>
                    <a:pt x="118" y="63"/>
                  </a:cubicBezTo>
                  <a:cubicBezTo>
                    <a:pt x="114" y="67"/>
                    <a:pt x="114" y="78"/>
                    <a:pt x="107" y="70"/>
                  </a:cubicBezTo>
                  <a:cubicBezTo>
                    <a:pt x="113" y="68"/>
                    <a:pt x="112" y="65"/>
                    <a:pt x="114" y="61"/>
                  </a:cubicBezTo>
                  <a:cubicBezTo>
                    <a:pt x="116" y="59"/>
                    <a:pt x="118" y="64"/>
                    <a:pt x="120" y="63"/>
                  </a:cubicBezTo>
                  <a:close/>
                  <a:moveTo>
                    <a:pt x="137" y="44"/>
                  </a:moveTo>
                  <a:cubicBezTo>
                    <a:pt x="136" y="45"/>
                    <a:pt x="137" y="45"/>
                    <a:pt x="137" y="46"/>
                  </a:cubicBezTo>
                  <a:cubicBezTo>
                    <a:pt x="131" y="45"/>
                    <a:pt x="140" y="43"/>
                    <a:pt x="141" y="40"/>
                  </a:cubicBezTo>
                  <a:cubicBezTo>
                    <a:pt x="145" y="43"/>
                    <a:pt x="140" y="46"/>
                    <a:pt x="137" y="44"/>
                  </a:cubicBezTo>
                  <a:close/>
                  <a:moveTo>
                    <a:pt x="160" y="29"/>
                  </a:moveTo>
                  <a:cubicBezTo>
                    <a:pt x="157" y="30"/>
                    <a:pt x="155" y="32"/>
                    <a:pt x="153" y="34"/>
                  </a:cubicBezTo>
                  <a:cubicBezTo>
                    <a:pt x="151" y="30"/>
                    <a:pt x="156" y="27"/>
                    <a:pt x="156" y="24"/>
                  </a:cubicBezTo>
                  <a:cubicBezTo>
                    <a:pt x="160" y="25"/>
                    <a:pt x="157" y="26"/>
                    <a:pt x="160" y="29"/>
                  </a:cubicBezTo>
                  <a:close/>
                  <a:moveTo>
                    <a:pt x="118" y="54"/>
                  </a:moveTo>
                  <a:cubicBezTo>
                    <a:pt x="121" y="55"/>
                    <a:pt x="121" y="50"/>
                    <a:pt x="125" y="52"/>
                  </a:cubicBezTo>
                  <a:cubicBezTo>
                    <a:pt x="126" y="58"/>
                    <a:pt x="119" y="56"/>
                    <a:pt x="116" y="59"/>
                  </a:cubicBezTo>
                  <a:cubicBezTo>
                    <a:pt x="115" y="57"/>
                    <a:pt x="114" y="56"/>
                    <a:pt x="113" y="54"/>
                  </a:cubicBezTo>
                  <a:cubicBezTo>
                    <a:pt x="115" y="51"/>
                    <a:pt x="116" y="49"/>
                    <a:pt x="117" y="48"/>
                  </a:cubicBezTo>
                  <a:cubicBezTo>
                    <a:pt x="121" y="46"/>
                    <a:pt x="116" y="52"/>
                    <a:pt x="118" y="54"/>
                  </a:cubicBezTo>
                  <a:close/>
                  <a:moveTo>
                    <a:pt x="124" y="36"/>
                  </a:moveTo>
                  <a:cubicBezTo>
                    <a:pt x="128" y="40"/>
                    <a:pt x="124" y="43"/>
                    <a:pt x="124" y="46"/>
                  </a:cubicBezTo>
                  <a:cubicBezTo>
                    <a:pt x="123" y="46"/>
                    <a:pt x="123" y="45"/>
                    <a:pt x="123" y="44"/>
                  </a:cubicBezTo>
                  <a:cubicBezTo>
                    <a:pt x="122" y="44"/>
                    <a:pt x="120" y="44"/>
                    <a:pt x="118" y="45"/>
                  </a:cubicBezTo>
                  <a:cubicBezTo>
                    <a:pt x="117" y="42"/>
                    <a:pt x="120" y="39"/>
                    <a:pt x="124" y="36"/>
                  </a:cubicBezTo>
                  <a:close/>
                  <a:moveTo>
                    <a:pt x="108" y="51"/>
                  </a:moveTo>
                  <a:cubicBezTo>
                    <a:pt x="105" y="55"/>
                    <a:pt x="103" y="61"/>
                    <a:pt x="99" y="62"/>
                  </a:cubicBezTo>
                  <a:cubicBezTo>
                    <a:pt x="99" y="57"/>
                    <a:pt x="96" y="52"/>
                    <a:pt x="102" y="48"/>
                  </a:cubicBezTo>
                  <a:cubicBezTo>
                    <a:pt x="106" y="48"/>
                    <a:pt x="104" y="53"/>
                    <a:pt x="108" y="51"/>
                  </a:cubicBezTo>
                  <a:close/>
                  <a:moveTo>
                    <a:pt x="147" y="15"/>
                  </a:moveTo>
                  <a:cubicBezTo>
                    <a:pt x="145" y="17"/>
                    <a:pt x="144" y="16"/>
                    <a:pt x="145" y="15"/>
                  </a:cubicBezTo>
                  <a:cubicBezTo>
                    <a:pt x="143" y="14"/>
                    <a:pt x="139" y="17"/>
                    <a:pt x="137" y="18"/>
                  </a:cubicBezTo>
                  <a:cubicBezTo>
                    <a:pt x="134" y="14"/>
                    <a:pt x="144" y="9"/>
                    <a:pt x="147" y="15"/>
                  </a:cubicBezTo>
                  <a:close/>
                  <a:moveTo>
                    <a:pt x="134" y="19"/>
                  </a:moveTo>
                  <a:cubicBezTo>
                    <a:pt x="134" y="24"/>
                    <a:pt x="130" y="26"/>
                    <a:pt x="131" y="29"/>
                  </a:cubicBezTo>
                  <a:cubicBezTo>
                    <a:pt x="129" y="31"/>
                    <a:pt x="127" y="33"/>
                    <a:pt x="124" y="34"/>
                  </a:cubicBezTo>
                  <a:cubicBezTo>
                    <a:pt x="122" y="33"/>
                    <a:pt x="122" y="31"/>
                    <a:pt x="124" y="29"/>
                  </a:cubicBezTo>
                  <a:cubicBezTo>
                    <a:pt x="125" y="30"/>
                    <a:pt x="124" y="31"/>
                    <a:pt x="124" y="31"/>
                  </a:cubicBezTo>
                  <a:cubicBezTo>
                    <a:pt x="128" y="32"/>
                    <a:pt x="130" y="18"/>
                    <a:pt x="128" y="21"/>
                  </a:cubicBezTo>
                  <a:cubicBezTo>
                    <a:pt x="127" y="19"/>
                    <a:pt x="131" y="18"/>
                    <a:pt x="130" y="16"/>
                  </a:cubicBezTo>
                  <a:cubicBezTo>
                    <a:pt x="132" y="15"/>
                    <a:pt x="131" y="18"/>
                    <a:pt x="134" y="19"/>
                  </a:cubicBezTo>
                  <a:close/>
                  <a:moveTo>
                    <a:pt x="120" y="24"/>
                  </a:moveTo>
                  <a:cubicBezTo>
                    <a:pt x="123" y="27"/>
                    <a:pt x="117" y="29"/>
                    <a:pt x="119" y="32"/>
                  </a:cubicBezTo>
                  <a:cubicBezTo>
                    <a:pt x="116" y="33"/>
                    <a:pt x="115" y="25"/>
                    <a:pt x="120" y="24"/>
                  </a:cubicBezTo>
                  <a:close/>
                  <a:moveTo>
                    <a:pt x="106" y="34"/>
                  </a:moveTo>
                  <a:cubicBezTo>
                    <a:pt x="106" y="31"/>
                    <a:pt x="109" y="28"/>
                    <a:pt x="112" y="26"/>
                  </a:cubicBezTo>
                  <a:cubicBezTo>
                    <a:pt x="117" y="31"/>
                    <a:pt x="110" y="32"/>
                    <a:pt x="106" y="34"/>
                  </a:cubicBezTo>
                  <a:close/>
                  <a:moveTo>
                    <a:pt x="45" y="55"/>
                  </a:moveTo>
                  <a:cubicBezTo>
                    <a:pt x="41" y="57"/>
                    <a:pt x="37" y="57"/>
                    <a:pt x="34" y="53"/>
                  </a:cubicBezTo>
                  <a:cubicBezTo>
                    <a:pt x="33" y="56"/>
                    <a:pt x="31" y="59"/>
                    <a:pt x="34" y="62"/>
                  </a:cubicBezTo>
                  <a:cubicBezTo>
                    <a:pt x="28" y="65"/>
                    <a:pt x="29" y="66"/>
                    <a:pt x="24" y="66"/>
                  </a:cubicBezTo>
                  <a:cubicBezTo>
                    <a:pt x="27" y="60"/>
                    <a:pt x="31" y="59"/>
                    <a:pt x="27" y="51"/>
                  </a:cubicBezTo>
                  <a:cubicBezTo>
                    <a:pt x="36" y="50"/>
                    <a:pt x="32" y="41"/>
                    <a:pt x="35" y="36"/>
                  </a:cubicBezTo>
                  <a:cubicBezTo>
                    <a:pt x="36" y="40"/>
                    <a:pt x="38" y="45"/>
                    <a:pt x="34" y="49"/>
                  </a:cubicBezTo>
                  <a:cubicBezTo>
                    <a:pt x="34" y="48"/>
                    <a:pt x="33" y="48"/>
                    <a:pt x="32" y="49"/>
                  </a:cubicBezTo>
                  <a:cubicBezTo>
                    <a:pt x="33" y="49"/>
                    <a:pt x="34" y="50"/>
                    <a:pt x="34" y="51"/>
                  </a:cubicBezTo>
                  <a:cubicBezTo>
                    <a:pt x="36" y="53"/>
                    <a:pt x="38" y="49"/>
                    <a:pt x="40" y="50"/>
                  </a:cubicBezTo>
                  <a:cubicBezTo>
                    <a:pt x="41" y="48"/>
                    <a:pt x="42" y="46"/>
                    <a:pt x="40" y="44"/>
                  </a:cubicBezTo>
                  <a:cubicBezTo>
                    <a:pt x="43" y="42"/>
                    <a:pt x="46" y="40"/>
                    <a:pt x="49" y="37"/>
                  </a:cubicBezTo>
                  <a:cubicBezTo>
                    <a:pt x="55" y="44"/>
                    <a:pt x="42" y="47"/>
                    <a:pt x="45" y="55"/>
                  </a:cubicBezTo>
                  <a:close/>
                  <a:moveTo>
                    <a:pt x="64" y="49"/>
                  </a:moveTo>
                  <a:cubicBezTo>
                    <a:pt x="63" y="48"/>
                    <a:pt x="62" y="50"/>
                    <a:pt x="61" y="50"/>
                  </a:cubicBezTo>
                  <a:cubicBezTo>
                    <a:pt x="57" y="41"/>
                    <a:pt x="73" y="49"/>
                    <a:pt x="65" y="54"/>
                  </a:cubicBezTo>
                  <a:cubicBezTo>
                    <a:pt x="64" y="52"/>
                    <a:pt x="65" y="51"/>
                    <a:pt x="64" y="49"/>
                  </a:cubicBezTo>
                  <a:close/>
                  <a:moveTo>
                    <a:pt x="97" y="29"/>
                  </a:moveTo>
                  <a:cubicBezTo>
                    <a:pt x="95" y="22"/>
                    <a:pt x="106" y="27"/>
                    <a:pt x="104" y="20"/>
                  </a:cubicBezTo>
                  <a:cubicBezTo>
                    <a:pt x="108" y="23"/>
                    <a:pt x="113" y="13"/>
                    <a:pt x="116" y="19"/>
                  </a:cubicBezTo>
                  <a:cubicBezTo>
                    <a:pt x="112" y="21"/>
                    <a:pt x="113" y="20"/>
                    <a:pt x="111" y="24"/>
                  </a:cubicBezTo>
                  <a:cubicBezTo>
                    <a:pt x="110" y="18"/>
                    <a:pt x="103" y="27"/>
                    <a:pt x="100" y="32"/>
                  </a:cubicBezTo>
                  <a:cubicBezTo>
                    <a:pt x="95" y="29"/>
                    <a:pt x="93" y="31"/>
                    <a:pt x="86" y="27"/>
                  </a:cubicBezTo>
                  <a:cubicBezTo>
                    <a:pt x="90" y="25"/>
                    <a:pt x="93" y="25"/>
                    <a:pt x="97" y="29"/>
                  </a:cubicBezTo>
                  <a:close/>
                  <a:moveTo>
                    <a:pt x="80" y="44"/>
                  </a:moveTo>
                  <a:cubicBezTo>
                    <a:pt x="76" y="38"/>
                    <a:pt x="87" y="38"/>
                    <a:pt x="90" y="36"/>
                  </a:cubicBezTo>
                  <a:cubicBezTo>
                    <a:pt x="92" y="42"/>
                    <a:pt x="83" y="40"/>
                    <a:pt x="80" y="44"/>
                  </a:cubicBezTo>
                  <a:close/>
                  <a:moveTo>
                    <a:pt x="84" y="32"/>
                  </a:moveTo>
                  <a:cubicBezTo>
                    <a:pt x="81" y="32"/>
                    <a:pt x="78" y="36"/>
                    <a:pt x="76" y="35"/>
                  </a:cubicBezTo>
                  <a:cubicBezTo>
                    <a:pt x="73" y="31"/>
                    <a:pt x="80" y="26"/>
                    <a:pt x="82" y="26"/>
                  </a:cubicBezTo>
                  <a:cubicBezTo>
                    <a:pt x="82" y="28"/>
                    <a:pt x="83" y="30"/>
                    <a:pt x="84" y="32"/>
                  </a:cubicBezTo>
                  <a:close/>
                  <a:moveTo>
                    <a:pt x="91" y="13"/>
                  </a:moveTo>
                  <a:cubicBezTo>
                    <a:pt x="93" y="17"/>
                    <a:pt x="91" y="22"/>
                    <a:pt x="87" y="22"/>
                  </a:cubicBezTo>
                  <a:cubicBezTo>
                    <a:pt x="86" y="19"/>
                    <a:pt x="87" y="16"/>
                    <a:pt x="91" y="13"/>
                  </a:cubicBezTo>
                  <a:close/>
                  <a:moveTo>
                    <a:pt x="69" y="56"/>
                  </a:moveTo>
                  <a:cubicBezTo>
                    <a:pt x="71" y="50"/>
                    <a:pt x="69" y="49"/>
                    <a:pt x="68" y="44"/>
                  </a:cubicBezTo>
                  <a:cubicBezTo>
                    <a:pt x="67" y="40"/>
                    <a:pt x="60" y="44"/>
                    <a:pt x="62" y="40"/>
                  </a:cubicBezTo>
                  <a:cubicBezTo>
                    <a:pt x="68" y="33"/>
                    <a:pt x="84" y="48"/>
                    <a:pt x="69" y="56"/>
                  </a:cubicBezTo>
                  <a:close/>
                  <a:moveTo>
                    <a:pt x="72" y="32"/>
                  </a:moveTo>
                  <a:cubicBezTo>
                    <a:pt x="70" y="34"/>
                    <a:pt x="58" y="37"/>
                    <a:pt x="56" y="41"/>
                  </a:cubicBezTo>
                  <a:cubicBezTo>
                    <a:pt x="55" y="37"/>
                    <a:pt x="59" y="34"/>
                    <a:pt x="63" y="30"/>
                  </a:cubicBezTo>
                  <a:cubicBezTo>
                    <a:pt x="66" y="31"/>
                    <a:pt x="69" y="33"/>
                    <a:pt x="72" y="32"/>
                  </a:cubicBezTo>
                  <a:close/>
                  <a:moveTo>
                    <a:pt x="76" y="25"/>
                  </a:moveTo>
                  <a:cubicBezTo>
                    <a:pt x="70" y="25"/>
                    <a:pt x="70" y="26"/>
                    <a:pt x="65" y="28"/>
                  </a:cubicBezTo>
                  <a:cubicBezTo>
                    <a:pt x="63" y="26"/>
                    <a:pt x="66" y="25"/>
                    <a:pt x="65" y="23"/>
                  </a:cubicBezTo>
                  <a:cubicBezTo>
                    <a:pt x="62" y="22"/>
                    <a:pt x="58" y="33"/>
                    <a:pt x="53" y="27"/>
                  </a:cubicBezTo>
                  <a:cubicBezTo>
                    <a:pt x="60" y="23"/>
                    <a:pt x="59" y="19"/>
                    <a:pt x="64" y="15"/>
                  </a:cubicBezTo>
                  <a:cubicBezTo>
                    <a:pt x="66" y="21"/>
                    <a:pt x="69" y="23"/>
                    <a:pt x="76" y="25"/>
                  </a:cubicBezTo>
                  <a:close/>
                  <a:moveTo>
                    <a:pt x="50" y="25"/>
                  </a:moveTo>
                  <a:cubicBezTo>
                    <a:pt x="46" y="32"/>
                    <a:pt x="57" y="33"/>
                    <a:pt x="53" y="36"/>
                  </a:cubicBezTo>
                  <a:cubicBezTo>
                    <a:pt x="51" y="32"/>
                    <a:pt x="48" y="36"/>
                    <a:pt x="47" y="32"/>
                  </a:cubicBezTo>
                  <a:cubicBezTo>
                    <a:pt x="45" y="35"/>
                    <a:pt x="45" y="38"/>
                    <a:pt x="40" y="40"/>
                  </a:cubicBezTo>
                  <a:cubicBezTo>
                    <a:pt x="40" y="32"/>
                    <a:pt x="41" y="27"/>
                    <a:pt x="50" y="25"/>
                  </a:cubicBezTo>
                  <a:close/>
                  <a:moveTo>
                    <a:pt x="62" y="13"/>
                  </a:moveTo>
                  <a:cubicBezTo>
                    <a:pt x="62" y="17"/>
                    <a:pt x="53" y="15"/>
                    <a:pt x="50" y="22"/>
                  </a:cubicBezTo>
                  <a:cubicBezTo>
                    <a:pt x="48" y="20"/>
                    <a:pt x="46" y="23"/>
                    <a:pt x="44" y="20"/>
                  </a:cubicBezTo>
                  <a:cubicBezTo>
                    <a:pt x="47" y="17"/>
                    <a:pt x="53" y="20"/>
                    <a:pt x="49" y="14"/>
                  </a:cubicBezTo>
                  <a:cubicBezTo>
                    <a:pt x="54" y="10"/>
                    <a:pt x="58" y="14"/>
                    <a:pt x="62" y="13"/>
                  </a:cubicBez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 name="Freeform 544"/>
            <p:cNvSpPr>
              <a:spLocks noEditPoints="1"/>
            </p:cNvSpPr>
            <p:nvPr/>
          </p:nvSpPr>
          <p:spPr bwMode="auto">
            <a:xfrm rot="16200000">
              <a:off x="7165497" y="3342014"/>
              <a:ext cx="2321618" cy="47144"/>
            </a:xfrm>
            <a:custGeom>
              <a:avLst/>
              <a:gdLst>
                <a:gd name="T0" fmla="*/ 26 w 715"/>
                <a:gd name="T1" fmla="*/ 50 h 95"/>
                <a:gd name="T2" fmla="*/ 43 w 715"/>
                <a:gd name="T3" fmla="*/ 67 h 95"/>
                <a:gd name="T4" fmla="*/ 65 w 715"/>
                <a:gd name="T5" fmla="*/ 76 h 95"/>
                <a:gd name="T6" fmla="*/ 143 w 715"/>
                <a:gd name="T7" fmla="*/ 81 h 95"/>
                <a:gd name="T8" fmla="*/ 218 w 715"/>
                <a:gd name="T9" fmla="*/ 80 h 95"/>
                <a:gd name="T10" fmla="*/ 301 w 715"/>
                <a:gd name="T11" fmla="*/ 79 h 95"/>
                <a:gd name="T12" fmla="*/ 405 w 715"/>
                <a:gd name="T13" fmla="*/ 88 h 95"/>
                <a:gd name="T14" fmla="*/ 491 w 715"/>
                <a:gd name="T15" fmla="*/ 93 h 95"/>
                <a:gd name="T16" fmla="*/ 630 w 715"/>
                <a:gd name="T17" fmla="*/ 64 h 95"/>
                <a:gd name="T18" fmla="*/ 678 w 715"/>
                <a:gd name="T19" fmla="*/ 58 h 95"/>
                <a:gd name="T20" fmla="*/ 664 w 715"/>
                <a:gd name="T21" fmla="*/ 52 h 95"/>
                <a:gd name="T22" fmla="*/ 662 w 715"/>
                <a:gd name="T23" fmla="*/ 30 h 95"/>
                <a:gd name="T24" fmla="*/ 598 w 715"/>
                <a:gd name="T25" fmla="*/ 37 h 95"/>
                <a:gd name="T26" fmla="*/ 564 w 715"/>
                <a:gd name="T27" fmla="*/ 25 h 95"/>
                <a:gd name="T28" fmla="*/ 500 w 715"/>
                <a:gd name="T29" fmla="*/ 17 h 95"/>
                <a:gd name="T30" fmla="*/ 443 w 715"/>
                <a:gd name="T31" fmla="*/ 26 h 95"/>
                <a:gd name="T32" fmla="*/ 372 w 715"/>
                <a:gd name="T33" fmla="*/ 20 h 95"/>
                <a:gd name="T34" fmla="*/ 263 w 715"/>
                <a:gd name="T35" fmla="*/ 13 h 95"/>
                <a:gd name="T36" fmla="*/ 193 w 715"/>
                <a:gd name="T37" fmla="*/ 9 h 95"/>
                <a:gd name="T38" fmla="*/ 98 w 715"/>
                <a:gd name="T39" fmla="*/ 21 h 95"/>
                <a:gd name="T40" fmla="*/ 403 w 715"/>
                <a:gd name="T41" fmla="*/ 77 h 95"/>
                <a:gd name="T42" fmla="*/ 420 w 715"/>
                <a:gd name="T43" fmla="*/ 84 h 95"/>
                <a:gd name="T44" fmla="*/ 458 w 715"/>
                <a:gd name="T45" fmla="*/ 81 h 95"/>
                <a:gd name="T46" fmla="*/ 503 w 715"/>
                <a:gd name="T47" fmla="*/ 64 h 95"/>
                <a:gd name="T48" fmla="*/ 504 w 715"/>
                <a:gd name="T49" fmla="*/ 76 h 95"/>
                <a:gd name="T50" fmla="*/ 567 w 715"/>
                <a:gd name="T51" fmla="*/ 43 h 95"/>
                <a:gd name="T52" fmla="*/ 560 w 715"/>
                <a:gd name="T53" fmla="*/ 62 h 95"/>
                <a:gd name="T54" fmla="*/ 583 w 715"/>
                <a:gd name="T55" fmla="*/ 56 h 95"/>
                <a:gd name="T56" fmla="*/ 615 w 715"/>
                <a:gd name="T57" fmla="*/ 58 h 95"/>
                <a:gd name="T58" fmla="*/ 639 w 715"/>
                <a:gd name="T59" fmla="*/ 45 h 95"/>
                <a:gd name="T60" fmla="*/ 604 w 715"/>
                <a:gd name="T61" fmla="*/ 58 h 95"/>
                <a:gd name="T62" fmla="*/ 575 w 715"/>
                <a:gd name="T63" fmla="*/ 51 h 95"/>
                <a:gd name="T64" fmla="*/ 562 w 715"/>
                <a:gd name="T65" fmla="*/ 34 h 95"/>
                <a:gd name="T66" fmla="*/ 541 w 715"/>
                <a:gd name="T67" fmla="*/ 45 h 95"/>
                <a:gd name="T68" fmla="*/ 492 w 715"/>
                <a:gd name="T69" fmla="*/ 54 h 95"/>
                <a:gd name="T70" fmla="*/ 469 w 715"/>
                <a:gd name="T71" fmla="*/ 29 h 95"/>
                <a:gd name="T72" fmla="*/ 435 w 715"/>
                <a:gd name="T73" fmla="*/ 29 h 95"/>
                <a:gd name="T74" fmla="*/ 362 w 715"/>
                <a:gd name="T75" fmla="*/ 80 h 95"/>
                <a:gd name="T76" fmla="*/ 345 w 715"/>
                <a:gd name="T77" fmla="*/ 72 h 95"/>
                <a:gd name="T78" fmla="*/ 242 w 715"/>
                <a:gd name="T79" fmla="*/ 81 h 95"/>
                <a:gd name="T80" fmla="*/ 295 w 715"/>
                <a:gd name="T81" fmla="*/ 42 h 95"/>
                <a:gd name="T82" fmla="*/ 328 w 715"/>
                <a:gd name="T83" fmla="*/ 36 h 95"/>
                <a:gd name="T84" fmla="*/ 296 w 715"/>
                <a:gd name="T85" fmla="*/ 76 h 95"/>
                <a:gd name="T86" fmla="*/ 329 w 715"/>
                <a:gd name="T87" fmla="*/ 44 h 95"/>
                <a:gd name="T88" fmla="*/ 317 w 715"/>
                <a:gd name="T89" fmla="*/ 27 h 95"/>
                <a:gd name="T90" fmla="*/ 298 w 715"/>
                <a:gd name="T91" fmla="*/ 25 h 95"/>
                <a:gd name="T92" fmla="*/ 230 w 715"/>
                <a:gd name="T93" fmla="*/ 75 h 95"/>
                <a:gd name="T94" fmla="*/ 266 w 715"/>
                <a:gd name="T95" fmla="*/ 32 h 95"/>
                <a:gd name="T96" fmla="*/ 215 w 715"/>
                <a:gd name="T97" fmla="*/ 53 h 95"/>
                <a:gd name="T98" fmla="*/ 203 w 715"/>
                <a:gd name="T99" fmla="*/ 54 h 95"/>
                <a:gd name="T100" fmla="*/ 151 w 715"/>
                <a:gd name="T101" fmla="*/ 43 h 95"/>
                <a:gd name="T102" fmla="*/ 159 w 715"/>
                <a:gd name="T103" fmla="*/ 63 h 95"/>
                <a:gd name="T104" fmla="*/ 212 w 715"/>
                <a:gd name="T105" fmla="*/ 24 h 95"/>
                <a:gd name="T106" fmla="*/ 194 w 715"/>
                <a:gd name="T107" fmla="*/ 18 h 95"/>
                <a:gd name="T108" fmla="*/ 153 w 715"/>
                <a:gd name="T109" fmla="*/ 34 h 95"/>
                <a:gd name="T110" fmla="*/ 108 w 715"/>
                <a:gd name="T111" fmla="*/ 51 h 95"/>
                <a:gd name="T112" fmla="*/ 112 w 715"/>
                <a:gd name="T113" fmla="*/ 26 h 95"/>
                <a:gd name="T114" fmla="*/ 65 w 715"/>
                <a:gd name="T115" fmla="*/ 54 h 95"/>
                <a:gd name="T116" fmla="*/ 87 w 715"/>
                <a:gd name="T117" fmla="*/ 22 h 95"/>
                <a:gd name="T118" fmla="*/ 53 w 715"/>
                <a:gd name="T119" fmla="*/ 3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5" h="95">
                  <a:moveTo>
                    <a:pt x="19" y="17"/>
                  </a:moveTo>
                  <a:cubicBezTo>
                    <a:pt x="21" y="19"/>
                    <a:pt x="23" y="14"/>
                    <a:pt x="25" y="16"/>
                  </a:cubicBezTo>
                  <a:cubicBezTo>
                    <a:pt x="24" y="17"/>
                    <a:pt x="25" y="18"/>
                    <a:pt x="24" y="19"/>
                  </a:cubicBezTo>
                  <a:cubicBezTo>
                    <a:pt x="19" y="17"/>
                    <a:pt x="19" y="22"/>
                    <a:pt x="14" y="23"/>
                  </a:cubicBezTo>
                  <a:cubicBezTo>
                    <a:pt x="16" y="26"/>
                    <a:pt x="20" y="22"/>
                    <a:pt x="20" y="28"/>
                  </a:cubicBezTo>
                  <a:cubicBezTo>
                    <a:pt x="27" y="25"/>
                    <a:pt x="29" y="13"/>
                    <a:pt x="34" y="16"/>
                  </a:cubicBezTo>
                  <a:cubicBezTo>
                    <a:pt x="33" y="17"/>
                    <a:pt x="35" y="19"/>
                    <a:pt x="34" y="20"/>
                  </a:cubicBezTo>
                  <a:cubicBezTo>
                    <a:pt x="31" y="23"/>
                    <a:pt x="28" y="26"/>
                    <a:pt x="32" y="29"/>
                  </a:cubicBezTo>
                  <a:cubicBezTo>
                    <a:pt x="34" y="28"/>
                    <a:pt x="35" y="26"/>
                    <a:pt x="37" y="25"/>
                  </a:cubicBezTo>
                  <a:cubicBezTo>
                    <a:pt x="36" y="20"/>
                    <a:pt x="35" y="16"/>
                    <a:pt x="38" y="12"/>
                  </a:cubicBezTo>
                  <a:cubicBezTo>
                    <a:pt x="39" y="17"/>
                    <a:pt x="40" y="17"/>
                    <a:pt x="44" y="22"/>
                  </a:cubicBezTo>
                  <a:cubicBezTo>
                    <a:pt x="40" y="26"/>
                    <a:pt x="38" y="26"/>
                    <a:pt x="37" y="32"/>
                  </a:cubicBezTo>
                  <a:cubicBezTo>
                    <a:pt x="34" y="27"/>
                    <a:pt x="34" y="33"/>
                    <a:pt x="34" y="35"/>
                  </a:cubicBezTo>
                  <a:cubicBezTo>
                    <a:pt x="33" y="33"/>
                    <a:pt x="32" y="32"/>
                    <a:pt x="31" y="31"/>
                  </a:cubicBezTo>
                  <a:cubicBezTo>
                    <a:pt x="25" y="37"/>
                    <a:pt x="30" y="42"/>
                    <a:pt x="25" y="46"/>
                  </a:cubicBezTo>
                  <a:cubicBezTo>
                    <a:pt x="26" y="45"/>
                    <a:pt x="28" y="45"/>
                    <a:pt x="30" y="45"/>
                  </a:cubicBezTo>
                  <a:cubicBezTo>
                    <a:pt x="27" y="47"/>
                    <a:pt x="28" y="48"/>
                    <a:pt x="26" y="50"/>
                  </a:cubicBezTo>
                  <a:cubicBezTo>
                    <a:pt x="24" y="43"/>
                    <a:pt x="20" y="51"/>
                    <a:pt x="17" y="48"/>
                  </a:cubicBezTo>
                  <a:cubicBezTo>
                    <a:pt x="20" y="41"/>
                    <a:pt x="21" y="34"/>
                    <a:pt x="25" y="29"/>
                  </a:cubicBezTo>
                  <a:cubicBezTo>
                    <a:pt x="22" y="28"/>
                    <a:pt x="18" y="30"/>
                    <a:pt x="16" y="27"/>
                  </a:cubicBezTo>
                  <a:cubicBezTo>
                    <a:pt x="12" y="30"/>
                    <a:pt x="10" y="33"/>
                    <a:pt x="10" y="36"/>
                  </a:cubicBezTo>
                  <a:cubicBezTo>
                    <a:pt x="13" y="37"/>
                    <a:pt x="12" y="30"/>
                    <a:pt x="16" y="32"/>
                  </a:cubicBezTo>
                  <a:cubicBezTo>
                    <a:pt x="18" y="35"/>
                    <a:pt x="14" y="36"/>
                    <a:pt x="15" y="38"/>
                  </a:cubicBezTo>
                  <a:cubicBezTo>
                    <a:pt x="16" y="38"/>
                    <a:pt x="18" y="37"/>
                    <a:pt x="18" y="38"/>
                  </a:cubicBezTo>
                  <a:cubicBezTo>
                    <a:pt x="7" y="44"/>
                    <a:pt x="7" y="53"/>
                    <a:pt x="0" y="60"/>
                  </a:cubicBezTo>
                  <a:cubicBezTo>
                    <a:pt x="6" y="57"/>
                    <a:pt x="12" y="53"/>
                    <a:pt x="17" y="57"/>
                  </a:cubicBezTo>
                  <a:cubicBezTo>
                    <a:pt x="19" y="53"/>
                    <a:pt x="8" y="52"/>
                    <a:pt x="13" y="47"/>
                  </a:cubicBezTo>
                  <a:cubicBezTo>
                    <a:pt x="14" y="52"/>
                    <a:pt x="22" y="50"/>
                    <a:pt x="25" y="56"/>
                  </a:cubicBezTo>
                  <a:cubicBezTo>
                    <a:pt x="22" y="58"/>
                    <a:pt x="19" y="61"/>
                    <a:pt x="16" y="63"/>
                  </a:cubicBezTo>
                  <a:cubicBezTo>
                    <a:pt x="12" y="59"/>
                    <a:pt x="7" y="64"/>
                    <a:pt x="3" y="64"/>
                  </a:cubicBezTo>
                  <a:cubicBezTo>
                    <a:pt x="6" y="67"/>
                    <a:pt x="2" y="72"/>
                    <a:pt x="7" y="70"/>
                  </a:cubicBezTo>
                  <a:cubicBezTo>
                    <a:pt x="7" y="64"/>
                    <a:pt x="24" y="64"/>
                    <a:pt x="26" y="70"/>
                  </a:cubicBezTo>
                  <a:cubicBezTo>
                    <a:pt x="28" y="68"/>
                    <a:pt x="31" y="66"/>
                    <a:pt x="34" y="64"/>
                  </a:cubicBezTo>
                  <a:cubicBezTo>
                    <a:pt x="36" y="70"/>
                    <a:pt x="40" y="64"/>
                    <a:pt x="43" y="67"/>
                  </a:cubicBezTo>
                  <a:cubicBezTo>
                    <a:pt x="43" y="74"/>
                    <a:pt x="40" y="69"/>
                    <a:pt x="36" y="71"/>
                  </a:cubicBezTo>
                  <a:cubicBezTo>
                    <a:pt x="35" y="73"/>
                    <a:pt x="35" y="75"/>
                    <a:pt x="37" y="78"/>
                  </a:cubicBezTo>
                  <a:cubicBezTo>
                    <a:pt x="41" y="73"/>
                    <a:pt x="44" y="75"/>
                    <a:pt x="48" y="71"/>
                  </a:cubicBezTo>
                  <a:cubicBezTo>
                    <a:pt x="46" y="68"/>
                    <a:pt x="42" y="60"/>
                    <a:pt x="50" y="60"/>
                  </a:cubicBezTo>
                  <a:cubicBezTo>
                    <a:pt x="48" y="57"/>
                    <a:pt x="44" y="54"/>
                    <a:pt x="47" y="51"/>
                  </a:cubicBezTo>
                  <a:cubicBezTo>
                    <a:pt x="52" y="53"/>
                    <a:pt x="52" y="44"/>
                    <a:pt x="56" y="46"/>
                  </a:cubicBezTo>
                  <a:cubicBezTo>
                    <a:pt x="54" y="48"/>
                    <a:pt x="56" y="49"/>
                    <a:pt x="55" y="50"/>
                  </a:cubicBezTo>
                  <a:cubicBezTo>
                    <a:pt x="54" y="51"/>
                    <a:pt x="51" y="50"/>
                    <a:pt x="52" y="53"/>
                  </a:cubicBezTo>
                  <a:cubicBezTo>
                    <a:pt x="56" y="53"/>
                    <a:pt x="50" y="69"/>
                    <a:pt x="49" y="75"/>
                  </a:cubicBezTo>
                  <a:cubicBezTo>
                    <a:pt x="55" y="75"/>
                    <a:pt x="57" y="68"/>
                    <a:pt x="59" y="76"/>
                  </a:cubicBezTo>
                  <a:cubicBezTo>
                    <a:pt x="62" y="70"/>
                    <a:pt x="68" y="71"/>
                    <a:pt x="65" y="65"/>
                  </a:cubicBezTo>
                  <a:cubicBezTo>
                    <a:pt x="62" y="65"/>
                    <a:pt x="61" y="66"/>
                    <a:pt x="60" y="68"/>
                  </a:cubicBezTo>
                  <a:cubicBezTo>
                    <a:pt x="60" y="66"/>
                    <a:pt x="53" y="66"/>
                    <a:pt x="56" y="63"/>
                  </a:cubicBezTo>
                  <a:cubicBezTo>
                    <a:pt x="62" y="62"/>
                    <a:pt x="61" y="61"/>
                    <a:pt x="62" y="56"/>
                  </a:cubicBezTo>
                  <a:cubicBezTo>
                    <a:pt x="64" y="58"/>
                    <a:pt x="67" y="54"/>
                    <a:pt x="69" y="58"/>
                  </a:cubicBezTo>
                  <a:cubicBezTo>
                    <a:pt x="62" y="62"/>
                    <a:pt x="67" y="64"/>
                    <a:pt x="71" y="63"/>
                  </a:cubicBezTo>
                  <a:cubicBezTo>
                    <a:pt x="67" y="67"/>
                    <a:pt x="66" y="72"/>
                    <a:pt x="65" y="76"/>
                  </a:cubicBezTo>
                  <a:cubicBezTo>
                    <a:pt x="72" y="78"/>
                    <a:pt x="75" y="64"/>
                    <a:pt x="82" y="73"/>
                  </a:cubicBezTo>
                  <a:cubicBezTo>
                    <a:pt x="81" y="75"/>
                    <a:pt x="78" y="74"/>
                    <a:pt x="79" y="76"/>
                  </a:cubicBezTo>
                  <a:cubicBezTo>
                    <a:pt x="81" y="75"/>
                    <a:pt x="80" y="77"/>
                    <a:pt x="81" y="79"/>
                  </a:cubicBezTo>
                  <a:cubicBezTo>
                    <a:pt x="85" y="73"/>
                    <a:pt x="89" y="72"/>
                    <a:pt x="92" y="65"/>
                  </a:cubicBezTo>
                  <a:cubicBezTo>
                    <a:pt x="95" y="66"/>
                    <a:pt x="98" y="63"/>
                    <a:pt x="101" y="64"/>
                  </a:cubicBezTo>
                  <a:cubicBezTo>
                    <a:pt x="96" y="67"/>
                    <a:pt x="97" y="72"/>
                    <a:pt x="95" y="76"/>
                  </a:cubicBezTo>
                  <a:cubicBezTo>
                    <a:pt x="93" y="77"/>
                    <a:pt x="87" y="74"/>
                    <a:pt x="88" y="78"/>
                  </a:cubicBezTo>
                  <a:cubicBezTo>
                    <a:pt x="90" y="76"/>
                    <a:pt x="91" y="81"/>
                    <a:pt x="93" y="80"/>
                  </a:cubicBezTo>
                  <a:cubicBezTo>
                    <a:pt x="95" y="79"/>
                    <a:pt x="97" y="77"/>
                    <a:pt x="99" y="76"/>
                  </a:cubicBezTo>
                  <a:cubicBezTo>
                    <a:pt x="102" y="79"/>
                    <a:pt x="99" y="80"/>
                    <a:pt x="103" y="81"/>
                  </a:cubicBezTo>
                  <a:cubicBezTo>
                    <a:pt x="107" y="79"/>
                    <a:pt x="108" y="78"/>
                    <a:pt x="108" y="74"/>
                  </a:cubicBezTo>
                  <a:cubicBezTo>
                    <a:pt x="115" y="75"/>
                    <a:pt x="110" y="78"/>
                    <a:pt x="117" y="82"/>
                  </a:cubicBezTo>
                  <a:cubicBezTo>
                    <a:pt x="121" y="77"/>
                    <a:pt x="124" y="82"/>
                    <a:pt x="128" y="77"/>
                  </a:cubicBezTo>
                  <a:cubicBezTo>
                    <a:pt x="129" y="78"/>
                    <a:pt x="128" y="80"/>
                    <a:pt x="131" y="82"/>
                  </a:cubicBezTo>
                  <a:cubicBezTo>
                    <a:pt x="134" y="81"/>
                    <a:pt x="138" y="80"/>
                    <a:pt x="141" y="81"/>
                  </a:cubicBezTo>
                  <a:cubicBezTo>
                    <a:pt x="138" y="78"/>
                    <a:pt x="145" y="73"/>
                    <a:pt x="148" y="76"/>
                  </a:cubicBezTo>
                  <a:cubicBezTo>
                    <a:pt x="148" y="81"/>
                    <a:pt x="140" y="75"/>
                    <a:pt x="143" y="81"/>
                  </a:cubicBezTo>
                  <a:cubicBezTo>
                    <a:pt x="154" y="79"/>
                    <a:pt x="164" y="84"/>
                    <a:pt x="176" y="81"/>
                  </a:cubicBezTo>
                  <a:cubicBezTo>
                    <a:pt x="171" y="78"/>
                    <a:pt x="175" y="75"/>
                    <a:pt x="176" y="72"/>
                  </a:cubicBezTo>
                  <a:cubicBezTo>
                    <a:pt x="175" y="79"/>
                    <a:pt x="187" y="90"/>
                    <a:pt x="187" y="80"/>
                  </a:cubicBezTo>
                  <a:cubicBezTo>
                    <a:pt x="182" y="83"/>
                    <a:pt x="184" y="72"/>
                    <a:pt x="180" y="71"/>
                  </a:cubicBezTo>
                  <a:cubicBezTo>
                    <a:pt x="181" y="70"/>
                    <a:pt x="182" y="68"/>
                    <a:pt x="182" y="67"/>
                  </a:cubicBezTo>
                  <a:cubicBezTo>
                    <a:pt x="182" y="71"/>
                    <a:pt x="184" y="70"/>
                    <a:pt x="187" y="71"/>
                  </a:cubicBezTo>
                  <a:cubicBezTo>
                    <a:pt x="181" y="75"/>
                    <a:pt x="189" y="79"/>
                    <a:pt x="192" y="77"/>
                  </a:cubicBezTo>
                  <a:cubicBezTo>
                    <a:pt x="190" y="79"/>
                    <a:pt x="189" y="81"/>
                    <a:pt x="192" y="83"/>
                  </a:cubicBezTo>
                  <a:cubicBezTo>
                    <a:pt x="193" y="83"/>
                    <a:pt x="194" y="82"/>
                    <a:pt x="195" y="83"/>
                  </a:cubicBezTo>
                  <a:cubicBezTo>
                    <a:pt x="196" y="75"/>
                    <a:pt x="204" y="76"/>
                    <a:pt x="203" y="65"/>
                  </a:cubicBezTo>
                  <a:cubicBezTo>
                    <a:pt x="203" y="66"/>
                    <a:pt x="204" y="67"/>
                    <a:pt x="205" y="66"/>
                  </a:cubicBezTo>
                  <a:cubicBezTo>
                    <a:pt x="204" y="68"/>
                    <a:pt x="204" y="71"/>
                    <a:pt x="208" y="74"/>
                  </a:cubicBezTo>
                  <a:cubicBezTo>
                    <a:pt x="211" y="72"/>
                    <a:pt x="221" y="72"/>
                    <a:pt x="218" y="77"/>
                  </a:cubicBezTo>
                  <a:cubicBezTo>
                    <a:pt x="214" y="72"/>
                    <a:pt x="209" y="78"/>
                    <a:pt x="201" y="76"/>
                  </a:cubicBezTo>
                  <a:cubicBezTo>
                    <a:pt x="199" y="78"/>
                    <a:pt x="200" y="80"/>
                    <a:pt x="199" y="81"/>
                  </a:cubicBezTo>
                  <a:cubicBezTo>
                    <a:pt x="205" y="86"/>
                    <a:pt x="212" y="82"/>
                    <a:pt x="218" y="84"/>
                  </a:cubicBezTo>
                  <a:cubicBezTo>
                    <a:pt x="217" y="83"/>
                    <a:pt x="216" y="82"/>
                    <a:pt x="218" y="80"/>
                  </a:cubicBezTo>
                  <a:cubicBezTo>
                    <a:pt x="227" y="77"/>
                    <a:pt x="225" y="91"/>
                    <a:pt x="225" y="91"/>
                  </a:cubicBezTo>
                  <a:cubicBezTo>
                    <a:pt x="228" y="88"/>
                    <a:pt x="234" y="85"/>
                    <a:pt x="227" y="85"/>
                  </a:cubicBezTo>
                  <a:cubicBezTo>
                    <a:pt x="228" y="81"/>
                    <a:pt x="233" y="78"/>
                    <a:pt x="235" y="86"/>
                  </a:cubicBezTo>
                  <a:cubicBezTo>
                    <a:pt x="246" y="83"/>
                    <a:pt x="253" y="88"/>
                    <a:pt x="263" y="82"/>
                  </a:cubicBezTo>
                  <a:cubicBezTo>
                    <a:pt x="264" y="87"/>
                    <a:pt x="273" y="86"/>
                    <a:pt x="278" y="85"/>
                  </a:cubicBezTo>
                  <a:cubicBezTo>
                    <a:pt x="279" y="79"/>
                    <a:pt x="281" y="81"/>
                    <a:pt x="279" y="78"/>
                  </a:cubicBezTo>
                  <a:cubicBezTo>
                    <a:pt x="281" y="77"/>
                    <a:pt x="282" y="75"/>
                    <a:pt x="284" y="74"/>
                  </a:cubicBezTo>
                  <a:cubicBezTo>
                    <a:pt x="284" y="77"/>
                    <a:pt x="286" y="79"/>
                    <a:pt x="289" y="76"/>
                  </a:cubicBezTo>
                  <a:cubicBezTo>
                    <a:pt x="289" y="72"/>
                    <a:pt x="287" y="74"/>
                    <a:pt x="284" y="72"/>
                  </a:cubicBezTo>
                  <a:cubicBezTo>
                    <a:pt x="286" y="70"/>
                    <a:pt x="285" y="68"/>
                    <a:pt x="288" y="66"/>
                  </a:cubicBezTo>
                  <a:cubicBezTo>
                    <a:pt x="288" y="72"/>
                    <a:pt x="294" y="80"/>
                    <a:pt x="286" y="86"/>
                  </a:cubicBezTo>
                  <a:cubicBezTo>
                    <a:pt x="289" y="91"/>
                    <a:pt x="289" y="81"/>
                    <a:pt x="292" y="88"/>
                  </a:cubicBezTo>
                  <a:cubicBezTo>
                    <a:pt x="296" y="87"/>
                    <a:pt x="296" y="81"/>
                    <a:pt x="298" y="83"/>
                  </a:cubicBezTo>
                  <a:cubicBezTo>
                    <a:pt x="300" y="91"/>
                    <a:pt x="301" y="82"/>
                    <a:pt x="307" y="83"/>
                  </a:cubicBezTo>
                  <a:cubicBezTo>
                    <a:pt x="308" y="85"/>
                    <a:pt x="306" y="86"/>
                    <a:pt x="305" y="87"/>
                  </a:cubicBezTo>
                  <a:cubicBezTo>
                    <a:pt x="315" y="93"/>
                    <a:pt x="308" y="77"/>
                    <a:pt x="316" y="74"/>
                  </a:cubicBezTo>
                  <a:cubicBezTo>
                    <a:pt x="309" y="67"/>
                    <a:pt x="309" y="86"/>
                    <a:pt x="301" y="79"/>
                  </a:cubicBezTo>
                  <a:cubicBezTo>
                    <a:pt x="309" y="80"/>
                    <a:pt x="307" y="68"/>
                    <a:pt x="315" y="70"/>
                  </a:cubicBezTo>
                  <a:cubicBezTo>
                    <a:pt x="316" y="66"/>
                    <a:pt x="317" y="62"/>
                    <a:pt x="320" y="58"/>
                  </a:cubicBezTo>
                  <a:cubicBezTo>
                    <a:pt x="323" y="62"/>
                    <a:pt x="316" y="67"/>
                    <a:pt x="323" y="66"/>
                  </a:cubicBezTo>
                  <a:cubicBezTo>
                    <a:pt x="320" y="70"/>
                    <a:pt x="318" y="66"/>
                    <a:pt x="316" y="67"/>
                  </a:cubicBezTo>
                  <a:cubicBezTo>
                    <a:pt x="324" y="75"/>
                    <a:pt x="309" y="81"/>
                    <a:pt x="316" y="89"/>
                  </a:cubicBezTo>
                  <a:cubicBezTo>
                    <a:pt x="320" y="86"/>
                    <a:pt x="323" y="82"/>
                    <a:pt x="321" y="78"/>
                  </a:cubicBezTo>
                  <a:cubicBezTo>
                    <a:pt x="325" y="74"/>
                    <a:pt x="328" y="76"/>
                    <a:pt x="331" y="77"/>
                  </a:cubicBezTo>
                  <a:cubicBezTo>
                    <a:pt x="326" y="79"/>
                    <a:pt x="330" y="82"/>
                    <a:pt x="326" y="85"/>
                  </a:cubicBezTo>
                  <a:cubicBezTo>
                    <a:pt x="325" y="83"/>
                    <a:pt x="324" y="81"/>
                    <a:pt x="323" y="82"/>
                  </a:cubicBezTo>
                  <a:cubicBezTo>
                    <a:pt x="326" y="87"/>
                    <a:pt x="322" y="84"/>
                    <a:pt x="323" y="89"/>
                  </a:cubicBezTo>
                  <a:cubicBezTo>
                    <a:pt x="327" y="88"/>
                    <a:pt x="333" y="89"/>
                    <a:pt x="334" y="86"/>
                  </a:cubicBezTo>
                  <a:cubicBezTo>
                    <a:pt x="333" y="83"/>
                    <a:pt x="331" y="84"/>
                    <a:pt x="329" y="84"/>
                  </a:cubicBezTo>
                  <a:cubicBezTo>
                    <a:pt x="335" y="84"/>
                    <a:pt x="332" y="78"/>
                    <a:pt x="335" y="80"/>
                  </a:cubicBezTo>
                  <a:cubicBezTo>
                    <a:pt x="336" y="82"/>
                    <a:pt x="336" y="85"/>
                    <a:pt x="336" y="88"/>
                  </a:cubicBezTo>
                  <a:cubicBezTo>
                    <a:pt x="359" y="87"/>
                    <a:pt x="382" y="90"/>
                    <a:pt x="405" y="88"/>
                  </a:cubicBezTo>
                  <a:cubicBezTo>
                    <a:pt x="400" y="82"/>
                    <a:pt x="408" y="79"/>
                    <a:pt x="410" y="79"/>
                  </a:cubicBezTo>
                  <a:cubicBezTo>
                    <a:pt x="411" y="84"/>
                    <a:pt x="407" y="84"/>
                    <a:pt x="405" y="88"/>
                  </a:cubicBezTo>
                  <a:cubicBezTo>
                    <a:pt x="408" y="93"/>
                    <a:pt x="412" y="88"/>
                    <a:pt x="414" y="85"/>
                  </a:cubicBezTo>
                  <a:cubicBezTo>
                    <a:pt x="418" y="86"/>
                    <a:pt x="415" y="90"/>
                    <a:pt x="419" y="85"/>
                  </a:cubicBezTo>
                  <a:cubicBezTo>
                    <a:pt x="419" y="93"/>
                    <a:pt x="428" y="85"/>
                    <a:pt x="432" y="90"/>
                  </a:cubicBezTo>
                  <a:cubicBezTo>
                    <a:pt x="432" y="89"/>
                    <a:pt x="438" y="87"/>
                    <a:pt x="439" y="83"/>
                  </a:cubicBezTo>
                  <a:cubicBezTo>
                    <a:pt x="440" y="85"/>
                    <a:pt x="442" y="85"/>
                    <a:pt x="443" y="86"/>
                  </a:cubicBezTo>
                  <a:cubicBezTo>
                    <a:pt x="442" y="88"/>
                    <a:pt x="437" y="85"/>
                    <a:pt x="438" y="89"/>
                  </a:cubicBezTo>
                  <a:cubicBezTo>
                    <a:pt x="441" y="88"/>
                    <a:pt x="439" y="91"/>
                    <a:pt x="441" y="93"/>
                  </a:cubicBezTo>
                  <a:cubicBezTo>
                    <a:pt x="448" y="88"/>
                    <a:pt x="460" y="95"/>
                    <a:pt x="464" y="89"/>
                  </a:cubicBezTo>
                  <a:cubicBezTo>
                    <a:pt x="462" y="85"/>
                    <a:pt x="448" y="89"/>
                    <a:pt x="446" y="83"/>
                  </a:cubicBezTo>
                  <a:cubicBezTo>
                    <a:pt x="454" y="87"/>
                    <a:pt x="463" y="84"/>
                    <a:pt x="472" y="83"/>
                  </a:cubicBezTo>
                  <a:cubicBezTo>
                    <a:pt x="470" y="84"/>
                    <a:pt x="469" y="85"/>
                    <a:pt x="467" y="87"/>
                  </a:cubicBezTo>
                  <a:cubicBezTo>
                    <a:pt x="469" y="89"/>
                    <a:pt x="471" y="91"/>
                    <a:pt x="472" y="93"/>
                  </a:cubicBezTo>
                  <a:cubicBezTo>
                    <a:pt x="478" y="91"/>
                    <a:pt x="472" y="86"/>
                    <a:pt x="476" y="84"/>
                  </a:cubicBezTo>
                  <a:cubicBezTo>
                    <a:pt x="477" y="85"/>
                    <a:pt x="475" y="86"/>
                    <a:pt x="477" y="88"/>
                  </a:cubicBezTo>
                  <a:cubicBezTo>
                    <a:pt x="485" y="83"/>
                    <a:pt x="479" y="72"/>
                    <a:pt x="485" y="71"/>
                  </a:cubicBezTo>
                  <a:cubicBezTo>
                    <a:pt x="482" y="76"/>
                    <a:pt x="486" y="83"/>
                    <a:pt x="479" y="88"/>
                  </a:cubicBezTo>
                  <a:cubicBezTo>
                    <a:pt x="485" y="95"/>
                    <a:pt x="486" y="85"/>
                    <a:pt x="491" y="93"/>
                  </a:cubicBezTo>
                  <a:cubicBezTo>
                    <a:pt x="494" y="90"/>
                    <a:pt x="496" y="92"/>
                    <a:pt x="499" y="88"/>
                  </a:cubicBezTo>
                  <a:cubicBezTo>
                    <a:pt x="500" y="93"/>
                    <a:pt x="511" y="95"/>
                    <a:pt x="513" y="89"/>
                  </a:cubicBezTo>
                  <a:cubicBezTo>
                    <a:pt x="517" y="92"/>
                    <a:pt x="524" y="95"/>
                    <a:pt x="528" y="88"/>
                  </a:cubicBezTo>
                  <a:cubicBezTo>
                    <a:pt x="529" y="93"/>
                    <a:pt x="536" y="93"/>
                    <a:pt x="536" y="87"/>
                  </a:cubicBezTo>
                  <a:cubicBezTo>
                    <a:pt x="538" y="89"/>
                    <a:pt x="539" y="91"/>
                    <a:pt x="539" y="92"/>
                  </a:cubicBezTo>
                  <a:cubicBezTo>
                    <a:pt x="545" y="84"/>
                    <a:pt x="568" y="91"/>
                    <a:pt x="563" y="77"/>
                  </a:cubicBezTo>
                  <a:cubicBezTo>
                    <a:pt x="565" y="76"/>
                    <a:pt x="566" y="79"/>
                    <a:pt x="567" y="81"/>
                  </a:cubicBezTo>
                  <a:cubicBezTo>
                    <a:pt x="570" y="79"/>
                    <a:pt x="568" y="77"/>
                    <a:pt x="569" y="76"/>
                  </a:cubicBezTo>
                  <a:cubicBezTo>
                    <a:pt x="571" y="76"/>
                    <a:pt x="574" y="73"/>
                    <a:pt x="576" y="76"/>
                  </a:cubicBezTo>
                  <a:cubicBezTo>
                    <a:pt x="572" y="79"/>
                    <a:pt x="570" y="81"/>
                    <a:pt x="571" y="87"/>
                  </a:cubicBezTo>
                  <a:cubicBezTo>
                    <a:pt x="567" y="86"/>
                    <a:pt x="563" y="90"/>
                    <a:pt x="560" y="90"/>
                  </a:cubicBezTo>
                  <a:cubicBezTo>
                    <a:pt x="571" y="93"/>
                    <a:pt x="591" y="94"/>
                    <a:pt x="603" y="84"/>
                  </a:cubicBezTo>
                  <a:cubicBezTo>
                    <a:pt x="605" y="90"/>
                    <a:pt x="609" y="79"/>
                    <a:pt x="612" y="82"/>
                  </a:cubicBezTo>
                  <a:cubicBezTo>
                    <a:pt x="608" y="85"/>
                    <a:pt x="604" y="88"/>
                    <a:pt x="604" y="92"/>
                  </a:cubicBezTo>
                  <a:cubicBezTo>
                    <a:pt x="606" y="91"/>
                    <a:pt x="609" y="89"/>
                    <a:pt x="611" y="92"/>
                  </a:cubicBezTo>
                  <a:cubicBezTo>
                    <a:pt x="618" y="87"/>
                    <a:pt x="615" y="77"/>
                    <a:pt x="623" y="78"/>
                  </a:cubicBezTo>
                  <a:cubicBezTo>
                    <a:pt x="624" y="74"/>
                    <a:pt x="622" y="64"/>
                    <a:pt x="630" y="64"/>
                  </a:cubicBezTo>
                  <a:cubicBezTo>
                    <a:pt x="626" y="75"/>
                    <a:pt x="631" y="82"/>
                    <a:pt x="616" y="90"/>
                  </a:cubicBezTo>
                  <a:cubicBezTo>
                    <a:pt x="623" y="95"/>
                    <a:pt x="634" y="89"/>
                    <a:pt x="639" y="82"/>
                  </a:cubicBezTo>
                  <a:cubicBezTo>
                    <a:pt x="637" y="78"/>
                    <a:pt x="634" y="82"/>
                    <a:pt x="633" y="78"/>
                  </a:cubicBezTo>
                  <a:cubicBezTo>
                    <a:pt x="634" y="78"/>
                    <a:pt x="633" y="76"/>
                    <a:pt x="634" y="76"/>
                  </a:cubicBezTo>
                  <a:cubicBezTo>
                    <a:pt x="641" y="77"/>
                    <a:pt x="651" y="76"/>
                    <a:pt x="655" y="68"/>
                  </a:cubicBezTo>
                  <a:cubicBezTo>
                    <a:pt x="659" y="71"/>
                    <a:pt x="656" y="74"/>
                    <a:pt x="653" y="77"/>
                  </a:cubicBezTo>
                  <a:cubicBezTo>
                    <a:pt x="652" y="75"/>
                    <a:pt x="653" y="73"/>
                    <a:pt x="650" y="75"/>
                  </a:cubicBezTo>
                  <a:cubicBezTo>
                    <a:pt x="648" y="81"/>
                    <a:pt x="652" y="78"/>
                    <a:pt x="655" y="81"/>
                  </a:cubicBezTo>
                  <a:cubicBezTo>
                    <a:pt x="652" y="82"/>
                    <a:pt x="650" y="87"/>
                    <a:pt x="648" y="84"/>
                  </a:cubicBezTo>
                  <a:cubicBezTo>
                    <a:pt x="645" y="82"/>
                    <a:pt x="649" y="80"/>
                    <a:pt x="647" y="78"/>
                  </a:cubicBezTo>
                  <a:cubicBezTo>
                    <a:pt x="636" y="79"/>
                    <a:pt x="644" y="86"/>
                    <a:pt x="639" y="91"/>
                  </a:cubicBezTo>
                  <a:cubicBezTo>
                    <a:pt x="645" y="93"/>
                    <a:pt x="655" y="83"/>
                    <a:pt x="659" y="78"/>
                  </a:cubicBezTo>
                  <a:cubicBezTo>
                    <a:pt x="661" y="79"/>
                    <a:pt x="662" y="78"/>
                    <a:pt x="664" y="81"/>
                  </a:cubicBezTo>
                  <a:cubicBezTo>
                    <a:pt x="667" y="73"/>
                    <a:pt x="673" y="67"/>
                    <a:pt x="679" y="62"/>
                  </a:cubicBezTo>
                  <a:cubicBezTo>
                    <a:pt x="676" y="57"/>
                    <a:pt x="674" y="61"/>
                    <a:pt x="672" y="64"/>
                  </a:cubicBezTo>
                  <a:cubicBezTo>
                    <a:pt x="666" y="57"/>
                    <a:pt x="673" y="52"/>
                    <a:pt x="679" y="50"/>
                  </a:cubicBezTo>
                  <a:cubicBezTo>
                    <a:pt x="681" y="54"/>
                    <a:pt x="673" y="52"/>
                    <a:pt x="678" y="58"/>
                  </a:cubicBezTo>
                  <a:cubicBezTo>
                    <a:pt x="680" y="56"/>
                    <a:pt x="681" y="57"/>
                    <a:pt x="683" y="55"/>
                  </a:cubicBezTo>
                  <a:cubicBezTo>
                    <a:pt x="681" y="46"/>
                    <a:pt x="692" y="39"/>
                    <a:pt x="686" y="29"/>
                  </a:cubicBezTo>
                  <a:cubicBezTo>
                    <a:pt x="689" y="27"/>
                    <a:pt x="691" y="27"/>
                    <a:pt x="692" y="30"/>
                  </a:cubicBezTo>
                  <a:cubicBezTo>
                    <a:pt x="688" y="32"/>
                    <a:pt x="693" y="35"/>
                    <a:pt x="695" y="35"/>
                  </a:cubicBezTo>
                  <a:cubicBezTo>
                    <a:pt x="692" y="37"/>
                    <a:pt x="689" y="39"/>
                    <a:pt x="691" y="42"/>
                  </a:cubicBezTo>
                  <a:cubicBezTo>
                    <a:pt x="696" y="41"/>
                    <a:pt x="697" y="36"/>
                    <a:pt x="703" y="32"/>
                  </a:cubicBezTo>
                  <a:cubicBezTo>
                    <a:pt x="705" y="34"/>
                    <a:pt x="706" y="36"/>
                    <a:pt x="708" y="36"/>
                  </a:cubicBezTo>
                  <a:cubicBezTo>
                    <a:pt x="711" y="33"/>
                    <a:pt x="714" y="35"/>
                    <a:pt x="715" y="31"/>
                  </a:cubicBezTo>
                  <a:cubicBezTo>
                    <a:pt x="713" y="25"/>
                    <a:pt x="710" y="33"/>
                    <a:pt x="709" y="30"/>
                  </a:cubicBezTo>
                  <a:cubicBezTo>
                    <a:pt x="710" y="28"/>
                    <a:pt x="713" y="26"/>
                    <a:pt x="712" y="23"/>
                  </a:cubicBezTo>
                  <a:cubicBezTo>
                    <a:pt x="705" y="24"/>
                    <a:pt x="699" y="32"/>
                    <a:pt x="693" y="31"/>
                  </a:cubicBezTo>
                  <a:cubicBezTo>
                    <a:pt x="697" y="25"/>
                    <a:pt x="689" y="26"/>
                    <a:pt x="686" y="24"/>
                  </a:cubicBezTo>
                  <a:cubicBezTo>
                    <a:pt x="687" y="23"/>
                    <a:pt x="688" y="22"/>
                    <a:pt x="687" y="21"/>
                  </a:cubicBezTo>
                  <a:cubicBezTo>
                    <a:pt x="682" y="27"/>
                    <a:pt x="685" y="34"/>
                    <a:pt x="684" y="40"/>
                  </a:cubicBezTo>
                  <a:cubicBezTo>
                    <a:pt x="680" y="41"/>
                    <a:pt x="676" y="50"/>
                    <a:pt x="670" y="43"/>
                  </a:cubicBezTo>
                  <a:cubicBezTo>
                    <a:pt x="674" y="41"/>
                    <a:pt x="670" y="38"/>
                    <a:pt x="669" y="35"/>
                  </a:cubicBezTo>
                  <a:cubicBezTo>
                    <a:pt x="663" y="40"/>
                    <a:pt x="665" y="46"/>
                    <a:pt x="664" y="52"/>
                  </a:cubicBezTo>
                  <a:cubicBezTo>
                    <a:pt x="667" y="51"/>
                    <a:pt x="666" y="45"/>
                    <a:pt x="670" y="47"/>
                  </a:cubicBezTo>
                  <a:cubicBezTo>
                    <a:pt x="671" y="52"/>
                    <a:pt x="667" y="51"/>
                    <a:pt x="663" y="55"/>
                  </a:cubicBezTo>
                  <a:cubicBezTo>
                    <a:pt x="663" y="58"/>
                    <a:pt x="669" y="56"/>
                    <a:pt x="666" y="59"/>
                  </a:cubicBezTo>
                  <a:cubicBezTo>
                    <a:pt x="656" y="64"/>
                    <a:pt x="651" y="68"/>
                    <a:pt x="642" y="72"/>
                  </a:cubicBezTo>
                  <a:cubicBezTo>
                    <a:pt x="642" y="70"/>
                    <a:pt x="645" y="67"/>
                    <a:pt x="645" y="65"/>
                  </a:cubicBezTo>
                  <a:cubicBezTo>
                    <a:pt x="650" y="64"/>
                    <a:pt x="663" y="60"/>
                    <a:pt x="662" y="56"/>
                  </a:cubicBezTo>
                  <a:cubicBezTo>
                    <a:pt x="655" y="55"/>
                    <a:pt x="654" y="59"/>
                    <a:pt x="647" y="58"/>
                  </a:cubicBezTo>
                  <a:cubicBezTo>
                    <a:pt x="650" y="52"/>
                    <a:pt x="654" y="55"/>
                    <a:pt x="659" y="52"/>
                  </a:cubicBezTo>
                  <a:cubicBezTo>
                    <a:pt x="664" y="47"/>
                    <a:pt x="662" y="38"/>
                    <a:pt x="660" y="35"/>
                  </a:cubicBezTo>
                  <a:cubicBezTo>
                    <a:pt x="662" y="35"/>
                    <a:pt x="664" y="34"/>
                    <a:pt x="667" y="32"/>
                  </a:cubicBezTo>
                  <a:cubicBezTo>
                    <a:pt x="668" y="35"/>
                    <a:pt x="670" y="35"/>
                    <a:pt x="673" y="33"/>
                  </a:cubicBezTo>
                  <a:cubicBezTo>
                    <a:pt x="671" y="29"/>
                    <a:pt x="663" y="33"/>
                    <a:pt x="664" y="28"/>
                  </a:cubicBezTo>
                  <a:cubicBezTo>
                    <a:pt x="667" y="29"/>
                    <a:pt x="671" y="31"/>
                    <a:pt x="674" y="30"/>
                  </a:cubicBezTo>
                  <a:cubicBezTo>
                    <a:pt x="673" y="27"/>
                    <a:pt x="672" y="24"/>
                    <a:pt x="673" y="21"/>
                  </a:cubicBezTo>
                  <a:cubicBezTo>
                    <a:pt x="669" y="26"/>
                    <a:pt x="666" y="23"/>
                    <a:pt x="663" y="22"/>
                  </a:cubicBezTo>
                  <a:cubicBezTo>
                    <a:pt x="660" y="24"/>
                    <a:pt x="662" y="26"/>
                    <a:pt x="658" y="28"/>
                  </a:cubicBezTo>
                  <a:cubicBezTo>
                    <a:pt x="659" y="29"/>
                    <a:pt x="661" y="30"/>
                    <a:pt x="662" y="30"/>
                  </a:cubicBezTo>
                  <a:cubicBezTo>
                    <a:pt x="656" y="30"/>
                    <a:pt x="660" y="36"/>
                    <a:pt x="656" y="39"/>
                  </a:cubicBezTo>
                  <a:cubicBezTo>
                    <a:pt x="652" y="33"/>
                    <a:pt x="657" y="34"/>
                    <a:pt x="651" y="30"/>
                  </a:cubicBezTo>
                  <a:cubicBezTo>
                    <a:pt x="645" y="32"/>
                    <a:pt x="638" y="33"/>
                    <a:pt x="636" y="25"/>
                  </a:cubicBezTo>
                  <a:cubicBezTo>
                    <a:pt x="635" y="26"/>
                    <a:pt x="633" y="26"/>
                    <a:pt x="632" y="27"/>
                  </a:cubicBezTo>
                  <a:cubicBezTo>
                    <a:pt x="631" y="31"/>
                    <a:pt x="635" y="32"/>
                    <a:pt x="635" y="35"/>
                  </a:cubicBezTo>
                  <a:cubicBezTo>
                    <a:pt x="629" y="33"/>
                    <a:pt x="621" y="45"/>
                    <a:pt x="611" y="39"/>
                  </a:cubicBezTo>
                  <a:cubicBezTo>
                    <a:pt x="616" y="41"/>
                    <a:pt x="617" y="30"/>
                    <a:pt x="623" y="32"/>
                  </a:cubicBezTo>
                  <a:cubicBezTo>
                    <a:pt x="622" y="33"/>
                    <a:pt x="620" y="34"/>
                    <a:pt x="621" y="35"/>
                  </a:cubicBezTo>
                  <a:cubicBezTo>
                    <a:pt x="623" y="34"/>
                    <a:pt x="624" y="37"/>
                    <a:pt x="627" y="34"/>
                  </a:cubicBezTo>
                  <a:cubicBezTo>
                    <a:pt x="625" y="22"/>
                    <a:pt x="641" y="24"/>
                    <a:pt x="641" y="20"/>
                  </a:cubicBezTo>
                  <a:cubicBezTo>
                    <a:pt x="633" y="24"/>
                    <a:pt x="625" y="19"/>
                    <a:pt x="617" y="22"/>
                  </a:cubicBezTo>
                  <a:cubicBezTo>
                    <a:pt x="618" y="23"/>
                    <a:pt x="616" y="24"/>
                    <a:pt x="615" y="25"/>
                  </a:cubicBezTo>
                  <a:cubicBezTo>
                    <a:pt x="616" y="27"/>
                    <a:pt x="617" y="28"/>
                    <a:pt x="616" y="30"/>
                  </a:cubicBezTo>
                  <a:cubicBezTo>
                    <a:pt x="612" y="31"/>
                    <a:pt x="611" y="37"/>
                    <a:pt x="610" y="35"/>
                  </a:cubicBezTo>
                  <a:cubicBezTo>
                    <a:pt x="610" y="33"/>
                    <a:pt x="613" y="31"/>
                    <a:pt x="610" y="29"/>
                  </a:cubicBezTo>
                  <a:cubicBezTo>
                    <a:pt x="609" y="29"/>
                    <a:pt x="608" y="31"/>
                    <a:pt x="607" y="30"/>
                  </a:cubicBezTo>
                  <a:cubicBezTo>
                    <a:pt x="603" y="33"/>
                    <a:pt x="604" y="39"/>
                    <a:pt x="598" y="37"/>
                  </a:cubicBezTo>
                  <a:cubicBezTo>
                    <a:pt x="597" y="34"/>
                    <a:pt x="604" y="33"/>
                    <a:pt x="602" y="30"/>
                  </a:cubicBezTo>
                  <a:cubicBezTo>
                    <a:pt x="598" y="34"/>
                    <a:pt x="596" y="28"/>
                    <a:pt x="593" y="32"/>
                  </a:cubicBezTo>
                  <a:cubicBezTo>
                    <a:pt x="595" y="35"/>
                    <a:pt x="597" y="37"/>
                    <a:pt x="593" y="39"/>
                  </a:cubicBezTo>
                  <a:cubicBezTo>
                    <a:pt x="594" y="30"/>
                    <a:pt x="586" y="38"/>
                    <a:pt x="592" y="29"/>
                  </a:cubicBezTo>
                  <a:cubicBezTo>
                    <a:pt x="598" y="32"/>
                    <a:pt x="606" y="23"/>
                    <a:pt x="612" y="29"/>
                  </a:cubicBezTo>
                  <a:cubicBezTo>
                    <a:pt x="616" y="28"/>
                    <a:pt x="611" y="20"/>
                    <a:pt x="610" y="22"/>
                  </a:cubicBezTo>
                  <a:cubicBezTo>
                    <a:pt x="610" y="24"/>
                    <a:pt x="603" y="24"/>
                    <a:pt x="602" y="26"/>
                  </a:cubicBezTo>
                  <a:cubicBezTo>
                    <a:pt x="600" y="24"/>
                    <a:pt x="602" y="23"/>
                    <a:pt x="602" y="21"/>
                  </a:cubicBezTo>
                  <a:cubicBezTo>
                    <a:pt x="601" y="21"/>
                    <a:pt x="601" y="22"/>
                    <a:pt x="600" y="21"/>
                  </a:cubicBezTo>
                  <a:cubicBezTo>
                    <a:pt x="599" y="21"/>
                    <a:pt x="598" y="21"/>
                    <a:pt x="597" y="21"/>
                  </a:cubicBezTo>
                  <a:cubicBezTo>
                    <a:pt x="598" y="23"/>
                    <a:pt x="601" y="25"/>
                    <a:pt x="599" y="27"/>
                  </a:cubicBezTo>
                  <a:cubicBezTo>
                    <a:pt x="598" y="25"/>
                    <a:pt x="597" y="27"/>
                    <a:pt x="595" y="26"/>
                  </a:cubicBezTo>
                  <a:cubicBezTo>
                    <a:pt x="593" y="24"/>
                    <a:pt x="595" y="23"/>
                    <a:pt x="593" y="21"/>
                  </a:cubicBezTo>
                  <a:cubicBezTo>
                    <a:pt x="589" y="20"/>
                    <a:pt x="591" y="23"/>
                    <a:pt x="587" y="25"/>
                  </a:cubicBezTo>
                  <a:cubicBezTo>
                    <a:pt x="589" y="19"/>
                    <a:pt x="570" y="21"/>
                    <a:pt x="579" y="24"/>
                  </a:cubicBezTo>
                  <a:cubicBezTo>
                    <a:pt x="578" y="25"/>
                    <a:pt x="576" y="27"/>
                    <a:pt x="575" y="28"/>
                  </a:cubicBezTo>
                  <a:cubicBezTo>
                    <a:pt x="572" y="22"/>
                    <a:pt x="567" y="27"/>
                    <a:pt x="564" y="25"/>
                  </a:cubicBezTo>
                  <a:cubicBezTo>
                    <a:pt x="563" y="24"/>
                    <a:pt x="565" y="23"/>
                    <a:pt x="564" y="21"/>
                  </a:cubicBezTo>
                  <a:cubicBezTo>
                    <a:pt x="561" y="21"/>
                    <a:pt x="558" y="26"/>
                    <a:pt x="555" y="21"/>
                  </a:cubicBezTo>
                  <a:cubicBezTo>
                    <a:pt x="551" y="22"/>
                    <a:pt x="553" y="28"/>
                    <a:pt x="550" y="26"/>
                  </a:cubicBezTo>
                  <a:cubicBezTo>
                    <a:pt x="551" y="18"/>
                    <a:pt x="533" y="18"/>
                    <a:pt x="528" y="26"/>
                  </a:cubicBezTo>
                  <a:cubicBezTo>
                    <a:pt x="523" y="27"/>
                    <a:pt x="529" y="20"/>
                    <a:pt x="525" y="22"/>
                  </a:cubicBezTo>
                  <a:cubicBezTo>
                    <a:pt x="527" y="24"/>
                    <a:pt x="520" y="26"/>
                    <a:pt x="520" y="24"/>
                  </a:cubicBezTo>
                  <a:cubicBezTo>
                    <a:pt x="521" y="22"/>
                    <a:pt x="519" y="20"/>
                    <a:pt x="519" y="19"/>
                  </a:cubicBezTo>
                  <a:cubicBezTo>
                    <a:pt x="514" y="20"/>
                    <a:pt x="521" y="23"/>
                    <a:pt x="516" y="25"/>
                  </a:cubicBezTo>
                  <a:cubicBezTo>
                    <a:pt x="516" y="23"/>
                    <a:pt x="514" y="24"/>
                    <a:pt x="514" y="23"/>
                  </a:cubicBezTo>
                  <a:cubicBezTo>
                    <a:pt x="518" y="22"/>
                    <a:pt x="514" y="16"/>
                    <a:pt x="515" y="20"/>
                  </a:cubicBezTo>
                  <a:cubicBezTo>
                    <a:pt x="512" y="21"/>
                    <a:pt x="513" y="27"/>
                    <a:pt x="509" y="25"/>
                  </a:cubicBezTo>
                  <a:cubicBezTo>
                    <a:pt x="508" y="22"/>
                    <a:pt x="512" y="18"/>
                    <a:pt x="507" y="17"/>
                  </a:cubicBezTo>
                  <a:cubicBezTo>
                    <a:pt x="506" y="23"/>
                    <a:pt x="498" y="29"/>
                    <a:pt x="495" y="23"/>
                  </a:cubicBezTo>
                  <a:cubicBezTo>
                    <a:pt x="493" y="26"/>
                    <a:pt x="493" y="34"/>
                    <a:pt x="488" y="30"/>
                  </a:cubicBezTo>
                  <a:cubicBezTo>
                    <a:pt x="490" y="29"/>
                    <a:pt x="491" y="28"/>
                    <a:pt x="489" y="26"/>
                  </a:cubicBezTo>
                  <a:cubicBezTo>
                    <a:pt x="488" y="27"/>
                    <a:pt x="487" y="28"/>
                    <a:pt x="486" y="27"/>
                  </a:cubicBezTo>
                  <a:cubicBezTo>
                    <a:pt x="487" y="18"/>
                    <a:pt x="500" y="25"/>
                    <a:pt x="500" y="17"/>
                  </a:cubicBezTo>
                  <a:cubicBezTo>
                    <a:pt x="494" y="20"/>
                    <a:pt x="489" y="16"/>
                    <a:pt x="484" y="20"/>
                  </a:cubicBezTo>
                  <a:cubicBezTo>
                    <a:pt x="482" y="21"/>
                    <a:pt x="483" y="23"/>
                    <a:pt x="482" y="24"/>
                  </a:cubicBezTo>
                  <a:cubicBezTo>
                    <a:pt x="478" y="20"/>
                    <a:pt x="477" y="34"/>
                    <a:pt x="471" y="26"/>
                  </a:cubicBezTo>
                  <a:cubicBezTo>
                    <a:pt x="478" y="26"/>
                    <a:pt x="475" y="21"/>
                    <a:pt x="482" y="19"/>
                  </a:cubicBezTo>
                  <a:cubicBezTo>
                    <a:pt x="475" y="15"/>
                    <a:pt x="468" y="20"/>
                    <a:pt x="461" y="19"/>
                  </a:cubicBezTo>
                  <a:cubicBezTo>
                    <a:pt x="463" y="24"/>
                    <a:pt x="466" y="17"/>
                    <a:pt x="467" y="22"/>
                  </a:cubicBezTo>
                  <a:cubicBezTo>
                    <a:pt x="466" y="22"/>
                    <a:pt x="466" y="24"/>
                    <a:pt x="466" y="24"/>
                  </a:cubicBezTo>
                  <a:cubicBezTo>
                    <a:pt x="462" y="21"/>
                    <a:pt x="455" y="23"/>
                    <a:pt x="458" y="16"/>
                  </a:cubicBezTo>
                  <a:cubicBezTo>
                    <a:pt x="457" y="17"/>
                    <a:pt x="456" y="17"/>
                    <a:pt x="456" y="16"/>
                  </a:cubicBezTo>
                  <a:cubicBezTo>
                    <a:pt x="454" y="17"/>
                    <a:pt x="453" y="16"/>
                    <a:pt x="452" y="17"/>
                  </a:cubicBezTo>
                  <a:cubicBezTo>
                    <a:pt x="454" y="19"/>
                    <a:pt x="453" y="20"/>
                    <a:pt x="451" y="22"/>
                  </a:cubicBezTo>
                  <a:cubicBezTo>
                    <a:pt x="455" y="24"/>
                    <a:pt x="455" y="26"/>
                    <a:pt x="450" y="30"/>
                  </a:cubicBezTo>
                  <a:cubicBezTo>
                    <a:pt x="450" y="27"/>
                    <a:pt x="449" y="26"/>
                    <a:pt x="446" y="25"/>
                  </a:cubicBezTo>
                  <a:cubicBezTo>
                    <a:pt x="451" y="24"/>
                    <a:pt x="448" y="21"/>
                    <a:pt x="449" y="19"/>
                  </a:cubicBezTo>
                  <a:cubicBezTo>
                    <a:pt x="446" y="16"/>
                    <a:pt x="444" y="13"/>
                    <a:pt x="440" y="17"/>
                  </a:cubicBezTo>
                  <a:cubicBezTo>
                    <a:pt x="442" y="22"/>
                    <a:pt x="444" y="19"/>
                    <a:pt x="446" y="20"/>
                  </a:cubicBezTo>
                  <a:cubicBezTo>
                    <a:pt x="441" y="21"/>
                    <a:pt x="448" y="24"/>
                    <a:pt x="443" y="26"/>
                  </a:cubicBezTo>
                  <a:cubicBezTo>
                    <a:pt x="443" y="23"/>
                    <a:pt x="444" y="19"/>
                    <a:pt x="440" y="21"/>
                  </a:cubicBezTo>
                  <a:cubicBezTo>
                    <a:pt x="441" y="25"/>
                    <a:pt x="433" y="23"/>
                    <a:pt x="434" y="28"/>
                  </a:cubicBezTo>
                  <a:cubicBezTo>
                    <a:pt x="429" y="21"/>
                    <a:pt x="429" y="32"/>
                    <a:pt x="425" y="28"/>
                  </a:cubicBezTo>
                  <a:cubicBezTo>
                    <a:pt x="427" y="25"/>
                    <a:pt x="423" y="22"/>
                    <a:pt x="426" y="20"/>
                  </a:cubicBezTo>
                  <a:cubicBezTo>
                    <a:pt x="425" y="22"/>
                    <a:pt x="427" y="25"/>
                    <a:pt x="430" y="25"/>
                  </a:cubicBezTo>
                  <a:cubicBezTo>
                    <a:pt x="433" y="20"/>
                    <a:pt x="435" y="24"/>
                    <a:pt x="439" y="18"/>
                  </a:cubicBezTo>
                  <a:cubicBezTo>
                    <a:pt x="431" y="16"/>
                    <a:pt x="422" y="16"/>
                    <a:pt x="417" y="19"/>
                  </a:cubicBezTo>
                  <a:cubicBezTo>
                    <a:pt x="413" y="12"/>
                    <a:pt x="397" y="12"/>
                    <a:pt x="394" y="23"/>
                  </a:cubicBezTo>
                  <a:cubicBezTo>
                    <a:pt x="394" y="17"/>
                    <a:pt x="391" y="23"/>
                    <a:pt x="389" y="21"/>
                  </a:cubicBezTo>
                  <a:cubicBezTo>
                    <a:pt x="386" y="17"/>
                    <a:pt x="393" y="18"/>
                    <a:pt x="392" y="15"/>
                  </a:cubicBezTo>
                  <a:cubicBezTo>
                    <a:pt x="386" y="15"/>
                    <a:pt x="385" y="24"/>
                    <a:pt x="379" y="22"/>
                  </a:cubicBezTo>
                  <a:cubicBezTo>
                    <a:pt x="379" y="19"/>
                    <a:pt x="383" y="20"/>
                    <a:pt x="383" y="15"/>
                  </a:cubicBezTo>
                  <a:cubicBezTo>
                    <a:pt x="381" y="17"/>
                    <a:pt x="379" y="16"/>
                    <a:pt x="377" y="18"/>
                  </a:cubicBezTo>
                  <a:cubicBezTo>
                    <a:pt x="378" y="20"/>
                    <a:pt x="380" y="27"/>
                    <a:pt x="375" y="25"/>
                  </a:cubicBezTo>
                  <a:cubicBezTo>
                    <a:pt x="375" y="21"/>
                    <a:pt x="378" y="17"/>
                    <a:pt x="374" y="13"/>
                  </a:cubicBezTo>
                  <a:cubicBezTo>
                    <a:pt x="370" y="16"/>
                    <a:pt x="368" y="13"/>
                    <a:pt x="364" y="15"/>
                  </a:cubicBezTo>
                  <a:cubicBezTo>
                    <a:pt x="366" y="21"/>
                    <a:pt x="374" y="14"/>
                    <a:pt x="372" y="20"/>
                  </a:cubicBezTo>
                  <a:cubicBezTo>
                    <a:pt x="370" y="19"/>
                    <a:pt x="357" y="23"/>
                    <a:pt x="365" y="23"/>
                  </a:cubicBezTo>
                  <a:cubicBezTo>
                    <a:pt x="361" y="25"/>
                    <a:pt x="362" y="32"/>
                    <a:pt x="357" y="29"/>
                  </a:cubicBezTo>
                  <a:cubicBezTo>
                    <a:pt x="363" y="25"/>
                    <a:pt x="353" y="20"/>
                    <a:pt x="363" y="16"/>
                  </a:cubicBezTo>
                  <a:cubicBezTo>
                    <a:pt x="358" y="12"/>
                    <a:pt x="352" y="15"/>
                    <a:pt x="346" y="15"/>
                  </a:cubicBezTo>
                  <a:cubicBezTo>
                    <a:pt x="349" y="19"/>
                    <a:pt x="352" y="18"/>
                    <a:pt x="356" y="20"/>
                  </a:cubicBezTo>
                  <a:cubicBezTo>
                    <a:pt x="352" y="20"/>
                    <a:pt x="354" y="21"/>
                    <a:pt x="351" y="24"/>
                  </a:cubicBezTo>
                  <a:cubicBezTo>
                    <a:pt x="352" y="17"/>
                    <a:pt x="347" y="25"/>
                    <a:pt x="345" y="23"/>
                  </a:cubicBezTo>
                  <a:cubicBezTo>
                    <a:pt x="341" y="19"/>
                    <a:pt x="346" y="17"/>
                    <a:pt x="343" y="14"/>
                  </a:cubicBezTo>
                  <a:cubicBezTo>
                    <a:pt x="338" y="13"/>
                    <a:pt x="339" y="20"/>
                    <a:pt x="334" y="19"/>
                  </a:cubicBezTo>
                  <a:cubicBezTo>
                    <a:pt x="333" y="17"/>
                    <a:pt x="335" y="15"/>
                    <a:pt x="334" y="13"/>
                  </a:cubicBezTo>
                  <a:cubicBezTo>
                    <a:pt x="331" y="19"/>
                    <a:pt x="326" y="19"/>
                    <a:pt x="324" y="12"/>
                  </a:cubicBezTo>
                  <a:cubicBezTo>
                    <a:pt x="317" y="15"/>
                    <a:pt x="317" y="12"/>
                    <a:pt x="311" y="19"/>
                  </a:cubicBezTo>
                  <a:cubicBezTo>
                    <a:pt x="311" y="15"/>
                    <a:pt x="304" y="14"/>
                    <a:pt x="301" y="12"/>
                  </a:cubicBezTo>
                  <a:cubicBezTo>
                    <a:pt x="295" y="16"/>
                    <a:pt x="296" y="19"/>
                    <a:pt x="292" y="19"/>
                  </a:cubicBezTo>
                  <a:cubicBezTo>
                    <a:pt x="297" y="15"/>
                    <a:pt x="287" y="14"/>
                    <a:pt x="289" y="11"/>
                  </a:cubicBezTo>
                  <a:cubicBezTo>
                    <a:pt x="284" y="13"/>
                    <a:pt x="280" y="17"/>
                    <a:pt x="276" y="11"/>
                  </a:cubicBezTo>
                  <a:cubicBezTo>
                    <a:pt x="272" y="15"/>
                    <a:pt x="267" y="18"/>
                    <a:pt x="263" y="13"/>
                  </a:cubicBezTo>
                  <a:cubicBezTo>
                    <a:pt x="260" y="15"/>
                    <a:pt x="258" y="17"/>
                    <a:pt x="255" y="19"/>
                  </a:cubicBezTo>
                  <a:cubicBezTo>
                    <a:pt x="253" y="14"/>
                    <a:pt x="249" y="18"/>
                    <a:pt x="247" y="15"/>
                  </a:cubicBezTo>
                  <a:cubicBezTo>
                    <a:pt x="250" y="13"/>
                    <a:pt x="256" y="16"/>
                    <a:pt x="254" y="11"/>
                  </a:cubicBezTo>
                  <a:cubicBezTo>
                    <a:pt x="247" y="10"/>
                    <a:pt x="239" y="17"/>
                    <a:pt x="232" y="10"/>
                  </a:cubicBezTo>
                  <a:cubicBezTo>
                    <a:pt x="227" y="15"/>
                    <a:pt x="225" y="18"/>
                    <a:pt x="220" y="14"/>
                  </a:cubicBezTo>
                  <a:cubicBezTo>
                    <a:pt x="223" y="13"/>
                    <a:pt x="229" y="13"/>
                    <a:pt x="227" y="8"/>
                  </a:cubicBezTo>
                  <a:cubicBezTo>
                    <a:pt x="224" y="10"/>
                    <a:pt x="220" y="9"/>
                    <a:pt x="217" y="11"/>
                  </a:cubicBezTo>
                  <a:cubicBezTo>
                    <a:pt x="217" y="17"/>
                    <a:pt x="221" y="18"/>
                    <a:pt x="222" y="20"/>
                  </a:cubicBezTo>
                  <a:cubicBezTo>
                    <a:pt x="218" y="17"/>
                    <a:pt x="213" y="23"/>
                    <a:pt x="210" y="18"/>
                  </a:cubicBezTo>
                  <a:cubicBezTo>
                    <a:pt x="212" y="17"/>
                    <a:pt x="214" y="19"/>
                    <a:pt x="217" y="16"/>
                  </a:cubicBezTo>
                  <a:cubicBezTo>
                    <a:pt x="213" y="12"/>
                    <a:pt x="214" y="10"/>
                    <a:pt x="210" y="7"/>
                  </a:cubicBezTo>
                  <a:cubicBezTo>
                    <a:pt x="207" y="10"/>
                    <a:pt x="201" y="9"/>
                    <a:pt x="195" y="10"/>
                  </a:cubicBezTo>
                  <a:cubicBezTo>
                    <a:pt x="194" y="15"/>
                    <a:pt x="191" y="20"/>
                    <a:pt x="184" y="20"/>
                  </a:cubicBezTo>
                  <a:cubicBezTo>
                    <a:pt x="187" y="18"/>
                    <a:pt x="185" y="17"/>
                    <a:pt x="188" y="17"/>
                  </a:cubicBezTo>
                  <a:cubicBezTo>
                    <a:pt x="187" y="13"/>
                    <a:pt x="184" y="13"/>
                    <a:pt x="182" y="13"/>
                  </a:cubicBezTo>
                  <a:cubicBezTo>
                    <a:pt x="182" y="12"/>
                    <a:pt x="183" y="12"/>
                    <a:pt x="182" y="11"/>
                  </a:cubicBezTo>
                  <a:cubicBezTo>
                    <a:pt x="186" y="11"/>
                    <a:pt x="192" y="16"/>
                    <a:pt x="193" y="9"/>
                  </a:cubicBezTo>
                  <a:cubicBezTo>
                    <a:pt x="187" y="6"/>
                    <a:pt x="183" y="10"/>
                    <a:pt x="179" y="7"/>
                  </a:cubicBezTo>
                  <a:cubicBezTo>
                    <a:pt x="176" y="12"/>
                    <a:pt x="169" y="13"/>
                    <a:pt x="165" y="12"/>
                  </a:cubicBezTo>
                  <a:cubicBezTo>
                    <a:pt x="168" y="14"/>
                    <a:pt x="164" y="16"/>
                    <a:pt x="164" y="18"/>
                  </a:cubicBezTo>
                  <a:cubicBezTo>
                    <a:pt x="161" y="9"/>
                    <a:pt x="169" y="12"/>
                    <a:pt x="171" y="7"/>
                  </a:cubicBezTo>
                  <a:cubicBezTo>
                    <a:pt x="161" y="8"/>
                    <a:pt x="156" y="3"/>
                    <a:pt x="154" y="13"/>
                  </a:cubicBezTo>
                  <a:cubicBezTo>
                    <a:pt x="154" y="11"/>
                    <a:pt x="154" y="9"/>
                    <a:pt x="153" y="7"/>
                  </a:cubicBezTo>
                  <a:cubicBezTo>
                    <a:pt x="149" y="12"/>
                    <a:pt x="146" y="6"/>
                    <a:pt x="143" y="5"/>
                  </a:cubicBezTo>
                  <a:cubicBezTo>
                    <a:pt x="139" y="6"/>
                    <a:pt x="138" y="13"/>
                    <a:pt x="136" y="11"/>
                  </a:cubicBezTo>
                  <a:cubicBezTo>
                    <a:pt x="134" y="9"/>
                    <a:pt x="137" y="4"/>
                    <a:pt x="133" y="6"/>
                  </a:cubicBezTo>
                  <a:cubicBezTo>
                    <a:pt x="133" y="7"/>
                    <a:pt x="132" y="13"/>
                    <a:pt x="129" y="11"/>
                  </a:cubicBezTo>
                  <a:cubicBezTo>
                    <a:pt x="128" y="9"/>
                    <a:pt x="132" y="7"/>
                    <a:pt x="128" y="4"/>
                  </a:cubicBezTo>
                  <a:cubicBezTo>
                    <a:pt x="126" y="11"/>
                    <a:pt x="120" y="11"/>
                    <a:pt x="117" y="18"/>
                  </a:cubicBezTo>
                  <a:cubicBezTo>
                    <a:pt x="117" y="15"/>
                    <a:pt x="116" y="17"/>
                    <a:pt x="114" y="14"/>
                  </a:cubicBezTo>
                  <a:cubicBezTo>
                    <a:pt x="119" y="11"/>
                    <a:pt x="117" y="9"/>
                    <a:pt x="122" y="8"/>
                  </a:cubicBezTo>
                  <a:cubicBezTo>
                    <a:pt x="118" y="7"/>
                    <a:pt x="110" y="0"/>
                    <a:pt x="108" y="7"/>
                  </a:cubicBezTo>
                  <a:cubicBezTo>
                    <a:pt x="110" y="6"/>
                    <a:pt x="111" y="8"/>
                    <a:pt x="110" y="9"/>
                  </a:cubicBezTo>
                  <a:cubicBezTo>
                    <a:pt x="103" y="8"/>
                    <a:pt x="102" y="17"/>
                    <a:pt x="98" y="21"/>
                  </a:cubicBezTo>
                  <a:cubicBezTo>
                    <a:pt x="90" y="13"/>
                    <a:pt x="105" y="12"/>
                    <a:pt x="104" y="6"/>
                  </a:cubicBezTo>
                  <a:cubicBezTo>
                    <a:pt x="95" y="2"/>
                    <a:pt x="78" y="12"/>
                    <a:pt x="84" y="22"/>
                  </a:cubicBezTo>
                  <a:cubicBezTo>
                    <a:pt x="80" y="21"/>
                    <a:pt x="75" y="24"/>
                    <a:pt x="71" y="20"/>
                  </a:cubicBezTo>
                  <a:cubicBezTo>
                    <a:pt x="80" y="15"/>
                    <a:pt x="84" y="13"/>
                    <a:pt x="84" y="4"/>
                  </a:cubicBezTo>
                  <a:cubicBezTo>
                    <a:pt x="75" y="5"/>
                    <a:pt x="77" y="11"/>
                    <a:pt x="68" y="15"/>
                  </a:cubicBezTo>
                  <a:cubicBezTo>
                    <a:pt x="66" y="13"/>
                    <a:pt x="65" y="14"/>
                    <a:pt x="63" y="12"/>
                  </a:cubicBezTo>
                  <a:cubicBezTo>
                    <a:pt x="69" y="13"/>
                    <a:pt x="65" y="5"/>
                    <a:pt x="70" y="6"/>
                  </a:cubicBezTo>
                  <a:cubicBezTo>
                    <a:pt x="61" y="4"/>
                    <a:pt x="52" y="7"/>
                    <a:pt x="44" y="5"/>
                  </a:cubicBezTo>
                  <a:cubicBezTo>
                    <a:pt x="40" y="15"/>
                    <a:pt x="20" y="7"/>
                    <a:pt x="19" y="17"/>
                  </a:cubicBezTo>
                  <a:close/>
                  <a:moveTo>
                    <a:pt x="667" y="62"/>
                  </a:moveTo>
                  <a:cubicBezTo>
                    <a:pt x="667" y="64"/>
                    <a:pt x="667" y="65"/>
                    <a:pt x="669" y="67"/>
                  </a:cubicBezTo>
                  <a:cubicBezTo>
                    <a:pt x="667" y="67"/>
                    <a:pt x="666" y="68"/>
                    <a:pt x="665" y="69"/>
                  </a:cubicBezTo>
                  <a:cubicBezTo>
                    <a:pt x="664" y="68"/>
                    <a:pt x="663" y="67"/>
                    <a:pt x="662" y="68"/>
                  </a:cubicBezTo>
                  <a:cubicBezTo>
                    <a:pt x="660" y="66"/>
                    <a:pt x="666" y="64"/>
                    <a:pt x="667" y="62"/>
                  </a:cubicBezTo>
                  <a:close/>
                  <a:moveTo>
                    <a:pt x="394" y="88"/>
                  </a:moveTo>
                  <a:cubicBezTo>
                    <a:pt x="392" y="84"/>
                    <a:pt x="388" y="88"/>
                    <a:pt x="388" y="83"/>
                  </a:cubicBezTo>
                  <a:cubicBezTo>
                    <a:pt x="395" y="86"/>
                    <a:pt x="400" y="82"/>
                    <a:pt x="403" y="77"/>
                  </a:cubicBezTo>
                  <a:cubicBezTo>
                    <a:pt x="404" y="82"/>
                    <a:pt x="399" y="85"/>
                    <a:pt x="394" y="88"/>
                  </a:cubicBezTo>
                  <a:close/>
                  <a:moveTo>
                    <a:pt x="413" y="77"/>
                  </a:moveTo>
                  <a:cubicBezTo>
                    <a:pt x="412" y="73"/>
                    <a:pt x="419" y="70"/>
                    <a:pt x="421" y="74"/>
                  </a:cubicBezTo>
                  <a:cubicBezTo>
                    <a:pt x="422" y="73"/>
                    <a:pt x="421" y="72"/>
                    <a:pt x="420" y="71"/>
                  </a:cubicBezTo>
                  <a:cubicBezTo>
                    <a:pt x="423" y="67"/>
                    <a:pt x="424" y="71"/>
                    <a:pt x="427" y="69"/>
                  </a:cubicBezTo>
                  <a:cubicBezTo>
                    <a:pt x="426" y="72"/>
                    <a:pt x="422" y="73"/>
                    <a:pt x="419" y="78"/>
                  </a:cubicBezTo>
                  <a:cubicBezTo>
                    <a:pt x="417" y="77"/>
                    <a:pt x="415" y="74"/>
                    <a:pt x="413" y="77"/>
                  </a:cubicBezTo>
                  <a:close/>
                  <a:moveTo>
                    <a:pt x="426" y="66"/>
                  </a:moveTo>
                  <a:cubicBezTo>
                    <a:pt x="428" y="65"/>
                    <a:pt x="429" y="64"/>
                    <a:pt x="431" y="63"/>
                  </a:cubicBezTo>
                  <a:cubicBezTo>
                    <a:pt x="433" y="68"/>
                    <a:pt x="427" y="67"/>
                    <a:pt x="434" y="71"/>
                  </a:cubicBezTo>
                  <a:cubicBezTo>
                    <a:pt x="434" y="71"/>
                    <a:pt x="435" y="70"/>
                    <a:pt x="436" y="70"/>
                  </a:cubicBezTo>
                  <a:cubicBezTo>
                    <a:pt x="438" y="73"/>
                    <a:pt x="433" y="70"/>
                    <a:pt x="431" y="73"/>
                  </a:cubicBezTo>
                  <a:cubicBezTo>
                    <a:pt x="432" y="70"/>
                    <a:pt x="428" y="69"/>
                    <a:pt x="429" y="73"/>
                  </a:cubicBezTo>
                  <a:cubicBezTo>
                    <a:pt x="428" y="76"/>
                    <a:pt x="428" y="68"/>
                    <a:pt x="426" y="66"/>
                  </a:cubicBezTo>
                  <a:close/>
                  <a:moveTo>
                    <a:pt x="420" y="84"/>
                  </a:moveTo>
                  <a:cubicBezTo>
                    <a:pt x="418" y="81"/>
                    <a:pt x="422" y="78"/>
                    <a:pt x="425" y="78"/>
                  </a:cubicBezTo>
                  <a:cubicBezTo>
                    <a:pt x="427" y="81"/>
                    <a:pt x="422" y="84"/>
                    <a:pt x="420" y="84"/>
                  </a:cubicBezTo>
                  <a:close/>
                  <a:moveTo>
                    <a:pt x="434" y="82"/>
                  </a:moveTo>
                  <a:cubicBezTo>
                    <a:pt x="434" y="80"/>
                    <a:pt x="434" y="79"/>
                    <a:pt x="433" y="77"/>
                  </a:cubicBezTo>
                  <a:cubicBezTo>
                    <a:pt x="436" y="74"/>
                    <a:pt x="438" y="76"/>
                    <a:pt x="440" y="75"/>
                  </a:cubicBezTo>
                  <a:cubicBezTo>
                    <a:pt x="442" y="78"/>
                    <a:pt x="436" y="79"/>
                    <a:pt x="434" y="82"/>
                  </a:cubicBezTo>
                  <a:close/>
                  <a:moveTo>
                    <a:pt x="458" y="56"/>
                  </a:moveTo>
                  <a:cubicBezTo>
                    <a:pt x="456" y="52"/>
                    <a:pt x="462" y="54"/>
                    <a:pt x="463" y="54"/>
                  </a:cubicBezTo>
                  <a:cubicBezTo>
                    <a:pt x="463" y="56"/>
                    <a:pt x="462" y="58"/>
                    <a:pt x="463" y="61"/>
                  </a:cubicBezTo>
                  <a:cubicBezTo>
                    <a:pt x="462" y="67"/>
                    <a:pt x="462" y="50"/>
                    <a:pt x="458" y="56"/>
                  </a:cubicBezTo>
                  <a:close/>
                  <a:moveTo>
                    <a:pt x="470" y="46"/>
                  </a:moveTo>
                  <a:cubicBezTo>
                    <a:pt x="473" y="50"/>
                    <a:pt x="471" y="54"/>
                    <a:pt x="470" y="57"/>
                  </a:cubicBezTo>
                  <a:cubicBezTo>
                    <a:pt x="467" y="53"/>
                    <a:pt x="465" y="49"/>
                    <a:pt x="470" y="46"/>
                  </a:cubicBezTo>
                  <a:close/>
                  <a:moveTo>
                    <a:pt x="458" y="81"/>
                  </a:moveTo>
                  <a:cubicBezTo>
                    <a:pt x="457" y="80"/>
                    <a:pt x="461" y="76"/>
                    <a:pt x="456" y="79"/>
                  </a:cubicBezTo>
                  <a:cubicBezTo>
                    <a:pt x="456" y="73"/>
                    <a:pt x="450" y="78"/>
                    <a:pt x="453" y="73"/>
                  </a:cubicBezTo>
                  <a:cubicBezTo>
                    <a:pt x="462" y="72"/>
                    <a:pt x="460" y="74"/>
                    <a:pt x="467" y="72"/>
                  </a:cubicBezTo>
                  <a:cubicBezTo>
                    <a:pt x="469" y="71"/>
                    <a:pt x="467" y="75"/>
                    <a:pt x="470" y="74"/>
                  </a:cubicBezTo>
                  <a:cubicBezTo>
                    <a:pt x="469" y="80"/>
                    <a:pt x="459" y="72"/>
                    <a:pt x="458" y="81"/>
                  </a:cubicBezTo>
                  <a:close/>
                  <a:moveTo>
                    <a:pt x="473" y="62"/>
                  </a:moveTo>
                  <a:cubicBezTo>
                    <a:pt x="474" y="63"/>
                    <a:pt x="473" y="64"/>
                    <a:pt x="472" y="65"/>
                  </a:cubicBezTo>
                  <a:cubicBezTo>
                    <a:pt x="473" y="65"/>
                    <a:pt x="474" y="66"/>
                    <a:pt x="476" y="67"/>
                  </a:cubicBezTo>
                  <a:cubicBezTo>
                    <a:pt x="471" y="72"/>
                    <a:pt x="467" y="64"/>
                    <a:pt x="473" y="62"/>
                  </a:cubicBezTo>
                  <a:close/>
                  <a:moveTo>
                    <a:pt x="476" y="78"/>
                  </a:moveTo>
                  <a:cubicBezTo>
                    <a:pt x="475" y="79"/>
                    <a:pt x="472" y="78"/>
                    <a:pt x="473" y="80"/>
                  </a:cubicBezTo>
                  <a:cubicBezTo>
                    <a:pt x="469" y="83"/>
                    <a:pt x="471" y="74"/>
                    <a:pt x="473" y="78"/>
                  </a:cubicBezTo>
                  <a:cubicBezTo>
                    <a:pt x="473" y="76"/>
                    <a:pt x="473" y="67"/>
                    <a:pt x="478" y="73"/>
                  </a:cubicBezTo>
                  <a:cubicBezTo>
                    <a:pt x="477" y="74"/>
                    <a:pt x="477" y="73"/>
                    <a:pt x="476" y="72"/>
                  </a:cubicBezTo>
                  <a:cubicBezTo>
                    <a:pt x="476" y="74"/>
                    <a:pt x="476" y="76"/>
                    <a:pt x="476" y="78"/>
                  </a:cubicBezTo>
                  <a:close/>
                  <a:moveTo>
                    <a:pt x="486" y="69"/>
                  </a:moveTo>
                  <a:cubicBezTo>
                    <a:pt x="487" y="67"/>
                    <a:pt x="489" y="66"/>
                    <a:pt x="488" y="65"/>
                  </a:cubicBezTo>
                  <a:cubicBezTo>
                    <a:pt x="493" y="62"/>
                    <a:pt x="490" y="72"/>
                    <a:pt x="494" y="69"/>
                  </a:cubicBezTo>
                  <a:cubicBezTo>
                    <a:pt x="495" y="72"/>
                    <a:pt x="487" y="73"/>
                    <a:pt x="486" y="69"/>
                  </a:cubicBezTo>
                  <a:close/>
                  <a:moveTo>
                    <a:pt x="503" y="64"/>
                  </a:moveTo>
                  <a:cubicBezTo>
                    <a:pt x="501" y="61"/>
                    <a:pt x="500" y="58"/>
                    <a:pt x="503" y="56"/>
                  </a:cubicBezTo>
                  <a:cubicBezTo>
                    <a:pt x="506" y="59"/>
                    <a:pt x="508" y="62"/>
                    <a:pt x="503" y="64"/>
                  </a:cubicBezTo>
                  <a:close/>
                  <a:moveTo>
                    <a:pt x="528" y="44"/>
                  </a:moveTo>
                  <a:cubicBezTo>
                    <a:pt x="529" y="50"/>
                    <a:pt x="522" y="47"/>
                    <a:pt x="520" y="47"/>
                  </a:cubicBezTo>
                  <a:cubicBezTo>
                    <a:pt x="519" y="43"/>
                    <a:pt x="526" y="46"/>
                    <a:pt x="528" y="44"/>
                  </a:cubicBezTo>
                  <a:close/>
                  <a:moveTo>
                    <a:pt x="516" y="54"/>
                  </a:moveTo>
                  <a:cubicBezTo>
                    <a:pt x="517" y="51"/>
                    <a:pt x="523" y="52"/>
                    <a:pt x="527" y="49"/>
                  </a:cubicBezTo>
                  <a:cubicBezTo>
                    <a:pt x="529" y="54"/>
                    <a:pt x="523" y="52"/>
                    <a:pt x="520" y="56"/>
                  </a:cubicBezTo>
                  <a:cubicBezTo>
                    <a:pt x="518" y="55"/>
                    <a:pt x="517" y="53"/>
                    <a:pt x="516" y="54"/>
                  </a:cubicBezTo>
                  <a:close/>
                  <a:moveTo>
                    <a:pt x="517" y="71"/>
                  </a:moveTo>
                  <a:cubicBezTo>
                    <a:pt x="513" y="71"/>
                    <a:pt x="515" y="73"/>
                    <a:pt x="512" y="75"/>
                  </a:cubicBezTo>
                  <a:cubicBezTo>
                    <a:pt x="511" y="74"/>
                    <a:pt x="511" y="73"/>
                    <a:pt x="510" y="71"/>
                  </a:cubicBezTo>
                  <a:cubicBezTo>
                    <a:pt x="515" y="72"/>
                    <a:pt x="510" y="67"/>
                    <a:pt x="515" y="65"/>
                  </a:cubicBezTo>
                  <a:cubicBezTo>
                    <a:pt x="514" y="65"/>
                    <a:pt x="512" y="63"/>
                    <a:pt x="511" y="61"/>
                  </a:cubicBezTo>
                  <a:cubicBezTo>
                    <a:pt x="512" y="61"/>
                    <a:pt x="514" y="61"/>
                    <a:pt x="513" y="60"/>
                  </a:cubicBezTo>
                  <a:cubicBezTo>
                    <a:pt x="515" y="59"/>
                    <a:pt x="516" y="61"/>
                    <a:pt x="517" y="60"/>
                  </a:cubicBezTo>
                  <a:cubicBezTo>
                    <a:pt x="518" y="62"/>
                    <a:pt x="516" y="62"/>
                    <a:pt x="516" y="61"/>
                  </a:cubicBezTo>
                  <a:cubicBezTo>
                    <a:pt x="518" y="65"/>
                    <a:pt x="514" y="68"/>
                    <a:pt x="517" y="71"/>
                  </a:cubicBezTo>
                  <a:close/>
                  <a:moveTo>
                    <a:pt x="504" y="76"/>
                  </a:moveTo>
                  <a:cubicBezTo>
                    <a:pt x="497" y="80"/>
                    <a:pt x="493" y="77"/>
                    <a:pt x="488" y="81"/>
                  </a:cubicBezTo>
                  <a:cubicBezTo>
                    <a:pt x="488" y="75"/>
                    <a:pt x="499" y="74"/>
                    <a:pt x="504" y="76"/>
                  </a:cubicBezTo>
                  <a:close/>
                  <a:moveTo>
                    <a:pt x="488" y="88"/>
                  </a:moveTo>
                  <a:cubicBezTo>
                    <a:pt x="486" y="86"/>
                    <a:pt x="489" y="85"/>
                    <a:pt x="488" y="83"/>
                  </a:cubicBezTo>
                  <a:cubicBezTo>
                    <a:pt x="492" y="84"/>
                    <a:pt x="495" y="86"/>
                    <a:pt x="499" y="85"/>
                  </a:cubicBezTo>
                  <a:cubicBezTo>
                    <a:pt x="499" y="92"/>
                    <a:pt x="492" y="84"/>
                    <a:pt x="488" y="88"/>
                  </a:cubicBezTo>
                  <a:close/>
                  <a:moveTo>
                    <a:pt x="520" y="62"/>
                  </a:moveTo>
                  <a:cubicBezTo>
                    <a:pt x="518" y="55"/>
                    <a:pt x="523" y="61"/>
                    <a:pt x="527" y="56"/>
                  </a:cubicBezTo>
                  <a:cubicBezTo>
                    <a:pt x="527" y="60"/>
                    <a:pt x="527" y="62"/>
                    <a:pt x="531" y="64"/>
                  </a:cubicBezTo>
                  <a:cubicBezTo>
                    <a:pt x="534" y="62"/>
                    <a:pt x="535" y="60"/>
                    <a:pt x="534" y="58"/>
                  </a:cubicBezTo>
                  <a:cubicBezTo>
                    <a:pt x="538" y="57"/>
                    <a:pt x="536" y="62"/>
                    <a:pt x="536" y="64"/>
                  </a:cubicBezTo>
                  <a:cubicBezTo>
                    <a:pt x="526" y="68"/>
                    <a:pt x="528" y="61"/>
                    <a:pt x="520" y="62"/>
                  </a:cubicBezTo>
                  <a:close/>
                  <a:moveTo>
                    <a:pt x="551" y="41"/>
                  </a:moveTo>
                  <a:cubicBezTo>
                    <a:pt x="551" y="44"/>
                    <a:pt x="549" y="46"/>
                    <a:pt x="546" y="48"/>
                  </a:cubicBezTo>
                  <a:cubicBezTo>
                    <a:pt x="545" y="47"/>
                    <a:pt x="544" y="46"/>
                    <a:pt x="543" y="45"/>
                  </a:cubicBezTo>
                  <a:cubicBezTo>
                    <a:pt x="546" y="42"/>
                    <a:pt x="548" y="44"/>
                    <a:pt x="551" y="41"/>
                  </a:cubicBezTo>
                  <a:close/>
                  <a:moveTo>
                    <a:pt x="567" y="43"/>
                  </a:moveTo>
                  <a:cubicBezTo>
                    <a:pt x="564" y="45"/>
                    <a:pt x="561" y="46"/>
                    <a:pt x="559" y="42"/>
                  </a:cubicBezTo>
                  <a:cubicBezTo>
                    <a:pt x="562" y="39"/>
                    <a:pt x="565" y="39"/>
                    <a:pt x="567" y="43"/>
                  </a:cubicBezTo>
                  <a:close/>
                  <a:moveTo>
                    <a:pt x="508" y="85"/>
                  </a:moveTo>
                  <a:cubicBezTo>
                    <a:pt x="510" y="79"/>
                    <a:pt x="517" y="78"/>
                    <a:pt x="520" y="73"/>
                  </a:cubicBezTo>
                  <a:cubicBezTo>
                    <a:pt x="524" y="80"/>
                    <a:pt x="512" y="79"/>
                    <a:pt x="516" y="84"/>
                  </a:cubicBezTo>
                  <a:cubicBezTo>
                    <a:pt x="513" y="88"/>
                    <a:pt x="511" y="84"/>
                    <a:pt x="508" y="85"/>
                  </a:cubicBezTo>
                  <a:close/>
                  <a:moveTo>
                    <a:pt x="542" y="60"/>
                  </a:moveTo>
                  <a:cubicBezTo>
                    <a:pt x="549" y="57"/>
                    <a:pt x="546" y="53"/>
                    <a:pt x="551" y="50"/>
                  </a:cubicBezTo>
                  <a:cubicBezTo>
                    <a:pt x="554" y="53"/>
                    <a:pt x="558" y="53"/>
                    <a:pt x="562" y="48"/>
                  </a:cubicBezTo>
                  <a:cubicBezTo>
                    <a:pt x="566" y="57"/>
                    <a:pt x="556" y="51"/>
                    <a:pt x="551" y="55"/>
                  </a:cubicBezTo>
                  <a:cubicBezTo>
                    <a:pt x="549" y="57"/>
                    <a:pt x="556" y="57"/>
                    <a:pt x="557" y="58"/>
                  </a:cubicBezTo>
                  <a:cubicBezTo>
                    <a:pt x="555" y="61"/>
                    <a:pt x="561" y="65"/>
                    <a:pt x="556" y="68"/>
                  </a:cubicBezTo>
                  <a:cubicBezTo>
                    <a:pt x="555" y="58"/>
                    <a:pt x="549" y="61"/>
                    <a:pt x="542" y="60"/>
                  </a:cubicBezTo>
                  <a:close/>
                  <a:moveTo>
                    <a:pt x="560" y="62"/>
                  </a:moveTo>
                  <a:cubicBezTo>
                    <a:pt x="562" y="62"/>
                    <a:pt x="563" y="61"/>
                    <a:pt x="564" y="60"/>
                  </a:cubicBezTo>
                  <a:cubicBezTo>
                    <a:pt x="566" y="63"/>
                    <a:pt x="567" y="61"/>
                    <a:pt x="567" y="64"/>
                  </a:cubicBezTo>
                  <a:cubicBezTo>
                    <a:pt x="565" y="65"/>
                    <a:pt x="562" y="65"/>
                    <a:pt x="560" y="62"/>
                  </a:cubicBezTo>
                  <a:close/>
                  <a:moveTo>
                    <a:pt x="528" y="86"/>
                  </a:moveTo>
                  <a:cubicBezTo>
                    <a:pt x="527" y="81"/>
                    <a:pt x="526" y="83"/>
                    <a:pt x="525" y="79"/>
                  </a:cubicBezTo>
                  <a:cubicBezTo>
                    <a:pt x="532" y="82"/>
                    <a:pt x="539" y="71"/>
                    <a:pt x="545" y="66"/>
                  </a:cubicBezTo>
                  <a:cubicBezTo>
                    <a:pt x="548" y="72"/>
                    <a:pt x="538" y="73"/>
                    <a:pt x="537" y="77"/>
                  </a:cubicBezTo>
                  <a:cubicBezTo>
                    <a:pt x="539" y="80"/>
                    <a:pt x="540" y="79"/>
                    <a:pt x="542" y="80"/>
                  </a:cubicBezTo>
                  <a:cubicBezTo>
                    <a:pt x="547" y="77"/>
                    <a:pt x="547" y="74"/>
                    <a:pt x="550" y="70"/>
                  </a:cubicBezTo>
                  <a:cubicBezTo>
                    <a:pt x="555" y="75"/>
                    <a:pt x="546" y="77"/>
                    <a:pt x="552" y="82"/>
                  </a:cubicBezTo>
                  <a:cubicBezTo>
                    <a:pt x="543" y="80"/>
                    <a:pt x="538" y="85"/>
                    <a:pt x="528" y="86"/>
                  </a:cubicBezTo>
                  <a:close/>
                  <a:moveTo>
                    <a:pt x="553" y="74"/>
                  </a:moveTo>
                  <a:cubicBezTo>
                    <a:pt x="558" y="69"/>
                    <a:pt x="559" y="71"/>
                    <a:pt x="563" y="66"/>
                  </a:cubicBezTo>
                  <a:cubicBezTo>
                    <a:pt x="565" y="68"/>
                    <a:pt x="563" y="69"/>
                    <a:pt x="561" y="71"/>
                  </a:cubicBezTo>
                  <a:cubicBezTo>
                    <a:pt x="562" y="72"/>
                    <a:pt x="563" y="71"/>
                    <a:pt x="563" y="71"/>
                  </a:cubicBezTo>
                  <a:cubicBezTo>
                    <a:pt x="563" y="72"/>
                    <a:pt x="555" y="73"/>
                    <a:pt x="555" y="79"/>
                  </a:cubicBezTo>
                  <a:cubicBezTo>
                    <a:pt x="551" y="81"/>
                    <a:pt x="557" y="75"/>
                    <a:pt x="553" y="74"/>
                  </a:cubicBezTo>
                  <a:close/>
                  <a:moveTo>
                    <a:pt x="567" y="66"/>
                  </a:moveTo>
                  <a:cubicBezTo>
                    <a:pt x="571" y="62"/>
                    <a:pt x="576" y="63"/>
                    <a:pt x="577" y="55"/>
                  </a:cubicBezTo>
                  <a:cubicBezTo>
                    <a:pt x="578" y="59"/>
                    <a:pt x="581" y="56"/>
                    <a:pt x="583" y="56"/>
                  </a:cubicBezTo>
                  <a:cubicBezTo>
                    <a:pt x="581" y="60"/>
                    <a:pt x="575" y="68"/>
                    <a:pt x="567" y="66"/>
                  </a:cubicBezTo>
                  <a:close/>
                  <a:moveTo>
                    <a:pt x="587" y="85"/>
                  </a:moveTo>
                  <a:cubicBezTo>
                    <a:pt x="583" y="82"/>
                    <a:pt x="588" y="80"/>
                    <a:pt x="587" y="78"/>
                  </a:cubicBezTo>
                  <a:cubicBezTo>
                    <a:pt x="584" y="76"/>
                    <a:pt x="587" y="82"/>
                    <a:pt x="582" y="83"/>
                  </a:cubicBezTo>
                  <a:cubicBezTo>
                    <a:pt x="579" y="80"/>
                    <a:pt x="581" y="78"/>
                    <a:pt x="583" y="75"/>
                  </a:cubicBezTo>
                  <a:cubicBezTo>
                    <a:pt x="587" y="76"/>
                    <a:pt x="590" y="79"/>
                    <a:pt x="594" y="82"/>
                  </a:cubicBezTo>
                  <a:cubicBezTo>
                    <a:pt x="593" y="85"/>
                    <a:pt x="590" y="84"/>
                    <a:pt x="587" y="85"/>
                  </a:cubicBezTo>
                  <a:close/>
                  <a:moveTo>
                    <a:pt x="611" y="59"/>
                  </a:moveTo>
                  <a:cubicBezTo>
                    <a:pt x="612" y="63"/>
                    <a:pt x="611" y="67"/>
                    <a:pt x="606" y="70"/>
                  </a:cubicBezTo>
                  <a:cubicBezTo>
                    <a:pt x="605" y="67"/>
                    <a:pt x="603" y="66"/>
                    <a:pt x="600" y="67"/>
                  </a:cubicBezTo>
                  <a:cubicBezTo>
                    <a:pt x="600" y="66"/>
                    <a:pt x="608" y="63"/>
                    <a:pt x="611" y="59"/>
                  </a:cubicBezTo>
                  <a:close/>
                  <a:moveTo>
                    <a:pt x="593" y="79"/>
                  </a:moveTo>
                  <a:cubicBezTo>
                    <a:pt x="592" y="77"/>
                    <a:pt x="594" y="75"/>
                    <a:pt x="593" y="73"/>
                  </a:cubicBezTo>
                  <a:cubicBezTo>
                    <a:pt x="595" y="72"/>
                    <a:pt x="597" y="73"/>
                    <a:pt x="598" y="76"/>
                  </a:cubicBezTo>
                  <a:cubicBezTo>
                    <a:pt x="596" y="79"/>
                    <a:pt x="595" y="78"/>
                    <a:pt x="593" y="79"/>
                  </a:cubicBezTo>
                  <a:close/>
                  <a:moveTo>
                    <a:pt x="612" y="69"/>
                  </a:moveTo>
                  <a:cubicBezTo>
                    <a:pt x="613" y="65"/>
                    <a:pt x="616" y="62"/>
                    <a:pt x="615" y="58"/>
                  </a:cubicBezTo>
                  <a:cubicBezTo>
                    <a:pt x="616" y="57"/>
                    <a:pt x="616" y="59"/>
                    <a:pt x="616" y="59"/>
                  </a:cubicBezTo>
                  <a:cubicBezTo>
                    <a:pt x="619" y="61"/>
                    <a:pt x="623" y="58"/>
                    <a:pt x="625" y="62"/>
                  </a:cubicBezTo>
                  <a:cubicBezTo>
                    <a:pt x="620" y="62"/>
                    <a:pt x="617" y="68"/>
                    <a:pt x="612" y="69"/>
                  </a:cubicBezTo>
                  <a:close/>
                  <a:moveTo>
                    <a:pt x="620" y="74"/>
                  </a:moveTo>
                  <a:cubicBezTo>
                    <a:pt x="616" y="78"/>
                    <a:pt x="614" y="73"/>
                    <a:pt x="610" y="78"/>
                  </a:cubicBezTo>
                  <a:cubicBezTo>
                    <a:pt x="609" y="76"/>
                    <a:pt x="609" y="74"/>
                    <a:pt x="610" y="73"/>
                  </a:cubicBezTo>
                  <a:cubicBezTo>
                    <a:pt x="613" y="72"/>
                    <a:pt x="617" y="71"/>
                    <a:pt x="620" y="74"/>
                  </a:cubicBezTo>
                  <a:close/>
                  <a:moveTo>
                    <a:pt x="642" y="62"/>
                  </a:moveTo>
                  <a:cubicBezTo>
                    <a:pt x="639" y="63"/>
                    <a:pt x="636" y="62"/>
                    <a:pt x="633" y="65"/>
                  </a:cubicBezTo>
                  <a:cubicBezTo>
                    <a:pt x="632" y="63"/>
                    <a:pt x="634" y="62"/>
                    <a:pt x="633" y="60"/>
                  </a:cubicBezTo>
                  <a:cubicBezTo>
                    <a:pt x="636" y="58"/>
                    <a:pt x="639" y="58"/>
                    <a:pt x="642" y="62"/>
                  </a:cubicBezTo>
                  <a:close/>
                  <a:moveTo>
                    <a:pt x="659" y="41"/>
                  </a:moveTo>
                  <a:cubicBezTo>
                    <a:pt x="653" y="42"/>
                    <a:pt x="658" y="46"/>
                    <a:pt x="653" y="49"/>
                  </a:cubicBezTo>
                  <a:cubicBezTo>
                    <a:pt x="652" y="49"/>
                    <a:pt x="651" y="48"/>
                    <a:pt x="649" y="49"/>
                  </a:cubicBezTo>
                  <a:cubicBezTo>
                    <a:pt x="648" y="44"/>
                    <a:pt x="654" y="34"/>
                    <a:pt x="659" y="41"/>
                  </a:cubicBezTo>
                  <a:close/>
                  <a:moveTo>
                    <a:pt x="646" y="35"/>
                  </a:moveTo>
                  <a:cubicBezTo>
                    <a:pt x="646" y="39"/>
                    <a:pt x="643" y="42"/>
                    <a:pt x="639" y="45"/>
                  </a:cubicBezTo>
                  <a:cubicBezTo>
                    <a:pt x="638" y="44"/>
                    <a:pt x="639" y="43"/>
                    <a:pt x="640" y="42"/>
                  </a:cubicBezTo>
                  <a:cubicBezTo>
                    <a:pt x="641" y="40"/>
                    <a:pt x="639" y="41"/>
                    <a:pt x="638" y="38"/>
                  </a:cubicBezTo>
                  <a:cubicBezTo>
                    <a:pt x="640" y="37"/>
                    <a:pt x="639" y="35"/>
                    <a:pt x="641" y="34"/>
                  </a:cubicBezTo>
                  <a:cubicBezTo>
                    <a:pt x="643" y="34"/>
                    <a:pt x="644" y="36"/>
                    <a:pt x="646" y="35"/>
                  </a:cubicBezTo>
                  <a:close/>
                  <a:moveTo>
                    <a:pt x="643" y="43"/>
                  </a:moveTo>
                  <a:cubicBezTo>
                    <a:pt x="643" y="52"/>
                    <a:pt x="632" y="57"/>
                    <a:pt x="622" y="56"/>
                  </a:cubicBezTo>
                  <a:cubicBezTo>
                    <a:pt x="622" y="51"/>
                    <a:pt x="631" y="55"/>
                    <a:pt x="633" y="49"/>
                  </a:cubicBezTo>
                  <a:cubicBezTo>
                    <a:pt x="632" y="47"/>
                    <a:pt x="630" y="47"/>
                    <a:pt x="628" y="47"/>
                  </a:cubicBezTo>
                  <a:cubicBezTo>
                    <a:pt x="628" y="45"/>
                    <a:pt x="629" y="43"/>
                    <a:pt x="632" y="41"/>
                  </a:cubicBezTo>
                  <a:cubicBezTo>
                    <a:pt x="633" y="46"/>
                    <a:pt x="638" y="48"/>
                    <a:pt x="643" y="43"/>
                  </a:cubicBezTo>
                  <a:close/>
                  <a:moveTo>
                    <a:pt x="621" y="42"/>
                  </a:moveTo>
                  <a:cubicBezTo>
                    <a:pt x="627" y="46"/>
                    <a:pt x="618" y="47"/>
                    <a:pt x="622" y="51"/>
                  </a:cubicBezTo>
                  <a:cubicBezTo>
                    <a:pt x="620" y="52"/>
                    <a:pt x="617" y="51"/>
                    <a:pt x="618" y="53"/>
                  </a:cubicBezTo>
                  <a:cubicBezTo>
                    <a:pt x="617" y="54"/>
                    <a:pt x="616" y="52"/>
                    <a:pt x="615" y="51"/>
                  </a:cubicBezTo>
                  <a:cubicBezTo>
                    <a:pt x="620" y="48"/>
                    <a:pt x="615" y="45"/>
                    <a:pt x="621" y="42"/>
                  </a:cubicBezTo>
                  <a:close/>
                  <a:moveTo>
                    <a:pt x="610" y="52"/>
                  </a:moveTo>
                  <a:cubicBezTo>
                    <a:pt x="612" y="56"/>
                    <a:pt x="605" y="56"/>
                    <a:pt x="604" y="58"/>
                  </a:cubicBezTo>
                  <a:cubicBezTo>
                    <a:pt x="600" y="52"/>
                    <a:pt x="609" y="54"/>
                    <a:pt x="610" y="52"/>
                  </a:cubicBezTo>
                  <a:close/>
                  <a:moveTo>
                    <a:pt x="594" y="67"/>
                  </a:moveTo>
                  <a:cubicBezTo>
                    <a:pt x="595" y="66"/>
                    <a:pt x="588" y="65"/>
                    <a:pt x="587" y="73"/>
                  </a:cubicBezTo>
                  <a:cubicBezTo>
                    <a:pt x="578" y="68"/>
                    <a:pt x="598" y="57"/>
                    <a:pt x="600" y="50"/>
                  </a:cubicBezTo>
                  <a:cubicBezTo>
                    <a:pt x="602" y="56"/>
                    <a:pt x="597" y="61"/>
                    <a:pt x="594" y="67"/>
                  </a:cubicBezTo>
                  <a:close/>
                  <a:moveTo>
                    <a:pt x="608" y="47"/>
                  </a:moveTo>
                  <a:cubicBezTo>
                    <a:pt x="607" y="51"/>
                    <a:pt x="602" y="47"/>
                    <a:pt x="604" y="50"/>
                  </a:cubicBezTo>
                  <a:cubicBezTo>
                    <a:pt x="600" y="53"/>
                    <a:pt x="603" y="43"/>
                    <a:pt x="598" y="46"/>
                  </a:cubicBezTo>
                  <a:cubicBezTo>
                    <a:pt x="596" y="43"/>
                    <a:pt x="601" y="46"/>
                    <a:pt x="603" y="42"/>
                  </a:cubicBezTo>
                  <a:cubicBezTo>
                    <a:pt x="604" y="46"/>
                    <a:pt x="606" y="44"/>
                    <a:pt x="608" y="47"/>
                  </a:cubicBezTo>
                  <a:close/>
                  <a:moveTo>
                    <a:pt x="608" y="45"/>
                  </a:moveTo>
                  <a:cubicBezTo>
                    <a:pt x="606" y="40"/>
                    <a:pt x="605" y="41"/>
                    <a:pt x="604" y="37"/>
                  </a:cubicBezTo>
                  <a:cubicBezTo>
                    <a:pt x="607" y="36"/>
                    <a:pt x="613" y="42"/>
                    <a:pt x="608" y="45"/>
                  </a:cubicBezTo>
                  <a:close/>
                  <a:moveTo>
                    <a:pt x="590" y="56"/>
                  </a:moveTo>
                  <a:cubicBezTo>
                    <a:pt x="585" y="52"/>
                    <a:pt x="591" y="49"/>
                    <a:pt x="588" y="45"/>
                  </a:cubicBezTo>
                  <a:cubicBezTo>
                    <a:pt x="594" y="43"/>
                    <a:pt x="594" y="53"/>
                    <a:pt x="590" y="56"/>
                  </a:cubicBezTo>
                  <a:close/>
                  <a:moveTo>
                    <a:pt x="575" y="51"/>
                  </a:moveTo>
                  <a:cubicBezTo>
                    <a:pt x="572" y="43"/>
                    <a:pt x="582" y="48"/>
                    <a:pt x="585" y="43"/>
                  </a:cubicBezTo>
                  <a:cubicBezTo>
                    <a:pt x="587" y="51"/>
                    <a:pt x="576" y="43"/>
                    <a:pt x="575" y="51"/>
                  </a:cubicBezTo>
                  <a:close/>
                  <a:moveTo>
                    <a:pt x="577" y="40"/>
                  </a:moveTo>
                  <a:cubicBezTo>
                    <a:pt x="586" y="38"/>
                    <a:pt x="577" y="35"/>
                    <a:pt x="583" y="31"/>
                  </a:cubicBezTo>
                  <a:cubicBezTo>
                    <a:pt x="584" y="31"/>
                    <a:pt x="585" y="32"/>
                    <a:pt x="586" y="33"/>
                  </a:cubicBezTo>
                  <a:cubicBezTo>
                    <a:pt x="585" y="37"/>
                    <a:pt x="585" y="49"/>
                    <a:pt x="577" y="40"/>
                  </a:cubicBezTo>
                  <a:close/>
                  <a:moveTo>
                    <a:pt x="585" y="25"/>
                  </a:moveTo>
                  <a:cubicBezTo>
                    <a:pt x="590" y="29"/>
                    <a:pt x="583" y="33"/>
                    <a:pt x="581" y="28"/>
                  </a:cubicBezTo>
                  <a:cubicBezTo>
                    <a:pt x="582" y="25"/>
                    <a:pt x="582" y="27"/>
                    <a:pt x="585" y="25"/>
                  </a:cubicBezTo>
                  <a:close/>
                  <a:moveTo>
                    <a:pt x="577" y="33"/>
                  </a:moveTo>
                  <a:cubicBezTo>
                    <a:pt x="578" y="38"/>
                    <a:pt x="573" y="40"/>
                    <a:pt x="569" y="39"/>
                  </a:cubicBezTo>
                  <a:cubicBezTo>
                    <a:pt x="571" y="35"/>
                    <a:pt x="570" y="34"/>
                    <a:pt x="574" y="29"/>
                  </a:cubicBezTo>
                  <a:cubicBezTo>
                    <a:pt x="574" y="29"/>
                    <a:pt x="574" y="35"/>
                    <a:pt x="577" y="33"/>
                  </a:cubicBezTo>
                  <a:close/>
                  <a:moveTo>
                    <a:pt x="566" y="30"/>
                  </a:moveTo>
                  <a:cubicBezTo>
                    <a:pt x="565" y="32"/>
                    <a:pt x="567" y="35"/>
                    <a:pt x="567" y="38"/>
                  </a:cubicBezTo>
                  <a:cubicBezTo>
                    <a:pt x="564" y="41"/>
                    <a:pt x="563" y="37"/>
                    <a:pt x="560" y="39"/>
                  </a:cubicBezTo>
                  <a:cubicBezTo>
                    <a:pt x="560" y="37"/>
                    <a:pt x="560" y="36"/>
                    <a:pt x="562" y="34"/>
                  </a:cubicBezTo>
                  <a:cubicBezTo>
                    <a:pt x="560" y="34"/>
                    <a:pt x="559" y="33"/>
                    <a:pt x="557" y="31"/>
                  </a:cubicBezTo>
                  <a:cubicBezTo>
                    <a:pt x="552" y="33"/>
                    <a:pt x="556" y="36"/>
                    <a:pt x="552" y="38"/>
                  </a:cubicBezTo>
                  <a:cubicBezTo>
                    <a:pt x="547" y="23"/>
                    <a:pt x="559" y="31"/>
                    <a:pt x="566" y="30"/>
                  </a:cubicBezTo>
                  <a:close/>
                  <a:moveTo>
                    <a:pt x="544" y="23"/>
                  </a:moveTo>
                  <a:cubicBezTo>
                    <a:pt x="549" y="21"/>
                    <a:pt x="542" y="27"/>
                    <a:pt x="540" y="28"/>
                  </a:cubicBezTo>
                  <a:cubicBezTo>
                    <a:pt x="542" y="32"/>
                    <a:pt x="545" y="26"/>
                    <a:pt x="546" y="30"/>
                  </a:cubicBezTo>
                  <a:cubicBezTo>
                    <a:pt x="540" y="33"/>
                    <a:pt x="549" y="37"/>
                    <a:pt x="544" y="39"/>
                  </a:cubicBezTo>
                  <a:cubicBezTo>
                    <a:pt x="541" y="32"/>
                    <a:pt x="537" y="28"/>
                    <a:pt x="536" y="24"/>
                  </a:cubicBezTo>
                  <a:cubicBezTo>
                    <a:pt x="539" y="20"/>
                    <a:pt x="541" y="29"/>
                    <a:pt x="544" y="23"/>
                  </a:cubicBezTo>
                  <a:close/>
                  <a:moveTo>
                    <a:pt x="530" y="28"/>
                  </a:moveTo>
                  <a:cubicBezTo>
                    <a:pt x="528" y="31"/>
                    <a:pt x="534" y="35"/>
                    <a:pt x="529" y="38"/>
                  </a:cubicBezTo>
                  <a:cubicBezTo>
                    <a:pt x="531" y="39"/>
                    <a:pt x="532" y="37"/>
                    <a:pt x="534" y="40"/>
                  </a:cubicBezTo>
                  <a:cubicBezTo>
                    <a:pt x="536" y="39"/>
                    <a:pt x="535" y="37"/>
                    <a:pt x="534" y="36"/>
                  </a:cubicBezTo>
                  <a:cubicBezTo>
                    <a:pt x="539" y="36"/>
                    <a:pt x="537" y="41"/>
                    <a:pt x="545" y="42"/>
                  </a:cubicBezTo>
                  <a:cubicBezTo>
                    <a:pt x="541" y="45"/>
                    <a:pt x="540" y="48"/>
                    <a:pt x="543" y="51"/>
                  </a:cubicBezTo>
                  <a:cubicBezTo>
                    <a:pt x="540" y="52"/>
                    <a:pt x="537" y="54"/>
                    <a:pt x="535" y="51"/>
                  </a:cubicBezTo>
                  <a:cubicBezTo>
                    <a:pt x="539" y="49"/>
                    <a:pt x="537" y="44"/>
                    <a:pt x="541" y="45"/>
                  </a:cubicBezTo>
                  <a:cubicBezTo>
                    <a:pt x="536" y="38"/>
                    <a:pt x="529" y="48"/>
                    <a:pt x="524" y="39"/>
                  </a:cubicBezTo>
                  <a:cubicBezTo>
                    <a:pt x="529" y="35"/>
                    <a:pt x="523" y="29"/>
                    <a:pt x="530" y="28"/>
                  </a:cubicBezTo>
                  <a:close/>
                  <a:moveTo>
                    <a:pt x="519" y="33"/>
                  </a:moveTo>
                  <a:cubicBezTo>
                    <a:pt x="520" y="40"/>
                    <a:pt x="513" y="40"/>
                    <a:pt x="511" y="47"/>
                  </a:cubicBezTo>
                  <a:cubicBezTo>
                    <a:pt x="506" y="44"/>
                    <a:pt x="512" y="41"/>
                    <a:pt x="511" y="38"/>
                  </a:cubicBezTo>
                  <a:cubicBezTo>
                    <a:pt x="517" y="39"/>
                    <a:pt x="515" y="34"/>
                    <a:pt x="519" y="33"/>
                  </a:cubicBezTo>
                  <a:close/>
                  <a:moveTo>
                    <a:pt x="505" y="42"/>
                  </a:moveTo>
                  <a:cubicBezTo>
                    <a:pt x="502" y="48"/>
                    <a:pt x="506" y="48"/>
                    <a:pt x="502" y="52"/>
                  </a:cubicBezTo>
                  <a:cubicBezTo>
                    <a:pt x="501" y="49"/>
                    <a:pt x="504" y="44"/>
                    <a:pt x="499" y="46"/>
                  </a:cubicBezTo>
                  <a:cubicBezTo>
                    <a:pt x="494" y="44"/>
                    <a:pt x="503" y="46"/>
                    <a:pt x="505" y="42"/>
                  </a:cubicBezTo>
                  <a:close/>
                  <a:moveTo>
                    <a:pt x="492" y="54"/>
                  </a:moveTo>
                  <a:cubicBezTo>
                    <a:pt x="496" y="50"/>
                    <a:pt x="495" y="51"/>
                    <a:pt x="500" y="48"/>
                  </a:cubicBezTo>
                  <a:cubicBezTo>
                    <a:pt x="502" y="52"/>
                    <a:pt x="495" y="55"/>
                    <a:pt x="494" y="58"/>
                  </a:cubicBezTo>
                  <a:cubicBezTo>
                    <a:pt x="493" y="56"/>
                    <a:pt x="491" y="55"/>
                    <a:pt x="489" y="57"/>
                  </a:cubicBezTo>
                  <a:cubicBezTo>
                    <a:pt x="487" y="49"/>
                    <a:pt x="484" y="54"/>
                    <a:pt x="481" y="54"/>
                  </a:cubicBezTo>
                  <a:cubicBezTo>
                    <a:pt x="477" y="49"/>
                    <a:pt x="485" y="52"/>
                    <a:pt x="487" y="47"/>
                  </a:cubicBezTo>
                  <a:cubicBezTo>
                    <a:pt x="488" y="53"/>
                    <a:pt x="492" y="49"/>
                    <a:pt x="492" y="54"/>
                  </a:cubicBezTo>
                  <a:close/>
                  <a:moveTo>
                    <a:pt x="507" y="32"/>
                  </a:moveTo>
                  <a:cubicBezTo>
                    <a:pt x="508" y="34"/>
                    <a:pt x="505" y="34"/>
                    <a:pt x="504" y="32"/>
                  </a:cubicBezTo>
                  <a:cubicBezTo>
                    <a:pt x="504" y="35"/>
                    <a:pt x="505" y="37"/>
                    <a:pt x="501" y="37"/>
                  </a:cubicBezTo>
                  <a:cubicBezTo>
                    <a:pt x="501" y="35"/>
                    <a:pt x="502" y="34"/>
                    <a:pt x="500" y="32"/>
                  </a:cubicBezTo>
                  <a:cubicBezTo>
                    <a:pt x="503" y="28"/>
                    <a:pt x="505" y="34"/>
                    <a:pt x="507" y="32"/>
                  </a:cubicBezTo>
                  <a:close/>
                  <a:moveTo>
                    <a:pt x="485" y="29"/>
                  </a:moveTo>
                  <a:cubicBezTo>
                    <a:pt x="489" y="32"/>
                    <a:pt x="483" y="33"/>
                    <a:pt x="484" y="36"/>
                  </a:cubicBezTo>
                  <a:cubicBezTo>
                    <a:pt x="485" y="36"/>
                    <a:pt x="488" y="37"/>
                    <a:pt x="486" y="39"/>
                  </a:cubicBezTo>
                  <a:cubicBezTo>
                    <a:pt x="491" y="40"/>
                    <a:pt x="494" y="34"/>
                    <a:pt x="500" y="39"/>
                  </a:cubicBezTo>
                  <a:cubicBezTo>
                    <a:pt x="496" y="39"/>
                    <a:pt x="489" y="42"/>
                    <a:pt x="486" y="46"/>
                  </a:cubicBezTo>
                  <a:cubicBezTo>
                    <a:pt x="482" y="42"/>
                    <a:pt x="483" y="34"/>
                    <a:pt x="476" y="36"/>
                  </a:cubicBezTo>
                  <a:cubicBezTo>
                    <a:pt x="477" y="32"/>
                    <a:pt x="483" y="35"/>
                    <a:pt x="485" y="29"/>
                  </a:cubicBezTo>
                  <a:close/>
                  <a:moveTo>
                    <a:pt x="474" y="33"/>
                  </a:moveTo>
                  <a:cubicBezTo>
                    <a:pt x="471" y="36"/>
                    <a:pt x="468" y="36"/>
                    <a:pt x="474" y="42"/>
                  </a:cubicBezTo>
                  <a:cubicBezTo>
                    <a:pt x="472" y="46"/>
                    <a:pt x="469" y="46"/>
                    <a:pt x="465" y="43"/>
                  </a:cubicBezTo>
                  <a:cubicBezTo>
                    <a:pt x="468" y="41"/>
                    <a:pt x="467" y="40"/>
                    <a:pt x="466" y="41"/>
                  </a:cubicBezTo>
                  <a:cubicBezTo>
                    <a:pt x="467" y="37"/>
                    <a:pt x="470" y="33"/>
                    <a:pt x="469" y="29"/>
                  </a:cubicBezTo>
                  <a:cubicBezTo>
                    <a:pt x="472" y="26"/>
                    <a:pt x="470" y="35"/>
                    <a:pt x="474" y="33"/>
                  </a:cubicBezTo>
                  <a:close/>
                  <a:moveTo>
                    <a:pt x="457" y="39"/>
                  </a:moveTo>
                  <a:cubicBezTo>
                    <a:pt x="461" y="47"/>
                    <a:pt x="449" y="43"/>
                    <a:pt x="445" y="44"/>
                  </a:cubicBezTo>
                  <a:cubicBezTo>
                    <a:pt x="445" y="37"/>
                    <a:pt x="442" y="48"/>
                    <a:pt x="438" y="42"/>
                  </a:cubicBezTo>
                  <a:cubicBezTo>
                    <a:pt x="446" y="36"/>
                    <a:pt x="450" y="47"/>
                    <a:pt x="457" y="39"/>
                  </a:cubicBezTo>
                  <a:close/>
                  <a:moveTo>
                    <a:pt x="393" y="75"/>
                  </a:moveTo>
                  <a:cubicBezTo>
                    <a:pt x="392" y="74"/>
                    <a:pt x="391" y="73"/>
                    <a:pt x="390" y="71"/>
                  </a:cubicBezTo>
                  <a:cubicBezTo>
                    <a:pt x="390" y="76"/>
                    <a:pt x="386" y="78"/>
                    <a:pt x="382" y="79"/>
                  </a:cubicBezTo>
                  <a:cubicBezTo>
                    <a:pt x="380" y="72"/>
                    <a:pt x="392" y="73"/>
                    <a:pt x="391" y="68"/>
                  </a:cubicBezTo>
                  <a:cubicBezTo>
                    <a:pt x="395" y="67"/>
                    <a:pt x="399" y="73"/>
                    <a:pt x="393" y="75"/>
                  </a:cubicBezTo>
                  <a:close/>
                  <a:moveTo>
                    <a:pt x="421" y="50"/>
                  </a:moveTo>
                  <a:cubicBezTo>
                    <a:pt x="417" y="56"/>
                    <a:pt x="415" y="48"/>
                    <a:pt x="411" y="52"/>
                  </a:cubicBezTo>
                  <a:cubicBezTo>
                    <a:pt x="410" y="50"/>
                    <a:pt x="412" y="48"/>
                    <a:pt x="415" y="46"/>
                  </a:cubicBezTo>
                  <a:cubicBezTo>
                    <a:pt x="419" y="47"/>
                    <a:pt x="417" y="48"/>
                    <a:pt x="421" y="50"/>
                  </a:cubicBezTo>
                  <a:close/>
                  <a:moveTo>
                    <a:pt x="441" y="30"/>
                  </a:moveTo>
                  <a:cubicBezTo>
                    <a:pt x="443" y="34"/>
                    <a:pt x="435" y="35"/>
                    <a:pt x="434" y="37"/>
                  </a:cubicBezTo>
                  <a:cubicBezTo>
                    <a:pt x="432" y="34"/>
                    <a:pt x="432" y="31"/>
                    <a:pt x="435" y="29"/>
                  </a:cubicBezTo>
                  <a:cubicBezTo>
                    <a:pt x="433" y="35"/>
                    <a:pt x="438" y="34"/>
                    <a:pt x="441" y="30"/>
                  </a:cubicBezTo>
                  <a:close/>
                  <a:moveTo>
                    <a:pt x="375" y="79"/>
                  </a:moveTo>
                  <a:cubicBezTo>
                    <a:pt x="375" y="82"/>
                    <a:pt x="364" y="82"/>
                    <a:pt x="365" y="78"/>
                  </a:cubicBezTo>
                  <a:cubicBezTo>
                    <a:pt x="367" y="79"/>
                    <a:pt x="370" y="79"/>
                    <a:pt x="373" y="75"/>
                  </a:cubicBezTo>
                  <a:cubicBezTo>
                    <a:pt x="375" y="76"/>
                    <a:pt x="371" y="81"/>
                    <a:pt x="375" y="79"/>
                  </a:cubicBezTo>
                  <a:close/>
                  <a:moveTo>
                    <a:pt x="389" y="59"/>
                  </a:moveTo>
                  <a:cubicBezTo>
                    <a:pt x="388" y="57"/>
                    <a:pt x="397" y="55"/>
                    <a:pt x="391" y="54"/>
                  </a:cubicBezTo>
                  <a:cubicBezTo>
                    <a:pt x="390" y="49"/>
                    <a:pt x="396" y="55"/>
                    <a:pt x="398" y="54"/>
                  </a:cubicBezTo>
                  <a:cubicBezTo>
                    <a:pt x="400" y="50"/>
                    <a:pt x="404" y="44"/>
                    <a:pt x="408" y="48"/>
                  </a:cubicBezTo>
                  <a:cubicBezTo>
                    <a:pt x="402" y="58"/>
                    <a:pt x="397" y="53"/>
                    <a:pt x="389" y="59"/>
                  </a:cubicBezTo>
                  <a:close/>
                  <a:moveTo>
                    <a:pt x="417" y="37"/>
                  </a:moveTo>
                  <a:cubicBezTo>
                    <a:pt x="418" y="40"/>
                    <a:pt x="411" y="43"/>
                    <a:pt x="409" y="38"/>
                  </a:cubicBezTo>
                  <a:cubicBezTo>
                    <a:pt x="412" y="35"/>
                    <a:pt x="415" y="39"/>
                    <a:pt x="417" y="37"/>
                  </a:cubicBezTo>
                  <a:close/>
                  <a:moveTo>
                    <a:pt x="358" y="76"/>
                  </a:moveTo>
                  <a:cubicBezTo>
                    <a:pt x="358" y="77"/>
                    <a:pt x="359" y="77"/>
                    <a:pt x="360" y="76"/>
                  </a:cubicBezTo>
                  <a:cubicBezTo>
                    <a:pt x="361" y="78"/>
                    <a:pt x="359" y="78"/>
                    <a:pt x="359" y="77"/>
                  </a:cubicBezTo>
                  <a:cubicBezTo>
                    <a:pt x="356" y="79"/>
                    <a:pt x="361" y="80"/>
                    <a:pt x="362" y="80"/>
                  </a:cubicBezTo>
                  <a:cubicBezTo>
                    <a:pt x="363" y="81"/>
                    <a:pt x="361" y="83"/>
                    <a:pt x="360" y="82"/>
                  </a:cubicBezTo>
                  <a:cubicBezTo>
                    <a:pt x="359" y="82"/>
                    <a:pt x="359" y="83"/>
                    <a:pt x="360" y="84"/>
                  </a:cubicBezTo>
                  <a:cubicBezTo>
                    <a:pt x="359" y="84"/>
                    <a:pt x="358" y="83"/>
                    <a:pt x="359" y="82"/>
                  </a:cubicBezTo>
                  <a:cubicBezTo>
                    <a:pt x="357" y="80"/>
                    <a:pt x="355" y="83"/>
                    <a:pt x="353" y="80"/>
                  </a:cubicBezTo>
                  <a:cubicBezTo>
                    <a:pt x="356" y="80"/>
                    <a:pt x="357" y="78"/>
                    <a:pt x="357" y="75"/>
                  </a:cubicBezTo>
                  <a:cubicBezTo>
                    <a:pt x="358" y="74"/>
                    <a:pt x="358" y="76"/>
                    <a:pt x="358" y="76"/>
                  </a:cubicBezTo>
                  <a:close/>
                  <a:moveTo>
                    <a:pt x="360" y="62"/>
                  </a:moveTo>
                  <a:cubicBezTo>
                    <a:pt x="360" y="60"/>
                    <a:pt x="361" y="60"/>
                    <a:pt x="364" y="57"/>
                  </a:cubicBezTo>
                  <a:cubicBezTo>
                    <a:pt x="365" y="58"/>
                    <a:pt x="364" y="59"/>
                    <a:pt x="363" y="60"/>
                  </a:cubicBezTo>
                  <a:cubicBezTo>
                    <a:pt x="368" y="59"/>
                    <a:pt x="367" y="66"/>
                    <a:pt x="373" y="63"/>
                  </a:cubicBezTo>
                  <a:cubicBezTo>
                    <a:pt x="369" y="71"/>
                    <a:pt x="366" y="57"/>
                    <a:pt x="360" y="62"/>
                  </a:cubicBezTo>
                  <a:close/>
                  <a:moveTo>
                    <a:pt x="411" y="24"/>
                  </a:moveTo>
                  <a:cubicBezTo>
                    <a:pt x="414" y="24"/>
                    <a:pt x="417" y="24"/>
                    <a:pt x="420" y="24"/>
                  </a:cubicBezTo>
                  <a:cubicBezTo>
                    <a:pt x="420" y="33"/>
                    <a:pt x="415" y="24"/>
                    <a:pt x="411" y="26"/>
                  </a:cubicBezTo>
                  <a:cubicBezTo>
                    <a:pt x="411" y="24"/>
                    <a:pt x="409" y="22"/>
                    <a:pt x="410" y="21"/>
                  </a:cubicBezTo>
                  <a:cubicBezTo>
                    <a:pt x="409" y="16"/>
                    <a:pt x="413" y="23"/>
                    <a:pt x="411" y="24"/>
                  </a:cubicBezTo>
                  <a:close/>
                  <a:moveTo>
                    <a:pt x="345" y="72"/>
                  </a:moveTo>
                  <a:cubicBezTo>
                    <a:pt x="348" y="76"/>
                    <a:pt x="353" y="68"/>
                    <a:pt x="356" y="72"/>
                  </a:cubicBezTo>
                  <a:cubicBezTo>
                    <a:pt x="347" y="73"/>
                    <a:pt x="349" y="82"/>
                    <a:pt x="342" y="79"/>
                  </a:cubicBezTo>
                  <a:cubicBezTo>
                    <a:pt x="343" y="77"/>
                    <a:pt x="344" y="77"/>
                    <a:pt x="345" y="79"/>
                  </a:cubicBezTo>
                  <a:cubicBezTo>
                    <a:pt x="344" y="69"/>
                    <a:pt x="333" y="76"/>
                    <a:pt x="328" y="73"/>
                  </a:cubicBezTo>
                  <a:cubicBezTo>
                    <a:pt x="337" y="69"/>
                    <a:pt x="343" y="70"/>
                    <a:pt x="347" y="67"/>
                  </a:cubicBezTo>
                  <a:cubicBezTo>
                    <a:pt x="347" y="68"/>
                    <a:pt x="346" y="70"/>
                    <a:pt x="345" y="72"/>
                  </a:cubicBezTo>
                  <a:close/>
                  <a:moveTo>
                    <a:pt x="359" y="55"/>
                  </a:moveTo>
                  <a:cubicBezTo>
                    <a:pt x="358" y="52"/>
                    <a:pt x="355" y="49"/>
                    <a:pt x="361" y="48"/>
                  </a:cubicBezTo>
                  <a:cubicBezTo>
                    <a:pt x="364" y="51"/>
                    <a:pt x="363" y="53"/>
                    <a:pt x="359" y="55"/>
                  </a:cubicBezTo>
                  <a:close/>
                  <a:moveTo>
                    <a:pt x="383" y="32"/>
                  </a:moveTo>
                  <a:cubicBezTo>
                    <a:pt x="384" y="37"/>
                    <a:pt x="378" y="37"/>
                    <a:pt x="376" y="35"/>
                  </a:cubicBezTo>
                  <a:cubicBezTo>
                    <a:pt x="377" y="38"/>
                    <a:pt x="371" y="40"/>
                    <a:pt x="374" y="44"/>
                  </a:cubicBezTo>
                  <a:cubicBezTo>
                    <a:pt x="372" y="44"/>
                    <a:pt x="371" y="42"/>
                    <a:pt x="369" y="44"/>
                  </a:cubicBezTo>
                  <a:cubicBezTo>
                    <a:pt x="371" y="38"/>
                    <a:pt x="376" y="32"/>
                    <a:pt x="383" y="32"/>
                  </a:cubicBezTo>
                  <a:close/>
                  <a:moveTo>
                    <a:pt x="237" y="77"/>
                  </a:moveTo>
                  <a:cubicBezTo>
                    <a:pt x="235" y="74"/>
                    <a:pt x="241" y="76"/>
                    <a:pt x="242" y="74"/>
                  </a:cubicBezTo>
                  <a:cubicBezTo>
                    <a:pt x="244" y="77"/>
                    <a:pt x="246" y="79"/>
                    <a:pt x="242" y="81"/>
                  </a:cubicBezTo>
                  <a:cubicBezTo>
                    <a:pt x="241" y="80"/>
                    <a:pt x="239" y="75"/>
                    <a:pt x="237" y="77"/>
                  </a:cubicBezTo>
                  <a:close/>
                  <a:moveTo>
                    <a:pt x="260" y="64"/>
                  </a:moveTo>
                  <a:cubicBezTo>
                    <a:pt x="263" y="62"/>
                    <a:pt x="265" y="60"/>
                    <a:pt x="264" y="58"/>
                  </a:cubicBezTo>
                  <a:cubicBezTo>
                    <a:pt x="269" y="59"/>
                    <a:pt x="262" y="67"/>
                    <a:pt x="261" y="70"/>
                  </a:cubicBezTo>
                  <a:cubicBezTo>
                    <a:pt x="260" y="69"/>
                    <a:pt x="259" y="68"/>
                    <a:pt x="258" y="67"/>
                  </a:cubicBezTo>
                  <a:cubicBezTo>
                    <a:pt x="260" y="66"/>
                    <a:pt x="260" y="68"/>
                    <a:pt x="261" y="68"/>
                  </a:cubicBezTo>
                  <a:cubicBezTo>
                    <a:pt x="263" y="67"/>
                    <a:pt x="261" y="66"/>
                    <a:pt x="260" y="64"/>
                  </a:cubicBezTo>
                  <a:close/>
                  <a:moveTo>
                    <a:pt x="248" y="82"/>
                  </a:moveTo>
                  <a:cubicBezTo>
                    <a:pt x="246" y="79"/>
                    <a:pt x="249" y="77"/>
                    <a:pt x="251" y="74"/>
                  </a:cubicBezTo>
                  <a:cubicBezTo>
                    <a:pt x="254" y="79"/>
                    <a:pt x="253" y="81"/>
                    <a:pt x="248" y="82"/>
                  </a:cubicBezTo>
                  <a:close/>
                  <a:moveTo>
                    <a:pt x="272" y="64"/>
                  </a:moveTo>
                  <a:cubicBezTo>
                    <a:pt x="267" y="59"/>
                    <a:pt x="278" y="60"/>
                    <a:pt x="275" y="58"/>
                  </a:cubicBezTo>
                  <a:cubicBezTo>
                    <a:pt x="281" y="58"/>
                    <a:pt x="276" y="64"/>
                    <a:pt x="272" y="64"/>
                  </a:cubicBezTo>
                  <a:close/>
                  <a:moveTo>
                    <a:pt x="288" y="47"/>
                  </a:moveTo>
                  <a:cubicBezTo>
                    <a:pt x="290" y="49"/>
                    <a:pt x="293" y="49"/>
                    <a:pt x="289" y="43"/>
                  </a:cubicBezTo>
                  <a:cubicBezTo>
                    <a:pt x="293" y="42"/>
                    <a:pt x="291" y="44"/>
                    <a:pt x="293" y="47"/>
                  </a:cubicBezTo>
                  <a:cubicBezTo>
                    <a:pt x="294" y="45"/>
                    <a:pt x="293" y="44"/>
                    <a:pt x="295" y="42"/>
                  </a:cubicBezTo>
                  <a:cubicBezTo>
                    <a:pt x="294" y="46"/>
                    <a:pt x="299" y="44"/>
                    <a:pt x="301" y="48"/>
                  </a:cubicBezTo>
                  <a:cubicBezTo>
                    <a:pt x="301" y="50"/>
                    <a:pt x="300" y="51"/>
                    <a:pt x="298" y="53"/>
                  </a:cubicBezTo>
                  <a:cubicBezTo>
                    <a:pt x="301" y="45"/>
                    <a:pt x="291" y="50"/>
                    <a:pt x="291" y="53"/>
                  </a:cubicBezTo>
                  <a:cubicBezTo>
                    <a:pt x="286" y="54"/>
                    <a:pt x="290" y="49"/>
                    <a:pt x="288" y="47"/>
                  </a:cubicBezTo>
                  <a:close/>
                  <a:moveTo>
                    <a:pt x="270" y="69"/>
                  </a:moveTo>
                  <a:cubicBezTo>
                    <a:pt x="271" y="70"/>
                    <a:pt x="270" y="71"/>
                    <a:pt x="269" y="71"/>
                  </a:cubicBezTo>
                  <a:cubicBezTo>
                    <a:pt x="270" y="72"/>
                    <a:pt x="272" y="72"/>
                    <a:pt x="273" y="74"/>
                  </a:cubicBezTo>
                  <a:cubicBezTo>
                    <a:pt x="273" y="72"/>
                    <a:pt x="274" y="71"/>
                    <a:pt x="276" y="73"/>
                  </a:cubicBezTo>
                  <a:cubicBezTo>
                    <a:pt x="271" y="76"/>
                    <a:pt x="270" y="79"/>
                    <a:pt x="267" y="82"/>
                  </a:cubicBezTo>
                  <a:cubicBezTo>
                    <a:pt x="266" y="77"/>
                    <a:pt x="267" y="73"/>
                    <a:pt x="270" y="69"/>
                  </a:cubicBezTo>
                  <a:close/>
                  <a:moveTo>
                    <a:pt x="303" y="47"/>
                  </a:moveTo>
                  <a:cubicBezTo>
                    <a:pt x="304" y="45"/>
                    <a:pt x="306" y="45"/>
                    <a:pt x="308" y="47"/>
                  </a:cubicBezTo>
                  <a:cubicBezTo>
                    <a:pt x="307" y="48"/>
                    <a:pt x="306" y="47"/>
                    <a:pt x="306" y="46"/>
                  </a:cubicBezTo>
                  <a:cubicBezTo>
                    <a:pt x="305" y="48"/>
                    <a:pt x="311" y="52"/>
                    <a:pt x="306" y="56"/>
                  </a:cubicBezTo>
                  <a:cubicBezTo>
                    <a:pt x="302" y="52"/>
                    <a:pt x="307" y="50"/>
                    <a:pt x="303" y="47"/>
                  </a:cubicBezTo>
                  <a:close/>
                  <a:moveTo>
                    <a:pt x="329" y="32"/>
                  </a:moveTo>
                  <a:cubicBezTo>
                    <a:pt x="331" y="34"/>
                    <a:pt x="329" y="35"/>
                    <a:pt x="328" y="36"/>
                  </a:cubicBezTo>
                  <a:cubicBezTo>
                    <a:pt x="330" y="40"/>
                    <a:pt x="332" y="38"/>
                    <a:pt x="334" y="41"/>
                  </a:cubicBezTo>
                  <a:cubicBezTo>
                    <a:pt x="329" y="42"/>
                    <a:pt x="323" y="36"/>
                    <a:pt x="329" y="32"/>
                  </a:cubicBezTo>
                  <a:close/>
                  <a:moveTo>
                    <a:pt x="326" y="47"/>
                  </a:moveTo>
                  <a:cubicBezTo>
                    <a:pt x="316" y="49"/>
                    <a:pt x="319" y="57"/>
                    <a:pt x="314" y="62"/>
                  </a:cubicBezTo>
                  <a:cubicBezTo>
                    <a:pt x="312" y="62"/>
                    <a:pt x="312" y="61"/>
                    <a:pt x="313" y="61"/>
                  </a:cubicBezTo>
                  <a:cubicBezTo>
                    <a:pt x="312" y="60"/>
                    <a:pt x="311" y="61"/>
                    <a:pt x="310" y="61"/>
                  </a:cubicBezTo>
                  <a:cubicBezTo>
                    <a:pt x="308" y="57"/>
                    <a:pt x="315" y="55"/>
                    <a:pt x="317" y="54"/>
                  </a:cubicBezTo>
                  <a:cubicBezTo>
                    <a:pt x="315" y="53"/>
                    <a:pt x="314" y="53"/>
                    <a:pt x="312" y="54"/>
                  </a:cubicBezTo>
                  <a:cubicBezTo>
                    <a:pt x="316" y="51"/>
                    <a:pt x="319" y="39"/>
                    <a:pt x="326" y="47"/>
                  </a:cubicBezTo>
                  <a:close/>
                  <a:moveTo>
                    <a:pt x="296" y="76"/>
                  </a:moveTo>
                  <a:cubicBezTo>
                    <a:pt x="295" y="74"/>
                    <a:pt x="297" y="75"/>
                    <a:pt x="298" y="74"/>
                  </a:cubicBezTo>
                  <a:cubicBezTo>
                    <a:pt x="294" y="73"/>
                    <a:pt x="294" y="74"/>
                    <a:pt x="293" y="69"/>
                  </a:cubicBezTo>
                  <a:cubicBezTo>
                    <a:pt x="294" y="68"/>
                    <a:pt x="295" y="70"/>
                    <a:pt x="296" y="71"/>
                  </a:cubicBezTo>
                  <a:cubicBezTo>
                    <a:pt x="297" y="70"/>
                    <a:pt x="296" y="69"/>
                    <a:pt x="296" y="69"/>
                  </a:cubicBezTo>
                  <a:cubicBezTo>
                    <a:pt x="297" y="68"/>
                    <a:pt x="299" y="70"/>
                    <a:pt x="298" y="71"/>
                  </a:cubicBezTo>
                  <a:cubicBezTo>
                    <a:pt x="298" y="72"/>
                    <a:pt x="299" y="73"/>
                    <a:pt x="300" y="72"/>
                  </a:cubicBezTo>
                  <a:cubicBezTo>
                    <a:pt x="302" y="75"/>
                    <a:pt x="297" y="76"/>
                    <a:pt x="296" y="76"/>
                  </a:cubicBezTo>
                  <a:close/>
                  <a:moveTo>
                    <a:pt x="334" y="66"/>
                  </a:moveTo>
                  <a:cubicBezTo>
                    <a:pt x="330" y="68"/>
                    <a:pt x="327" y="68"/>
                    <a:pt x="324" y="65"/>
                  </a:cubicBezTo>
                  <a:cubicBezTo>
                    <a:pt x="327" y="63"/>
                    <a:pt x="333" y="65"/>
                    <a:pt x="330" y="59"/>
                  </a:cubicBezTo>
                  <a:cubicBezTo>
                    <a:pt x="332" y="56"/>
                    <a:pt x="333" y="62"/>
                    <a:pt x="335" y="63"/>
                  </a:cubicBezTo>
                  <a:cubicBezTo>
                    <a:pt x="334" y="64"/>
                    <a:pt x="333" y="65"/>
                    <a:pt x="334" y="66"/>
                  </a:cubicBezTo>
                  <a:close/>
                  <a:moveTo>
                    <a:pt x="347" y="54"/>
                  </a:moveTo>
                  <a:cubicBezTo>
                    <a:pt x="345" y="50"/>
                    <a:pt x="346" y="47"/>
                    <a:pt x="345" y="44"/>
                  </a:cubicBezTo>
                  <a:cubicBezTo>
                    <a:pt x="351" y="43"/>
                    <a:pt x="351" y="50"/>
                    <a:pt x="347" y="54"/>
                  </a:cubicBezTo>
                  <a:close/>
                  <a:moveTo>
                    <a:pt x="356" y="34"/>
                  </a:moveTo>
                  <a:cubicBezTo>
                    <a:pt x="359" y="38"/>
                    <a:pt x="355" y="40"/>
                    <a:pt x="356" y="43"/>
                  </a:cubicBezTo>
                  <a:cubicBezTo>
                    <a:pt x="354" y="44"/>
                    <a:pt x="353" y="42"/>
                    <a:pt x="352" y="41"/>
                  </a:cubicBezTo>
                  <a:cubicBezTo>
                    <a:pt x="357" y="39"/>
                    <a:pt x="352" y="36"/>
                    <a:pt x="356" y="34"/>
                  </a:cubicBezTo>
                  <a:close/>
                  <a:moveTo>
                    <a:pt x="340" y="49"/>
                  </a:moveTo>
                  <a:cubicBezTo>
                    <a:pt x="338" y="52"/>
                    <a:pt x="335" y="55"/>
                    <a:pt x="339" y="59"/>
                  </a:cubicBezTo>
                  <a:cubicBezTo>
                    <a:pt x="334" y="59"/>
                    <a:pt x="334" y="51"/>
                    <a:pt x="334" y="48"/>
                  </a:cubicBezTo>
                  <a:cubicBezTo>
                    <a:pt x="330" y="47"/>
                    <a:pt x="330" y="48"/>
                    <a:pt x="327" y="51"/>
                  </a:cubicBezTo>
                  <a:cubicBezTo>
                    <a:pt x="326" y="49"/>
                    <a:pt x="331" y="47"/>
                    <a:pt x="329" y="44"/>
                  </a:cubicBezTo>
                  <a:cubicBezTo>
                    <a:pt x="331" y="44"/>
                    <a:pt x="337" y="50"/>
                    <a:pt x="336" y="44"/>
                  </a:cubicBezTo>
                  <a:cubicBezTo>
                    <a:pt x="339" y="42"/>
                    <a:pt x="336" y="47"/>
                    <a:pt x="340" y="49"/>
                  </a:cubicBezTo>
                  <a:close/>
                  <a:moveTo>
                    <a:pt x="348" y="29"/>
                  </a:moveTo>
                  <a:cubicBezTo>
                    <a:pt x="347" y="34"/>
                    <a:pt x="343" y="37"/>
                    <a:pt x="338" y="41"/>
                  </a:cubicBezTo>
                  <a:cubicBezTo>
                    <a:pt x="339" y="34"/>
                    <a:pt x="343" y="30"/>
                    <a:pt x="348" y="26"/>
                  </a:cubicBezTo>
                  <a:cubicBezTo>
                    <a:pt x="349" y="28"/>
                    <a:pt x="342" y="33"/>
                    <a:pt x="348" y="29"/>
                  </a:cubicBezTo>
                  <a:close/>
                  <a:moveTo>
                    <a:pt x="332" y="37"/>
                  </a:moveTo>
                  <a:cubicBezTo>
                    <a:pt x="331" y="30"/>
                    <a:pt x="333" y="26"/>
                    <a:pt x="336" y="23"/>
                  </a:cubicBezTo>
                  <a:cubicBezTo>
                    <a:pt x="335" y="27"/>
                    <a:pt x="338" y="31"/>
                    <a:pt x="332" y="37"/>
                  </a:cubicBezTo>
                  <a:close/>
                  <a:moveTo>
                    <a:pt x="332" y="24"/>
                  </a:moveTo>
                  <a:cubicBezTo>
                    <a:pt x="330" y="24"/>
                    <a:pt x="329" y="25"/>
                    <a:pt x="329" y="26"/>
                  </a:cubicBezTo>
                  <a:cubicBezTo>
                    <a:pt x="328" y="27"/>
                    <a:pt x="327" y="24"/>
                    <a:pt x="325" y="26"/>
                  </a:cubicBezTo>
                  <a:cubicBezTo>
                    <a:pt x="325" y="27"/>
                    <a:pt x="325" y="28"/>
                    <a:pt x="323" y="29"/>
                  </a:cubicBezTo>
                  <a:cubicBezTo>
                    <a:pt x="321" y="26"/>
                    <a:pt x="325" y="23"/>
                    <a:pt x="326" y="20"/>
                  </a:cubicBezTo>
                  <a:cubicBezTo>
                    <a:pt x="328" y="23"/>
                    <a:pt x="330" y="21"/>
                    <a:pt x="332" y="24"/>
                  </a:cubicBezTo>
                  <a:close/>
                  <a:moveTo>
                    <a:pt x="319" y="27"/>
                  </a:moveTo>
                  <a:cubicBezTo>
                    <a:pt x="317" y="29"/>
                    <a:pt x="316" y="28"/>
                    <a:pt x="317" y="27"/>
                  </a:cubicBezTo>
                  <a:cubicBezTo>
                    <a:pt x="317" y="25"/>
                    <a:pt x="310" y="31"/>
                    <a:pt x="314" y="29"/>
                  </a:cubicBezTo>
                  <a:cubicBezTo>
                    <a:pt x="316" y="32"/>
                    <a:pt x="310" y="31"/>
                    <a:pt x="309" y="28"/>
                  </a:cubicBezTo>
                  <a:cubicBezTo>
                    <a:pt x="313" y="24"/>
                    <a:pt x="316" y="23"/>
                    <a:pt x="319" y="27"/>
                  </a:cubicBezTo>
                  <a:close/>
                  <a:moveTo>
                    <a:pt x="304" y="30"/>
                  </a:moveTo>
                  <a:cubicBezTo>
                    <a:pt x="302" y="37"/>
                    <a:pt x="308" y="34"/>
                    <a:pt x="309" y="40"/>
                  </a:cubicBezTo>
                  <a:cubicBezTo>
                    <a:pt x="311" y="33"/>
                    <a:pt x="316" y="36"/>
                    <a:pt x="323" y="31"/>
                  </a:cubicBezTo>
                  <a:cubicBezTo>
                    <a:pt x="323" y="33"/>
                    <a:pt x="322" y="35"/>
                    <a:pt x="323" y="36"/>
                  </a:cubicBezTo>
                  <a:cubicBezTo>
                    <a:pt x="320" y="38"/>
                    <a:pt x="313" y="35"/>
                    <a:pt x="315" y="41"/>
                  </a:cubicBezTo>
                  <a:cubicBezTo>
                    <a:pt x="314" y="42"/>
                    <a:pt x="308" y="38"/>
                    <a:pt x="309" y="42"/>
                  </a:cubicBezTo>
                  <a:cubicBezTo>
                    <a:pt x="306" y="39"/>
                    <a:pt x="302" y="42"/>
                    <a:pt x="299" y="39"/>
                  </a:cubicBezTo>
                  <a:cubicBezTo>
                    <a:pt x="304" y="36"/>
                    <a:pt x="297" y="32"/>
                    <a:pt x="304" y="30"/>
                  </a:cubicBezTo>
                  <a:close/>
                  <a:moveTo>
                    <a:pt x="278" y="50"/>
                  </a:moveTo>
                  <a:cubicBezTo>
                    <a:pt x="276" y="50"/>
                    <a:pt x="275" y="49"/>
                    <a:pt x="273" y="47"/>
                  </a:cubicBezTo>
                  <a:cubicBezTo>
                    <a:pt x="276" y="45"/>
                    <a:pt x="277" y="46"/>
                    <a:pt x="277" y="49"/>
                  </a:cubicBezTo>
                  <a:cubicBezTo>
                    <a:pt x="277" y="42"/>
                    <a:pt x="283" y="46"/>
                    <a:pt x="284" y="44"/>
                  </a:cubicBezTo>
                  <a:cubicBezTo>
                    <a:pt x="290" y="47"/>
                    <a:pt x="282" y="46"/>
                    <a:pt x="278" y="50"/>
                  </a:cubicBezTo>
                  <a:close/>
                  <a:moveTo>
                    <a:pt x="298" y="25"/>
                  </a:moveTo>
                  <a:cubicBezTo>
                    <a:pt x="303" y="25"/>
                    <a:pt x="295" y="32"/>
                    <a:pt x="295" y="35"/>
                  </a:cubicBezTo>
                  <a:cubicBezTo>
                    <a:pt x="292" y="34"/>
                    <a:pt x="289" y="37"/>
                    <a:pt x="286" y="33"/>
                  </a:cubicBezTo>
                  <a:cubicBezTo>
                    <a:pt x="288" y="32"/>
                    <a:pt x="289" y="31"/>
                    <a:pt x="288" y="29"/>
                  </a:cubicBezTo>
                  <a:cubicBezTo>
                    <a:pt x="292" y="35"/>
                    <a:pt x="294" y="26"/>
                    <a:pt x="298" y="25"/>
                  </a:cubicBezTo>
                  <a:close/>
                  <a:moveTo>
                    <a:pt x="272" y="47"/>
                  </a:moveTo>
                  <a:cubicBezTo>
                    <a:pt x="269" y="51"/>
                    <a:pt x="267" y="48"/>
                    <a:pt x="265" y="50"/>
                  </a:cubicBezTo>
                  <a:cubicBezTo>
                    <a:pt x="262" y="45"/>
                    <a:pt x="270" y="44"/>
                    <a:pt x="272" y="47"/>
                  </a:cubicBezTo>
                  <a:close/>
                  <a:moveTo>
                    <a:pt x="230" y="75"/>
                  </a:moveTo>
                  <a:cubicBezTo>
                    <a:pt x="231" y="76"/>
                    <a:pt x="230" y="76"/>
                    <a:pt x="230" y="77"/>
                  </a:cubicBezTo>
                  <a:cubicBezTo>
                    <a:pt x="229" y="77"/>
                    <a:pt x="229" y="78"/>
                    <a:pt x="230" y="79"/>
                  </a:cubicBezTo>
                  <a:cubicBezTo>
                    <a:pt x="228" y="79"/>
                    <a:pt x="224" y="71"/>
                    <a:pt x="219" y="72"/>
                  </a:cubicBezTo>
                  <a:cubicBezTo>
                    <a:pt x="219" y="67"/>
                    <a:pt x="226" y="60"/>
                    <a:pt x="230" y="66"/>
                  </a:cubicBezTo>
                  <a:cubicBezTo>
                    <a:pt x="229" y="66"/>
                    <a:pt x="228" y="65"/>
                    <a:pt x="227" y="64"/>
                  </a:cubicBezTo>
                  <a:cubicBezTo>
                    <a:pt x="226" y="65"/>
                    <a:pt x="228" y="66"/>
                    <a:pt x="228" y="67"/>
                  </a:cubicBezTo>
                  <a:cubicBezTo>
                    <a:pt x="225" y="68"/>
                    <a:pt x="223" y="67"/>
                    <a:pt x="219" y="70"/>
                  </a:cubicBezTo>
                  <a:cubicBezTo>
                    <a:pt x="221" y="72"/>
                    <a:pt x="224" y="68"/>
                    <a:pt x="226" y="69"/>
                  </a:cubicBezTo>
                  <a:cubicBezTo>
                    <a:pt x="226" y="72"/>
                    <a:pt x="225" y="77"/>
                    <a:pt x="230" y="75"/>
                  </a:cubicBezTo>
                  <a:close/>
                  <a:moveTo>
                    <a:pt x="256" y="49"/>
                  </a:moveTo>
                  <a:cubicBezTo>
                    <a:pt x="255" y="54"/>
                    <a:pt x="254" y="47"/>
                    <a:pt x="252" y="45"/>
                  </a:cubicBezTo>
                  <a:cubicBezTo>
                    <a:pt x="255" y="42"/>
                    <a:pt x="258" y="42"/>
                    <a:pt x="261" y="45"/>
                  </a:cubicBezTo>
                  <a:cubicBezTo>
                    <a:pt x="262" y="48"/>
                    <a:pt x="259" y="45"/>
                    <a:pt x="258" y="44"/>
                  </a:cubicBezTo>
                  <a:cubicBezTo>
                    <a:pt x="256" y="46"/>
                    <a:pt x="255" y="47"/>
                    <a:pt x="256" y="49"/>
                  </a:cubicBezTo>
                  <a:close/>
                  <a:moveTo>
                    <a:pt x="280" y="28"/>
                  </a:moveTo>
                  <a:cubicBezTo>
                    <a:pt x="285" y="18"/>
                    <a:pt x="292" y="27"/>
                    <a:pt x="280" y="28"/>
                  </a:cubicBezTo>
                  <a:close/>
                  <a:moveTo>
                    <a:pt x="277" y="22"/>
                  </a:moveTo>
                  <a:cubicBezTo>
                    <a:pt x="280" y="21"/>
                    <a:pt x="278" y="29"/>
                    <a:pt x="278" y="32"/>
                  </a:cubicBezTo>
                  <a:cubicBezTo>
                    <a:pt x="274" y="34"/>
                    <a:pt x="277" y="28"/>
                    <a:pt x="276" y="27"/>
                  </a:cubicBezTo>
                  <a:cubicBezTo>
                    <a:pt x="272" y="24"/>
                    <a:pt x="273" y="30"/>
                    <a:pt x="270" y="31"/>
                  </a:cubicBezTo>
                  <a:cubicBezTo>
                    <a:pt x="266" y="24"/>
                    <a:pt x="277" y="25"/>
                    <a:pt x="277" y="22"/>
                  </a:cubicBezTo>
                  <a:close/>
                  <a:moveTo>
                    <a:pt x="266" y="32"/>
                  </a:moveTo>
                  <a:cubicBezTo>
                    <a:pt x="269" y="36"/>
                    <a:pt x="267" y="40"/>
                    <a:pt x="271" y="35"/>
                  </a:cubicBezTo>
                  <a:cubicBezTo>
                    <a:pt x="274" y="41"/>
                    <a:pt x="266" y="39"/>
                    <a:pt x="263" y="40"/>
                  </a:cubicBezTo>
                  <a:cubicBezTo>
                    <a:pt x="261" y="36"/>
                    <a:pt x="260" y="38"/>
                    <a:pt x="259" y="34"/>
                  </a:cubicBezTo>
                  <a:cubicBezTo>
                    <a:pt x="262" y="33"/>
                    <a:pt x="264" y="33"/>
                    <a:pt x="266" y="32"/>
                  </a:cubicBezTo>
                  <a:close/>
                  <a:moveTo>
                    <a:pt x="247" y="41"/>
                  </a:moveTo>
                  <a:cubicBezTo>
                    <a:pt x="249" y="44"/>
                    <a:pt x="243" y="46"/>
                    <a:pt x="244" y="49"/>
                  </a:cubicBezTo>
                  <a:cubicBezTo>
                    <a:pt x="243" y="50"/>
                    <a:pt x="242" y="48"/>
                    <a:pt x="243" y="47"/>
                  </a:cubicBezTo>
                  <a:cubicBezTo>
                    <a:pt x="242" y="46"/>
                    <a:pt x="241" y="46"/>
                    <a:pt x="241" y="47"/>
                  </a:cubicBezTo>
                  <a:cubicBezTo>
                    <a:pt x="240" y="45"/>
                    <a:pt x="241" y="45"/>
                    <a:pt x="242" y="46"/>
                  </a:cubicBezTo>
                  <a:cubicBezTo>
                    <a:pt x="246" y="44"/>
                    <a:pt x="244" y="41"/>
                    <a:pt x="247" y="41"/>
                  </a:cubicBezTo>
                  <a:close/>
                  <a:moveTo>
                    <a:pt x="191" y="73"/>
                  </a:moveTo>
                  <a:cubicBezTo>
                    <a:pt x="190" y="69"/>
                    <a:pt x="191" y="71"/>
                    <a:pt x="188" y="74"/>
                  </a:cubicBezTo>
                  <a:cubicBezTo>
                    <a:pt x="187" y="71"/>
                    <a:pt x="187" y="69"/>
                    <a:pt x="189" y="67"/>
                  </a:cubicBezTo>
                  <a:cubicBezTo>
                    <a:pt x="193" y="67"/>
                    <a:pt x="195" y="71"/>
                    <a:pt x="191" y="73"/>
                  </a:cubicBezTo>
                  <a:close/>
                  <a:moveTo>
                    <a:pt x="215" y="53"/>
                  </a:moveTo>
                  <a:cubicBezTo>
                    <a:pt x="214" y="54"/>
                    <a:pt x="213" y="53"/>
                    <a:pt x="213" y="52"/>
                  </a:cubicBezTo>
                  <a:cubicBezTo>
                    <a:pt x="212" y="51"/>
                    <a:pt x="211" y="52"/>
                    <a:pt x="211" y="52"/>
                  </a:cubicBezTo>
                  <a:cubicBezTo>
                    <a:pt x="208" y="51"/>
                    <a:pt x="218" y="49"/>
                    <a:pt x="212" y="49"/>
                  </a:cubicBezTo>
                  <a:cubicBezTo>
                    <a:pt x="212" y="45"/>
                    <a:pt x="221" y="48"/>
                    <a:pt x="222" y="41"/>
                  </a:cubicBezTo>
                  <a:cubicBezTo>
                    <a:pt x="224" y="45"/>
                    <a:pt x="227" y="40"/>
                    <a:pt x="229" y="45"/>
                  </a:cubicBezTo>
                  <a:cubicBezTo>
                    <a:pt x="224" y="46"/>
                    <a:pt x="215" y="46"/>
                    <a:pt x="215" y="53"/>
                  </a:cubicBezTo>
                  <a:close/>
                  <a:moveTo>
                    <a:pt x="259" y="29"/>
                  </a:moveTo>
                  <a:cubicBezTo>
                    <a:pt x="253" y="28"/>
                    <a:pt x="253" y="37"/>
                    <a:pt x="247" y="36"/>
                  </a:cubicBezTo>
                  <a:cubicBezTo>
                    <a:pt x="246" y="34"/>
                    <a:pt x="254" y="24"/>
                    <a:pt x="254" y="29"/>
                  </a:cubicBezTo>
                  <a:cubicBezTo>
                    <a:pt x="255" y="27"/>
                    <a:pt x="257" y="25"/>
                    <a:pt x="256" y="22"/>
                  </a:cubicBezTo>
                  <a:cubicBezTo>
                    <a:pt x="261" y="21"/>
                    <a:pt x="256" y="27"/>
                    <a:pt x="259" y="29"/>
                  </a:cubicBezTo>
                  <a:close/>
                  <a:moveTo>
                    <a:pt x="236" y="29"/>
                  </a:moveTo>
                  <a:cubicBezTo>
                    <a:pt x="239" y="33"/>
                    <a:pt x="234" y="35"/>
                    <a:pt x="237" y="39"/>
                  </a:cubicBezTo>
                  <a:cubicBezTo>
                    <a:pt x="235" y="40"/>
                    <a:pt x="235" y="38"/>
                    <a:pt x="236" y="38"/>
                  </a:cubicBezTo>
                  <a:cubicBezTo>
                    <a:pt x="234" y="35"/>
                    <a:pt x="231" y="43"/>
                    <a:pt x="230" y="37"/>
                  </a:cubicBezTo>
                  <a:cubicBezTo>
                    <a:pt x="230" y="36"/>
                    <a:pt x="231" y="37"/>
                    <a:pt x="232" y="37"/>
                  </a:cubicBezTo>
                  <a:cubicBezTo>
                    <a:pt x="237" y="35"/>
                    <a:pt x="230" y="31"/>
                    <a:pt x="236" y="29"/>
                  </a:cubicBezTo>
                  <a:close/>
                  <a:moveTo>
                    <a:pt x="203" y="54"/>
                  </a:moveTo>
                  <a:cubicBezTo>
                    <a:pt x="203" y="57"/>
                    <a:pt x="205" y="59"/>
                    <a:pt x="205" y="62"/>
                  </a:cubicBezTo>
                  <a:cubicBezTo>
                    <a:pt x="203" y="65"/>
                    <a:pt x="198" y="58"/>
                    <a:pt x="202" y="64"/>
                  </a:cubicBezTo>
                  <a:cubicBezTo>
                    <a:pt x="200" y="65"/>
                    <a:pt x="196" y="61"/>
                    <a:pt x="200" y="66"/>
                  </a:cubicBezTo>
                  <a:cubicBezTo>
                    <a:pt x="197" y="65"/>
                    <a:pt x="192" y="66"/>
                    <a:pt x="192" y="61"/>
                  </a:cubicBezTo>
                  <a:cubicBezTo>
                    <a:pt x="199" y="65"/>
                    <a:pt x="198" y="59"/>
                    <a:pt x="203" y="54"/>
                  </a:cubicBezTo>
                  <a:close/>
                  <a:moveTo>
                    <a:pt x="82" y="61"/>
                  </a:moveTo>
                  <a:cubicBezTo>
                    <a:pt x="76" y="60"/>
                    <a:pt x="82" y="52"/>
                    <a:pt x="75" y="59"/>
                  </a:cubicBezTo>
                  <a:cubicBezTo>
                    <a:pt x="74" y="55"/>
                    <a:pt x="83" y="51"/>
                    <a:pt x="89" y="47"/>
                  </a:cubicBezTo>
                  <a:cubicBezTo>
                    <a:pt x="90" y="50"/>
                    <a:pt x="90" y="52"/>
                    <a:pt x="91" y="54"/>
                  </a:cubicBezTo>
                  <a:cubicBezTo>
                    <a:pt x="85" y="55"/>
                    <a:pt x="83" y="55"/>
                    <a:pt x="82" y="61"/>
                  </a:cubicBezTo>
                  <a:close/>
                  <a:moveTo>
                    <a:pt x="106" y="38"/>
                  </a:moveTo>
                  <a:cubicBezTo>
                    <a:pt x="110" y="35"/>
                    <a:pt x="106" y="44"/>
                    <a:pt x="109" y="41"/>
                  </a:cubicBezTo>
                  <a:cubicBezTo>
                    <a:pt x="110" y="43"/>
                    <a:pt x="107" y="44"/>
                    <a:pt x="106" y="45"/>
                  </a:cubicBezTo>
                  <a:cubicBezTo>
                    <a:pt x="102" y="43"/>
                    <a:pt x="107" y="41"/>
                    <a:pt x="106" y="38"/>
                  </a:cubicBezTo>
                  <a:close/>
                  <a:moveTo>
                    <a:pt x="80" y="70"/>
                  </a:moveTo>
                  <a:cubicBezTo>
                    <a:pt x="75" y="67"/>
                    <a:pt x="86" y="62"/>
                    <a:pt x="88" y="67"/>
                  </a:cubicBezTo>
                  <a:cubicBezTo>
                    <a:pt x="85" y="70"/>
                    <a:pt x="83" y="65"/>
                    <a:pt x="80" y="70"/>
                  </a:cubicBezTo>
                  <a:close/>
                  <a:moveTo>
                    <a:pt x="151" y="43"/>
                  </a:moveTo>
                  <a:cubicBezTo>
                    <a:pt x="156" y="38"/>
                    <a:pt x="151" y="38"/>
                    <a:pt x="159" y="37"/>
                  </a:cubicBezTo>
                  <a:cubicBezTo>
                    <a:pt x="159" y="38"/>
                    <a:pt x="158" y="38"/>
                    <a:pt x="158" y="38"/>
                  </a:cubicBezTo>
                  <a:cubicBezTo>
                    <a:pt x="156" y="39"/>
                    <a:pt x="158" y="40"/>
                    <a:pt x="159" y="42"/>
                  </a:cubicBezTo>
                  <a:cubicBezTo>
                    <a:pt x="156" y="45"/>
                    <a:pt x="154" y="41"/>
                    <a:pt x="151" y="43"/>
                  </a:cubicBezTo>
                  <a:close/>
                  <a:moveTo>
                    <a:pt x="121" y="68"/>
                  </a:moveTo>
                  <a:cubicBezTo>
                    <a:pt x="123" y="69"/>
                    <a:pt x="124" y="71"/>
                    <a:pt x="125" y="72"/>
                  </a:cubicBezTo>
                  <a:cubicBezTo>
                    <a:pt x="121" y="76"/>
                    <a:pt x="116" y="70"/>
                    <a:pt x="121" y="68"/>
                  </a:cubicBezTo>
                  <a:close/>
                  <a:moveTo>
                    <a:pt x="170" y="40"/>
                  </a:moveTo>
                  <a:cubicBezTo>
                    <a:pt x="172" y="45"/>
                    <a:pt x="170" y="45"/>
                    <a:pt x="165" y="48"/>
                  </a:cubicBezTo>
                  <a:cubicBezTo>
                    <a:pt x="161" y="44"/>
                    <a:pt x="169" y="43"/>
                    <a:pt x="170" y="40"/>
                  </a:cubicBezTo>
                  <a:close/>
                  <a:moveTo>
                    <a:pt x="134" y="77"/>
                  </a:moveTo>
                  <a:cubicBezTo>
                    <a:pt x="132" y="75"/>
                    <a:pt x="133" y="74"/>
                    <a:pt x="132" y="72"/>
                  </a:cubicBezTo>
                  <a:cubicBezTo>
                    <a:pt x="134" y="72"/>
                    <a:pt x="135" y="71"/>
                    <a:pt x="137" y="70"/>
                  </a:cubicBezTo>
                  <a:cubicBezTo>
                    <a:pt x="140" y="72"/>
                    <a:pt x="139" y="73"/>
                    <a:pt x="140" y="75"/>
                  </a:cubicBezTo>
                  <a:cubicBezTo>
                    <a:pt x="138" y="77"/>
                    <a:pt x="136" y="75"/>
                    <a:pt x="134" y="77"/>
                  </a:cubicBezTo>
                  <a:close/>
                  <a:moveTo>
                    <a:pt x="142" y="71"/>
                  </a:moveTo>
                  <a:cubicBezTo>
                    <a:pt x="142" y="65"/>
                    <a:pt x="146" y="71"/>
                    <a:pt x="152" y="67"/>
                  </a:cubicBezTo>
                  <a:cubicBezTo>
                    <a:pt x="150" y="67"/>
                    <a:pt x="148" y="68"/>
                    <a:pt x="147" y="66"/>
                  </a:cubicBezTo>
                  <a:cubicBezTo>
                    <a:pt x="149" y="64"/>
                    <a:pt x="151" y="64"/>
                    <a:pt x="153" y="66"/>
                  </a:cubicBezTo>
                  <a:cubicBezTo>
                    <a:pt x="152" y="72"/>
                    <a:pt x="146" y="68"/>
                    <a:pt x="142" y="71"/>
                  </a:cubicBezTo>
                  <a:close/>
                  <a:moveTo>
                    <a:pt x="159" y="63"/>
                  </a:moveTo>
                  <a:cubicBezTo>
                    <a:pt x="158" y="61"/>
                    <a:pt x="162" y="63"/>
                    <a:pt x="161" y="60"/>
                  </a:cubicBezTo>
                  <a:cubicBezTo>
                    <a:pt x="165" y="64"/>
                    <a:pt x="161" y="69"/>
                    <a:pt x="162" y="74"/>
                  </a:cubicBezTo>
                  <a:cubicBezTo>
                    <a:pt x="159" y="71"/>
                    <a:pt x="161" y="64"/>
                    <a:pt x="159" y="63"/>
                  </a:cubicBezTo>
                  <a:close/>
                  <a:moveTo>
                    <a:pt x="195" y="37"/>
                  </a:moveTo>
                  <a:cubicBezTo>
                    <a:pt x="191" y="34"/>
                    <a:pt x="199" y="30"/>
                    <a:pt x="201" y="31"/>
                  </a:cubicBezTo>
                  <a:cubicBezTo>
                    <a:pt x="203" y="36"/>
                    <a:pt x="198" y="34"/>
                    <a:pt x="195" y="37"/>
                  </a:cubicBezTo>
                  <a:close/>
                  <a:moveTo>
                    <a:pt x="229" y="29"/>
                  </a:moveTo>
                  <a:cubicBezTo>
                    <a:pt x="227" y="31"/>
                    <a:pt x="225" y="29"/>
                    <a:pt x="223" y="31"/>
                  </a:cubicBezTo>
                  <a:cubicBezTo>
                    <a:pt x="221" y="33"/>
                    <a:pt x="228" y="28"/>
                    <a:pt x="224" y="25"/>
                  </a:cubicBezTo>
                  <a:cubicBezTo>
                    <a:pt x="226" y="24"/>
                    <a:pt x="228" y="22"/>
                    <a:pt x="230" y="21"/>
                  </a:cubicBezTo>
                  <a:cubicBezTo>
                    <a:pt x="227" y="21"/>
                    <a:pt x="227" y="19"/>
                    <a:pt x="229" y="18"/>
                  </a:cubicBezTo>
                  <a:cubicBezTo>
                    <a:pt x="233" y="22"/>
                    <a:pt x="226" y="25"/>
                    <a:pt x="229" y="29"/>
                  </a:cubicBezTo>
                  <a:close/>
                  <a:moveTo>
                    <a:pt x="182" y="51"/>
                  </a:moveTo>
                  <a:cubicBezTo>
                    <a:pt x="185" y="50"/>
                    <a:pt x="180" y="56"/>
                    <a:pt x="181" y="59"/>
                  </a:cubicBezTo>
                  <a:cubicBezTo>
                    <a:pt x="178" y="61"/>
                    <a:pt x="175" y="56"/>
                    <a:pt x="179" y="53"/>
                  </a:cubicBezTo>
                  <a:cubicBezTo>
                    <a:pt x="180" y="59"/>
                    <a:pt x="179" y="53"/>
                    <a:pt x="182" y="51"/>
                  </a:cubicBezTo>
                  <a:close/>
                  <a:moveTo>
                    <a:pt x="212" y="24"/>
                  </a:moveTo>
                  <a:cubicBezTo>
                    <a:pt x="218" y="25"/>
                    <a:pt x="209" y="27"/>
                    <a:pt x="206" y="30"/>
                  </a:cubicBezTo>
                  <a:cubicBezTo>
                    <a:pt x="206" y="29"/>
                    <a:pt x="206" y="28"/>
                    <a:pt x="205" y="26"/>
                  </a:cubicBezTo>
                  <a:cubicBezTo>
                    <a:pt x="207" y="21"/>
                    <a:pt x="213" y="30"/>
                    <a:pt x="212" y="24"/>
                  </a:cubicBezTo>
                  <a:close/>
                  <a:moveTo>
                    <a:pt x="184" y="44"/>
                  </a:moveTo>
                  <a:cubicBezTo>
                    <a:pt x="182" y="48"/>
                    <a:pt x="176" y="42"/>
                    <a:pt x="177" y="48"/>
                  </a:cubicBezTo>
                  <a:cubicBezTo>
                    <a:pt x="172" y="49"/>
                    <a:pt x="175" y="44"/>
                    <a:pt x="178" y="43"/>
                  </a:cubicBezTo>
                  <a:cubicBezTo>
                    <a:pt x="176" y="41"/>
                    <a:pt x="174" y="44"/>
                    <a:pt x="172" y="40"/>
                  </a:cubicBezTo>
                  <a:cubicBezTo>
                    <a:pt x="174" y="38"/>
                    <a:pt x="176" y="40"/>
                    <a:pt x="174" y="41"/>
                  </a:cubicBezTo>
                  <a:cubicBezTo>
                    <a:pt x="179" y="43"/>
                    <a:pt x="180" y="37"/>
                    <a:pt x="183" y="38"/>
                  </a:cubicBezTo>
                  <a:cubicBezTo>
                    <a:pt x="184" y="40"/>
                    <a:pt x="180" y="41"/>
                    <a:pt x="184" y="44"/>
                  </a:cubicBezTo>
                  <a:close/>
                  <a:moveTo>
                    <a:pt x="194" y="18"/>
                  </a:moveTo>
                  <a:cubicBezTo>
                    <a:pt x="197" y="17"/>
                    <a:pt x="199" y="17"/>
                    <a:pt x="201" y="16"/>
                  </a:cubicBezTo>
                  <a:cubicBezTo>
                    <a:pt x="205" y="24"/>
                    <a:pt x="195" y="20"/>
                    <a:pt x="194" y="29"/>
                  </a:cubicBezTo>
                  <a:cubicBezTo>
                    <a:pt x="190" y="29"/>
                    <a:pt x="190" y="27"/>
                    <a:pt x="190" y="23"/>
                  </a:cubicBezTo>
                  <a:cubicBezTo>
                    <a:pt x="189" y="26"/>
                    <a:pt x="188" y="26"/>
                    <a:pt x="187" y="24"/>
                  </a:cubicBezTo>
                  <a:cubicBezTo>
                    <a:pt x="190" y="23"/>
                    <a:pt x="194" y="22"/>
                    <a:pt x="197" y="21"/>
                  </a:cubicBezTo>
                  <a:cubicBezTo>
                    <a:pt x="198" y="19"/>
                    <a:pt x="196" y="20"/>
                    <a:pt x="194" y="18"/>
                  </a:cubicBezTo>
                  <a:close/>
                  <a:moveTo>
                    <a:pt x="185" y="31"/>
                  </a:moveTo>
                  <a:cubicBezTo>
                    <a:pt x="182" y="32"/>
                    <a:pt x="177" y="31"/>
                    <a:pt x="177" y="28"/>
                  </a:cubicBezTo>
                  <a:cubicBezTo>
                    <a:pt x="180" y="25"/>
                    <a:pt x="185" y="28"/>
                    <a:pt x="185" y="31"/>
                  </a:cubicBezTo>
                  <a:close/>
                  <a:moveTo>
                    <a:pt x="169" y="34"/>
                  </a:moveTo>
                  <a:cubicBezTo>
                    <a:pt x="164" y="30"/>
                    <a:pt x="171" y="28"/>
                    <a:pt x="169" y="25"/>
                  </a:cubicBezTo>
                  <a:cubicBezTo>
                    <a:pt x="171" y="24"/>
                    <a:pt x="171" y="32"/>
                    <a:pt x="169" y="34"/>
                  </a:cubicBezTo>
                  <a:close/>
                  <a:moveTo>
                    <a:pt x="120" y="63"/>
                  </a:moveTo>
                  <a:cubicBezTo>
                    <a:pt x="121" y="66"/>
                    <a:pt x="119" y="64"/>
                    <a:pt x="118" y="63"/>
                  </a:cubicBezTo>
                  <a:cubicBezTo>
                    <a:pt x="114" y="67"/>
                    <a:pt x="114" y="78"/>
                    <a:pt x="107" y="70"/>
                  </a:cubicBezTo>
                  <a:cubicBezTo>
                    <a:pt x="113" y="68"/>
                    <a:pt x="112" y="65"/>
                    <a:pt x="114" y="61"/>
                  </a:cubicBezTo>
                  <a:cubicBezTo>
                    <a:pt x="116" y="59"/>
                    <a:pt x="118" y="64"/>
                    <a:pt x="120" y="63"/>
                  </a:cubicBezTo>
                  <a:close/>
                  <a:moveTo>
                    <a:pt x="137" y="44"/>
                  </a:moveTo>
                  <a:cubicBezTo>
                    <a:pt x="136" y="45"/>
                    <a:pt x="137" y="45"/>
                    <a:pt x="137" y="46"/>
                  </a:cubicBezTo>
                  <a:cubicBezTo>
                    <a:pt x="131" y="45"/>
                    <a:pt x="140" y="43"/>
                    <a:pt x="141" y="40"/>
                  </a:cubicBezTo>
                  <a:cubicBezTo>
                    <a:pt x="145" y="43"/>
                    <a:pt x="140" y="46"/>
                    <a:pt x="137" y="44"/>
                  </a:cubicBezTo>
                  <a:close/>
                  <a:moveTo>
                    <a:pt x="160" y="29"/>
                  </a:moveTo>
                  <a:cubicBezTo>
                    <a:pt x="157" y="30"/>
                    <a:pt x="155" y="32"/>
                    <a:pt x="153" y="34"/>
                  </a:cubicBezTo>
                  <a:cubicBezTo>
                    <a:pt x="151" y="30"/>
                    <a:pt x="156" y="27"/>
                    <a:pt x="156" y="24"/>
                  </a:cubicBezTo>
                  <a:cubicBezTo>
                    <a:pt x="160" y="25"/>
                    <a:pt x="157" y="26"/>
                    <a:pt x="160" y="29"/>
                  </a:cubicBezTo>
                  <a:close/>
                  <a:moveTo>
                    <a:pt x="118" y="54"/>
                  </a:moveTo>
                  <a:cubicBezTo>
                    <a:pt x="121" y="55"/>
                    <a:pt x="121" y="50"/>
                    <a:pt x="125" y="52"/>
                  </a:cubicBezTo>
                  <a:cubicBezTo>
                    <a:pt x="126" y="58"/>
                    <a:pt x="119" y="56"/>
                    <a:pt x="116" y="59"/>
                  </a:cubicBezTo>
                  <a:cubicBezTo>
                    <a:pt x="115" y="57"/>
                    <a:pt x="114" y="56"/>
                    <a:pt x="113" y="54"/>
                  </a:cubicBezTo>
                  <a:cubicBezTo>
                    <a:pt x="115" y="51"/>
                    <a:pt x="116" y="49"/>
                    <a:pt x="117" y="48"/>
                  </a:cubicBezTo>
                  <a:cubicBezTo>
                    <a:pt x="121" y="46"/>
                    <a:pt x="116" y="52"/>
                    <a:pt x="118" y="54"/>
                  </a:cubicBezTo>
                  <a:close/>
                  <a:moveTo>
                    <a:pt x="124" y="36"/>
                  </a:moveTo>
                  <a:cubicBezTo>
                    <a:pt x="128" y="40"/>
                    <a:pt x="124" y="43"/>
                    <a:pt x="124" y="46"/>
                  </a:cubicBezTo>
                  <a:cubicBezTo>
                    <a:pt x="123" y="46"/>
                    <a:pt x="123" y="45"/>
                    <a:pt x="123" y="44"/>
                  </a:cubicBezTo>
                  <a:cubicBezTo>
                    <a:pt x="122" y="44"/>
                    <a:pt x="120" y="44"/>
                    <a:pt x="118" y="45"/>
                  </a:cubicBezTo>
                  <a:cubicBezTo>
                    <a:pt x="117" y="42"/>
                    <a:pt x="120" y="39"/>
                    <a:pt x="124" y="36"/>
                  </a:cubicBezTo>
                  <a:close/>
                  <a:moveTo>
                    <a:pt x="108" y="51"/>
                  </a:moveTo>
                  <a:cubicBezTo>
                    <a:pt x="105" y="55"/>
                    <a:pt x="103" y="61"/>
                    <a:pt x="99" y="62"/>
                  </a:cubicBezTo>
                  <a:cubicBezTo>
                    <a:pt x="99" y="57"/>
                    <a:pt x="96" y="52"/>
                    <a:pt x="102" y="48"/>
                  </a:cubicBezTo>
                  <a:cubicBezTo>
                    <a:pt x="106" y="48"/>
                    <a:pt x="104" y="53"/>
                    <a:pt x="108" y="51"/>
                  </a:cubicBezTo>
                  <a:close/>
                  <a:moveTo>
                    <a:pt x="147" y="15"/>
                  </a:moveTo>
                  <a:cubicBezTo>
                    <a:pt x="145" y="17"/>
                    <a:pt x="144" y="16"/>
                    <a:pt x="145" y="15"/>
                  </a:cubicBezTo>
                  <a:cubicBezTo>
                    <a:pt x="143" y="14"/>
                    <a:pt x="139" y="17"/>
                    <a:pt x="137" y="18"/>
                  </a:cubicBezTo>
                  <a:cubicBezTo>
                    <a:pt x="134" y="14"/>
                    <a:pt x="144" y="9"/>
                    <a:pt x="147" y="15"/>
                  </a:cubicBezTo>
                  <a:close/>
                  <a:moveTo>
                    <a:pt x="134" y="19"/>
                  </a:moveTo>
                  <a:cubicBezTo>
                    <a:pt x="134" y="24"/>
                    <a:pt x="130" y="26"/>
                    <a:pt x="131" y="29"/>
                  </a:cubicBezTo>
                  <a:cubicBezTo>
                    <a:pt x="129" y="31"/>
                    <a:pt x="127" y="33"/>
                    <a:pt x="124" y="34"/>
                  </a:cubicBezTo>
                  <a:cubicBezTo>
                    <a:pt x="122" y="33"/>
                    <a:pt x="122" y="31"/>
                    <a:pt x="124" y="29"/>
                  </a:cubicBezTo>
                  <a:cubicBezTo>
                    <a:pt x="125" y="30"/>
                    <a:pt x="124" y="31"/>
                    <a:pt x="124" y="31"/>
                  </a:cubicBezTo>
                  <a:cubicBezTo>
                    <a:pt x="128" y="32"/>
                    <a:pt x="130" y="18"/>
                    <a:pt x="128" y="21"/>
                  </a:cubicBezTo>
                  <a:cubicBezTo>
                    <a:pt x="127" y="19"/>
                    <a:pt x="131" y="18"/>
                    <a:pt x="130" y="16"/>
                  </a:cubicBezTo>
                  <a:cubicBezTo>
                    <a:pt x="132" y="15"/>
                    <a:pt x="131" y="18"/>
                    <a:pt x="134" y="19"/>
                  </a:cubicBezTo>
                  <a:close/>
                  <a:moveTo>
                    <a:pt x="120" y="24"/>
                  </a:moveTo>
                  <a:cubicBezTo>
                    <a:pt x="123" y="27"/>
                    <a:pt x="117" y="29"/>
                    <a:pt x="119" y="32"/>
                  </a:cubicBezTo>
                  <a:cubicBezTo>
                    <a:pt x="116" y="33"/>
                    <a:pt x="115" y="25"/>
                    <a:pt x="120" y="24"/>
                  </a:cubicBezTo>
                  <a:close/>
                  <a:moveTo>
                    <a:pt x="106" y="34"/>
                  </a:moveTo>
                  <a:cubicBezTo>
                    <a:pt x="106" y="31"/>
                    <a:pt x="109" y="28"/>
                    <a:pt x="112" y="26"/>
                  </a:cubicBezTo>
                  <a:cubicBezTo>
                    <a:pt x="117" y="31"/>
                    <a:pt x="110" y="32"/>
                    <a:pt x="106" y="34"/>
                  </a:cubicBezTo>
                  <a:close/>
                  <a:moveTo>
                    <a:pt x="45" y="55"/>
                  </a:moveTo>
                  <a:cubicBezTo>
                    <a:pt x="41" y="57"/>
                    <a:pt x="37" y="57"/>
                    <a:pt x="34" y="53"/>
                  </a:cubicBezTo>
                  <a:cubicBezTo>
                    <a:pt x="33" y="56"/>
                    <a:pt x="31" y="59"/>
                    <a:pt x="34" y="62"/>
                  </a:cubicBezTo>
                  <a:cubicBezTo>
                    <a:pt x="28" y="65"/>
                    <a:pt x="29" y="66"/>
                    <a:pt x="24" y="66"/>
                  </a:cubicBezTo>
                  <a:cubicBezTo>
                    <a:pt x="27" y="60"/>
                    <a:pt x="31" y="59"/>
                    <a:pt x="27" y="51"/>
                  </a:cubicBezTo>
                  <a:cubicBezTo>
                    <a:pt x="36" y="50"/>
                    <a:pt x="32" y="41"/>
                    <a:pt x="35" y="36"/>
                  </a:cubicBezTo>
                  <a:cubicBezTo>
                    <a:pt x="36" y="40"/>
                    <a:pt x="38" y="45"/>
                    <a:pt x="34" y="49"/>
                  </a:cubicBezTo>
                  <a:cubicBezTo>
                    <a:pt x="34" y="48"/>
                    <a:pt x="33" y="48"/>
                    <a:pt x="32" y="49"/>
                  </a:cubicBezTo>
                  <a:cubicBezTo>
                    <a:pt x="33" y="49"/>
                    <a:pt x="34" y="50"/>
                    <a:pt x="34" y="51"/>
                  </a:cubicBezTo>
                  <a:cubicBezTo>
                    <a:pt x="36" y="53"/>
                    <a:pt x="38" y="49"/>
                    <a:pt x="40" y="50"/>
                  </a:cubicBezTo>
                  <a:cubicBezTo>
                    <a:pt x="41" y="48"/>
                    <a:pt x="42" y="46"/>
                    <a:pt x="40" y="44"/>
                  </a:cubicBezTo>
                  <a:cubicBezTo>
                    <a:pt x="43" y="42"/>
                    <a:pt x="46" y="40"/>
                    <a:pt x="49" y="37"/>
                  </a:cubicBezTo>
                  <a:cubicBezTo>
                    <a:pt x="55" y="44"/>
                    <a:pt x="42" y="47"/>
                    <a:pt x="45" y="55"/>
                  </a:cubicBezTo>
                  <a:close/>
                  <a:moveTo>
                    <a:pt x="64" y="49"/>
                  </a:moveTo>
                  <a:cubicBezTo>
                    <a:pt x="63" y="48"/>
                    <a:pt x="62" y="50"/>
                    <a:pt x="61" y="50"/>
                  </a:cubicBezTo>
                  <a:cubicBezTo>
                    <a:pt x="57" y="41"/>
                    <a:pt x="73" y="49"/>
                    <a:pt x="65" y="54"/>
                  </a:cubicBezTo>
                  <a:cubicBezTo>
                    <a:pt x="64" y="52"/>
                    <a:pt x="65" y="51"/>
                    <a:pt x="64" y="49"/>
                  </a:cubicBezTo>
                  <a:close/>
                  <a:moveTo>
                    <a:pt x="97" y="29"/>
                  </a:moveTo>
                  <a:cubicBezTo>
                    <a:pt x="95" y="22"/>
                    <a:pt x="106" y="27"/>
                    <a:pt x="104" y="20"/>
                  </a:cubicBezTo>
                  <a:cubicBezTo>
                    <a:pt x="108" y="23"/>
                    <a:pt x="113" y="13"/>
                    <a:pt x="116" y="19"/>
                  </a:cubicBezTo>
                  <a:cubicBezTo>
                    <a:pt x="112" y="21"/>
                    <a:pt x="113" y="20"/>
                    <a:pt x="111" y="24"/>
                  </a:cubicBezTo>
                  <a:cubicBezTo>
                    <a:pt x="110" y="18"/>
                    <a:pt x="103" y="27"/>
                    <a:pt x="100" y="32"/>
                  </a:cubicBezTo>
                  <a:cubicBezTo>
                    <a:pt x="95" y="29"/>
                    <a:pt x="93" y="31"/>
                    <a:pt x="86" y="27"/>
                  </a:cubicBezTo>
                  <a:cubicBezTo>
                    <a:pt x="90" y="25"/>
                    <a:pt x="93" y="25"/>
                    <a:pt x="97" y="29"/>
                  </a:cubicBezTo>
                  <a:close/>
                  <a:moveTo>
                    <a:pt x="80" y="44"/>
                  </a:moveTo>
                  <a:cubicBezTo>
                    <a:pt x="76" y="38"/>
                    <a:pt x="87" y="38"/>
                    <a:pt x="90" y="36"/>
                  </a:cubicBezTo>
                  <a:cubicBezTo>
                    <a:pt x="92" y="42"/>
                    <a:pt x="83" y="40"/>
                    <a:pt x="80" y="44"/>
                  </a:cubicBezTo>
                  <a:close/>
                  <a:moveTo>
                    <a:pt x="84" y="32"/>
                  </a:moveTo>
                  <a:cubicBezTo>
                    <a:pt x="81" y="32"/>
                    <a:pt x="78" y="36"/>
                    <a:pt x="76" y="35"/>
                  </a:cubicBezTo>
                  <a:cubicBezTo>
                    <a:pt x="73" y="31"/>
                    <a:pt x="80" y="26"/>
                    <a:pt x="82" y="26"/>
                  </a:cubicBezTo>
                  <a:cubicBezTo>
                    <a:pt x="82" y="28"/>
                    <a:pt x="83" y="30"/>
                    <a:pt x="84" y="32"/>
                  </a:cubicBezTo>
                  <a:close/>
                  <a:moveTo>
                    <a:pt x="91" y="13"/>
                  </a:moveTo>
                  <a:cubicBezTo>
                    <a:pt x="93" y="17"/>
                    <a:pt x="91" y="22"/>
                    <a:pt x="87" y="22"/>
                  </a:cubicBezTo>
                  <a:cubicBezTo>
                    <a:pt x="86" y="19"/>
                    <a:pt x="87" y="16"/>
                    <a:pt x="91" y="13"/>
                  </a:cubicBezTo>
                  <a:close/>
                  <a:moveTo>
                    <a:pt x="69" y="56"/>
                  </a:moveTo>
                  <a:cubicBezTo>
                    <a:pt x="71" y="50"/>
                    <a:pt x="69" y="49"/>
                    <a:pt x="68" y="44"/>
                  </a:cubicBezTo>
                  <a:cubicBezTo>
                    <a:pt x="67" y="40"/>
                    <a:pt x="60" y="44"/>
                    <a:pt x="62" y="40"/>
                  </a:cubicBezTo>
                  <a:cubicBezTo>
                    <a:pt x="68" y="33"/>
                    <a:pt x="84" y="48"/>
                    <a:pt x="69" y="56"/>
                  </a:cubicBezTo>
                  <a:close/>
                  <a:moveTo>
                    <a:pt x="72" y="32"/>
                  </a:moveTo>
                  <a:cubicBezTo>
                    <a:pt x="70" y="34"/>
                    <a:pt x="58" y="37"/>
                    <a:pt x="56" y="41"/>
                  </a:cubicBezTo>
                  <a:cubicBezTo>
                    <a:pt x="55" y="37"/>
                    <a:pt x="59" y="34"/>
                    <a:pt x="63" y="30"/>
                  </a:cubicBezTo>
                  <a:cubicBezTo>
                    <a:pt x="66" y="31"/>
                    <a:pt x="69" y="33"/>
                    <a:pt x="72" y="32"/>
                  </a:cubicBezTo>
                  <a:close/>
                  <a:moveTo>
                    <a:pt x="76" y="25"/>
                  </a:moveTo>
                  <a:cubicBezTo>
                    <a:pt x="70" y="25"/>
                    <a:pt x="70" y="26"/>
                    <a:pt x="65" y="28"/>
                  </a:cubicBezTo>
                  <a:cubicBezTo>
                    <a:pt x="63" y="26"/>
                    <a:pt x="66" y="25"/>
                    <a:pt x="65" y="23"/>
                  </a:cubicBezTo>
                  <a:cubicBezTo>
                    <a:pt x="62" y="22"/>
                    <a:pt x="58" y="33"/>
                    <a:pt x="53" y="27"/>
                  </a:cubicBezTo>
                  <a:cubicBezTo>
                    <a:pt x="60" y="23"/>
                    <a:pt x="59" y="19"/>
                    <a:pt x="64" y="15"/>
                  </a:cubicBezTo>
                  <a:cubicBezTo>
                    <a:pt x="66" y="21"/>
                    <a:pt x="69" y="23"/>
                    <a:pt x="76" y="25"/>
                  </a:cubicBezTo>
                  <a:close/>
                  <a:moveTo>
                    <a:pt x="50" y="25"/>
                  </a:moveTo>
                  <a:cubicBezTo>
                    <a:pt x="46" y="32"/>
                    <a:pt x="57" y="33"/>
                    <a:pt x="53" y="36"/>
                  </a:cubicBezTo>
                  <a:cubicBezTo>
                    <a:pt x="51" y="32"/>
                    <a:pt x="48" y="36"/>
                    <a:pt x="47" y="32"/>
                  </a:cubicBezTo>
                  <a:cubicBezTo>
                    <a:pt x="45" y="35"/>
                    <a:pt x="45" y="38"/>
                    <a:pt x="40" y="40"/>
                  </a:cubicBezTo>
                  <a:cubicBezTo>
                    <a:pt x="40" y="32"/>
                    <a:pt x="41" y="27"/>
                    <a:pt x="50" y="25"/>
                  </a:cubicBezTo>
                  <a:close/>
                  <a:moveTo>
                    <a:pt x="62" y="13"/>
                  </a:moveTo>
                  <a:cubicBezTo>
                    <a:pt x="62" y="17"/>
                    <a:pt x="53" y="15"/>
                    <a:pt x="50" y="22"/>
                  </a:cubicBezTo>
                  <a:cubicBezTo>
                    <a:pt x="48" y="20"/>
                    <a:pt x="46" y="23"/>
                    <a:pt x="44" y="20"/>
                  </a:cubicBezTo>
                  <a:cubicBezTo>
                    <a:pt x="47" y="17"/>
                    <a:pt x="53" y="20"/>
                    <a:pt x="49" y="14"/>
                  </a:cubicBezTo>
                  <a:cubicBezTo>
                    <a:pt x="54" y="10"/>
                    <a:pt x="58" y="14"/>
                    <a:pt x="62" y="13"/>
                  </a:cubicBez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grpSp>
          <p:nvGrpSpPr>
            <p:cNvPr id="14" name="组合 13"/>
            <p:cNvGrpSpPr/>
            <p:nvPr/>
          </p:nvGrpSpPr>
          <p:grpSpPr>
            <a:xfrm>
              <a:off x="4375297" y="2167219"/>
              <a:ext cx="369344" cy="446168"/>
              <a:chOff x="7024688" y="1708150"/>
              <a:chExt cx="793750" cy="958850"/>
            </a:xfrm>
            <a:solidFill>
              <a:schemeClr val="bg1">
                <a:lumMod val="75000"/>
              </a:schemeClr>
            </a:solidFill>
          </p:grpSpPr>
          <p:sp>
            <p:nvSpPr>
              <p:cNvPr id="15" name="Freeform 5"/>
              <p:cNvSpPr>
                <a:spLocks noEditPoints="1"/>
              </p:cNvSpPr>
              <p:nvPr/>
            </p:nvSpPr>
            <p:spPr bwMode="auto">
              <a:xfrm>
                <a:off x="7092951" y="1708150"/>
                <a:ext cx="660400" cy="831850"/>
              </a:xfrm>
              <a:custGeom>
                <a:avLst/>
                <a:gdLst>
                  <a:gd name="T0" fmla="*/ 38 w 201"/>
                  <a:gd name="T1" fmla="*/ 156 h 254"/>
                  <a:gd name="T2" fmla="*/ 105 w 201"/>
                  <a:gd name="T3" fmla="*/ 212 h 254"/>
                  <a:gd name="T4" fmla="*/ 106 w 201"/>
                  <a:gd name="T5" fmla="*/ 226 h 254"/>
                  <a:gd name="T6" fmla="*/ 157 w 201"/>
                  <a:gd name="T7" fmla="*/ 9 h 254"/>
                  <a:gd name="T8" fmla="*/ 151 w 201"/>
                  <a:gd name="T9" fmla="*/ 99 h 254"/>
                  <a:gd name="T10" fmla="*/ 128 w 201"/>
                  <a:gd name="T11" fmla="*/ 144 h 254"/>
                  <a:gd name="T12" fmla="*/ 123 w 201"/>
                  <a:gd name="T13" fmla="*/ 81 h 254"/>
                  <a:gd name="T14" fmla="*/ 108 w 201"/>
                  <a:gd name="T15" fmla="*/ 69 h 254"/>
                  <a:gd name="T16" fmla="*/ 48 w 201"/>
                  <a:gd name="T17" fmla="*/ 72 h 254"/>
                  <a:gd name="T18" fmla="*/ 117 w 201"/>
                  <a:gd name="T19" fmla="*/ 61 h 254"/>
                  <a:gd name="T20" fmla="*/ 137 w 201"/>
                  <a:gd name="T21" fmla="*/ 87 h 254"/>
                  <a:gd name="T22" fmla="*/ 94 w 201"/>
                  <a:gd name="T23" fmla="*/ 220 h 254"/>
                  <a:gd name="T24" fmla="*/ 97 w 201"/>
                  <a:gd name="T25" fmla="*/ 45 h 254"/>
                  <a:gd name="T26" fmla="*/ 73 w 201"/>
                  <a:gd name="T27" fmla="*/ 185 h 254"/>
                  <a:gd name="T28" fmla="*/ 137 w 201"/>
                  <a:gd name="T29" fmla="*/ 49 h 254"/>
                  <a:gd name="T30" fmla="*/ 130 w 201"/>
                  <a:gd name="T31" fmla="*/ 209 h 254"/>
                  <a:gd name="T32" fmla="*/ 71 w 201"/>
                  <a:gd name="T33" fmla="*/ 182 h 254"/>
                  <a:gd name="T34" fmla="*/ 115 w 201"/>
                  <a:gd name="T35" fmla="*/ 163 h 254"/>
                  <a:gd name="T36" fmla="*/ 115 w 201"/>
                  <a:gd name="T37" fmla="*/ 190 h 254"/>
                  <a:gd name="T38" fmla="*/ 124 w 201"/>
                  <a:gd name="T39" fmla="*/ 45 h 254"/>
                  <a:gd name="T40" fmla="*/ 148 w 201"/>
                  <a:gd name="T41" fmla="*/ 19 h 254"/>
                  <a:gd name="T42" fmla="*/ 54 w 201"/>
                  <a:gd name="T43" fmla="*/ 31 h 254"/>
                  <a:gd name="T44" fmla="*/ 92 w 201"/>
                  <a:gd name="T45" fmla="*/ 117 h 254"/>
                  <a:gd name="T46" fmla="*/ 99 w 201"/>
                  <a:gd name="T47" fmla="*/ 246 h 254"/>
                  <a:gd name="T48" fmla="*/ 47 w 201"/>
                  <a:gd name="T49" fmla="*/ 170 h 254"/>
                  <a:gd name="T50" fmla="*/ 101 w 201"/>
                  <a:gd name="T51" fmla="*/ 199 h 254"/>
                  <a:gd name="T52" fmla="*/ 98 w 201"/>
                  <a:gd name="T53" fmla="*/ 36 h 254"/>
                  <a:gd name="T54" fmla="*/ 138 w 201"/>
                  <a:gd name="T55" fmla="*/ 179 h 254"/>
                  <a:gd name="T56" fmla="*/ 132 w 201"/>
                  <a:gd name="T57" fmla="*/ 66 h 254"/>
                  <a:gd name="T58" fmla="*/ 196 w 201"/>
                  <a:gd name="T59" fmla="*/ 164 h 254"/>
                  <a:gd name="T60" fmla="*/ 68 w 201"/>
                  <a:gd name="T61" fmla="*/ 120 h 254"/>
                  <a:gd name="T62" fmla="*/ 107 w 201"/>
                  <a:gd name="T63" fmla="*/ 175 h 254"/>
                  <a:gd name="T64" fmla="*/ 138 w 201"/>
                  <a:gd name="T65" fmla="*/ 24 h 254"/>
                  <a:gd name="T66" fmla="*/ 89 w 201"/>
                  <a:gd name="T67" fmla="*/ 155 h 254"/>
                  <a:gd name="T68" fmla="*/ 128 w 201"/>
                  <a:gd name="T69" fmla="*/ 120 h 254"/>
                  <a:gd name="T70" fmla="*/ 92 w 201"/>
                  <a:gd name="T71" fmla="*/ 122 h 254"/>
                  <a:gd name="T72" fmla="*/ 52 w 201"/>
                  <a:gd name="T73" fmla="*/ 63 h 254"/>
                  <a:gd name="T74" fmla="*/ 148 w 201"/>
                  <a:gd name="T75" fmla="*/ 10 h 254"/>
                  <a:gd name="T76" fmla="*/ 144 w 201"/>
                  <a:gd name="T77" fmla="*/ 25 h 254"/>
                  <a:gd name="T78" fmla="*/ 87 w 201"/>
                  <a:gd name="T79" fmla="*/ 221 h 254"/>
                  <a:gd name="T80" fmla="*/ 122 w 201"/>
                  <a:gd name="T81" fmla="*/ 166 h 254"/>
                  <a:gd name="T82" fmla="*/ 79 w 201"/>
                  <a:gd name="T83" fmla="*/ 25 h 254"/>
                  <a:gd name="T84" fmla="*/ 106 w 201"/>
                  <a:gd name="T85" fmla="*/ 39 h 254"/>
                  <a:gd name="T86" fmla="*/ 107 w 201"/>
                  <a:gd name="T87" fmla="*/ 159 h 254"/>
                  <a:gd name="T88" fmla="*/ 122 w 201"/>
                  <a:gd name="T89" fmla="*/ 20 h 254"/>
                  <a:gd name="T90" fmla="*/ 42 w 201"/>
                  <a:gd name="T91" fmla="*/ 163 h 254"/>
                  <a:gd name="T92" fmla="*/ 5 w 201"/>
                  <a:gd name="T93" fmla="*/ 160 h 254"/>
                  <a:gd name="T94" fmla="*/ 122 w 201"/>
                  <a:gd name="T95" fmla="*/ 28 h 254"/>
                  <a:gd name="T96" fmla="*/ 146 w 201"/>
                  <a:gd name="T97" fmla="*/ 30 h 254"/>
                  <a:gd name="T98" fmla="*/ 59 w 201"/>
                  <a:gd name="T99" fmla="*/ 21 h 254"/>
                  <a:gd name="T100" fmla="*/ 62 w 201"/>
                  <a:gd name="T101" fmla="*/ 57 h 254"/>
                  <a:gd name="T102" fmla="*/ 89 w 201"/>
                  <a:gd name="T103" fmla="*/ 23 h 254"/>
                  <a:gd name="T104" fmla="*/ 78 w 201"/>
                  <a:gd name="T105" fmla="*/ 187 h 254"/>
                  <a:gd name="T106" fmla="*/ 57 w 201"/>
                  <a:gd name="T107" fmla="*/ 123 h 254"/>
                  <a:gd name="T108" fmla="*/ 110 w 201"/>
                  <a:gd name="T109" fmla="*/ 119 h 254"/>
                  <a:gd name="T110" fmla="*/ 96 w 201"/>
                  <a:gd name="T111" fmla="*/ 207 h 254"/>
                  <a:gd name="T112" fmla="*/ 154 w 201"/>
                  <a:gd name="T113" fmla="*/ 191 h 254"/>
                  <a:gd name="T114" fmla="*/ 64 w 201"/>
                  <a:gd name="T115" fmla="*/ 67 h 254"/>
                  <a:gd name="T116" fmla="*/ 111 w 201"/>
                  <a:gd name="T117" fmla="*/ 168 h 254"/>
                  <a:gd name="T118" fmla="*/ 107 w 201"/>
                  <a:gd name="T119" fmla="*/ 27 h 254"/>
                  <a:gd name="T120" fmla="*/ 141 w 201"/>
                  <a:gd name="T121" fmla="*/ 62 h 254"/>
                  <a:gd name="T122" fmla="*/ 132 w 201"/>
                  <a:gd name="T123" fmla="*/ 42 h 254"/>
                  <a:gd name="T124" fmla="*/ 125 w 201"/>
                  <a:gd name="T125" fmla="*/ 17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254">
                    <a:moveTo>
                      <a:pt x="158" y="158"/>
                    </a:moveTo>
                    <a:cubicBezTo>
                      <a:pt x="159" y="158"/>
                      <a:pt x="160" y="158"/>
                      <a:pt x="161" y="158"/>
                    </a:cubicBezTo>
                    <a:cubicBezTo>
                      <a:pt x="167" y="158"/>
                      <a:pt x="173" y="158"/>
                      <a:pt x="178" y="158"/>
                    </a:cubicBezTo>
                    <a:cubicBezTo>
                      <a:pt x="182" y="158"/>
                      <a:pt x="187" y="158"/>
                      <a:pt x="191" y="159"/>
                    </a:cubicBezTo>
                    <a:cubicBezTo>
                      <a:pt x="191" y="159"/>
                      <a:pt x="191" y="159"/>
                      <a:pt x="192" y="159"/>
                    </a:cubicBezTo>
                    <a:cubicBezTo>
                      <a:pt x="193" y="159"/>
                      <a:pt x="194" y="160"/>
                      <a:pt x="193" y="161"/>
                    </a:cubicBezTo>
                    <a:cubicBezTo>
                      <a:pt x="194" y="162"/>
                      <a:pt x="195" y="162"/>
                      <a:pt x="196" y="162"/>
                    </a:cubicBezTo>
                    <a:cubicBezTo>
                      <a:pt x="197" y="162"/>
                      <a:pt x="198" y="162"/>
                      <a:pt x="199" y="162"/>
                    </a:cubicBezTo>
                    <a:cubicBezTo>
                      <a:pt x="199" y="162"/>
                      <a:pt x="200" y="162"/>
                      <a:pt x="200" y="162"/>
                    </a:cubicBezTo>
                    <a:cubicBezTo>
                      <a:pt x="201" y="163"/>
                      <a:pt x="201" y="163"/>
                      <a:pt x="201" y="163"/>
                    </a:cubicBezTo>
                    <a:cubicBezTo>
                      <a:pt x="201" y="164"/>
                      <a:pt x="201" y="165"/>
                      <a:pt x="200" y="165"/>
                    </a:cubicBezTo>
                    <a:cubicBezTo>
                      <a:pt x="200" y="165"/>
                      <a:pt x="199" y="165"/>
                      <a:pt x="199" y="165"/>
                    </a:cubicBezTo>
                    <a:cubicBezTo>
                      <a:pt x="197" y="166"/>
                      <a:pt x="194" y="167"/>
                      <a:pt x="192" y="169"/>
                    </a:cubicBezTo>
                    <a:cubicBezTo>
                      <a:pt x="193" y="169"/>
                      <a:pt x="193" y="170"/>
                      <a:pt x="193" y="170"/>
                    </a:cubicBezTo>
                    <a:cubicBezTo>
                      <a:pt x="193" y="170"/>
                      <a:pt x="193" y="171"/>
                      <a:pt x="192" y="171"/>
                    </a:cubicBezTo>
                    <a:cubicBezTo>
                      <a:pt x="192" y="172"/>
                      <a:pt x="192" y="172"/>
                      <a:pt x="192" y="172"/>
                    </a:cubicBezTo>
                    <a:cubicBezTo>
                      <a:pt x="187" y="175"/>
                      <a:pt x="184" y="178"/>
                      <a:pt x="180" y="182"/>
                    </a:cubicBezTo>
                    <a:cubicBezTo>
                      <a:pt x="172" y="189"/>
                      <a:pt x="165" y="197"/>
                      <a:pt x="157" y="204"/>
                    </a:cubicBezTo>
                    <a:cubicBezTo>
                      <a:pt x="146" y="214"/>
                      <a:pt x="135" y="224"/>
                      <a:pt x="123" y="234"/>
                    </a:cubicBezTo>
                    <a:cubicBezTo>
                      <a:pt x="120" y="236"/>
                      <a:pt x="117" y="239"/>
                      <a:pt x="114" y="241"/>
                    </a:cubicBezTo>
                    <a:cubicBezTo>
                      <a:pt x="113" y="242"/>
                      <a:pt x="112" y="244"/>
                      <a:pt x="110" y="245"/>
                    </a:cubicBezTo>
                    <a:cubicBezTo>
                      <a:pt x="110" y="245"/>
                      <a:pt x="109" y="246"/>
                      <a:pt x="108" y="247"/>
                    </a:cubicBezTo>
                    <a:cubicBezTo>
                      <a:pt x="108" y="247"/>
                      <a:pt x="108" y="247"/>
                      <a:pt x="108" y="247"/>
                    </a:cubicBezTo>
                    <a:cubicBezTo>
                      <a:pt x="108" y="248"/>
                      <a:pt x="108" y="248"/>
                      <a:pt x="108" y="249"/>
                    </a:cubicBezTo>
                    <a:cubicBezTo>
                      <a:pt x="109" y="249"/>
                      <a:pt x="108" y="250"/>
                      <a:pt x="108" y="250"/>
                    </a:cubicBezTo>
                    <a:cubicBezTo>
                      <a:pt x="107" y="251"/>
                      <a:pt x="107" y="251"/>
                      <a:pt x="106" y="250"/>
                    </a:cubicBezTo>
                    <a:cubicBezTo>
                      <a:pt x="106" y="250"/>
                      <a:pt x="105" y="250"/>
                      <a:pt x="105" y="250"/>
                    </a:cubicBezTo>
                    <a:cubicBezTo>
                      <a:pt x="104" y="251"/>
                      <a:pt x="103" y="252"/>
                      <a:pt x="102" y="252"/>
                    </a:cubicBezTo>
                    <a:cubicBezTo>
                      <a:pt x="101" y="253"/>
                      <a:pt x="101" y="253"/>
                      <a:pt x="101" y="253"/>
                    </a:cubicBezTo>
                    <a:cubicBezTo>
                      <a:pt x="100" y="254"/>
                      <a:pt x="99" y="254"/>
                      <a:pt x="99" y="253"/>
                    </a:cubicBezTo>
                    <a:cubicBezTo>
                      <a:pt x="99" y="253"/>
                      <a:pt x="99" y="252"/>
                      <a:pt x="99" y="252"/>
                    </a:cubicBezTo>
                    <a:cubicBezTo>
                      <a:pt x="99" y="252"/>
                      <a:pt x="99" y="251"/>
                      <a:pt x="99" y="251"/>
                    </a:cubicBezTo>
                    <a:cubicBezTo>
                      <a:pt x="99" y="251"/>
                      <a:pt x="99" y="251"/>
                      <a:pt x="98" y="250"/>
                    </a:cubicBezTo>
                    <a:cubicBezTo>
                      <a:pt x="96" y="248"/>
                      <a:pt x="94" y="246"/>
                      <a:pt x="92" y="244"/>
                    </a:cubicBezTo>
                    <a:cubicBezTo>
                      <a:pt x="90" y="241"/>
                      <a:pt x="88" y="238"/>
                      <a:pt x="86" y="235"/>
                    </a:cubicBezTo>
                    <a:cubicBezTo>
                      <a:pt x="85" y="235"/>
                      <a:pt x="85" y="235"/>
                      <a:pt x="84" y="235"/>
                    </a:cubicBezTo>
                    <a:cubicBezTo>
                      <a:pt x="83" y="235"/>
                      <a:pt x="83" y="234"/>
                      <a:pt x="82" y="234"/>
                    </a:cubicBezTo>
                    <a:cubicBezTo>
                      <a:pt x="77" y="228"/>
                      <a:pt x="72" y="223"/>
                      <a:pt x="67" y="218"/>
                    </a:cubicBezTo>
                    <a:cubicBezTo>
                      <a:pt x="63" y="213"/>
                      <a:pt x="59" y="209"/>
                      <a:pt x="55" y="204"/>
                    </a:cubicBezTo>
                    <a:cubicBezTo>
                      <a:pt x="52" y="201"/>
                      <a:pt x="49" y="199"/>
                      <a:pt x="46" y="196"/>
                    </a:cubicBezTo>
                    <a:cubicBezTo>
                      <a:pt x="36" y="187"/>
                      <a:pt x="25" y="179"/>
                      <a:pt x="15" y="170"/>
                    </a:cubicBezTo>
                    <a:cubicBezTo>
                      <a:pt x="13" y="168"/>
                      <a:pt x="10" y="167"/>
                      <a:pt x="8" y="165"/>
                    </a:cubicBezTo>
                    <a:cubicBezTo>
                      <a:pt x="7" y="164"/>
                      <a:pt x="5" y="164"/>
                      <a:pt x="3" y="163"/>
                    </a:cubicBezTo>
                    <a:cubicBezTo>
                      <a:pt x="3" y="163"/>
                      <a:pt x="3" y="163"/>
                      <a:pt x="2" y="163"/>
                    </a:cubicBezTo>
                    <a:cubicBezTo>
                      <a:pt x="1" y="163"/>
                      <a:pt x="1" y="163"/>
                      <a:pt x="1" y="162"/>
                    </a:cubicBezTo>
                    <a:cubicBezTo>
                      <a:pt x="0" y="161"/>
                      <a:pt x="0" y="160"/>
                      <a:pt x="1" y="159"/>
                    </a:cubicBezTo>
                    <a:cubicBezTo>
                      <a:pt x="2" y="159"/>
                      <a:pt x="2" y="158"/>
                      <a:pt x="2" y="158"/>
                    </a:cubicBezTo>
                    <a:cubicBezTo>
                      <a:pt x="2" y="158"/>
                      <a:pt x="3" y="158"/>
                      <a:pt x="3" y="158"/>
                    </a:cubicBezTo>
                    <a:cubicBezTo>
                      <a:pt x="6" y="157"/>
                      <a:pt x="9" y="157"/>
                      <a:pt x="12" y="157"/>
                    </a:cubicBezTo>
                    <a:cubicBezTo>
                      <a:pt x="20" y="157"/>
                      <a:pt x="29" y="156"/>
                      <a:pt x="38" y="156"/>
                    </a:cubicBezTo>
                    <a:cubicBezTo>
                      <a:pt x="39" y="156"/>
                      <a:pt x="40" y="156"/>
                      <a:pt x="41" y="156"/>
                    </a:cubicBezTo>
                    <a:cubicBezTo>
                      <a:pt x="41" y="155"/>
                      <a:pt x="41" y="154"/>
                      <a:pt x="42" y="154"/>
                    </a:cubicBezTo>
                    <a:cubicBezTo>
                      <a:pt x="44" y="154"/>
                      <a:pt x="45" y="156"/>
                      <a:pt x="44" y="158"/>
                    </a:cubicBezTo>
                    <a:cubicBezTo>
                      <a:pt x="44" y="158"/>
                      <a:pt x="44" y="158"/>
                      <a:pt x="43" y="159"/>
                    </a:cubicBezTo>
                    <a:cubicBezTo>
                      <a:pt x="42" y="159"/>
                      <a:pt x="41" y="158"/>
                      <a:pt x="39" y="158"/>
                    </a:cubicBezTo>
                    <a:cubicBezTo>
                      <a:pt x="39" y="158"/>
                      <a:pt x="38" y="158"/>
                      <a:pt x="37" y="159"/>
                    </a:cubicBezTo>
                    <a:cubicBezTo>
                      <a:pt x="40" y="159"/>
                      <a:pt x="42" y="159"/>
                      <a:pt x="44" y="159"/>
                    </a:cubicBezTo>
                    <a:cubicBezTo>
                      <a:pt x="44" y="159"/>
                      <a:pt x="44" y="159"/>
                      <a:pt x="44" y="159"/>
                    </a:cubicBezTo>
                    <a:cubicBezTo>
                      <a:pt x="45" y="158"/>
                      <a:pt x="45" y="158"/>
                      <a:pt x="45" y="158"/>
                    </a:cubicBezTo>
                    <a:cubicBezTo>
                      <a:pt x="45" y="156"/>
                      <a:pt x="45" y="155"/>
                      <a:pt x="45" y="153"/>
                    </a:cubicBezTo>
                    <a:cubicBezTo>
                      <a:pt x="44" y="151"/>
                      <a:pt x="44" y="150"/>
                      <a:pt x="44" y="148"/>
                    </a:cubicBezTo>
                    <a:cubicBezTo>
                      <a:pt x="44" y="140"/>
                      <a:pt x="45" y="133"/>
                      <a:pt x="44" y="125"/>
                    </a:cubicBezTo>
                    <a:cubicBezTo>
                      <a:pt x="44" y="116"/>
                      <a:pt x="44" y="107"/>
                      <a:pt x="44" y="98"/>
                    </a:cubicBezTo>
                    <a:cubicBezTo>
                      <a:pt x="44" y="91"/>
                      <a:pt x="43" y="84"/>
                      <a:pt x="43" y="77"/>
                    </a:cubicBezTo>
                    <a:cubicBezTo>
                      <a:pt x="42" y="72"/>
                      <a:pt x="42" y="67"/>
                      <a:pt x="42" y="62"/>
                    </a:cubicBezTo>
                    <a:cubicBezTo>
                      <a:pt x="41" y="52"/>
                      <a:pt x="41" y="42"/>
                      <a:pt x="40" y="32"/>
                    </a:cubicBezTo>
                    <a:cubicBezTo>
                      <a:pt x="40" y="28"/>
                      <a:pt x="40" y="24"/>
                      <a:pt x="40" y="20"/>
                    </a:cubicBezTo>
                    <a:cubicBezTo>
                      <a:pt x="40" y="19"/>
                      <a:pt x="40" y="19"/>
                      <a:pt x="39" y="18"/>
                    </a:cubicBezTo>
                    <a:cubicBezTo>
                      <a:pt x="39" y="18"/>
                      <a:pt x="39" y="17"/>
                      <a:pt x="39" y="17"/>
                    </a:cubicBezTo>
                    <a:cubicBezTo>
                      <a:pt x="39" y="16"/>
                      <a:pt x="39" y="16"/>
                      <a:pt x="39" y="15"/>
                    </a:cubicBezTo>
                    <a:cubicBezTo>
                      <a:pt x="39" y="12"/>
                      <a:pt x="39" y="10"/>
                      <a:pt x="39" y="8"/>
                    </a:cubicBezTo>
                    <a:cubicBezTo>
                      <a:pt x="39" y="7"/>
                      <a:pt x="39" y="7"/>
                      <a:pt x="39" y="7"/>
                    </a:cubicBezTo>
                    <a:cubicBezTo>
                      <a:pt x="39" y="5"/>
                      <a:pt x="40" y="4"/>
                      <a:pt x="42" y="3"/>
                    </a:cubicBezTo>
                    <a:cubicBezTo>
                      <a:pt x="44" y="3"/>
                      <a:pt x="47" y="3"/>
                      <a:pt x="50" y="3"/>
                    </a:cubicBezTo>
                    <a:cubicBezTo>
                      <a:pt x="50" y="3"/>
                      <a:pt x="51" y="3"/>
                      <a:pt x="51" y="2"/>
                    </a:cubicBezTo>
                    <a:cubicBezTo>
                      <a:pt x="52" y="2"/>
                      <a:pt x="53" y="2"/>
                      <a:pt x="54" y="2"/>
                    </a:cubicBezTo>
                    <a:cubicBezTo>
                      <a:pt x="57" y="2"/>
                      <a:pt x="59" y="1"/>
                      <a:pt x="61" y="1"/>
                    </a:cubicBezTo>
                    <a:cubicBezTo>
                      <a:pt x="78" y="1"/>
                      <a:pt x="96" y="0"/>
                      <a:pt x="113" y="1"/>
                    </a:cubicBezTo>
                    <a:cubicBezTo>
                      <a:pt x="123" y="1"/>
                      <a:pt x="133" y="1"/>
                      <a:pt x="143" y="2"/>
                    </a:cubicBezTo>
                    <a:cubicBezTo>
                      <a:pt x="143" y="3"/>
                      <a:pt x="144" y="3"/>
                      <a:pt x="144" y="3"/>
                    </a:cubicBezTo>
                    <a:cubicBezTo>
                      <a:pt x="148" y="3"/>
                      <a:pt x="151" y="3"/>
                      <a:pt x="155" y="2"/>
                    </a:cubicBezTo>
                    <a:cubicBezTo>
                      <a:pt x="158" y="2"/>
                      <a:pt x="161" y="1"/>
                      <a:pt x="164" y="1"/>
                    </a:cubicBezTo>
                    <a:cubicBezTo>
                      <a:pt x="166" y="1"/>
                      <a:pt x="167" y="2"/>
                      <a:pt x="167" y="4"/>
                    </a:cubicBezTo>
                    <a:cubicBezTo>
                      <a:pt x="167" y="5"/>
                      <a:pt x="167" y="6"/>
                      <a:pt x="167" y="7"/>
                    </a:cubicBezTo>
                    <a:cubicBezTo>
                      <a:pt x="166" y="11"/>
                      <a:pt x="165" y="14"/>
                      <a:pt x="165" y="17"/>
                    </a:cubicBezTo>
                    <a:cubicBezTo>
                      <a:pt x="163" y="25"/>
                      <a:pt x="162" y="32"/>
                      <a:pt x="161" y="39"/>
                    </a:cubicBezTo>
                    <a:cubicBezTo>
                      <a:pt x="160" y="44"/>
                      <a:pt x="160" y="49"/>
                      <a:pt x="159" y="55"/>
                    </a:cubicBezTo>
                    <a:cubicBezTo>
                      <a:pt x="158" y="59"/>
                      <a:pt x="158" y="64"/>
                      <a:pt x="158" y="68"/>
                    </a:cubicBezTo>
                    <a:cubicBezTo>
                      <a:pt x="158" y="76"/>
                      <a:pt x="158" y="84"/>
                      <a:pt x="159" y="92"/>
                    </a:cubicBezTo>
                    <a:cubicBezTo>
                      <a:pt x="159" y="106"/>
                      <a:pt x="160" y="119"/>
                      <a:pt x="159" y="133"/>
                    </a:cubicBezTo>
                    <a:cubicBezTo>
                      <a:pt x="159" y="136"/>
                      <a:pt x="159" y="139"/>
                      <a:pt x="158" y="142"/>
                    </a:cubicBezTo>
                    <a:cubicBezTo>
                      <a:pt x="158" y="144"/>
                      <a:pt x="158" y="146"/>
                      <a:pt x="157" y="148"/>
                    </a:cubicBezTo>
                    <a:cubicBezTo>
                      <a:pt x="157" y="148"/>
                      <a:pt x="157" y="148"/>
                      <a:pt x="157" y="148"/>
                    </a:cubicBezTo>
                    <a:cubicBezTo>
                      <a:pt x="157" y="151"/>
                      <a:pt x="158" y="155"/>
                      <a:pt x="158" y="158"/>
                    </a:cubicBezTo>
                    <a:close/>
                    <a:moveTo>
                      <a:pt x="105" y="212"/>
                    </a:moveTo>
                    <a:cubicBezTo>
                      <a:pt x="105" y="212"/>
                      <a:pt x="106" y="212"/>
                      <a:pt x="106" y="212"/>
                    </a:cubicBezTo>
                    <a:cubicBezTo>
                      <a:pt x="107" y="211"/>
                      <a:pt x="109" y="210"/>
                      <a:pt x="110" y="209"/>
                    </a:cubicBezTo>
                    <a:cubicBezTo>
                      <a:pt x="110" y="208"/>
                      <a:pt x="111" y="208"/>
                      <a:pt x="111" y="208"/>
                    </a:cubicBezTo>
                    <a:cubicBezTo>
                      <a:pt x="111" y="208"/>
                      <a:pt x="111" y="208"/>
                      <a:pt x="111" y="208"/>
                    </a:cubicBezTo>
                    <a:cubicBezTo>
                      <a:pt x="109" y="209"/>
                      <a:pt x="107" y="211"/>
                      <a:pt x="105" y="212"/>
                    </a:cubicBezTo>
                    <a:cubicBezTo>
                      <a:pt x="105" y="212"/>
                      <a:pt x="105" y="212"/>
                      <a:pt x="105" y="212"/>
                    </a:cubicBezTo>
                    <a:cubicBezTo>
                      <a:pt x="105" y="212"/>
                      <a:pt x="105" y="213"/>
                      <a:pt x="105" y="213"/>
                    </a:cubicBezTo>
                    <a:cubicBezTo>
                      <a:pt x="105" y="213"/>
                      <a:pt x="105" y="213"/>
                      <a:pt x="105" y="212"/>
                    </a:cubicBezTo>
                    <a:close/>
                    <a:moveTo>
                      <a:pt x="142" y="135"/>
                    </a:moveTo>
                    <a:cubicBezTo>
                      <a:pt x="143" y="135"/>
                      <a:pt x="144" y="134"/>
                      <a:pt x="144" y="134"/>
                    </a:cubicBezTo>
                    <a:cubicBezTo>
                      <a:pt x="145" y="133"/>
                      <a:pt x="145" y="133"/>
                      <a:pt x="145" y="132"/>
                    </a:cubicBezTo>
                    <a:cubicBezTo>
                      <a:pt x="145" y="130"/>
                      <a:pt x="145" y="127"/>
                      <a:pt x="145" y="125"/>
                    </a:cubicBezTo>
                    <a:cubicBezTo>
                      <a:pt x="145" y="124"/>
                      <a:pt x="145" y="124"/>
                      <a:pt x="145" y="124"/>
                    </a:cubicBezTo>
                    <a:cubicBezTo>
                      <a:pt x="145" y="124"/>
                      <a:pt x="145" y="124"/>
                      <a:pt x="145" y="124"/>
                    </a:cubicBezTo>
                    <a:cubicBezTo>
                      <a:pt x="144" y="124"/>
                      <a:pt x="144" y="125"/>
                      <a:pt x="144" y="125"/>
                    </a:cubicBezTo>
                    <a:cubicBezTo>
                      <a:pt x="143" y="126"/>
                      <a:pt x="143" y="126"/>
                      <a:pt x="143" y="127"/>
                    </a:cubicBezTo>
                    <a:cubicBezTo>
                      <a:pt x="143" y="129"/>
                      <a:pt x="143" y="131"/>
                      <a:pt x="143" y="132"/>
                    </a:cubicBezTo>
                    <a:cubicBezTo>
                      <a:pt x="143" y="133"/>
                      <a:pt x="142" y="134"/>
                      <a:pt x="142" y="135"/>
                    </a:cubicBezTo>
                    <a:cubicBezTo>
                      <a:pt x="142" y="135"/>
                      <a:pt x="141" y="135"/>
                      <a:pt x="141" y="136"/>
                    </a:cubicBezTo>
                    <a:cubicBezTo>
                      <a:pt x="141" y="136"/>
                      <a:pt x="141" y="136"/>
                      <a:pt x="141" y="137"/>
                    </a:cubicBezTo>
                    <a:cubicBezTo>
                      <a:pt x="141" y="136"/>
                      <a:pt x="142" y="136"/>
                      <a:pt x="142" y="135"/>
                    </a:cubicBezTo>
                    <a:close/>
                    <a:moveTo>
                      <a:pt x="107" y="9"/>
                    </a:moveTo>
                    <a:cubicBezTo>
                      <a:pt x="107" y="9"/>
                      <a:pt x="107" y="9"/>
                      <a:pt x="107" y="10"/>
                    </a:cubicBezTo>
                    <a:cubicBezTo>
                      <a:pt x="108" y="10"/>
                      <a:pt x="108" y="10"/>
                      <a:pt x="108" y="10"/>
                    </a:cubicBezTo>
                    <a:cubicBezTo>
                      <a:pt x="112" y="10"/>
                      <a:pt x="116" y="11"/>
                      <a:pt x="119" y="12"/>
                    </a:cubicBezTo>
                    <a:cubicBezTo>
                      <a:pt x="123" y="12"/>
                      <a:pt x="126" y="13"/>
                      <a:pt x="129" y="15"/>
                    </a:cubicBezTo>
                    <a:cubicBezTo>
                      <a:pt x="130" y="15"/>
                      <a:pt x="130" y="15"/>
                      <a:pt x="130" y="15"/>
                    </a:cubicBezTo>
                    <a:cubicBezTo>
                      <a:pt x="131" y="16"/>
                      <a:pt x="132" y="16"/>
                      <a:pt x="133" y="17"/>
                    </a:cubicBezTo>
                    <a:cubicBezTo>
                      <a:pt x="134" y="18"/>
                      <a:pt x="135" y="18"/>
                      <a:pt x="136" y="18"/>
                    </a:cubicBezTo>
                    <a:cubicBezTo>
                      <a:pt x="136" y="18"/>
                      <a:pt x="136" y="18"/>
                      <a:pt x="137" y="18"/>
                    </a:cubicBezTo>
                    <a:cubicBezTo>
                      <a:pt x="137" y="18"/>
                      <a:pt x="137" y="18"/>
                      <a:pt x="137" y="18"/>
                    </a:cubicBezTo>
                    <a:cubicBezTo>
                      <a:pt x="138" y="17"/>
                      <a:pt x="139" y="18"/>
                      <a:pt x="139" y="18"/>
                    </a:cubicBezTo>
                    <a:cubicBezTo>
                      <a:pt x="139" y="18"/>
                      <a:pt x="140" y="18"/>
                      <a:pt x="140" y="18"/>
                    </a:cubicBezTo>
                    <a:cubicBezTo>
                      <a:pt x="140" y="18"/>
                      <a:pt x="140" y="18"/>
                      <a:pt x="140" y="18"/>
                    </a:cubicBezTo>
                    <a:cubicBezTo>
                      <a:pt x="139" y="17"/>
                      <a:pt x="139" y="15"/>
                      <a:pt x="139" y="13"/>
                    </a:cubicBezTo>
                    <a:cubicBezTo>
                      <a:pt x="139" y="13"/>
                      <a:pt x="139" y="13"/>
                      <a:pt x="138" y="13"/>
                    </a:cubicBezTo>
                    <a:cubicBezTo>
                      <a:pt x="137" y="13"/>
                      <a:pt x="137" y="12"/>
                      <a:pt x="136" y="12"/>
                    </a:cubicBezTo>
                    <a:cubicBezTo>
                      <a:pt x="133" y="12"/>
                      <a:pt x="129" y="11"/>
                      <a:pt x="126" y="11"/>
                    </a:cubicBezTo>
                    <a:cubicBezTo>
                      <a:pt x="121" y="10"/>
                      <a:pt x="117" y="9"/>
                      <a:pt x="112" y="9"/>
                    </a:cubicBezTo>
                    <a:cubicBezTo>
                      <a:pt x="110" y="9"/>
                      <a:pt x="109" y="9"/>
                      <a:pt x="107" y="9"/>
                    </a:cubicBezTo>
                    <a:close/>
                    <a:moveTo>
                      <a:pt x="107" y="242"/>
                    </a:moveTo>
                    <a:cubicBezTo>
                      <a:pt x="105" y="242"/>
                      <a:pt x="105" y="241"/>
                      <a:pt x="105" y="240"/>
                    </a:cubicBezTo>
                    <a:cubicBezTo>
                      <a:pt x="105" y="239"/>
                      <a:pt x="106" y="239"/>
                      <a:pt x="106" y="238"/>
                    </a:cubicBezTo>
                    <a:cubicBezTo>
                      <a:pt x="106" y="237"/>
                      <a:pt x="107" y="235"/>
                      <a:pt x="108" y="234"/>
                    </a:cubicBezTo>
                    <a:cubicBezTo>
                      <a:pt x="109" y="230"/>
                      <a:pt x="111" y="226"/>
                      <a:pt x="113" y="222"/>
                    </a:cubicBezTo>
                    <a:cubicBezTo>
                      <a:pt x="113" y="222"/>
                      <a:pt x="113" y="221"/>
                      <a:pt x="113" y="221"/>
                    </a:cubicBezTo>
                    <a:cubicBezTo>
                      <a:pt x="113" y="220"/>
                      <a:pt x="113" y="219"/>
                      <a:pt x="114" y="218"/>
                    </a:cubicBezTo>
                    <a:cubicBezTo>
                      <a:pt x="114" y="218"/>
                      <a:pt x="114" y="218"/>
                      <a:pt x="114" y="217"/>
                    </a:cubicBezTo>
                    <a:cubicBezTo>
                      <a:pt x="113" y="217"/>
                      <a:pt x="112" y="218"/>
                      <a:pt x="111" y="218"/>
                    </a:cubicBezTo>
                    <a:cubicBezTo>
                      <a:pt x="112" y="218"/>
                      <a:pt x="112" y="218"/>
                      <a:pt x="112" y="218"/>
                    </a:cubicBezTo>
                    <a:cubicBezTo>
                      <a:pt x="112" y="219"/>
                      <a:pt x="113" y="219"/>
                      <a:pt x="113" y="220"/>
                    </a:cubicBezTo>
                    <a:cubicBezTo>
                      <a:pt x="112" y="220"/>
                      <a:pt x="112" y="221"/>
                      <a:pt x="111" y="221"/>
                    </a:cubicBezTo>
                    <a:cubicBezTo>
                      <a:pt x="111" y="221"/>
                      <a:pt x="110" y="221"/>
                      <a:pt x="110" y="221"/>
                    </a:cubicBezTo>
                    <a:cubicBezTo>
                      <a:pt x="109" y="221"/>
                      <a:pt x="109" y="222"/>
                      <a:pt x="109" y="222"/>
                    </a:cubicBezTo>
                    <a:cubicBezTo>
                      <a:pt x="108" y="223"/>
                      <a:pt x="107" y="225"/>
                      <a:pt x="106" y="226"/>
                    </a:cubicBezTo>
                    <a:cubicBezTo>
                      <a:pt x="105" y="230"/>
                      <a:pt x="104" y="233"/>
                      <a:pt x="103" y="236"/>
                    </a:cubicBezTo>
                    <a:cubicBezTo>
                      <a:pt x="103" y="237"/>
                      <a:pt x="102" y="238"/>
                      <a:pt x="103" y="239"/>
                    </a:cubicBezTo>
                    <a:cubicBezTo>
                      <a:pt x="104" y="240"/>
                      <a:pt x="105" y="241"/>
                      <a:pt x="104" y="242"/>
                    </a:cubicBezTo>
                    <a:cubicBezTo>
                      <a:pt x="104" y="243"/>
                      <a:pt x="105" y="244"/>
                      <a:pt x="105" y="244"/>
                    </a:cubicBezTo>
                    <a:cubicBezTo>
                      <a:pt x="106" y="243"/>
                      <a:pt x="106" y="243"/>
                      <a:pt x="107" y="242"/>
                    </a:cubicBezTo>
                    <a:close/>
                    <a:moveTo>
                      <a:pt x="97" y="240"/>
                    </a:moveTo>
                    <a:cubicBezTo>
                      <a:pt x="97" y="239"/>
                      <a:pt x="97" y="239"/>
                      <a:pt x="97" y="239"/>
                    </a:cubicBezTo>
                    <a:cubicBezTo>
                      <a:pt x="97" y="239"/>
                      <a:pt x="96" y="238"/>
                      <a:pt x="95" y="237"/>
                    </a:cubicBezTo>
                    <a:cubicBezTo>
                      <a:pt x="94" y="235"/>
                      <a:pt x="92" y="234"/>
                      <a:pt x="91" y="232"/>
                    </a:cubicBezTo>
                    <a:cubicBezTo>
                      <a:pt x="89" y="231"/>
                      <a:pt x="88" y="230"/>
                      <a:pt x="86" y="229"/>
                    </a:cubicBezTo>
                    <a:cubicBezTo>
                      <a:pt x="86" y="228"/>
                      <a:pt x="85" y="227"/>
                      <a:pt x="85" y="226"/>
                    </a:cubicBezTo>
                    <a:cubicBezTo>
                      <a:pt x="84" y="225"/>
                      <a:pt x="83" y="225"/>
                      <a:pt x="83" y="224"/>
                    </a:cubicBezTo>
                    <a:cubicBezTo>
                      <a:pt x="74" y="216"/>
                      <a:pt x="65" y="209"/>
                      <a:pt x="56" y="201"/>
                    </a:cubicBezTo>
                    <a:cubicBezTo>
                      <a:pt x="56" y="201"/>
                      <a:pt x="56" y="201"/>
                      <a:pt x="55" y="201"/>
                    </a:cubicBezTo>
                    <a:cubicBezTo>
                      <a:pt x="56" y="201"/>
                      <a:pt x="56" y="202"/>
                      <a:pt x="56" y="202"/>
                    </a:cubicBezTo>
                    <a:cubicBezTo>
                      <a:pt x="58" y="204"/>
                      <a:pt x="61" y="206"/>
                      <a:pt x="63" y="208"/>
                    </a:cubicBezTo>
                    <a:cubicBezTo>
                      <a:pt x="68" y="214"/>
                      <a:pt x="74" y="219"/>
                      <a:pt x="79" y="224"/>
                    </a:cubicBezTo>
                    <a:cubicBezTo>
                      <a:pt x="80" y="225"/>
                      <a:pt x="81" y="226"/>
                      <a:pt x="82" y="227"/>
                    </a:cubicBezTo>
                    <a:cubicBezTo>
                      <a:pt x="86" y="230"/>
                      <a:pt x="91" y="234"/>
                      <a:pt x="95" y="238"/>
                    </a:cubicBezTo>
                    <a:cubicBezTo>
                      <a:pt x="96" y="238"/>
                      <a:pt x="96" y="239"/>
                      <a:pt x="97" y="240"/>
                    </a:cubicBezTo>
                    <a:close/>
                    <a:moveTo>
                      <a:pt x="155" y="194"/>
                    </a:moveTo>
                    <a:cubicBezTo>
                      <a:pt x="155" y="194"/>
                      <a:pt x="155" y="194"/>
                      <a:pt x="155" y="194"/>
                    </a:cubicBezTo>
                    <a:cubicBezTo>
                      <a:pt x="155" y="194"/>
                      <a:pt x="156" y="193"/>
                      <a:pt x="156" y="193"/>
                    </a:cubicBezTo>
                    <a:cubicBezTo>
                      <a:pt x="157" y="192"/>
                      <a:pt x="159" y="191"/>
                      <a:pt x="160" y="190"/>
                    </a:cubicBezTo>
                    <a:cubicBezTo>
                      <a:pt x="164" y="187"/>
                      <a:pt x="168" y="184"/>
                      <a:pt x="171" y="181"/>
                    </a:cubicBezTo>
                    <a:cubicBezTo>
                      <a:pt x="173" y="179"/>
                      <a:pt x="175" y="177"/>
                      <a:pt x="176" y="176"/>
                    </a:cubicBezTo>
                    <a:cubicBezTo>
                      <a:pt x="179" y="174"/>
                      <a:pt x="181" y="171"/>
                      <a:pt x="183" y="168"/>
                    </a:cubicBezTo>
                    <a:cubicBezTo>
                      <a:pt x="183" y="168"/>
                      <a:pt x="183" y="168"/>
                      <a:pt x="183" y="167"/>
                    </a:cubicBezTo>
                    <a:cubicBezTo>
                      <a:pt x="183" y="168"/>
                      <a:pt x="182" y="168"/>
                      <a:pt x="182" y="168"/>
                    </a:cubicBezTo>
                    <a:cubicBezTo>
                      <a:pt x="182" y="168"/>
                      <a:pt x="181" y="168"/>
                      <a:pt x="181" y="169"/>
                    </a:cubicBezTo>
                    <a:cubicBezTo>
                      <a:pt x="181" y="169"/>
                      <a:pt x="181" y="170"/>
                      <a:pt x="180" y="170"/>
                    </a:cubicBezTo>
                    <a:cubicBezTo>
                      <a:pt x="179" y="170"/>
                      <a:pt x="179" y="170"/>
                      <a:pt x="178" y="170"/>
                    </a:cubicBezTo>
                    <a:cubicBezTo>
                      <a:pt x="176" y="172"/>
                      <a:pt x="174" y="174"/>
                      <a:pt x="172" y="176"/>
                    </a:cubicBezTo>
                    <a:cubicBezTo>
                      <a:pt x="172" y="176"/>
                      <a:pt x="171" y="177"/>
                      <a:pt x="171" y="177"/>
                    </a:cubicBezTo>
                    <a:cubicBezTo>
                      <a:pt x="172" y="178"/>
                      <a:pt x="171" y="179"/>
                      <a:pt x="170" y="179"/>
                    </a:cubicBezTo>
                    <a:cubicBezTo>
                      <a:pt x="170" y="179"/>
                      <a:pt x="169" y="179"/>
                      <a:pt x="169" y="179"/>
                    </a:cubicBezTo>
                    <a:cubicBezTo>
                      <a:pt x="169" y="180"/>
                      <a:pt x="168" y="180"/>
                      <a:pt x="167" y="180"/>
                    </a:cubicBezTo>
                    <a:cubicBezTo>
                      <a:pt x="165" y="182"/>
                      <a:pt x="163" y="185"/>
                      <a:pt x="161" y="187"/>
                    </a:cubicBezTo>
                    <a:cubicBezTo>
                      <a:pt x="160" y="187"/>
                      <a:pt x="160" y="187"/>
                      <a:pt x="160" y="188"/>
                    </a:cubicBezTo>
                    <a:cubicBezTo>
                      <a:pt x="160" y="188"/>
                      <a:pt x="159" y="189"/>
                      <a:pt x="159" y="190"/>
                    </a:cubicBezTo>
                    <a:cubicBezTo>
                      <a:pt x="158" y="190"/>
                      <a:pt x="157" y="191"/>
                      <a:pt x="157" y="192"/>
                    </a:cubicBezTo>
                    <a:cubicBezTo>
                      <a:pt x="156" y="192"/>
                      <a:pt x="156" y="193"/>
                      <a:pt x="155" y="194"/>
                    </a:cubicBezTo>
                    <a:close/>
                    <a:moveTo>
                      <a:pt x="155" y="72"/>
                    </a:moveTo>
                    <a:cubicBezTo>
                      <a:pt x="155" y="72"/>
                      <a:pt x="155" y="72"/>
                      <a:pt x="155" y="72"/>
                    </a:cubicBezTo>
                    <a:cubicBezTo>
                      <a:pt x="155" y="69"/>
                      <a:pt x="156" y="66"/>
                      <a:pt x="156" y="64"/>
                    </a:cubicBezTo>
                    <a:cubicBezTo>
                      <a:pt x="156" y="56"/>
                      <a:pt x="156" y="49"/>
                      <a:pt x="156" y="42"/>
                    </a:cubicBezTo>
                    <a:cubicBezTo>
                      <a:pt x="156" y="35"/>
                      <a:pt x="157" y="28"/>
                      <a:pt x="157" y="21"/>
                    </a:cubicBezTo>
                    <a:cubicBezTo>
                      <a:pt x="158" y="17"/>
                      <a:pt x="158" y="13"/>
                      <a:pt x="158" y="8"/>
                    </a:cubicBezTo>
                    <a:cubicBezTo>
                      <a:pt x="158" y="8"/>
                      <a:pt x="158" y="8"/>
                      <a:pt x="158" y="7"/>
                    </a:cubicBezTo>
                    <a:cubicBezTo>
                      <a:pt x="158" y="7"/>
                      <a:pt x="158" y="8"/>
                      <a:pt x="157" y="9"/>
                    </a:cubicBezTo>
                    <a:cubicBezTo>
                      <a:pt x="157" y="9"/>
                      <a:pt x="156" y="9"/>
                      <a:pt x="156" y="9"/>
                    </a:cubicBezTo>
                    <a:cubicBezTo>
                      <a:pt x="156" y="12"/>
                      <a:pt x="156" y="14"/>
                      <a:pt x="156" y="16"/>
                    </a:cubicBezTo>
                    <a:cubicBezTo>
                      <a:pt x="156" y="20"/>
                      <a:pt x="156" y="25"/>
                      <a:pt x="155" y="29"/>
                    </a:cubicBezTo>
                    <a:cubicBezTo>
                      <a:pt x="155" y="32"/>
                      <a:pt x="154" y="36"/>
                      <a:pt x="155" y="40"/>
                    </a:cubicBezTo>
                    <a:cubicBezTo>
                      <a:pt x="155" y="47"/>
                      <a:pt x="155" y="55"/>
                      <a:pt x="155" y="63"/>
                    </a:cubicBezTo>
                    <a:cubicBezTo>
                      <a:pt x="155" y="66"/>
                      <a:pt x="155" y="69"/>
                      <a:pt x="155" y="72"/>
                    </a:cubicBezTo>
                    <a:close/>
                    <a:moveTo>
                      <a:pt x="159" y="38"/>
                    </a:moveTo>
                    <a:cubicBezTo>
                      <a:pt x="159" y="38"/>
                      <a:pt x="159" y="38"/>
                      <a:pt x="159" y="38"/>
                    </a:cubicBezTo>
                    <a:cubicBezTo>
                      <a:pt x="159" y="37"/>
                      <a:pt x="159" y="36"/>
                      <a:pt x="160" y="35"/>
                    </a:cubicBezTo>
                    <a:cubicBezTo>
                      <a:pt x="161" y="29"/>
                      <a:pt x="162" y="23"/>
                      <a:pt x="163" y="17"/>
                    </a:cubicBezTo>
                    <a:cubicBezTo>
                      <a:pt x="163" y="13"/>
                      <a:pt x="164" y="9"/>
                      <a:pt x="165" y="5"/>
                    </a:cubicBezTo>
                    <a:cubicBezTo>
                      <a:pt x="165" y="4"/>
                      <a:pt x="165" y="4"/>
                      <a:pt x="165" y="3"/>
                    </a:cubicBezTo>
                    <a:cubicBezTo>
                      <a:pt x="162" y="3"/>
                      <a:pt x="159" y="4"/>
                      <a:pt x="156" y="4"/>
                    </a:cubicBezTo>
                    <a:cubicBezTo>
                      <a:pt x="156" y="4"/>
                      <a:pt x="157" y="4"/>
                      <a:pt x="157" y="4"/>
                    </a:cubicBezTo>
                    <a:cubicBezTo>
                      <a:pt x="158" y="5"/>
                      <a:pt x="158" y="5"/>
                      <a:pt x="159" y="5"/>
                    </a:cubicBezTo>
                    <a:cubicBezTo>
                      <a:pt x="159" y="5"/>
                      <a:pt x="160" y="5"/>
                      <a:pt x="160" y="5"/>
                    </a:cubicBezTo>
                    <a:cubicBezTo>
                      <a:pt x="160" y="6"/>
                      <a:pt x="161" y="7"/>
                      <a:pt x="161" y="8"/>
                    </a:cubicBezTo>
                    <a:cubicBezTo>
                      <a:pt x="161" y="9"/>
                      <a:pt x="161" y="10"/>
                      <a:pt x="161" y="11"/>
                    </a:cubicBezTo>
                    <a:cubicBezTo>
                      <a:pt x="160" y="16"/>
                      <a:pt x="160" y="22"/>
                      <a:pt x="160" y="27"/>
                    </a:cubicBezTo>
                    <a:cubicBezTo>
                      <a:pt x="159" y="31"/>
                      <a:pt x="159" y="34"/>
                      <a:pt x="159" y="38"/>
                    </a:cubicBezTo>
                    <a:close/>
                    <a:moveTo>
                      <a:pt x="100" y="214"/>
                    </a:moveTo>
                    <a:cubicBezTo>
                      <a:pt x="101" y="213"/>
                      <a:pt x="101" y="213"/>
                      <a:pt x="101" y="212"/>
                    </a:cubicBezTo>
                    <a:cubicBezTo>
                      <a:pt x="102" y="212"/>
                      <a:pt x="102" y="211"/>
                      <a:pt x="102" y="211"/>
                    </a:cubicBezTo>
                    <a:cubicBezTo>
                      <a:pt x="104" y="207"/>
                      <a:pt x="106" y="205"/>
                      <a:pt x="109" y="202"/>
                    </a:cubicBezTo>
                    <a:cubicBezTo>
                      <a:pt x="109" y="202"/>
                      <a:pt x="110" y="202"/>
                      <a:pt x="110" y="201"/>
                    </a:cubicBezTo>
                    <a:cubicBezTo>
                      <a:pt x="109" y="201"/>
                      <a:pt x="108" y="201"/>
                      <a:pt x="107" y="201"/>
                    </a:cubicBezTo>
                    <a:cubicBezTo>
                      <a:pt x="105" y="201"/>
                      <a:pt x="103" y="202"/>
                      <a:pt x="102" y="202"/>
                    </a:cubicBezTo>
                    <a:cubicBezTo>
                      <a:pt x="101" y="202"/>
                      <a:pt x="101" y="202"/>
                      <a:pt x="101" y="202"/>
                    </a:cubicBezTo>
                    <a:cubicBezTo>
                      <a:pt x="100" y="203"/>
                      <a:pt x="98" y="203"/>
                      <a:pt x="97" y="204"/>
                    </a:cubicBezTo>
                    <a:cubicBezTo>
                      <a:pt x="98" y="207"/>
                      <a:pt x="99" y="211"/>
                      <a:pt x="100" y="214"/>
                    </a:cubicBezTo>
                    <a:close/>
                    <a:moveTo>
                      <a:pt x="72" y="16"/>
                    </a:moveTo>
                    <a:cubicBezTo>
                      <a:pt x="72" y="18"/>
                      <a:pt x="73" y="20"/>
                      <a:pt x="73" y="22"/>
                    </a:cubicBezTo>
                    <a:cubicBezTo>
                      <a:pt x="73" y="23"/>
                      <a:pt x="74" y="23"/>
                      <a:pt x="74" y="24"/>
                    </a:cubicBezTo>
                    <a:cubicBezTo>
                      <a:pt x="76" y="26"/>
                      <a:pt x="77" y="28"/>
                      <a:pt x="78" y="30"/>
                    </a:cubicBezTo>
                    <a:cubicBezTo>
                      <a:pt x="78" y="30"/>
                      <a:pt x="79" y="30"/>
                      <a:pt x="79" y="30"/>
                    </a:cubicBezTo>
                    <a:cubicBezTo>
                      <a:pt x="79" y="30"/>
                      <a:pt x="79" y="30"/>
                      <a:pt x="79" y="30"/>
                    </a:cubicBezTo>
                    <a:cubicBezTo>
                      <a:pt x="78" y="29"/>
                      <a:pt x="78" y="28"/>
                      <a:pt x="77" y="27"/>
                    </a:cubicBezTo>
                    <a:cubicBezTo>
                      <a:pt x="76" y="25"/>
                      <a:pt x="76" y="24"/>
                      <a:pt x="78" y="23"/>
                    </a:cubicBezTo>
                    <a:cubicBezTo>
                      <a:pt x="79" y="23"/>
                      <a:pt x="79" y="23"/>
                      <a:pt x="80" y="22"/>
                    </a:cubicBezTo>
                    <a:cubicBezTo>
                      <a:pt x="80" y="22"/>
                      <a:pt x="81" y="22"/>
                      <a:pt x="81" y="22"/>
                    </a:cubicBezTo>
                    <a:cubicBezTo>
                      <a:pt x="81" y="21"/>
                      <a:pt x="81" y="20"/>
                      <a:pt x="81" y="19"/>
                    </a:cubicBezTo>
                    <a:cubicBezTo>
                      <a:pt x="81" y="18"/>
                      <a:pt x="82" y="17"/>
                      <a:pt x="82" y="15"/>
                    </a:cubicBezTo>
                    <a:cubicBezTo>
                      <a:pt x="79" y="16"/>
                      <a:pt x="75" y="16"/>
                      <a:pt x="72" y="16"/>
                    </a:cubicBezTo>
                    <a:close/>
                    <a:moveTo>
                      <a:pt x="152" y="141"/>
                    </a:moveTo>
                    <a:cubicBezTo>
                      <a:pt x="153" y="137"/>
                      <a:pt x="153" y="66"/>
                      <a:pt x="153" y="60"/>
                    </a:cubicBezTo>
                    <a:cubicBezTo>
                      <a:pt x="153" y="61"/>
                      <a:pt x="153" y="62"/>
                      <a:pt x="153" y="63"/>
                    </a:cubicBezTo>
                    <a:cubicBezTo>
                      <a:pt x="153" y="68"/>
                      <a:pt x="153" y="74"/>
                      <a:pt x="152" y="80"/>
                    </a:cubicBezTo>
                    <a:cubicBezTo>
                      <a:pt x="152" y="84"/>
                      <a:pt x="152" y="88"/>
                      <a:pt x="152" y="92"/>
                    </a:cubicBezTo>
                    <a:cubicBezTo>
                      <a:pt x="152" y="93"/>
                      <a:pt x="152" y="93"/>
                      <a:pt x="151" y="94"/>
                    </a:cubicBezTo>
                    <a:cubicBezTo>
                      <a:pt x="151" y="96"/>
                      <a:pt x="151" y="98"/>
                      <a:pt x="151" y="99"/>
                    </a:cubicBezTo>
                    <a:cubicBezTo>
                      <a:pt x="151" y="100"/>
                      <a:pt x="151" y="100"/>
                      <a:pt x="151" y="101"/>
                    </a:cubicBezTo>
                    <a:cubicBezTo>
                      <a:pt x="151" y="104"/>
                      <a:pt x="152" y="107"/>
                      <a:pt x="152" y="110"/>
                    </a:cubicBezTo>
                    <a:cubicBezTo>
                      <a:pt x="152" y="118"/>
                      <a:pt x="152" y="126"/>
                      <a:pt x="152" y="133"/>
                    </a:cubicBezTo>
                    <a:cubicBezTo>
                      <a:pt x="152" y="136"/>
                      <a:pt x="152" y="138"/>
                      <a:pt x="152" y="141"/>
                    </a:cubicBezTo>
                    <a:close/>
                    <a:moveTo>
                      <a:pt x="92" y="184"/>
                    </a:moveTo>
                    <a:cubicBezTo>
                      <a:pt x="92" y="184"/>
                      <a:pt x="92" y="184"/>
                      <a:pt x="92" y="184"/>
                    </a:cubicBezTo>
                    <a:cubicBezTo>
                      <a:pt x="93" y="184"/>
                      <a:pt x="94" y="184"/>
                      <a:pt x="94" y="183"/>
                    </a:cubicBezTo>
                    <a:cubicBezTo>
                      <a:pt x="95" y="181"/>
                      <a:pt x="96" y="180"/>
                      <a:pt x="96" y="178"/>
                    </a:cubicBezTo>
                    <a:cubicBezTo>
                      <a:pt x="96" y="177"/>
                      <a:pt x="97" y="177"/>
                      <a:pt x="97" y="176"/>
                    </a:cubicBezTo>
                    <a:cubicBezTo>
                      <a:pt x="95" y="174"/>
                      <a:pt x="93" y="171"/>
                      <a:pt x="91" y="169"/>
                    </a:cubicBezTo>
                    <a:cubicBezTo>
                      <a:pt x="90" y="170"/>
                      <a:pt x="90" y="172"/>
                      <a:pt x="90" y="173"/>
                    </a:cubicBezTo>
                    <a:cubicBezTo>
                      <a:pt x="90" y="174"/>
                      <a:pt x="90" y="176"/>
                      <a:pt x="89" y="177"/>
                    </a:cubicBezTo>
                    <a:cubicBezTo>
                      <a:pt x="89" y="177"/>
                      <a:pt x="89" y="177"/>
                      <a:pt x="89" y="178"/>
                    </a:cubicBezTo>
                    <a:cubicBezTo>
                      <a:pt x="90" y="180"/>
                      <a:pt x="91" y="182"/>
                      <a:pt x="92" y="184"/>
                    </a:cubicBezTo>
                    <a:close/>
                    <a:moveTo>
                      <a:pt x="93" y="51"/>
                    </a:moveTo>
                    <a:cubicBezTo>
                      <a:pt x="93" y="51"/>
                      <a:pt x="93" y="51"/>
                      <a:pt x="93" y="51"/>
                    </a:cubicBezTo>
                    <a:cubicBezTo>
                      <a:pt x="94" y="49"/>
                      <a:pt x="94" y="47"/>
                      <a:pt x="95" y="46"/>
                    </a:cubicBezTo>
                    <a:cubicBezTo>
                      <a:pt x="94" y="46"/>
                      <a:pt x="94" y="46"/>
                      <a:pt x="93" y="46"/>
                    </a:cubicBezTo>
                    <a:cubicBezTo>
                      <a:pt x="93" y="46"/>
                      <a:pt x="92" y="45"/>
                      <a:pt x="92" y="45"/>
                    </a:cubicBezTo>
                    <a:cubicBezTo>
                      <a:pt x="92" y="44"/>
                      <a:pt x="92" y="44"/>
                      <a:pt x="93" y="43"/>
                    </a:cubicBezTo>
                    <a:cubicBezTo>
                      <a:pt x="93" y="43"/>
                      <a:pt x="94" y="43"/>
                      <a:pt x="94" y="43"/>
                    </a:cubicBezTo>
                    <a:cubicBezTo>
                      <a:pt x="94" y="42"/>
                      <a:pt x="94" y="41"/>
                      <a:pt x="94" y="41"/>
                    </a:cubicBezTo>
                    <a:cubicBezTo>
                      <a:pt x="93" y="40"/>
                      <a:pt x="93" y="38"/>
                      <a:pt x="93" y="37"/>
                    </a:cubicBezTo>
                    <a:cubicBezTo>
                      <a:pt x="92" y="36"/>
                      <a:pt x="91" y="36"/>
                      <a:pt x="89" y="35"/>
                    </a:cubicBezTo>
                    <a:cubicBezTo>
                      <a:pt x="89" y="34"/>
                      <a:pt x="88" y="34"/>
                      <a:pt x="87" y="35"/>
                    </a:cubicBezTo>
                    <a:cubicBezTo>
                      <a:pt x="87" y="36"/>
                      <a:pt x="87" y="37"/>
                      <a:pt x="87" y="38"/>
                    </a:cubicBezTo>
                    <a:cubicBezTo>
                      <a:pt x="88" y="42"/>
                      <a:pt x="89" y="45"/>
                      <a:pt x="91" y="48"/>
                    </a:cubicBezTo>
                    <a:cubicBezTo>
                      <a:pt x="92" y="49"/>
                      <a:pt x="92" y="49"/>
                      <a:pt x="92" y="50"/>
                    </a:cubicBezTo>
                    <a:cubicBezTo>
                      <a:pt x="93" y="50"/>
                      <a:pt x="93" y="51"/>
                      <a:pt x="93" y="51"/>
                    </a:cubicBezTo>
                    <a:close/>
                    <a:moveTo>
                      <a:pt x="95" y="62"/>
                    </a:moveTo>
                    <a:cubicBezTo>
                      <a:pt x="95" y="63"/>
                      <a:pt x="95" y="63"/>
                      <a:pt x="96" y="63"/>
                    </a:cubicBezTo>
                    <a:cubicBezTo>
                      <a:pt x="96" y="65"/>
                      <a:pt x="97" y="67"/>
                      <a:pt x="98" y="69"/>
                    </a:cubicBezTo>
                    <a:cubicBezTo>
                      <a:pt x="98" y="69"/>
                      <a:pt x="98" y="70"/>
                      <a:pt x="98" y="70"/>
                    </a:cubicBezTo>
                    <a:cubicBezTo>
                      <a:pt x="98" y="70"/>
                      <a:pt x="98" y="71"/>
                      <a:pt x="97" y="71"/>
                    </a:cubicBezTo>
                    <a:cubicBezTo>
                      <a:pt x="97" y="71"/>
                      <a:pt x="97" y="71"/>
                      <a:pt x="96" y="71"/>
                    </a:cubicBezTo>
                    <a:cubicBezTo>
                      <a:pt x="96" y="71"/>
                      <a:pt x="96" y="70"/>
                      <a:pt x="96" y="70"/>
                    </a:cubicBezTo>
                    <a:cubicBezTo>
                      <a:pt x="95" y="68"/>
                      <a:pt x="93" y="65"/>
                      <a:pt x="92" y="63"/>
                    </a:cubicBezTo>
                    <a:cubicBezTo>
                      <a:pt x="92" y="63"/>
                      <a:pt x="92" y="62"/>
                      <a:pt x="92" y="62"/>
                    </a:cubicBezTo>
                    <a:cubicBezTo>
                      <a:pt x="91" y="64"/>
                      <a:pt x="90" y="65"/>
                      <a:pt x="90" y="67"/>
                    </a:cubicBezTo>
                    <a:cubicBezTo>
                      <a:pt x="92" y="69"/>
                      <a:pt x="94" y="72"/>
                      <a:pt x="96" y="74"/>
                    </a:cubicBezTo>
                    <a:cubicBezTo>
                      <a:pt x="96" y="74"/>
                      <a:pt x="96" y="74"/>
                      <a:pt x="97" y="73"/>
                    </a:cubicBezTo>
                    <a:cubicBezTo>
                      <a:pt x="98" y="72"/>
                      <a:pt x="99" y="70"/>
                      <a:pt x="101" y="69"/>
                    </a:cubicBezTo>
                    <a:cubicBezTo>
                      <a:pt x="102" y="68"/>
                      <a:pt x="102" y="66"/>
                      <a:pt x="102" y="65"/>
                    </a:cubicBezTo>
                    <a:cubicBezTo>
                      <a:pt x="100" y="64"/>
                      <a:pt x="98" y="63"/>
                      <a:pt x="95" y="62"/>
                    </a:cubicBezTo>
                    <a:close/>
                    <a:moveTo>
                      <a:pt x="132" y="139"/>
                    </a:moveTo>
                    <a:cubicBezTo>
                      <a:pt x="132" y="139"/>
                      <a:pt x="132" y="139"/>
                      <a:pt x="132" y="139"/>
                    </a:cubicBezTo>
                    <a:cubicBezTo>
                      <a:pt x="131" y="140"/>
                      <a:pt x="131" y="140"/>
                      <a:pt x="131" y="141"/>
                    </a:cubicBezTo>
                    <a:cubicBezTo>
                      <a:pt x="131" y="141"/>
                      <a:pt x="130" y="142"/>
                      <a:pt x="130" y="142"/>
                    </a:cubicBezTo>
                    <a:cubicBezTo>
                      <a:pt x="130" y="142"/>
                      <a:pt x="129" y="143"/>
                      <a:pt x="129" y="143"/>
                    </a:cubicBezTo>
                    <a:cubicBezTo>
                      <a:pt x="128" y="143"/>
                      <a:pt x="128" y="143"/>
                      <a:pt x="128" y="144"/>
                    </a:cubicBezTo>
                    <a:cubicBezTo>
                      <a:pt x="129" y="147"/>
                      <a:pt x="129" y="149"/>
                      <a:pt x="129" y="152"/>
                    </a:cubicBezTo>
                    <a:cubicBezTo>
                      <a:pt x="130" y="152"/>
                      <a:pt x="130" y="153"/>
                      <a:pt x="130" y="154"/>
                    </a:cubicBezTo>
                    <a:cubicBezTo>
                      <a:pt x="131" y="154"/>
                      <a:pt x="131" y="153"/>
                      <a:pt x="132" y="153"/>
                    </a:cubicBezTo>
                    <a:cubicBezTo>
                      <a:pt x="133" y="153"/>
                      <a:pt x="134" y="153"/>
                      <a:pt x="134" y="153"/>
                    </a:cubicBezTo>
                    <a:cubicBezTo>
                      <a:pt x="136" y="151"/>
                      <a:pt x="136" y="151"/>
                      <a:pt x="135" y="148"/>
                    </a:cubicBezTo>
                    <a:cubicBezTo>
                      <a:pt x="135" y="148"/>
                      <a:pt x="135" y="147"/>
                      <a:pt x="134" y="146"/>
                    </a:cubicBezTo>
                    <a:cubicBezTo>
                      <a:pt x="134" y="145"/>
                      <a:pt x="134" y="145"/>
                      <a:pt x="134" y="144"/>
                    </a:cubicBezTo>
                    <a:cubicBezTo>
                      <a:pt x="133" y="144"/>
                      <a:pt x="133" y="144"/>
                      <a:pt x="133" y="144"/>
                    </a:cubicBezTo>
                    <a:cubicBezTo>
                      <a:pt x="132" y="144"/>
                      <a:pt x="131" y="143"/>
                      <a:pt x="131" y="142"/>
                    </a:cubicBezTo>
                    <a:cubicBezTo>
                      <a:pt x="131" y="141"/>
                      <a:pt x="132" y="141"/>
                      <a:pt x="132" y="140"/>
                    </a:cubicBezTo>
                    <a:cubicBezTo>
                      <a:pt x="132" y="140"/>
                      <a:pt x="132" y="140"/>
                      <a:pt x="132" y="139"/>
                    </a:cubicBezTo>
                    <a:close/>
                    <a:moveTo>
                      <a:pt x="81" y="42"/>
                    </a:moveTo>
                    <a:cubicBezTo>
                      <a:pt x="81" y="42"/>
                      <a:pt x="81" y="42"/>
                      <a:pt x="81" y="42"/>
                    </a:cubicBezTo>
                    <a:cubicBezTo>
                      <a:pt x="79" y="45"/>
                      <a:pt x="78" y="47"/>
                      <a:pt x="78" y="49"/>
                    </a:cubicBezTo>
                    <a:cubicBezTo>
                      <a:pt x="77" y="50"/>
                      <a:pt x="77" y="51"/>
                      <a:pt x="77" y="52"/>
                    </a:cubicBezTo>
                    <a:cubicBezTo>
                      <a:pt x="77" y="52"/>
                      <a:pt x="77" y="52"/>
                      <a:pt x="77" y="53"/>
                    </a:cubicBezTo>
                    <a:cubicBezTo>
                      <a:pt x="79" y="54"/>
                      <a:pt x="82" y="55"/>
                      <a:pt x="84" y="56"/>
                    </a:cubicBezTo>
                    <a:cubicBezTo>
                      <a:pt x="84" y="54"/>
                      <a:pt x="83" y="45"/>
                      <a:pt x="81" y="42"/>
                    </a:cubicBezTo>
                    <a:close/>
                    <a:moveTo>
                      <a:pt x="82" y="120"/>
                    </a:moveTo>
                    <a:cubicBezTo>
                      <a:pt x="82" y="119"/>
                      <a:pt x="82" y="117"/>
                      <a:pt x="82" y="116"/>
                    </a:cubicBezTo>
                    <a:cubicBezTo>
                      <a:pt x="81" y="116"/>
                      <a:pt x="80" y="117"/>
                      <a:pt x="79" y="117"/>
                    </a:cubicBezTo>
                    <a:cubicBezTo>
                      <a:pt x="79" y="118"/>
                      <a:pt x="78" y="118"/>
                      <a:pt x="78" y="119"/>
                    </a:cubicBezTo>
                    <a:cubicBezTo>
                      <a:pt x="78" y="121"/>
                      <a:pt x="78" y="124"/>
                      <a:pt x="78" y="127"/>
                    </a:cubicBezTo>
                    <a:cubicBezTo>
                      <a:pt x="77" y="128"/>
                      <a:pt x="77" y="129"/>
                      <a:pt x="77" y="130"/>
                    </a:cubicBezTo>
                    <a:cubicBezTo>
                      <a:pt x="77" y="131"/>
                      <a:pt x="77" y="131"/>
                      <a:pt x="76" y="132"/>
                    </a:cubicBezTo>
                    <a:cubicBezTo>
                      <a:pt x="76" y="132"/>
                      <a:pt x="75" y="132"/>
                      <a:pt x="75" y="132"/>
                    </a:cubicBezTo>
                    <a:cubicBezTo>
                      <a:pt x="75" y="134"/>
                      <a:pt x="76" y="135"/>
                      <a:pt x="76" y="137"/>
                    </a:cubicBezTo>
                    <a:cubicBezTo>
                      <a:pt x="76" y="136"/>
                      <a:pt x="77" y="136"/>
                      <a:pt x="77" y="136"/>
                    </a:cubicBezTo>
                    <a:cubicBezTo>
                      <a:pt x="78" y="132"/>
                      <a:pt x="80" y="129"/>
                      <a:pt x="81" y="126"/>
                    </a:cubicBezTo>
                    <a:cubicBezTo>
                      <a:pt x="82" y="125"/>
                      <a:pt x="82" y="124"/>
                      <a:pt x="81" y="123"/>
                    </a:cubicBezTo>
                    <a:cubicBezTo>
                      <a:pt x="81" y="122"/>
                      <a:pt x="81" y="121"/>
                      <a:pt x="82" y="120"/>
                    </a:cubicBezTo>
                    <a:close/>
                    <a:moveTo>
                      <a:pt x="146" y="139"/>
                    </a:moveTo>
                    <a:cubicBezTo>
                      <a:pt x="144" y="141"/>
                      <a:pt x="143" y="143"/>
                      <a:pt x="142" y="144"/>
                    </a:cubicBezTo>
                    <a:cubicBezTo>
                      <a:pt x="142" y="145"/>
                      <a:pt x="142" y="145"/>
                      <a:pt x="142" y="145"/>
                    </a:cubicBezTo>
                    <a:cubicBezTo>
                      <a:pt x="142" y="147"/>
                      <a:pt x="142" y="148"/>
                      <a:pt x="142" y="149"/>
                    </a:cubicBezTo>
                    <a:cubicBezTo>
                      <a:pt x="142" y="150"/>
                      <a:pt x="142" y="151"/>
                      <a:pt x="143" y="151"/>
                    </a:cubicBezTo>
                    <a:cubicBezTo>
                      <a:pt x="143" y="151"/>
                      <a:pt x="143" y="151"/>
                      <a:pt x="143" y="151"/>
                    </a:cubicBezTo>
                    <a:cubicBezTo>
                      <a:pt x="145" y="150"/>
                      <a:pt x="147" y="149"/>
                      <a:pt x="148" y="147"/>
                    </a:cubicBezTo>
                    <a:cubicBezTo>
                      <a:pt x="149" y="147"/>
                      <a:pt x="149" y="147"/>
                      <a:pt x="149" y="146"/>
                    </a:cubicBezTo>
                    <a:cubicBezTo>
                      <a:pt x="149" y="144"/>
                      <a:pt x="148" y="142"/>
                      <a:pt x="148" y="140"/>
                    </a:cubicBezTo>
                    <a:cubicBezTo>
                      <a:pt x="148" y="139"/>
                      <a:pt x="148" y="138"/>
                      <a:pt x="148" y="137"/>
                    </a:cubicBezTo>
                    <a:cubicBezTo>
                      <a:pt x="148" y="137"/>
                      <a:pt x="148" y="138"/>
                      <a:pt x="148" y="138"/>
                    </a:cubicBezTo>
                    <a:cubicBezTo>
                      <a:pt x="148" y="140"/>
                      <a:pt x="147" y="140"/>
                      <a:pt x="146" y="139"/>
                    </a:cubicBezTo>
                    <a:close/>
                    <a:moveTo>
                      <a:pt x="127" y="103"/>
                    </a:moveTo>
                    <a:cubicBezTo>
                      <a:pt x="127" y="103"/>
                      <a:pt x="127" y="103"/>
                      <a:pt x="127" y="103"/>
                    </a:cubicBezTo>
                    <a:cubicBezTo>
                      <a:pt x="128" y="102"/>
                      <a:pt x="128" y="101"/>
                      <a:pt x="129" y="101"/>
                    </a:cubicBezTo>
                    <a:cubicBezTo>
                      <a:pt x="129" y="100"/>
                      <a:pt x="129" y="99"/>
                      <a:pt x="129" y="99"/>
                    </a:cubicBezTo>
                    <a:cubicBezTo>
                      <a:pt x="129" y="98"/>
                      <a:pt x="129" y="96"/>
                      <a:pt x="129" y="95"/>
                    </a:cubicBezTo>
                    <a:cubicBezTo>
                      <a:pt x="129" y="95"/>
                      <a:pt x="129" y="94"/>
                      <a:pt x="129" y="94"/>
                    </a:cubicBezTo>
                    <a:cubicBezTo>
                      <a:pt x="127" y="90"/>
                      <a:pt x="125" y="85"/>
                      <a:pt x="123" y="81"/>
                    </a:cubicBezTo>
                    <a:cubicBezTo>
                      <a:pt x="123" y="81"/>
                      <a:pt x="123" y="81"/>
                      <a:pt x="123" y="80"/>
                    </a:cubicBezTo>
                    <a:cubicBezTo>
                      <a:pt x="122" y="82"/>
                      <a:pt x="122" y="83"/>
                      <a:pt x="123" y="85"/>
                    </a:cubicBezTo>
                    <a:cubicBezTo>
                      <a:pt x="123" y="87"/>
                      <a:pt x="124" y="90"/>
                      <a:pt x="125" y="92"/>
                    </a:cubicBezTo>
                    <a:cubicBezTo>
                      <a:pt x="125" y="92"/>
                      <a:pt x="125" y="93"/>
                      <a:pt x="125" y="93"/>
                    </a:cubicBezTo>
                    <a:cubicBezTo>
                      <a:pt x="125" y="93"/>
                      <a:pt x="125" y="93"/>
                      <a:pt x="125" y="93"/>
                    </a:cubicBezTo>
                    <a:cubicBezTo>
                      <a:pt x="126" y="93"/>
                      <a:pt x="126" y="93"/>
                      <a:pt x="126" y="94"/>
                    </a:cubicBezTo>
                    <a:cubicBezTo>
                      <a:pt x="127" y="94"/>
                      <a:pt x="126" y="95"/>
                      <a:pt x="126" y="95"/>
                    </a:cubicBezTo>
                    <a:cubicBezTo>
                      <a:pt x="125" y="95"/>
                      <a:pt x="125" y="96"/>
                      <a:pt x="126" y="96"/>
                    </a:cubicBezTo>
                    <a:cubicBezTo>
                      <a:pt x="126" y="98"/>
                      <a:pt x="126" y="100"/>
                      <a:pt x="127" y="102"/>
                    </a:cubicBezTo>
                    <a:cubicBezTo>
                      <a:pt x="127" y="102"/>
                      <a:pt x="127" y="103"/>
                      <a:pt x="127" y="103"/>
                    </a:cubicBezTo>
                    <a:close/>
                    <a:moveTo>
                      <a:pt x="118" y="78"/>
                    </a:moveTo>
                    <a:cubicBezTo>
                      <a:pt x="116" y="79"/>
                      <a:pt x="115" y="80"/>
                      <a:pt x="114" y="81"/>
                    </a:cubicBezTo>
                    <a:cubicBezTo>
                      <a:pt x="114" y="81"/>
                      <a:pt x="113" y="82"/>
                      <a:pt x="113" y="82"/>
                    </a:cubicBezTo>
                    <a:cubicBezTo>
                      <a:pt x="112" y="84"/>
                      <a:pt x="112" y="85"/>
                      <a:pt x="111" y="87"/>
                    </a:cubicBezTo>
                    <a:cubicBezTo>
                      <a:pt x="111" y="87"/>
                      <a:pt x="111" y="87"/>
                      <a:pt x="110" y="88"/>
                    </a:cubicBezTo>
                    <a:cubicBezTo>
                      <a:pt x="113" y="88"/>
                      <a:pt x="116" y="89"/>
                      <a:pt x="118" y="91"/>
                    </a:cubicBezTo>
                    <a:cubicBezTo>
                      <a:pt x="118" y="87"/>
                      <a:pt x="118" y="83"/>
                      <a:pt x="118" y="78"/>
                    </a:cubicBezTo>
                    <a:close/>
                    <a:moveTo>
                      <a:pt x="90" y="16"/>
                    </a:moveTo>
                    <a:cubicBezTo>
                      <a:pt x="90" y="17"/>
                      <a:pt x="90" y="17"/>
                      <a:pt x="90" y="17"/>
                    </a:cubicBezTo>
                    <a:cubicBezTo>
                      <a:pt x="91" y="17"/>
                      <a:pt x="91" y="18"/>
                      <a:pt x="92" y="19"/>
                    </a:cubicBezTo>
                    <a:cubicBezTo>
                      <a:pt x="94" y="20"/>
                      <a:pt x="96" y="22"/>
                      <a:pt x="98" y="24"/>
                    </a:cubicBezTo>
                    <a:cubicBezTo>
                      <a:pt x="98" y="24"/>
                      <a:pt x="98" y="24"/>
                      <a:pt x="99" y="24"/>
                    </a:cubicBezTo>
                    <a:cubicBezTo>
                      <a:pt x="100" y="24"/>
                      <a:pt x="100" y="24"/>
                      <a:pt x="101" y="24"/>
                    </a:cubicBezTo>
                    <a:cubicBezTo>
                      <a:pt x="102" y="22"/>
                      <a:pt x="102" y="20"/>
                      <a:pt x="103" y="18"/>
                    </a:cubicBezTo>
                    <a:cubicBezTo>
                      <a:pt x="103" y="18"/>
                      <a:pt x="103" y="18"/>
                      <a:pt x="102" y="18"/>
                    </a:cubicBezTo>
                    <a:cubicBezTo>
                      <a:pt x="99" y="18"/>
                      <a:pt x="97" y="17"/>
                      <a:pt x="94" y="17"/>
                    </a:cubicBezTo>
                    <a:cubicBezTo>
                      <a:pt x="93" y="17"/>
                      <a:pt x="92" y="17"/>
                      <a:pt x="91" y="16"/>
                    </a:cubicBezTo>
                    <a:cubicBezTo>
                      <a:pt x="91" y="16"/>
                      <a:pt x="90" y="16"/>
                      <a:pt x="90" y="16"/>
                    </a:cubicBezTo>
                    <a:close/>
                    <a:moveTo>
                      <a:pt x="146" y="71"/>
                    </a:moveTo>
                    <a:cubicBezTo>
                      <a:pt x="146" y="69"/>
                      <a:pt x="147" y="67"/>
                      <a:pt x="147" y="64"/>
                    </a:cubicBezTo>
                    <a:cubicBezTo>
                      <a:pt x="146" y="60"/>
                      <a:pt x="146" y="56"/>
                      <a:pt x="146" y="52"/>
                    </a:cubicBezTo>
                    <a:cubicBezTo>
                      <a:pt x="145" y="53"/>
                      <a:pt x="145" y="53"/>
                      <a:pt x="145" y="54"/>
                    </a:cubicBezTo>
                    <a:cubicBezTo>
                      <a:pt x="146" y="56"/>
                      <a:pt x="145" y="58"/>
                      <a:pt x="145" y="60"/>
                    </a:cubicBezTo>
                    <a:cubicBezTo>
                      <a:pt x="145" y="60"/>
                      <a:pt x="145" y="61"/>
                      <a:pt x="144" y="62"/>
                    </a:cubicBezTo>
                    <a:cubicBezTo>
                      <a:pt x="144" y="62"/>
                      <a:pt x="144" y="62"/>
                      <a:pt x="144" y="63"/>
                    </a:cubicBezTo>
                    <a:cubicBezTo>
                      <a:pt x="143" y="63"/>
                      <a:pt x="143" y="64"/>
                      <a:pt x="143" y="65"/>
                    </a:cubicBezTo>
                    <a:cubicBezTo>
                      <a:pt x="143" y="69"/>
                      <a:pt x="143" y="74"/>
                      <a:pt x="143" y="79"/>
                    </a:cubicBezTo>
                    <a:cubicBezTo>
                      <a:pt x="143" y="79"/>
                      <a:pt x="143" y="80"/>
                      <a:pt x="143" y="81"/>
                    </a:cubicBezTo>
                    <a:cubicBezTo>
                      <a:pt x="143" y="80"/>
                      <a:pt x="143" y="80"/>
                      <a:pt x="144" y="79"/>
                    </a:cubicBezTo>
                    <a:cubicBezTo>
                      <a:pt x="144" y="77"/>
                      <a:pt x="144" y="75"/>
                      <a:pt x="144" y="73"/>
                    </a:cubicBezTo>
                    <a:cubicBezTo>
                      <a:pt x="145" y="72"/>
                      <a:pt x="145" y="71"/>
                      <a:pt x="146" y="71"/>
                    </a:cubicBezTo>
                    <a:close/>
                    <a:moveTo>
                      <a:pt x="104" y="72"/>
                    </a:moveTo>
                    <a:cubicBezTo>
                      <a:pt x="103" y="73"/>
                      <a:pt x="102" y="74"/>
                      <a:pt x="101" y="75"/>
                    </a:cubicBezTo>
                    <a:cubicBezTo>
                      <a:pt x="101" y="76"/>
                      <a:pt x="101" y="76"/>
                      <a:pt x="101" y="77"/>
                    </a:cubicBezTo>
                    <a:cubicBezTo>
                      <a:pt x="103" y="76"/>
                      <a:pt x="104" y="76"/>
                      <a:pt x="106" y="75"/>
                    </a:cubicBezTo>
                    <a:cubicBezTo>
                      <a:pt x="107" y="75"/>
                      <a:pt x="109" y="74"/>
                      <a:pt x="110" y="76"/>
                    </a:cubicBezTo>
                    <a:cubicBezTo>
                      <a:pt x="111" y="75"/>
                      <a:pt x="112" y="74"/>
                      <a:pt x="113" y="73"/>
                    </a:cubicBezTo>
                    <a:cubicBezTo>
                      <a:pt x="113" y="72"/>
                      <a:pt x="113" y="71"/>
                      <a:pt x="113" y="71"/>
                    </a:cubicBezTo>
                    <a:cubicBezTo>
                      <a:pt x="112" y="69"/>
                      <a:pt x="110" y="69"/>
                      <a:pt x="109" y="68"/>
                    </a:cubicBezTo>
                    <a:cubicBezTo>
                      <a:pt x="108" y="68"/>
                      <a:pt x="108" y="69"/>
                      <a:pt x="108" y="69"/>
                    </a:cubicBezTo>
                    <a:cubicBezTo>
                      <a:pt x="108" y="70"/>
                      <a:pt x="107" y="71"/>
                      <a:pt x="107" y="72"/>
                    </a:cubicBezTo>
                    <a:cubicBezTo>
                      <a:pt x="106" y="73"/>
                      <a:pt x="105" y="74"/>
                      <a:pt x="104" y="72"/>
                    </a:cubicBezTo>
                    <a:cubicBezTo>
                      <a:pt x="104" y="72"/>
                      <a:pt x="104" y="72"/>
                      <a:pt x="104" y="72"/>
                    </a:cubicBezTo>
                    <a:close/>
                    <a:moveTo>
                      <a:pt x="74" y="68"/>
                    </a:moveTo>
                    <a:cubicBezTo>
                      <a:pt x="74" y="68"/>
                      <a:pt x="73" y="68"/>
                      <a:pt x="72" y="69"/>
                    </a:cubicBezTo>
                    <a:cubicBezTo>
                      <a:pt x="72" y="69"/>
                      <a:pt x="71" y="69"/>
                      <a:pt x="71" y="70"/>
                    </a:cubicBezTo>
                    <a:cubicBezTo>
                      <a:pt x="71" y="71"/>
                      <a:pt x="70" y="71"/>
                      <a:pt x="70" y="72"/>
                    </a:cubicBezTo>
                    <a:cubicBezTo>
                      <a:pt x="69" y="73"/>
                      <a:pt x="69" y="73"/>
                      <a:pt x="70" y="74"/>
                    </a:cubicBezTo>
                    <a:cubicBezTo>
                      <a:pt x="70" y="77"/>
                      <a:pt x="71" y="79"/>
                      <a:pt x="72" y="82"/>
                    </a:cubicBezTo>
                    <a:cubicBezTo>
                      <a:pt x="72" y="82"/>
                      <a:pt x="72" y="82"/>
                      <a:pt x="72" y="83"/>
                    </a:cubicBezTo>
                    <a:cubicBezTo>
                      <a:pt x="74" y="81"/>
                      <a:pt x="74" y="81"/>
                      <a:pt x="74" y="79"/>
                    </a:cubicBezTo>
                    <a:cubicBezTo>
                      <a:pt x="74" y="76"/>
                      <a:pt x="74" y="72"/>
                      <a:pt x="74" y="69"/>
                    </a:cubicBezTo>
                    <a:cubicBezTo>
                      <a:pt x="74" y="69"/>
                      <a:pt x="74" y="68"/>
                      <a:pt x="74" y="68"/>
                    </a:cubicBezTo>
                    <a:close/>
                    <a:moveTo>
                      <a:pt x="118" y="53"/>
                    </a:moveTo>
                    <a:cubicBezTo>
                      <a:pt x="119" y="53"/>
                      <a:pt x="119" y="52"/>
                      <a:pt x="120" y="52"/>
                    </a:cubicBezTo>
                    <a:cubicBezTo>
                      <a:pt x="120" y="52"/>
                      <a:pt x="120" y="51"/>
                      <a:pt x="120" y="51"/>
                    </a:cubicBezTo>
                    <a:cubicBezTo>
                      <a:pt x="120" y="50"/>
                      <a:pt x="119" y="48"/>
                      <a:pt x="119" y="47"/>
                    </a:cubicBezTo>
                    <a:cubicBezTo>
                      <a:pt x="119" y="47"/>
                      <a:pt x="119" y="47"/>
                      <a:pt x="119" y="46"/>
                    </a:cubicBezTo>
                    <a:cubicBezTo>
                      <a:pt x="116" y="47"/>
                      <a:pt x="115" y="48"/>
                      <a:pt x="113" y="49"/>
                    </a:cubicBezTo>
                    <a:cubicBezTo>
                      <a:pt x="112" y="49"/>
                      <a:pt x="112" y="50"/>
                      <a:pt x="112" y="50"/>
                    </a:cubicBezTo>
                    <a:cubicBezTo>
                      <a:pt x="112" y="52"/>
                      <a:pt x="111" y="54"/>
                      <a:pt x="111" y="55"/>
                    </a:cubicBezTo>
                    <a:cubicBezTo>
                      <a:pt x="111" y="56"/>
                      <a:pt x="111" y="56"/>
                      <a:pt x="111" y="56"/>
                    </a:cubicBezTo>
                    <a:cubicBezTo>
                      <a:pt x="112" y="56"/>
                      <a:pt x="112" y="56"/>
                      <a:pt x="113" y="56"/>
                    </a:cubicBezTo>
                    <a:cubicBezTo>
                      <a:pt x="113" y="55"/>
                      <a:pt x="114" y="54"/>
                      <a:pt x="115" y="53"/>
                    </a:cubicBezTo>
                    <a:cubicBezTo>
                      <a:pt x="116" y="52"/>
                      <a:pt x="117" y="52"/>
                      <a:pt x="118" y="53"/>
                    </a:cubicBezTo>
                    <a:close/>
                    <a:moveTo>
                      <a:pt x="62" y="183"/>
                    </a:moveTo>
                    <a:cubicBezTo>
                      <a:pt x="62" y="183"/>
                      <a:pt x="62" y="184"/>
                      <a:pt x="62" y="184"/>
                    </a:cubicBezTo>
                    <a:cubicBezTo>
                      <a:pt x="61" y="184"/>
                      <a:pt x="60" y="184"/>
                      <a:pt x="60" y="183"/>
                    </a:cubicBezTo>
                    <a:cubicBezTo>
                      <a:pt x="60" y="183"/>
                      <a:pt x="60" y="182"/>
                      <a:pt x="59" y="182"/>
                    </a:cubicBezTo>
                    <a:cubicBezTo>
                      <a:pt x="59" y="182"/>
                      <a:pt x="59" y="183"/>
                      <a:pt x="59" y="183"/>
                    </a:cubicBezTo>
                    <a:cubicBezTo>
                      <a:pt x="59" y="183"/>
                      <a:pt x="59" y="183"/>
                      <a:pt x="59" y="184"/>
                    </a:cubicBezTo>
                    <a:cubicBezTo>
                      <a:pt x="58" y="185"/>
                      <a:pt x="58" y="186"/>
                      <a:pt x="60" y="187"/>
                    </a:cubicBezTo>
                    <a:cubicBezTo>
                      <a:pt x="63" y="191"/>
                      <a:pt x="67" y="194"/>
                      <a:pt x="71" y="197"/>
                    </a:cubicBezTo>
                    <a:cubicBezTo>
                      <a:pt x="71" y="198"/>
                      <a:pt x="72" y="198"/>
                      <a:pt x="72" y="198"/>
                    </a:cubicBezTo>
                    <a:cubicBezTo>
                      <a:pt x="72" y="198"/>
                      <a:pt x="72" y="198"/>
                      <a:pt x="72" y="198"/>
                    </a:cubicBezTo>
                    <a:cubicBezTo>
                      <a:pt x="68" y="193"/>
                      <a:pt x="65" y="188"/>
                      <a:pt x="62" y="183"/>
                    </a:cubicBezTo>
                    <a:close/>
                    <a:moveTo>
                      <a:pt x="102" y="231"/>
                    </a:moveTo>
                    <a:cubicBezTo>
                      <a:pt x="103" y="230"/>
                      <a:pt x="103" y="230"/>
                      <a:pt x="103" y="229"/>
                    </a:cubicBezTo>
                    <a:cubicBezTo>
                      <a:pt x="102" y="229"/>
                      <a:pt x="101" y="228"/>
                      <a:pt x="101" y="227"/>
                    </a:cubicBezTo>
                    <a:cubicBezTo>
                      <a:pt x="101" y="226"/>
                      <a:pt x="100" y="225"/>
                      <a:pt x="100" y="224"/>
                    </a:cubicBezTo>
                    <a:cubicBezTo>
                      <a:pt x="100" y="224"/>
                      <a:pt x="100" y="223"/>
                      <a:pt x="99" y="223"/>
                    </a:cubicBezTo>
                    <a:cubicBezTo>
                      <a:pt x="99" y="222"/>
                      <a:pt x="99" y="222"/>
                      <a:pt x="98" y="222"/>
                    </a:cubicBezTo>
                    <a:cubicBezTo>
                      <a:pt x="96" y="222"/>
                      <a:pt x="95" y="223"/>
                      <a:pt x="93" y="223"/>
                    </a:cubicBezTo>
                    <a:cubicBezTo>
                      <a:pt x="93" y="223"/>
                      <a:pt x="92" y="223"/>
                      <a:pt x="92" y="223"/>
                    </a:cubicBezTo>
                    <a:cubicBezTo>
                      <a:pt x="95" y="226"/>
                      <a:pt x="97" y="228"/>
                      <a:pt x="100" y="231"/>
                    </a:cubicBezTo>
                    <a:cubicBezTo>
                      <a:pt x="101" y="230"/>
                      <a:pt x="101" y="230"/>
                      <a:pt x="102" y="231"/>
                    </a:cubicBezTo>
                    <a:close/>
                    <a:moveTo>
                      <a:pt x="53" y="64"/>
                    </a:moveTo>
                    <a:cubicBezTo>
                      <a:pt x="53" y="65"/>
                      <a:pt x="53" y="65"/>
                      <a:pt x="53" y="65"/>
                    </a:cubicBezTo>
                    <a:cubicBezTo>
                      <a:pt x="51" y="67"/>
                      <a:pt x="50" y="68"/>
                      <a:pt x="49" y="70"/>
                    </a:cubicBezTo>
                    <a:cubicBezTo>
                      <a:pt x="48" y="70"/>
                      <a:pt x="48" y="71"/>
                      <a:pt x="48" y="72"/>
                    </a:cubicBezTo>
                    <a:cubicBezTo>
                      <a:pt x="48" y="76"/>
                      <a:pt x="49" y="80"/>
                      <a:pt x="49" y="85"/>
                    </a:cubicBezTo>
                    <a:cubicBezTo>
                      <a:pt x="49" y="85"/>
                      <a:pt x="49" y="86"/>
                      <a:pt x="49" y="86"/>
                    </a:cubicBezTo>
                    <a:cubicBezTo>
                      <a:pt x="49" y="86"/>
                      <a:pt x="49" y="86"/>
                      <a:pt x="49" y="85"/>
                    </a:cubicBezTo>
                    <a:cubicBezTo>
                      <a:pt x="50" y="83"/>
                      <a:pt x="50" y="81"/>
                      <a:pt x="51" y="79"/>
                    </a:cubicBezTo>
                    <a:cubicBezTo>
                      <a:pt x="51" y="79"/>
                      <a:pt x="51" y="78"/>
                      <a:pt x="51" y="78"/>
                    </a:cubicBezTo>
                    <a:cubicBezTo>
                      <a:pt x="50" y="77"/>
                      <a:pt x="50" y="75"/>
                      <a:pt x="50" y="74"/>
                    </a:cubicBezTo>
                    <a:cubicBezTo>
                      <a:pt x="50" y="72"/>
                      <a:pt x="51" y="71"/>
                      <a:pt x="53" y="70"/>
                    </a:cubicBezTo>
                    <a:cubicBezTo>
                      <a:pt x="53" y="70"/>
                      <a:pt x="53" y="70"/>
                      <a:pt x="54" y="70"/>
                    </a:cubicBezTo>
                    <a:cubicBezTo>
                      <a:pt x="54" y="68"/>
                      <a:pt x="54" y="66"/>
                      <a:pt x="53" y="64"/>
                    </a:cubicBezTo>
                    <a:close/>
                    <a:moveTo>
                      <a:pt x="131" y="121"/>
                    </a:moveTo>
                    <a:cubicBezTo>
                      <a:pt x="132" y="125"/>
                      <a:pt x="132" y="129"/>
                      <a:pt x="133" y="133"/>
                    </a:cubicBezTo>
                    <a:cubicBezTo>
                      <a:pt x="133" y="132"/>
                      <a:pt x="133" y="132"/>
                      <a:pt x="133" y="132"/>
                    </a:cubicBezTo>
                    <a:cubicBezTo>
                      <a:pt x="134" y="129"/>
                      <a:pt x="135" y="126"/>
                      <a:pt x="136" y="124"/>
                    </a:cubicBezTo>
                    <a:cubicBezTo>
                      <a:pt x="137" y="122"/>
                      <a:pt x="136" y="120"/>
                      <a:pt x="136" y="118"/>
                    </a:cubicBezTo>
                    <a:cubicBezTo>
                      <a:pt x="134" y="119"/>
                      <a:pt x="133" y="120"/>
                      <a:pt x="131" y="121"/>
                    </a:cubicBezTo>
                    <a:close/>
                    <a:moveTo>
                      <a:pt x="109" y="90"/>
                    </a:moveTo>
                    <a:cubicBezTo>
                      <a:pt x="109" y="90"/>
                      <a:pt x="109" y="91"/>
                      <a:pt x="109" y="91"/>
                    </a:cubicBezTo>
                    <a:cubicBezTo>
                      <a:pt x="108" y="91"/>
                      <a:pt x="108" y="92"/>
                      <a:pt x="109" y="92"/>
                    </a:cubicBezTo>
                    <a:cubicBezTo>
                      <a:pt x="110" y="94"/>
                      <a:pt x="111" y="95"/>
                      <a:pt x="112" y="97"/>
                    </a:cubicBezTo>
                    <a:cubicBezTo>
                      <a:pt x="113" y="97"/>
                      <a:pt x="113" y="97"/>
                      <a:pt x="113" y="97"/>
                    </a:cubicBezTo>
                    <a:cubicBezTo>
                      <a:pt x="115" y="97"/>
                      <a:pt x="117" y="96"/>
                      <a:pt x="118" y="96"/>
                    </a:cubicBezTo>
                    <a:cubicBezTo>
                      <a:pt x="117" y="92"/>
                      <a:pt x="113" y="90"/>
                      <a:pt x="109" y="90"/>
                    </a:cubicBezTo>
                    <a:close/>
                    <a:moveTo>
                      <a:pt x="122" y="113"/>
                    </a:moveTo>
                    <a:cubicBezTo>
                      <a:pt x="123" y="113"/>
                      <a:pt x="123" y="113"/>
                      <a:pt x="123" y="113"/>
                    </a:cubicBezTo>
                    <a:cubicBezTo>
                      <a:pt x="124" y="111"/>
                      <a:pt x="125" y="109"/>
                      <a:pt x="126" y="107"/>
                    </a:cubicBezTo>
                    <a:cubicBezTo>
                      <a:pt x="126" y="107"/>
                      <a:pt x="126" y="106"/>
                      <a:pt x="126" y="106"/>
                    </a:cubicBezTo>
                    <a:cubicBezTo>
                      <a:pt x="125" y="103"/>
                      <a:pt x="124" y="100"/>
                      <a:pt x="124" y="98"/>
                    </a:cubicBezTo>
                    <a:cubicBezTo>
                      <a:pt x="124" y="97"/>
                      <a:pt x="124" y="97"/>
                      <a:pt x="123" y="97"/>
                    </a:cubicBezTo>
                    <a:cubicBezTo>
                      <a:pt x="123" y="97"/>
                      <a:pt x="122" y="97"/>
                      <a:pt x="122" y="98"/>
                    </a:cubicBezTo>
                    <a:cubicBezTo>
                      <a:pt x="122" y="98"/>
                      <a:pt x="122" y="98"/>
                      <a:pt x="122" y="98"/>
                    </a:cubicBezTo>
                    <a:cubicBezTo>
                      <a:pt x="122" y="100"/>
                      <a:pt x="122" y="101"/>
                      <a:pt x="122" y="102"/>
                    </a:cubicBezTo>
                    <a:cubicBezTo>
                      <a:pt x="122" y="103"/>
                      <a:pt x="122" y="104"/>
                      <a:pt x="122" y="105"/>
                    </a:cubicBezTo>
                    <a:cubicBezTo>
                      <a:pt x="122" y="106"/>
                      <a:pt x="122" y="106"/>
                      <a:pt x="122" y="106"/>
                    </a:cubicBezTo>
                    <a:cubicBezTo>
                      <a:pt x="122" y="108"/>
                      <a:pt x="122" y="111"/>
                      <a:pt x="122" y="113"/>
                    </a:cubicBezTo>
                    <a:close/>
                    <a:moveTo>
                      <a:pt x="112" y="118"/>
                    </a:moveTo>
                    <a:cubicBezTo>
                      <a:pt x="112" y="118"/>
                      <a:pt x="112" y="118"/>
                      <a:pt x="112" y="118"/>
                    </a:cubicBezTo>
                    <a:cubicBezTo>
                      <a:pt x="112" y="115"/>
                      <a:pt x="112" y="113"/>
                      <a:pt x="112" y="111"/>
                    </a:cubicBezTo>
                    <a:cubicBezTo>
                      <a:pt x="112" y="111"/>
                      <a:pt x="112" y="110"/>
                      <a:pt x="112" y="110"/>
                    </a:cubicBezTo>
                    <a:cubicBezTo>
                      <a:pt x="111" y="109"/>
                      <a:pt x="110" y="109"/>
                      <a:pt x="109" y="108"/>
                    </a:cubicBezTo>
                    <a:cubicBezTo>
                      <a:pt x="108" y="109"/>
                      <a:pt x="107" y="111"/>
                      <a:pt x="105" y="112"/>
                    </a:cubicBezTo>
                    <a:cubicBezTo>
                      <a:pt x="105" y="113"/>
                      <a:pt x="106" y="113"/>
                      <a:pt x="106" y="114"/>
                    </a:cubicBezTo>
                    <a:cubicBezTo>
                      <a:pt x="106" y="114"/>
                      <a:pt x="107" y="115"/>
                      <a:pt x="108" y="115"/>
                    </a:cubicBezTo>
                    <a:cubicBezTo>
                      <a:pt x="109" y="116"/>
                      <a:pt x="111" y="117"/>
                      <a:pt x="112" y="118"/>
                    </a:cubicBezTo>
                    <a:cubicBezTo>
                      <a:pt x="112" y="118"/>
                      <a:pt x="112" y="118"/>
                      <a:pt x="112" y="118"/>
                    </a:cubicBezTo>
                    <a:close/>
                    <a:moveTo>
                      <a:pt x="115" y="74"/>
                    </a:moveTo>
                    <a:cubicBezTo>
                      <a:pt x="115" y="74"/>
                      <a:pt x="115" y="74"/>
                      <a:pt x="115" y="74"/>
                    </a:cubicBezTo>
                    <a:cubicBezTo>
                      <a:pt x="116" y="73"/>
                      <a:pt x="117" y="72"/>
                      <a:pt x="117" y="70"/>
                    </a:cubicBezTo>
                    <a:cubicBezTo>
                      <a:pt x="117" y="70"/>
                      <a:pt x="118" y="70"/>
                      <a:pt x="118" y="69"/>
                    </a:cubicBezTo>
                    <a:cubicBezTo>
                      <a:pt x="117" y="67"/>
                      <a:pt x="117" y="65"/>
                      <a:pt x="117" y="62"/>
                    </a:cubicBezTo>
                    <a:cubicBezTo>
                      <a:pt x="117" y="62"/>
                      <a:pt x="117" y="62"/>
                      <a:pt x="117" y="61"/>
                    </a:cubicBezTo>
                    <a:cubicBezTo>
                      <a:pt x="115" y="63"/>
                      <a:pt x="113" y="65"/>
                      <a:pt x="111" y="66"/>
                    </a:cubicBezTo>
                    <a:cubicBezTo>
                      <a:pt x="112" y="67"/>
                      <a:pt x="113" y="68"/>
                      <a:pt x="113" y="69"/>
                    </a:cubicBezTo>
                    <a:cubicBezTo>
                      <a:pt x="115" y="70"/>
                      <a:pt x="116" y="72"/>
                      <a:pt x="115" y="74"/>
                    </a:cubicBezTo>
                    <a:cubicBezTo>
                      <a:pt x="115" y="74"/>
                      <a:pt x="115" y="74"/>
                      <a:pt x="115" y="74"/>
                    </a:cubicBezTo>
                    <a:close/>
                    <a:moveTo>
                      <a:pt x="146" y="175"/>
                    </a:moveTo>
                    <a:cubicBezTo>
                      <a:pt x="146" y="172"/>
                      <a:pt x="144" y="166"/>
                      <a:pt x="143" y="165"/>
                    </a:cubicBezTo>
                    <a:cubicBezTo>
                      <a:pt x="143" y="165"/>
                      <a:pt x="142" y="166"/>
                      <a:pt x="142" y="166"/>
                    </a:cubicBezTo>
                    <a:cubicBezTo>
                      <a:pt x="141" y="169"/>
                      <a:pt x="140" y="171"/>
                      <a:pt x="140" y="174"/>
                    </a:cubicBezTo>
                    <a:cubicBezTo>
                      <a:pt x="140" y="175"/>
                      <a:pt x="140" y="175"/>
                      <a:pt x="141" y="175"/>
                    </a:cubicBezTo>
                    <a:cubicBezTo>
                      <a:pt x="142" y="175"/>
                      <a:pt x="143" y="174"/>
                      <a:pt x="143" y="174"/>
                    </a:cubicBezTo>
                    <a:cubicBezTo>
                      <a:pt x="144" y="175"/>
                      <a:pt x="145" y="175"/>
                      <a:pt x="146" y="175"/>
                    </a:cubicBezTo>
                    <a:close/>
                    <a:moveTo>
                      <a:pt x="82" y="129"/>
                    </a:moveTo>
                    <a:cubicBezTo>
                      <a:pt x="82" y="130"/>
                      <a:pt x="82" y="130"/>
                      <a:pt x="82" y="130"/>
                    </a:cubicBezTo>
                    <a:cubicBezTo>
                      <a:pt x="80" y="133"/>
                      <a:pt x="79" y="135"/>
                      <a:pt x="78" y="138"/>
                    </a:cubicBezTo>
                    <a:cubicBezTo>
                      <a:pt x="77" y="140"/>
                      <a:pt x="77" y="142"/>
                      <a:pt x="77" y="144"/>
                    </a:cubicBezTo>
                    <a:cubicBezTo>
                      <a:pt x="78" y="144"/>
                      <a:pt x="78" y="145"/>
                      <a:pt x="79" y="145"/>
                    </a:cubicBezTo>
                    <a:cubicBezTo>
                      <a:pt x="79" y="144"/>
                      <a:pt x="80" y="143"/>
                      <a:pt x="81" y="141"/>
                    </a:cubicBezTo>
                    <a:cubicBezTo>
                      <a:pt x="81" y="141"/>
                      <a:pt x="81" y="141"/>
                      <a:pt x="81" y="140"/>
                    </a:cubicBezTo>
                    <a:cubicBezTo>
                      <a:pt x="81" y="138"/>
                      <a:pt x="82" y="137"/>
                      <a:pt x="82" y="135"/>
                    </a:cubicBezTo>
                    <a:cubicBezTo>
                      <a:pt x="82" y="133"/>
                      <a:pt x="83" y="131"/>
                      <a:pt x="82" y="129"/>
                    </a:cubicBezTo>
                    <a:close/>
                    <a:moveTo>
                      <a:pt x="72" y="189"/>
                    </a:moveTo>
                    <a:cubicBezTo>
                      <a:pt x="72" y="189"/>
                      <a:pt x="72" y="190"/>
                      <a:pt x="72" y="190"/>
                    </a:cubicBezTo>
                    <a:cubicBezTo>
                      <a:pt x="73" y="193"/>
                      <a:pt x="73" y="196"/>
                      <a:pt x="75" y="199"/>
                    </a:cubicBezTo>
                    <a:cubicBezTo>
                      <a:pt x="76" y="199"/>
                      <a:pt x="76" y="200"/>
                      <a:pt x="77" y="200"/>
                    </a:cubicBezTo>
                    <a:cubicBezTo>
                      <a:pt x="77" y="201"/>
                      <a:pt x="77" y="201"/>
                      <a:pt x="77" y="201"/>
                    </a:cubicBezTo>
                    <a:cubicBezTo>
                      <a:pt x="78" y="201"/>
                      <a:pt x="78" y="200"/>
                      <a:pt x="78" y="200"/>
                    </a:cubicBezTo>
                    <a:cubicBezTo>
                      <a:pt x="78" y="200"/>
                      <a:pt x="78" y="199"/>
                      <a:pt x="78" y="199"/>
                    </a:cubicBezTo>
                    <a:cubicBezTo>
                      <a:pt x="78" y="197"/>
                      <a:pt x="78" y="195"/>
                      <a:pt x="77" y="193"/>
                    </a:cubicBezTo>
                    <a:cubicBezTo>
                      <a:pt x="77" y="193"/>
                      <a:pt x="77" y="193"/>
                      <a:pt x="77" y="192"/>
                    </a:cubicBezTo>
                    <a:cubicBezTo>
                      <a:pt x="76" y="191"/>
                      <a:pt x="74" y="190"/>
                      <a:pt x="73" y="189"/>
                    </a:cubicBezTo>
                    <a:cubicBezTo>
                      <a:pt x="73" y="189"/>
                      <a:pt x="73" y="189"/>
                      <a:pt x="72" y="189"/>
                    </a:cubicBezTo>
                    <a:close/>
                    <a:moveTo>
                      <a:pt x="117" y="111"/>
                    </a:moveTo>
                    <a:cubicBezTo>
                      <a:pt x="117" y="110"/>
                      <a:pt x="118" y="109"/>
                      <a:pt x="119" y="107"/>
                    </a:cubicBezTo>
                    <a:cubicBezTo>
                      <a:pt x="119" y="107"/>
                      <a:pt x="119" y="107"/>
                      <a:pt x="119" y="107"/>
                    </a:cubicBezTo>
                    <a:cubicBezTo>
                      <a:pt x="119" y="105"/>
                      <a:pt x="119" y="104"/>
                      <a:pt x="119" y="102"/>
                    </a:cubicBezTo>
                    <a:cubicBezTo>
                      <a:pt x="119" y="102"/>
                      <a:pt x="118" y="102"/>
                      <a:pt x="118" y="102"/>
                    </a:cubicBezTo>
                    <a:cubicBezTo>
                      <a:pt x="117" y="102"/>
                      <a:pt x="117" y="102"/>
                      <a:pt x="116" y="102"/>
                    </a:cubicBezTo>
                    <a:cubicBezTo>
                      <a:pt x="115" y="103"/>
                      <a:pt x="114" y="104"/>
                      <a:pt x="113" y="105"/>
                    </a:cubicBezTo>
                    <a:cubicBezTo>
                      <a:pt x="113" y="105"/>
                      <a:pt x="112" y="105"/>
                      <a:pt x="112" y="106"/>
                    </a:cubicBezTo>
                    <a:cubicBezTo>
                      <a:pt x="114" y="108"/>
                      <a:pt x="115" y="109"/>
                      <a:pt x="117" y="111"/>
                    </a:cubicBezTo>
                    <a:close/>
                    <a:moveTo>
                      <a:pt x="60" y="44"/>
                    </a:moveTo>
                    <a:cubicBezTo>
                      <a:pt x="62" y="45"/>
                      <a:pt x="65" y="47"/>
                      <a:pt x="65" y="47"/>
                    </a:cubicBezTo>
                    <a:cubicBezTo>
                      <a:pt x="64" y="44"/>
                      <a:pt x="66" y="42"/>
                      <a:pt x="68" y="41"/>
                    </a:cubicBezTo>
                    <a:cubicBezTo>
                      <a:pt x="68" y="40"/>
                      <a:pt x="68" y="39"/>
                      <a:pt x="68" y="38"/>
                    </a:cubicBezTo>
                    <a:cubicBezTo>
                      <a:pt x="67" y="38"/>
                      <a:pt x="65" y="38"/>
                      <a:pt x="64" y="39"/>
                    </a:cubicBezTo>
                    <a:cubicBezTo>
                      <a:pt x="64" y="39"/>
                      <a:pt x="63" y="39"/>
                      <a:pt x="63" y="40"/>
                    </a:cubicBezTo>
                    <a:cubicBezTo>
                      <a:pt x="62" y="40"/>
                      <a:pt x="62" y="41"/>
                      <a:pt x="61" y="42"/>
                    </a:cubicBezTo>
                    <a:cubicBezTo>
                      <a:pt x="61" y="43"/>
                      <a:pt x="61" y="44"/>
                      <a:pt x="60" y="44"/>
                    </a:cubicBezTo>
                    <a:close/>
                    <a:moveTo>
                      <a:pt x="135" y="69"/>
                    </a:moveTo>
                    <a:cubicBezTo>
                      <a:pt x="135" y="75"/>
                      <a:pt x="136" y="81"/>
                      <a:pt x="137" y="87"/>
                    </a:cubicBezTo>
                    <a:cubicBezTo>
                      <a:pt x="137" y="86"/>
                      <a:pt x="138" y="86"/>
                      <a:pt x="139" y="85"/>
                    </a:cubicBezTo>
                    <a:cubicBezTo>
                      <a:pt x="138" y="80"/>
                      <a:pt x="137" y="74"/>
                      <a:pt x="136" y="68"/>
                    </a:cubicBezTo>
                    <a:cubicBezTo>
                      <a:pt x="136" y="69"/>
                      <a:pt x="135" y="69"/>
                      <a:pt x="135" y="69"/>
                    </a:cubicBezTo>
                    <a:close/>
                    <a:moveTo>
                      <a:pt x="149" y="6"/>
                    </a:moveTo>
                    <a:cubicBezTo>
                      <a:pt x="149" y="6"/>
                      <a:pt x="149" y="5"/>
                      <a:pt x="149" y="5"/>
                    </a:cubicBezTo>
                    <a:cubicBezTo>
                      <a:pt x="149" y="5"/>
                      <a:pt x="148" y="5"/>
                      <a:pt x="147" y="5"/>
                    </a:cubicBezTo>
                    <a:cubicBezTo>
                      <a:pt x="143" y="5"/>
                      <a:pt x="138" y="6"/>
                      <a:pt x="134" y="6"/>
                    </a:cubicBezTo>
                    <a:cubicBezTo>
                      <a:pt x="124" y="6"/>
                      <a:pt x="115" y="5"/>
                      <a:pt x="106" y="5"/>
                    </a:cubicBezTo>
                    <a:cubicBezTo>
                      <a:pt x="101" y="5"/>
                      <a:pt x="97" y="5"/>
                      <a:pt x="93" y="5"/>
                    </a:cubicBezTo>
                    <a:cubicBezTo>
                      <a:pt x="111" y="7"/>
                      <a:pt x="130" y="7"/>
                      <a:pt x="149" y="6"/>
                    </a:cubicBezTo>
                    <a:close/>
                    <a:moveTo>
                      <a:pt x="76" y="67"/>
                    </a:moveTo>
                    <a:cubicBezTo>
                      <a:pt x="76" y="69"/>
                      <a:pt x="76" y="77"/>
                      <a:pt x="76" y="78"/>
                    </a:cubicBezTo>
                    <a:cubicBezTo>
                      <a:pt x="77" y="77"/>
                      <a:pt x="78" y="77"/>
                      <a:pt x="79" y="77"/>
                    </a:cubicBezTo>
                    <a:cubicBezTo>
                      <a:pt x="80" y="76"/>
                      <a:pt x="80" y="75"/>
                      <a:pt x="81" y="74"/>
                    </a:cubicBezTo>
                    <a:cubicBezTo>
                      <a:pt x="81" y="74"/>
                      <a:pt x="81" y="73"/>
                      <a:pt x="81" y="73"/>
                    </a:cubicBezTo>
                    <a:cubicBezTo>
                      <a:pt x="81" y="72"/>
                      <a:pt x="81" y="72"/>
                      <a:pt x="81" y="71"/>
                    </a:cubicBezTo>
                    <a:cubicBezTo>
                      <a:pt x="80" y="70"/>
                      <a:pt x="79" y="69"/>
                      <a:pt x="78" y="68"/>
                    </a:cubicBezTo>
                    <a:cubicBezTo>
                      <a:pt x="77" y="67"/>
                      <a:pt x="77" y="67"/>
                      <a:pt x="76" y="67"/>
                    </a:cubicBezTo>
                    <a:close/>
                    <a:moveTo>
                      <a:pt x="52" y="177"/>
                    </a:moveTo>
                    <a:cubicBezTo>
                      <a:pt x="53" y="178"/>
                      <a:pt x="55" y="179"/>
                      <a:pt x="57" y="179"/>
                    </a:cubicBezTo>
                    <a:cubicBezTo>
                      <a:pt x="57" y="178"/>
                      <a:pt x="58" y="177"/>
                      <a:pt x="58" y="176"/>
                    </a:cubicBezTo>
                    <a:cubicBezTo>
                      <a:pt x="58" y="176"/>
                      <a:pt x="58" y="175"/>
                      <a:pt x="58" y="174"/>
                    </a:cubicBezTo>
                    <a:cubicBezTo>
                      <a:pt x="57" y="172"/>
                      <a:pt x="56" y="170"/>
                      <a:pt x="57" y="168"/>
                    </a:cubicBezTo>
                    <a:cubicBezTo>
                      <a:pt x="57" y="168"/>
                      <a:pt x="56" y="168"/>
                      <a:pt x="56" y="168"/>
                    </a:cubicBezTo>
                    <a:cubicBezTo>
                      <a:pt x="55" y="167"/>
                      <a:pt x="55" y="167"/>
                      <a:pt x="55" y="168"/>
                    </a:cubicBezTo>
                    <a:cubicBezTo>
                      <a:pt x="55" y="168"/>
                      <a:pt x="54" y="169"/>
                      <a:pt x="54" y="169"/>
                    </a:cubicBezTo>
                    <a:cubicBezTo>
                      <a:pt x="54" y="171"/>
                      <a:pt x="54" y="173"/>
                      <a:pt x="55" y="175"/>
                    </a:cubicBezTo>
                    <a:cubicBezTo>
                      <a:pt x="55" y="176"/>
                      <a:pt x="55" y="176"/>
                      <a:pt x="55" y="176"/>
                    </a:cubicBezTo>
                    <a:cubicBezTo>
                      <a:pt x="55" y="177"/>
                      <a:pt x="55" y="177"/>
                      <a:pt x="54" y="177"/>
                    </a:cubicBezTo>
                    <a:cubicBezTo>
                      <a:pt x="54" y="178"/>
                      <a:pt x="53" y="177"/>
                      <a:pt x="53" y="177"/>
                    </a:cubicBezTo>
                    <a:cubicBezTo>
                      <a:pt x="53" y="176"/>
                      <a:pt x="53" y="176"/>
                      <a:pt x="53" y="176"/>
                    </a:cubicBezTo>
                    <a:cubicBezTo>
                      <a:pt x="52" y="175"/>
                      <a:pt x="52" y="175"/>
                      <a:pt x="52" y="174"/>
                    </a:cubicBezTo>
                    <a:cubicBezTo>
                      <a:pt x="52" y="175"/>
                      <a:pt x="52" y="176"/>
                      <a:pt x="52" y="177"/>
                    </a:cubicBezTo>
                    <a:close/>
                    <a:moveTo>
                      <a:pt x="86" y="224"/>
                    </a:moveTo>
                    <a:cubicBezTo>
                      <a:pt x="87" y="225"/>
                      <a:pt x="87" y="225"/>
                      <a:pt x="87" y="225"/>
                    </a:cubicBezTo>
                    <a:cubicBezTo>
                      <a:pt x="89" y="227"/>
                      <a:pt x="90" y="228"/>
                      <a:pt x="91" y="229"/>
                    </a:cubicBezTo>
                    <a:cubicBezTo>
                      <a:pt x="94" y="232"/>
                      <a:pt x="96" y="234"/>
                      <a:pt x="99" y="235"/>
                    </a:cubicBezTo>
                    <a:cubicBezTo>
                      <a:pt x="99" y="235"/>
                      <a:pt x="99" y="235"/>
                      <a:pt x="99" y="236"/>
                    </a:cubicBezTo>
                    <a:cubicBezTo>
                      <a:pt x="99" y="235"/>
                      <a:pt x="100" y="235"/>
                      <a:pt x="100" y="234"/>
                    </a:cubicBezTo>
                    <a:cubicBezTo>
                      <a:pt x="99" y="233"/>
                      <a:pt x="98" y="233"/>
                      <a:pt x="97" y="232"/>
                    </a:cubicBezTo>
                    <a:cubicBezTo>
                      <a:pt x="96" y="230"/>
                      <a:pt x="94" y="229"/>
                      <a:pt x="93" y="228"/>
                    </a:cubicBezTo>
                    <a:cubicBezTo>
                      <a:pt x="92" y="226"/>
                      <a:pt x="91" y="225"/>
                      <a:pt x="90" y="224"/>
                    </a:cubicBezTo>
                    <a:cubicBezTo>
                      <a:pt x="89" y="223"/>
                      <a:pt x="89" y="223"/>
                      <a:pt x="88" y="223"/>
                    </a:cubicBezTo>
                    <a:cubicBezTo>
                      <a:pt x="88" y="224"/>
                      <a:pt x="87" y="224"/>
                      <a:pt x="86" y="224"/>
                    </a:cubicBezTo>
                    <a:close/>
                    <a:moveTo>
                      <a:pt x="87" y="215"/>
                    </a:moveTo>
                    <a:cubicBezTo>
                      <a:pt x="88" y="216"/>
                      <a:pt x="89" y="217"/>
                      <a:pt x="89" y="218"/>
                    </a:cubicBezTo>
                    <a:cubicBezTo>
                      <a:pt x="90" y="219"/>
                      <a:pt x="90" y="219"/>
                      <a:pt x="89" y="219"/>
                    </a:cubicBezTo>
                    <a:cubicBezTo>
                      <a:pt x="89" y="220"/>
                      <a:pt x="89" y="220"/>
                      <a:pt x="89" y="220"/>
                    </a:cubicBezTo>
                    <a:cubicBezTo>
                      <a:pt x="90" y="221"/>
                      <a:pt x="90" y="221"/>
                      <a:pt x="91" y="221"/>
                    </a:cubicBezTo>
                    <a:cubicBezTo>
                      <a:pt x="92" y="221"/>
                      <a:pt x="93" y="220"/>
                      <a:pt x="94" y="220"/>
                    </a:cubicBezTo>
                    <a:cubicBezTo>
                      <a:pt x="95" y="220"/>
                      <a:pt x="96" y="220"/>
                      <a:pt x="98" y="220"/>
                    </a:cubicBezTo>
                    <a:cubicBezTo>
                      <a:pt x="97" y="219"/>
                      <a:pt x="97" y="218"/>
                      <a:pt x="96" y="217"/>
                    </a:cubicBezTo>
                    <a:cubicBezTo>
                      <a:pt x="96" y="217"/>
                      <a:pt x="95" y="216"/>
                      <a:pt x="95" y="216"/>
                    </a:cubicBezTo>
                    <a:cubicBezTo>
                      <a:pt x="93" y="216"/>
                      <a:pt x="91" y="215"/>
                      <a:pt x="89" y="215"/>
                    </a:cubicBezTo>
                    <a:cubicBezTo>
                      <a:pt x="88" y="215"/>
                      <a:pt x="88" y="215"/>
                      <a:pt x="87" y="215"/>
                    </a:cubicBezTo>
                    <a:close/>
                    <a:moveTo>
                      <a:pt x="140" y="99"/>
                    </a:moveTo>
                    <a:cubicBezTo>
                      <a:pt x="140" y="99"/>
                      <a:pt x="141" y="98"/>
                      <a:pt x="141" y="98"/>
                    </a:cubicBezTo>
                    <a:cubicBezTo>
                      <a:pt x="142" y="98"/>
                      <a:pt x="142" y="97"/>
                      <a:pt x="142" y="96"/>
                    </a:cubicBezTo>
                    <a:cubicBezTo>
                      <a:pt x="142" y="94"/>
                      <a:pt x="141" y="92"/>
                      <a:pt x="141" y="90"/>
                    </a:cubicBezTo>
                    <a:cubicBezTo>
                      <a:pt x="141" y="90"/>
                      <a:pt x="141" y="89"/>
                      <a:pt x="140" y="89"/>
                    </a:cubicBezTo>
                    <a:cubicBezTo>
                      <a:pt x="140" y="89"/>
                      <a:pt x="140" y="88"/>
                      <a:pt x="139" y="88"/>
                    </a:cubicBezTo>
                    <a:cubicBezTo>
                      <a:pt x="138" y="88"/>
                      <a:pt x="138" y="89"/>
                      <a:pt x="137" y="90"/>
                    </a:cubicBezTo>
                    <a:cubicBezTo>
                      <a:pt x="137" y="90"/>
                      <a:pt x="137" y="90"/>
                      <a:pt x="137" y="91"/>
                    </a:cubicBezTo>
                    <a:cubicBezTo>
                      <a:pt x="137" y="94"/>
                      <a:pt x="139" y="96"/>
                      <a:pt x="140" y="99"/>
                    </a:cubicBezTo>
                    <a:close/>
                    <a:moveTo>
                      <a:pt x="87" y="124"/>
                    </a:moveTo>
                    <a:cubicBezTo>
                      <a:pt x="87" y="124"/>
                      <a:pt x="87" y="124"/>
                      <a:pt x="87" y="124"/>
                    </a:cubicBezTo>
                    <a:cubicBezTo>
                      <a:pt x="87" y="121"/>
                      <a:pt x="88" y="118"/>
                      <a:pt x="89" y="116"/>
                    </a:cubicBezTo>
                    <a:cubicBezTo>
                      <a:pt x="89" y="115"/>
                      <a:pt x="89" y="115"/>
                      <a:pt x="89" y="115"/>
                    </a:cubicBezTo>
                    <a:cubicBezTo>
                      <a:pt x="88" y="114"/>
                      <a:pt x="88" y="114"/>
                      <a:pt x="88" y="113"/>
                    </a:cubicBezTo>
                    <a:cubicBezTo>
                      <a:pt x="86" y="113"/>
                      <a:pt x="85" y="114"/>
                      <a:pt x="84" y="115"/>
                    </a:cubicBezTo>
                    <a:cubicBezTo>
                      <a:pt x="84" y="117"/>
                      <a:pt x="84" y="119"/>
                      <a:pt x="84" y="121"/>
                    </a:cubicBezTo>
                    <a:cubicBezTo>
                      <a:pt x="84" y="121"/>
                      <a:pt x="84" y="122"/>
                      <a:pt x="85" y="122"/>
                    </a:cubicBezTo>
                    <a:cubicBezTo>
                      <a:pt x="85" y="122"/>
                      <a:pt x="86" y="123"/>
                      <a:pt x="87" y="124"/>
                    </a:cubicBezTo>
                    <a:close/>
                    <a:moveTo>
                      <a:pt x="88" y="68"/>
                    </a:moveTo>
                    <a:cubicBezTo>
                      <a:pt x="88" y="69"/>
                      <a:pt x="88" y="69"/>
                      <a:pt x="88" y="69"/>
                    </a:cubicBezTo>
                    <a:cubicBezTo>
                      <a:pt x="88" y="71"/>
                      <a:pt x="88" y="74"/>
                      <a:pt x="88" y="76"/>
                    </a:cubicBezTo>
                    <a:cubicBezTo>
                      <a:pt x="88" y="77"/>
                      <a:pt x="89" y="77"/>
                      <a:pt x="89" y="77"/>
                    </a:cubicBezTo>
                    <a:cubicBezTo>
                      <a:pt x="89" y="78"/>
                      <a:pt x="90" y="79"/>
                      <a:pt x="91" y="80"/>
                    </a:cubicBezTo>
                    <a:cubicBezTo>
                      <a:pt x="92" y="78"/>
                      <a:pt x="93" y="77"/>
                      <a:pt x="94" y="76"/>
                    </a:cubicBezTo>
                    <a:cubicBezTo>
                      <a:pt x="92" y="73"/>
                      <a:pt x="90" y="71"/>
                      <a:pt x="88" y="68"/>
                    </a:cubicBezTo>
                    <a:close/>
                    <a:moveTo>
                      <a:pt x="110" y="38"/>
                    </a:moveTo>
                    <a:cubicBezTo>
                      <a:pt x="110" y="37"/>
                      <a:pt x="111" y="37"/>
                      <a:pt x="112" y="37"/>
                    </a:cubicBezTo>
                    <a:cubicBezTo>
                      <a:pt x="112" y="37"/>
                      <a:pt x="112" y="36"/>
                      <a:pt x="113" y="36"/>
                    </a:cubicBezTo>
                    <a:cubicBezTo>
                      <a:pt x="113" y="34"/>
                      <a:pt x="113" y="32"/>
                      <a:pt x="114" y="30"/>
                    </a:cubicBezTo>
                    <a:cubicBezTo>
                      <a:pt x="114" y="29"/>
                      <a:pt x="114" y="28"/>
                      <a:pt x="113" y="28"/>
                    </a:cubicBezTo>
                    <a:cubicBezTo>
                      <a:pt x="112" y="28"/>
                      <a:pt x="111" y="28"/>
                      <a:pt x="109" y="29"/>
                    </a:cubicBezTo>
                    <a:cubicBezTo>
                      <a:pt x="109" y="32"/>
                      <a:pt x="110" y="34"/>
                      <a:pt x="110" y="38"/>
                    </a:cubicBezTo>
                    <a:close/>
                    <a:moveTo>
                      <a:pt x="128" y="72"/>
                    </a:moveTo>
                    <a:cubicBezTo>
                      <a:pt x="128" y="67"/>
                      <a:pt x="129" y="63"/>
                      <a:pt x="130" y="58"/>
                    </a:cubicBezTo>
                    <a:cubicBezTo>
                      <a:pt x="129" y="59"/>
                      <a:pt x="129" y="60"/>
                      <a:pt x="128" y="61"/>
                    </a:cubicBezTo>
                    <a:cubicBezTo>
                      <a:pt x="128" y="61"/>
                      <a:pt x="128" y="61"/>
                      <a:pt x="127" y="62"/>
                    </a:cubicBezTo>
                    <a:cubicBezTo>
                      <a:pt x="127" y="62"/>
                      <a:pt x="127" y="62"/>
                      <a:pt x="126" y="62"/>
                    </a:cubicBezTo>
                    <a:cubicBezTo>
                      <a:pt x="126" y="62"/>
                      <a:pt x="126" y="61"/>
                      <a:pt x="126" y="61"/>
                    </a:cubicBezTo>
                    <a:cubicBezTo>
                      <a:pt x="126" y="60"/>
                      <a:pt x="126" y="60"/>
                      <a:pt x="126" y="60"/>
                    </a:cubicBezTo>
                    <a:cubicBezTo>
                      <a:pt x="126" y="59"/>
                      <a:pt x="127" y="57"/>
                      <a:pt x="127" y="56"/>
                    </a:cubicBezTo>
                    <a:cubicBezTo>
                      <a:pt x="127" y="56"/>
                      <a:pt x="128" y="56"/>
                      <a:pt x="128" y="55"/>
                    </a:cubicBezTo>
                    <a:cubicBezTo>
                      <a:pt x="126" y="56"/>
                      <a:pt x="125" y="56"/>
                      <a:pt x="124" y="57"/>
                    </a:cubicBezTo>
                    <a:cubicBezTo>
                      <a:pt x="125" y="62"/>
                      <a:pt x="126" y="67"/>
                      <a:pt x="128" y="72"/>
                    </a:cubicBezTo>
                    <a:close/>
                    <a:moveTo>
                      <a:pt x="100" y="45"/>
                    </a:moveTo>
                    <a:cubicBezTo>
                      <a:pt x="99" y="45"/>
                      <a:pt x="98" y="45"/>
                      <a:pt x="97" y="45"/>
                    </a:cubicBezTo>
                    <a:cubicBezTo>
                      <a:pt x="98" y="49"/>
                      <a:pt x="98" y="52"/>
                      <a:pt x="99" y="55"/>
                    </a:cubicBezTo>
                    <a:cubicBezTo>
                      <a:pt x="100" y="54"/>
                      <a:pt x="101" y="53"/>
                      <a:pt x="103" y="52"/>
                    </a:cubicBezTo>
                    <a:cubicBezTo>
                      <a:pt x="102" y="49"/>
                      <a:pt x="101" y="47"/>
                      <a:pt x="100" y="45"/>
                    </a:cubicBezTo>
                    <a:close/>
                    <a:moveTo>
                      <a:pt x="160" y="176"/>
                    </a:moveTo>
                    <a:cubicBezTo>
                      <a:pt x="160" y="176"/>
                      <a:pt x="160" y="176"/>
                      <a:pt x="160" y="176"/>
                    </a:cubicBezTo>
                    <a:cubicBezTo>
                      <a:pt x="160" y="176"/>
                      <a:pt x="160" y="176"/>
                      <a:pt x="159" y="175"/>
                    </a:cubicBezTo>
                    <a:cubicBezTo>
                      <a:pt x="157" y="174"/>
                      <a:pt x="155" y="172"/>
                      <a:pt x="153" y="171"/>
                    </a:cubicBezTo>
                    <a:cubicBezTo>
                      <a:pt x="151" y="170"/>
                      <a:pt x="150" y="169"/>
                      <a:pt x="149" y="167"/>
                    </a:cubicBezTo>
                    <a:cubicBezTo>
                      <a:pt x="149" y="167"/>
                      <a:pt x="149" y="167"/>
                      <a:pt x="149" y="167"/>
                    </a:cubicBezTo>
                    <a:cubicBezTo>
                      <a:pt x="149" y="167"/>
                      <a:pt x="149" y="167"/>
                      <a:pt x="149" y="167"/>
                    </a:cubicBezTo>
                    <a:cubicBezTo>
                      <a:pt x="150" y="170"/>
                      <a:pt x="151" y="173"/>
                      <a:pt x="152" y="176"/>
                    </a:cubicBezTo>
                    <a:cubicBezTo>
                      <a:pt x="155" y="176"/>
                      <a:pt x="157" y="176"/>
                      <a:pt x="160" y="176"/>
                    </a:cubicBezTo>
                    <a:close/>
                    <a:moveTo>
                      <a:pt x="159" y="172"/>
                    </a:moveTo>
                    <a:cubicBezTo>
                      <a:pt x="161" y="173"/>
                      <a:pt x="162" y="174"/>
                      <a:pt x="164" y="175"/>
                    </a:cubicBezTo>
                    <a:cubicBezTo>
                      <a:pt x="167" y="173"/>
                      <a:pt x="171" y="171"/>
                      <a:pt x="174" y="169"/>
                    </a:cubicBezTo>
                    <a:cubicBezTo>
                      <a:pt x="174" y="169"/>
                      <a:pt x="174" y="169"/>
                      <a:pt x="174" y="169"/>
                    </a:cubicBezTo>
                    <a:cubicBezTo>
                      <a:pt x="169" y="170"/>
                      <a:pt x="164" y="171"/>
                      <a:pt x="159" y="172"/>
                    </a:cubicBezTo>
                    <a:close/>
                    <a:moveTo>
                      <a:pt x="106" y="186"/>
                    </a:moveTo>
                    <a:cubicBezTo>
                      <a:pt x="107" y="189"/>
                      <a:pt x="108" y="191"/>
                      <a:pt x="108" y="193"/>
                    </a:cubicBezTo>
                    <a:cubicBezTo>
                      <a:pt x="109" y="193"/>
                      <a:pt x="109" y="194"/>
                      <a:pt x="110" y="193"/>
                    </a:cubicBezTo>
                    <a:cubicBezTo>
                      <a:pt x="111" y="193"/>
                      <a:pt x="112" y="192"/>
                      <a:pt x="112" y="191"/>
                    </a:cubicBezTo>
                    <a:cubicBezTo>
                      <a:pt x="112" y="190"/>
                      <a:pt x="112" y="189"/>
                      <a:pt x="111" y="189"/>
                    </a:cubicBezTo>
                    <a:cubicBezTo>
                      <a:pt x="111" y="188"/>
                      <a:pt x="110" y="187"/>
                      <a:pt x="110" y="186"/>
                    </a:cubicBezTo>
                    <a:cubicBezTo>
                      <a:pt x="110" y="186"/>
                      <a:pt x="110" y="185"/>
                      <a:pt x="109" y="185"/>
                    </a:cubicBezTo>
                    <a:cubicBezTo>
                      <a:pt x="108" y="185"/>
                      <a:pt x="107" y="186"/>
                      <a:pt x="106" y="186"/>
                    </a:cubicBezTo>
                    <a:close/>
                    <a:moveTo>
                      <a:pt x="136" y="116"/>
                    </a:moveTo>
                    <a:cubicBezTo>
                      <a:pt x="135" y="113"/>
                      <a:pt x="135" y="111"/>
                      <a:pt x="135" y="108"/>
                    </a:cubicBezTo>
                    <a:cubicBezTo>
                      <a:pt x="133" y="110"/>
                      <a:pt x="132" y="111"/>
                      <a:pt x="131" y="113"/>
                    </a:cubicBezTo>
                    <a:cubicBezTo>
                      <a:pt x="131" y="113"/>
                      <a:pt x="131" y="113"/>
                      <a:pt x="131" y="113"/>
                    </a:cubicBezTo>
                    <a:cubicBezTo>
                      <a:pt x="131" y="115"/>
                      <a:pt x="131" y="116"/>
                      <a:pt x="131" y="117"/>
                    </a:cubicBezTo>
                    <a:cubicBezTo>
                      <a:pt x="131" y="118"/>
                      <a:pt x="131" y="118"/>
                      <a:pt x="131" y="118"/>
                    </a:cubicBezTo>
                    <a:cubicBezTo>
                      <a:pt x="132" y="117"/>
                      <a:pt x="134" y="117"/>
                      <a:pt x="136" y="116"/>
                    </a:cubicBezTo>
                    <a:close/>
                    <a:moveTo>
                      <a:pt x="67" y="205"/>
                    </a:moveTo>
                    <a:cubicBezTo>
                      <a:pt x="66" y="205"/>
                      <a:pt x="66" y="205"/>
                      <a:pt x="65" y="205"/>
                    </a:cubicBezTo>
                    <a:cubicBezTo>
                      <a:pt x="65" y="204"/>
                      <a:pt x="64" y="204"/>
                      <a:pt x="64" y="204"/>
                    </a:cubicBezTo>
                    <a:cubicBezTo>
                      <a:pt x="62" y="203"/>
                      <a:pt x="61" y="202"/>
                      <a:pt x="60" y="200"/>
                    </a:cubicBezTo>
                    <a:cubicBezTo>
                      <a:pt x="58" y="199"/>
                      <a:pt x="56" y="198"/>
                      <a:pt x="55" y="196"/>
                    </a:cubicBezTo>
                    <a:cubicBezTo>
                      <a:pt x="54" y="196"/>
                      <a:pt x="54" y="196"/>
                      <a:pt x="53" y="196"/>
                    </a:cubicBezTo>
                    <a:cubicBezTo>
                      <a:pt x="60" y="202"/>
                      <a:pt x="67" y="208"/>
                      <a:pt x="74" y="214"/>
                    </a:cubicBezTo>
                    <a:cubicBezTo>
                      <a:pt x="74" y="214"/>
                      <a:pt x="74" y="213"/>
                      <a:pt x="74" y="213"/>
                    </a:cubicBezTo>
                    <a:cubicBezTo>
                      <a:pt x="72" y="211"/>
                      <a:pt x="70" y="208"/>
                      <a:pt x="67" y="205"/>
                    </a:cubicBezTo>
                    <a:close/>
                    <a:moveTo>
                      <a:pt x="75" y="185"/>
                    </a:moveTo>
                    <a:cubicBezTo>
                      <a:pt x="75" y="184"/>
                      <a:pt x="75" y="184"/>
                      <a:pt x="74" y="184"/>
                    </a:cubicBezTo>
                    <a:cubicBezTo>
                      <a:pt x="71" y="184"/>
                      <a:pt x="68" y="184"/>
                      <a:pt x="65" y="183"/>
                    </a:cubicBezTo>
                    <a:cubicBezTo>
                      <a:pt x="65" y="183"/>
                      <a:pt x="65" y="183"/>
                      <a:pt x="65" y="183"/>
                    </a:cubicBezTo>
                    <a:cubicBezTo>
                      <a:pt x="66" y="185"/>
                      <a:pt x="69" y="191"/>
                      <a:pt x="70" y="191"/>
                    </a:cubicBezTo>
                    <a:cubicBezTo>
                      <a:pt x="70" y="191"/>
                      <a:pt x="70" y="190"/>
                      <a:pt x="70" y="189"/>
                    </a:cubicBezTo>
                    <a:cubicBezTo>
                      <a:pt x="70" y="189"/>
                      <a:pt x="70" y="188"/>
                      <a:pt x="70" y="187"/>
                    </a:cubicBezTo>
                    <a:cubicBezTo>
                      <a:pt x="70" y="187"/>
                      <a:pt x="71" y="186"/>
                      <a:pt x="72" y="186"/>
                    </a:cubicBezTo>
                    <a:cubicBezTo>
                      <a:pt x="72" y="186"/>
                      <a:pt x="73" y="186"/>
                      <a:pt x="73" y="185"/>
                    </a:cubicBezTo>
                    <a:cubicBezTo>
                      <a:pt x="74" y="185"/>
                      <a:pt x="75" y="185"/>
                      <a:pt x="75" y="185"/>
                    </a:cubicBezTo>
                    <a:close/>
                    <a:moveTo>
                      <a:pt x="149" y="189"/>
                    </a:moveTo>
                    <a:cubicBezTo>
                      <a:pt x="149" y="189"/>
                      <a:pt x="149" y="189"/>
                      <a:pt x="149" y="189"/>
                    </a:cubicBezTo>
                    <a:cubicBezTo>
                      <a:pt x="149" y="189"/>
                      <a:pt x="149" y="189"/>
                      <a:pt x="149" y="190"/>
                    </a:cubicBezTo>
                    <a:cubicBezTo>
                      <a:pt x="148" y="190"/>
                      <a:pt x="147" y="191"/>
                      <a:pt x="146" y="192"/>
                    </a:cubicBezTo>
                    <a:cubicBezTo>
                      <a:pt x="146" y="192"/>
                      <a:pt x="145" y="192"/>
                      <a:pt x="145" y="193"/>
                    </a:cubicBezTo>
                    <a:cubicBezTo>
                      <a:pt x="144" y="193"/>
                      <a:pt x="144" y="193"/>
                      <a:pt x="143" y="193"/>
                    </a:cubicBezTo>
                    <a:cubicBezTo>
                      <a:pt x="143" y="192"/>
                      <a:pt x="143" y="192"/>
                      <a:pt x="143" y="191"/>
                    </a:cubicBezTo>
                    <a:cubicBezTo>
                      <a:pt x="143" y="191"/>
                      <a:pt x="144" y="190"/>
                      <a:pt x="144" y="190"/>
                    </a:cubicBezTo>
                    <a:cubicBezTo>
                      <a:pt x="144" y="189"/>
                      <a:pt x="144" y="189"/>
                      <a:pt x="144" y="188"/>
                    </a:cubicBezTo>
                    <a:cubicBezTo>
                      <a:pt x="144" y="188"/>
                      <a:pt x="144" y="188"/>
                      <a:pt x="144" y="188"/>
                    </a:cubicBezTo>
                    <a:cubicBezTo>
                      <a:pt x="142" y="190"/>
                      <a:pt x="139" y="192"/>
                      <a:pt x="136" y="194"/>
                    </a:cubicBezTo>
                    <a:cubicBezTo>
                      <a:pt x="137" y="195"/>
                      <a:pt x="137" y="195"/>
                      <a:pt x="137" y="196"/>
                    </a:cubicBezTo>
                    <a:cubicBezTo>
                      <a:pt x="137" y="195"/>
                      <a:pt x="138" y="195"/>
                      <a:pt x="138" y="195"/>
                    </a:cubicBezTo>
                    <a:cubicBezTo>
                      <a:pt x="140" y="194"/>
                      <a:pt x="141" y="194"/>
                      <a:pt x="142" y="196"/>
                    </a:cubicBezTo>
                    <a:cubicBezTo>
                      <a:pt x="142" y="195"/>
                      <a:pt x="143" y="195"/>
                      <a:pt x="143" y="195"/>
                    </a:cubicBezTo>
                    <a:cubicBezTo>
                      <a:pt x="144" y="195"/>
                      <a:pt x="144" y="195"/>
                      <a:pt x="144" y="194"/>
                    </a:cubicBezTo>
                    <a:cubicBezTo>
                      <a:pt x="146" y="193"/>
                      <a:pt x="147" y="192"/>
                      <a:pt x="149" y="190"/>
                    </a:cubicBezTo>
                    <a:cubicBezTo>
                      <a:pt x="149" y="190"/>
                      <a:pt x="149" y="190"/>
                      <a:pt x="149" y="189"/>
                    </a:cubicBezTo>
                    <a:close/>
                    <a:moveTo>
                      <a:pt x="94" y="124"/>
                    </a:moveTo>
                    <a:cubicBezTo>
                      <a:pt x="93" y="126"/>
                      <a:pt x="92" y="127"/>
                      <a:pt x="92" y="128"/>
                    </a:cubicBezTo>
                    <a:cubicBezTo>
                      <a:pt x="92" y="129"/>
                      <a:pt x="92" y="129"/>
                      <a:pt x="92" y="130"/>
                    </a:cubicBezTo>
                    <a:cubicBezTo>
                      <a:pt x="93" y="131"/>
                      <a:pt x="95" y="133"/>
                      <a:pt x="96" y="134"/>
                    </a:cubicBezTo>
                    <a:cubicBezTo>
                      <a:pt x="96" y="135"/>
                      <a:pt x="96" y="135"/>
                      <a:pt x="97" y="135"/>
                    </a:cubicBezTo>
                    <a:cubicBezTo>
                      <a:pt x="97" y="135"/>
                      <a:pt x="97" y="134"/>
                      <a:pt x="98" y="134"/>
                    </a:cubicBezTo>
                    <a:cubicBezTo>
                      <a:pt x="97" y="133"/>
                      <a:pt x="97" y="132"/>
                      <a:pt x="97" y="131"/>
                    </a:cubicBezTo>
                    <a:cubicBezTo>
                      <a:pt x="97" y="131"/>
                      <a:pt x="97" y="130"/>
                      <a:pt x="97" y="129"/>
                    </a:cubicBezTo>
                    <a:cubicBezTo>
                      <a:pt x="96" y="128"/>
                      <a:pt x="95" y="126"/>
                      <a:pt x="94" y="124"/>
                    </a:cubicBezTo>
                    <a:close/>
                    <a:moveTo>
                      <a:pt x="70" y="199"/>
                    </a:moveTo>
                    <a:cubicBezTo>
                      <a:pt x="69" y="198"/>
                      <a:pt x="59" y="189"/>
                      <a:pt x="57" y="188"/>
                    </a:cubicBezTo>
                    <a:cubicBezTo>
                      <a:pt x="57" y="189"/>
                      <a:pt x="57" y="190"/>
                      <a:pt x="58" y="190"/>
                    </a:cubicBezTo>
                    <a:cubicBezTo>
                      <a:pt x="60" y="192"/>
                      <a:pt x="62" y="194"/>
                      <a:pt x="64" y="197"/>
                    </a:cubicBezTo>
                    <a:cubicBezTo>
                      <a:pt x="64" y="197"/>
                      <a:pt x="64" y="197"/>
                      <a:pt x="64" y="197"/>
                    </a:cubicBezTo>
                    <a:cubicBezTo>
                      <a:pt x="66" y="198"/>
                      <a:pt x="68" y="199"/>
                      <a:pt x="70" y="199"/>
                    </a:cubicBezTo>
                    <a:close/>
                    <a:moveTo>
                      <a:pt x="52" y="52"/>
                    </a:moveTo>
                    <a:cubicBezTo>
                      <a:pt x="52" y="51"/>
                      <a:pt x="52" y="47"/>
                      <a:pt x="51" y="46"/>
                    </a:cubicBezTo>
                    <a:cubicBezTo>
                      <a:pt x="50" y="47"/>
                      <a:pt x="49" y="48"/>
                      <a:pt x="48" y="49"/>
                    </a:cubicBezTo>
                    <a:cubicBezTo>
                      <a:pt x="48" y="49"/>
                      <a:pt x="48" y="50"/>
                      <a:pt x="48" y="50"/>
                    </a:cubicBezTo>
                    <a:cubicBezTo>
                      <a:pt x="48" y="54"/>
                      <a:pt x="48" y="57"/>
                      <a:pt x="48" y="61"/>
                    </a:cubicBezTo>
                    <a:cubicBezTo>
                      <a:pt x="48" y="61"/>
                      <a:pt x="48" y="61"/>
                      <a:pt x="48" y="61"/>
                    </a:cubicBezTo>
                    <a:cubicBezTo>
                      <a:pt x="48" y="61"/>
                      <a:pt x="48" y="61"/>
                      <a:pt x="48" y="61"/>
                    </a:cubicBezTo>
                    <a:cubicBezTo>
                      <a:pt x="48" y="61"/>
                      <a:pt x="48" y="60"/>
                      <a:pt x="49" y="60"/>
                    </a:cubicBezTo>
                    <a:cubicBezTo>
                      <a:pt x="49" y="60"/>
                      <a:pt x="49" y="59"/>
                      <a:pt x="49" y="59"/>
                    </a:cubicBezTo>
                    <a:cubicBezTo>
                      <a:pt x="47" y="56"/>
                      <a:pt x="49" y="54"/>
                      <a:pt x="51" y="53"/>
                    </a:cubicBezTo>
                    <a:cubicBezTo>
                      <a:pt x="51" y="53"/>
                      <a:pt x="52" y="52"/>
                      <a:pt x="52" y="52"/>
                    </a:cubicBezTo>
                    <a:close/>
                    <a:moveTo>
                      <a:pt x="138" y="62"/>
                    </a:moveTo>
                    <a:cubicBezTo>
                      <a:pt x="138" y="61"/>
                      <a:pt x="139" y="60"/>
                      <a:pt x="139" y="59"/>
                    </a:cubicBezTo>
                    <a:cubicBezTo>
                      <a:pt x="139" y="58"/>
                      <a:pt x="139" y="57"/>
                      <a:pt x="139" y="55"/>
                    </a:cubicBezTo>
                    <a:cubicBezTo>
                      <a:pt x="139" y="55"/>
                      <a:pt x="139" y="54"/>
                      <a:pt x="139" y="54"/>
                    </a:cubicBezTo>
                    <a:cubicBezTo>
                      <a:pt x="138" y="52"/>
                      <a:pt x="138" y="50"/>
                      <a:pt x="137" y="49"/>
                    </a:cubicBezTo>
                    <a:cubicBezTo>
                      <a:pt x="137" y="48"/>
                      <a:pt x="136" y="47"/>
                      <a:pt x="136" y="46"/>
                    </a:cubicBezTo>
                    <a:cubicBezTo>
                      <a:pt x="136" y="46"/>
                      <a:pt x="135" y="47"/>
                      <a:pt x="135" y="48"/>
                    </a:cubicBezTo>
                    <a:cubicBezTo>
                      <a:pt x="135" y="48"/>
                      <a:pt x="135" y="49"/>
                      <a:pt x="135" y="49"/>
                    </a:cubicBezTo>
                    <a:cubicBezTo>
                      <a:pt x="136" y="53"/>
                      <a:pt x="137" y="56"/>
                      <a:pt x="137" y="60"/>
                    </a:cubicBezTo>
                    <a:cubicBezTo>
                      <a:pt x="137" y="61"/>
                      <a:pt x="138" y="61"/>
                      <a:pt x="138" y="62"/>
                    </a:cubicBezTo>
                    <a:close/>
                    <a:moveTo>
                      <a:pt x="46" y="35"/>
                    </a:moveTo>
                    <a:cubicBezTo>
                      <a:pt x="46" y="35"/>
                      <a:pt x="45" y="36"/>
                      <a:pt x="45" y="36"/>
                    </a:cubicBezTo>
                    <a:cubicBezTo>
                      <a:pt x="44" y="37"/>
                      <a:pt x="44" y="37"/>
                      <a:pt x="44" y="38"/>
                    </a:cubicBezTo>
                    <a:cubicBezTo>
                      <a:pt x="44" y="42"/>
                      <a:pt x="44" y="47"/>
                      <a:pt x="44" y="51"/>
                    </a:cubicBezTo>
                    <a:cubicBezTo>
                      <a:pt x="44" y="51"/>
                      <a:pt x="45" y="52"/>
                      <a:pt x="45" y="52"/>
                    </a:cubicBezTo>
                    <a:cubicBezTo>
                      <a:pt x="45" y="52"/>
                      <a:pt x="45" y="52"/>
                      <a:pt x="46" y="53"/>
                    </a:cubicBezTo>
                    <a:cubicBezTo>
                      <a:pt x="46" y="51"/>
                      <a:pt x="46" y="50"/>
                      <a:pt x="46" y="49"/>
                    </a:cubicBezTo>
                    <a:cubicBezTo>
                      <a:pt x="45" y="49"/>
                      <a:pt x="45" y="48"/>
                      <a:pt x="46" y="48"/>
                    </a:cubicBezTo>
                    <a:cubicBezTo>
                      <a:pt x="46" y="47"/>
                      <a:pt x="46" y="46"/>
                      <a:pt x="46" y="45"/>
                    </a:cubicBezTo>
                    <a:cubicBezTo>
                      <a:pt x="46" y="44"/>
                      <a:pt x="46" y="43"/>
                      <a:pt x="46" y="42"/>
                    </a:cubicBezTo>
                    <a:cubicBezTo>
                      <a:pt x="46" y="39"/>
                      <a:pt x="46" y="37"/>
                      <a:pt x="46" y="35"/>
                    </a:cubicBezTo>
                    <a:close/>
                    <a:moveTo>
                      <a:pt x="65" y="111"/>
                    </a:moveTo>
                    <a:cubicBezTo>
                      <a:pt x="65" y="111"/>
                      <a:pt x="65" y="111"/>
                      <a:pt x="65" y="111"/>
                    </a:cubicBezTo>
                    <a:cubicBezTo>
                      <a:pt x="64" y="113"/>
                      <a:pt x="63" y="115"/>
                      <a:pt x="62" y="116"/>
                    </a:cubicBezTo>
                    <a:cubicBezTo>
                      <a:pt x="62" y="117"/>
                      <a:pt x="62" y="119"/>
                      <a:pt x="62" y="120"/>
                    </a:cubicBezTo>
                    <a:cubicBezTo>
                      <a:pt x="62" y="121"/>
                      <a:pt x="62" y="122"/>
                      <a:pt x="62" y="123"/>
                    </a:cubicBezTo>
                    <a:cubicBezTo>
                      <a:pt x="62" y="123"/>
                      <a:pt x="62" y="124"/>
                      <a:pt x="62" y="124"/>
                    </a:cubicBezTo>
                    <a:cubicBezTo>
                      <a:pt x="63" y="122"/>
                      <a:pt x="64" y="121"/>
                      <a:pt x="66" y="120"/>
                    </a:cubicBezTo>
                    <a:cubicBezTo>
                      <a:pt x="66" y="117"/>
                      <a:pt x="65" y="114"/>
                      <a:pt x="65" y="111"/>
                    </a:cubicBezTo>
                    <a:close/>
                    <a:moveTo>
                      <a:pt x="141" y="188"/>
                    </a:moveTo>
                    <a:cubicBezTo>
                      <a:pt x="140" y="187"/>
                      <a:pt x="138" y="187"/>
                      <a:pt x="137" y="187"/>
                    </a:cubicBezTo>
                    <a:cubicBezTo>
                      <a:pt x="136" y="187"/>
                      <a:pt x="136" y="187"/>
                      <a:pt x="136" y="187"/>
                    </a:cubicBezTo>
                    <a:cubicBezTo>
                      <a:pt x="135" y="189"/>
                      <a:pt x="134" y="190"/>
                      <a:pt x="134" y="192"/>
                    </a:cubicBezTo>
                    <a:cubicBezTo>
                      <a:pt x="134" y="192"/>
                      <a:pt x="133" y="193"/>
                      <a:pt x="132" y="193"/>
                    </a:cubicBezTo>
                    <a:cubicBezTo>
                      <a:pt x="132" y="193"/>
                      <a:pt x="132" y="193"/>
                      <a:pt x="132" y="193"/>
                    </a:cubicBezTo>
                    <a:cubicBezTo>
                      <a:pt x="131" y="194"/>
                      <a:pt x="131" y="195"/>
                      <a:pt x="130" y="196"/>
                    </a:cubicBezTo>
                    <a:cubicBezTo>
                      <a:pt x="130" y="196"/>
                      <a:pt x="130" y="197"/>
                      <a:pt x="130" y="197"/>
                    </a:cubicBezTo>
                    <a:cubicBezTo>
                      <a:pt x="131" y="196"/>
                      <a:pt x="132" y="195"/>
                      <a:pt x="132" y="195"/>
                    </a:cubicBezTo>
                    <a:cubicBezTo>
                      <a:pt x="133" y="194"/>
                      <a:pt x="133" y="194"/>
                      <a:pt x="134" y="194"/>
                    </a:cubicBezTo>
                    <a:cubicBezTo>
                      <a:pt x="134" y="193"/>
                      <a:pt x="135" y="193"/>
                      <a:pt x="136" y="192"/>
                    </a:cubicBezTo>
                    <a:cubicBezTo>
                      <a:pt x="137" y="191"/>
                      <a:pt x="139" y="190"/>
                      <a:pt x="140" y="188"/>
                    </a:cubicBezTo>
                    <a:cubicBezTo>
                      <a:pt x="141" y="188"/>
                      <a:pt x="141" y="188"/>
                      <a:pt x="141" y="188"/>
                    </a:cubicBezTo>
                    <a:close/>
                    <a:moveTo>
                      <a:pt x="86" y="202"/>
                    </a:moveTo>
                    <a:cubicBezTo>
                      <a:pt x="84" y="200"/>
                      <a:pt x="82" y="198"/>
                      <a:pt x="80" y="195"/>
                    </a:cubicBezTo>
                    <a:cubicBezTo>
                      <a:pt x="80" y="196"/>
                      <a:pt x="80" y="197"/>
                      <a:pt x="80" y="198"/>
                    </a:cubicBezTo>
                    <a:cubicBezTo>
                      <a:pt x="80" y="200"/>
                      <a:pt x="80" y="202"/>
                      <a:pt x="79" y="203"/>
                    </a:cubicBezTo>
                    <a:cubicBezTo>
                      <a:pt x="79" y="204"/>
                      <a:pt x="79" y="204"/>
                      <a:pt x="80" y="204"/>
                    </a:cubicBezTo>
                    <a:cubicBezTo>
                      <a:pt x="82" y="203"/>
                      <a:pt x="84" y="203"/>
                      <a:pt x="86" y="202"/>
                    </a:cubicBezTo>
                    <a:close/>
                    <a:moveTo>
                      <a:pt x="129" y="187"/>
                    </a:moveTo>
                    <a:cubicBezTo>
                      <a:pt x="127" y="189"/>
                      <a:pt x="124" y="195"/>
                      <a:pt x="123" y="197"/>
                    </a:cubicBezTo>
                    <a:cubicBezTo>
                      <a:pt x="125" y="196"/>
                      <a:pt x="126" y="194"/>
                      <a:pt x="127" y="196"/>
                    </a:cubicBezTo>
                    <a:cubicBezTo>
                      <a:pt x="128" y="194"/>
                      <a:pt x="129" y="193"/>
                      <a:pt x="130" y="192"/>
                    </a:cubicBezTo>
                    <a:cubicBezTo>
                      <a:pt x="130" y="191"/>
                      <a:pt x="130" y="191"/>
                      <a:pt x="130" y="191"/>
                    </a:cubicBezTo>
                    <a:cubicBezTo>
                      <a:pt x="130" y="190"/>
                      <a:pt x="129" y="189"/>
                      <a:pt x="129" y="187"/>
                    </a:cubicBezTo>
                    <a:close/>
                    <a:moveTo>
                      <a:pt x="130" y="209"/>
                    </a:moveTo>
                    <a:cubicBezTo>
                      <a:pt x="130" y="209"/>
                      <a:pt x="130" y="209"/>
                      <a:pt x="130" y="209"/>
                    </a:cubicBezTo>
                    <a:cubicBezTo>
                      <a:pt x="126" y="211"/>
                      <a:pt x="123" y="213"/>
                      <a:pt x="119" y="215"/>
                    </a:cubicBezTo>
                    <a:cubicBezTo>
                      <a:pt x="119" y="215"/>
                      <a:pt x="119" y="216"/>
                      <a:pt x="118" y="216"/>
                    </a:cubicBezTo>
                    <a:cubicBezTo>
                      <a:pt x="118" y="217"/>
                      <a:pt x="117" y="218"/>
                      <a:pt x="117" y="219"/>
                    </a:cubicBezTo>
                    <a:cubicBezTo>
                      <a:pt x="117" y="219"/>
                      <a:pt x="117" y="219"/>
                      <a:pt x="117" y="219"/>
                    </a:cubicBezTo>
                    <a:cubicBezTo>
                      <a:pt x="120" y="218"/>
                      <a:pt x="123" y="216"/>
                      <a:pt x="125" y="214"/>
                    </a:cubicBezTo>
                    <a:cubicBezTo>
                      <a:pt x="127" y="213"/>
                      <a:pt x="129" y="211"/>
                      <a:pt x="130" y="209"/>
                    </a:cubicBezTo>
                    <a:close/>
                    <a:moveTo>
                      <a:pt x="87" y="212"/>
                    </a:moveTo>
                    <a:cubicBezTo>
                      <a:pt x="89" y="213"/>
                      <a:pt x="92" y="213"/>
                      <a:pt x="94" y="214"/>
                    </a:cubicBezTo>
                    <a:cubicBezTo>
                      <a:pt x="93" y="212"/>
                      <a:pt x="90" y="207"/>
                      <a:pt x="89" y="206"/>
                    </a:cubicBezTo>
                    <a:cubicBezTo>
                      <a:pt x="88" y="208"/>
                      <a:pt x="88" y="210"/>
                      <a:pt x="87" y="212"/>
                    </a:cubicBezTo>
                    <a:close/>
                    <a:moveTo>
                      <a:pt x="116" y="182"/>
                    </a:moveTo>
                    <a:cubicBezTo>
                      <a:pt x="118" y="181"/>
                      <a:pt x="120" y="181"/>
                      <a:pt x="122" y="181"/>
                    </a:cubicBezTo>
                    <a:cubicBezTo>
                      <a:pt x="122" y="180"/>
                      <a:pt x="123" y="180"/>
                      <a:pt x="123" y="180"/>
                    </a:cubicBezTo>
                    <a:cubicBezTo>
                      <a:pt x="123" y="179"/>
                      <a:pt x="124" y="179"/>
                      <a:pt x="124" y="178"/>
                    </a:cubicBezTo>
                    <a:cubicBezTo>
                      <a:pt x="124" y="178"/>
                      <a:pt x="124" y="177"/>
                      <a:pt x="124" y="177"/>
                    </a:cubicBezTo>
                    <a:cubicBezTo>
                      <a:pt x="124" y="176"/>
                      <a:pt x="124" y="176"/>
                      <a:pt x="124" y="176"/>
                    </a:cubicBezTo>
                    <a:cubicBezTo>
                      <a:pt x="123" y="176"/>
                      <a:pt x="123" y="176"/>
                      <a:pt x="122" y="176"/>
                    </a:cubicBezTo>
                    <a:cubicBezTo>
                      <a:pt x="121" y="177"/>
                      <a:pt x="119" y="178"/>
                      <a:pt x="117" y="179"/>
                    </a:cubicBezTo>
                    <a:cubicBezTo>
                      <a:pt x="116" y="180"/>
                      <a:pt x="116" y="180"/>
                      <a:pt x="116" y="182"/>
                    </a:cubicBezTo>
                    <a:close/>
                    <a:moveTo>
                      <a:pt x="106" y="157"/>
                    </a:moveTo>
                    <a:cubicBezTo>
                      <a:pt x="106" y="155"/>
                      <a:pt x="105" y="154"/>
                      <a:pt x="104" y="152"/>
                    </a:cubicBezTo>
                    <a:cubicBezTo>
                      <a:pt x="104" y="151"/>
                      <a:pt x="103" y="149"/>
                      <a:pt x="101" y="147"/>
                    </a:cubicBezTo>
                    <a:cubicBezTo>
                      <a:pt x="101" y="148"/>
                      <a:pt x="101" y="148"/>
                      <a:pt x="101" y="148"/>
                    </a:cubicBezTo>
                    <a:cubicBezTo>
                      <a:pt x="102" y="151"/>
                      <a:pt x="102" y="154"/>
                      <a:pt x="103" y="157"/>
                    </a:cubicBezTo>
                    <a:cubicBezTo>
                      <a:pt x="103" y="158"/>
                      <a:pt x="103" y="159"/>
                      <a:pt x="104" y="159"/>
                    </a:cubicBezTo>
                    <a:cubicBezTo>
                      <a:pt x="105" y="158"/>
                      <a:pt x="106" y="158"/>
                      <a:pt x="106" y="157"/>
                    </a:cubicBezTo>
                    <a:close/>
                    <a:moveTo>
                      <a:pt x="119" y="150"/>
                    </a:moveTo>
                    <a:cubicBezTo>
                      <a:pt x="118" y="151"/>
                      <a:pt x="118" y="152"/>
                      <a:pt x="119" y="153"/>
                    </a:cubicBezTo>
                    <a:cubicBezTo>
                      <a:pt x="120" y="155"/>
                      <a:pt x="121" y="156"/>
                      <a:pt x="122" y="158"/>
                    </a:cubicBezTo>
                    <a:cubicBezTo>
                      <a:pt x="122" y="158"/>
                      <a:pt x="122" y="158"/>
                      <a:pt x="122" y="159"/>
                    </a:cubicBezTo>
                    <a:cubicBezTo>
                      <a:pt x="123" y="158"/>
                      <a:pt x="124" y="157"/>
                      <a:pt x="125" y="157"/>
                    </a:cubicBezTo>
                    <a:cubicBezTo>
                      <a:pt x="123" y="154"/>
                      <a:pt x="121" y="152"/>
                      <a:pt x="119" y="150"/>
                    </a:cubicBezTo>
                    <a:close/>
                    <a:moveTo>
                      <a:pt x="140" y="185"/>
                    </a:moveTo>
                    <a:cubicBezTo>
                      <a:pt x="141" y="185"/>
                      <a:pt x="142" y="185"/>
                      <a:pt x="144" y="186"/>
                    </a:cubicBezTo>
                    <a:cubicBezTo>
                      <a:pt x="144" y="186"/>
                      <a:pt x="144" y="186"/>
                      <a:pt x="144" y="185"/>
                    </a:cubicBezTo>
                    <a:cubicBezTo>
                      <a:pt x="145" y="185"/>
                      <a:pt x="145" y="185"/>
                      <a:pt x="146" y="184"/>
                    </a:cubicBezTo>
                    <a:cubicBezTo>
                      <a:pt x="146" y="184"/>
                      <a:pt x="146" y="184"/>
                      <a:pt x="146" y="183"/>
                    </a:cubicBezTo>
                    <a:cubicBezTo>
                      <a:pt x="145" y="182"/>
                      <a:pt x="144" y="181"/>
                      <a:pt x="143" y="180"/>
                    </a:cubicBezTo>
                    <a:cubicBezTo>
                      <a:pt x="142" y="180"/>
                      <a:pt x="142" y="180"/>
                      <a:pt x="141" y="180"/>
                    </a:cubicBezTo>
                    <a:cubicBezTo>
                      <a:pt x="141" y="180"/>
                      <a:pt x="140" y="181"/>
                      <a:pt x="141" y="182"/>
                    </a:cubicBezTo>
                    <a:cubicBezTo>
                      <a:pt x="141" y="183"/>
                      <a:pt x="140" y="183"/>
                      <a:pt x="140" y="184"/>
                    </a:cubicBezTo>
                    <a:cubicBezTo>
                      <a:pt x="140" y="184"/>
                      <a:pt x="140" y="185"/>
                      <a:pt x="140" y="185"/>
                    </a:cubicBezTo>
                    <a:close/>
                    <a:moveTo>
                      <a:pt x="73" y="182"/>
                    </a:moveTo>
                    <a:cubicBezTo>
                      <a:pt x="72" y="181"/>
                      <a:pt x="72" y="181"/>
                      <a:pt x="71" y="181"/>
                    </a:cubicBezTo>
                    <a:cubicBezTo>
                      <a:pt x="68" y="180"/>
                      <a:pt x="66" y="178"/>
                      <a:pt x="63" y="177"/>
                    </a:cubicBezTo>
                    <a:cubicBezTo>
                      <a:pt x="63" y="177"/>
                      <a:pt x="63" y="177"/>
                      <a:pt x="62" y="177"/>
                    </a:cubicBezTo>
                    <a:cubicBezTo>
                      <a:pt x="62" y="178"/>
                      <a:pt x="62" y="178"/>
                      <a:pt x="62" y="179"/>
                    </a:cubicBezTo>
                    <a:cubicBezTo>
                      <a:pt x="63" y="180"/>
                      <a:pt x="63" y="181"/>
                      <a:pt x="65" y="181"/>
                    </a:cubicBezTo>
                    <a:cubicBezTo>
                      <a:pt x="67" y="181"/>
                      <a:pt x="69" y="182"/>
                      <a:pt x="71" y="182"/>
                    </a:cubicBezTo>
                    <a:cubicBezTo>
                      <a:pt x="72" y="182"/>
                      <a:pt x="72" y="182"/>
                      <a:pt x="73" y="182"/>
                    </a:cubicBezTo>
                    <a:close/>
                    <a:moveTo>
                      <a:pt x="149" y="153"/>
                    </a:moveTo>
                    <a:cubicBezTo>
                      <a:pt x="148" y="155"/>
                      <a:pt x="147" y="157"/>
                      <a:pt x="145" y="159"/>
                    </a:cubicBezTo>
                    <a:cubicBezTo>
                      <a:pt x="147" y="160"/>
                      <a:pt x="148" y="161"/>
                      <a:pt x="150" y="161"/>
                    </a:cubicBezTo>
                    <a:cubicBezTo>
                      <a:pt x="150" y="159"/>
                      <a:pt x="150" y="157"/>
                      <a:pt x="150" y="155"/>
                    </a:cubicBezTo>
                    <a:cubicBezTo>
                      <a:pt x="150" y="155"/>
                      <a:pt x="150" y="155"/>
                      <a:pt x="150" y="155"/>
                    </a:cubicBezTo>
                    <a:cubicBezTo>
                      <a:pt x="150" y="154"/>
                      <a:pt x="149" y="153"/>
                      <a:pt x="149" y="153"/>
                    </a:cubicBezTo>
                    <a:close/>
                    <a:moveTo>
                      <a:pt x="87" y="165"/>
                    </a:moveTo>
                    <a:cubicBezTo>
                      <a:pt x="87" y="164"/>
                      <a:pt x="87" y="163"/>
                      <a:pt x="87" y="163"/>
                    </a:cubicBezTo>
                    <a:cubicBezTo>
                      <a:pt x="85" y="161"/>
                      <a:pt x="84" y="158"/>
                      <a:pt x="82" y="156"/>
                    </a:cubicBezTo>
                    <a:cubicBezTo>
                      <a:pt x="82" y="156"/>
                      <a:pt x="82" y="156"/>
                      <a:pt x="81" y="156"/>
                    </a:cubicBezTo>
                    <a:cubicBezTo>
                      <a:pt x="81" y="157"/>
                      <a:pt x="81" y="158"/>
                      <a:pt x="82" y="160"/>
                    </a:cubicBezTo>
                    <a:cubicBezTo>
                      <a:pt x="82" y="161"/>
                      <a:pt x="83" y="162"/>
                      <a:pt x="83" y="164"/>
                    </a:cubicBezTo>
                    <a:cubicBezTo>
                      <a:pt x="84" y="164"/>
                      <a:pt x="84" y="164"/>
                      <a:pt x="84" y="165"/>
                    </a:cubicBezTo>
                    <a:cubicBezTo>
                      <a:pt x="85" y="165"/>
                      <a:pt x="86" y="165"/>
                      <a:pt x="87" y="165"/>
                    </a:cubicBezTo>
                    <a:close/>
                    <a:moveTo>
                      <a:pt x="138" y="218"/>
                    </a:moveTo>
                    <a:cubicBezTo>
                      <a:pt x="140" y="217"/>
                      <a:pt x="164" y="194"/>
                      <a:pt x="165" y="193"/>
                    </a:cubicBezTo>
                    <a:cubicBezTo>
                      <a:pt x="156" y="201"/>
                      <a:pt x="146" y="210"/>
                      <a:pt x="138" y="218"/>
                    </a:cubicBezTo>
                    <a:close/>
                    <a:moveTo>
                      <a:pt x="106" y="104"/>
                    </a:moveTo>
                    <a:cubicBezTo>
                      <a:pt x="105" y="104"/>
                      <a:pt x="104" y="105"/>
                      <a:pt x="103" y="105"/>
                    </a:cubicBezTo>
                    <a:cubicBezTo>
                      <a:pt x="102" y="105"/>
                      <a:pt x="101" y="106"/>
                      <a:pt x="102" y="107"/>
                    </a:cubicBezTo>
                    <a:cubicBezTo>
                      <a:pt x="102" y="108"/>
                      <a:pt x="103" y="109"/>
                      <a:pt x="104" y="110"/>
                    </a:cubicBezTo>
                    <a:cubicBezTo>
                      <a:pt x="105" y="109"/>
                      <a:pt x="107" y="108"/>
                      <a:pt x="108" y="106"/>
                    </a:cubicBezTo>
                    <a:cubicBezTo>
                      <a:pt x="107" y="105"/>
                      <a:pt x="107" y="105"/>
                      <a:pt x="106" y="104"/>
                    </a:cubicBezTo>
                    <a:close/>
                    <a:moveTo>
                      <a:pt x="88" y="201"/>
                    </a:moveTo>
                    <a:cubicBezTo>
                      <a:pt x="88" y="200"/>
                      <a:pt x="88" y="200"/>
                      <a:pt x="88" y="199"/>
                    </a:cubicBezTo>
                    <a:cubicBezTo>
                      <a:pt x="86" y="196"/>
                      <a:pt x="84" y="194"/>
                      <a:pt x="82" y="191"/>
                    </a:cubicBezTo>
                    <a:cubicBezTo>
                      <a:pt x="82" y="191"/>
                      <a:pt x="82" y="191"/>
                      <a:pt x="82" y="191"/>
                    </a:cubicBezTo>
                    <a:cubicBezTo>
                      <a:pt x="81" y="191"/>
                      <a:pt x="80" y="190"/>
                      <a:pt x="79" y="190"/>
                    </a:cubicBezTo>
                    <a:cubicBezTo>
                      <a:pt x="79" y="191"/>
                      <a:pt x="79" y="192"/>
                      <a:pt x="80" y="192"/>
                    </a:cubicBezTo>
                    <a:cubicBezTo>
                      <a:pt x="82" y="194"/>
                      <a:pt x="84" y="196"/>
                      <a:pt x="85" y="198"/>
                    </a:cubicBezTo>
                    <a:cubicBezTo>
                      <a:pt x="86" y="199"/>
                      <a:pt x="87" y="200"/>
                      <a:pt x="88" y="201"/>
                    </a:cubicBezTo>
                    <a:close/>
                    <a:moveTo>
                      <a:pt x="92" y="96"/>
                    </a:moveTo>
                    <a:cubicBezTo>
                      <a:pt x="92" y="96"/>
                      <a:pt x="92" y="95"/>
                      <a:pt x="92" y="95"/>
                    </a:cubicBezTo>
                    <a:cubicBezTo>
                      <a:pt x="90" y="95"/>
                      <a:pt x="88" y="96"/>
                      <a:pt x="87" y="96"/>
                    </a:cubicBezTo>
                    <a:cubicBezTo>
                      <a:pt x="87" y="99"/>
                      <a:pt x="86" y="101"/>
                      <a:pt x="86" y="103"/>
                    </a:cubicBezTo>
                    <a:cubicBezTo>
                      <a:pt x="86" y="103"/>
                      <a:pt x="86" y="103"/>
                      <a:pt x="86" y="103"/>
                    </a:cubicBezTo>
                    <a:cubicBezTo>
                      <a:pt x="88" y="101"/>
                      <a:pt x="90" y="99"/>
                      <a:pt x="92" y="96"/>
                    </a:cubicBezTo>
                    <a:close/>
                    <a:moveTo>
                      <a:pt x="124" y="40"/>
                    </a:moveTo>
                    <a:cubicBezTo>
                      <a:pt x="125" y="40"/>
                      <a:pt x="127" y="40"/>
                      <a:pt x="128" y="40"/>
                    </a:cubicBezTo>
                    <a:cubicBezTo>
                      <a:pt x="128" y="37"/>
                      <a:pt x="128" y="35"/>
                      <a:pt x="127" y="33"/>
                    </a:cubicBezTo>
                    <a:cubicBezTo>
                      <a:pt x="126" y="34"/>
                      <a:pt x="125" y="34"/>
                      <a:pt x="125" y="34"/>
                    </a:cubicBezTo>
                    <a:cubicBezTo>
                      <a:pt x="124" y="34"/>
                      <a:pt x="124" y="35"/>
                      <a:pt x="124" y="35"/>
                    </a:cubicBezTo>
                    <a:cubicBezTo>
                      <a:pt x="124" y="37"/>
                      <a:pt x="124" y="38"/>
                      <a:pt x="124" y="40"/>
                    </a:cubicBezTo>
                    <a:close/>
                    <a:moveTo>
                      <a:pt x="115" y="155"/>
                    </a:moveTo>
                    <a:cubicBezTo>
                      <a:pt x="114" y="156"/>
                      <a:pt x="113" y="158"/>
                      <a:pt x="113" y="159"/>
                    </a:cubicBezTo>
                    <a:cubicBezTo>
                      <a:pt x="112" y="159"/>
                      <a:pt x="112" y="159"/>
                      <a:pt x="112" y="159"/>
                    </a:cubicBezTo>
                    <a:cubicBezTo>
                      <a:pt x="113" y="161"/>
                      <a:pt x="113" y="162"/>
                      <a:pt x="113" y="164"/>
                    </a:cubicBezTo>
                    <a:cubicBezTo>
                      <a:pt x="114" y="164"/>
                      <a:pt x="114" y="164"/>
                      <a:pt x="115" y="164"/>
                    </a:cubicBezTo>
                    <a:cubicBezTo>
                      <a:pt x="115" y="164"/>
                      <a:pt x="115" y="164"/>
                      <a:pt x="115" y="163"/>
                    </a:cubicBezTo>
                    <a:cubicBezTo>
                      <a:pt x="116" y="161"/>
                      <a:pt x="116" y="159"/>
                      <a:pt x="116" y="157"/>
                    </a:cubicBezTo>
                    <a:cubicBezTo>
                      <a:pt x="116" y="156"/>
                      <a:pt x="116" y="156"/>
                      <a:pt x="115" y="155"/>
                    </a:cubicBezTo>
                    <a:close/>
                    <a:moveTo>
                      <a:pt x="134" y="210"/>
                    </a:moveTo>
                    <a:cubicBezTo>
                      <a:pt x="132" y="212"/>
                      <a:pt x="130" y="213"/>
                      <a:pt x="128" y="215"/>
                    </a:cubicBezTo>
                    <a:cubicBezTo>
                      <a:pt x="128" y="215"/>
                      <a:pt x="128" y="215"/>
                      <a:pt x="127" y="215"/>
                    </a:cubicBezTo>
                    <a:cubicBezTo>
                      <a:pt x="125" y="219"/>
                      <a:pt x="123" y="222"/>
                      <a:pt x="120" y="225"/>
                    </a:cubicBezTo>
                    <a:cubicBezTo>
                      <a:pt x="120" y="225"/>
                      <a:pt x="120" y="225"/>
                      <a:pt x="119" y="226"/>
                    </a:cubicBezTo>
                    <a:cubicBezTo>
                      <a:pt x="120" y="226"/>
                      <a:pt x="120" y="226"/>
                      <a:pt x="120" y="226"/>
                    </a:cubicBezTo>
                    <a:cubicBezTo>
                      <a:pt x="120" y="226"/>
                      <a:pt x="120" y="226"/>
                      <a:pt x="120" y="225"/>
                    </a:cubicBezTo>
                    <a:cubicBezTo>
                      <a:pt x="123" y="223"/>
                      <a:pt x="126" y="220"/>
                      <a:pt x="129" y="217"/>
                    </a:cubicBezTo>
                    <a:cubicBezTo>
                      <a:pt x="131" y="215"/>
                      <a:pt x="132" y="213"/>
                      <a:pt x="134" y="210"/>
                    </a:cubicBezTo>
                    <a:cubicBezTo>
                      <a:pt x="134" y="210"/>
                      <a:pt x="134" y="210"/>
                      <a:pt x="134" y="210"/>
                    </a:cubicBezTo>
                    <a:close/>
                    <a:moveTo>
                      <a:pt x="118" y="145"/>
                    </a:moveTo>
                    <a:cubicBezTo>
                      <a:pt x="118" y="144"/>
                      <a:pt x="119" y="144"/>
                      <a:pt x="119" y="144"/>
                    </a:cubicBezTo>
                    <a:cubicBezTo>
                      <a:pt x="120" y="144"/>
                      <a:pt x="121" y="143"/>
                      <a:pt x="121" y="142"/>
                    </a:cubicBezTo>
                    <a:cubicBezTo>
                      <a:pt x="121" y="142"/>
                      <a:pt x="121" y="142"/>
                      <a:pt x="121" y="141"/>
                    </a:cubicBezTo>
                    <a:cubicBezTo>
                      <a:pt x="121" y="140"/>
                      <a:pt x="120" y="138"/>
                      <a:pt x="119" y="138"/>
                    </a:cubicBezTo>
                    <a:cubicBezTo>
                      <a:pt x="118" y="138"/>
                      <a:pt x="118" y="137"/>
                      <a:pt x="118" y="137"/>
                    </a:cubicBezTo>
                    <a:cubicBezTo>
                      <a:pt x="117" y="137"/>
                      <a:pt x="117" y="137"/>
                      <a:pt x="117" y="136"/>
                    </a:cubicBezTo>
                    <a:cubicBezTo>
                      <a:pt x="117" y="139"/>
                      <a:pt x="117" y="142"/>
                      <a:pt x="118" y="145"/>
                    </a:cubicBezTo>
                    <a:close/>
                    <a:moveTo>
                      <a:pt x="148" y="202"/>
                    </a:moveTo>
                    <a:cubicBezTo>
                      <a:pt x="148" y="202"/>
                      <a:pt x="148" y="202"/>
                      <a:pt x="148" y="202"/>
                    </a:cubicBezTo>
                    <a:cubicBezTo>
                      <a:pt x="148" y="202"/>
                      <a:pt x="148" y="202"/>
                      <a:pt x="148" y="202"/>
                    </a:cubicBezTo>
                    <a:cubicBezTo>
                      <a:pt x="146" y="204"/>
                      <a:pt x="144" y="205"/>
                      <a:pt x="142" y="206"/>
                    </a:cubicBezTo>
                    <a:cubicBezTo>
                      <a:pt x="141" y="206"/>
                      <a:pt x="141" y="206"/>
                      <a:pt x="141" y="207"/>
                    </a:cubicBezTo>
                    <a:cubicBezTo>
                      <a:pt x="139" y="208"/>
                      <a:pt x="138" y="210"/>
                      <a:pt x="137" y="212"/>
                    </a:cubicBezTo>
                    <a:cubicBezTo>
                      <a:pt x="136" y="213"/>
                      <a:pt x="136" y="213"/>
                      <a:pt x="136" y="214"/>
                    </a:cubicBezTo>
                    <a:cubicBezTo>
                      <a:pt x="140" y="210"/>
                      <a:pt x="144" y="206"/>
                      <a:pt x="148" y="202"/>
                    </a:cubicBezTo>
                    <a:close/>
                    <a:moveTo>
                      <a:pt x="142" y="35"/>
                    </a:moveTo>
                    <a:cubicBezTo>
                      <a:pt x="141" y="36"/>
                      <a:pt x="141" y="36"/>
                      <a:pt x="141" y="37"/>
                    </a:cubicBezTo>
                    <a:cubicBezTo>
                      <a:pt x="141" y="43"/>
                      <a:pt x="141" y="48"/>
                      <a:pt x="141" y="54"/>
                    </a:cubicBezTo>
                    <a:cubicBezTo>
                      <a:pt x="141" y="54"/>
                      <a:pt x="141" y="54"/>
                      <a:pt x="141" y="54"/>
                    </a:cubicBezTo>
                    <a:cubicBezTo>
                      <a:pt x="141" y="54"/>
                      <a:pt x="141" y="54"/>
                      <a:pt x="141" y="54"/>
                    </a:cubicBezTo>
                    <a:cubicBezTo>
                      <a:pt x="142" y="54"/>
                      <a:pt x="142" y="53"/>
                      <a:pt x="142" y="53"/>
                    </a:cubicBezTo>
                    <a:cubicBezTo>
                      <a:pt x="142" y="51"/>
                      <a:pt x="142" y="49"/>
                      <a:pt x="142" y="46"/>
                    </a:cubicBezTo>
                    <a:cubicBezTo>
                      <a:pt x="142" y="44"/>
                      <a:pt x="143" y="41"/>
                      <a:pt x="142" y="39"/>
                    </a:cubicBezTo>
                    <a:cubicBezTo>
                      <a:pt x="142" y="38"/>
                      <a:pt x="142" y="36"/>
                      <a:pt x="142" y="35"/>
                    </a:cubicBezTo>
                    <a:close/>
                    <a:moveTo>
                      <a:pt x="99" y="193"/>
                    </a:moveTo>
                    <a:cubicBezTo>
                      <a:pt x="98" y="194"/>
                      <a:pt x="98" y="195"/>
                      <a:pt x="99" y="195"/>
                    </a:cubicBezTo>
                    <a:cubicBezTo>
                      <a:pt x="100" y="197"/>
                      <a:pt x="101" y="197"/>
                      <a:pt x="103" y="198"/>
                    </a:cubicBezTo>
                    <a:cubicBezTo>
                      <a:pt x="103" y="198"/>
                      <a:pt x="103" y="198"/>
                      <a:pt x="103" y="198"/>
                    </a:cubicBezTo>
                    <a:cubicBezTo>
                      <a:pt x="105" y="197"/>
                      <a:pt x="106" y="196"/>
                      <a:pt x="107" y="195"/>
                    </a:cubicBezTo>
                    <a:cubicBezTo>
                      <a:pt x="107" y="195"/>
                      <a:pt x="107" y="195"/>
                      <a:pt x="107" y="195"/>
                    </a:cubicBezTo>
                    <a:cubicBezTo>
                      <a:pt x="104" y="194"/>
                      <a:pt x="101" y="194"/>
                      <a:pt x="99" y="193"/>
                    </a:cubicBezTo>
                    <a:close/>
                    <a:moveTo>
                      <a:pt x="115" y="190"/>
                    </a:moveTo>
                    <a:cubicBezTo>
                      <a:pt x="116" y="189"/>
                      <a:pt x="116" y="189"/>
                      <a:pt x="117" y="189"/>
                    </a:cubicBezTo>
                    <a:cubicBezTo>
                      <a:pt x="119" y="188"/>
                      <a:pt x="120" y="187"/>
                      <a:pt x="120" y="185"/>
                    </a:cubicBezTo>
                    <a:cubicBezTo>
                      <a:pt x="120" y="184"/>
                      <a:pt x="121" y="184"/>
                      <a:pt x="121" y="183"/>
                    </a:cubicBezTo>
                    <a:cubicBezTo>
                      <a:pt x="119" y="183"/>
                      <a:pt x="117" y="184"/>
                      <a:pt x="115" y="184"/>
                    </a:cubicBezTo>
                    <a:cubicBezTo>
                      <a:pt x="116" y="186"/>
                      <a:pt x="116" y="188"/>
                      <a:pt x="115" y="190"/>
                    </a:cubicBezTo>
                    <a:close/>
                    <a:moveTo>
                      <a:pt x="104" y="40"/>
                    </a:moveTo>
                    <a:cubicBezTo>
                      <a:pt x="104" y="38"/>
                      <a:pt x="104" y="36"/>
                      <a:pt x="104" y="34"/>
                    </a:cubicBezTo>
                    <a:cubicBezTo>
                      <a:pt x="104" y="34"/>
                      <a:pt x="104" y="33"/>
                      <a:pt x="104" y="33"/>
                    </a:cubicBezTo>
                    <a:cubicBezTo>
                      <a:pt x="103" y="33"/>
                      <a:pt x="102" y="32"/>
                      <a:pt x="101" y="32"/>
                    </a:cubicBezTo>
                    <a:cubicBezTo>
                      <a:pt x="101" y="33"/>
                      <a:pt x="101" y="33"/>
                      <a:pt x="101" y="34"/>
                    </a:cubicBezTo>
                    <a:cubicBezTo>
                      <a:pt x="100" y="35"/>
                      <a:pt x="100" y="36"/>
                      <a:pt x="101" y="37"/>
                    </a:cubicBezTo>
                    <a:cubicBezTo>
                      <a:pt x="101" y="38"/>
                      <a:pt x="102" y="39"/>
                      <a:pt x="102" y="40"/>
                    </a:cubicBezTo>
                    <a:cubicBezTo>
                      <a:pt x="103" y="40"/>
                      <a:pt x="103" y="40"/>
                      <a:pt x="104" y="40"/>
                    </a:cubicBezTo>
                    <a:close/>
                    <a:moveTo>
                      <a:pt x="87" y="204"/>
                    </a:moveTo>
                    <a:cubicBezTo>
                      <a:pt x="85" y="205"/>
                      <a:pt x="83" y="205"/>
                      <a:pt x="81" y="206"/>
                    </a:cubicBezTo>
                    <a:cubicBezTo>
                      <a:pt x="82" y="208"/>
                      <a:pt x="83" y="209"/>
                      <a:pt x="85" y="211"/>
                    </a:cubicBezTo>
                    <a:cubicBezTo>
                      <a:pt x="86" y="209"/>
                      <a:pt x="86" y="207"/>
                      <a:pt x="87" y="204"/>
                    </a:cubicBezTo>
                    <a:close/>
                    <a:moveTo>
                      <a:pt x="113" y="77"/>
                    </a:moveTo>
                    <a:cubicBezTo>
                      <a:pt x="112" y="77"/>
                      <a:pt x="111" y="78"/>
                      <a:pt x="110" y="78"/>
                    </a:cubicBezTo>
                    <a:cubicBezTo>
                      <a:pt x="110" y="78"/>
                      <a:pt x="109" y="79"/>
                      <a:pt x="109" y="79"/>
                    </a:cubicBezTo>
                    <a:cubicBezTo>
                      <a:pt x="108" y="80"/>
                      <a:pt x="107" y="82"/>
                      <a:pt x="106" y="83"/>
                    </a:cubicBezTo>
                    <a:cubicBezTo>
                      <a:pt x="105" y="84"/>
                      <a:pt x="105" y="85"/>
                      <a:pt x="104" y="85"/>
                    </a:cubicBezTo>
                    <a:cubicBezTo>
                      <a:pt x="104" y="86"/>
                      <a:pt x="104" y="86"/>
                      <a:pt x="105" y="86"/>
                    </a:cubicBezTo>
                    <a:cubicBezTo>
                      <a:pt x="105" y="86"/>
                      <a:pt x="105" y="86"/>
                      <a:pt x="105" y="86"/>
                    </a:cubicBezTo>
                    <a:cubicBezTo>
                      <a:pt x="107" y="84"/>
                      <a:pt x="109" y="83"/>
                      <a:pt x="110" y="81"/>
                    </a:cubicBezTo>
                    <a:cubicBezTo>
                      <a:pt x="112" y="80"/>
                      <a:pt x="112" y="79"/>
                      <a:pt x="113" y="77"/>
                    </a:cubicBezTo>
                    <a:close/>
                    <a:moveTo>
                      <a:pt x="101" y="116"/>
                    </a:moveTo>
                    <a:cubicBezTo>
                      <a:pt x="102" y="117"/>
                      <a:pt x="102" y="117"/>
                      <a:pt x="102" y="117"/>
                    </a:cubicBezTo>
                    <a:cubicBezTo>
                      <a:pt x="103" y="119"/>
                      <a:pt x="105" y="120"/>
                      <a:pt x="107" y="122"/>
                    </a:cubicBezTo>
                    <a:cubicBezTo>
                      <a:pt x="107" y="122"/>
                      <a:pt x="107" y="122"/>
                      <a:pt x="108" y="122"/>
                    </a:cubicBezTo>
                    <a:cubicBezTo>
                      <a:pt x="108" y="122"/>
                      <a:pt x="108" y="122"/>
                      <a:pt x="109" y="122"/>
                    </a:cubicBezTo>
                    <a:cubicBezTo>
                      <a:pt x="108" y="120"/>
                      <a:pt x="107" y="118"/>
                      <a:pt x="106" y="117"/>
                    </a:cubicBezTo>
                    <a:cubicBezTo>
                      <a:pt x="105" y="117"/>
                      <a:pt x="105" y="116"/>
                      <a:pt x="105" y="116"/>
                    </a:cubicBezTo>
                    <a:cubicBezTo>
                      <a:pt x="104" y="116"/>
                      <a:pt x="103" y="116"/>
                      <a:pt x="102" y="115"/>
                    </a:cubicBezTo>
                    <a:cubicBezTo>
                      <a:pt x="102" y="116"/>
                      <a:pt x="102" y="116"/>
                      <a:pt x="101" y="116"/>
                    </a:cubicBezTo>
                    <a:close/>
                    <a:moveTo>
                      <a:pt x="124" y="210"/>
                    </a:moveTo>
                    <a:cubicBezTo>
                      <a:pt x="130" y="206"/>
                      <a:pt x="135" y="203"/>
                      <a:pt x="138" y="197"/>
                    </a:cubicBezTo>
                    <a:cubicBezTo>
                      <a:pt x="133" y="201"/>
                      <a:pt x="129" y="205"/>
                      <a:pt x="124" y="210"/>
                    </a:cubicBezTo>
                    <a:close/>
                    <a:moveTo>
                      <a:pt x="81" y="105"/>
                    </a:moveTo>
                    <a:cubicBezTo>
                      <a:pt x="81" y="105"/>
                      <a:pt x="82" y="105"/>
                      <a:pt x="82" y="105"/>
                    </a:cubicBezTo>
                    <a:cubicBezTo>
                      <a:pt x="82" y="101"/>
                      <a:pt x="82" y="96"/>
                      <a:pt x="83" y="92"/>
                    </a:cubicBezTo>
                    <a:cubicBezTo>
                      <a:pt x="82" y="92"/>
                      <a:pt x="82" y="92"/>
                      <a:pt x="82" y="92"/>
                    </a:cubicBezTo>
                    <a:cubicBezTo>
                      <a:pt x="82" y="92"/>
                      <a:pt x="81" y="93"/>
                      <a:pt x="80" y="93"/>
                    </a:cubicBezTo>
                    <a:cubicBezTo>
                      <a:pt x="80" y="94"/>
                      <a:pt x="80" y="94"/>
                      <a:pt x="80" y="94"/>
                    </a:cubicBezTo>
                    <a:cubicBezTo>
                      <a:pt x="80" y="96"/>
                      <a:pt x="80" y="97"/>
                      <a:pt x="80" y="99"/>
                    </a:cubicBezTo>
                    <a:cubicBezTo>
                      <a:pt x="82" y="100"/>
                      <a:pt x="82" y="101"/>
                      <a:pt x="81" y="105"/>
                    </a:cubicBezTo>
                    <a:close/>
                    <a:moveTo>
                      <a:pt x="91" y="8"/>
                    </a:moveTo>
                    <a:cubicBezTo>
                      <a:pt x="80" y="7"/>
                      <a:pt x="70" y="8"/>
                      <a:pt x="59" y="8"/>
                    </a:cubicBezTo>
                    <a:cubicBezTo>
                      <a:pt x="59" y="8"/>
                      <a:pt x="60" y="8"/>
                      <a:pt x="60" y="8"/>
                    </a:cubicBezTo>
                    <a:cubicBezTo>
                      <a:pt x="64" y="8"/>
                      <a:pt x="69" y="8"/>
                      <a:pt x="73" y="8"/>
                    </a:cubicBezTo>
                    <a:cubicBezTo>
                      <a:pt x="78" y="8"/>
                      <a:pt x="84" y="8"/>
                      <a:pt x="89" y="8"/>
                    </a:cubicBezTo>
                    <a:cubicBezTo>
                      <a:pt x="90" y="8"/>
                      <a:pt x="90" y="8"/>
                      <a:pt x="91" y="8"/>
                    </a:cubicBezTo>
                    <a:close/>
                    <a:moveTo>
                      <a:pt x="129" y="43"/>
                    </a:moveTo>
                    <a:cubicBezTo>
                      <a:pt x="127" y="43"/>
                      <a:pt x="126" y="44"/>
                      <a:pt x="124" y="44"/>
                    </a:cubicBezTo>
                    <a:cubicBezTo>
                      <a:pt x="124" y="44"/>
                      <a:pt x="124" y="44"/>
                      <a:pt x="124" y="45"/>
                    </a:cubicBezTo>
                    <a:cubicBezTo>
                      <a:pt x="124" y="46"/>
                      <a:pt x="124" y="47"/>
                      <a:pt x="124" y="49"/>
                    </a:cubicBezTo>
                    <a:cubicBezTo>
                      <a:pt x="126" y="48"/>
                      <a:pt x="127" y="47"/>
                      <a:pt x="129" y="46"/>
                    </a:cubicBezTo>
                    <a:cubicBezTo>
                      <a:pt x="129" y="45"/>
                      <a:pt x="129" y="44"/>
                      <a:pt x="129" y="43"/>
                    </a:cubicBezTo>
                    <a:close/>
                    <a:moveTo>
                      <a:pt x="34" y="178"/>
                    </a:moveTo>
                    <a:cubicBezTo>
                      <a:pt x="33" y="176"/>
                      <a:pt x="32" y="176"/>
                      <a:pt x="31" y="175"/>
                    </a:cubicBezTo>
                    <a:cubicBezTo>
                      <a:pt x="28" y="173"/>
                      <a:pt x="25" y="172"/>
                      <a:pt x="21" y="170"/>
                    </a:cubicBezTo>
                    <a:cubicBezTo>
                      <a:pt x="21" y="170"/>
                      <a:pt x="21" y="170"/>
                      <a:pt x="21" y="170"/>
                    </a:cubicBezTo>
                    <a:cubicBezTo>
                      <a:pt x="21" y="170"/>
                      <a:pt x="21" y="170"/>
                      <a:pt x="21" y="170"/>
                    </a:cubicBezTo>
                    <a:cubicBezTo>
                      <a:pt x="23" y="172"/>
                      <a:pt x="26" y="174"/>
                      <a:pt x="28" y="177"/>
                    </a:cubicBezTo>
                    <a:cubicBezTo>
                      <a:pt x="29" y="175"/>
                      <a:pt x="30" y="175"/>
                      <a:pt x="31" y="176"/>
                    </a:cubicBezTo>
                    <a:cubicBezTo>
                      <a:pt x="31" y="176"/>
                      <a:pt x="32" y="176"/>
                      <a:pt x="32" y="177"/>
                    </a:cubicBezTo>
                    <a:cubicBezTo>
                      <a:pt x="32" y="177"/>
                      <a:pt x="33" y="177"/>
                      <a:pt x="34" y="178"/>
                    </a:cubicBezTo>
                    <a:close/>
                    <a:moveTo>
                      <a:pt x="94" y="56"/>
                    </a:moveTo>
                    <a:cubicBezTo>
                      <a:pt x="93" y="57"/>
                      <a:pt x="93" y="57"/>
                      <a:pt x="94" y="58"/>
                    </a:cubicBezTo>
                    <a:cubicBezTo>
                      <a:pt x="94" y="59"/>
                      <a:pt x="94" y="60"/>
                      <a:pt x="96" y="60"/>
                    </a:cubicBezTo>
                    <a:cubicBezTo>
                      <a:pt x="98" y="61"/>
                      <a:pt x="100" y="62"/>
                      <a:pt x="102" y="63"/>
                    </a:cubicBezTo>
                    <a:cubicBezTo>
                      <a:pt x="102" y="63"/>
                      <a:pt x="103" y="63"/>
                      <a:pt x="103" y="63"/>
                    </a:cubicBezTo>
                    <a:cubicBezTo>
                      <a:pt x="103" y="62"/>
                      <a:pt x="103" y="61"/>
                      <a:pt x="103" y="60"/>
                    </a:cubicBezTo>
                    <a:cubicBezTo>
                      <a:pt x="103" y="60"/>
                      <a:pt x="102" y="60"/>
                      <a:pt x="102" y="60"/>
                    </a:cubicBezTo>
                    <a:cubicBezTo>
                      <a:pt x="101" y="60"/>
                      <a:pt x="100" y="60"/>
                      <a:pt x="99" y="60"/>
                    </a:cubicBezTo>
                    <a:cubicBezTo>
                      <a:pt x="99" y="60"/>
                      <a:pt x="98" y="60"/>
                      <a:pt x="97" y="59"/>
                    </a:cubicBezTo>
                    <a:cubicBezTo>
                      <a:pt x="97" y="59"/>
                      <a:pt x="96" y="58"/>
                      <a:pt x="95" y="58"/>
                    </a:cubicBezTo>
                    <a:cubicBezTo>
                      <a:pt x="95" y="57"/>
                      <a:pt x="94" y="57"/>
                      <a:pt x="94" y="56"/>
                    </a:cubicBezTo>
                    <a:close/>
                    <a:moveTo>
                      <a:pt x="98" y="126"/>
                    </a:moveTo>
                    <a:cubicBezTo>
                      <a:pt x="98" y="129"/>
                      <a:pt x="100" y="130"/>
                      <a:pt x="101" y="132"/>
                    </a:cubicBezTo>
                    <a:cubicBezTo>
                      <a:pt x="102" y="132"/>
                      <a:pt x="102" y="131"/>
                      <a:pt x="103" y="131"/>
                    </a:cubicBezTo>
                    <a:cubicBezTo>
                      <a:pt x="103" y="129"/>
                      <a:pt x="103" y="128"/>
                      <a:pt x="102" y="126"/>
                    </a:cubicBezTo>
                    <a:cubicBezTo>
                      <a:pt x="101" y="126"/>
                      <a:pt x="100" y="126"/>
                      <a:pt x="98" y="126"/>
                    </a:cubicBezTo>
                    <a:close/>
                    <a:moveTo>
                      <a:pt x="91" y="131"/>
                    </a:moveTo>
                    <a:cubicBezTo>
                      <a:pt x="89" y="134"/>
                      <a:pt x="89" y="134"/>
                      <a:pt x="90" y="136"/>
                    </a:cubicBezTo>
                    <a:cubicBezTo>
                      <a:pt x="90" y="136"/>
                      <a:pt x="91" y="137"/>
                      <a:pt x="91" y="137"/>
                    </a:cubicBezTo>
                    <a:cubicBezTo>
                      <a:pt x="91" y="138"/>
                      <a:pt x="92" y="138"/>
                      <a:pt x="92" y="139"/>
                    </a:cubicBezTo>
                    <a:cubicBezTo>
                      <a:pt x="93" y="138"/>
                      <a:pt x="94" y="137"/>
                      <a:pt x="95" y="136"/>
                    </a:cubicBezTo>
                    <a:cubicBezTo>
                      <a:pt x="93" y="135"/>
                      <a:pt x="92" y="133"/>
                      <a:pt x="91" y="131"/>
                    </a:cubicBezTo>
                    <a:close/>
                    <a:moveTo>
                      <a:pt x="116" y="227"/>
                    </a:moveTo>
                    <a:cubicBezTo>
                      <a:pt x="114" y="228"/>
                      <a:pt x="114" y="228"/>
                      <a:pt x="112" y="228"/>
                    </a:cubicBezTo>
                    <a:cubicBezTo>
                      <a:pt x="111" y="231"/>
                      <a:pt x="110" y="234"/>
                      <a:pt x="108" y="238"/>
                    </a:cubicBezTo>
                    <a:cubicBezTo>
                      <a:pt x="109" y="237"/>
                      <a:pt x="109" y="237"/>
                      <a:pt x="110" y="237"/>
                    </a:cubicBezTo>
                    <a:cubicBezTo>
                      <a:pt x="110" y="236"/>
                      <a:pt x="112" y="235"/>
                      <a:pt x="112" y="233"/>
                    </a:cubicBezTo>
                    <a:cubicBezTo>
                      <a:pt x="112" y="233"/>
                      <a:pt x="112" y="232"/>
                      <a:pt x="113" y="232"/>
                    </a:cubicBezTo>
                    <a:cubicBezTo>
                      <a:pt x="113" y="231"/>
                      <a:pt x="114" y="230"/>
                      <a:pt x="114" y="229"/>
                    </a:cubicBezTo>
                    <a:cubicBezTo>
                      <a:pt x="115" y="228"/>
                      <a:pt x="115" y="228"/>
                      <a:pt x="116" y="227"/>
                    </a:cubicBezTo>
                    <a:close/>
                    <a:moveTo>
                      <a:pt x="78" y="64"/>
                    </a:moveTo>
                    <a:cubicBezTo>
                      <a:pt x="79" y="64"/>
                      <a:pt x="80" y="64"/>
                      <a:pt x="81" y="64"/>
                    </a:cubicBezTo>
                    <a:cubicBezTo>
                      <a:pt x="82" y="64"/>
                      <a:pt x="83" y="64"/>
                      <a:pt x="84" y="64"/>
                    </a:cubicBezTo>
                    <a:cubicBezTo>
                      <a:pt x="83" y="62"/>
                      <a:pt x="78" y="60"/>
                      <a:pt x="77" y="59"/>
                    </a:cubicBezTo>
                    <a:cubicBezTo>
                      <a:pt x="76" y="61"/>
                      <a:pt x="77" y="63"/>
                      <a:pt x="78" y="64"/>
                    </a:cubicBezTo>
                    <a:close/>
                    <a:moveTo>
                      <a:pt x="141" y="14"/>
                    </a:moveTo>
                    <a:cubicBezTo>
                      <a:pt x="142" y="15"/>
                      <a:pt x="142" y="17"/>
                      <a:pt x="142" y="18"/>
                    </a:cubicBezTo>
                    <a:cubicBezTo>
                      <a:pt x="144" y="18"/>
                      <a:pt x="146" y="19"/>
                      <a:pt x="148" y="19"/>
                    </a:cubicBezTo>
                    <a:cubicBezTo>
                      <a:pt x="148" y="18"/>
                      <a:pt x="148" y="18"/>
                      <a:pt x="147" y="17"/>
                    </a:cubicBezTo>
                    <a:cubicBezTo>
                      <a:pt x="146" y="16"/>
                      <a:pt x="144" y="15"/>
                      <a:pt x="142" y="14"/>
                    </a:cubicBezTo>
                    <a:cubicBezTo>
                      <a:pt x="142" y="14"/>
                      <a:pt x="142" y="14"/>
                      <a:pt x="141" y="14"/>
                    </a:cubicBezTo>
                    <a:close/>
                    <a:moveTo>
                      <a:pt x="45" y="22"/>
                    </a:moveTo>
                    <a:cubicBezTo>
                      <a:pt x="45" y="22"/>
                      <a:pt x="45" y="22"/>
                      <a:pt x="45" y="22"/>
                    </a:cubicBezTo>
                    <a:cubicBezTo>
                      <a:pt x="46" y="21"/>
                      <a:pt x="47" y="20"/>
                      <a:pt x="48" y="19"/>
                    </a:cubicBezTo>
                    <a:cubicBezTo>
                      <a:pt x="48" y="19"/>
                      <a:pt x="48" y="18"/>
                      <a:pt x="48" y="18"/>
                    </a:cubicBezTo>
                    <a:cubicBezTo>
                      <a:pt x="48" y="17"/>
                      <a:pt x="49" y="16"/>
                      <a:pt x="50" y="15"/>
                    </a:cubicBezTo>
                    <a:cubicBezTo>
                      <a:pt x="51" y="15"/>
                      <a:pt x="52" y="14"/>
                      <a:pt x="53" y="13"/>
                    </a:cubicBezTo>
                    <a:cubicBezTo>
                      <a:pt x="53" y="13"/>
                      <a:pt x="53" y="12"/>
                      <a:pt x="53" y="12"/>
                    </a:cubicBezTo>
                    <a:cubicBezTo>
                      <a:pt x="52" y="11"/>
                      <a:pt x="52" y="10"/>
                      <a:pt x="51" y="9"/>
                    </a:cubicBezTo>
                    <a:cubicBezTo>
                      <a:pt x="49" y="14"/>
                      <a:pt x="47" y="18"/>
                      <a:pt x="45" y="22"/>
                    </a:cubicBezTo>
                    <a:close/>
                    <a:moveTo>
                      <a:pt x="129" y="48"/>
                    </a:moveTo>
                    <a:cubicBezTo>
                      <a:pt x="128" y="49"/>
                      <a:pt x="126" y="50"/>
                      <a:pt x="125" y="51"/>
                    </a:cubicBezTo>
                    <a:cubicBezTo>
                      <a:pt x="123" y="52"/>
                      <a:pt x="123" y="52"/>
                      <a:pt x="124" y="53"/>
                    </a:cubicBezTo>
                    <a:cubicBezTo>
                      <a:pt x="124" y="53"/>
                      <a:pt x="124" y="53"/>
                      <a:pt x="124" y="54"/>
                    </a:cubicBezTo>
                    <a:cubicBezTo>
                      <a:pt x="125" y="53"/>
                      <a:pt x="127" y="53"/>
                      <a:pt x="129" y="53"/>
                    </a:cubicBezTo>
                    <a:cubicBezTo>
                      <a:pt x="129" y="51"/>
                      <a:pt x="130" y="50"/>
                      <a:pt x="129" y="48"/>
                    </a:cubicBezTo>
                    <a:close/>
                    <a:moveTo>
                      <a:pt x="131" y="94"/>
                    </a:moveTo>
                    <a:cubicBezTo>
                      <a:pt x="131" y="94"/>
                      <a:pt x="132" y="94"/>
                      <a:pt x="132" y="94"/>
                    </a:cubicBezTo>
                    <a:cubicBezTo>
                      <a:pt x="132" y="94"/>
                      <a:pt x="132" y="93"/>
                      <a:pt x="133" y="93"/>
                    </a:cubicBezTo>
                    <a:cubicBezTo>
                      <a:pt x="134" y="91"/>
                      <a:pt x="134" y="90"/>
                      <a:pt x="134" y="89"/>
                    </a:cubicBezTo>
                    <a:cubicBezTo>
                      <a:pt x="134" y="88"/>
                      <a:pt x="133" y="88"/>
                      <a:pt x="133" y="88"/>
                    </a:cubicBezTo>
                    <a:cubicBezTo>
                      <a:pt x="133" y="86"/>
                      <a:pt x="132" y="84"/>
                      <a:pt x="132" y="82"/>
                    </a:cubicBezTo>
                    <a:cubicBezTo>
                      <a:pt x="131" y="82"/>
                      <a:pt x="131" y="82"/>
                      <a:pt x="131" y="82"/>
                    </a:cubicBezTo>
                    <a:cubicBezTo>
                      <a:pt x="131" y="86"/>
                      <a:pt x="131" y="90"/>
                      <a:pt x="131" y="94"/>
                    </a:cubicBezTo>
                    <a:close/>
                    <a:moveTo>
                      <a:pt x="122" y="129"/>
                    </a:moveTo>
                    <a:cubicBezTo>
                      <a:pt x="122" y="128"/>
                      <a:pt x="121" y="127"/>
                      <a:pt x="121" y="127"/>
                    </a:cubicBezTo>
                    <a:cubicBezTo>
                      <a:pt x="120" y="127"/>
                      <a:pt x="119" y="128"/>
                      <a:pt x="118" y="127"/>
                    </a:cubicBezTo>
                    <a:cubicBezTo>
                      <a:pt x="117" y="127"/>
                      <a:pt x="117" y="128"/>
                      <a:pt x="116" y="128"/>
                    </a:cubicBezTo>
                    <a:cubicBezTo>
                      <a:pt x="116" y="128"/>
                      <a:pt x="116" y="129"/>
                      <a:pt x="116" y="130"/>
                    </a:cubicBezTo>
                    <a:cubicBezTo>
                      <a:pt x="116" y="131"/>
                      <a:pt x="117" y="131"/>
                      <a:pt x="117" y="132"/>
                    </a:cubicBezTo>
                    <a:cubicBezTo>
                      <a:pt x="117" y="132"/>
                      <a:pt x="117" y="132"/>
                      <a:pt x="117" y="132"/>
                    </a:cubicBezTo>
                    <a:cubicBezTo>
                      <a:pt x="117" y="132"/>
                      <a:pt x="117" y="132"/>
                      <a:pt x="117" y="131"/>
                    </a:cubicBezTo>
                    <a:cubicBezTo>
                      <a:pt x="117" y="131"/>
                      <a:pt x="118" y="130"/>
                      <a:pt x="118" y="131"/>
                    </a:cubicBezTo>
                    <a:cubicBezTo>
                      <a:pt x="119" y="131"/>
                      <a:pt x="119" y="130"/>
                      <a:pt x="120" y="130"/>
                    </a:cubicBezTo>
                    <a:cubicBezTo>
                      <a:pt x="120" y="130"/>
                      <a:pt x="121" y="129"/>
                      <a:pt x="122" y="129"/>
                    </a:cubicBezTo>
                    <a:close/>
                    <a:moveTo>
                      <a:pt x="96" y="99"/>
                    </a:moveTo>
                    <a:cubicBezTo>
                      <a:pt x="97" y="99"/>
                      <a:pt x="97" y="100"/>
                      <a:pt x="98" y="101"/>
                    </a:cubicBezTo>
                    <a:cubicBezTo>
                      <a:pt x="98" y="101"/>
                      <a:pt x="98" y="101"/>
                      <a:pt x="99" y="101"/>
                    </a:cubicBezTo>
                    <a:cubicBezTo>
                      <a:pt x="99" y="101"/>
                      <a:pt x="100" y="101"/>
                      <a:pt x="101" y="101"/>
                    </a:cubicBezTo>
                    <a:cubicBezTo>
                      <a:pt x="102" y="101"/>
                      <a:pt x="102" y="100"/>
                      <a:pt x="102" y="100"/>
                    </a:cubicBezTo>
                    <a:cubicBezTo>
                      <a:pt x="101" y="98"/>
                      <a:pt x="100" y="97"/>
                      <a:pt x="99" y="96"/>
                    </a:cubicBezTo>
                    <a:cubicBezTo>
                      <a:pt x="98" y="97"/>
                      <a:pt x="97" y="98"/>
                      <a:pt x="96" y="99"/>
                    </a:cubicBezTo>
                    <a:close/>
                    <a:moveTo>
                      <a:pt x="54" y="25"/>
                    </a:moveTo>
                    <a:cubicBezTo>
                      <a:pt x="53" y="26"/>
                      <a:pt x="52" y="28"/>
                      <a:pt x="51" y="29"/>
                    </a:cubicBezTo>
                    <a:cubicBezTo>
                      <a:pt x="51" y="29"/>
                      <a:pt x="51" y="29"/>
                      <a:pt x="51" y="29"/>
                    </a:cubicBezTo>
                    <a:cubicBezTo>
                      <a:pt x="51" y="30"/>
                      <a:pt x="51" y="31"/>
                      <a:pt x="52" y="31"/>
                    </a:cubicBezTo>
                    <a:cubicBezTo>
                      <a:pt x="52" y="31"/>
                      <a:pt x="53" y="31"/>
                      <a:pt x="53" y="31"/>
                    </a:cubicBezTo>
                    <a:cubicBezTo>
                      <a:pt x="54" y="31"/>
                      <a:pt x="54" y="31"/>
                      <a:pt x="54" y="31"/>
                    </a:cubicBezTo>
                    <a:cubicBezTo>
                      <a:pt x="55" y="30"/>
                      <a:pt x="55" y="29"/>
                      <a:pt x="56" y="27"/>
                    </a:cubicBezTo>
                    <a:cubicBezTo>
                      <a:pt x="56" y="27"/>
                      <a:pt x="56" y="26"/>
                      <a:pt x="55" y="26"/>
                    </a:cubicBezTo>
                    <a:cubicBezTo>
                      <a:pt x="55" y="26"/>
                      <a:pt x="55" y="25"/>
                      <a:pt x="54" y="25"/>
                    </a:cubicBezTo>
                    <a:close/>
                    <a:moveTo>
                      <a:pt x="96" y="138"/>
                    </a:moveTo>
                    <a:cubicBezTo>
                      <a:pt x="95" y="139"/>
                      <a:pt x="94" y="140"/>
                      <a:pt x="93" y="141"/>
                    </a:cubicBezTo>
                    <a:cubicBezTo>
                      <a:pt x="94" y="142"/>
                      <a:pt x="94" y="143"/>
                      <a:pt x="95" y="145"/>
                    </a:cubicBezTo>
                    <a:cubicBezTo>
                      <a:pt x="96" y="144"/>
                      <a:pt x="97" y="142"/>
                      <a:pt x="97" y="141"/>
                    </a:cubicBezTo>
                    <a:cubicBezTo>
                      <a:pt x="98" y="140"/>
                      <a:pt x="98" y="140"/>
                      <a:pt x="97" y="139"/>
                    </a:cubicBezTo>
                    <a:cubicBezTo>
                      <a:pt x="97" y="139"/>
                      <a:pt x="97" y="138"/>
                      <a:pt x="96" y="138"/>
                    </a:cubicBezTo>
                    <a:close/>
                    <a:moveTo>
                      <a:pt x="128" y="8"/>
                    </a:moveTo>
                    <a:cubicBezTo>
                      <a:pt x="128" y="9"/>
                      <a:pt x="128" y="9"/>
                      <a:pt x="128" y="9"/>
                    </a:cubicBezTo>
                    <a:cubicBezTo>
                      <a:pt x="131" y="9"/>
                      <a:pt x="133" y="9"/>
                      <a:pt x="135" y="10"/>
                    </a:cubicBezTo>
                    <a:cubicBezTo>
                      <a:pt x="138" y="10"/>
                      <a:pt x="141" y="11"/>
                      <a:pt x="144" y="11"/>
                    </a:cubicBezTo>
                    <a:cubicBezTo>
                      <a:pt x="144" y="11"/>
                      <a:pt x="144" y="11"/>
                      <a:pt x="144" y="11"/>
                    </a:cubicBezTo>
                    <a:cubicBezTo>
                      <a:pt x="144" y="11"/>
                      <a:pt x="144" y="10"/>
                      <a:pt x="144" y="10"/>
                    </a:cubicBezTo>
                    <a:cubicBezTo>
                      <a:pt x="144" y="10"/>
                      <a:pt x="143" y="10"/>
                      <a:pt x="142" y="10"/>
                    </a:cubicBezTo>
                    <a:cubicBezTo>
                      <a:pt x="140" y="9"/>
                      <a:pt x="139" y="9"/>
                      <a:pt x="137" y="8"/>
                    </a:cubicBezTo>
                    <a:cubicBezTo>
                      <a:pt x="137" y="8"/>
                      <a:pt x="137" y="8"/>
                      <a:pt x="137" y="8"/>
                    </a:cubicBezTo>
                    <a:cubicBezTo>
                      <a:pt x="134" y="8"/>
                      <a:pt x="131" y="8"/>
                      <a:pt x="128" y="8"/>
                    </a:cubicBezTo>
                    <a:close/>
                    <a:moveTo>
                      <a:pt x="153" y="163"/>
                    </a:moveTo>
                    <a:cubicBezTo>
                      <a:pt x="153" y="164"/>
                      <a:pt x="153" y="164"/>
                      <a:pt x="154" y="164"/>
                    </a:cubicBezTo>
                    <a:cubicBezTo>
                      <a:pt x="158" y="163"/>
                      <a:pt x="161" y="164"/>
                      <a:pt x="165" y="164"/>
                    </a:cubicBezTo>
                    <a:cubicBezTo>
                      <a:pt x="167" y="165"/>
                      <a:pt x="169" y="165"/>
                      <a:pt x="171" y="164"/>
                    </a:cubicBezTo>
                    <a:cubicBezTo>
                      <a:pt x="172" y="164"/>
                      <a:pt x="172" y="164"/>
                      <a:pt x="173" y="164"/>
                    </a:cubicBezTo>
                    <a:cubicBezTo>
                      <a:pt x="166" y="163"/>
                      <a:pt x="159" y="163"/>
                      <a:pt x="153" y="163"/>
                    </a:cubicBezTo>
                    <a:close/>
                    <a:moveTo>
                      <a:pt x="114" y="208"/>
                    </a:moveTo>
                    <a:cubicBezTo>
                      <a:pt x="111" y="211"/>
                      <a:pt x="108" y="213"/>
                      <a:pt x="105" y="215"/>
                    </a:cubicBezTo>
                    <a:cubicBezTo>
                      <a:pt x="106" y="216"/>
                      <a:pt x="107" y="216"/>
                      <a:pt x="108" y="216"/>
                    </a:cubicBezTo>
                    <a:cubicBezTo>
                      <a:pt x="109" y="216"/>
                      <a:pt x="109" y="216"/>
                      <a:pt x="110" y="215"/>
                    </a:cubicBezTo>
                    <a:cubicBezTo>
                      <a:pt x="111" y="214"/>
                      <a:pt x="112" y="212"/>
                      <a:pt x="113" y="210"/>
                    </a:cubicBezTo>
                    <a:cubicBezTo>
                      <a:pt x="113" y="210"/>
                      <a:pt x="113" y="209"/>
                      <a:pt x="114" y="208"/>
                    </a:cubicBezTo>
                    <a:close/>
                    <a:moveTo>
                      <a:pt x="81" y="89"/>
                    </a:moveTo>
                    <a:cubicBezTo>
                      <a:pt x="81" y="89"/>
                      <a:pt x="81" y="89"/>
                      <a:pt x="82" y="89"/>
                    </a:cubicBezTo>
                    <a:cubicBezTo>
                      <a:pt x="83" y="88"/>
                      <a:pt x="83" y="88"/>
                      <a:pt x="83" y="87"/>
                    </a:cubicBezTo>
                    <a:cubicBezTo>
                      <a:pt x="83" y="86"/>
                      <a:pt x="83" y="85"/>
                      <a:pt x="83" y="84"/>
                    </a:cubicBezTo>
                    <a:cubicBezTo>
                      <a:pt x="83" y="82"/>
                      <a:pt x="83" y="79"/>
                      <a:pt x="83" y="77"/>
                    </a:cubicBezTo>
                    <a:cubicBezTo>
                      <a:pt x="83" y="76"/>
                      <a:pt x="83" y="76"/>
                      <a:pt x="83" y="76"/>
                    </a:cubicBezTo>
                    <a:cubicBezTo>
                      <a:pt x="83" y="76"/>
                      <a:pt x="83" y="76"/>
                      <a:pt x="82" y="76"/>
                    </a:cubicBezTo>
                    <a:cubicBezTo>
                      <a:pt x="82" y="80"/>
                      <a:pt x="81" y="84"/>
                      <a:pt x="81" y="89"/>
                    </a:cubicBezTo>
                    <a:close/>
                    <a:moveTo>
                      <a:pt x="66" y="20"/>
                    </a:moveTo>
                    <a:cubicBezTo>
                      <a:pt x="65" y="22"/>
                      <a:pt x="64" y="24"/>
                      <a:pt x="63" y="27"/>
                    </a:cubicBezTo>
                    <a:cubicBezTo>
                      <a:pt x="64" y="27"/>
                      <a:pt x="64" y="27"/>
                      <a:pt x="65" y="27"/>
                    </a:cubicBezTo>
                    <a:cubicBezTo>
                      <a:pt x="66" y="26"/>
                      <a:pt x="67" y="25"/>
                      <a:pt x="67" y="24"/>
                    </a:cubicBezTo>
                    <a:cubicBezTo>
                      <a:pt x="67" y="23"/>
                      <a:pt x="67" y="23"/>
                      <a:pt x="68" y="22"/>
                    </a:cubicBezTo>
                    <a:cubicBezTo>
                      <a:pt x="68" y="22"/>
                      <a:pt x="68" y="21"/>
                      <a:pt x="68" y="21"/>
                    </a:cubicBezTo>
                    <a:cubicBezTo>
                      <a:pt x="68" y="21"/>
                      <a:pt x="67" y="21"/>
                      <a:pt x="67" y="20"/>
                    </a:cubicBezTo>
                    <a:cubicBezTo>
                      <a:pt x="67" y="20"/>
                      <a:pt x="66" y="20"/>
                      <a:pt x="66" y="20"/>
                    </a:cubicBezTo>
                    <a:close/>
                    <a:moveTo>
                      <a:pt x="93" y="111"/>
                    </a:moveTo>
                    <a:cubicBezTo>
                      <a:pt x="93" y="113"/>
                      <a:pt x="92" y="115"/>
                      <a:pt x="92" y="116"/>
                    </a:cubicBezTo>
                    <a:cubicBezTo>
                      <a:pt x="92" y="116"/>
                      <a:pt x="92" y="116"/>
                      <a:pt x="92" y="117"/>
                    </a:cubicBezTo>
                    <a:cubicBezTo>
                      <a:pt x="92" y="117"/>
                      <a:pt x="93" y="118"/>
                      <a:pt x="93" y="119"/>
                    </a:cubicBezTo>
                    <a:cubicBezTo>
                      <a:pt x="94" y="118"/>
                      <a:pt x="95" y="116"/>
                      <a:pt x="96" y="114"/>
                    </a:cubicBezTo>
                    <a:cubicBezTo>
                      <a:pt x="96" y="114"/>
                      <a:pt x="96" y="114"/>
                      <a:pt x="95" y="114"/>
                    </a:cubicBezTo>
                    <a:cubicBezTo>
                      <a:pt x="95" y="113"/>
                      <a:pt x="94" y="112"/>
                      <a:pt x="93" y="111"/>
                    </a:cubicBezTo>
                    <a:close/>
                    <a:moveTo>
                      <a:pt x="77" y="57"/>
                    </a:moveTo>
                    <a:cubicBezTo>
                      <a:pt x="79" y="58"/>
                      <a:pt x="82" y="60"/>
                      <a:pt x="84" y="61"/>
                    </a:cubicBezTo>
                    <a:cubicBezTo>
                      <a:pt x="84" y="60"/>
                      <a:pt x="84" y="59"/>
                      <a:pt x="84" y="58"/>
                    </a:cubicBezTo>
                    <a:cubicBezTo>
                      <a:pt x="82" y="57"/>
                      <a:pt x="79" y="56"/>
                      <a:pt x="77" y="55"/>
                    </a:cubicBezTo>
                    <a:cubicBezTo>
                      <a:pt x="77" y="56"/>
                      <a:pt x="77" y="56"/>
                      <a:pt x="77" y="57"/>
                    </a:cubicBezTo>
                    <a:close/>
                    <a:moveTo>
                      <a:pt x="103" y="11"/>
                    </a:moveTo>
                    <a:cubicBezTo>
                      <a:pt x="103" y="11"/>
                      <a:pt x="103" y="11"/>
                      <a:pt x="103" y="11"/>
                    </a:cubicBezTo>
                    <a:cubicBezTo>
                      <a:pt x="102" y="11"/>
                      <a:pt x="101" y="10"/>
                      <a:pt x="99" y="10"/>
                    </a:cubicBezTo>
                    <a:cubicBezTo>
                      <a:pt x="99" y="10"/>
                      <a:pt x="98" y="10"/>
                      <a:pt x="97" y="10"/>
                    </a:cubicBezTo>
                    <a:cubicBezTo>
                      <a:pt x="94" y="10"/>
                      <a:pt x="92" y="10"/>
                      <a:pt x="90" y="10"/>
                    </a:cubicBezTo>
                    <a:cubicBezTo>
                      <a:pt x="89" y="10"/>
                      <a:pt x="89" y="10"/>
                      <a:pt x="89" y="10"/>
                    </a:cubicBezTo>
                    <a:cubicBezTo>
                      <a:pt x="89" y="10"/>
                      <a:pt x="89" y="10"/>
                      <a:pt x="90" y="10"/>
                    </a:cubicBezTo>
                    <a:cubicBezTo>
                      <a:pt x="93" y="11"/>
                      <a:pt x="96" y="11"/>
                      <a:pt x="99" y="12"/>
                    </a:cubicBezTo>
                    <a:cubicBezTo>
                      <a:pt x="99" y="12"/>
                      <a:pt x="99" y="12"/>
                      <a:pt x="100" y="12"/>
                    </a:cubicBezTo>
                    <a:cubicBezTo>
                      <a:pt x="101" y="12"/>
                      <a:pt x="102" y="11"/>
                      <a:pt x="103" y="11"/>
                    </a:cubicBezTo>
                    <a:close/>
                    <a:moveTo>
                      <a:pt x="70" y="165"/>
                    </a:moveTo>
                    <a:cubicBezTo>
                      <a:pt x="69" y="163"/>
                      <a:pt x="69" y="162"/>
                      <a:pt x="68" y="161"/>
                    </a:cubicBezTo>
                    <a:cubicBezTo>
                      <a:pt x="68" y="160"/>
                      <a:pt x="68" y="160"/>
                      <a:pt x="68" y="160"/>
                    </a:cubicBezTo>
                    <a:cubicBezTo>
                      <a:pt x="67" y="160"/>
                      <a:pt x="67" y="159"/>
                      <a:pt x="67" y="159"/>
                    </a:cubicBezTo>
                    <a:cubicBezTo>
                      <a:pt x="67" y="158"/>
                      <a:pt x="67" y="158"/>
                      <a:pt x="67" y="157"/>
                    </a:cubicBezTo>
                    <a:cubicBezTo>
                      <a:pt x="67" y="156"/>
                      <a:pt x="66" y="154"/>
                      <a:pt x="66" y="153"/>
                    </a:cubicBezTo>
                    <a:cubicBezTo>
                      <a:pt x="66" y="155"/>
                      <a:pt x="66" y="157"/>
                      <a:pt x="66" y="159"/>
                    </a:cubicBezTo>
                    <a:cubicBezTo>
                      <a:pt x="66" y="159"/>
                      <a:pt x="66" y="159"/>
                      <a:pt x="66" y="159"/>
                    </a:cubicBezTo>
                    <a:cubicBezTo>
                      <a:pt x="67" y="161"/>
                      <a:pt x="67" y="163"/>
                      <a:pt x="68" y="164"/>
                    </a:cubicBezTo>
                    <a:cubicBezTo>
                      <a:pt x="69" y="165"/>
                      <a:pt x="69" y="165"/>
                      <a:pt x="70" y="165"/>
                    </a:cubicBezTo>
                    <a:close/>
                    <a:moveTo>
                      <a:pt x="117" y="171"/>
                    </a:moveTo>
                    <a:cubicBezTo>
                      <a:pt x="119" y="171"/>
                      <a:pt x="120" y="171"/>
                      <a:pt x="122" y="170"/>
                    </a:cubicBezTo>
                    <a:cubicBezTo>
                      <a:pt x="121" y="169"/>
                      <a:pt x="120" y="168"/>
                      <a:pt x="120" y="166"/>
                    </a:cubicBezTo>
                    <a:cubicBezTo>
                      <a:pt x="119" y="166"/>
                      <a:pt x="118" y="166"/>
                      <a:pt x="118" y="166"/>
                    </a:cubicBezTo>
                    <a:cubicBezTo>
                      <a:pt x="117" y="168"/>
                      <a:pt x="117" y="169"/>
                      <a:pt x="117" y="171"/>
                    </a:cubicBezTo>
                    <a:close/>
                    <a:moveTo>
                      <a:pt x="109" y="57"/>
                    </a:moveTo>
                    <a:cubicBezTo>
                      <a:pt x="109" y="55"/>
                      <a:pt x="109" y="53"/>
                      <a:pt x="110" y="51"/>
                    </a:cubicBezTo>
                    <a:cubicBezTo>
                      <a:pt x="109" y="51"/>
                      <a:pt x="109" y="51"/>
                      <a:pt x="109" y="51"/>
                    </a:cubicBezTo>
                    <a:cubicBezTo>
                      <a:pt x="109" y="53"/>
                      <a:pt x="108" y="53"/>
                      <a:pt x="107" y="53"/>
                    </a:cubicBezTo>
                    <a:cubicBezTo>
                      <a:pt x="106" y="52"/>
                      <a:pt x="106" y="53"/>
                      <a:pt x="106" y="53"/>
                    </a:cubicBezTo>
                    <a:cubicBezTo>
                      <a:pt x="106" y="54"/>
                      <a:pt x="106" y="56"/>
                      <a:pt x="106" y="57"/>
                    </a:cubicBezTo>
                    <a:cubicBezTo>
                      <a:pt x="107" y="57"/>
                      <a:pt x="108" y="57"/>
                      <a:pt x="109" y="57"/>
                    </a:cubicBezTo>
                    <a:close/>
                    <a:moveTo>
                      <a:pt x="137" y="148"/>
                    </a:moveTo>
                    <a:cubicBezTo>
                      <a:pt x="138" y="147"/>
                      <a:pt x="139" y="146"/>
                      <a:pt x="139" y="144"/>
                    </a:cubicBezTo>
                    <a:cubicBezTo>
                      <a:pt x="139" y="144"/>
                      <a:pt x="139" y="144"/>
                      <a:pt x="139" y="144"/>
                    </a:cubicBezTo>
                    <a:cubicBezTo>
                      <a:pt x="139" y="143"/>
                      <a:pt x="139" y="142"/>
                      <a:pt x="139" y="141"/>
                    </a:cubicBezTo>
                    <a:cubicBezTo>
                      <a:pt x="138" y="142"/>
                      <a:pt x="137" y="142"/>
                      <a:pt x="136" y="143"/>
                    </a:cubicBezTo>
                    <a:cubicBezTo>
                      <a:pt x="136" y="145"/>
                      <a:pt x="137" y="146"/>
                      <a:pt x="137" y="148"/>
                    </a:cubicBezTo>
                    <a:close/>
                    <a:moveTo>
                      <a:pt x="99" y="248"/>
                    </a:moveTo>
                    <a:cubicBezTo>
                      <a:pt x="99" y="248"/>
                      <a:pt x="99" y="248"/>
                      <a:pt x="99" y="248"/>
                    </a:cubicBezTo>
                    <a:cubicBezTo>
                      <a:pt x="99" y="247"/>
                      <a:pt x="99" y="247"/>
                      <a:pt x="99" y="246"/>
                    </a:cubicBezTo>
                    <a:cubicBezTo>
                      <a:pt x="99" y="245"/>
                      <a:pt x="99" y="245"/>
                      <a:pt x="98" y="244"/>
                    </a:cubicBezTo>
                    <a:cubicBezTo>
                      <a:pt x="96" y="242"/>
                      <a:pt x="94" y="241"/>
                      <a:pt x="92" y="239"/>
                    </a:cubicBezTo>
                    <a:cubicBezTo>
                      <a:pt x="91" y="238"/>
                      <a:pt x="91" y="238"/>
                      <a:pt x="91" y="238"/>
                    </a:cubicBezTo>
                    <a:cubicBezTo>
                      <a:pt x="94" y="241"/>
                      <a:pt x="96" y="245"/>
                      <a:pt x="99" y="248"/>
                    </a:cubicBezTo>
                    <a:close/>
                    <a:moveTo>
                      <a:pt x="132" y="100"/>
                    </a:moveTo>
                    <a:cubicBezTo>
                      <a:pt x="131" y="100"/>
                      <a:pt x="131" y="100"/>
                      <a:pt x="131" y="100"/>
                    </a:cubicBezTo>
                    <a:cubicBezTo>
                      <a:pt x="131" y="101"/>
                      <a:pt x="131" y="102"/>
                      <a:pt x="131" y="103"/>
                    </a:cubicBezTo>
                    <a:cubicBezTo>
                      <a:pt x="131" y="104"/>
                      <a:pt x="131" y="105"/>
                      <a:pt x="131" y="106"/>
                    </a:cubicBezTo>
                    <a:cubicBezTo>
                      <a:pt x="131" y="107"/>
                      <a:pt x="131" y="108"/>
                      <a:pt x="131" y="109"/>
                    </a:cubicBezTo>
                    <a:cubicBezTo>
                      <a:pt x="132" y="108"/>
                      <a:pt x="133" y="107"/>
                      <a:pt x="134" y="106"/>
                    </a:cubicBezTo>
                    <a:cubicBezTo>
                      <a:pt x="134" y="106"/>
                      <a:pt x="134" y="105"/>
                      <a:pt x="134" y="105"/>
                    </a:cubicBezTo>
                    <a:cubicBezTo>
                      <a:pt x="133" y="103"/>
                      <a:pt x="132" y="102"/>
                      <a:pt x="132" y="100"/>
                    </a:cubicBezTo>
                    <a:close/>
                    <a:moveTo>
                      <a:pt x="53" y="40"/>
                    </a:moveTo>
                    <a:cubicBezTo>
                      <a:pt x="54" y="39"/>
                      <a:pt x="55" y="38"/>
                      <a:pt x="56" y="37"/>
                    </a:cubicBezTo>
                    <a:cubicBezTo>
                      <a:pt x="56" y="37"/>
                      <a:pt x="56" y="36"/>
                      <a:pt x="56" y="36"/>
                    </a:cubicBezTo>
                    <a:cubicBezTo>
                      <a:pt x="56" y="35"/>
                      <a:pt x="56" y="34"/>
                      <a:pt x="56" y="33"/>
                    </a:cubicBezTo>
                    <a:cubicBezTo>
                      <a:pt x="55" y="33"/>
                      <a:pt x="55" y="33"/>
                      <a:pt x="55" y="34"/>
                    </a:cubicBezTo>
                    <a:cubicBezTo>
                      <a:pt x="54" y="35"/>
                      <a:pt x="54" y="36"/>
                      <a:pt x="53" y="36"/>
                    </a:cubicBezTo>
                    <a:cubicBezTo>
                      <a:pt x="52" y="37"/>
                      <a:pt x="53" y="39"/>
                      <a:pt x="53" y="40"/>
                    </a:cubicBezTo>
                    <a:close/>
                    <a:moveTo>
                      <a:pt x="116" y="177"/>
                    </a:moveTo>
                    <a:cubicBezTo>
                      <a:pt x="119" y="176"/>
                      <a:pt x="121" y="175"/>
                      <a:pt x="123" y="173"/>
                    </a:cubicBezTo>
                    <a:cubicBezTo>
                      <a:pt x="123" y="173"/>
                      <a:pt x="123" y="173"/>
                      <a:pt x="122" y="172"/>
                    </a:cubicBezTo>
                    <a:cubicBezTo>
                      <a:pt x="120" y="173"/>
                      <a:pt x="119" y="173"/>
                      <a:pt x="117" y="173"/>
                    </a:cubicBezTo>
                    <a:cubicBezTo>
                      <a:pt x="117" y="175"/>
                      <a:pt x="116" y="176"/>
                      <a:pt x="116" y="177"/>
                    </a:cubicBezTo>
                    <a:close/>
                    <a:moveTo>
                      <a:pt x="124" y="64"/>
                    </a:moveTo>
                    <a:cubicBezTo>
                      <a:pt x="124" y="64"/>
                      <a:pt x="124" y="64"/>
                      <a:pt x="124" y="64"/>
                    </a:cubicBezTo>
                    <a:cubicBezTo>
                      <a:pt x="124" y="66"/>
                      <a:pt x="124" y="69"/>
                      <a:pt x="124" y="71"/>
                    </a:cubicBezTo>
                    <a:cubicBezTo>
                      <a:pt x="124" y="71"/>
                      <a:pt x="124" y="71"/>
                      <a:pt x="125" y="71"/>
                    </a:cubicBezTo>
                    <a:cubicBezTo>
                      <a:pt x="125" y="72"/>
                      <a:pt x="125" y="72"/>
                      <a:pt x="125" y="73"/>
                    </a:cubicBezTo>
                    <a:cubicBezTo>
                      <a:pt x="125" y="73"/>
                      <a:pt x="124" y="74"/>
                      <a:pt x="124" y="74"/>
                    </a:cubicBezTo>
                    <a:cubicBezTo>
                      <a:pt x="125" y="76"/>
                      <a:pt x="125" y="78"/>
                      <a:pt x="125" y="80"/>
                    </a:cubicBezTo>
                    <a:cubicBezTo>
                      <a:pt x="125" y="80"/>
                      <a:pt x="125" y="80"/>
                      <a:pt x="126" y="81"/>
                    </a:cubicBezTo>
                    <a:cubicBezTo>
                      <a:pt x="126" y="80"/>
                      <a:pt x="126" y="79"/>
                      <a:pt x="126" y="78"/>
                    </a:cubicBezTo>
                    <a:cubicBezTo>
                      <a:pt x="127" y="77"/>
                      <a:pt x="127" y="77"/>
                      <a:pt x="126" y="76"/>
                    </a:cubicBezTo>
                    <a:cubicBezTo>
                      <a:pt x="126" y="74"/>
                      <a:pt x="125" y="73"/>
                      <a:pt x="125" y="71"/>
                    </a:cubicBezTo>
                    <a:cubicBezTo>
                      <a:pt x="125" y="69"/>
                      <a:pt x="124" y="67"/>
                      <a:pt x="124" y="64"/>
                    </a:cubicBezTo>
                    <a:close/>
                    <a:moveTo>
                      <a:pt x="100" y="118"/>
                    </a:moveTo>
                    <a:cubicBezTo>
                      <a:pt x="99" y="119"/>
                      <a:pt x="99" y="120"/>
                      <a:pt x="98" y="120"/>
                    </a:cubicBezTo>
                    <a:cubicBezTo>
                      <a:pt x="97" y="122"/>
                      <a:pt x="98" y="123"/>
                      <a:pt x="98" y="124"/>
                    </a:cubicBezTo>
                    <a:cubicBezTo>
                      <a:pt x="99" y="124"/>
                      <a:pt x="100" y="124"/>
                      <a:pt x="102" y="124"/>
                    </a:cubicBezTo>
                    <a:cubicBezTo>
                      <a:pt x="101" y="122"/>
                      <a:pt x="100" y="120"/>
                      <a:pt x="100" y="118"/>
                    </a:cubicBezTo>
                    <a:close/>
                    <a:moveTo>
                      <a:pt x="111" y="98"/>
                    </a:moveTo>
                    <a:cubicBezTo>
                      <a:pt x="110" y="97"/>
                      <a:pt x="109" y="95"/>
                      <a:pt x="107" y="94"/>
                    </a:cubicBezTo>
                    <a:cubicBezTo>
                      <a:pt x="107" y="95"/>
                      <a:pt x="106" y="96"/>
                      <a:pt x="106" y="97"/>
                    </a:cubicBezTo>
                    <a:cubicBezTo>
                      <a:pt x="106" y="98"/>
                      <a:pt x="107" y="99"/>
                      <a:pt x="107" y="99"/>
                    </a:cubicBezTo>
                    <a:cubicBezTo>
                      <a:pt x="109" y="99"/>
                      <a:pt x="110" y="99"/>
                      <a:pt x="111" y="98"/>
                    </a:cubicBezTo>
                    <a:close/>
                    <a:moveTo>
                      <a:pt x="49" y="176"/>
                    </a:moveTo>
                    <a:cubicBezTo>
                      <a:pt x="49" y="175"/>
                      <a:pt x="49" y="173"/>
                      <a:pt x="49" y="172"/>
                    </a:cubicBezTo>
                    <a:cubicBezTo>
                      <a:pt x="49" y="172"/>
                      <a:pt x="49" y="172"/>
                      <a:pt x="49" y="172"/>
                    </a:cubicBezTo>
                    <a:cubicBezTo>
                      <a:pt x="48" y="171"/>
                      <a:pt x="48" y="171"/>
                      <a:pt x="47" y="170"/>
                    </a:cubicBezTo>
                    <a:cubicBezTo>
                      <a:pt x="47" y="171"/>
                      <a:pt x="46" y="173"/>
                      <a:pt x="46" y="174"/>
                    </a:cubicBezTo>
                    <a:cubicBezTo>
                      <a:pt x="47" y="175"/>
                      <a:pt x="48" y="175"/>
                      <a:pt x="49" y="176"/>
                    </a:cubicBezTo>
                    <a:close/>
                    <a:moveTo>
                      <a:pt x="135" y="141"/>
                    </a:moveTo>
                    <a:cubicBezTo>
                      <a:pt x="136" y="140"/>
                      <a:pt x="137" y="139"/>
                      <a:pt x="138" y="138"/>
                    </a:cubicBezTo>
                    <a:cubicBezTo>
                      <a:pt x="138" y="138"/>
                      <a:pt x="139" y="138"/>
                      <a:pt x="139" y="138"/>
                    </a:cubicBezTo>
                    <a:cubicBezTo>
                      <a:pt x="139" y="136"/>
                      <a:pt x="138" y="135"/>
                      <a:pt x="138" y="134"/>
                    </a:cubicBezTo>
                    <a:cubicBezTo>
                      <a:pt x="138" y="134"/>
                      <a:pt x="138" y="134"/>
                      <a:pt x="137" y="135"/>
                    </a:cubicBezTo>
                    <a:cubicBezTo>
                      <a:pt x="137" y="136"/>
                      <a:pt x="136" y="137"/>
                      <a:pt x="135" y="139"/>
                    </a:cubicBezTo>
                    <a:cubicBezTo>
                      <a:pt x="134" y="140"/>
                      <a:pt x="134" y="140"/>
                      <a:pt x="135" y="141"/>
                    </a:cubicBezTo>
                    <a:close/>
                    <a:moveTo>
                      <a:pt x="17" y="160"/>
                    </a:moveTo>
                    <a:cubicBezTo>
                      <a:pt x="17" y="162"/>
                      <a:pt x="17" y="164"/>
                      <a:pt x="18" y="166"/>
                    </a:cubicBezTo>
                    <a:cubicBezTo>
                      <a:pt x="18" y="166"/>
                      <a:pt x="18" y="166"/>
                      <a:pt x="19" y="165"/>
                    </a:cubicBezTo>
                    <a:cubicBezTo>
                      <a:pt x="19" y="164"/>
                      <a:pt x="20" y="163"/>
                      <a:pt x="20" y="162"/>
                    </a:cubicBezTo>
                    <a:cubicBezTo>
                      <a:pt x="21" y="161"/>
                      <a:pt x="21" y="161"/>
                      <a:pt x="20" y="160"/>
                    </a:cubicBezTo>
                    <a:cubicBezTo>
                      <a:pt x="19" y="160"/>
                      <a:pt x="18" y="160"/>
                      <a:pt x="17" y="160"/>
                    </a:cubicBezTo>
                    <a:close/>
                    <a:moveTo>
                      <a:pt x="88" y="25"/>
                    </a:moveTo>
                    <a:cubicBezTo>
                      <a:pt x="88" y="26"/>
                      <a:pt x="87" y="26"/>
                      <a:pt x="87" y="26"/>
                    </a:cubicBezTo>
                    <a:cubicBezTo>
                      <a:pt x="87" y="28"/>
                      <a:pt x="87" y="29"/>
                      <a:pt x="87" y="31"/>
                    </a:cubicBezTo>
                    <a:cubicBezTo>
                      <a:pt x="87" y="31"/>
                      <a:pt x="88" y="32"/>
                      <a:pt x="89" y="32"/>
                    </a:cubicBezTo>
                    <a:cubicBezTo>
                      <a:pt x="90" y="32"/>
                      <a:pt x="90" y="32"/>
                      <a:pt x="91" y="31"/>
                    </a:cubicBezTo>
                    <a:cubicBezTo>
                      <a:pt x="91" y="30"/>
                      <a:pt x="91" y="30"/>
                      <a:pt x="90" y="29"/>
                    </a:cubicBezTo>
                    <a:cubicBezTo>
                      <a:pt x="90" y="29"/>
                      <a:pt x="90" y="29"/>
                      <a:pt x="89" y="29"/>
                    </a:cubicBezTo>
                    <a:cubicBezTo>
                      <a:pt x="89" y="29"/>
                      <a:pt x="88" y="29"/>
                      <a:pt x="88" y="28"/>
                    </a:cubicBezTo>
                    <a:cubicBezTo>
                      <a:pt x="88" y="27"/>
                      <a:pt x="88" y="27"/>
                      <a:pt x="89" y="27"/>
                    </a:cubicBezTo>
                    <a:cubicBezTo>
                      <a:pt x="89" y="26"/>
                      <a:pt x="89" y="26"/>
                      <a:pt x="90" y="26"/>
                    </a:cubicBezTo>
                    <a:cubicBezTo>
                      <a:pt x="89" y="26"/>
                      <a:pt x="88" y="26"/>
                      <a:pt x="88" y="25"/>
                    </a:cubicBezTo>
                    <a:close/>
                    <a:moveTo>
                      <a:pt x="123" y="160"/>
                    </a:moveTo>
                    <a:cubicBezTo>
                      <a:pt x="124" y="161"/>
                      <a:pt x="125" y="162"/>
                      <a:pt x="125" y="163"/>
                    </a:cubicBezTo>
                    <a:cubicBezTo>
                      <a:pt x="125" y="163"/>
                      <a:pt x="126" y="163"/>
                      <a:pt x="126" y="163"/>
                    </a:cubicBezTo>
                    <a:cubicBezTo>
                      <a:pt x="127" y="163"/>
                      <a:pt x="128" y="163"/>
                      <a:pt x="129" y="163"/>
                    </a:cubicBezTo>
                    <a:cubicBezTo>
                      <a:pt x="128" y="161"/>
                      <a:pt x="127" y="159"/>
                      <a:pt x="126" y="159"/>
                    </a:cubicBezTo>
                    <a:cubicBezTo>
                      <a:pt x="125" y="159"/>
                      <a:pt x="124" y="160"/>
                      <a:pt x="123" y="160"/>
                    </a:cubicBezTo>
                    <a:close/>
                    <a:moveTo>
                      <a:pt x="123" y="3"/>
                    </a:moveTo>
                    <a:cubicBezTo>
                      <a:pt x="120" y="3"/>
                      <a:pt x="92" y="3"/>
                      <a:pt x="86" y="3"/>
                    </a:cubicBezTo>
                    <a:cubicBezTo>
                      <a:pt x="92" y="3"/>
                      <a:pt x="98" y="3"/>
                      <a:pt x="104" y="3"/>
                    </a:cubicBezTo>
                    <a:cubicBezTo>
                      <a:pt x="111" y="3"/>
                      <a:pt x="117" y="3"/>
                      <a:pt x="123" y="3"/>
                    </a:cubicBezTo>
                    <a:close/>
                    <a:moveTo>
                      <a:pt x="45" y="32"/>
                    </a:moveTo>
                    <a:cubicBezTo>
                      <a:pt x="46" y="32"/>
                      <a:pt x="47" y="31"/>
                      <a:pt x="47" y="29"/>
                    </a:cubicBezTo>
                    <a:cubicBezTo>
                      <a:pt x="47" y="29"/>
                      <a:pt x="48" y="28"/>
                      <a:pt x="48" y="28"/>
                    </a:cubicBezTo>
                    <a:cubicBezTo>
                      <a:pt x="48" y="27"/>
                      <a:pt x="49" y="27"/>
                      <a:pt x="50" y="27"/>
                    </a:cubicBezTo>
                    <a:cubicBezTo>
                      <a:pt x="50" y="27"/>
                      <a:pt x="50" y="27"/>
                      <a:pt x="50" y="27"/>
                    </a:cubicBezTo>
                    <a:cubicBezTo>
                      <a:pt x="51" y="26"/>
                      <a:pt x="52" y="25"/>
                      <a:pt x="52" y="24"/>
                    </a:cubicBezTo>
                    <a:cubicBezTo>
                      <a:pt x="52" y="24"/>
                      <a:pt x="51" y="23"/>
                      <a:pt x="50" y="23"/>
                    </a:cubicBezTo>
                    <a:cubicBezTo>
                      <a:pt x="48" y="26"/>
                      <a:pt x="47" y="29"/>
                      <a:pt x="45" y="32"/>
                    </a:cubicBezTo>
                    <a:close/>
                    <a:moveTo>
                      <a:pt x="101" y="199"/>
                    </a:moveTo>
                    <a:cubicBezTo>
                      <a:pt x="100" y="199"/>
                      <a:pt x="100" y="199"/>
                      <a:pt x="99" y="199"/>
                    </a:cubicBezTo>
                    <a:cubicBezTo>
                      <a:pt x="98" y="198"/>
                      <a:pt x="96" y="196"/>
                      <a:pt x="96" y="194"/>
                    </a:cubicBezTo>
                    <a:cubicBezTo>
                      <a:pt x="95" y="195"/>
                      <a:pt x="95" y="196"/>
                      <a:pt x="95" y="196"/>
                    </a:cubicBezTo>
                    <a:cubicBezTo>
                      <a:pt x="95" y="198"/>
                      <a:pt x="96" y="199"/>
                      <a:pt x="96" y="200"/>
                    </a:cubicBezTo>
                    <a:cubicBezTo>
                      <a:pt x="98" y="200"/>
                      <a:pt x="100" y="200"/>
                      <a:pt x="101" y="199"/>
                    </a:cubicBezTo>
                    <a:close/>
                    <a:moveTo>
                      <a:pt x="100" y="191"/>
                    </a:moveTo>
                    <a:cubicBezTo>
                      <a:pt x="100" y="191"/>
                      <a:pt x="100" y="191"/>
                      <a:pt x="100" y="192"/>
                    </a:cubicBezTo>
                    <a:cubicBezTo>
                      <a:pt x="102" y="192"/>
                      <a:pt x="104" y="192"/>
                      <a:pt x="106" y="193"/>
                    </a:cubicBezTo>
                    <a:cubicBezTo>
                      <a:pt x="105" y="191"/>
                      <a:pt x="105" y="189"/>
                      <a:pt x="104" y="188"/>
                    </a:cubicBezTo>
                    <a:cubicBezTo>
                      <a:pt x="103" y="189"/>
                      <a:pt x="102" y="190"/>
                      <a:pt x="100" y="191"/>
                    </a:cubicBezTo>
                    <a:close/>
                    <a:moveTo>
                      <a:pt x="116" y="126"/>
                    </a:moveTo>
                    <a:cubicBezTo>
                      <a:pt x="117" y="124"/>
                      <a:pt x="118" y="122"/>
                      <a:pt x="120" y="121"/>
                    </a:cubicBezTo>
                    <a:cubicBezTo>
                      <a:pt x="120" y="120"/>
                      <a:pt x="119" y="120"/>
                      <a:pt x="119" y="120"/>
                    </a:cubicBezTo>
                    <a:cubicBezTo>
                      <a:pt x="118" y="120"/>
                      <a:pt x="116" y="121"/>
                      <a:pt x="115" y="122"/>
                    </a:cubicBezTo>
                    <a:cubicBezTo>
                      <a:pt x="115" y="123"/>
                      <a:pt x="115" y="124"/>
                      <a:pt x="116" y="126"/>
                    </a:cubicBezTo>
                    <a:close/>
                    <a:moveTo>
                      <a:pt x="134" y="54"/>
                    </a:moveTo>
                    <a:cubicBezTo>
                      <a:pt x="134" y="54"/>
                      <a:pt x="134" y="54"/>
                      <a:pt x="134" y="54"/>
                    </a:cubicBezTo>
                    <a:cubicBezTo>
                      <a:pt x="134" y="56"/>
                      <a:pt x="134" y="58"/>
                      <a:pt x="134" y="60"/>
                    </a:cubicBezTo>
                    <a:cubicBezTo>
                      <a:pt x="134" y="62"/>
                      <a:pt x="134" y="63"/>
                      <a:pt x="134" y="64"/>
                    </a:cubicBezTo>
                    <a:cubicBezTo>
                      <a:pt x="134" y="65"/>
                      <a:pt x="135" y="66"/>
                      <a:pt x="135" y="66"/>
                    </a:cubicBezTo>
                    <a:cubicBezTo>
                      <a:pt x="136" y="66"/>
                      <a:pt x="136" y="65"/>
                      <a:pt x="136" y="65"/>
                    </a:cubicBezTo>
                    <a:cubicBezTo>
                      <a:pt x="136" y="62"/>
                      <a:pt x="135" y="60"/>
                      <a:pt x="135" y="57"/>
                    </a:cubicBezTo>
                    <a:cubicBezTo>
                      <a:pt x="135" y="56"/>
                      <a:pt x="134" y="55"/>
                      <a:pt x="134" y="54"/>
                    </a:cubicBezTo>
                    <a:close/>
                    <a:moveTo>
                      <a:pt x="45" y="169"/>
                    </a:moveTo>
                    <a:cubicBezTo>
                      <a:pt x="44" y="168"/>
                      <a:pt x="43" y="168"/>
                      <a:pt x="42" y="167"/>
                    </a:cubicBezTo>
                    <a:cubicBezTo>
                      <a:pt x="42" y="168"/>
                      <a:pt x="42" y="169"/>
                      <a:pt x="42" y="170"/>
                    </a:cubicBezTo>
                    <a:cubicBezTo>
                      <a:pt x="42" y="172"/>
                      <a:pt x="42" y="172"/>
                      <a:pt x="44" y="173"/>
                    </a:cubicBezTo>
                    <a:cubicBezTo>
                      <a:pt x="44" y="173"/>
                      <a:pt x="44" y="173"/>
                      <a:pt x="44" y="173"/>
                    </a:cubicBezTo>
                    <a:cubicBezTo>
                      <a:pt x="44" y="172"/>
                      <a:pt x="45" y="170"/>
                      <a:pt x="45" y="169"/>
                    </a:cubicBezTo>
                    <a:close/>
                    <a:moveTo>
                      <a:pt x="117" y="198"/>
                    </a:moveTo>
                    <a:cubicBezTo>
                      <a:pt x="116" y="197"/>
                      <a:pt x="115" y="197"/>
                      <a:pt x="115" y="197"/>
                    </a:cubicBezTo>
                    <a:cubicBezTo>
                      <a:pt x="114" y="197"/>
                      <a:pt x="113" y="196"/>
                      <a:pt x="112" y="196"/>
                    </a:cubicBezTo>
                    <a:cubicBezTo>
                      <a:pt x="112" y="197"/>
                      <a:pt x="111" y="197"/>
                      <a:pt x="110" y="197"/>
                    </a:cubicBezTo>
                    <a:cubicBezTo>
                      <a:pt x="110" y="197"/>
                      <a:pt x="109" y="197"/>
                      <a:pt x="108" y="197"/>
                    </a:cubicBezTo>
                    <a:cubicBezTo>
                      <a:pt x="108" y="197"/>
                      <a:pt x="107" y="198"/>
                      <a:pt x="106" y="198"/>
                    </a:cubicBezTo>
                    <a:cubicBezTo>
                      <a:pt x="106" y="198"/>
                      <a:pt x="106" y="199"/>
                      <a:pt x="106" y="199"/>
                    </a:cubicBezTo>
                    <a:cubicBezTo>
                      <a:pt x="107" y="199"/>
                      <a:pt x="108" y="199"/>
                      <a:pt x="108" y="199"/>
                    </a:cubicBezTo>
                    <a:cubicBezTo>
                      <a:pt x="111" y="198"/>
                      <a:pt x="114" y="198"/>
                      <a:pt x="117" y="198"/>
                    </a:cubicBezTo>
                    <a:cubicBezTo>
                      <a:pt x="117" y="198"/>
                      <a:pt x="117" y="198"/>
                      <a:pt x="117" y="198"/>
                    </a:cubicBezTo>
                    <a:close/>
                    <a:moveTo>
                      <a:pt x="75" y="167"/>
                    </a:moveTo>
                    <a:cubicBezTo>
                      <a:pt x="74" y="167"/>
                      <a:pt x="73" y="167"/>
                      <a:pt x="73" y="167"/>
                    </a:cubicBezTo>
                    <a:cubicBezTo>
                      <a:pt x="73" y="169"/>
                      <a:pt x="75" y="175"/>
                      <a:pt x="75" y="175"/>
                    </a:cubicBezTo>
                    <a:cubicBezTo>
                      <a:pt x="75" y="173"/>
                      <a:pt x="75" y="172"/>
                      <a:pt x="75" y="170"/>
                    </a:cubicBezTo>
                    <a:cubicBezTo>
                      <a:pt x="76" y="169"/>
                      <a:pt x="75" y="168"/>
                      <a:pt x="75" y="167"/>
                    </a:cubicBezTo>
                    <a:close/>
                    <a:moveTo>
                      <a:pt x="71" y="156"/>
                    </a:moveTo>
                    <a:cubicBezTo>
                      <a:pt x="70" y="157"/>
                      <a:pt x="70" y="158"/>
                      <a:pt x="70" y="159"/>
                    </a:cubicBezTo>
                    <a:cubicBezTo>
                      <a:pt x="70" y="160"/>
                      <a:pt x="71" y="161"/>
                      <a:pt x="71" y="162"/>
                    </a:cubicBezTo>
                    <a:cubicBezTo>
                      <a:pt x="71" y="163"/>
                      <a:pt x="72" y="164"/>
                      <a:pt x="72" y="165"/>
                    </a:cubicBezTo>
                    <a:cubicBezTo>
                      <a:pt x="73" y="165"/>
                      <a:pt x="73" y="165"/>
                      <a:pt x="74" y="165"/>
                    </a:cubicBezTo>
                    <a:cubicBezTo>
                      <a:pt x="73" y="162"/>
                      <a:pt x="72" y="159"/>
                      <a:pt x="71" y="156"/>
                    </a:cubicBezTo>
                    <a:close/>
                    <a:moveTo>
                      <a:pt x="94" y="33"/>
                    </a:moveTo>
                    <a:cubicBezTo>
                      <a:pt x="94" y="34"/>
                      <a:pt x="94" y="35"/>
                      <a:pt x="95" y="35"/>
                    </a:cubicBezTo>
                    <a:cubicBezTo>
                      <a:pt x="95" y="36"/>
                      <a:pt x="95" y="36"/>
                      <a:pt x="95" y="36"/>
                    </a:cubicBezTo>
                    <a:cubicBezTo>
                      <a:pt x="96" y="37"/>
                      <a:pt x="96" y="37"/>
                      <a:pt x="97" y="38"/>
                    </a:cubicBezTo>
                    <a:cubicBezTo>
                      <a:pt x="97" y="37"/>
                      <a:pt x="98" y="37"/>
                      <a:pt x="98" y="36"/>
                    </a:cubicBezTo>
                    <a:cubicBezTo>
                      <a:pt x="98" y="36"/>
                      <a:pt x="98" y="35"/>
                      <a:pt x="98" y="35"/>
                    </a:cubicBezTo>
                    <a:cubicBezTo>
                      <a:pt x="97" y="34"/>
                      <a:pt x="97" y="33"/>
                      <a:pt x="96" y="32"/>
                    </a:cubicBezTo>
                    <a:cubicBezTo>
                      <a:pt x="95" y="32"/>
                      <a:pt x="95" y="33"/>
                      <a:pt x="94" y="33"/>
                    </a:cubicBezTo>
                    <a:close/>
                    <a:moveTo>
                      <a:pt x="99" y="186"/>
                    </a:moveTo>
                    <a:cubicBezTo>
                      <a:pt x="98" y="188"/>
                      <a:pt x="98" y="189"/>
                      <a:pt x="97" y="191"/>
                    </a:cubicBezTo>
                    <a:cubicBezTo>
                      <a:pt x="98" y="191"/>
                      <a:pt x="98" y="191"/>
                      <a:pt x="98" y="191"/>
                    </a:cubicBezTo>
                    <a:cubicBezTo>
                      <a:pt x="100" y="189"/>
                      <a:pt x="101" y="188"/>
                      <a:pt x="103" y="186"/>
                    </a:cubicBezTo>
                    <a:cubicBezTo>
                      <a:pt x="103" y="186"/>
                      <a:pt x="103" y="186"/>
                      <a:pt x="104" y="185"/>
                    </a:cubicBezTo>
                    <a:cubicBezTo>
                      <a:pt x="102" y="186"/>
                      <a:pt x="100" y="186"/>
                      <a:pt x="99" y="186"/>
                    </a:cubicBezTo>
                    <a:close/>
                    <a:moveTo>
                      <a:pt x="162" y="166"/>
                    </a:moveTo>
                    <a:cubicBezTo>
                      <a:pt x="160" y="166"/>
                      <a:pt x="158" y="166"/>
                      <a:pt x="156" y="166"/>
                    </a:cubicBezTo>
                    <a:cubicBezTo>
                      <a:pt x="156" y="167"/>
                      <a:pt x="156" y="167"/>
                      <a:pt x="156" y="168"/>
                    </a:cubicBezTo>
                    <a:cubicBezTo>
                      <a:pt x="155" y="168"/>
                      <a:pt x="155" y="168"/>
                      <a:pt x="155" y="169"/>
                    </a:cubicBezTo>
                    <a:cubicBezTo>
                      <a:pt x="157" y="168"/>
                      <a:pt x="159" y="168"/>
                      <a:pt x="162" y="167"/>
                    </a:cubicBezTo>
                    <a:cubicBezTo>
                      <a:pt x="162" y="167"/>
                      <a:pt x="162" y="167"/>
                      <a:pt x="162" y="166"/>
                    </a:cubicBezTo>
                    <a:close/>
                    <a:moveTo>
                      <a:pt x="122" y="67"/>
                    </a:moveTo>
                    <a:cubicBezTo>
                      <a:pt x="121" y="64"/>
                      <a:pt x="121" y="62"/>
                      <a:pt x="121" y="59"/>
                    </a:cubicBezTo>
                    <a:cubicBezTo>
                      <a:pt x="119" y="60"/>
                      <a:pt x="119" y="60"/>
                      <a:pt x="119" y="61"/>
                    </a:cubicBezTo>
                    <a:cubicBezTo>
                      <a:pt x="120" y="63"/>
                      <a:pt x="120" y="65"/>
                      <a:pt x="120" y="66"/>
                    </a:cubicBezTo>
                    <a:cubicBezTo>
                      <a:pt x="120" y="67"/>
                      <a:pt x="120" y="67"/>
                      <a:pt x="120" y="67"/>
                    </a:cubicBezTo>
                    <a:cubicBezTo>
                      <a:pt x="120" y="67"/>
                      <a:pt x="121" y="67"/>
                      <a:pt x="122" y="67"/>
                    </a:cubicBezTo>
                    <a:close/>
                    <a:moveTo>
                      <a:pt x="57" y="5"/>
                    </a:moveTo>
                    <a:cubicBezTo>
                      <a:pt x="55" y="5"/>
                      <a:pt x="54" y="5"/>
                      <a:pt x="52" y="5"/>
                    </a:cubicBezTo>
                    <a:cubicBezTo>
                      <a:pt x="53" y="6"/>
                      <a:pt x="53" y="7"/>
                      <a:pt x="53" y="8"/>
                    </a:cubicBezTo>
                    <a:cubicBezTo>
                      <a:pt x="55" y="8"/>
                      <a:pt x="56" y="8"/>
                      <a:pt x="57" y="8"/>
                    </a:cubicBezTo>
                    <a:cubicBezTo>
                      <a:pt x="57" y="7"/>
                      <a:pt x="57" y="6"/>
                      <a:pt x="57" y="5"/>
                    </a:cubicBezTo>
                    <a:close/>
                    <a:moveTo>
                      <a:pt x="92" y="100"/>
                    </a:moveTo>
                    <a:cubicBezTo>
                      <a:pt x="92" y="100"/>
                      <a:pt x="92" y="100"/>
                      <a:pt x="92" y="99"/>
                    </a:cubicBezTo>
                    <a:cubicBezTo>
                      <a:pt x="91" y="101"/>
                      <a:pt x="89" y="103"/>
                      <a:pt x="88" y="105"/>
                    </a:cubicBezTo>
                    <a:cubicBezTo>
                      <a:pt x="89" y="105"/>
                      <a:pt x="90" y="106"/>
                      <a:pt x="91" y="107"/>
                    </a:cubicBezTo>
                    <a:cubicBezTo>
                      <a:pt x="91" y="104"/>
                      <a:pt x="92" y="102"/>
                      <a:pt x="92" y="100"/>
                    </a:cubicBezTo>
                    <a:close/>
                    <a:moveTo>
                      <a:pt x="109" y="165"/>
                    </a:moveTo>
                    <a:cubicBezTo>
                      <a:pt x="108" y="166"/>
                      <a:pt x="108" y="166"/>
                      <a:pt x="108" y="166"/>
                    </a:cubicBezTo>
                    <a:cubicBezTo>
                      <a:pt x="108" y="167"/>
                      <a:pt x="108" y="168"/>
                      <a:pt x="107" y="168"/>
                    </a:cubicBezTo>
                    <a:cubicBezTo>
                      <a:pt x="107" y="168"/>
                      <a:pt x="107" y="168"/>
                      <a:pt x="107" y="168"/>
                    </a:cubicBezTo>
                    <a:cubicBezTo>
                      <a:pt x="106" y="168"/>
                      <a:pt x="106" y="169"/>
                      <a:pt x="106" y="169"/>
                    </a:cubicBezTo>
                    <a:cubicBezTo>
                      <a:pt x="106" y="170"/>
                      <a:pt x="106" y="171"/>
                      <a:pt x="106" y="173"/>
                    </a:cubicBezTo>
                    <a:cubicBezTo>
                      <a:pt x="107" y="172"/>
                      <a:pt x="108" y="171"/>
                      <a:pt x="109" y="170"/>
                    </a:cubicBezTo>
                    <a:cubicBezTo>
                      <a:pt x="109" y="170"/>
                      <a:pt x="109" y="170"/>
                      <a:pt x="109" y="169"/>
                    </a:cubicBezTo>
                    <a:cubicBezTo>
                      <a:pt x="109" y="168"/>
                      <a:pt x="109" y="167"/>
                      <a:pt x="109" y="165"/>
                    </a:cubicBezTo>
                    <a:close/>
                    <a:moveTo>
                      <a:pt x="117" y="195"/>
                    </a:moveTo>
                    <a:cubicBezTo>
                      <a:pt x="118" y="195"/>
                      <a:pt x="119" y="196"/>
                      <a:pt x="119" y="196"/>
                    </a:cubicBezTo>
                    <a:cubicBezTo>
                      <a:pt x="120" y="193"/>
                      <a:pt x="121" y="190"/>
                      <a:pt x="122" y="188"/>
                    </a:cubicBezTo>
                    <a:cubicBezTo>
                      <a:pt x="122" y="188"/>
                      <a:pt x="122" y="188"/>
                      <a:pt x="122" y="188"/>
                    </a:cubicBezTo>
                    <a:cubicBezTo>
                      <a:pt x="122" y="188"/>
                      <a:pt x="121" y="189"/>
                      <a:pt x="121" y="189"/>
                    </a:cubicBezTo>
                    <a:cubicBezTo>
                      <a:pt x="119" y="191"/>
                      <a:pt x="119" y="193"/>
                      <a:pt x="117" y="195"/>
                    </a:cubicBezTo>
                    <a:close/>
                    <a:moveTo>
                      <a:pt x="133" y="179"/>
                    </a:moveTo>
                    <a:cubicBezTo>
                      <a:pt x="133" y="179"/>
                      <a:pt x="133" y="179"/>
                      <a:pt x="133" y="179"/>
                    </a:cubicBezTo>
                    <a:cubicBezTo>
                      <a:pt x="134" y="179"/>
                      <a:pt x="134" y="179"/>
                      <a:pt x="135" y="179"/>
                    </a:cubicBezTo>
                    <a:cubicBezTo>
                      <a:pt x="136" y="179"/>
                      <a:pt x="137" y="179"/>
                      <a:pt x="138" y="179"/>
                    </a:cubicBezTo>
                    <a:cubicBezTo>
                      <a:pt x="139" y="179"/>
                      <a:pt x="139" y="179"/>
                      <a:pt x="139" y="179"/>
                    </a:cubicBezTo>
                    <a:cubicBezTo>
                      <a:pt x="138" y="178"/>
                      <a:pt x="137" y="178"/>
                      <a:pt x="137" y="177"/>
                    </a:cubicBezTo>
                    <a:cubicBezTo>
                      <a:pt x="137" y="177"/>
                      <a:pt x="137" y="176"/>
                      <a:pt x="137" y="175"/>
                    </a:cubicBezTo>
                    <a:cubicBezTo>
                      <a:pt x="137" y="175"/>
                      <a:pt x="136" y="174"/>
                      <a:pt x="136" y="174"/>
                    </a:cubicBezTo>
                    <a:cubicBezTo>
                      <a:pt x="135" y="176"/>
                      <a:pt x="134" y="177"/>
                      <a:pt x="133" y="179"/>
                    </a:cubicBezTo>
                    <a:close/>
                    <a:moveTo>
                      <a:pt x="57" y="162"/>
                    </a:moveTo>
                    <a:cubicBezTo>
                      <a:pt x="57" y="160"/>
                      <a:pt x="57" y="158"/>
                      <a:pt x="57" y="156"/>
                    </a:cubicBezTo>
                    <a:cubicBezTo>
                      <a:pt x="57" y="156"/>
                      <a:pt x="57" y="156"/>
                      <a:pt x="56" y="156"/>
                    </a:cubicBezTo>
                    <a:cubicBezTo>
                      <a:pt x="56" y="155"/>
                      <a:pt x="56" y="155"/>
                      <a:pt x="56" y="154"/>
                    </a:cubicBezTo>
                    <a:cubicBezTo>
                      <a:pt x="55" y="154"/>
                      <a:pt x="55" y="153"/>
                      <a:pt x="55" y="152"/>
                    </a:cubicBezTo>
                    <a:cubicBezTo>
                      <a:pt x="55" y="152"/>
                      <a:pt x="55" y="152"/>
                      <a:pt x="55" y="153"/>
                    </a:cubicBezTo>
                    <a:cubicBezTo>
                      <a:pt x="55" y="156"/>
                      <a:pt x="55" y="159"/>
                      <a:pt x="55" y="162"/>
                    </a:cubicBezTo>
                    <a:cubicBezTo>
                      <a:pt x="56" y="162"/>
                      <a:pt x="56" y="162"/>
                      <a:pt x="57" y="162"/>
                    </a:cubicBezTo>
                    <a:close/>
                    <a:moveTo>
                      <a:pt x="54" y="22"/>
                    </a:moveTo>
                    <a:cubicBezTo>
                      <a:pt x="54" y="22"/>
                      <a:pt x="54" y="22"/>
                      <a:pt x="55" y="22"/>
                    </a:cubicBezTo>
                    <a:cubicBezTo>
                      <a:pt x="55" y="21"/>
                      <a:pt x="55" y="21"/>
                      <a:pt x="55" y="20"/>
                    </a:cubicBezTo>
                    <a:cubicBezTo>
                      <a:pt x="55" y="19"/>
                      <a:pt x="55" y="18"/>
                      <a:pt x="54" y="17"/>
                    </a:cubicBezTo>
                    <a:cubicBezTo>
                      <a:pt x="54" y="17"/>
                      <a:pt x="54" y="17"/>
                      <a:pt x="54" y="16"/>
                    </a:cubicBezTo>
                    <a:cubicBezTo>
                      <a:pt x="53" y="18"/>
                      <a:pt x="52" y="19"/>
                      <a:pt x="51" y="21"/>
                    </a:cubicBezTo>
                    <a:cubicBezTo>
                      <a:pt x="52" y="21"/>
                      <a:pt x="53" y="22"/>
                      <a:pt x="54" y="22"/>
                    </a:cubicBezTo>
                    <a:close/>
                    <a:moveTo>
                      <a:pt x="44" y="182"/>
                    </a:moveTo>
                    <a:cubicBezTo>
                      <a:pt x="43" y="182"/>
                      <a:pt x="44" y="183"/>
                      <a:pt x="44" y="183"/>
                    </a:cubicBezTo>
                    <a:cubicBezTo>
                      <a:pt x="46" y="184"/>
                      <a:pt x="47" y="186"/>
                      <a:pt x="49" y="187"/>
                    </a:cubicBezTo>
                    <a:cubicBezTo>
                      <a:pt x="49" y="187"/>
                      <a:pt x="49" y="187"/>
                      <a:pt x="50" y="187"/>
                    </a:cubicBezTo>
                    <a:cubicBezTo>
                      <a:pt x="50" y="186"/>
                      <a:pt x="50" y="185"/>
                      <a:pt x="50" y="184"/>
                    </a:cubicBezTo>
                    <a:cubicBezTo>
                      <a:pt x="48" y="183"/>
                      <a:pt x="46" y="183"/>
                      <a:pt x="44" y="182"/>
                    </a:cubicBezTo>
                    <a:close/>
                    <a:moveTo>
                      <a:pt x="90" y="58"/>
                    </a:moveTo>
                    <a:cubicBezTo>
                      <a:pt x="89" y="56"/>
                      <a:pt x="87" y="51"/>
                      <a:pt x="86" y="50"/>
                    </a:cubicBezTo>
                    <a:cubicBezTo>
                      <a:pt x="86" y="51"/>
                      <a:pt x="86" y="52"/>
                      <a:pt x="86" y="53"/>
                    </a:cubicBezTo>
                    <a:cubicBezTo>
                      <a:pt x="86" y="53"/>
                      <a:pt x="86" y="54"/>
                      <a:pt x="87" y="54"/>
                    </a:cubicBezTo>
                    <a:cubicBezTo>
                      <a:pt x="87" y="57"/>
                      <a:pt x="87" y="57"/>
                      <a:pt x="89" y="58"/>
                    </a:cubicBezTo>
                    <a:cubicBezTo>
                      <a:pt x="90" y="58"/>
                      <a:pt x="90" y="58"/>
                      <a:pt x="90" y="58"/>
                    </a:cubicBezTo>
                    <a:close/>
                    <a:moveTo>
                      <a:pt x="61" y="85"/>
                    </a:moveTo>
                    <a:cubicBezTo>
                      <a:pt x="62" y="84"/>
                      <a:pt x="62" y="83"/>
                      <a:pt x="62" y="82"/>
                    </a:cubicBezTo>
                    <a:cubicBezTo>
                      <a:pt x="62" y="80"/>
                      <a:pt x="62" y="78"/>
                      <a:pt x="61" y="76"/>
                    </a:cubicBezTo>
                    <a:cubicBezTo>
                      <a:pt x="61" y="75"/>
                      <a:pt x="61" y="75"/>
                      <a:pt x="61" y="75"/>
                    </a:cubicBezTo>
                    <a:cubicBezTo>
                      <a:pt x="61" y="75"/>
                      <a:pt x="60" y="76"/>
                      <a:pt x="60" y="77"/>
                    </a:cubicBezTo>
                    <a:cubicBezTo>
                      <a:pt x="60" y="79"/>
                      <a:pt x="60" y="81"/>
                      <a:pt x="60" y="84"/>
                    </a:cubicBezTo>
                    <a:cubicBezTo>
                      <a:pt x="60" y="84"/>
                      <a:pt x="61" y="84"/>
                      <a:pt x="61" y="85"/>
                    </a:cubicBezTo>
                    <a:close/>
                    <a:moveTo>
                      <a:pt x="118" y="44"/>
                    </a:moveTo>
                    <a:cubicBezTo>
                      <a:pt x="118" y="44"/>
                      <a:pt x="118" y="43"/>
                      <a:pt x="118" y="43"/>
                    </a:cubicBezTo>
                    <a:cubicBezTo>
                      <a:pt x="116" y="43"/>
                      <a:pt x="115" y="43"/>
                      <a:pt x="113" y="43"/>
                    </a:cubicBezTo>
                    <a:cubicBezTo>
                      <a:pt x="113" y="44"/>
                      <a:pt x="113" y="46"/>
                      <a:pt x="113" y="47"/>
                    </a:cubicBezTo>
                    <a:cubicBezTo>
                      <a:pt x="115" y="46"/>
                      <a:pt x="116" y="45"/>
                      <a:pt x="118" y="44"/>
                    </a:cubicBezTo>
                    <a:close/>
                    <a:moveTo>
                      <a:pt x="132" y="66"/>
                    </a:moveTo>
                    <a:cubicBezTo>
                      <a:pt x="132" y="69"/>
                      <a:pt x="132" y="72"/>
                      <a:pt x="132" y="75"/>
                    </a:cubicBezTo>
                    <a:cubicBezTo>
                      <a:pt x="132" y="75"/>
                      <a:pt x="132" y="75"/>
                      <a:pt x="132" y="76"/>
                    </a:cubicBezTo>
                    <a:cubicBezTo>
                      <a:pt x="132" y="77"/>
                      <a:pt x="132" y="78"/>
                      <a:pt x="133" y="79"/>
                    </a:cubicBezTo>
                    <a:cubicBezTo>
                      <a:pt x="133" y="80"/>
                      <a:pt x="133" y="80"/>
                      <a:pt x="133" y="80"/>
                    </a:cubicBezTo>
                    <a:cubicBezTo>
                      <a:pt x="133" y="75"/>
                      <a:pt x="133" y="70"/>
                      <a:pt x="132" y="66"/>
                    </a:cubicBezTo>
                    <a:close/>
                    <a:moveTo>
                      <a:pt x="129" y="89"/>
                    </a:moveTo>
                    <a:cubicBezTo>
                      <a:pt x="129" y="89"/>
                      <a:pt x="129" y="89"/>
                      <a:pt x="129" y="89"/>
                    </a:cubicBezTo>
                    <a:cubicBezTo>
                      <a:pt x="129" y="88"/>
                      <a:pt x="129" y="88"/>
                      <a:pt x="129" y="88"/>
                    </a:cubicBezTo>
                    <a:cubicBezTo>
                      <a:pt x="129" y="86"/>
                      <a:pt x="129" y="84"/>
                      <a:pt x="129" y="82"/>
                    </a:cubicBezTo>
                    <a:cubicBezTo>
                      <a:pt x="129" y="81"/>
                      <a:pt x="129" y="81"/>
                      <a:pt x="128" y="81"/>
                    </a:cubicBezTo>
                    <a:cubicBezTo>
                      <a:pt x="128" y="81"/>
                      <a:pt x="127" y="82"/>
                      <a:pt x="127" y="83"/>
                    </a:cubicBezTo>
                    <a:cubicBezTo>
                      <a:pt x="127" y="83"/>
                      <a:pt x="127" y="84"/>
                      <a:pt x="127" y="84"/>
                    </a:cubicBezTo>
                    <a:cubicBezTo>
                      <a:pt x="127" y="86"/>
                      <a:pt x="128" y="87"/>
                      <a:pt x="129" y="89"/>
                    </a:cubicBezTo>
                    <a:close/>
                    <a:moveTo>
                      <a:pt x="61" y="96"/>
                    </a:moveTo>
                    <a:cubicBezTo>
                      <a:pt x="62" y="96"/>
                      <a:pt x="62" y="95"/>
                      <a:pt x="62" y="95"/>
                    </a:cubicBezTo>
                    <a:cubicBezTo>
                      <a:pt x="63" y="94"/>
                      <a:pt x="63" y="94"/>
                      <a:pt x="63" y="93"/>
                    </a:cubicBezTo>
                    <a:cubicBezTo>
                      <a:pt x="63" y="92"/>
                      <a:pt x="63" y="90"/>
                      <a:pt x="62" y="89"/>
                    </a:cubicBezTo>
                    <a:cubicBezTo>
                      <a:pt x="62" y="88"/>
                      <a:pt x="62" y="88"/>
                      <a:pt x="62" y="88"/>
                    </a:cubicBezTo>
                    <a:cubicBezTo>
                      <a:pt x="62" y="88"/>
                      <a:pt x="62" y="88"/>
                      <a:pt x="62" y="88"/>
                    </a:cubicBezTo>
                    <a:cubicBezTo>
                      <a:pt x="62" y="89"/>
                      <a:pt x="61" y="90"/>
                      <a:pt x="61" y="91"/>
                    </a:cubicBezTo>
                    <a:cubicBezTo>
                      <a:pt x="61" y="93"/>
                      <a:pt x="61" y="94"/>
                      <a:pt x="61" y="95"/>
                    </a:cubicBezTo>
                    <a:cubicBezTo>
                      <a:pt x="61" y="95"/>
                      <a:pt x="61" y="96"/>
                      <a:pt x="61" y="96"/>
                    </a:cubicBezTo>
                    <a:close/>
                    <a:moveTo>
                      <a:pt x="67" y="65"/>
                    </a:moveTo>
                    <a:cubicBezTo>
                      <a:pt x="69" y="63"/>
                      <a:pt x="71" y="61"/>
                      <a:pt x="72" y="59"/>
                    </a:cubicBezTo>
                    <a:cubicBezTo>
                      <a:pt x="72" y="58"/>
                      <a:pt x="71" y="58"/>
                      <a:pt x="71" y="57"/>
                    </a:cubicBezTo>
                    <a:cubicBezTo>
                      <a:pt x="69" y="59"/>
                      <a:pt x="68" y="61"/>
                      <a:pt x="67" y="63"/>
                    </a:cubicBezTo>
                    <a:cubicBezTo>
                      <a:pt x="67" y="64"/>
                      <a:pt x="67" y="64"/>
                      <a:pt x="67" y="65"/>
                    </a:cubicBezTo>
                    <a:close/>
                    <a:moveTo>
                      <a:pt x="83" y="142"/>
                    </a:moveTo>
                    <a:cubicBezTo>
                      <a:pt x="83" y="142"/>
                      <a:pt x="83" y="142"/>
                      <a:pt x="83" y="143"/>
                    </a:cubicBezTo>
                    <a:cubicBezTo>
                      <a:pt x="83" y="145"/>
                      <a:pt x="82" y="146"/>
                      <a:pt x="82" y="148"/>
                    </a:cubicBezTo>
                    <a:cubicBezTo>
                      <a:pt x="82" y="149"/>
                      <a:pt x="82" y="150"/>
                      <a:pt x="83" y="150"/>
                    </a:cubicBezTo>
                    <a:cubicBezTo>
                      <a:pt x="84" y="148"/>
                      <a:pt x="84" y="147"/>
                      <a:pt x="85" y="145"/>
                    </a:cubicBezTo>
                    <a:cubicBezTo>
                      <a:pt x="85" y="144"/>
                      <a:pt x="84" y="143"/>
                      <a:pt x="83" y="142"/>
                    </a:cubicBezTo>
                    <a:close/>
                    <a:moveTo>
                      <a:pt x="102" y="92"/>
                    </a:moveTo>
                    <a:cubicBezTo>
                      <a:pt x="102" y="93"/>
                      <a:pt x="103" y="94"/>
                      <a:pt x="104" y="96"/>
                    </a:cubicBezTo>
                    <a:cubicBezTo>
                      <a:pt x="105" y="94"/>
                      <a:pt x="105" y="93"/>
                      <a:pt x="106" y="92"/>
                    </a:cubicBezTo>
                    <a:cubicBezTo>
                      <a:pt x="105" y="91"/>
                      <a:pt x="105" y="91"/>
                      <a:pt x="105" y="90"/>
                    </a:cubicBezTo>
                    <a:cubicBezTo>
                      <a:pt x="103" y="91"/>
                      <a:pt x="103" y="91"/>
                      <a:pt x="102" y="92"/>
                    </a:cubicBezTo>
                    <a:close/>
                    <a:moveTo>
                      <a:pt x="136" y="157"/>
                    </a:moveTo>
                    <a:cubicBezTo>
                      <a:pt x="136" y="158"/>
                      <a:pt x="136" y="159"/>
                      <a:pt x="136" y="159"/>
                    </a:cubicBezTo>
                    <a:cubicBezTo>
                      <a:pt x="136" y="160"/>
                      <a:pt x="135" y="161"/>
                      <a:pt x="135" y="162"/>
                    </a:cubicBezTo>
                    <a:cubicBezTo>
                      <a:pt x="137" y="162"/>
                      <a:pt x="138" y="161"/>
                      <a:pt x="139" y="161"/>
                    </a:cubicBezTo>
                    <a:cubicBezTo>
                      <a:pt x="139" y="160"/>
                      <a:pt x="138" y="158"/>
                      <a:pt x="138" y="157"/>
                    </a:cubicBezTo>
                    <a:cubicBezTo>
                      <a:pt x="137" y="157"/>
                      <a:pt x="137" y="157"/>
                      <a:pt x="136" y="157"/>
                    </a:cubicBezTo>
                    <a:close/>
                    <a:moveTo>
                      <a:pt x="103" y="227"/>
                    </a:moveTo>
                    <a:cubicBezTo>
                      <a:pt x="104" y="225"/>
                      <a:pt x="105" y="224"/>
                      <a:pt x="106" y="222"/>
                    </a:cubicBezTo>
                    <a:cubicBezTo>
                      <a:pt x="105" y="222"/>
                      <a:pt x="103" y="222"/>
                      <a:pt x="102" y="222"/>
                    </a:cubicBezTo>
                    <a:cubicBezTo>
                      <a:pt x="102" y="224"/>
                      <a:pt x="103" y="225"/>
                      <a:pt x="103" y="227"/>
                    </a:cubicBezTo>
                    <a:close/>
                    <a:moveTo>
                      <a:pt x="133" y="161"/>
                    </a:moveTo>
                    <a:cubicBezTo>
                      <a:pt x="133" y="161"/>
                      <a:pt x="133" y="161"/>
                      <a:pt x="133" y="161"/>
                    </a:cubicBezTo>
                    <a:cubicBezTo>
                      <a:pt x="134" y="159"/>
                      <a:pt x="135" y="157"/>
                      <a:pt x="134" y="155"/>
                    </a:cubicBezTo>
                    <a:cubicBezTo>
                      <a:pt x="133" y="155"/>
                      <a:pt x="132" y="155"/>
                      <a:pt x="131" y="156"/>
                    </a:cubicBezTo>
                    <a:cubicBezTo>
                      <a:pt x="131" y="158"/>
                      <a:pt x="132" y="159"/>
                      <a:pt x="133" y="161"/>
                    </a:cubicBezTo>
                    <a:close/>
                    <a:moveTo>
                      <a:pt x="196" y="164"/>
                    </a:moveTo>
                    <a:cubicBezTo>
                      <a:pt x="196" y="164"/>
                      <a:pt x="196" y="164"/>
                      <a:pt x="196" y="164"/>
                    </a:cubicBezTo>
                    <a:cubicBezTo>
                      <a:pt x="193" y="164"/>
                      <a:pt x="190" y="163"/>
                      <a:pt x="187" y="163"/>
                    </a:cubicBezTo>
                    <a:cubicBezTo>
                      <a:pt x="187" y="164"/>
                      <a:pt x="187" y="164"/>
                      <a:pt x="188" y="164"/>
                    </a:cubicBezTo>
                    <a:cubicBezTo>
                      <a:pt x="189" y="164"/>
                      <a:pt x="190" y="164"/>
                      <a:pt x="190" y="164"/>
                    </a:cubicBezTo>
                    <a:cubicBezTo>
                      <a:pt x="191" y="164"/>
                      <a:pt x="192" y="165"/>
                      <a:pt x="192" y="166"/>
                    </a:cubicBezTo>
                    <a:cubicBezTo>
                      <a:pt x="192" y="166"/>
                      <a:pt x="192" y="166"/>
                      <a:pt x="192" y="167"/>
                    </a:cubicBezTo>
                    <a:cubicBezTo>
                      <a:pt x="193" y="166"/>
                      <a:pt x="195" y="165"/>
                      <a:pt x="196" y="164"/>
                    </a:cubicBezTo>
                    <a:close/>
                    <a:moveTo>
                      <a:pt x="54" y="95"/>
                    </a:moveTo>
                    <a:cubicBezTo>
                      <a:pt x="54" y="95"/>
                      <a:pt x="54" y="95"/>
                      <a:pt x="54" y="95"/>
                    </a:cubicBezTo>
                    <a:cubicBezTo>
                      <a:pt x="55" y="91"/>
                      <a:pt x="55" y="88"/>
                      <a:pt x="55" y="84"/>
                    </a:cubicBezTo>
                    <a:cubicBezTo>
                      <a:pt x="55" y="83"/>
                      <a:pt x="55" y="83"/>
                      <a:pt x="54" y="83"/>
                    </a:cubicBezTo>
                    <a:cubicBezTo>
                      <a:pt x="53" y="87"/>
                      <a:pt x="54" y="91"/>
                      <a:pt x="54" y="95"/>
                    </a:cubicBezTo>
                    <a:close/>
                    <a:moveTo>
                      <a:pt x="117" y="57"/>
                    </a:moveTo>
                    <a:cubicBezTo>
                      <a:pt x="117" y="57"/>
                      <a:pt x="116" y="57"/>
                      <a:pt x="116" y="58"/>
                    </a:cubicBezTo>
                    <a:cubicBezTo>
                      <a:pt x="114" y="59"/>
                      <a:pt x="112" y="61"/>
                      <a:pt x="110" y="63"/>
                    </a:cubicBezTo>
                    <a:cubicBezTo>
                      <a:pt x="110" y="63"/>
                      <a:pt x="109" y="64"/>
                      <a:pt x="110" y="64"/>
                    </a:cubicBezTo>
                    <a:cubicBezTo>
                      <a:pt x="110" y="64"/>
                      <a:pt x="110" y="64"/>
                      <a:pt x="110" y="64"/>
                    </a:cubicBezTo>
                    <a:cubicBezTo>
                      <a:pt x="112" y="62"/>
                      <a:pt x="114" y="61"/>
                      <a:pt x="116" y="59"/>
                    </a:cubicBezTo>
                    <a:cubicBezTo>
                      <a:pt x="117" y="59"/>
                      <a:pt x="117" y="59"/>
                      <a:pt x="117" y="57"/>
                    </a:cubicBezTo>
                    <a:close/>
                    <a:moveTo>
                      <a:pt x="129" y="202"/>
                    </a:moveTo>
                    <a:cubicBezTo>
                      <a:pt x="129" y="202"/>
                      <a:pt x="128" y="202"/>
                      <a:pt x="128" y="202"/>
                    </a:cubicBezTo>
                    <a:cubicBezTo>
                      <a:pt x="128" y="202"/>
                      <a:pt x="127" y="202"/>
                      <a:pt x="127" y="202"/>
                    </a:cubicBezTo>
                    <a:cubicBezTo>
                      <a:pt x="125" y="203"/>
                      <a:pt x="124" y="205"/>
                      <a:pt x="123" y="207"/>
                    </a:cubicBezTo>
                    <a:cubicBezTo>
                      <a:pt x="123" y="207"/>
                      <a:pt x="122" y="208"/>
                      <a:pt x="122" y="208"/>
                    </a:cubicBezTo>
                    <a:cubicBezTo>
                      <a:pt x="122" y="208"/>
                      <a:pt x="122" y="209"/>
                      <a:pt x="122" y="209"/>
                    </a:cubicBezTo>
                    <a:cubicBezTo>
                      <a:pt x="124" y="207"/>
                      <a:pt x="127" y="204"/>
                      <a:pt x="129" y="202"/>
                    </a:cubicBezTo>
                    <a:close/>
                    <a:moveTo>
                      <a:pt x="121" y="148"/>
                    </a:moveTo>
                    <a:cubicBezTo>
                      <a:pt x="123" y="150"/>
                      <a:pt x="124" y="152"/>
                      <a:pt x="126" y="154"/>
                    </a:cubicBezTo>
                    <a:cubicBezTo>
                      <a:pt x="125" y="152"/>
                      <a:pt x="124" y="149"/>
                      <a:pt x="123" y="147"/>
                    </a:cubicBezTo>
                    <a:cubicBezTo>
                      <a:pt x="122" y="147"/>
                      <a:pt x="122" y="148"/>
                      <a:pt x="121" y="148"/>
                    </a:cubicBezTo>
                    <a:close/>
                    <a:moveTo>
                      <a:pt x="122" y="131"/>
                    </a:moveTo>
                    <a:cubicBezTo>
                      <a:pt x="121" y="132"/>
                      <a:pt x="121" y="132"/>
                      <a:pt x="120" y="133"/>
                    </a:cubicBezTo>
                    <a:cubicBezTo>
                      <a:pt x="121" y="134"/>
                      <a:pt x="121" y="136"/>
                      <a:pt x="122" y="137"/>
                    </a:cubicBezTo>
                    <a:cubicBezTo>
                      <a:pt x="122" y="138"/>
                      <a:pt x="123" y="138"/>
                      <a:pt x="124" y="138"/>
                    </a:cubicBezTo>
                    <a:cubicBezTo>
                      <a:pt x="123" y="136"/>
                      <a:pt x="123" y="134"/>
                      <a:pt x="122" y="131"/>
                    </a:cubicBezTo>
                    <a:close/>
                    <a:moveTo>
                      <a:pt x="63" y="73"/>
                    </a:moveTo>
                    <a:cubicBezTo>
                      <a:pt x="63" y="75"/>
                      <a:pt x="64" y="77"/>
                      <a:pt x="64" y="79"/>
                    </a:cubicBezTo>
                    <a:cubicBezTo>
                      <a:pt x="64" y="79"/>
                      <a:pt x="64" y="79"/>
                      <a:pt x="64" y="79"/>
                    </a:cubicBezTo>
                    <a:cubicBezTo>
                      <a:pt x="65" y="78"/>
                      <a:pt x="65" y="77"/>
                      <a:pt x="66" y="76"/>
                    </a:cubicBezTo>
                    <a:cubicBezTo>
                      <a:pt x="66" y="75"/>
                      <a:pt x="66" y="74"/>
                      <a:pt x="66" y="73"/>
                    </a:cubicBezTo>
                    <a:cubicBezTo>
                      <a:pt x="65" y="73"/>
                      <a:pt x="64" y="73"/>
                      <a:pt x="63" y="73"/>
                    </a:cubicBezTo>
                    <a:close/>
                    <a:moveTo>
                      <a:pt x="86" y="176"/>
                    </a:moveTo>
                    <a:cubicBezTo>
                      <a:pt x="86" y="175"/>
                      <a:pt x="86" y="175"/>
                      <a:pt x="86" y="174"/>
                    </a:cubicBezTo>
                    <a:cubicBezTo>
                      <a:pt x="85" y="172"/>
                      <a:pt x="84" y="170"/>
                      <a:pt x="83" y="168"/>
                    </a:cubicBezTo>
                    <a:cubicBezTo>
                      <a:pt x="83" y="167"/>
                      <a:pt x="82" y="167"/>
                      <a:pt x="81" y="167"/>
                    </a:cubicBezTo>
                    <a:cubicBezTo>
                      <a:pt x="83" y="170"/>
                      <a:pt x="84" y="173"/>
                      <a:pt x="86" y="176"/>
                    </a:cubicBezTo>
                    <a:close/>
                    <a:moveTo>
                      <a:pt x="68" y="106"/>
                    </a:moveTo>
                    <a:cubicBezTo>
                      <a:pt x="67" y="107"/>
                      <a:pt x="67" y="107"/>
                      <a:pt x="67" y="108"/>
                    </a:cubicBezTo>
                    <a:cubicBezTo>
                      <a:pt x="67" y="111"/>
                      <a:pt x="67" y="115"/>
                      <a:pt x="68" y="118"/>
                    </a:cubicBezTo>
                    <a:cubicBezTo>
                      <a:pt x="68" y="119"/>
                      <a:pt x="68" y="120"/>
                      <a:pt x="68" y="120"/>
                    </a:cubicBezTo>
                    <a:cubicBezTo>
                      <a:pt x="68" y="120"/>
                      <a:pt x="68" y="120"/>
                      <a:pt x="68" y="120"/>
                    </a:cubicBezTo>
                    <a:cubicBezTo>
                      <a:pt x="68" y="116"/>
                      <a:pt x="68" y="111"/>
                      <a:pt x="68" y="106"/>
                    </a:cubicBezTo>
                    <a:close/>
                    <a:moveTo>
                      <a:pt x="66" y="80"/>
                    </a:moveTo>
                    <a:cubicBezTo>
                      <a:pt x="66" y="80"/>
                      <a:pt x="66" y="80"/>
                      <a:pt x="66" y="80"/>
                    </a:cubicBezTo>
                    <a:cubicBezTo>
                      <a:pt x="65" y="81"/>
                      <a:pt x="65" y="82"/>
                      <a:pt x="64" y="83"/>
                    </a:cubicBezTo>
                    <a:cubicBezTo>
                      <a:pt x="64" y="84"/>
                      <a:pt x="64" y="85"/>
                      <a:pt x="64" y="86"/>
                    </a:cubicBezTo>
                    <a:cubicBezTo>
                      <a:pt x="65" y="86"/>
                      <a:pt x="66" y="87"/>
                      <a:pt x="66" y="87"/>
                    </a:cubicBezTo>
                    <a:cubicBezTo>
                      <a:pt x="66" y="87"/>
                      <a:pt x="66" y="87"/>
                      <a:pt x="67" y="87"/>
                    </a:cubicBezTo>
                    <a:cubicBezTo>
                      <a:pt x="66" y="85"/>
                      <a:pt x="66" y="82"/>
                      <a:pt x="66" y="80"/>
                    </a:cubicBezTo>
                    <a:close/>
                    <a:moveTo>
                      <a:pt x="74" y="104"/>
                    </a:moveTo>
                    <a:cubicBezTo>
                      <a:pt x="75" y="106"/>
                      <a:pt x="75" y="109"/>
                      <a:pt x="75" y="111"/>
                    </a:cubicBezTo>
                    <a:cubicBezTo>
                      <a:pt x="76" y="110"/>
                      <a:pt x="77" y="109"/>
                      <a:pt x="77" y="108"/>
                    </a:cubicBezTo>
                    <a:cubicBezTo>
                      <a:pt x="77" y="107"/>
                      <a:pt x="77" y="107"/>
                      <a:pt x="77" y="106"/>
                    </a:cubicBezTo>
                    <a:cubicBezTo>
                      <a:pt x="77" y="106"/>
                      <a:pt x="77" y="105"/>
                      <a:pt x="77" y="105"/>
                    </a:cubicBezTo>
                    <a:cubicBezTo>
                      <a:pt x="76" y="105"/>
                      <a:pt x="75" y="104"/>
                      <a:pt x="74" y="104"/>
                    </a:cubicBezTo>
                    <a:close/>
                    <a:moveTo>
                      <a:pt x="80" y="66"/>
                    </a:moveTo>
                    <a:cubicBezTo>
                      <a:pt x="80" y="66"/>
                      <a:pt x="80" y="67"/>
                      <a:pt x="80" y="67"/>
                    </a:cubicBezTo>
                    <a:cubicBezTo>
                      <a:pt x="80" y="67"/>
                      <a:pt x="81" y="68"/>
                      <a:pt x="81" y="69"/>
                    </a:cubicBezTo>
                    <a:cubicBezTo>
                      <a:pt x="82" y="69"/>
                      <a:pt x="82" y="69"/>
                      <a:pt x="82" y="70"/>
                    </a:cubicBezTo>
                    <a:cubicBezTo>
                      <a:pt x="83" y="70"/>
                      <a:pt x="83" y="70"/>
                      <a:pt x="83" y="70"/>
                    </a:cubicBezTo>
                    <a:cubicBezTo>
                      <a:pt x="84" y="69"/>
                      <a:pt x="84" y="68"/>
                      <a:pt x="84" y="68"/>
                    </a:cubicBezTo>
                    <a:cubicBezTo>
                      <a:pt x="84" y="67"/>
                      <a:pt x="84" y="66"/>
                      <a:pt x="83" y="66"/>
                    </a:cubicBezTo>
                    <a:cubicBezTo>
                      <a:pt x="82" y="66"/>
                      <a:pt x="81" y="66"/>
                      <a:pt x="80" y="66"/>
                    </a:cubicBezTo>
                    <a:close/>
                    <a:moveTo>
                      <a:pt x="66" y="61"/>
                    </a:moveTo>
                    <a:cubicBezTo>
                      <a:pt x="67" y="59"/>
                      <a:pt x="68" y="57"/>
                      <a:pt x="70" y="55"/>
                    </a:cubicBezTo>
                    <a:cubicBezTo>
                      <a:pt x="70" y="55"/>
                      <a:pt x="70" y="54"/>
                      <a:pt x="70" y="54"/>
                    </a:cubicBezTo>
                    <a:cubicBezTo>
                      <a:pt x="69" y="53"/>
                      <a:pt x="69" y="54"/>
                      <a:pt x="68" y="54"/>
                    </a:cubicBezTo>
                    <a:cubicBezTo>
                      <a:pt x="68" y="56"/>
                      <a:pt x="67" y="57"/>
                      <a:pt x="66" y="58"/>
                    </a:cubicBezTo>
                    <a:cubicBezTo>
                      <a:pt x="65" y="59"/>
                      <a:pt x="65" y="60"/>
                      <a:pt x="66" y="61"/>
                    </a:cubicBezTo>
                    <a:close/>
                    <a:moveTo>
                      <a:pt x="133" y="40"/>
                    </a:moveTo>
                    <a:cubicBezTo>
                      <a:pt x="133" y="38"/>
                      <a:pt x="133" y="37"/>
                      <a:pt x="133" y="36"/>
                    </a:cubicBezTo>
                    <a:cubicBezTo>
                      <a:pt x="133" y="36"/>
                      <a:pt x="133" y="35"/>
                      <a:pt x="133" y="35"/>
                    </a:cubicBezTo>
                    <a:cubicBezTo>
                      <a:pt x="133" y="33"/>
                      <a:pt x="132" y="31"/>
                      <a:pt x="132" y="30"/>
                    </a:cubicBezTo>
                    <a:cubicBezTo>
                      <a:pt x="132" y="30"/>
                      <a:pt x="132" y="29"/>
                      <a:pt x="132" y="29"/>
                    </a:cubicBezTo>
                    <a:cubicBezTo>
                      <a:pt x="132" y="32"/>
                      <a:pt x="132" y="36"/>
                      <a:pt x="132" y="39"/>
                    </a:cubicBezTo>
                    <a:cubicBezTo>
                      <a:pt x="132" y="39"/>
                      <a:pt x="132" y="40"/>
                      <a:pt x="133" y="40"/>
                    </a:cubicBezTo>
                    <a:close/>
                    <a:moveTo>
                      <a:pt x="116" y="202"/>
                    </a:moveTo>
                    <a:cubicBezTo>
                      <a:pt x="114" y="202"/>
                      <a:pt x="113" y="202"/>
                      <a:pt x="112" y="203"/>
                    </a:cubicBezTo>
                    <a:cubicBezTo>
                      <a:pt x="110" y="204"/>
                      <a:pt x="108" y="206"/>
                      <a:pt x="107" y="208"/>
                    </a:cubicBezTo>
                    <a:cubicBezTo>
                      <a:pt x="107" y="208"/>
                      <a:pt x="106" y="208"/>
                      <a:pt x="106" y="208"/>
                    </a:cubicBezTo>
                    <a:cubicBezTo>
                      <a:pt x="109" y="206"/>
                      <a:pt x="112" y="204"/>
                      <a:pt x="116" y="202"/>
                    </a:cubicBezTo>
                    <a:close/>
                    <a:moveTo>
                      <a:pt x="52" y="182"/>
                    </a:moveTo>
                    <a:cubicBezTo>
                      <a:pt x="53" y="183"/>
                      <a:pt x="55" y="183"/>
                      <a:pt x="56" y="184"/>
                    </a:cubicBezTo>
                    <a:cubicBezTo>
                      <a:pt x="56" y="183"/>
                      <a:pt x="57" y="183"/>
                      <a:pt x="57" y="182"/>
                    </a:cubicBezTo>
                    <a:cubicBezTo>
                      <a:pt x="55" y="181"/>
                      <a:pt x="53" y="180"/>
                      <a:pt x="52" y="180"/>
                    </a:cubicBezTo>
                    <a:cubicBezTo>
                      <a:pt x="52" y="180"/>
                      <a:pt x="52" y="181"/>
                      <a:pt x="52" y="182"/>
                    </a:cubicBezTo>
                    <a:close/>
                    <a:moveTo>
                      <a:pt x="110" y="181"/>
                    </a:moveTo>
                    <a:cubicBezTo>
                      <a:pt x="111" y="180"/>
                      <a:pt x="111" y="180"/>
                      <a:pt x="111" y="180"/>
                    </a:cubicBezTo>
                    <a:cubicBezTo>
                      <a:pt x="110" y="179"/>
                      <a:pt x="110" y="179"/>
                      <a:pt x="110" y="178"/>
                    </a:cubicBezTo>
                    <a:cubicBezTo>
                      <a:pt x="110" y="177"/>
                      <a:pt x="110" y="176"/>
                      <a:pt x="110" y="175"/>
                    </a:cubicBezTo>
                    <a:cubicBezTo>
                      <a:pt x="109" y="175"/>
                      <a:pt x="108" y="175"/>
                      <a:pt x="107" y="175"/>
                    </a:cubicBezTo>
                    <a:cubicBezTo>
                      <a:pt x="108" y="177"/>
                      <a:pt x="109" y="179"/>
                      <a:pt x="110" y="181"/>
                    </a:cubicBezTo>
                    <a:close/>
                    <a:moveTo>
                      <a:pt x="111" y="132"/>
                    </a:moveTo>
                    <a:cubicBezTo>
                      <a:pt x="110" y="131"/>
                      <a:pt x="109" y="130"/>
                      <a:pt x="108" y="130"/>
                    </a:cubicBezTo>
                    <a:cubicBezTo>
                      <a:pt x="108" y="130"/>
                      <a:pt x="107" y="130"/>
                      <a:pt x="107" y="131"/>
                    </a:cubicBezTo>
                    <a:cubicBezTo>
                      <a:pt x="107" y="131"/>
                      <a:pt x="106" y="131"/>
                      <a:pt x="107" y="132"/>
                    </a:cubicBezTo>
                    <a:cubicBezTo>
                      <a:pt x="107" y="133"/>
                      <a:pt x="107" y="134"/>
                      <a:pt x="108" y="135"/>
                    </a:cubicBezTo>
                    <a:cubicBezTo>
                      <a:pt x="109" y="134"/>
                      <a:pt x="110" y="133"/>
                      <a:pt x="111" y="132"/>
                    </a:cubicBezTo>
                    <a:close/>
                    <a:moveTo>
                      <a:pt x="69" y="142"/>
                    </a:moveTo>
                    <a:cubicBezTo>
                      <a:pt x="70" y="140"/>
                      <a:pt x="70" y="138"/>
                      <a:pt x="71" y="136"/>
                    </a:cubicBezTo>
                    <a:cubicBezTo>
                      <a:pt x="70" y="136"/>
                      <a:pt x="69" y="136"/>
                      <a:pt x="69" y="135"/>
                    </a:cubicBezTo>
                    <a:cubicBezTo>
                      <a:pt x="69" y="134"/>
                      <a:pt x="69" y="134"/>
                      <a:pt x="68" y="133"/>
                    </a:cubicBezTo>
                    <a:cubicBezTo>
                      <a:pt x="68" y="135"/>
                      <a:pt x="69" y="141"/>
                      <a:pt x="69" y="142"/>
                    </a:cubicBezTo>
                    <a:close/>
                    <a:moveTo>
                      <a:pt x="112" y="23"/>
                    </a:moveTo>
                    <a:cubicBezTo>
                      <a:pt x="112" y="22"/>
                      <a:pt x="111" y="21"/>
                      <a:pt x="111" y="20"/>
                    </a:cubicBezTo>
                    <a:cubicBezTo>
                      <a:pt x="110" y="19"/>
                      <a:pt x="110" y="19"/>
                      <a:pt x="109" y="19"/>
                    </a:cubicBezTo>
                    <a:cubicBezTo>
                      <a:pt x="109" y="21"/>
                      <a:pt x="109" y="22"/>
                      <a:pt x="109" y="24"/>
                    </a:cubicBezTo>
                    <a:cubicBezTo>
                      <a:pt x="110" y="24"/>
                      <a:pt x="111" y="24"/>
                      <a:pt x="112" y="23"/>
                    </a:cubicBezTo>
                    <a:close/>
                    <a:moveTo>
                      <a:pt x="60" y="37"/>
                    </a:moveTo>
                    <a:cubicBezTo>
                      <a:pt x="61" y="37"/>
                      <a:pt x="62" y="37"/>
                      <a:pt x="62" y="37"/>
                    </a:cubicBezTo>
                    <a:cubicBezTo>
                      <a:pt x="63" y="36"/>
                      <a:pt x="64" y="35"/>
                      <a:pt x="64" y="33"/>
                    </a:cubicBezTo>
                    <a:cubicBezTo>
                      <a:pt x="63" y="33"/>
                      <a:pt x="62" y="33"/>
                      <a:pt x="61" y="34"/>
                    </a:cubicBezTo>
                    <a:cubicBezTo>
                      <a:pt x="61" y="35"/>
                      <a:pt x="61" y="35"/>
                      <a:pt x="61" y="35"/>
                    </a:cubicBezTo>
                    <a:cubicBezTo>
                      <a:pt x="60" y="36"/>
                      <a:pt x="60" y="36"/>
                      <a:pt x="60" y="37"/>
                    </a:cubicBezTo>
                    <a:close/>
                    <a:moveTo>
                      <a:pt x="85" y="86"/>
                    </a:moveTo>
                    <a:cubicBezTo>
                      <a:pt x="86" y="85"/>
                      <a:pt x="86" y="85"/>
                      <a:pt x="86" y="84"/>
                    </a:cubicBezTo>
                    <a:cubicBezTo>
                      <a:pt x="86" y="82"/>
                      <a:pt x="86" y="80"/>
                      <a:pt x="86" y="79"/>
                    </a:cubicBezTo>
                    <a:cubicBezTo>
                      <a:pt x="86" y="78"/>
                      <a:pt x="86" y="77"/>
                      <a:pt x="85" y="76"/>
                    </a:cubicBezTo>
                    <a:cubicBezTo>
                      <a:pt x="85" y="79"/>
                      <a:pt x="85" y="83"/>
                      <a:pt x="85" y="86"/>
                    </a:cubicBezTo>
                    <a:close/>
                    <a:moveTo>
                      <a:pt x="61" y="163"/>
                    </a:moveTo>
                    <a:cubicBezTo>
                      <a:pt x="63" y="164"/>
                      <a:pt x="63" y="164"/>
                      <a:pt x="61" y="165"/>
                    </a:cubicBezTo>
                    <a:cubicBezTo>
                      <a:pt x="61" y="166"/>
                      <a:pt x="61" y="166"/>
                      <a:pt x="61" y="167"/>
                    </a:cubicBezTo>
                    <a:cubicBezTo>
                      <a:pt x="62" y="167"/>
                      <a:pt x="62" y="166"/>
                      <a:pt x="63" y="166"/>
                    </a:cubicBezTo>
                    <a:cubicBezTo>
                      <a:pt x="63" y="162"/>
                      <a:pt x="63" y="160"/>
                      <a:pt x="62" y="158"/>
                    </a:cubicBezTo>
                    <a:cubicBezTo>
                      <a:pt x="61" y="159"/>
                      <a:pt x="61" y="161"/>
                      <a:pt x="61" y="163"/>
                    </a:cubicBezTo>
                    <a:close/>
                    <a:moveTo>
                      <a:pt x="97" y="161"/>
                    </a:moveTo>
                    <a:cubicBezTo>
                      <a:pt x="97" y="159"/>
                      <a:pt x="97" y="157"/>
                      <a:pt x="95" y="155"/>
                    </a:cubicBezTo>
                    <a:cubicBezTo>
                      <a:pt x="94" y="157"/>
                      <a:pt x="94" y="157"/>
                      <a:pt x="95" y="159"/>
                    </a:cubicBezTo>
                    <a:cubicBezTo>
                      <a:pt x="95" y="159"/>
                      <a:pt x="95" y="160"/>
                      <a:pt x="95" y="160"/>
                    </a:cubicBezTo>
                    <a:cubicBezTo>
                      <a:pt x="95" y="161"/>
                      <a:pt x="96" y="161"/>
                      <a:pt x="97" y="161"/>
                    </a:cubicBezTo>
                    <a:close/>
                    <a:moveTo>
                      <a:pt x="61" y="26"/>
                    </a:moveTo>
                    <a:cubicBezTo>
                      <a:pt x="63" y="24"/>
                      <a:pt x="64" y="19"/>
                      <a:pt x="64" y="18"/>
                    </a:cubicBezTo>
                    <a:cubicBezTo>
                      <a:pt x="62" y="20"/>
                      <a:pt x="61" y="23"/>
                      <a:pt x="60" y="25"/>
                    </a:cubicBezTo>
                    <a:cubicBezTo>
                      <a:pt x="60" y="26"/>
                      <a:pt x="61" y="26"/>
                      <a:pt x="61" y="26"/>
                    </a:cubicBezTo>
                    <a:close/>
                    <a:moveTo>
                      <a:pt x="137" y="39"/>
                    </a:moveTo>
                    <a:cubicBezTo>
                      <a:pt x="137" y="39"/>
                      <a:pt x="137" y="39"/>
                      <a:pt x="137" y="39"/>
                    </a:cubicBezTo>
                    <a:cubicBezTo>
                      <a:pt x="138" y="38"/>
                      <a:pt x="138" y="37"/>
                      <a:pt x="138" y="37"/>
                    </a:cubicBezTo>
                    <a:cubicBezTo>
                      <a:pt x="138" y="36"/>
                      <a:pt x="139" y="36"/>
                      <a:pt x="139" y="36"/>
                    </a:cubicBezTo>
                    <a:cubicBezTo>
                      <a:pt x="138" y="32"/>
                      <a:pt x="138" y="29"/>
                      <a:pt x="138" y="25"/>
                    </a:cubicBezTo>
                    <a:cubicBezTo>
                      <a:pt x="138" y="25"/>
                      <a:pt x="138" y="24"/>
                      <a:pt x="138" y="24"/>
                    </a:cubicBezTo>
                    <a:cubicBezTo>
                      <a:pt x="138" y="24"/>
                      <a:pt x="138" y="24"/>
                      <a:pt x="138" y="24"/>
                    </a:cubicBezTo>
                    <a:cubicBezTo>
                      <a:pt x="138" y="25"/>
                      <a:pt x="137" y="26"/>
                      <a:pt x="138" y="27"/>
                    </a:cubicBezTo>
                    <a:cubicBezTo>
                      <a:pt x="138" y="29"/>
                      <a:pt x="138" y="32"/>
                      <a:pt x="138" y="34"/>
                    </a:cubicBezTo>
                    <a:cubicBezTo>
                      <a:pt x="137" y="36"/>
                      <a:pt x="137" y="37"/>
                      <a:pt x="137" y="39"/>
                    </a:cubicBezTo>
                    <a:close/>
                    <a:moveTo>
                      <a:pt x="33" y="173"/>
                    </a:moveTo>
                    <a:cubicBezTo>
                      <a:pt x="33" y="172"/>
                      <a:pt x="33" y="170"/>
                      <a:pt x="32" y="170"/>
                    </a:cubicBezTo>
                    <a:cubicBezTo>
                      <a:pt x="31" y="169"/>
                      <a:pt x="31" y="169"/>
                      <a:pt x="30" y="169"/>
                    </a:cubicBezTo>
                    <a:cubicBezTo>
                      <a:pt x="30" y="168"/>
                      <a:pt x="29" y="168"/>
                      <a:pt x="29" y="167"/>
                    </a:cubicBezTo>
                    <a:cubicBezTo>
                      <a:pt x="29" y="168"/>
                      <a:pt x="28" y="168"/>
                      <a:pt x="28" y="169"/>
                    </a:cubicBezTo>
                    <a:cubicBezTo>
                      <a:pt x="30" y="170"/>
                      <a:pt x="31" y="172"/>
                      <a:pt x="33" y="173"/>
                    </a:cubicBezTo>
                    <a:close/>
                    <a:moveTo>
                      <a:pt x="38" y="166"/>
                    </a:moveTo>
                    <a:cubicBezTo>
                      <a:pt x="37" y="165"/>
                      <a:pt x="36" y="165"/>
                      <a:pt x="35" y="165"/>
                    </a:cubicBezTo>
                    <a:cubicBezTo>
                      <a:pt x="35" y="166"/>
                      <a:pt x="35" y="166"/>
                      <a:pt x="35" y="167"/>
                    </a:cubicBezTo>
                    <a:cubicBezTo>
                      <a:pt x="35" y="167"/>
                      <a:pt x="35" y="167"/>
                      <a:pt x="35" y="167"/>
                    </a:cubicBezTo>
                    <a:cubicBezTo>
                      <a:pt x="36" y="168"/>
                      <a:pt x="37" y="168"/>
                      <a:pt x="37" y="169"/>
                    </a:cubicBezTo>
                    <a:cubicBezTo>
                      <a:pt x="38" y="168"/>
                      <a:pt x="38" y="167"/>
                      <a:pt x="38" y="166"/>
                    </a:cubicBezTo>
                    <a:close/>
                    <a:moveTo>
                      <a:pt x="48" y="116"/>
                    </a:moveTo>
                    <a:cubicBezTo>
                      <a:pt x="48" y="116"/>
                      <a:pt x="48" y="116"/>
                      <a:pt x="48" y="116"/>
                    </a:cubicBezTo>
                    <a:cubicBezTo>
                      <a:pt x="48" y="114"/>
                      <a:pt x="48" y="112"/>
                      <a:pt x="48" y="109"/>
                    </a:cubicBezTo>
                    <a:cubicBezTo>
                      <a:pt x="47" y="107"/>
                      <a:pt x="47" y="104"/>
                      <a:pt x="47" y="102"/>
                    </a:cubicBezTo>
                    <a:cubicBezTo>
                      <a:pt x="47" y="98"/>
                      <a:pt x="46" y="95"/>
                      <a:pt x="46" y="91"/>
                    </a:cubicBezTo>
                    <a:cubicBezTo>
                      <a:pt x="46" y="91"/>
                      <a:pt x="46" y="91"/>
                      <a:pt x="46" y="91"/>
                    </a:cubicBezTo>
                    <a:cubicBezTo>
                      <a:pt x="47" y="99"/>
                      <a:pt x="47" y="108"/>
                      <a:pt x="48" y="116"/>
                    </a:cubicBezTo>
                    <a:close/>
                    <a:moveTo>
                      <a:pt x="89" y="184"/>
                    </a:moveTo>
                    <a:cubicBezTo>
                      <a:pt x="88" y="183"/>
                      <a:pt x="87" y="182"/>
                      <a:pt x="87" y="181"/>
                    </a:cubicBezTo>
                    <a:cubicBezTo>
                      <a:pt x="86" y="181"/>
                      <a:pt x="86" y="181"/>
                      <a:pt x="85" y="181"/>
                    </a:cubicBezTo>
                    <a:cubicBezTo>
                      <a:pt x="85" y="182"/>
                      <a:pt x="85" y="183"/>
                      <a:pt x="84" y="183"/>
                    </a:cubicBezTo>
                    <a:cubicBezTo>
                      <a:pt x="84" y="184"/>
                      <a:pt x="84" y="184"/>
                      <a:pt x="85" y="185"/>
                    </a:cubicBezTo>
                    <a:cubicBezTo>
                      <a:pt x="86" y="184"/>
                      <a:pt x="87" y="184"/>
                      <a:pt x="89" y="184"/>
                    </a:cubicBezTo>
                    <a:close/>
                    <a:moveTo>
                      <a:pt x="48" y="12"/>
                    </a:moveTo>
                    <a:cubicBezTo>
                      <a:pt x="48" y="12"/>
                      <a:pt x="48" y="12"/>
                      <a:pt x="48" y="11"/>
                    </a:cubicBezTo>
                    <a:cubicBezTo>
                      <a:pt x="46" y="13"/>
                      <a:pt x="45" y="14"/>
                      <a:pt x="44" y="16"/>
                    </a:cubicBezTo>
                    <a:cubicBezTo>
                      <a:pt x="43" y="16"/>
                      <a:pt x="43" y="16"/>
                      <a:pt x="43" y="16"/>
                    </a:cubicBezTo>
                    <a:cubicBezTo>
                      <a:pt x="43" y="17"/>
                      <a:pt x="43" y="18"/>
                      <a:pt x="44" y="20"/>
                    </a:cubicBezTo>
                    <a:cubicBezTo>
                      <a:pt x="45" y="17"/>
                      <a:pt x="46" y="14"/>
                      <a:pt x="48" y="12"/>
                    </a:cubicBezTo>
                    <a:close/>
                    <a:moveTo>
                      <a:pt x="64" y="49"/>
                    </a:moveTo>
                    <a:cubicBezTo>
                      <a:pt x="63" y="48"/>
                      <a:pt x="61" y="47"/>
                      <a:pt x="60" y="47"/>
                    </a:cubicBezTo>
                    <a:cubicBezTo>
                      <a:pt x="60" y="48"/>
                      <a:pt x="61" y="51"/>
                      <a:pt x="61" y="52"/>
                    </a:cubicBezTo>
                    <a:cubicBezTo>
                      <a:pt x="61" y="52"/>
                      <a:pt x="61" y="52"/>
                      <a:pt x="61" y="51"/>
                    </a:cubicBezTo>
                    <a:cubicBezTo>
                      <a:pt x="62" y="51"/>
                      <a:pt x="63" y="50"/>
                      <a:pt x="64" y="49"/>
                    </a:cubicBezTo>
                    <a:close/>
                    <a:moveTo>
                      <a:pt x="101" y="220"/>
                    </a:moveTo>
                    <a:cubicBezTo>
                      <a:pt x="103" y="220"/>
                      <a:pt x="107" y="220"/>
                      <a:pt x="107" y="219"/>
                    </a:cubicBezTo>
                    <a:cubicBezTo>
                      <a:pt x="107" y="219"/>
                      <a:pt x="107" y="219"/>
                      <a:pt x="107" y="219"/>
                    </a:cubicBezTo>
                    <a:cubicBezTo>
                      <a:pt x="105" y="219"/>
                      <a:pt x="104" y="218"/>
                      <a:pt x="102" y="218"/>
                    </a:cubicBezTo>
                    <a:cubicBezTo>
                      <a:pt x="101" y="218"/>
                      <a:pt x="101" y="218"/>
                      <a:pt x="101" y="218"/>
                    </a:cubicBezTo>
                    <a:cubicBezTo>
                      <a:pt x="101" y="219"/>
                      <a:pt x="101" y="219"/>
                      <a:pt x="101" y="220"/>
                    </a:cubicBezTo>
                    <a:close/>
                    <a:moveTo>
                      <a:pt x="91" y="159"/>
                    </a:moveTo>
                    <a:cubicBezTo>
                      <a:pt x="92" y="158"/>
                      <a:pt x="92" y="158"/>
                      <a:pt x="91" y="157"/>
                    </a:cubicBezTo>
                    <a:cubicBezTo>
                      <a:pt x="90" y="156"/>
                      <a:pt x="90" y="154"/>
                      <a:pt x="89" y="153"/>
                    </a:cubicBezTo>
                    <a:cubicBezTo>
                      <a:pt x="89" y="153"/>
                      <a:pt x="89" y="152"/>
                      <a:pt x="88" y="152"/>
                    </a:cubicBezTo>
                    <a:cubicBezTo>
                      <a:pt x="88" y="153"/>
                      <a:pt x="88" y="154"/>
                      <a:pt x="89" y="155"/>
                    </a:cubicBezTo>
                    <a:cubicBezTo>
                      <a:pt x="89" y="158"/>
                      <a:pt x="89" y="158"/>
                      <a:pt x="91" y="159"/>
                    </a:cubicBezTo>
                    <a:close/>
                    <a:moveTo>
                      <a:pt x="118" y="35"/>
                    </a:moveTo>
                    <a:cubicBezTo>
                      <a:pt x="119" y="34"/>
                      <a:pt x="118" y="34"/>
                      <a:pt x="118" y="33"/>
                    </a:cubicBezTo>
                    <a:cubicBezTo>
                      <a:pt x="118" y="32"/>
                      <a:pt x="118" y="30"/>
                      <a:pt x="117" y="28"/>
                    </a:cubicBezTo>
                    <a:cubicBezTo>
                      <a:pt x="117" y="28"/>
                      <a:pt x="117" y="27"/>
                      <a:pt x="117" y="27"/>
                    </a:cubicBezTo>
                    <a:cubicBezTo>
                      <a:pt x="117" y="27"/>
                      <a:pt x="117" y="27"/>
                      <a:pt x="116" y="27"/>
                    </a:cubicBezTo>
                    <a:cubicBezTo>
                      <a:pt x="116" y="28"/>
                      <a:pt x="116" y="28"/>
                      <a:pt x="116" y="29"/>
                    </a:cubicBezTo>
                    <a:cubicBezTo>
                      <a:pt x="117" y="31"/>
                      <a:pt x="117" y="33"/>
                      <a:pt x="118" y="35"/>
                    </a:cubicBezTo>
                    <a:close/>
                    <a:moveTo>
                      <a:pt x="99" y="58"/>
                    </a:moveTo>
                    <a:cubicBezTo>
                      <a:pt x="101" y="58"/>
                      <a:pt x="102" y="58"/>
                      <a:pt x="103" y="57"/>
                    </a:cubicBezTo>
                    <a:cubicBezTo>
                      <a:pt x="103" y="57"/>
                      <a:pt x="103" y="56"/>
                      <a:pt x="103" y="54"/>
                    </a:cubicBezTo>
                    <a:cubicBezTo>
                      <a:pt x="102" y="55"/>
                      <a:pt x="100" y="56"/>
                      <a:pt x="99" y="58"/>
                    </a:cubicBezTo>
                    <a:close/>
                    <a:moveTo>
                      <a:pt x="59" y="159"/>
                    </a:moveTo>
                    <a:cubicBezTo>
                      <a:pt x="59" y="159"/>
                      <a:pt x="59" y="159"/>
                      <a:pt x="59" y="159"/>
                    </a:cubicBezTo>
                    <a:cubicBezTo>
                      <a:pt x="59" y="158"/>
                      <a:pt x="60" y="157"/>
                      <a:pt x="60" y="156"/>
                    </a:cubicBezTo>
                    <a:cubicBezTo>
                      <a:pt x="60" y="154"/>
                      <a:pt x="59" y="152"/>
                      <a:pt x="59" y="150"/>
                    </a:cubicBezTo>
                    <a:cubicBezTo>
                      <a:pt x="59" y="149"/>
                      <a:pt x="59" y="148"/>
                      <a:pt x="58" y="147"/>
                    </a:cubicBezTo>
                    <a:cubicBezTo>
                      <a:pt x="58" y="148"/>
                      <a:pt x="58" y="148"/>
                      <a:pt x="58" y="148"/>
                    </a:cubicBezTo>
                    <a:cubicBezTo>
                      <a:pt x="58" y="151"/>
                      <a:pt x="59" y="155"/>
                      <a:pt x="59" y="159"/>
                    </a:cubicBezTo>
                    <a:close/>
                    <a:moveTo>
                      <a:pt x="112" y="139"/>
                    </a:moveTo>
                    <a:cubicBezTo>
                      <a:pt x="112" y="140"/>
                      <a:pt x="113" y="140"/>
                      <a:pt x="113" y="140"/>
                    </a:cubicBezTo>
                    <a:cubicBezTo>
                      <a:pt x="114" y="141"/>
                      <a:pt x="115" y="141"/>
                      <a:pt x="115" y="142"/>
                    </a:cubicBezTo>
                    <a:cubicBezTo>
                      <a:pt x="115" y="140"/>
                      <a:pt x="115" y="139"/>
                      <a:pt x="115" y="137"/>
                    </a:cubicBezTo>
                    <a:cubicBezTo>
                      <a:pt x="114" y="138"/>
                      <a:pt x="113" y="138"/>
                      <a:pt x="112" y="139"/>
                    </a:cubicBezTo>
                    <a:close/>
                    <a:moveTo>
                      <a:pt x="148" y="150"/>
                    </a:moveTo>
                    <a:cubicBezTo>
                      <a:pt x="148" y="150"/>
                      <a:pt x="148" y="150"/>
                      <a:pt x="148" y="150"/>
                    </a:cubicBezTo>
                    <a:cubicBezTo>
                      <a:pt x="146" y="151"/>
                      <a:pt x="145" y="152"/>
                      <a:pt x="143" y="154"/>
                    </a:cubicBezTo>
                    <a:cubicBezTo>
                      <a:pt x="143" y="154"/>
                      <a:pt x="143" y="154"/>
                      <a:pt x="143" y="155"/>
                    </a:cubicBezTo>
                    <a:cubicBezTo>
                      <a:pt x="143" y="155"/>
                      <a:pt x="144" y="155"/>
                      <a:pt x="144" y="156"/>
                    </a:cubicBezTo>
                    <a:cubicBezTo>
                      <a:pt x="146" y="154"/>
                      <a:pt x="147" y="152"/>
                      <a:pt x="148" y="150"/>
                    </a:cubicBezTo>
                    <a:close/>
                    <a:moveTo>
                      <a:pt x="139" y="154"/>
                    </a:moveTo>
                    <a:cubicBezTo>
                      <a:pt x="139" y="154"/>
                      <a:pt x="139" y="154"/>
                      <a:pt x="140" y="153"/>
                    </a:cubicBezTo>
                    <a:cubicBezTo>
                      <a:pt x="140" y="153"/>
                      <a:pt x="141" y="153"/>
                      <a:pt x="140" y="152"/>
                    </a:cubicBezTo>
                    <a:cubicBezTo>
                      <a:pt x="140" y="151"/>
                      <a:pt x="140" y="150"/>
                      <a:pt x="140" y="149"/>
                    </a:cubicBezTo>
                    <a:cubicBezTo>
                      <a:pt x="140" y="148"/>
                      <a:pt x="140" y="148"/>
                      <a:pt x="140" y="148"/>
                    </a:cubicBezTo>
                    <a:cubicBezTo>
                      <a:pt x="139" y="149"/>
                      <a:pt x="139" y="150"/>
                      <a:pt x="138" y="150"/>
                    </a:cubicBezTo>
                    <a:cubicBezTo>
                      <a:pt x="138" y="151"/>
                      <a:pt x="138" y="151"/>
                      <a:pt x="138" y="151"/>
                    </a:cubicBezTo>
                    <a:cubicBezTo>
                      <a:pt x="138" y="152"/>
                      <a:pt x="139" y="153"/>
                      <a:pt x="139" y="154"/>
                    </a:cubicBezTo>
                    <a:close/>
                    <a:moveTo>
                      <a:pt x="107" y="50"/>
                    </a:moveTo>
                    <a:cubicBezTo>
                      <a:pt x="108" y="48"/>
                      <a:pt x="108" y="46"/>
                      <a:pt x="108" y="44"/>
                    </a:cubicBezTo>
                    <a:cubicBezTo>
                      <a:pt x="107" y="44"/>
                      <a:pt x="107" y="44"/>
                      <a:pt x="106" y="44"/>
                    </a:cubicBezTo>
                    <a:cubicBezTo>
                      <a:pt x="106" y="46"/>
                      <a:pt x="106" y="48"/>
                      <a:pt x="107" y="50"/>
                    </a:cubicBezTo>
                    <a:close/>
                    <a:moveTo>
                      <a:pt x="90" y="141"/>
                    </a:moveTo>
                    <a:cubicBezTo>
                      <a:pt x="89" y="140"/>
                      <a:pt x="87" y="135"/>
                      <a:pt x="86" y="135"/>
                    </a:cubicBezTo>
                    <a:cubicBezTo>
                      <a:pt x="86" y="135"/>
                      <a:pt x="86" y="135"/>
                      <a:pt x="86" y="135"/>
                    </a:cubicBezTo>
                    <a:cubicBezTo>
                      <a:pt x="86" y="137"/>
                      <a:pt x="86" y="138"/>
                      <a:pt x="87" y="139"/>
                    </a:cubicBezTo>
                    <a:cubicBezTo>
                      <a:pt x="87" y="139"/>
                      <a:pt x="87" y="139"/>
                      <a:pt x="87" y="139"/>
                    </a:cubicBezTo>
                    <a:cubicBezTo>
                      <a:pt x="88" y="140"/>
                      <a:pt x="89" y="140"/>
                      <a:pt x="90" y="141"/>
                    </a:cubicBezTo>
                    <a:close/>
                    <a:moveTo>
                      <a:pt x="127" y="121"/>
                    </a:moveTo>
                    <a:cubicBezTo>
                      <a:pt x="127" y="121"/>
                      <a:pt x="128" y="120"/>
                      <a:pt x="128" y="120"/>
                    </a:cubicBezTo>
                    <a:cubicBezTo>
                      <a:pt x="128" y="120"/>
                      <a:pt x="128" y="120"/>
                      <a:pt x="128" y="119"/>
                    </a:cubicBezTo>
                    <a:cubicBezTo>
                      <a:pt x="129" y="118"/>
                      <a:pt x="128" y="117"/>
                      <a:pt x="128" y="116"/>
                    </a:cubicBezTo>
                    <a:cubicBezTo>
                      <a:pt x="127" y="117"/>
                      <a:pt x="125" y="119"/>
                      <a:pt x="125" y="120"/>
                    </a:cubicBezTo>
                    <a:cubicBezTo>
                      <a:pt x="126" y="120"/>
                      <a:pt x="126" y="120"/>
                      <a:pt x="127" y="121"/>
                    </a:cubicBezTo>
                    <a:close/>
                    <a:moveTo>
                      <a:pt x="114" y="41"/>
                    </a:moveTo>
                    <a:cubicBezTo>
                      <a:pt x="115" y="41"/>
                      <a:pt x="116" y="41"/>
                      <a:pt x="117" y="41"/>
                    </a:cubicBezTo>
                    <a:cubicBezTo>
                      <a:pt x="117" y="40"/>
                      <a:pt x="117" y="39"/>
                      <a:pt x="116" y="38"/>
                    </a:cubicBezTo>
                    <a:cubicBezTo>
                      <a:pt x="114" y="38"/>
                      <a:pt x="114" y="38"/>
                      <a:pt x="114" y="40"/>
                    </a:cubicBezTo>
                    <a:cubicBezTo>
                      <a:pt x="114" y="40"/>
                      <a:pt x="114" y="41"/>
                      <a:pt x="114" y="41"/>
                    </a:cubicBezTo>
                    <a:close/>
                    <a:moveTo>
                      <a:pt x="75" y="127"/>
                    </a:moveTo>
                    <a:cubicBezTo>
                      <a:pt x="76" y="125"/>
                      <a:pt x="76" y="122"/>
                      <a:pt x="76" y="119"/>
                    </a:cubicBezTo>
                    <a:cubicBezTo>
                      <a:pt x="76" y="119"/>
                      <a:pt x="76" y="119"/>
                      <a:pt x="75" y="119"/>
                    </a:cubicBezTo>
                    <a:cubicBezTo>
                      <a:pt x="75" y="119"/>
                      <a:pt x="75" y="119"/>
                      <a:pt x="75" y="119"/>
                    </a:cubicBezTo>
                    <a:cubicBezTo>
                      <a:pt x="75" y="122"/>
                      <a:pt x="74" y="125"/>
                      <a:pt x="75" y="127"/>
                    </a:cubicBezTo>
                    <a:close/>
                    <a:moveTo>
                      <a:pt x="97" y="111"/>
                    </a:moveTo>
                    <a:cubicBezTo>
                      <a:pt x="98" y="109"/>
                      <a:pt x="98" y="108"/>
                      <a:pt x="99" y="107"/>
                    </a:cubicBezTo>
                    <a:cubicBezTo>
                      <a:pt x="99" y="107"/>
                      <a:pt x="99" y="107"/>
                      <a:pt x="99" y="107"/>
                    </a:cubicBezTo>
                    <a:cubicBezTo>
                      <a:pt x="97" y="108"/>
                      <a:pt x="96" y="108"/>
                      <a:pt x="94" y="109"/>
                    </a:cubicBezTo>
                    <a:cubicBezTo>
                      <a:pt x="94" y="109"/>
                      <a:pt x="94" y="109"/>
                      <a:pt x="94" y="110"/>
                    </a:cubicBezTo>
                    <a:cubicBezTo>
                      <a:pt x="95" y="110"/>
                      <a:pt x="96" y="110"/>
                      <a:pt x="97" y="111"/>
                    </a:cubicBezTo>
                    <a:close/>
                    <a:moveTo>
                      <a:pt x="23" y="169"/>
                    </a:moveTo>
                    <a:cubicBezTo>
                      <a:pt x="24" y="167"/>
                      <a:pt x="23" y="165"/>
                      <a:pt x="22" y="164"/>
                    </a:cubicBezTo>
                    <a:cubicBezTo>
                      <a:pt x="21" y="165"/>
                      <a:pt x="21" y="166"/>
                      <a:pt x="20" y="167"/>
                    </a:cubicBezTo>
                    <a:cubicBezTo>
                      <a:pt x="21" y="168"/>
                      <a:pt x="22" y="168"/>
                      <a:pt x="23" y="169"/>
                    </a:cubicBezTo>
                    <a:close/>
                    <a:moveTo>
                      <a:pt x="139" y="113"/>
                    </a:moveTo>
                    <a:cubicBezTo>
                      <a:pt x="139" y="112"/>
                      <a:pt x="139" y="112"/>
                      <a:pt x="139" y="112"/>
                    </a:cubicBezTo>
                    <a:cubicBezTo>
                      <a:pt x="140" y="112"/>
                      <a:pt x="140" y="111"/>
                      <a:pt x="140" y="111"/>
                    </a:cubicBezTo>
                    <a:cubicBezTo>
                      <a:pt x="140" y="109"/>
                      <a:pt x="140" y="107"/>
                      <a:pt x="140" y="106"/>
                    </a:cubicBezTo>
                    <a:cubicBezTo>
                      <a:pt x="139" y="105"/>
                      <a:pt x="139" y="105"/>
                      <a:pt x="139" y="104"/>
                    </a:cubicBezTo>
                    <a:cubicBezTo>
                      <a:pt x="139" y="107"/>
                      <a:pt x="139" y="110"/>
                      <a:pt x="139" y="113"/>
                    </a:cubicBezTo>
                    <a:close/>
                    <a:moveTo>
                      <a:pt x="74" y="141"/>
                    </a:moveTo>
                    <a:cubicBezTo>
                      <a:pt x="75" y="141"/>
                      <a:pt x="75" y="140"/>
                      <a:pt x="74" y="140"/>
                    </a:cubicBezTo>
                    <a:cubicBezTo>
                      <a:pt x="74" y="138"/>
                      <a:pt x="74" y="137"/>
                      <a:pt x="73" y="135"/>
                    </a:cubicBezTo>
                    <a:cubicBezTo>
                      <a:pt x="73" y="135"/>
                      <a:pt x="73" y="135"/>
                      <a:pt x="73" y="134"/>
                    </a:cubicBezTo>
                    <a:cubicBezTo>
                      <a:pt x="73" y="136"/>
                      <a:pt x="72" y="137"/>
                      <a:pt x="72" y="139"/>
                    </a:cubicBezTo>
                    <a:cubicBezTo>
                      <a:pt x="72" y="139"/>
                      <a:pt x="72" y="139"/>
                      <a:pt x="72" y="139"/>
                    </a:cubicBezTo>
                    <a:cubicBezTo>
                      <a:pt x="73" y="140"/>
                      <a:pt x="74" y="141"/>
                      <a:pt x="74" y="141"/>
                    </a:cubicBezTo>
                    <a:close/>
                    <a:moveTo>
                      <a:pt x="137" y="127"/>
                    </a:moveTo>
                    <a:cubicBezTo>
                      <a:pt x="136" y="130"/>
                      <a:pt x="135" y="134"/>
                      <a:pt x="133" y="137"/>
                    </a:cubicBezTo>
                    <a:cubicBezTo>
                      <a:pt x="134" y="137"/>
                      <a:pt x="134" y="137"/>
                      <a:pt x="134" y="136"/>
                    </a:cubicBezTo>
                    <a:cubicBezTo>
                      <a:pt x="135" y="135"/>
                      <a:pt x="136" y="133"/>
                      <a:pt x="137" y="131"/>
                    </a:cubicBezTo>
                    <a:cubicBezTo>
                      <a:pt x="138" y="130"/>
                      <a:pt x="138" y="130"/>
                      <a:pt x="138" y="130"/>
                    </a:cubicBezTo>
                    <a:cubicBezTo>
                      <a:pt x="138" y="129"/>
                      <a:pt x="137" y="128"/>
                      <a:pt x="137" y="127"/>
                    </a:cubicBezTo>
                    <a:close/>
                    <a:moveTo>
                      <a:pt x="91" y="120"/>
                    </a:moveTo>
                    <a:cubicBezTo>
                      <a:pt x="91" y="120"/>
                      <a:pt x="91" y="120"/>
                      <a:pt x="91" y="120"/>
                    </a:cubicBezTo>
                    <a:cubicBezTo>
                      <a:pt x="91" y="122"/>
                      <a:pt x="90" y="124"/>
                      <a:pt x="90" y="127"/>
                    </a:cubicBezTo>
                    <a:cubicBezTo>
                      <a:pt x="90" y="127"/>
                      <a:pt x="90" y="127"/>
                      <a:pt x="90" y="127"/>
                    </a:cubicBezTo>
                    <a:cubicBezTo>
                      <a:pt x="90" y="127"/>
                      <a:pt x="90" y="127"/>
                      <a:pt x="90" y="127"/>
                    </a:cubicBezTo>
                    <a:cubicBezTo>
                      <a:pt x="91" y="125"/>
                      <a:pt x="91" y="124"/>
                      <a:pt x="92" y="122"/>
                    </a:cubicBezTo>
                    <a:cubicBezTo>
                      <a:pt x="92" y="122"/>
                      <a:pt x="92" y="122"/>
                      <a:pt x="92" y="122"/>
                    </a:cubicBezTo>
                    <a:cubicBezTo>
                      <a:pt x="92" y="121"/>
                      <a:pt x="92" y="121"/>
                      <a:pt x="91" y="120"/>
                    </a:cubicBezTo>
                    <a:close/>
                    <a:moveTo>
                      <a:pt x="73" y="51"/>
                    </a:moveTo>
                    <a:cubicBezTo>
                      <a:pt x="74" y="49"/>
                      <a:pt x="75" y="47"/>
                      <a:pt x="74" y="45"/>
                    </a:cubicBezTo>
                    <a:cubicBezTo>
                      <a:pt x="73" y="46"/>
                      <a:pt x="73" y="48"/>
                      <a:pt x="72" y="49"/>
                    </a:cubicBezTo>
                    <a:cubicBezTo>
                      <a:pt x="71" y="50"/>
                      <a:pt x="71" y="50"/>
                      <a:pt x="72" y="51"/>
                    </a:cubicBezTo>
                    <a:cubicBezTo>
                      <a:pt x="72" y="51"/>
                      <a:pt x="73" y="51"/>
                      <a:pt x="73" y="51"/>
                    </a:cubicBezTo>
                    <a:close/>
                    <a:moveTo>
                      <a:pt x="49" y="179"/>
                    </a:moveTo>
                    <a:cubicBezTo>
                      <a:pt x="48" y="178"/>
                      <a:pt x="47" y="177"/>
                      <a:pt x="45" y="176"/>
                    </a:cubicBezTo>
                    <a:cubicBezTo>
                      <a:pt x="45" y="177"/>
                      <a:pt x="45" y="177"/>
                      <a:pt x="46" y="178"/>
                    </a:cubicBezTo>
                    <a:cubicBezTo>
                      <a:pt x="46" y="179"/>
                      <a:pt x="47" y="179"/>
                      <a:pt x="48" y="180"/>
                    </a:cubicBezTo>
                    <a:cubicBezTo>
                      <a:pt x="48" y="180"/>
                      <a:pt x="49" y="180"/>
                      <a:pt x="49" y="181"/>
                    </a:cubicBezTo>
                    <a:cubicBezTo>
                      <a:pt x="49" y="180"/>
                      <a:pt x="49" y="179"/>
                      <a:pt x="49" y="179"/>
                    </a:cubicBezTo>
                    <a:close/>
                    <a:moveTo>
                      <a:pt x="88" y="146"/>
                    </a:moveTo>
                    <a:cubicBezTo>
                      <a:pt x="88" y="146"/>
                      <a:pt x="88" y="146"/>
                      <a:pt x="88" y="146"/>
                    </a:cubicBezTo>
                    <a:cubicBezTo>
                      <a:pt x="88" y="146"/>
                      <a:pt x="92" y="154"/>
                      <a:pt x="92" y="155"/>
                    </a:cubicBezTo>
                    <a:cubicBezTo>
                      <a:pt x="93" y="154"/>
                      <a:pt x="93" y="154"/>
                      <a:pt x="93" y="154"/>
                    </a:cubicBezTo>
                    <a:cubicBezTo>
                      <a:pt x="92" y="153"/>
                      <a:pt x="91" y="152"/>
                      <a:pt x="92" y="151"/>
                    </a:cubicBezTo>
                    <a:cubicBezTo>
                      <a:pt x="92" y="151"/>
                      <a:pt x="92" y="151"/>
                      <a:pt x="91" y="151"/>
                    </a:cubicBezTo>
                    <a:cubicBezTo>
                      <a:pt x="90" y="149"/>
                      <a:pt x="89" y="147"/>
                      <a:pt x="88" y="146"/>
                    </a:cubicBezTo>
                    <a:close/>
                    <a:moveTo>
                      <a:pt x="63" y="174"/>
                    </a:moveTo>
                    <a:cubicBezTo>
                      <a:pt x="65" y="176"/>
                      <a:pt x="68" y="177"/>
                      <a:pt x="69" y="177"/>
                    </a:cubicBezTo>
                    <a:cubicBezTo>
                      <a:pt x="68" y="176"/>
                      <a:pt x="66" y="174"/>
                      <a:pt x="64" y="173"/>
                    </a:cubicBezTo>
                    <a:cubicBezTo>
                      <a:pt x="64" y="173"/>
                      <a:pt x="63" y="174"/>
                      <a:pt x="63" y="174"/>
                    </a:cubicBezTo>
                    <a:close/>
                    <a:moveTo>
                      <a:pt x="141" y="125"/>
                    </a:moveTo>
                    <a:cubicBezTo>
                      <a:pt x="141" y="125"/>
                      <a:pt x="141" y="125"/>
                      <a:pt x="141" y="125"/>
                    </a:cubicBezTo>
                    <a:cubicBezTo>
                      <a:pt x="141" y="125"/>
                      <a:pt x="141" y="125"/>
                      <a:pt x="141" y="124"/>
                    </a:cubicBezTo>
                    <a:cubicBezTo>
                      <a:pt x="141" y="121"/>
                      <a:pt x="141" y="118"/>
                      <a:pt x="141" y="115"/>
                    </a:cubicBezTo>
                    <a:cubicBezTo>
                      <a:pt x="141" y="115"/>
                      <a:pt x="141" y="115"/>
                      <a:pt x="141" y="115"/>
                    </a:cubicBezTo>
                    <a:cubicBezTo>
                      <a:pt x="141" y="115"/>
                      <a:pt x="141" y="115"/>
                      <a:pt x="141" y="115"/>
                    </a:cubicBezTo>
                    <a:cubicBezTo>
                      <a:pt x="141" y="116"/>
                      <a:pt x="140" y="117"/>
                      <a:pt x="140" y="118"/>
                    </a:cubicBezTo>
                    <a:cubicBezTo>
                      <a:pt x="140" y="118"/>
                      <a:pt x="140" y="119"/>
                      <a:pt x="140" y="119"/>
                    </a:cubicBezTo>
                    <a:cubicBezTo>
                      <a:pt x="140" y="121"/>
                      <a:pt x="140" y="123"/>
                      <a:pt x="141" y="125"/>
                    </a:cubicBezTo>
                    <a:close/>
                    <a:moveTo>
                      <a:pt x="87" y="59"/>
                    </a:moveTo>
                    <a:cubicBezTo>
                      <a:pt x="88" y="61"/>
                      <a:pt x="88" y="63"/>
                      <a:pt x="88" y="65"/>
                    </a:cubicBezTo>
                    <a:cubicBezTo>
                      <a:pt x="89" y="64"/>
                      <a:pt x="90" y="62"/>
                      <a:pt x="90" y="60"/>
                    </a:cubicBezTo>
                    <a:cubicBezTo>
                      <a:pt x="89" y="60"/>
                      <a:pt x="88" y="60"/>
                      <a:pt x="87" y="59"/>
                    </a:cubicBezTo>
                    <a:close/>
                    <a:moveTo>
                      <a:pt x="88" y="89"/>
                    </a:moveTo>
                    <a:cubicBezTo>
                      <a:pt x="88" y="89"/>
                      <a:pt x="88" y="89"/>
                      <a:pt x="88" y="89"/>
                    </a:cubicBezTo>
                    <a:cubicBezTo>
                      <a:pt x="88" y="91"/>
                      <a:pt x="88" y="92"/>
                      <a:pt x="87" y="94"/>
                    </a:cubicBezTo>
                    <a:cubicBezTo>
                      <a:pt x="88" y="93"/>
                      <a:pt x="89" y="93"/>
                      <a:pt x="90" y="93"/>
                    </a:cubicBezTo>
                    <a:cubicBezTo>
                      <a:pt x="90" y="91"/>
                      <a:pt x="89" y="90"/>
                      <a:pt x="88" y="89"/>
                    </a:cubicBezTo>
                    <a:close/>
                    <a:moveTo>
                      <a:pt x="48" y="22"/>
                    </a:moveTo>
                    <a:cubicBezTo>
                      <a:pt x="48" y="22"/>
                      <a:pt x="48" y="22"/>
                      <a:pt x="48" y="22"/>
                    </a:cubicBezTo>
                    <a:cubicBezTo>
                      <a:pt x="46" y="23"/>
                      <a:pt x="45" y="25"/>
                      <a:pt x="44" y="26"/>
                    </a:cubicBezTo>
                    <a:cubicBezTo>
                      <a:pt x="44" y="26"/>
                      <a:pt x="44" y="27"/>
                      <a:pt x="44" y="27"/>
                    </a:cubicBezTo>
                    <a:cubicBezTo>
                      <a:pt x="44" y="28"/>
                      <a:pt x="44" y="29"/>
                      <a:pt x="44" y="30"/>
                    </a:cubicBezTo>
                    <a:cubicBezTo>
                      <a:pt x="44" y="30"/>
                      <a:pt x="44" y="30"/>
                      <a:pt x="44" y="30"/>
                    </a:cubicBezTo>
                    <a:cubicBezTo>
                      <a:pt x="45" y="27"/>
                      <a:pt x="47" y="25"/>
                      <a:pt x="48" y="22"/>
                    </a:cubicBezTo>
                    <a:close/>
                    <a:moveTo>
                      <a:pt x="48" y="67"/>
                    </a:moveTo>
                    <a:cubicBezTo>
                      <a:pt x="49" y="66"/>
                      <a:pt x="51" y="64"/>
                      <a:pt x="52" y="63"/>
                    </a:cubicBezTo>
                    <a:cubicBezTo>
                      <a:pt x="51" y="62"/>
                      <a:pt x="51" y="62"/>
                      <a:pt x="50" y="61"/>
                    </a:cubicBezTo>
                    <a:cubicBezTo>
                      <a:pt x="49" y="63"/>
                      <a:pt x="48" y="66"/>
                      <a:pt x="48" y="67"/>
                    </a:cubicBezTo>
                    <a:close/>
                    <a:moveTo>
                      <a:pt x="114" y="134"/>
                    </a:moveTo>
                    <a:cubicBezTo>
                      <a:pt x="113" y="134"/>
                      <a:pt x="113" y="133"/>
                      <a:pt x="112" y="133"/>
                    </a:cubicBezTo>
                    <a:cubicBezTo>
                      <a:pt x="111" y="134"/>
                      <a:pt x="111" y="135"/>
                      <a:pt x="110" y="136"/>
                    </a:cubicBezTo>
                    <a:cubicBezTo>
                      <a:pt x="110" y="137"/>
                      <a:pt x="110" y="137"/>
                      <a:pt x="110" y="137"/>
                    </a:cubicBezTo>
                    <a:cubicBezTo>
                      <a:pt x="112" y="136"/>
                      <a:pt x="113" y="135"/>
                      <a:pt x="114" y="134"/>
                    </a:cubicBezTo>
                    <a:close/>
                    <a:moveTo>
                      <a:pt x="95" y="103"/>
                    </a:moveTo>
                    <a:cubicBezTo>
                      <a:pt x="95" y="104"/>
                      <a:pt x="94" y="105"/>
                      <a:pt x="94" y="107"/>
                    </a:cubicBezTo>
                    <a:cubicBezTo>
                      <a:pt x="95" y="106"/>
                      <a:pt x="97" y="105"/>
                      <a:pt x="98" y="105"/>
                    </a:cubicBezTo>
                    <a:cubicBezTo>
                      <a:pt x="97" y="103"/>
                      <a:pt x="96" y="103"/>
                      <a:pt x="95" y="103"/>
                    </a:cubicBezTo>
                    <a:close/>
                    <a:moveTo>
                      <a:pt x="124" y="32"/>
                    </a:moveTo>
                    <a:cubicBezTo>
                      <a:pt x="125" y="32"/>
                      <a:pt x="125" y="32"/>
                      <a:pt x="126" y="32"/>
                    </a:cubicBezTo>
                    <a:cubicBezTo>
                      <a:pt x="126" y="31"/>
                      <a:pt x="126" y="31"/>
                      <a:pt x="127" y="31"/>
                    </a:cubicBezTo>
                    <a:cubicBezTo>
                      <a:pt x="127" y="29"/>
                      <a:pt x="126" y="28"/>
                      <a:pt x="124" y="28"/>
                    </a:cubicBezTo>
                    <a:cubicBezTo>
                      <a:pt x="124" y="29"/>
                      <a:pt x="124" y="31"/>
                      <a:pt x="124" y="32"/>
                    </a:cubicBezTo>
                    <a:close/>
                    <a:moveTo>
                      <a:pt x="85" y="167"/>
                    </a:moveTo>
                    <a:cubicBezTo>
                      <a:pt x="86" y="169"/>
                      <a:pt x="86" y="170"/>
                      <a:pt x="87" y="172"/>
                    </a:cubicBezTo>
                    <a:cubicBezTo>
                      <a:pt x="87" y="172"/>
                      <a:pt x="87" y="172"/>
                      <a:pt x="87" y="172"/>
                    </a:cubicBezTo>
                    <a:cubicBezTo>
                      <a:pt x="88" y="170"/>
                      <a:pt x="88" y="169"/>
                      <a:pt x="87" y="167"/>
                    </a:cubicBezTo>
                    <a:cubicBezTo>
                      <a:pt x="87" y="167"/>
                      <a:pt x="86" y="167"/>
                      <a:pt x="85" y="167"/>
                    </a:cubicBezTo>
                    <a:close/>
                    <a:moveTo>
                      <a:pt x="151" y="8"/>
                    </a:moveTo>
                    <a:cubicBezTo>
                      <a:pt x="151" y="9"/>
                      <a:pt x="152" y="11"/>
                      <a:pt x="152" y="12"/>
                    </a:cubicBezTo>
                    <a:cubicBezTo>
                      <a:pt x="152" y="11"/>
                      <a:pt x="154" y="9"/>
                      <a:pt x="153" y="8"/>
                    </a:cubicBezTo>
                    <a:cubicBezTo>
                      <a:pt x="152" y="8"/>
                      <a:pt x="152" y="8"/>
                      <a:pt x="151" y="8"/>
                    </a:cubicBezTo>
                    <a:close/>
                    <a:moveTo>
                      <a:pt x="78" y="38"/>
                    </a:moveTo>
                    <a:cubicBezTo>
                      <a:pt x="77" y="39"/>
                      <a:pt x="77" y="39"/>
                      <a:pt x="77" y="40"/>
                    </a:cubicBezTo>
                    <a:cubicBezTo>
                      <a:pt x="77" y="40"/>
                      <a:pt x="77" y="40"/>
                      <a:pt x="77" y="40"/>
                    </a:cubicBezTo>
                    <a:cubicBezTo>
                      <a:pt x="76" y="42"/>
                      <a:pt x="76" y="43"/>
                      <a:pt x="76" y="45"/>
                    </a:cubicBezTo>
                    <a:cubicBezTo>
                      <a:pt x="77" y="45"/>
                      <a:pt x="77" y="45"/>
                      <a:pt x="77" y="45"/>
                    </a:cubicBezTo>
                    <a:cubicBezTo>
                      <a:pt x="77" y="43"/>
                      <a:pt x="78" y="41"/>
                      <a:pt x="78" y="38"/>
                    </a:cubicBezTo>
                    <a:close/>
                    <a:moveTo>
                      <a:pt x="116" y="19"/>
                    </a:moveTo>
                    <a:cubicBezTo>
                      <a:pt x="115" y="19"/>
                      <a:pt x="114" y="19"/>
                      <a:pt x="113" y="19"/>
                    </a:cubicBezTo>
                    <a:cubicBezTo>
                      <a:pt x="113" y="21"/>
                      <a:pt x="114" y="22"/>
                      <a:pt x="114" y="23"/>
                    </a:cubicBezTo>
                    <a:cubicBezTo>
                      <a:pt x="115" y="23"/>
                      <a:pt x="115" y="23"/>
                      <a:pt x="115" y="23"/>
                    </a:cubicBezTo>
                    <a:cubicBezTo>
                      <a:pt x="115" y="22"/>
                      <a:pt x="116" y="21"/>
                      <a:pt x="116" y="19"/>
                    </a:cubicBezTo>
                    <a:close/>
                    <a:moveTo>
                      <a:pt x="164" y="180"/>
                    </a:moveTo>
                    <a:cubicBezTo>
                      <a:pt x="163" y="180"/>
                      <a:pt x="158" y="184"/>
                      <a:pt x="158" y="185"/>
                    </a:cubicBezTo>
                    <a:cubicBezTo>
                      <a:pt x="158" y="186"/>
                      <a:pt x="159" y="186"/>
                      <a:pt x="159" y="185"/>
                    </a:cubicBezTo>
                    <a:cubicBezTo>
                      <a:pt x="160" y="184"/>
                      <a:pt x="162" y="183"/>
                      <a:pt x="163" y="181"/>
                    </a:cubicBezTo>
                    <a:cubicBezTo>
                      <a:pt x="163" y="181"/>
                      <a:pt x="164" y="181"/>
                      <a:pt x="164" y="180"/>
                    </a:cubicBezTo>
                    <a:close/>
                    <a:moveTo>
                      <a:pt x="72" y="63"/>
                    </a:moveTo>
                    <a:cubicBezTo>
                      <a:pt x="72" y="62"/>
                      <a:pt x="72" y="62"/>
                      <a:pt x="72" y="62"/>
                    </a:cubicBezTo>
                    <a:cubicBezTo>
                      <a:pt x="71" y="64"/>
                      <a:pt x="69" y="65"/>
                      <a:pt x="68" y="67"/>
                    </a:cubicBezTo>
                    <a:cubicBezTo>
                      <a:pt x="68" y="67"/>
                      <a:pt x="68" y="68"/>
                      <a:pt x="68" y="68"/>
                    </a:cubicBezTo>
                    <a:cubicBezTo>
                      <a:pt x="69" y="68"/>
                      <a:pt x="70" y="67"/>
                      <a:pt x="70" y="67"/>
                    </a:cubicBezTo>
                    <a:cubicBezTo>
                      <a:pt x="71" y="65"/>
                      <a:pt x="72" y="64"/>
                      <a:pt x="72" y="63"/>
                    </a:cubicBezTo>
                    <a:close/>
                    <a:moveTo>
                      <a:pt x="145" y="13"/>
                    </a:moveTo>
                    <a:cubicBezTo>
                      <a:pt x="146" y="14"/>
                      <a:pt x="147" y="14"/>
                      <a:pt x="148" y="15"/>
                    </a:cubicBezTo>
                    <a:cubicBezTo>
                      <a:pt x="148" y="13"/>
                      <a:pt x="148" y="12"/>
                      <a:pt x="148" y="10"/>
                    </a:cubicBezTo>
                    <a:cubicBezTo>
                      <a:pt x="148" y="10"/>
                      <a:pt x="148" y="10"/>
                      <a:pt x="148" y="10"/>
                    </a:cubicBezTo>
                    <a:cubicBezTo>
                      <a:pt x="148" y="10"/>
                      <a:pt x="148" y="10"/>
                      <a:pt x="148" y="10"/>
                    </a:cubicBezTo>
                    <a:cubicBezTo>
                      <a:pt x="148" y="12"/>
                      <a:pt x="147" y="12"/>
                      <a:pt x="145" y="13"/>
                    </a:cubicBezTo>
                    <a:close/>
                    <a:moveTo>
                      <a:pt x="111" y="149"/>
                    </a:moveTo>
                    <a:cubicBezTo>
                      <a:pt x="111" y="150"/>
                      <a:pt x="111" y="151"/>
                      <a:pt x="112" y="153"/>
                    </a:cubicBezTo>
                    <a:cubicBezTo>
                      <a:pt x="112" y="152"/>
                      <a:pt x="113" y="151"/>
                      <a:pt x="114" y="151"/>
                    </a:cubicBezTo>
                    <a:cubicBezTo>
                      <a:pt x="114" y="150"/>
                      <a:pt x="113" y="149"/>
                      <a:pt x="113" y="149"/>
                    </a:cubicBezTo>
                    <a:cubicBezTo>
                      <a:pt x="112" y="149"/>
                      <a:pt x="112" y="149"/>
                      <a:pt x="111" y="149"/>
                    </a:cubicBezTo>
                    <a:close/>
                    <a:moveTo>
                      <a:pt x="72" y="24"/>
                    </a:moveTo>
                    <a:cubicBezTo>
                      <a:pt x="71" y="25"/>
                      <a:pt x="71" y="26"/>
                      <a:pt x="71" y="27"/>
                    </a:cubicBezTo>
                    <a:cubicBezTo>
                      <a:pt x="70" y="27"/>
                      <a:pt x="70" y="28"/>
                      <a:pt x="70" y="29"/>
                    </a:cubicBezTo>
                    <a:cubicBezTo>
                      <a:pt x="71" y="29"/>
                      <a:pt x="71" y="29"/>
                      <a:pt x="72" y="29"/>
                    </a:cubicBezTo>
                    <a:cubicBezTo>
                      <a:pt x="72" y="28"/>
                      <a:pt x="72" y="26"/>
                      <a:pt x="72" y="24"/>
                    </a:cubicBezTo>
                    <a:close/>
                    <a:moveTo>
                      <a:pt x="61" y="102"/>
                    </a:moveTo>
                    <a:cubicBezTo>
                      <a:pt x="61" y="102"/>
                      <a:pt x="61" y="102"/>
                      <a:pt x="62" y="102"/>
                    </a:cubicBezTo>
                    <a:cubicBezTo>
                      <a:pt x="62" y="101"/>
                      <a:pt x="63" y="101"/>
                      <a:pt x="63" y="100"/>
                    </a:cubicBezTo>
                    <a:cubicBezTo>
                      <a:pt x="63" y="100"/>
                      <a:pt x="64" y="99"/>
                      <a:pt x="63" y="99"/>
                    </a:cubicBezTo>
                    <a:cubicBezTo>
                      <a:pt x="63" y="98"/>
                      <a:pt x="63" y="98"/>
                      <a:pt x="63" y="97"/>
                    </a:cubicBezTo>
                    <a:cubicBezTo>
                      <a:pt x="62" y="98"/>
                      <a:pt x="61" y="100"/>
                      <a:pt x="61" y="101"/>
                    </a:cubicBezTo>
                    <a:cubicBezTo>
                      <a:pt x="61" y="102"/>
                      <a:pt x="61" y="102"/>
                      <a:pt x="61" y="102"/>
                    </a:cubicBezTo>
                    <a:close/>
                    <a:moveTo>
                      <a:pt x="64" y="103"/>
                    </a:moveTo>
                    <a:cubicBezTo>
                      <a:pt x="64" y="103"/>
                      <a:pt x="64" y="103"/>
                      <a:pt x="64" y="103"/>
                    </a:cubicBezTo>
                    <a:cubicBezTo>
                      <a:pt x="63" y="104"/>
                      <a:pt x="63" y="105"/>
                      <a:pt x="62" y="105"/>
                    </a:cubicBezTo>
                    <a:cubicBezTo>
                      <a:pt x="61" y="106"/>
                      <a:pt x="61" y="107"/>
                      <a:pt x="62" y="108"/>
                    </a:cubicBezTo>
                    <a:cubicBezTo>
                      <a:pt x="62" y="107"/>
                      <a:pt x="63" y="107"/>
                      <a:pt x="64" y="106"/>
                    </a:cubicBezTo>
                    <a:cubicBezTo>
                      <a:pt x="64" y="106"/>
                      <a:pt x="64" y="106"/>
                      <a:pt x="64" y="106"/>
                    </a:cubicBezTo>
                    <a:cubicBezTo>
                      <a:pt x="64" y="105"/>
                      <a:pt x="64" y="104"/>
                      <a:pt x="64" y="103"/>
                    </a:cubicBezTo>
                    <a:close/>
                    <a:moveTo>
                      <a:pt x="144" y="31"/>
                    </a:moveTo>
                    <a:cubicBezTo>
                      <a:pt x="144" y="31"/>
                      <a:pt x="144" y="31"/>
                      <a:pt x="144" y="31"/>
                    </a:cubicBezTo>
                    <a:cubicBezTo>
                      <a:pt x="144" y="34"/>
                      <a:pt x="144" y="37"/>
                      <a:pt x="144" y="39"/>
                    </a:cubicBezTo>
                    <a:cubicBezTo>
                      <a:pt x="144" y="39"/>
                      <a:pt x="145" y="39"/>
                      <a:pt x="145" y="39"/>
                    </a:cubicBezTo>
                    <a:cubicBezTo>
                      <a:pt x="145" y="38"/>
                      <a:pt x="145" y="37"/>
                      <a:pt x="145" y="35"/>
                    </a:cubicBezTo>
                    <a:cubicBezTo>
                      <a:pt x="145" y="35"/>
                      <a:pt x="145" y="35"/>
                      <a:pt x="145" y="35"/>
                    </a:cubicBezTo>
                    <a:cubicBezTo>
                      <a:pt x="145" y="34"/>
                      <a:pt x="144" y="33"/>
                      <a:pt x="144" y="31"/>
                    </a:cubicBezTo>
                    <a:close/>
                    <a:moveTo>
                      <a:pt x="70" y="37"/>
                    </a:moveTo>
                    <a:cubicBezTo>
                      <a:pt x="70" y="38"/>
                      <a:pt x="70" y="39"/>
                      <a:pt x="71" y="39"/>
                    </a:cubicBezTo>
                    <a:cubicBezTo>
                      <a:pt x="72" y="39"/>
                      <a:pt x="73" y="38"/>
                      <a:pt x="74" y="38"/>
                    </a:cubicBezTo>
                    <a:cubicBezTo>
                      <a:pt x="74" y="37"/>
                      <a:pt x="73" y="37"/>
                      <a:pt x="73" y="36"/>
                    </a:cubicBezTo>
                    <a:cubicBezTo>
                      <a:pt x="72" y="36"/>
                      <a:pt x="71" y="37"/>
                      <a:pt x="70" y="37"/>
                    </a:cubicBezTo>
                    <a:close/>
                    <a:moveTo>
                      <a:pt x="151" y="42"/>
                    </a:moveTo>
                    <a:cubicBezTo>
                      <a:pt x="151" y="42"/>
                      <a:pt x="151" y="42"/>
                      <a:pt x="151" y="42"/>
                    </a:cubicBezTo>
                    <a:cubicBezTo>
                      <a:pt x="152" y="37"/>
                      <a:pt x="152" y="32"/>
                      <a:pt x="152" y="27"/>
                    </a:cubicBezTo>
                    <a:cubicBezTo>
                      <a:pt x="151" y="30"/>
                      <a:pt x="151" y="32"/>
                      <a:pt x="151" y="34"/>
                    </a:cubicBezTo>
                    <a:cubicBezTo>
                      <a:pt x="151" y="37"/>
                      <a:pt x="151" y="40"/>
                      <a:pt x="151" y="42"/>
                    </a:cubicBezTo>
                    <a:close/>
                    <a:moveTo>
                      <a:pt x="11" y="163"/>
                    </a:moveTo>
                    <a:cubicBezTo>
                      <a:pt x="12" y="164"/>
                      <a:pt x="14" y="164"/>
                      <a:pt x="15" y="165"/>
                    </a:cubicBezTo>
                    <a:cubicBezTo>
                      <a:pt x="15" y="164"/>
                      <a:pt x="15" y="162"/>
                      <a:pt x="15" y="161"/>
                    </a:cubicBezTo>
                    <a:cubicBezTo>
                      <a:pt x="14" y="162"/>
                      <a:pt x="13" y="163"/>
                      <a:pt x="11" y="163"/>
                    </a:cubicBezTo>
                    <a:close/>
                    <a:moveTo>
                      <a:pt x="143" y="22"/>
                    </a:moveTo>
                    <a:cubicBezTo>
                      <a:pt x="144" y="23"/>
                      <a:pt x="144" y="24"/>
                      <a:pt x="144" y="25"/>
                    </a:cubicBezTo>
                    <a:cubicBezTo>
                      <a:pt x="145" y="24"/>
                      <a:pt x="146" y="22"/>
                      <a:pt x="147" y="21"/>
                    </a:cubicBezTo>
                    <a:cubicBezTo>
                      <a:pt x="145" y="21"/>
                      <a:pt x="144" y="21"/>
                      <a:pt x="143" y="22"/>
                    </a:cubicBezTo>
                    <a:close/>
                    <a:moveTo>
                      <a:pt x="43" y="10"/>
                    </a:moveTo>
                    <a:cubicBezTo>
                      <a:pt x="43" y="10"/>
                      <a:pt x="43" y="10"/>
                      <a:pt x="43" y="10"/>
                    </a:cubicBezTo>
                    <a:cubicBezTo>
                      <a:pt x="44" y="9"/>
                      <a:pt x="44" y="8"/>
                      <a:pt x="45" y="7"/>
                    </a:cubicBezTo>
                    <a:cubicBezTo>
                      <a:pt x="45" y="7"/>
                      <a:pt x="46" y="6"/>
                      <a:pt x="47" y="5"/>
                    </a:cubicBezTo>
                    <a:cubicBezTo>
                      <a:pt x="46" y="5"/>
                      <a:pt x="45" y="5"/>
                      <a:pt x="45" y="5"/>
                    </a:cubicBezTo>
                    <a:cubicBezTo>
                      <a:pt x="44" y="5"/>
                      <a:pt x="44" y="5"/>
                      <a:pt x="44" y="6"/>
                    </a:cubicBezTo>
                    <a:cubicBezTo>
                      <a:pt x="44" y="7"/>
                      <a:pt x="43" y="8"/>
                      <a:pt x="43" y="10"/>
                    </a:cubicBezTo>
                    <a:close/>
                    <a:moveTo>
                      <a:pt x="141" y="141"/>
                    </a:moveTo>
                    <a:cubicBezTo>
                      <a:pt x="143" y="140"/>
                      <a:pt x="145" y="137"/>
                      <a:pt x="145" y="136"/>
                    </a:cubicBezTo>
                    <a:cubicBezTo>
                      <a:pt x="145" y="136"/>
                      <a:pt x="145" y="136"/>
                      <a:pt x="145" y="136"/>
                    </a:cubicBezTo>
                    <a:cubicBezTo>
                      <a:pt x="144" y="137"/>
                      <a:pt x="143" y="137"/>
                      <a:pt x="142" y="138"/>
                    </a:cubicBezTo>
                    <a:cubicBezTo>
                      <a:pt x="141" y="139"/>
                      <a:pt x="141" y="139"/>
                      <a:pt x="141" y="141"/>
                    </a:cubicBezTo>
                    <a:cubicBezTo>
                      <a:pt x="141" y="141"/>
                      <a:pt x="141" y="141"/>
                      <a:pt x="141" y="141"/>
                    </a:cubicBezTo>
                    <a:close/>
                    <a:moveTo>
                      <a:pt x="51" y="149"/>
                    </a:moveTo>
                    <a:cubicBezTo>
                      <a:pt x="52" y="149"/>
                      <a:pt x="52" y="148"/>
                      <a:pt x="52" y="148"/>
                    </a:cubicBezTo>
                    <a:cubicBezTo>
                      <a:pt x="52" y="145"/>
                      <a:pt x="52" y="143"/>
                      <a:pt x="52" y="140"/>
                    </a:cubicBezTo>
                    <a:cubicBezTo>
                      <a:pt x="52" y="143"/>
                      <a:pt x="51" y="146"/>
                      <a:pt x="51" y="149"/>
                    </a:cubicBezTo>
                    <a:close/>
                    <a:moveTo>
                      <a:pt x="90" y="204"/>
                    </a:moveTo>
                    <a:cubicBezTo>
                      <a:pt x="92" y="206"/>
                      <a:pt x="93" y="208"/>
                      <a:pt x="94" y="210"/>
                    </a:cubicBezTo>
                    <a:cubicBezTo>
                      <a:pt x="94" y="210"/>
                      <a:pt x="94" y="210"/>
                      <a:pt x="94" y="210"/>
                    </a:cubicBezTo>
                    <a:cubicBezTo>
                      <a:pt x="94" y="208"/>
                      <a:pt x="93" y="206"/>
                      <a:pt x="92" y="203"/>
                    </a:cubicBezTo>
                    <a:cubicBezTo>
                      <a:pt x="91" y="204"/>
                      <a:pt x="91" y="204"/>
                      <a:pt x="90" y="204"/>
                    </a:cubicBezTo>
                    <a:close/>
                    <a:moveTo>
                      <a:pt x="72" y="126"/>
                    </a:moveTo>
                    <a:cubicBezTo>
                      <a:pt x="72" y="124"/>
                      <a:pt x="72" y="122"/>
                      <a:pt x="71" y="120"/>
                    </a:cubicBezTo>
                    <a:cubicBezTo>
                      <a:pt x="71" y="121"/>
                      <a:pt x="71" y="121"/>
                      <a:pt x="71" y="122"/>
                    </a:cubicBezTo>
                    <a:cubicBezTo>
                      <a:pt x="71" y="123"/>
                      <a:pt x="70" y="125"/>
                      <a:pt x="72" y="126"/>
                    </a:cubicBezTo>
                    <a:close/>
                    <a:moveTo>
                      <a:pt x="54" y="191"/>
                    </a:moveTo>
                    <a:cubicBezTo>
                      <a:pt x="54" y="191"/>
                      <a:pt x="55" y="190"/>
                      <a:pt x="54" y="190"/>
                    </a:cubicBezTo>
                    <a:cubicBezTo>
                      <a:pt x="54" y="189"/>
                      <a:pt x="53" y="188"/>
                      <a:pt x="52" y="187"/>
                    </a:cubicBezTo>
                    <a:cubicBezTo>
                      <a:pt x="52" y="187"/>
                      <a:pt x="52" y="187"/>
                      <a:pt x="52" y="187"/>
                    </a:cubicBezTo>
                    <a:cubicBezTo>
                      <a:pt x="52" y="188"/>
                      <a:pt x="52" y="188"/>
                      <a:pt x="52" y="189"/>
                    </a:cubicBezTo>
                    <a:cubicBezTo>
                      <a:pt x="52" y="189"/>
                      <a:pt x="52" y="190"/>
                      <a:pt x="52" y="190"/>
                    </a:cubicBezTo>
                    <a:cubicBezTo>
                      <a:pt x="53" y="190"/>
                      <a:pt x="54" y="191"/>
                      <a:pt x="54" y="191"/>
                    </a:cubicBezTo>
                    <a:close/>
                    <a:moveTo>
                      <a:pt x="87" y="111"/>
                    </a:moveTo>
                    <a:cubicBezTo>
                      <a:pt x="86" y="109"/>
                      <a:pt x="86" y="109"/>
                      <a:pt x="84" y="109"/>
                    </a:cubicBezTo>
                    <a:cubicBezTo>
                      <a:pt x="84" y="110"/>
                      <a:pt x="84" y="111"/>
                      <a:pt x="84" y="112"/>
                    </a:cubicBezTo>
                    <a:cubicBezTo>
                      <a:pt x="85" y="112"/>
                      <a:pt x="86" y="111"/>
                      <a:pt x="87" y="111"/>
                    </a:cubicBezTo>
                    <a:close/>
                    <a:moveTo>
                      <a:pt x="113" y="215"/>
                    </a:moveTo>
                    <a:cubicBezTo>
                      <a:pt x="114" y="215"/>
                      <a:pt x="114" y="215"/>
                      <a:pt x="115" y="215"/>
                    </a:cubicBezTo>
                    <a:cubicBezTo>
                      <a:pt x="115" y="215"/>
                      <a:pt x="115" y="214"/>
                      <a:pt x="116" y="214"/>
                    </a:cubicBezTo>
                    <a:cubicBezTo>
                      <a:pt x="116" y="213"/>
                      <a:pt x="116" y="212"/>
                      <a:pt x="117" y="210"/>
                    </a:cubicBezTo>
                    <a:cubicBezTo>
                      <a:pt x="117" y="210"/>
                      <a:pt x="117" y="210"/>
                      <a:pt x="116" y="210"/>
                    </a:cubicBezTo>
                    <a:cubicBezTo>
                      <a:pt x="115" y="212"/>
                      <a:pt x="114" y="213"/>
                      <a:pt x="113" y="215"/>
                    </a:cubicBezTo>
                    <a:close/>
                    <a:moveTo>
                      <a:pt x="87" y="221"/>
                    </a:moveTo>
                    <a:cubicBezTo>
                      <a:pt x="87" y="221"/>
                      <a:pt x="86" y="220"/>
                      <a:pt x="85" y="219"/>
                    </a:cubicBezTo>
                    <a:cubicBezTo>
                      <a:pt x="85" y="220"/>
                      <a:pt x="84" y="221"/>
                      <a:pt x="84" y="221"/>
                    </a:cubicBezTo>
                    <a:cubicBezTo>
                      <a:pt x="84" y="222"/>
                      <a:pt x="85" y="222"/>
                      <a:pt x="85" y="223"/>
                    </a:cubicBezTo>
                    <a:cubicBezTo>
                      <a:pt x="86" y="222"/>
                      <a:pt x="87" y="222"/>
                      <a:pt x="87" y="221"/>
                    </a:cubicBezTo>
                    <a:close/>
                    <a:moveTo>
                      <a:pt x="99" y="88"/>
                    </a:moveTo>
                    <a:cubicBezTo>
                      <a:pt x="99" y="89"/>
                      <a:pt x="99" y="89"/>
                      <a:pt x="99" y="89"/>
                    </a:cubicBezTo>
                    <a:cubicBezTo>
                      <a:pt x="100" y="88"/>
                      <a:pt x="100" y="87"/>
                      <a:pt x="101" y="86"/>
                    </a:cubicBezTo>
                    <a:cubicBezTo>
                      <a:pt x="101" y="85"/>
                      <a:pt x="100" y="84"/>
                      <a:pt x="100" y="83"/>
                    </a:cubicBezTo>
                    <a:cubicBezTo>
                      <a:pt x="99" y="85"/>
                      <a:pt x="99" y="87"/>
                      <a:pt x="99" y="88"/>
                    </a:cubicBezTo>
                    <a:close/>
                    <a:moveTo>
                      <a:pt x="105" y="182"/>
                    </a:moveTo>
                    <a:cubicBezTo>
                      <a:pt x="106" y="180"/>
                      <a:pt x="105" y="178"/>
                      <a:pt x="105" y="177"/>
                    </a:cubicBezTo>
                    <a:cubicBezTo>
                      <a:pt x="104" y="178"/>
                      <a:pt x="104" y="178"/>
                      <a:pt x="104" y="180"/>
                    </a:cubicBezTo>
                    <a:cubicBezTo>
                      <a:pt x="104" y="180"/>
                      <a:pt x="104" y="180"/>
                      <a:pt x="104" y="180"/>
                    </a:cubicBezTo>
                    <a:cubicBezTo>
                      <a:pt x="104" y="181"/>
                      <a:pt x="105" y="181"/>
                      <a:pt x="105" y="182"/>
                    </a:cubicBezTo>
                    <a:close/>
                    <a:moveTo>
                      <a:pt x="54" y="50"/>
                    </a:moveTo>
                    <a:cubicBezTo>
                      <a:pt x="54" y="50"/>
                      <a:pt x="54" y="50"/>
                      <a:pt x="54" y="50"/>
                    </a:cubicBezTo>
                    <a:cubicBezTo>
                      <a:pt x="55" y="48"/>
                      <a:pt x="55" y="46"/>
                      <a:pt x="55" y="44"/>
                    </a:cubicBezTo>
                    <a:cubicBezTo>
                      <a:pt x="54" y="44"/>
                      <a:pt x="54" y="44"/>
                      <a:pt x="53" y="43"/>
                    </a:cubicBezTo>
                    <a:cubicBezTo>
                      <a:pt x="54" y="46"/>
                      <a:pt x="54" y="48"/>
                      <a:pt x="54" y="50"/>
                    </a:cubicBezTo>
                    <a:close/>
                    <a:moveTo>
                      <a:pt x="106" y="60"/>
                    </a:moveTo>
                    <a:cubicBezTo>
                      <a:pt x="106" y="61"/>
                      <a:pt x="106" y="62"/>
                      <a:pt x="106" y="63"/>
                    </a:cubicBezTo>
                    <a:cubicBezTo>
                      <a:pt x="107" y="62"/>
                      <a:pt x="108" y="61"/>
                      <a:pt x="108" y="59"/>
                    </a:cubicBezTo>
                    <a:cubicBezTo>
                      <a:pt x="107" y="59"/>
                      <a:pt x="107" y="59"/>
                      <a:pt x="106" y="60"/>
                    </a:cubicBezTo>
                    <a:close/>
                    <a:moveTo>
                      <a:pt x="82" y="113"/>
                    </a:moveTo>
                    <a:cubicBezTo>
                      <a:pt x="82" y="113"/>
                      <a:pt x="82" y="112"/>
                      <a:pt x="82" y="111"/>
                    </a:cubicBezTo>
                    <a:cubicBezTo>
                      <a:pt x="81" y="112"/>
                      <a:pt x="80" y="113"/>
                      <a:pt x="79" y="114"/>
                    </a:cubicBezTo>
                    <a:cubicBezTo>
                      <a:pt x="79" y="114"/>
                      <a:pt x="79" y="115"/>
                      <a:pt x="79" y="115"/>
                    </a:cubicBezTo>
                    <a:cubicBezTo>
                      <a:pt x="79" y="115"/>
                      <a:pt x="79" y="115"/>
                      <a:pt x="79" y="115"/>
                    </a:cubicBezTo>
                    <a:cubicBezTo>
                      <a:pt x="80" y="115"/>
                      <a:pt x="81" y="114"/>
                      <a:pt x="82" y="113"/>
                    </a:cubicBezTo>
                    <a:close/>
                    <a:moveTo>
                      <a:pt x="63" y="54"/>
                    </a:moveTo>
                    <a:cubicBezTo>
                      <a:pt x="63" y="55"/>
                      <a:pt x="64" y="56"/>
                      <a:pt x="64" y="57"/>
                    </a:cubicBezTo>
                    <a:cubicBezTo>
                      <a:pt x="65" y="56"/>
                      <a:pt x="66" y="55"/>
                      <a:pt x="66" y="54"/>
                    </a:cubicBezTo>
                    <a:cubicBezTo>
                      <a:pt x="65" y="54"/>
                      <a:pt x="64" y="54"/>
                      <a:pt x="63" y="54"/>
                    </a:cubicBezTo>
                    <a:close/>
                    <a:moveTo>
                      <a:pt x="99" y="112"/>
                    </a:moveTo>
                    <a:cubicBezTo>
                      <a:pt x="100" y="112"/>
                      <a:pt x="101" y="112"/>
                      <a:pt x="101" y="112"/>
                    </a:cubicBezTo>
                    <a:cubicBezTo>
                      <a:pt x="102" y="113"/>
                      <a:pt x="102" y="112"/>
                      <a:pt x="102" y="112"/>
                    </a:cubicBezTo>
                    <a:cubicBezTo>
                      <a:pt x="102" y="111"/>
                      <a:pt x="101" y="110"/>
                      <a:pt x="100" y="109"/>
                    </a:cubicBezTo>
                    <a:cubicBezTo>
                      <a:pt x="100" y="110"/>
                      <a:pt x="100" y="111"/>
                      <a:pt x="99" y="112"/>
                    </a:cubicBezTo>
                    <a:close/>
                    <a:moveTo>
                      <a:pt x="96" y="50"/>
                    </a:moveTo>
                    <a:cubicBezTo>
                      <a:pt x="96" y="50"/>
                      <a:pt x="96" y="50"/>
                      <a:pt x="96" y="50"/>
                    </a:cubicBezTo>
                    <a:cubicBezTo>
                      <a:pt x="95" y="51"/>
                      <a:pt x="95" y="52"/>
                      <a:pt x="95" y="53"/>
                    </a:cubicBezTo>
                    <a:cubicBezTo>
                      <a:pt x="95" y="53"/>
                      <a:pt x="95" y="54"/>
                      <a:pt x="95" y="54"/>
                    </a:cubicBezTo>
                    <a:cubicBezTo>
                      <a:pt x="95" y="54"/>
                      <a:pt x="96" y="55"/>
                      <a:pt x="97" y="56"/>
                    </a:cubicBezTo>
                    <a:cubicBezTo>
                      <a:pt x="97" y="54"/>
                      <a:pt x="96" y="52"/>
                      <a:pt x="96" y="50"/>
                    </a:cubicBezTo>
                    <a:close/>
                    <a:moveTo>
                      <a:pt x="137" y="181"/>
                    </a:moveTo>
                    <a:cubicBezTo>
                      <a:pt x="136" y="181"/>
                      <a:pt x="135" y="181"/>
                      <a:pt x="134" y="182"/>
                    </a:cubicBezTo>
                    <a:cubicBezTo>
                      <a:pt x="134" y="182"/>
                      <a:pt x="135" y="183"/>
                      <a:pt x="135" y="184"/>
                    </a:cubicBezTo>
                    <a:cubicBezTo>
                      <a:pt x="136" y="183"/>
                      <a:pt x="137" y="182"/>
                      <a:pt x="137" y="181"/>
                    </a:cubicBezTo>
                    <a:close/>
                    <a:moveTo>
                      <a:pt x="122" y="166"/>
                    </a:moveTo>
                    <a:cubicBezTo>
                      <a:pt x="123" y="167"/>
                      <a:pt x="123" y="169"/>
                      <a:pt x="124" y="170"/>
                    </a:cubicBezTo>
                    <a:cubicBezTo>
                      <a:pt x="124" y="170"/>
                      <a:pt x="124" y="170"/>
                      <a:pt x="124" y="170"/>
                    </a:cubicBezTo>
                    <a:cubicBezTo>
                      <a:pt x="125" y="170"/>
                      <a:pt x="125" y="170"/>
                      <a:pt x="125" y="170"/>
                    </a:cubicBezTo>
                    <a:cubicBezTo>
                      <a:pt x="124" y="168"/>
                      <a:pt x="124" y="167"/>
                      <a:pt x="123" y="166"/>
                    </a:cubicBezTo>
                    <a:cubicBezTo>
                      <a:pt x="123" y="166"/>
                      <a:pt x="123" y="166"/>
                      <a:pt x="122" y="166"/>
                    </a:cubicBezTo>
                    <a:close/>
                    <a:moveTo>
                      <a:pt x="143" y="122"/>
                    </a:moveTo>
                    <a:cubicBezTo>
                      <a:pt x="143" y="122"/>
                      <a:pt x="143" y="122"/>
                      <a:pt x="143" y="122"/>
                    </a:cubicBezTo>
                    <a:cubicBezTo>
                      <a:pt x="144" y="121"/>
                      <a:pt x="145" y="121"/>
                      <a:pt x="145" y="120"/>
                    </a:cubicBezTo>
                    <a:cubicBezTo>
                      <a:pt x="145" y="119"/>
                      <a:pt x="144" y="118"/>
                      <a:pt x="144" y="118"/>
                    </a:cubicBezTo>
                    <a:cubicBezTo>
                      <a:pt x="144" y="117"/>
                      <a:pt x="144" y="117"/>
                      <a:pt x="144" y="117"/>
                    </a:cubicBezTo>
                    <a:cubicBezTo>
                      <a:pt x="144" y="117"/>
                      <a:pt x="144" y="117"/>
                      <a:pt x="143" y="116"/>
                    </a:cubicBezTo>
                    <a:cubicBezTo>
                      <a:pt x="143" y="118"/>
                      <a:pt x="143" y="120"/>
                      <a:pt x="143" y="122"/>
                    </a:cubicBezTo>
                    <a:close/>
                    <a:moveTo>
                      <a:pt x="71" y="96"/>
                    </a:moveTo>
                    <a:cubicBezTo>
                      <a:pt x="72" y="95"/>
                      <a:pt x="72" y="95"/>
                      <a:pt x="72" y="94"/>
                    </a:cubicBezTo>
                    <a:cubicBezTo>
                      <a:pt x="73" y="94"/>
                      <a:pt x="73" y="94"/>
                      <a:pt x="73" y="94"/>
                    </a:cubicBezTo>
                    <a:cubicBezTo>
                      <a:pt x="73" y="93"/>
                      <a:pt x="72" y="92"/>
                      <a:pt x="72" y="92"/>
                    </a:cubicBezTo>
                    <a:cubicBezTo>
                      <a:pt x="71" y="93"/>
                      <a:pt x="70" y="94"/>
                      <a:pt x="71" y="96"/>
                    </a:cubicBezTo>
                    <a:close/>
                    <a:moveTo>
                      <a:pt x="66" y="103"/>
                    </a:moveTo>
                    <a:cubicBezTo>
                      <a:pt x="68" y="102"/>
                      <a:pt x="68" y="100"/>
                      <a:pt x="67" y="98"/>
                    </a:cubicBezTo>
                    <a:cubicBezTo>
                      <a:pt x="67" y="99"/>
                      <a:pt x="66" y="100"/>
                      <a:pt x="66" y="100"/>
                    </a:cubicBezTo>
                    <a:cubicBezTo>
                      <a:pt x="66" y="101"/>
                      <a:pt x="66" y="102"/>
                      <a:pt x="66" y="103"/>
                    </a:cubicBezTo>
                    <a:close/>
                    <a:moveTo>
                      <a:pt x="84" y="25"/>
                    </a:moveTo>
                    <a:cubicBezTo>
                      <a:pt x="84" y="26"/>
                      <a:pt x="84" y="29"/>
                      <a:pt x="85" y="30"/>
                    </a:cubicBezTo>
                    <a:cubicBezTo>
                      <a:pt x="85" y="28"/>
                      <a:pt x="85" y="26"/>
                      <a:pt x="85" y="25"/>
                    </a:cubicBezTo>
                    <a:cubicBezTo>
                      <a:pt x="85" y="25"/>
                      <a:pt x="85" y="25"/>
                      <a:pt x="84" y="25"/>
                    </a:cubicBezTo>
                    <a:close/>
                    <a:moveTo>
                      <a:pt x="95" y="186"/>
                    </a:moveTo>
                    <a:cubicBezTo>
                      <a:pt x="95" y="188"/>
                      <a:pt x="94" y="189"/>
                      <a:pt x="94" y="190"/>
                    </a:cubicBezTo>
                    <a:cubicBezTo>
                      <a:pt x="94" y="190"/>
                      <a:pt x="94" y="190"/>
                      <a:pt x="95" y="190"/>
                    </a:cubicBezTo>
                    <a:cubicBezTo>
                      <a:pt x="95" y="189"/>
                      <a:pt x="96" y="188"/>
                      <a:pt x="96" y="186"/>
                    </a:cubicBezTo>
                    <a:cubicBezTo>
                      <a:pt x="96" y="186"/>
                      <a:pt x="96" y="186"/>
                      <a:pt x="95" y="186"/>
                    </a:cubicBezTo>
                    <a:close/>
                    <a:moveTo>
                      <a:pt x="119" y="111"/>
                    </a:moveTo>
                    <a:cubicBezTo>
                      <a:pt x="119" y="111"/>
                      <a:pt x="119" y="111"/>
                      <a:pt x="119" y="111"/>
                    </a:cubicBezTo>
                    <a:cubicBezTo>
                      <a:pt x="119" y="112"/>
                      <a:pt x="118" y="113"/>
                      <a:pt x="118" y="114"/>
                    </a:cubicBezTo>
                    <a:cubicBezTo>
                      <a:pt x="118" y="114"/>
                      <a:pt x="119" y="115"/>
                      <a:pt x="119" y="115"/>
                    </a:cubicBezTo>
                    <a:cubicBezTo>
                      <a:pt x="119" y="116"/>
                      <a:pt x="119" y="116"/>
                      <a:pt x="120" y="117"/>
                    </a:cubicBezTo>
                    <a:cubicBezTo>
                      <a:pt x="120" y="115"/>
                      <a:pt x="120" y="113"/>
                      <a:pt x="119" y="111"/>
                    </a:cubicBezTo>
                    <a:close/>
                    <a:moveTo>
                      <a:pt x="103" y="183"/>
                    </a:moveTo>
                    <a:cubicBezTo>
                      <a:pt x="103" y="182"/>
                      <a:pt x="102" y="182"/>
                      <a:pt x="101" y="181"/>
                    </a:cubicBezTo>
                    <a:cubicBezTo>
                      <a:pt x="100" y="182"/>
                      <a:pt x="100" y="183"/>
                      <a:pt x="100" y="184"/>
                    </a:cubicBezTo>
                    <a:cubicBezTo>
                      <a:pt x="101" y="184"/>
                      <a:pt x="102" y="183"/>
                      <a:pt x="103" y="183"/>
                    </a:cubicBezTo>
                    <a:close/>
                    <a:moveTo>
                      <a:pt x="65" y="36"/>
                    </a:moveTo>
                    <a:cubicBezTo>
                      <a:pt x="65" y="36"/>
                      <a:pt x="65" y="36"/>
                      <a:pt x="65" y="36"/>
                    </a:cubicBezTo>
                    <a:cubicBezTo>
                      <a:pt x="66" y="36"/>
                      <a:pt x="67" y="36"/>
                      <a:pt x="68" y="35"/>
                    </a:cubicBezTo>
                    <a:cubicBezTo>
                      <a:pt x="68" y="35"/>
                      <a:pt x="68" y="34"/>
                      <a:pt x="68" y="33"/>
                    </a:cubicBezTo>
                    <a:cubicBezTo>
                      <a:pt x="67" y="33"/>
                      <a:pt x="67" y="33"/>
                      <a:pt x="67" y="34"/>
                    </a:cubicBezTo>
                    <a:cubicBezTo>
                      <a:pt x="66" y="34"/>
                      <a:pt x="66" y="35"/>
                      <a:pt x="65" y="36"/>
                    </a:cubicBezTo>
                    <a:close/>
                    <a:moveTo>
                      <a:pt x="97" y="148"/>
                    </a:moveTo>
                    <a:cubicBezTo>
                      <a:pt x="97" y="148"/>
                      <a:pt x="98" y="148"/>
                      <a:pt x="98" y="147"/>
                    </a:cubicBezTo>
                    <a:cubicBezTo>
                      <a:pt x="98" y="147"/>
                      <a:pt x="99" y="147"/>
                      <a:pt x="99" y="146"/>
                    </a:cubicBezTo>
                    <a:cubicBezTo>
                      <a:pt x="98" y="146"/>
                      <a:pt x="98" y="145"/>
                      <a:pt x="98" y="144"/>
                    </a:cubicBezTo>
                    <a:cubicBezTo>
                      <a:pt x="98" y="144"/>
                      <a:pt x="98" y="144"/>
                      <a:pt x="98" y="144"/>
                    </a:cubicBezTo>
                    <a:cubicBezTo>
                      <a:pt x="97" y="145"/>
                      <a:pt x="97" y="146"/>
                      <a:pt x="96" y="147"/>
                    </a:cubicBezTo>
                    <a:cubicBezTo>
                      <a:pt x="97" y="147"/>
                      <a:pt x="97" y="148"/>
                      <a:pt x="97" y="148"/>
                    </a:cubicBezTo>
                    <a:close/>
                    <a:moveTo>
                      <a:pt x="81" y="24"/>
                    </a:moveTo>
                    <a:cubicBezTo>
                      <a:pt x="81" y="25"/>
                      <a:pt x="80" y="25"/>
                      <a:pt x="79" y="25"/>
                    </a:cubicBezTo>
                    <a:cubicBezTo>
                      <a:pt x="80" y="26"/>
                      <a:pt x="80" y="27"/>
                      <a:pt x="81" y="27"/>
                    </a:cubicBezTo>
                    <a:cubicBezTo>
                      <a:pt x="82" y="26"/>
                      <a:pt x="82" y="26"/>
                      <a:pt x="81" y="24"/>
                    </a:cubicBezTo>
                    <a:close/>
                    <a:moveTo>
                      <a:pt x="69" y="170"/>
                    </a:moveTo>
                    <a:cubicBezTo>
                      <a:pt x="70" y="172"/>
                      <a:pt x="70" y="175"/>
                      <a:pt x="73" y="176"/>
                    </a:cubicBezTo>
                    <a:cubicBezTo>
                      <a:pt x="72" y="174"/>
                      <a:pt x="70" y="172"/>
                      <a:pt x="69" y="170"/>
                    </a:cubicBezTo>
                    <a:close/>
                    <a:moveTo>
                      <a:pt x="129" y="136"/>
                    </a:moveTo>
                    <a:cubicBezTo>
                      <a:pt x="129" y="137"/>
                      <a:pt x="129" y="138"/>
                      <a:pt x="128" y="140"/>
                    </a:cubicBezTo>
                    <a:cubicBezTo>
                      <a:pt x="130" y="139"/>
                      <a:pt x="130" y="138"/>
                      <a:pt x="131" y="136"/>
                    </a:cubicBezTo>
                    <a:cubicBezTo>
                      <a:pt x="130" y="136"/>
                      <a:pt x="130" y="136"/>
                      <a:pt x="129" y="136"/>
                    </a:cubicBezTo>
                    <a:close/>
                    <a:moveTo>
                      <a:pt x="64" y="52"/>
                    </a:moveTo>
                    <a:cubicBezTo>
                      <a:pt x="65" y="52"/>
                      <a:pt x="66" y="52"/>
                      <a:pt x="67" y="52"/>
                    </a:cubicBezTo>
                    <a:cubicBezTo>
                      <a:pt x="68" y="52"/>
                      <a:pt x="68" y="51"/>
                      <a:pt x="68" y="51"/>
                    </a:cubicBezTo>
                    <a:cubicBezTo>
                      <a:pt x="67" y="50"/>
                      <a:pt x="67" y="50"/>
                      <a:pt x="66" y="50"/>
                    </a:cubicBezTo>
                    <a:cubicBezTo>
                      <a:pt x="65" y="50"/>
                      <a:pt x="65" y="51"/>
                      <a:pt x="64" y="52"/>
                    </a:cubicBezTo>
                    <a:close/>
                    <a:moveTo>
                      <a:pt x="135" y="27"/>
                    </a:moveTo>
                    <a:cubicBezTo>
                      <a:pt x="135" y="25"/>
                      <a:pt x="135" y="24"/>
                      <a:pt x="134" y="23"/>
                    </a:cubicBezTo>
                    <a:cubicBezTo>
                      <a:pt x="134" y="23"/>
                      <a:pt x="133" y="23"/>
                      <a:pt x="132" y="23"/>
                    </a:cubicBezTo>
                    <a:cubicBezTo>
                      <a:pt x="133" y="24"/>
                      <a:pt x="133" y="24"/>
                      <a:pt x="133" y="25"/>
                    </a:cubicBezTo>
                    <a:cubicBezTo>
                      <a:pt x="134" y="25"/>
                      <a:pt x="134" y="26"/>
                      <a:pt x="135" y="27"/>
                    </a:cubicBezTo>
                    <a:close/>
                    <a:moveTo>
                      <a:pt x="90" y="88"/>
                    </a:moveTo>
                    <a:cubicBezTo>
                      <a:pt x="90" y="88"/>
                      <a:pt x="90" y="88"/>
                      <a:pt x="90" y="88"/>
                    </a:cubicBezTo>
                    <a:cubicBezTo>
                      <a:pt x="91" y="89"/>
                      <a:pt x="92" y="91"/>
                      <a:pt x="92" y="92"/>
                    </a:cubicBezTo>
                    <a:cubicBezTo>
                      <a:pt x="93" y="92"/>
                      <a:pt x="93" y="92"/>
                      <a:pt x="94" y="91"/>
                    </a:cubicBezTo>
                    <a:cubicBezTo>
                      <a:pt x="93" y="90"/>
                      <a:pt x="91" y="89"/>
                      <a:pt x="90" y="88"/>
                    </a:cubicBezTo>
                    <a:close/>
                    <a:moveTo>
                      <a:pt x="59" y="134"/>
                    </a:moveTo>
                    <a:cubicBezTo>
                      <a:pt x="58" y="134"/>
                      <a:pt x="58" y="134"/>
                      <a:pt x="57" y="134"/>
                    </a:cubicBezTo>
                    <a:cubicBezTo>
                      <a:pt x="57" y="135"/>
                      <a:pt x="58" y="137"/>
                      <a:pt x="59" y="138"/>
                    </a:cubicBezTo>
                    <a:cubicBezTo>
                      <a:pt x="59" y="138"/>
                      <a:pt x="59" y="136"/>
                      <a:pt x="59" y="134"/>
                    </a:cubicBezTo>
                    <a:close/>
                    <a:moveTo>
                      <a:pt x="95" y="30"/>
                    </a:moveTo>
                    <a:cubicBezTo>
                      <a:pt x="95" y="29"/>
                      <a:pt x="95" y="29"/>
                      <a:pt x="94" y="28"/>
                    </a:cubicBezTo>
                    <a:cubicBezTo>
                      <a:pt x="94" y="28"/>
                      <a:pt x="93" y="28"/>
                      <a:pt x="92" y="28"/>
                    </a:cubicBezTo>
                    <a:cubicBezTo>
                      <a:pt x="93" y="29"/>
                      <a:pt x="93" y="30"/>
                      <a:pt x="93" y="31"/>
                    </a:cubicBezTo>
                    <a:cubicBezTo>
                      <a:pt x="94" y="30"/>
                      <a:pt x="95" y="30"/>
                      <a:pt x="95" y="30"/>
                    </a:cubicBezTo>
                    <a:close/>
                    <a:moveTo>
                      <a:pt x="86" y="70"/>
                    </a:moveTo>
                    <a:cubicBezTo>
                      <a:pt x="86" y="70"/>
                      <a:pt x="86" y="70"/>
                      <a:pt x="86" y="70"/>
                    </a:cubicBezTo>
                    <a:cubicBezTo>
                      <a:pt x="86" y="70"/>
                      <a:pt x="85" y="71"/>
                      <a:pt x="85" y="72"/>
                    </a:cubicBezTo>
                    <a:cubicBezTo>
                      <a:pt x="85" y="72"/>
                      <a:pt x="85" y="72"/>
                      <a:pt x="85" y="73"/>
                    </a:cubicBezTo>
                    <a:cubicBezTo>
                      <a:pt x="85" y="73"/>
                      <a:pt x="86" y="74"/>
                      <a:pt x="86" y="74"/>
                    </a:cubicBezTo>
                    <a:cubicBezTo>
                      <a:pt x="86" y="73"/>
                      <a:pt x="86" y="71"/>
                      <a:pt x="86" y="70"/>
                    </a:cubicBezTo>
                    <a:close/>
                    <a:moveTo>
                      <a:pt x="118" y="118"/>
                    </a:moveTo>
                    <a:cubicBezTo>
                      <a:pt x="117" y="117"/>
                      <a:pt x="117" y="116"/>
                      <a:pt x="117" y="116"/>
                    </a:cubicBezTo>
                    <a:cubicBezTo>
                      <a:pt x="115" y="117"/>
                      <a:pt x="115" y="118"/>
                      <a:pt x="115" y="119"/>
                    </a:cubicBezTo>
                    <a:cubicBezTo>
                      <a:pt x="116" y="119"/>
                      <a:pt x="117" y="118"/>
                      <a:pt x="118" y="118"/>
                    </a:cubicBezTo>
                    <a:close/>
                    <a:moveTo>
                      <a:pt x="40" y="162"/>
                    </a:moveTo>
                    <a:cubicBezTo>
                      <a:pt x="37" y="162"/>
                      <a:pt x="35" y="162"/>
                      <a:pt x="34" y="162"/>
                    </a:cubicBezTo>
                    <a:cubicBezTo>
                      <a:pt x="35" y="162"/>
                      <a:pt x="35" y="162"/>
                      <a:pt x="35" y="162"/>
                    </a:cubicBezTo>
                    <a:cubicBezTo>
                      <a:pt x="36" y="163"/>
                      <a:pt x="37" y="163"/>
                      <a:pt x="38" y="163"/>
                    </a:cubicBezTo>
                    <a:cubicBezTo>
                      <a:pt x="39" y="163"/>
                      <a:pt x="39" y="163"/>
                      <a:pt x="40" y="162"/>
                    </a:cubicBezTo>
                    <a:close/>
                    <a:moveTo>
                      <a:pt x="106" y="35"/>
                    </a:moveTo>
                    <a:cubicBezTo>
                      <a:pt x="106" y="36"/>
                      <a:pt x="106" y="38"/>
                      <a:pt x="106" y="39"/>
                    </a:cubicBezTo>
                    <a:cubicBezTo>
                      <a:pt x="107" y="39"/>
                      <a:pt x="107" y="38"/>
                      <a:pt x="108" y="38"/>
                    </a:cubicBezTo>
                    <a:cubicBezTo>
                      <a:pt x="107" y="37"/>
                      <a:pt x="107" y="36"/>
                      <a:pt x="107" y="35"/>
                    </a:cubicBezTo>
                    <a:cubicBezTo>
                      <a:pt x="107" y="35"/>
                      <a:pt x="107" y="35"/>
                      <a:pt x="106" y="35"/>
                    </a:cubicBezTo>
                    <a:close/>
                    <a:moveTo>
                      <a:pt x="92" y="87"/>
                    </a:moveTo>
                    <a:cubicBezTo>
                      <a:pt x="93" y="88"/>
                      <a:pt x="94" y="88"/>
                      <a:pt x="95" y="89"/>
                    </a:cubicBezTo>
                    <a:cubicBezTo>
                      <a:pt x="95" y="89"/>
                      <a:pt x="95" y="88"/>
                      <a:pt x="95" y="88"/>
                    </a:cubicBezTo>
                    <a:cubicBezTo>
                      <a:pt x="95" y="87"/>
                      <a:pt x="94" y="87"/>
                      <a:pt x="94" y="86"/>
                    </a:cubicBezTo>
                    <a:cubicBezTo>
                      <a:pt x="93" y="86"/>
                      <a:pt x="93" y="86"/>
                      <a:pt x="92" y="87"/>
                    </a:cubicBezTo>
                    <a:close/>
                    <a:moveTo>
                      <a:pt x="127" y="110"/>
                    </a:moveTo>
                    <a:cubicBezTo>
                      <a:pt x="127" y="110"/>
                      <a:pt x="127" y="110"/>
                      <a:pt x="126" y="110"/>
                    </a:cubicBezTo>
                    <a:cubicBezTo>
                      <a:pt x="126" y="111"/>
                      <a:pt x="125" y="113"/>
                      <a:pt x="125" y="114"/>
                    </a:cubicBezTo>
                    <a:cubicBezTo>
                      <a:pt x="125" y="114"/>
                      <a:pt x="125" y="114"/>
                      <a:pt x="125" y="114"/>
                    </a:cubicBezTo>
                    <a:cubicBezTo>
                      <a:pt x="126" y="114"/>
                      <a:pt x="126" y="113"/>
                      <a:pt x="127" y="113"/>
                    </a:cubicBezTo>
                    <a:cubicBezTo>
                      <a:pt x="127" y="112"/>
                      <a:pt x="127" y="111"/>
                      <a:pt x="127" y="110"/>
                    </a:cubicBezTo>
                    <a:close/>
                    <a:moveTo>
                      <a:pt x="129" y="18"/>
                    </a:moveTo>
                    <a:cubicBezTo>
                      <a:pt x="129" y="17"/>
                      <a:pt x="129" y="17"/>
                      <a:pt x="128" y="17"/>
                    </a:cubicBezTo>
                    <a:cubicBezTo>
                      <a:pt x="128" y="16"/>
                      <a:pt x="127" y="16"/>
                      <a:pt x="126" y="16"/>
                    </a:cubicBezTo>
                    <a:cubicBezTo>
                      <a:pt x="126" y="17"/>
                      <a:pt x="126" y="17"/>
                      <a:pt x="126" y="18"/>
                    </a:cubicBezTo>
                    <a:cubicBezTo>
                      <a:pt x="127" y="18"/>
                      <a:pt x="128" y="18"/>
                      <a:pt x="129" y="18"/>
                    </a:cubicBezTo>
                    <a:close/>
                    <a:moveTo>
                      <a:pt x="52" y="77"/>
                    </a:moveTo>
                    <a:cubicBezTo>
                      <a:pt x="52" y="77"/>
                      <a:pt x="53" y="77"/>
                      <a:pt x="53" y="77"/>
                    </a:cubicBezTo>
                    <a:cubicBezTo>
                      <a:pt x="53" y="75"/>
                      <a:pt x="53" y="74"/>
                      <a:pt x="53" y="72"/>
                    </a:cubicBezTo>
                    <a:cubicBezTo>
                      <a:pt x="52" y="72"/>
                      <a:pt x="52" y="73"/>
                      <a:pt x="52" y="74"/>
                    </a:cubicBezTo>
                    <a:cubicBezTo>
                      <a:pt x="52" y="75"/>
                      <a:pt x="52" y="76"/>
                      <a:pt x="52" y="77"/>
                    </a:cubicBezTo>
                    <a:close/>
                    <a:moveTo>
                      <a:pt x="134" y="95"/>
                    </a:moveTo>
                    <a:cubicBezTo>
                      <a:pt x="134" y="95"/>
                      <a:pt x="134" y="95"/>
                      <a:pt x="134" y="95"/>
                    </a:cubicBezTo>
                    <a:cubicBezTo>
                      <a:pt x="133" y="96"/>
                      <a:pt x="133" y="96"/>
                      <a:pt x="133" y="97"/>
                    </a:cubicBezTo>
                    <a:cubicBezTo>
                      <a:pt x="133" y="97"/>
                      <a:pt x="133" y="97"/>
                      <a:pt x="133" y="98"/>
                    </a:cubicBezTo>
                    <a:cubicBezTo>
                      <a:pt x="133" y="99"/>
                      <a:pt x="134" y="99"/>
                      <a:pt x="134" y="100"/>
                    </a:cubicBezTo>
                    <a:cubicBezTo>
                      <a:pt x="134" y="100"/>
                      <a:pt x="134" y="100"/>
                      <a:pt x="134" y="100"/>
                    </a:cubicBezTo>
                    <a:cubicBezTo>
                      <a:pt x="134" y="99"/>
                      <a:pt x="134" y="97"/>
                      <a:pt x="134" y="95"/>
                    </a:cubicBezTo>
                    <a:close/>
                    <a:moveTo>
                      <a:pt x="129" y="165"/>
                    </a:moveTo>
                    <a:cubicBezTo>
                      <a:pt x="128" y="165"/>
                      <a:pt x="128" y="165"/>
                      <a:pt x="127" y="165"/>
                    </a:cubicBezTo>
                    <a:cubicBezTo>
                      <a:pt x="128" y="167"/>
                      <a:pt x="129" y="168"/>
                      <a:pt x="130" y="168"/>
                    </a:cubicBezTo>
                    <a:cubicBezTo>
                      <a:pt x="129" y="167"/>
                      <a:pt x="129" y="166"/>
                      <a:pt x="129" y="165"/>
                    </a:cubicBezTo>
                    <a:close/>
                    <a:moveTo>
                      <a:pt x="140" y="23"/>
                    </a:moveTo>
                    <a:cubicBezTo>
                      <a:pt x="140" y="23"/>
                      <a:pt x="140" y="23"/>
                      <a:pt x="140" y="23"/>
                    </a:cubicBezTo>
                    <a:cubicBezTo>
                      <a:pt x="140" y="26"/>
                      <a:pt x="140" y="29"/>
                      <a:pt x="141" y="32"/>
                    </a:cubicBezTo>
                    <a:cubicBezTo>
                      <a:pt x="141" y="31"/>
                      <a:pt x="141" y="31"/>
                      <a:pt x="141" y="30"/>
                    </a:cubicBezTo>
                    <a:cubicBezTo>
                      <a:pt x="141" y="30"/>
                      <a:pt x="141" y="29"/>
                      <a:pt x="141" y="29"/>
                    </a:cubicBezTo>
                    <a:cubicBezTo>
                      <a:pt x="141" y="27"/>
                      <a:pt x="141" y="25"/>
                      <a:pt x="140" y="23"/>
                    </a:cubicBezTo>
                    <a:close/>
                    <a:moveTo>
                      <a:pt x="119" y="221"/>
                    </a:moveTo>
                    <a:cubicBezTo>
                      <a:pt x="119" y="221"/>
                      <a:pt x="119" y="221"/>
                      <a:pt x="119" y="221"/>
                    </a:cubicBezTo>
                    <a:cubicBezTo>
                      <a:pt x="118" y="221"/>
                      <a:pt x="117" y="222"/>
                      <a:pt x="116" y="222"/>
                    </a:cubicBezTo>
                    <a:cubicBezTo>
                      <a:pt x="116" y="222"/>
                      <a:pt x="116" y="222"/>
                      <a:pt x="116" y="222"/>
                    </a:cubicBezTo>
                    <a:cubicBezTo>
                      <a:pt x="115" y="223"/>
                      <a:pt x="115" y="224"/>
                      <a:pt x="115" y="225"/>
                    </a:cubicBezTo>
                    <a:cubicBezTo>
                      <a:pt x="116" y="223"/>
                      <a:pt x="117" y="222"/>
                      <a:pt x="119" y="221"/>
                    </a:cubicBezTo>
                    <a:close/>
                    <a:moveTo>
                      <a:pt x="106" y="161"/>
                    </a:moveTo>
                    <a:cubicBezTo>
                      <a:pt x="106" y="161"/>
                      <a:pt x="107" y="162"/>
                      <a:pt x="108" y="162"/>
                    </a:cubicBezTo>
                    <a:cubicBezTo>
                      <a:pt x="108" y="161"/>
                      <a:pt x="108" y="160"/>
                      <a:pt x="107" y="159"/>
                    </a:cubicBezTo>
                    <a:cubicBezTo>
                      <a:pt x="107" y="160"/>
                      <a:pt x="106" y="160"/>
                      <a:pt x="106" y="161"/>
                    </a:cubicBezTo>
                    <a:close/>
                    <a:moveTo>
                      <a:pt x="64" y="148"/>
                    </a:moveTo>
                    <a:cubicBezTo>
                      <a:pt x="64" y="148"/>
                      <a:pt x="64" y="148"/>
                      <a:pt x="64" y="148"/>
                    </a:cubicBezTo>
                    <a:cubicBezTo>
                      <a:pt x="63" y="149"/>
                      <a:pt x="63" y="150"/>
                      <a:pt x="63" y="151"/>
                    </a:cubicBezTo>
                    <a:cubicBezTo>
                      <a:pt x="62" y="152"/>
                      <a:pt x="63" y="153"/>
                      <a:pt x="64" y="154"/>
                    </a:cubicBezTo>
                    <a:cubicBezTo>
                      <a:pt x="64" y="152"/>
                      <a:pt x="64" y="150"/>
                      <a:pt x="64" y="148"/>
                    </a:cubicBezTo>
                    <a:close/>
                    <a:moveTo>
                      <a:pt x="132" y="189"/>
                    </a:moveTo>
                    <a:cubicBezTo>
                      <a:pt x="132" y="189"/>
                      <a:pt x="132" y="189"/>
                      <a:pt x="132" y="189"/>
                    </a:cubicBezTo>
                    <a:cubicBezTo>
                      <a:pt x="132" y="188"/>
                      <a:pt x="132" y="187"/>
                      <a:pt x="132" y="186"/>
                    </a:cubicBezTo>
                    <a:cubicBezTo>
                      <a:pt x="132" y="185"/>
                      <a:pt x="131" y="185"/>
                      <a:pt x="131" y="185"/>
                    </a:cubicBezTo>
                    <a:cubicBezTo>
                      <a:pt x="130" y="185"/>
                      <a:pt x="130" y="185"/>
                      <a:pt x="130" y="186"/>
                    </a:cubicBezTo>
                    <a:cubicBezTo>
                      <a:pt x="131" y="187"/>
                      <a:pt x="131" y="188"/>
                      <a:pt x="132" y="189"/>
                    </a:cubicBezTo>
                    <a:close/>
                    <a:moveTo>
                      <a:pt x="148" y="42"/>
                    </a:moveTo>
                    <a:cubicBezTo>
                      <a:pt x="147" y="45"/>
                      <a:pt x="147" y="47"/>
                      <a:pt x="148" y="49"/>
                    </a:cubicBezTo>
                    <a:cubicBezTo>
                      <a:pt x="148" y="47"/>
                      <a:pt x="148" y="45"/>
                      <a:pt x="148" y="42"/>
                    </a:cubicBezTo>
                    <a:close/>
                    <a:moveTo>
                      <a:pt x="127" y="185"/>
                    </a:moveTo>
                    <a:cubicBezTo>
                      <a:pt x="127" y="185"/>
                      <a:pt x="126" y="185"/>
                      <a:pt x="126" y="186"/>
                    </a:cubicBezTo>
                    <a:cubicBezTo>
                      <a:pt x="125" y="187"/>
                      <a:pt x="124" y="189"/>
                      <a:pt x="124" y="190"/>
                    </a:cubicBezTo>
                    <a:cubicBezTo>
                      <a:pt x="124" y="190"/>
                      <a:pt x="124" y="190"/>
                      <a:pt x="124" y="190"/>
                    </a:cubicBezTo>
                    <a:cubicBezTo>
                      <a:pt x="125" y="188"/>
                      <a:pt x="126" y="187"/>
                      <a:pt x="127" y="185"/>
                    </a:cubicBezTo>
                    <a:close/>
                    <a:moveTo>
                      <a:pt x="88" y="187"/>
                    </a:moveTo>
                    <a:cubicBezTo>
                      <a:pt x="87" y="187"/>
                      <a:pt x="86" y="187"/>
                      <a:pt x="86" y="187"/>
                    </a:cubicBezTo>
                    <a:cubicBezTo>
                      <a:pt x="86" y="187"/>
                      <a:pt x="86" y="187"/>
                      <a:pt x="86" y="187"/>
                    </a:cubicBezTo>
                    <a:cubicBezTo>
                      <a:pt x="86" y="188"/>
                      <a:pt x="86" y="189"/>
                      <a:pt x="87" y="189"/>
                    </a:cubicBezTo>
                    <a:cubicBezTo>
                      <a:pt x="88" y="188"/>
                      <a:pt x="88" y="188"/>
                      <a:pt x="88" y="187"/>
                    </a:cubicBezTo>
                    <a:close/>
                    <a:moveTo>
                      <a:pt x="46" y="190"/>
                    </a:moveTo>
                    <a:cubicBezTo>
                      <a:pt x="46" y="190"/>
                      <a:pt x="46" y="190"/>
                      <a:pt x="46" y="190"/>
                    </a:cubicBezTo>
                    <a:cubicBezTo>
                      <a:pt x="47" y="192"/>
                      <a:pt x="49" y="193"/>
                      <a:pt x="51" y="194"/>
                    </a:cubicBezTo>
                    <a:cubicBezTo>
                      <a:pt x="51" y="193"/>
                      <a:pt x="50" y="193"/>
                      <a:pt x="50" y="193"/>
                    </a:cubicBezTo>
                    <a:cubicBezTo>
                      <a:pt x="48" y="192"/>
                      <a:pt x="47" y="191"/>
                      <a:pt x="46" y="190"/>
                    </a:cubicBezTo>
                    <a:close/>
                    <a:moveTo>
                      <a:pt x="66" y="97"/>
                    </a:moveTo>
                    <a:cubicBezTo>
                      <a:pt x="67" y="95"/>
                      <a:pt x="67" y="94"/>
                      <a:pt x="67" y="93"/>
                    </a:cubicBezTo>
                    <a:cubicBezTo>
                      <a:pt x="65" y="95"/>
                      <a:pt x="65" y="94"/>
                      <a:pt x="66" y="97"/>
                    </a:cubicBezTo>
                    <a:close/>
                    <a:moveTo>
                      <a:pt x="146" y="196"/>
                    </a:moveTo>
                    <a:cubicBezTo>
                      <a:pt x="144" y="197"/>
                      <a:pt x="141" y="201"/>
                      <a:pt x="141" y="202"/>
                    </a:cubicBezTo>
                    <a:cubicBezTo>
                      <a:pt x="143" y="200"/>
                      <a:pt x="144" y="198"/>
                      <a:pt x="146" y="196"/>
                    </a:cubicBezTo>
                    <a:close/>
                    <a:moveTo>
                      <a:pt x="150" y="176"/>
                    </a:moveTo>
                    <a:cubicBezTo>
                      <a:pt x="149" y="174"/>
                      <a:pt x="148" y="172"/>
                      <a:pt x="148" y="170"/>
                    </a:cubicBezTo>
                    <a:cubicBezTo>
                      <a:pt x="148" y="172"/>
                      <a:pt x="148" y="174"/>
                      <a:pt x="148" y="175"/>
                    </a:cubicBezTo>
                    <a:cubicBezTo>
                      <a:pt x="148" y="176"/>
                      <a:pt x="149" y="176"/>
                      <a:pt x="150" y="176"/>
                    </a:cubicBezTo>
                    <a:close/>
                    <a:moveTo>
                      <a:pt x="115" y="168"/>
                    </a:moveTo>
                    <a:cubicBezTo>
                      <a:pt x="115" y="168"/>
                      <a:pt x="114" y="168"/>
                      <a:pt x="114" y="169"/>
                    </a:cubicBezTo>
                    <a:cubicBezTo>
                      <a:pt x="114" y="170"/>
                      <a:pt x="114" y="171"/>
                      <a:pt x="114" y="172"/>
                    </a:cubicBezTo>
                    <a:cubicBezTo>
                      <a:pt x="115" y="172"/>
                      <a:pt x="115" y="172"/>
                      <a:pt x="115" y="171"/>
                    </a:cubicBezTo>
                    <a:cubicBezTo>
                      <a:pt x="115" y="170"/>
                      <a:pt x="115" y="169"/>
                      <a:pt x="115" y="168"/>
                    </a:cubicBezTo>
                    <a:close/>
                    <a:moveTo>
                      <a:pt x="123" y="201"/>
                    </a:moveTo>
                    <a:cubicBezTo>
                      <a:pt x="123" y="201"/>
                      <a:pt x="122" y="201"/>
                      <a:pt x="122" y="201"/>
                    </a:cubicBezTo>
                    <a:cubicBezTo>
                      <a:pt x="121" y="202"/>
                      <a:pt x="120" y="203"/>
                      <a:pt x="120" y="204"/>
                    </a:cubicBezTo>
                    <a:cubicBezTo>
                      <a:pt x="122" y="203"/>
                      <a:pt x="123" y="203"/>
                      <a:pt x="123" y="201"/>
                    </a:cubicBezTo>
                    <a:close/>
                    <a:moveTo>
                      <a:pt x="122" y="20"/>
                    </a:moveTo>
                    <a:cubicBezTo>
                      <a:pt x="122" y="20"/>
                      <a:pt x="121" y="20"/>
                      <a:pt x="121" y="20"/>
                    </a:cubicBezTo>
                    <a:cubicBezTo>
                      <a:pt x="121" y="21"/>
                      <a:pt x="121" y="22"/>
                      <a:pt x="121" y="23"/>
                    </a:cubicBezTo>
                    <a:cubicBezTo>
                      <a:pt x="121" y="23"/>
                      <a:pt x="122" y="23"/>
                      <a:pt x="122" y="23"/>
                    </a:cubicBezTo>
                    <a:cubicBezTo>
                      <a:pt x="122" y="22"/>
                      <a:pt x="122" y="21"/>
                      <a:pt x="122" y="20"/>
                    </a:cubicBezTo>
                    <a:close/>
                    <a:moveTo>
                      <a:pt x="152" y="195"/>
                    </a:moveTo>
                    <a:cubicBezTo>
                      <a:pt x="150" y="197"/>
                      <a:pt x="148" y="199"/>
                      <a:pt x="146" y="200"/>
                    </a:cubicBezTo>
                    <a:cubicBezTo>
                      <a:pt x="147" y="200"/>
                      <a:pt x="147" y="200"/>
                      <a:pt x="147" y="200"/>
                    </a:cubicBezTo>
                    <a:cubicBezTo>
                      <a:pt x="147" y="200"/>
                      <a:pt x="148" y="200"/>
                      <a:pt x="148" y="199"/>
                    </a:cubicBezTo>
                    <a:cubicBezTo>
                      <a:pt x="149" y="198"/>
                      <a:pt x="151" y="197"/>
                      <a:pt x="152" y="196"/>
                    </a:cubicBezTo>
                    <a:cubicBezTo>
                      <a:pt x="152" y="196"/>
                      <a:pt x="153" y="196"/>
                      <a:pt x="152" y="195"/>
                    </a:cubicBezTo>
                    <a:close/>
                    <a:moveTo>
                      <a:pt x="86" y="154"/>
                    </a:moveTo>
                    <a:cubicBezTo>
                      <a:pt x="86" y="152"/>
                      <a:pt x="86" y="151"/>
                      <a:pt x="86" y="149"/>
                    </a:cubicBezTo>
                    <a:cubicBezTo>
                      <a:pt x="84" y="151"/>
                      <a:pt x="85" y="152"/>
                      <a:pt x="86" y="154"/>
                    </a:cubicBezTo>
                    <a:close/>
                    <a:moveTo>
                      <a:pt x="66" y="129"/>
                    </a:moveTo>
                    <a:cubicBezTo>
                      <a:pt x="66" y="129"/>
                      <a:pt x="66" y="129"/>
                      <a:pt x="66" y="129"/>
                    </a:cubicBezTo>
                    <a:cubicBezTo>
                      <a:pt x="65" y="131"/>
                      <a:pt x="64" y="133"/>
                      <a:pt x="64" y="134"/>
                    </a:cubicBezTo>
                    <a:cubicBezTo>
                      <a:pt x="63" y="134"/>
                      <a:pt x="64" y="135"/>
                      <a:pt x="64" y="135"/>
                    </a:cubicBezTo>
                    <a:cubicBezTo>
                      <a:pt x="64" y="134"/>
                      <a:pt x="65" y="133"/>
                      <a:pt x="65" y="132"/>
                    </a:cubicBezTo>
                    <a:cubicBezTo>
                      <a:pt x="66" y="131"/>
                      <a:pt x="66" y="130"/>
                      <a:pt x="66" y="129"/>
                    </a:cubicBezTo>
                    <a:close/>
                    <a:moveTo>
                      <a:pt x="66" y="168"/>
                    </a:moveTo>
                    <a:cubicBezTo>
                      <a:pt x="64" y="168"/>
                      <a:pt x="64" y="168"/>
                      <a:pt x="64" y="170"/>
                    </a:cubicBezTo>
                    <a:cubicBezTo>
                      <a:pt x="65" y="170"/>
                      <a:pt x="66" y="170"/>
                      <a:pt x="67" y="171"/>
                    </a:cubicBezTo>
                    <a:cubicBezTo>
                      <a:pt x="67" y="171"/>
                      <a:pt x="67" y="171"/>
                      <a:pt x="67" y="171"/>
                    </a:cubicBezTo>
                    <a:cubicBezTo>
                      <a:pt x="66" y="170"/>
                      <a:pt x="66" y="169"/>
                      <a:pt x="66" y="168"/>
                    </a:cubicBezTo>
                    <a:close/>
                    <a:moveTo>
                      <a:pt x="78" y="99"/>
                    </a:moveTo>
                    <a:cubicBezTo>
                      <a:pt x="78" y="98"/>
                      <a:pt x="78" y="97"/>
                      <a:pt x="78" y="96"/>
                    </a:cubicBezTo>
                    <a:cubicBezTo>
                      <a:pt x="76" y="97"/>
                      <a:pt x="76" y="97"/>
                      <a:pt x="77" y="99"/>
                    </a:cubicBezTo>
                    <a:cubicBezTo>
                      <a:pt x="77" y="99"/>
                      <a:pt x="77" y="99"/>
                      <a:pt x="77" y="99"/>
                    </a:cubicBezTo>
                    <a:cubicBezTo>
                      <a:pt x="77" y="99"/>
                      <a:pt x="77" y="99"/>
                      <a:pt x="78" y="99"/>
                    </a:cubicBezTo>
                    <a:close/>
                    <a:moveTo>
                      <a:pt x="129" y="20"/>
                    </a:moveTo>
                    <a:cubicBezTo>
                      <a:pt x="128" y="20"/>
                      <a:pt x="128" y="20"/>
                      <a:pt x="127" y="20"/>
                    </a:cubicBezTo>
                    <a:cubicBezTo>
                      <a:pt x="127" y="21"/>
                      <a:pt x="127" y="22"/>
                      <a:pt x="127" y="22"/>
                    </a:cubicBezTo>
                    <a:cubicBezTo>
                      <a:pt x="128" y="22"/>
                      <a:pt x="128" y="22"/>
                      <a:pt x="129" y="22"/>
                    </a:cubicBezTo>
                    <a:cubicBezTo>
                      <a:pt x="129" y="21"/>
                      <a:pt x="129" y="21"/>
                      <a:pt x="129" y="20"/>
                    </a:cubicBezTo>
                    <a:close/>
                    <a:moveTo>
                      <a:pt x="106" y="15"/>
                    </a:moveTo>
                    <a:cubicBezTo>
                      <a:pt x="106" y="15"/>
                      <a:pt x="106" y="15"/>
                      <a:pt x="106" y="15"/>
                    </a:cubicBezTo>
                    <a:cubicBezTo>
                      <a:pt x="106" y="15"/>
                      <a:pt x="106" y="15"/>
                      <a:pt x="106" y="15"/>
                    </a:cubicBezTo>
                    <a:cubicBezTo>
                      <a:pt x="105" y="15"/>
                      <a:pt x="103" y="15"/>
                      <a:pt x="102" y="14"/>
                    </a:cubicBezTo>
                    <a:cubicBezTo>
                      <a:pt x="101" y="14"/>
                      <a:pt x="101" y="15"/>
                      <a:pt x="100" y="15"/>
                    </a:cubicBezTo>
                    <a:cubicBezTo>
                      <a:pt x="102" y="15"/>
                      <a:pt x="104" y="15"/>
                      <a:pt x="106" y="15"/>
                    </a:cubicBezTo>
                    <a:close/>
                    <a:moveTo>
                      <a:pt x="49" y="165"/>
                    </a:moveTo>
                    <a:cubicBezTo>
                      <a:pt x="48" y="166"/>
                      <a:pt x="48" y="166"/>
                      <a:pt x="48" y="168"/>
                    </a:cubicBezTo>
                    <a:cubicBezTo>
                      <a:pt x="48" y="168"/>
                      <a:pt x="49" y="168"/>
                      <a:pt x="49" y="169"/>
                    </a:cubicBezTo>
                    <a:cubicBezTo>
                      <a:pt x="49" y="168"/>
                      <a:pt x="49" y="167"/>
                      <a:pt x="49" y="165"/>
                    </a:cubicBezTo>
                    <a:close/>
                    <a:moveTo>
                      <a:pt x="64" y="62"/>
                    </a:moveTo>
                    <a:cubicBezTo>
                      <a:pt x="63" y="63"/>
                      <a:pt x="62" y="64"/>
                      <a:pt x="63" y="66"/>
                    </a:cubicBezTo>
                    <a:cubicBezTo>
                      <a:pt x="63" y="65"/>
                      <a:pt x="63" y="65"/>
                      <a:pt x="64" y="64"/>
                    </a:cubicBezTo>
                    <a:cubicBezTo>
                      <a:pt x="64" y="63"/>
                      <a:pt x="64" y="63"/>
                      <a:pt x="64" y="62"/>
                    </a:cubicBezTo>
                    <a:close/>
                    <a:moveTo>
                      <a:pt x="41" y="162"/>
                    </a:moveTo>
                    <a:cubicBezTo>
                      <a:pt x="41" y="163"/>
                      <a:pt x="41" y="163"/>
                      <a:pt x="42" y="163"/>
                    </a:cubicBezTo>
                    <a:cubicBezTo>
                      <a:pt x="44" y="163"/>
                      <a:pt x="46" y="163"/>
                      <a:pt x="47" y="163"/>
                    </a:cubicBezTo>
                    <a:cubicBezTo>
                      <a:pt x="45" y="163"/>
                      <a:pt x="43" y="162"/>
                      <a:pt x="41" y="162"/>
                    </a:cubicBezTo>
                    <a:close/>
                    <a:moveTo>
                      <a:pt x="111" y="104"/>
                    </a:moveTo>
                    <a:cubicBezTo>
                      <a:pt x="112" y="103"/>
                      <a:pt x="112" y="102"/>
                      <a:pt x="113" y="102"/>
                    </a:cubicBezTo>
                    <a:cubicBezTo>
                      <a:pt x="113" y="102"/>
                      <a:pt x="113" y="102"/>
                      <a:pt x="113" y="102"/>
                    </a:cubicBezTo>
                    <a:cubicBezTo>
                      <a:pt x="112" y="102"/>
                      <a:pt x="111" y="102"/>
                      <a:pt x="110" y="102"/>
                    </a:cubicBezTo>
                    <a:cubicBezTo>
                      <a:pt x="110" y="103"/>
                      <a:pt x="110" y="103"/>
                      <a:pt x="111" y="104"/>
                    </a:cubicBezTo>
                    <a:close/>
                    <a:moveTo>
                      <a:pt x="107" y="29"/>
                    </a:moveTo>
                    <a:cubicBezTo>
                      <a:pt x="106" y="29"/>
                      <a:pt x="106" y="29"/>
                      <a:pt x="106" y="30"/>
                    </a:cubicBezTo>
                    <a:cubicBezTo>
                      <a:pt x="106" y="30"/>
                      <a:pt x="106" y="31"/>
                      <a:pt x="106" y="31"/>
                    </a:cubicBezTo>
                    <a:cubicBezTo>
                      <a:pt x="106" y="32"/>
                      <a:pt x="106" y="32"/>
                      <a:pt x="107" y="33"/>
                    </a:cubicBezTo>
                    <a:cubicBezTo>
                      <a:pt x="107" y="32"/>
                      <a:pt x="107" y="30"/>
                      <a:pt x="107" y="29"/>
                    </a:cubicBezTo>
                    <a:close/>
                    <a:moveTo>
                      <a:pt x="98" y="150"/>
                    </a:moveTo>
                    <a:cubicBezTo>
                      <a:pt x="99" y="152"/>
                      <a:pt x="99" y="153"/>
                      <a:pt x="100" y="154"/>
                    </a:cubicBezTo>
                    <a:cubicBezTo>
                      <a:pt x="100" y="152"/>
                      <a:pt x="99" y="151"/>
                      <a:pt x="99" y="149"/>
                    </a:cubicBezTo>
                    <a:cubicBezTo>
                      <a:pt x="99" y="150"/>
                      <a:pt x="98" y="150"/>
                      <a:pt x="98" y="150"/>
                    </a:cubicBezTo>
                    <a:close/>
                    <a:moveTo>
                      <a:pt x="76" y="156"/>
                    </a:moveTo>
                    <a:cubicBezTo>
                      <a:pt x="77" y="154"/>
                      <a:pt x="76" y="152"/>
                      <a:pt x="75" y="150"/>
                    </a:cubicBezTo>
                    <a:cubicBezTo>
                      <a:pt x="75" y="152"/>
                      <a:pt x="76" y="154"/>
                      <a:pt x="76" y="156"/>
                    </a:cubicBezTo>
                    <a:close/>
                    <a:moveTo>
                      <a:pt x="105" y="81"/>
                    </a:moveTo>
                    <a:cubicBezTo>
                      <a:pt x="105" y="81"/>
                      <a:pt x="105" y="81"/>
                      <a:pt x="105" y="81"/>
                    </a:cubicBezTo>
                    <a:cubicBezTo>
                      <a:pt x="104" y="81"/>
                      <a:pt x="103" y="82"/>
                      <a:pt x="102" y="82"/>
                    </a:cubicBezTo>
                    <a:cubicBezTo>
                      <a:pt x="102" y="83"/>
                      <a:pt x="102" y="83"/>
                      <a:pt x="103" y="84"/>
                    </a:cubicBezTo>
                    <a:cubicBezTo>
                      <a:pt x="103" y="83"/>
                      <a:pt x="104" y="82"/>
                      <a:pt x="105" y="81"/>
                    </a:cubicBezTo>
                    <a:close/>
                    <a:moveTo>
                      <a:pt x="77" y="85"/>
                    </a:moveTo>
                    <a:cubicBezTo>
                      <a:pt x="75" y="86"/>
                      <a:pt x="75" y="88"/>
                      <a:pt x="76" y="89"/>
                    </a:cubicBezTo>
                    <a:cubicBezTo>
                      <a:pt x="76" y="88"/>
                      <a:pt x="77" y="86"/>
                      <a:pt x="77" y="85"/>
                    </a:cubicBezTo>
                    <a:close/>
                    <a:moveTo>
                      <a:pt x="50" y="131"/>
                    </a:moveTo>
                    <a:cubicBezTo>
                      <a:pt x="50" y="131"/>
                      <a:pt x="51" y="131"/>
                      <a:pt x="51" y="131"/>
                    </a:cubicBezTo>
                    <a:cubicBezTo>
                      <a:pt x="51" y="130"/>
                      <a:pt x="51" y="130"/>
                      <a:pt x="51" y="129"/>
                    </a:cubicBezTo>
                    <a:cubicBezTo>
                      <a:pt x="51" y="128"/>
                      <a:pt x="51" y="127"/>
                      <a:pt x="52" y="127"/>
                    </a:cubicBezTo>
                    <a:cubicBezTo>
                      <a:pt x="52" y="127"/>
                      <a:pt x="52" y="127"/>
                      <a:pt x="52" y="127"/>
                    </a:cubicBezTo>
                    <a:cubicBezTo>
                      <a:pt x="52" y="127"/>
                      <a:pt x="51" y="127"/>
                      <a:pt x="50" y="126"/>
                    </a:cubicBezTo>
                    <a:cubicBezTo>
                      <a:pt x="50" y="128"/>
                      <a:pt x="50" y="129"/>
                      <a:pt x="50" y="131"/>
                    </a:cubicBezTo>
                    <a:close/>
                    <a:moveTo>
                      <a:pt x="146" y="104"/>
                    </a:moveTo>
                    <a:cubicBezTo>
                      <a:pt x="147" y="106"/>
                      <a:pt x="147" y="108"/>
                      <a:pt x="147" y="110"/>
                    </a:cubicBezTo>
                    <a:cubicBezTo>
                      <a:pt x="147" y="110"/>
                      <a:pt x="147" y="110"/>
                      <a:pt x="147" y="110"/>
                    </a:cubicBezTo>
                    <a:cubicBezTo>
                      <a:pt x="148" y="110"/>
                      <a:pt x="147" y="106"/>
                      <a:pt x="146" y="104"/>
                    </a:cubicBezTo>
                    <a:close/>
                    <a:moveTo>
                      <a:pt x="112" y="39"/>
                    </a:moveTo>
                    <a:cubicBezTo>
                      <a:pt x="111" y="39"/>
                      <a:pt x="110" y="40"/>
                      <a:pt x="110" y="40"/>
                    </a:cubicBezTo>
                    <a:cubicBezTo>
                      <a:pt x="110" y="40"/>
                      <a:pt x="110" y="41"/>
                      <a:pt x="110" y="42"/>
                    </a:cubicBezTo>
                    <a:cubicBezTo>
                      <a:pt x="110" y="41"/>
                      <a:pt x="111" y="41"/>
                      <a:pt x="111" y="41"/>
                    </a:cubicBezTo>
                    <a:cubicBezTo>
                      <a:pt x="112" y="41"/>
                      <a:pt x="112" y="40"/>
                      <a:pt x="112" y="39"/>
                    </a:cubicBezTo>
                    <a:close/>
                    <a:moveTo>
                      <a:pt x="139" y="41"/>
                    </a:moveTo>
                    <a:cubicBezTo>
                      <a:pt x="138" y="42"/>
                      <a:pt x="137" y="43"/>
                      <a:pt x="138" y="44"/>
                    </a:cubicBezTo>
                    <a:cubicBezTo>
                      <a:pt x="138" y="45"/>
                      <a:pt x="138" y="45"/>
                      <a:pt x="138" y="46"/>
                    </a:cubicBezTo>
                    <a:cubicBezTo>
                      <a:pt x="138" y="46"/>
                      <a:pt x="139" y="46"/>
                      <a:pt x="139" y="46"/>
                    </a:cubicBezTo>
                    <a:cubicBezTo>
                      <a:pt x="139" y="44"/>
                      <a:pt x="139" y="43"/>
                      <a:pt x="139" y="41"/>
                    </a:cubicBezTo>
                    <a:close/>
                    <a:moveTo>
                      <a:pt x="13" y="160"/>
                    </a:moveTo>
                    <a:cubicBezTo>
                      <a:pt x="10" y="160"/>
                      <a:pt x="7" y="160"/>
                      <a:pt x="5" y="160"/>
                    </a:cubicBezTo>
                    <a:cubicBezTo>
                      <a:pt x="5" y="160"/>
                      <a:pt x="5" y="160"/>
                      <a:pt x="5" y="160"/>
                    </a:cubicBezTo>
                    <a:cubicBezTo>
                      <a:pt x="6" y="160"/>
                      <a:pt x="6" y="160"/>
                      <a:pt x="6" y="160"/>
                    </a:cubicBezTo>
                    <a:cubicBezTo>
                      <a:pt x="8" y="160"/>
                      <a:pt x="10" y="160"/>
                      <a:pt x="12" y="160"/>
                    </a:cubicBezTo>
                    <a:cubicBezTo>
                      <a:pt x="12" y="160"/>
                      <a:pt x="12" y="161"/>
                      <a:pt x="13" y="160"/>
                    </a:cubicBezTo>
                    <a:close/>
                    <a:moveTo>
                      <a:pt x="59" y="28"/>
                    </a:moveTo>
                    <a:cubicBezTo>
                      <a:pt x="59" y="29"/>
                      <a:pt x="59" y="30"/>
                      <a:pt x="59" y="31"/>
                    </a:cubicBezTo>
                    <a:cubicBezTo>
                      <a:pt x="59" y="31"/>
                      <a:pt x="59" y="31"/>
                      <a:pt x="59" y="31"/>
                    </a:cubicBezTo>
                    <a:cubicBezTo>
                      <a:pt x="60" y="30"/>
                      <a:pt x="60" y="29"/>
                      <a:pt x="61" y="28"/>
                    </a:cubicBezTo>
                    <a:cubicBezTo>
                      <a:pt x="60" y="28"/>
                      <a:pt x="60" y="28"/>
                      <a:pt x="59" y="28"/>
                    </a:cubicBezTo>
                    <a:close/>
                    <a:moveTo>
                      <a:pt x="70" y="111"/>
                    </a:moveTo>
                    <a:cubicBezTo>
                      <a:pt x="70" y="111"/>
                      <a:pt x="70" y="111"/>
                      <a:pt x="70" y="111"/>
                    </a:cubicBezTo>
                    <a:cubicBezTo>
                      <a:pt x="70" y="113"/>
                      <a:pt x="70" y="115"/>
                      <a:pt x="70" y="118"/>
                    </a:cubicBezTo>
                    <a:cubicBezTo>
                      <a:pt x="71" y="117"/>
                      <a:pt x="71" y="117"/>
                      <a:pt x="71" y="116"/>
                    </a:cubicBezTo>
                    <a:cubicBezTo>
                      <a:pt x="71" y="114"/>
                      <a:pt x="71" y="113"/>
                      <a:pt x="70" y="111"/>
                    </a:cubicBezTo>
                    <a:close/>
                    <a:moveTo>
                      <a:pt x="75" y="211"/>
                    </a:moveTo>
                    <a:cubicBezTo>
                      <a:pt x="76" y="213"/>
                      <a:pt x="77" y="214"/>
                      <a:pt x="78" y="215"/>
                    </a:cubicBezTo>
                    <a:cubicBezTo>
                      <a:pt x="78" y="215"/>
                      <a:pt x="78" y="215"/>
                      <a:pt x="78" y="215"/>
                    </a:cubicBezTo>
                    <a:cubicBezTo>
                      <a:pt x="78" y="214"/>
                      <a:pt x="78" y="214"/>
                      <a:pt x="78" y="213"/>
                    </a:cubicBezTo>
                    <a:cubicBezTo>
                      <a:pt x="77" y="212"/>
                      <a:pt x="76" y="211"/>
                      <a:pt x="75" y="211"/>
                    </a:cubicBezTo>
                    <a:close/>
                    <a:moveTo>
                      <a:pt x="110" y="48"/>
                    </a:moveTo>
                    <a:cubicBezTo>
                      <a:pt x="110" y="48"/>
                      <a:pt x="110" y="48"/>
                      <a:pt x="110" y="48"/>
                    </a:cubicBezTo>
                    <a:cubicBezTo>
                      <a:pt x="110" y="47"/>
                      <a:pt x="111" y="45"/>
                      <a:pt x="111" y="44"/>
                    </a:cubicBezTo>
                    <a:cubicBezTo>
                      <a:pt x="111" y="44"/>
                      <a:pt x="110" y="44"/>
                      <a:pt x="110" y="44"/>
                    </a:cubicBezTo>
                    <a:cubicBezTo>
                      <a:pt x="110" y="45"/>
                      <a:pt x="110" y="47"/>
                      <a:pt x="110" y="48"/>
                    </a:cubicBezTo>
                    <a:close/>
                    <a:moveTo>
                      <a:pt x="113" y="14"/>
                    </a:moveTo>
                    <a:cubicBezTo>
                      <a:pt x="112" y="13"/>
                      <a:pt x="110" y="12"/>
                      <a:pt x="109" y="13"/>
                    </a:cubicBezTo>
                    <a:cubicBezTo>
                      <a:pt x="110" y="14"/>
                      <a:pt x="112" y="13"/>
                      <a:pt x="113" y="14"/>
                    </a:cubicBezTo>
                    <a:close/>
                    <a:moveTo>
                      <a:pt x="93" y="149"/>
                    </a:moveTo>
                    <a:cubicBezTo>
                      <a:pt x="93" y="148"/>
                      <a:pt x="93" y="148"/>
                      <a:pt x="93" y="148"/>
                    </a:cubicBezTo>
                    <a:cubicBezTo>
                      <a:pt x="92" y="147"/>
                      <a:pt x="91" y="146"/>
                      <a:pt x="91" y="145"/>
                    </a:cubicBezTo>
                    <a:cubicBezTo>
                      <a:pt x="91" y="145"/>
                      <a:pt x="90" y="144"/>
                      <a:pt x="90" y="144"/>
                    </a:cubicBezTo>
                    <a:cubicBezTo>
                      <a:pt x="90" y="144"/>
                      <a:pt x="90" y="144"/>
                      <a:pt x="90" y="144"/>
                    </a:cubicBezTo>
                    <a:cubicBezTo>
                      <a:pt x="91" y="146"/>
                      <a:pt x="92" y="147"/>
                      <a:pt x="93" y="149"/>
                    </a:cubicBezTo>
                    <a:close/>
                    <a:moveTo>
                      <a:pt x="76" y="36"/>
                    </a:moveTo>
                    <a:cubicBezTo>
                      <a:pt x="76" y="36"/>
                      <a:pt x="76" y="37"/>
                      <a:pt x="76" y="37"/>
                    </a:cubicBezTo>
                    <a:cubicBezTo>
                      <a:pt x="76" y="37"/>
                      <a:pt x="77" y="37"/>
                      <a:pt x="77" y="36"/>
                    </a:cubicBezTo>
                    <a:cubicBezTo>
                      <a:pt x="78" y="36"/>
                      <a:pt x="78" y="36"/>
                      <a:pt x="79" y="35"/>
                    </a:cubicBezTo>
                    <a:cubicBezTo>
                      <a:pt x="78" y="35"/>
                      <a:pt x="77" y="35"/>
                      <a:pt x="76" y="36"/>
                    </a:cubicBezTo>
                    <a:close/>
                    <a:moveTo>
                      <a:pt x="122" y="16"/>
                    </a:moveTo>
                    <a:cubicBezTo>
                      <a:pt x="122" y="15"/>
                      <a:pt x="122" y="15"/>
                      <a:pt x="122" y="15"/>
                    </a:cubicBezTo>
                    <a:cubicBezTo>
                      <a:pt x="121" y="14"/>
                      <a:pt x="121" y="14"/>
                      <a:pt x="120" y="14"/>
                    </a:cubicBezTo>
                    <a:cubicBezTo>
                      <a:pt x="120" y="15"/>
                      <a:pt x="120" y="15"/>
                      <a:pt x="121" y="15"/>
                    </a:cubicBezTo>
                    <a:cubicBezTo>
                      <a:pt x="121" y="16"/>
                      <a:pt x="122" y="16"/>
                      <a:pt x="122" y="16"/>
                    </a:cubicBezTo>
                    <a:close/>
                    <a:moveTo>
                      <a:pt x="115" y="193"/>
                    </a:moveTo>
                    <a:cubicBezTo>
                      <a:pt x="115" y="193"/>
                      <a:pt x="115" y="194"/>
                      <a:pt x="115" y="194"/>
                    </a:cubicBezTo>
                    <a:cubicBezTo>
                      <a:pt x="116" y="193"/>
                      <a:pt x="117" y="192"/>
                      <a:pt x="117" y="191"/>
                    </a:cubicBezTo>
                    <a:cubicBezTo>
                      <a:pt x="116" y="192"/>
                      <a:pt x="115" y="192"/>
                      <a:pt x="115" y="193"/>
                    </a:cubicBezTo>
                    <a:close/>
                    <a:moveTo>
                      <a:pt x="122" y="27"/>
                    </a:moveTo>
                    <a:cubicBezTo>
                      <a:pt x="121" y="29"/>
                      <a:pt x="121" y="32"/>
                      <a:pt x="122" y="33"/>
                    </a:cubicBezTo>
                    <a:cubicBezTo>
                      <a:pt x="122" y="31"/>
                      <a:pt x="122" y="30"/>
                      <a:pt x="122" y="28"/>
                    </a:cubicBezTo>
                    <a:cubicBezTo>
                      <a:pt x="122" y="28"/>
                      <a:pt x="122" y="28"/>
                      <a:pt x="122" y="27"/>
                    </a:cubicBezTo>
                    <a:close/>
                    <a:moveTo>
                      <a:pt x="53" y="61"/>
                    </a:moveTo>
                    <a:cubicBezTo>
                      <a:pt x="53" y="61"/>
                      <a:pt x="53" y="61"/>
                      <a:pt x="53" y="60"/>
                    </a:cubicBezTo>
                    <a:cubicBezTo>
                      <a:pt x="53" y="59"/>
                      <a:pt x="53" y="58"/>
                      <a:pt x="53" y="57"/>
                    </a:cubicBezTo>
                    <a:cubicBezTo>
                      <a:pt x="53" y="57"/>
                      <a:pt x="53" y="57"/>
                      <a:pt x="53" y="57"/>
                    </a:cubicBezTo>
                    <a:cubicBezTo>
                      <a:pt x="52" y="58"/>
                      <a:pt x="52" y="59"/>
                      <a:pt x="52" y="59"/>
                    </a:cubicBezTo>
                    <a:cubicBezTo>
                      <a:pt x="52" y="60"/>
                      <a:pt x="52" y="60"/>
                      <a:pt x="53" y="61"/>
                    </a:cubicBezTo>
                    <a:close/>
                    <a:moveTo>
                      <a:pt x="93" y="167"/>
                    </a:moveTo>
                    <a:cubicBezTo>
                      <a:pt x="93" y="168"/>
                      <a:pt x="94" y="169"/>
                      <a:pt x="95" y="170"/>
                    </a:cubicBezTo>
                    <a:cubicBezTo>
                      <a:pt x="95" y="169"/>
                      <a:pt x="95" y="169"/>
                      <a:pt x="95" y="168"/>
                    </a:cubicBezTo>
                    <a:cubicBezTo>
                      <a:pt x="94" y="168"/>
                      <a:pt x="94" y="167"/>
                      <a:pt x="93" y="167"/>
                    </a:cubicBezTo>
                    <a:close/>
                    <a:moveTo>
                      <a:pt x="149" y="180"/>
                    </a:moveTo>
                    <a:cubicBezTo>
                      <a:pt x="149" y="181"/>
                      <a:pt x="149" y="182"/>
                      <a:pt x="149" y="182"/>
                    </a:cubicBezTo>
                    <a:cubicBezTo>
                      <a:pt x="150" y="182"/>
                      <a:pt x="150" y="181"/>
                      <a:pt x="151" y="181"/>
                    </a:cubicBezTo>
                    <a:cubicBezTo>
                      <a:pt x="150" y="180"/>
                      <a:pt x="150" y="180"/>
                      <a:pt x="149" y="180"/>
                    </a:cubicBezTo>
                    <a:close/>
                    <a:moveTo>
                      <a:pt x="64" y="13"/>
                    </a:moveTo>
                    <a:cubicBezTo>
                      <a:pt x="63" y="13"/>
                      <a:pt x="63" y="13"/>
                      <a:pt x="61" y="14"/>
                    </a:cubicBezTo>
                    <a:cubicBezTo>
                      <a:pt x="62" y="14"/>
                      <a:pt x="62" y="14"/>
                      <a:pt x="62" y="14"/>
                    </a:cubicBezTo>
                    <a:cubicBezTo>
                      <a:pt x="63" y="14"/>
                      <a:pt x="64" y="14"/>
                      <a:pt x="65" y="14"/>
                    </a:cubicBezTo>
                    <a:cubicBezTo>
                      <a:pt x="65" y="14"/>
                      <a:pt x="65" y="13"/>
                      <a:pt x="64" y="13"/>
                    </a:cubicBezTo>
                    <a:close/>
                    <a:moveTo>
                      <a:pt x="73" y="34"/>
                    </a:moveTo>
                    <a:cubicBezTo>
                      <a:pt x="73" y="34"/>
                      <a:pt x="73" y="34"/>
                      <a:pt x="73" y="34"/>
                    </a:cubicBezTo>
                    <a:cubicBezTo>
                      <a:pt x="72" y="33"/>
                      <a:pt x="71" y="33"/>
                      <a:pt x="70" y="33"/>
                    </a:cubicBezTo>
                    <a:cubicBezTo>
                      <a:pt x="70" y="34"/>
                      <a:pt x="70" y="34"/>
                      <a:pt x="70" y="35"/>
                    </a:cubicBezTo>
                    <a:cubicBezTo>
                      <a:pt x="71" y="35"/>
                      <a:pt x="72" y="34"/>
                      <a:pt x="73" y="34"/>
                    </a:cubicBezTo>
                    <a:close/>
                    <a:moveTo>
                      <a:pt x="62" y="132"/>
                    </a:moveTo>
                    <a:cubicBezTo>
                      <a:pt x="62" y="132"/>
                      <a:pt x="62" y="132"/>
                      <a:pt x="62" y="132"/>
                    </a:cubicBezTo>
                    <a:cubicBezTo>
                      <a:pt x="63" y="131"/>
                      <a:pt x="63" y="130"/>
                      <a:pt x="64" y="128"/>
                    </a:cubicBezTo>
                    <a:cubicBezTo>
                      <a:pt x="63" y="129"/>
                      <a:pt x="63" y="129"/>
                      <a:pt x="62" y="129"/>
                    </a:cubicBezTo>
                    <a:cubicBezTo>
                      <a:pt x="62" y="129"/>
                      <a:pt x="62" y="130"/>
                      <a:pt x="62" y="130"/>
                    </a:cubicBezTo>
                    <a:cubicBezTo>
                      <a:pt x="62" y="130"/>
                      <a:pt x="62" y="131"/>
                      <a:pt x="62" y="132"/>
                    </a:cubicBezTo>
                    <a:close/>
                    <a:moveTo>
                      <a:pt x="57" y="14"/>
                    </a:moveTo>
                    <a:cubicBezTo>
                      <a:pt x="57" y="13"/>
                      <a:pt x="57" y="12"/>
                      <a:pt x="57" y="11"/>
                    </a:cubicBezTo>
                    <a:cubicBezTo>
                      <a:pt x="57" y="12"/>
                      <a:pt x="56" y="13"/>
                      <a:pt x="56" y="13"/>
                    </a:cubicBezTo>
                    <a:cubicBezTo>
                      <a:pt x="56" y="13"/>
                      <a:pt x="56" y="14"/>
                      <a:pt x="56" y="14"/>
                    </a:cubicBezTo>
                    <a:cubicBezTo>
                      <a:pt x="56" y="14"/>
                      <a:pt x="57" y="14"/>
                      <a:pt x="57" y="14"/>
                    </a:cubicBezTo>
                    <a:close/>
                    <a:moveTo>
                      <a:pt x="59" y="13"/>
                    </a:moveTo>
                    <a:cubicBezTo>
                      <a:pt x="60" y="12"/>
                      <a:pt x="61" y="12"/>
                      <a:pt x="61" y="11"/>
                    </a:cubicBezTo>
                    <a:cubicBezTo>
                      <a:pt x="61" y="11"/>
                      <a:pt x="60" y="10"/>
                      <a:pt x="59" y="11"/>
                    </a:cubicBezTo>
                    <a:cubicBezTo>
                      <a:pt x="59" y="11"/>
                      <a:pt x="59" y="12"/>
                      <a:pt x="59" y="13"/>
                    </a:cubicBezTo>
                    <a:close/>
                    <a:moveTo>
                      <a:pt x="141" y="159"/>
                    </a:moveTo>
                    <a:cubicBezTo>
                      <a:pt x="141" y="159"/>
                      <a:pt x="141" y="159"/>
                      <a:pt x="141" y="159"/>
                    </a:cubicBezTo>
                    <a:cubicBezTo>
                      <a:pt x="141" y="158"/>
                      <a:pt x="141" y="157"/>
                      <a:pt x="141" y="155"/>
                    </a:cubicBezTo>
                    <a:cubicBezTo>
                      <a:pt x="140" y="156"/>
                      <a:pt x="140" y="156"/>
                      <a:pt x="140" y="156"/>
                    </a:cubicBezTo>
                    <a:cubicBezTo>
                      <a:pt x="140" y="157"/>
                      <a:pt x="141" y="158"/>
                      <a:pt x="141" y="159"/>
                    </a:cubicBezTo>
                    <a:close/>
                    <a:moveTo>
                      <a:pt x="121" y="69"/>
                    </a:moveTo>
                    <a:cubicBezTo>
                      <a:pt x="120" y="70"/>
                      <a:pt x="119" y="71"/>
                      <a:pt x="120" y="72"/>
                    </a:cubicBezTo>
                    <a:cubicBezTo>
                      <a:pt x="120" y="72"/>
                      <a:pt x="120" y="72"/>
                      <a:pt x="121" y="72"/>
                    </a:cubicBezTo>
                    <a:cubicBezTo>
                      <a:pt x="121" y="71"/>
                      <a:pt x="121" y="70"/>
                      <a:pt x="121" y="69"/>
                    </a:cubicBezTo>
                    <a:close/>
                    <a:moveTo>
                      <a:pt x="146" y="30"/>
                    </a:moveTo>
                    <a:cubicBezTo>
                      <a:pt x="146" y="29"/>
                      <a:pt x="146" y="27"/>
                      <a:pt x="147" y="26"/>
                    </a:cubicBezTo>
                    <a:cubicBezTo>
                      <a:pt x="147" y="26"/>
                      <a:pt x="147" y="26"/>
                      <a:pt x="146" y="26"/>
                    </a:cubicBezTo>
                    <a:cubicBezTo>
                      <a:pt x="146" y="26"/>
                      <a:pt x="146" y="26"/>
                      <a:pt x="146" y="26"/>
                    </a:cubicBezTo>
                    <a:cubicBezTo>
                      <a:pt x="146" y="27"/>
                      <a:pt x="145" y="29"/>
                      <a:pt x="146" y="30"/>
                    </a:cubicBezTo>
                    <a:close/>
                    <a:moveTo>
                      <a:pt x="105" y="139"/>
                    </a:moveTo>
                    <a:cubicBezTo>
                      <a:pt x="105" y="139"/>
                      <a:pt x="105" y="138"/>
                      <a:pt x="105" y="137"/>
                    </a:cubicBezTo>
                    <a:cubicBezTo>
                      <a:pt x="104" y="137"/>
                      <a:pt x="104" y="136"/>
                      <a:pt x="103" y="136"/>
                    </a:cubicBezTo>
                    <a:cubicBezTo>
                      <a:pt x="103" y="137"/>
                      <a:pt x="104" y="138"/>
                      <a:pt x="105" y="139"/>
                    </a:cubicBezTo>
                    <a:close/>
                    <a:moveTo>
                      <a:pt x="92" y="198"/>
                    </a:moveTo>
                    <a:cubicBezTo>
                      <a:pt x="93" y="196"/>
                      <a:pt x="93" y="196"/>
                      <a:pt x="92" y="195"/>
                    </a:cubicBezTo>
                    <a:cubicBezTo>
                      <a:pt x="91" y="196"/>
                      <a:pt x="91" y="197"/>
                      <a:pt x="92" y="198"/>
                    </a:cubicBezTo>
                    <a:close/>
                    <a:moveTo>
                      <a:pt x="93" y="25"/>
                    </a:moveTo>
                    <a:cubicBezTo>
                      <a:pt x="92" y="23"/>
                      <a:pt x="91" y="22"/>
                      <a:pt x="90" y="21"/>
                    </a:cubicBezTo>
                    <a:cubicBezTo>
                      <a:pt x="91" y="22"/>
                      <a:pt x="91" y="23"/>
                      <a:pt x="91" y="24"/>
                    </a:cubicBezTo>
                    <a:cubicBezTo>
                      <a:pt x="91" y="24"/>
                      <a:pt x="92" y="25"/>
                      <a:pt x="93" y="25"/>
                    </a:cubicBezTo>
                    <a:close/>
                    <a:moveTo>
                      <a:pt x="67" y="89"/>
                    </a:moveTo>
                    <a:cubicBezTo>
                      <a:pt x="66" y="89"/>
                      <a:pt x="65" y="89"/>
                      <a:pt x="65" y="89"/>
                    </a:cubicBezTo>
                    <a:cubicBezTo>
                      <a:pt x="65" y="90"/>
                      <a:pt x="65" y="90"/>
                      <a:pt x="65" y="92"/>
                    </a:cubicBezTo>
                    <a:cubicBezTo>
                      <a:pt x="66" y="91"/>
                      <a:pt x="66" y="90"/>
                      <a:pt x="67" y="89"/>
                    </a:cubicBezTo>
                    <a:close/>
                    <a:moveTo>
                      <a:pt x="57" y="120"/>
                    </a:moveTo>
                    <a:cubicBezTo>
                      <a:pt x="57" y="117"/>
                      <a:pt x="57" y="115"/>
                      <a:pt x="57" y="113"/>
                    </a:cubicBezTo>
                    <a:cubicBezTo>
                      <a:pt x="57" y="114"/>
                      <a:pt x="57" y="117"/>
                      <a:pt x="57" y="120"/>
                    </a:cubicBezTo>
                    <a:close/>
                    <a:moveTo>
                      <a:pt x="72" y="107"/>
                    </a:moveTo>
                    <a:cubicBezTo>
                      <a:pt x="72" y="109"/>
                      <a:pt x="73" y="111"/>
                      <a:pt x="73" y="112"/>
                    </a:cubicBezTo>
                    <a:cubicBezTo>
                      <a:pt x="73" y="112"/>
                      <a:pt x="73" y="112"/>
                      <a:pt x="73" y="112"/>
                    </a:cubicBezTo>
                    <a:cubicBezTo>
                      <a:pt x="73" y="111"/>
                      <a:pt x="73" y="109"/>
                      <a:pt x="73" y="107"/>
                    </a:cubicBezTo>
                    <a:cubicBezTo>
                      <a:pt x="73" y="107"/>
                      <a:pt x="72" y="107"/>
                      <a:pt x="72" y="107"/>
                    </a:cubicBezTo>
                    <a:close/>
                    <a:moveTo>
                      <a:pt x="50" y="38"/>
                    </a:moveTo>
                    <a:cubicBezTo>
                      <a:pt x="50" y="37"/>
                      <a:pt x="50" y="35"/>
                      <a:pt x="50" y="35"/>
                    </a:cubicBezTo>
                    <a:cubicBezTo>
                      <a:pt x="49" y="36"/>
                      <a:pt x="49" y="36"/>
                      <a:pt x="50" y="38"/>
                    </a:cubicBezTo>
                    <a:close/>
                    <a:moveTo>
                      <a:pt x="71" y="20"/>
                    </a:moveTo>
                    <a:cubicBezTo>
                      <a:pt x="70" y="19"/>
                      <a:pt x="70" y="18"/>
                      <a:pt x="70" y="17"/>
                    </a:cubicBezTo>
                    <a:cubicBezTo>
                      <a:pt x="70" y="17"/>
                      <a:pt x="70" y="18"/>
                      <a:pt x="70" y="19"/>
                    </a:cubicBezTo>
                    <a:cubicBezTo>
                      <a:pt x="70" y="20"/>
                      <a:pt x="70" y="20"/>
                      <a:pt x="71" y="20"/>
                    </a:cubicBezTo>
                    <a:close/>
                    <a:moveTo>
                      <a:pt x="102" y="139"/>
                    </a:moveTo>
                    <a:cubicBezTo>
                      <a:pt x="102" y="140"/>
                      <a:pt x="102" y="142"/>
                      <a:pt x="103" y="142"/>
                    </a:cubicBezTo>
                    <a:cubicBezTo>
                      <a:pt x="103" y="142"/>
                      <a:pt x="103" y="142"/>
                      <a:pt x="103" y="142"/>
                    </a:cubicBezTo>
                    <a:cubicBezTo>
                      <a:pt x="103" y="141"/>
                      <a:pt x="102" y="140"/>
                      <a:pt x="102" y="139"/>
                    </a:cubicBezTo>
                    <a:close/>
                    <a:moveTo>
                      <a:pt x="106" y="88"/>
                    </a:moveTo>
                    <a:cubicBezTo>
                      <a:pt x="108" y="88"/>
                      <a:pt x="109" y="87"/>
                      <a:pt x="109" y="85"/>
                    </a:cubicBezTo>
                    <a:cubicBezTo>
                      <a:pt x="108" y="86"/>
                      <a:pt x="107" y="87"/>
                      <a:pt x="106" y="88"/>
                    </a:cubicBezTo>
                    <a:close/>
                    <a:moveTo>
                      <a:pt x="93" y="162"/>
                    </a:moveTo>
                    <a:cubicBezTo>
                      <a:pt x="93" y="163"/>
                      <a:pt x="95" y="165"/>
                      <a:pt x="95" y="165"/>
                    </a:cubicBezTo>
                    <a:cubicBezTo>
                      <a:pt x="95" y="163"/>
                      <a:pt x="94" y="162"/>
                      <a:pt x="93" y="162"/>
                    </a:cubicBezTo>
                    <a:close/>
                    <a:moveTo>
                      <a:pt x="142" y="101"/>
                    </a:moveTo>
                    <a:cubicBezTo>
                      <a:pt x="141" y="101"/>
                      <a:pt x="141" y="101"/>
                      <a:pt x="140" y="102"/>
                    </a:cubicBezTo>
                    <a:cubicBezTo>
                      <a:pt x="141" y="102"/>
                      <a:pt x="141" y="103"/>
                      <a:pt x="141" y="104"/>
                    </a:cubicBezTo>
                    <a:cubicBezTo>
                      <a:pt x="141" y="104"/>
                      <a:pt x="141" y="104"/>
                      <a:pt x="141" y="104"/>
                    </a:cubicBezTo>
                    <a:cubicBezTo>
                      <a:pt x="142" y="103"/>
                      <a:pt x="142" y="102"/>
                      <a:pt x="142" y="101"/>
                    </a:cubicBezTo>
                    <a:close/>
                    <a:moveTo>
                      <a:pt x="59" y="21"/>
                    </a:moveTo>
                    <a:cubicBezTo>
                      <a:pt x="60" y="21"/>
                      <a:pt x="61" y="19"/>
                      <a:pt x="61" y="18"/>
                    </a:cubicBezTo>
                    <a:cubicBezTo>
                      <a:pt x="60" y="19"/>
                      <a:pt x="59" y="20"/>
                      <a:pt x="59" y="21"/>
                    </a:cubicBezTo>
                    <a:close/>
                    <a:moveTo>
                      <a:pt x="71" y="46"/>
                    </a:moveTo>
                    <a:cubicBezTo>
                      <a:pt x="72" y="44"/>
                      <a:pt x="73" y="43"/>
                      <a:pt x="73" y="42"/>
                    </a:cubicBezTo>
                    <a:cubicBezTo>
                      <a:pt x="73" y="42"/>
                      <a:pt x="73" y="42"/>
                      <a:pt x="73" y="42"/>
                    </a:cubicBezTo>
                    <a:cubicBezTo>
                      <a:pt x="72" y="43"/>
                      <a:pt x="72" y="43"/>
                      <a:pt x="72" y="43"/>
                    </a:cubicBezTo>
                    <a:cubicBezTo>
                      <a:pt x="71" y="44"/>
                      <a:pt x="71" y="45"/>
                      <a:pt x="71" y="46"/>
                    </a:cubicBezTo>
                    <a:close/>
                    <a:moveTo>
                      <a:pt x="155" y="129"/>
                    </a:moveTo>
                    <a:cubicBezTo>
                      <a:pt x="155" y="129"/>
                      <a:pt x="155" y="129"/>
                      <a:pt x="155" y="129"/>
                    </a:cubicBezTo>
                    <a:cubicBezTo>
                      <a:pt x="155" y="132"/>
                      <a:pt x="155" y="135"/>
                      <a:pt x="155" y="139"/>
                    </a:cubicBezTo>
                    <a:cubicBezTo>
                      <a:pt x="155" y="139"/>
                      <a:pt x="155" y="139"/>
                      <a:pt x="155" y="139"/>
                    </a:cubicBezTo>
                    <a:cubicBezTo>
                      <a:pt x="155" y="135"/>
                      <a:pt x="155" y="132"/>
                      <a:pt x="155" y="129"/>
                    </a:cubicBezTo>
                    <a:close/>
                    <a:moveTo>
                      <a:pt x="93" y="186"/>
                    </a:moveTo>
                    <a:cubicBezTo>
                      <a:pt x="92" y="186"/>
                      <a:pt x="91" y="186"/>
                      <a:pt x="91" y="186"/>
                    </a:cubicBezTo>
                    <a:cubicBezTo>
                      <a:pt x="91" y="187"/>
                      <a:pt x="92" y="188"/>
                      <a:pt x="92" y="189"/>
                    </a:cubicBezTo>
                    <a:cubicBezTo>
                      <a:pt x="92" y="188"/>
                      <a:pt x="93" y="187"/>
                      <a:pt x="93" y="186"/>
                    </a:cubicBezTo>
                    <a:close/>
                    <a:moveTo>
                      <a:pt x="83" y="218"/>
                    </a:moveTo>
                    <a:cubicBezTo>
                      <a:pt x="82" y="217"/>
                      <a:pt x="82" y="216"/>
                      <a:pt x="81" y="216"/>
                    </a:cubicBezTo>
                    <a:cubicBezTo>
                      <a:pt x="82" y="217"/>
                      <a:pt x="82" y="218"/>
                      <a:pt x="83" y="219"/>
                    </a:cubicBezTo>
                    <a:cubicBezTo>
                      <a:pt x="83" y="218"/>
                      <a:pt x="83" y="218"/>
                      <a:pt x="83" y="218"/>
                    </a:cubicBezTo>
                    <a:close/>
                    <a:moveTo>
                      <a:pt x="51" y="41"/>
                    </a:moveTo>
                    <a:cubicBezTo>
                      <a:pt x="50" y="43"/>
                      <a:pt x="50" y="44"/>
                      <a:pt x="49" y="45"/>
                    </a:cubicBezTo>
                    <a:cubicBezTo>
                      <a:pt x="49" y="45"/>
                      <a:pt x="49" y="45"/>
                      <a:pt x="49" y="45"/>
                    </a:cubicBezTo>
                    <a:cubicBezTo>
                      <a:pt x="50" y="44"/>
                      <a:pt x="50" y="44"/>
                      <a:pt x="51" y="43"/>
                    </a:cubicBezTo>
                    <a:cubicBezTo>
                      <a:pt x="51" y="43"/>
                      <a:pt x="51" y="42"/>
                      <a:pt x="51" y="41"/>
                    </a:cubicBezTo>
                    <a:close/>
                    <a:moveTo>
                      <a:pt x="132" y="171"/>
                    </a:moveTo>
                    <a:cubicBezTo>
                      <a:pt x="133" y="171"/>
                      <a:pt x="133" y="171"/>
                      <a:pt x="134" y="170"/>
                    </a:cubicBezTo>
                    <a:cubicBezTo>
                      <a:pt x="134" y="170"/>
                      <a:pt x="133" y="169"/>
                      <a:pt x="133" y="169"/>
                    </a:cubicBezTo>
                    <a:cubicBezTo>
                      <a:pt x="132" y="169"/>
                      <a:pt x="132" y="170"/>
                      <a:pt x="132" y="171"/>
                    </a:cubicBezTo>
                    <a:close/>
                    <a:moveTo>
                      <a:pt x="106" y="19"/>
                    </a:moveTo>
                    <a:cubicBezTo>
                      <a:pt x="106" y="20"/>
                      <a:pt x="106" y="23"/>
                      <a:pt x="107" y="24"/>
                    </a:cubicBezTo>
                    <a:cubicBezTo>
                      <a:pt x="107" y="23"/>
                      <a:pt x="107" y="20"/>
                      <a:pt x="106" y="19"/>
                    </a:cubicBezTo>
                    <a:close/>
                    <a:moveTo>
                      <a:pt x="108" y="142"/>
                    </a:moveTo>
                    <a:cubicBezTo>
                      <a:pt x="108" y="142"/>
                      <a:pt x="108" y="142"/>
                      <a:pt x="108" y="142"/>
                    </a:cubicBezTo>
                    <a:cubicBezTo>
                      <a:pt x="107" y="143"/>
                      <a:pt x="108" y="143"/>
                      <a:pt x="108" y="144"/>
                    </a:cubicBezTo>
                    <a:cubicBezTo>
                      <a:pt x="108" y="144"/>
                      <a:pt x="108" y="145"/>
                      <a:pt x="108" y="146"/>
                    </a:cubicBezTo>
                    <a:cubicBezTo>
                      <a:pt x="108" y="146"/>
                      <a:pt x="108" y="147"/>
                      <a:pt x="109" y="147"/>
                    </a:cubicBezTo>
                    <a:cubicBezTo>
                      <a:pt x="108" y="146"/>
                      <a:pt x="108" y="144"/>
                      <a:pt x="108" y="142"/>
                    </a:cubicBezTo>
                    <a:close/>
                    <a:moveTo>
                      <a:pt x="152" y="183"/>
                    </a:moveTo>
                    <a:cubicBezTo>
                      <a:pt x="151" y="183"/>
                      <a:pt x="150" y="184"/>
                      <a:pt x="150" y="184"/>
                    </a:cubicBezTo>
                    <a:cubicBezTo>
                      <a:pt x="150" y="185"/>
                      <a:pt x="150" y="185"/>
                      <a:pt x="150" y="185"/>
                    </a:cubicBezTo>
                    <a:cubicBezTo>
                      <a:pt x="151" y="184"/>
                      <a:pt x="152" y="184"/>
                      <a:pt x="152" y="183"/>
                    </a:cubicBezTo>
                    <a:close/>
                    <a:moveTo>
                      <a:pt x="113" y="143"/>
                    </a:moveTo>
                    <a:cubicBezTo>
                      <a:pt x="113" y="143"/>
                      <a:pt x="113" y="143"/>
                      <a:pt x="113" y="143"/>
                    </a:cubicBezTo>
                    <a:cubicBezTo>
                      <a:pt x="114" y="144"/>
                      <a:pt x="114" y="145"/>
                      <a:pt x="114" y="146"/>
                    </a:cubicBezTo>
                    <a:cubicBezTo>
                      <a:pt x="115" y="146"/>
                      <a:pt x="115" y="146"/>
                      <a:pt x="115" y="145"/>
                    </a:cubicBezTo>
                    <a:cubicBezTo>
                      <a:pt x="115" y="145"/>
                      <a:pt x="114" y="144"/>
                      <a:pt x="113" y="143"/>
                    </a:cubicBezTo>
                    <a:close/>
                    <a:moveTo>
                      <a:pt x="62" y="60"/>
                    </a:moveTo>
                    <a:cubicBezTo>
                      <a:pt x="62" y="60"/>
                      <a:pt x="63" y="59"/>
                      <a:pt x="63" y="59"/>
                    </a:cubicBezTo>
                    <a:cubicBezTo>
                      <a:pt x="62" y="58"/>
                      <a:pt x="62" y="57"/>
                      <a:pt x="62" y="57"/>
                    </a:cubicBezTo>
                    <a:cubicBezTo>
                      <a:pt x="62" y="57"/>
                      <a:pt x="62" y="57"/>
                      <a:pt x="62" y="57"/>
                    </a:cubicBezTo>
                    <a:cubicBezTo>
                      <a:pt x="62" y="58"/>
                      <a:pt x="62" y="59"/>
                      <a:pt x="62" y="60"/>
                    </a:cubicBezTo>
                    <a:close/>
                    <a:moveTo>
                      <a:pt x="74" y="66"/>
                    </a:moveTo>
                    <a:cubicBezTo>
                      <a:pt x="74" y="65"/>
                      <a:pt x="74" y="64"/>
                      <a:pt x="74" y="63"/>
                    </a:cubicBezTo>
                    <a:cubicBezTo>
                      <a:pt x="74" y="63"/>
                      <a:pt x="74" y="63"/>
                      <a:pt x="74" y="63"/>
                    </a:cubicBezTo>
                    <a:cubicBezTo>
                      <a:pt x="74" y="64"/>
                      <a:pt x="73" y="65"/>
                      <a:pt x="73" y="66"/>
                    </a:cubicBezTo>
                    <a:cubicBezTo>
                      <a:pt x="73" y="66"/>
                      <a:pt x="74" y="66"/>
                      <a:pt x="74" y="66"/>
                    </a:cubicBezTo>
                    <a:close/>
                    <a:moveTo>
                      <a:pt x="125" y="20"/>
                    </a:moveTo>
                    <a:cubicBezTo>
                      <a:pt x="124" y="21"/>
                      <a:pt x="124" y="22"/>
                      <a:pt x="124" y="23"/>
                    </a:cubicBezTo>
                    <a:cubicBezTo>
                      <a:pt x="125" y="23"/>
                      <a:pt x="125" y="23"/>
                      <a:pt x="125" y="23"/>
                    </a:cubicBezTo>
                    <a:cubicBezTo>
                      <a:pt x="125" y="22"/>
                      <a:pt x="125" y="21"/>
                      <a:pt x="125" y="20"/>
                    </a:cubicBezTo>
                    <a:close/>
                    <a:moveTo>
                      <a:pt x="82" y="178"/>
                    </a:moveTo>
                    <a:cubicBezTo>
                      <a:pt x="82" y="179"/>
                      <a:pt x="83" y="180"/>
                      <a:pt x="83" y="181"/>
                    </a:cubicBezTo>
                    <a:cubicBezTo>
                      <a:pt x="83" y="181"/>
                      <a:pt x="84" y="180"/>
                      <a:pt x="84" y="180"/>
                    </a:cubicBezTo>
                    <a:cubicBezTo>
                      <a:pt x="83" y="179"/>
                      <a:pt x="83" y="179"/>
                      <a:pt x="82" y="178"/>
                    </a:cubicBezTo>
                    <a:close/>
                    <a:moveTo>
                      <a:pt x="75" y="28"/>
                    </a:moveTo>
                    <a:cubicBezTo>
                      <a:pt x="74" y="28"/>
                      <a:pt x="74" y="28"/>
                      <a:pt x="74" y="28"/>
                    </a:cubicBezTo>
                    <a:cubicBezTo>
                      <a:pt x="74" y="29"/>
                      <a:pt x="75" y="29"/>
                      <a:pt x="75" y="30"/>
                    </a:cubicBezTo>
                    <a:cubicBezTo>
                      <a:pt x="75" y="30"/>
                      <a:pt x="76" y="30"/>
                      <a:pt x="76" y="30"/>
                    </a:cubicBezTo>
                    <a:cubicBezTo>
                      <a:pt x="76" y="30"/>
                      <a:pt x="76" y="30"/>
                      <a:pt x="76" y="30"/>
                    </a:cubicBezTo>
                    <a:cubicBezTo>
                      <a:pt x="76" y="29"/>
                      <a:pt x="75" y="29"/>
                      <a:pt x="75" y="28"/>
                    </a:cubicBezTo>
                    <a:close/>
                    <a:moveTo>
                      <a:pt x="62" y="141"/>
                    </a:moveTo>
                    <a:cubicBezTo>
                      <a:pt x="62" y="142"/>
                      <a:pt x="62" y="143"/>
                      <a:pt x="62" y="144"/>
                    </a:cubicBezTo>
                    <a:cubicBezTo>
                      <a:pt x="63" y="143"/>
                      <a:pt x="63" y="142"/>
                      <a:pt x="62" y="141"/>
                    </a:cubicBezTo>
                    <a:close/>
                    <a:moveTo>
                      <a:pt x="84" y="189"/>
                    </a:moveTo>
                    <a:cubicBezTo>
                      <a:pt x="84" y="188"/>
                      <a:pt x="83" y="187"/>
                      <a:pt x="83" y="187"/>
                    </a:cubicBezTo>
                    <a:cubicBezTo>
                      <a:pt x="83" y="187"/>
                      <a:pt x="82" y="187"/>
                      <a:pt x="82" y="187"/>
                    </a:cubicBezTo>
                    <a:cubicBezTo>
                      <a:pt x="83" y="188"/>
                      <a:pt x="83" y="189"/>
                      <a:pt x="84" y="189"/>
                    </a:cubicBezTo>
                    <a:close/>
                    <a:moveTo>
                      <a:pt x="37" y="176"/>
                    </a:moveTo>
                    <a:cubicBezTo>
                      <a:pt x="38" y="176"/>
                      <a:pt x="39" y="177"/>
                      <a:pt x="39" y="177"/>
                    </a:cubicBezTo>
                    <a:cubicBezTo>
                      <a:pt x="40" y="176"/>
                      <a:pt x="39" y="175"/>
                      <a:pt x="38" y="175"/>
                    </a:cubicBezTo>
                    <a:cubicBezTo>
                      <a:pt x="38" y="175"/>
                      <a:pt x="38" y="175"/>
                      <a:pt x="37" y="176"/>
                    </a:cubicBezTo>
                    <a:close/>
                    <a:moveTo>
                      <a:pt x="25" y="165"/>
                    </a:moveTo>
                    <a:cubicBezTo>
                      <a:pt x="25" y="166"/>
                      <a:pt x="26" y="166"/>
                      <a:pt x="27" y="167"/>
                    </a:cubicBezTo>
                    <a:cubicBezTo>
                      <a:pt x="27" y="167"/>
                      <a:pt x="27" y="167"/>
                      <a:pt x="27" y="167"/>
                    </a:cubicBezTo>
                    <a:cubicBezTo>
                      <a:pt x="27" y="167"/>
                      <a:pt x="27" y="166"/>
                      <a:pt x="27" y="166"/>
                    </a:cubicBezTo>
                    <a:cubicBezTo>
                      <a:pt x="27" y="165"/>
                      <a:pt x="26" y="165"/>
                      <a:pt x="25" y="165"/>
                    </a:cubicBezTo>
                    <a:close/>
                    <a:moveTo>
                      <a:pt x="107" y="126"/>
                    </a:moveTo>
                    <a:cubicBezTo>
                      <a:pt x="107" y="126"/>
                      <a:pt x="107" y="125"/>
                      <a:pt x="106" y="125"/>
                    </a:cubicBezTo>
                    <a:cubicBezTo>
                      <a:pt x="106" y="125"/>
                      <a:pt x="106" y="125"/>
                      <a:pt x="105" y="125"/>
                    </a:cubicBezTo>
                    <a:cubicBezTo>
                      <a:pt x="106" y="126"/>
                      <a:pt x="106" y="126"/>
                      <a:pt x="107" y="127"/>
                    </a:cubicBezTo>
                    <a:cubicBezTo>
                      <a:pt x="107" y="126"/>
                      <a:pt x="107" y="126"/>
                      <a:pt x="107" y="126"/>
                    </a:cubicBezTo>
                    <a:close/>
                    <a:moveTo>
                      <a:pt x="56" y="192"/>
                    </a:moveTo>
                    <a:cubicBezTo>
                      <a:pt x="56" y="192"/>
                      <a:pt x="56" y="193"/>
                      <a:pt x="56" y="193"/>
                    </a:cubicBezTo>
                    <a:cubicBezTo>
                      <a:pt x="57" y="193"/>
                      <a:pt x="57" y="194"/>
                      <a:pt x="58" y="194"/>
                    </a:cubicBezTo>
                    <a:cubicBezTo>
                      <a:pt x="58" y="194"/>
                      <a:pt x="57" y="193"/>
                      <a:pt x="56" y="192"/>
                    </a:cubicBezTo>
                    <a:close/>
                    <a:moveTo>
                      <a:pt x="89" y="23"/>
                    </a:moveTo>
                    <a:cubicBezTo>
                      <a:pt x="88" y="22"/>
                      <a:pt x="88" y="21"/>
                      <a:pt x="88" y="21"/>
                    </a:cubicBezTo>
                    <a:cubicBezTo>
                      <a:pt x="88" y="22"/>
                      <a:pt x="88" y="22"/>
                      <a:pt x="88" y="23"/>
                    </a:cubicBezTo>
                    <a:cubicBezTo>
                      <a:pt x="88" y="23"/>
                      <a:pt x="88" y="23"/>
                      <a:pt x="89" y="23"/>
                    </a:cubicBezTo>
                    <a:close/>
                    <a:moveTo>
                      <a:pt x="71" y="144"/>
                    </a:moveTo>
                    <a:cubicBezTo>
                      <a:pt x="71" y="145"/>
                      <a:pt x="70" y="146"/>
                      <a:pt x="72" y="147"/>
                    </a:cubicBezTo>
                    <a:cubicBezTo>
                      <a:pt x="72" y="146"/>
                      <a:pt x="71" y="145"/>
                      <a:pt x="71" y="144"/>
                    </a:cubicBezTo>
                    <a:close/>
                    <a:moveTo>
                      <a:pt x="108" y="41"/>
                    </a:moveTo>
                    <a:cubicBezTo>
                      <a:pt x="106" y="41"/>
                      <a:pt x="106" y="41"/>
                      <a:pt x="106" y="42"/>
                    </a:cubicBezTo>
                    <a:cubicBezTo>
                      <a:pt x="107" y="42"/>
                      <a:pt x="107" y="42"/>
                      <a:pt x="108" y="42"/>
                    </a:cubicBezTo>
                    <a:cubicBezTo>
                      <a:pt x="108" y="41"/>
                      <a:pt x="108" y="41"/>
                      <a:pt x="108" y="41"/>
                    </a:cubicBezTo>
                    <a:close/>
                    <a:moveTo>
                      <a:pt x="46" y="165"/>
                    </a:moveTo>
                    <a:cubicBezTo>
                      <a:pt x="45" y="165"/>
                      <a:pt x="44" y="165"/>
                      <a:pt x="44" y="165"/>
                    </a:cubicBezTo>
                    <a:cubicBezTo>
                      <a:pt x="44" y="165"/>
                      <a:pt x="44" y="166"/>
                      <a:pt x="44" y="166"/>
                    </a:cubicBezTo>
                    <a:cubicBezTo>
                      <a:pt x="44" y="166"/>
                      <a:pt x="45" y="166"/>
                      <a:pt x="46" y="167"/>
                    </a:cubicBezTo>
                    <a:cubicBezTo>
                      <a:pt x="46" y="166"/>
                      <a:pt x="46" y="166"/>
                      <a:pt x="46" y="165"/>
                    </a:cubicBezTo>
                    <a:close/>
                    <a:moveTo>
                      <a:pt x="114" y="115"/>
                    </a:moveTo>
                    <a:cubicBezTo>
                      <a:pt x="114" y="115"/>
                      <a:pt x="114" y="115"/>
                      <a:pt x="115" y="115"/>
                    </a:cubicBezTo>
                    <a:cubicBezTo>
                      <a:pt x="115" y="114"/>
                      <a:pt x="115" y="114"/>
                      <a:pt x="115" y="113"/>
                    </a:cubicBezTo>
                    <a:cubicBezTo>
                      <a:pt x="115" y="113"/>
                      <a:pt x="115" y="113"/>
                      <a:pt x="114" y="113"/>
                    </a:cubicBezTo>
                    <a:cubicBezTo>
                      <a:pt x="114" y="114"/>
                      <a:pt x="114" y="114"/>
                      <a:pt x="114" y="115"/>
                    </a:cubicBezTo>
                    <a:close/>
                    <a:moveTo>
                      <a:pt x="137" y="172"/>
                    </a:moveTo>
                    <a:cubicBezTo>
                      <a:pt x="137" y="172"/>
                      <a:pt x="137" y="172"/>
                      <a:pt x="138" y="173"/>
                    </a:cubicBezTo>
                    <a:cubicBezTo>
                      <a:pt x="138" y="172"/>
                      <a:pt x="138" y="171"/>
                      <a:pt x="138" y="170"/>
                    </a:cubicBezTo>
                    <a:cubicBezTo>
                      <a:pt x="138" y="171"/>
                      <a:pt x="137" y="171"/>
                      <a:pt x="137" y="172"/>
                    </a:cubicBezTo>
                    <a:close/>
                    <a:moveTo>
                      <a:pt x="59" y="41"/>
                    </a:moveTo>
                    <a:cubicBezTo>
                      <a:pt x="59" y="41"/>
                      <a:pt x="59" y="41"/>
                      <a:pt x="59" y="41"/>
                    </a:cubicBezTo>
                    <a:cubicBezTo>
                      <a:pt x="60" y="41"/>
                      <a:pt x="60" y="40"/>
                      <a:pt x="61" y="39"/>
                    </a:cubicBezTo>
                    <a:cubicBezTo>
                      <a:pt x="60" y="39"/>
                      <a:pt x="60" y="39"/>
                      <a:pt x="59" y="39"/>
                    </a:cubicBezTo>
                    <a:cubicBezTo>
                      <a:pt x="59" y="40"/>
                      <a:pt x="59" y="41"/>
                      <a:pt x="59" y="41"/>
                    </a:cubicBezTo>
                    <a:close/>
                    <a:moveTo>
                      <a:pt x="63" y="110"/>
                    </a:moveTo>
                    <a:cubicBezTo>
                      <a:pt x="61" y="110"/>
                      <a:pt x="61" y="111"/>
                      <a:pt x="62" y="112"/>
                    </a:cubicBezTo>
                    <a:cubicBezTo>
                      <a:pt x="62" y="111"/>
                      <a:pt x="63" y="110"/>
                      <a:pt x="63" y="110"/>
                    </a:cubicBezTo>
                    <a:close/>
                    <a:moveTo>
                      <a:pt x="87" y="13"/>
                    </a:moveTo>
                    <a:cubicBezTo>
                      <a:pt x="85" y="12"/>
                      <a:pt x="84" y="12"/>
                      <a:pt x="82" y="12"/>
                    </a:cubicBezTo>
                    <a:cubicBezTo>
                      <a:pt x="84" y="13"/>
                      <a:pt x="85" y="13"/>
                      <a:pt x="87" y="13"/>
                    </a:cubicBezTo>
                    <a:close/>
                    <a:moveTo>
                      <a:pt x="144" y="108"/>
                    </a:moveTo>
                    <a:cubicBezTo>
                      <a:pt x="144" y="109"/>
                      <a:pt x="143" y="110"/>
                      <a:pt x="144" y="111"/>
                    </a:cubicBezTo>
                    <a:cubicBezTo>
                      <a:pt x="144" y="110"/>
                      <a:pt x="144" y="109"/>
                      <a:pt x="144" y="108"/>
                    </a:cubicBezTo>
                    <a:close/>
                    <a:moveTo>
                      <a:pt x="124" y="182"/>
                    </a:moveTo>
                    <a:cubicBezTo>
                      <a:pt x="124" y="182"/>
                      <a:pt x="124" y="182"/>
                      <a:pt x="124" y="183"/>
                    </a:cubicBezTo>
                    <a:cubicBezTo>
                      <a:pt x="124" y="183"/>
                      <a:pt x="123" y="184"/>
                      <a:pt x="123" y="185"/>
                    </a:cubicBezTo>
                    <a:cubicBezTo>
                      <a:pt x="124" y="184"/>
                      <a:pt x="124" y="184"/>
                      <a:pt x="124" y="182"/>
                    </a:cubicBezTo>
                    <a:close/>
                    <a:moveTo>
                      <a:pt x="60" y="64"/>
                    </a:moveTo>
                    <a:cubicBezTo>
                      <a:pt x="60" y="64"/>
                      <a:pt x="60" y="64"/>
                      <a:pt x="60" y="64"/>
                    </a:cubicBezTo>
                    <a:cubicBezTo>
                      <a:pt x="60" y="62"/>
                      <a:pt x="60" y="61"/>
                      <a:pt x="60" y="59"/>
                    </a:cubicBezTo>
                    <a:cubicBezTo>
                      <a:pt x="60" y="61"/>
                      <a:pt x="60" y="62"/>
                      <a:pt x="60" y="64"/>
                    </a:cubicBezTo>
                    <a:close/>
                    <a:moveTo>
                      <a:pt x="121" y="164"/>
                    </a:moveTo>
                    <a:cubicBezTo>
                      <a:pt x="122" y="164"/>
                      <a:pt x="122" y="164"/>
                      <a:pt x="122" y="164"/>
                    </a:cubicBezTo>
                    <a:cubicBezTo>
                      <a:pt x="122" y="163"/>
                      <a:pt x="122" y="163"/>
                      <a:pt x="122" y="162"/>
                    </a:cubicBezTo>
                    <a:cubicBezTo>
                      <a:pt x="121" y="163"/>
                      <a:pt x="121" y="163"/>
                      <a:pt x="121" y="164"/>
                    </a:cubicBezTo>
                    <a:close/>
                    <a:moveTo>
                      <a:pt x="78" y="187"/>
                    </a:moveTo>
                    <a:cubicBezTo>
                      <a:pt x="78" y="188"/>
                      <a:pt x="78" y="188"/>
                      <a:pt x="80" y="188"/>
                    </a:cubicBezTo>
                    <a:cubicBezTo>
                      <a:pt x="79" y="187"/>
                      <a:pt x="79" y="187"/>
                      <a:pt x="78" y="187"/>
                    </a:cubicBezTo>
                    <a:close/>
                    <a:moveTo>
                      <a:pt x="126" y="25"/>
                    </a:moveTo>
                    <a:cubicBezTo>
                      <a:pt x="125" y="25"/>
                      <a:pt x="125" y="25"/>
                      <a:pt x="124" y="25"/>
                    </a:cubicBezTo>
                    <a:cubicBezTo>
                      <a:pt x="124" y="25"/>
                      <a:pt x="124" y="25"/>
                      <a:pt x="124" y="25"/>
                    </a:cubicBezTo>
                    <a:cubicBezTo>
                      <a:pt x="124" y="26"/>
                      <a:pt x="124" y="26"/>
                      <a:pt x="124" y="26"/>
                    </a:cubicBezTo>
                    <a:cubicBezTo>
                      <a:pt x="125" y="26"/>
                      <a:pt x="125" y="26"/>
                      <a:pt x="126" y="26"/>
                    </a:cubicBezTo>
                    <a:cubicBezTo>
                      <a:pt x="126" y="26"/>
                      <a:pt x="126" y="25"/>
                      <a:pt x="126" y="25"/>
                    </a:cubicBezTo>
                    <a:close/>
                    <a:moveTo>
                      <a:pt x="128" y="25"/>
                    </a:moveTo>
                    <a:cubicBezTo>
                      <a:pt x="128" y="27"/>
                      <a:pt x="128" y="27"/>
                      <a:pt x="129" y="27"/>
                    </a:cubicBezTo>
                    <a:cubicBezTo>
                      <a:pt x="129" y="27"/>
                      <a:pt x="129" y="26"/>
                      <a:pt x="129" y="26"/>
                    </a:cubicBezTo>
                    <a:cubicBezTo>
                      <a:pt x="129" y="26"/>
                      <a:pt x="128" y="25"/>
                      <a:pt x="128" y="25"/>
                    </a:cubicBezTo>
                    <a:close/>
                    <a:moveTo>
                      <a:pt x="74" y="158"/>
                    </a:moveTo>
                    <a:cubicBezTo>
                      <a:pt x="74" y="159"/>
                      <a:pt x="75" y="161"/>
                      <a:pt x="76" y="162"/>
                    </a:cubicBezTo>
                    <a:cubicBezTo>
                      <a:pt x="75" y="161"/>
                      <a:pt x="75" y="159"/>
                      <a:pt x="74" y="158"/>
                    </a:cubicBezTo>
                    <a:close/>
                    <a:moveTo>
                      <a:pt x="104" y="27"/>
                    </a:moveTo>
                    <a:cubicBezTo>
                      <a:pt x="102" y="27"/>
                      <a:pt x="102" y="27"/>
                      <a:pt x="102" y="28"/>
                    </a:cubicBezTo>
                    <a:cubicBezTo>
                      <a:pt x="104" y="28"/>
                      <a:pt x="104" y="28"/>
                      <a:pt x="104" y="27"/>
                    </a:cubicBezTo>
                    <a:close/>
                    <a:moveTo>
                      <a:pt x="155" y="189"/>
                    </a:moveTo>
                    <a:cubicBezTo>
                      <a:pt x="156" y="189"/>
                      <a:pt x="156" y="188"/>
                      <a:pt x="157" y="187"/>
                    </a:cubicBezTo>
                    <a:cubicBezTo>
                      <a:pt x="156" y="188"/>
                      <a:pt x="156" y="188"/>
                      <a:pt x="156" y="188"/>
                    </a:cubicBezTo>
                    <a:cubicBezTo>
                      <a:pt x="155" y="188"/>
                      <a:pt x="155" y="189"/>
                      <a:pt x="155" y="189"/>
                    </a:cubicBezTo>
                    <a:close/>
                    <a:moveTo>
                      <a:pt x="111" y="145"/>
                    </a:moveTo>
                    <a:cubicBezTo>
                      <a:pt x="111" y="145"/>
                      <a:pt x="111" y="147"/>
                      <a:pt x="111" y="147"/>
                    </a:cubicBezTo>
                    <a:cubicBezTo>
                      <a:pt x="111" y="147"/>
                      <a:pt x="112" y="147"/>
                      <a:pt x="112" y="147"/>
                    </a:cubicBezTo>
                    <a:cubicBezTo>
                      <a:pt x="111" y="146"/>
                      <a:pt x="111" y="145"/>
                      <a:pt x="111" y="145"/>
                    </a:cubicBezTo>
                    <a:close/>
                    <a:moveTo>
                      <a:pt x="129" y="105"/>
                    </a:moveTo>
                    <a:cubicBezTo>
                      <a:pt x="128" y="107"/>
                      <a:pt x="128" y="108"/>
                      <a:pt x="129" y="109"/>
                    </a:cubicBezTo>
                    <a:cubicBezTo>
                      <a:pt x="129" y="108"/>
                      <a:pt x="129" y="107"/>
                      <a:pt x="129" y="105"/>
                    </a:cubicBezTo>
                    <a:close/>
                    <a:moveTo>
                      <a:pt x="66" y="30"/>
                    </a:moveTo>
                    <a:cubicBezTo>
                      <a:pt x="65" y="30"/>
                      <a:pt x="65" y="30"/>
                      <a:pt x="64" y="31"/>
                    </a:cubicBezTo>
                    <a:cubicBezTo>
                      <a:pt x="66" y="31"/>
                      <a:pt x="66" y="31"/>
                      <a:pt x="66" y="30"/>
                    </a:cubicBezTo>
                    <a:close/>
                    <a:moveTo>
                      <a:pt x="117" y="14"/>
                    </a:moveTo>
                    <a:cubicBezTo>
                      <a:pt x="117" y="13"/>
                      <a:pt x="116" y="13"/>
                      <a:pt x="116" y="13"/>
                    </a:cubicBezTo>
                    <a:cubicBezTo>
                      <a:pt x="116" y="14"/>
                      <a:pt x="116" y="14"/>
                      <a:pt x="117" y="15"/>
                    </a:cubicBezTo>
                    <a:cubicBezTo>
                      <a:pt x="117" y="15"/>
                      <a:pt x="117" y="14"/>
                      <a:pt x="117" y="14"/>
                    </a:cubicBezTo>
                    <a:close/>
                    <a:moveTo>
                      <a:pt x="123" y="94"/>
                    </a:moveTo>
                    <a:cubicBezTo>
                      <a:pt x="123" y="93"/>
                      <a:pt x="123" y="93"/>
                      <a:pt x="122" y="92"/>
                    </a:cubicBezTo>
                    <a:cubicBezTo>
                      <a:pt x="122" y="92"/>
                      <a:pt x="122" y="92"/>
                      <a:pt x="122" y="91"/>
                    </a:cubicBezTo>
                    <a:cubicBezTo>
                      <a:pt x="122" y="91"/>
                      <a:pt x="122" y="91"/>
                      <a:pt x="122" y="91"/>
                    </a:cubicBezTo>
                    <a:cubicBezTo>
                      <a:pt x="122" y="92"/>
                      <a:pt x="122" y="93"/>
                      <a:pt x="122" y="94"/>
                    </a:cubicBezTo>
                    <a:cubicBezTo>
                      <a:pt x="122" y="94"/>
                      <a:pt x="122" y="94"/>
                      <a:pt x="123" y="94"/>
                    </a:cubicBezTo>
                    <a:close/>
                    <a:moveTo>
                      <a:pt x="139" y="69"/>
                    </a:moveTo>
                    <a:cubicBezTo>
                      <a:pt x="139" y="68"/>
                      <a:pt x="139" y="66"/>
                      <a:pt x="139" y="65"/>
                    </a:cubicBezTo>
                    <a:cubicBezTo>
                      <a:pt x="138" y="66"/>
                      <a:pt x="139" y="68"/>
                      <a:pt x="139" y="69"/>
                    </a:cubicBezTo>
                    <a:close/>
                    <a:moveTo>
                      <a:pt x="35" y="175"/>
                    </a:moveTo>
                    <a:cubicBezTo>
                      <a:pt x="35" y="175"/>
                      <a:pt x="35" y="175"/>
                      <a:pt x="36" y="175"/>
                    </a:cubicBezTo>
                    <a:cubicBezTo>
                      <a:pt x="36" y="174"/>
                      <a:pt x="36" y="174"/>
                      <a:pt x="36" y="173"/>
                    </a:cubicBezTo>
                    <a:cubicBezTo>
                      <a:pt x="36" y="173"/>
                      <a:pt x="35" y="173"/>
                      <a:pt x="35" y="172"/>
                    </a:cubicBezTo>
                    <a:cubicBezTo>
                      <a:pt x="35" y="173"/>
                      <a:pt x="35" y="174"/>
                      <a:pt x="35" y="175"/>
                    </a:cubicBezTo>
                    <a:close/>
                    <a:moveTo>
                      <a:pt x="57" y="123"/>
                    </a:moveTo>
                    <a:cubicBezTo>
                      <a:pt x="57" y="123"/>
                      <a:pt x="57" y="123"/>
                      <a:pt x="57" y="123"/>
                    </a:cubicBezTo>
                    <a:cubicBezTo>
                      <a:pt x="56" y="124"/>
                      <a:pt x="57" y="126"/>
                      <a:pt x="57" y="127"/>
                    </a:cubicBezTo>
                    <a:cubicBezTo>
                      <a:pt x="57" y="126"/>
                      <a:pt x="57" y="124"/>
                      <a:pt x="57" y="123"/>
                    </a:cubicBezTo>
                    <a:close/>
                    <a:moveTo>
                      <a:pt x="88" y="82"/>
                    </a:moveTo>
                    <a:cubicBezTo>
                      <a:pt x="88" y="82"/>
                      <a:pt x="88" y="82"/>
                      <a:pt x="89" y="82"/>
                    </a:cubicBezTo>
                    <a:cubicBezTo>
                      <a:pt x="89" y="82"/>
                      <a:pt x="89" y="81"/>
                      <a:pt x="89" y="81"/>
                    </a:cubicBezTo>
                    <a:cubicBezTo>
                      <a:pt x="89" y="81"/>
                      <a:pt x="89" y="81"/>
                      <a:pt x="88" y="80"/>
                    </a:cubicBezTo>
                    <a:cubicBezTo>
                      <a:pt x="88" y="81"/>
                      <a:pt x="88" y="81"/>
                      <a:pt x="88" y="82"/>
                    </a:cubicBezTo>
                    <a:close/>
                    <a:moveTo>
                      <a:pt x="107" y="152"/>
                    </a:moveTo>
                    <a:cubicBezTo>
                      <a:pt x="107" y="152"/>
                      <a:pt x="107" y="152"/>
                      <a:pt x="107" y="152"/>
                    </a:cubicBezTo>
                    <a:cubicBezTo>
                      <a:pt x="107" y="151"/>
                      <a:pt x="107" y="151"/>
                      <a:pt x="107" y="150"/>
                    </a:cubicBezTo>
                    <a:cubicBezTo>
                      <a:pt x="106" y="150"/>
                      <a:pt x="106" y="150"/>
                      <a:pt x="106" y="150"/>
                    </a:cubicBezTo>
                    <a:cubicBezTo>
                      <a:pt x="106" y="151"/>
                      <a:pt x="106" y="152"/>
                      <a:pt x="107" y="152"/>
                    </a:cubicBezTo>
                    <a:close/>
                    <a:moveTo>
                      <a:pt x="89" y="161"/>
                    </a:moveTo>
                    <a:cubicBezTo>
                      <a:pt x="89" y="162"/>
                      <a:pt x="89" y="163"/>
                      <a:pt x="90" y="163"/>
                    </a:cubicBezTo>
                    <a:cubicBezTo>
                      <a:pt x="90" y="162"/>
                      <a:pt x="90" y="162"/>
                      <a:pt x="89" y="161"/>
                    </a:cubicBezTo>
                    <a:close/>
                    <a:moveTo>
                      <a:pt x="81" y="163"/>
                    </a:moveTo>
                    <a:cubicBezTo>
                      <a:pt x="81" y="163"/>
                      <a:pt x="81" y="163"/>
                      <a:pt x="80" y="163"/>
                    </a:cubicBezTo>
                    <a:cubicBezTo>
                      <a:pt x="80" y="163"/>
                      <a:pt x="80" y="164"/>
                      <a:pt x="80" y="165"/>
                    </a:cubicBezTo>
                    <a:cubicBezTo>
                      <a:pt x="81" y="165"/>
                      <a:pt x="81" y="165"/>
                      <a:pt x="82" y="165"/>
                    </a:cubicBezTo>
                    <a:cubicBezTo>
                      <a:pt x="81" y="164"/>
                      <a:pt x="81" y="163"/>
                      <a:pt x="81" y="163"/>
                    </a:cubicBezTo>
                    <a:close/>
                    <a:moveTo>
                      <a:pt x="137" y="165"/>
                    </a:moveTo>
                    <a:cubicBezTo>
                      <a:pt x="137" y="165"/>
                      <a:pt x="137" y="165"/>
                      <a:pt x="137" y="165"/>
                    </a:cubicBezTo>
                    <a:cubicBezTo>
                      <a:pt x="136" y="165"/>
                      <a:pt x="136" y="166"/>
                      <a:pt x="136" y="166"/>
                    </a:cubicBezTo>
                    <a:cubicBezTo>
                      <a:pt x="135" y="166"/>
                      <a:pt x="135" y="167"/>
                      <a:pt x="136" y="167"/>
                    </a:cubicBezTo>
                    <a:cubicBezTo>
                      <a:pt x="136" y="166"/>
                      <a:pt x="137" y="166"/>
                      <a:pt x="137" y="165"/>
                    </a:cubicBezTo>
                    <a:close/>
                    <a:moveTo>
                      <a:pt x="109" y="150"/>
                    </a:moveTo>
                    <a:cubicBezTo>
                      <a:pt x="109" y="150"/>
                      <a:pt x="109" y="150"/>
                      <a:pt x="109" y="150"/>
                    </a:cubicBezTo>
                    <a:cubicBezTo>
                      <a:pt x="109" y="151"/>
                      <a:pt x="109" y="153"/>
                      <a:pt x="109" y="154"/>
                    </a:cubicBezTo>
                    <a:cubicBezTo>
                      <a:pt x="109" y="154"/>
                      <a:pt x="109" y="154"/>
                      <a:pt x="110" y="154"/>
                    </a:cubicBezTo>
                    <a:cubicBezTo>
                      <a:pt x="109" y="153"/>
                      <a:pt x="109" y="151"/>
                      <a:pt x="109" y="150"/>
                    </a:cubicBezTo>
                    <a:close/>
                    <a:moveTo>
                      <a:pt x="105" y="123"/>
                    </a:moveTo>
                    <a:cubicBezTo>
                      <a:pt x="104" y="123"/>
                      <a:pt x="104" y="122"/>
                      <a:pt x="103" y="122"/>
                    </a:cubicBezTo>
                    <a:cubicBezTo>
                      <a:pt x="103" y="122"/>
                      <a:pt x="103" y="122"/>
                      <a:pt x="103" y="122"/>
                    </a:cubicBezTo>
                    <a:cubicBezTo>
                      <a:pt x="103" y="122"/>
                      <a:pt x="104" y="123"/>
                      <a:pt x="104" y="124"/>
                    </a:cubicBezTo>
                    <a:cubicBezTo>
                      <a:pt x="104" y="123"/>
                      <a:pt x="104" y="123"/>
                      <a:pt x="105" y="123"/>
                    </a:cubicBezTo>
                    <a:close/>
                    <a:moveTo>
                      <a:pt x="53" y="116"/>
                    </a:moveTo>
                    <a:cubicBezTo>
                      <a:pt x="53" y="116"/>
                      <a:pt x="53" y="116"/>
                      <a:pt x="53" y="116"/>
                    </a:cubicBezTo>
                    <a:cubicBezTo>
                      <a:pt x="53" y="115"/>
                      <a:pt x="53" y="113"/>
                      <a:pt x="53" y="111"/>
                    </a:cubicBezTo>
                    <a:cubicBezTo>
                      <a:pt x="53" y="111"/>
                      <a:pt x="53" y="111"/>
                      <a:pt x="53" y="111"/>
                    </a:cubicBezTo>
                    <a:cubicBezTo>
                      <a:pt x="53" y="113"/>
                      <a:pt x="53" y="115"/>
                      <a:pt x="53" y="116"/>
                    </a:cubicBezTo>
                    <a:close/>
                    <a:moveTo>
                      <a:pt x="113" y="179"/>
                    </a:moveTo>
                    <a:cubicBezTo>
                      <a:pt x="113" y="179"/>
                      <a:pt x="113" y="179"/>
                      <a:pt x="113" y="179"/>
                    </a:cubicBezTo>
                    <a:cubicBezTo>
                      <a:pt x="113" y="177"/>
                      <a:pt x="112" y="176"/>
                      <a:pt x="112" y="175"/>
                    </a:cubicBezTo>
                    <a:cubicBezTo>
                      <a:pt x="112" y="175"/>
                      <a:pt x="112" y="175"/>
                      <a:pt x="112" y="175"/>
                    </a:cubicBezTo>
                    <a:cubicBezTo>
                      <a:pt x="112" y="176"/>
                      <a:pt x="112" y="177"/>
                      <a:pt x="113" y="179"/>
                    </a:cubicBezTo>
                    <a:close/>
                    <a:moveTo>
                      <a:pt x="110" y="119"/>
                    </a:moveTo>
                    <a:cubicBezTo>
                      <a:pt x="110" y="119"/>
                      <a:pt x="110" y="119"/>
                      <a:pt x="110" y="119"/>
                    </a:cubicBezTo>
                    <a:cubicBezTo>
                      <a:pt x="110" y="120"/>
                      <a:pt x="110" y="120"/>
                      <a:pt x="111" y="121"/>
                    </a:cubicBezTo>
                    <a:cubicBezTo>
                      <a:pt x="111" y="120"/>
                      <a:pt x="111" y="120"/>
                      <a:pt x="111" y="120"/>
                    </a:cubicBezTo>
                    <a:cubicBezTo>
                      <a:pt x="111" y="120"/>
                      <a:pt x="110" y="119"/>
                      <a:pt x="110" y="119"/>
                    </a:cubicBezTo>
                    <a:close/>
                    <a:moveTo>
                      <a:pt x="43" y="176"/>
                    </a:moveTo>
                    <a:cubicBezTo>
                      <a:pt x="43" y="175"/>
                      <a:pt x="43" y="175"/>
                      <a:pt x="42" y="174"/>
                    </a:cubicBezTo>
                    <a:cubicBezTo>
                      <a:pt x="42" y="175"/>
                      <a:pt x="42" y="175"/>
                      <a:pt x="43" y="176"/>
                    </a:cubicBezTo>
                    <a:close/>
                    <a:moveTo>
                      <a:pt x="100" y="143"/>
                    </a:moveTo>
                    <a:cubicBezTo>
                      <a:pt x="100" y="143"/>
                      <a:pt x="100" y="143"/>
                      <a:pt x="100" y="143"/>
                    </a:cubicBezTo>
                    <a:cubicBezTo>
                      <a:pt x="100" y="144"/>
                      <a:pt x="100" y="144"/>
                      <a:pt x="101" y="145"/>
                    </a:cubicBezTo>
                    <a:cubicBezTo>
                      <a:pt x="101" y="145"/>
                      <a:pt x="101" y="145"/>
                      <a:pt x="101" y="145"/>
                    </a:cubicBezTo>
                    <a:cubicBezTo>
                      <a:pt x="101" y="144"/>
                      <a:pt x="101" y="143"/>
                      <a:pt x="100" y="143"/>
                    </a:cubicBezTo>
                    <a:close/>
                    <a:moveTo>
                      <a:pt x="74" y="54"/>
                    </a:moveTo>
                    <a:cubicBezTo>
                      <a:pt x="73" y="55"/>
                      <a:pt x="72" y="55"/>
                      <a:pt x="73" y="56"/>
                    </a:cubicBezTo>
                    <a:cubicBezTo>
                      <a:pt x="73" y="55"/>
                      <a:pt x="73" y="54"/>
                      <a:pt x="74" y="54"/>
                    </a:cubicBezTo>
                    <a:close/>
                    <a:moveTo>
                      <a:pt x="133" y="21"/>
                    </a:moveTo>
                    <a:cubicBezTo>
                      <a:pt x="133" y="20"/>
                      <a:pt x="132" y="20"/>
                      <a:pt x="132" y="20"/>
                    </a:cubicBezTo>
                    <a:cubicBezTo>
                      <a:pt x="132" y="21"/>
                      <a:pt x="132" y="21"/>
                      <a:pt x="132" y="21"/>
                    </a:cubicBezTo>
                    <a:cubicBezTo>
                      <a:pt x="133" y="21"/>
                      <a:pt x="133" y="21"/>
                      <a:pt x="133" y="21"/>
                    </a:cubicBezTo>
                    <a:close/>
                    <a:moveTo>
                      <a:pt x="83" y="31"/>
                    </a:moveTo>
                    <a:cubicBezTo>
                      <a:pt x="82" y="32"/>
                      <a:pt x="83" y="33"/>
                      <a:pt x="83" y="34"/>
                    </a:cubicBezTo>
                    <a:cubicBezTo>
                      <a:pt x="83" y="33"/>
                      <a:pt x="83" y="32"/>
                      <a:pt x="83" y="31"/>
                    </a:cubicBezTo>
                    <a:close/>
                    <a:moveTo>
                      <a:pt x="67" y="16"/>
                    </a:moveTo>
                    <a:cubicBezTo>
                      <a:pt x="67" y="16"/>
                      <a:pt x="67" y="16"/>
                      <a:pt x="67" y="17"/>
                    </a:cubicBezTo>
                    <a:cubicBezTo>
                      <a:pt x="67" y="17"/>
                      <a:pt x="67" y="18"/>
                      <a:pt x="67" y="18"/>
                    </a:cubicBezTo>
                    <a:cubicBezTo>
                      <a:pt x="67" y="17"/>
                      <a:pt x="67" y="17"/>
                      <a:pt x="67" y="16"/>
                    </a:cubicBezTo>
                    <a:close/>
                    <a:moveTo>
                      <a:pt x="97" y="118"/>
                    </a:moveTo>
                    <a:cubicBezTo>
                      <a:pt x="98" y="117"/>
                      <a:pt x="98" y="117"/>
                      <a:pt x="98" y="117"/>
                    </a:cubicBezTo>
                    <a:cubicBezTo>
                      <a:pt x="98" y="116"/>
                      <a:pt x="98" y="116"/>
                      <a:pt x="97" y="116"/>
                    </a:cubicBezTo>
                    <a:cubicBezTo>
                      <a:pt x="97" y="116"/>
                      <a:pt x="97" y="117"/>
                      <a:pt x="97" y="117"/>
                    </a:cubicBezTo>
                    <a:cubicBezTo>
                      <a:pt x="97" y="117"/>
                      <a:pt x="97" y="118"/>
                      <a:pt x="97" y="118"/>
                    </a:cubicBezTo>
                    <a:close/>
                    <a:moveTo>
                      <a:pt x="57" y="104"/>
                    </a:moveTo>
                    <a:cubicBezTo>
                      <a:pt x="57" y="104"/>
                      <a:pt x="57" y="104"/>
                      <a:pt x="57" y="104"/>
                    </a:cubicBezTo>
                    <a:cubicBezTo>
                      <a:pt x="57" y="105"/>
                      <a:pt x="57" y="105"/>
                      <a:pt x="57" y="106"/>
                    </a:cubicBezTo>
                    <a:cubicBezTo>
                      <a:pt x="57" y="107"/>
                      <a:pt x="57" y="108"/>
                      <a:pt x="57" y="108"/>
                    </a:cubicBezTo>
                    <a:cubicBezTo>
                      <a:pt x="57" y="107"/>
                      <a:pt x="57" y="105"/>
                      <a:pt x="57" y="104"/>
                    </a:cubicBezTo>
                    <a:close/>
                    <a:moveTo>
                      <a:pt x="125" y="133"/>
                    </a:moveTo>
                    <a:cubicBezTo>
                      <a:pt x="125" y="132"/>
                      <a:pt x="125" y="130"/>
                      <a:pt x="124" y="130"/>
                    </a:cubicBezTo>
                    <a:cubicBezTo>
                      <a:pt x="124" y="131"/>
                      <a:pt x="124" y="132"/>
                      <a:pt x="125" y="133"/>
                    </a:cubicBezTo>
                    <a:close/>
                    <a:moveTo>
                      <a:pt x="118" y="98"/>
                    </a:moveTo>
                    <a:cubicBezTo>
                      <a:pt x="117" y="98"/>
                      <a:pt x="116" y="99"/>
                      <a:pt x="115" y="99"/>
                    </a:cubicBezTo>
                    <a:cubicBezTo>
                      <a:pt x="117" y="99"/>
                      <a:pt x="117" y="99"/>
                      <a:pt x="118" y="98"/>
                    </a:cubicBezTo>
                    <a:close/>
                    <a:moveTo>
                      <a:pt x="147" y="113"/>
                    </a:moveTo>
                    <a:cubicBezTo>
                      <a:pt x="147" y="113"/>
                      <a:pt x="147" y="115"/>
                      <a:pt x="147" y="116"/>
                    </a:cubicBezTo>
                    <a:cubicBezTo>
                      <a:pt x="147" y="115"/>
                      <a:pt x="147" y="114"/>
                      <a:pt x="147" y="113"/>
                    </a:cubicBezTo>
                    <a:close/>
                    <a:moveTo>
                      <a:pt x="79" y="178"/>
                    </a:moveTo>
                    <a:cubicBezTo>
                      <a:pt x="79" y="180"/>
                      <a:pt x="79" y="180"/>
                      <a:pt x="80" y="180"/>
                    </a:cubicBezTo>
                    <a:cubicBezTo>
                      <a:pt x="80" y="179"/>
                      <a:pt x="80" y="179"/>
                      <a:pt x="79" y="178"/>
                    </a:cubicBezTo>
                    <a:close/>
                    <a:moveTo>
                      <a:pt x="85" y="20"/>
                    </a:moveTo>
                    <a:cubicBezTo>
                      <a:pt x="85" y="21"/>
                      <a:pt x="85" y="22"/>
                      <a:pt x="85" y="23"/>
                    </a:cubicBezTo>
                    <a:cubicBezTo>
                      <a:pt x="86" y="22"/>
                      <a:pt x="86" y="22"/>
                      <a:pt x="85" y="20"/>
                    </a:cubicBezTo>
                    <a:close/>
                    <a:moveTo>
                      <a:pt x="96" y="207"/>
                    </a:moveTo>
                    <a:cubicBezTo>
                      <a:pt x="95" y="205"/>
                      <a:pt x="95" y="205"/>
                      <a:pt x="95" y="205"/>
                    </a:cubicBezTo>
                    <a:cubicBezTo>
                      <a:pt x="95" y="206"/>
                      <a:pt x="95" y="206"/>
                      <a:pt x="96" y="207"/>
                    </a:cubicBezTo>
                    <a:close/>
                    <a:moveTo>
                      <a:pt x="99" y="39"/>
                    </a:moveTo>
                    <a:cubicBezTo>
                      <a:pt x="99" y="40"/>
                      <a:pt x="99" y="40"/>
                      <a:pt x="100" y="41"/>
                    </a:cubicBezTo>
                    <a:cubicBezTo>
                      <a:pt x="100" y="40"/>
                      <a:pt x="100" y="39"/>
                      <a:pt x="99" y="39"/>
                    </a:cubicBezTo>
                    <a:close/>
                    <a:moveTo>
                      <a:pt x="61" y="70"/>
                    </a:moveTo>
                    <a:cubicBezTo>
                      <a:pt x="61" y="69"/>
                      <a:pt x="61" y="69"/>
                      <a:pt x="60" y="69"/>
                    </a:cubicBezTo>
                    <a:cubicBezTo>
                      <a:pt x="60" y="69"/>
                      <a:pt x="60" y="70"/>
                      <a:pt x="60" y="70"/>
                    </a:cubicBezTo>
                    <a:cubicBezTo>
                      <a:pt x="60" y="70"/>
                      <a:pt x="60" y="70"/>
                      <a:pt x="61" y="70"/>
                    </a:cubicBezTo>
                    <a:close/>
                    <a:moveTo>
                      <a:pt x="71" y="129"/>
                    </a:moveTo>
                    <a:cubicBezTo>
                      <a:pt x="71" y="130"/>
                      <a:pt x="71" y="131"/>
                      <a:pt x="71" y="131"/>
                    </a:cubicBezTo>
                    <a:cubicBezTo>
                      <a:pt x="71" y="131"/>
                      <a:pt x="72" y="130"/>
                      <a:pt x="71" y="129"/>
                    </a:cubicBezTo>
                    <a:close/>
                    <a:moveTo>
                      <a:pt x="120" y="160"/>
                    </a:moveTo>
                    <a:cubicBezTo>
                      <a:pt x="120" y="160"/>
                      <a:pt x="120" y="160"/>
                      <a:pt x="120" y="160"/>
                    </a:cubicBezTo>
                    <a:cubicBezTo>
                      <a:pt x="120" y="159"/>
                      <a:pt x="120" y="159"/>
                      <a:pt x="119" y="158"/>
                    </a:cubicBezTo>
                    <a:cubicBezTo>
                      <a:pt x="119" y="159"/>
                      <a:pt x="120" y="160"/>
                      <a:pt x="120" y="160"/>
                    </a:cubicBezTo>
                    <a:close/>
                    <a:moveTo>
                      <a:pt x="116" y="35"/>
                    </a:moveTo>
                    <a:cubicBezTo>
                      <a:pt x="116" y="35"/>
                      <a:pt x="115" y="34"/>
                      <a:pt x="115" y="34"/>
                    </a:cubicBezTo>
                    <a:cubicBezTo>
                      <a:pt x="115" y="34"/>
                      <a:pt x="115" y="34"/>
                      <a:pt x="115" y="34"/>
                    </a:cubicBezTo>
                    <a:cubicBezTo>
                      <a:pt x="115" y="34"/>
                      <a:pt x="115" y="35"/>
                      <a:pt x="115" y="36"/>
                    </a:cubicBezTo>
                    <a:cubicBezTo>
                      <a:pt x="115" y="36"/>
                      <a:pt x="115" y="35"/>
                      <a:pt x="116" y="35"/>
                    </a:cubicBezTo>
                    <a:close/>
                    <a:moveTo>
                      <a:pt x="86" y="127"/>
                    </a:moveTo>
                    <a:cubicBezTo>
                      <a:pt x="86" y="126"/>
                      <a:pt x="86" y="126"/>
                      <a:pt x="85" y="126"/>
                    </a:cubicBezTo>
                    <a:cubicBezTo>
                      <a:pt x="85" y="126"/>
                      <a:pt x="86" y="127"/>
                      <a:pt x="86" y="127"/>
                    </a:cubicBezTo>
                    <a:close/>
                    <a:moveTo>
                      <a:pt x="153" y="161"/>
                    </a:moveTo>
                    <a:cubicBezTo>
                      <a:pt x="153" y="160"/>
                      <a:pt x="154" y="160"/>
                      <a:pt x="153" y="159"/>
                    </a:cubicBezTo>
                    <a:cubicBezTo>
                      <a:pt x="153" y="160"/>
                      <a:pt x="152" y="160"/>
                      <a:pt x="153" y="161"/>
                    </a:cubicBezTo>
                    <a:close/>
                    <a:moveTo>
                      <a:pt x="81" y="107"/>
                    </a:moveTo>
                    <a:cubicBezTo>
                      <a:pt x="81" y="107"/>
                      <a:pt x="80" y="107"/>
                      <a:pt x="80" y="107"/>
                    </a:cubicBezTo>
                    <a:cubicBezTo>
                      <a:pt x="81" y="107"/>
                      <a:pt x="81" y="108"/>
                      <a:pt x="81" y="108"/>
                    </a:cubicBezTo>
                    <a:cubicBezTo>
                      <a:pt x="82" y="108"/>
                      <a:pt x="82" y="108"/>
                      <a:pt x="82" y="107"/>
                    </a:cubicBezTo>
                    <a:cubicBezTo>
                      <a:pt x="81" y="107"/>
                      <a:pt x="81" y="107"/>
                      <a:pt x="81" y="107"/>
                    </a:cubicBezTo>
                    <a:close/>
                    <a:moveTo>
                      <a:pt x="119" y="22"/>
                    </a:moveTo>
                    <a:cubicBezTo>
                      <a:pt x="118" y="21"/>
                      <a:pt x="119" y="20"/>
                      <a:pt x="118" y="19"/>
                    </a:cubicBezTo>
                    <a:cubicBezTo>
                      <a:pt x="118" y="20"/>
                      <a:pt x="118" y="21"/>
                      <a:pt x="119" y="22"/>
                    </a:cubicBezTo>
                    <a:close/>
                    <a:moveTo>
                      <a:pt x="119" y="39"/>
                    </a:moveTo>
                    <a:cubicBezTo>
                      <a:pt x="119" y="39"/>
                      <a:pt x="119" y="39"/>
                      <a:pt x="119" y="39"/>
                    </a:cubicBezTo>
                    <a:cubicBezTo>
                      <a:pt x="119" y="38"/>
                      <a:pt x="119" y="37"/>
                      <a:pt x="119" y="37"/>
                    </a:cubicBezTo>
                    <a:cubicBezTo>
                      <a:pt x="119" y="37"/>
                      <a:pt x="119" y="37"/>
                      <a:pt x="118" y="37"/>
                    </a:cubicBezTo>
                    <a:cubicBezTo>
                      <a:pt x="118" y="37"/>
                      <a:pt x="119" y="38"/>
                      <a:pt x="119" y="39"/>
                    </a:cubicBezTo>
                    <a:close/>
                    <a:moveTo>
                      <a:pt x="48" y="39"/>
                    </a:moveTo>
                    <a:cubicBezTo>
                      <a:pt x="48" y="40"/>
                      <a:pt x="48" y="40"/>
                      <a:pt x="48" y="41"/>
                    </a:cubicBezTo>
                    <a:cubicBezTo>
                      <a:pt x="49" y="40"/>
                      <a:pt x="49" y="40"/>
                      <a:pt x="48" y="39"/>
                    </a:cubicBezTo>
                    <a:close/>
                    <a:moveTo>
                      <a:pt x="73" y="203"/>
                    </a:moveTo>
                    <a:cubicBezTo>
                      <a:pt x="73" y="203"/>
                      <a:pt x="73" y="204"/>
                      <a:pt x="74" y="204"/>
                    </a:cubicBezTo>
                    <a:cubicBezTo>
                      <a:pt x="74" y="203"/>
                      <a:pt x="74" y="203"/>
                      <a:pt x="73" y="203"/>
                    </a:cubicBezTo>
                    <a:close/>
                    <a:moveTo>
                      <a:pt x="32" y="166"/>
                    </a:moveTo>
                    <a:cubicBezTo>
                      <a:pt x="32" y="165"/>
                      <a:pt x="32" y="165"/>
                      <a:pt x="31" y="165"/>
                    </a:cubicBezTo>
                    <a:cubicBezTo>
                      <a:pt x="32" y="165"/>
                      <a:pt x="32" y="165"/>
                      <a:pt x="32" y="166"/>
                    </a:cubicBezTo>
                    <a:close/>
                    <a:moveTo>
                      <a:pt x="154" y="191"/>
                    </a:moveTo>
                    <a:cubicBezTo>
                      <a:pt x="153" y="191"/>
                      <a:pt x="153" y="191"/>
                      <a:pt x="152" y="192"/>
                    </a:cubicBezTo>
                    <a:cubicBezTo>
                      <a:pt x="153" y="192"/>
                      <a:pt x="153" y="192"/>
                      <a:pt x="154" y="191"/>
                    </a:cubicBezTo>
                    <a:close/>
                    <a:moveTo>
                      <a:pt x="147" y="94"/>
                    </a:moveTo>
                    <a:cubicBezTo>
                      <a:pt x="147" y="93"/>
                      <a:pt x="147" y="92"/>
                      <a:pt x="146" y="91"/>
                    </a:cubicBezTo>
                    <a:cubicBezTo>
                      <a:pt x="146" y="92"/>
                      <a:pt x="147" y="93"/>
                      <a:pt x="147" y="94"/>
                    </a:cubicBezTo>
                    <a:close/>
                    <a:moveTo>
                      <a:pt x="145" y="98"/>
                    </a:moveTo>
                    <a:cubicBezTo>
                      <a:pt x="145" y="97"/>
                      <a:pt x="145" y="97"/>
                      <a:pt x="145" y="96"/>
                    </a:cubicBezTo>
                    <a:cubicBezTo>
                      <a:pt x="145" y="97"/>
                      <a:pt x="145" y="97"/>
                      <a:pt x="145" y="98"/>
                    </a:cubicBezTo>
                    <a:close/>
                    <a:moveTo>
                      <a:pt x="67" y="13"/>
                    </a:moveTo>
                    <a:cubicBezTo>
                      <a:pt x="67" y="13"/>
                      <a:pt x="67" y="13"/>
                      <a:pt x="67" y="14"/>
                    </a:cubicBezTo>
                    <a:cubicBezTo>
                      <a:pt x="67" y="14"/>
                      <a:pt x="67" y="14"/>
                      <a:pt x="67" y="14"/>
                    </a:cubicBezTo>
                    <a:cubicBezTo>
                      <a:pt x="67" y="14"/>
                      <a:pt x="67" y="14"/>
                      <a:pt x="68" y="13"/>
                    </a:cubicBezTo>
                    <a:cubicBezTo>
                      <a:pt x="68" y="13"/>
                      <a:pt x="67" y="13"/>
                      <a:pt x="67" y="13"/>
                    </a:cubicBezTo>
                    <a:close/>
                    <a:moveTo>
                      <a:pt x="124" y="123"/>
                    </a:moveTo>
                    <a:cubicBezTo>
                      <a:pt x="124" y="122"/>
                      <a:pt x="124" y="122"/>
                      <a:pt x="124" y="121"/>
                    </a:cubicBezTo>
                    <a:cubicBezTo>
                      <a:pt x="123" y="122"/>
                      <a:pt x="123" y="122"/>
                      <a:pt x="124" y="123"/>
                    </a:cubicBezTo>
                    <a:close/>
                    <a:moveTo>
                      <a:pt x="182" y="160"/>
                    </a:moveTo>
                    <a:cubicBezTo>
                      <a:pt x="182" y="160"/>
                      <a:pt x="182" y="160"/>
                      <a:pt x="182" y="160"/>
                    </a:cubicBezTo>
                    <a:cubicBezTo>
                      <a:pt x="181" y="160"/>
                      <a:pt x="180" y="160"/>
                      <a:pt x="179" y="160"/>
                    </a:cubicBezTo>
                    <a:cubicBezTo>
                      <a:pt x="179" y="160"/>
                      <a:pt x="179" y="160"/>
                      <a:pt x="179" y="160"/>
                    </a:cubicBezTo>
                    <a:cubicBezTo>
                      <a:pt x="180" y="160"/>
                      <a:pt x="181" y="160"/>
                      <a:pt x="182" y="160"/>
                    </a:cubicBezTo>
                    <a:close/>
                    <a:moveTo>
                      <a:pt x="137" y="154"/>
                    </a:moveTo>
                    <a:cubicBezTo>
                      <a:pt x="136" y="154"/>
                      <a:pt x="136" y="154"/>
                      <a:pt x="136" y="155"/>
                    </a:cubicBezTo>
                    <a:cubicBezTo>
                      <a:pt x="137" y="155"/>
                      <a:pt x="137" y="155"/>
                      <a:pt x="137" y="155"/>
                    </a:cubicBezTo>
                    <a:cubicBezTo>
                      <a:pt x="137" y="154"/>
                      <a:pt x="137" y="154"/>
                      <a:pt x="137" y="154"/>
                    </a:cubicBezTo>
                    <a:close/>
                    <a:moveTo>
                      <a:pt x="69" y="48"/>
                    </a:moveTo>
                    <a:cubicBezTo>
                      <a:pt x="69" y="48"/>
                      <a:pt x="69" y="48"/>
                      <a:pt x="69" y="48"/>
                    </a:cubicBezTo>
                    <a:cubicBezTo>
                      <a:pt x="69" y="47"/>
                      <a:pt x="69" y="47"/>
                      <a:pt x="69" y="46"/>
                    </a:cubicBezTo>
                    <a:cubicBezTo>
                      <a:pt x="69" y="47"/>
                      <a:pt x="68" y="47"/>
                      <a:pt x="68" y="47"/>
                    </a:cubicBezTo>
                    <a:cubicBezTo>
                      <a:pt x="68" y="48"/>
                      <a:pt x="69" y="48"/>
                      <a:pt x="69" y="48"/>
                    </a:cubicBezTo>
                    <a:close/>
                    <a:moveTo>
                      <a:pt x="80" y="110"/>
                    </a:moveTo>
                    <a:cubicBezTo>
                      <a:pt x="80" y="110"/>
                      <a:pt x="79" y="109"/>
                      <a:pt x="79" y="109"/>
                    </a:cubicBezTo>
                    <a:cubicBezTo>
                      <a:pt x="79" y="110"/>
                      <a:pt x="79" y="110"/>
                      <a:pt x="79" y="111"/>
                    </a:cubicBezTo>
                    <a:cubicBezTo>
                      <a:pt x="79" y="111"/>
                      <a:pt x="79" y="111"/>
                      <a:pt x="79" y="111"/>
                    </a:cubicBezTo>
                    <a:cubicBezTo>
                      <a:pt x="79" y="110"/>
                      <a:pt x="80" y="110"/>
                      <a:pt x="80" y="110"/>
                    </a:cubicBezTo>
                    <a:close/>
                    <a:moveTo>
                      <a:pt x="120" y="85"/>
                    </a:moveTo>
                    <a:cubicBezTo>
                      <a:pt x="120" y="85"/>
                      <a:pt x="120" y="85"/>
                      <a:pt x="120" y="85"/>
                    </a:cubicBezTo>
                    <a:cubicBezTo>
                      <a:pt x="120" y="85"/>
                      <a:pt x="120" y="84"/>
                      <a:pt x="120" y="83"/>
                    </a:cubicBezTo>
                    <a:cubicBezTo>
                      <a:pt x="120" y="83"/>
                      <a:pt x="120" y="83"/>
                      <a:pt x="120" y="83"/>
                    </a:cubicBezTo>
                    <a:cubicBezTo>
                      <a:pt x="120" y="84"/>
                      <a:pt x="120" y="85"/>
                      <a:pt x="120" y="85"/>
                    </a:cubicBezTo>
                    <a:close/>
                    <a:moveTo>
                      <a:pt x="103" y="24"/>
                    </a:moveTo>
                    <a:cubicBezTo>
                      <a:pt x="104" y="24"/>
                      <a:pt x="104" y="23"/>
                      <a:pt x="104" y="22"/>
                    </a:cubicBezTo>
                    <a:cubicBezTo>
                      <a:pt x="104" y="23"/>
                      <a:pt x="104" y="23"/>
                      <a:pt x="103" y="24"/>
                    </a:cubicBezTo>
                    <a:close/>
                    <a:moveTo>
                      <a:pt x="102" y="89"/>
                    </a:moveTo>
                    <a:cubicBezTo>
                      <a:pt x="103" y="88"/>
                      <a:pt x="103" y="88"/>
                      <a:pt x="103" y="87"/>
                    </a:cubicBezTo>
                    <a:cubicBezTo>
                      <a:pt x="102" y="88"/>
                      <a:pt x="102" y="88"/>
                      <a:pt x="102" y="89"/>
                    </a:cubicBezTo>
                    <a:close/>
                    <a:moveTo>
                      <a:pt x="64" y="67"/>
                    </a:moveTo>
                    <a:cubicBezTo>
                      <a:pt x="64" y="67"/>
                      <a:pt x="64" y="67"/>
                      <a:pt x="64" y="68"/>
                    </a:cubicBezTo>
                    <a:cubicBezTo>
                      <a:pt x="65" y="67"/>
                      <a:pt x="65" y="67"/>
                      <a:pt x="65" y="67"/>
                    </a:cubicBezTo>
                    <a:cubicBezTo>
                      <a:pt x="65" y="67"/>
                      <a:pt x="65" y="66"/>
                      <a:pt x="65" y="66"/>
                    </a:cubicBezTo>
                    <a:cubicBezTo>
                      <a:pt x="65" y="66"/>
                      <a:pt x="65" y="66"/>
                      <a:pt x="65" y="66"/>
                    </a:cubicBezTo>
                    <a:cubicBezTo>
                      <a:pt x="65" y="67"/>
                      <a:pt x="65" y="67"/>
                      <a:pt x="64" y="67"/>
                    </a:cubicBezTo>
                    <a:close/>
                    <a:moveTo>
                      <a:pt x="55" y="187"/>
                    </a:moveTo>
                    <a:cubicBezTo>
                      <a:pt x="55" y="186"/>
                      <a:pt x="55" y="186"/>
                      <a:pt x="54" y="186"/>
                    </a:cubicBezTo>
                    <a:cubicBezTo>
                      <a:pt x="55" y="186"/>
                      <a:pt x="55" y="187"/>
                      <a:pt x="55" y="187"/>
                    </a:cubicBezTo>
                    <a:close/>
                    <a:moveTo>
                      <a:pt x="82" y="173"/>
                    </a:moveTo>
                    <a:cubicBezTo>
                      <a:pt x="82" y="173"/>
                      <a:pt x="82" y="173"/>
                      <a:pt x="82" y="173"/>
                    </a:cubicBezTo>
                    <a:cubicBezTo>
                      <a:pt x="81" y="173"/>
                      <a:pt x="81" y="172"/>
                      <a:pt x="81" y="171"/>
                    </a:cubicBezTo>
                    <a:cubicBezTo>
                      <a:pt x="81" y="171"/>
                      <a:pt x="81" y="172"/>
                      <a:pt x="81" y="172"/>
                    </a:cubicBezTo>
                    <a:cubicBezTo>
                      <a:pt x="81" y="172"/>
                      <a:pt x="81" y="173"/>
                      <a:pt x="82" y="173"/>
                    </a:cubicBezTo>
                    <a:close/>
                    <a:moveTo>
                      <a:pt x="57" y="16"/>
                    </a:moveTo>
                    <a:cubicBezTo>
                      <a:pt x="56" y="17"/>
                      <a:pt x="57" y="17"/>
                      <a:pt x="57" y="18"/>
                    </a:cubicBezTo>
                    <a:cubicBezTo>
                      <a:pt x="57" y="17"/>
                      <a:pt x="57" y="17"/>
                      <a:pt x="57" y="16"/>
                    </a:cubicBezTo>
                    <a:close/>
                    <a:moveTo>
                      <a:pt x="126" y="145"/>
                    </a:moveTo>
                    <a:cubicBezTo>
                      <a:pt x="126" y="145"/>
                      <a:pt x="126" y="145"/>
                      <a:pt x="126" y="146"/>
                    </a:cubicBezTo>
                    <a:cubicBezTo>
                      <a:pt x="126" y="146"/>
                      <a:pt x="126" y="145"/>
                      <a:pt x="126" y="145"/>
                    </a:cubicBezTo>
                    <a:close/>
                    <a:moveTo>
                      <a:pt x="96" y="40"/>
                    </a:moveTo>
                    <a:cubicBezTo>
                      <a:pt x="96" y="40"/>
                      <a:pt x="96" y="41"/>
                      <a:pt x="96" y="41"/>
                    </a:cubicBezTo>
                    <a:cubicBezTo>
                      <a:pt x="97" y="40"/>
                      <a:pt x="97" y="40"/>
                      <a:pt x="96" y="40"/>
                    </a:cubicBezTo>
                    <a:close/>
                    <a:moveTo>
                      <a:pt x="73" y="85"/>
                    </a:moveTo>
                    <a:cubicBezTo>
                      <a:pt x="73" y="85"/>
                      <a:pt x="73" y="85"/>
                      <a:pt x="73" y="86"/>
                    </a:cubicBezTo>
                    <a:cubicBezTo>
                      <a:pt x="73" y="86"/>
                      <a:pt x="73" y="85"/>
                      <a:pt x="73" y="85"/>
                    </a:cubicBezTo>
                    <a:close/>
                    <a:moveTo>
                      <a:pt x="113" y="124"/>
                    </a:moveTo>
                    <a:cubicBezTo>
                      <a:pt x="113" y="123"/>
                      <a:pt x="113" y="123"/>
                      <a:pt x="113" y="123"/>
                    </a:cubicBezTo>
                    <a:cubicBezTo>
                      <a:pt x="113" y="123"/>
                      <a:pt x="112" y="123"/>
                      <a:pt x="112" y="123"/>
                    </a:cubicBezTo>
                    <a:cubicBezTo>
                      <a:pt x="112" y="123"/>
                      <a:pt x="112" y="123"/>
                      <a:pt x="113" y="124"/>
                    </a:cubicBezTo>
                    <a:close/>
                    <a:moveTo>
                      <a:pt x="128" y="128"/>
                    </a:moveTo>
                    <a:cubicBezTo>
                      <a:pt x="127" y="128"/>
                      <a:pt x="127" y="129"/>
                      <a:pt x="127" y="129"/>
                    </a:cubicBezTo>
                    <a:cubicBezTo>
                      <a:pt x="128" y="129"/>
                      <a:pt x="128" y="129"/>
                      <a:pt x="128" y="129"/>
                    </a:cubicBezTo>
                    <a:cubicBezTo>
                      <a:pt x="128" y="129"/>
                      <a:pt x="128" y="129"/>
                      <a:pt x="128" y="128"/>
                    </a:cubicBezTo>
                    <a:close/>
                    <a:moveTo>
                      <a:pt x="64" y="125"/>
                    </a:moveTo>
                    <a:cubicBezTo>
                      <a:pt x="65" y="124"/>
                      <a:pt x="65" y="124"/>
                      <a:pt x="65" y="123"/>
                    </a:cubicBezTo>
                    <a:cubicBezTo>
                      <a:pt x="65" y="124"/>
                      <a:pt x="65" y="124"/>
                      <a:pt x="64" y="125"/>
                    </a:cubicBezTo>
                    <a:close/>
                    <a:moveTo>
                      <a:pt x="79" y="88"/>
                    </a:moveTo>
                    <a:cubicBezTo>
                      <a:pt x="78" y="88"/>
                      <a:pt x="78" y="88"/>
                      <a:pt x="78" y="89"/>
                    </a:cubicBezTo>
                    <a:cubicBezTo>
                      <a:pt x="79" y="89"/>
                      <a:pt x="79" y="88"/>
                      <a:pt x="79" y="88"/>
                    </a:cubicBezTo>
                    <a:close/>
                    <a:moveTo>
                      <a:pt x="98" y="165"/>
                    </a:moveTo>
                    <a:cubicBezTo>
                      <a:pt x="98" y="164"/>
                      <a:pt x="98" y="164"/>
                      <a:pt x="97" y="164"/>
                    </a:cubicBezTo>
                    <a:cubicBezTo>
                      <a:pt x="98" y="164"/>
                      <a:pt x="98" y="165"/>
                      <a:pt x="98" y="165"/>
                    </a:cubicBezTo>
                    <a:close/>
                    <a:moveTo>
                      <a:pt x="57" y="56"/>
                    </a:moveTo>
                    <a:cubicBezTo>
                      <a:pt x="57" y="56"/>
                      <a:pt x="57" y="56"/>
                      <a:pt x="57" y="56"/>
                    </a:cubicBezTo>
                    <a:cubicBezTo>
                      <a:pt x="57" y="56"/>
                      <a:pt x="57" y="55"/>
                      <a:pt x="57" y="54"/>
                    </a:cubicBezTo>
                    <a:cubicBezTo>
                      <a:pt x="57" y="54"/>
                      <a:pt x="57" y="54"/>
                      <a:pt x="57" y="54"/>
                    </a:cubicBezTo>
                    <a:cubicBezTo>
                      <a:pt x="57" y="55"/>
                      <a:pt x="57" y="55"/>
                      <a:pt x="57" y="56"/>
                    </a:cubicBezTo>
                    <a:close/>
                    <a:moveTo>
                      <a:pt x="127" y="125"/>
                    </a:moveTo>
                    <a:cubicBezTo>
                      <a:pt x="126" y="125"/>
                      <a:pt x="126" y="125"/>
                      <a:pt x="126" y="125"/>
                    </a:cubicBezTo>
                    <a:cubicBezTo>
                      <a:pt x="126" y="125"/>
                      <a:pt x="126" y="126"/>
                      <a:pt x="126" y="126"/>
                    </a:cubicBezTo>
                    <a:cubicBezTo>
                      <a:pt x="127" y="126"/>
                      <a:pt x="127" y="125"/>
                      <a:pt x="127" y="125"/>
                    </a:cubicBezTo>
                    <a:close/>
                    <a:moveTo>
                      <a:pt x="111" y="166"/>
                    </a:moveTo>
                    <a:cubicBezTo>
                      <a:pt x="111" y="166"/>
                      <a:pt x="111" y="166"/>
                      <a:pt x="111" y="166"/>
                    </a:cubicBezTo>
                    <a:cubicBezTo>
                      <a:pt x="111" y="167"/>
                      <a:pt x="111" y="167"/>
                      <a:pt x="111" y="168"/>
                    </a:cubicBezTo>
                    <a:cubicBezTo>
                      <a:pt x="111" y="168"/>
                      <a:pt x="111" y="168"/>
                      <a:pt x="111" y="168"/>
                    </a:cubicBezTo>
                    <a:cubicBezTo>
                      <a:pt x="111" y="167"/>
                      <a:pt x="111" y="167"/>
                      <a:pt x="111" y="166"/>
                    </a:cubicBezTo>
                    <a:close/>
                    <a:moveTo>
                      <a:pt x="107" y="183"/>
                    </a:moveTo>
                    <a:cubicBezTo>
                      <a:pt x="108" y="182"/>
                      <a:pt x="108" y="182"/>
                      <a:pt x="108" y="182"/>
                    </a:cubicBezTo>
                    <a:cubicBezTo>
                      <a:pt x="108" y="182"/>
                      <a:pt x="108" y="182"/>
                      <a:pt x="107" y="183"/>
                    </a:cubicBezTo>
                    <a:close/>
                    <a:moveTo>
                      <a:pt x="86" y="158"/>
                    </a:moveTo>
                    <a:cubicBezTo>
                      <a:pt x="86" y="158"/>
                      <a:pt x="86" y="159"/>
                      <a:pt x="87" y="159"/>
                    </a:cubicBezTo>
                    <a:cubicBezTo>
                      <a:pt x="87" y="158"/>
                      <a:pt x="87" y="158"/>
                      <a:pt x="86" y="158"/>
                    </a:cubicBezTo>
                    <a:close/>
                    <a:moveTo>
                      <a:pt x="102" y="249"/>
                    </a:moveTo>
                    <a:cubicBezTo>
                      <a:pt x="102" y="248"/>
                      <a:pt x="102" y="248"/>
                      <a:pt x="102" y="248"/>
                    </a:cubicBezTo>
                    <a:cubicBezTo>
                      <a:pt x="102" y="248"/>
                      <a:pt x="102" y="248"/>
                      <a:pt x="102" y="248"/>
                    </a:cubicBezTo>
                    <a:cubicBezTo>
                      <a:pt x="101" y="248"/>
                      <a:pt x="101" y="248"/>
                      <a:pt x="102" y="249"/>
                    </a:cubicBezTo>
                    <a:close/>
                    <a:moveTo>
                      <a:pt x="76" y="114"/>
                    </a:moveTo>
                    <a:cubicBezTo>
                      <a:pt x="76" y="114"/>
                      <a:pt x="76" y="114"/>
                      <a:pt x="76" y="113"/>
                    </a:cubicBezTo>
                    <a:cubicBezTo>
                      <a:pt x="76" y="113"/>
                      <a:pt x="76" y="114"/>
                      <a:pt x="76" y="114"/>
                    </a:cubicBezTo>
                    <a:close/>
                    <a:moveTo>
                      <a:pt x="120" y="57"/>
                    </a:moveTo>
                    <a:cubicBezTo>
                      <a:pt x="119" y="57"/>
                      <a:pt x="119" y="57"/>
                      <a:pt x="119" y="57"/>
                    </a:cubicBezTo>
                    <a:cubicBezTo>
                      <a:pt x="120" y="57"/>
                      <a:pt x="120" y="57"/>
                      <a:pt x="120" y="57"/>
                    </a:cubicBezTo>
                    <a:close/>
                    <a:moveTo>
                      <a:pt x="129" y="32"/>
                    </a:moveTo>
                    <a:cubicBezTo>
                      <a:pt x="129" y="32"/>
                      <a:pt x="129" y="32"/>
                      <a:pt x="129" y="32"/>
                    </a:cubicBezTo>
                    <a:cubicBezTo>
                      <a:pt x="129" y="33"/>
                      <a:pt x="129" y="33"/>
                      <a:pt x="129" y="33"/>
                    </a:cubicBezTo>
                    <a:cubicBezTo>
                      <a:pt x="129" y="33"/>
                      <a:pt x="129" y="33"/>
                      <a:pt x="129" y="33"/>
                    </a:cubicBezTo>
                    <a:cubicBezTo>
                      <a:pt x="129" y="33"/>
                      <a:pt x="129" y="32"/>
                      <a:pt x="129" y="32"/>
                    </a:cubicBezTo>
                    <a:close/>
                    <a:moveTo>
                      <a:pt x="99" y="32"/>
                    </a:moveTo>
                    <a:cubicBezTo>
                      <a:pt x="99" y="32"/>
                      <a:pt x="99" y="32"/>
                      <a:pt x="99" y="31"/>
                    </a:cubicBezTo>
                    <a:cubicBezTo>
                      <a:pt x="98" y="32"/>
                      <a:pt x="98" y="32"/>
                      <a:pt x="99" y="32"/>
                    </a:cubicBezTo>
                    <a:close/>
                    <a:moveTo>
                      <a:pt x="71" y="87"/>
                    </a:moveTo>
                    <a:cubicBezTo>
                      <a:pt x="71" y="88"/>
                      <a:pt x="71" y="88"/>
                      <a:pt x="70" y="88"/>
                    </a:cubicBezTo>
                    <a:cubicBezTo>
                      <a:pt x="71" y="88"/>
                      <a:pt x="71" y="88"/>
                      <a:pt x="71" y="88"/>
                    </a:cubicBezTo>
                    <a:cubicBezTo>
                      <a:pt x="71" y="88"/>
                      <a:pt x="71" y="88"/>
                      <a:pt x="71" y="87"/>
                    </a:cubicBezTo>
                    <a:close/>
                    <a:moveTo>
                      <a:pt x="166" y="192"/>
                    </a:moveTo>
                    <a:cubicBezTo>
                      <a:pt x="166" y="192"/>
                      <a:pt x="166" y="192"/>
                      <a:pt x="166" y="192"/>
                    </a:cubicBezTo>
                    <a:cubicBezTo>
                      <a:pt x="166" y="192"/>
                      <a:pt x="166" y="192"/>
                      <a:pt x="167" y="191"/>
                    </a:cubicBezTo>
                    <a:cubicBezTo>
                      <a:pt x="166" y="192"/>
                      <a:pt x="166" y="192"/>
                      <a:pt x="166" y="192"/>
                    </a:cubicBezTo>
                    <a:close/>
                    <a:moveTo>
                      <a:pt x="159" y="195"/>
                    </a:moveTo>
                    <a:cubicBezTo>
                      <a:pt x="159" y="195"/>
                      <a:pt x="159" y="195"/>
                      <a:pt x="159" y="195"/>
                    </a:cubicBezTo>
                    <a:cubicBezTo>
                      <a:pt x="159" y="195"/>
                      <a:pt x="159" y="196"/>
                      <a:pt x="158" y="196"/>
                    </a:cubicBezTo>
                    <a:cubicBezTo>
                      <a:pt x="158" y="196"/>
                      <a:pt x="158" y="196"/>
                      <a:pt x="158" y="196"/>
                    </a:cubicBezTo>
                    <a:cubicBezTo>
                      <a:pt x="159" y="196"/>
                      <a:pt x="159" y="195"/>
                      <a:pt x="159" y="195"/>
                    </a:cubicBezTo>
                    <a:close/>
                    <a:moveTo>
                      <a:pt x="69" y="44"/>
                    </a:moveTo>
                    <a:cubicBezTo>
                      <a:pt x="68" y="44"/>
                      <a:pt x="68" y="44"/>
                      <a:pt x="68" y="45"/>
                    </a:cubicBezTo>
                    <a:cubicBezTo>
                      <a:pt x="68" y="44"/>
                      <a:pt x="68" y="44"/>
                      <a:pt x="69" y="44"/>
                    </a:cubicBezTo>
                    <a:close/>
                    <a:moveTo>
                      <a:pt x="51" y="55"/>
                    </a:moveTo>
                    <a:cubicBezTo>
                      <a:pt x="51" y="55"/>
                      <a:pt x="51" y="55"/>
                      <a:pt x="51" y="55"/>
                    </a:cubicBezTo>
                    <a:cubicBezTo>
                      <a:pt x="51" y="56"/>
                      <a:pt x="51" y="56"/>
                      <a:pt x="50" y="56"/>
                    </a:cubicBezTo>
                    <a:cubicBezTo>
                      <a:pt x="50" y="56"/>
                      <a:pt x="51" y="56"/>
                      <a:pt x="51" y="56"/>
                    </a:cubicBezTo>
                    <a:cubicBezTo>
                      <a:pt x="51" y="56"/>
                      <a:pt x="51" y="56"/>
                      <a:pt x="51" y="55"/>
                    </a:cubicBezTo>
                    <a:close/>
                    <a:moveTo>
                      <a:pt x="107" y="27"/>
                    </a:moveTo>
                    <a:cubicBezTo>
                      <a:pt x="107" y="26"/>
                      <a:pt x="107" y="26"/>
                      <a:pt x="107" y="26"/>
                    </a:cubicBezTo>
                    <a:cubicBezTo>
                      <a:pt x="106" y="26"/>
                      <a:pt x="106" y="27"/>
                      <a:pt x="106" y="27"/>
                    </a:cubicBezTo>
                    <a:cubicBezTo>
                      <a:pt x="106" y="27"/>
                      <a:pt x="107" y="27"/>
                      <a:pt x="107" y="27"/>
                    </a:cubicBezTo>
                    <a:cubicBezTo>
                      <a:pt x="107" y="27"/>
                      <a:pt x="107" y="27"/>
                      <a:pt x="107" y="27"/>
                    </a:cubicBezTo>
                    <a:close/>
                    <a:moveTo>
                      <a:pt x="99" y="103"/>
                    </a:moveTo>
                    <a:cubicBezTo>
                      <a:pt x="100" y="104"/>
                      <a:pt x="100" y="104"/>
                      <a:pt x="101" y="103"/>
                    </a:cubicBezTo>
                    <a:cubicBezTo>
                      <a:pt x="100" y="103"/>
                      <a:pt x="100" y="103"/>
                      <a:pt x="99" y="103"/>
                    </a:cubicBezTo>
                    <a:close/>
                    <a:moveTo>
                      <a:pt x="96" y="82"/>
                    </a:moveTo>
                    <a:cubicBezTo>
                      <a:pt x="96" y="82"/>
                      <a:pt x="97" y="82"/>
                      <a:pt x="97" y="82"/>
                    </a:cubicBezTo>
                    <a:cubicBezTo>
                      <a:pt x="97" y="82"/>
                      <a:pt x="96" y="82"/>
                      <a:pt x="96" y="82"/>
                    </a:cubicBezTo>
                    <a:close/>
                    <a:moveTo>
                      <a:pt x="49" y="31"/>
                    </a:moveTo>
                    <a:cubicBezTo>
                      <a:pt x="49" y="31"/>
                      <a:pt x="49" y="31"/>
                      <a:pt x="49" y="31"/>
                    </a:cubicBezTo>
                    <a:cubicBezTo>
                      <a:pt x="49" y="32"/>
                      <a:pt x="49" y="32"/>
                      <a:pt x="49" y="32"/>
                    </a:cubicBezTo>
                    <a:cubicBezTo>
                      <a:pt x="49" y="32"/>
                      <a:pt x="49" y="32"/>
                      <a:pt x="49" y="31"/>
                    </a:cubicBezTo>
                    <a:close/>
                    <a:moveTo>
                      <a:pt x="95" y="121"/>
                    </a:moveTo>
                    <a:cubicBezTo>
                      <a:pt x="95" y="121"/>
                      <a:pt x="95" y="121"/>
                      <a:pt x="95" y="121"/>
                    </a:cubicBezTo>
                    <a:cubicBezTo>
                      <a:pt x="95" y="121"/>
                      <a:pt x="95" y="122"/>
                      <a:pt x="95" y="122"/>
                    </a:cubicBezTo>
                    <a:cubicBezTo>
                      <a:pt x="95" y="122"/>
                      <a:pt x="95" y="122"/>
                      <a:pt x="95" y="122"/>
                    </a:cubicBezTo>
                    <a:cubicBezTo>
                      <a:pt x="95" y="122"/>
                      <a:pt x="95" y="121"/>
                      <a:pt x="95" y="121"/>
                    </a:cubicBezTo>
                    <a:close/>
                    <a:moveTo>
                      <a:pt x="112" y="155"/>
                    </a:moveTo>
                    <a:cubicBezTo>
                      <a:pt x="112" y="156"/>
                      <a:pt x="112" y="156"/>
                      <a:pt x="112" y="156"/>
                    </a:cubicBezTo>
                    <a:cubicBezTo>
                      <a:pt x="112" y="155"/>
                      <a:pt x="112" y="155"/>
                      <a:pt x="113" y="155"/>
                    </a:cubicBezTo>
                    <a:cubicBezTo>
                      <a:pt x="113" y="155"/>
                      <a:pt x="113" y="155"/>
                      <a:pt x="112" y="155"/>
                    </a:cubicBezTo>
                    <a:cubicBezTo>
                      <a:pt x="112" y="155"/>
                      <a:pt x="112" y="155"/>
                      <a:pt x="112" y="155"/>
                    </a:cubicBezTo>
                    <a:close/>
                    <a:moveTo>
                      <a:pt x="57" y="166"/>
                    </a:moveTo>
                    <a:cubicBezTo>
                      <a:pt x="57" y="166"/>
                      <a:pt x="57" y="166"/>
                      <a:pt x="58" y="166"/>
                    </a:cubicBezTo>
                    <a:cubicBezTo>
                      <a:pt x="57" y="165"/>
                      <a:pt x="57" y="165"/>
                      <a:pt x="56" y="165"/>
                    </a:cubicBezTo>
                    <a:cubicBezTo>
                      <a:pt x="57" y="166"/>
                      <a:pt x="57" y="166"/>
                      <a:pt x="57" y="166"/>
                    </a:cubicBezTo>
                    <a:close/>
                    <a:moveTo>
                      <a:pt x="104" y="175"/>
                    </a:moveTo>
                    <a:cubicBezTo>
                      <a:pt x="104" y="175"/>
                      <a:pt x="104" y="175"/>
                      <a:pt x="104" y="175"/>
                    </a:cubicBezTo>
                    <a:cubicBezTo>
                      <a:pt x="103" y="175"/>
                      <a:pt x="103" y="175"/>
                      <a:pt x="103" y="175"/>
                    </a:cubicBezTo>
                    <a:cubicBezTo>
                      <a:pt x="103" y="175"/>
                      <a:pt x="103" y="175"/>
                      <a:pt x="103" y="176"/>
                    </a:cubicBezTo>
                    <a:cubicBezTo>
                      <a:pt x="103" y="175"/>
                      <a:pt x="103" y="175"/>
                      <a:pt x="104" y="175"/>
                    </a:cubicBezTo>
                    <a:close/>
                    <a:moveTo>
                      <a:pt x="107" y="13"/>
                    </a:moveTo>
                    <a:cubicBezTo>
                      <a:pt x="107" y="13"/>
                      <a:pt x="107" y="13"/>
                      <a:pt x="107" y="13"/>
                    </a:cubicBezTo>
                    <a:cubicBezTo>
                      <a:pt x="107" y="13"/>
                      <a:pt x="107" y="13"/>
                      <a:pt x="107" y="13"/>
                    </a:cubicBezTo>
                    <a:cubicBezTo>
                      <a:pt x="107" y="13"/>
                      <a:pt x="107" y="13"/>
                      <a:pt x="107" y="13"/>
                    </a:cubicBezTo>
                    <a:cubicBezTo>
                      <a:pt x="107" y="13"/>
                      <a:pt x="107" y="13"/>
                      <a:pt x="107" y="13"/>
                    </a:cubicBezTo>
                    <a:close/>
                    <a:moveTo>
                      <a:pt x="75" y="187"/>
                    </a:moveTo>
                    <a:cubicBezTo>
                      <a:pt x="75" y="187"/>
                      <a:pt x="75" y="187"/>
                      <a:pt x="75" y="187"/>
                    </a:cubicBezTo>
                    <a:cubicBezTo>
                      <a:pt x="75" y="187"/>
                      <a:pt x="76" y="188"/>
                      <a:pt x="76" y="188"/>
                    </a:cubicBezTo>
                    <a:cubicBezTo>
                      <a:pt x="76" y="188"/>
                      <a:pt x="76" y="187"/>
                      <a:pt x="76" y="187"/>
                    </a:cubicBezTo>
                    <a:cubicBezTo>
                      <a:pt x="76" y="187"/>
                      <a:pt x="75" y="187"/>
                      <a:pt x="75" y="187"/>
                    </a:cubicBezTo>
                    <a:close/>
                    <a:moveTo>
                      <a:pt x="116" y="76"/>
                    </a:moveTo>
                    <a:cubicBezTo>
                      <a:pt x="116" y="76"/>
                      <a:pt x="116" y="76"/>
                      <a:pt x="117" y="76"/>
                    </a:cubicBezTo>
                    <a:cubicBezTo>
                      <a:pt x="117" y="76"/>
                      <a:pt x="117" y="76"/>
                      <a:pt x="117" y="76"/>
                    </a:cubicBezTo>
                    <a:cubicBezTo>
                      <a:pt x="117" y="76"/>
                      <a:pt x="117" y="76"/>
                      <a:pt x="117" y="76"/>
                    </a:cubicBezTo>
                    <a:cubicBezTo>
                      <a:pt x="117" y="76"/>
                      <a:pt x="117" y="76"/>
                      <a:pt x="116" y="76"/>
                    </a:cubicBezTo>
                    <a:close/>
                    <a:moveTo>
                      <a:pt x="141" y="62"/>
                    </a:moveTo>
                    <a:cubicBezTo>
                      <a:pt x="141" y="62"/>
                      <a:pt x="141" y="62"/>
                      <a:pt x="141" y="62"/>
                    </a:cubicBezTo>
                    <a:cubicBezTo>
                      <a:pt x="141" y="61"/>
                      <a:pt x="141" y="61"/>
                      <a:pt x="141" y="61"/>
                    </a:cubicBezTo>
                    <a:cubicBezTo>
                      <a:pt x="141" y="61"/>
                      <a:pt x="141" y="61"/>
                      <a:pt x="141" y="61"/>
                    </a:cubicBezTo>
                    <a:cubicBezTo>
                      <a:pt x="141" y="61"/>
                      <a:pt x="141" y="61"/>
                      <a:pt x="141" y="62"/>
                    </a:cubicBezTo>
                    <a:close/>
                    <a:moveTo>
                      <a:pt x="94" y="80"/>
                    </a:moveTo>
                    <a:cubicBezTo>
                      <a:pt x="94" y="80"/>
                      <a:pt x="94" y="80"/>
                      <a:pt x="94" y="80"/>
                    </a:cubicBezTo>
                    <a:cubicBezTo>
                      <a:pt x="94" y="80"/>
                      <a:pt x="94" y="80"/>
                      <a:pt x="94" y="81"/>
                    </a:cubicBezTo>
                    <a:cubicBezTo>
                      <a:pt x="94" y="81"/>
                      <a:pt x="94" y="81"/>
                      <a:pt x="94" y="81"/>
                    </a:cubicBezTo>
                    <a:cubicBezTo>
                      <a:pt x="94" y="80"/>
                      <a:pt x="94" y="80"/>
                      <a:pt x="94" y="80"/>
                    </a:cubicBezTo>
                    <a:close/>
                    <a:moveTo>
                      <a:pt x="136" y="219"/>
                    </a:moveTo>
                    <a:cubicBezTo>
                      <a:pt x="136" y="219"/>
                      <a:pt x="136" y="220"/>
                      <a:pt x="136" y="220"/>
                    </a:cubicBezTo>
                    <a:cubicBezTo>
                      <a:pt x="137" y="219"/>
                      <a:pt x="137" y="219"/>
                      <a:pt x="137" y="219"/>
                    </a:cubicBezTo>
                    <a:cubicBezTo>
                      <a:pt x="137" y="219"/>
                      <a:pt x="137" y="219"/>
                      <a:pt x="137" y="219"/>
                    </a:cubicBezTo>
                    <a:cubicBezTo>
                      <a:pt x="137" y="219"/>
                      <a:pt x="136" y="219"/>
                      <a:pt x="136" y="219"/>
                    </a:cubicBezTo>
                    <a:close/>
                    <a:moveTo>
                      <a:pt x="57" y="51"/>
                    </a:moveTo>
                    <a:cubicBezTo>
                      <a:pt x="57" y="51"/>
                      <a:pt x="57" y="51"/>
                      <a:pt x="57" y="51"/>
                    </a:cubicBezTo>
                    <a:cubicBezTo>
                      <a:pt x="57" y="51"/>
                      <a:pt x="57" y="51"/>
                      <a:pt x="57" y="50"/>
                    </a:cubicBezTo>
                    <a:cubicBezTo>
                      <a:pt x="57" y="50"/>
                      <a:pt x="57" y="50"/>
                      <a:pt x="57" y="50"/>
                    </a:cubicBezTo>
                    <a:cubicBezTo>
                      <a:pt x="57" y="51"/>
                      <a:pt x="57" y="51"/>
                      <a:pt x="57" y="51"/>
                    </a:cubicBezTo>
                    <a:close/>
                    <a:moveTo>
                      <a:pt x="147" y="86"/>
                    </a:moveTo>
                    <a:cubicBezTo>
                      <a:pt x="147" y="86"/>
                      <a:pt x="147" y="86"/>
                      <a:pt x="147" y="86"/>
                    </a:cubicBezTo>
                    <a:cubicBezTo>
                      <a:pt x="147" y="87"/>
                      <a:pt x="147" y="87"/>
                      <a:pt x="147" y="87"/>
                    </a:cubicBezTo>
                    <a:cubicBezTo>
                      <a:pt x="147" y="87"/>
                      <a:pt x="147" y="87"/>
                      <a:pt x="147" y="87"/>
                    </a:cubicBezTo>
                    <a:cubicBezTo>
                      <a:pt x="147" y="87"/>
                      <a:pt x="147" y="86"/>
                      <a:pt x="147" y="86"/>
                    </a:cubicBezTo>
                    <a:close/>
                    <a:moveTo>
                      <a:pt x="116" y="148"/>
                    </a:moveTo>
                    <a:cubicBezTo>
                      <a:pt x="116" y="148"/>
                      <a:pt x="116" y="148"/>
                      <a:pt x="115" y="148"/>
                    </a:cubicBezTo>
                    <a:cubicBezTo>
                      <a:pt x="115" y="148"/>
                      <a:pt x="115" y="148"/>
                      <a:pt x="116" y="148"/>
                    </a:cubicBezTo>
                    <a:close/>
                    <a:moveTo>
                      <a:pt x="112" y="172"/>
                    </a:moveTo>
                    <a:cubicBezTo>
                      <a:pt x="112" y="172"/>
                      <a:pt x="112" y="172"/>
                      <a:pt x="112" y="172"/>
                    </a:cubicBezTo>
                    <a:cubicBezTo>
                      <a:pt x="112" y="171"/>
                      <a:pt x="112" y="171"/>
                      <a:pt x="112" y="171"/>
                    </a:cubicBezTo>
                    <a:cubicBezTo>
                      <a:pt x="112" y="171"/>
                      <a:pt x="112" y="171"/>
                      <a:pt x="112" y="171"/>
                    </a:cubicBezTo>
                    <a:cubicBezTo>
                      <a:pt x="112" y="171"/>
                      <a:pt x="112" y="171"/>
                      <a:pt x="112" y="172"/>
                    </a:cubicBezTo>
                    <a:close/>
                    <a:moveTo>
                      <a:pt x="67" y="28"/>
                    </a:moveTo>
                    <a:cubicBezTo>
                      <a:pt x="68" y="28"/>
                      <a:pt x="68" y="28"/>
                      <a:pt x="67" y="27"/>
                    </a:cubicBezTo>
                    <a:cubicBezTo>
                      <a:pt x="67" y="28"/>
                      <a:pt x="67" y="28"/>
                      <a:pt x="67" y="28"/>
                    </a:cubicBezTo>
                    <a:close/>
                    <a:moveTo>
                      <a:pt x="79" y="154"/>
                    </a:moveTo>
                    <a:cubicBezTo>
                      <a:pt x="79" y="154"/>
                      <a:pt x="79" y="154"/>
                      <a:pt x="79" y="154"/>
                    </a:cubicBezTo>
                    <a:cubicBezTo>
                      <a:pt x="79" y="154"/>
                      <a:pt x="79" y="153"/>
                      <a:pt x="79" y="153"/>
                    </a:cubicBezTo>
                    <a:cubicBezTo>
                      <a:pt x="79" y="153"/>
                      <a:pt x="79" y="153"/>
                      <a:pt x="79" y="153"/>
                    </a:cubicBezTo>
                    <a:cubicBezTo>
                      <a:pt x="79" y="153"/>
                      <a:pt x="79" y="154"/>
                      <a:pt x="79" y="154"/>
                    </a:cubicBezTo>
                    <a:close/>
                    <a:moveTo>
                      <a:pt x="95" y="25"/>
                    </a:moveTo>
                    <a:cubicBezTo>
                      <a:pt x="95" y="24"/>
                      <a:pt x="95" y="24"/>
                      <a:pt x="95" y="24"/>
                    </a:cubicBezTo>
                    <a:cubicBezTo>
                      <a:pt x="95" y="24"/>
                      <a:pt x="95" y="24"/>
                      <a:pt x="95" y="24"/>
                    </a:cubicBezTo>
                    <a:cubicBezTo>
                      <a:pt x="95" y="24"/>
                      <a:pt x="95" y="25"/>
                      <a:pt x="95" y="25"/>
                    </a:cubicBezTo>
                    <a:close/>
                    <a:moveTo>
                      <a:pt x="112" y="128"/>
                    </a:moveTo>
                    <a:cubicBezTo>
                      <a:pt x="112" y="128"/>
                      <a:pt x="112" y="128"/>
                      <a:pt x="113" y="128"/>
                    </a:cubicBezTo>
                    <a:cubicBezTo>
                      <a:pt x="112" y="128"/>
                      <a:pt x="112" y="128"/>
                      <a:pt x="112" y="127"/>
                    </a:cubicBezTo>
                    <a:cubicBezTo>
                      <a:pt x="112" y="127"/>
                      <a:pt x="112" y="127"/>
                      <a:pt x="112" y="127"/>
                    </a:cubicBezTo>
                    <a:cubicBezTo>
                      <a:pt x="112" y="128"/>
                      <a:pt x="112" y="128"/>
                      <a:pt x="112" y="128"/>
                    </a:cubicBezTo>
                    <a:close/>
                    <a:moveTo>
                      <a:pt x="132" y="42"/>
                    </a:moveTo>
                    <a:cubicBezTo>
                      <a:pt x="132" y="42"/>
                      <a:pt x="132" y="42"/>
                      <a:pt x="132" y="42"/>
                    </a:cubicBezTo>
                    <a:cubicBezTo>
                      <a:pt x="132" y="42"/>
                      <a:pt x="132" y="42"/>
                      <a:pt x="132" y="42"/>
                    </a:cubicBezTo>
                    <a:cubicBezTo>
                      <a:pt x="132" y="42"/>
                      <a:pt x="132" y="42"/>
                      <a:pt x="132" y="41"/>
                    </a:cubicBezTo>
                    <a:cubicBezTo>
                      <a:pt x="132" y="42"/>
                      <a:pt x="132" y="42"/>
                      <a:pt x="132" y="42"/>
                    </a:cubicBezTo>
                    <a:close/>
                    <a:moveTo>
                      <a:pt x="36" y="179"/>
                    </a:moveTo>
                    <a:cubicBezTo>
                      <a:pt x="36" y="179"/>
                      <a:pt x="36" y="179"/>
                      <a:pt x="36" y="179"/>
                    </a:cubicBezTo>
                    <a:cubicBezTo>
                      <a:pt x="36" y="179"/>
                      <a:pt x="35" y="178"/>
                      <a:pt x="35" y="178"/>
                    </a:cubicBezTo>
                    <a:cubicBezTo>
                      <a:pt x="35" y="178"/>
                      <a:pt x="35" y="178"/>
                      <a:pt x="35" y="178"/>
                    </a:cubicBezTo>
                    <a:cubicBezTo>
                      <a:pt x="35" y="179"/>
                      <a:pt x="35" y="179"/>
                      <a:pt x="36" y="179"/>
                    </a:cubicBezTo>
                    <a:close/>
                    <a:moveTo>
                      <a:pt x="53" y="166"/>
                    </a:moveTo>
                    <a:cubicBezTo>
                      <a:pt x="54" y="166"/>
                      <a:pt x="54" y="166"/>
                      <a:pt x="54" y="165"/>
                    </a:cubicBezTo>
                    <a:cubicBezTo>
                      <a:pt x="54" y="165"/>
                      <a:pt x="53" y="165"/>
                      <a:pt x="53" y="166"/>
                    </a:cubicBezTo>
                    <a:close/>
                    <a:moveTo>
                      <a:pt x="118" y="135"/>
                    </a:moveTo>
                    <a:cubicBezTo>
                      <a:pt x="118" y="135"/>
                      <a:pt x="118" y="135"/>
                      <a:pt x="118" y="135"/>
                    </a:cubicBezTo>
                    <a:cubicBezTo>
                      <a:pt x="118" y="134"/>
                      <a:pt x="118" y="134"/>
                      <a:pt x="118" y="134"/>
                    </a:cubicBezTo>
                    <a:cubicBezTo>
                      <a:pt x="118" y="134"/>
                      <a:pt x="118" y="134"/>
                      <a:pt x="118" y="134"/>
                    </a:cubicBezTo>
                    <a:cubicBezTo>
                      <a:pt x="118" y="134"/>
                      <a:pt x="118" y="135"/>
                      <a:pt x="118" y="135"/>
                    </a:cubicBezTo>
                    <a:close/>
                    <a:moveTo>
                      <a:pt x="68" y="151"/>
                    </a:moveTo>
                    <a:cubicBezTo>
                      <a:pt x="68" y="151"/>
                      <a:pt x="68" y="151"/>
                      <a:pt x="68" y="151"/>
                    </a:cubicBezTo>
                    <a:cubicBezTo>
                      <a:pt x="68" y="151"/>
                      <a:pt x="68" y="150"/>
                      <a:pt x="68" y="150"/>
                    </a:cubicBezTo>
                    <a:cubicBezTo>
                      <a:pt x="68" y="150"/>
                      <a:pt x="68" y="150"/>
                      <a:pt x="68" y="150"/>
                    </a:cubicBezTo>
                    <a:cubicBezTo>
                      <a:pt x="68" y="150"/>
                      <a:pt x="68" y="151"/>
                      <a:pt x="68" y="151"/>
                    </a:cubicBezTo>
                    <a:close/>
                    <a:moveTo>
                      <a:pt x="95" y="79"/>
                    </a:moveTo>
                    <a:cubicBezTo>
                      <a:pt x="95" y="79"/>
                      <a:pt x="95" y="79"/>
                      <a:pt x="95" y="79"/>
                    </a:cubicBezTo>
                    <a:cubicBezTo>
                      <a:pt x="95" y="79"/>
                      <a:pt x="95" y="79"/>
                      <a:pt x="95" y="79"/>
                    </a:cubicBezTo>
                    <a:cubicBezTo>
                      <a:pt x="95" y="79"/>
                      <a:pt x="95" y="79"/>
                      <a:pt x="95" y="79"/>
                    </a:cubicBezTo>
                    <a:cubicBezTo>
                      <a:pt x="95" y="79"/>
                      <a:pt x="95" y="79"/>
                      <a:pt x="95" y="79"/>
                    </a:cubicBezTo>
                    <a:close/>
                    <a:moveTo>
                      <a:pt x="55" y="200"/>
                    </a:moveTo>
                    <a:cubicBezTo>
                      <a:pt x="54" y="200"/>
                      <a:pt x="54" y="200"/>
                      <a:pt x="54" y="200"/>
                    </a:cubicBezTo>
                    <a:cubicBezTo>
                      <a:pt x="55" y="201"/>
                      <a:pt x="55" y="201"/>
                      <a:pt x="55" y="201"/>
                    </a:cubicBezTo>
                    <a:cubicBezTo>
                      <a:pt x="55" y="201"/>
                      <a:pt x="55" y="201"/>
                      <a:pt x="55" y="201"/>
                    </a:cubicBezTo>
                    <a:cubicBezTo>
                      <a:pt x="55" y="201"/>
                      <a:pt x="55" y="200"/>
                      <a:pt x="55" y="200"/>
                    </a:cubicBezTo>
                    <a:close/>
                    <a:moveTo>
                      <a:pt x="148" y="186"/>
                    </a:moveTo>
                    <a:cubicBezTo>
                      <a:pt x="148" y="186"/>
                      <a:pt x="148" y="186"/>
                      <a:pt x="149" y="186"/>
                    </a:cubicBezTo>
                    <a:cubicBezTo>
                      <a:pt x="148" y="186"/>
                      <a:pt x="148" y="186"/>
                      <a:pt x="148" y="186"/>
                    </a:cubicBezTo>
                    <a:close/>
                    <a:moveTo>
                      <a:pt x="94" y="200"/>
                    </a:moveTo>
                    <a:cubicBezTo>
                      <a:pt x="94" y="200"/>
                      <a:pt x="94" y="200"/>
                      <a:pt x="94" y="200"/>
                    </a:cubicBezTo>
                    <a:cubicBezTo>
                      <a:pt x="94" y="200"/>
                      <a:pt x="94" y="201"/>
                      <a:pt x="94" y="201"/>
                    </a:cubicBezTo>
                    <a:cubicBezTo>
                      <a:pt x="94" y="201"/>
                      <a:pt x="94" y="201"/>
                      <a:pt x="94" y="201"/>
                    </a:cubicBezTo>
                    <a:cubicBezTo>
                      <a:pt x="94" y="201"/>
                      <a:pt x="94" y="200"/>
                      <a:pt x="94" y="200"/>
                    </a:cubicBezTo>
                    <a:close/>
                    <a:moveTo>
                      <a:pt x="111" y="125"/>
                    </a:moveTo>
                    <a:cubicBezTo>
                      <a:pt x="111" y="125"/>
                      <a:pt x="111" y="125"/>
                      <a:pt x="111" y="125"/>
                    </a:cubicBezTo>
                    <a:cubicBezTo>
                      <a:pt x="111" y="125"/>
                      <a:pt x="110" y="125"/>
                      <a:pt x="110" y="126"/>
                    </a:cubicBezTo>
                    <a:cubicBezTo>
                      <a:pt x="110" y="126"/>
                      <a:pt x="110" y="126"/>
                      <a:pt x="110" y="126"/>
                    </a:cubicBezTo>
                    <a:cubicBezTo>
                      <a:pt x="111" y="126"/>
                      <a:pt x="111" y="125"/>
                      <a:pt x="111" y="125"/>
                    </a:cubicBezTo>
                    <a:close/>
                    <a:moveTo>
                      <a:pt x="152" y="187"/>
                    </a:moveTo>
                    <a:cubicBezTo>
                      <a:pt x="152" y="187"/>
                      <a:pt x="152" y="187"/>
                      <a:pt x="152" y="187"/>
                    </a:cubicBezTo>
                    <a:cubicBezTo>
                      <a:pt x="152" y="187"/>
                      <a:pt x="152" y="187"/>
                      <a:pt x="153" y="186"/>
                    </a:cubicBezTo>
                    <a:cubicBezTo>
                      <a:pt x="152" y="186"/>
                      <a:pt x="152" y="186"/>
                      <a:pt x="152" y="186"/>
                    </a:cubicBezTo>
                    <a:cubicBezTo>
                      <a:pt x="152" y="186"/>
                      <a:pt x="152" y="186"/>
                      <a:pt x="152" y="187"/>
                    </a:cubicBezTo>
                    <a:close/>
                    <a:moveTo>
                      <a:pt x="125" y="172"/>
                    </a:moveTo>
                    <a:cubicBezTo>
                      <a:pt x="125" y="172"/>
                      <a:pt x="125" y="172"/>
                      <a:pt x="125" y="172"/>
                    </a:cubicBezTo>
                    <a:cubicBezTo>
                      <a:pt x="125" y="172"/>
                      <a:pt x="125" y="172"/>
                      <a:pt x="125" y="172"/>
                    </a:cubicBezTo>
                    <a:cubicBezTo>
                      <a:pt x="125" y="172"/>
                      <a:pt x="125" y="172"/>
                      <a:pt x="125" y="172"/>
                    </a:cubicBezTo>
                    <a:cubicBezTo>
                      <a:pt x="125" y="172"/>
                      <a:pt x="125" y="172"/>
                      <a:pt x="125" y="172"/>
                    </a:cubicBezTo>
                    <a:close/>
                    <a:moveTo>
                      <a:pt x="100" y="94"/>
                    </a:moveTo>
                    <a:cubicBezTo>
                      <a:pt x="100" y="94"/>
                      <a:pt x="100" y="94"/>
                      <a:pt x="100" y="94"/>
                    </a:cubicBezTo>
                    <a:cubicBezTo>
                      <a:pt x="100" y="94"/>
                      <a:pt x="100" y="95"/>
                      <a:pt x="101" y="95"/>
                    </a:cubicBezTo>
                    <a:cubicBezTo>
                      <a:pt x="101" y="95"/>
                      <a:pt x="101" y="95"/>
                      <a:pt x="101" y="95"/>
                    </a:cubicBezTo>
                    <a:cubicBezTo>
                      <a:pt x="101" y="95"/>
                      <a:pt x="100" y="94"/>
                      <a:pt x="100" y="94"/>
                    </a:cubicBezTo>
                    <a:close/>
                    <a:moveTo>
                      <a:pt x="153" y="19"/>
                    </a:moveTo>
                    <a:cubicBezTo>
                      <a:pt x="153" y="19"/>
                      <a:pt x="153" y="19"/>
                      <a:pt x="153" y="19"/>
                    </a:cubicBezTo>
                    <a:cubicBezTo>
                      <a:pt x="153" y="20"/>
                      <a:pt x="153" y="20"/>
                      <a:pt x="153" y="20"/>
                    </a:cubicBezTo>
                    <a:cubicBezTo>
                      <a:pt x="153" y="20"/>
                      <a:pt x="153" y="20"/>
                      <a:pt x="153" y="20"/>
                    </a:cubicBezTo>
                    <a:cubicBezTo>
                      <a:pt x="153" y="20"/>
                      <a:pt x="153" y="20"/>
                      <a:pt x="153" y="19"/>
                    </a:cubicBezTo>
                    <a:close/>
                    <a:moveTo>
                      <a:pt x="52" y="171"/>
                    </a:moveTo>
                    <a:cubicBezTo>
                      <a:pt x="52" y="171"/>
                      <a:pt x="52" y="171"/>
                      <a:pt x="52" y="171"/>
                    </a:cubicBezTo>
                    <a:cubicBezTo>
                      <a:pt x="52" y="171"/>
                      <a:pt x="52" y="171"/>
                      <a:pt x="52" y="170"/>
                    </a:cubicBezTo>
                    <a:cubicBezTo>
                      <a:pt x="52" y="170"/>
                      <a:pt x="52" y="171"/>
                      <a:pt x="52" y="171"/>
                    </a:cubicBezTo>
                    <a:cubicBezTo>
                      <a:pt x="52" y="171"/>
                      <a:pt x="52" y="171"/>
                      <a:pt x="52" y="171"/>
                    </a:cubicBezTo>
                    <a:close/>
                    <a:moveTo>
                      <a:pt x="119" y="209"/>
                    </a:moveTo>
                    <a:cubicBezTo>
                      <a:pt x="119" y="209"/>
                      <a:pt x="119" y="209"/>
                      <a:pt x="119" y="209"/>
                    </a:cubicBezTo>
                    <a:cubicBezTo>
                      <a:pt x="119" y="209"/>
                      <a:pt x="119" y="209"/>
                      <a:pt x="119" y="208"/>
                    </a:cubicBezTo>
                    <a:cubicBezTo>
                      <a:pt x="119" y="209"/>
                      <a:pt x="119" y="209"/>
                      <a:pt x="119" y="209"/>
                    </a:cubicBezTo>
                    <a:cubicBezTo>
                      <a:pt x="119" y="209"/>
                      <a:pt x="119" y="209"/>
                      <a:pt x="119"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noEditPoints="1"/>
              </p:cNvSpPr>
              <p:nvPr/>
            </p:nvSpPr>
            <p:spPr bwMode="auto">
              <a:xfrm>
                <a:off x="7024688" y="2435225"/>
                <a:ext cx="793750" cy="231775"/>
              </a:xfrm>
              <a:custGeom>
                <a:avLst/>
                <a:gdLst>
                  <a:gd name="T0" fmla="*/ 209 w 242"/>
                  <a:gd name="T1" fmla="*/ 2 h 71"/>
                  <a:gd name="T2" fmla="*/ 233 w 242"/>
                  <a:gd name="T3" fmla="*/ 0 h 71"/>
                  <a:gd name="T4" fmla="*/ 233 w 242"/>
                  <a:gd name="T5" fmla="*/ 3 h 71"/>
                  <a:gd name="T6" fmla="*/ 238 w 242"/>
                  <a:gd name="T7" fmla="*/ 6 h 71"/>
                  <a:gd name="T8" fmla="*/ 233 w 242"/>
                  <a:gd name="T9" fmla="*/ 9 h 71"/>
                  <a:gd name="T10" fmla="*/ 237 w 242"/>
                  <a:gd name="T11" fmla="*/ 42 h 71"/>
                  <a:gd name="T12" fmla="*/ 232 w 242"/>
                  <a:gd name="T13" fmla="*/ 61 h 71"/>
                  <a:gd name="T14" fmla="*/ 124 w 242"/>
                  <a:gd name="T15" fmla="*/ 66 h 71"/>
                  <a:gd name="T16" fmla="*/ 70 w 242"/>
                  <a:gd name="T17" fmla="*/ 70 h 71"/>
                  <a:gd name="T18" fmla="*/ 17 w 242"/>
                  <a:gd name="T19" fmla="*/ 68 h 71"/>
                  <a:gd name="T20" fmla="*/ 11 w 242"/>
                  <a:gd name="T21" fmla="*/ 63 h 71"/>
                  <a:gd name="T22" fmla="*/ 6 w 242"/>
                  <a:gd name="T23" fmla="*/ 26 h 71"/>
                  <a:gd name="T24" fmla="*/ 1 w 242"/>
                  <a:gd name="T25" fmla="*/ 9 h 71"/>
                  <a:gd name="T26" fmla="*/ 15 w 242"/>
                  <a:gd name="T27" fmla="*/ 6 h 71"/>
                  <a:gd name="T28" fmla="*/ 27 w 242"/>
                  <a:gd name="T29" fmla="*/ 5 h 71"/>
                  <a:gd name="T30" fmla="*/ 23 w 242"/>
                  <a:gd name="T31" fmla="*/ 32 h 71"/>
                  <a:gd name="T32" fmla="*/ 32 w 242"/>
                  <a:gd name="T33" fmla="*/ 55 h 71"/>
                  <a:gd name="T34" fmla="*/ 100 w 242"/>
                  <a:gd name="T35" fmla="*/ 56 h 71"/>
                  <a:gd name="T36" fmla="*/ 177 w 242"/>
                  <a:gd name="T37" fmla="*/ 51 h 71"/>
                  <a:gd name="T38" fmla="*/ 219 w 242"/>
                  <a:gd name="T39" fmla="*/ 42 h 71"/>
                  <a:gd name="T40" fmla="*/ 214 w 242"/>
                  <a:gd name="T41" fmla="*/ 7 h 71"/>
                  <a:gd name="T42" fmla="*/ 214 w 242"/>
                  <a:gd name="T43" fmla="*/ 5 h 71"/>
                  <a:gd name="T44" fmla="*/ 91 w 242"/>
                  <a:gd name="T45" fmla="*/ 65 h 71"/>
                  <a:gd name="T46" fmla="*/ 88 w 242"/>
                  <a:gd name="T47" fmla="*/ 65 h 71"/>
                  <a:gd name="T48" fmla="*/ 129 w 242"/>
                  <a:gd name="T49" fmla="*/ 64 h 71"/>
                  <a:gd name="T50" fmla="*/ 192 w 242"/>
                  <a:gd name="T51" fmla="*/ 64 h 71"/>
                  <a:gd name="T52" fmla="*/ 169 w 242"/>
                  <a:gd name="T53" fmla="*/ 63 h 71"/>
                  <a:gd name="T54" fmla="*/ 190 w 242"/>
                  <a:gd name="T55" fmla="*/ 58 h 71"/>
                  <a:gd name="T56" fmla="*/ 227 w 242"/>
                  <a:gd name="T57" fmla="*/ 57 h 71"/>
                  <a:gd name="T58" fmla="*/ 201 w 242"/>
                  <a:gd name="T59" fmla="*/ 53 h 71"/>
                  <a:gd name="T60" fmla="*/ 218 w 242"/>
                  <a:gd name="T61" fmla="*/ 9 h 71"/>
                  <a:gd name="T62" fmla="*/ 222 w 242"/>
                  <a:gd name="T63" fmla="*/ 48 h 71"/>
                  <a:gd name="T64" fmla="*/ 223 w 242"/>
                  <a:gd name="T65" fmla="*/ 47 h 71"/>
                  <a:gd name="T66" fmla="*/ 218 w 242"/>
                  <a:gd name="T67" fmla="*/ 8 h 71"/>
                  <a:gd name="T68" fmla="*/ 15 w 242"/>
                  <a:gd name="T69" fmla="*/ 39 h 71"/>
                  <a:gd name="T70" fmla="*/ 15 w 242"/>
                  <a:gd name="T71" fmla="*/ 34 h 71"/>
                  <a:gd name="T72" fmla="*/ 17 w 242"/>
                  <a:gd name="T73" fmla="*/ 13 h 71"/>
                  <a:gd name="T74" fmla="*/ 224 w 242"/>
                  <a:gd name="T75" fmla="*/ 7 h 71"/>
                  <a:gd name="T76" fmla="*/ 225 w 242"/>
                  <a:gd name="T77" fmla="*/ 12 h 71"/>
                  <a:gd name="T78" fmla="*/ 228 w 242"/>
                  <a:gd name="T79" fmla="*/ 7 h 71"/>
                  <a:gd name="T80" fmla="*/ 237 w 242"/>
                  <a:gd name="T81" fmla="*/ 47 h 71"/>
                  <a:gd name="T82" fmla="*/ 237 w 242"/>
                  <a:gd name="T83" fmla="*/ 56 h 71"/>
                  <a:gd name="T84" fmla="*/ 27 w 242"/>
                  <a:gd name="T85" fmla="*/ 61 h 71"/>
                  <a:gd name="T86" fmla="*/ 20 w 242"/>
                  <a:gd name="T87" fmla="*/ 62 h 71"/>
                  <a:gd name="T88" fmla="*/ 9 w 242"/>
                  <a:gd name="T89" fmla="*/ 38 h 71"/>
                  <a:gd name="T90" fmla="*/ 13 w 242"/>
                  <a:gd name="T91" fmla="*/ 59 h 71"/>
                  <a:gd name="T92" fmla="*/ 14 w 242"/>
                  <a:gd name="T93" fmla="*/ 58 h 71"/>
                  <a:gd name="T94" fmla="*/ 15 w 242"/>
                  <a:gd name="T95" fmla="*/ 9 h 71"/>
                  <a:gd name="T96" fmla="*/ 41 w 242"/>
                  <a:gd name="T97" fmla="*/ 60 h 71"/>
                  <a:gd name="T98" fmla="*/ 26 w 242"/>
                  <a:gd name="T99" fmla="*/ 68 h 71"/>
                  <a:gd name="T100" fmla="*/ 22 w 242"/>
                  <a:gd name="T101" fmla="*/ 7 h 71"/>
                  <a:gd name="T102" fmla="*/ 223 w 242"/>
                  <a:gd name="T103" fmla="*/ 3 h 71"/>
                  <a:gd name="T104" fmla="*/ 21 w 242"/>
                  <a:gd name="T105" fmla="*/ 41 h 71"/>
                  <a:gd name="T106" fmla="*/ 232 w 242"/>
                  <a:gd name="T107" fmla="*/ 48 h 71"/>
                  <a:gd name="T108" fmla="*/ 230 w 242"/>
                  <a:gd name="T109" fmla="*/ 4 h 71"/>
                  <a:gd name="T110" fmla="*/ 232 w 242"/>
                  <a:gd name="T111" fmla="*/ 56 h 71"/>
                  <a:gd name="T112" fmla="*/ 10 w 242"/>
                  <a:gd name="T113" fmla="*/ 14 h 71"/>
                  <a:gd name="T114" fmla="*/ 5 w 242"/>
                  <a:gd name="T115" fmla="*/ 9 h 71"/>
                  <a:gd name="T116" fmla="*/ 20 w 242"/>
                  <a:gd name="T117" fmla="*/ 59 h 71"/>
                  <a:gd name="T118" fmla="*/ 14 w 242"/>
                  <a:gd name="T119" fmla="*/ 6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2" h="71">
                    <a:moveTo>
                      <a:pt x="216" y="4"/>
                    </a:moveTo>
                    <a:cubicBezTo>
                      <a:pt x="214" y="4"/>
                      <a:pt x="212" y="4"/>
                      <a:pt x="210" y="3"/>
                    </a:cubicBezTo>
                    <a:cubicBezTo>
                      <a:pt x="210" y="3"/>
                      <a:pt x="210" y="3"/>
                      <a:pt x="209" y="3"/>
                    </a:cubicBezTo>
                    <a:cubicBezTo>
                      <a:pt x="209" y="3"/>
                      <a:pt x="209" y="2"/>
                      <a:pt x="209" y="2"/>
                    </a:cubicBezTo>
                    <a:cubicBezTo>
                      <a:pt x="209" y="1"/>
                      <a:pt x="209" y="1"/>
                      <a:pt x="210" y="1"/>
                    </a:cubicBezTo>
                    <a:cubicBezTo>
                      <a:pt x="210" y="1"/>
                      <a:pt x="211" y="0"/>
                      <a:pt x="212" y="0"/>
                    </a:cubicBezTo>
                    <a:cubicBezTo>
                      <a:pt x="215" y="0"/>
                      <a:pt x="219" y="0"/>
                      <a:pt x="223" y="0"/>
                    </a:cubicBezTo>
                    <a:cubicBezTo>
                      <a:pt x="226" y="0"/>
                      <a:pt x="230" y="0"/>
                      <a:pt x="233" y="0"/>
                    </a:cubicBezTo>
                    <a:cubicBezTo>
                      <a:pt x="233" y="0"/>
                      <a:pt x="233" y="0"/>
                      <a:pt x="234" y="0"/>
                    </a:cubicBezTo>
                    <a:cubicBezTo>
                      <a:pt x="234" y="0"/>
                      <a:pt x="235" y="1"/>
                      <a:pt x="235" y="1"/>
                    </a:cubicBezTo>
                    <a:cubicBezTo>
                      <a:pt x="235" y="2"/>
                      <a:pt x="234" y="2"/>
                      <a:pt x="234" y="2"/>
                    </a:cubicBezTo>
                    <a:cubicBezTo>
                      <a:pt x="233" y="2"/>
                      <a:pt x="233" y="2"/>
                      <a:pt x="233" y="3"/>
                    </a:cubicBezTo>
                    <a:cubicBezTo>
                      <a:pt x="233" y="3"/>
                      <a:pt x="233" y="4"/>
                      <a:pt x="233" y="4"/>
                    </a:cubicBezTo>
                    <a:cubicBezTo>
                      <a:pt x="234" y="4"/>
                      <a:pt x="235" y="4"/>
                      <a:pt x="235" y="5"/>
                    </a:cubicBezTo>
                    <a:cubicBezTo>
                      <a:pt x="236" y="5"/>
                      <a:pt x="236" y="5"/>
                      <a:pt x="237" y="5"/>
                    </a:cubicBezTo>
                    <a:cubicBezTo>
                      <a:pt x="238" y="5"/>
                      <a:pt x="238" y="5"/>
                      <a:pt x="238" y="6"/>
                    </a:cubicBezTo>
                    <a:cubicBezTo>
                      <a:pt x="238" y="6"/>
                      <a:pt x="237" y="7"/>
                      <a:pt x="237" y="7"/>
                    </a:cubicBezTo>
                    <a:cubicBezTo>
                      <a:pt x="236" y="7"/>
                      <a:pt x="236" y="7"/>
                      <a:pt x="235" y="7"/>
                    </a:cubicBezTo>
                    <a:cubicBezTo>
                      <a:pt x="235" y="7"/>
                      <a:pt x="234" y="7"/>
                      <a:pt x="233" y="7"/>
                    </a:cubicBezTo>
                    <a:cubicBezTo>
                      <a:pt x="233" y="8"/>
                      <a:pt x="233" y="8"/>
                      <a:pt x="233" y="9"/>
                    </a:cubicBezTo>
                    <a:cubicBezTo>
                      <a:pt x="233" y="10"/>
                      <a:pt x="233" y="10"/>
                      <a:pt x="233" y="11"/>
                    </a:cubicBezTo>
                    <a:cubicBezTo>
                      <a:pt x="235" y="18"/>
                      <a:pt x="235" y="25"/>
                      <a:pt x="236" y="32"/>
                    </a:cubicBezTo>
                    <a:cubicBezTo>
                      <a:pt x="236" y="35"/>
                      <a:pt x="236" y="38"/>
                      <a:pt x="237" y="40"/>
                    </a:cubicBezTo>
                    <a:cubicBezTo>
                      <a:pt x="237" y="41"/>
                      <a:pt x="237" y="42"/>
                      <a:pt x="237" y="42"/>
                    </a:cubicBezTo>
                    <a:cubicBezTo>
                      <a:pt x="239" y="44"/>
                      <a:pt x="240" y="46"/>
                      <a:pt x="241" y="48"/>
                    </a:cubicBezTo>
                    <a:cubicBezTo>
                      <a:pt x="241" y="49"/>
                      <a:pt x="241" y="50"/>
                      <a:pt x="242" y="52"/>
                    </a:cubicBezTo>
                    <a:cubicBezTo>
                      <a:pt x="242" y="55"/>
                      <a:pt x="241" y="57"/>
                      <a:pt x="238" y="59"/>
                    </a:cubicBezTo>
                    <a:cubicBezTo>
                      <a:pt x="236" y="60"/>
                      <a:pt x="234" y="61"/>
                      <a:pt x="232" y="61"/>
                    </a:cubicBezTo>
                    <a:cubicBezTo>
                      <a:pt x="227" y="63"/>
                      <a:pt x="221" y="63"/>
                      <a:pt x="216" y="64"/>
                    </a:cubicBezTo>
                    <a:cubicBezTo>
                      <a:pt x="212" y="64"/>
                      <a:pt x="209" y="64"/>
                      <a:pt x="206" y="65"/>
                    </a:cubicBezTo>
                    <a:cubicBezTo>
                      <a:pt x="200" y="65"/>
                      <a:pt x="194" y="66"/>
                      <a:pt x="188" y="66"/>
                    </a:cubicBezTo>
                    <a:cubicBezTo>
                      <a:pt x="166" y="66"/>
                      <a:pt x="145" y="66"/>
                      <a:pt x="124" y="66"/>
                    </a:cubicBezTo>
                    <a:cubicBezTo>
                      <a:pt x="120" y="66"/>
                      <a:pt x="116" y="66"/>
                      <a:pt x="112" y="66"/>
                    </a:cubicBezTo>
                    <a:cubicBezTo>
                      <a:pt x="109" y="66"/>
                      <a:pt x="106" y="66"/>
                      <a:pt x="102" y="66"/>
                    </a:cubicBezTo>
                    <a:cubicBezTo>
                      <a:pt x="97" y="67"/>
                      <a:pt x="91" y="68"/>
                      <a:pt x="85" y="68"/>
                    </a:cubicBezTo>
                    <a:cubicBezTo>
                      <a:pt x="80" y="69"/>
                      <a:pt x="75" y="69"/>
                      <a:pt x="70" y="70"/>
                    </a:cubicBezTo>
                    <a:cubicBezTo>
                      <a:pt x="62" y="70"/>
                      <a:pt x="54" y="70"/>
                      <a:pt x="47" y="70"/>
                    </a:cubicBezTo>
                    <a:cubicBezTo>
                      <a:pt x="40" y="71"/>
                      <a:pt x="33" y="71"/>
                      <a:pt x="27" y="71"/>
                    </a:cubicBezTo>
                    <a:cubicBezTo>
                      <a:pt x="25" y="71"/>
                      <a:pt x="23" y="70"/>
                      <a:pt x="21" y="70"/>
                    </a:cubicBezTo>
                    <a:cubicBezTo>
                      <a:pt x="19" y="70"/>
                      <a:pt x="18" y="70"/>
                      <a:pt x="17" y="68"/>
                    </a:cubicBezTo>
                    <a:cubicBezTo>
                      <a:pt x="17" y="68"/>
                      <a:pt x="16" y="68"/>
                      <a:pt x="16" y="68"/>
                    </a:cubicBezTo>
                    <a:cubicBezTo>
                      <a:pt x="16" y="68"/>
                      <a:pt x="16" y="68"/>
                      <a:pt x="15" y="68"/>
                    </a:cubicBezTo>
                    <a:cubicBezTo>
                      <a:pt x="13" y="68"/>
                      <a:pt x="12" y="67"/>
                      <a:pt x="12" y="65"/>
                    </a:cubicBezTo>
                    <a:cubicBezTo>
                      <a:pt x="12" y="65"/>
                      <a:pt x="11" y="64"/>
                      <a:pt x="11" y="63"/>
                    </a:cubicBezTo>
                    <a:cubicBezTo>
                      <a:pt x="11" y="62"/>
                      <a:pt x="11" y="62"/>
                      <a:pt x="11" y="61"/>
                    </a:cubicBezTo>
                    <a:cubicBezTo>
                      <a:pt x="10" y="60"/>
                      <a:pt x="10" y="60"/>
                      <a:pt x="10" y="59"/>
                    </a:cubicBezTo>
                    <a:cubicBezTo>
                      <a:pt x="9" y="52"/>
                      <a:pt x="8" y="46"/>
                      <a:pt x="8" y="40"/>
                    </a:cubicBezTo>
                    <a:cubicBezTo>
                      <a:pt x="7" y="35"/>
                      <a:pt x="6" y="30"/>
                      <a:pt x="6" y="26"/>
                    </a:cubicBezTo>
                    <a:cubicBezTo>
                      <a:pt x="5" y="23"/>
                      <a:pt x="5" y="19"/>
                      <a:pt x="4" y="16"/>
                    </a:cubicBezTo>
                    <a:cubicBezTo>
                      <a:pt x="4" y="14"/>
                      <a:pt x="4" y="12"/>
                      <a:pt x="3" y="11"/>
                    </a:cubicBezTo>
                    <a:cubicBezTo>
                      <a:pt x="3" y="10"/>
                      <a:pt x="3" y="10"/>
                      <a:pt x="3" y="9"/>
                    </a:cubicBezTo>
                    <a:cubicBezTo>
                      <a:pt x="2" y="9"/>
                      <a:pt x="2" y="9"/>
                      <a:pt x="1" y="9"/>
                    </a:cubicBezTo>
                    <a:cubicBezTo>
                      <a:pt x="1" y="9"/>
                      <a:pt x="0" y="9"/>
                      <a:pt x="0" y="8"/>
                    </a:cubicBezTo>
                    <a:cubicBezTo>
                      <a:pt x="0" y="8"/>
                      <a:pt x="1" y="7"/>
                      <a:pt x="1" y="7"/>
                    </a:cubicBezTo>
                    <a:cubicBezTo>
                      <a:pt x="4" y="7"/>
                      <a:pt x="6" y="7"/>
                      <a:pt x="9" y="7"/>
                    </a:cubicBezTo>
                    <a:cubicBezTo>
                      <a:pt x="11" y="7"/>
                      <a:pt x="13" y="6"/>
                      <a:pt x="15" y="6"/>
                    </a:cubicBezTo>
                    <a:cubicBezTo>
                      <a:pt x="18" y="6"/>
                      <a:pt x="21" y="5"/>
                      <a:pt x="24" y="5"/>
                    </a:cubicBezTo>
                    <a:cubicBezTo>
                      <a:pt x="24" y="5"/>
                      <a:pt x="25" y="4"/>
                      <a:pt x="25" y="4"/>
                    </a:cubicBezTo>
                    <a:cubicBezTo>
                      <a:pt x="25" y="4"/>
                      <a:pt x="25" y="4"/>
                      <a:pt x="26" y="4"/>
                    </a:cubicBezTo>
                    <a:cubicBezTo>
                      <a:pt x="26" y="4"/>
                      <a:pt x="27" y="4"/>
                      <a:pt x="27" y="5"/>
                    </a:cubicBezTo>
                    <a:cubicBezTo>
                      <a:pt x="27" y="6"/>
                      <a:pt x="27" y="6"/>
                      <a:pt x="26" y="6"/>
                    </a:cubicBezTo>
                    <a:cubicBezTo>
                      <a:pt x="25" y="7"/>
                      <a:pt x="24" y="8"/>
                      <a:pt x="24" y="9"/>
                    </a:cubicBezTo>
                    <a:cubicBezTo>
                      <a:pt x="24" y="10"/>
                      <a:pt x="23" y="11"/>
                      <a:pt x="23" y="12"/>
                    </a:cubicBezTo>
                    <a:cubicBezTo>
                      <a:pt x="22" y="19"/>
                      <a:pt x="22" y="25"/>
                      <a:pt x="23" y="32"/>
                    </a:cubicBezTo>
                    <a:cubicBezTo>
                      <a:pt x="24" y="36"/>
                      <a:pt x="24" y="40"/>
                      <a:pt x="25" y="45"/>
                    </a:cubicBezTo>
                    <a:cubicBezTo>
                      <a:pt x="25" y="48"/>
                      <a:pt x="25" y="51"/>
                      <a:pt x="26" y="54"/>
                    </a:cubicBezTo>
                    <a:cubicBezTo>
                      <a:pt x="26" y="55"/>
                      <a:pt x="26" y="55"/>
                      <a:pt x="27" y="55"/>
                    </a:cubicBezTo>
                    <a:cubicBezTo>
                      <a:pt x="29" y="55"/>
                      <a:pt x="30" y="55"/>
                      <a:pt x="32" y="55"/>
                    </a:cubicBezTo>
                    <a:cubicBezTo>
                      <a:pt x="37" y="56"/>
                      <a:pt x="42" y="57"/>
                      <a:pt x="47" y="57"/>
                    </a:cubicBezTo>
                    <a:cubicBezTo>
                      <a:pt x="48" y="57"/>
                      <a:pt x="49" y="57"/>
                      <a:pt x="49" y="57"/>
                    </a:cubicBezTo>
                    <a:cubicBezTo>
                      <a:pt x="60" y="57"/>
                      <a:pt x="70" y="57"/>
                      <a:pt x="81" y="56"/>
                    </a:cubicBezTo>
                    <a:cubicBezTo>
                      <a:pt x="87" y="56"/>
                      <a:pt x="93" y="56"/>
                      <a:pt x="100" y="56"/>
                    </a:cubicBezTo>
                    <a:cubicBezTo>
                      <a:pt x="104" y="56"/>
                      <a:pt x="109" y="55"/>
                      <a:pt x="114" y="55"/>
                    </a:cubicBezTo>
                    <a:cubicBezTo>
                      <a:pt x="119" y="55"/>
                      <a:pt x="125" y="54"/>
                      <a:pt x="130" y="54"/>
                    </a:cubicBezTo>
                    <a:cubicBezTo>
                      <a:pt x="136" y="53"/>
                      <a:pt x="141" y="53"/>
                      <a:pt x="147" y="52"/>
                    </a:cubicBezTo>
                    <a:cubicBezTo>
                      <a:pt x="157" y="51"/>
                      <a:pt x="167" y="51"/>
                      <a:pt x="177" y="51"/>
                    </a:cubicBezTo>
                    <a:cubicBezTo>
                      <a:pt x="191" y="51"/>
                      <a:pt x="205" y="51"/>
                      <a:pt x="219" y="51"/>
                    </a:cubicBezTo>
                    <a:cubicBezTo>
                      <a:pt x="220" y="51"/>
                      <a:pt x="220" y="51"/>
                      <a:pt x="221" y="51"/>
                    </a:cubicBezTo>
                    <a:cubicBezTo>
                      <a:pt x="221" y="50"/>
                      <a:pt x="221" y="50"/>
                      <a:pt x="221" y="50"/>
                    </a:cubicBezTo>
                    <a:cubicBezTo>
                      <a:pt x="220" y="47"/>
                      <a:pt x="219" y="45"/>
                      <a:pt x="219" y="42"/>
                    </a:cubicBezTo>
                    <a:cubicBezTo>
                      <a:pt x="218" y="37"/>
                      <a:pt x="217" y="31"/>
                      <a:pt x="217" y="26"/>
                    </a:cubicBezTo>
                    <a:cubicBezTo>
                      <a:pt x="216" y="21"/>
                      <a:pt x="216" y="16"/>
                      <a:pt x="216" y="11"/>
                    </a:cubicBezTo>
                    <a:cubicBezTo>
                      <a:pt x="216" y="10"/>
                      <a:pt x="216" y="9"/>
                      <a:pt x="216" y="8"/>
                    </a:cubicBezTo>
                    <a:cubicBezTo>
                      <a:pt x="215" y="7"/>
                      <a:pt x="214" y="7"/>
                      <a:pt x="214" y="7"/>
                    </a:cubicBezTo>
                    <a:cubicBezTo>
                      <a:pt x="213" y="7"/>
                      <a:pt x="213" y="7"/>
                      <a:pt x="212" y="7"/>
                    </a:cubicBezTo>
                    <a:cubicBezTo>
                      <a:pt x="212" y="7"/>
                      <a:pt x="212" y="6"/>
                      <a:pt x="212" y="6"/>
                    </a:cubicBezTo>
                    <a:cubicBezTo>
                      <a:pt x="212" y="5"/>
                      <a:pt x="212" y="5"/>
                      <a:pt x="213" y="5"/>
                    </a:cubicBezTo>
                    <a:cubicBezTo>
                      <a:pt x="213" y="5"/>
                      <a:pt x="214" y="5"/>
                      <a:pt x="214" y="5"/>
                    </a:cubicBezTo>
                    <a:cubicBezTo>
                      <a:pt x="215" y="5"/>
                      <a:pt x="215" y="5"/>
                      <a:pt x="216" y="4"/>
                    </a:cubicBezTo>
                    <a:cubicBezTo>
                      <a:pt x="216" y="4"/>
                      <a:pt x="216" y="4"/>
                      <a:pt x="216" y="4"/>
                    </a:cubicBezTo>
                    <a:close/>
                    <a:moveTo>
                      <a:pt x="89" y="65"/>
                    </a:moveTo>
                    <a:cubicBezTo>
                      <a:pt x="90" y="65"/>
                      <a:pt x="91" y="65"/>
                      <a:pt x="91" y="65"/>
                    </a:cubicBezTo>
                    <a:cubicBezTo>
                      <a:pt x="91" y="65"/>
                      <a:pt x="91" y="65"/>
                      <a:pt x="91" y="64"/>
                    </a:cubicBezTo>
                    <a:cubicBezTo>
                      <a:pt x="90" y="65"/>
                      <a:pt x="90" y="64"/>
                      <a:pt x="89" y="65"/>
                    </a:cubicBezTo>
                    <a:cubicBezTo>
                      <a:pt x="89" y="65"/>
                      <a:pt x="88" y="65"/>
                      <a:pt x="88" y="65"/>
                    </a:cubicBezTo>
                    <a:cubicBezTo>
                      <a:pt x="88" y="65"/>
                      <a:pt x="88" y="65"/>
                      <a:pt x="88" y="65"/>
                    </a:cubicBezTo>
                    <a:cubicBezTo>
                      <a:pt x="88" y="65"/>
                      <a:pt x="89" y="65"/>
                      <a:pt x="89" y="65"/>
                    </a:cubicBezTo>
                    <a:close/>
                    <a:moveTo>
                      <a:pt x="127" y="63"/>
                    </a:moveTo>
                    <a:cubicBezTo>
                      <a:pt x="127" y="63"/>
                      <a:pt x="127" y="63"/>
                      <a:pt x="127" y="64"/>
                    </a:cubicBezTo>
                    <a:cubicBezTo>
                      <a:pt x="128" y="64"/>
                      <a:pt x="128" y="64"/>
                      <a:pt x="129" y="64"/>
                    </a:cubicBezTo>
                    <a:cubicBezTo>
                      <a:pt x="132" y="64"/>
                      <a:pt x="135" y="64"/>
                      <a:pt x="138" y="64"/>
                    </a:cubicBezTo>
                    <a:cubicBezTo>
                      <a:pt x="147" y="64"/>
                      <a:pt x="156" y="64"/>
                      <a:pt x="165" y="64"/>
                    </a:cubicBezTo>
                    <a:cubicBezTo>
                      <a:pt x="168" y="64"/>
                      <a:pt x="172" y="64"/>
                      <a:pt x="175" y="64"/>
                    </a:cubicBezTo>
                    <a:cubicBezTo>
                      <a:pt x="181" y="64"/>
                      <a:pt x="186" y="64"/>
                      <a:pt x="192" y="64"/>
                    </a:cubicBezTo>
                    <a:cubicBezTo>
                      <a:pt x="192" y="63"/>
                      <a:pt x="193" y="63"/>
                      <a:pt x="194" y="63"/>
                    </a:cubicBezTo>
                    <a:cubicBezTo>
                      <a:pt x="194" y="63"/>
                      <a:pt x="194" y="63"/>
                      <a:pt x="194" y="63"/>
                    </a:cubicBezTo>
                    <a:cubicBezTo>
                      <a:pt x="192" y="63"/>
                      <a:pt x="190" y="63"/>
                      <a:pt x="188" y="63"/>
                    </a:cubicBezTo>
                    <a:cubicBezTo>
                      <a:pt x="182" y="63"/>
                      <a:pt x="175" y="63"/>
                      <a:pt x="169" y="63"/>
                    </a:cubicBezTo>
                    <a:cubicBezTo>
                      <a:pt x="156" y="63"/>
                      <a:pt x="143" y="63"/>
                      <a:pt x="131" y="63"/>
                    </a:cubicBezTo>
                    <a:cubicBezTo>
                      <a:pt x="129" y="63"/>
                      <a:pt x="128" y="63"/>
                      <a:pt x="127" y="63"/>
                    </a:cubicBezTo>
                    <a:close/>
                    <a:moveTo>
                      <a:pt x="190" y="58"/>
                    </a:moveTo>
                    <a:cubicBezTo>
                      <a:pt x="190" y="58"/>
                      <a:pt x="190" y="58"/>
                      <a:pt x="190" y="58"/>
                    </a:cubicBezTo>
                    <a:cubicBezTo>
                      <a:pt x="192" y="58"/>
                      <a:pt x="194" y="58"/>
                      <a:pt x="197" y="58"/>
                    </a:cubicBezTo>
                    <a:cubicBezTo>
                      <a:pt x="201" y="58"/>
                      <a:pt x="205" y="58"/>
                      <a:pt x="210" y="58"/>
                    </a:cubicBezTo>
                    <a:cubicBezTo>
                      <a:pt x="215" y="58"/>
                      <a:pt x="220" y="58"/>
                      <a:pt x="225" y="58"/>
                    </a:cubicBezTo>
                    <a:cubicBezTo>
                      <a:pt x="226" y="58"/>
                      <a:pt x="227" y="58"/>
                      <a:pt x="227" y="57"/>
                    </a:cubicBezTo>
                    <a:cubicBezTo>
                      <a:pt x="227" y="57"/>
                      <a:pt x="227" y="57"/>
                      <a:pt x="227" y="56"/>
                    </a:cubicBezTo>
                    <a:cubicBezTo>
                      <a:pt x="227" y="56"/>
                      <a:pt x="227" y="56"/>
                      <a:pt x="226" y="55"/>
                    </a:cubicBezTo>
                    <a:cubicBezTo>
                      <a:pt x="214" y="56"/>
                      <a:pt x="202" y="57"/>
                      <a:pt x="190" y="58"/>
                    </a:cubicBezTo>
                    <a:close/>
                    <a:moveTo>
                      <a:pt x="201" y="53"/>
                    </a:moveTo>
                    <a:cubicBezTo>
                      <a:pt x="181" y="53"/>
                      <a:pt x="161" y="53"/>
                      <a:pt x="141" y="55"/>
                    </a:cubicBezTo>
                    <a:cubicBezTo>
                      <a:pt x="161" y="55"/>
                      <a:pt x="181" y="54"/>
                      <a:pt x="201" y="53"/>
                    </a:cubicBezTo>
                    <a:close/>
                    <a:moveTo>
                      <a:pt x="218" y="8"/>
                    </a:moveTo>
                    <a:cubicBezTo>
                      <a:pt x="218" y="8"/>
                      <a:pt x="218" y="8"/>
                      <a:pt x="218" y="9"/>
                    </a:cubicBezTo>
                    <a:cubicBezTo>
                      <a:pt x="218" y="9"/>
                      <a:pt x="218" y="10"/>
                      <a:pt x="218" y="10"/>
                    </a:cubicBezTo>
                    <a:cubicBezTo>
                      <a:pt x="219" y="13"/>
                      <a:pt x="219" y="15"/>
                      <a:pt x="219" y="17"/>
                    </a:cubicBezTo>
                    <a:cubicBezTo>
                      <a:pt x="220" y="21"/>
                      <a:pt x="220" y="25"/>
                      <a:pt x="220" y="29"/>
                    </a:cubicBezTo>
                    <a:cubicBezTo>
                      <a:pt x="221" y="35"/>
                      <a:pt x="222" y="42"/>
                      <a:pt x="222" y="48"/>
                    </a:cubicBezTo>
                    <a:cubicBezTo>
                      <a:pt x="223" y="49"/>
                      <a:pt x="223" y="49"/>
                      <a:pt x="223" y="50"/>
                    </a:cubicBezTo>
                    <a:cubicBezTo>
                      <a:pt x="223" y="50"/>
                      <a:pt x="223" y="51"/>
                      <a:pt x="224" y="51"/>
                    </a:cubicBezTo>
                    <a:cubicBezTo>
                      <a:pt x="224" y="50"/>
                      <a:pt x="224" y="50"/>
                      <a:pt x="224" y="49"/>
                    </a:cubicBezTo>
                    <a:cubicBezTo>
                      <a:pt x="223" y="49"/>
                      <a:pt x="223" y="48"/>
                      <a:pt x="223" y="47"/>
                    </a:cubicBezTo>
                    <a:cubicBezTo>
                      <a:pt x="223" y="42"/>
                      <a:pt x="222" y="37"/>
                      <a:pt x="222" y="32"/>
                    </a:cubicBezTo>
                    <a:cubicBezTo>
                      <a:pt x="221" y="27"/>
                      <a:pt x="221" y="22"/>
                      <a:pt x="221" y="17"/>
                    </a:cubicBezTo>
                    <a:cubicBezTo>
                      <a:pt x="221" y="14"/>
                      <a:pt x="220" y="11"/>
                      <a:pt x="219" y="8"/>
                    </a:cubicBezTo>
                    <a:cubicBezTo>
                      <a:pt x="219" y="8"/>
                      <a:pt x="219" y="7"/>
                      <a:pt x="218" y="8"/>
                    </a:cubicBezTo>
                    <a:close/>
                    <a:moveTo>
                      <a:pt x="12" y="12"/>
                    </a:moveTo>
                    <a:cubicBezTo>
                      <a:pt x="13" y="13"/>
                      <a:pt x="13" y="13"/>
                      <a:pt x="13" y="14"/>
                    </a:cubicBezTo>
                    <a:cubicBezTo>
                      <a:pt x="13" y="16"/>
                      <a:pt x="13" y="17"/>
                      <a:pt x="13" y="19"/>
                    </a:cubicBezTo>
                    <a:cubicBezTo>
                      <a:pt x="14" y="26"/>
                      <a:pt x="14" y="32"/>
                      <a:pt x="15" y="39"/>
                    </a:cubicBezTo>
                    <a:cubicBezTo>
                      <a:pt x="15" y="40"/>
                      <a:pt x="15" y="41"/>
                      <a:pt x="15" y="42"/>
                    </a:cubicBezTo>
                    <a:cubicBezTo>
                      <a:pt x="15" y="42"/>
                      <a:pt x="15" y="42"/>
                      <a:pt x="15" y="42"/>
                    </a:cubicBezTo>
                    <a:cubicBezTo>
                      <a:pt x="16" y="42"/>
                      <a:pt x="16" y="41"/>
                      <a:pt x="16" y="41"/>
                    </a:cubicBezTo>
                    <a:cubicBezTo>
                      <a:pt x="16" y="38"/>
                      <a:pt x="15" y="36"/>
                      <a:pt x="15" y="34"/>
                    </a:cubicBezTo>
                    <a:cubicBezTo>
                      <a:pt x="15" y="27"/>
                      <a:pt x="15" y="20"/>
                      <a:pt x="15" y="14"/>
                    </a:cubicBezTo>
                    <a:cubicBezTo>
                      <a:pt x="15" y="14"/>
                      <a:pt x="15" y="13"/>
                      <a:pt x="15" y="13"/>
                    </a:cubicBezTo>
                    <a:cubicBezTo>
                      <a:pt x="15" y="13"/>
                      <a:pt x="15" y="12"/>
                      <a:pt x="16" y="12"/>
                    </a:cubicBezTo>
                    <a:cubicBezTo>
                      <a:pt x="16" y="12"/>
                      <a:pt x="17" y="12"/>
                      <a:pt x="17" y="13"/>
                    </a:cubicBezTo>
                    <a:cubicBezTo>
                      <a:pt x="17" y="13"/>
                      <a:pt x="17" y="13"/>
                      <a:pt x="18" y="14"/>
                    </a:cubicBezTo>
                    <a:cubicBezTo>
                      <a:pt x="18" y="13"/>
                      <a:pt x="18" y="12"/>
                      <a:pt x="18" y="11"/>
                    </a:cubicBezTo>
                    <a:cubicBezTo>
                      <a:pt x="16" y="12"/>
                      <a:pt x="14" y="12"/>
                      <a:pt x="12" y="12"/>
                    </a:cubicBezTo>
                    <a:close/>
                    <a:moveTo>
                      <a:pt x="224" y="7"/>
                    </a:moveTo>
                    <a:cubicBezTo>
                      <a:pt x="223" y="10"/>
                      <a:pt x="224" y="16"/>
                      <a:pt x="225" y="20"/>
                    </a:cubicBezTo>
                    <a:cubicBezTo>
                      <a:pt x="225" y="18"/>
                      <a:pt x="225" y="17"/>
                      <a:pt x="225" y="15"/>
                    </a:cubicBezTo>
                    <a:cubicBezTo>
                      <a:pt x="225" y="15"/>
                      <a:pt x="225" y="14"/>
                      <a:pt x="226" y="13"/>
                    </a:cubicBezTo>
                    <a:cubicBezTo>
                      <a:pt x="226" y="13"/>
                      <a:pt x="225" y="12"/>
                      <a:pt x="225" y="12"/>
                    </a:cubicBezTo>
                    <a:cubicBezTo>
                      <a:pt x="225" y="12"/>
                      <a:pt x="225" y="11"/>
                      <a:pt x="226" y="11"/>
                    </a:cubicBezTo>
                    <a:cubicBezTo>
                      <a:pt x="226" y="10"/>
                      <a:pt x="227" y="10"/>
                      <a:pt x="227" y="11"/>
                    </a:cubicBezTo>
                    <a:cubicBezTo>
                      <a:pt x="227" y="11"/>
                      <a:pt x="227" y="11"/>
                      <a:pt x="228" y="11"/>
                    </a:cubicBezTo>
                    <a:cubicBezTo>
                      <a:pt x="228" y="9"/>
                      <a:pt x="228" y="8"/>
                      <a:pt x="228" y="7"/>
                    </a:cubicBezTo>
                    <a:cubicBezTo>
                      <a:pt x="227" y="7"/>
                      <a:pt x="227" y="7"/>
                      <a:pt x="227" y="7"/>
                    </a:cubicBezTo>
                    <a:cubicBezTo>
                      <a:pt x="226" y="7"/>
                      <a:pt x="225" y="7"/>
                      <a:pt x="224" y="7"/>
                    </a:cubicBezTo>
                    <a:close/>
                    <a:moveTo>
                      <a:pt x="237" y="46"/>
                    </a:moveTo>
                    <a:cubicBezTo>
                      <a:pt x="237" y="47"/>
                      <a:pt x="237" y="47"/>
                      <a:pt x="237" y="47"/>
                    </a:cubicBezTo>
                    <a:cubicBezTo>
                      <a:pt x="237" y="48"/>
                      <a:pt x="237" y="48"/>
                      <a:pt x="237" y="49"/>
                    </a:cubicBezTo>
                    <a:cubicBezTo>
                      <a:pt x="237" y="50"/>
                      <a:pt x="237" y="51"/>
                      <a:pt x="237" y="51"/>
                    </a:cubicBezTo>
                    <a:cubicBezTo>
                      <a:pt x="237" y="52"/>
                      <a:pt x="237" y="53"/>
                      <a:pt x="237" y="54"/>
                    </a:cubicBezTo>
                    <a:cubicBezTo>
                      <a:pt x="237" y="54"/>
                      <a:pt x="237" y="55"/>
                      <a:pt x="237" y="56"/>
                    </a:cubicBezTo>
                    <a:cubicBezTo>
                      <a:pt x="237" y="56"/>
                      <a:pt x="237" y="56"/>
                      <a:pt x="237" y="57"/>
                    </a:cubicBezTo>
                    <a:cubicBezTo>
                      <a:pt x="239" y="56"/>
                      <a:pt x="240" y="54"/>
                      <a:pt x="240" y="52"/>
                    </a:cubicBezTo>
                    <a:cubicBezTo>
                      <a:pt x="239" y="50"/>
                      <a:pt x="238" y="48"/>
                      <a:pt x="237" y="46"/>
                    </a:cubicBezTo>
                    <a:close/>
                    <a:moveTo>
                      <a:pt x="27" y="61"/>
                    </a:moveTo>
                    <a:cubicBezTo>
                      <a:pt x="27" y="62"/>
                      <a:pt x="26" y="62"/>
                      <a:pt x="26" y="62"/>
                    </a:cubicBezTo>
                    <a:cubicBezTo>
                      <a:pt x="30" y="62"/>
                      <a:pt x="34" y="62"/>
                      <a:pt x="38" y="62"/>
                    </a:cubicBezTo>
                    <a:cubicBezTo>
                      <a:pt x="34" y="61"/>
                      <a:pt x="31" y="61"/>
                      <a:pt x="27" y="61"/>
                    </a:cubicBezTo>
                    <a:close/>
                    <a:moveTo>
                      <a:pt x="20" y="62"/>
                    </a:moveTo>
                    <a:cubicBezTo>
                      <a:pt x="21" y="63"/>
                      <a:pt x="23" y="63"/>
                      <a:pt x="25" y="63"/>
                    </a:cubicBezTo>
                    <a:cubicBezTo>
                      <a:pt x="25" y="62"/>
                      <a:pt x="24" y="62"/>
                      <a:pt x="24" y="61"/>
                    </a:cubicBezTo>
                    <a:cubicBezTo>
                      <a:pt x="23" y="61"/>
                      <a:pt x="21" y="61"/>
                      <a:pt x="20" y="62"/>
                    </a:cubicBezTo>
                    <a:close/>
                    <a:moveTo>
                      <a:pt x="9" y="38"/>
                    </a:moveTo>
                    <a:cubicBezTo>
                      <a:pt x="10" y="34"/>
                      <a:pt x="9" y="28"/>
                      <a:pt x="8" y="27"/>
                    </a:cubicBezTo>
                    <a:cubicBezTo>
                      <a:pt x="9" y="31"/>
                      <a:pt x="9" y="34"/>
                      <a:pt x="9" y="38"/>
                    </a:cubicBezTo>
                    <a:close/>
                    <a:moveTo>
                      <a:pt x="14" y="58"/>
                    </a:moveTo>
                    <a:cubicBezTo>
                      <a:pt x="13" y="58"/>
                      <a:pt x="13" y="58"/>
                      <a:pt x="13" y="59"/>
                    </a:cubicBezTo>
                    <a:cubicBezTo>
                      <a:pt x="13" y="60"/>
                      <a:pt x="14" y="61"/>
                      <a:pt x="14" y="62"/>
                    </a:cubicBezTo>
                    <a:cubicBezTo>
                      <a:pt x="14" y="62"/>
                      <a:pt x="14" y="63"/>
                      <a:pt x="14" y="63"/>
                    </a:cubicBezTo>
                    <a:cubicBezTo>
                      <a:pt x="14" y="63"/>
                      <a:pt x="14" y="63"/>
                      <a:pt x="15" y="63"/>
                    </a:cubicBezTo>
                    <a:cubicBezTo>
                      <a:pt x="14" y="61"/>
                      <a:pt x="14" y="60"/>
                      <a:pt x="14" y="58"/>
                    </a:cubicBezTo>
                    <a:close/>
                    <a:moveTo>
                      <a:pt x="9" y="9"/>
                    </a:moveTo>
                    <a:cubicBezTo>
                      <a:pt x="9" y="10"/>
                      <a:pt x="9" y="10"/>
                      <a:pt x="9" y="10"/>
                    </a:cubicBezTo>
                    <a:cubicBezTo>
                      <a:pt x="10" y="10"/>
                      <a:pt x="10" y="10"/>
                      <a:pt x="10" y="10"/>
                    </a:cubicBezTo>
                    <a:cubicBezTo>
                      <a:pt x="12" y="10"/>
                      <a:pt x="13" y="10"/>
                      <a:pt x="15" y="9"/>
                    </a:cubicBezTo>
                    <a:cubicBezTo>
                      <a:pt x="13" y="9"/>
                      <a:pt x="11" y="9"/>
                      <a:pt x="9" y="9"/>
                    </a:cubicBezTo>
                    <a:close/>
                    <a:moveTo>
                      <a:pt x="46" y="61"/>
                    </a:moveTo>
                    <a:cubicBezTo>
                      <a:pt x="46" y="61"/>
                      <a:pt x="46" y="61"/>
                      <a:pt x="46" y="61"/>
                    </a:cubicBezTo>
                    <a:cubicBezTo>
                      <a:pt x="45" y="61"/>
                      <a:pt x="43" y="61"/>
                      <a:pt x="41" y="60"/>
                    </a:cubicBezTo>
                    <a:cubicBezTo>
                      <a:pt x="41" y="61"/>
                      <a:pt x="40" y="61"/>
                      <a:pt x="40" y="62"/>
                    </a:cubicBezTo>
                    <a:cubicBezTo>
                      <a:pt x="42" y="61"/>
                      <a:pt x="44" y="61"/>
                      <a:pt x="46" y="61"/>
                    </a:cubicBezTo>
                    <a:close/>
                    <a:moveTo>
                      <a:pt x="36" y="68"/>
                    </a:moveTo>
                    <a:cubicBezTo>
                      <a:pt x="33" y="68"/>
                      <a:pt x="29" y="68"/>
                      <a:pt x="26" y="68"/>
                    </a:cubicBezTo>
                    <a:cubicBezTo>
                      <a:pt x="29" y="68"/>
                      <a:pt x="33" y="68"/>
                      <a:pt x="36" y="68"/>
                    </a:cubicBezTo>
                    <a:close/>
                    <a:moveTo>
                      <a:pt x="19" y="8"/>
                    </a:moveTo>
                    <a:cubicBezTo>
                      <a:pt x="20" y="8"/>
                      <a:pt x="21" y="9"/>
                      <a:pt x="21" y="9"/>
                    </a:cubicBezTo>
                    <a:cubicBezTo>
                      <a:pt x="22" y="9"/>
                      <a:pt x="22" y="8"/>
                      <a:pt x="22" y="7"/>
                    </a:cubicBezTo>
                    <a:cubicBezTo>
                      <a:pt x="21" y="7"/>
                      <a:pt x="20" y="8"/>
                      <a:pt x="19" y="8"/>
                    </a:cubicBezTo>
                    <a:close/>
                    <a:moveTo>
                      <a:pt x="219" y="3"/>
                    </a:moveTo>
                    <a:cubicBezTo>
                      <a:pt x="219" y="3"/>
                      <a:pt x="219" y="3"/>
                      <a:pt x="219" y="3"/>
                    </a:cubicBezTo>
                    <a:cubicBezTo>
                      <a:pt x="221" y="3"/>
                      <a:pt x="222" y="3"/>
                      <a:pt x="223" y="3"/>
                    </a:cubicBezTo>
                    <a:cubicBezTo>
                      <a:pt x="224" y="3"/>
                      <a:pt x="224" y="3"/>
                      <a:pt x="224" y="3"/>
                    </a:cubicBezTo>
                    <a:cubicBezTo>
                      <a:pt x="223" y="3"/>
                      <a:pt x="221" y="3"/>
                      <a:pt x="219" y="3"/>
                    </a:cubicBezTo>
                    <a:close/>
                    <a:moveTo>
                      <a:pt x="21" y="46"/>
                    </a:moveTo>
                    <a:cubicBezTo>
                      <a:pt x="21" y="44"/>
                      <a:pt x="21" y="43"/>
                      <a:pt x="21" y="41"/>
                    </a:cubicBezTo>
                    <a:cubicBezTo>
                      <a:pt x="21" y="43"/>
                      <a:pt x="20" y="44"/>
                      <a:pt x="21" y="46"/>
                    </a:cubicBezTo>
                    <a:close/>
                    <a:moveTo>
                      <a:pt x="232" y="52"/>
                    </a:moveTo>
                    <a:cubicBezTo>
                      <a:pt x="232" y="52"/>
                      <a:pt x="232" y="52"/>
                      <a:pt x="232" y="52"/>
                    </a:cubicBezTo>
                    <a:cubicBezTo>
                      <a:pt x="232" y="51"/>
                      <a:pt x="232" y="49"/>
                      <a:pt x="232" y="48"/>
                    </a:cubicBezTo>
                    <a:cubicBezTo>
                      <a:pt x="232" y="49"/>
                      <a:pt x="231" y="51"/>
                      <a:pt x="232" y="52"/>
                    </a:cubicBezTo>
                    <a:close/>
                    <a:moveTo>
                      <a:pt x="228" y="3"/>
                    </a:moveTo>
                    <a:cubicBezTo>
                      <a:pt x="228" y="4"/>
                      <a:pt x="228" y="4"/>
                      <a:pt x="228" y="4"/>
                    </a:cubicBezTo>
                    <a:cubicBezTo>
                      <a:pt x="228" y="4"/>
                      <a:pt x="229" y="4"/>
                      <a:pt x="230" y="4"/>
                    </a:cubicBezTo>
                    <a:cubicBezTo>
                      <a:pt x="231" y="4"/>
                      <a:pt x="230" y="3"/>
                      <a:pt x="230" y="3"/>
                    </a:cubicBezTo>
                    <a:cubicBezTo>
                      <a:pt x="229" y="3"/>
                      <a:pt x="228" y="3"/>
                      <a:pt x="228" y="3"/>
                    </a:cubicBezTo>
                    <a:close/>
                    <a:moveTo>
                      <a:pt x="232" y="54"/>
                    </a:moveTo>
                    <a:cubicBezTo>
                      <a:pt x="232" y="55"/>
                      <a:pt x="232" y="55"/>
                      <a:pt x="232" y="56"/>
                    </a:cubicBezTo>
                    <a:cubicBezTo>
                      <a:pt x="232" y="56"/>
                      <a:pt x="232" y="56"/>
                      <a:pt x="233" y="56"/>
                    </a:cubicBezTo>
                    <a:cubicBezTo>
                      <a:pt x="233" y="55"/>
                      <a:pt x="233" y="55"/>
                      <a:pt x="233" y="54"/>
                    </a:cubicBezTo>
                    <a:cubicBezTo>
                      <a:pt x="232" y="54"/>
                      <a:pt x="232" y="54"/>
                      <a:pt x="232" y="54"/>
                    </a:cubicBezTo>
                    <a:close/>
                    <a:moveTo>
                      <a:pt x="10" y="14"/>
                    </a:moveTo>
                    <a:cubicBezTo>
                      <a:pt x="10" y="13"/>
                      <a:pt x="11" y="13"/>
                      <a:pt x="11" y="12"/>
                    </a:cubicBezTo>
                    <a:cubicBezTo>
                      <a:pt x="10" y="12"/>
                      <a:pt x="10" y="12"/>
                      <a:pt x="10" y="12"/>
                    </a:cubicBezTo>
                    <a:cubicBezTo>
                      <a:pt x="10" y="13"/>
                      <a:pt x="10" y="13"/>
                      <a:pt x="10" y="14"/>
                    </a:cubicBezTo>
                    <a:close/>
                    <a:moveTo>
                      <a:pt x="5" y="9"/>
                    </a:moveTo>
                    <a:cubicBezTo>
                      <a:pt x="6" y="10"/>
                      <a:pt x="6" y="10"/>
                      <a:pt x="6" y="9"/>
                    </a:cubicBezTo>
                    <a:cubicBezTo>
                      <a:pt x="6" y="9"/>
                      <a:pt x="6" y="9"/>
                      <a:pt x="5" y="9"/>
                    </a:cubicBezTo>
                    <a:close/>
                    <a:moveTo>
                      <a:pt x="19" y="59"/>
                    </a:moveTo>
                    <a:cubicBezTo>
                      <a:pt x="20" y="59"/>
                      <a:pt x="20" y="59"/>
                      <a:pt x="20" y="59"/>
                    </a:cubicBezTo>
                    <a:cubicBezTo>
                      <a:pt x="20" y="59"/>
                      <a:pt x="20" y="59"/>
                      <a:pt x="20" y="59"/>
                    </a:cubicBezTo>
                    <a:cubicBezTo>
                      <a:pt x="20" y="59"/>
                      <a:pt x="20" y="59"/>
                      <a:pt x="19" y="59"/>
                    </a:cubicBezTo>
                    <a:close/>
                    <a:moveTo>
                      <a:pt x="14" y="66"/>
                    </a:moveTo>
                    <a:cubicBezTo>
                      <a:pt x="14" y="66"/>
                      <a:pt x="14" y="66"/>
                      <a:pt x="14" y="66"/>
                    </a:cubicBezTo>
                    <a:cubicBezTo>
                      <a:pt x="15" y="66"/>
                      <a:pt x="15" y="66"/>
                      <a:pt x="15" y="66"/>
                    </a:cubicBezTo>
                    <a:cubicBezTo>
                      <a:pt x="15" y="66"/>
                      <a:pt x="15" y="66"/>
                      <a:pt x="15" y="66"/>
                    </a:cubicBezTo>
                    <a:cubicBezTo>
                      <a:pt x="15" y="66"/>
                      <a:pt x="15" y="66"/>
                      <a:pt x="14"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矩形 16"/>
            <p:cNvSpPr/>
            <p:nvPr/>
          </p:nvSpPr>
          <p:spPr>
            <a:xfrm>
              <a:off x="2109882" y="1934071"/>
              <a:ext cx="1517073" cy="392415"/>
            </a:xfrm>
            <a:prstGeom prst="rect">
              <a:avLst/>
            </a:prstGeom>
          </p:spPr>
          <p:txBody>
            <a:bodyPr wrap="square" lIns="68580" tIns="34290" rIns="68580" bIns="34290">
              <a:spAutoFit/>
            </a:bodyPr>
            <a:lstStyle/>
            <a:p>
              <a:pPr algn="ctr"/>
              <a:r>
                <a:rPr lang="zh-CN" altLang="en-US" sz="2100" b="1" dirty="0">
                  <a:blipFill>
                    <a:blip r:embed="rId6"/>
                    <a:stretch>
                      <a:fillRect/>
                    </a:stretch>
                  </a:blipFill>
                </a:rPr>
                <a:t>附标题</a:t>
              </a:r>
            </a:p>
          </p:txBody>
        </p:sp>
        <p:sp>
          <p:nvSpPr>
            <p:cNvPr id="18" name="矩形 17"/>
            <p:cNvSpPr/>
            <p:nvPr/>
          </p:nvSpPr>
          <p:spPr>
            <a:xfrm>
              <a:off x="5965041" y="1934071"/>
              <a:ext cx="1517073" cy="392415"/>
            </a:xfrm>
            <a:prstGeom prst="rect">
              <a:avLst/>
            </a:prstGeom>
          </p:spPr>
          <p:txBody>
            <a:bodyPr wrap="square" lIns="68580" tIns="34290" rIns="68580" bIns="34290">
              <a:spAutoFit/>
            </a:bodyPr>
            <a:lstStyle/>
            <a:p>
              <a:pPr algn="ctr"/>
              <a:r>
                <a:rPr lang="zh-CN" altLang="en-US" sz="2100" b="1" dirty="0">
                  <a:blipFill>
                    <a:blip r:embed="rId6"/>
                    <a:stretch>
                      <a:fillRect/>
                    </a:stretch>
                  </a:blipFill>
                </a:rPr>
                <a:t>附标题</a:t>
              </a:r>
            </a:p>
          </p:txBody>
        </p:sp>
      </p:grpSp>
      <p:sp>
        <p:nvSpPr>
          <p:cNvPr id="19" name="文本框 215"/>
          <p:cNvSpPr txBox="1"/>
          <p:nvPr/>
        </p:nvSpPr>
        <p:spPr>
          <a:xfrm>
            <a:off x="677030" y="3049887"/>
            <a:ext cx="5401994"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6"/>
                  <a:srcRect/>
                  <a:stretch>
                    <a:fillRect/>
                  </a:stretch>
                </a:blipFill>
                <a:latin typeface="方正苏新诗柳楷简体" panose="02000000000000000000" pitchFamily="2" charset="-122"/>
                <a:ea typeface="方正苏新诗柳楷简体" panose="02000000000000000000" pitchFamily="2" charset="-122"/>
              </a:rPr>
              <a:t>输入你的感恩标题</a:t>
            </a:r>
            <a:endParaRPr lang="en-US" altLang="zh-CN" sz="4400" b="1" spc="300" dirty="0">
              <a:blipFill dpi="0" rotWithShape="1">
                <a:blip r:embed="rId6"/>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20" name="文本框 19"/>
          <p:cNvSpPr txBox="1"/>
          <p:nvPr/>
        </p:nvSpPr>
        <p:spPr>
          <a:xfrm>
            <a:off x="930207" y="3937665"/>
            <a:ext cx="4965895" cy="1338828"/>
          </a:xfrm>
          <a:prstGeom prst="rect">
            <a:avLst/>
          </a:prstGeom>
          <a:noFill/>
        </p:spPr>
        <p:txBody>
          <a:bodyPr wrap="square" rtlCol="0">
            <a:spAutoFit/>
          </a:bodyPr>
          <a:lstStyle/>
          <a:p>
            <a:pPr>
              <a:lnSpc>
                <a:spcPct val="150000"/>
              </a:lnSpc>
            </a:pPr>
            <a:r>
              <a:rPr lang="en-US" altLang="zh-CN" b="1" dirty="0" smtClean="0">
                <a:blipFill dpi="0" rotWithShape="1">
                  <a:blip r:embed="rId7"/>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We never live the same day twice</a:t>
            </a:r>
            <a:endParaRPr lang="zh-CN" altLang="en-US" b="1" dirty="0">
              <a:blipFill dpi="0" rotWithShape="1">
                <a:blip r:embed="rId7"/>
                <a:srcRect/>
                <a:stretch>
                  <a:fillRect/>
                </a:stretch>
              </a:blipFill>
              <a:latin typeface="微软雅黑" panose="020B0503020204020204" pitchFamily="34" charset="-122"/>
              <a:ea typeface="微软雅黑" panose="020B0503020204020204" pitchFamily="34" charset="-122"/>
            </a:endParaRPr>
          </a:p>
        </p:txBody>
      </p:sp>
      <p:sp>
        <p:nvSpPr>
          <p:cNvPr id="21" name="文本框 215"/>
          <p:cNvSpPr txBox="1"/>
          <p:nvPr/>
        </p:nvSpPr>
        <p:spPr>
          <a:xfrm>
            <a:off x="6195611" y="3027872"/>
            <a:ext cx="5401994"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6"/>
                  <a:srcRect/>
                  <a:stretch>
                    <a:fillRect/>
                  </a:stretch>
                </a:blipFill>
                <a:latin typeface="方正苏新诗柳楷简体" panose="02000000000000000000" pitchFamily="2" charset="-122"/>
                <a:ea typeface="方正苏新诗柳楷简体" panose="02000000000000000000" pitchFamily="2" charset="-122"/>
              </a:rPr>
              <a:t>输入你的感恩标题</a:t>
            </a:r>
            <a:endParaRPr lang="en-US" altLang="zh-CN" sz="4400" b="1" spc="300" dirty="0">
              <a:blipFill dpi="0" rotWithShape="1">
                <a:blip r:embed="rId6"/>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22" name="文本框 21"/>
          <p:cNvSpPr txBox="1"/>
          <p:nvPr/>
        </p:nvSpPr>
        <p:spPr>
          <a:xfrm>
            <a:off x="6448788" y="3915650"/>
            <a:ext cx="4965895" cy="1338828"/>
          </a:xfrm>
          <a:prstGeom prst="rect">
            <a:avLst/>
          </a:prstGeom>
          <a:noFill/>
        </p:spPr>
        <p:txBody>
          <a:bodyPr wrap="square" rtlCol="0">
            <a:spAutoFit/>
          </a:bodyPr>
          <a:lstStyle/>
          <a:p>
            <a:pPr>
              <a:lnSpc>
                <a:spcPct val="150000"/>
              </a:lnSpc>
            </a:pPr>
            <a:r>
              <a:rPr lang="en-US" altLang="zh-CN" b="1" dirty="0" smtClean="0">
                <a:blipFill dpi="0" rotWithShape="1">
                  <a:blip r:embed="rId7"/>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We never live the same day twice</a:t>
            </a:r>
            <a:endParaRPr lang="zh-CN" altLang="en-US" b="1" dirty="0">
              <a:blipFill dpi="0" rotWithShape="1">
                <a:blip r:embed="rId7"/>
                <a:srcRect/>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773491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122" name="组合 141"/>
          <p:cNvGrpSpPr>
            <a:grpSpLocks/>
          </p:cNvGrpSpPr>
          <p:nvPr/>
        </p:nvGrpSpPr>
        <p:grpSpPr bwMode="auto">
          <a:xfrm>
            <a:off x="2388870" y="1158240"/>
            <a:ext cx="1212533" cy="1616710"/>
            <a:chOff x="2105026" y="2144713"/>
            <a:chExt cx="941388" cy="1106488"/>
          </a:xfrm>
        </p:grpSpPr>
        <p:sp>
          <p:nvSpPr>
            <p:cNvPr id="123" name="Freeform 167"/>
            <p:cNvSpPr>
              <a:spLocks noEditPoints="1"/>
            </p:cNvSpPr>
            <p:nvPr/>
          </p:nvSpPr>
          <p:spPr bwMode="auto">
            <a:xfrm>
              <a:off x="2139951" y="2506663"/>
              <a:ext cx="65088" cy="57150"/>
            </a:xfrm>
            <a:custGeom>
              <a:avLst/>
              <a:gdLst>
                <a:gd name="T0" fmla="*/ 5774 w 124"/>
                <a:gd name="T1" fmla="*/ 6879 h 108"/>
                <a:gd name="T2" fmla="*/ 8398 w 124"/>
                <a:gd name="T3" fmla="*/ 7408 h 108"/>
                <a:gd name="T4" fmla="*/ 10498 w 124"/>
                <a:gd name="T5" fmla="*/ 6350 h 108"/>
                <a:gd name="T6" fmla="*/ 14697 w 124"/>
                <a:gd name="T7" fmla="*/ 1588 h 108"/>
                <a:gd name="T8" fmla="*/ 18897 w 124"/>
                <a:gd name="T9" fmla="*/ 529 h 108"/>
                <a:gd name="T10" fmla="*/ 28345 w 124"/>
                <a:gd name="T11" fmla="*/ 529 h 108"/>
                <a:gd name="T12" fmla="*/ 36743 w 124"/>
                <a:gd name="T13" fmla="*/ 1588 h 108"/>
                <a:gd name="T14" fmla="*/ 45142 w 124"/>
                <a:gd name="T15" fmla="*/ 5292 h 108"/>
                <a:gd name="T16" fmla="*/ 53015 w 124"/>
                <a:gd name="T17" fmla="*/ 9525 h 108"/>
                <a:gd name="T18" fmla="*/ 58789 w 124"/>
                <a:gd name="T19" fmla="*/ 14817 h 108"/>
                <a:gd name="T20" fmla="*/ 63513 w 124"/>
                <a:gd name="T21" fmla="*/ 21696 h 108"/>
                <a:gd name="T22" fmla="*/ 65088 w 124"/>
                <a:gd name="T23" fmla="*/ 29104 h 108"/>
                <a:gd name="T24" fmla="*/ 65088 w 124"/>
                <a:gd name="T25" fmla="*/ 32808 h 108"/>
                <a:gd name="T26" fmla="*/ 62988 w 124"/>
                <a:gd name="T27" fmla="*/ 39688 h 108"/>
                <a:gd name="T28" fmla="*/ 57739 w 124"/>
                <a:gd name="T29" fmla="*/ 45508 h 108"/>
                <a:gd name="T30" fmla="*/ 50916 w 124"/>
                <a:gd name="T31" fmla="*/ 50800 h 108"/>
                <a:gd name="T32" fmla="*/ 42517 w 124"/>
                <a:gd name="T33" fmla="*/ 54504 h 108"/>
                <a:gd name="T34" fmla="*/ 33594 w 124"/>
                <a:gd name="T35" fmla="*/ 56621 h 108"/>
                <a:gd name="T36" fmla="*/ 24670 w 124"/>
                <a:gd name="T37" fmla="*/ 56621 h 108"/>
                <a:gd name="T38" fmla="*/ 16797 w 124"/>
                <a:gd name="T39" fmla="*/ 54504 h 108"/>
                <a:gd name="T40" fmla="*/ 9448 w 124"/>
                <a:gd name="T41" fmla="*/ 49742 h 108"/>
                <a:gd name="T42" fmla="*/ 5774 w 124"/>
                <a:gd name="T43" fmla="*/ 43921 h 108"/>
                <a:gd name="T44" fmla="*/ 1050 w 124"/>
                <a:gd name="T45" fmla="*/ 33867 h 108"/>
                <a:gd name="T46" fmla="*/ 525 w 124"/>
                <a:gd name="T47" fmla="*/ 23813 h 108"/>
                <a:gd name="T48" fmla="*/ 3149 w 124"/>
                <a:gd name="T49" fmla="*/ 12171 h 108"/>
                <a:gd name="T50" fmla="*/ 5774 w 124"/>
                <a:gd name="T51" fmla="*/ 6879 h 108"/>
                <a:gd name="T52" fmla="*/ 30444 w 124"/>
                <a:gd name="T53" fmla="*/ 46038 h 108"/>
                <a:gd name="T54" fmla="*/ 38843 w 124"/>
                <a:gd name="T55" fmla="*/ 43921 h 108"/>
                <a:gd name="T56" fmla="*/ 44617 w 124"/>
                <a:gd name="T57" fmla="*/ 39688 h 108"/>
                <a:gd name="T58" fmla="*/ 47766 w 124"/>
                <a:gd name="T59" fmla="*/ 33867 h 108"/>
                <a:gd name="T60" fmla="*/ 48291 w 124"/>
                <a:gd name="T61" fmla="*/ 27517 h 108"/>
                <a:gd name="T62" fmla="*/ 46191 w 124"/>
                <a:gd name="T63" fmla="*/ 22225 h 108"/>
                <a:gd name="T64" fmla="*/ 41467 w 124"/>
                <a:gd name="T65" fmla="*/ 16933 h 108"/>
                <a:gd name="T66" fmla="*/ 34644 w 124"/>
                <a:gd name="T67" fmla="*/ 14287 h 108"/>
                <a:gd name="T68" fmla="*/ 26245 w 124"/>
                <a:gd name="T69" fmla="*/ 14287 h 108"/>
                <a:gd name="T70" fmla="*/ 22571 w 124"/>
                <a:gd name="T71" fmla="*/ 15875 h 108"/>
                <a:gd name="T72" fmla="*/ 17322 w 124"/>
                <a:gd name="T73" fmla="*/ 19579 h 108"/>
                <a:gd name="T74" fmla="*/ 14697 w 124"/>
                <a:gd name="T75" fmla="*/ 24342 h 108"/>
                <a:gd name="T76" fmla="*/ 14172 w 124"/>
                <a:gd name="T77" fmla="*/ 30162 h 108"/>
                <a:gd name="T78" fmla="*/ 15747 w 124"/>
                <a:gd name="T79" fmla="*/ 34925 h 108"/>
                <a:gd name="T80" fmla="*/ 18372 w 124"/>
                <a:gd name="T81" fmla="*/ 39688 h 108"/>
                <a:gd name="T82" fmla="*/ 22571 w 124"/>
                <a:gd name="T83" fmla="*/ 43392 h 108"/>
                <a:gd name="T84" fmla="*/ 27295 w 124"/>
                <a:gd name="T85" fmla="*/ 45508 h 108"/>
                <a:gd name="T86" fmla="*/ 30444 w 124"/>
                <a:gd name="T87" fmla="*/ 46038 h 1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4" h="108">
                  <a:moveTo>
                    <a:pt x="11" y="13"/>
                  </a:moveTo>
                  <a:lnTo>
                    <a:pt x="11" y="13"/>
                  </a:lnTo>
                  <a:lnTo>
                    <a:pt x="13" y="14"/>
                  </a:lnTo>
                  <a:lnTo>
                    <a:pt x="16" y="14"/>
                  </a:lnTo>
                  <a:lnTo>
                    <a:pt x="18" y="13"/>
                  </a:lnTo>
                  <a:lnTo>
                    <a:pt x="20" y="12"/>
                  </a:lnTo>
                  <a:lnTo>
                    <a:pt x="25" y="7"/>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1" y="83"/>
                  </a:lnTo>
                  <a:lnTo>
                    <a:pt x="5" y="74"/>
                  </a:lnTo>
                  <a:lnTo>
                    <a:pt x="2" y="64"/>
                  </a:lnTo>
                  <a:lnTo>
                    <a:pt x="0" y="55"/>
                  </a:lnTo>
                  <a:lnTo>
                    <a:pt x="1" y="45"/>
                  </a:lnTo>
                  <a:lnTo>
                    <a:pt x="3" y="34"/>
                  </a:lnTo>
                  <a:lnTo>
                    <a:pt x="6" y="2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168"/>
            <p:cNvSpPr>
              <a:spLocks noEditPoints="1"/>
            </p:cNvSpPr>
            <p:nvPr/>
          </p:nvSpPr>
          <p:spPr bwMode="auto">
            <a:xfrm>
              <a:off x="2105026" y="2144713"/>
              <a:ext cx="941388" cy="1106488"/>
            </a:xfrm>
            <a:custGeom>
              <a:avLst/>
              <a:gdLst>
                <a:gd name="T0" fmla="*/ 35454 w 1779"/>
                <a:gd name="T1" fmla="*/ 1059392 h 2091"/>
                <a:gd name="T2" fmla="*/ 222779 w 1779"/>
                <a:gd name="T3" fmla="*/ 865717 h 2091"/>
                <a:gd name="T4" fmla="*/ 33338 w 1779"/>
                <a:gd name="T5" fmla="*/ 337608 h 2091"/>
                <a:gd name="T6" fmla="*/ 557213 w 1779"/>
                <a:gd name="T7" fmla="*/ 11642 h 2091"/>
                <a:gd name="T8" fmla="*/ 939800 w 1779"/>
                <a:gd name="T9" fmla="*/ 284692 h 2091"/>
                <a:gd name="T10" fmla="*/ 727605 w 1779"/>
                <a:gd name="T11" fmla="*/ 475192 h 2091"/>
                <a:gd name="T12" fmla="*/ 437092 w 1779"/>
                <a:gd name="T13" fmla="*/ 402696 h 2091"/>
                <a:gd name="T14" fmla="*/ 153458 w 1779"/>
                <a:gd name="T15" fmla="*/ 507471 h 2091"/>
                <a:gd name="T16" fmla="*/ 404813 w 1779"/>
                <a:gd name="T17" fmla="*/ 913871 h 2091"/>
                <a:gd name="T18" fmla="*/ 337609 w 1779"/>
                <a:gd name="T19" fmla="*/ 521759 h 2091"/>
                <a:gd name="T20" fmla="*/ 508000 w 1779"/>
                <a:gd name="T21" fmla="*/ 626004 h 2091"/>
                <a:gd name="T22" fmla="*/ 637117 w 1779"/>
                <a:gd name="T23" fmla="*/ 545571 h 2091"/>
                <a:gd name="T24" fmla="*/ 651934 w 1779"/>
                <a:gd name="T25" fmla="*/ 690563 h 2091"/>
                <a:gd name="T26" fmla="*/ 13758 w 1779"/>
                <a:gd name="T27" fmla="*/ 404284 h 2091"/>
                <a:gd name="T28" fmla="*/ 57679 w 1779"/>
                <a:gd name="T29" fmla="*/ 344488 h 2091"/>
                <a:gd name="T30" fmla="*/ 527050 w 1779"/>
                <a:gd name="T31" fmla="*/ 35454 h 2091"/>
                <a:gd name="T32" fmla="*/ 747184 w 1779"/>
                <a:gd name="T33" fmla="*/ 137054 h 2091"/>
                <a:gd name="T34" fmla="*/ 458259 w 1779"/>
                <a:gd name="T35" fmla="*/ 343958 h 2091"/>
                <a:gd name="T36" fmla="*/ 895880 w 1779"/>
                <a:gd name="T37" fmla="*/ 229129 h 2091"/>
                <a:gd name="T38" fmla="*/ 486304 w 1779"/>
                <a:gd name="T39" fmla="*/ 175683 h 2091"/>
                <a:gd name="T40" fmla="*/ 107950 w 1779"/>
                <a:gd name="T41" fmla="*/ 339725 h 2091"/>
                <a:gd name="T42" fmla="*/ 498475 w 1779"/>
                <a:gd name="T43" fmla="*/ 204788 h 2091"/>
                <a:gd name="T44" fmla="*/ 221721 w 1779"/>
                <a:gd name="T45" fmla="*/ 297921 h 2091"/>
                <a:gd name="T46" fmla="*/ 919163 w 1779"/>
                <a:gd name="T47" fmla="*/ 297392 h 2091"/>
                <a:gd name="T48" fmla="*/ 466196 w 1779"/>
                <a:gd name="T49" fmla="*/ 252413 h 2091"/>
                <a:gd name="T50" fmla="*/ 180975 w 1779"/>
                <a:gd name="T51" fmla="*/ 387350 h 2091"/>
                <a:gd name="T52" fmla="*/ 730780 w 1779"/>
                <a:gd name="T53" fmla="*/ 264583 h 2091"/>
                <a:gd name="T54" fmla="*/ 700617 w 1779"/>
                <a:gd name="T55" fmla="*/ 365654 h 2091"/>
                <a:gd name="T56" fmla="*/ 635530 w 1779"/>
                <a:gd name="T57" fmla="*/ 353483 h 2091"/>
                <a:gd name="T58" fmla="*/ 783167 w 1779"/>
                <a:gd name="T59" fmla="*/ 422804 h 2091"/>
                <a:gd name="T60" fmla="*/ 733955 w 1779"/>
                <a:gd name="T61" fmla="*/ 357717 h 2091"/>
                <a:gd name="T62" fmla="*/ 452967 w 1779"/>
                <a:gd name="T63" fmla="*/ 472546 h 2091"/>
                <a:gd name="T64" fmla="*/ 317500 w 1779"/>
                <a:gd name="T65" fmla="*/ 853017 h 2091"/>
                <a:gd name="T66" fmla="*/ 101600 w 1779"/>
                <a:gd name="T67" fmla="*/ 455084 h 2091"/>
                <a:gd name="T68" fmla="*/ 56621 w 1779"/>
                <a:gd name="T69" fmla="*/ 492125 h 2091"/>
                <a:gd name="T70" fmla="*/ 221721 w 1779"/>
                <a:gd name="T71" fmla="*/ 801159 h 2091"/>
                <a:gd name="T72" fmla="*/ 82021 w 1779"/>
                <a:gd name="T73" fmla="*/ 461434 h 2091"/>
                <a:gd name="T74" fmla="*/ 377825 w 1779"/>
                <a:gd name="T75" fmla="*/ 485246 h 2091"/>
                <a:gd name="T76" fmla="*/ 504825 w 1779"/>
                <a:gd name="T77" fmla="*/ 749830 h 2091"/>
                <a:gd name="T78" fmla="*/ 486834 w 1779"/>
                <a:gd name="T79" fmla="*/ 708554 h 2091"/>
                <a:gd name="T80" fmla="*/ 470429 w 1779"/>
                <a:gd name="T81" fmla="*/ 651934 h 2091"/>
                <a:gd name="T82" fmla="*/ 436034 w 1779"/>
                <a:gd name="T83" fmla="*/ 628650 h 2091"/>
                <a:gd name="T84" fmla="*/ 430213 w 1779"/>
                <a:gd name="T85" fmla="*/ 577850 h 2091"/>
                <a:gd name="T86" fmla="*/ 393700 w 1779"/>
                <a:gd name="T87" fmla="*/ 557213 h 2091"/>
                <a:gd name="T88" fmla="*/ 648759 w 1779"/>
                <a:gd name="T89" fmla="*/ 556684 h 2091"/>
                <a:gd name="T90" fmla="*/ 563034 w 1779"/>
                <a:gd name="T91" fmla="*/ 603250 h 2091"/>
                <a:gd name="T92" fmla="*/ 654050 w 1779"/>
                <a:gd name="T93" fmla="*/ 578379 h 2091"/>
                <a:gd name="T94" fmla="*/ 557213 w 1779"/>
                <a:gd name="T95" fmla="*/ 755121 h 2091"/>
                <a:gd name="T96" fmla="*/ 560388 w 1779"/>
                <a:gd name="T97" fmla="*/ 681567 h 2091"/>
                <a:gd name="T98" fmla="*/ 606425 w 1779"/>
                <a:gd name="T99" fmla="*/ 654579 h 2091"/>
                <a:gd name="T100" fmla="*/ 622300 w 1779"/>
                <a:gd name="T101" fmla="*/ 786871 h 2091"/>
                <a:gd name="T102" fmla="*/ 618596 w 1779"/>
                <a:gd name="T103" fmla="*/ 842434 h 2091"/>
                <a:gd name="T104" fmla="*/ 463021 w 1779"/>
                <a:gd name="T105" fmla="*/ 863071 h 2091"/>
                <a:gd name="T106" fmla="*/ 516467 w 1779"/>
                <a:gd name="T107" fmla="*/ 851430 h 2091"/>
                <a:gd name="T108" fmla="*/ 571500 w 1779"/>
                <a:gd name="T109" fmla="*/ 878417 h 2091"/>
                <a:gd name="T110" fmla="*/ 610659 w 1779"/>
                <a:gd name="T111" fmla="*/ 916517 h 2091"/>
                <a:gd name="T112" fmla="*/ 205846 w 1779"/>
                <a:gd name="T113" fmla="*/ 889000 h 2091"/>
                <a:gd name="T114" fmla="*/ 322792 w 1779"/>
                <a:gd name="T115" fmla="*/ 901171 h 2091"/>
                <a:gd name="T116" fmla="*/ 192088 w 1779"/>
                <a:gd name="T117" fmla="*/ 919692 h 2091"/>
                <a:gd name="T118" fmla="*/ 120650 w 1779"/>
                <a:gd name="T119" fmla="*/ 949325 h 2091"/>
                <a:gd name="T120" fmla="*/ 365125 w 1779"/>
                <a:gd name="T121" fmla="*/ 1090613 h 2091"/>
                <a:gd name="T122" fmla="*/ 338138 w 1779"/>
                <a:gd name="T123" fmla="*/ 977371 h 20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31" y="1986"/>
                  </a:lnTo>
                  <a:lnTo>
                    <a:pt x="996" y="2002"/>
                  </a:lnTo>
                  <a:lnTo>
                    <a:pt x="962" y="2018"/>
                  </a:lnTo>
                  <a:lnTo>
                    <a:pt x="927" y="2033"/>
                  </a:lnTo>
                  <a:lnTo>
                    <a:pt x="889" y="2046"/>
                  </a:lnTo>
                  <a:lnTo>
                    <a:pt x="851" y="2058"/>
                  </a:lnTo>
                  <a:lnTo>
                    <a:pt x="810" y="2067"/>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96" y="1858"/>
                  </a:lnTo>
                  <a:lnTo>
                    <a:pt x="108" y="1846"/>
                  </a:lnTo>
                  <a:lnTo>
                    <a:pt x="122" y="1833"/>
                  </a:lnTo>
                  <a:lnTo>
                    <a:pt x="139" y="1820"/>
                  </a:lnTo>
                  <a:lnTo>
                    <a:pt x="170" y="1799"/>
                  </a:lnTo>
                  <a:lnTo>
                    <a:pt x="205" y="1780"/>
                  </a:lnTo>
                  <a:lnTo>
                    <a:pt x="241" y="1762"/>
                  </a:lnTo>
                  <a:lnTo>
                    <a:pt x="276" y="1746"/>
                  </a:lnTo>
                  <a:lnTo>
                    <a:pt x="284" y="1744"/>
                  </a:lnTo>
                  <a:lnTo>
                    <a:pt x="294" y="1742"/>
                  </a:lnTo>
                  <a:lnTo>
                    <a:pt x="303" y="1740"/>
                  </a:lnTo>
                  <a:lnTo>
                    <a:pt x="310" y="1736"/>
                  </a:lnTo>
                  <a:lnTo>
                    <a:pt x="319" y="1731"/>
                  </a:lnTo>
                  <a:lnTo>
                    <a:pt x="326" y="1726"/>
                  </a:lnTo>
                  <a:lnTo>
                    <a:pt x="334" y="1721"/>
                  </a:lnTo>
                  <a:lnTo>
                    <a:pt x="338" y="1720"/>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397" y="1578"/>
                  </a:lnTo>
                  <a:lnTo>
                    <a:pt x="371" y="1521"/>
                  </a:lnTo>
                  <a:lnTo>
                    <a:pt x="319" y="1407"/>
                  </a:lnTo>
                  <a:lnTo>
                    <a:pt x="263" y="1291"/>
                  </a:lnTo>
                  <a:lnTo>
                    <a:pt x="236" y="1232"/>
                  </a:lnTo>
                  <a:lnTo>
                    <a:pt x="209" y="1173"/>
                  </a:lnTo>
                  <a:lnTo>
                    <a:pt x="197" y="1144"/>
                  </a:lnTo>
                  <a:lnTo>
                    <a:pt x="183" y="1115"/>
                  </a:lnTo>
                  <a:lnTo>
                    <a:pt x="153" y="1059"/>
                  </a:lnTo>
                  <a:lnTo>
                    <a:pt x="123" y="1002"/>
                  </a:lnTo>
                  <a:lnTo>
                    <a:pt x="94" y="944"/>
                  </a:lnTo>
                  <a:lnTo>
                    <a:pt x="83" y="920"/>
                  </a:lnTo>
                  <a:lnTo>
                    <a:pt x="72" y="897"/>
                  </a:lnTo>
                  <a:lnTo>
                    <a:pt x="61" y="873"/>
                  </a:lnTo>
                  <a:lnTo>
                    <a:pt x="54" y="863"/>
                  </a:lnTo>
                  <a:lnTo>
                    <a:pt x="48" y="853"/>
                  </a:lnTo>
                  <a:lnTo>
                    <a:pt x="44" y="848"/>
                  </a:lnTo>
                  <a:lnTo>
                    <a:pt x="40" y="841"/>
                  </a:lnTo>
                  <a:lnTo>
                    <a:pt x="35" y="835"/>
                  </a:lnTo>
                  <a:lnTo>
                    <a:pt x="29" y="828"/>
                  </a:lnTo>
                  <a:lnTo>
                    <a:pt x="22" y="822"/>
                  </a:lnTo>
                  <a:lnTo>
                    <a:pt x="18" y="817"/>
                  </a:lnTo>
                  <a:lnTo>
                    <a:pt x="16" y="810"/>
                  </a:lnTo>
                  <a:lnTo>
                    <a:pt x="14" y="802"/>
                  </a:lnTo>
                  <a:lnTo>
                    <a:pt x="8" y="780"/>
                  </a:lnTo>
                  <a:lnTo>
                    <a:pt x="5" y="766"/>
                  </a:lnTo>
                  <a:lnTo>
                    <a:pt x="2" y="754"/>
                  </a:lnTo>
                  <a:lnTo>
                    <a:pt x="0" y="742"/>
                  </a:lnTo>
                  <a:lnTo>
                    <a:pt x="0" y="730"/>
                  </a:lnTo>
                  <a:lnTo>
                    <a:pt x="1" y="717"/>
                  </a:lnTo>
                  <a:lnTo>
                    <a:pt x="3" y="705"/>
                  </a:lnTo>
                  <a:lnTo>
                    <a:pt x="7" y="692"/>
                  </a:lnTo>
                  <a:lnTo>
                    <a:pt x="12" y="678"/>
                  </a:lnTo>
                  <a:lnTo>
                    <a:pt x="20" y="671"/>
                  </a:lnTo>
                  <a:lnTo>
                    <a:pt x="27" y="665"/>
                  </a:lnTo>
                  <a:lnTo>
                    <a:pt x="34" y="657"/>
                  </a:lnTo>
                  <a:lnTo>
                    <a:pt x="40" y="650"/>
                  </a:lnTo>
                  <a:lnTo>
                    <a:pt x="63" y="638"/>
                  </a:lnTo>
                  <a:lnTo>
                    <a:pt x="87" y="629"/>
                  </a:lnTo>
                  <a:lnTo>
                    <a:pt x="111" y="622"/>
                  </a:lnTo>
                  <a:lnTo>
                    <a:pt x="136" y="615"/>
                  </a:lnTo>
                  <a:lnTo>
                    <a:pt x="144" y="617"/>
                  </a:lnTo>
                  <a:lnTo>
                    <a:pt x="153" y="618"/>
                  </a:lnTo>
                  <a:lnTo>
                    <a:pt x="160" y="620"/>
                  </a:lnTo>
                  <a:lnTo>
                    <a:pt x="168" y="623"/>
                  </a:lnTo>
                  <a:lnTo>
                    <a:pt x="192" y="607"/>
                  </a:lnTo>
                  <a:lnTo>
                    <a:pt x="217" y="592"/>
                  </a:lnTo>
                  <a:lnTo>
                    <a:pt x="242" y="579"/>
                  </a:lnTo>
                  <a:lnTo>
                    <a:pt x="265" y="566"/>
                  </a:lnTo>
                  <a:lnTo>
                    <a:pt x="291" y="554"/>
                  </a:lnTo>
                  <a:lnTo>
                    <a:pt x="317" y="542"/>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30"/>
                  </a:lnTo>
                  <a:lnTo>
                    <a:pt x="926" y="207"/>
                  </a:lnTo>
                  <a:lnTo>
                    <a:pt x="924" y="161"/>
                  </a:lnTo>
                  <a:lnTo>
                    <a:pt x="923" y="139"/>
                  </a:lnTo>
                  <a:lnTo>
                    <a:pt x="924" y="117"/>
                  </a:lnTo>
                  <a:lnTo>
                    <a:pt x="926" y="97"/>
                  </a:lnTo>
                  <a:lnTo>
                    <a:pt x="928" y="87"/>
                  </a:lnTo>
                  <a:lnTo>
                    <a:pt x="930" y="79"/>
                  </a:lnTo>
                  <a:lnTo>
                    <a:pt x="938" y="72"/>
                  </a:lnTo>
                  <a:lnTo>
                    <a:pt x="946" y="66"/>
                  </a:lnTo>
                  <a:lnTo>
                    <a:pt x="955" y="60"/>
                  </a:lnTo>
                  <a:lnTo>
                    <a:pt x="964" y="54"/>
                  </a:lnTo>
                  <a:lnTo>
                    <a:pt x="985" y="45"/>
                  </a:lnTo>
                  <a:lnTo>
                    <a:pt x="1007" y="36"/>
                  </a:lnTo>
                  <a:lnTo>
                    <a:pt x="1031" y="29"/>
                  </a:lnTo>
                  <a:lnTo>
                    <a:pt x="1053" y="22"/>
                  </a:lnTo>
                  <a:lnTo>
                    <a:pt x="1095" y="10"/>
                  </a:lnTo>
                  <a:lnTo>
                    <a:pt x="1111" y="6"/>
                  </a:lnTo>
                  <a:lnTo>
                    <a:pt x="1126" y="3"/>
                  </a:lnTo>
                  <a:lnTo>
                    <a:pt x="1141" y="1"/>
                  </a:lnTo>
                  <a:lnTo>
                    <a:pt x="1155" y="0"/>
                  </a:lnTo>
                  <a:lnTo>
                    <a:pt x="1170" y="2"/>
                  </a:lnTo>
                  <a:lnTo>
                    <a:pt x="1184" y="4"/>
                  </a:lnTo>
                  <a:lnTo>
                    <a:pt x="1199" y="9"/>
                  </a:lnTo>
                  <a:lnTo>
                    <a:pt x="1213" y="17"/>
                  </a:lnTo>
                  <a:lnTo>
                    <a:pt x="1233" y="40"/>
                  </a:lnTo>
                  <a:lnTo>
                    <a:pt x="1252" y="65"/>
                  </a:lnTo>
                  <a:lnTo>
                    <a:pt x="1290" y="114"/>
                  </a:lnTo>
                  <a:lnTo>
                    <a:pt x="1325" y="166"/>
                  </a:lnTo>
                  <a:lnTo>
                    <a:pt x="1360" y="217"/>
                  </a:lnTo>
                  <a:lnTo>
                    <a:pt x="1383" y="224"/>
                  </a:lnTo>
                  <a:lnTo>
                    <a:pt x="1405" y="232"/>
                  </a:lnTo>
                  <a:lnTo>
                    <a:pt x="1451" y="244"/>
                  </a:lnTo>
                  <a:lnTo>
                    <a:pt x="1474" y="249"/>
                  </a:lnTo>
                  <a:lnTo>
                    <a:pt x="1496" y="256"/>
                  </a:lnTo>
                  <a:lnTo>
                    <a:pt x="1519" y="262"/>
                  </a:lnTo>
                  <a:lnTo>
                    <a:pt x="1540" y="270"/>
                  </a:lnTo>
                  <a:lnTo>
                    <a:pt x="1545" y="273"/>
                  </a:lnTo>
                  <a:lnTo>
                    <a:pt x="1549" y="276"/>
                  </a:lnTo>
                  <a:lnTo>
                    <a:pt x="1557" y="282"/>
                  </a:lnTo>
                  <a:lnTo>
                    <a:pt x="1566" y="290"/>
                  </a:lnTo>
                  <a:lnTo>
                    <a:pt x="1575" y="295"/>
                  </a:lnTo>
                  <a:lnTo>
                    <a:pt x="1590" y="303"/>
                  </a:lnTo>
                  <a:lnTo>
                    <a:pt x="1604" y="310"/>
                  </a:lnTo>
                  <a:lnTo>
                    <a:pt x="1631" y="327"/>
                  </a:lnTo>
                  <a:lnTo>
                    <a:pt x="1658" y="347"/>
                  </a:lnTo>
                  <a:lnTo>
                    <a:pt x="1684" y="367"/>
                  </a:lnTo>
                  <a:lnTo>
                    <a:pt x="1710" y="388"/>
                  </a:lnTo>
                  <a:lnTo>
                    <a:pt x="1733" y="411"/>
                  </a:lnTo>
                  <a:lnTo>
                    <a:pt x="1779" y="455"/>
                  </a:lnTo>
                  <a:lnTo>
                    <a:pt x="1777" y="463"/>
                  </a:lnTo>
                  <a:lnTo>
                    <a:pt x="1776" y="473"/>
                  </a:lnTo>
                  <a:lnTo>
                    <a:pt x="1778" y="494"/>
                  </a:lnTo>
                  <a:lnTo>
                    <a:pt x="1778" y="505"/>
                  </a:lnTo>
                  <a:lnTo>
                    <a:pt x="1779" y="517"/>
                  </a:lnTo>
                  <a:lnTo>
                    <a:pt x="1778" y="527"/>
                  </a:lnTo>
                  <a:lnTo>
                    <a:pt x="1776" y="538"/>
                  </a:lnTo>
                  <a:lnTo>
                    <a:pt x="1774" y="547"/>
                  </a:lnTo>
                  <a:lnTo>
                    <a:pt x="1771" y="555"/>
                  </a:lnTo>
                  <a:lnTo>
                    <a:pt x="1762" y="571"/>
                  </a:lnTo>
                  <a:lnTo>
                    <a:pt x="1751" y="587"/>
                  </a:lnTo>
                  <a:lnTo>
                    <a:pt x="1740" y="603"/>
                  </a:lnTo>
                  <a:lnTo>
                    <a:pt x="1727" y="617"/>
                  </a:lnTo>
                  <a:lnTo>
                    <a:pt x="1713" y="632"/>
                  </a:lnTo>
                  <a:lnTo>
                    <a:pt x="1685" y="661"/>
                  </a:lnTo>
                  <a:lnTo>
                    <a:pt x="1671" y="676"/>
                  </a:lnTo>
                  <a:lnTo>
                    <a:pt x="1658" y="689"/>
                  </a:lnTo>
                  <a:lnTo>
                    <a:pt x="1644" y="701"/>
                  </a:lnTo>
                  <a:lnTo>
                    <a:pt x="1631" y="712"/>
                  </a:lnTo>
                  <a:lnTo>
                    <a:pt x="1617" y="722"/>
                  </a:lnTo>
                  <a:lnTo>
                    <a:pt x="1602" y="732"/>
                  </a:lnTo>
                  <a:lnTo>
                    <a:pt x="1569" y="752"/>
                  </a:lnTo>
                  <a:lnTo>
                    <a:pt x="1554" y="763"/>
                  </a:lnTo>
                  <a:lnTo>
                    <a:pt x="1539" y="773"/>
                  </a:lnTo>
                  <a:lnTo>
                    <a:pt x="1531" y="777"/>
                  </a:lnTo>
                  <a:lnTo>
                    <a:pt x="1522" y="781"/>
                  </a:lnTo>
                  <a:lnTo>
                    <a:pt x="1514" y="784"/>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55" y="904"/>
                  </a:lnTo>
                  <a:lnTo>
                    <a:pt x="1345" y="904"/>
                  </a:lnTo>
                  <a:lnTo>
                    <a:pt x="1336" y="902"/>
                  </a:lnTo>
                  <a:lnTo>
                    <a:pt x="1325" y="899"/>
                  </a:lnTo>
                  <a:lnTo>
                    <a:pt x="1305" y="890"/>
                  </a:lnTo>
                  <a:lnTo>
                    <a:pt x="1295" y="886"/>
                  </a:lnTo>
                  <a:lnTo>
                    <a:pt x="1284" y="883"/>
                  </a:lnTo>
                  <a:lnTo>
                    <a:pt x="1272" y="884"/>
                  </a:lnTo>
                  <a:lnTo>
                    <a:pt x="1258" y="887"/>
                  </a:lnTo>
                  <a:lnTo>
                    <a:pt x="1245" y="892"/>
                  </a:lnTo>
                  <a:lnTo>
                    <a:pt x="1231" y="897"/>
                  </a:lnTo>
                  <a:lnTo>
                    <a:pt x="1204" y="908"/>
                  </a:lnTo>
                  <a:lnTo>
                    <a:pt x="1190" y="913"/>
                  </a:lnTo>
                  <a:lnTo>
                    <a:pt x="1176" y="917"/>
                  </a:lnTo>
                  <a:lnTo>
                    <a:pt x="1171" y="919"/>
                  </a:lnTo>
                  <a:lnTo>
                    <a:pt x="1142" y="921"/>
                  </a:lnTo>
                  <a:lnTo>
                    <a:pt x="1111" y="924"/>
                  </a:lnTo>
                  <a:lnTo>
                    <a:pt x="1045" y="929"/>
                  </a:lnTo>
                  <a:lnTo>
                    <a:pt x="1009" y="931"/>
                  </a:lnTo>
                  <a:lnTo>
                    <a:pt x="975" y="933"/>
                  </a:lnTo>
                  <a:lnTo>
                    <a:pt x="939" y="934"/>
                  </a:lnTo>
                  <a:lnTo>
                    <a:pt x="903" y="934"/>
                  </a:lnTo>
                  <a:lnTo>
                    <a:pt x="896" y="930"/>
                  </a:lnTo>
                  <a:lnTo>
                    <a:pt x="886" y="927"/>
                  </a:lnTo>
                  <a:lnTo>
                    <a:pt x="866" y="923"/>
                  </a:lnTo>
                  <a:lnTo>
                    <a:pt x="856" y="920"/>
                  </a:lnTo>
                  <a:lnTo>
                    <a:pt x="847" y="917"/>
                  </a:lnTo>
                  <a:lnTo>
                    <a:pt x="839" y="913"/>
                  </a:lnTo>
                  <a:lnTo>
                    <a:pt x="835" y="911"/>
                  </a:lnTo>
                  <a:lnTo>
                    <a:pt x="832" y="908"/>
                  </a:lnTo>
                  <a:lnTo>
                    <a:pt x="830" y="892"/>
                  </a:lnTo>
                  <a:lnTo>
                    <a:pt x="832" y="885"/>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79" y="521"/>
                  </a:lnTo>
                  <a:lnTo>
                    <a:pt x="873" y="523"/>
                  </a:lnTo>
                  <a:lnTo>
                    <a:pt x="867" y="525"/>
                  </a:lnTo>
                  <a:lnTo>
                    <a:pt x="862" y="527"/>
                  </a:lnTo>
                  <a:lnTo>
                    <a:pt x="850" y="535"/>
                  </a:lnTo>
                  <a:lnTo>
                    <a:pt x="841" y="544"/>
                  </a:lnTo>
                  <a:lnTo>
                    <a:pt x="821" y="550"/>
                  </a:lnTo>
                  <a:lnTo>
                    <a:pt x="798" y="557"/>
                  </a:lnTo>
                  <a:lnTo>
                    <a:pt x="777" y="564"/>
                  </a:lnTo>
                  <a:lnTo>
                    <a:pt x="756" y="570"/>
                  </a:lnTo>
                  <a:lnTo>
                    <a:pt x="727" y="582"/>
                  </a:lnTo>
                  <a:lnTo>
                    <a:pt x="696" y="594"/>
                  </a:lnTo>
                  <a:lnTo>
                    <a:pt x="635" y="620"/>
                  </a:lnTo>
                  <a:lnTo>
                    <a:pt x="572" y="647"/>
                  </a:lnTo>
                  <a:lnTo>
                    <a:pt x="512" y="676"/>
                  </a:lnTo>
                  <a:lnTo>
                    <a:pt x="485" y="688"/>
                  </a:lnTo>
                  <a:lnTo>
                    <a:pt x="458" y="700"/>
                  </a:lnTo>
                  <a:lnTo>
                    <a:pt x="430" y="711"/>
                  </a:lnTo>
                  <a:lnTo>
                    <a:pt x="404" y="723"/>
                  </a:lnTo>
                  <a:lnTo>
                    <a:pt x="375" y="737"/>
                  </a:lnTo>
                  <a:lnTo>
                    <a:pt x="348" y="752"/>
                  </a:lnTo>
                  <a:lnTo>
                    <a:pt x="321" y="768"/>
                  </a:lnTo>
                  <a:lnTo>
                    <a:pt x="293" y="784"/>
                  </a:lnTo>
                  <a:lnTo>
                    <a:pt x="278" y="794"/>
                  </a:lnTo>
                  <a:lnTo>
                    <a:pt x="265" y="804"/>
                  </a:lnTo>
                  <a:lnTo>
                    <a:pt x="253" y="815"/>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404" y="1197"/>
                  </a:lnTo>
                  <a:lnTo>
                    <a:pt x="419" y="1228"/>
                  </a:lnTo>
                  <a:lnTo>
                    <a:pt x="434" y="1260"/>
                  </a:lnTo>
                  <a:lnTo>
                    <a:pt x="450" y="1291"/>
                  </a:lnTo>
                  <a:lnTo>
                    <a:pt x="457" y="1301"/>
                  </a:lnTo>
                  <a:lnTo>
                    <a:pt x="462" y="1309"/>
                  </a:lnTo>
                  <a:lnTo>
                    <a:pt x="469" y="1319"/>
                  </a:lnTo>
                  <a:lnTo>
                    <a:pt x="475" y="1328"/>
                  </a:lnTo>
                  <a:lnTo>
                    <a:pt x="488" y="1350"/>
                  </a:lnTo>
                  <a:lnTo>
                    <a:pt x="499" y="1371"/>
                  </a:lnTo>
                  <a:lnTo>
                    <a:pt x="521" y="1415"/>
                  </a:lnTo>
                  <a:lnTo>
                    <a:pt x="544" y="1458"/>
                  </a:lnTo>
                  <a:lnTo>
                    <a:pt x="555" y="1479"/>
                  </a:lnTo>
                  <a:lnTo>
                    <a:pt x="569" y="1500"/>
                  </a:lnTo>
                  <a:lnTo>
                    <a:pt x="578" y="1516"/>
                  </a:lnTo>
                  <a:lnTo>
                    <a:pt x="586" y="1532"/>
                  </a:lnTo>
                  <a:lnTo>
                    <a:pt x="604" y="1564"/>
                  </a:lnTo>
                  <a:lnTo>
                    <a:pt x="610" y="1575"/>
                  </a:lnTo>
                  <a:lnTo>
                    <a:pt x="618" y="1585"/>
                  </a:lnTo>
                  <a:lnTo>
                    <a:pt x="622" y="1591"/>
                  </a:lnTo>
                  <a:lnTo>
                    <a:pt x="624" y="1597"/>
                  </a:lnTo>
                  <a:lnTo>
                    <a:pt x="625" y="1604"/>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78" y="1734"/>
                  </a:lnTo>
                  <a:lnTo>
                    <a:pt x="791" y="1741"/>
                  </a:lnTo>
                  <a:lnTo>
                    <a:pt x="804" y="1746"/>
                  </a:lnTo>
                  <a:lnTo>
                    <a:pt x="817" y="1751"/>
                  </a:lnTo>
                  <a:lnTo>
                    <a:pt x="843" y="1759"/>
                  </a:lnTo>
                  <a:lnTo>
                    <a:pt x="871" y="1766"/>
                  </a:lnTo>
                  <a:lnTo>
                    <a:pt x="864" y="1718"/>
                  </a:lnTo>
                  <a:lnTo>
                    <a:pt x="856" y="1672"/>
                  </a:lnTo>
                  <a:lnTo>
                    <a:pt x="842" y="1584"/>
                  </a:lnTo>
                  <a:lnTo>
                    <a:pt x="836" y="1540"/>
                  </a:lnTo>
                  <a:lnTo>
                    <a:pt x="828" y="1496"/>
                  </a:lnTo>
                  <a:lnTo>
                    <a:pt x="820" y="1452"/>
                  </a:lnTo>
                  <a:lnTo>
                    <a:pt x="810" y="1404"/>
                  </a:lnTo>
                  <a:lnTo>
                    <a:pt x="810" y="1401"/>
                  </a:lnTo>
                  <a:lnTo>
                    <a:pt x="811" y="1398"/>
                  </a:lnTo>
                  <a:lnTo>
                    <a:pt x="814" y="1394"/>
                  </a:lnTo>
                  <a:lnTo>
                    <a:pt x="819" y="1392"/>
                  </a:lnTo>
                  <a:lnTo>
                    <a:pt x="821" y="1389"/>
                  </a:lnTo>
                  <a:lnTo>
                    <a:pt x="822" y="1387"/>
                  </a:lnTo>
                  <a:lnTo>
                    <a:pt x="808" y="1364"/>
                  </a:lnTo>
                  <a:lnTo>
                    <a:pt x="794" y="1338"/>
                  </a:lnTo>
                  <a:lnTo>
                    <a:pt x="779" y="1310"/>
                  </a:lnTo>
                  <a:lnTo>
                    <a:pt x="765" y="1281"/>
                  </a:lnTo>
                  <a:lnTo>
                    <a:pt x="736" y="1221"/>
                  </a:lnTo>
                  <a:lnTo>
                    <a:pt x="708" y="1161"/>
                  </a:lnTo>
                  <a:lnTo>
                    <a:pt x="702" y="1148"/>
                  </a:lnTo>
                  <a:lnTo>
                    <a:pt x="696" y="1136"/>
                  </a:lnTo>
                  <a:lnTo>
                    <a:pt x="689" y="1124"/>
                  </a:lnTo>
                  <a:lnTo>
                    <a:pt x="684" y="1112"/>
                  </a:lnTo>
                  <a:lnTo>
                    <a:pt x="682" y="1099"/>
                  </a:lnTo>
                  <a:lnTo>
                    <a:pt x="678" y="1085"/>
                  </a:lnTo>
                  <a:lnTo>
                    <a:pt x="675" y="1070"/>
                  </a:lnTo>
                  <a:lnTo>
                    <a:pt x="673" y="1063"/>
                  </a:lnTo>
                  <a:lnTo>
                    <a:pt x="670" y="1055"/>
                  </a:lnTo>
                  <a:lnTo>
                    <a:pt x="662" y="1040"/>
                  </a:lnTo>
                  <a:lnTo>
                    <a:pt x="658" y="1034"/>
                  </a:lnTo>
                  <a:lnTo>
                    <a:pt x="655" y="1025"/>
                  </a:lnTo>
                  <a:lnTo>
                    <a:pt x="648" y="1011"/>
                  </a:lnTo>
                  <a:lnTo>
                    <a:pt x="641" y="995"/>
                  </a:lnTo>
                  <a:lnTo>
                    <a:pt x="638" y="986"/>
                  </a:lnTo>
                  <a:lnTo>
                    <a:pt x="635" y="977"/>
                  </a:lnTo>
                  <a:lnTo>
                    <a:pt x="632" y="969"/>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5" y="900"/>
                  </a:lnTo>
                  <a:lnTo>
                    <a:pt x="748" y="905"/>
                  </a:lnTo>
                  <a:lnTo>
                    <a:pt x="748" y="910"/>
                  </a:lnTo>
                  <a:lnTo>
                    <a:pt x="748" y="913"/>
                  </a:lnTo>
                  <a:lnTo>
                    <a:pt x="748" y="916"/>
                  </a:lnTo>
                  <a:lnTo>
                    <a:pt x="746" y="919"/>
                  </a:lnTo>
                  <a:lnTo>
                    <a:pt x="774" y="973"/>
                  </a:lnTo>
                  <a:lnTo>
                    <a:pt x="802" y="1027"/>
                  </a:lnTo>
                  <a:lnTo>
                    <a:pt x="828" y="1082"/>
                  </a:lnTo>
                  <a:lnTo>
                    <a:pt x="856" y="1137"/>
                  </a:lnTo>
                  <a:lnTo>
                    <a:pt x="878" y="1174"/>
                  </a:lnTo>
                  <a:lnTo>
                    <a:pt x="900" y="1214"/>
                  </a:lnTo>
                  <a:lnTo>
                    <a:pt x="920" y="1254"/>
                  </a:lnTo>
                  <a:lnTo>
                    <a:pt x="940" y="1296"/>
                  </a:lnTo>
                  <a:lnTo>
                    <a:pt x="945" y="1309"/>
                  </a:lnTo>
                  <a:lnTo>
                    <a:pt x="951" y="1324"/>
                  </a:lnTo>
                  <a:lnTo>
                    <a:pt x="955" y="1329"/>
                  </a:lnTo>
                  <a:lnTo>
                    <a:pt x="960" y="1335"/>
                  </a:lnTo>
                  <a:lnTo>
                    <a:pt x="965" y="1339"/>
                  </a:lnTo>
                  <a:lnTo>
                    <a:pt x="972" y="1340"/>
                  </a:lnTo>
                  <a:lnTo>
                    <a:pt x="970" y="1314"/>
                  </a:lnTo>
                  <a:lnTo>
                    <a:pt x="969" y="1289"/>
                  </a:lnTo>
                  <a:lnTo>
                    <a:pt x="965" y="1234"/>
                  </a:lnTo>
                  <a:lnTo>
                    <a:pt x="963" y="1208"/>
                  </a:lnTo>
                  <a:lnTo>
                    <a:pt x="960" y="1183"/>
                  </a:lnTo>
                  <a:lnTo>
                    <a:pt x="956" y="1158"/>
                  </a:lnTo>
                  <a:lnTo>
                    <a:pt x="954" y="1147"/>
                  </a:lnTo>
                  <a:lnTo>
                    <a:pt x="950" y="1137"/>
                  </a:lnTo>
                  <a:lnTo>
                    <a:pt x="965" y="1110"/>
                  </a:lnTo>
                  <a:lnTo>
                    <a:pt x="973" y="1095"/>
                  </a:lnTo>
                  <a:lnTo>
                    <a:pt x="980" y="1078"/>
                  </a:lnTo>
                  <a:lnTo>
                    <a:pt x="987" y="1061"/>
                  </a:lnTo>
                  <a:lnTo>
                    <a:pt x="992" y="1044"/>
                  </a:lnTo>
                  <a:lnTo>
                    <a:pt x="994" y="1025"/>
                  </a:lnTo>
                  <a:lnTo>
                    <a:pt x="994" y="1017"/>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61" y="1077"/>
                  </a:lnTo>
                  <a:lnTo>
                    <a:pt x="1076" y="1097"/>
                  </a:lnTo>
                  <a:lnTo>
                    <a:pt x="1084" y="1106"/>
                  </a:lnTo>
                  <a:lnTo>
                    <a:pt x="1094" y="1114"/>
                  </a:lnTo>
                  <a:lnTo>
                    <a:pt x="1104" y="1122"/>
                  </a:lnTo>
                  <a:lnTo>
                    <a:pt x="1114" y="1129"/>
                  </a:lnTo>
                  <a:lnTo>
                    <a:pt x="1113" y="1146"/>
                  </a:lnTo>
                  <a:lnTo>
                    <a:pt x="1112" y="1162"/>
                  </a:lnTo>
                  <a:lnTo>
                    <a:pt x="1113" y="1180"/>
                  </a:lnTo>
                  <a:lnTo>
                    <a:pt x="1114" y="1196"/>
                  </a:lnTo>
                  <a:lnTo>
                    <a:pt x="1117" y="1229"/>
                  </a:lnTo>
                  <a:lnTo>
                    <a:pt x="1117" y="1245"/>
                  </a:lnTo>
                  <a:lnTo>
                    <a:pt x="1117" y="1262"/>
                  </a:lnTo>
                  <a:lnTo>
                    <a:pt x="1126" y="1232"/>
                  </a:lnTo>
                  <a:lnTo>
                    <a:pt x="1137" y="1202"/>
                  </a:lnTo>
                  <a:lnTo>
                    <a:pt x="1158" y="1143"/>
                  </a:lnTo>
                  <a:lnTo>
                    <a:pt x="1181" y="1087"/>
                  </a:lnTo>
                  <a:lnTo>
                    <a:pt x="1201" y="1033"/>
                  </a:lnTo>
                  <a:lnTo>
                    <a:pt x="1204" y="1031"/>
                  </a:lnTo>
                  <a:lnTo>
                    <a:pt x="1208" y="1029"/>
                  </a:lnTo>
                  <a:lnTo>
                    <a:pt x="1218" y="1027"/>
                  </a:lnTo>
                  <a:lnTo>
                    <a:pt x="1228" y="1029"/>
                  </a:lnTo>
                  <a:lnTo>
                    <a:pt x="1238" y="1030"/>
                  </a:lnTo>
                  <a:lnTo>
                    <a:pt x="1248" y="1033"/>
                  </a:lnTo>
                  <a:lnTo>
                    <a:pt x="1259" y="1037"/>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23" y="1312"/>
                  </a:lnTo>
                  <a:lnTo>
                    <a:pt x="1217" y="1333"/>
                  </a:lnTo>
                  <a:lnTo>
                    <a:pt x="1208" y="1352"/>
                  </a:lnTo>
                  <a:lnTo>
                    <a:pt x="1204" y="1362"/>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2" y="1503"/>
                  </a:lnTo>
                  <a:lnTo>
                    <a:pt x="1193" y="1523"/>
                  </a:lnTo>
                  <a:lnTo>
                    <a:pt x="1193" y="1544"/>
                  </a:lnTo>
                  <a:lnTo>
                    <a:pt x="1193" y="1564"/>
                  </a:lnTo>
                  <a:lnTo>
                    <a:pt x="1188" y="1625"/>
                  </a:lnTo>
                  <a:lnTo>
                    <a:pt x="1182" y="1684"/>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60" y="820"/>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32" y="777"/>
                  </a:lnTo>
                  <a:lnTo>
                    <a:pt x="232" y="773"/>
                  </a:lnTo>
                  <a:lnTo>
                    <a:pt x="233" y="768"/>
                  </a:lnTo>
                  <a:lnTo>
                    <a:pt x="232" y="757"/>
                  </a:lnTo>
                  <a:lnTo>
                    <a:pt x="230" y="743"/>
                  </a:lnTo>
                  <a:lnTo>
                    <a:pt x="230" y="732"/>
                  </a:lnTo>
                  <a:lnTo>
                    <a:pt x="229" y="723"/>
                  </a:lnTo>
                  <a:lnTo>
                    <a:pt x="227" y="715"/>
                  </a:lnTo>
                  <a:lnTo>
                    <a:pt x="223" y="707"/>
                  </a:lnTo>
                  <a:lnTo>
                    <a:pt x="214" y="691"/>
                  </a:lnTo>
                  <a:lnTo>
                    <a:pt x="202" y="674"/>
                  </a:lnTo>
                  <a:lnTo>
                    <a:pt x="194" y="670"/>
                  </a:lnTo>
                  <a:lnTo>
                    <a:pt x="186" y="668"/>
                  </a:lnTo>
                  <a:lnTo>
                    <a:pt x="167" y="662"/>
                  </a:lnTo>
                  <a:lnTo>
                    <a:pt x="145" y="657"/>
                  </a:lnTo>
                  <a:lnTo>
                    <a:pt x="135" y="654"/>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32" y="712"/>
                  </a:lnTo>
                  <a:lnTo>
                    <a:pt x="33" y="713"/>
                  </a:lnTo>
                  <a:lnTo>
                    <a:pt x="33" y="716"/>
                  </a:lnTo>
                  <a:lnTo>
                    <a:pt x="29" y="716"/>
                  </a:lnTo>
                  <a:lnTo>
                    <a:pt x="25" y="718"/>
                  </a:lnTo>
                  <a:lnTo>
                    <a:pt x="27" y="721"/>
                  </a:lnTo>
                  <a:lnTo>
                    <a:pt x="27" y="724"/>
                  </a:lnTo>
                  <a:lnTo>
                    <a:pt x="27" y="727"/>
                  </a:lnTo>
                  <a:lnTo>
                    <a:pt x="26" y="729"/>
                  </a:lnTo>
                  <a:lnTo>
                    <a:pt x="24" y="733"/>
                  </a:lnTo>
                  <a:lnTo>
                    <a:pt x="23" y="735"/>
                  </a:lnTo>
                  <a:close/>
                  <a:moveTo>
                    <a:pt x="1247" y="91"/>
                  </a:moveTo>
                  <a:lnTo>
                    <a:pt x="1247" y="91"/>
                  </a:lnTo>
                  <a:lnTo>
                    <a:pt x="1234" y="73"/>
                  </a:lnTo>
                  <a:lnTo>
                    <a:pt x="1221" y="56"/>
                  </a:lnTo>
                  <a:lnTo>
                    <a:pt x="1215" y="49"/>
                  </a:lnTo>
                  <a:lnTo>
                    <a:pt x="1207" y="41"/>
                  </a:lnTo>
                  <a:lnTo>
                    <a:pt x="1200" y="35"/>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1" y="177"/>
                  </a:lnTo>
                  <a:lnTo>
                    <a:pt x="943" y="204"/>
                  </a:lnTo>
                  <a:lnTo>
                    <a:pt x="946" y="231"/>
                  </a:lnTo>
                  <a:lnTo>
                    <a:pt x="950" y="258"/>
                  </a:lnTo>
                  <a:lnTo>
                    <a:pt x="958" y="311"/>
                  </a:lnTo>
                  <a:lnTo>
                    <a:pt x="961" y="336"/>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19" y="191"/>
                  </a:lnTo>
                  <a:lnTo>
                    <a:pt x="1310" y="176"/>
                  </a:lnTo>
                  <a:lnTo>
                    <a:pt x="1301" y="160"/>
                  </a:lnTo>
                  <a:lnTo>
                    <a:pt x="1290" y="146"/>
                  </a:lnTo>
                  <a:lnTo>
                    <a:pt x="1268" y="117"/>
                  </a:lnTo>
                  <a:lnTo>
                    <a:pt x="1247" y="91"/>
                  </a:lnTo>
                  <a:close/>
                  <a:moveTo>
                    <a:pt x="1449" y="263"/>
                  </a:moveTo>
                  <a:lnTo>
                    <a:pt x="1449" y="263"/>
                  </a:lnTo>
                  <a:lnTo>
                    <a:pt x="1441" y="262"/>
                  </a:lnTo>
                  <a:lnTo>
                    <a:pt x="1431" y="261"/>
                  </a:lnTo>
                  <a:lnTo>
                    <a:pt x="1422" y="260"/>
                  </a:lnTo>
                  <a:lnTo>
                    <a:pt x="1412" y="259"/>
                  </a:lnTo>
                  <a:lnTo>
                    <a:pt x="1386" y="250"/>
                  </a:lnTo>
                  <a:lnTo>
                    <a:pt x="1360" y="241"/>
                  </a:lnTo>
                  <a:lnTo>
                    <a:pt x="1347" y="237"/>
                  </a:lnTo>
                  <a:lnTo>
                    <a:pt x="1334" y="234"/>
                  </a:lnTo>
                  <a:lnTo>
                    <a:pt x="1321" y="232"/>
                  </a:lnTo>
                  <a:lnTo>
                    <a:pt x="1309" y="231"/>
                  </a:lnTo>
                  <a:lnTo>
                    <a:pt x="1290" y="232"/>
                  </a:lnTo>
                  <a:lnTo>
                    <a:pt x="1269" y="234"/>
                  </a:lnTo>
                  <a:lnTo>
                    <a:pt x="1249" y="237"/>
                  </a:lnTo>
                  <a:lnTo>
                    <a:pt x="1229" y="241"/>
                  </a:lnTo>
                  <a:lnTo>
                    <a:pt x="1189" y="249"/>
                  </a:lnTo>
                  <a:lnTo>
                    <a:pt x="1154" y="259"/>
                  </a:lnTo>
                  <a:lnTo>
                    <a:pt x="1131" y="265"/>
                  </a:lnTo>
                  <a:lnTo>
                    <a:pt x="1110" y="275"/>
                  </a:lnTo>
                  <a:lnTo>
                    <a:pt x="1089" y="284"/>
                  </a:lnTo>
                  <a:lnTo>
                    <a:pt x="1069" y="296"/>
                  </a:lnTo>
                  <a:lnTo>
                    <a:pt x="1050" y="308"/>
                  </a:lnTo>
                  <a:lnTo>
                    <a:pt x="1033" y="321"/>
                  </a:lnTo>
                  <a:lnTo>
                    <a:pt x="1016" y="335"/>
                  </a:lnTo>
                  <a:lnTo>
                    <a:pt x="1002" y="350"/>
                  </a:lnTo>
                  <a:lnTo>
                    <a:pt x="995" y="355"/>
                  </a:lnTo>
                  <a:lnTo>
                    <a:pt x="990" y="359"/>
                  </a:lnTo>
                  <a:lnTo>
                    <a:pt x="985" y="365"/>
                  </a:lnTo>
                  <a:lnTo>
                    <a:pt x="979" y="369"/>
                  </a:lnTo>
                  <a:lnTo>
                    <a:pt x="969" y="382"/>
                  </a:lnTo>
                  <a:lnTo>
                    <a:pt x="960" y="397"/>
                  </a:lnTo>
                  <a:lnTo>
                    <a:pt x="953" y="412"/>
                  </a:lnTo>
                  <a:lnTo>
                    <a:pt x="945" y="429"/>
                  </a:lnTo>
                  <a:lnTo>
                    <a:pt x="933" y="462"/>
                  </a:lnTo>
                  <a:lnTo>
                    <a:pt x="927" y="479"/>
                  </a:lnTo>
                  <a:lnTo>
                    <a:pt x="920" y="496"/>
                  </a:lnTo>
                  <a:lnTo>
                    <a:pt x="912" y="517"/>
                  </a:lnTo>
                  <a:lnTo>
                    <a:pt x="901" y="536"/>
                  </a:lnTo>
                  <a:lnTo>
                    <a:pt x="892" y="555"/>
                  </a:lnTo>
                  <a:lnTo>
                    <a:pt x="884" y="576"/>
                  </a:lnTo>
                  <a:lnTo>
                    <a:pt x="878" y="594"/>
                  </a:lnTo>
                  <a:lnTo>
                    <a:pt x="874" y="612"/>
                  </a:lnTo>
                  <a:lnTo>
                    <a:pt x="870" y="631"/>
                  </a:lnTo>
                  <a:lnTo>
                    <a:pt x="866" y="650"/>
                  </a:lnTo>
                  <a:lnTo>
                    <a:pt x="860" y="673"/>
                  </a:lnTo>
                  <a:lnTo>
                    <a:pt x="855" y="698"/>
                  </a:lnTo>
                  <a:lnTo>
                    <a:pt x="851" y="722"/>
                  </a:lnTo>
                  <a:lnTo>
                    <a:pt x="848" y="748"/>
                  </a:lnTo>
                  <a:lnTo>
                    <a:pt x="845" y="774"/>
                  </a:lnTo>
                  <a:lnTo>
                    <a:pt x="844" y="801"/>
                  </a:lnTo>
                  <a:lnTo>
                    <a:pt x="845" y="829"/>
                  </a:lnTo>
                  <a:lnTo>
                    <a:pt x="849" y="858"/>
                  </a:lnTo>
                  <a:lnTo>
                    <a:pt x="849" y="852"/>
                  </a:lnTo>
                  <a:lnTo>
                    <a:pt x="850" y="847"/>
                  </a:lnTo>
                  <a:lnTo>
                    <a:pt x="852" y="842"/>
                  </a:lnTo>
                  <a:lnTo>
                    <a:pt x="854" y="839"/>
                  </a:lnTo>
                  <a:lnTo>
                    <a:pt x="858" y="832"/>
                  </a:lnTo>
                  <a:lnTo>
                    <a:pt x="860" y="826"/>
                  </a:lnTo>
                  <a:lnTo>
                    <a:pt x="862" y="822"/>
                  </a:lnTo>
                  <a:lnTo>
                    <a:pt x="880" y="805"/>
                  </a:lnTo>
                  <a:lnTo>
                    <a:pt x="897" y="788"/>
                  </a:lnTo>
                  <a:lnTo>
                    <a:pt x="931" y="751"/>
                  </a:lnTo>
                  <a:lnTo>
                    <a:pt x="948" y="733"/>
                  </a:lnTo>
                  <a:lnTo>
                    <a:pt x="965" y="715"/>
                  </a:lnTo>
                  <a:lnTo>
                    <a:pt x="984" y="697"/>
                  </a:lnTo>
                  <a:lnTo>
                    <a:pt x="1004" y="678"/>
                  </a:lnTo>
                  <a:lnTo>
                    <a:pt x="1024" y="663"/>
                  </a:lnTo>
                  <a:lnTo>
                    <a:pt x="1045" y="648"/>
                  </a:lnTo>
                  <a:lnTo>
                    <a:pt x="1065" y="635"/>
                  </a:lnTo>
                  <a:lnTo>
                    <a:pt x="1086" y="621"/>
                  </a:lnTo>
                  <a:lnTo>
                    <a:pt x="1131" y="594"/>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3" y="449"/>
                  </a:lnTo>
                  <a:lnTo>
                    <a:pt x="915" y="445"/>
                  </a:lnTo>
                  <a:lnTo>
                    <a:pt x="918" y="438"/>
                  </a:lnTo>
                  <a:lnTo>
                    <a:pt x="919" y="430"/>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39" y="322"/>
                  </a:lnTo>
                  <a:lnTo>
                    <a:pt x="938" y="317"/>
                  </a:lnTo>
                  <a:lnTo>
                    <a:pt x="938" y="306"/>
                  </a:lnTo>
                  <a:lnTo>
                    <a:pt x="936" y="296"/>
                  </a:lnTo>
                  <a:lnTo>
                    <a:pt x="934" y="293"/>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close/>
                  <a:moveTo>
                    <a:pt x="689" y="391"/>
                  </a:moveTo>
                  <a:lnTo>
                    <a:pt x="689" y="391"/>
                  </a:lnTo>
                  <a:lnTo>
                    <a:pt x="674" y="399"/>
                  </a:lnTo>
                  <a:lnTo>
                    <a:pt x="660" y="409"/>
                  </a:lnTo>
                  <a:lnTo>
                    <a:pt x="645" y="417"/>
                  </a:lnTo>
                  <a:lnTo>
                    <a:pt x="630" y="426"/>
                  </a:lnTo>
                  <a:lnTo>
                    <a:pt x="517" y="474"/>
                  </a:lnTo>
                  <a:lnTo>
                    <a:pt x="405" y="523"/>
                  </a:lnTo>
                  <a:lnTo>
                    <a:pt x="350" y="548"/>
                  </a:lnTo>
                  <a:lnTo>
                    <a:pt x="295" y="574"/>
                  </a:lnTo>
                  <a:lnTo>
                    <a:pt x="242" y="601"/>
                  </a:lnTo>
                  <a:lnTo>
                    <a:pt x="190" y="629"/>
                  </a:lnTo>
                  <a:lnTo>
                    <a:pt x="192" y="630"/>
                  </a:lnTo>
                  <a:lnTo>
                    <a:pt x="194" y="631"/>
                  </a:lnTo>
                  <a:lnTo>
                    <a:pt x="197" y="636"/>
                  </a:lnTo>
                  <a:lnTo>
                    <a:pt x="199" y="638"/>
                  </a:lnTo>
                  <a:lnTo>
                    <a:pt x="201" y="640"/>
                  </a:lnTo>
                  <a:lnTo>
                    <a:pt x="204" y="642"/>
                  </a:lnTo>
                  <a:lnTo>
                    <a:pt x="209" y="642"/>
                  </a:lnTo>
                  <a:lnTo>
                    <a:pt x="213" y="641"/>
                  </a:lnTo>
                  <a:lnTo>
                    <a:pt x="216" y="640"/>
                  </a:lnTo>
                  <a:lnTo>
                    <a:pt x="223" y="635"/>
                  </a:lnTo>
                  <a:lnTo>
                    <a:pt x="230" y="629"/>
                  </a:lnTo>
                  <a:lnTo>
                    <a:pt x="236" y="625"/>
                  </a:lnTo>
                  <a:lnTo>
                    <a:pt x="259" y="612"/>
                  </a:lnTo>
                  <a:lnTo>
                    <a:pt x="283" y="599"/>
                  </a:lnTo>
                  <a:lnTo>
                    <a:pt x="327" y="578"/>
                  </a:lnTo>
                  <a:lnTo>
                    <a:pt x="356" y="565"/>
                  </a:lnTo>
                  <a:lnTo>
                    <a:pt x="387" y="552"/>
                  </a:lnTo>
                  <a:lnTo>
                    <a:pt x="417" y="539"/>
                  </a:lnTo>
                  <a:lnTo>
                    <a:pt x="448" y="526"/>
                  </a:lnTo>
                  <a:lnTo>
                    <a:pt x="473" y="516"/>
                  </a:lnTo>
                  <a:lnTo>
                    <a:pt x="498" y="506"/>
                  </a:lnTo>
                  <a:lnTo>
                    <a:pt x="547" y="487"/>
                  </a:lnTo>
                  <a:lnTo>
                    <a:pt x="596" y="468"/>
                  </a:lnTo>
                  <a:lnTo>
                    <a:pt x="620" y="458"/>
                  </a:lnTo>
                  <a:lnTo>
                    <a:pt x="642" y="447"/>
                  </a:lnTo>
                  <a:lnTo>
                    <a:pt x="743" y="401"/>
                  </a:lnTo>
                  <a:lnTo>
                    <a:pt x="791" y="380"/>
                  </a:lnTo>
                  <a:lnTo>
                    <a:pt x="839" y="359"/>
                  </a:lnTo>
                  <a:lnTo>
                    <a:pt x="840" y="354"/>
                  </a:lnTo>
                  <a:lnTo>
                    <a:pt x="842" y="349"/>
                  </a:lnTo>
                  <a:lnTo>
                    <a:pt x="848" y="338"/>
                  </a:lnTo>
                  <a:lnTo>
                    <a:pt x="851" y="333"/>
                  </a:lnTo>
                  <a:lnTo>
                    <a:pt x="852" y="327"/>
                  </a:lnTo>
                  <a:lnTo>
                    <a:pt x="853" y="322"/>
                  </a:lnTo>
                  <a:lnTo>
                    <a:pt x="852" y="318"/>
                  </a:lnTo>
                  <a:lnTo>
                    <a:pt x="833" y="329"/>
                  </a:lnTo>
                  <a:lnTo>
                    <a:pt x="813" y="340"/>
                  </a:lnTo>
                  <a:lnTo>
                    <a:pt x="793" y="349"/>
                  </a:lnTo>
                  <a:lnTo>
                    <a:pt x="773" y="357"/>
                  </a:lnTo>
                  <a:lnTo>
                    <a:pt x="731" y="373"/>
                  </a:lnTo>
                  <a:lnTo>
                    <a:pt x="710" y="382"/>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close/>
                  <a:moveTo>
                    <a:pt x="837" y="409"/>
                  </a:moveTo>
                  <a:lnTo>
                    <a:pt x="837" y="409"/>
                  </a:lnTo>
                  <a:lnTo>
                    <a:pt x="838" y="404"/>
                  </a:lnTo>
                  <a:lnTo>
                    <a:pt x="838" y="401"/>
                  </a:lnTo>
                  <a:lnTo>
                    <a:pt x="837" y="396"/>
                  </a:lnTo>
                  <a:lnTo>
                    <a:pt x="835" y="389"/>
                  </a:lnTo>
                  <a:lnTo>
                    <a:pt x="834" y="385"/>
                  </a:lnTo>
                  <a:lnTo>
                    <a:pt x="835" y="381"/>
                  </a:lnTo>
                  <a:lnTo>
                    <a:pt x="829" y="381"/>
                  </a:lnTo>
                  <a:lnTo>
                    <a:pt x="766" y="411"/>
                  </a:lnTo>
                  <a:lnTo>
                    <a:pt x="705" y="441"/>
                  </a:lnTo>
                  <a:lnTo>
                    <a:pt x="674" y="455"/>
                  </a:lnTo>
                  <a:lnTo>
                    <a:pt x="642" y="469"/>
                  </a:lnTo>
                  <a:lnTo>
                    <a:pt x="610" y="480"/>
                  </a:lnTo>
                  <a:lnTo>
                    <a:pt x="576" y="492"/>
                  </a:lnTo>
                  <a:lnTo>
                    <a:pt x="567" y="497"/>
                  </a:lnTo>
                  <a:lnTo>
                    <a:pt x="556" y="504"/>
                  </a:lnTo>
                  <a:lnTo>
                    <a:pt x="534" y="514"/>
                  </a:lnTo>
                  <a:lnTo>
                    <a:pt x="510" y="522"/>
                  </a:lnTo>
                  <a:lnTo>
                    <a:pt x="485" y="532"/>
                  </a:lnTo>
                  <a:lnTo>
                    <a:pt x="463" y="541"/>
                  </a:lnTo>
                  <a:lnTo>
                    <a:pt x="442" y="552"/>
                  </a:lnTo>
                  <a:lnTo>
                    <a:pt x="419" y="563"/>
                  </a:lnTo>
                  <a:lnTo>
                    <a:pt x="397" y="574"/>
                  </a:lnTo>
                  <a:lnTo>
                    <a:pt x="322" y="603"/>
                  </a:lnTo>
                  <a:lnTo>
                    <a:pt x="284" y="621"/>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2" y="451"/>
                  </a:lnTo>
                  <a:lnTo>
                    <a:pt x="859" y="450"/>
                  </a:lnTo>
                  <a:lnTo>
                    <a:pt x="855" y="446"/>
                  </a:lnTo>
                  <a:lnTo>
                    <a:pt x="853" y="441"/>
                  </a:lnTo>
                  <a:lnTo>
                    <a:pt x="850" y="433"/>
                  </a:lnTo>
                  <a:lnTo>
                    <a:pt x="844" y="419"/>
                  </a:lnTo>
                  <a:lnTo>
                    <a:pt x="841" y="413"/>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37" y="463"/>
                  </a:lnTo>
                  <a:lnTo>
                    <a:pt x="1728" y="459"/>
                  </a:lnTo>
                  <a:lnTo>
                    <a:pt x="1717" y="455"/>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51" y="739"/>
                  </a:lnTo>
                  <a:lnTo>
                    <a:pt x="1575" y="726"/>
                  </a:lnTo>
                  <a:lnTo>
                    <a:pt x="1596" y="711"/>
                  </a:lnTo>
                  <a:lnTo>
                    <a:pt x="1619" y="695"/>
                  </a:lnTo>
                  <a:lnTo>
                    <a:pt x="1639" y="678"/>
                  </a:lnTo>
                  <a:lnTo>
                    <a:pt x="1658" y="660"/>
                  </a:lnTo>
                  <a:lnTo>
                    <a:pt x="1677" y="640"/>
                  </a:lnTo>
                  <a:close/>
                  <a:moveTo>
                    <a:pt x="881" y="477"/>
                  </a:moveTo>
                  <a:lnTo>
                    <a:pt x="881" y="477"/>
                  </a:lnTo>
                  <a:lnTo>
                    <a:pt x="883" y="476"/>
                  </a:lnTo>
                  <a:lnTo>
                    <a:pt x="883" y="475"/>
                  </a:lnTo>
                  <a:lnTo>
                    <a:pt x="881" y="475"/>
                  </a:lnTo>
                  <a:lnTo>
                    <a:pt x="877" y="478"/>
                  </a:lnTo>
                  <a:lnTo>
                    <a:pt x="871" y="480"/>
                  </a:lnTo>
                  <a:lnTo>
                    <a:pt x="859" y="485"/>
                  </a:lnTo>
                  <a:lnTo>
                    <a:pt x="839" y="489"/>
                  </a:lnTo>
                  <a:lnTo>
                    <a:pt x="832" y="492"/>
                  </a:lnTo>
                  <a:lnTo>
                    <a:pt x="823" y="495"/>
                  </a:lnTo>
                  <a:lnTo>
                    <a:pt x="806" y="504"/>
                  </a:lnTo>
                  <a:lnTo>
                    <a:pt x="788" y="514"/>
                  </a:lnTo>
                  <a:lnTo>
                    <a:pt x="771" y="524"/>
                  </a:lnTo>
                  <a:lnTo>
                    <a:pt x="753" y="536"/>
                  </a:lnTo>
                  <a:lnTo>
                    <a:pt x="736" y="546"/>
                  </a:lnTo>
                  <a:lnTo>
                    <a:pt x="720" y="554"/>
                  </a:lnTo>
                  <a:lnTo>
                    <a:pt x="704" y="561"/>
                  </a:lnTo>
                  <a:lnTo>
                    <a:pt x="688" y="566"/>
                  </a:lnTo>
                  <a:lnTo>
                    <a:pt x="672" y="572"/>
                  </a:lnTo>
                  <a:lnTo>
                    <a:pt x="640" y="585"/>
                  </a:lnTo>
                  <a:lnTo>
                    <a:pt x="579" y="612"/>
                  </a:lnTo>
                  <a:lnTo>
                    <a:pt x="542" y="628"/>
                  </a:lnTo>
                  <a:lnTo>
                    <a:pt x="505" y="643"/>
                  </a:lnTo>
                  <a:lnTo>
                    <a:pt x="471" y="657"/>
                  </a:lnTo>
                  <a:lnTo>
                    <a:pt x="439" y="671"/>
                  </a:lnTo>
                  <a:lnTo>
                    <a:pt x="417" y="681"/>
                  </a:lnTo>
                  <a:lnTo>
                    <a:pt x="396" y="689"/>
                  </a:lnTo>
                  <a:lnTo>
                    <a:pt x="353" y="705"/>
                  </a:lnTo>
                  <a:lnTo>
                    <a:pt x="332" y="714"/>
                  </a:lnTo>
                  <a:lnTo>
                    <a:pt x="311" y="723"/>
                  </a:lnTo>
                  <a:lnTo>
                    <a:pt x="291" y="733"/>
                  </a:lnTo>
                  <a:lnTo>
                    <a:pt x="272" y="745"/>
                  </a:lnTo>
                  <a:lnTo>
                    <a:pt x="273" y="751"/>
                  </a:lnTo>
                  <a:lnTo>
                    <a:pt x="274" y="759"/>
                  </a:lnTo>
                  <a:lnTo>
                    <a:pt x="274" y="762"/>
                  </a:lnTo>
                  <a:lnTo>
                    <a:pt x="273" y="766"/>
                  </a:lnTo>
                  <a:lnTo>
                    <a:pt x="272" y="771"/>
                  </a:lnTo>
                  <a:lnTo>
                    <a:pt x="268" y="775"/>
                  </a:lnTo>
                  <a:lnTo>
                    <a:pt x="305" y="752"/>
                  </a:lnTo>
                  <a:lnTo>
                    <a:pt x="342" y="732"/>
                  </a:lnTo>
                  <a:lnTo>
                    <a:pt x="380" y="713"/>
                  </a:lnTo>
                  <a:lnTo>
                    <a:pt x="418" y="695"/>
                  </a:lnTo>
                  <a:lnTo>
                    <a:pt x="458" y="677"/>
                  </a:lnTo>
                  <a:lnTo>
                    <a:pt x="496" y="660"/>
                  </a:lnTo>
                  <a:lnTo>
                    <a:pt x="576" y="627"/>
                  </a:lnTo>
                  <a:lnTo>
                    <a:pt x="601" y="616"/>
                  </a:lnTo>
                  <a:lnTo>
                    <a:pt x="626" y="605"/>
                  </a:lnTo>
                  <a:lnTo>
                    <a:pt x="675" y="581"/>
                  </a:lnTo>
                  <a:lnTo>
                    <a:pt x="701" y="570"/>
                  </a:lnTo>
                  <a:lnTo>
                    <a:pt x="727" y="561"/>
                  </a:lnTo>
                  <a:lnTo>
                    <a:pt x="752" y="552"/>
                  </a:lnTo>
                  <a:lnTo>
                    <a:pt x="780" y="546"/>
                  </a:lnTo>
                  <a:lnTo>
                    <a:pt x="840" y="516"/>
                  </a:lnTo>
                  <a:lnTo>
                    <a:pt x="901" y="485"/>
                  </a:lnTo>
                  <a:lnTo>
                    <a:pt x="900" y="483"/>
                  </a:lnTo>
                  <a:lnTo>
                    <a:pt x="898" y="481"/>
                  </a:lnTo>
                  <a:lnTo>
                    <a:pt x="893" y="481"/>
                  </a:lnTo>
                  <a:lnTo>
                    <a:pt x="886" y="480"/>
                  </a:lnTo>
                  <a:lnTo>
                    <a:pt x="883" y="479"/>
                  </a:lnTo>
                  <a:lnTo>
                    <a:pt x="881" y="477"/>
                  </a:lnTo>
                  <a:close/>
                  <a:moveTo>
                    <a:pt x="1478" y="745"/>
                  </a:moveTo>
                  <a:lnTo>
                    <a:pt x="1478" y="745"/>
                  </a:lnTo>
                  <a:lnTo>
                    <a:pt x="1476" y="733"/>
                  </a:lnTo>
                  <a:lnTo>
                    <a:pt x="1473" y="721"/>
                  </a:lnTo>
                  <a:lnTo>
                    <a:pt x="1463" y="696"/>
                  </a:lnTo>
                  <a:lnTo>
                    <a:pt x="1442" y="642"/>
                  </a:lnTo>
                  <a:lnTo>
                    <a:pt x="1439" y="632"/>
                  </a:lnTo>
                  <a:lnTo>
                    <a:pt x="1437" y="622"/>
                  </a:lnTo>
                  <a:lnTo>
                    <a:pt x="1434" y="611"/>
                  </a:lnTo>
                  <a:lnTo>
                    <a:pt x="1432" y="600"/>
                  </a:lnTo>
                  <a:lnTo>
                    <a:pt x="1427" y="586"/>
                  </a:lnTo>
                  <a:lnTo>
                    <a:pt x="1419" y="575"/>
                  </a:lnTo>
                  <a:lnTo>
                    <a:pt x="1413" y="563"/>
                  </a:lnTo>
                  <a:lnTo>
                    <a:pt x="1408" y="551"/>
                  </a:lnTo>
                  <a:lnTo>
                    <a:pt x="1402" y="535"/>
                  </a:lnTo>
                  <a:lnTo>
                    <a:pt x="1398" y="521"/>
                  </a:lnTo>
                  <a:lnTo>
                    <a:pt x="1395" y="515"/>
                  </a:lnTo>
                  <a:lnTo>
                    <a:pt x="1392" y="509"/>
                  </a:lnTo>
                  <a:lnTo>
                    <a:pt x="1386" y="504"/>
                  </a:lnTo>
                  <a:lnTo>
                    <a:pt x="1381" y="500"/>
                  </a:lnTo>
                  <a:lnTo>
                    <a:pt x="1371" y="502"/>
                  </a:lnTo>
                  <a:lnTo>
                    <a:pt x="1363" y="505"/>
                  </a:lnTo>
                  <a:lnTo>
                    <a:pt x="1354" y="508"/>
                  </a:lnTo>
                  <a:lnTo>
                    <a:pt x="1351" y="510"/>
                  </a:lnTo>
                  <a:lnTo>
                    <a:pt x="1349" y="514"/>
                  </a:lnTo>
                  <a:lnTo>
                    <a:pt x="1354" y="536"/>
                  </a:lnTo>
                  <a:lnTo>
                    <a:pt x="1362" y="560"/>
                  </a:lnTo>
                  <a:lnTo>
                    <a:pt x="1371" y="584"/>
                  </a:lnTo>
                  <a:lnTo>
                    <a:pt x="1382" y="609"/>
                  </a:lnTo>
                  <a:lnTo>
                    <a:pt x="1405" y="659"/>
                  </a:lnTo>
                  <a:lnTo>
                    <a:pt x="1427" y="708"/>
                  </a:lnTo>
                  <a:lnTo>
                    <a:pt x="1432" y="722"/>
                  </a:lnTo>
                  <a:lnTo>
                    <a:pt x="1434" y="735"/>
                  </a:lnTo>
                  <a:lnTo>
                    <a:pt x="1435" y="746"/>
                  </a:lnTo>
                  <a:lnTo>
                    <a:pt x="1434" y="756"/>
                  </a:lnTo>
                  <a:lnTo>
                    <a:pt x="1432" y="761"/>
                  </a:lnTo>
                  <a:lnTo>
                    <a:pt x="1428" y="766"/>
                  </a:lnTo>
                  <a:lnTo>
                    <a:pt x="1424" y="771"/>
                  </a:lnTo>
                  <a:lnTo>
                    <a:pt x="1417" y="773"/>
                  </a:lnTo>
                  <a:lnTo>
                    <a:pt x="1411" y="774"/>
                  </a:lnTo>
                  <a:lnTo>
                    <a:pt x="1404" y="774"/>
                  </a:lnTo>
                  <a:lnTo>
                    <a:pt x="1399" y="772"/>
                  </a:lnTo>
                  <a:lnTo>
                    <a:pt x="1393" y="767"/>
                  </a:lnTo>
                  <a:lnTo>
                    <a:pt x="1381" y="735"/>
                  </a:lnTo>
                  <a:lnTo>
                    <a:pt x="1368" y="705"/>
                  </a:lnTo>
                  <a:lnTo>
                    <a:pt x="1355" y="677"/>
                  </a:lnTo>
                  <a:lnTo>
                    <a:pt x="1341" y="650"/>
                  </a:lnTo>
                  <a:lnTo>
                    <a:pt x="1312" y="595"/>
                  </a:lnTo>
                  <a:lnTo>
                    <a:pt x="1298" y="567"/>
                  </a:lnTo>
                  <a:lnTo>
                    <a:pt x="1284" y="538"/>
                  </a:lnTo>
                  <a:lnTo>
                    <a:pt x="1278" y="540"/>
                  </a:lnTo>
                  <a:lnTo>
                    <a:pt x="1273" y="541"/>
                  </a:lnTo>
                  <a:lnTo>
                    <a:pt x="1268" y="545"/>
                  </a:lnTo>
                  <a:lnTo>
                    <a:pt x="1265" y="549"/>
                  </a:lnTo>
                  <a:lnTo>
                    <a:pt x="1269" y="566"/>
                  </a:lnTo>
                  <a:lnTo>
                    <a:pt x="1275" y="583"/>
                  </a:lnTo>
                  <a:lnTo>
                    <a:pt x="1281" y="601"/>
                  </a:lnTo>
                  <a:lnTo>
                    <a:pt x="1290" y="618"/>
                  </a:lnTo>
                  <a:lnTo>
                    <a:pt x="1306" y="655"/>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63" y="723"/>
                  </a:lnTo>
                  <a:lnTo>
                    <a:pt x="1253" y="703"/>
                  </a:lnTo>
                  <a:lnTo>
                    <a:pt x="1236" y="659"/>
                  </a:lnTo>
                  <a:lnTo>
                    <a:pt x="1219" y="616"/>
                  </a:lnTo>
                  <a:lnTo>
                    <a:pt x="1212" y="596"/>
                  </a:lnTo>
                  <a:lnTo>
                    <a:pt x="1203" y="578"/>
                  </a:lnTo>
                  <a:lnTo>
                    <a:pt x="1195" y="581"/>
                  </a:lnTo>
                  <a:lnTo>
                    <a:pt x="1187" y="584"/>
                  </a:lnTo>
                  <a:lnTo>
                    <a:pt x="1171" y="593"/>
                  </a:lnTo>
                  <a:lnTo>
                    <a:pt x="1171" y="596"/>
                  </a:lnTo>
                  <a:lnTo>
                    <a:pt x="1172" y="598"/>
                  </a:lnTo>
                  <a:lnTo>
                    <a:pt x="1175" y="600"/>
                  </a:lnTo>
                  <a:lnTo>
                    <a:pt x="1177" y="602"/>
                  </a:lnTo>
                  <a:lnTo>
                    <a:pt x="1178" y="603"/>
                  </a:lnTo>
                  <a:lnTo>
                    <a:pt x="1180" y="607"/>
                  </a:lnTo>
                  <a:lnTo>
                    <a:pt x="1178" y="610"/>
                  </a:lnTo>
                  <a:lnTo>
                    <a:pt x="1178" y="614"/>
                  </a:lnTo>
                  <a:lnTo>
                    <a:pt x="1177" y="620"/>
                  </a:lnTo>
                  <a:lnTo>
                    <a:pt x="1180" y="628"/>
                  </a:lnTo>
                  <a:lnTo>
                    <a:pt x="1183" y="638"/>
                  </a:lnTo>
                  <a:lnTo>
                    <a:pt x="1188" y="648"/>
                  </a:lnTo>
                  <a:lnTo>
                    <a:pt x="1201" y="668"/>
                  </a:lnTo>
                  <a:lnTo>
                    <a:pt x="1216" y="689"/>
                  </a:lnTo>
                  <a:lnTo>
                    <a:pt x="1222" y="700"/>
                  </a:lnTo>
                  <a:lnTo>
                    <a:pt x="1228" y="711"/>
                  </a:lnTo>
                  <a:lnTo>
                    <a:pt x="1239" y="734"/>
                  </a:lnTo>
                  <a:lnTo>
                    <a:pt x="1250" y="759"/>
                  </a:lnTo>
                  <a:lnTo>
                    <a:pt x="1262" y="782"/>
                  </a:lnTo>
                  <a:lnTo>
                    <a:pt x="1268" y="792"/>
                  </a:lnTo>
                  <a:lnTo>
                    <a:pt x="1276" y="803"/>
                  </a:lnTo>
                  <a:lnTo>
                    <a:pt x="1284" y="813"/>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8" y="808"/>
                  </a:lnTo>
                  <a:lnTo>
                    <a:pt x="1480" y="799"/>
                  </a:lnTo>
                  <a:lnTo>
                    <a:pt x="1481" y="781"/>
                  </a:lnTo>
                  <a:lnTo>
                    <a:pt x="1481" y="763"/>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0"/>
                  </a:lnTo>
                  <a:lnTo>
                    <a:pt x="1320" y="529"/>
                  </a:lnTo>
                  <a:lnTo>
                    <a:pt x="1320" y="526"/>
                  </a:lnTo>
                  <a:lnTo>
                    <a:pt x="1321" y="524"/>
                  </a:lnTo>
                  <a:lnTo>
                    <a:pt x="1317" y="524"/>
                  </a:lnTo>
                  <a:lnTo>
                    <a:pt x="1313" y="525"/>
                  </a:lnTo>
                  <a:lnTo>
                    <a:pt x="1311" y="527"/>
                  </a:lnTo>
                  <a:lnTo>
                    <a:pt x="1309" y="529"/>
                  </a:lnTo>
                  <a:lnTo>
                    <a:pt x="1304" y="529"/>
                  </a:lnTo>
                  <a:lnTo>
                    <a:pt x="1310" y="546"/>
                  </a:lnTo>
                  <a:lnTo>
                    <a:pt x="1318" y="562"/>
                  </a:lnTo>
                  <a:lnTo>
                    <a:pt x="1334" y="593"/>
                  </a:lnTo>
                  <a:lnTo>
                    <a:pt x="1351" y="624"/>
                  </a:lnTo>
                  <a:lnTo>
                    <a:pt x="1368" y="654"/>
                  </a:lnTo>
                  <a:lnTo>
                    <a:pt x="1373" y="667"/>
                  </a:lnTo>
                  <a:lnTo>
                    <a:pt x="1378" y="678"/>
                  </a:lnTo>
                  <a:lnTo>
                    <a:pt x="1385" y="703"/>
                  </a:lnTo>
                  <a:lnTo>
                    <a:pt x="1389" y="715"/>
                  </a:lnTo>
                  <a:lnTo>
                    <a:pt x="1394" y="726"/>
                  </a:lnTo>
                  <a:lnTo>
                    <a:pt x="1400" y="735"/>
                  </a:lnTo>
                  <a:lnTo>
                    <a:pt x="1408" y="743"/>
                  </a:lnTo>
                  <a:lnTo>
                    <a:pt x="1410" y="733"/>
                  </a:lnTo>
                  <a:lnTo>
                    <a:pt x="1409" y="724"/>
                  </a:lnTo>
                  <a:lnTo>
                    <a:pt x="1408" y="716"/>
                  </a:lnTo>
                  <a:lnTo>
                    <a:pt x="1404" y="708"/>
                  </a:lnTo>
                  <a:lnTo>
                    <a:pt x="1396" y="692"/>
                  </a:lnTo>
                  <a:lnTo>
                    <a:pt x="1387" y="676"/>
                  </a:lnTo>
                  <a:close/>
                  <a:moveTo>
                    <a:pt x="1262" y="610"/>
                  </a:moveTo>
                  <a:lnTo>
                    <a:pt x="1262" y="610"/>
                  </a:lnTo>
                  <a:lnTo>
                    <a:pt x="1258" y="595"/>
                  </a:lnTo>
                  <a:lnTo>
                    <a:pt x="1253" y="580"/>
                  </a:lnTo>
                  <a:lnTo>
                    <a:pt x="1251" y="572"/>
                  </a:lnTo>
                  <a:lnTo>
                    <a:pt x="1248" y="567"/>
                  </a:lnTo>
                  <a:lnTo>
                    <a:pt x="1244" y="562"/>
                  </a:lnTo>
                  <a:lnTo>
                    <a:pt x="1237" y="559"/>
                  </a:lnTo>
                  <a:lnTo>
                    <a:pt x="1236" y="561"/>
                  </a:lnTo>
                  <a:lnTo>
                    <a:pt x="1233" y="563"/>
                  </a:lnTo>
                  <a:lnTo>
                    <a:pt x="1227" y="564"/>
                  </a:lnTo>
                  <a:lnTo>
                    <a:pt x="1223" y="565"/>
                  </a:lnTo>
                  <a:lnTo>
                    <a:pt x="1220" y="567"/>
                  </a:lnTo>
                  <a:lnTo>
                    <a:pt x="1219" y="569"/>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5" y="768"/>
                  </a:lnTo>
                  <a:lnTo>
                    <a:pt x="1323" y="757"/>
                  </a:lnTo>
                  <a:lnTo>
                    <a:pt x="1321" y="745"/>
                  </a:lnTo>
                  <a:lnTo>
                    <a:pt x="1318" y="734"/>
                  </a:lnTo>
                  <a:lnTo>
                    <a:pt x="1309" y="713"/>
                  </a:lnTo>
                  <a:lnTo>
                    <a:pt x="1301" y="691"/>
                  </a:lnTo>
                  <a:lnTo>
                    <a:pt x="1280" y="651"/>
                  </a:lnTo>
                  <a:lnTo>
                    <a:pt x="1271" y="630"/>
                  </a:lnTo>
                  <a:lnTo>
                    <a:pt x="1262" y="610"/>
                  </a:lnTo>
                  <a:close/>
                  <a:moveTo>
                    <a:pt x="894" y="822"/>
                  </a:moveTo>
                  <a:lnTo>
                    <a:pt x="894" y="822"/>
                  </a:lnTo>
                  <a:lnTo>
                    <a:pt x="887" y="829"/>
                  </a:lnTo>
                  <a:lnTo>
                    <a:pt x="881" y="837"/>
                  </a:lnTo>
                  <a:lnTo>
                    <a:pt x="871" y="855"/>
                  </a:lnTo>
                  <a:lnTo>
                    <a:pt x="863" y="87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27" y="902"/>
                  </a:lnTo>
                  <a:lnTo>
                    <a:pt x="1150" y="898"/>
                  </a:lnTo>
                  <a:lnTo>
                    <a:pt x="1171" y="894"/>
                  </a:lnTo>
                  <a:lnTo>
                    <a:pt x="1191" y="888"/>
                  </a:lnTo>
                  <a:lnTo>
                    <a:pt x="1212" y="882"/>
                  </a:lnTo>
                  <a:lnTo>
                    <a:pt x="1231" y="875"/>
                  </a:lnTo>
                  <a:lnTo>
                    <a:pt x="1249" y="869"/>
                  </a:lnTo>
                  <a:lnTo>
                    <a:pt x="1267" y="860"/>
                  </a:lnTo>
                  <a:lnTo>
                    <a:pt x="1251" y="832"/>
                  </a:lnTo>
                  <a:lnTo>
                    <a:pt x="1236" y="799"/>
                  </a:lnTo>
                  <a:lnTo>
                    <a:pt x="1205" y="734"/>
                  </a:lnTo>
                  <a:lnTo>
                    <a:pt x="1146" y="605"/>
                  </a:lnTo>
                  <a:lnTo>
                    <a:pt x="1128" y="615"/>
                  </a:lnTo>
                  <a:lnTo>
                    <a:pt x="1110" y="627"/>
                  </a:lnTo>
                  <a:lnTo>
                    <a:pt x="1075" y="651"/>
                  </a:lnTo>
                  <a:lnTo>
                    <a:pt x="1041" y="675"/>
                  </a:lnTo>
                  <a:lnTo>
                    <a:pt x="1010" y="703"/>
                  </a:lnTo>
                  <a:lnTo>
                    <a:pt x="979" y="731"/>
                  </a:lnTo>
                  <a:lnTo>
                    <a:pt x="949" y="761"/>
                  </a:lnTo>
                  <a:lnTo>
                    <a:pt x="922" y="791"/>
                  </a:lnTo>
                  <a:lnTo>
                    <a:pt x="894" y="822"/>
                  </a:lnTo>
                  <a:close/>
                  <a:moveTo>
                    <a:pt x="625" y="1662"/>
                  </a:moveTo>
                  <a:lnTo>
                    <a:pt x="625" y="1662"/>
                  </a:lnTo>
                  <a:lnTo>
                    <a:pt x="623" y="1659"/>
                  </a:lnTo>
                  <a:lnTo>
                    <a:pt x="621" y="1656"/>
                  </a:lnTo>
                  <a:lnTo>
                    <a:pt x="616" y="1646"/>
                  </a:lnTo>
                  <a:lnTo>
                    <a:pt x="611" y="1636"/>
                  </a:lnTo>
                  <a:lnTo>
                    <a:pt x="607" y="1631"/>
                  </a:lnTo>
                  <a:lnTo>
                    <a:pt x="604" y="1628"/>
                  </a:lnTo>
                  <a:lnTo>
                    <a:pt x="600" y="1612"/>
                  </a:lnTo>
                  <a:lnTo>
                    <a:pt x="597" y="1597"/>
                  </a:lnTo>
                  <a:lnTo>
                    <a:pt x="592" y="1584"/>
                  </a:lnTo>
                  <a:lnTo>
                    <a:pt x="586" y="1572"/>
                  </a:lnTo>
                  <a:lnTo>
                    <a:pt x="575" y="1549"/>
                  </a:lnTo>
                  <a:lnTo>
                    <a:pt x="569" y="1536"/>
                  </a:lnTo>
                  <a:lnTo>
                    <a:pt x="564" y="1522"/>
                  </a:lnTo>
                  <a:lnTo>
                    <a:pt x="559" y="1518"/>
                  </a:lnTo>
                  <a:lnTo>
                    <a:pt x="554" y="1514"/>
                  </a:lnTo>
                  <a:lnTo>
                    <a:pt x="547" y="1503"/>
                  </a:lnTo>
                  <a:lnTo>
                    <a:pt x="540" y="1493"/>
                  </a:lnTo>
                  <a:lnTo>
                    <a:pt x="532" y="1483"/>
                  </a:lnTo>
                  <a:lnTo>
                    <a:pt x="531" y="1478"/>
                  </a:lnTo>
                  <a:lnTo>
                    <a:pt x="530" y="1474"/>
                  </a:lnTo>
                  <a:lnTo>
                    <a:pt x="527" y="1471"/>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39" y="1309"/>
                  </a:lnTo>
                  <a:lnTo>
                    <a:pt x="413" y="1259"/>
                  </a:lnTo>
                  <a:lnTo>
                    <a:pt x="388" y="1206"/>
                  </a:lnTo>
                  <a:lnTo>
                    <a:pt x="365" y="1154"/>
                  </a:lnTo>
                  <a:lnTo>
                    <a:pt x="348" y="1115"/>
                  </a:lnTo>
                  <a:lnTo>
                    <a:pt x="329" y="1078"/>
                  </a:lnTo>
                  <a:lnTo>
                    <a:pt x="291" y="1004"/>
                  </a:lnTo>
                  <a:lnTo>
                    <a:pt x="272" y="966"/>
                  </a:lnTo>
                  <a:lnTo>
                    <a:pt x="254" y="929"/>
                  </a:lnTo>
                  <a:lnTo>
                    <a:pt x="237" y="890"/>
                  </a:lnTo>
                  <a:lnTo>
                    <a:pt x="222" y="851"/>
                  </a:lnTo>
                  <a:lnTo>
                    <a:pt x="215" y="853"/>
                  </a:lnTo>
                  <a:lnTo>
                    <a:pt x="208" y="857"/>
                  </a:lnTo>
                  <a:lnTo>
                    <a:pt x="201" y="859"/>
                  </a:lnTo>
                  <a:lnTo>
                    <a:pt x="197" y="860"/>
                  </a:lnTo>
                  <a:lnTo>
                    <a:pt x="192" y="860"/>
                  </a:lnTo>
                  <a:lnTo>
                    <a:pt x="200" y="881"/>
                  </a:lnTo>
                  <a:lnTo>
                    <a:pt x="207" y="900"/>
                  </a:lnTo>
                  <a:lnTo>
                    <a:pt x="216" y="919"/>
                  </a:lnTo>
                  <a:lnTo>
                    <a:pt x="226" y="939"/>
                  </a:lnTo>
                  <a:lnTo>
                    <a:pt x="245" y="975"/>
                  </a:lnTo>
                  <a:lnTo>
                    <a:pt x="264" y="1010"/>
                  </a:lnTo>
                  <a:lnTo>
                    <a:pt x="272" y="1029"/>
                  </a:lnTo>
                  <a:lnTo>
                    <a:pt x="279" y="1048"/>
                  </a:lnTo>
                  <a:lnTo>
                    <a:pt x="287" y="1066"/>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53" y="1581"/>
                  </a:lnTo>
                  <a:lnTo>
                    <a:pt x="559" y="1593"/>
                  </a:lnTo>
                  <a:lnTo>
                    <a:pt x="570" y="1614"/>
                  </a:lnTo>
                  <a:lnTo>
                    <a:pt x="581" y="1637"/>
                  </a:lnTo>
                  <a:lnTo>
                    <a:pt x="586" y="1649"/>
                  </a:lnTo>
                  <a:lnTo>
                    <a:pt x="591" y="1660"/>
                  </a:lnTo>
                  <a:lnTo>
                    <a:pt x="591" y="1662"/>
                  </a:lnTo>
                  <a:lnTo>
                    <a:pt x="590" y="1665"/>
                  </a:lnTo>
                  <a:lnTo>
                    <a:pt x="587" y="1668"/>
                  </a:lnTo>
                  <a:lnTo>
                    <a:pt x="586" y="1669"/>
                  </a:lnTo>
                  <a:lnTo>
                    <a:pt x="586" y="1671"/>
                  </a:lnTo>
                  <a:lnTo>
                    <a:pt x="586" y="1673"/>
                  </a:lnTo>
                  <a:lnTo>
                    <a:pt x="589" y="1675"/>
                  </a:lnTo>
                  <a:lnTo>
                    <a:pt x="596" y="1677"/>
                  </a:lnTo>
                  <a:lnTo>
                    <a:pt x="601" y="1678"/>
                  </a:lnTo>
                  <a:lnTo>
                    <a:pt x="607" y="1677"/>
                  </a:lnTo>
                  <a:lnTo>
                    <a:pt x="611" y="1675"/>
                  </a:lnTo>
                  <a:lnTo>
                    <a:pt x="614" y="1673"/>
                  </a:lnTo>
                  <a:lnTo>
                    <a:pt x="618" y="1670"/>
                  </a:lnTo>
                  <a:lnTo>
                    <a:pt x="625" y="1662"/>
                  </a:lnTo>
                  <a:close/>
                  <a:moveTo>
                    <a:pt x="107" y="930"/>
                  </a:moveTo>
                  <a:lnTo>
                    <a:pt x="107" y="930"/>
                  </a:lnTo>
                  <a:lnTo>
                    <a:pt x="118" y="954"/>
                  </a:lnTo>
                  <a:lnTo>
                    <a:pt x="131" y="976"/>
                  </a:lnTo>
                  <a:lnTo>
                    <a:pt x="154" y="1022"/>
                  </a:lnTo>
                  <a:lnTo>
                    <a:pt x="166" y="1046"/>
                  </a:lnTo>
                  <a:lnTo>
                    <a:pt x="177" y="1067"/>
                  </a:lnTo>
                  <a:lnTo>
                    <a:pt x="203" y="1114"/>
                  </a:lnTo>
                  <a:lnTo>
                    <a:pt x="227" y="1161"/>
                  </a:lnTo>
                  <a:lnTo>
                    <a:pt x="250" y="1210"/>
                  </a:lnTo>
                  <a:lnTo>
                    <a:pt x="273" y="1258"/>
                  </a:lnTo>
                  <a:lnTo>
                    <a:pt x="317" y="1354"/>
                  </a:lnTo>
                  <a:lnTo>
                    <a:pt x="339" y="1402"/>
                  </a:lnTo>
                  <a:lnTo>
                    <a:pt x="363" y="1448"/>
                  </a:lnTo>
                  <a:lnTo>
                    <a:pt x="373" y="1472"/>
                  </a:lnTo>
                  <a:lnTo>
                    <a:pt x="384" y="1496"/>
                  </a:lnTo>
                  <a:lnTo>
                    <a:pt x="402" y="1545"/>
                  </a:lnTo>
                  <a:lnTo>
                    <a:pt x="412" y="1568"/>
                  </a:lnTo>
                  <a:lnTo>
                    <a:pt x="423" y="1592"/>
                  </a:lnTo>
                  <a:lnTo>
                    <a:pt x="434" y="1614"/>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6" y="1671"/>
                  </a:lnTo>
                  <a:lnTo>
                    <a:pt x="486" y="1664"/>
                  </a:lnTo>
                  <a:lnTo>
                    <a:pt x="486" y="1657"/>
                  </a:lnTo>
                  <a:lnTo>
                    <a:pt x="484" y="1651"/>
                  </a:lnTo>
                  <a:lnTo>
                    <a:pt x="480" y="1637"/>
                  </a:lnTo>
                  <a:lnTo>
                    <a:pt x="475" y="1621"/>
                  </a:lnTo>
                  <a:lnTo>
                    <a:pt x="464" y="1604"/>
                  </a:lnTo>
                  <a:lnTo>
                    <a:pt x="454" y="1586"/>
                  </a:lnTo>
                  <a:lnTo>
                    <a:pt x="445" y="1568"/>
                  </a:lnTo>
                  <a:lnTo>
                    <a:pt x="435" y="1550"/>
                  </a:lnTo>
                  <a:lnTo>
                    <a:pt x="419" y="1514"/>
                  </a:lnTo>
                  <a:lnTo>
                    <a:pt x="401" y="1478"/>
                  </a:lnTo>
                  <a:lnTo>
                    <a:pt x="385" y="1445"/>
                  </a:lnTo>
                  <a:lnTo>
                    <a:pt x="377" y="1429"/>
                  </a:lnTo>
                  <a:lnTo>
                    <a:pt x="369" y="1412"/>
                  </a:lnTo>
                  <a:lnTo>
                    <a:pt x="362" y="1395"/>
                  </a:lnTo>
                  <a:lnTo>
                    <a:pt x="352" y="1379"/>
                  </a:lnTo>
                  <a:lnTo>
                    <a:pt x="342" y="1362"/>
                  </a:lnTo>
                  <a:lnTo>
                    <a:pt x="333" y="1346"/>
                  </a:lnTo>
                  <a:lnTo>
                    <a:pt x="324" y="1327"/>
                  </a:lnTo>
                  <a:lnTo>
                    <a:pt x="318" y="1309"/>
                  </a:lnTo>
                  <a:lnTo>
                    <a:pt x="303" y="1272"/>
                  </a:lnTo>
                  <a:lnTo>
                    <a:pt x="288" y="1235"/>
                  </a:lnTo>
                  <a:lnTo>
                    <a:pt x="272" y="1200"/>
                  </a:lnTo>
                  <a:lnTo>
                    <a:pt x="239" y="1129"/>
                  </a:lnTo>
                  <a:lnTo>
                    <a:pt x="231" y="1111"/>
                  </a:lnTo>
                  <a:lnTo>
                    <a:pt x="221" y="1095"/>
                  </a:lnTo>
                  <a:lnTo>
                    <a:pt x="202" y="1062"/>
                  </a:lnTo>
                  <a:lnTo>
                    <a:pt x="183" y="1029"/>
                  </a:lnTo>
                  <a:lnTo>
                    <a:pt x="174" y="1013"/>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7" y="884"/>
                  </a:lnTo>
                  <a:lnTo>
                    <a:pt x="93" y="899"/>
                  </a:lnTo>
                  <a:lnTo>
                    <a:pt x="107" y="930"/>
                  </a:lnTo>
                  <a:close/>
                  <a:moveTo>
                    <a:pt x="168" y="873"/>
                  </a:moveTo>
                  <a:lnTo>
                    <a:pt x="168" y="873"/>
                  </a:lnTo>
                  <a:lnTo>
                    <a:pt x="161" y="873"/>
                  </a:lnTo>
                  <a:lnTo>
                    <a:pt x="155" y="872"/>
                  </a:lnTo>
                  <a:lnTo>
                    <a:pt x="147" y="871"/>
                  </a:lnTo>
                  <a:lnTo>
                    <a:pt x="143" y="872"/>
                  </a:lnTo>
                  <a:lnTo>
                    <a:pt x="139" y="873"/>
                  </a:lnTo>
                  <a:lnTo>
                    <a:pt x="146" y="900"/>
                  </a:lnTo>
                  <a:lnTo>
                    <a:pt x="156" y="926"/>
                  </a:lnTo>
                  <a:lnTo>
                    <a:pt x="168" y="951"/>
                  </a:lnTo>
                  <a:lnTo>
                    <a:pt x="180" y="977"/>
                  </a:lnTo>
                  <a:lnTo>
                    <a:pt x="205" y="1026"/>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54" y="1536"/>
                  </a:lnTo>
                  <a:lnTo>
                    <a:pt x="464" y="1561"/>
                  </a:lnTo>
                  <a:lnTo>
                    <a:pt x="478" y="1584"/>
                  </a:lnTo>
                  <a:lnTo>
                    <a:pt x="492" y="1609"/>
                  </a:lnTo>
                  <a:lnTo>
                    <a:pt x="499" y="1607"/>
                  </a:lnTo>
                  <a:lnTo>
                    <a:pt x="506" y="1607"/>
                  </a:lnTo>
                  <a:lnTo>
                    <a:pt x="519" y="1608"/>
                  </a:lnTo>
                  <a:lnTo>
                    <a:pt x="524" y="1609"/>
                  </a:lnTo>
                  <a:lnTo>
                    <a:pt x="531" y="1610"/>
                  </a:lnTo>
                  <a:lnTo>
                    <a:pt x="536" y="1609"/>
                  </a:lnTo>
                  <a:lnTo>
                    <a:pt x="541" y="1606"/>
                  </a:lnTo>
                  <a:lnTo>
                    <a:pt x="517" y="1562"/>
                  </a:lnTo>
                  <a:lnTo>
                    <a:pt x="492" y="1518"/>
                  </a:lnTo>
                  <a:lnTo>
                    <a:pt x="444" y="1427"/>
                  </a:lnTo>
                  <a:lnTo>
                    <a:pt x="398" y="1335"/>
                  </a:lnTo>
                  <a:lnTo>
                    <a:pt x="352" y="1243"/>
                  </a:lnTo>
                  <a:lnTo>
                    <a:pt x="262" y="1056"/>
                  </a:lnTo>
                  <a:lnTo>
                    <a:pt x="215" y="964"/>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73" y="1017"/>
                  </a:lnTo>
                  <a:lnTo>
                    <a:pt x="680" y="1031"/>
                  </a:lnTo>
                  <a:lnTo>
                    <a:pt x="687" y="1045"/>
                  </a:lnTo>
                  <a:lnTo>
                    <a:pt x="695" y="1060"/>
                  </a:lnTo>
                  <a:lnTo>
                    <a:pt x="705" y="1092"/>
                  </a:lnTo>
                  <a:lnTo>
                    <a:pt x="715" y="1123"/>
                  </a:lnTo>
                  <a:lnTo>
                    <a:pt x="726" y="1153"/>
                  </a:lnTo>
                  <a:lnTo>
                    <a:pt x="738" y="1183"/>
                  </a:lnTo>
                  <a:lnTo>
                    <a:pt x="765" y="1240"/>
                  </a:lnTo>
                  <a:lnTo>
                    <a:pt x="794" y="1297"/>
                  </a:lnTo>
                  <a:lnTo>
                    <a:pt x="823" y="1354"/>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0"/>
                  </a:lnTo>
                  <a:lnTo>
                    <a:pt x="968" y="1418"/>
                  </a:lnTo>
                  <a:lnTo>
                    <a:pt x="966" y="1416"/>
                  </a:lnTo>
                  <a:lnTo>
                    <a:pt x="968" y="1412"/>
                  </a:lnTo>
                  <a:lnTo>
                    <a:pt x="961" y="1414"/>
                  </a:lnTo>
                  <a:lnTo>
                    <a:pt x="954" y="1417"/>
                  </a:lnTo>
                  <a:lnTo>
                    <a:pt x="950" y="1418"/>
                  </a:lnTo>
                  <a:lnTo>
                    <a:pt x="947" y="1419"/>
                  </a:lnTo>
                  <a:lnTo>
                    <a:pt x="944" y="1418"/>
                  </a:lnTo>
                  <a:lnTo>
                    <a:pt x="940" y="1416"/>
                  </a:lnTo>
                  <a:lnTo>
                    <a:pt x="942" y="1412"/>
                  </a:lnTo>
                  <a:lnTo>
                    <a:pt x="944" y="1408"/>
                  </a:lnTo>
                  <a:lnTo>
                    <a:pt x="950" y="1400"/>
                  </a:lnTo>
                  <a:lnTo>
                    <a:pt x="956" y="1393"/>
                  </a:lnTo>
                  <a:lnTo>
                    <a:pt x="958" y="1387"/>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35" y="1352"/>
                  </a:lnTo>
                  <a:lnTo>
                    <a:pt x="928" y="1358"/>
                  </a:lnTo>
                  <a:lnTo>
                    <a:pt x="924" y="1360"/>
                  </a:lnTo>
                  <a:lnTo>
                    <a:pt x="919" y="1363"/>
                  </a:lnTo>
                  <a:lnTo>
                    <a:pt x="915" y="1363"/>
                  </a:lnTo>
                  <a:lnTo>
                    <a:pt x="911" y="1363"/>
                  </a:lnTo>
                  <a:lnTo>
                    <a:pt x="911" y="1355"/>
                  </a:lnTo>
                  <a:lnTo>
                    <a:pt x="913" y="1349"/>
                  </a:lnTo>
                  <a:lnTo>
                    <a:pt x="916" y="1343"/>
                  </a:lnTo>
                  <a:lnTo>
                    <a:pt x="920" y="1339"/>
                  </a:lnTo>
                  <a:lnTo>
                    <a:pt x="929" y="1331"/>
                  </a:lnTo>
                  <a:lnTo>
                    <a:pt x="932" y="1326"/>
                  </a:lnTo>
                  <a:lnTo>
                    <a:pt x="935" y="1321"/>
                  </a:lnTo>
                  <a:lnTo>
                    <a:pt x="931" y="1313"/>
                  </a:lnTo>
                  <a:lnTo>
                    <a:pt x="928" y="1306"/>
                  </a:lnTo>
                  <a:lnTo>
                    <a:pt x="925" y="1298"/>
                  </a:lnTo>
                  <a:lnTo>
                    <a:pt x="920" y="1291"/>
                  </a:lnTo>
                  <a:lnTo>
                    <a:pt x="913" y="1294"/>
                  </a:lnTo>
                  <a:lnTo>
                    <a:pt x="904" y="1298"/>
                  </a:lnTo>
                  <a:lnTo>
                    <a:pt x="888" y="1308"/>
                  </a:lnTo>
                  <a:lnTo>
                    <a:pt x="880" y="1312"/>
                  </a:lnTo>
                  <a:lnTo>
                    <a:pt x="871" y="1314"/>
                  </a:lnTo>
                  <a:lnTo>
                    <a:pt x="864" y="1316"/>
                  </a:lnTo>
                  <a:lnTo>
                    <a:pt x="860" y="1314"/>
                  </a:lnTo>
                  <a:lnTo>
                    <a:pt x="856" y="1313"/>
                  </a:lnTo>
                  <a:lnTo>
                    <a:pt x="862" y="1307"/>
                  </a:lnTo>
                  <a:lnTo>
                    <a:pt x="868" y="1302"/>
                  </a:lnTo>
                  <a:lnTo>
                    <a:pt x="881" y="1291"/>
                  </a:lnTo>
                  <a:lnTo>
                    <a:pt x="895" y="1281"/>
                  </a:lnTo>
                  <a:lnTo>
                    <a:pt x="911" y="1274"/>
                  </a:lnTo>
                  <a:lnTo>
                    <a:pt x="910" y="1269"/>
                  </a:lnTo>
                  <a:lnTo>
                    <a:pt x="908" y="1266"/>
                  </a:lnTo>
                  <a:lnTo>
                    <a:pt x="904" y="1263"/>
                  </a:lnTo>
                  <a:lnTo>
                    <a:pt x="903" y="1259"/>
                  </a:lnTo>
                  <a:lnTo>
                    <a:pt x="899" y="1260"/>
                  </a:lnTo>
                  <a:lnTo>
                    <a:pt x="896" y="1261"/>
                  </a:lnTo>
                  <a:lnTo>
                    <a:pt x="888" y="1264"/>
                  </a:lnTo>
                  <a:lnTo>
                    <a:pt x="885" y="1266"/>
                  </a:lnTo>
                  <a:lnTo>
                    <a:pt x="881" y="1266"/>
                  </a:lnTo>
                  <a:lnTo>
                    <a:pt x="878" y="1266"/>
                  </a:lnTo>
                  <a:lnTo>
                    <a:pt x="873" y="1264"/>
                  </a:lnTo>
                  <a:lnTo>
                    <a:pt x="873" y="1260"/>
                  </a:lnTo>
                  <a:lnTo>
                    <a:pt x="874" y="1257"/>
                  </a:lnTo>
                  <a:lnTo>
                    <a:pt x="877" y="1252"/>
                  </a:lnTo>
                  <a:lnTo>
                    <a:pt x="879" y="1249"/>
                  </a:lnTo>
                  <a:lnTo>
                    <a:pt x="886" y="1243"/>
                  </a:lnTo>
                  <a:lnTo>
                    <a:pt x="894" y="1237"/>
                  </a:lnTo>
                  <a:lnTo>
                    <a:pt x="892" y="1236"/>
                  </a:lnTo>
                  <a:lnTo>
                    <a:pt x="890" y="1234"/>
                  </a:lnTo>
                  <a:lnTo>
                    <a:pt x="889" y="1232"/>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3"/>
                  </a:lnTo>
                  <a:lnTo>
                    <a:pt x="862" y="1220"/>
                  </a:lnTo>
                  <a:lnTo>
                    <a:pt x="865" y="1218"/>
                  </a:lnTo>
                  <a:lnTo>
                    <a:pt x="868" y="1217"/>
                  </a:lnTo>
                  <a:lnTo>
                    <a:pt x="871" y="1215"/>
                  </a:lnTo>
                  <a:lnTo>
                    <a:pt x="873" y="1213"/>
                  </a:lnTo>
                  <a:lnTo>
                    <a:pt x="875" y="1210"/>
                  </a:lnTo>
                  <a:lnTo>
                    <a:pt x="877" y="1205"/>
                  </a:lnTo>
                  <a:lnTo>
                    <a:pt x="872" y="1206"/>
                  </a:lnTo>
                  <a:lnTo>
                    <a:pt x="868" y="1208"/>
                  </a:lnTo>
                  <a:lnTo>
                    <a:pt x="859" y="1213"/>
                  </a:lnTo>
                  <a:lnTo>
                    <a:pt x="855" y="1214"/>
                  </a:lnTo>
                  <a:lnTo>
                    <a:pt x="851" y="1215"/>
                  </a:lnTo>
                  <a:lnTo>
                    <a:pt x="847" y="1215"/>
                  </a:lnTo>
                  <a:lnTo>
                    <a:pt x="841" y="1213"/>
                  </a:lnTo>
                  <a:lnTo>
                    <a:pt x="842" y="1206"/>
                  </a:lnTo>
                  <a:lnTo>
                    <a:pt x="845" y="1202"/>
                  </a:lnTo>
                  <a:lnTo>
                    <a:pt x="849" y="1197"/>
                  </a:lnTo>
                  <a:lnTo>
                    <a:pt x="852" y="1193"/>
                  </a:lnTo>
                  <a:lnTo>
                    <a:pt x="859" y="1186"/>
                  </a:lnTo>
                  <a:lnTo>
                    <a:pt x="860" y="1182"/>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30" y="1180"/>
                  </a:lnTo>
                  <a:lnTo>
                    <a:pt x="836" y="1171"/>
                  </a:lnTo>
                  <a:lnTo>
                    <a:pt x="849" y="1156"/>
                  </a:lnTo>
                  <a:lnTo>
                    <a:pt x="844" y="1148"/>
                  </a:lnTo>
                  <a:lnTo>
                    <a:pt x="841" y="1139"/>
                  </a:lnTo>
                  <a:lnTo>
                    <a:pt x="834" y="1140"/>
                  </a:lnTo>
                  <a:lnTo>
                    <a:pt x="826" y="1142"/>
                  </a:lnTo>
                  <a:lnTo>
                    <a:pt x="820" y="1145"/>
                  </a:lnTo>
                  <a:lnTo>
                    <a:pt x="814" y="1150"/>
                  </a:lnTo>
                  <a:lnTo>
                    <a:pt x="804" y="1158"/>
                  </a:lnTo>
                  <a:lnTo>
                    <a:pt x="793" y="1166"/>
                  </a:lnTo>
                  <a:lnTo>
                    <a:pt x="792" y="1163"/>
                  </a:lnTo>
                  <a:lnTo>
                    <a:pt x="790" y="1162"/>
                  </a:lnTo>
                  <a:lnTo>
                    <a:pt x="789" y="1160"/>
                  </a:lnTo>
                  <a:lnTo>
                    <a:pt x="788" y="1158"/>
                  </a:lnTo>
                  <a:lnTo>
                    <a:pt x="791" y="1151"/>
                  </a:lnTo>
                  <a:lnTo>
                    <a:pt x="795" y="1144"/>
                  </a:lnTo>
                  <a:lnTo>
                    <a:pt x="801" y="1139"/>
                  </a:lnTo>
                  <a:lnTo>
                    <a:pt x="807" y="1133"/>
                  </a:lnTo>
                  <a:lnTo>
                    <a:pt x="820" y="1126"/>
                  </a:lnTo>
                  <a:lnTo>
                    <a:pt x="825" y="1122"/>
                  </a:lnTo>
                  <a:lnTo>
                    <a:pt x="829" y="1116"/>
                  </a:lnTo>
                  <a:lnTo>
                    <a:pt x="827" y="1115"/>
                  </a:lnTo>
                  <a:lnTo>
                    <a:pt x="827" y="1112"/>
                  </a:lnTo>
                  <a:lnTo>
                    <a:pt x="824" y="1111"/>
                  </a:lnTo>
                  <a:lnTo>
                    <a:pt x="822" y="1110"/>
                  </a:lnTo>
                  <a:lnTo>
                    <a:pt x="816" y="1112"/>
                  </a:lnTo>
                  <a:lnTo>
                    <a:pt x="809" y="1115"/>
                  </a:lnTo>
                  <a:lnTo>
                    <a:pt x="803" y="1116"/>
                  </a:lnTo>
                  <a:lnTo>
                    <a:pt x="801" y="1114"/>
                  </a:lnTo>
                  <a:lnTo>
                    <a:pt x="798" y="1112"/>
                  </a:lnTo>
                  <a:lnTo>
                    <a:pt x="797" y="1109"/>
                  </a:lnTo>
                  <a:lnTo>
                    <a:pt x="797" y="1105"/>
                  </a:lnTo>
                  <a:lnTo>
                    <a:pt x="799" y="1102"/>
                  </a:lnTo>
                  <a:lnTo>
                    <a:pt x="802" y="1100"/>
                  </a:lnTo>
                  <a:lnTo>
                    <a:pt x="807" y="1097"/>
                  </a:lnTo>
                  <a:lnTo>
                    <a:pt x="811" y="1094"/>
                  </a:lnTo>
                  <a:lnTo>
                    <a:pt x="813" y="1092"/>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80" y="1084"/>
                  </a:lnTo>
                  <a:lnTo>
                    <a:pt x="786" y="1078"/>
                  </a:lnTo>
                  <a:lnTo>
                    <a:pt x="789" y="1075"/>
                  </a:lnTo>
                  <a:lnTo>
                    <a:pt x="793" y="1072"/>
                  </a:lnTo>
                  <a:lnTo>
                    <a:pt x="797" y="1070"/>
                  </a:lnTo>
                  <a:lnTo>
                    <a:pt x="803" y="1070"/>
                  </a:lnTo>
                  <a:lnTo>
                    <a:pt x="802" y="1066"/>
                  </a:lnTo>
                  <a:lnTo>
                    <a:pt x="799" y="1062"/>
                  </a:lnTo>
                  <a:lnTo>
                    <a:pt x="796" y="1059"/>
                  </a:lnTo>
                  <a:lnTo>
                    <a:pt x="793" y="1057"/>
                  </a:lnTo>
                  <a:lnTo>
                    <a:pt x="788" y="1063"/>
                  </a:lnTo>
                  <a:lnTo>
                    <a:pt x="783" y="1066"/>
                  </a:lnTo>
                  <a:lnTo>
                    <a:pt x="777" y="1069"/>
                  </a:lnTo>
                  <a:lnTo>
                    <a:pt x="768" y="1070"/>
                  </a:lnTo>
                  <a:lnTo>
                    <a:pt x="769" y="1061"/>
                  </a:lnTo>
                  <a:lnTo>
                    <a:pt x="771" y="1056"/>
                  </a:lnTo>
                  <a:lnTo>
                    <a:pt x="773" y="1052"/>
                  </a:lnTo>
                  <a:lnTo>
                    <a:pt x="775" y="1049"/>
                  </a:lnTo>
                  <a:lnTo>
                    <a:pt x="778" y="1047"/>
                  </a:lnTo>
                  <a:lnTo>
                    <a:pt x="782" y="1046"/>
                  </a:lnTo>
                  <a:lnTo>
                    <a:pt x="788" y="1046"/>
                  </a:lnTo>
                  <a:lnTo>
                    <a:pt x="786" y="1039"/>
                  </a:lnTo>
                  <a:lnTo>
                    <a:pt x="783" y="1034"/>
                  </a:lnTo>
                  <a:lnTo>
                    <a:pt x="781" y="1030"/>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34" y="1042"/>
                  </a:lnTo>
                  <a:lnTo>
                    <a:pt x="745" y="1031"/>
                  </a:lnTo>
                  <a:lnTo>
                    <a:pt x="751" y="1025"/>
                  </a:lnTo>
                  <a:lnTo>
                    <a:pt x="758" y="1021"/>
                  </a:lnTo>
                  <a:lnTo>
                    <a:pt x="765" y="1017"/>
                  </a:lnTo>
                  <a:lnTo>
                    <a:pt x="773" y="1014"/>
                  </a:lnTo>
                  <a:lnTo>
                    <a:pt x="761" y="986"/>
                  </a:lnTo>
                  <a:lnTo>
                    <a:pt x="754" y="972"/>
                  </a:lnTo>
                  <a:lnTo>
                    <a:pt x="748" y="958"/>
                  </a:lnTo>
                  <a:lnTo>
                    <a:pt x="741" y="945"/>
                  </a:lnTo>
                  <a:lnTo>
                    <a:pt x="732" y="934"/>
                  </a:lnTo>
                  <a:lnTo>
                    <a:pt x="723" y="925"/>
                  </a:lnTo>
                  <a:lnTo>
                    <a:pt x="719" y="920"/>
                  </a:lnTo>
                  <a:lnTo>
                    <a:pt x="714" y="917"/>
                  </a:lnTo>
                  <a:close/>
                  <a:moveTo>
                    <a:pt x="999" y="1084"/>
                  </a:moveTo>
                  <a:lnTo>
                    <a:pt x="999" y="1084"/>
                  </a:lnTo>
                  <a:lnTo>
                    <a:pt x="1008" y="1080"/>
                  </a:lnTo>
                  <a:lnTo>
                    <a:pt x="1016" y="1075"/>
                  </a:lnTo>
                  <a:lnTo>
                    <a:pt x="1023" y="1068"/>
                  </a:lnTo>
                  <a:lnTo>
                    <a:pt x="1029" y="1060"/>
                  </a:lnTo>
                  <a:lnTo>
                    <a:pt x="1021" y="1048"/>
                  </a:lnTo>
                  <a:lnTo>
                    <a:pt x="1017" y="1042"/>
                  </a:lnTo>
                  <a:lnTo>
                    <a:pt x="1011" y="1038"/>
                  </a:lnTo>
                  <a:lnTo>
                    <a:pt x="1011" y="1046"/>
                  </a:lnTo>
                  <a:lnTo>
                    <a:pt x="1010" y="1052"/>
                  </a:lnTo>
                  <a:lnTo>
                    <a:pt x="1009" y="1057"/>
                  </a:lnTo>
                  <a:lnTo>
                    <a:pt x="1007" y="1063"/>
                  </a:lnTo>
                  <a:lnTo>
                    <a:pt x="1002" y="1072"/>
                  </a:lnTo>
                  <a:lnTo>
                    <a:pt x="1001" y="1078"/>
                  </a:lnTo>
                  <a:lnTo>
                    <a:pt x="999" y="1084"/>
                  </a:lnTo>
                  <a:close/>
                  <a:moveTo>
                    <a:pt x="1247" y="1060"/>
                  </a:moveTo>
                  <a:lnTo>
                    <a:pt x="1247" y="1060"/>
                  </a:lnTo>
                  <a:lnTo>
                    <a:pt x="1235" y="1057"/>
                  </a:lnTo>
                  <a:lnTo>
                    <a:pt x="1230" y="1055"/>
                  </a:lnTo>
                  <a:lnTo>
                    <a:pt x="1226" y="1052"/>
                  </a:lnTo>
                  <a:lnTo>
                    <a:pt x="1225" y="1055"/>
                  </a:lnTo>
                  <a:lnTo>
                    <a:pt x="1223" y="1056"/>
                  </a:lnTo>
                  <a:lnTo>
                    <a:pt x="1220" y="1060"/>
                  </a:lnTo>
                  <a:lnTo>
                    <a:pt x="1217" y="1063"/>
                  </a:lnTo>
                  <a:lnTo>
                    <a:pt x="1216" y="1065"/>
                  </a:lnTo>
                  <a:lnTo>
                    <a:pt x="1216" y="1067"/>
                  </a:lnTo>
                  <a:lnTo>
                    <a:pt x="1225" y="1070"/>
                  </a:lnTo>
                  <a:lnTo>
                    <a:pt x="1233" y="1072"/>
                  </a:lnTo>
                  <a:lnTo>
                    <a:pt x="1250" y="1075"/>
                  </a:lnTo>
                  <a:lnTo>
                    <a:pt x="1250" y="1070"/>
                  </a:lnTo>
                  <a:lnTo>
                    <a:pt x="1250" y="1067"/>
                  </a:lnTo>
                  <a:lnTo>
                    <a:pt x="1249" y="1066"/>
                  </a:lnTo>
                  <a:lnTo>
                    <a:pt x="1248" y="1066"/>
                  </a:lnTo>
                  <a:lnTo>
                    <a:pt x="1247" y="1066"/>
                  </a:lnTo>
                  <a:lnTo>
                    <a:pt x="1246" y="1065"/>
                  </a:lnTo>
                  <a:lnTo>
                    <a:pt x="1247" y="1060"/>
                  </a:lnTo>
                  <a:close/>
                  <a:moveTo>
                    <a:pt x="992" y="1092"/>
                  </a:moveTo>
                  <a:lnTo>
                    <a:pt x="992" y="1092"/>
                  </a:lnTo>
                  <a:lnTo>
                    <a:pt x="989" y="1107"/>
                  </a:lnTo>
                  <a:lnTo>
                    <a:pt x="984" y="1126"/>
                  </a:lnTo>
                  <a:lnTo>
                    <a:pt x="978" y="1143"/>
                  </a:lnTo>
                  <a:lnTo>
                    <a:pt x="977" y="1148"/>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6" y="1119"/>
                  </a:lnTo>
                  <a:lnTo>
                    <a:pt x="1040" y="1122"/>
                  </a:lnTo>
                  <a:lnTo>
                    <a:pt x="1048" y="1129"/>
                  </a:lnTo>
                  <a:lnTo>
                    <a:pt x="1055" y="1137"/>
                  </a:lnTo>
                  <a:lnTo>
                    <a:pt x="1059" y="1141"/>
                  </a:lnTo>
                  <a:lnTo>
                    <a:pt x="1063" y="1143"/>
                  </a:lnTo>
                  <a:lnTo>
                    <a:pt x="1064" y="1140"/>
                  </a:lnTo>
                  <a:lnTo>
                    <a:pt x="1065" y="1138"/>
                  </a:lnTo>
                  <a:lnTo>
                    <a:pt x="1070" y="1135"/>
                  </a:lnTo>
                  <a:lnTo>
                    <a:pt x="1072" y="1132"/>
                  </a:lnTo>
                  <a:lnTo>
                    <a:pt x="1074" y="1130"/>
                  </a:lnTo>
                  <a:lnTo>
                    <a:pt x="1076" y="1128"/>
                  </a:lnTo>
                  <a:lnTo>
                    <a:pt x="1076" y="1124"/>
                  </a:lnTo>
                  <a:lnTo>
                    <a:pt x="1066" y="1112"/>
                  </a:lnTo>
                  <a:lnTo>
                    <a:pt x="1057" y="1099"/>
                  </a:lnTo>
                  <a:lnTo>
                    <a:pt x="1048" y="1087"/>
                  </a:lnTo>
                  <a:lnTo>
                    <a:pt x="1042" y="1082"/>
                  </a:lnTo>
                  <a:lnTo>
                    <a:pt x="1036" y="1077"/>
                  </a:lnTo>
                  <a:lnTo>
                    <a:pt x="1033" y="1082"/>
                  </a:lnTo>
                  <a:lnTo>
                    <a:pt x="1027" y="1087"/>
                  </a:lnTo>
                  <a:lnTo>
                    <a:pt x="1022" y="1092"/>
                  </a:lnTo>
                  <a:lnTo>
                    <a:pt x="1017" y="1095"/>
                  </a:lnTo>
                  <a:lnTo>
                    <a:pt x="1010" y="1097"/>
                  </a:lnTo>
                  <a:lnTo>
                    <a:pt x="1004" y="1097"/>
                  </a:lnTo>
                  <a:lnTo>
                    <a:pt x="998" y="1096"/>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60" y="1227"/>
                  </a:lnTo>
                  <a:lnTo>
                    <a:pt x="1169" y="1230"/>
                  </a:lnTo>
                  <a:lnTo>
                    <a:pt x="1180" y="1232"/>
                  </a:lnTo>
                  <a:lnTo>
                    <a:pt x="1190" y="1233"/>
                  </a:lnTo>
                  <a:lnTo>
                    <a:pt x="1201" y="1233"/>
                  </a:lnTo>
                  <a:lnTo>
                    <a:pt x="1211" y="1231"/>
                  </a:lnTo>
                  <a:lnTo>
                    <a:pt x="1220" y="1228"/>
                  </a:lnTo>
                  <a:lnTo>
                    <a:pt x="1228" y="1222"/>
                  </a:lnTo>
                  <a:lnTo>
                    <a:pt x="1234" y="1195"/>
                  </a:lnTo>
                  <a:lnTo>
                    <a:pt x="1239" y="1167"/>
                  </a:lnTo>
                  <a:lnTo>
                    <a:pt x="1250" y="1105"/>
                  </a:lnTo>
                  <a:lnTo>
                    <a:pt x="1246" y="1100"/>
                  </a:lnTo>
                  <a:lnTo>
                    <a:pt x="1242" y="1096"/>
                  </a:lnTo>
                  <a:lnTo>
                    <a:pt x="1236" y="1093"/>
                  </a:lnTo>
                  <a:lnTo>
                    <a:pt x="1231" y="1090"/>
                  </a:lnTo>
                  <a:lnTo>
                    <a:pt x="1225" y="1087"/>
                  </a:lnTo>
                  <a:lnTo>
                    <a:pt x="1218" y="1086"/>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6" y="1267"/>
                  </a:lnTo>
                  <a:lnTo>
                    <a:pt x="1259" y="1248"/>
                  </a:lnTo>
                  <a:lnTo>
                    <a:pt x="1264" y="1228"/>
                  </a:lnTo>
                  <a:lnTo>
                    <a:pt x="1269" y="1206"/>
                  </a:lnTo>
                  <a:lnTo>
                    <a:pt x="1283" y="1165"/>
                  </a:lnTo>
                  <a:lnTo>
                    <a:pt x="1299" y="1124"/>
                  </a:lnTo>
                  <a:lnTo>
                    <a:pt x="1294" y="1116"/>
                  </a:lnTo>
                  <a:lnTo>
                    <a:pt x="1288" y="1111"/>
                  </a:lnTo>
                  <a:lnTo>
                    <a:pt x="1279" y="1107"/>
                  </a:lnTo>
                  <a:lnTo>
                    <a:pt x="1269" y="1105"/>
                  </a:lnTo>
                  <a:lnTo>
                    <a:pt x="1267" y="1125"/>
                  </a:lnTo>
                  <a:lnTo>
                    <a:pt x="1264" y="1146"/>
                  </a:lnTo>
                  <a:lnTo>
                    <a:pt x="1256" y="1190"/>
                  </a:lnTo>
                  <a:lnTo>
                    <a:pt x="1245" y="1233"/>
                  </a:lnTo>
                  <a:lnTo>
                    <a:pt x="1235" y="1274"/>
                  </a:lnTo>
                  <a:close/>
                  <a:moveTo>
                    <a:pt x="977" y="1178"/>
                  </a:moveTo>
                  <a:lnTo>
                    <a:pt x="977" y="1178"/>
                  </a:lnTo>
                  <a:lnTo>
                    <a:pt x="984" y="1246"/>
                  </a:lnTo>
                  <a:lnTo>
                    <a:pt x="990" y="1311"/>
                  </a:lnTo>
                  <a:lnTo>
                    <a:pt x="993" y="1342"/>
                  </a:lnTo>
                  <a:lnTo>
                    <a:pt x="998" y="1372"/>
                  </a:lnTo>
                  <a:lnTo>
                    <a:pt x="1003" y="1400"/>
                  </a:lnTo>
                  <a:lnTo>
                    <a:pt x="1009" y="1427"/>
                  </a:lnTo>
                  <a:lnTo>
                    <a:pt x="1011" y="1426"/>
                  </a:lnTo>
                  <a:lnTo>
                    <a:pt x="1016" y="1425"/>
                  </a:lnTo>
                  <a:lnTo>
                    <a:pt x="1029" y="1424"/>
                  </a:lnTo>
                  <a:lnTo>
                    <a:pt x="1041" y="1425"/>
                  </a:lnTo>
                  <a:lnTo>
                    <a:pt x="1053" y="1427"/>
                  </a:lnTo>
                  <a:lnTo>
                    <a:pt x="1054" y="1422"/>
                  </a:lnTo>
                  <a:lnTo>
                    <a:pt x="1055" y="1416"/>
                  </a:lnTo>
                  <a:lnTo>
                    <a:pt x="1053" y="1403"/>
                  </a:lnTo>
                  <a:lnTo>
                    <a:pt x="1053" y="1389"/>
                  </a:lnTo>
                  <a:lnTo>
                    <a:pt x="1053" y="1382"/>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81" y="1423"/>
                  </a:lnTo>
                  <a:lnTo>
                    <a:pt x="1083" y="1418"/>
                  </a:lnTo>
                  <a:lnTo>
                    <a:pt x="1087" y="1409"/>
                  </a:lnTo>
                  <a:lnTo>
                    <a:pt x="1091" y="1398"/>
                  </a:lnTo>
                  <a:lnTo>
                    <a:pt x="1092" y="1385"/>
                  </a:lnTo>
                  <a:lnTo>
                    <a:pt x="1093" y="1372"/>
                  </a:lnTo>
                  <a:lnTo>
                    <a:pt x="1093" y="1358"/>
                  </a:lnTo>
                  <a:lnTo>
                    <a:pt x="1093" y="1331"/>
                  </a:lnTo>
                  <a:lnTo>
                    <a:pt x="1096" y="1309"/>
                  </a:lnTo>
                  <a:lnTo>
                    <a:pt x="1097" y="1287"/>
                  </a:lnTo>
                  <a:lnTo>
                    <a:pt x="1097" y="1265"/>
                  </a:lnTo>
                  <a:lnTo>
                    <a:pt x="1096" y="1244"/>
                  </a:lnTo>
                  <a:lnTo>
                    <a:pt x="1091" y="1201"/>
                  </a:lnTo>
                  <a:lnTo>
                    <a:pt x="1089" y="1178"/>
                  </a:lnTo>
                  <a:lnTo>
                    <a:pt x="1087" y="1156"/>
                  </a:lnTo>
                  <a:lnTo>
                    <a:pt x="1080" y="1159"/>
                  </a:lnTo>
                  <a:lnTo>
                    <a:pt x="1070" y="1162"/>
                  </a:lnTo>
                  <a:lnTo>
                    <a:pt x="1065" y="1163"/>
                  </a:lnTo>
                  <a:lnTo>
                    <a:pt x="1061" y="1163"/>
                  </a:lnTo>
                  <a:lnTo>
                    <a:pt x="1055" y="1162"/>
                  </a:lnTo>
                  <a:lnTo>
                    <a:pt x="1051" y="1161"/>
                  </a:lnTo>
                  <a:lnTo>
                    <a:pt x="1053" y="1202"/>
                  </a:lnTo>
                  <a:lnTo>
                    <a:pt x="1056" y="1245"/>
                  </a:lnTo>
                  <a:lnTo>
                    <a:pt x="1059" y="1288"/>
                  </a:lnTo>
                  <a:lnTo>
                    <a:pt x="1059" y="1309"/>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3" y="1158"/>
                  </a:lnTo>
                  <a:lnTo>
                    <a:pt x="1019" y="1165"/>
                  </a:lnTo>
                  <a:lnTo>
                    <a:pt x="1014" y="1169"/>
                  </a:lnTo>
                  <a:lnTo>
                    <a:pt x="1007" y="1173"/>
                  </a:lnTo>
                  <a:lnTo>
                    <a:pt x="1001" y="1176"/>
                  </a:lnTo>
                  <a:lnTo>
                    <a:pt x="993" y="1178"/>
                  </a:lnTo>
                  <a:lnTo>
                    <a:pt x="985" y="1178"/>
                  </a:lnTo>
                  <a:lnTo>
                    <a:pt x="977" y="1178"/>
                  </a:lnTo>
                  <a:close/>
                  <a:moveTo>
                    <a:pt x="1108" y="1424"/>
                  </a:moveTo>
                  <a:lnTo>
                    <a:pt x="1108" y="1424"/>
                  </a:lnTo>
                  <a:lnTo>
                    <a:pt x="1130" y="1416"/>
                  </a:lnTo>
                  <a:lnTo>
                    <a:pt x="1141" y="1412"/>
                  </a:lnTo>
                  <a:lnTo>
                    <a:pt x="1154" y="1410"/>
                  </a:lnTo>
                  <a:lnTo>
                    <a:pt x="1166" y="1392"/>
                  </a:lnTo>
                  <a:lnTo>
                    <a:pt x="1175" y="1373"/>
                  </a:lnTo>
                  <a:lnTo>
                    <a:pt x="1185" y="1355"/>
                  </a:lnTo>
                  <a:lnTo>
                    <a:pt x="1192" y="1336"/>
                  </a:lnTo>
                  <a:lnTo>
                    <a:pt x="1200" y="1316"/>
                  </a:lnTo>
                  <a:lnTo>
                    <a:pt x="1207" y="1295"/>
                  </a:lnTo>
                  <a:lnTo>
                    <a:pt x="1213" y="1274"/>
                  </a:lnTo>
                  <a:lnTo>
                    <a:pt x="1218" y="1252"/>
                  </a:lnTo>
                  <a:lnTo>
                    <a:pt x="1196" y="1252"/>
                  </a:lnTo>
                  <a:lnTo>
                    <a:pt x="1186" y="1251"/>
                  </a:lnTo>
                  <a:lnTo>
                    <a:pt x="1176" y="1251"/>
                  </a:lnTo>
                  <a:lnTo>
                    <a:pt x="1167" y="1249"/>
                  </a:lnTo>
                  <a:lnTo>
                    <a:pt x="1159" y="1246"/>
                  </a:lnTo>
                  <a:lnTo>
                    <a:pt x="1153" y="1243"/>
                  </a:lnTo>
                  <a:lnTo>
                    <a:pt x="1146" y="1237"/>
                  </a:lnTo>
                  <a:lnTo>
                    <a:pt x="1132" y="1283"/>
                  </a:lnTo>
                  <a:lnTo>
                    <a:pt x="1127" y="1307"/>
                  </a:lnTo>
                  <a:lnTo>
                    <a:pt x="1122" y="1329"/>
                  </a:lnTo>
                  <a:lnTo>
                    <a:pt x="1117" y="1352"/>
                  </a:lnTo>
                  <a:lnTo>
                    <a:pt x="1113" y="1374"/>
                  </a:lnTo>
                  <a:lnTo>
                    <a:pt x="1108" y="1424"/>
                  </a:lnTo>
                  <a:close/>
                  <a:moveTo>
                    <a:pt x="970" y="1360"/>
                  </a:moveTo>
                  <a:lnTo>
                    <a:pt x="970" y="1360"/>
                  </a:lnTo>
                  <a:lnTo>
                    <a:pt x="974" y="1374"/>
                  </a:lnTo>
                  <a:lnTo>
                    <a:pt x="977" y="1380"/>
                  </a:lnTo>
                  <a:lnTo>
                    <a:pt x="981" y="1385"/>
                  </a:lnTo>
                  <a:lnTo>
                    <a:pt x="980" y="1377"/>
                  </a:lnTo>
                  <a:lnTo>
                    <a:pt x="979" y="1368"/>
                  </a:lnTo>
                  <a:lnTo>
                    <a:pt x="978" y="1362"/>
                  </a:lnTo>
                  <a:lnTo>
                    <a:pt x="977" y="1359"/>
                  </a:lnTo>
                  <a:lnTo>
                    <a:pt x="975" y="1357"/>
                  </a:lnTo>
                  <a:lnTo>
                    <a:pt x="973" y="1359"/>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112" y="1525"/>
                  </a:lnTo>
                  <a:lnTo>
                    <a:pt x="1125" y="1524"/>
                  </a:lnTo>
                  <a:lnTo>
                    <a:pt x="1135" y="1522"/>
                  </a:lnTo>
                  <a:lnTo>
                    <a:pt x="1143" y="1519"/>
                  </a:lnTo>
                  <a:lnTo>
                    <a:pt x="1152" y="1515"/>
                  </a:lnTo>
                  <a:lnTo>
                    <a:pt x="1159" y="1510"/>
                  </a:lnTo>
                  <a:lnTo>
                    <a:pt x="1167" y="1505"/>
                  </a:lnTo>
                  <a:lnTo>
                    <a:pt x="1176" y="1500"/>
                  </a:lnTo>
                  <a:lnTo>
                    <a:pt x="1176" y="1487"/>
                  </a:lnTo>
                  <a:lnTo>
                    <a:pt x="1176" y="1475"/>
                  </a:lnTo>
                  <a:lnTo>
                    <a:pt x="1178" y="1464"/>
                  </a:lnTo>
                  <a:lnTo>
                    <a:pt x="1182" y="1454"/>
                  </a:lnTo>
                  <a:lnTo>
                    <a:pt x="1187" y="1433"/>
                  </a:lnTo>
                  <a:lnTo>
                    <a:pt x="1189" y="1423"/>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40" y="1454"/>
                  </a:lnTo>
                  <a:lnTo>
                    <a:pt x="844" y="1480"/>
                  </a:lnTo>
                  <a:lnTo>
                    <a:pt x="854" y="1532"/>
                  </a:lnTo>
                  <a:close/>
                  <a:moveTo>
                    <a:pt x="1137" y="1549"/>
                  </a:moveTo>
                  <a:lnTo>
                    <a:pt x="1137" y="1549"/>
                  </a:lnTo>
                  <a:lnTo>
                    <a:pt x="1139" y="1565"/>
                  </a:lnTo>
                  <a:lnTo>
                    <a:pt x="1141" y="1579"/>
                  </a:lnTo>
                  <a:lnTo>
                    <a:pt x="1142" y="1611"/>
                  </a:lnTo>
                  <a:lnTo>
                    <a:pt x="1146" y="1611"/>
                  </a:lnTo>
                  <a:lnTo>
                    <a:pt x="1150" y="1611"/>
                  </a:lnTo>
                  <a:lnTo>
                    <a:pt x="1156" y="1608"/>
                  </a:lnTo>
                  <a:lnTo>
                    <a:pt x="1161" y="1605"/>
                  </a:lnTo>
                  <a:lnTo>
                    <a:pt x="1165" y="1604"/>
                  </a:lnTo>
                  <a:lnTo>
                    <a:pt x="1169" y="1604"/>
                  </a:lnTo>
                  <a:lnTo>
                    <a:pt x="1169" y="1592"/>
                  </a:lnTo>
                  <a:lnTo>
                    <a:pt x="1170" y="1581"/>
                  </a:lnTo>
                  <a:lnTo>
                    <a:pt x="1173" y="1564"/>
                  </a:lnTo>
                  <a:lnTo>
                    <a:pt x="1174" y="1555"/>
                  </a:lnTo>
                  <a:lnTo>
                    <a:pt x="1175" y="1547"/>
                  </a:lnTo>
                  <a:lnTo>
                    <a:pt x="1175" y="1539"/>
                  </a:lnTo>
                  <a:lnTo>
                    <a:pt x="1174" y="1530"/>
                  </a:lnTo>
                  <a:lnTo>
                    <a:pt x="1170" y="1533"/>
                  </a:lnTo>
                  <a:lnTo>
                    <a:pt x="1165" y="1535"/>
                  </a:lnTo>
                  <a:lnTo>
                    <a:pt x="1154" y="1538"/>
                  </a:lnTo>
                  <a:lnTo>
                    <a:pt x="1148" y="1540"/>
                  </a:lnTo>
                  <a:lnTo>
                    <a:pt x="1144" y="1543"/>
                  </a:lnTo>
                  <a:lnTo>
                    <a:pt x="1140" y="1546"/>
                  </a:lnTo>
                  <a:lnTo>
                    <a:pt x="1137" y="1549"/>
                  </a:lnTo>
                  <a:close/>
                  <a:moveTo>
                    <a:pt x="1110" y="1626"/>
                  </a:moveTo>
                  <a:lnTo>
                    <a:pt x="1110" y="1626"/>
                  </a:lnTo>
                  <a:lnTo>
                    <a:pt x="1112" y="1624"/>
                  </a:lnTo>
                  <a:lnTo>
                    <a:pt x="1114" y="1624"/>
                  </a:lnTo>
                  <a:lnTo>
                    <a:pt x="1117" y="1624"/>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08" y="1558"/>
                  </a:lnTo>
                  <a:lnTo>
                    <a:pt x="1107" y="1566"/>
                  </a:lnTo>
                  <a:lnTo>
                    <a:pt x="1107" y="1584"/>
                  </a:lnTo>
                  <a:lnTo>
                    <a:pt x="1108" y="1606"/>
                  </a:lnTo>
                  <a:lnTo>
                    <a:pt x="1110" y="1626"/>
                  </a:lnTo>
                  <a:close/>
                  <a:moveTo>
                    <a:pt x="856" y="1554"/>
                  </a:moveTo>
                  <a:lnTo>
                    <a:pt x="856" y="1554"/>
                  </a:lnTo>
                  <a:lnTo>
                    <a:pt x="859" y="1574"/>
                  </a:lnTo>
                  <a:lnTo>
                    <a:pt x="864" y="1592"/>
                  </a:lnTo>
                  <a:lnTo>
                    <a:pt x="867" y="1611"/>
                  </a:lnTo>
                  <a:lnTo>
                    <a:pt x="869" y="1630"/>
                  </a:lnTo>
                  <a:lnTo>
                    <a:pt x="872" y="1631"/>
                  </a:lnTo>
                  <a:lnTo>
                    <a:pt x="875" y="1631"/>
                  </a:lnTo>
                  <a:lnTo>
                    <a:pt x="881" y="1635"/>
                  </a:lnTo>
                  <a:lnTo>
                    <a:pt x="886" y="1637"/>
                  </a:lnTo>
                  <a:lnTo>
                    <a:pt x="888" y="1637"/>
                  </a:lnTo>
                  <a:lnTo>
                    <a:pt x="890" y="1636"/>
                  </a:lnTo>
                  <a:lnTo>
                    <a:pt x="893" y="1627"/>
                  </a:lnTo>
                  <a:lnTo>
                    <a:pt x="893" y="1620"/>
                  </a:lnTo>
                  <a:lnTo>
                    <a:pt x="892" y="1602"/>
                  </a:lnTo>
                  <a:lnTo>
                    <a:pt x="890" y="1583"/>
                  </a:lnTo>
                  <a:lnTo>
                    <a:pt x="888" y="1562"/>
                  </a:lnTo>
                  <a:lnTo>
                    <a:pt x="880" y="1558"/>
                  </a:lnTo>
                  <a:lnTo>
                    <a:pt x="872" y="1555"/>
                  </a:lnTo>
                  <a:lnTo>
                    <a:pt x="866" y="1554"/>
                  </a:lnTo>
                  <a:lnTo>
                    <a:pt x="856" y="1554"/>
                  </a:lnTo>
                  <a:close/>
                  <a:moveTo>
                    <a:pt x="1036" y="1567"/>
                  </a:moveTo>
                  <a:lnTo>
                    <a:pt x="1036" y="1567"/>
                  </a:lnTo>
                  <a:lnTo>
                    <a:pt x="1035" y="1607"/>
                  </a:lnTo>
                  <a:lnTo>
                    <a:pt x="1035" y="1626"/>
                  </a:lnTo>
                  <a:lnTo>
                    <a:pt x="1036" y="1637"/>
                  </a:lnTo>
                  <a:lnTo>
                    <a:pt x="1038" y="1647"/>
                  </a:lnTo>
                  <a:lnTo>
                    <a:pt x="1052" y="1644"/>
                  </a:lnTo>
                  <a:lnTo>
                    <a:pt x="1066" y="1642"/>
                  </a:lnTo>
                  <a:lnTo>
                    <a:pt x="1079" y="1639"/>
                  </a:lnTo>
                  <a:lnTo>
                    <a:pt x="1085" y="1637"/>
                  </a:lnTo>
                  <a:lnTo>
                    <a:pt x="1090" y="1634"/>
                  </a:lnTo>
                  <a:lnTo>
                    <a:pt x="1092" y="1612"/>
                  </a:lnTo>
                  <a:lnTo>
                    <a:pt x="1091" y="1595"/>
                  </a:lnTo>
                  <a:lnTo>
                    <a:pt x="1089" y="1577"/>
                  </a:lnTo>
                  <a:lnTo>
                    <a:pt x="1085" y="1556"/>
                  </a:lnTo>
                  <a:lnTo>
                    <a:pt x="1079" y="1556"/>
                  </a:lnTo>
                  <a:lnTo>
                    <a:pt x="1074" y="1556"/>
                  </a:lnTo>
                  <a:lnTo>
                    <a:pt x="1061" y="1560"/>
                  </a:lnTo>
                  <a:lnTo>
                    <a:pt x="1036" y="1567"/>
                  </a:lnTo>
                  <a:close/>
                  <a:moveTo>
                    <a:pt x="909" y="1643"/>
                  </a:moveTo>
                  <a:lnTo>
                    <a:pt x="909" y="1643"/>
                  </a:lnTo>
                  <a:lnTo>
                    <a:pt x="925" y="1646"/>
                  </a:lnTo>
                  <a:lnTo>
                    <a:pt x="940" y="1647"/>
                  </a:lnTo>
                  <a:lnTo>
                    <a:pt x="975" y="1651"/>
                  </a:lnTo>
                  <a:lnTo>
                    <a:pt x="975" y="1630"/>
                  </a:lnTo>
                  <a:lnTo>
                    <a:pt x="976" y="1609"/>
                  </a:lnTo>
                  <a:lnTo>
                    <a:pt x="976" y="1599"/>
                  </a:lnTo>
                  <a:lnTo>
                    <a:pt x="976" y="1589"/>
                  </a:lnTo>
                  <a:lnTo>
                    <a:pt x="975" y="1579"/>
                  </a:lnTo>
                  <a:lnTo>
                    <a:pt x="972" y="1569"/>
                  </a:lnTo>
                  <a:lnTo>
                    <a:pt x="956" y="1567"/>
                  </a:lnTo>
                  <a:lnTo>
                    <a:pt x="938" y="1565"/>
                  </a:lnTo>
                  <a:lnTo>
                    <a:pt x="922" y="1564"/>
                  </a:lnTo>
                  <a:lnTo>
                    <a:pt x="909" y="1562"/>
                  </a:lnTo>
                  <a:lnTo>
                    <a:pt x="909" y="1580"/>
                  </a:lnTo>
                  <a:lnTo>
                    <a:pt x="909" y="1602"/>
                  </a:lnTo>
                  <a:lnTo>
                    <a:pt x="908" y="1625"/>
                  </a:lnTo>
                  <a:lnTo>
                    <a:pt x="909" y="1643"/>
                  </a:lnTo>
                  <a:close/>
                  <a:moveTo>
                    <a:pt x="996" y="1567"/>
                  </a:moveTo>
                  <a:lnTo>
                    <a:pt x="996" y="1567"/>
                  </a:lnTo>
                  <a:lnTo>
                    <a:pt x="994" y="1576"/>
                  </a:lnTo>
                  <a:lnTo>
                    <a:pt x="993" y="1586"/>
                  </a:lnTo>
                  <a:lnTo>
                    <a:pt x="992" y="1596"/>
                  </a:lnTo>
                  <a:lnTo>
                    <a:pt x="992" y="1607"/>
                  </a:lnTo>
                  <a:lnTo>
                    <a:pt x="992" y="1629"/>
                  </a:lnTo>
                  <a:lnTo>
                    <a:pt x="994" y="1653"/>
                  </a:lnTo>
                  <a:lnTo>
                    <a:pt x="1002" y="1653"/>
                  </a:lnTo>
                  <a:lnTo>
                    <a:pt x="1009" y="1653"/>
                  </a:lnTo>
                  <a:lnTo>
                    <a:pt x="1016" y="1653"/>
                  </a:lnTo>
                  <a:lnTo>
                    <a:pt x="1019" y="1652"/>
                  </a:lnTo>
                  <a:lnTo>
                    <a:pt x="1021" y="1651"/>
                  </a:lnTo>
                  <a:lnTo>
                    <a:pt x="1020" y="1641"/>
                  </a:lnTo>
                  <a:lnTo>
                    <a:pt x="1020" y="1631"/>
                  </a:lnTo>
                  <a:lnTo>
                    <a:pt x="1020" y="1610"/>
                  </a:lnTo>
                  <a:lnTo>
                    <a:pt x="1019" y="1599"/>
                  </a:lnTo>
                  <a:lnTo>
                    <a:pt x="1019" y="1589"/>
                  </a:lnTo>
                  <a:lnTo>
                    <a:pt x="1017" y="1577"/>
                  </a:lnTo>
                  <a:lnTo>
                    <a:pt x="1014" y="1567"/>
                  </a:lnTo>
                  <a:lnTo>
                    <a:pt x="996" y="1567"/>
                  </a:lnTo>
                  <a:close/>
                  <a:moveTo>
                    <a:pt x="1093" y="1665"/>
                  </a:moveTo>
                  <a:lnTo>
                    <a:pt x="1093" y="1665"/>
                  </a:lnTo>
                  <a:lnTo>
                    <a:pt x="1090" y="1664"/>
                  </a:lnTo>
                  <a:lnTo>
                    <a:pt x="1087" y="1661"/>
                  </a:lnTo>
                  <a:lnTo>
                    <a:pt x="1085"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80" y="1684"/>
                  </a:lnTo>
                  <a:lnTo>
                    <a:pt x="885" y="1716"/>
                  </a:lnTo>
                  <a:lnTo>
                    <a:pt x="890" y="1750"/>
                  </a:lnTo>
                  <a:lnTo>
                    <a:pt x="896" y="1780"/>
                  </a:lnTo>
                  <a:lnTo>
                    <a:pt x="905" y="1789"/>
                  </a:lnTo>
                  <a:lnTo>
                    <a:pt x="915" y="1797"/>
                  </a:lnTo>
                  <a:lnTo>
                    <a:pt x="923" y="1797"/>
                  </a:lnTo>
                  <a:lnTo>
                    <a:pt x="929" y="1799"/>
                  </a:lnTo>
                  <a:lnTo>
                    <a:pt x="935" y="1802"/>
                  </a:lnTo>
                  <a:lnTo>
                    <a:pt x="942" y="1804"/>
                  </a:lnTo>
                  <a:lnTo>
                    <a:pt x="956" y="1809"/>
                  </a:lnTo>
                  <a:lnTo>
                    <a:pt x="962" y="1811"/>
                  </a:lnTo>
                  <a:lnTo>
                    <a:pt x="970" y="1812"/>
                  </a:lnTo>
                  <a:lnTo>
                    <a:pt x="974" y="1812"/>
                  </a:lnTo>
                  <a:lnTo>
                    <a:pt x="979" y="1811"/>
                  </a:lnTo>
                  <a:lnTo>
                    <a:pt x="989" y="1809"/>
                  </a:lnTo>
                  <a:lnTo>
                    <a:pt x="1000" y="1806"/>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9" y="1782"/>
                  </a:lnTo>
                  <a:lnTo>
                    <a:pt x="1143" y="1773"/>
                  </a:lnTo>
                  <a:lnTo>
                    <a:pt x="1150" y="1753"/>
                  </a:lnTo>
                  <a:lnTo>
                    <a:pt x="1154" y="1732"/>
                  </a:lnTo>
                  <a:lnTo>
                    <a:pt x="1158" y="1710"/>
                  </a:lnTo>
                  <a:lnTo>
                    <a:pt x="1160" y="1687"/>
                  </a:lnTo>
                  <a:lnTo>
                    <a:pt x="1161" y="1666"/>
                  </a:lnTo>
                  <a:lnTo>
                    <a:pt x="1161" y="1628"/>
                  </a:lnTo>
                  <a:lnTo>
                    <a:pt x="1154" y="1634"/>
                  </a:lnTo>
                  <a:lnTo>
                    <a:pt x="1144" y="1638"/>
                  </a:lnTo>
                  <a:lnTo>
                    <a:pt x="1126" y="1645"/>
                  </a:lnTo>
                  <a:lnTo>
                    <a:pt x="1116" y="1649"/>
                  </a:lnTo>
                  <a:lnTo>
                    <a:pt x="1108" y="1653"/>
                  </a:lnTo>
                  <a:lnTo>
                    <a:pt x="1099" y="1658"/>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1" y="1703"/>
                  </a:lnTo>
                  <a:lnTo>
                    <a:pt x="464" y="1701"/>
                  </a:lnTo>
                  <a:lnTo>
                    <a:pt x="458" y="1702"/>
                  </a:lnTo>
                  <a:lnTo>
                    <a:pt x="448" y="1704"/>
                  </a:lnTo>
                  <a:lnTo>
                    <a:pt x="446" y="1697"/>
                  </a:lnTo>
                  <a:lnTo>
                    <a:pt x="444" y="1689"/>
                  </a:lnTo>
                  <a:lnTo>
                    <a:pt x="441" y="1674"/>
                  </a:lnTo>
                  <a:lnTo>
                    <a:pt x="439" y="1667"/>
                  </a:lnTo>
                  <a:lnTo>
                    <a:pt x="435" y="1661"/>
                  </a:lnTo>
                  <a:lnTo>
                    <a:pt x="432" y="1657"/>
                  </a:lnTo>
                  <a:lnTo>
                    <a:pt x="429" y="1656"/>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4"/>
                  </a:lnTo>
                  <a:lnTo>
                    <a:pt x="700" y="1713"/>
                  </a:lnTo>
                  <a:lnTo>
                    <a:pt x="702" y="1710"/>
                  </a:lnTo>
                  <a:lnTo>
                    <a:pt x="704" y="1707"/>
                  </a:lnTo>
                  <a:lnTo>
                    <a:pt x="704" y="1705"/>
                  </a:lnTo>
                  <a:lnTo>
                    <a:pt x="704" y="1702"/>
                  </a:lnTo>
                  <a:lnTo>
                    <a:pt x="700" y="1693"/>
                  </a:lnTo>
                  <a:lnTo>
                    <a:pt x="693" y="1686"/>
                  </a:lnTo>
                  <a:lnTo>
                    <a:pt x="687" y="1678"/>
                  </a:lnTo>
                  <a:lnTo>
                    <a:pt x="680" y="1671"/>
                  </a:lnTo>
                  <a:lnTo>
                    <a:pt x="672" y="1666"/>
                  </a:lnTo>
                  <a:lnTo>
                    <a:pt x="665" y="1661"/>
                  </a:lnTo>
                  <a:lnTo>
                    <a:pt x="657"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83" y="1699"/>
                  </a:lnTo>
                  <a:lnTo>
                    <a:pt x="578" y="1693"/>
                  </a:lnTo>
                  <a:lnTo>
                    <a:pt x="572" y="1688"/>
                  </a:lnTo>
                  <a:lnTo>
                    <a:pt x="569" y="1682"/>
                  </a:lnTo>
                  <a:lnTo>
                    <a:pt x="567" y="1674"/>
                  </a:lnTo>
                  <a:lnTo>
                    <a:pt x="565" y="1667"/>
                  </a:lnTo>
                  <a:lnTo>
                    <a:pt x="565" y="1658"/>
                  </a:lnTo>
                  <a:lnTo>
                    <a:pt x="566" y="1651"/>
                  </a:lnTo>
                  <a:lnTo>
                    <a:pt x="563" y="1647"/>
                  </a:lnTo>
                  <a:lnTo>
                    <a:pt x="561" y="1643"/>
                  </a:lnTo>
                  <a:lnTo>
                    <a:pt x="556" y="1634"/>
                  </a:lnTo>
                  <a:lnTo>
                    <a:pt x="551" y="1635"/>
                  </a:lnTo>
                  <a:lnTo>
                    <a:pt x="546" y="1635"/>
                  </a:lnTo>
                  <a:lnTo>
                    <a:pt x="536" y="1634"/>
                  </a:lnTo>
                  <a:lnTo>
                    <a:pt x="524" y="1632"/>
                  </a:lnTo>
                  <a:lnTo>
                    <a:pt x="518" y="1634"/>
                  </a:lnTo>
                  <a:lnTo>
                    <a:pt x="509" y="1636"/>
                  </a:lnTo>
                  <a:close/>
                  <a:moveTo>
                    <a:pt x="729" y="1714"/>
                  </a:moveTo>
                  <a:lnTo>
                    <a:pt x="729" y="1714"/>
                  </a:lnTo>
                  <a:lnTo>
                    <a:pt x="722" y="1721"/>
                  </a:lnTo>
                  <a:lnTo>
                    <a:pt x="715" y="1729"/>
                  </a:lnTo>
                  <a:lnTo>
                    <a:pt x="707" y="1734"/>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3" y="1748"/>
                  </a:lnTo>
                  <a:lnTo>
                    <a:pt x="399" y="1746"/>
                  </a:lnTo>
                  <a:lnTo>
                    <a:pt x="387" y="1743"/>
                  </a:lnTo>
                  <a:lnTo>
                    <a:pt x="363" y="1738"/>
                  </a:lnTo>
                  <a:lnTo>
                    <a:pt x="359" y="1748"/>
                  </a:lnTo>
                  <a:lnTo>
                    <a:pt x="356" y="1759"/>
                  </a:lnTo>
                  <a:lnTo>
                    <a:pt x="354" y="177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45" y="1832"/>
                  </a:lnTo>
                  <a:lnTo>
                    <a:pt x="559" y="1833"/>
                  </a:lnTo>
                  <a:lnTo>
                    <a:pt x="572" y="1833"/>
                  </a:lnTo>
                  <a:lnTo>
                    <a:pt x="585" y="1833"/>
                  </a:lnTo>
                  <a:lnTo>
                    <a:pt x="612" y="1829"/>
                  </a:lnTo>
                  <a:lnTo>
                    <a:pt x="642" y="1825"/>
                  </a:lnTo>
                  <a:lnTo>
                    <a:pt x="669" y="1819"/>
                  </a:lnTo>
                  <a:lnTo>
                    <a:pt x="685" y="1816"/>
                  </a:lnTo>
                  <a:lnTo>
                    <a:pt x="702" y="1810"/>
                  </a:lnTo>
                  <a:lnTo>
                    <a:pt x="718" y="1805"/>
                  </a:lnTo>
                  <a:lnTo>
                    <a:pt x="732" y="1798"/>
                  </a:lnTo>
                  <a:lnTo>
                    <a:pt x="743" y="1792"/>
                  </a:lnTo>
                  <a:lnTo>
                    <a:pt x="746" y="1789"/>
                  </a:lnTo>
                  <a:lnTo>
                    <a:pt x="748" y="1786"/>
                  </a:lnTo>
                  <a:lnTo>
                    <a:pt x="750" y="1781"/>
                  </a:lnTo>
                  <a:lnTo>
                    <a:pt x="751" y="1777"/>
                  </a:lnTo>
                  <a:lnTo>
                    <a:pt x="751" y="1767"/>
                  </a:lnTo>
                  <a:lnTo>
                    <a:pt x="750" y="1758"/>
                  </a:lnTo>
                  <a:lnTo>
                    <a:pt x="748" y="1748"/>
                  </a:lnTo>
                  <a:lnTo>
                    <a:pt x="741" y="1730"/>
                  </a:lnTo>
                  <a:lnTo>
                    <a:pt x="738" y="1721"/>
                  </a:lnTo>
                  <a:lnTo>
                    <a:pt x="736" y="1714"/>
                  </a:lnTo>
                  <a:lnTo>
                    <a:pt x="729" y="1714"/>
                  </a:lnTo>
                  <a:close/>
                  <a:moveTo>
                    <a:pt x="274" y="1773"/>
                  </a:moveTo>
                  <a:lnTo>
                    <a:pt x="274" y="1773"/>
                  </a:lnTo>
                  <a:lnTo>
                    <a:pt x="249" y="1784"/>
                  </a:lnTo>
                  <a:lnTo>
                    <a:pt x="228" y="1794"/>
                  </a:lnTo>
                  <a:lnTo>
                    <a:pt x="185" y="1818"/>
                  </a:lnTo>
                  <a:lnTo>
                    <a:pt x="156" y="1835"/>
                  </a:lnTo>
                  <a:lnTo>
                    <a:pt x="131" y="1850"/>
                  </a:lnTo>
                  <a:lnTo>
                    <a:pt x="120" y="1858"/>
                  </a:lnTo>
                  <a:lnTo>
                    <a:pt x="109" y="1868"/>
                  </a:lnTo>
                  <a:lnTo>
                    <a:pt x="97" y="1879"/>
                  </a:lnTo>
                  <a:lnTo>
                    <a:pt x="84" y="1892"/>
                  </a:lnTo>
                  <a:lnTo>
                    <a:pt x="71" y="1904"/>
                  </a:lnTo>
                  <a:lnTo>
                    <a:pt x="57" y="1920"/>
                  </a:lnTo>
                  <a:lnTo>
                    <a:pt x="52" y="1929"/>
                  </a:lnTo>
                  <a:lnTo>
                    <a:pt x="48" y="1938"/>
                  </a:lnTo>
                  <a:lnTo>
                    <a:pt x="46" y="1945"/>
                  </a:lnTo>
                  <a:lnTo>
                    <a:pt x="45" y="1949"/>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63" y="2020"/>
                  </a:lnTo>
                  <a:lnTo>
                    <a:pt x="196" y="2031"/>
                  </a:lnTo>
                  <a:lnTo>
                    <a:pt x="227" y="2039"/>
                  </a:lnTo>
                  <a:lnTo>
                    <a:pt x="260" y="2048"/>
                  </a:lnTo>
                  <a:lnTo>
                    <a:pt x="293" y="2055"/>
                  </a:lnTo>
                  <a:lnTo>
                    <a:pt x="327" y="2062"/>
                  </a:lnTo>
                  <a:lnTo>
                    <a:pt x="362" y="2066"/>
                  </a:lnTo>
                  <a:lnTo>
                    <a:pt x="397" y="2070"/>
                  </a:lnTo>
                  <a:lnTo>
                    <a:pt x="425" y="2073"/>
                  </a:lnTo>
                  <a:lnTo>
                    <a:pt x="449" y="2074"/>
                  </a:lnTo>
                  <a:lnTo>
                    <a:pt x="472" y="2073"/>
                  </a:lnTo>
                  <a:lnTo>
                    <a:pt x="494" y="2071"/>
                  </a:lnTo>
                  <a:lnTo>
                    <a:pt x="537" y="2067"/>
                  </a:lnTo>
                  <a:lnTo>
                    <a:pt x="562" y="2066"/>
                  </a:lnTo>
                  <a:lnTo>
                    <a:pt x="589" y="2066"/>
                  </a:lnTo>
                  <a:lnTo>
                    <a:pt x="624" y="2065"/>
                  </a:lnTo>
                  <a:lnTo>
                    <a:pt x="657" y="2064"/>
                  </a:lnTo>
                  <a:lnTo>
                    <a:pt x="690" y="2061"/>
                  </a:lnTo>
                  <a:lnTo>
                    <a:pt x="723" y="2056"/>
                  </a:lnTo>
                  <a:lnTo>
                    <a:pt x="784" y="2047"/>
                  </a:lnTo>
                  <a:lnTo>
                    <a:pt x="812" y="2041"/>
                  </a:lnTo>
                  <a:lnTo>
                    <a:pt x="839" y="2036"/>
                  </a:lnTo>
                  <a:lnTo>
                    <a:pt x="865" y="2030"/>
                  </a:lnTo>
                  <a:lnTo>
                    <a:pt x="890" y="2022"/>
                  </a:lnTo>
                  <a:lnTo>
                    <a:pt x="915" y="2014"/>
                  </a:lnTo>
                  <a:lnTo>
                    <a:pt x="940" y="2004"/>
                  </a:lnTo>
                  <a:lnTo>
                    <a:pt x="969" y="1992"/>
                  </a:lnTo>
                  <a:lnTo>
                    <a:pt x="994" y="1978"/>
                  </a:lnTo>
                  <a:lnTo>
                    <a:pt x="1007" y="1971"/>
                  </a:lnTo>
                  <a:lnTo>
                    <a:pt x="1019" y="1963"/>
                  </a:lnTo>
                  <a:lnTo>
                    <a:pt x="1029" y="195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49" y="1781"/>
                  </a:lnTo>
                  <a:lnTo>
                    <a:pt x="838" y="1779"/>
                  </a:lnTo>
                  <a:lnTo>
                    <a:pt x="820" y="1773"/>
                  </a:lnTo>
                  <a:lnTo>
                    <a:pt x="801" y="1767"/>
                  </a:lnTo>
                  <a:lnTo>
                    <a:pt x="791" y="1765"/>
                  </a:lnTo>
                  <a:lnTo>
                    <a:pt x="780" y="1763"/>
                  </a:lnTo>
                  <a:lnTo>
                    <a:pt x="779" y="1770"/>
                  </a:lnTo>
                  <a:lnTo>
                    <a:pt x="779" y="1775"/>
                  </a:lnTo>
                  <a:lnTo>
                    <a:pt x="782" y="1791"/>
                  </a:lnTo>
                  <a:lnTo>
                    <a:pt x="765" y="1802"/>
                  </a:lnTo>
                  <a:lnTo>
                    <a:pt x="747" y="1811"/>
                  </a:lnTo>
                  <a:lnTo>
                    <a:pt x="727" y="1821"/>
                  </a:lnTo>
                  <a:lnTo>
                    <a:pt x="706" y="1828"/>
                  </a:lnTo>
                  <a:lnTo>
                    <a:pt x="684" y="1836"/>
                  </a:lnTo>
                  <a:lnTo>
                    <a:pt x="661" y="1841"/>
                  </a:lnTo>
                  <a:lnTo>
                    <a:pt x="639" y="1847"/>
                  </a:lnTo>
                  <a:lnTo>
                    <a:pt x="615" y="1850"/>
                  </a:lnTo>
                  <a:lnTo>
                    <a:pt x="598" y="1851"/>
                  </a:lnTo>
                  <a:lnTo>
                    <a:pt x="582" y="1851"/>
                  </a:lnTo>
                  <a:lnTo>
                    <a:pt x="566" y="1851"/>
                  </a:lnTo>
                  <a:lnTo>
                    <a:pt x="550" y="1849"/>
                  </a:lnTo>
                  <a:lnTo>
                    <a:pt x="519" y="1846"/>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796"/>
                  </a:lnTo>
                  <a:lnTo>
                    <a:pt x="328" y="1792"/>
                  </a:lnTo>
                  <a:lnTo>
                    <a:pt x="333" y="1778"/>
                  </a:lnTo>
                  <a:lnTo>
                    <a:pt x="334" y="1772"/>
                  </a:lnTo>
                  <a:lnTo>
                    <a:pt x="334" y="1764"/>
                  </a:lnTo>
                  <a:lnTo>
                    <a:pt x="332" y="1758"/>
                  </a:lnTo>
                  <a:lnTo>
                    <a:pt x="330" y="1756"/>
                  </a:lnTo>
                  <a:lnTo>
                    <a:pt x="327" y="1753"/>
                  </a:lnTo>
                  <a:lnTo>
                    <a:pt x="318" y="1758"/>
                  </a:lnTo>
                  <a:lnTo>
                    <a:pt x="304" y="1762"/>
                  </a:lnTo>
                  <a:lnTo>
                    <a:pt x="289" y="1767"/>
                  </a:lnTo>
                  <a:lnTo>
                    <a:pt x="274" y="17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170"/>
            <p:cNvSpPr>
              <a:spLocks/>
            </p:cNvSpPr>
            <p:nvPr/>
          </p:nvSpPr>
          <p:spPr bwMode="auto">
            <a:xfrm>
              <a:off x="2470151" y="2649538"/>
              <a:ext cx="23813" cy="25400"/>
            </a:xfrm>
            <a:custGeom>
              <a:avLst/>
              <a:gdLst>
                <a:gd name="T0" fmla="*/ 17992 w 45"/>
                <a:gd name="T1" fmla="*/ 529 h 48"/>
                <a:gd name="T2" fmla="*/ 17992 w 45"/>
                <a:gd name="T3" fmla="*/ 529 h 48"/>
                <a:gd name="T4" fmla="*/ 21167 w 45"/>
                <a:gd name="T5" fmla="*/ 3704 h 48"/>
                <a:gd name="T6" fmla="*/ 22755 w 45"/>
                <a:gd name="T7" fmla="*/ 7408 h 48"/>
                <a:gd name="T8" fmla="*/ 23813 w 45"/>
                <a:gd name="T9" fmla="*/ 10054 h 48"/>
                <a:gd name="T10" fmla="*/ 23813 w 45"/>
                <a:gd name="T11" fmla="*/ 13229 h 48"/>
                <a:gd name="T12" fmla="*/ 22755 w 45"/>
                <a:gd name="T13" fmla="*/ 16404 h 48"/>
                <a:gd name="T14" fmla="*/ 21696 w 45"/>
                <a:gd name="T15" fmla="*/ 18521 h 48"/>
                <a:gd name="T16" fmla="*/ 20109 w 45"/>
                <a:gd name="T17" fmla="*/ 20638 h 48"/>
                <a:gd name="T18" fmla="*/ 17463 w 45"/>
                <a:gd name="T19" fmla="*/ 22754 h 48"/>
                <a:gd name="T20" fmla="*/ 14817 w 45"/>
                <a:gd name="T21" fmla="*/ 24342 h 48"/>
                <a:gd name="T22" fmla="*/ 12171 w 45"/>
                <a:gd name="T23" fmla="*/ 25400 h 48"/>
                <a:gd name="T24" fmla="*/ 9525 w 45"/>
                <a:gd name="T25" fmla="*/ 25400 h 48"/>
                <a:gd name="T26" fmla="*/ 6879 w 45"/>
                <a:gd name="T27" fmla="*/ 24871 h 48"/>
                <a:gd name="T28" fmla="*/ 4763 w 45"/>
                <a:gd name="T29" fmla="*/ 24342 h 48"/>
                <a:gd name="T30" fmla="*/ 3175 w 45"/>
                <a:gd name="T31" fmla="*/ 22225 h 48"/>
                <a:gd name="T32" fmla="*/ 1058 w 45"/>
                <a:gd name="T33" fmla="*/ 19579 h 48"/>
                <a:gd name="T34" fmla="*/ 0 w 45"/>
                <a:gd name="T35" fmla="*/ 15875 h 48"/>
                <a:gd name="T36" fmla="*/ 0 w 45"/>
                <a:gd name="T37" fmla="*/ 15875 h 48"/>
                <a:gd name="T38" fmla="*/ 0 w 45"/>
                <a:gd name="T39" fmla="*/ 11642 h 48"/>
                <a:gd name="T40" fmla="*/ 1058 w 45"/>
                <a:gd name="T41" fmla="*/ 8467 h 48"/>
                <a:gd name="T42" fmla="*/ 3175 w 45"/>
                <a:gd name="T43" fmla="*/ 5292 h 48"/>
                <a:gd name="T44" fmla="*/ 5292 w 45"/>
                <a:gd name="T45" fmla="*/ 3175 h 48"/>
                <a:gd name="T46" fmla="*/ 8467 w 45"/>
                <a:gd name="T47" fmla="*/ 1588 h 48"/>
                <a:gd name="T48" fmla="*/ 11642 w 45"/>
                <a:gd name="T49" fmla="*/ 529 h 48"/>
                <a:gd name="T50" fmla="*/ 14817 w 45"/>
                <a:gd name="T51" fmla="*/ 0 h 48"/>
                <a:gd name="T52" fmla="*/ 17992 w 45"/>
                <a:gd name="T53" fmla="*/ 529 h 48"/>
                <a:gd name="T54" fmla="*/ 17992 w 45"/>
                <a:gd name="T55" fmla="*/ 529 h 4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22"/>
                  </a:lnTo>
                  <a:lnTo>
                    <a:pt x="2" y="16"/>
                  </a:lnTo>
                  <a:lnTo>
                    <a:pt x="6" y="10"/>
                  </a:lnTo>
                  <a:lnTo>
                    <a:pt x="10" y="6"/>
                  </a:lnTo>
                  <a:lnTo>
                    <a:pt x="16" y="3"/>
                  </a:lnTo>
                  <a:lnTo>
                    <a:pt x="22" y="1"/>
                  </a:lnTo>
                  <a:lnTo>
                    <a:pt x="28" y="0"/>
                  </a:lnTo>
                  <a:lnTo>
                    <a:pt x="34"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26" name="文本框 125"/>
          <p:cNvSpPr txBox="1"/>
          <p:nvPr/>
        </p:nvSpPr>
        <p:spPr>
          <a:xfrm>
            <a:off x="3646387" y="1687092"/>
            <a:ext cx="7287727" cy="923330"/>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We never live the same day twice</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
        <p:nvSpPr>
          <p:cNvPr id="127" name="Freeform 24"/>
          <p:cNvSpPr>
            <a:spLocks noEditPoints="1"/>
          </p:cNvSpPr>
          <p:nvPr/>
        </p:nvSpPr>
        <p:spPr bwMode="auto">
          <a:xfrm>
            <a:off x="9997441" y="2858358"/>
            <a:ext cx="822959" cy="1692700"/>
          </a:xfrm>
          <a:custGeom>
            <a:avLst/>
            <a:gdLst>
              <a:gd name="T0" fmla="*/ 167746 w 1161"/>
              <a:gd name="T1" fmla="*/ 625475 h 2388"/>
              <a:gd name="T2" fmla="*/ 67204 w 1161"/>
              <a:gd name="T3" fmla="*/ 328613 h 2388"/>
              <a:gd name="T4" fmla="*/ 120121 w 1161"/>
              <a:gd name="T5" fmla="*/ 226483 h 2388"/>
              <a:gd name="T6" fmla="*/ 150283 w 1161"/>
              <a:gd name="T7" fmla="*/ 34925 h 2388"/>
              <a:gd name="T8" fmla="*/ 349250 w 1161"/>
              <a:gd name="T9" fmla="*/ 519642 h 2388"/>
              <a:gd name="T10" fmla="*/ 388409 w 1161"/>
              <a:gd name="T11" fmla="*/ 244475 h 2388"/>
              <a:gd name="T12" fmla="*/ 425980 w 1161"/>
              <a:gd name="T13" fmla="*/ 2646 h 2388"/>
              <a:gd name="T14" fmla="*/ 441325 w 1161"/>
              <a:gd name="T15" fmla="*/ 324379 h 2388"/>
              <a:gd name="T16" fmla="*/ 487892 w 1161"/>
              <a:gd name="T17" fmla="*/ 374650 h 2388"/>
              <a:gd name="T18" fmla="*/ 597959 w 1161"/>
              <a:gd name="T19" fmla="*/ 199496 h 2388"/>
              <a:gd name="T20" fmla="*/ 554038 w 1161"/>
              <a:gd name="T21" fmla="*/ 485246 h 2388"/>
              <a:gd name="T22" fmla="*/ 576263 w 1161"/>
              <a:gd name="T23" fmla="*/ 1020233 h 2388"/>
              <a:gd name="T24" fmla="*/ 423863 w 1161"/>
              <a:gd name="T25" fmla="*/ 59267 h 2388"/>
              <a:gd name="T26" fmla="*/ 383646 w 1161"/>
              <a:gd name="T27" fmla="*/ 221721 h 2388"/>
              <a:gd name="T28" fmla="*/ 442384 w 1161"/>
              <a:gd name="T29" fmla="*/ 73025 h 2388"/>
              <a:gd name="T30" fmla="*/ 122767 w 1161"/>
              <a:gd name="T31" fmla="*/ 161396 h 2388"/>
              <a:gd name="T32" fmla="*/ 188913 w 1161"/>
              <a:gd name="T33" fmla="*/ 282046 h 2388"/>
              <a:gd name="T34" fmla="*/ 201613 w 1161"/>
              <a:gd name="T35" fmla="*/ 217487 h 2388"/>
              <a:gd name="T36" fmla="*/ 180446 w 1161"/>
              <a:gd name="T37" fmla="*/ 159808 h 2388"/>
              <a:gd name="T38" fmla="*/ 144463 w 1161"/>
              <a:gd name="T39" fmla="*/ 128587 h 2388"/>
              <a:gd name="T40" fmla="*/ 554567 w 1161"/>
              <a:gd name="T41" fmla="*/ 241829 h 2388"/>
              <a:gd name="T42" fmla="*/ 561975 w 1161"/>
              <a:gd name="T43" fmla="*/ 185738 h 2388"/>
              <a:gd name="T44" fmla="*/ 434446 w 1161"/>
              <a:gd name="T45" fmla="*/ 237067 h 2388"/>
              <a:gd name="T46" fmla="*/ 557213 w 1161"/>
              <a:gd name="T47" fmla="*/ 251883 h 2388"/>
              <a:gd name="T48" fmla="*/ 239184 w 1161"/>
              <a:gd name="T49" fmla="*/ 266171 h 2388"/>
              <a:gd name="T50" fmla="*/ 277284 w 1161"/>
              <a:gd name="T51" fmla="*/ 304800 h 2388"/>
              <a:gd name="T52" fmla="*/ 236538 w 1161"/>
              <a:gd name="T53" fmla="*/ 640292 h 2388"/>
              <a:gd name="T54" fmla="*/ 387350 w 1161"/>
              <a:gd name="T55" fmla="*/ 330729 h 2388"/>
              <a:gd name="T56" fmla="*/ 22754 w 1161"/>
              <a:gd name="T57" fmla="*/ 364596 h 2388"/>
              <a:gd name="T58" fmla="*/ 222250 w 1161"/>
              <a:gd name="T59" fmla="*/ 694267 h 2388"/>
              <a:gd name="T60" fmla="*/ 365654 w 1161"/>
              <a:gd name="T61" fmla="*/ 436562 h 2388"/>
              <a:gd name="T62" fmla="*/ 388409 w 1161"/>
              <a:gd name="T63" fmla="*/ 604308 h 2388"/>
              <a:gd name="T64" fmla="*/ 496359 w 1161"/>
              <a:gd name="T65" fmla="*/ 361421 h 2388"/>
              <a:gd name="T66" fmla="*/ 497417 w 1161"/>
              <a:gd name="T67" fmla="*/ 379413 h 2388"/>
              <a:gd name="T68" fmla="*/ 521230 w 1161"/>
              <a:gd name="T69" fmla="*/ 428625 h 2388"/>
              <a:gd name="T70" fmla="*/ 476250 w 1161"/>
              <a:gd name="T71" fmla="*/ 497946 h 2388"/>
              <a:gd name="T72" fmla="*/ 531284 w 1161"/>
              <a:gd name="T73" fmla="*/ 459317 h 2388"/>
              <a:gd name="T74" fmla="*/ 544513 w 1161"/>
              <a:gd name="T75" fmla="*/ 519642 h 2388"/>
              <a:gd name="T76" fmla="*/ 430742 w 1161"/>
              <a:gd name="T77" fmla="*/ 483658 h 2388"/>
              <a:gd name="T78" fmla="*/ 449792 w 1161"/>
              <a:gd name="T79" fmla="*/ 490537 h 2388"/>
              <a:gd name="T80" fmla="*/ 579967 w 1161"/>
              <a:gd name="T81" fmla="*/ 537633 h 2388"/>
              <a:gd name="T82" fmla="*/ 401638 w 1161"/>
              <a:gd name="T83" fmla="*/ 680508 h 2388"/>
              <a:gd name="T84" fmla="*/ 445559 w 1161"/>
              <a:gd name="T85" fmla="*/ 552979 h 2388"/>
              <a:gd name="T86" fmla="*/ 303213 w 1161"/>
              <a:gd name="T87" fmla="*/ 667279 h 2388"/>
              <a:gd name="T88" fmla="*/ 329142 w 1161"/>
              <a:gd name="T89" fmla="*/ 569383 h 2388"/>
              <a:gd name="T90" fmla="*/ 539750 w 1161"/>
              <a:gd name="T91" fmla="*/ 605367 h 2388"/>
              <a:gd name="T92" fmla="*/ 340254 w 1161"/>
              <a:gd name="T93" fmla="*/ 810154 h 2388"/>
              <a:gd name="T94" fmla="*/ 170392 w 1161"/>
              <a:gd name="T95" fmla="*/ 702204 h 2388"/>
              <a:gd name="T96" fmla="*/ 502709 w 1161"/>
              <a:gd name="T97" fmla="*/ 659871 h 2388"/>
              <a:gd name="T98" fmla="*/ 232304 w 1161"/>
              <a:gd name="T99" fmla="*/ 784225 h 2388"/>
              <a:gd name="T100" fmla="*/ 220663 w 1161"/>
              <a:gd name="T101" fmla="*/ 817562 h 2388"/>
              <a:gd name="T102" fmla="*/ 232304 w 1161"/>
              <a:gd name="T103" fmla="*/ 725488 h 2388"/>
              <a:gd name="T104" fmla="*/ 409046 w 1161"/>
              <a:gd name="T105" fmla="*/ 877887 h 2388"/>
              <a:gd name="T106" fmla="*/ 440267 w 1161"/>
              <a:gd name="T107" fmla="*/ 946150 h 2388"/>
              <a:gd name="T108" fmla="*/ 428625 w 1161"/>
              <a:gd name="T109" fmla="*/ 811213 h 2388"/>
              <a:gd name="T110" fmla="*/ 393171 w 1161"/>
              <a:gd name="T111" fmla="*/ 868362 h 2388"/>
              <a:gd name="T112" fmla="*/ 215900 w 1161"/>
              <a:gd name="T113" fmla="*/ 1105958 h 2388"/>
              <a:gd name="T114" fmla="*/ 568325 w 1161"/>
              <a:gd name="T115" fmla="*/ 969433 h 2388"/>
              <a:gd name="T116" fmla="*/ 423334 w 1161"/>
              <a:gd name="T117" fmla="*/ 1091142 h 2388"/>
              <a:gd name="T118" fmla="*/ 309034 w 1161"/>
              <a:gd name="T119" fmla="*/ 877358 h 2388"/>
              <a:gd name="T120" fmla="*/ 428625 w 1161"/>
              <a:gd name="T121" fmla="*/ 959379 h 2388"/>
              <a:gd name="T122" fmla="*/ 336021 w 1161"/>
              <a:gd name="T123" fmla="*/ 946679 h 2388"/>
              <a:gd name="T124" fmla="*/ 479955 w 1161"/>
              <a:gd name="T125" fmla="*/ 941917 h 2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61" h="2388">
                <a:moveTo>
                  <a:pt x="410" y="2315"/>
                </a:moveTo>
                <a:lnTo>
                  <a:pt x="410" y="2315"/>
                </a:lnTo>
                <a:lnTo>
                  <a:pt x="408" y="2269"/>
                </a:lnTo>
                <a:lnTo>
                  <a:pt x="403" y="2224"/>
                </a:lnTo>
                <a:lnTo>
                  <a:pt x="398" y="2180"/>
                </a:lnTo>
                <a:lnTo>
                  <a:pt x="393" y="2135"/>
                </a:lnTo>
                <a:lnTo>
                  <a:pt x="381" y="2043"/>
                </a:lnTo>
                <a:lnTo>
                  <a:pt x="377" y="1994"/>
                </a:lnTo>
                <a:lnTo>
                  <a:pt x="372" y="1944"/>
                </a:lnTo>
                <a:lnTo>
                  <a:pt x="371" y="1924"/>
                </a:lnTo>
                <a:lnTo>
                  <a:pt x="372" y="1902"/>
                </a:lnTo>
                <a:lnTo>
                  <a:pt x="372" y="1881"/>
                </a:lnTo>
                <a:lnTo>
                  <a:pt x="371" y="1870"/>
                </a:lnTo>
                <a:lnTo>
                  <a:pt x="370" y="1859"/>
                </a:lnTo>
                <a:lnTo>
                  <a:pt x="361" y="1794"/>
                </a:lnTo>
                <a:lnTo>
                  <a:pt x="351" y="1726"/>
                </a:lnTo>
                <a:lnTo>
                  <a:pt x="342" y="1658"/>
                </a:lnTo>
                <a:lnTo>
                  <a:pt x="337" y="1595"/>
                </a:lnTo>
                <a:lnTo>
                  <a:pt x="337" y="1592"/>
                </a:lnTo>
                <a:lnTo>
                  <a:pt x="338" y="1588"/>
                </a:lnTo>
                <a:lnTo>
                  <a:pt x="339" y="1583"/>
                </a:lnTo>
                <a:lnTo>
                  <a:pt x="339" y="1579"/>
                </a:lnTo>
                <a:lnTo>
                  <a:pt x="337" y="1568"/>
                </a:lnTo>
                <a:lnTo>
                  <a:pt x="335" y="1559"/>
                </a:lnTo>
                <a:lnTo>
                  <a:pt x="333" y="1549"/>
                </a:lnTo>
                <a:lnTo>
                  <a:pt x="333" y="1544"/>
                </a:lnTo>
                <a:lnTo>
                  <a:pt x="333" y="1539"/>
                </a:lnTo>
                <a:lnTo>
                  <a:pt x="334" y="1533"/>
                </a:lnTo>
                <a:lnTo>
                  <a:pt x="336" y="1528"/>
                </a:lnTo>
                <a:lnTo>
                  <a:pt x="338" y="1521"/>
                </a:lnTo>
                <a:lnTo>
                  <a:pt x="341" y="1516"/>
                </a:lnTo>
                <a:lnTo>
                  <a:pt x="346" y="1510"/>
                </a:lnTo>
                <a:lnTo>
                  <a:pt x="350" y="1505"/>
                </a:lnTo>
                <a:lnTo>
                  <a:pt x="355" y="1502"/>
                </a:lnTo>
                <a:lnTo>
                  <a:pt x="362" y="1498"/>
                </a:lnTo>
                <a:lnTo>
                  <a:pt x="347" y="1452"/>
                </a:lnTo>
                <a:lnTo>
                  <a:pt x="332" y="1406"/>
                </a:lnTo>
                <a:lnTo>
                  <a:pt x="324" y="1383"/>
                </a:lnTo>
                <a:lnTo>
                  <a:pt x="316" y="1361"/>
                </a:lnTo>
                <a:lnTo>
                  <a:pt x="306" y="1339"/>
                </a:lnTo>
                <a:lnTo>
                  <a:pt x="295" y="1319"/>
                </a:lnTo>
                <a:lnTo>
                  <a:pt x="297" y="1314"/>
                </a:lnTo>
                <a:lnTo>
                  <a:pt x="299" y="1311"/>
                </a:lnTo>
                <a:lnTo>
                  <a:pt x="302" y="1307"/>
                </a:lnTo>
                <a:lnTo>
                  <a:pt x="304" y="1303"/>
                </a:lnTo>
                <a:lnTo>
                  <a:pt x="303" y="1286"/>
                </a:lnTo>
                <a:lnTo>
                  <a:pt x="303" y="1270"/>
                </a:lnTo>
                <a:lnTo>
                  <a:pt x="306" y="1253"/>
                </a:lnTo>
                <a:lnTo>
                  <a:pt x="309" y="1238"/>
                </a:lnTo>
                <a:lnTo>
                  <a:pt x="314" y="1210"/>
                </a:lnTo>
                <a:lnTo>
                  <a:pt x="317" y="1196"/>
                </a:lnTo>
                <a:lnTo>
                  <a:pt x="317" y="1182"/>
                </a:lnTo>
                <a:lnTo>
                  <a:pt x="309" y="1179"/>
                </a:lnTo>
                <a:lnTo>
                  <a:pt x="303" y="1174"/>
                </a:lnTo>
                <a:lnTo>
                  <a:pt x="287" y="1169"/>
                </a:lnTo>
                <a:lnTo>
                  <a:pt x="270" y="1165"/>
                </a:lnTo>
                <a:lnTo>
                  <a:pt x="251" y="1162"/>
                </a:lnTo>
                <a:lnTo>
                  <a:pt x="232" y="1160"/>
                </a:lnTo>
                <a:lnTo>
                  <a:pt x="215" y="1159"/>
                </a:lnTo>
                <a:lnTo>
                  <a:pt x="183" y="1159"/>
                </a:lnTo>
                <a:lnTo>
                  <a:pt x="175" y="1157"/>
                </a:lnTo>
                <a:lnTo>
                  <a:pt x="168" y="1154"/>
                </a:lnTo>
                <a:lnTo>
                  <a:pt x="154" y="1145"/>
                </a:lnTo>
                <a:lnTo>
                  <a:pt x="140" y="1138"/>
                </a:lnTo>
                <a:lnTo>
                  <a:pt x="132" y="1135"/>
                </a:lnTo>
                <a:lnTo>
                  <a:pt x="125" y="1132"/>
                </a:lnTo>
                <a:lnTo>
                  <a:pt x="114" y="1124"/>
                </a:lnTo>
                <a:lnTo>
                  <a:pt x="104" y="1115"/>
                </a:lnTo>
                <a:lnTo>
                  <a:pt x="94" y="1106"/>
                </a:lnTo>
                <a:lnTo>
                  <a:pt x="84" y="1095"/>
                </a:lnTo>
                <a:lnTo>
                  <a:pt x="75" y="1084"/>
                </a:lnTo>
                <a:lnTo>
                  <a:pt x="66" y="1073"/>
                </a:lnTo>
                <a:lnTo>
                  <a:pt x="58" y="1060"/>
                </a:lnTo>
                <a:lnTo>
                  <a:pt x="49" y="1046"/>
                </a:lnTo>
                <a:lnTo>
                  <a:pt x="41" y="1032"/>
                </a:lnTo>
                <a:lnTo>
                  <a:pt x="35" y="1018"/>
                </a:lnTo>
                <a:lnTo>
                  <a:pt x="29" y="1003"/>
                </a:lnTo>
                <a:lnTo>
                  <a:pt x="22" y="987"/>
                </a:lnTo>
                <a:lnTo>
                  <a:pt x="18" y="971"/>
                </a:lnTo>
                <a:lnTo>
                  <a:pt x="13" y="955"/>
                </a:lnTo>
                <a:lnTo>
                  <a:pt x="9" y="938"/>
                </a:lnTo>
                <a:lnTo>
                  <a:pt x="6" y="920"/>
                </a:lnTo>
                <a:lnTo>
                  <a:pt x="4" y="900"/>
                </a:lnTo>
                <a:lnTo>
                  <a:pt x="2" y="878"/>
                </a:lnTo>
                <a:lnTo>
                  <a:pt x="0" y="853"/>
                </a:lnTo>
                <a:lnTo>
                  <a:pt x="0" y="828"/>
                </a:lnTo>
                <a:lnTo>
                  <a:pt x="0" y="804"/>
                </a:lnTo>
                <a:lnTo>
                  <a:pt x="1" y="779"/>
                </a:lnTo>
                <a:lnTo>
                  <a:pt x="3" y="755"/>
                </a:lnTo>
                <a:lnTo>
                  <a:pt x="6" y="731"/>
                </a:lnTo>
                <a:lnTo>
                  <a:pt x="9" y="719"/>
                </a:lnTo>
                <a:lnTo>
                  <a:pt x="14" y="707"/>
                </a:lnTo>
                <a:lnTo>
                  <a:pt x="18" y="697"/>
                </a:lnTo>
                <a:lnTo>
                  <a:pt x="23" y="687"/>
                </a:lnTo>
                <a:lnTo>
                  <a:pt x="29" y="677"/>
                </a:lnTo>
                <a:lnTo>
                  <a:pt x="35" y="669"/>
                </a:lnTo>
                <a:lnTo>
                  <a:pt x="48" y="653"/>
                </a:lnTo>
                <a:lnTo>
                  <a:pt x="55" y="650"/>
                </a:lnTo>
                <a:lnTo>
                  <a:pt x="63" y="647"/>
                </a:lnTo>
                <a:lnTo>
                  <a:pt x="77" y="639"/>
                </a:lnTo>
                <a:lnTo>
                  <a:pt x="91" y="631"/>
                </a:lnTo>
                <a:lnTo>
                  <a:pt x="97" y="628"/>
                </a:lnTo>
                <a:lnTo>
                  <a:pt x="105" y="625"/>
                </a:lnTo>
                <a:lnTo>
                  <a:pt x="115" y="623"/>
                </a:lnTo>
                <a:lnTo>
                  <a:pt x="127" y="621"/>
                </a:lnTo>
                <a:lnTo>
                  <a:pt x="139" y="619"/>
                </a:lnTo>
                <a:lnTo>
                  <a:pt x="151" y="619"/>
                </a:lnTo>
                <a:lnTo>
                  <a:pt x="162" y="619"/>
                </a:lnTo>
                <a:lnTo>
                  <a:pt x="173" y="621"/>
                </a:lnTo>
                <a:lnTo>
                  <a:pt x="184" y="623"/>
                </a:lnTo>
                <a:lnTo>
                  <a:pt x="193" y="627"/>
                </a:lnTo>
                <a:lnTo>
                  <a:pt x="206" y="636"/>
                </a:lnTo>
                <a:lnTo>
                  <a:pt x="218" y="645"/>
                </a:lnTo>
                <a:lnTo>
                  <a:pt x="229" y="655"/>
                </a:lnTo>
                <a:lnTo>
                  <a:pt x="240" y="667"/>
                </a:lnTo>
                <a:lnTo>
                  <a:pt x="248" y="680"/>
                </a:lnTo>
                <a:lnTo>
                  <a:pt x="257" y="692"/>
                </a:lnTo>
                <a:lnTo>
                  <a:pt x="264" y="705"/>
                </a:lnTo>
                <a:lnTo>
                  <a:pt x="271" y="719"/>
                </a:lnTo>
                <a:lnTo>
                  <a:pt x="271" y="698"/>
                </a:lnTo>
                <a:lnTo>
                  <a:pt x="272" y="678"/>
                </a:lnTo>
                <a:lnTo>
                  <a:pt x="274" y="659"/>
                </a:lnTo>
                <a:lnTo>
                  <a:pt x="278" y="642"/>
                </a:lnTo>
                <a:lnTo>
                  <a:pt x="283" y="625"/>
                </a:lnTo>
                <a:lnTo>
                  <a:pt x="291" y="609"/>
                </a:lnTo>
                <a:lnTo>
                  <a:pt x="298" y="594"/>
                </a:lnTo>
                <a:lnTo>
                  <a:pt x="308" y="580"/>
                </a:lnTo>
                <a:lnTo>
                  <a:pt x="305" y="576"/>
                </a:lnTo>
                <a:lnTo>
                  <a:pt x="301" y="572"/>
                </a:lnTo>
                <a:lnTo>
                  <a:pt x="296" y="571"/>
                </a:lnTo>
                <a:lnTo>
                  <a:pt x="291" y="570"/>
                </a:lnTo>
                <a:lnTo>
                  <a:pt x="282" y="568"/>
                </a:lnTo>
                <a:lnTo>
                  <a:pt x="279" y="566"/>
                </a:lnTo>
                <a:lnTo>
                  <a:pt x="277" y="563"/>
                </a:lnTo>
                <a:lnTo>
                  <a:pt x="276" y="561"/>
                </a:lnTo>
                <a:lnTo>
                  <a:pt x="276" y="559"/>
                </a:lnTo>
                <a:lnTo>
                  <a:pt x="277" y="553"/>
                </a:lnTo>
                <a:lnTo>
                  <a:pt x="279" y="548"/>
                </a:lnTo>
                <a:lnTo>
                  <a:pt x="282" y="543"/>
                </a:lnTo>
                <a:lnTo>
                  <a:pt x="287" y="536"/>
                </a:lnTo>
                <a:lnTo>
                  <a:pt x="289" y="530"/>
                </a:lnTo>
                <a:lnTo>
                  <a:pt x="291" y="522"/>
                </a:lnTo>
                <a:lnTo>
                  <a:pt x="291" y="515"/>
                </a:lnTo>
                <a:lnTo>
                  <a:pt x="286" y="511"/>
                </a:lnTo>
                <a:lnTo>
                  <a:pt x="279" y="508"/>
                </a:lnTo>
                <a:lnTo>
                  <a:pt x="266" y="504"/>
                </a:lnTo>
                <a:lnTo>
                  <a:pt x="253" y="498"/>
                </a:lnTo>
                <a:lnTo>
                  <a:pt x="248" y="494"/>
                </a:lnTo>
                <a:lnTo>
                  <a:pt x="244" y="490"/>
                </a:lnTo>
                <a:lnTo>
                  <a:pt x="244" y="486"/>
                </a:lnTo>
                <a:lnTo>
                  <a:pt x="245" y="481"/>
                </a:lnTo>
                <a:lnTo>
                  <a:pt x="248" y="471"/>
                </a:lnTo>
                <a:lnTo>
                  <a:pt x="252" y="459"/>
                </a:lnTo>
                <a:lnTo>
                  <a:pt x="256" y="448"/>
                </a:lnTo>
                <a:lnTo>
                  <a:pt x="252" y="444"/>
                </a:lnTo>
                <a:lnTo>
                  <a:pt x="248" y="440"/>
                </a:lnTo>
                <a:lnTo>
                  <a:pt x="237" y="433"/>
                </a:lnTo>
                <a:lnTo>
                  <a:pt x="227" y="428"/>
                </a:lnTo>
                <a:lnTo>
                  <a:pt x="221" y="425"/>
                </a:lnTo>
                <a:lnTo>
                  <a:pt x="216" y="422"/>
                </a:lnTo>
                <a:lnTo>
                  <a:pt x="222" y="411"/>
                </a:lnTo>
                <a:lnTo>
                  <a:pt x="228" y="399"/>
                </a:lnTo>
                <a:lnTo>
                  <a:pt x="232" y="387"/>
                </a:lnTo>
                <a:lnTo>
                  <a:pt x="235" y="373"/>
                </a:lnTo>
                <a:lnTo>
                  <a:pt x="232" y="368"/>
                </a:lnTo>
                <a:lnTo>
                  <a:pt x="227" y="363"/>
                </a:lnTo>
                <a:lnTo>
                  <a:pt x="221" y="359"/>
                </a:lnTo>
                <a:lnTo>
                  <a:pt x="215" y="356"/>
                </a:lnTo>
                <a:lnTo>
                  <a:pt x="202" y="350"/>
                </a:lnTo>
                <a:lnTo>
                  <a:pt x="197" y="345"/>
                </a:lnTo>
                <a:lnTo>
                  <a:pt x="191" y="340"/>
                </a:lnTo>
                <a:lnTo>
                  <a:pt x="193" y="335"/>
                </a:lnTo>
                <a:lnTo>
                  <a:pt x="196" y="329"/>
                </a:lnTo>
                <a:lnTo>
                  <a:pt x="198" y="324"/>
                </a:lnTo>
                <a:lnTo>
                  <a:pt x="202" y="320"/>
                </a:lnTo>
                <a:lnTo>
                  <a:pt x="210" y="311"/>
                </a:lnTo>
                <a:lnTo>
                  <a:pt x="216" y="304"/>
                </a:lnTo>
                <a:lnTo>
                  <a:pt x="214" y="299"/>
                </a:lnTo>
                <a:lnTo>
                  <a:pt x="210" y="296"/>
                </a:lnTo>
                <a:lnTo>
                  <a:pt x="202" y="291"/>
                </a:lnTo>
                <a:lnTo>
                  <a:pt x="192" y="287"/>
                </a:lnTo>
                <a:lnTo>
                  <a:pt x="183" y="282"/>
                </a:lnTo>
                <a:lnTo>
                  <a:pt x="176" y="265"/>
                </a:lnTo>
                <a:lnTo>
                  <a:pt x="168" y="248"/>
                </a:lnTo>
                <a:lnTo>
                  <a:pt x="150" y="214"/>
                </a:lnTo>
                <a:lnTo>
                  <a:pt x="142" y="198"/>
                </a:lnTo>
                <a:lnTo>
                  <a:pt x="136" y="181"/>
                </a:lnTo>
                <a:lnTo>
                  <a:pt x="134" y="172"/>
                </a:lnTo>
                <a:lnTo>
                  <a:pt x="132" y="163"/>
                </a:lnTo>
                <a:lnTo>
                  <a:pt x="131" y="154"/>
                </a:lnTo>
                <a:lnTo>
                  <a:pt x="131" y="145"/>
                </a:lnTo>
                <a:lnTo>
                  <a:pt x="137" y="141"/>
                </a:lnTo>
                <a:lnTo>
                  <a:pt x="140" y="136"/>
                </a:lnTo>
                <a:lnTo>
                  <a:pt x="143" y="128"/>
                </a:lnTo>
                <a:lnTo>
                  <a:pt x="146" y="122"/>
                </a:lnTo>
                <a:lnTo>
                  <a:pt x="150" y="107"/>
                </a:lnTo>
                <a:lnTo>
                  <a:pt x="152" y="94"/>
                </a:lnTo>
                <a:lnTo>
                  <a:pt x="164" y="89"/>
                </a:lnTo>
                <a:lnTo>
                  <a:pt x="173" y="83"/>
                </a:lnTo>
                <a:lnTo>
                  <a:pt x="190" y="70"/>
                </a:lnTo>
                <a:lnTo>
                  <a:pt x="199" y="64"/>
                </a:lnTo>
                <a:lnTo>
                  <a:pt x="208" y="59"/>
                </a:lnTo>
                <a:lnTo>
                  <a:pt x="219" y="54"/>
                </a:lnTo>
                <a:lnTo>
                  <a:pt x="231" y="52"/>
                </a:lnTo>
                <a:lnTo>
                  <a:pt x="238" y="51"/>
                </a:lnTo>
                <a:lnTo>
                  <a:pt x="246" y="52"/>
                </a:lnTo>
                <a:lnTo>
                  <a:pt x="253" y="53"/>
                </a:lnTo>
                <a:lnTo>
                  <a:pt x="260" y="54"/>
                </a:lnTo>
                <a:lnTo>
                  <a:pt x="273" y="59"/>
                </a:lnTo>
                <a:lnTo>
                  <a:pt x="284" y="66"/>
                </a:lnTo>
                <a:lnTo>
                  <a:pt x="296" y="74"/>
                </a:lnTo>
                <a:lnTo>
                  <a:pt x="307" y="82"/>
                </a:lnTo>
                <a:lnTo>
                  <a:pt x="328" y="99"/>
                </a:lnTo>
                <a:lnTo>
                  <a:pt x="336" y="128"/>
                </a:lnTo>
                <a:lnTo>
                  <a:pt x="343" y="156"/>
                </a:lnTo>
                <a:lnTo>
                  <a:pt x="353" y="183"/>
                </a:lnTo>
                <a:lnTo>
                  <a:pt x="362" y="210"/>
                </a:lnTo>
                <a:lnTo>
                  <a:pt x="383" y="262"/>
                </a:lnTo>
                <a:lnTo>
                  <a:pt x="404" y="313"/>
                </a:lnTo>
                <a:lnTo>
                  <a:pt x="426" y="364"/>
                </a:lnTo>
                <a:lnTo>
                  <a:pt x="446" y="415"/>
                </a:lnTo>
                <a:lnTo>
                  <a:pt x="455" y="441"/>
                </a:lnTo>
                <a:lnTo>
                  <a:pt x="463" y="468"/>
                </a:lnTo>
                <a:lnTo>
                  <a:pt x="472" y="494"/>
                </a:lnTo>
                <a:lnTo>
                  <a:pt x="478" y="521"/>
                </a:lnTo>
                <a:lnTo>
                  <a:pt x="490" y="528"/>
                </a:lnTo>
                <a:lnTo>
                  <a:pt x="502" y="534"/>
                </a:lnTo>
                <a:lnTo>
                  <a:pt x="514" y="540"/>
                </a:lnTo>
                <a:lnTo>
                  <a:pt x="526" y="547"/>
                </a:lnTo>
                <a:lnTo>
                  <a:pt x="560" y="612"/>
                </a:lnTo>
                <a:lnTo>
                  <a:pt x="595" y="680"/>
                </a:lnTo>
                <a:lnTo>
                  <a:pt x="613" y="747"/>
                </a:lnTo>
                <a:lnTo>
                  <a:pt x="631" y="817"/>
                </a:lnTo>
                <a:lnTo>
                  <a:pt x="630" y="826"/>
                </a:lnTo>
                <a:lnTo>
                  <a:pt x="630" y="836"/>
                </a:lnTo>
                <a:lnTo>
                  <a:pt x="630" y="855"/>
                </a:lnTo>
                <a:lnTo>
                  <a:pt x="632" y="899"/>
                </a:lnTo>
                <a:lnTo>
                  <a:pt x="632" y="920"/>
                </a:lnTo>
                <a:lnTo>
                  <a:pt x="630" y="943"/>
                </a:lnTo>
                <a:lnTo>
                  <a:pt x="628" y="955"/>
                </a:lnTo>
                <a:lnTo>
                  <a:pt x="626" y="965"/>
                </a:lnTo>
                <a:lnTo>
                  <a:pt x="622" y="976"/>
                </a:lnTo>
                <a:lnTo>
                  <a:pt x="617" y="987"/>
                </a:lnTo>
                <a:lnTo>
                  <a:pt x="620" y="989"/>
                </a:lnTo>
                <a:lnTo>
                  <a:pt x="623" y="992"/>
                </a:lnTo>
                <a:lnTo>
                  <a:pt x="626" y="1001"/>
                </a:lnTo>
                <a:lnTo>
                  <a:pt x="628" y="1011"/>
                </a:lnTo>
                <a:lnTo>
                  <a:pt x="631" y="1022"/>
                </a:lnTo>
                <a:lnTo>
                  <a:pt x="634" y="1034"/>
                </a:lnTo>
                <a:lnTo>
                  <a:pt x="637" y="1045"/>
                </a:lnTo>
                <a:lnTo>
                  <a:pt x="641" y="1054"/>
                </a:lnTo>
                <a:lnTo>
                  <a:pt x="643" y="1059"/>
                </a:lnTo>
                <a:lnTo>
                  <a:pt x="646" y="1062"/>
                </a:lnTo>
                <a:lnTo>
                  <a:pt x="644" y="1069"/>
                </a:lnTo>
                <a:lnTo>
                  <a:pt x="645" y="1076"/>
                </a:lnTo>
                <a:lnTo>
                  <a:pt x="646" y="1082"/>
                </a:lnTo>
                <a:lnTo>
                  <a:pt x="651" y="1089"/>
                </a:lnTo>
                <a:lnTo>
                  <a:pt x="655" y="1073"/>
                </a:lnTo>
                <a:lnTo>
                  <a:pt x="657" y="1054"/>
                </a:lnTo>
                <a:lnTo>
                  <a:pt x="659" y="1036"/>
                </a:lnTo>
                <a:lnTo>
                  <a:pt x="659" y="1018"/>
                </a:lnTo>
                <a:lnTo>
                  <a:pt x="660" y="982"/>
                </a:lnTo>
                <a:lnTo>
                  <a:pt x="660" y="964"/>
                </a:lnTo>
                <a:lnTo>
                  <a:pt x="661" y="947"/>
                </a:lnTo>
                <a:lnTo>
                  <a:pt x="664" y="931"/>
                </a:lnTo>
                <a:lnTo>
                  <a:pt x="667" y="915"/>
                </a:lnTo>
                <a:lnTo>
                  <a:pt x="670" y="898"/>
                </a:lnTo>
                <a:lnTo>
                  <a:pt x="671" y="881"/>
                </a:lnTo>
                <a:lnTo>
                  <a:pt x="672" y="852"/>
                </a:lnTo>
                <a:lnTo>
                  <a:pt x="671" y="823"/>
                </a:lnTo>
                <a:lnTo>
                  <a:pt x="672" y="795"/>
                </a:lnTo>
                <a:lnTo>
                  <a:pt x="673" y="781"/>
                </a:lnTo>
                <a:lnTo>
                  <a:pt x="675" y="768"/>
                </a:lnTo>
                <a:lnTo>
                  <a:pt x="677" y="765"/>
                </a:lnTo>
                <a:lnTo>
                  <a:pt x="680" y="761"/>
                </a:lnTo>
                <a:lnTo>
                  <a:pt x="682" y="758"/>
                </a:lnTo>
                <a:lnTo>
                  <a:pt x="684" y="755"/>
                </a:lnTo>
                <a:lnTo>
                  <a:pt x="685" y="747"/>
                </a:lnTo>
                <a:lnTo>
                  <a:pt x="686" y="740"/>
                </a:lnTo>
                <a:lnTo>
                  <a:pt x="686" y="726"/>
                </a:lnTo>
                <a:lnTo>
                  <a:pt x="687" y="718"/>
                </a:lnTo>
                <a:lnTo>
                  <a:pt x="688" y="711"/>
                </a:lnTo>
                <a:lnTo>
                  <a:pt x="690" y="704"/>
                </a:lnTo>
                <a:lnTo>
                  <a:pt x="695" y="698"/>
                </a:lnTo>
                <a:lnTo>
                  <a:pt x="692" y="687"/>
                </a:lnTo>
                <a:lnTo>
                  <a:pt x="692" y="677"/>
                </a:lnTo>
                <a:lnTo>
                  <a:pt x="694" y="668"/>
                </a:lnTo>
                <a:lnTo>
                  <a:pt x="699" y="658"/>
                </a:lnTo>
                <a:lnTo>
                  <a:pt x="692" y="651"/>
                </a:lnTo>
                <a:lnTo>
                  <a:pt x="690" y="646"/>
                </a:lnTo>
                <a:lnTo>
                  <a:pt x="688" y="642"/>
                </a:lnTo>
                <a:lnTo>
                  <a:pt x="688" y="635"/>
                </a:lnTo>
                <a:lnTo>
                  <a:pt x="690" y="629"/>
                </a:lnTo>
                <a:lnTo>
                  <a:pt x="694" y="625"/>
                </a:lnTo>
                <a:lnTo>
                  <a:pt x="698" y="622"/>
                </a:lnTo>
                <a:lnTo>
                  <a:pt x="706" y="614"/>
                </a:lnTo>
                <a:lnTo>
                  <a:pt x="710" y="611"/>
                </a:lnTo>
                <a:lnTo>
                  <a:pt x="713" y="607"/>
                </a:lnTo>
                <a:lnTo>
                  <a:pt x="713" y="600"/>
                </a:lnTo>
                <a:lnTo>
                  <a:pt x="712" y="594"/>
                </a:lnTo>
                <a:lnTo>
                  <a:pt x="714" y="580"/>
                </a:lnTo>
                <a:lnTo>
                  <a:pt x="716" y="565"/>
                </a:lnTo>
                <a:lnTo>
                  <a:pt x="720" y="549"/>
                </a:lnTo>
                <a:lnTo>
                  <a:pt x="723" y="532"/>
                </a:lnTo>
                <a:lnTo>
                  <a:pt x="727" y="515"/>
                </a:lnTo>
                <a:lnTo>
                  <a:pt x="729" y="496"/>
                </a:lnTo>
                <a:lnTo>
                  <a:pt x="730" y="478"/>
                </a:lnTo>
                <a:lnTo>
                  <a:pt x="734" y="472"/>
                </a:lnTo>
                <a:lnTo>
                  <a:pt x="736" y="470"/>
                </a:lnTo>
                <a:lnTo>
                  <a:pt x="740" y="468"/>
                </a:lnTo>
                <a:lnTo>
                  <a:pt x="736" y="465"/>
                </a:lnTo>
                <a:lnTo>
                  <a:pt x="734" y="462"/>
                </a:lnTo>
                <a:lnTo>
                  <a:pt x="732" y="459"/>
                </a:lnTo>
                <a:lnTo>
                  <a:pt x="730" y="456"/>
                </a:lnTo>
                <a:lnTo>
                  <a:pt x="729" y="448"/>
                </a:lnTo>
                <a:lnTo>
                  <a:pt x="730" y="443"/>
                </a:lnTo>
                <a:lnTo>
                  <a:pt x="713" y="426"/>
                </a:lnTo>
                <a:lnTo>
                  <a:pt x="697" y="408"/>
                </a:lnTo>
                <a:lnTo>
                  <a:pt x="682" y="389"/>
                </a:lnTo>
                <a:lnTo>
                  <a:pt x="666" y="372"/>
                </a:lnTo>
                <a:lnTo>
                  <a:pt x="664" y="364"/>
                </a:lnTo>
                <a:lnTo>
                  <a:pt x="660" y="355"/>
                </a:lnTo>
                <a:lnTo>
                  <a:pt x="654" y="340"/>
                </a:lnTo>
                <a:lnTo>
                  <a:pt x="646" y="324"/>
                </a:lnTo>
                <a:lnTo>
                  <a:pt x="644" y="317"/>
                </a:lnTo>
                <a:lnTo>
                  <a:pt x="642" y="307"/>
                </a:lnTo>
                <a:lnTo>
                  <a:pt x="641" y="298"/>
                </a:lnTo>
                <a:lnTo>
                  <a:pt x="641" y="289"/>
                </a:lnTo>
                <a:lnTo>
                  <a:pt x="643" y="271"/>
                </a:lnTo>
                <a:lnTo>
                  <a:pt x="646" y="251"/>
                </a:lnTo>
                <a:lnTo>
                  <a:pt x="651" y="232"/>
                </a:lnTo>
                <a:lnTo>
                  <a:pt x="657" y="214"/>
                </a:lnTo>
                <a:lnTo>
                  <a:pt x="665" y="196"/>
                </a:lnTo>
                <a:lnTo>
                  <a:pt x="672" y="180"/>
                </a:lnTo>
                <a:lnTo>
                  <a:pt x="680" y="165"/>
                </a:lnTo>
                <a:lnTo>
                  <a:pt x="684" y="158"/>
                </a:lnTo>
                <a:lnTo>
                  <a:pt x="691" y="153"/>
                </a:lnTo>
                <a:lnTo>
                  <a:pt x="707" y="139"/>
                </a:lnTo>
                <a:lnTo>
                  <a:pt x="715" y="131"/>
                </a:lnTo>
                <a:lnTo>
                  <a:pt x="721" y="124"/>
                </a:lnTo>
                <a:lnTo>
                  <a:pt x="723" y="120"/>
                </a:lnTo>
                <a:lnTo>
                  <a:pt x="726" y="115"/>
                </a:lnTo>
                <a:lnTo>
                  <a:pt x="726" y="111"/>
                </a:lnTo>
                <a:lnTo>
                  <a:pt x="726" y="106"/>
                </a:lnTo>
                <a:lnTo>
                  <a:pt x="730" y="106"/>
                </a:lnTo>
                <a:lnTo>
                  <a:pt x="733" y="105"/>
                </a:lnTo>
                <a:lnTo>
                  <a:pt x="736" y="100"/>
                </a:lnTo>
                <a:lnTo>
                  <a:pt x="738" y="96"/>
                </a:lnTo>
                <a:lnTo>
                  <a:pt x="743" y="87"/>
                </a:lnTo>
                <a:lnTo>
                  <a:pt x="746" y="83"/>
                </a:lnTo>
                <a:lnTo>
                  <a:pt x="750" y="81"/>
                </a:lnTo>
                <a:lnTo>
                  <a:pt x="751" y="76"/>
                </a:lnTo>
                <a:lnTo>
                  <a:pt x="753" y="70"/>
                </a:lnTo>
                <a:lnTo>
                  <a:pt x="756" y="66"/>
                </a:lnTo>
                <a:lnTo>
                  <a:pt x="757" y="60"/>
                </a:lnTo>
                <a:lnTo>
                  <a:pt x="763" y="59"/>
                </a:lnTo>
                <a:lnTo>
                  <a:pt x="768" y="56"/>
                </a:lnTo>
                <a:lnTo>
                  <a:pt x="773" y="54"/>
                </a:lnTo>
                <a:lnTo>
                  <a:pt x="776" y="50"/>
                </a:lnTo>
                <a:lnTo>
                  <a:pt x="782" y="41"/>
                </a:lnTo>
                <a:lnTo>
                  <a:pt x="788" y="32"/>
                </a:lnTo>
                <a:lnTo>
                  <a:pt x="793" y="22"/>
                </a:lnTo>
                <a:lnTo>
                  <a:pt x="798" y="13"/>
                </a:lnTo>
                <a:lnTo>
                  <a:pt x="802" y="9"/>
                </a:lnTo>
                <a:lnTo>
                  <a:pt x="805" y="5"/>
                </a:lnTo>
                <a:lnTo>
                  <a:pt x="809" y="2"/>
                </a:lnTo>
                <a:lnTo>
                  <a:pt x="814" y="0"/>
                </a:lnTo>
                <a:lnTo>
                  <a:pt x="818" y="8"/>
                </a:lnTo>
                <a:lnTo>
                  <a:pt x="819" y="17"/>
                </a:lnTo>
                <a:lnTo>
                  <a:pt x="820" y="25"/>
                </a:lnTo>
                <a:lnTo>
                  <a:pt x="820" y="34"/>
                </a:lnTo>
                <a:lnTo>
                  <a:pt x="819" y="51"/>
                </a:lnTo>
                <a:lnTo>
                  <a:pt x="820" y="61"/>
                </a:lnTo>
                <a:lnTo>
                  <a:pt x="821" y="70"/>
                </a:lnTo>
                <a:lnTo>
                  <a:pt x="825" y="83"/>
                </a:lnTo>
                <a:lnTo>
                  <a:pt x="831" y="95"/>
                </a:lnTo>
                <a:lnTo>
                  <a:pt x="837" y="108"/>
                </a:lnTo>
                <a:lnTo>
                  <a:pt x="844" y="120"/>
                </a:lnTo>
                <a:lnTo>
                  <a:pt x="859" y="143"/>
                </a:lnTo>
                <a:lnTo>
                  <a:pt x="867" y="156"/>
                </a:lnTo>
                <a:lnTo>
                  <a:pt x="873" y="168"/>
                </a:lnTo>
                <a:lnTo>
                  <a:pt x="882" y="193"/>
                </a:lnTo>
                <a:lnTo>
                  <a:pt x="888" y="217"/>
                </a:lnTo>
                <a:lnTo>
                  <a:pt x="894" y="242"/>
                </a:lnTo>
                <a:lnTo>
                  <a:pt x="896" y="265"/>
                </a:lnTo>
                <a:lnTo>
                  <a:pt x="895" y="289"/>
                </a:lnTo>
                <a:lnTo>
                  <a:pt x="894" y="312"/>
                </a:lnTo>
                <a:lnTo>
                  <a:pt x="889" y="336"/>
                </a:lnTo>
                <a:lnTo>
                  <a:pt x="883" y="359"/>
                </a:lnTo>
                <a:lnTo>
                  <a:pt x="877" y="368"/>
                </a:lnTo>
                <a:lnTo>
                  <a:pt x="870" y="377"/>
                </a:lnTo>
                <a:lnTo>
                  <a:pt x="858" y="395"/>
                </a:lnTo>
                <a:lnTo>
                  <a:pt x="847" y="413"/>
                </a:lnTo>
                <a:lnTo>
                  <a:pt x="840" y="422"/>
                </a:lnTo>
                <a:lnTo>
                  <a:pt x="834" y="430"/>
                </a:lnTo>
                <a:lnTo>
                  <a:pt x="839" y="442"/>
                </a:lnTo>
                <a:lnTo>
                  <a:pt x="841" y="447"/>
                </a:lnTo>
                <a:lnTo>
                  <a:pt x="841" y="455"/>
                </a:lnTo>
                <a:lnTo>
                  <a:pt x="840" y="458"/>
                </a:lnTo>
                <a:lnTo>
                  <a:pt x="839" y="459"/>
                </a:lnTo>
                <a:lnTo>
                  <a:pt x="835" y="462"/>
                </a:lnTo>
                <a:lnTo>
                  <a:pt x="829" y="464"/>
                </a:lnTo>
                <a:lnTo>
                  <a:pt x="827" y="465"/>
                </a:lnTo>
                <a:lnTo>
                  <a:pt x="825" y="468"/>
                </a:lnTo>
                <a:lnTo>
                  <a:pt x="828" y="479"/>
                </a:lnTo>
                <a:lnTo>
                  <a:pt x="831" y="494"/>
                </a:lnTo>
                <a:lnTo>
                  <a:pt x="832" y="509"/>
                </a:lnTo>
                <a:lnTo>
                  <a:pt x="833" y="526"/>
                </a:lnTo>
                <a:lnTo>
                  <a:pt x="833" y="560"/>
                </a:lnTo>
                <a:lnTo>
                  <a:pt x="834" y="592"/>
                </a:lnTo>
                <a:lnTo>
                  <a:pt x="835" y="598"/>
                </a:lnTo>
                <a:lnTo>
                  <a:pt x="837" y="604"/>
                </a:lnTo>
                <a:lnTo>
                  <a:pt x="837" y="606"/>
                </a:lnTo>
                <a:lnTo>
                  <a:pt x="837" y="608"/>
                </a:lnTo>
                <a:lnTo>
                  <a:pt x="836" y="611"/>
                </a:lnTo>
                <a:lnTo>
                  <a:pt x="834" y="613"/>
                </a:lnTo>
                <a:lnTo>
                  <a:pt x="839" y="617"/>
                </a:lnTo>
                <a:lnTo>
                  <a:pt x="844" y="624"/>
                </a:lnTo>
                <a:lnTo>
                  <a:pt x="852" y="638"/>
                </a:lnTo>
                <a:lnTo>
                  <a:pt x="850" y="645"/>
                </a:lnTo>
                <a:lnTo>
                  <a:pt x="846" y="652"/>
                </a:lnTo>
                <a:lnTo>
                  <a:pt x="842" y="658"/>
                </a:lnTo>
                <a:lnTo>
                  <a:pt x="840" y="665"/>
                </a:lnTo>
                <a:lnTo>
                  <a:pt x="839" y="671"/>
                </a:lnTo>
                <a:lnTo>
                  <a:pt x="839" y="676"/>
                </a:lnTo>
                <a:lnTo>
                  <a:pt x="841" y="688"/>
                </a:lnTo>
                <a:lnTo>
                  <a:pt x="844" y="701"/>
                </a:lnTo>
                <a:lnTo>
                  <a:pt x="846" y="713"/>
                </a:lnTo>
                <a:lnTo>
                  <a:pt x="846" y="721"/>
                </a:lnTo>
                <a:lnTo>
                  <a:pt x="843" y="730"/>
                </a:lnTo>
                <a:lnTo>
                  <a:pt x="842" y="738"/>
                </a:lnTo>
                <a:lnTo>
                  <a:pt x="841" y="748"/>
                </a:lnTo>
                <a:lnTo>
                  <a:pt x="843" y="773"/>
                </a:lnTo>
                <a:lnTo>
                  <a:pt x="844" y="797"/>
                </a:lnTo>
                <a:lnTo>
                  <a:pt x="846" y="822"/>
                </a:lnTo>
                <a:lnTo>
                  <a:pt x="846" y="834"/>
                </a:lnTo>
                <a:lnTo>
                  <a:pt x="843" y="846"/>
                </a:lnTo>
                <a:lnTo>
                  <a:pt x="844" y="849"/>
                </a:lnTo>
                <a:lnTo>
                  <a:pt x="843" y="851"/>
                </a:lnTo>
                <a:lnTo>
                  <a:pt x="842" y="852"/>
                </a:lnTo>
                <a:lnTo>
                  <a:pt x="841" y="853"/>
                </a:lnTo>
                <a:lnTo>
                  <a:pt x="838" y="855"/>
                </a:lnTo>
                <a:lnTo>
                  <a:pt x="836" y="856"/>
                </a:lnTo>
                <a:lnTo>
                  <a:pt x="836" y="858"/>
                </a:lnTo>
                <a:lnTo>
                  <a:pt x="844" y="884"/>
                </a:lnTo>
                <a:lnTo>
                  <a:pt x="855" y="909"/>
                </a:lnTo>
                <a:lnTo>
                  <a:pt x="877" y="958"/>
                </a:lnTo>
                <a:lnTo>
                  <a:pt x="880" y="953"/>
                </a:lnTo>
                <a:lnTo>
                  <a:pt x="882" y="946"/>
                </a:lnTo>
                <a:lnTo>
                  <a:pt x="885" y="931"/>
                </a:lnTo>
                <a:lnTo>
                  <a:pt x="885" y="916"/>
                </a:lnTo>
                <a:lnTo>
                  <a:pt x="885" y="903"/>
                </a:lnTo>
                <a:lnTo>
                  <a:pt x="894" y="878"/>
                </a:lnTo>
                <a:lnTo>
                  <a:pt x="900" y="851"/>
                </a:lnTo>
                <a:lnTo>
                  <a:pt x="903" y="837"/>
                </a:lnTo>
                <a:lnTo>
                  <a:pt x="906" y="823"/>
                </a:lnTo>
                <a:lnTo>
                  <a:pt x="907" y="810"/>
                </a:lnTo>
                <a:lnTo>
                  <a:pt x="907" y="797"/>
                </a:lnTo>
                <a:lnTo>
                  <a:pt x="911" y="791"/>
                </a:lnTo>
                <a:lnTo>
                  <a:pt x="913" y="788"/>
                </a:lnTo>
                <a:lnTo>
                  <a:pt x="916" y="786"/>
                </a:lnTo>
                <a:lnTo>
                  <a:pt x="915" y="775"/>
                </a:lnTo>
                <a:lnTo>
                  <a:pt x="916" y="763"/>
                </a:lnTo>
                <a:lnTo>
                  <a:pt x="919" y="736"/>
                </a:lnTo>
                <a:lnTo>
                  <a:pt x="920" y="722"/>
                </a:lnTo>
                <a:lnTo>
                  <a:pt x="922" y="708"/>
                </a:lnTo>
                <a:lnTo>
                  <a:pt x="922" y="695"/>
                </a:lnTo>
                <a:lnTo>
                  <a:pt x="920" y="682"/>
                </a:lnTo>
                <a:lnTo>
                  <a:pt x="924" y="680"/>
                </a:lnTo>
                <a:lnTo>
                  <a:pt x="926" y="677"/>
                </a:lnTo>
                <a:lnTo>
                  <a:pt x="930" y="671"/>
                </a:lnTo>
                <a:lnTo>
                  <a:pt x="931" y="669"/>
                </a:lnTo>
                <a:lnTo>
                  <a:pt x="933" y="667"/>
                </a:lnTo>
                <a:lnTo>
                  <a:pt x="937" y="666"/>
                </a:lnTo>
                <a:lnTo>
                  <a:pt x="940" y="667"/>
                </a:lnTo>
                <a:lnTo>
                  <a:pt x="949" y="646"/>
                </a:lnTo>
                <a:lnTo>
                  <a:pt x="958" y="625"/>
                </a:lnTo>
                <a:lnTo>
                  <a:pt x="965" y="602"/>
                </a:lnTo>
                <a:lnTo>
                  <a:pt x="973" y="580"/>
                </a:lnTo>
                <a:lnTo>
                  <a:pt x="986" y="536"/>
                </a:lnTo>
                <a:lnTo>
                  <a:pt x="992" y="515"/>
                </a:lnTo>
                <a:lnTo>
                  <a:pt x="1000" y="494"/>
                </a:lnTo>
                <a:lnTo>
                  <a:pt x="995" y="487"/>
                </a:lnTo>
                <a:lnTo>
                  <a:pt x="991" y="479"/>
                </a:lnTo>
                <a:lnTo>
                  <a:pt x="993" y="476"/>
                </a:lnTo>
                <a:lnTo>
                  <a:pt x="994" y="472"/>
                </a:lnTo>
                <a:lnTo>
                  <a:pt x="1000" y="465"/>
                </a:lnTo>
                <a:lnTo>
                  <a:pt x="992" y="453"/>
                </a:lnTo>
                <a:lnTo>
                  <a:pt x="988" y="447"/>
                </a:lnTo>
                <a:lnTo>
                  <a:pt x="983" y="443"/>
                </a:lnTo>
                <a:lnTo>
                  <a:pt x="977" y="408"/>
                </a:lnTo>
                <a:lnTo>
                  <a:pt x="975" y="393"/>
                </a:lnTo>
                <a:lnTo>
                  <a:pt x="971" y="375"/>
                </a:lnTo>
                <a:lnTo>
                  <a:pt x="975" y="345"/>
                </a:lnTo>
                <a:lnTo>
                  <a:pt x="983" y="311"/>
                </a:lnTo>
                <a:lnTo>
                  <a:pt x="987" y="294"/>
                </a:lnTo>
                <a:lnTo>
                  <a:pt x="992" y="278"/>
                </a:lnTo>
                <a:lnTo>
                  <a:pt x="998" y="262"/>
                </a:lnTo>
                <a:lnTo>
                  <a:pt x="1004" y="247"/>
                </a:lnTo>
                <a:lnTo>
                  <a:pt x="1008" y="245"/>
                </a:lnTo>
                <a:lnTo>
                  <a:pt x="1014" y="243"/>
                </a:lnTo>
                <a:lnTo>
                  <a:pt x="1024" y="242"/>
                </a:lnTo>
                <a:lnTo>
                  <a:pt x="1036" y="242"/>
                </a:lnTo>
                <a:lnTo>
                  <a:pt x="1047" y="243"/>
                </a:lnTo>
                <a:lnTo>
                  <a:pt x="1070" y="246"/>
                </a:lnTo>
                <a:lnTo>
                  <a:pt x="1081" y="247"/>
                </a:lnTo>
                <a:lnTo>
                  <a:pt x="1091" y="245"/>
                </a:lnTo>
                <a:lnTo>
                  <a:pt x="1096" y="249"/>
                </a:lnTo>
                <a:lnTo>
                  <a:pt x="1100" y="252"/>
                </a:lnTo>
                <a:lnTo>
                  <a:pt x="1112" y="258"/>
                </a:lnTo>
                <a:lnTo>
                  <a:pt x="1124" y="262"/>
                </a:lnTo>
                <a:lnTo>
                  <a:pt x="1135" y="268"/>
                </a:lnTo>
                <a:lnTo>
                  <a:pt x="1136" y="294"/>
                </a:lnTo>
                <a:lnTo>
                  <a:pt x="1136" y="322"/>
                </a:lnTo>
                <a:lnTo>
                  <a:pt x="1135" y="350"/>
                </a:lnTo>
                <a:lnTo>
                  <a:pt x="1130" y="377"/>
                </a:lnTo>
                <a:lnTo>
                  <a:pt x="1127" y="390"/>
                </a:lnTo>
                <a:lnTo>
                  <a:pt x="1123" y="403"/>
                </a:lnTo>
                <a:lnTo>
                  <a:pt x="1119" y="416"/>
                </a:lnTo>
                <a:lnTo>
                  <a:pt x="1113" y="429"/>
                </a:lnTo>
                <a:lnTo>
                  <a:pt x="1108" y="441"/>
                </a:lnTo>
                <a:lnTo>
                  <a:pt x="1101" y="453"/>
                </a:lnTo>
                <a:lnTo>
                  <a:pt x="1093" y="463"/>
                </a:lnTo>
                <a:lnTo>
                  <a:pt x="1084" y="474"/>
                </a:lnTo>
                <a:lnTo>
                  <a:pt x="1085" y="477"/>
                </a:lnTo>
                <a:lnTo>
                  <a:pt x="1088" y="479"/>
                </a:lnTo>
                <a:lnTo>
                  <a:pt x="1093" y="481"/>
                </a:lnTo>
                <a:lnTo>
                  <a:pt x="1098" y="485"/>
                </a:lnTo>
                <a:lnTo>
                  <a:pt x="1100" y="487"/>
                </a:lnTo>
                <a:lnTo>
                  <a:pt x="1101" y="490"/>
                </a:lnTo>
                <a:lnTo>
                  <a:pt x="1098" y="498"/>
                </a:lnTo>
                <a:lnTo>
                  <a:pt x="1096" y="502"/>
                </a:lnTo>
                <a:lnTo>
                  <a:pt x="1094" y="504"/>
                </a:lnTo>
                <a:lnTo>
                  <a:pt x="1091" y="506"/>
                </a:lnTo>
                <a:lnTo>
                  <a:pt x="1086" y="508"/>
                </a:lnTo>
                <a:lnTo>
                  <a:pt x="1082" y="509"/>
                </a:lnTo>
                <a:lnTo>
                  <a:pt x="1077" y="509"/>
                </a:lnTo>
                <a:lnTo>
                  <a:pt x="1075" y="550"/>
                </a:lnTo>
                <a:lnTo>
                  <a:pt x="1074" y="594"/>
                </a:lnTo>
                <a:lnTo>
                  <a:pt x="1074" y="639"/>
                </a:lnTo>
                <a:lnTo>
                  <a:pt x="1073" y="682"/>
                </a:lnTo>
                <a:lnTo>
                  <a:pt x="1078" y="683"/>
                </a:lnTo>
                <a:lnTo>
                  <a:pt x="1083" y="686"/>
                </a:lnTo>
                <a:lnTo>
                  <a:pt x="1089" y="690"/>
                </a:lnTo>
                <a:lnTo>
                  <a:pt x="1090" y="693"/>
                </a:lnTo>
                <a:lnTo>
                  <a:pt x="1091" y="696"/>
                </a:lnTo>
                <a:lnTo>
                  <a:pt x="1091" y="699"/>
                </a:lnTo>
                <a:lnTo>
                  <a:pt x="1091" y="702"/>
                </a:lnTo>
                <a:lnTo>
                  <a:pt x="1086" y="707"/>
                </a:lnTo>
                <a:lnTo>
                  <a:pt x="1081" y="713"/>
                </a:lnTo>
                <a:lnTo>
                  <a:pt x="1077" y="719"/>
                </a:lnTo>
                <a:lnTo>
                  <a:pt x="1070" y="733"/>
                </a:lnTo>
                <a:lnTo>
                  <a:pt x="1066" y="747"/>
                </a:lnTo>
                <a:lnTo>
                  <a:pt x="1063" y="762"/>
                </a:lnTo>
                <a:lnTo>
                  <a:pt x="1062" y="776"/>
                </a:lnTo>
                <a:lnTo>
                  <a:pt x="1060" y="805"/>
                </a:lnTo>
                <a:lnTo>
                  <a:pt x="1059" y="819"/>
                </a:lnTo>
                <a:lnTo>
                  <a:pt x="1055" y="833"/>
                </a:lnTo>
                <a:lnTo>
                  <a:pt x="1052" y="847"/>
                </a:lnTo>
                <a:lnTo>
                  <a:pt x="1048" y="861"/>
                </a:lnTo>
                <a:lnTo>
                  <a:pt x="1038" y="886"/>
                </a:lnTo>
                <a:lnTo>
                  <a:pt x="1034" y="899"/>
                </a:lnTo>
                <a:lnTo>
                  <a:pt x="1030" y="911"/>
                </a:lnTo>
                <a:lnTo>
                  <a:pt x="1028" y="924"/>
                </a:lnTo>
                <a:lnTo>
                  <a:pt x="1026" y="937"/>
                </a:lnTo>
                <a:lnTo>
                  <a:pt x="1034" y="931"/>
                </a:lnTo>
                <a:lnTo>
                  <a:pt x="1041" y="925"/>
                </a:lnTo>
                <a:lnTo>
                  <a:pt x="1047" y="917"/>
                </a:lnTo>
                <a:lnTo>
                  <a:pt x="1053" y="910"/>
                </a:lnTo>
                <a:lnTo>
                  <a:pt x="1064" y="893"/>
                </a:lnTo>
                <a:lnTo>
                  <a:pt x="1075" y="874"/>
                </a:lnTo>
                <a:lnTo>
                  <a:pt x="1085" y="857"/>
                </a:lnTo>
                <a:lnTo>
                  <a:pt x="1095" y="839"/>
                </a:lnTo>
                <a:lnTo>
                  <a:pt x="1099" y="831"/>
                </a:lnTo>
                <a:lnTo>
                  <a:pt x="1104" y="821"/>
                </a:lnTo>
                <a:lnTo>
                  <a:pt x="1106" y="817"/>
                </a:lnTo>
                <a:lnTo>
                  <a:pt x="1110" y="814"/>
                </a:lnTo>
                <a:lnTo>
                  <a:pt x="1114" y="813"/>
                </a:lnTo>
                <a:lnTo>
                  <a:pt x="1120" y="814"/>
                </a:lnTo>
                <a:lnTo>
                  <a:pt x="1127" y="866"/>
                </a:lnTo>
                <a:lnTo>
                  <a:pt x="1131" y="889"/>
                </a:lnTo>
                <a:lnTo>
                  <a:pt x="1136" y="913"/>
                </a:lnTo>
                <a:lnTo>
                  <a:pt x="1141" y="935"/>
                </a:lnTo>
                <a:lnTo>
                  <a:pt x="1147" y="957"/>
                </a:lnTo>
                <a:lnTo>
                  <a:pt x="1154" y="978"/>
                </a:lnTo>
                <a:lnTo>
                  <a:pt x="1161" y="1000"/>
                </a:lnTo>
                <a:lnTo>
                  <a:pt x="1156" y="1016"/>
                </a:lnTo>
                <a:lnTo>
                  <a:pt x="1152" y="1033"/>
                </a:lnTo>
                <a:lnTo>
                  <a:pt x="1147" y="1051"/>
                </a:lnTo>
                <a:lnTo>
                  <a:pt x="1144" y="1069"/>
                </a:lnTo>
                <a:lnTo>
                  <a:pt x="1139" y="1104"/>
                </a:lnTo>
                <a:lnTo>
                  <a:pt x="1136" y="1120"/>
                </a:lnTo>
                <a:lnTo>
                  <a:pt x="1132" y="1135"/>
                </a:lnTo>
                <a:lnTo>
                  <a:pt x="1134" y="1139"/>
                </a:lnTo>
                <a:lnTo>
                  <a:pt x="1134" y="1143"/>
                </a:lnTo>
                <a:lnTo>
                  <a:pt x="1132" y="1152"/>
                </a:lnTo>
                <a:lnTo>
                  <a:pt x="1130" y="1159"/>
                </a:lnTo>
                <a:lnTo>
                  <a:pt x="1128" y="1168"/>
                </a:lnTo>
                <a:lnTo>
                  <a:pt x="1120" y="1249"/>
                </a:lnTo>
                <a:lnTo>
                  <a:pt x="1110" y="1328"/>
                </a:lnTo>
                <a:lnTo>
                  <a:pt x="1099" y="1403"/>
                </a:lnTo>
                <a:lnTo>
                  <a:pt x="1094" y="1440"/>
                </a:lnTo>
                <a:lnTo>
                  <a:pt x="1086" y="1475"/>
                </a:lnTo>
                <a:lnTo>
                  <a:pt x="1093" y="1482"/>
                </a:lnTo>
                <a:lnTo>
                  <a:pt x="1098" y="1487"/>
                </a:lnTo>
                <a:lnTo>
                  <a:pt x="1105" y="1493"/>
                </a:lnTo>
                <a:lnTo>
                  <a:pt x="1110" y="1500"/>
                </a:lnTo>
                <a:lnTo>
                  <a:pt x="1108" y="1543"/>
                </a:lnTo>
                <a:lnTo>
                  <a:pt x="1106" y="1583"/>
                </a:lnTo>
                <a:lnTo>
                  <a:pt x="1099" y="1660"/>
                </a:lnTo>
                <a:lnTo>
                  <a:pt x="1095" y="1699"/>
                </a:lnTo>
                <a:lnTo>
                  <a:pt x="1093" y="1739"/>
                </a:lnTo>
                <a:lnTo>
                  <a:pt x="1090" y="1780"/>
                </a:lnTo>
                <a:lnTo>
                  <a:pt x="1089" y="1824"/>
                </a:lnTo>
                <a:lnTo>
                  <a:pt x="1090" y="1850"/>
                </a:lnTo>
                <a:lnTo>
                  <a:pt x="1090" y="1877"/>
                </a:lnTo>
                <a:lnTo>
                  <a:pt x="1090" y="1902"/>
                </a:lnTo>
                <a:lnTo>
                  <a:pt x="1089" y="1928"/>
                </a:lnTo>
                <a:lnTo>
                  <a:pt x="1086" y="1954"/>
                </a:lnTo>
                <a:lnTo>
                  <a:pt x="1082" y="1980"/>
                </a:lnTo>
                <a:lnTo>
                  <a:pt x="1079" y="2007"/>
                </a:lnTo>
                <a:lnTo>
                  <a:pt x="1077" y="2034"/>
                </a:lnTo>
                <a:lnTo>
                  <a:pt x="1071" y="2103"/>
                </a:lnTo>
                <a:lnTo>
                  <a:pt x="1066" y="2172"/>
                </a:lnTo>
                <a:lnTo>
                  <a:pt x="1062" y="2207"/>
                </a:lnTo>
                <a:lnTo>
                  <a:pt x="1058" y="2242"/>
                </a:lnTo>
                <a:lnTo>
                  <a:pt x="1052" y="2276"/>
                </a:lnTo>
                <a:lnTo>
                  <a:pt x="1046" y="2310"/>
                </a:lnTo>
                <a:lnTo>
                  <a:pt x="1045" y="2312"/>
                </a:lnTo>
                <a:lnTo>
                  <a:pt x="1044" y="2315"/>
                </a:lnTo>
                <a:lnTo>
                  <a:pt x="1039" y="2317"/>
                </a:lnTo>
                <a:lnTo>
                  <a:pt x="1036" y="2320"/>
                </a:lnTo>
                <a:lnTo>
                  <a:pt x="1034" y="2323"/>
                </a:lnTo>
                <a:lnTo>
                  <a:pt x="1033" y="2327"/>
                </a:lnTo>
                <a:lnTo>
                  <a:pt x="1023" y="2328"/>
                </a:lnTo>
                <a:lnTo>
                  <a:pt x="1014" y="2332"/>
                </a:lnTo>
                <a:lnTo>
                  <a:pt x="1005" y="2335"/>
                </a:lnTo>
                <a:lnTo>
                  <a:pt x="997" y="2339"/>
                </a:lnTo>
                <a:lnTo>
                  <a:pt x="978" y="2349"/>
                </a:lnTo>
                <a:lnTo>
                  <a:pt x="970" y="2352"/>
                </a:lnTo>
                <a:lnTo>
                  <a:pt x="960" y="2356"/>
                </a:lnTo>
                <a:lnTo>
                  <a:pt x="944" y="2361"/>
                </a:lnTo>
                <a:lnTo>
                  <a:pt x="928" y="2365"/>
                </a:lnTo>
                <a:lnTo>
                  <a:pt x="892" y="2370"/>
                </a:lnTo>
                <a:lnTo>
                  <a:pt x="854" y="2377"/>
                </a:lnTo>
                <a:lnTo>
                  <a:pt x="817" y="2383"/>
                </a:lnTo>
                <a:lnTo>
                  <a:pt x="800" y="2386"/>
                </a:lnTo>
                <a:lnTo>
                  <a:pt x="781" y="2387"/>
                </a:lnTo>
                <a:lnTo>
                  <a:pt x="762" y="2388"/>
                </a:lnTo>
                <a:lnTo>
                  <a:pt x="742" y="2387"/>
                </a:lnTo>
                <a:lnTo>
                  <a:pt x="705" y="2384"/>
                </a:lnTo>
                <a:lnTo>
                  <a:pt x="669" y="2381"/>
                </a:lnTo>
                <a:lnTo>
                  <a:pt x="631" y="2377"/>
                </a:lnTo>
                <a:lnTo>
                  <a:pt x="594" y="2371"/>
                </a:lnTo>
                <a:lnTo>
                  <a:pt x="558" y="2365"/>
                </a:lnTo>
                <a:lnTo>
                  <a:pt x="522" y="2358"/>
                </a:lnTo>
                <a:lnTo>
                  <a:pt x="487" y="2352"/>
                </a:lnTo>
                <a:lnTo>
                  <a:pt x="454" y="2343"/>
                </a:lnTo>
                <a:lnTo>
                  <a:pt x="410" y="2315"/>
                </a:lnTo>
                <a:close/>
                <a:moveTo>
                  <a:pt x="827" y="187"/>
                </a:moveTo>
                <a:lnTo>
                  <a:pt x="827" y="187"/>
                </a:lnTo>
                <a:lnTo>
                  <a:pt x="821" y="177"/>
                </a:lnTo>
                <a:lnTo>
                  <a:pt x="817" y="166"/>
                </a:lnTo>
                <a:lnTo>
                  <a:pt x="813" y="154"/>
                </a:lnTo>
                <a:lnTo>
                  <a:pt x="811" y="142"/>
                </a:lnTo>
                <a:lnTo>
                  <a:pt x="807" y="119"/>
                </a:lnTo>
                <a:lnTo>
                  <a:pt x="805" y="107"/>
                </a:lnTo>
                <a:lnTo>
                  <a:pt x="801" y="95"/>
                </a:lnTo>
                <a:lnTo>
                  <a:pt x="801" y="112"/>
                </a:lnTo>
                <a:lnTo>
                  <a:pt x="800" y="133"/>
                </a:lnTo>
                <a:lnTo>
                  <a:pt x="796" y="178"/>
                </a:lnTo>
                <a:lnTo>
                  <a:pt x="791" y="147"/>
                </a:lnTo>
                <a:lnTo>
                  <a:pt x="789" y="131"/>
                </a:lnTo>
                <a:lnTo>
                  <a:pt x="788" y="114"/>
                </a:lnTo>
                <a:lnTo>
                  <a:pt x="788" y="98"/>
                </a:lnTo>
                <a:lnTo>
                  <a:pt x="789" y="82"/>
                </a:lnTo>
                <a:lnTo>
                  <a:pt x="791" y="67"/>
                </a:lnTo>
                <a:lnTo>
                  <a:pt x="794" y="54"/>
                </a:lnTo>
                <a:lnTo>
                  <a:pt x="779" y="76"/>
                </a:lnTo>
                <a:lnTo>
                  <a:pt x="763" y="97"/>
                </a:lnTo>
                <a:lnTo>
                  <a:pt x="747" y="119"/>
                </a:lnTo>
                <a:lnTo>
                  <a:pt x="732" y="142"/>
                </a:lnTo>
                <a:lnTo>
                  <a:pt x="726" y="153"/>
                </a:lnTo>
                <a:lnTo>
                  <a:pt x="719" y="166"/>
                </a:lnTo>
                <a:lnTo>
                  <a:pt x="714" y="177"/>
                </a:lnTo>
                <a:lnTo>
                  <a:pt x="708" y="190"/>
                </a:lnTo>
                <a:lnTo>
                  <a:pt x="704" y="204"/>
                </a:lnTo>
                <a:lnTo>
                  <a:pt x="701" y="218"/>
                </a:lnTo>
                <a:lnTo>
                  <a:pt x="699" y="232"/>
                </a:lnTo>
                <a:lnTo>
                  <a:pt x="699" y="247"/>
                </a:lnTo>
                <a:lnTo>
                  <a:pt x="696" y="247"/>
                </a:lnTo>
                <a:lnTo>
                  <a:pt x="694" y="246"/>
                </a:lnTo>
                <a:lnTo>
                  <a:pt x="692" y="246"/>
                </a:lnTo>
                <a:lnTo>
                  <a:pt x="690" y="247"/>
                </a:lnTo>
                <a:lnTo>
                  <a:pt x="690" y="261"/>
                </a:lnTo>
                <a:lnTo>
                  <a:pt x="691" y="274"/>
                </a:lnTo>
                <a:lnTo>
                  <a:pt x="692" y="287"/>
                </a:lnTo>
                <a:lnTo>
                  <a:pt x="692" y="294"/>
                </a:lnTo>
                <a:lnTo>
                  <a:pt x="692" y="302"/>
                </a:lnTo>
                <a:lnTo>
                  <a:pt x="688" y="297"/>
                </a:lnTo>
                <a:lnTo>
                  <a:pt x="685" y="293"/>
                </a:lnTo>
                <a:lnTo>
                  <a:pt x="682" y="288"/>
                </a:lnTo>
                <a:lnTo>
                  <a:pt x="680" y="282"/>
                </a:lnTo>
                <a:lnTo>
                  <a:pt x="677" y="271"/>
                </a:lnTo>
                <a:lnTo>
                  <a:pt x="676" y="257"/>
                </a:lnTo>
                <a:lnTo>
                  <a:pt x="677" y="242"/>
                </a:lnTo>
                <a:lnTo>
                  <a:pt x="677" y="227"/>
                </a:lnTo>
                <a:lnTo>
                  <a:pt x="680" y="200"/>
                </a:lnTo>
                <a:lnTo>
                  <a:pt x="671" y="215"/>
                </a:lnTo>
                <a:lnTo>
                  <a:pt x="665" y="231"/>
                </a:lnTo>
                <a:lnTo>
                  <a:pt x="660" y="248"/>
                </a:lnTo>
                <a:lnTo>
                  <a:pt x="657" y="264"/>
                </a:lnTo>
                <a:lnTo>
                  <a:pt x="657" y="281"/>
                </a:lnTo>
                <a:lnTo>
                  <a:pt x="658" y="297"/>
                </a:lnTo>
                <a:lnTo>
                  <a:pt x="660" y="313"/>
                </a:lnTo>
                <a:lnTo>
                  <a:pt x="665" y="329"/>
                </a:lnTo>
                <a:lnTo>
                  <a:pt x="670" y="344"/>
                </a:lnTo>
                <a:lnTo>
                  <a:pt x="677" y="359"/>
                </a:lnTo>
                <a:lnTo>
                  <a:pt x="685" y="373"/>
                </a:lnTo>
                <a:lnTo>
                  <a:pt x="694" y="386"/>
                </a:lnTo>
                <a:lnTo>
                  <a:pt x="703" y="398"/>
                </a:lnTo>
                <a:lnTo>
                  <a:pt x="714" y="410"/>
                </a:lnTo>
                <a:lnTo>
                  <a:pt x="725" y="419"/>
                </a:lnTo>
                <a:lnTo>
                  <a:pt x="735" y="428"/>
                </a:lnTo>
                <a:lnTo>
                  <a:pt x="747" y="426"/>
                </a:lnTo>
                <a:lnTo>
                  <a:pt x="753" y="426"/>
                </a:lnTo>
                <a:lnTo>
                  <a:pt x="761" y="426"/>
                </a:lnTo>
                <a:lnTo>
                  <a:pt x="753" y="392"/>
                </a:lnTo>
                <a:lnTo>
                  <a:pt x="751" y="374"/>
                </a:lnTo>
                <a:lnTo>
                  <a:pt x="750" y="356"/>
                </a:lnTo>
                <a:lnTo>
                  <a:pt x="750" y="340"/>
                </a:lnTo>
                <a:lnTo>
                  <a:pt x="752" y="324"/>
                </a:lnTo>
                <a:lnTo>
                  <a:pt x="755" y="318"/>
                </a:lnTo>
                <a:lnTo>
                  <a:pt x="757" y="310"/>
                </a:lnTo>
                <a:lnTo>
                  <a:pt x="761" y="305"/>
                </a:lnTo>
                <a:lnTo>
                  <a:pt x="765" y="299"/>
                </a:lnTo>
                <a:lnTo>
                  <a:pt x="763" y="331"/>
                </a:lnTo>
                <a:lnTo>
                  <a:pt x="762" y="347"/>
                </a:lnTo>
                <a:lnTo>
                  <a:pt x="763" y="362"/>
                </a:lnTo>
                <a:lnTo>
                  <a:pt x="765" y="378"/>
                </a:lnTo>
                <a:lnTo>
                  <a:pt x="768" y="392"/>
                </a:lnTo>
                <a:lnTo>
                  <a:pt x="773" y="405"/>
                </a:lnTo>
                <a:lnTo>
                  <a:pt x="779" y="417"/>
                </a:lnTo>
                <a:lnTo>
                  <a:pt x="782" y="404"/>
                </a:lnTo>
                <a:lnTo>
                  <a:pt x="785" y="392"/>
                </a:lnTo>
                <a:lnTo>
                  <a:pt x="787" y="366"/>
                </a:lnTo>
                <a:lnTo>
                  <a:pt x="789" y="353"/>
                </a:lnTo>
                <a:lnTo>
                  <a:pt x="791" y="340"/>
                </a:lnTo>
                <a:lnTo>
                  <a:pt x="794" y="326"/>
                </a:lnTo>
                <a:lnTo>
                  <a:pt x="798" y="313"/>
                </a:lnTo>
                <a:lnTo>
                  <a:pt x="800" y="326"/>
                </a:lnTo>
                <a:lnTo>
                  <a:pt x="801" y="340"/>
                </a:lnTo>
                <a:lnTo>
                  <a:pt x="800" y="368"/>
                </a:lnTo>
                <a:lnTo>
                  <a:pt x="796" y="422"/>
                </a:lnTo>
                <a:lnTo>
                  <a:pt x="803" y="422"/>
                </a:lnTo>
                <a:lnTo>
                  <a:pt x="808" y="423"/>
                </a:lnTo>
                <a:lnTo>
                  <a:pt x="817" y="426"/>
                </a:lnTo>
                <a:lnTo>
                  <a:pt x="831" y="410"/>
                </a:lnTo>
                <a:lnTo>
                  <a:pt x="843" y="392"/>
                </a:lnTo>
                <a:lnTo>
                  <a:pt x="855" y="372"/>
                </a:lnTo>
                <a:lnTo>
                  <a:pt x="866" y="351"/>
                </a:lnTo>
                <a:lnTo>
                  <a:pt x="869" y="340"/>
                </a:lnTo>
                <a:lnTo>
                  <a:pt x="873" y="328"/>
                </a:lnTo>
                <a:lnTo>
                  <a:pt x="877" y="317"/>
                </a:lnTo>
                <a:lnTo>
                  <a:pt x="879" y="304"/>
                </a:lnTo>
                <a:lnTo>
                  <a:pt x="880" y="291"/>
                </a:lnTo>
                <a:lnTo>
                  <a:pt x="881" y="278"/>
                </a:lnTo>
                <a:lnTo>
                  <a:pt x="880" y="265"/>
                </a:lnTo>
                <a:lnTo>
                  <a:pt x="879" y="251"/>
                </a:lnTo>
                <a:lnTo>
                  <a:pt x="876" y="230"/>
                </a:lnTo>
                <a:lnTo>
                  <a:pt x="870" y="210"/>
                </a:lnTo>
                <a:lnTo>
                  <a:pt x="863" y="190"/>
                </a:lnTo>
                <a:lnTo>
                  <a:pt x="854" y="172"/>
                </a:lnTo>
                <a:lnTo>
                  <a:pt x="846" y="154"/>
                </a:lnTo>
                <a:lnTo>
                  <a:pt x="836" y="138"/>
                </a:lnTo>
                <a:lnTo>
                  <a:pt x="826" y="123"/>
                </a:lnTo>
                <a:lnTo>
                  <a:pt x="817" y="110"/>
                </a:lnTo>
                <a:lnTo>
                  <a:pt x="821" y="128"/>
                </a:lnTo>
                <a:lnTo>
                  <a:pt x="825" y="147"/>
                </a:lnTo>
                <a:lnTo>
                  <a:pt x="827" y="168"/>
                </a:lnTo>
                <a:lnTo>
                  <a:pt x="827" y="177"/>
                </a:lnTo>
                <a:lnTo>
                  <a:pt x="827" y="187"/>
                </a:lnTo>
                <a:close/>
                <a:moveTo>
                  <a:pt x="308" y="116"/>
                </a:moveTo>
                <a:lnTo>
                  <a:pt x="308" y="116"/>
                </a:lnTo>
                <a:lnTo>
                  <a:pt x="307" y="114"/>
                </a:lnTo>
                <a:lnTo>
                  <a:pt x="305" y="114"/>
                </a:lnTo>
                <a:lnTo>
                  <a:pt x="303" y="113"/>
                </a:lnTo>
                <a:lnTo>
                  <a:pt x="302" y="112"/>
                </a:lnTo>
                <a:lnTo>
                  <a:pt x="298" y="105"/>
                </a:lnTo>
                <a:lnTo>
                  <a:pt x="293" y="97"/>
                </a:lnTo>
                <a:lnTo>
                  <a:pt x="288" y="92"/>
                </a:lnTo>
                <a:lnTo>
                  <a:pt x="281" y="86"/>
                </a:lnTo>
                <a:lnTo>
                  <a:pt x="275" y="82"/>
                </a:lnTo>
                <a:lnTo>
                  <a:pt x="267" y="78"/>
                </a:lnTo>
                <a:lnTo>
                  <a:pt x="260" y="76"/>
                </a:lnTo>
                <a:lnTo>
                  <a:pt x="251" y="74"/>
                </a:lnTo>
                <a:lnTo>
                  <a:pt x="243" y="72"/>
                </a:lnTo>
                <a:lnTo>
                  <a:pt x="234" y="72"/>
                </a:lnTo>
                <a:lnTo>
                  <a:pt x="227" y="72"/>
                </a:lnTo>
                <a:lnTo>
                  <a:pt x="218" y="75"/>
                </a:lnTo>
                <a:lnTo>
                  <a:pt x="211" y="77"/>
                </a:lnTo>
                <a:lnTo>
                  <a:pt x="203" y="79"/>
                </a:lnTo>
                <a:lnTo>
                  <a:pt x="197" y="83"/>
                </a:lnTo>
                <a:lnTo>
                  <a:pt x="191" y="87"/>
                </a:lnTo>
                <a:lnTo>
                  <a:pt x="189" y="89"/>
                </a:lnTo>
                <a:lnTo>
                  <a:pt x="186" y="90"/>
                </a:lnTo>
                <a:lnTo>
                  <a:pt x="183" y="91"/>
                </a:lnTo>
                <a:lnTo>
                  <a:pt x="181" y="92"/>
                </a:lnTo>
                <a:lnTo>
                  <a:pt x="173" y="101"/>
                </a:lnTo>
                <a:lnTo>
                  <a:pt x="167" y="111"/>
                </a:lnTo>
                <a:lnTo>
                  <a:pt x="164" y="123"/>
                </a:lnTo>
                <a:lnTo>
                  <a:pt x="160" y="133"/>
                </a:lnTo>
                <a:lnTo>
                  <a:pt x="157" y="158"/>
                </a:lnTo>
                <a:lnTo>
                  <a:pt x="156" y="170"/>
                </a:lnTo>
                <a:lnTo>
                  <a:pt x="154" y="183"/>
                </a:lnTo>
                <a:lnTo>
                  <a:pt x="162" y="205"/>
                </a:lnTo>
                <a:lnTo>
                  <a:pt x="171" y="225"/>
                </a:lnTo>
                <a:lnTo>
                  <a:pt x="180" y="245"/>
                </a:lnTo>
                <a:lnTo>
                  <a:pt x="183" y="256"/>
                </a:lnTo>
                <a:lnTo>
                  <a:pt x="185" y="268"/>
                </a:lnTo>
                <a:lnTo>
                  <a:pt x="190" y="273"/>
                </a:lnTo>
                <a:lnTo>
                  <a:pt x="197" y="276"/>
                </a:lnTo>
                <a:lnTo>
                  <a:pt x="210" y="282"/>
                </a:lnTo>
                <a:lnTo>
                  <a:pt x="222" y="290"/>
                </a:lnTo>
                <a:lnTo>
                  <a:pt x="228" y="294"/>
                </a:lnTo>
                <a:lnTo>
                  <a:pt x="233" y="299"/>
                </a:lnTo>
                <a:lnTo>
                  <a:pt x="232" y="305"/>
                </a:lnTo>
                <a:lnTo>
                  <a:pt x="230" y="310"/>
                </a:lnTo>
                <a:lnTo>
                  <a:pt x="227" y="313"/>
                </a:lnTo>
                <a:lnTo>
                  <a:pt x="223" y="317"/>
                </a:lnTo>
                <a:lnTo>
                  <a:pt x="220" y="320"/>
                </a:lnTo>
                <a:lnTo>
                  <a:pt x="218" y="323"/>
                </a:lnTo>
                <a:lnTo>
                  <a:pt x="217" y="327"/>
                </a:lnTo>
                <a:lnTo>
                  <a:pt x="216" y="333"/>
                </a:lnTo>
                <a:lnTo>
                  <a:pt x="218" y="338"/>
                </a:lnTo>
                <a:lnTo>
                  <a:pt x="221" y="342"/>
                </a:lnTo>
                <a:lnTo>
                  <a:pt x="226" y="347"/>
                </a:lnTo>
                <a:lnTo>
                  <a:pt x="232" y="351"/>
                </a:lnTo>
                <a:lnTo>
                  <a:pt x="243" y="358"/>
                </a:lnTo>
                <a:lnTo>
                  <a:pt x="248" y="363"/>
                </a:lnTo>
                <a:lnTo>
                  <a:pt x="251" y="368"/>
                </a:lnTo>
                <a:lnTo>
                  <a:pt x="247" y="381"/>
                </a:lnTo>
                <a:lnTo>
                  <a:pt x="242" y="392"/>
                </a:lnTo>
                <a:lnTo>
                  <a:pt x="238" y="403"/>
                </a:lnTo>
                <a:lnTo>
                  <a:pt x="237" y="410"/>
                </a:lnTo>
                <a:lnTo>
                  <a:pt x="237" y="417"/>
                </a:lnTo>
                <a:lnTo>
                  <a:pt x="242" y="422"/>
                </a:lnTo>
                <a:lnTo>
                  <a:pt x="247" y="425"/>
                </a:lnTo>
                <a:lnTo>
                  <a:pt x="258" y="429"/>
                </a:lnTo>
                <a:lnTo>
                  <a:pt x="264" y="431"/>
                </a:lnTo>
                <a:lnTo>
                  <a:pt x="268" y="434"/>
                </a:lnTo>
                <a:lnTo>
                  <a:pt x="273" y="439"/>
                </a:lnTo>
                <a:lnTo>
                  <a:pt x="277" y="444"/>
                </a:lnTo>
                <a:lnTo>
                  <a:pt x="271" y="451"/>
                </a:lnTo>
                <a:lnTo>
                  <a:pt x="266" y="459"/>
                </a:lnTo>
                <a:lnTo>
                  <a:pt x="263" y="469"/>
                </a:lnTo>
                <a:lnTo>
                  <a:pt x="262" y="479"/>
                </a:lnTo>
                <a:lnTo>
                  <a:pt x="266" y="486"/>
                </a:lnTo>
                <a:lnTo>
                  <a:pt x="272" y="490"/>
                </a:lnTo>
                <a:lnTo>
                  <a:pt x="278" y="493"/>
                </a:lnTo>
                <a:lnTo>
                  <a:pt x="284" y="496"/>
                </a:lnTo>
                <a:lnTo>
                  <a:pt x="297" y="500"/>
                </a:lnTo>
                <a:lnTo>
                  <a:pt x="312" y="503"/>
                </a:lnTo>
                <a:lnTo>
                  <a:pt x="311" y="509"/>
                </a:lnTo>
                <a:lnTo>
                  <a:pt x="310" y="516"/>
                </a:lnTo>
                <a:lnTo>
                  <a:pt x="304" y="528"/>
                </a:lnTo>
                <a:lnTo>
                  <a:pt x="302" y="534"/>
                </a:lnTo>
                <a:lnTo>
                  <a:pt x="298" y="541"/>
                </a:lnTo>
                <a:lnTo>
                  <a:pt x="297" y="548"/>
                </a:lnTo>
                <a:lnTo>
                  <a:pt x="297" y="554"/>
                </a:lnTo>
                <a:lnTo>
                  <a:pt x="304" y="556"/>
                </a:lnTo>
                <a:lnTo>
                  <a:pt x="309" y="559"/>
                </a:lnTo>
                <a:lnTo>
                  <a:pt x="313" y="562"/>
                </a:lnTo>
                <a:lnTo>
                  <a:pt x="320" y="563"/>
                </a:lnTo>
                <a:lnTo>
                  <a:pt x="326" y="555"/>
                </a:lnTo>
                <a:lnTo>
                  <a:pt x="333" y="548"/>
                </a:lnTo>
                <a:lnTo>
                  <a:pt x="340" y="543"/>
                </a:lnTo>
                <a:lnTo>
                  <a:pt x="348" y="537"/>
                </a:lnTo>
                <a:lnTo>
                  <a:pt x="357" y="533"/>
                </a:lnTo>
                <a:lnTo>
                  <a:pt x="366" y="529"/>
                </a:lnTo>
                <a:lnTo>
                  <a:pt x="385" y="521"/>
                </a:lnTo>
                <a:lnTo>
                  <a:pt x="404" y="514"/>
                </a:lnTo>
                <a:lnTo>
                  <a:pt x="423" y="505"/>
                </a:lnTo>
                <a:lnTo>
                  <a:pt x="431" y="500"/>
                </a:lnTo>
                <a:lnTo>
                  <a:pt x="439" y="494"/>
                </a:lnTo>
                <a:lnTo>
                  <a:pt x="445" y="488"/>
                </a:lnTo>
                <a:lnTo>
                  <a:pt x="452" y="479"/>
                </a:lnTo>
                <a:lnTo>
                  <a:pt x="448" y="476"/>
                </a:lnTo>
                <a:lnTo>
                  <a:pt x="447" y="472"/>
                </a:lnTo>
                <a:lnTo>
                  <a:pt x="445" y="461"/>
                </a:lnTo>
                <a:lnTo>
                  <a:pt x="439" y="461"/>
                </a:lnTo>
                <a:lnTo>
                  <a:pt x="432" y="462"/>
                </a:lnTo>
                <a:lnTo>
                  <a:pt x="422" y="468"/>
                </a:lnTo>
                <a:lnTo>
                  <a:pt x="415" y="470"/>
                </a:lnTo>
                <a:lnTo>
                  <a:pt x="411" y="471"/>
                </a:lnTo>
                <a:lnTo>
                  <a:pt x="405" y="470"/>
                </a:lnTo>
                <a:lnTo>
                  <a:pt x="401" y="468"/>
                </a:lnTo>
                <a:lnTo>
                  <a:pt x="404" y="462"/>
                </a:lnTo>
                <a:lnTo>
                  <a:pt x="408" y="459"/>
                </a:lnTo>
                <a:lnTo>
                  <a:pt x="412" y="455"/>
                </a:lnTo>
                <a:lnTo>
                  <a:pt x="416" y="453"/>
                </a:lnTo>
                <a:lnTo>
                  <a:pt x="427" y="448"/>
                </a:lnTo>
                <a:lnTo>
                  <a:pt x="439" y="444"/>
                </a:lnTo>
                <a:lnTo>
                  <a:pt x="439" y="441"/>
                </a:lnTo>
                <a:lnTo>
                  <a:pt x="438" y="439"/>
                </a:lnTo>
                <a:lnTo>
                  <a:pt x="437" y="435"/>
                </a:lnTo>
                <a:lnTo>
                  <a:pt x="437" y="432"/>
                </a:lnTo>
                <a:lnTo>
                  <a:pt x="430" y="433"/>
                </a:lnTo>
                <a:lnTo>
                  <a:pt x="424" y="437"/>
                </a:lnTo>
                <a:lnTo>
                  <a:pt x="411" y="444"/>
                </a:lnTo>
                <a:lnTo>
                  <a:pt x="404" y="447"/>
                </a:lnTo>
                <a:lnTo>
                  <a:pt x="398" y="448"/>
                </a:lnTo>
                <a:lnTo>
                  <a:pt x="395" y="447"/>
                </a:lnTo>
                <a:lnTo>
                  <a:pt x="392" y="447"/>
                </a:lnTo>
                <a:lnTo>
                  <a:pt x="389" y="445"/>
                </a:lnTo>
                <a:lnTo>
                  <a:pt x="386" y="443"/>
                </a:lnTo>
                <a:lnTo>
                  <a:pt x="408" y="429"/>
                </a:lnTo>
                <a:lnTo>
                  <a:pt x="418" y="423"/>
                </a:lnTo>
                <a:lnTo>
                  <a:pt x="430" y="417"/>
                </a:lnTo>
                <a:lnTo>
                  <a:pt x="430" y="414"/>
                </a:lnTo>
                <a:lnTo>
                  <a:pt x="428" y="410"/>
                </a:lnTo>
                <a:lnTo>
                  <a:pt x="427" y="407"/>
                </a:lnTo>
                <a:lnTo>
                  <a:pt x="426" y="403"/>
                </a:lnTo>
                <a:lnTo>
                  <a:pt x="419" y="403"/>
                </a:lnTo>
                <a:lnTo>
                  <a:pt x="414" y="404"/>
                </a:lnTo>
                <a:lnTo>
                  <a:pt x="402" y="409"/>
                </a:lnTo>
                <a:lnTo>
                  <a:pt x="397" y="411"/>
                </a:lnTo>
                <a:lnTo>
                  <a:pt x="392" y="412"/>
                </a:lnTo>
                <a:lnTo>
                  <a:pt x="386" y="413"/>
                </a:lnTo>
                <a:lnTo>
                  <a:pt x="381" y="411"/>
                </a:lnTo>
                <a:lnTo>
                  <a:pt x="383" y="405"/>
                </a:lnTo>
                <a:lnTo>
                  <a:pt x="386" y="401"/>
                </a:lnTo>
                <a:lnTo>
                  <a:pt x="389" y="398"/>
                </a:lnTo>
                <a:lnTo>
                  <a:pt x="395" y="395"/>
                </a:lnTo>
                <a:lnTo>
                  <a:pt x="405" y="390"/>
                </a:lnTo>
                <a:lnTo>
                  <a:pt x="416" y="386"/>
                </a:lnTo>
                <a:lnTo>
                  <a:pt x="416" y="383"/>
                </a:lnTo>
                <a:lnTo>
                  <a:pt x="415" y="380"/>
                </a:lnTo>
                <a:lnTo>
                  <a:pt x="413" y="375"/>
                </a:lnTo>
                <a:lnTo>
                  <a:pt x="411" y="371"/>
                </a:lnTo>
                <a:lnTo>
                  <a:pt x="410" y="366"/>
                </a:lnTo>
                <a:lnTo>
                  <a:pt x="398" y="368"/>
                </a:lnTo>
                <a:lnTo>
                  <a:pt x="387" y="371"/>
                </a:lnTo>
                <a:lnTo>
                  <a:pt x="367" y="378"/>
                </a:lnTo>
                <a:lnTo>
                  <a:pt x="346" y="384"/>
                </a:lnTo>
                <a:lnTo>
                  <a:pt x="334" y="386"/>
                </a:lnTo>
                <a:lnTo>
                  <a:pt x="322" y="388"/>
                </a:lnTo>
                <a:lnTo>
                  <a:pt x="321" y="386"/>
                </a:lnTo>
                <a:lnTo>
                  <a:pt x="320" y="384"/>
                </a:lnTo>
                <a:lnTo>
                  <a:pt x="319" y="381"/>
                </a:lnTo>
                <a:lnTo>
                  <a:pt x="318" y="378"/>
                </a:lnTo>
                <a:lnTo>
                  <a:pt x="340" y="369"/>
                </a:lnTo>
                <a:lnTo>
                  <a:pt x="363" y="360"/>
                </a:lnTo>
                <a:lnTo>
                  <a:pt x="401" y="347"/>
                </a:lnTo>
                <a:lnTo>
                  <a:pt x="397" y="336"/>
                </a:lnTo>
                <a:lnTo>
                  <a:pt x="390" y="326"/>
                </a:lnTo>
                <a:lnTo>
                  <a:pt x="387" y="327"/>
                </a:lnTo>
                <a:lnTo>
                  <a:pt x="382" y="329"/>
                </a:lnTo>
                <a:lnTo>
                  <a:pt x="371" y="335"/>
                </a:lnTo>
                <a:lnTo>
                  <a:pt x="366" y="336"/>
                </a:lnTo>
                <a:lnTo>
                  <a:pt x="362" y="336"/>
                </a:lnTo>
                <a:lnTo>
                  <a:pt x="359" y="335"/>
                </a:lnTo>
                <a:lnTo>
                  <a:pt x="358" y="334"/>
                </a:lnTo>
                <a:lnTo>
                  <a:pt x="356" y="332"/>
                </a:lnTo>
                <a:lnTo>
                  <a:pt x="355" y="328"/>
                </a:lnTo>
                <a:lnTo>
                  <a:pt x="359" y="325"/>
                </a:lnTo>
                <a:lnTo>
                  <a:pt x="365" y="322"/>
                </a:lnTo>
                <a:lnTo>
                  <a:pt x="374" y="317"/>
                </a:lnTo>
                <a:lnTo>
                  <a:pt x="379" y="313"/>
                </a:lnTo>
                <a:lnTo>
                  <a:pt x="382" y="310"/>
                </a:lnTo>
                <a:lnTo>
                  <a:pt x="383" y="305"/>
                </a:lnTo>
                <a:lnTo>
                  <a:pt x="383" y="299"/>
                </a:lnTo>
                <a:lnTo>
                  <a:pt x="378" y="299"/>
                </a:lnTo>
                <a:lnTo>
                  <a:pt x="372" y="301"/>
                </a:lnTo>
                <a:lnTo>
                  <a:pt x="362" y="304"/>
                </a:lnTo>
                <a:lnTo>
                  <a:pt x="352" y="306"/>
                </a:lnTo>
                <a:lnTo>
                  <a:pt x="348" y="307"/>
                </a:lnTo>
                <a:lnTo>
                  <a:pt x="343" y="305"/>
                </a:lnTo>
                <a:lnTo>
                  <a:pt x="342" y="303"/>
                </a:lnTo>
                <a:lnTo>
                  <a:pt x="341" y="302"/>
                </a:lnTo>
                <a:lnTo>
                  <a:pt x="343" y="297"/>
                </a:lnTo>
                <a:lnTo>
                  <a:pt x="348" y="294"/>
                </a:lnTo>
                <a:lnTo>
                  <a:pt x="352" y="292"/>
                </a:lnTo>
                <a:lnTo>
                  <a:pt x="357" y="290"/>
                </a:lnTo>
                <a:lnTo>
                  <a:pt x="367" y="287"/>
                </a:lnTo>
                <a:lnTo>
                  <a:pt x="371" y="283"/>
                </a:lnTo>
                <a:lnTo>
                  <a:pt x="374" y="280"/>
                </a:lnTo>
                <a:lnTo>
                  <a:pt x="373" y="277"/>
                </a:lnTo>
                <a:lnTo>
                  <a:pt x="371" y="275"/>
                </a:lnTo>
                <a:lnTo>
                  <a:pt x="370" y="274"/>
                </a:lnTo>
                <a:lnTo>
                  <a:pt x="368" y="273"/>
                </a:lnTo>
                <a:lnTo>
                  <a:pt x="363" y="274"/>
                </a:lnTo>
                <a:lnTo>
                  <a:pt x="357" y="276"/>
                </a:lnTo>
                <a:lnTo>
                  <a:pt x="346" y="280"/>
                </a:lnTo>
                <a:lnTo>
                  <a:pt x="339" y="281"/>
                </a:lnTo>
                <a:lnTo>
                  <a:pt x="337" y="281"/>
                </a:lnTo>
                <a:lnTo>
                  <a:pt x="335" y="280"/>
                </a:lnTo>
                <a:lnTo>
                  <a:pt x="335" y="277"/>
                </a:lnTo>
                <a:lnTo>
                  <a:pt x="336" y="274"/>
                </a:lnTo>
                <a:lnTo>
                  <a:pt x="337" y="271"/>
                </a:lnTo>
                <a:lnTo>
                  <a:pt x="339" y="268"/>
                </a:lnTo>
                <a:lnTo>
                  <a:pt x="343" y="266"/>
                </a:lnTo>
                <a:lnTo>
                  <a:pt x="350" y="264"/>
                </a:lnTo>
                <a:lnTo>
                  <a:pt x="355" y="262"/>
                </a:lnTo>
                <a:lnTo>
                  <a:pt x="361" y="259"/>
                </a:lnTo>
                <a:lnTo>
                  <a:pt x="362" y="257"/>
                </a:lnTo>
                <a:lnTo>
                  <a:pt x="364" y="254"/>
                </a:lnTo>
                <a:lnTo>
                  <a:pt x="364" y="251"/>
                </a:lnTo>
                <a:lnTo>
                  <a:pt x="364" y="247"/>
                </a:lnTo>
                <a:lnTo>
                  <a:pt x="358" y="248"/>
                </a:lnTo>
                <a:lnTo>
                  <a:pt x="353" y="251"/>
                </a:lnTo>
                <a:lnTo>
                  <a:pt x="342" y="257"/>
                </a:lnTo>
                <a:lnTo>
                  <a:pt x="338" y="259"/>
                </a:lnTo>
                <a:lnTo>
                  <a:pt x="333" y="261"/>
                </a:lnTo>
                <a:lnTo>
                  <a:pt x="327" y="262"/>
                </a:lnTo>
                <a:lnTo>
                  <a:pt x="322" y="262"/>
                </a:lnTo>
                <a:lnTo>
                  <a:pt x="324" y="257"/>
                </a:lnTo>
                <a:lnTo>
                  <a:pt x="327" y="251"/>
                </a:lnTo>
                <a:lnTo>
                  <a:pt x="331" y="246"/>
                </a:lnTo>
                <a:lnTo>
                  <a:pt x="335" y="243"/>
                </a:lnTo>
                <a:lnTo>
                  <a:pt x="339" y="239"/>
                </a:lnTo>
                <a:lnTo>
                  <a:pt x="344" y="237"/>
                </a:lnTo>
                <a:lnTo>
                  <a:pt x="350" y="236"/>
                </a:lnTo>
                <a:lnTo>
                  <a:pt x="355" y="236"/>
                </a:lnTo>
                <a:lnTo>
                  <a:pt x="354" y="230"/>
                </a:lnTo>
                <a:lnTo>
                  <a:pt x="352" y="223"/>
                </a:lnTo>
                <a:lnTo>
                  <a:pt x="351" y="217"/>
                </a:lnTo>
                <a:lnTo>
                  <a:pt x="350" y="210"/>
                </a:lnTo>
                <a:lnTo>
                  <a:pt x="336" y="212"/>
                </a:lnTo>
                <a:lnTo>
                  <a:pt x="324" y="216"/>
                </a:lnTo>
                <a:lnTo>
                  <a:pt x="313" y="221"/>
                </a:lnTo>
                <a:lnTo>
                  <a:pt x="303" y="227"/>
                </a:lnTo>
                <a:lnTo>
                  <a:pt x="282" y="237"/>
                </a:lnTo>
                <a:lnTo>
                  <a:pt x="273" y="243"/>
                </a:lnTo>
                <a:lnTo>
                  <a:pt x="262" y="245"/>
                </a:lnTo>
                <a:lnTo>
                  <a:pt x="264" y="238"/>
                </a:lnTo>
                <a:lnTo>
                  <a:pt x="267" y="233"/>
                </a:lnTo>
                <a:lnTo>
                  <a:pt x="271" y="229"/>
                </a:lnTo>
                <a:lnTo>
                  <a:pt x="275" y="225"/>
                </a:lnTo>
                <a:lnTo>
                  <a:pt x="284" y="217"/>
                </a:lnTo>
                <a:lnTo>
                  <a:pt x="295" y="211"/>
                </a:lnTo>
                <a:lnTo>
                  <a:pt x="319" y="201"/>
                </a:lnTo>
                <a:lnTo>
                  <a:pt x="331" y="196"/>
                </a:lnTo>
                <a:lnTo>
                  <a:pt x="341" y="189"/>
                </a:lnTo>
                <a:lnTo>
                  <a:pt x="332" y="171"/>
                </a:lnTo>
                <a:lnTo>
                  <a:pt x="323" y="152"/>
                </a:lnTo>
                <a:lnTo>
                  <a:pt x="308" y="116"/>
                </a:lnTo>
                <a:close/>
                <a:moveTo>
                  <a:pt x="1016" y="256"/>
                </a:moveTo>
                <a:lnTo>
                  <a:pt x="1016" y="256"/>
                </a:lnTo>
                <a:lnTo>
                  <a:pt x="1011" y="262"/>
                </a:lnTo>
                <a:lnTo>
                  <a:pt x="1008" y="268"/>
                </a:lnTo>
                <a:lnTo>
                  <a:pt x="1007" y="275"/>
                </a:lnTo>
                <a:lnTo>
                  <a:pt x="1006" y="282"/>
                </a:lnTo>
                <a:lnTo>
                  <a:pt x="1006" y="296"/>
                </a:lnTo>
                <a:lnTo>
                  <a:pt x="1006" y="303"/>
                </a:lnTo>
                <a:lnTo>
                  <a:pt x="1006" y="309"/>
                </a:lnTo>
                <a:lnTo>
                  <a:pt x="1005" y="312"/>
                </a:lnTo>
                <a:lnTo>
                  <a:pt x="1003" y="316"/>
                </a:lnTo>
                <a:lnTo>
                  <a:pt x="1001" y="319"/>
                </a:lnTo>
                <a:lnTo>
                  <a:pt x="1000" y="322"/>
                </a:lnTo>
                <a:lnTo>
                  <a:pt x="995" y="342"/>
                </a:lnTo>
                <a:lnTo>
                  <a:pt x="993" y="359"/>
                </a:lnTo>
                <a:lnTo>
                  <a:pt x="993" y="375"/>
                </a:lnTo>
                <a:lnTo>
                  <a:pt x="995" y="389"/>
                </a:lnTo>
                <a:lnTo>
                  <a:pt x="998" y="403"/>
                </a:lnTo>
                <a:lnTo>
                  <a:pt x="1001" y="418"/>
                </a:lnTo>
                <a:lnTo>
                  <a:pt x="1008" y="448"/>
                </a:lnTo>
                <a:lnTo>
                  <a:pt x="1010" y="448"/>
                </a:lnTo>
                <a:lnTo>
                  <a:pt x="1011" y="449"/>
                </a:lnTo>
                <a:lnTo>
                  <a:pt x="1014" y="451"/>
                </a:lnTo>
                <a:lnTo>
                  <a:pt x="1016" y="454"/>
                </a:lnTo>
                <a:lnTo>
                  <a:pt x="1018" y="455"/>
                </a:lnTo>
                <a:lnTo>
                  <a:pt x="1020" y="443"/>
                </a:lnTo>
                <a:lnTo>
                  <a:pt x="1022" y="431"/>
                </a:lnTo>
                <a:lnTo>
                  <a:pt x="1024" y="427"/>
                </a:lnTo>
                <a:lnTo>
                  <a:pt x="1026" y="423"/>
                </a:lnTo>
                <a:lnTo>
                  <a:pt x="1030" y="418"/>
                </a:lnTo>
                <a:lnTo>
                  <a:pt x="1033" y="415"/>
                </a:lnTo>
                <a:lnTo>
                  <a:pt x="1035" y="420"/>
                </a:lnTo>
                <a:lnTo>
                  <a:pt x="1036" y="426"/>
                </a:lnTo>
                <a:lnTo>
                  <a:pt x="1037" y="430"/>
                </a:lnTo>
                <a:lnTo>
                  <a:pt x="1036" y="435"/>
                </a:lnTo>
                <a:lnTo>
                  <a:pt x="1035" y="446"/>
                </a:lnTo>
                <a:lnTo>
                  <a:pt x="1033" y="457"/>
                </a:lnTo>
                <a:lnTo>
                  <a:pt x="1048" y="457"/>
                </a:lnTo>
                <a:lnTo>
                  <a:pt x="1052" y="448"/>
                </a:lnTo>
                <a:lnTo>
                  <a:pt x="1055" y="440"/>
                </a:lnTo>
                <a:lnTo>
                  <a:pt x="1058" y="430"/>
                </a:lnTo>
                <a:lnTo>
                  <a:pt x="1062" y="422"/>
                </a:lnTo>
                <a:lnTo>
                  <a:pt x="1065" y="426"/>
                </a:lnTo>
                <a:lnTo>
                  <a:pt x="1065" y="431"/>
                </a:lnTo>
                <a:lnTo>
                  <a:pt x="1065" y="437"/>
                </a:lnTo>
                <a:lnTo>
                  <a:pt x="1064" y="442"/>
                </a:lnTo>
                <a:lnTo>
                  <a:pt x="1062" y="453"/>
                </a:lnTo>
                <a:lnTo>
                  <a:pt x="1063" y="457"/>
                </a:lnTo>
                <a:lnTo>
                  <a:pt x="1064" y="459"/>
                </a:lnTo>
                <a:lnTo>
                  <a:pt x="1074" y="455"/>
                </a:lnTo>
                <a:lnTo>
                  <a:pt x="1083" y="449"/>
                </a:lnTo>
                <a:lnTo>
                  <a:pt x="1091" y="442"/>
                </a:lnTo>
                <a:lnTo>
                  <a:pt x="1097" y="432"/>
                </a:lnTo>
                <a:lnTo>
                  <a:pt x="1103" y="422"/>
                </a:lnTo>
                <a:lnTo>
                  <a:pt x="1107" y="410"/>
                </a:lnTo>
                <a:lnTo>
                  <a:pt x="1111" y="398"/>
                </a:lnTo>
                <a:lnTo>
                  <a:pt x="1113" y="384"/>
                </a:lnTo>
                <a:lnTo>
                  <a:pt x="1115" y="370"/>
                </a:lnTo>
                <a:lnTo>
                  <a:pt x="1117" y="356"/>
                </a:lnTo>
                <a:lnTo>
                  <a:pt x="1117" y="327"/>
                </a:lnTo>
                <a:lnTo>
                  <a:pt x="1116" y="299"/>
                </a:lnTo>
                <a:lnTo>
                  <a:pt x="1114" y="274"/>
                </a:lnTo>
                <a:lnTo>
                  <a:pt x="1107" y="273"/>
                </a:lnTo>
                <a:lnTo>
                  <a:pt x="1103" y="271"/>
                </a:lnTo>
                <a:lnTo>
                  <a:pt x="1098" y="269"/>
                </a:lnTo>
                <a:lnTo>
                  <a:pt x="1096" y="269"/>
                </a:lnTo>
                <a:lnTo>
                  <a:pt x="1093" y="269"/>
                </a:lnTo>
                <a:lnTo>
                  <a:pt x="1092" y="278"/>
                </a:lnTo>
                <a:lnTo>
                  <a:pt x="1091" y="286"/>
                </a:lnTo>
                <a:lnTo>
                  <a:pt x="1091" y="301"/>
                </a:lnTo>
                <a:lnTo>
                  <a:pt x="1090" y="307"/>
                </a:lnTo>
                <a:lnTo>
                  <a:pt x="1089" y="313"/>
                </a:lnTo>
                <a:lnTo>
                  <a:pt x="1086" y="320"/>
                </a:lnTo>
                <a:lnTo>
                  <a:pt x="1083" y="324"/>
                </a:lnTo>
                <a:lnTo>
                  <a:pt x="1080" y="321"/>
                </a:lnTo>
                <a:lnTo>
                  <a:pt x="1079" y="318"/>
                </a:lnTo>
                <a:lnTo>
                  <a:pt x="1077" y="309"/>
                </a:lnTo>
                <a:lnTo>
                  <a:pt x="1076" y="299"/>
                </a:lnTo>
                <a:lnTo>
                  <a:pt x="1077" y="290"/>
                </a:lnTo>
                <a:lnTo>
                  <a:pt x="1078" y="272"/>
                </a:lnTo>
                <a:lnTo>
                  <a:pt x="1078" y="265"/>
                </a:lnTo>
                <a:lnTo>
                  <a:pt x="1077" y="260"/>
                </a:lnTo>
                <a:lnTo>
                  <a:pt x="1074" y="267"/>
                </a:lnTo>
                <a:lnTo>
                  <a:pt x="1070" y="276"/>
                </a:lnTo>
                <a:lnTo>
                  <a:pt x="1066" y="295"/>
                </a:lnTo>
                <a:lnTo>
                  <a:pt x="1064" y="316"/>
                </a:lnTo>
                <a:lnTo>
                  <a:pt x="1062" y="335"/>
                </a:lnTo>
                <a:lnTo>
                  <a:pt x="1063" y="341"/>
                </a:lnTo>
                <a:lnTo>
                  <a:pt x="1063" y="349"/>
                </a:lnTo>
                <a:lnTo>
                  <a:pt x="1062" y="351"/>
                </a:lnTo>
                <a:lnTo>
                  <a:pt x="1061" y="354"/>
                </a:lnTo>
                <a:lnTo>
                  <a:pt x="1058" y="355"/>
                </a:lnTo>
                <a:lnTo>
                  <a:pt x="1053" y="355"/>
                </a:lnTo>
                <a:lnTo>
                  <a:pt x="1050" y="351"/>
                </a:lnTo>
                <a:lnTo>
                  <a:pt x="1049" y="345"/>
                </a:lnTo>
                <a:lnTo>
                  <a:pt x="1048" y="339"/>
                </a:lnTo>
                <a:lnTo>
                  <a:pt x="1048" y="333"/>
                </a:lnTo>
                <a:lnTo>
                  <a:pt x="1049" y="320"/>
                </a:lnTo>
                <a:lnTo>
                  <a:pt x="1049" y="307"/>
                </a:lnTo>
                <a:lnTo>
                  <a:pt x="1047" y="310"/>
                </a:lnTo>
                <a:lnTo>
                  <a:pt x="1045" y="313"/>
                </a:lnTo>
                <a:lnTo>
                  <a:pt x="1043" y="322"/>
                </a:lnTo>
                <a:lnTo>
                  <a:pt x="1041" y="333"/>
                </a:lnTo>
                <a:lnTo>
                  <a:pt x="1040" y="342"/>
                </a:lnTo>
                <a:lnTo>
                  <a:pt x="1040" y="352"/>
                </a:lnTo>
                <a:lnTo>
                  <a:pt x="1039" y="360"/>
                </a:lnTo>
                <a:lnTo>
                  <a:pt x="1037" y="365"/>
                </a:lnTo>
                <a:lnTo>
                  <a:pt x="1036" y="368"/>
                </a:lnTo>
                <a:lnTo>
                  <a:pt x="1034" y="370"/>
                </a:lnTo>
                <a:lnTo>
                  <a:pt x="1031" y="372"/>
                </a:lnTo>
                <a:lnTo>
                  <a:pt x="1028" y="369"/>
                </a:lnTo>
                <a:lnTo>
                  <a:pt x="1025" y="366"/>
                </a:lnTo>
                <a:lnTo>
                  <a:pt x="1025" y="362"/>
                </a:lnTo>
                <a:lnTo>
                  <a:pt x="1025" y="357"/>
                </a:lnTo>
                <a:lnTo>
                  <a:pt x="1026" y="348"/>
                </a:lnTo>
                <a:lnTo>
                  <a:pt x="1029" y="339"/>
                </a:lnTo>
                <a:lnTo>
                  <a:pt x="1033" y="294"/>
                </a:lnTo>
                <a:lnTo>
                  <a:pt x="1034" y="273"/>
                </a:lnTo>
                <a:lnTo>
                  <a:pt x="1037" y="256"/>
                </a:lnTo>
                <a:lnTo>
                  <a:pt x="1016" y="256"/>
                </a:lnTo>
                <a:close/>
                <a:moveTo>
                  <a:pt x="1049" y="305"/>
                </a:moveTo>
                <a:lnTo>
                  <a:pt x="1049" y="305"/>
                </a:lnTo>
                <a:lnTo>
                  <a:pt x="1050" y="297"/>
                </a:lnTo>
                <a:lnTo>
                  <a:pt x="1052" y="289"/>
                </a:lnTo>
                <a:lnTo>
                  <a:pt x="1053" y="281"/>
                </a:lnTo>
                <a:lnTo>
                  <a:pt x="1053" y="278"/>
                </a:lnTo>
                <a:lnTo>
                  <a:pt x="1051" y="274"/>
                </a:lnTo>
                <a:lnTo>
                  <a:pt x="1049" y="281"/>
                </a:lnTo>
                <a:lnTo>
                  <a:pt x="1048" y="289"/>
                </a:lnTo>
                <a:lnTo>
                  <a:pt x="1047" y="298"/>
                </a:lnTo>
                <a:lnTo>
                  <a:pt x="1048" y="302"/>
                </a:lnTo>
                <a:lnTo>
                  <a:pt x="1049" y="305"/>
                </a:lnTo>
                <a:close/>
                <a:moveTo>
                  <a:pt x="750" y="439"/>
                </a:moveTo>
                <a:lnTo>
                  <a:pt x="750" y="439"/>
                </a:lnTo>
                <a:lnTo>
                  <a:pt x="752" y="443"/>
                </a:lnTo>
                <a:lnTo>
                  <a:pt x="752" y="445"/>
                </a:lnTo>
                <a:lnTo>
                  <a:pt x="750" y="446"/>
                </a:lnTo>
                <a:lnTo>
                  <a:pt x="746" y="448"/>
                </a:lnTo>
                <a:lnTo>
                  <a:pt x="783" y="448"/>
                </a:lnTo>
                <a:lnTo>
                  <a:pt x="802" y="448"/>
                </a:lnTo>
                <a:lnTo>
                  <a:pt x="821" y="448"/>
                </a:lnTo>
                <a:lnTo>
                  <a:pt x="819" y="445"/>
                </a:lnTo>
                <a:lnTo>
                  <a:pt x="816" y="442"/>
                </a:lnTo>
                <a:lnTo>
                  <a:pt x="812" y="440"/>
                </a:lnTo>
                <a:lnTo>
                  <a:pt x="809" y="439"/>
                </a:lnTo>
                <a:lnTo>
                  <a:pt x="801" y="438"/>
                </a:lnTo>
                <a:lnTo>
                  <a:pt x="792" y="438"/>
                </a:lnTo>
                <a:lnTo>
                  <a:pt x="772" y="440"/>
                </a:lnTo>
                <a:lnTo>
                  <a:pt x="761" y="440"/>
                </a:lnTo>
                <a:lnTo>
                  <a:pt x="750" y="439"/>
                </a:lnTo>
                <a:close/>
                <a:moveTo>
                  <a:pt x="759" y="468"/>
                </a:moveTo>
                <a:lnTo>
                  <a:pt x="759" y="468"/>
                </a:lnTo>
                <a:lnTo>
                  <a:pt x="755" y="487"/>
                </a:lnTo>
                <a:lnTo>
                  <a:pt x="750" y="505"/>
                </a:lnTo>
                <a:lnTo>
                  <a:pt x="741" y="540"/>
                </a:lnTo>
                <a:lnTo>
                  <a:pt x="731" y="572"/>
                </a:lnTo>
                <a:lnTo>
                  <a:pt x="727" y="589"/>
                </a:lnTo>
                <a:lnTo>
                  <a:pt x="723" y="605"/>
                </a:lnTo>
                <a:lnTo>
                  <a:pt x="729" y="610"/>
                </a:lnTo>
                <a:lnTo>
                  <a:pt x="734" y="614"/>
                </a:lnTo>
                <a:lnTo>
                  <a:pt x="746" y="623"/>
                </a:lnTo>
                <a:lnTo>
                  <a:pt x="766" y="624"/>
                </a:lnTo>
                <a:lnTo>
                  <a:pt x="787" y="624"/>
                </a:lnTo>
                <a:lnTo>
                  <a:pt x="796" y="623"/>
                </a:lnTo>
                <a:lnTo>
                  <a:pt x="805" y="621"/>
                </a:lnTo>
                <a:lnTo>
                  <a:pt x="812" y="617"/>
                </a:lnTo>
                <a:lnTo>
                  <a:pt x="819" y="613"/>
                </a:lnTo>
                <a:lnTo>
                  <a:pt x="820" y="595"/>
                </a:lnTo>
                <a:lnTo>
                  <a:pt x="820" y="576"/>
                </a:lnTo>
                <a:lnTo>
                  <a:pt x="819" y="555"/>
                </a:lnTo>
                <a:lnTo>
                  <a:pt x="817" y="535"/>
                </a:lnTo>
                <a:lnTo>
                  <a:pt x="811" y="496"/>
                </a:lnTo>
                <a:lnTo>
                  <a:pt x="806" y="461"/>
                </a:lnTo>
                <a:lnTo>
                  <a:pt x="801" y="460"/>
                </a:lnTo>
                <a:lnTo>
                  <a:pt x="794" y="461"/>
                </a:lnTo>
                <a:lnTo>
                  <a:pt x="782" y="462"/>
                </a:lnTo>
                <a:lnTo>
                  <a:pt x="759" y="468"/>
                </a:lnTo>
                <a:close/>
                <a:moveTo>
                  <a:pt x="1020" y="479"/>
                </a:moveTo>
                <a:lnTo>
                  <a:pt x="1020" y="479"/>
                </a:lnTo>
                <a:lnTo>
                  <a:pt x="1022" y="483"/>
                </a:lnTo>
                <a:lnTo>
                  <a:pt x="1024" y="485"/>
                </a:lnTo>
                <a:lnTo>
                  <a:pt x="1032" y="489"/>
                </a:lnTo>
                <a:lnTo>
                  <a:pt x="1039" y="491"/>
                </a:lnTo>
                <a:lnTo>
                  <a:pt x="1048" y="492"/>
                </a:lnTo>
                <a:lnTo>
                  <a:pt x="1058" y="492"/>
                </a:lnTo>
                <a:lnTo>
                  <a:pt x="1066" y="491"/>
                </a:lnTo>
                <a:lnTo>
                  <a:pt x="1074" y="490"/>
                </a:lnTo>
                <a:lnTo>
                  <a:pt x="1079" y="488"/>
                </a:lnTo>
                <a:lnTo>
                  <a:pt x="1077" y="485"/>
                </a:lnTo>
                <a:lnTo>
                  <a:pt x="1074" y="483"/>
                </a:lnTo>
                <a:lnTo>
                  <a:pt x="1068" y="478"/>
                </a:lnTo>
                <a:lnTo>
                  <a:pt x="1061" y="476"/>
                </a:lnTo>
                <a:lnTo>
                  <a:pt x="1053" y="476"/>
                </a:lnTo>
                <a:lnTo>
                  <a:pt x="1045" y="476"/>
                </a:lnTo>
                <a:lnTo>
                  <a:pt x="1036" y="477"/>
                </a:lnTo>
                <a:lnTo>
                  <a:pt x="1020" y="479"/>
                </a:lnTo>
                <a:close/>
                <a:moveTo>
                  <a:pt x="960" y="660"/>
                </a:moveTo>
                <a:lnTo>
                  <a:pt x="960" y="660"/>
                </a:lnTo>
                <a:lnTo>
                  <a:pt x="963" y="665"/>
                </a:lnTo>
                <a:lnTo>
                  <a:pt x="967" y="668"/>
                </a:lnTo>
                <a:lnTo>
                  <a:pt x="971" y="670"/>
                </a:lnTo>
                <a:lnTo>
                  <a:pt x="975" y="673"/>
                </a:lnTo>
                <a:lnTo>
                  <a:pt x="979" y="663"/>
                </a:lnTo>
                <a:lnTo>
                  <a:pt x="985" y="653"/>
                </a:lnTo>
                <a:lnTo>
                  <a:pt x="988" y="649"/>
                </a:lnTo>
                <a:lnTo>
                  <a:pt x="991" y="644"/>
                </a:lnTo>
                <a:lnTo>
                  <a:pt x="995" y="642"/>
                </a:lnTo>
                <a:lnTo>
                  <a:pt x="1000" y="642"/>
                </a:lnTo>
                <a:lnTo>
                  <a:pt x="1003" y="646"/>
                </a:lnTo>
                <a:lnTo>
                  <a:pt x="1005" y="652"/>
                </a:lnTo>
                <a:lnTo>
                  <a:pt x="1008" y="663"/>
                </a:lnTo>
                <a:lnTo>
                  <a:pt x="1010" y="676"/>
                </a:lnTo>
                <a:lnTo>
                  <a:pt x="1011" y="683"/>
                </a:lnTo>
                <a:lnTo>
                  <a:pt x="1015" y="688"/>
                </a:lnTo>
                <a:lnTo>
                  <a:pt x="1025" y="687"/>
                </a:lnTo>
                <a:lnTo>
                  <a:pt x="1034" y="686"/>
                </a:lnTo>
                <a:lnTo>
                  <a:pt x="1043" y="686"/>
                </a:lnTo>
                <a:lnTo>
                  <a:pt x="1051" y="684"/>
                </a:lnTo>
                <a:lnTo>
                  <a:pt x="1054" y="661"/>
                </a:lnTo>
                <a:lnTo>
                  <a:pt x="1056" y="639"/>
                </a:lnTo>
                <a:lnTo>
                  <a:pt x="1059" y="595"/>
                </a:lnTo>
                <a:lnTo>
                  <a:pt x="1061" y="551"/>
                </a:lnTo>
                <a:lnTo>
                  <a:pt x="1062" y="509"/>
                </a:lnTo>
                <a:lnTo>
                  <a:pt x="1051" y="507"/>
                </a:lnTo>
                <a:lnTo>
                  <a:pt x="1038" y="506"/>
                </a:lnTo>
                <a:lnTo>
                  <a:pt x="1025" y="504"/>
                </a:lnTo>
                <a:lnTo>
                  <a:pt x="1019" y="503"/>
                </a:lnTo>
                <a:lnTo>
                  <a:pt x="1015" y="501"/>
                </a:lnTo>
                <a:lnTo>
                  <a:pt x="1000" y="540"/>
                </a:lnTo>
                <a:lnTo>
                  <a:pt x="985" y="581"/>
                </a:lnTo>
                <a:lnTo>
                  <a:pt x="971" y="621"/>
                </a:lnTo>
                <a:lnTo>
                  <a:pt x="965" y="641"/>
                </a:lnTo>
                <a:lnTo>
                  <a:pt x="960" y="660"/>
                </a:lnTo>
                <a:close/>
                <a:moveTo>
                  <a:pt x="439" y="514"/>
                </a:moveTo>
                <a:lnTo>
                  <a:pt x="439" y="514"/>
                </a:lnTo>
                <a:lnTo>
                  <a:pt x="443" y="514"/>
                </a:lnTo>
                <a:lnTo>
                  <a:pt x="447" y="515"/>
                </a:lnTo>
                <a:lnTo>
                  <a:pt x="452" y="516"/>
                </a:lnTo>
                <a:lnTo>
                  <a:pt x="457" y="515"/>
                </a:lnTo>
                <a:lnTo>
                  <a:pt x="457" y="510"/>
                </a:lnTo>
                <a:lnTo>
                  <a:pt x="457" y="506"/>
                </a:lnTo>
                <a:lnTo>
                  <a:pt x="455" y="504"/>
                </a:lnTo>
                <a:lnTo>
                  <a:pt x="454" y="503"/>
                </a:lnTo>
                <a:lnTo>
                  <a:pt x="452" y="503"/>
                </a:lnTo>
                <a:lnTo>
                  <a:pt x="448" y="505"/>
                </a:lnTo>
                <a:lnTo>
                  <a:pt x="444" y="507"/>
                </a:lnTo>
                <a:lnTo>
                  <a:pt x="441" y="509"/>
                </a:lnTo>
                <a:lnTo>
                  <a:pt x="440" y="511"/>
                </a:lnTo>
                <a:lnTo>
                  <a:pt x="439" y="514"/>
                </a:lnTo>
                <a:close/>
                <a:moveTo>
                  <a:pt x="499" y="1095"/>
                </a:moveTo>
                <a:lnTo>
                  <a:pt x="499" y="1095"/>
                </a:lnTo>
                <a:lnTo>
                  <a:pt x="495" y="1095"/>
                </a:lnTo>
                <a:lnTo>
                  <a:pt x="495" y="1094"/>
                </a:lnTo>
                <a:lnTo>
                  <a:pt x="494" y="1093"/>
                </a:lnTo>
                <a:lnTo>
                  <a:pt x="495" y="1091"/>
                </a:lnTo>
                <a:lnTo>
                  <a:pt x="496" y="1089"/>
                </a:lnTo>
                <a:lnTo>
                  <a:pt x="499" y="1088"/>
                </a:lnTo>
                <a:lnTo>
                  <a:pt x="496" y="1088"/>
                </a:lnTo>
                <a:lnTo>
                  <a:pt x="495" y="1088"/>
                </a:lnTo>
                <a:lnTo>
                  <a:pt x="495" y="1086"/>
                </a:lnTo>
                <a:lnTo>
                  <a:pt x="496" y="1084"/>
                </a:lnTo>
                <a:lnTo>
                  <a:pt x="507" y="1080"/>
                </a:lnTo>
                <a:lnTo>
                  <a:pt x="516" y="1075"/>
                </a:lnTo>
                <a:lnTo>
                  <a:pt x="523" y="1069"/>
                </a:lnTo>
                <a:lnTo>
                  <a:pt x="531" y="1063"/>
                </a:lnTo>
                <a:lnTo>
                  <a:pt x="544" y="1049"/>
                </a:lnTo>
                <a:lnTo>
                  <a:pt x="558" y="1035"/>
                </a:lnTo>
                <a:lnTo>
                  <a:pt x="563" y="1031"/>
                </a:lnTo>
                <a:lnTo>
                  <a:pt x="569" y="1026"/>
                </a:lnTo>
                <a:lnTo>
                  <a:pt x="577" y="1023"/>
                </a:lnTo>
                <a:lnTo>
                  <a:pt x="582" y="1018"/>
                </a:lnTo>
                <a:lnTo>
                  <a:pt x="586" y="1013"/>
                </a:lnTo>
                <a:lnTo>
                  <a:pt x="591" y="1005"/>
                </a:lnTo>
                <a:lnTo>
                  <a:pt x="598" y="991"/>
                </a:lnTo>
                <a:lnTo>
                  <a:pt x="604" y="982"/>
                </a:lnTo>
                <a:lnTo>
                  <a:pt x="608" y="971"/>
                </a:lnTo>
                <a:lnTo>
                  <a:pt x="611" y="960"/>
                </a:lnTo>
                <a:lnTo>
                  <a:pt x="613" y="949"/>
                </a:lnTo>
                <a:lnTo>
                  <a:pt x="616" y="927"/>
                </a:lnTo>
                <a:lnTo>
                  <a:pt x="617" y="905"/>
                </a:lnTo>
                <a:lnTo>
                  <a:pt x="616" y="878"/>
                </a:lnTo>
                <a:lnTo>
                  <a:pt x="614" y="850"/>
                </a:lnTo>
                <a:lnTo>
                  <a:pt x="611" y="821"/>
                </a:lnTo>
                <a:lnTo>
                  <a:pt x="607" y="792"/>
                </a:lnTo>
                <a:lnTo>
                  <a:pt x="600" y="763"/>
                </a:lnTo>
                <a:lnTo>
                  <a:pt x="594" y="736"/>
                </a:lnTo>
                <a:lnTo>
                  <a:pt x="585" y="711"/>
                </a:lnTo>
                <a:lnTo>
                  <a:pt x="576" y="688"/>
                </a:lnTo>
                <a:lnTo>
                  <a:pt x="571" y="671"/>
                </a:lnTo>
                <a:lnTo>
                  <a:pt x="566" y="656"/>
                </a:lnTo>
                <a:lnTo>
                  <a:pt x="560" y="642"/>
                </a:lnTo>
                <a:lnTo>
                  <a:pt x="552" y="629"/>
                </a:lnTo>
                <a:lnTo>
                  <a:pt x="537" y="604"/>
                </a:lnTo>
                <a:lnTo>
                  <a:pt x="530" y="590"/>
                </a:lnTo>
                <a:lnTo>
                  <a:pt x="524" y="576"/>
                </a:lnTo>
                <a:lnTo>
                  <a:pt x="500" y="559"/>
                </a:lnTo>
                <a:lnTo>
                  <a:pt x="487" y="549"/>
                </a:lnTo>
                <a:lnTo>
                  <a:pt x="473" y="540"/>
                </a:lnTo>
                <a:lnTo>
                  <a:pt x="459" y="533"/>
                </a:lnTo>
                <a:lnTo>
                  <a:pt x="452" y="531"/>
                </a:lnTo>
                <a:lnTo>
                  <a:pt x="443" y="529"/>
                </a:lnTo>
                <a:lnTo>
                  <a:pt x="435" y="526"/>
                </a:lnTo>
                <a:lnTo>
                  <a:pt x="427" y="526"/>
                </a:lnTo>
                <a:lnTo>
                  <a:pt x="418" y="526"/>
                </a:lnTo>
                <a:lnTo>
                  <a:pt x="410" y="528"/>
                </a:lnTo>
                <a:lnTo>
                  <a:pt x="402" y="530"/>
                </a:lnTo>
                <a:lnTo>
                  <a:pt x="396" y="533"/>
                </a:lnTo>
                <a:lnTo>
                  <a:pt x="389" y="537"/>
                </a:lnTo>
                <a:lnTo>
                  <a:pt x="384" y="541"/>
                </a:lnTo>
                <a:lnTo>
                  <a:pt x="372" y="550"/>
                </a:lnTo>
                <a:lnTo>
                  <a:pt x="366" y="554"/>
                </a:lnTo>
                <a:lnTo>
                  <a:pt x="357" y="556"/>
                </a:lnTo>
                <a:lnTo>
                  <a:pt x="343" y="571"/>
                </a:lnTo>
                <a:lnTo>
                  <a:pt x="329" y="587"/>
                </a:lnTo>
                <a:lnTo>
                  <a:pt x="318" y="604"/>
                </a:lnTo>
                <a:lnTo>
                  <a:pt x="308" y="620"/>
                </a:lnTo>
                <a:lnTo>
                  <a:pt x="299" y="638"/>
                </a:lnTo>
                <a:lnTo>
                  <a:pt x="293" y="656"/>
                </a:lnTo>
                <a:lnTo>
                  <a:pt x="289" y="676"/>
                </a:lnTo>
                <a:lnTo>
                  <a:pt x="288" y="687"/>
                </a:lnTo>
                <a:lnTo>
                  <a:pt x="287" y="698"/>
                </a:lnTo>
                <a:lnTo>
                  <a:pt x="287" y="712"/>
                </a:lnTo>
                <a:lnTo>
                  <a:pt x="288" y="726"/>
                </a:lnTo>
                <a:lnTo>
                  <a:pt x="290" y="741"/>
                </a:lnTo>
                <a:lnTo>
                  <a:pt x="292" y="756"/>
                </a:lnTo>
                <a:lnTo>
                  <a:pt x="298" y="786"/>
                </a:lnTo>
                <a:lnTo>
                  <a:pt x="306" y="814"/>
                </a:lnTo>
                <a:lnTo>
                  <a:pt x="317" y="852"/>
                </a:lnTo>
                <a:lnTo>
                  <a:pt x="328" y="888"/>
                </a:lnTo>
                <a:lnTo>
                  <a:pt x="352" y="956"/>
                </a:lnTo>
                <a:lnTo>
                  <a:pt x="359" y="983"/>
                </a:lnTo>
                <a:lnTo>
                  <a:pt x="367" y="1008"/>
                </a:lnTo>
                <a:lnTo>
                  <a:pt x="376" y="1034"/>
                </a:lnTo>
                <a:lnTo>
                  <a:pt x="384" y="1059"/>
                </a:lnTo>
                <a:lnTo>
                  <a:pt x="394" y="1083"/>
                </a:lnTo>
                <a:lnTo>
                  <a:pt x="414" y="1132"/>
                </a:lnTo>
                <a:lnTo>
                  <a:pt x="434" y="1180"/>
                </a:lnTo>
                <a:lnTo>
                  <a:pt x="435" y="1186"/>
                </a:lnTo>
                <a:lnTo>
                  <a:pt x="437" y="1191"/>
                </a:lnTo>
                <a:lnTo>
                  <a:pt x="439" y="1197"/>
                </a:lnTo>
                <a:lnTo>
                  <a:pt x="439" y="1203"/>
                </a:lnTo>
                <a:lnTo>
                  <a:pt x="440" y="1205"/>
                </a:lnTo>
                <a:lnTo>
                  <a:pt x="443" y="1206"/>
                </a:lnTo>
                <a:lnTo>
                  <a:pt x="445" y="1207"/>
                </a:lnTo>
                <a:lnTo>
                  <a:pt x="447" y="1210"/>
                </a:lnTo>
                <a:lnTo>
                  <a:pt x="455" y="1243"/>
                </a:lnTo>
                <a:lnTo>
                  <a:pt x="459" y="1259"/>
                </a:lnTo>
                <a:lnTo>
                  <a:pt x="464" y="1274"/>
                </a:lnTo>
                <a:lnTo>
                  <a:pt x="470" y="1289"/>
                </a:lnTo>
                <a:lnTo>
                  <a:pt x="477" y="1303"/>
                </a:lnTo>
                <a:lnTo>
                  <a:pt x="485" y="1314"/>
                </a:lnTo>
                <a:lnTo>
                  <a:pt x="494" y="1325"/>
                </a:lnTo>
                <a:lnTo>
                  <a:pt x="498" y="1323"/>
                </a:lnTo>
                <a:lnTo>
                  <a:pt x="501" y="1322"/>
                </a:lnTo>
                <a:lnTo>
                  <a:pt x="508" y="1320"/>
                </a:lnTo>
                <a:lnTo>
                  <a:pt x="518" y="1319"/>
                </a:lnTo>
                <a:lnTo>
                  <a:pt x="528" y="1317"/>
                </a:lnTo>
                <a:lnTo>
                  <a:pt x="524" y="1304"/>
                </a:lnTo>
                <a:lnTo>
                  <a:pt x="520" y="1290"/>
                </a:lnTo>
                <a:lnTo>
                  <a:pt x="510" y="1263"/>
                </a:lnTo>
                <a:lnTo>
                  <a:pt x="500" y="1234"/>
                </a:lnTo>
                <a:lnTo>
                  <a:pt x="491" y="1206"/>
                </a:lnTo>
                <a:lnTo>
                  <a:pt x="488" y="1192"/>
                </a:lnTo>
                <a:lnTo>
                  <a:pt x="485" y="1179"/>
                </a:lnTo>
                <a:lnTo>
                  <a:pt x="484" y="1165"/>
                </a:lnTo>
                <a:lnTo>
                  <a:pt x="483" y="1150"/>
                </a:lnTo>
                <a:lnTo>
                  <a:pt x="485" y="1136"/>
                </a:lnTo>
                <a:lnTo>
                  <a:pt x="487" y="1122"/>
                </a:lnTo>
                <a:lnTo>
                  <a:pt x="492" y="1109"/>
                </a:lnTo>
                <a:lnTo>
                  <a:pt x="499" y="1095"/>
                </a:lnTo>
                <a:close/>
                <a:moveTo>
                  <a:pt x="721" y="615"/>
                </a:moveTo>
                <a:lnTo>
                  <a:pt x="721" y="615"/>
                </a:lnTo>
                <a:lnTo>
                  <a:pt x="713" y="625"/>
                </a:lnTo>
                <a:lnTo>
                  <a:pt x="710" y="629"/>
                </a:lnTo>
                <a:lnTo>
                  <a:pt x="706" y="636"/>
                </a:lnTo>
                <a:lnTo>
                  <a:pt x="707" y="639"/>
                </a:lnTo>
                <a:lnTo>
                  <a:pt x="708" y="640"/>
                </a:lnTo>
                <a:lnTo>
                  <a:pt x="712" y="643"/>
                </a:lnTo>
                <a:lnTo>
                  <a:pt x="715" y="646"/>
                </a:lnTo>
                <a:lnTo>
                  <a:pt x="716" y="649"/>
                </a:lnTo>
                <a:lnTo>
                  <a:pt x="717" y="651"/>
                </a:lnTo>
                <a:lnTo>
                  <a:pt x="748" y="654"/>
                </a:lnTo>
                <a:lnTo>
                  <a:pt x="765" y="655"/>
                </a:lnTo>
                <a:lnTo>
                  <a:pt x="781" y="656"/>
                </a:lnTo>
                <a:lnTo>
                  <a:pt x="796" y="655"/>
                </a:lnTo>
                <a:lnTo>
                  <a:pt x="804" y="654"/>
                </a:lnTo>
                <a:lnTo>
                  <a:pt x="810" y="653"/>
                </a:lnTo>
                <a:lnTo>
                  <a:pt x="817" y="650"/>
                </a:lnTo>
                <a:lnTo>
                  <a:pt x="823" y="646"/>
                </a:lnTo>
                <a:lnTo>
                  <a:pt x="828" y="643"/>
                </a:lnTo>
                <a:lnTo>
                  <a:pt x="834" y="638"/>
                </a:lnTo>
                <a:lnTo>
                  <a:pt x="819" y="636"/>
                </a:lnTo>
                <a:lnTo>
                  <a:pt x="803" y="636"/>
                </a:lnTo>
                <a:lnTo>
                  <a:pt x="773" y="636"/>
                </a:lnTo>
                <a:lnTo>
                  <a:pt x="758" y="635"/>
                </a:lnTo>
                <a:lnTo>
                  <a:pt x="751" y="634"/>
                </a:lnTo>
                <a:lnTo>
                  <a:pt x="744" y="631"/>
                </a:lnTo>
                <a:lnTo>
                  <a:pt x="737" y="629"/>
                </a:lnTo>
                <a:lnTo>
                  <a:pt x="732" y="625"/>
                </a:lnTo>
                <a:lnTo>
                  <a:pt x="727" y="621"/>
                </a:lnTo>
                <a:lnTo>
                  <a:pt x="721" y="615"/>
                </a:lnTo>
                <a:close/>
                <a:moveTo>
                  <a:pt x="434" y="1252"/>
                </a:moveTo>
                <a:lnTo>
                  <a:pt x="434" y="1252"/>
                </a:lnTo>
                <a:lnTo>
                  <a:pt x="432" y="1236"/>
                </a:lnTo>
                <a:lnTo>
                  <a:pt x="429" y="1221"/>
                </a:lnTo>
                <a:lnTo>
                  <a:pt x="425" y="1206"/>
                </a:lnTo>
                <a:lnTo>
                  <a:pt x="419" y="1191"/>
                </a:lnTo>
                <a:lnTo>
                  <a:pt x="409" y="1164"/>
                </a:lnTo>
                <a:lnTo>
                  <a:pt x="397" y="1136"/>
                </a:lnTo>
                <a:lnTo>
                  <a:pt x="384" y="1108"/>
                </a:lnTo>
                <a:lnTo>
                  <a:pt x="372" y="1080"/>
                </a:lnTo>
                <a:lnTo>
                  <a:pt x="367" y="1066"/>
                </a:lnTo>
                <a:lnTo>
                  <a:pt x="363" y="1051"/>
                </a:lnTo>
                <a:lnTo>
                  <a:pt x="358" y="1036"/>
                </a:lnTo>
                <a:lnTo>
                  <a:pt x="355" y="1020"/>
                </a:lnTo>
                <a:lnTo>
                  <a:pt x="350" y="1009"/>
                </a:lnTo>
                <a:lnTo>
                  <a:pt x="344" y="999"/>
                </a:lnTo>
                <a:lnTo>
                  <a:pt x="341" y="985"/>
                </a:lnTo>
                <a:lnTo>
                  <a:pt x="339" y="970"/>
                </a:lnTo>
                <a:lnTo>
                  <a:pt x="319" y="918"/>
                </a:lnTo>
                <a:lnTo>
                  <a:pt x="309" y="893"/>
                </a:lnTo>
                <a:lnTo>
                  <a:pt x="301" y="866"/>
                </a:lnTo>
                <a:lnTo>
                  <a:pt x="292" y="838"/>
                </a:lnTo>
                <a:lnTo>
                  <a:pt x="286" y="809"/>
                </a:lnTo>
                <a:lnTo>
                  <a:pt x="280" y="778"/>
                </a:lnTo>
                <a:lnTo>
                  <a:pt x="277" y="746"/>
                </a:lnTo>
                <a:lnTo>
                  <a:pt x="270" y="740"/>
                </a:lnTo>
                <a:lnTo>
                  <a:pt x="263" y="732"/>
                </a:lnTo>
                <a:lnTo>
                  <a:pt x="257" y="723"/>
                </a:lnTo>
                <a:lnTo>
                  <a:pt x="251" y="715"/>
                </a:lnTo>
                <a:lnTo>
                  <a:pt x="242" y="697"/>
                </a:lnTo>
                <a:lnTo>
                  <a:pt x="236" y="688"/>
                </a:lnTo>
                <a:lnTo>
                  <a:pt x="231" y="680"/>
                </a:lnTo>
                <a:lnTo>
                  <a:pt x="219" y="668"/>
                </a:lnTo>
                <a:lnTo>
                  <a:pt x="205" y="657"/>
                </a:lnTo>
                <a:lnTo>
                  <a:pt x="191" y="649"/>
                </a:lnTo>
                <a:lnTo>
                  <a:pt x="175" y="642"/>
                </a:lnTo>
                <a:lnTo>
                  <a:pt x="167" y="640"/>
                </a:lnTo>
                <a:lnTo>
                  <a:pt x="158" y="638"/>
                </a:lnTo>
                <a:lnTo>
                  <a:pt x="150" y="637"/>
                </a:lnTo>
                <a:lnTo>
                  <a:pt x="141" y="637"/>
                </a:lnTo>
                <a:lnTo>
                  <a:pt x="131" y="637"/>
                </a:lnTo>
                <a:lnTo>
                  <a:pt x="122" y="638"/>
                </a:lnTo>
                <a:lnTo>
                  <a:pt x="112" y="639"/>
                </a:lnTo>
                <a:lnTo>
                  <a:pt x="102" y="642"/>
                </a:lnTo>
                <a:lnTo>
                  <a:pt x="93" y="646"/>
                </a:lnTo>
                <a:lnTo>
                  <a:pt x="83" y="651"/>
                </a:lnTo>
                <a:lnTo>
                  <a:pt x="76" y="656"/>
                </a:lnTo>
                <a:lnTo>
                  <a:pt x="67" y="661"/>
                </a:lnTo>
                <a:lnTo>
                  <a:pt x="61" y="668"/>
                </a:lnTo>
                <a:lnTo>
                  <a:pt x="54" y="674"/>
                </a:lnTo>
                <a:lnTo>
                  <a:pt x="48" y="682"/>
                </a:lnTo>
                <a:lnTo>
                  <a:pt x="43" y="689"/>
                </a:lnTo>
                <a:lnTo>
                  <a:pt x="37" y="698"/>
                </a:lnTo>
                <a:lnTo>
                  <a:pt x="33" y="706"/>
                </a:lnTo>
                <a:lnTo>
                  <a:pt x="25" y="725"/>
                </a:lnTo>
                <a:lnTo>
                  <a:pt x="20" y="744"/>
                </a:lnTo>
                <a:lnTo>
                  <a:pt x="16" y="764"/>
                </a:lnTo>
                <a:lnTo>
                  <a:pt x="14" y="786"/>
                </a:lnTo>
                <a:lnTo>
                  <a:pt x="13" y="808"/>
                </a:lnTo>
                <a:lnTo>
                  <a:pt x="13" y="832"/>
                </a:lnTo>
                <a:lnTo>
                  <a:pt x="14" y="854"/>
                </a:lnTo>
                <a:lnTo>
                  <a:pt x="16" y="878"/>
                </a:lnTo>
                <a:lnTo>
                  <a:pt x="19" y="901"/>
                </a:lnTo>
                <a:lnTo>
                  <a:pt x="28" y="947"/>
                </a:lnTo>
                <a:lnTo>
                  <a:pt x="31" y="960"/>
                </a:lnTo>
                <a:lnTo>
                  <a:pt x="35" y="974"/>
                </a:lnTo>
                <a:lnTo>
                  <a:pt x="44" y="1002"/>
                </a:lnTo>
                <a:lnTo>
                  <a:pt x="49" y="1014"/>
                </a:lnTo>
                <a:lnTo>
                  <a:pt x="54" y="1026"/>
                </a:lnTo>
                <a:lnTo>
                  <a:pt x="60" y="1038"/>
                </a:lnTo>
                <a:lnTo>
                  <a:pt x="67" y="1049"/>
                </a:lnTo>
                <a:lnTo>
                  <a:pt x="75" y="1061"/>
                </a:lnTo>
                <a:lnTo>
                  <a:pt x="82" y="1071"/>
                </a:lnTo>
                <a:lnTo>
                  <a:pt x="91" y="1081"/>
                </a:lnTo>
                <a:lnTo>
                  <a:pt x="99" y="1091"/>
                </a:lnTo>
                <a:lnTo>
                  <a:pt x="109" y="1099"/>
                </a:lnTo>
                <a:lnTo>
                  <a:pt x="120" y="1108"/>
                </a:lnTo>
                <a:lnTo>
                  <a:pt x="130" y="1116"/>
                </a:lnTo>
                <a:lnTo>
                  <a:pt x="141" y="1124"/>
                </a:lnTo>
                <a:lnTo>
                  <a:pt x="153" y="1130"/>
                </a:lnTo>
                <a:lnTo>
                  <a:pt x="165" y="1137"/>
                </a:lnTo>
                <a:lnTo>
                  <a:pt x="176" y="1142"/>
                </a:lnTo>
                <a:lnTo>
                  <a:pt x="189" y="1146"/>
                </a:lnTo>
                <a:lnTo>
                  <a:pt x="196" y="1143"/>
                </a:lnTo>
                <a:lnTo>
                  <a:pt x="203" y="1140"/>
                </a:lnTo>
                <a:lnTo>
                  <a:pt x="210" y="1138"/>
                </a:lnTo>
                <a:lnTo>
                  <a:pt x="217" y="1136"/>
                </a:lnTo>
                <a:lnTo>
                  <a:pt x="232" y="1135"/>
                </a:lnTo>
                <a:lnTo>
                  <a:pt x="247" y="1135"/>
                </a:lnTo>
                <a:lnTo>
                  <a:pt x="262" y="1136"/>
                </a:lnTo>
                <a:lnTo>
                  <a:pt x="279" y="1138"/>
                </a:lnTo>
                <a:lnTo>
                  <a:pt x="312" y="1142"/>
                </a:lnTo>
                <a:lnTo>
                  <a:pt x="324" y="1152"/>
                </a:lnTo>
                <a:lnTo>
                  <a:pt x="336" y="1162"/>
                </a:lnTo>
                <a:lnTo>
                  <a:pt x="348" y="1173"/>
                </a:lnTo>
                <a:lnTo>
                  <a:pt x="358" y="1185"/>
                </a:lnTo>
                <a:lnTo>
                  <a:pt x="368" y="1197"/>
                </a:lnTo>
                <a:lnTo>
                  <a:pt x="378" y="1210"/>
                </a:lnTo>
                <a:lnTo>
                  <a:pt x="395" y="1236"/>
                </a:lnTo>
                <a:lnTo>
                  <a:pt x="397" y="1244"/>
                </a:lnTo>
                <a:lnTo>
                  <a:pt x="399" y="1252"/>
                </a:lnTo>
                <a:lnTo>
                  <a:pt x="402" y="1261"/>
                </a:lnTo>
                <a:lnTo>
                  <a:pt x="407" y="1268"/>
                </a:lnTo>
                <a:lnTo>
                  <a:pt x="424" y="1301"/>
                </a:lnTo>
                <a:lnTo>
                  <a:pt x="422" y="1306"/>
                </a:lnTo>
                <a:lnTo>
                  <a:pt x="420" y="1312"/>
                </a:lnTo>
                <a:lnTo>
                  <a:pt x="422" y="1319"/>
                </a:lnTo>
                <a:lnTo>
                  <a:pt x="425" y="1324"/>
                </a:lnTo>
                <a:lnTo>
                  <a:pt x="428" y="1331"/>
                </a:lnTo>
                <a:lnTo>
                  <a:pt x="431" y="1336"/>
                </a:lnTo>
                <a:lnTo>
                  <a:pt x="439" y="1344"/>
                </a:lnTo>
                <a:lnTo>
                  <a:pt x="442" y="1342"/>
                </a:lnTo>
                <a:lnTo>
                  <a:pt x="446" y="1340"/>
                </a:lnTo>
                <a:lnTo>
                  <a:pt x="454" y="1338"/>
                </a:lnTo>
                <a:lnTo>
                  <a:pt x="457" y="1337"/>
                </a:lnTo>
                <a:lnTo>
                  <a:pt x="460" y="1335"/>
                </a:lnTo>
                <a:lnTo>
                  <a:pt x="463" y="1332"/>
                </a:lnTo>
                <a:lnTo>
                  <a:pt x="465" y="1327"/>
                </a:lnTo>
                <a:lnTo>
                  <a:pt x="460" y="1311"/>
                </a:lnTo>
                <a:lnTo>
                  <a:pt x="454" y="1291"/>
                </a:lnTo>
                <a:lnTo>
                  <a:pt x="449" y="1281"/>
                </a:lnTo>
                <a:lnTo>
                  <a:pt x="445" y="1271"/>
                </a:lnTo>
                <a:lnTo>
                  <a:pt x="440" y="1261"/>
                </a:lnTo>
                <a:lnTo>
                  <a:pt x="434" y="1252"/>
                </a:lnTo>
                <a:close/>
                <a:moveTo>
                  <a:pt x="971" y="715"/>
                </a:moveTo>
                <a:lnTo>
                  <a:pt x="971" y="715"/>
                </a:lnTo>
                <a:lnTo>
                  <a:pt x="978" y="716"/>
                </a:lnTo>
                <a:lnTo>
                  <a:pt x="984" y="718"/>
                </a:lnTo>
                <a:lnTo>
                  <a:pt x="995" y="723"/>
                </a:lnTo>
                <a:lnTo>
                  <a:pt x="997" y="721"/>
                </a:lnTo>
                <a:lnTo>
                  <a:pt x="998" y="719"/>
                </a:lnTo>
                <a:lnTo>
                  <a:pt x="999" y="714"/>
                </a:lnTo>
                <a:lnTo>
                  <a:pt x="1000" y="712"/>
                </a:lnTo>
                <a:lnTo>
                  <a:pt x="1001" y="710"/>
                </a:lnTo>
                <a:lnTo>
                  <a:pt x="1003" y="708"/>
                </a:lnTo>
                <a:lnTo>
                  <a:pt x="1006" y="708"/>
                </a:lnTo>
                <a:lnTo>
                  <a:pt x="1004" y="703"/>
                </a:lnTo>
                <a:lnTo>
                  <a:pt x="1002" y="698"/>
                </a:lnTo>
                <a:lnTo>
                  <a:pt x="1000" y="685"/>
                </a:lnTo>
                <a:lnTo>
                  <a:pt x="998" y="673"/>
                </a:lnTo>
                <a:lnTo>
                  <a:pt x="995" y="668"/>
                </a:lnTo>
                <a:lnTo>
                  <a:pt x="993" y="662"/>
                </a:lnTo>
                <a:lnTo>
                  <a:pt x="988" y="675"/>
                </a:lnTo>
                <a:lnTo>
                  <a:pt x="983" y="689"/>
                </a:lnTo>
                <a:lnTo>
                  <a:pt x="976" y="702"/>
                </a:lnTo>
                <a:lnTo>
                  <a:pt x="971" y="715"/>
                </a:lnTo>
                <a:close/>
                <a:moveTo>
                  <a:pt x="717" y="689"/>
                </a:moveTo>
                <a:lnTo>
                  <a:pt x="717" y="689"/>
                </a:lnTo>
                <a:lnTo>
                  <a:pt x="712" y="703"/>
                </a:lnTo>
                <a:lnTo>
                  <a:pt x="707" y="717"/>
                </a:lnTo>
                <a:lnTo>
                  <a:pt x="705" y="732"/>
                </a:lnTo>
                <a:lnTo>
                  <a:pt x="703" y="746"/>
                </a:lnTo>
                <a:lnTo>
                  <a:pt x="702" y="775"/>
                </a:lnTo>
                <a:lnTo>
                  <a:pt x="700" y="790"/>
                </a:lnTo>
                <a:lnTo>
                  <a:pt x="699" y="804"/>
                </a:lnTo>
                <a:lnTo>
                  <a:pt x="697" y="811"/>
                </a:lnTo>
                <a:lnTo>
                  <a:pt x="695" y="819"/>
                </a:lnTo>
                <a:lnTo>
                  <a:pt x="691" y="825"/>
                </a:lnTo>
                <a:lnTo>
                  <a:pt x="690" y="833"/>
                </a:lnTo>
                <a:lnTo>
                  <a:pt x="690" y="843"/>
                </a:lnTo>
                <a:lnTo>
                  <a:pt x="690" y="854"/>
                </a:lnTo>
                <a:lnTo>
                  <a:pt x="692" y="865"/>
                </a:lnTo>
                <a:lnTo>
                  <a:pt x="692" y="874"/>
                </a:lnTo>
                <a:lnTo>
                  <a:pt x="690" y="888"/>
                </a:lnTo>
                <a:lnTo>
                  <a:pt x="687" y="901"/>
                </a:lnTo>
                <a:lnTo>
                  <a:pt x="684" y="915"/>
                </a:lnTo>
                <a:lnTo>
                  <a:pt x="682" y="929"/>
                </a:lnTo>
                <a:lnTo>
                  <a:pt x="683" y="932"/>
                </a:lnTo>
                <a:lnTo>
                  <a:pt x="684" y="937"/>
                </a:lnTo>
                <a:lnTo>
                  <a:pt x="685" y="941"/>
                </a:lnTo>
                <a:lnTo>
                  <a:pt x="686" y="945"/>
                </a:lnTo>
                <a:lnTo>
                  <a:pt x="685" y="950"/>
                </a:lnTo>
                <a:lnTo>
                  <a:pt x="683" y="956"/>
                </a:lnTo>
                <a:lnTo>
                  <a:pt x="681" y="961"/>
                </a:lnTo>
                <a:lnTo>
                  <a:pt x="680" y="967"/>
                </a:lnTo>
                <a:lnTo>
                  <a:pt x="677" y="995"/>
                </a:lnTo>
                <a:lnTo>
                  <a:pt x="675" y="1025"/>
                </a:lnTo>
                <a:lnTo>
                  <a:pt x="675" y="1056"/>
                </a:lnTo>
                <a:lnTo>
                  <a:pt x="676" y="1070"/>
                </a:lnTo>
                <a:lnTo>
                  <a:pt x="677" y="1084"/>
                </a:lnTo>
                <a:lnTo>
                  <a:pt x="674" y="1127"/>
                </a:lnTo>
                <a:lnTo>
                  <a:pt x="671" y="1168"/>
                </a:lnTo>
                <a:lnTo>
                  <a:pt x="667" y="1249"/>
                </a:lnTo>
                <a:lnTo>
                  <a:pt x="665" y="1331"/>
                </a:lnTo>
                <a:lnTo>
                  <a:pt x="664" y="1417"/>
                </a:lnTo>
                <a:lnTo>
                  <a:pt x="662" y="1425"/>
                </a:lnTo>
                <a:lnTo>
                  <a:pt x="660" y="1432"/>
                </a:lnTo>
                <a:lnTo>
                  <a:pt x="658" y="1440"/>
                </a:lnTo>
                <a:lnTo>
                  <a:pt x="657" y="1448"/>
                </a:lnTo>
                <a:lnTo>
                  <a:pt x="656" y="1462"/>
                </a:lnTo>
                <a:lnTo>
                  <a:pt x="657" y="1476"/>
                </a:lnTo>
                <a:lnTo>
                  <a:pt x="659" y="1504"/>
                </a:lnTo>
                <a:lnTo>
                  <a:pt x="662" y="1531"/>
                </a:lnTo>
                <a:lnTo>
                  <a:pt x="666" y="1559"/>
                </a:lnTo>
                <a:lnTo>
                  <a:pt x="673" y="1560"/>
                </a:lnTo>
                <a:lnTo>
                  <a:pt x="682" y="1560"/>
                </a:lnTo>
                <a:lnTo>
                  <a:pt x="701" y="1556"/>
                </a:lnTo>
                <a:lnTo>
                  <a:pt x="719" y="1553"/>
                </a:lnTo>
                <a:lnTo>
                  <a:pt x="728" y="1552"/>
                </a:lnTo>
                <a:lnTo>
                  <a:pt x="735" y="1552"/>
                </a:lnTo>
                <a:lnTo>
                  <a:pt x="738" y="1529"/>
                </a:lnTo>
                <a:lnTo>
                  <a:pt x="738" y="1509"/>
                </a:lnTo>
                <a:lnTo>
                  <a:pt x="737" y="1473"/>
                </a:lnTo>
                <a:lnTo>
                  <a:pt x="738" y="1420"/>
                </a:lnTo>
                <a:lnTo>
                  <a:pt x="737" y="1366"/>
                </a:lnTo>
                <a:lnTo>
                  <a:pt x="736" y="1253"/>
                </a:lnTo>
                <a:lnTo>
                  <a:pt x="734" y="1142"/>
                </a:lnTo>
                <a:lnTo>
                  <a:pt x="735" y="1090"/>
                </a:lnTo>
                <a:lnTo>
                  <a:pt x="735" y="1040"/>
                </a:lnTo>
                <a:lnTo>
                  <a:pt x="732" y="1037"/>
                </a:lnTo>
                <a:lnTo>
                  <a:pt x="731" y="1033"/>
                </a:lnTo>
                <a:lnTo>
                  <a:pt x="730" y="1028"/>
                </a:lnTo>
                <a:lnTo>
                  <a:pt x="731" y="1022"/>
                </a:lnTo>
                <a:lnTo>
                  <a:pt x="731" y="1011"/>
                </a:lnTo>
                <a:lnTo>
                  <a:pt x="731" y="1007"/>
                </a:lnTo>
                <a:lnTo>
                  <a:pt x="730" y="1003"/>
                </a:lnTo>
                <a:lnTo>
                  <a:pt x="736" y="992"/>
                </a:lnTo>
                <a:lnTo>
                  <a:pt x="742" y="977"/>
                </a:lnTo>
                <a:lnTo>
                  <a:pt x="748" y="961"/>
                </a:lnTo>
                <a:lnTo>
                  <a:pt x="753" y="943"/>
                </a:lnTo>
                <a:lnTo>
                  <a:pt x="765" y="907"/>
                </a:lnTo>
                <a:lnTo>
                  <a:pt x="772" y="888"/>
                </a:lnTo>
                <a:lnTo>
                  <a:pt x="777" y="872"/>
                </a:lnTo>
                <a:lnTo>
                  <a:pt x="780" y="866"/>
                </a:lnTo>
                <a:lnTo>
                  <a:pt x="785" y="861"/>
                </a:lnTo>
                <a:lnTo>
                  <a:pt x="788" y="855"/>
                </a:lnTo>
                <a:lnTo>
                  <a:pt x="790" y="850"/>
                </a:lnTo>
                <a:lnTo>
                  <a:pt x="792" y="837"/>
                </a:lnTo>
                <a:lnTo>
                  <a:pt x="794" y="826"/>
                </a:lnTo>
                <a:lnTo>
                  <a:pt x="796" y="822"/>
                </a:lnTo>
                <a:lnTo>
                  <a:pt x="798" y="819"/>
                </a:lnTo>
                <a:lnTo>
                  <a:pt x="803" y="817"/>
                </a:lnTo>
                <a:lnTo>
                  <a:pt x="808" y="817"/>
                </a:lnTo>
                <a:lnTo>
                  <a:pt x="813" y="818"/>
                </a:lnTo>
                <a:lnTo>
                  <a:pt x="817" y="819"/>
                </a:lnTo>
                <a:lnTo>
                  <a:pt x="820" y="822"/>
                </a:lnTo>
                <a:lnTo>
                  <a:pt x="822" y="825"/>
                </a:lnTo>
                <a:lnTo>
                  <a:pt x="826" y="833"/>
                </a:lnTo>
                <a:lnTo>
                  <a:pt x="828" y="837"/>
                </a:lnTo>
                <a:lnTo>
                  <a:pt x="832" y="839"/>
                </a:lnTo>
                <a:lnTo>
                  <a:pt x="831" y="796"/>
                </a:lnTo>
                <a:lnTo>
                  <a:pt x="828" y="753"/>
                </a:lnTo>
                <a:lnTo>
                  <a:pt x="823" y="669"/>
                </a:lnTo>
                <a:lnTo>
                  <a:pt x="807" y="672"/>
                </a:lnTo>
                <a:lnTo>
                  <a:pt x="792" y="673"/>
                </a:lnTo>
                <a:lnTo>
                  <a:pt x="779" y="673"/>
                </a:lnTo>
                <a:lnTo>
                  <a:pt x="765" y="673"/>
                </a:lnTo>
                <a:lnTo>
                  <a:pt x="740" y="670"/>
                </a:lnTo>
                <a:lnTo>
                  <a:pt x="715" y="667"/>
                </a:lnTo>
                <a:lnTo>
                  <a:pt x="716" y="670"/>
                </a:lnTo>
                <a:lnTo>
                  <a:pt x="716" y="672"/>
                </a:lnTo>
                <a:lnTo>
                  <a:pt x="715" y="677"/>
                </a:lnTo>
                <a:lnTo>
                  <a:pt x="715" y="683"/>
                </a:lnTo>
                <a:lnTo>
                  <a:pt x="715" y="686"/>
                </a:lnTo>
                <a:lnTo>
                  <a:pt x="717" y="689"/>
                </a:lnTo>
                <a:close/>
                <a:moveTo>
                  <a:pt x="938" y="680"/>
                </a:moveTo>
                <a:lnTo>
                  <a:pt x="938" y="680"/>
                </a:lnTo>
                <a:lnTo>
                  <a:pt x="938" y="683"/>
                </a:lnTo>
                <a:lnTo>
                  <a:pt x="937" y="686"/>
                </a:lnTo>
                <a:lnTo>
                  <a:pt x="935" y="688"/>
                </a:lnTo>
                <a:lnTo>
                  <a:pt x="935" y="691"/>
                </a:lnTo>
                <a:lnTo>
                  <a:pt x="941" y="698"/>
                </a:lnTo>
                <a:lnTo>
                  <a:pt x="946" y="702"/>
                </a:lnTo>
                <a:lnTo>
                  <a:pt x="954" y="706"/>
                </a:lnTo>
                <a:lnTo>
                  <a:pt x="962" y="708"/>
                </a:lnTo>
                <a:lnTo>
                  <a:pt x="962" y="704"/>
                </a:lnTo>
                <a:lnTo>
                  <a:pt x="963" y="701"/>
                </a:lnTo>
                <a:lnTo>
                  <a:pt x="967" y="693"/>
                </a:lnTo>
                <a:lnTo>
                  <a:pt x="969" y="687"/>
                </a:lnTo>
                <a:lnTo>
                  <a:pt x="970" y="684"/>
                </a:lnTo>
                <a:lnTo>
                  <a:pt x="969" y="682"/>
                </a:lnTo>
                <a:lnTo>
                  <a:pt x="965" y="681"/>
                </a:lnTo>
                <a:lnTo>
                  <a:pt x="962" y="680"/>
                </a:lnTo>
                <a:lnTo>
                  <a:pt x="955" y="676"/>
                </a:lnTo>
                <a:lnTo>
                  <a:pt x="950" y="675"/>
                </a:lnTo>
                <a:lnTo>
                  <a:pt x="946" y="675"/>
                </a:lnTo>
                <a:lnTo>
                  <a:pt x="942" y="676"/>
                </a:lnTo>
                <a:lnTo>
                  <a:pt x="938" y="680"/>
                </a:lnTo>
                <a:close/>
                <a:moveTo>
                  <a:pt x="1018" y="702"/>
                </a:moveTo>
                <a:lnTo>
                  <a:pt x="1018" y="702"/>
                </a:lnTo>
                <a:lnTo>
                  <a:pt x="1017" y="703"/>
                </a:lnTo>
                <a:lnTo>
                  <a:pt x="1016" y="705"/>
                </a:lnTo>
                <a:lnTo>
                  <a:pt x="1017" y="708"/>
                </a:lnTo>
                <a:lnTo>
                  <a:pt x="1019" y="712"/>
                </a:lnTo>
                <a:lnTo>
                  <a:pt x="1019" y="714"/>
                </a:lnTo>
                <a:lnTo>
                  <a:pt x="1018" y="717"/>
                </a:lnTo>
                <a:lnTo>
                  <a:pt x="1024" y="716"/>
                </a:lnTo>
                <a:lnTo>
                  <a:pt x="1031" y="715"/>
                </a:lnTo>
                <a:lnTo>
                  <a:pt x="1046" y="714"/>
                </a:lnTo>
                <a:lnTo>
                  <a:pt x="1052" y="713"/>
                </a:lnTo>
                <a:lnTo>
                  <a:pt x="1058" y="711"/>
                </a:lnTo>
                <a:lnTo>
                  <a:pt x="1062" y="707"/>
                </a:lnTo>
                <a:lnTo>
                  <a:pt x="1063" y="705"/>
                </a:lnTo>
                <a:lnTo>
                  <a:pt x="1064" y="702"/>
                </a:lnTo>
                <a:lnTo>
                  <a:pt x="1059" y="701"/>
                </a:lnTo>
                <a:lnTo>
                  <a:pt x="1052" y="701"/>
                </a:lnTo>
                <a:lnTo>
                  <a:pt x="1039" y="701"/>
                </a:lnTo>
                <a:lnTo>
                  <a:pt x="1028" y="702"/>
                </a:lnTo>
                <a:lnTo>
                  <a:pt x="1018" y="702"/>
                </a:lnTo>
                <a:close/>
                <a:moveTo>
                  <a:pt x="931" y="764"/>
                </a:moveTo>
                <a:lnTo>
                  <a:pt x="931" y="764"/>
                </a:lnTo>
                <a:lnTo>
                  <a:pt x="933" y="759"/>
                </a:lnTo>
                <a:lnTo>
                  <a:pt x="937" y="752"/>
                </a:lnTo>
                <a:lnTo>
                  <a:pt x="943" y="743"/>
                </a:lnTo>
                <a:lnTo>
                  <a:pt x="949" y="732"/>
                </a:lnTo>
                <a:lnTo>
                  <a:pt x="953" y="726"/>
                </a:lnTo>
                <a:lnTo>
                  <a:pt x="954" y="719"/>
                </a:lnTo>
                <a:lnTo>
                  <a:pt x="949" y="719"/>
                </a:lnTo>
                <a:lnTo>
                  <a:pt x="946" y="718"/>
                </a:lnTo>
                <a:lnTo>
                  <a:pt x="940" y="717"/>
                </a:lnTo>
                <a:lnTo>
                  <a:pt x="935" y="729"/>
                </a:lnTo>
                <a:lnTo>
                  <a:pt x="933" y="741"/>
                </a:lnTo>
                <a:lnTo>
                  <a:pt x="932" y="753"/>
                </a:lnTo>
                <a:lnTo>
                  <a:pt x="931" y="764"/>
                </a:lnTo>
                <a:close/>
                <a:moveTo>
                  <a:pt x="1022" y="729"/>
                </a:moveTo>
                <a:lnTo>
                  <a:pt x="1022" y="729"/>
                </a:lnTo>
                <a:lnTo>
                  <a:pt x="1032" y="763"/>
                </a:lnTo>
                <a:lnTo>
                  <a:pt x="1036" y="778"/>
                </a:lnTo>
                <a:lnTo>
                  <a:pt x="1041" y="793"/>
                </a:lnTo>
                <a:lnTo>
                  <a:pt x="1043" y="782"/>
                </a:lnTo>
                <a:lnTo>
                  <a:pt x="1044" y="773"/>
                </a:lnTo>
                <a:lnTo>
                  <a:pt x="1048" y="758"/>
                </a:lnTo>
                <a:lnTo>
                  <a:pt x="1052" y="743"/>
                </a:lnTo>
                <a:lnTo>
                  <a:pt x="1054" y="734"/>
                </a:lnTo>
                <a:lnTo>
                  <a:pt x="1055" y="725"/>
                </a:lnTo>
                <a:lnTo>
                  <a:pt x="1047" y="726"/>
                </a:lnTo>
                <a:lnTo>
                  <a:pt x="1039" y="728"/>
                </a:lnTo>
                <a:lnTo>
                  <a:pt x="1032" y="729"/>
                </a:lnTo>
                <a:lnTo>
                  <a:pt x="1022" y="729"/>
                </a:lnTo>
                <a:close/>
                <a:moveTo>
                  <a:pt x="993" y="744"/>
                </a:moveTo>
                <a:lnTo>
                  <a:pt x="993" y="744"/>
                </a:lnTo>
                <a:lnTo>
                  <a:pt x="991" y="741"/>
                </a:lnTo>
                <a:lnTo>
                  <a:pt x="988" y="738"/>
                </a:lnTo>
                <a:lnTo>
                  <a:pt x="980" y="736"/>
                </a:lnTo>
                <a:lnTo>
                  <a:pt x="972" y="734"/>
                </a:lnTo>
                <a:lnTo>
                  <a:pt x="964" y="731"/>
                </a:lnTo>
                <a:lnTo>
                  <a:pt x="962" y="742"/>
                </a:lnTo>
                <a:lnTo>
                  <a:pt x="958" y="751"/>
                </a:lnTo>
                <a:lnTo>
                  <a:pt x="953" y="760"/>
                </a:lnTo>
                <a:lnTo>
                  <a:pt x="947" y="767"/>
                </a:lnTo>
                <a:lnTo>
                  <a:pt x="942" y="776"/>
                </a:lnTo>
                <a:lnTo>
                  <a:pt x="938" y="783"/>
                </a:lnTo>
                <a:lnTo>
                  <a:pt x="934" y="792"/>
                </a:lnTo>
                <a:lnTo>
                  <a:pt x="933" y="802"/>
                </a:lnTo>
                <a:lnTo>
                  <a:pt x="938" y="802"/>
                </a:lnTo>
                <a:lnTo>
                  <a:pt x="941" y="803"/>
                </a:lnTo>
                <a:lnTo>
                  <a:pt x="943" y="805"/>
                </a:lnTo>
                <a:lnTo>
                  <a:pt x="945" y="807"/>
                </a:lnTo>
                <a:lnTo>
                  <a:pt x="948" y="812"/>
                </a:lnTo>
                <a:lnTo>
                  <a:pt x="950" y="819"/>
                </a:lnTo>
                <a:lnTo>
                  <a:pt x="953" y="834"/>
                </a:lnTo>
                <a:lnTo>
                  <a:pt x="955" y="840"/>
                </a:lnTo>
                <a:lnTo>
                  <a:pt x="956" y="843"/>
                </a:lnTo>
                <a:lnTo>
                  <a:pt x="958" y="846"/>
                </a:lnTo>
                <a:lnTo>
                  <a:pt x="961" y="833"/>
                </a:lnTo>
                <a:lnTo>
                  <a:pt x="962" y="826"/>
                </a:lnTo>
                <a:lnTo>
                  <a:pt x="965" y="821"/>
                </a:lnTo>
                <a:lnTo>
                  <a:pt x="968" y="817"/>
                </a:lnTo>
                <a:lnTo>
                  <a:pt x="972" y="812"/>
                </a:lnTo>
                <a:lnTo>
                  <a:pt x="978" y="810"/>
                </a:lnTo>
                <a:lnTo>
                  <a:pt x="985" y="810"/>
                </a:lnTo>
                <a:lnTo>
                  <a:pt x="989" y="813"/>
                </a:lnTo>
                <a:lnTo>
                  <a:pt x="991" y="817"/>
                </a:lnTo>
                <a:lnTo>
                  <a:pt x="995" y="825"/>
                </a:lnTo>
                <a:lnTo>
                  <a:pt x="997" y="829"/>
                </a:lnTo>
                <a:lnTo>
                  <a:pt x="999" y="834"/>
                </a:lnTo>
                <a:lnTo>
                  <a:pt x="1002" y="837"/>
                </a:lnTo>
                <a:lnTo>
                  <a:pt x="1006" y="839"/>
                </a:lnTo>
                <a:lnTo>
                  <a:pt x="1011" y="835"/>
                </a:lnTo>
                <a:lnTo>
                  <a:pt x="1016" y="829"/>
                </a:lnTo>
                <a:lnTo>
                  <a:pt x="1019" y="823"/>
                </a:lnTo>
                <a:lnTo>
                  <a:pt x="1021" y="817"/>
                </a:lnTo>
                <a:lnTo>
                  <a:pt x="1023" y="810"/>
                </a:lnTo>
                <a:lnTo>
                  <a:pt x="1024" y="803"/>
                </a:lnTo>
                <a:lnTo>
                  <a:pt x="1024" y="788"/>
                </a:lnTo>
                <a:lnTo>
                  <a:pt x="1022" y="773"/>
                </a:lnTo>
                <a:lnTo>
                  <a:pt x="1018" y="757"/>
                </a:lnTo>
                <a:lnTo>
                  <a:pt x="1014" y="743"/>
                </a:lnTo>
                <a:lnTo>
                  <a:pt x="1008" y="729"/>
                </a:lnTo>
                <a:lnTo>
                  <a:pt x="1008" y="733"/>
                </a:lnTo>
                <a:lnTo>
                  <a:pt x="1007" y="735"/>
                </a:lnTo>
                <a:lnTo>
                  <a:pt x="1006" y="737"/>
                </a:lnTo>
                <a:lnTo>
                  <a:pt x="1004" y="740"/>
                </a:lnTo>
                <a:lnTo>
                  <a:pt x="999" y="742"/>
                </a:lnTo>
                <a:lnTo>
                  <a:pt x="993" y="744"/>
                </a:lnTo>
                <a:close/>
                <a:moveTo>
                  <a:pt x="1004" y="868"/>
                </a:moveTo>
                <a:lnTo>
                  <a:pt x="1004" y="868"/>
                </a:lnTo>
                <a:lnTo>
                  <a:pt x="1001" y="868"/>
                </a:lnTo>
                <a:lnTo>
                  <a:pt x="998" y="868"/>
                </a:lnTo>
                <a:lnTo>
                  <a:pt x="993" y="865"/>
                </a:lnTo>
                <a:lnTo>
                  <a:pt x="991" y="861"/>
                </a:lnTo>
                <a:lnTo>
                  <a:pt x="989" y="855"/>
                </a:lnTo>
                <a:lnTo>
                  <a:pt x="988" y="850"/>
                </a:lnTo>
                <a:lnTo>
                  <a:pt x="986" y="844"/>
                </a:lnTo>
                <a:lnTo>
                  <a:pt x="982" y="840"/>
                </a:lnTo>
                <a:lnTo>
                  <a:pt x="979" y="839"/>
                </a:lnTo>
                <a:lnTo>
                  <a:pt x="977" y="837"/>
                </a:lnTo>
                <a:lnTo>
                  <a:pt x="973" y="842"/>
                </a:lnTo>
                <a:lnTo>
                  <a:pt x="971" y="848"/>
                </a:lnTo>
                <a:lnTo>
                  <a:pt x="967" y="859"/>
                </a:lnTo>
                <a:lnTo>
                  <a:pt x="963" y="865"/>
                </a:lnTo>
                <a:lnTo>
                  <a:pt x="960" y="869"/>
                </a:lnTo>
                <a:lnTo>
                  <a:pt x="956" y="872"/>
                </a:lnTo>
                <a:lnTo>
                  <a:pt x="949" y="874"/>
                </a:lnTo>
                <a:lnTo>
                  <a:pt x="946" y="867"/>
                </a:lnTo>
                <a:lnTo>
                  <a:pt x="943" y="858"/>
                </a:lnTo>
                <a:lnTo>
                  <a:pt x="939" y="840"/>
                </a:lnTo>
                <a:lnTo>
                  <a:pt x="937" y="831"/>
                </a:lnTo>
                <a:lnTo>
                  <a:pt x="933" y="822"/>
                </a:lnTo>
                <a:lnTo>
                  <a:pt x="930" y="814"/>
                </a:lnTo>
                <a:lnTo>
                  <a:pt x="925" y="808"/>
                </a:lnTo>
                <a:lnTo>
                  <a:pt x="917" y="843"/>
                </a:lnTo>
                <a:lnTo>
                  <a:pt x="909" y="881"/>
                </a:lnTo>
                <a:lnTo>
                  <a:pt x="902" y="919"/>
                </a:lnTo>
                <a:lnTo>
                  <a:pt x="900" y="941"/>
                </a:lnTo>
                <a:lnTo>
                  <a:pt x="898" y="962"/>
                </a:lnTo>
                <a:lnTo>
                  <a:pt x="897" y="964"/>
                </a:lnTo>
                <a:lnTo>
                  <a:pt x="896" y="965"/>
                </a:lnTo>
                <a:lnTo>
                  <a:pt x="892" y="968"/>
                </a:lnTo>
                <a:lnTo>
                  <a:pt x="887" y="970"/>
                </a:lnTo>
                <a:lnTo>
                  <a:pt x="885" y="972"/>
                </a:lnTo>
                <a:lnTo>
                  <a:pt x="885" y="974"/>
                </a:lnTo>
                <a:lnTo>
                  <a:pt x="889" y="980"/>
                </a:lnTo>
                <a:lnTo>
                  <a:pt x="892" y="987"/>
                </a:lnTo>
                <a:lnTo>
                  <a:pt x="895" y="999"/>
                </a:lnTo>
                <a:lnTo>
                  <a:pt x="896" y="1010"/>
                </a:lnTo>
                <a:lnTo>
                  <a:pt x="896" y="1022"/>
                </a:lnTo>
                <a:lnTo>
                  <a:pt x="894" y="1046"/>
                </a:lnTo>
                <a:lnTo>
                  <a:pt x="892" y="1069"/>
                </a:lnTo>
                <a:lnTo>
                  <a:pt x="889" y="1120"/>
                </a:lnTo>
                <a:lnTo>
                  <a:pt x="889" y="1171"/>
                </a:lnTo>
                <a:lnTo>
                  <a:pt x="889" y="1223"/>
                </a:lnTo>
                <a:lnTo>
                  <a:pt x="891" y="1327"/>
                </a:lnTo>
                <a:lnTo>
                  <a:pt x="889" y="1378"/>
                </a:lnTo>
                <a:lnTo>
                  <a:pt x="887" y="1425"/>
                </a:lnTo>
                <a:lnTo>
                  <a:pt x="895" y="1403"/>
                </a:lnTo>
                <a:lnTo>
                  <a:pt x="902" y="1380"/>
                </a:lnTo>
                <a:lnTo>
                  <a:pt x="909" y="1356"/>
                </a:lnTo>
                <a:lnTo>
                  <a:pt x="914" y="1332"/>
                </a:lnTo>
                <a:lnTo>
                  <a:pt x="918" y="1306"/>
                </a:lnTo>
                <a:lnTo>
                  <a:pt x="923" y="1281"/>
                </a:lnTo>
                <a:lnTo>
                  <a:pt x="925" y="1256"/>
                </a:lnTo>
                <a:lnTo>
                  <a:pt x="927" y="1230"/>
                </a:lnTo>
                <a:lnTo>
                  <a:pt x="944" y="1202"/>
                </a:lnTo>
                <a:lnTo>
                  <a:pt x="960" y="1174"/>
                </a:lnTo>
                <a:lnTo>
                  <a:pt x="969" y="1160"/>
                </a:lnTo>
                <a:lnTo>
                  <a:pt x="977" y="1146"/>
                </a:lnTo>
                <a:lnTo>
                  <a:pt x="987" y="1132"/>
                </a:lnTo>
                <a:lnTo>
                  <a:pt x="990" y="1125"/>
                </a:lnTo>
                <a:lnTo>
                  <a:pt x="993" y="1117"/>
                </a:lnTo>
                <a:lnTo>
                  <a:pt x="995" y="1109"/>
                </a:lnTo>
                <a:lnTo>
                  <a:pt x="998" y="1099"/>
                </a:lnTo>
                <a:lnTo>
                  <a:pt x="999" y="1078"/>
                </a:lnTo>
                <a:lnTo>
                  <a:pt x="999" y="1054"/>
                </a:lnTo>
                <a:lnTo>
                  <a:pt x="999" y="1043"/>
                </a:lnTo>
                <a:lnTo>
                  <a:pt x="1000" y="1031"/>
                </a:lnTo>
                <a:lnTo>
                  <a:pt x="1011" y="930"/>
                </a:lnTo>
                <a:lnTo>
                  <a:pt x="1018" y="882"/>
                </a:lnTo>
                <a:lnTo>
                  <a:pt x="1026" y="835"/>
                </a:lnTo>
                <a:lnTo>
                  <a:pt x="1022" y="847"/>
                </a:lnTo>
                <a:lnTo>
                  <a:pt x="1018" y="857"/>
                </a:lnTo>
                <a:lnTo>
                  <a:pt x="1015" y="862"/>
                </a:lnTo>
                <a:lnTo>
                  <a:pt x="1013" y="865"/>
                </a:lnTo>
                <a:lnTo>
                  <a:pt x="1008" y="867"/>
                </a:lnTo>
                <a:lnTo>
                  <a:pt x="1004" y="868"/>
                </a:lnTo>
                <a:close/>
                <a:moveTo>
                  <a:pt x="783" y="908"/>
                </a:moveTo>
                <a:lnTo>
                  <a:pt x="783" y="908"/>
                </a:lnTo>
                <a:lnTo>
                  <a:pt x="788" y="909"/>
                </a:lnTo>
                <a:lnTo>
                  <a:pt x="790" y="910"/>
                </a:lnTo>
                <a:lnTo>
                  <a:pt x="792" y="912"/>
                </a:lnTo>
                <a:lnTo>
                  <a:pt x="796" y="912"/>
                </a:lnTo>
                <a:lnTo>
                  <a:pt x="800" y="909"/>
                </a:lnTo>
                <a:lnTo>
                  <a:pt x="802" y="904"/>
                </a:lnTo>
                <a:lnTo>
                  <a:pt x="807" y="897"/>
                </a:lnTo>
                <a:lnTo>
                  <a:pt x="810" y="895"/>
                </a:lnTo>
                <a:lnTo>
                  <a:pt x="814" y="893"/>
                </a:lnTo>
                <a:lnTo>
                  <a:pt x="819" y="892"/>
                </a:lnTo>
                <a:lnTo>
                  <a:pt x="825" y="894"/>
                </a:lnTo>
                <a:lnTo>
                  <a:pt x="826" y="897"/>
                </a:lnTo>
                <a:lnTo>
                  <a:pt x="827" y="900"/>
                </a:lnTo>
                <a:lnTo>
                  <a:pt x="828" y="903"/>
                </a:lnTo>
                <a:lnTo>
                  <a:pt x="832" y="905"/>
                </a:lnTo>
                <a:lnTo>
                  <a:pt x="827" y="888"/>
                </a:lnTo>
                <a:lnTo>
                  <a:pt x="822" y="873"/>
                </a:lnTo>
                <a:lnTo>
                  <a:pt x="816" y="859"/>
                </a:lnTo>
                <a:lnTo>
                  <a:pt x="806" y="848"/>
                </a:lnTo>
                <a:lnTo>
                  <a:pt x="802" y="865"/>
                </a:lnTo>
                <a:lnTo>
                  <a:pt x="795" y="880"/>
                </a:lnTo>
                <a:lnTo>
                  <a:pt x="789" y="894"/>
                </a:lnTo>
                <a:lnTo>
                  <a:pt x="783" y="908"/>
                </a:lnTo>
                <a:close/>
                <a:moveTo>
                  <a:pt x="1084" y="887"/>
                </a:moveTo>
                <a:lnTo>
                  <a:pt x="1084" y="887"/>
                </a:lnTo>
                <a:lnTo>
                  <a:pt x="1088" y="888"/>
                </a:lnTo>
                <a:lnTo>
                  <a:pt x="1092" y="888"/>
                </a:lnTo>
                <a:lnTo>
                  <a:pt x="1100" y="887"/>
                </a:lnTo>
                <a:lnTo>
                  <a:pt x="1109" y="885"/>
                </a:lnTo>
                <a:lnTo>
                  <a:pt x="1116" y="881"/>
                </a:lnTo>
                <a:lnTo>
                  <a:pt x="1112" y="864"/>
                </a:lnTo>
                <a:lnTo>
                  <a:pt x="1108" y="848"/>
                </a:lnTo>
                <a:lnTo>
                  <a:pt x="1106" y="853"/>
                </a:lnTo>
                <a:lnTo>
                  <a:pt x="1103" y="857"/>
                </a:lnTo>
                <a:lnTo>
                  <a:pt x="1095" y="867"/>
                </a:lnTo>
                <a:lnTo>
                  <a:pt x="1089" y="876"/>
                </a:lnTo>
                <a:lnTo>
                  <a:pt x="1086" y="881"/>
                </a:lnTo>
                <a:lnTo>
                  <a:pt x="1084" y="887"/>
                </a:lnTo>
                <a:close/>
                <a:moveTo>
                  <a:pt x="1077" y="899"/>
                </a:moveTo>
                <a:lnTo>
                  <a:pt x="1077" y="899"/>
                </a:lnTo>
                <a:lnTo>
                  <a:pt x="1066" y="917"/>
                </a:lnTo>
                <a:lnTo>
                  <a:pt x="1055" y="935"/>
                </a:lnTo>
                <a:lnTo>
                  <a:pt x="1050" y="944"/>
                </a:lnTo>
                <a:lnTo>
                  <a:pt x="1043" y="952"/>
                </a:lnTo>
                <a:lnTo>
                  <a:pt x="1034" y="958"/>
                </a:lnTo>
                <a:lnTo>
                  <a:pt x="1024" y="962"/>
                </a:lnTo>
                <a:lnTo>
                  <a:pt x="1024" y="983"/>
                </a:lnTo>
                <a:lnTo>
                  <a:pt x="1029" y="982"/>
                </a:lnTo>
                <a:lnTo>
                  <a:pt x="1031" y="983"/>
                </a:lnTo>
                <a:lnTo>
                  <a:pt x="1033" y="984"/>
                </a:lnTo>
                <a:lnTo>
                  <a:pt x="1034" y="986"/>
                </a:lnTo>
                <a:lnTo>
                  <a:pt x="1036" y="989"/>
                </a:lnTo>
                <a:lnTo>
                  <a:pt x="1038" y="990"/>
                </a:lnTo>
                <a:lnTo>
                  <a:pt x="1041" y="991"/>
                </a:lnTo>
                <a:lnTo>
                  <a:pt x="1045" y="989"/>
                </a:lnTo>
                <a:lnTo>
                  <a:pt x="1047" y="986"/>
                </a:lnTo>
                <a:lnTo>
                  <a:pt x="1051" y="980"/>
                </a:lnTo>
                <a:lnTo>
                  <a:pt x="1053" y="977"/>
                </a:lnTo>
                <a:lnTo>
                  <a:pt x="1056" y="975"/>
                </a:lnTo>
                <a:lnTo>
                  <a:pt x="1060" y="973"/>
                </a:lnTo>
                <a:lnTo>
                  <a:pt x="1064" y="972"/>
                </a:lnTo>
                <a:lnTo>
                  <a:pt x="1068" y="975"/>
                </a:lnTo>
                <a:lnTo>
                  <a:pt x="1070" y="979"/>
                </a:lnTo>
                <a:lnTo>
                  <a:pt x="1076" y="987"/>
                </a:lnTo>
                <a:lnTo>
                  <a:pt x="1081" y="996"/>
                </a:lnTo>
                <a:lnTo>
                  <a:pt x="1083" y="1000"/>
                </a:lnTo>
                <a:lnTo>
                  <a:pt x="1086" y="1003"/>
                </a:lnTo>
                <a:lnTo>
                  <a:pt x="1091" y="1000"/>
                </a:lnTo>
                <a:lnTo>
                  <a:pt x="1093" y="995"/>
                </a:lnTo>
                <a:lnTo>
                  <a:pt x="1095" y="986"/>
                </a:lnTo>
                <a:lnTo>
                  <a:pt x="1097" y="983"/>
                </a:lnTo>
                <a:lnTo>
                  <a:pt x="1098" y="978"/>
                </a:lnTo>
                <a:lnTo>
                  <a:pt x="1101" y="976"/>
                </a:lnTo>
                <a:lnTo>
                  <a:pt x="1106" y="974"/>
                </a:lnTo>
                <a:lnTo>
                  <a:pt x="1111" y="974"/>
                </a:lnTo>
                <a:lnTo>
                  <a:pt x="1114" y="975"/>
                </a:lnTo>
                <a:lnTo>
                  <a:pt x="1117" y="977"/>
                </a:lnTo>
                <a:lnTo>
                  <a:pt x="1121" y="980"/>
                </a:lnTo>
                <a:lnTo>
                  <a:pt x="1127" y="987"/>
                </a:lnTo>
                <a:lnTo>
                  <a:pt x="1131" y="989"/>
                </a:lnTo>
                <a:lnTo>
                  <a:pt x="1137" y="991"/>
                </a:lnTo>
                <a:lnTo>
                  <a:pt x="1134" y="969"/>
                </a:lnTo>
                <a:lnTo>
                  <a:pt x="1129" y="944"/>
                </a:lnTo>
                <a:lnTo>
                  <a:pt x="1124" y="919"/>
                </a:lnTo>
                <a:lnTo>
                  <a:pt x="1120" y="908"/>
                </a:lnTo>
                <a:lnTo>
                  <a:pt x="1116" y="897"/>
                </a:lnTo>
                <a:lnTo>
                  <a:pt x="1107" y="900"/>
                </a:lnTo>
                <a:lnTo>
                  <a:pt x="1096" y="903"/>
                </a:lnTo>
                <a:lnTo>
                  <a:pt x="1091" y="903"/>
                </a:lnTo>
                <a:lnTo>
                  <a:pt x="1085" y="903"/>
                </a:lnTo>
                <a:lnTo>
                  <a:pt x="1080" y="902"/>
                </a:lnTo>
                <a:lnTo>
                  <a:pt x="1077" y="899"/>
                </a:lnTo>
                <a:close/>
                <a:moveTo>
                  <a:pt x="840" y="934"/>
                </a:moveTo>
                <a:lnTo>
                  <a:pt x="840" y="934"/>
                </a:lnTo>
                <a:lnTo>
                  <a:pt x="835" y="933"/>
                </a:lnTo>
                <a:lnTo>
                  <a:pt x="832" y="931"/>
                </a:lnTo>
                <a:lnTo>
                  <a:pt x="828" y="929"/>
                </a:lnTo>
                <a:lnTo>
                  <a:pt x="826" y="926"/>
                </a:lnTo>
                <a:lnTo>
                  <a:pt x="822" y="918"/>
                </a:lnTo>
                <a:lnTo>
                  <a:pt x="819" y="916"/>
                </a:lnTo>
                <a:lnTo>
                  <a:pt x="814" y="914"/>
                </a:lnTo>
                <a:lnTo>
                  <a:pt x="813" y="920"/>
                </a:lnTo>
                <a:lnTo>
                  <a:pt x="809" y="925"/>
                </a:lnTo>
                <a:lnTo>
                  <a:pt x="805" y="928"/>
                </a:lnTo>
                <a:lnTo>
                  <a:pt x="800" y="929"/>
                </a:lnTo>
                <a:lnTo>
                  <a:pt x="794" y="929"/>
                </a:lnTo>
                <a:lnTo>
                  <a:pt x="789" y="928"/>
                </a:lnTo>
                <a:lnTo>
                  <a:pt x="783" y="925"/>
                </a:lnTo>
                <a:lnTo>
                  <a:pt x="779" y="920"/>
                </a:lnTo>
                <a:lnTo>
                  <a:pt x="776" y="930"/>
                </a:lnTo>
                <a:lnTo>
                  <a:pt x="773" y="941"/>
                </a:lnTo>
                <a:lnTo>
                  <a:pt x="764" y="960"/>
                </a:lnTo>
                <a:lnTo>
                  <a:pt x="760" y="970"/>
                </a:lnTo>
                <a:lnTo>
                  <a:pt x="756" y="979"/>
                </a:lnTo>
                <a:lnTo>
                  <a:pt x="753" y="989"/>
                </a:lnTo>
                <a:lnTo>
                  <a:pt x="752" y="1000"/>
                </a:lnTo>
                <a:lnTo>
                  <a:pt x="762" y="999"/>
                </a:lnTo>
                <a:lnTo>
                  <a:pt x="773" y="1000"/>
                </a:lnTo>
                <a:lnTo>
                  <a:pt x="778" y="1008"/>
                </a:lnTo>
                <a:lnTo>
                  <a:pt x="780" y="1013"/>
                </a:lnTo>
                <a:lnTo>
                  <a:pt x="783" y="1016"/>
                </a:lnTo>
                <a:lnTo>
                  <a:pt x="790" y="1011"/>
                </a:lnTo>
                <a:lnTo>
                  <a:pt x="797" y="1009"/>
                </a:lnTo>
                <a:lnTo>
                  <a:pt x="804" y="1009"/>
                </a:lnTo>
                <a:lnTo>
                  <a:pt x="809" y="1011"/>
                </a:lnTo>
                <a:lnTo>
                  <a:pt x="814" y="1016"/>
                </a:lnTo>
                <a:lnTo>
                  <a:pt x="820" y="1020"/>
                </a:lnTo>
                <a:lnTo>
                  <a:pt x="824" y="1026"/>
                </a:lnTo>
                <a:lnTo>
                  <a:pt x="827" y="1033"/>
                </a:lnTo>
                <a:lnTo>
                  <a:pt x="828" y="1026"/>
                </a:lnTo>
                <a:lnTo>
                  <a:pt x="832" y="1020"/>
                </a:lnTo>
                <a:lnTo>
                  <a:pt x="836" y="1016"/>
                </a:lnTo>
                <a:lnTo>
                  <a:pt x="841" y="1011"/>
                </a:lnTo>
                <a:lnTo>
                  <a:pt x="848" y="1010"/>
                </a:lnTo>
                <a:lnTo>
                  <a:pt x="854" y="1010"/>
                </a:lnTo>
                <a:lnTo>
                  <a:pt x="861" y="1013"/>
                </a:lnTo>
                <a:lnTo>
                  <a:pt x="864" y="1015"/>
                </a:lnTo>
                <a:lnTo>
                  <a:pt x="867" y="1018"/>
                </a:lnTo>
                <a:lnTo>
                  <a:pt x="865" y="1011"/>
                </a:lnTo>
                <a:lnTo>
                  <a:pt x="865" y="1006"/>
                </a:lnTo>
                <a:lnTo>
                  <a:pt x="866" y="1001"/>
                </a:lnTo>
                <a:lnTo>
                  <a:pt x="868" y="995"/>
                </a:lnTo>
                <a:lnTo>
                  <a:pt x="871" y="987"/>
                </a:lnTo>
                <a:lnTo>
                  <a:pt x="872" y="983"/>
                </a:lnTo>
                <a:lnTo>
                  <a:pt x="873" y="978"/>
                </a:lnTo>
                <a:lnTo>
                  <a:pt x="871" y="972"/>
                </a:lnTo>
                <a:lnTo>
                  <a:pt x="869" y="965"/>
                </a:lnTo>
                <a:lnTo>
                  <a:pt x="862" y="953"/>
                </a:lnTo>
                <a:lnTo>
                  <a:pt x="857" y="946"/>
                </a:lnTo>
                <a:lnTo>
                  <a:pt x="853" y="940"/>
                </a:lnTo>
                <a:lnTo>
                  <a:pt x="851" y="933"/>
                </a:lnTo>
                <a:lnTo>
                  <a:pt x="850" y="927"/>
                </a:lnTo>
                <a:lnTo>
                  <a:pt x="847" y="932"/>
                </a:lnTo>
                <a:lnTo>
                  <a:pt x="843" y="934"/>
                </a:lnTo>
                <a:lnTo>
                  <a:pt x="840" y="934"/>
                </a:lnTo>
                <a:close/>
                <a:moveTo>
                  <a:pt x="1016" y="1064"/>
                </a:moveTo>
                <a:lnTo>
                  <a:pt x="1016" y="1064"/>
                </a:lnTo>
                <a:lnTo>
                  <a:pt x="1022" y="1052"/>
                </a:lnTo>
                <a:lnTo>
                  <a:pt x="1026" y="1046"/>
                </a:lnTo>
                <a:lnTo>
                  <a:pt x="1031" y="1040"/>
                </a:lnTo>
                <a:lnTo>
                  <a:pt x="1036" y="1037"/>
                </a:lnTo>
                <a:lnTo>
                  <a:pt x="1038" y="1035"/>
                </a:lnTo>
                <a:lnTo>
                  <a:pt x="1041" y="1035"/>
                </a:lnTo>
                <a:lnTo>
                  <a:pt x="1045" y="1035"/>
                </a:lnTo>
                <a:lnTo>
                  <a:pt x="1048" y="1036"/>
                </a:lnTo>
                <a:lnTo>
                  <a:pt x="1050" y="1038"/>
                </a:lnTo>
                <a:lnTo>
                  <a:pt x="1053" y="1040"/>
                </a:lnTo>
                <a:lnTo>
                  <a:pt x="1052" y="1067"/>
                </a:lnTo>
                <a:lnTo>
                  <a:pt x="1052" y="1094"/>
                </a:lnTo>
                <a:lnTo>
                  <a:pt x="1053" y="1120"/>
                </a:lnTo>
                <a:lnTo>
                  <a:pt x="1054" y="1146"/>
                </a:lnTo>
                <a:lnTo>
                  <a:pt x="1058" y="1174"/>
                </a:lnTo>
                <a:lnTo>
                  <a:pt x="1062" y="1200"/>
                </a:lnTo>
                <a:lnTo>
                  <a:pt x="1066" y="1227"/>
                </a:lnTo>
                <a:lnTo>
                  <a:pt x="1073" y="1252"/>
                </a:lnTo>
                <a:lnTo>
                  <a:pt x="1060" y="1289"/>
                </a:lnTo>
                <a:lnTo>
                  <a:pt x="1050" y="1325"/>
                </a:lnTo>
                <a:lnTo>
                  <a:pt x="1043" y="1361"/>
                </a:lnTo>
                <a:lnTo>
                  <a:pt x="1035" y="1396"/>
                </a:lnTo>
                <a:lnTo>
                  <a:pt x="1022" y="1467"/>
                </a:lnTo>
                <a:lnTo>
                  <a:pt x="1015" y="1502"/>
                </a:lnTo>
                <a:lnTo>
                  <a:pt x="1006" y="1537"/>
                </a:lnTo>
                <a:lnTo>
                  <a:pt x="1013" y="1537"/>
                </a:lnTo>
                <a:lnTo>
                  <a:pt x="1019" y="1536"/>
                </a:lnTo>
                <a:lnTo>
                  <a:pt x="1033" y="1532"/>
                </a:lnTo>
                <a:lnTo>
                  <a:pt x="1046" y="1525"/>
                </a:lnTo>
                <a:lnTo>
                  <a:pt x="1053" y="1522"/>
                </a:lnTo>
                <a:lnTo>
                  <a:pt x="1060" y="1521"/>
                </a:lnTo>
                <a:lnTo>
                  <a:pt x="1070" y="1461"/>
                </a:lnTo>
                <a:lnTo>
                  <a:pt x="1080" y="1399"/>
                </a:lnTo>
                <a:lnTo>
                  <a:pt x="1099" y="1271"/>
                </a:lnTo>
                <a:lnTo>
                  <a:pt x="1117" y="1141"/>
                </a:lnTo>
                <a:lnTo>
                  <a:pt x="1137" y="1011"/>
                </a:lnTo>
                <a:lnTo>
                  <a:pt x="1132" y="1011"/>
                </a:lnTo>
                <a:lnTo>
                  <a:pt x="1128" y="1010"/>
                </a:lnTo>
                <a:lnTo>
                  <a:pt x="1125" y="1008"/>
                </a:lnTo>
                <a:lnTo>
                  <a:pt x="1121" y="1005"/>
                </a:lnTo>
                <a:lnTo>
                  <a:pt x="1114" y="999"/>
                </a:lnTo>
                <a:lnTo>
                  <a:pt x="1108" y="991"/>
                </a:lnTo>
                <a:lnTo>
                  <a:pt x="1108" y="998"/>
                </a:lnTo>
                <a:lnTo>
                  <a:pt x="1108" y="1003"/>
                </a:lnTo>
                <a:lnTo>
                  <a:pt x="1106" y="1007"/>
                </a:lnTo>
                <a:lnTo>
                  <a:pt x="1104" y="1011"/>
                </a:lnTo>
                <a:lnTo>
                  <a:pt x="1100" y="1014"/>
                </a:lnTo>
                <a:lnTo>
                  <a:pt x="1096" y="1016"/>
                </a:lnTo>
                <a:lnTo>
                  <a:pt x="1092" y="1017"/>
                </a:lnTo>
                <a:lnTo>
                  <a:pt x="1088" y="1017"/>
                </a:lnTo>
                <a:lnTo>
                  <a:pt x="1083" y="1017"/>
                </a:lnTo>
                <a:lnTo>
                  <a:pt x="1079" y="1015"/>
                </a:lnTo>
                <a:lnTo>
                  <a:pt x="1075" y="1013"/>
                </a:lnTo>
                <a:lnTo>
                  <a:pt x="1071" y="1009"/>
                </a:lnTo>
                <a:lnTo>
                  <a:pt x="1068" y="1006"/>
                </a:lnTo>
                <a:lnTo>
                  <a:pt x="1067" y="1002"/>
                </a:lnTo>
                <a:lnTo>
                  <a:pt x="1066" y="996"/>
                </a:lnTo>
                <a:lnTo>
                  <a:pt x="1066" y="991"/>
                </a:lnTo>
                <a:lnTo>
                  <a:pt x="1061" y="996"/>
                </a:lnTo>
                <a:lnTo>
                  <a:pt x="1054" y="1001"/>
                </a:lnTo>
                <a:lnTo>
                  <a:pt x="1048" y="1004"/>
                </a:lnTo>
                <a:lnTo>
                  <a:pt x="1041" y="1005"/>
                </a:lnTo>
                <a:lnTo>
                  <a:pt x="1037" y="1005"/>
                </a:lnTo>
                <a:lnTo>
                  <a:pt x="1035" y="1005"/>
                </a:lnTo>
                <a:lnTo>
                  <a:pt x="1030" y="1002"/>
                </a:lnTo>
                <a:lnTo>
                  <a:pt x="1025" y="999"/>
                </a:lnTo>
                <a:lnTo>
                  <a:pt x="1020" y="998"/>
                </a:lnTo>
                <a:lnTo>
                  <a:pt x="1021" y="1006"/>
                </a:lnTo>
                <a:lnTo>
                  <a:pt x="1020" y="1015"/>
                </a:lnTo>
                <a:lnTo>
                  <a:pt x="1019" y="1033"/>
                </a:lnTo>
                <a:lnTo>
                  <a:pt x="1017" y="1050"/>
                </a:lnTo>
                <a:lnTo>
                  <a:pt x="1016" y="1058"/>
                </a:lnTo>
                <a:lnTo>
                  <a:pt x="1016" y="1064"/>
                </a:lnTo>
                <a:close/>
                <a:moveTo>
                  <a:pt x="589" y="1038"/>
                </a:moveTo>
                <a:lnTo>
                  <a:pt x="589" y="1038"/>
                </a:lnTo>
                <a:lnTo>
                  <a:pt x="595" y="1037"/>
                </a:lnTo>
                <a:lnTo>
                  <a:pt x="600" y="1035"/>
                </a:lnTo>
                <a:lnTo>
                  <a:pt x="606" y="1033"/>
                </a:lnTo>
                <a:lnTo>
                  <a:pt x="609" y="1029"/>
                </a:lnTo>
                <a:lnTo>
                  <a:pt x="607" y="1028"/>
                </a:lnTo>
                <a:lnTo>
                  <a:pt x="606" y="1026"/>
                </a:lnTo>
                <a:lnTo>
                  <a:pt x="606" y="1021"/>
                </a:lnTo>
                <a:lnTo>
                  <a:pt x="605" y="1017"/>
                </a:lnTo>
                <a:lnTo>
                  <a:pt x="605" y="1015"/>
                </a:lnTo>
                <a:lnTo>
                  <a:pt x="602" y="1014"/>
                </a:lnTo>
                <a:lnTo>
                  <a:pt x="594" y="1025"/>
                </a:lnTo>
                <a:lnTo>
                  <a:pt x="591" y="1031"/>
                </a:lnTo>
                <a:lnTo>
                  <a:pt x="589" y="1038"/>
                </a:lnTo>
                <a:close/>
                <a:moveTo>
                  <a:pt x="763" y="1020"/>
                </a:moveTo>
                <a:lnTo>
                  <a:pt x="763" y="1020"/>
                </a:lnTo>
                <a:lnTo>
                  <a:pt x="762" y="1022"/>
                </a:lnTo>
                <a:lnTo>
                  <a:pt x="760" y="1022"/>
                </a:lnTo>
                <a:lnTo>
                  <a:pt x="758" y="1023"/>
                </a:lnTo>
                <a:lnTo>
                  <a:pt x="757" y="1024"/>
                </a:lnTo>
                <a:lnTo>
                  <a:pt x="755" y="1049"/>
                </a:lnTo>
                <a:lnTo>
                  <a:pt x="753" y="1078"/>
                </a:lnTo>
                <a:lnTo>
                  <a:pt x="753" y="1109"/>
                </a:lnTo>
                <a:lnTo>
                  <a:pt x="755" y="1143"/>
                </a:lnTo>
                <a:lnTo>
                  <a:pt x="757" y="1214"/>
                </a:lnTo>
                <a:lnTo>
                  <a:pt x="759" y="1286"/>
                </a:lnTo>
                <a:lnTo>
                  <a:pt x="758" y="1343"/>
                </a:lnTo>
                <a:lnTo>
                  <a:pt x="756" y="1399"/>
                </a:lnTo>
                <a:lnTo>
                  <a:pt x="755" y="1453"/>
                </a:lnTo>
                <a:lnTo>
                  <a:pt x="755" y="1479"/>
                </a:lnTo>
                <a:lnTo>
                  <a:pt x="755" y="1504"/>
                </a:lnTo>
                <a:lnTo>
                  <a:pt x="764" y="1501"/>
                </a:lnTo>
                <a:lnTo>
                  <a:pt x="774" y="1499"/>
                </a:lnTo>
                <a:lnTo>
                  <a:pt x="783" y="1497"/>
                </a:lnTo>
                <a:lnTo>
                  <a:pt x="792" y="1497"/>
                </a:lnTo>
                <a:lnTo>
                  <a:pt x="802" y="1497"/>
                </a:lnTo>
                <a:lnTo>
                  <a:pt x="810" y="1498"/>
                </a:lnTo>
                <a:lnTo>
                  <a:pt x="818" y="1499"/>
                </a:lnTo>
                <a:lnTo>
                  <a:pt x="825" y="1501"/>
                </a:lnTo>
                <a:lnTo>
                  <a:pt x="833" y="1504"/>
                </a:lnTo>
                <a:lnTo>
                  <a:pt x="839" y="1507"/>
                </a:lnTo>
                <a:lnTo>
                  <a:pt x="844" y="1512"/>
                </a:lnTo>
                <a:lnTo>
                  <a:pt x="849" y="1517"/>
                </a:lnTo>
                <a:lnTo>
                  <a:pt x="852" y="1522"/>
                </a:lnTo>
                <a:lnTo>
                  <a:pt x="855" y="1528"/>
                </a:lnTo>
                <a:lnTo>
                  <a:pt x="856" y="1534"/>
                </a:lnTo>
                <a:lnTo>
                  <a:pt x="856" y="1541"/>
                </a:lnTo>
                <a:lnTo>
                  <a:pt x="871" y="1504"/>
                </a:lnTo>
                <a:lnTo>
                  <a:pt x="878" y="1485"/>
                </a:lnTo>
                <a:lnTo>
                  <a:pt x="880" y="1475"/>
                </a:lnTo>
                <a:lnTo>
                  <a:pt x="881" y="1464"/>
                </a:lnTo>
                <a:lnTo>
                  <a:pt x="882" y="1455"/>
                </a:lnTo>
                <a:lnTo>
                  <a:pt x="881" y="1445"/>
                </a:lnTo>
                <a:lnTo>
                  <a:pt x="878" y="1426"/>
                </a:lnTo>
                <a:lnTo>
                  <a:pt x="874" y="1407"/>
                </a:lnTo>
                <a:lnTo>
                  <a:pt x="873" y="1397"/>
                </a:lnTo>
                <a:lnTo>
                  <a:pt x="873" y="1387"/>
                </a:lnTo>
                <a:lnTo>
                  <a:pt x="873" y="1382"/>
                </a:lnTo>
                <a:lnTo>
                  <a:pt x="874" y="1378"/>
                </a:lnTo>
                <a:lnTo>
                  <a:pt x="877" y="1367"/>
                </a:lnTo>
                <a:lnTo>
                  <a:pt x="879" y="1348"/>
                </a:lnTo>
                <a:lnTo>
                  <a:pt x="879" y="1327"/>
                </a:lnTo>
                <a:lnTo>
                  <a:pt x="879" y="1286"/>
                </a:lnTo>
                <a:lnTo>
                  <a:pt x="878" y="1243"/>
                </a:lnTo>
                <a:lnTo>
                  <a:pt x="876" y="1200"/>
                </a:lnTo>
                <a:lnTo>
                  <a:pt x="874" y="1158"/>
                </a:lnTo>
                <a:lnTo>
                  <a:pt x="873" y="1116"/>
                </a:lnTo>
                <a:lnTo>
                  <a:pt x="874" y="1077"/>
                </a:lnTo>
                <a:lnTo>
                  <a:pt x="876" y="1058"/>
                </a:lnTo>
                <a:lnTo>
                  <a:pt x="877" y="1038"/>
                </a:lnTo>
                <a:lnTo>
                  <a:pt x="869" y="1037"/>
                </a:lnTo>
                <a:lnTo>
                  <a:pt x="862" y="1034"/>
                </a:lnTo>
                <a:lnTo>
                  <a:pt x="855" y="1031"/>
                </a:lnTo>
                <a:lnTo>
                  <a:pt x="850" y="1026"/>
                </a:lnTo>
                <a:lnTo>
                  <a:pt x="849" y="1032"/>
                </a:lnTo>
                <a:lnTo>
                  <a:pt x="848" y="1037"/>
                </a:lnTo>
                <a:lnTo>
                  <a:pt x="846" y="1041"/>
                </a:lnTo>
                <a:lnTo>
                  <a:pt x="842" y="1045"/>
                </a:lnTo>
                <a:lnTo>
                  <a:pt x="839" y="1047"/>
                </a:lnTo>
                <a:lnTo>
                  <a:pt x="836" y="1049"/>
                </a:lnTo>
                <a:lnTo>
                  <a:pt x="832" y="1050"/>
                </a:lnTo>
                <a:lnTo>
                  <a:pt x="828" y="1050"/>
                </a:lnTo>
                <a:lnTo>
                  <a:pt x="824" y="1049"/>
                </a:lnTo>
                <a:lnTo>
                  <a:pt x="820" y="1048"/>
                </a:lnTo>
                <a:lnTo>
                  <a:pt x="817" y="1046"/>
                </a:lnTo>
                <a:lnTo>
                  <a:pt x="813" y="1044"/>
                </a:lnTo>
                <a:lnTo>
                  <a:pt x="810" y="1040"/>
                </a:lnTo>
                <a:lnTo>
                  <a:pt x="807" y="1036"/>
                </a:lnTo>
                <a:lnTo>
                  <a:pt x="806" y="1032"/>
                </a:lnTo>
                <a:lnTo>
                  <a:pt x="805" y="1026"/>
                </a:lnTo>
                <a:lnTo>
                  <a:pt x="798" y="1031"/>
                </a:lnTo>
                <a:lnTo>
                  <a:pt x="793" y="1035"/>
                </a:lnTo>
                <a:lnTo>
                  <a:pt x="790" y="1037"/>
                </a:lnTo>
                <a:lnTo>
                  <a:pt x="787" y="1038"/>
                </a:lnTo>
                <a:lnTo>
                  <a:pt x="783" y="1039"/>
                </a:lnTo>
                <a:lnTo>
                  <a:pt x="779" y="1038"/>
                </a:lnTo>
                <a:lnTo>
                  <a:pt x="777" y="1037"/>
                </a:lnTo>
                <a:lnTo>
                  <a:pt x="775" y="1034"/>
                </a:lnTo>
                <a:lnTo>
                  <a:pt x="772" y="1029"/>
                </a:lnTo>
                <a:lnTo>
                  <a:pt x="771" y="1025"/>
                </a:lnTo>
                <a:lnTo>
                  <a:pt x="768" y="1023"/>
                </a:lnTo>
                <a:lnTo>
                  <a:pt x="766" y="1021"/>
                </a:lnTo>
                <a:lnTo>
                  <a:pt x="763" y="1020"/>
                </a:lnTo>
                <a:close/>
                <a:moveTo>
                  <a:pt x="593" y="1053"/>
                </a:moveTo>
                <a:lnTo>
                  <a:pt x="593" y="1053"/>
                </a:lnTo>
                <a:lnTo>
                  <a:pt x="594" y="1055"/>
                </a:lnTo>
                <a:lnTo>
                  <a:pt x="595" y="1058"/>
                </a:lnTo>
                <a:lnTo>
                  <a:pt x="597" y="1064"/>
                </a:lnTo>
                <a:lnTo>
                  <a:pt x="599" y="1068"/>
                </a:lnTo>
                <a:lnTo>
                  <a:pt x="600" y="1070"/>
                </a:lnTo>
                <a:lnTo>
                  <a:pt x="602" y="1073"/>
                </a:lnTo>
                <a:lnTo>
                  <a:pt x="606" y="1069"/>
                </a:lnTo>
                <a:lnTo>
                  <a:pt x="608" y="1068"/>
                </a:lnTo>
                <a:lnTo>
                  <a:pt x="615" y="1066"/>
                </a:lnTo>
                <a:lnTo>
                  <a:pt x="615" y="1061"/>
                </a:lnTo>
                <a:lnTo>
                  <a:pt x="616" y="1056"/>
                </a:lnTo>
                <a:lnTo>
                  <a:pt x="617" y="1052"/>
                </a:lnTo>
                <a:lnTo>
                  <a:pt x="617" y="1047"/>
                </a:lnTo>
                <a:lnTo>
                  <a:pt x="612" y="1046"/>
                </a:lnTo>
                <a:lnTo>
                  <a:pt x="605" y="1047"/>
                </a:lnTo>
                <a:lnTo>
                  <a:pt x="597" y="1050"/>
                </a:lnTo>
                <a:lnTo>
                  <a:pt x="593" y="1053"/>
                </a:lnTo>
                <a:close/>
                <a:moveTo>
                  <a:pt x="520" y="1117"/>
                </a:moveTo>
                <a:lnTo>
                  <a:pt x="520" y="1117"/>
                </a:lnTo>
                <a:lnTo>
                  <a:pt x="530" y="1136"/>
                </a:lnTo>
                <a:lnTo>
                  <a:pt x="533" y="1144"/>
                </a:lnTo>
                <a:lnTo>
                  <a:pt x="536" y="1153"/>
                </a:lnTo>
                <a:lnTo>
                  <a:pt x="548" y="1190"/>
                </a:lnTo>
                <a:lnTo>
                  <a:pt x="560" y="1226"/>
                </a:lnTo>
                <a:lnTo>
                  <a:pt x="573" y="1261"/>
                </a:lnTo>
                <a:lnTo>
                  <a:pt x="586" y="1295"/>
                </a:lnTo>
                <a:lnTo>
                  <a:pt x="614" y="1363"/>
                </a:lnTo>
                <a:lnTo>
                  <a:pt x="642" y="1431"/>
                </a:lnTo>
                <a:lnTo>
                  <a:pt x="644" y="1398"/>
                </a:lnTo>
                <a:lnTo>
                  <a:pt x="645" y="1362"/>
                </a:lnTo>
                <a:lnTo>
                  <a:pt x="646" y="1324"/>
                </a:lnTo>
                <a:lnTo>
                  <a:pt x="649" y="1288"/>
                </a:lnTo>
                <a:lnTo>
                  <a:pt x="643" y="1283"/>
                </a:lnTo>
                <a:lnTo>
                  <a:pt x="641" y="1281"/>
                </a:lnTo>
                <a:lnTo>
                  <a:pt x="640" y="1278"/>
                </a:lnTo>
                <a:lnTo>
                  <a:pt x="623" y="1219"/>
                </a:lnTo>
                <a:lnTo>
                  <a:pt x="608" y="1160"/>
                </a:lnTo>
                <a:lnTo>
                  <a:pt x="592" y="1104"/>
                </a:lnTo>
                <a:lnTo>
                  <a:pt x="583" y="1075"/>
                </a:lnTo>
                <a:lnTo>
                  <a:pt x="574" y="1047"/>
                </a:lnTo>
                <a:lnTo>
                  <a:pt x="546" y="1082"/>
                </a:lnTo>
                <a:lnTo>
                  <a:pt x="533" y="1099"/>
                </a:lnTo>
                <a:lnTo>
                  <a:pt x="520" y="1117"/>
                </a:lnTo>
                <a:close/>
                <a:moveTo>
                  <a:pt x="1010" y="1106"/>
                </a:moveTo>
                <a:lnTo>
                  <a:pt x="1010" y="1106"/>
                </a:lnTo>
                <a:lnTo>
                  <a:pt x="1013" y="1113"/>
                </a:lnTo>
                <a:lnTo>
                  <a:pt x="1015" y="1120"/>
                </a:lnTo>
                <a:lnTo>
                  <a:pt x="1017" y="1123"/>
                </a:lnTo>
                <a:lnTo>
                  <a:pt x="1020" y="1125"/>
                </a:lnTo>
                <a:lnTo>
                  <a:pt x="1023" y="1127"/>
                </a:lnTo>
                <a:lnTo>
                  <a:pt x="1026" y="1128"/>
                </a:lnTo>
                <a:lnTo>
                  <a:pt x="1026" y="1126"/>
                </a:lnTo>
                <a:lnTo>
                  <a:pt x="1026" y="1125"/>
                </a:lnTo>
                <a:lnTo>
                  <a:pt x="1030" y="1124"/>
                </a:lnTo>
                <a:lnTo>
                  <a:pt x="1033" y="1123"/>
                </a:lnTo>
                <a:lnTo>
                  <a:pt x="1034" y="1123"/>
                </a:lnTo>
                <a:lnTo>
                  <a:pt x="1035" y="1122"/>
                </a:lnTo>
                <a:lnTo>
                  <a:pt x="1033" y="1095"/>
                </a:lnTo>
                <a:lnTo>
                  <a:pt x="1031" y="1082"/>
                </a:lnTo>
                <a:lnTo>
                  <a:pt x="1029" y="1074"/>
                </a:lnTo>
                <a:lnTo>
                  <a:pt x="1020" y="1090"/>
                </a:lnTo>
                <a:lnTo>
                  <a:pt x="1010" y="1106"/>
                </a:lnTo>
                <a:close/>
                <a:moveTo>
                  <a:pt x="605" y="1084"/>
                </a:moveTo>
                <a:lnTo>
                  <a:pt x="605" y="1084"/>
                </a:lnTo>
                <a:lnTo>
                  <a:pt x="606" y="1092"/>
                </a:lnTo>
                <a:lnTo>
                  <a:pt x="607" y="1098"/>
                </a:lnTo>
                <a:lnTo>
                  <a:pt x="611" y="1109"/>
                </a:lnTo>
                <a:lnTo>
                  <a:pt x="616" y="1108"/>
                </a:lnTo>
                <a:lnTo>
                  <a:pt x="621" y="1106"/>
                </a:lnTo>
                <a:lnTo>
                  <a:pt x="624" y="1101"/>
                </a:lnTo>
                <a:lnTo>
                  <a:pt x="626" y="1097"/>
                </a:lnTo>
                <a:lnTo>
                  <a:pt x="627" y="1092"/>
                </a:lnTo>
                <a:lnTo>
                  <a:pt x="627" y="1086"/>
                </a:lnTo>
                <a:lnTo>
                  <a:pt x="625" y="1081"/>
                </a:lnTo>
                <a:lnTo>
                  <a:pt x="622" y="1076"/>
                </a:lnTo>
                <a:lnTo>
                  <a:pt x="619" y="1079"/>
                </a:lnTo>
                <a:lnTo>
                  <a:pt x="614" y="1082"/>
                </a:lnTo>
                <a:lnTo>
                  <a:pt x="610" y="1083"/>
                </a:lnTo>
                <a:lnTo>
                  <a:pt x="605" y="1084"/>
                </a:lnTo>
                <a:close/>
                <a:moveTo>
                  <a:pt x="615" y="1122"/>
                </a:moveTo>
                <a:lnTo>
                  <a:pt x="615" y="1122"/>
                </a:lnTo>
                <a:lnTo>
                  <a:pt x="615" y="1128"/>
                </a:lnTo>
                <a:lnTo>
                  <a:pt x="616" y="1135"/>
                </a:lnTo>
                <a:lnTo>
                  <a:pt x="619" y="1139"/>
                </a:lnTo>
                <a:lnTo>
                  <a:pt x="620" y="1141"/>
                </a:lnTo>
                <a:lnTo>
                  <a:pt x="622" y="1142"/>
                </a:lnTo>
                <a:lnTo>
                  <a:pt x="630" y="1138"/>
                </a:lnTo>
                <a:lnTo>
                  <a:pt x="640" y="1135"/>
                </a:lnTo>
                <a:lnTo>
                  <a:pt x="637" y="1123"/>
                </a:lnTo>
                <a:lnTo>
                  <a:pt x="631" y="1113"/>
                </a:lnTo>
                <a:lnTo>
                  <a:pt x="629" y="1116"/>
                </a:lnTo>
                <a:lnTo>
                  <a:pt x="625" y="1119"/>
                </a:lnTo>
                <a:lnTo>
                  <a:pt x="615" y="1122"/>
                </a:lnTo>
                <a:close/>
                <a:moveTo>
                  <a:pt x="973" y="1257"/>
                </a:moveTo>
                <a:lnTo>
                  <a:pt x="973" y="1257"/>
                </a:lnTo>
                <a:lnTo>
                  <a:pt x="978" y="1255"/>
                </a:lnTo>
                <a:lnTo>
                  <a:pt x="983" y="1251"/>
                </a:lnTo>
                <a:lnTo>
                  <a:pt x="986" y="1247"/>
                </a:lnTo>
                <a:lnTo>
                  <a:pt x="988" y="1242"/>
                </a:lnTo>
                <a:lnTo>
                  <a:pt x="990" y="1236"/>
                </a:lnTo>
                <a:lnTo>
                  <a:pt x="992" y="1232"/>
                </a:lnTo>
                <a:lnTo>
                  <a:pt x="995" y="1228"/>
                </a:lnTo>
                <a:lnTo>
                  <a:pt x="1000" y="1226"/>
                </a:lnTo>
                <a:lnTo>
                  <a:pt x="1004" y="1226"/>
                </a:lnTo>
                <a:lnTo>
                  <a:pt x="1007" y="1226"/>
                </a:lnTo>
                <a:lnTo>
                  <a:pt x="1009" y="1227"/>
                </a:lnTo>
                <a:lnTo>
                  <a:pt x="1011" y="1228"/>
                </a:lnTo>
                <a:lnTo>
                  <a:pt x="1015" y="1232"/>
                </a:lnTo>
                <a:lnTo>
                  <a:pt x="1017" y="1237"/>
                </a:lnTo>
                <a:lnTo>
                  <a:pt x="1019" y="1244"/>
                </a:lnTo>
                <a:lnTo>
                  <a:pt x="1022" y="1250"/>
                </a:lnTo>
                <a:lnTo>
                  <a:pt x="1026" y="1256"/>
                </a:lnTo>
                <a:lnTo>
                  <a:pt x="1030" y="1258"/>
                </a:lnTo>
                <a:lnTo>
                  <a:pt x="1033" y="1259"/>
                </a:lnTo>
                <a:lnTo>
                  <a:pt x="1037" y="1253"/>
                </a:lnTo>
                <a:lnTo>
                  <a:pt x="1040" y="1247"/>
                </a:lnTo>
                <a:lnTo>
                  <a:pt x="1043" y="1241"/>
                </a:lnTo>
                <a:lnTo>
                  <a:pt x="1044" y="1233"/>
                </a:lnTo>
                <a:lnTo>
                  <a:pt x="1045" y="1219"/>
                </a:lnTo>
                <a:lnTo>
                  <a:pt x="1044" y="1204"/>
                </a:lnTo>
                <a:lnTo>
                  <a:pt x="1039" y="1174"/>
                </a:lnTo>
                <a:lnTo>
                  <a:pt x="1037" y="1160"/>
                </a:lnTo>
                <a:lnTo>
                  <a:pt x="1037" y="1146"/>
                </a:lnTo>
                <a:lnTo>
                  <a:pt x="1031" y="1146"/>
                </a:lnTo>
                <a:lnTo>
                  <a:pt x="1024" y="1145"/>
                </a:lnTo>
                <a:lnTo>
                  <a:pt x="1020" y="1144"/>
                </a:lnTo>
                <a:lnTo>
                  <a:pt x="1015" y="1142"/>
                </a:lnTo>
                <a:lnTo>
                  <a:pt x="1007" y="1137"/>
                </a:lnTo>
                <a:lnTo>
                  <a:pt x="1003" y="1134"/>
                </a:lnTo>
                <a:lnTo>
                  <a:pt x="998" y="1132"/>
                </a:lnTo>
                <a:lnTo>
                  <a:pt x="994" y="1140"/>
                </a:lnTo>
                <a:lnTo>
                  <a:pt x="991" y="1146"/>
                </a:lnTo>
                <a:lnTo>
                  <a:pt x="983" y="1162"/>
                </a:lnTo>
                <a:lnTo>
                  <a:pt x="973" y="1179"/>
                </a:lnTo>
                <a:lnTo>
                  <a:pt x="964" y="1195"/>
                </a:lnTo>
                <a:lnTo>
                  <a:pt x="960" y="1203"/>
                </a:lnTo>
                <a:lnTo>
                  <a:pt x="958" y="1211"/>
                </a:lnTo>
                <a:lnTo>
                  <a:pt x="956" y="1219"/>
                </a:lnTo>
                <a:lnTo>
                  <a:pt x="956" y="1227"/>
                </a:lnTo>
                <a:lnTo>
                  <a:pt x="957" y="1234"/>
                </a:lnTo>
                <a:lnTo>
                  <a:pt x="960" y="1243"/>
                </a:lnTo>
                <a:lnTo>
                  <a:pt x="965" y="1249"/>
                </a:lnTo>
                <a:lnTo>
                  <a:pt x="973" y="1257"/>
                </a:lnTo>
                <a:close/>
                <a:moveTo>
                  <a:pt x="624" y="1155"/>
                </a:moveTo>
                <a:lnTo>
                  <a:pt x="624" y="1155"/>
                </a:lnTo>
                <a:lnTo>
                  <a:pt x="626" y="1165"/>
                </a:lnTo>
                <a:lnTo>
                  <a:pt x="628" y="1173"/>
                </a:lnTo>
                <a:lnTo>
                  <a:pt x="631" y="1182"/>
                </a:lnTo>
                <a:lnTo>
                  <a:pt x="634" y="1190"/>
                </a:lnTo>
                <a:lnTo>
                  <a:pt x="638" y="1189"/>
                </a:lnTo>
                <a:lnTo>
                  <a:pt x="641" y="1188"/>
                </a:lnTo>
                <a:lnTo>
                  <a:pt x="644" y="1186"/>
                </a:lnTo>
                <a:lnTo>
                  <a:pt x="646" y="1184"/>
                </a:lnTo>
                <a:lnTo>
                  <a:pt x="650" y="1179"/>
                </a:lnTo>
                <a:lnTo>
                  <a:pt x="650" y="1172"/>
                </a:lnTo>
                <a:lnTo>
                  <a:pt x="650" y="1166"/>
                </a:lnTo>
                <a:lnTo>
                  <a:pt x="649" y="1159"/>
                </a:lnTo>
                <a:lnTo>
                  <a:pt x="646" y="1149"/>
                </a:lnTo>
                <a:lnTo>
                  <a:pt x="639" y="1150"/>
                </a:lnTo>
                <a:lnTo>
                  <a:pt x="635" y="1152"/>
                </a:lnTo>
                <a:lnTo>
                  <a:pt x="624" y="1155"/>
                </a:lnTo>
                <a:close/>
                <a:moveTo>
                  <a:pt x="547" y="1307"/>
                </a:moveTo>
                <a:lnTo>
                  <a:pt x="547" y="1307"/>
                </a:lnTo>
                <a:lnTo>
                  <a:pt x="552" y="1312"/>
                </a:lnTo>
                <a:lnTo>
                  <a:pt x="558" y="1319"/>
                </a:lnTo>
                <a:lnTo>
                  <a:pt x="562" y="1326"/>
                </a:lnTo>
                <a:lnTo>
                  <a:pt x="565" y="1335"/>
                </a:lnTo>
                <a:lnTo>
                  <a:pt x="573" y="1354"/>
                </a:lnTo>
                <a:lnTo>
                  <a:pt x="578" y="1373"/>
                </a:lnTo>
                <a:lnTo>
                  <a:pt x="605" y="1469"/>
                </a:lnTo>
                <a:lnTo>
                  <a:pt x="630" y="1561"/>
                </a:lnTo>
                <a:lnTo>
                  <a:pt x="630" y="1559"/>
                </a:lnTo>
                <a:lnTo>
                  <a:pt x="631" y="1559"/>
                </a:lnTo>
                <a:lnTo>
                  <a:pt x="635" y="1558"/>
                </a:lnTo>
                <a:lnTo>
                  <a:pt x="639" y="1559"/>
                </a:lnTo>
                <a:lnTo>
                  <a:pt x="642" y="1559"/>
                </a:lnTo>
                <a:lnTo>
                  <a:pt x="642" y="1544"/>
                </a:lnTo>
                <a:lnTo>
                  <a:pt x="643" y="1531"/>
                </a:lnTo>
                <a:lnTo>
                  <a:pt x="644" y="1518"/>
                </a:lnTo>
                <a:lnTo>
                  <a:pt x="644" y="1504"/>
                </a:lnTo>
                <a:lnTo>
                  <a:pt x="643" y="1498"/>
                </a:lnTo>
                <a:lnTo>
                  <a:pt x="640" y="1491"/>
                </a:lnTo>
                <a:lnTo>
                  <a:pt x="637" y="1485"/>
                </a:lnTo>
                <a:lnTo>
                  <a:pt x="634" y="1477"/>
                </a:lnTo>
                <a:lnTo>
                  <a:pt x="629" y="1459"/>
                </a:lnTo>
                <a:lnTo>
                  <a:pt x="622" y="1439"/>
                </a:lnTo>
                <a:lnTo>
                  <a:pt x="614" y="1417"/>
                </a:lnTo>
                <a:lnTo>
                  <a:pt x="605" y="1396"/>
                </a:lnTo>
                <a:lnTo>
                  <a:pt x="589" y="1362"/>
                </a:lnTo>
                <a:lnTo>
                  <a:pt x="581" y="1344"/>
                </a:lnTo>
                <a:lnTo>
                  <a:pt x="576" y="1327"/>
                </a:lnTo>
                <a:lnTo>
                  <a:pt x="573" y="1314"/>
                </a:lnTo>
                <a:lnTo>
                  <a:pt x="568" y="1303"/>
                </a:lnTo>
                <a:lnTo>
                  <a:pt x="559" y="1281"/>
                </a:lnTo>
                <a:lnTo>
                  <a:pt x="549" y="1260"/>
                </a:lnTo>
                <a:lnTo>
                  <a:pt x="540" y="1238"/>
                </a:lnTo>
                <a:lnTo>
                  <a:pt x="525" y="1196"/>
                </a:lnTo>
                <a:lnTo>
                  <a:pt x="517" y="1175"/>
                </a:lnTo>
                <a:lnTo>
                  <a:pt x="509" y="1157"/>
                </a:lnTo>
                <a:lnTo>
                  <a:pt x="509" y="1168"/>
                </a:lnTo>
                <a:lnTo>
                  <a:pt x="509" y="1179"/>
                </a:lnTo>
                <a:lnTo>
                  <a:pt x="513" y="1198"/>
                </a:lnTo>
                <a:lnTo>
                  <a:pt x="517" y="1216"/>
                </a:lnTo>
                <a:lnTo>
                  <a:pt x="523" y="1234"/>
                </a:lnTo>
                <a:lnTo>
                  <a:pt x="536" y="1270"/>
                </a:lnTo>
                <a:lnTo>
                  <a:pt x="543" y="1288"/>
                </a:lnTo>
                <a:lnTo>
                  <a:pt x="547" y="1307"/>
                </a:lnTo>
                <a:close/>
                <a:moveTo>
                  <a:pt x="649" y="1238"/>
                </a:moveTo>
                <a:lnTo>
                  <a:pt x="649" y="1238"/>
                </a:lnTo>
                <a:lnTo>
                  <a:pt x="649" y="1199"/>
                </a:lnTo>
                <a:lnTo>
                  <a:pt x="645" y="1200"/>
                </a:lnTo>
                <a:lnTo>
                  <a:pt x="642" y="1201"/>
                </a:lnTo>
                <a:lnTo>
                  <a:pt x="640" y="1202"/>
                </a:lnTo>
                <a:lnTo>
                  <a:pt x="639" y="1204"/>
                </a:lnTo>
                <a:lnTo>
                  <a:pt x="638" y="1210"/>
                </a:lnTo>
                <a:lnTo>
                  <a:pt x="639" y="1215"/>
                </a:lnTo>
                <a:lnTo>
                  <a:pt x="641" y="1221"/>
                </a:lnTo>
                <a:lnTo>
                  <a:pt x="643" y="1228"/>
                </a:lnTo>
                <a:lnTo>
                  <a:pt x="649" y="1238"/>
                </a:lnTo>
                <a:close/>
                <a:moveTo>
                  <a:pt x="328" y="1234"/>
                </a:moveTo>
                <a:lnTo>
                  <a:pt x="328" y="1234"/>
                </a:lnTo>
                <a:lnTo>
                  <a:pt x="328" y="1246"/>
                </a:lnTo>
                <a:lnTo>
                  <a:pt x="326" y="1259"/>
                </a:lnTo>
                <a:lnTo>
                  <a:pt x="321" y="1285"/>
                </a:lnTo>
                <a:lnTo>
                  <a:pt x="320" y="1296"/>
                </a:lnTo>
                <a:lnTo>
                  <a:pt x="319" y="1308"/>
                </a:lnTo>
                <a:lnTo>
                  <a:pt x="319" y="1319"/>
                </a:lnTo>
                <a:lnTo>
                  <a:pt x="321" y="1323"/>
                </a:lnTo>
                <a:lnTo>
                  <a:pt x="322" y="1327"/>
                </a:lnTo>
                <a:lnTo>
                  <a:pt x="325" y="1328"/>
                </a:lnTo>
                <a:lnTo>
                  <a:pt x="328" y="1327"/>
                </a:lnTo>
                <a:lnTo>
                  <a:pt x="333" y="1325"/>
                </a:lnTo>
                <a:lnTo>
                  <a:pt x="337" y="1322"/>
                </a:lnTo>
                <a:lnTo>
                  <a:pt x="341" y="1318"/>
                </a:lnTo>
                <a:lnTo>
                  <a:pt x="344" y="1312"/>
                </a:lnTo>
                <a:lnTo>
                  <a:pt x="349" y="1308"/>
                </a:lnTo>
                <a:lnTo>
                  <a:pt x="354" y="1305"/>
                </a:lnTo>
                <a:lnTo>
                  <a:pt x="359" y="1303"/>
                </a:lnTo>
                <a:lnTo>
                  <a:pt x="364" y="1305"/>
                </a:lnTo>
                <a:lnTo>
                  <a:pt x="367" y="1307"/>
                </a:lnTo>
                <a:lnTo>
                  <a:pt x="373" y="1313"/>
                </a:lnTo>
                <a:lnTo>
                  <a:pt x="377" y="1317"/>
                </a:lnTo>
                <a:lnTo>
                  <a:pt x="380" y="1319"/>
                </a:lnTo>
                <a:lnTo>
                  <a:pt x="383" y="1320"/>
                </a:lnTo>
                <a:lnTo>
                  <a:pt x="386" y="1319"/>
                </a:lnTo>
                <a:lnTo>
                  <a:pt x="388" y="1312"/>
                </a:lnTo>
                <a:lnTo>
                  <a:pt x="389" y="1306"/>
                </a:lnTo>
                <a:lnTo>
                  <a:pt x="389" y="1301"/>
                </a:lnTo>
                <a:lnTo>
                  <a:pt x="388" y="1294"/>
                </a:lnTo>
                <a:lnTo>
                  <a:pt x="385" y="1283"/>
                </a:lnTo>
                <a:lnTo>
                  <a:pt x="379" y="1273"/>
                </a:lnTo>
                <a:lnTo>
                  <a:pt x="367" y="1251"/>
                </a:lnTo>
                <a:lnTo>
                  <a:pt x="362" y="1241"/>
                </a:lnTo>
                <a:lnTo>
                  <a:pt x="357" y="1230"/>
                </a:lnTo>
                <a:lnTo>
                  <a:pt x="349" y="1230"/>
                </a:lnTo>
                <a:lnTo>
                  <a:pt x="341" y="1231"/>
                </a:lnTo>
                <a:lnTo>
                  <a:pt x="328" y="1234"/>
                </a:lnTo>
                <a:close/>
                <a:moveTo>
                  <a:pt x="873" y="1556"/>
                </a:moveTo>
                <a:lnTo>
                  <a:pt x="873" y="1556"/>
                </a:lnTo>
                <a:lnTo>
                  <a:pt x="888" y="1556"/>
                </a:lnTo>
                <a:lnTo>
                  <a:pt x="898" y="1556"/>
                </a:lnTo>
                <a:lnTo>
                  <a:pt x="910" y="1556"/>
                </a:lnTo>
                <a:lnTo>
                  <a:pt x="929" y="1556"/>
                </a:lnTo>
                <a:lnTo>
                  <a:pt x="934" y="1540"/>
                </a:lnTo>
                <a:lnTo>
                  <a:pt x="939" y="1524"/>
                </a:lnTo>
                <a:lnTo>
                  <a:pt x="947" y="1489"/>
                </a:lnTo>
                <a:lnTo>
                  <a:pt x="955" y="1452"/>
                </a:lnTo>
                <a:lnTo>
                  <a:pt x="961" y="1412"/>
                </a:lnTo>
                <a:lnTo>
                  <a:pt x="968" y="1373"/>
                </a:lnTo>
                <a:lnTo>
                  <a:pt x="974" y="1335"/>
                </a:lnTo>
                <a:lnTo>
                  <a:pt x="982" y="1297"/>
                </a:lnTo>
                <a:lnTo>
                  <a:pt x="991" y="1263"/>
                </a:lnTo>
                <a:lnTo>
                  <a:pt x="986" y="1264"/>
                </a:lnTo>
                <a:lnTo>
                  <a:pt x="980" y="1266"/>
                </a:lnTo>
                <a:lnTo>
                  <a:pt x="975" y="1268"/>
                </a:lnTo>
                <a:lnTo>
                  <a:pt x="969" y="1270"/>
                </a:lnTo>
                <a:lnTo>
                  <a:pt x="964" y="1267"/>
                </a:lnTo>
                <a:lnTo>
                  <a:pt x="961" y="1263"/>
                </a:lnTo>
                <a:lnTo>
                  <a:pt x="956" y="1255"/>
                </a:lnTo>
                <a:lnTo>
                  <a:pt x="953" y="1250"/>
                </a:lnTo>
                <a:lnTo>
                  <a:pt x="950" y="1247"/>
                </a:lnTo>
                <a:lnTo>
                  <a:pt x="947" y="1245"/>
                </a:lnTo>
                <a:lnTo>
                  <a:pt x="944" y="1245"/>
                </a:lnTo>
                <a:lnTo>
                  <a:pt x="938" y="1281"/>
                </a:lnTo>
                <a:lnTo>
                  <a:pt x="929" y="1321"/>
                </a:lnTo>
                <a:lnTo>
                  <a:pt x="920" y="1362"/>
                </a:lnTo>
                <a:lnTo>
                  <a:pt x="911" y="1402"/>
                </a:lnTo>
                <a:lnTo>
                  <a:pt x="891" y="1483"/>
                </a:lnTo>
                <a:lnTo>
                  <a:pt x="873" y="1556"/>
                </a:lnTo>
                <a:close/>
                <a:moveTo>
                  <a:pt x="954" y="1552"/>
                </a:moveTo>
                <a:lnTo>
                  <a:pt x="954" y="1552"/>
                </a:lnTo>
                <a:lnTo>
                  <a:pt x="973" y="1548"/>
                </a:lnTo>
                <a:lnTo>
                  <a:pt x="983" y="1546"/>
                </a:lnTo>
                <a:lnTo>
                  <a:pt x="991" y="1544"/>
                </a:lnTo>
                <a:lnTo>
                  <a:pt x="998" y="1507"/>
                </a:lnTo>
                <a:lnTo>
                  <a:pt x="1004" y="1473"/>
                </a:lnTo>
                <a:lnTo>
                  <a:pt x="1019" y="1406"/>
                </a:lnTo>
                <a:lnTo>
                  <a:pt x="1035" y="1338"/>
                </a:lnTo>
                <a:lnTo>
                  <a:pt x="1043" y="1304"/>
                </a:lnTo>
                <a:lnTo>
                  <a:pt x="1049" y="1267"/>
                </a:lnTo>
                <a:lnTo>
                  <a:pt x="1044" y="1270"/>
                </a:lnTo>
                <a:lnTo>
                  <a:pt x="1038" y="1274"/>
                </a:lnTo>
                <a:lnTo>
                  <a:pt x="1035" y="1275"/>
                </a:lnTo>
                <a:lnTo>
                  <a:pt x="1032" y="1276"/>
                </a:lnTo>
                <a:lnTo>
                  <a:pt x="1028" y="1276"/>
                </a:lnTo>
                <a:lnTo>
                  <a:pt x="1022" y="1276"/>
                </a:lnTo>
                <a:lnTo>
                  <a:pt x="1020" y="1272"/>
                </a:lnTo>
                <a:lnTo>
                  <a:pt x="1018" y="1268"/>
                </a:lnTo>
                <a:lnTo>
                  <a:pt x="1015" y="1264"/>
                </a:lnTo>
                <a:lnTo>
                  <a:pt x="1013" y="1261"/>
                </a:lnTo>
                <a:lnTo>
                  <a:pt x="994" y="1334"/>
                </a:lnTo>
                <a:lnTo>
                  <a:pt x="978" y="1403"/>
                </a:lnTo>
                <a:lnTo>
                  <a:pt x="965" y="1475"/>
                </a:lnTo>
                <a:lnTo>
                  <a:pt x="954" y="1552"/>
                </a:lnTo>
                <a:close/>
                <a:moveTo>
                  <a:pt x="372" y="1334"/>
                </a:moveTo>
                <a:lnTo>
                  <a:pt x="372" y="1334"/>
                </a:lnTo>
                <a:lnTo>
                  <a:pt x="381" y="1361"/>
                </a:lnTo>
                <a:lnTo>
                  <a:pt x="389" y="1387"/>
                </a:lnTo>
                <a:lnTo>
                  <a:pt x="408" y="1440"/>
                </a:lnTo>
                <a:lnTo>
                  <a:pt x="416" y="1467"/>
                </a:lnTo>
                <a:lnTo>
                  <a:pt x="425" y="1493"/>
                </a:lnTo>
                <a:lnTo>
                  <a:pt x="431" y="1520"/>
                </a:lnTo>
                <a:lnTo>
                  <a:pt x="437" y="1548"/>
                </a:lnTo>
                <a:lnTo>
                  <a:pt x="442" y="1550"/>
                </a:lnTo>
                <a:lnTo>
                  <a:pt x="447" y="1551"/>
                </a:lnTo>
                <a:lnTo>
                  <a:pt x="454" y="1552"/>
                </a:lnTo>
                <a:lnTo>
                  <a:pt x="457" y="1551"/>
                </a:lnTo>
                <a:lnTo>
                  <a:pt x="459" y="1550"/>
                </a:lnTo>
                <a:lnTo>
                  <a:pt x="452" y="1513"/>
                </a:lnTo>
                <a:lnTo>
                  <a:pt x="446" y="1497"/>
                </a:lnTo>
                <a:lnTo>
                  <a:pt x="443" y="1489"/>
                </a:lnTo>
                <a:lnTo>
                  <a:pt x="439" y="1482"/>
                </a:lnTo>
                <a:lnTo>
                  <a:pt x="440" y="1477"/>
                </a:lnTo>
                <a:lnTo>
                  <a:pt x="441" y="1472"/>
                </a:lnTo>
                <a:lnTo>
                  <a:pt x="441" y="1462"/>
                </a:lnTo>
                <a:lnTo>
                  <a:pt x="440" y="1450"/>
                </a:lnTo>
                <a:lnTo>
                  <a:pt x="438" y="1439"/>
                </a:lnTo>
                <a:lnTo>
                  <a:pt x="430" y="1415"/>
                </a:lnTo>
                <a:lnTo>
                  <a:pt x="424" y="1392"/>
                </a:lnTo>
                <a:lnTo>
                  <a:pt x="423" y="1385"/>
                </a:lnTo>
                <a:lnTo>
                  <a:pt x="423" y="1378"/>
                </a:lnTo>
                <a:lnTo>
                  <a:pt x="422" y="1371"/>
                </a:lnTo>
                <a:lnTo>
                  <a:pt x="420" y="1367"/>
                </a:lnTo>
                <a:lnTo>
                  <a:pt x="418" y="1366"/>
                </a:lnTo>
                <a:lnTo>
                  <a:pt x="415" y="1365"/>
                </a:lnTo>
                <a:lnTo>
                  <a:pt x="413" y="1364"/>
                </a:lnTo>
                <a:lnTo>
                  <a:pt x="412" y="1363"/>
                </a:lnTo>
                <a:lnTo>
                  <a:pt x="410" y="1357"/>
                </a:lnTo>
                <a:lnTo>
                  <a:pt x="409" y="1352"/>
                </a:lnTo>
                <a:lnTo>
                  <a:pt x="409" y="1340"/>
                </a:lnTo>
                <a:lnTo>
                  <a:pt x="408" y="1336"/>
                </a:lnTo>
                <a:lnTo>
                  <a:pt x="405" y="1331"/>
                </a:lnTo>
                <a:lnTo>
                  <a:pt x="403" y="1326"/>
                </a:lnTo>
                <a:lnTo>
                  <a:pt x="399" y="1323"/>
                </a:lnTo>
                <a:lnTo>
                  <a:pt x="397" y="1327"/>
                </a:lnTo>
                <a:lnTo>
                  <a:pt x="395" y="1331"/>
                </a:lnTo>
                <a:lnTo>
                  <a:pt x="392" y="1334"/>
                </a:lnTo>
                <a:lnTo>
                  <a:pt x="388" y="1336"/>
                </a:lnTo>
                <a:lnTo>
                  <a:pt x="385" y="1337"/>
                </a:lnTo>
                <a:lnTo>
                  <a:pt x="381" y="1337"/>
                </a:lnTo>
                <a:lnTo>
                  <a:pt x="377" y="1336"/>
                </a:lnTo>
                <a:lnTo>
                  <a:pt x="372" y="1334"/>
                </a:lnTo>
                <a:close/>
                <a:moveTo>
                  <a:pt x="324" y="1344"/>
                </a:moveTo>
                <a:lnTo>
                  <a:pt x="324" y="1344"/>
                </a:lnTo>
                <a:lnTo>
                  <a:pt x="333" y="1364"/>
                </a:lnTo>
                <a:lnTo>
                  <a:pt x="339" y="1383"/>
                </a:lnTo>
                <a:lnTo>
                  <a:pt x="352" y="1424"/>
                </a:lnTo>
                <a:lnTo>
                  <a:pt x="359" y="1443"/>
                </a:lnTo>
                <a:lnTo>
                  <a:pt x="366" y="1462"/>
                </a:lnTo>
                <a:lnTo>
                  <a:pt x="374" y="1482"/>
                </a:lnTo>
                <a:lnTo>
                  <a:pt x="385" y="1500"/>
                </a:lnTo>
                <a:lnTo>
                  <a:pt x="382" y="1503"/>
                </a:lnTo>
                <a:lnTo>
                  <a:pt x="382" y="1505"/>
                </a:lnTo>
                <a:lnTo>
                  <a:pt x="383" y="1508"/>
                </a:lnTo>
                <a:lnTo>
                  <a:pt x="384" y="1513"/>
                </a:lnTo>
                <a:lnTo>
                  <a:pt x="386" y="1516"/>
                </a:lnTo>
                <a:lnTo>
                  <a:pt x="387" y="1520"/>
                </a:lnTo>
                <a:lnTo>
                  <a:pt x="388" y="1525"/>
                </a:lnTo>
                <a:lnTo>
                  <a:pt x="386" y="1531"/>
                </a:lnTo>
                <a:lnTo>
                  <a:pt x="392" y="1532"/>
                </a:lnTo>
                <a:lnTo>
                  <a:pt x="397" y="1534"/>
                </a:lnTo>
                <a:lnTo>
                  <a:pt x="404" y="1538"/>
                </a:lnTo>
                <a:lnTo>
                  <a:pt x="413" y="1543"/>
                </a:lnTo>
                <a:lnTo>
                  <a:pt x="417" y="1545"/>
                </a:lnTo>
                <a:lnTo>
                  <a:pt x="422" y="1546"/>
                </a:lnTo>
                <a:lnTo>
                  <a:pt x="408" y="1489"/>
                </a:lnTo>
                <a:lnTo>
                  <a:pt x="392" y="1433"/>
                </a:lnTo>
                <a:lnTo>
                  <a:pt x="383" y="1406"/>
                </a:lnTo>
                <a:lnTo>
                  <a:pt x="374" y="1379"/>
                </a:lnTo>
                <a:lnTo>
                  <a:pt x="364" y="1352"/>
                </a:lnTo>
                <a:lnTo>
                  <a:pt x="353" y="1325"/>
                </a:lnTo>
                <a:lnTo>
                  <a:pt x="352" y="1329"/>
                </a:lnTo>
                <a:lnTo>
                  <a:pt x="349" y="1333"/>
                </a:lnTo>
                <a:lnTo>
                  <a:pt x="346" y="1336"/>
                </a:lnTo>
                <a:lnTo>
                  <a:pt x="342" y="1338"/>
                </a:lnTo>
                <a:lnTo>
                  <a:pt x="334" y="1341"/>
                </a:lnTo>
                <a:lnTo>
                  <a:pt x="324" y="1344"/>
                </a:lnTo>
                <a:close/>
                <a:moveTo>
                  <a:pt x="439" y="1371"/>
                </a:moveTo>
                <a:lnTo>
                  <a:pt x="439" y="1371"/>
                </a:lnTo>
                <a:lnTo>
                  <a:pt x="443" y="1383"/>
                </a:lnTo>
                <a:lnTo>
                  <a:pt x="446" y="1396"/>
                </a:lnTo>
                <a:lnTo>
                  <a:pt x="448" y="1408"/>
                </a:lnTo>
                <a:lnTo>
                  <a:pt x="449" y="1419"/>
                </a:lnTo>
                <a:lnTo>
                  <a:pt x="450" y="1431"/>
                </a:lnTo>
                <a:lnTo>
                  <a:pt x="453" y="1443"/>
                </a:lnTo>
                <a:lnTo>
                  <a:pt x="457" y="1454"/>
                </a:lnTo>
                <a:lnTo>
                  <a:pt x="460" y="1458"/>
                </a:lnTo>
                <a:lnTo>
                  <a:pt x="463" y="1462"/>
                </a:lnTo>
                <a:lnTo>
                  <a:pt x="471" y="1469"/>
                </a:lnTo>
                <a:lnTo>
                  <a:pt x="479" y="1474"/>
                </a:lnTo>
                <a:lnTo>
                  <a:pt x="489" y="1479"/>
                </a:lnTo>
                <a:lnTo>
                  <a:pt x="499" y="1484"/>
                </a:lnTo>
                <a:lnTo>
                  <a:pt x="519" y="1492"/>
                </a:lnTo>
                <a:lnTo>
                  <a:pt x="528" y="1497"/>
                </a:lnTo>
                <a:lnTo>
                  <a:pt x="536" y="1502"/>
                </a:lnTo>
                <a:lnTo>
                  <a:pt x="543" y="1507"/>
                </a:lnTo>
                <a:lnTo>
                  <a:pt x="548" y="1513"/>
                </a:lnTo>
                <a:lnTo>
                  <a:pt x="558" y="1525"/>
                </a:lnTo>
                <a:lnTo>
                  <a:pt x="566" y="1539"/>
                </a:lnTo>
                <a:lnTo>
                  <a:pt x="574" y="1554"/>
                </a:lnTo>
                <a:lnTo>
                  <a:pt x="582" y="1556"/>
                </a:lnTo>
                <a:lnTo>
                  <a:pt x="590" y="1558"/>
                </a:lnTo>
                <a:lnTo>
                  <a:pt x="609" y="1559"/>
                </a:lnTo>
                <a:lnTo>
                  <a:pt x="596" y="1505"/>
                </a:lnTo>
                <a:lnTo>
                  <a:pt x="581" y="1449"/>
                </a:lnTo>
                <a:lnTo>
                  <a:pt x="574" y="1422"/>
                </a:lnTo>
                <a:lnTo>
                  <a:pt x="564" y="1393"/>
                </a:lnTo>
                <a:lnTo>
                  <a:pt x="554" y="1366"/>
                </a:lnTo>
                <a:lnTo>
                  <a:pt x="543" y="1338"/>
                </a:lnTo>
                <a:lnTo>
                  <a:pt x="528" y="1342"/>
                </a:lnTo>
                <a:lnTo>
                  <a:pt x="514" y="1346"/>
                </a:lnTo>
                <a:lnTo>
                  <a:pt x="487" y="1352"/>
                </a:lnTo>
                <a:lnTo>
                  <a:pt x="474" y="1355"/>
                </a:lnTo>
                <a:lnTo>
                  <a:pt x="462" y="1358"/>
                </a:lnTo>
                <a:lnTo>
                  <a:pt x="450" y="1364"/>
                </a:lnTo>
                <a:lnTo>
                  <a:pt x="439" y="1371"/>
                </a:lnTo>
                <a:close/>
                <a:moveTo>
                  <a:pt x="476" y="1552"/>
                </a:moveTo>
                <a:lnTo>
                  <a:pt x="476" y="1552"/>
                </a:lnTo>
                <a:lnTo>
                  <a:pt x="516" y="1553"/>
                </a:lnTo>
                <a:lnTo>
                  <a:pt x="534" y="1553"/>
                </a:lnTo>
                <a:lnTo>
                  <a:pt x="555" y="1552"/>
                </a:lnTo>
                <a:lnTo>
                  <a:pt x="548" y="1539"/>
                </a:lnTo>
                <a:lnTo>
                  <a:pt x="539" y="1528"/>
                </a:lnTo>
                <a:lnTo>
                  <a:pt x="530" y="1518"/>
                </a:lnTo>
                <a:lnTo>
                  <a:pt x="519" y="1509"/>
                </a:lnTo>
                <a:lnTo>
                  <a:pt x="507" y="1502"/>
                </a:lnTo>
                <a:lnTo>
                  <a:pt x="494" y="1494"/>
                </a:lnTo>
                <a:lnTo>
                  <a:pt x="480" y="1489"/>
                </a:lnTo>
                <a:lnTo>
                  <a:pt x="465" y="1484"/>
                </a:lnTo>
                <a:lnTo>
                  <a:pt x="465" y="1492"/>
                </a:lnTo>
                <a:lnTo>
                  <a:pt x="468" y="1501"/>
                </a:lnTo>
                <a:lnTo>
                  <a:pt x="474" y="1519"/>
                </a:lnTo>
                <a:lnTo>
                  <a:pt x="476" y="1529"/>
                </a:lnTo>
                <a:lnTo>
                  <a:pt x="478" y="1537"/>
                </a:lnTo>
                <a:lnTo>
                  <a:pt x="478" y="1545"/>
                </a:lnTo>
                <a:lnTo>
                  <a:pt x="477" y="1549"/>
                </a:lnTo>
                <a:lnTo>
                  <a:pt x="476" y="1552"/>
                </a:lnTo>
                <a:close/>
                <a:moveTo>
                  <a:pt x="836" y="1645"/>
                </a:moveTo>
                <a:lnTo>
                  <a:pt x="836" y="1645"/>
                </a:lnTo>
                <a:lnTo>
                  <a:pt x="834" y="1654"/>
                </a:lnTo>
                <a:lnTo>
                  <a:pt x="834" y="1662"/>
                </a:lnTo>
                <a:lnTo>
                  <a:pt x="835" y="1680"/>
                </a:lnTo>
                <a:lnTo>
                  <a:pt x="839" y="1714"/>
                </a:lnTo>
                <a:lnTo>
                  <a:pt x="840" y="1729"/>
                </a:lnTo>
                <a:lnTo>
                  <a:pt x="840" y="1737"/>
                </a:lnTo>
                <a:lnTo>
                  <a:pt x="839" y="1744"/>
                </a:lnTo>
                <a:lnTo>
                  <a:pt x="837" y="1751"/>
                </a:lnTo>
                <a:lnTo>
                  <a:pt x="833" y="1758"/>
                </a:lnTo>
                <a:lnTo>
                  <a:pt x="827" y="1764"/>
                </a:lnTo>
                <a:lnTo>
                  <a:pt x="821" y="1770"/>
                </a:lnTo>
                <a:lnTo>
                  <a:pt x="814" y="1771"/>
                </a:lnTo>
                <a:lnTo>
                  <a:pt x="808" y="1773"/>
                </a:lnTo>
                <a:lnTo>
                  <a:pt x="793" y="1780"/>
                </a:lnTo>
                <a:lnTo>
                  <a:pt x="786" y="1781"/>
                </a:lnTo>
                <a:lnTo>
                  <a:pt x="782" y="1782"/>
                </a:lnTo>
                <a:lnTo>
                  <a:pt x="779" y="1782"/>
                </a:lnTo>
                <a:lnTo>
                  <a:pt x="776" y="1781"/>
                </a:lnTo>
                <a:lnTo>
                  <a:pt x="774" y="1779"/>
                </a:lnTo>
                <a:lnTo>
                  <a:pt x="772" y="1776"/>
                </a:lnTo>
                <a:lnTo>
                  <a:pt x="770" y="1772"/>
                </a:lnTo>
                <a:lnTo>
                  <a:pt x="768" y="1751"/>
                </a:lnTo>
                <a:lnTo>
                  <a:pt x="768" y="1729"/>
                </a:lnTo>
                <a:lnTo>
                  <a:pt x="768" y="1707"/>
                </a:lnTo>
                <a:lnTo>
                  <a:pt x="767" y="1685"/>
                </a:lnTo>
                <a:lnTo>
                  <a:pt x="766" y="1679"/>
                </a:lnTo>
                <a:lnTo>
                  <a:pt x="767" y="1672"/>
                </a:lnTo>
                <a:lnTo>
                  <a:pt x="768" y="1668"/>
                </a:lnTo>
                <a:lnTo>
                  <a:pt x="771" y="1662"/>
                </a:lnTo>
                <a:lnTo>
                  <a:pt x="773" y="1659"/>
                </a:lnTo>
                <a:lnTo>
                  <a:pt x="775" y="1657"/>
                </a:lnTo>
                <a:lnTo>
                  <a:pt x="778" y="1655"/>
                </a:lnTo>
                <a:lnTo>
                  <a:pt x="781" y="1654"/>
                </a:lnTo>
                <a:lnTo>
                  <a:pt x="786" y="1653"/>
                </a:lnTo>
                <a:lnTo>
                  <a:pt x="790" y="1653"/>
                </a:lnTo>
                <a:lnTo>
                  <a:pt x="793" y="1654"/>
                </a:lnTo>
                <a:lnTo>
                  <a:pt x="797" y="1656"/>
                </a:lnTo>
                <a:lnTo>
                  <a:pt x="802" y="1659"/>
                </a:lnTo>
                <a:lnTo>
                  <a:pt x="805" y="1662"/>
                </a:lnTo>
                <a:lnTo>
                  <a:pt x="809" y="1667"/>
                </a:lnTo>
                <a:lnTo>
                  <a:pt x="812" y="1672"/>
                </a:lnTo>
                <a:lnTo>
                  <a:pt x="807" y="1692"/>
                </a:lnTo>
                <a:lnTo>
                  <a:pt x="805" y="1703"/>
                </a:lnTo>
                <a:lnTo>
                  <a:pt x="804" y="1714"/>
                </a:lnTo>
                <a:lnTo>
                  <a:pt x="804" y="1725"/>
                </a:lnTo>
                <a:lnTo>
                  <a:pt x="805" y="1735"/>
                </a:lnTo>
                <a:lnTo>
                  <a:pt x="807" y="1746"/>
                </a:lnTo>
                <a:lnTo>
                  <a:pt x="810" y="1756"/>
                </a:lnTo>
                <a:lnTo>
                  <a:pt x="813" y="1750"/>
                </a:lnTo>
                <a:lnTo>
                  <a:pt x="816" y="1746"/>
                </a:lnTo>
                <a:lnTo>
                  <a:pt x="819" y="1734"/>
                </a:lnTo>
                <a:lnTo>
                  <a:pt x="819" y="1720"/>
                </a:lnTo>
                <a:lnTo>
                  <a:pt x="819" y="1706"/>
                </a:lnTo>
                <a:lnTo>
                  <a:pt x="818" y="1676"/>
                </a:lnTo>
                <a:lnTo>
                  <a:pt x="818" y="1661"/>
                </a:lnTo>
                <a:lnTo>
                  <a:pt x="819" y="1647"/>
                </a:lnTo>
                <a:lnTo>
                  <a:pt x="816" y="1643"/>
                </a:lnTo>
                <a:lnTo>
                  <a:pt x="810" y="1639"/>
                </a:lnTo>
                <a:lnTo>
                  <a:pt x="805" y="1637"/>
                </a:lnTo>
                <a:lnTo>
                  <a:pt x="800" y="1634"/>
                </a:lnTo>
                <a:lnTo>
                  <a:pt x="786" y="1630"/>
                </a:lnTo>
                <a:lnTo>
                  <a:pt x="771" y="1629"/>
                </a:lnTo>
                <a:lnTo>
                  <a:pt x="763" y="1640"/>
                </a:lnTo>
                <a:lnTo>
                  <a:pt x="758" y="1645"/>
                </a:lnTo>
                <a:lnTo>
                  <a:pt x="752" y="1650"/>
                </a:lnTo>
                <a:lnTo>
                  <a:pt x="752" y="1664"/>
                </a:lnTo>
                <a:lnTo>
                  <a:pt x="752" y="1680"/>
                </a:lnTo>
                <a:lnTo>
                  <a:pt x="751" y="1716"/>
                </a:lnTo>
                <a:lnTo>
                  <a:pt x="750" y="1734"/>
                </a:lnTo>
                <a:lnTo>
                  <a:pt x="751" y="1751"/>
                </a:lnTo>
                <a:lnTo>
                  <a:pt x="752" y="1766"/>
                </a:lnTo>
                <a:lnTo>
                  <a:pt x="755" y="1778"/>
                </a:lnTo>
                <a:lnTo>
                  <a:pt x="757" y="1783"/>
                </a:lnTo>
                <a:lnTo>
                  <a:pt x="761" y="1789"/>
                </a:lnTo>
                <a:lnTo>
                  <a:pt x="765" y="1792"/>
                </a:lnTo>
                <a:lnTo>
                  <a:pt x="770" y="1795"/>
                </a:lnTo>
                <a:lnTo>
                  <a:pt x="776" y="1797"/>
                </a:lnTo>
                <a:lnTo>
                  <a:pt x="781" y="1798"/>
                </a:lnTo>
                <a:lnTo>
                  <a:pt x="788" y="1800"/>
                </a:lnTo>
                <a:lnTo>
                  <a:pt x="795" y="1800"/>
                </a:lnTo>
                <a:lnTo>
                  <a:pt x="808" y="1797"/>
                </a:lnTo>
                <a:lnTo>
                  <a:pt x="821" y="1793"/>
                </a:lnTo>
                <a:lnTo>
                  <a:pt x="826" y="1791"/>
                </a:lnTo>
                <a:lnTo>
                  <a:pt x="832" y="1788"/>
                </a:lnTo>
                <a:lnTo>
                  <a:pt x="836" y="1785"/>
                </a:lnTo>
                <a:lnTo>
                  <a:pt x="840" y="1780"/>
                </a:lnTo>
                <a:lnTo>
                  <a:pt x="842" y="1762"/>
                </a:lnTo>
                <a:lnTo>
                  <a:pt x="844" y="1741"/>
                </a:lnTo>
                <a:lnTo>
                  <a:pt x="844" y="1730"/>
                </a:lnTo>
                <a:lnTo>
                  <a:pt x="843" y="1719"/>
                </a:lnTo>
                <a:lnTo>
                  <a:pt x="842" y="1710"/>
                </a:lnTo>
                <a:lnTo>
                  <a:pt x="840" y="1701"/>
                </a:lnTo>
                <a:lnTo>
                  <a:pt x="842" y="1699"/>
                </a:lnTo>
                <a:lnTo>
                  <a:pt x="843" y="1696"/>
                </a:lnTo>
                <a:lnTo>
                  <a:pt x="844" y="1692"/>
                </a:lnTo>
                <a:lnTo>
                  <a:pt x="843" y="1689"/>
                </a:lnTo>
                <a:lnTo>
                  <a:pt x="842" y="1683"/>
                </a:lnTo>
                <a:lnTo>
                  <a:pt x="841" y="1676"/>
                </a:lnTo>
                <a:lnTo>
                  <a:pt x="842" y="1655"/>
                </a:lnTo>
                <a:lnTo>
                  <a:pt x="842" y="1634"/>
                </a:lnTo>
                <a:lnTo>
                  <a:pt x="843" y="1612"/>
                </a:lnTo>
                <a:lnTo>
                  <a:pt x="843" y="1592"/>
                </a:lnTo>
                <a:lnTo>
                  <a:pt x="842" y="1571"/>
                </a:lnTo>
                <a:lnTo>
                  <a:pt x="839" y="1553"/>
                </a:lnTo>
                <a:lnTo>
                  <a:pt x="837" y="1544"/>
                </a:lnTo>
                <a:lnTo>
                  <a:pt x="834" y="1535"/>
                </a:lnTo>
                <a:lnTo>
                  <a:pt x="829" y="1527"/>
                </a:lnTo>
                <a:lnTo>
                  <a:pt x="825" y="1519"/>
                </a:lnTo>
                <a:lnTo>
                  <a:pt x="819" y="1518"/>
                </a:lnTo>
                <a:lnTo>
                  <a:pt x="813" y="1518"/>
                </a:lnTo>
                <a:lnTo>
                  <a:pt x="801" y="1515"/>
                </a:lnTo>
                <a:lnTo>
                  <a:pt x="788" y="1512"/>
                </a:lnTo>
                <a:lnTo>
                  <a:pt x="781" y="1512"/>
                </a:lnTo>
                <a:lnTo>
                  <a:pt x="775" y="1513"/>
                </a:lnTo>
                <a:lnTo>
                  <a:pt x="768" y="1515"/>
                </a:lnTo>
                <a:lnTo>
                  <a:pt x="764" y="1518"/>
                </a:lnTo>
                <a:lnTo>
                  <a:pt x="760" y="1522"/>
                </a:lnTo>
                <a:lnTo>
                  <a:pt x="757" y="1528"/>
                </a:lnTo>
                <a:lnTo>
                  <a:pt x="752" y="1540"/>
                </a:lnTo>
                <a:lnTo>
                  <a:pt x="748" y="1554"/>
                </a:lnTo>
                <a:lnTo>
                  <a:pt x="751" y="1554"/>
                </a:lnTo>
                <a:lnTo>
                  <a:pt x="755" y="1554"/>
                </a:lnTo>
                <a:lnTo>
                  <a:pt x="760" y="1556"/>
                </a:lnTo>
                <a:lnTo>
                  <a:pt x="765" y="1559"/>
                </a:lnTo>
                <a:lnTo>
                  <a:pt x="768" y="1559"/>
                </a:lnTo>
                <a:lnTo>
                  <a:pt x="773" y="1559"/>
                </a:lnTo>
                <a:lnTo>
                  <a:pt x="775" y="1549"/>
                </a:lnTo>
                <a:lnTo>
                  <a:pt x="778" y="1540"/>
                </a:lnTo>
                <a:lnTo>
                  <a:pt x="781" y="1535"/>
                </a:lnTo>
                <a:lnTo>
                  <a:pt x="786" y="1531"/>
                </a:lnTo>
                <a:lnTo>
                  <a:pt x="792" y="1529"/>
                </a:lnTo>
                <a:lnTo>
                  <a:pt x="798" y="1528"/>
                </a:lnTo>
                <a:lnTo>
                  <a:pt x="805" y="1528"/>
                </a:lnTo>
                <a:lnTo>
                  <a:pt x="812" y="1529"/>
                </a:lnTo>
                <a:lnTo>
                  <a:pt x="809" y="1533"/>
                </a:lnTo>
                <a:lnTo>
                  <a:pt x="810" y="1533"/>
                </a:lnTo>
                <a:lnTo>
                  <a:pt x="811" y="1534"/>
                </a:lnTo>
                <a:lnTo>
                  <a:pt x="816" y="1535"/>
                </a:lnTo>
                <a:lnTo>
                  <a:pt x="817" y="1536"/>
                </a:lnTo>
                <a:lnTo>
                  <a:pt x="819" y="1537"/>
                </a:lnTo>
                <a:lnTo>
                  <a:pt x="818" y="1540"/>
                </a:lnTo>
                <a:lnTo>
                  <a:pt x="818" y="1544"/>
                </a:lnTo>
                <a:lnTo>
                  <a:pt x="819" y="1547"/>
                </a:lnTo>
                <a:lnTo>
                  <a:pt x="821" y="1550"/>
                </a:lnTo>
                <a:lnTo>
                  <a:pt x="825" y="1556"/>
                </a:lnTo>
                <a:lnTo>
                  <a:pt x="829" y="1562"/>
                </a:lnTo>
                <a:lnTo>
                  <a:pt x="826" y="1571"/>
                </a:lnTo>
                <a:lnTo>
                  <a:pt x="825" y="1580"/>
                </a:lnTo>
                <a:lnTo>
                  <a:pt x="826" y="1589"/>
                </a:lnTo>
                <a:lnTo>
                  <a:pt x="827" y="1598"/>
                </a:lnTo>
                <a:lnTo>
                  <a:pt x="828" y="1608"/>
                </a:lnTo>
                <a:lnTo>
                  <a:pt x="828" y="1616"/>
                </a:lnTo>
                <a:lnTo>
                  <a:pt x="828" y="1626"/>
                </a:lnTo>
                <a:lnTo>
                  <a:pt x="825" y="1635"/>
                </a:lnTo>
                <a:lnTo>
                  <a:pt x="832" y="1639"/>
                </a:lnTo>
                <a:lnTo>
                  <a:pt x="834" y="1642"/>
                </a:lnTo>
                <a:lnTo>
                  <a:pt x="836" y="1645"/>
                </a:lnTo>
                <a:close/>
                <a:moveTo>
                  <a:pt x="598" y="1616"/>
                </a:moveTo>
                <a:lnTo>
                  <a:pt x="598" y="1616"/>
                </a:lnTo>
                <a:lnTo>
                  <a:pt x="609" y="1615"/>
                </a:lnTo>
                <a:lnTo>
                  <a:pt x="619" y="1615"/>
                </a:lnTo>
                <a:lnTo>
                  <a:pt x="627" y="1616"/>
                </a:lnTo>
                <a:lnTo>
                  <a:pt x="635" y="1620"/>
                </a:lnTo>
                <a:lnTo>
                  <a:pt x="642" y="1623"/>
                </a:lnTo>
                <a:lnTo>
                  <a:pt x="650" y="1628"/>
                </a:lnTo>
                <a:lnTo>
                  <a:pt x="656" y="1634"/>
                </a:lnTo>
                <a:lnTo>
                  <a:pt x="661" y="1640"/>
                </a:lnTo>
                <a:lnTo>
                  <a:pt x="672" y="1654"/>
                </a:lnTo>
                <a:lnTo>
                  <a:pt x="681" y="1670"/>
                </a:lnTo>
                <a:lnTo>
                  <a:pt x="697" y="1701"/>
                </a:lnTo>
                <a:lnTo>
                  <a:pt x="694" y="1705"/>
                </a:lnTo>
                <a:lnTo>
                  <a:pt x="694" y="1707"/>
                </a:lnTo>
                <a:lnTo>
                  <a:pt x="692" y="1711"/>
                </a:lnTo>
                <a:lnTo>
                  <a:pt x="690" y="1714"/>
                </a:lnTo>
                <a:lnTo>
                  <a:pt x="690" y="1716"/>
                </a:lnTo>
                <a:lnTo>
                  <a:pt x="692" y="1716"/>
                </a:lnTo>
                <a:lnTo>
                  <a:pt x="702" y="1707"/>
                </a:lnTo>
                <a:lnTo>
                  <a:pt x="712" y="1698"/>
                </a:lnTo>
                <a:lnTo>
                  <a:pt x="717" y="1694"/>
                </a:lnTo>
                <a:lnTo>
                  <a:pt x="722" y="1690"/>
                </a:lnTo>
                <a:lnTo>
                  <a:pt x="729" y="1689"/>
                </a:lnTo>
                <a:lnTo>
                  <a:pt x="735" y="1689"/>
                </a:lnTo>
                <a:lnTo>
                  <a:pt x="735" y="1680"/>
                </a:lnTo>
                <a:lnTo>
                  <a:pt x="735" y="1671"/>
                </a:lnTo>
                <a:lnTo>
                  <a:pt x="735" y="1662"/>
                </a:lnTo>
                <a:lnTo>
                  <a:pt x="737" y="1655"/>
                </a:lnTo>
                <a:lnTo>
                  <a:pt x="740" y="1647"/>
                </a:lnTo>
                <a:lnTo>
                  <a:pt x="743" y="1641"/>
                </a:lnTo>
                <a:lnTo>
                  <a:pt x="746" y="1636"/>
                </a:lnTo>
                <a:lnTo>
                  <a:pt x="750" y="1630"/>
                </a:lnTo>
                <a:lnTo>
                  <a:pt x="756" y="1626"/>
                </a:lnTo>
                <a:lnTo>
                  <a:pt x="761" y="1623"/>
                </a:lnTo>
                <a:lnTo>
                  <a:pt x="767" y="1620"/>
                </a:lnTo>
                <a:lnTo>
                  <a:pt x="774" y="1619"/>
                </a:lnTo>
                <a:lnTo>
                  <a:pt x="781" y="1618"/>
                </a:lnTo>
                <a:lnTo>
                  <a:pt x="790" y="1618"/>
                </a:lnTo>
                <a:lnTo>
                  <a:pt x="800" y="1619"/>
                </a:lnTo>
                <a:lnTo>
                  <a:pt x="808" y="1621"/>
                </a:lnTo>
                <a:lnTo>
                  <a:pt x="808" y="1609"/>
                </a:lnTo>
                <a:lnTo>
                  <a:pt x="809" y="1599"/>
                </a:lnTo>
                <a:lnTo>
                  <a:pt x="809" y="1591"/>
                </a:lnTo>
                <a:lnTo>
                  <a:pt x="806" y="1579"/>
                </a:lnTo>
                <a:lnTo>
                  <a:pt x="792" y="1577"/>
                </a:lnTo>
                <a:lnTo>
                  <a:pt x="776" y="1575"/>
                </a:lnTo>
                <a:lnTo>
                  <a:pt x="759" y="1575"/>
                </a:lnTo>
                <a:lnTo>
                  <a:pt x="741" y="1575"/>
                </a:lnTo>
                <a:lnTo>
                  <a:pt x="702" y="1575"/>
                </a:lnTo>
                <a:lnTo>
                  <a:pt x="661" y="1575"/>
                </a:lnTo>
                <a:lnTo>
                  <a:pt x="611" y="1573"/>
                </a:lnTo>
                <a:lnTo>
                  <a:pt x="560" y="1568"/>
                </a:lnTo>
                <a:lnTo>
                  <a:pt x="511" y="1566"/>
                </a:lnTo>
                <a:lnTo>
                  <a:pt x="488" y="1566"/>
                </a:lnTo>
                <a:lnTo>
                  <a:pt x="465" y="1566"/>
                </a:lnTo>
                <a:lnTo>
                  <a:pt x="441" y="1563"/>
                </a:lnTo>
                <a:lnTo>
                  <a:pt x="414" y="1556"/>
                </a:lnTo>
                <a:lnTo>
                  <a:pt x="387" y="1549"/>
                </a:lnTo>
                <a:lnTo>
                  <a:pt x="362" y="1539"/>
                </a:lnTo>
                <a:lnTo>
                  <a:pt x="359" y="1555"/>
                </a:lnTo>
                <a:lnTo>
                  <a:pt x="357" y="1573"/>
                </a:lnTo>
                <a:lnTo>
                  <a:pt x="357" y="1589"/>
                </a:lnTo>
                <a:lnTo>
                  <a:pt x="358" y="1606"/>
                </a:lnTo>
                <a:lnTo>
                  <a:pt x="362" y="1642"/>
                </a:lnTo>
                <a:lnTo>
                  <a:pt x="366" y="1679"/>
                </a:lnTo>
                <a:lnTo>
                  <a:pt x="372" y="1741"/>
                </a:lnTo>
                <a:lnTo>
                  <a:pt x="381" y="1805"/>
                </a:lnTo>
                <a:lnTo>
                  <a:pt x="383" y="1833"/>
                </a:lnTo>
                <a:lnTo>
                  <a:pt x="385" y="1862"/>
                </a:lnTo>
                <a:lnTo>
                  <a:pt x="388" y="1919"/>
                </a:lnTo>
                <a:lnTo>
                  <a:pt x="390" y="1948"/>
                </a:lnTo>
                <a:lnTo>
                  <a:pt x="393" y="1976"/>
                </a:lnTo>
                <a:lnTo>
                  <a:pt x="397" y="2003"/>
                </a:lnTo>
                <a:lnTo>
                  <a:pt x="401" y="2028"/>
                </a:lnTo>
                <a:lnTo>
                  <a:pt x="399" y="2036"/>
                </a:lnTo>
                <a:lnTo>
                  <a:pt x="399" y="2044"/>
                </a:lnTo>
                <a:lnTo>
                  <a:pt x="399" y="2052"/>
                </a:lnTo>
                <a:lnTo>
                  <a:pt x="400" y="2060"/>
                </a:lnTo>
                <a:lnTo>
                  <a:pt x="404" y="2075"/>
                </a:lnTo>
                <a:lnTo>
                  <a:pt x="407" y="2082"/>
                </a:lnTo>
                <a:lnTo>
                  <a:pt x="408" y="2090"/>
                </a:lnTo>
                <a:lnTo>
                  <a:pt x="413" y="2144"/>
                </a:lnTo>
                <a:lnTo>
                  <a:pt x="417" y="2199"/>
                </a:lnTo>
                <a:lnTo>
                  <a:pt x="423" y="2255"/>
                </a:lnTo>
                <a:lnTo>
                  <a:pt x="426" y="2283"/>
                </a:lnTo>
                <a:lnTo>
                  <a:pt x="430" y="2312"/>
                </a:lnTo>
                <a:lnTo>
                  <a:pt x="441" y="2318"/>
                </a:lnTo>
                <a:lnTo>
                  <a:pt x="452" y="2321"/>
                </a:lnTo>
                <a:lnTo>
                  <a:pt x="474" y="2328"/>
                </a:lnTo>
                <a:lnTo>
                  <a:pt x="494" y="2335"/>
                </a:lnTo>
                <a:lnTo>
                  <a:pt x="505" y="2339"/>
                </a:lnTo>
                <a:lnTo>
                  <a:pt x="514" y="2343"/>
                </a:lnTo>
                <a:lnTo>
                  <a:pt x="556" y="2349"/>
                </a:lnTo>
                <a:lnTo>
                  <a:pt x="599" y="2355"/>
                </a:lnTo>
                <a:lnTo>
                  <a:pt x="642" y="2361"/>
                </a:lnTo>
                <a:lnTo>
                  <a:pt x="664" y="2363"/>
                </a:lnTo>
                <a:lnTo>
                  <a:pt x="686" y="2364"/>
                </a:lnTo>
                <a:lnTo>
                  <a:pt x="713" y="2366"/>
                </a:lnTo>
                <a:lnTo>
                  <a:pt x="740" y="2369"/>
                </a:lnTo>
                <a:lnTo>
                  <a:pt x="765" y="2370"/>
                </a:lnTo>
                <a:lnTo>
                  <a:pt x="779" y="2371"/>
                </a:lnTo>
                <a:lnTo>
                  <a:pt x="792" y="2370"/>
                </a:lnTo>
                <a:lnTo>
                  <a:pt x="817" y="2368"/>
                </a:lnTo>
                <a:lnTo>
                  <a:pt x="841" y="2364"/>
                </a:lnTo>
                <a:lnTo>
                  <a:pt x="865" y="2357"/>
                </a:lnTo>
                <a:lnTo>
                  <a:pt x="889" y="2351"/>
                </a:lnTo>
                <a:lnTo>
                  <a:pt x="938" y="2336"/>
                </a:lnTo>
                <a:lnTo>
                  <a:pt x="963" y="2330"/>
                </a:lnTo>
                <a:lnTo>
                  <a:pt x="989" y="2323"/>
                </a:lnTo>
                <a:lnTo>
                  <a:pt x="1013" y="2306"/>
                </a:lnTo>
                <a:lnTo>
                  <a:pt x="1024" y="2298"/>
                </a:lnTo>
                <a:lnTo>
                  <a:pt x="1035" y="2290"/>
                </a:lnTo>
                <a:lnTo>
                  <a:pt x="1039" y="2262"/>
                </a:lnTo>
                <a:lnTo>
                  <a:pt x="1043" y="2235"/>
                </a:lnTo>
                <a:lnTo>
                  <a:pt x="1048" y="2179"/>
                </a:lnTo>
                <a:lnTo>
                  <a:pt x="1053" y="2124"/>
                </a:lnTo>
                <a:lnTo>
                  <a:pt x="1060" y="2071"/>
                </a:lnTo>
                <a:lnTo>
                  <a:pt x="1063" y="2042"/>
                </a:lnTo>
                <a:lnTo>
                  <a:pt x="1065" y="2013"/>
                </a:lnTo>
                <a:lnTo>
                  <a:pt x="1066" y="1983"/>
                </a:lnTo>
                <a:lnTo>
                  <a:pt x="1068" y="1953"/>
                </a:lnTo>
                <a:lnTo>
                  <a:pt x="1068" y="1940"/>
                </a:lnTo>
                <a:lnTo>
                  <a:pt x="1067" y="1927"/>
                </a:lnTo>
                <a:lnTo>
                  <a:pt x="1066" y="1914"/>
                </a:lnTo>
                <a:lnTo>
                  <a:pt x="1066" y="1901"/>
                </a:lnTo>
                <a:lnTo>
                  <a:pt x="1067" y="1894"/>
                </a:lnTo>
                <a:lnTo>
                  <a:pt x="1069" y="1886"/>
                </a:lnTo>
                <a:lnTo>
                  <a:pt x="1071" y="1880"/>
                </a:lnTo>
                <a:lnTo>
                  <a:pt x="1073" y="1872"/>
                </a:lnTo>
                <a:lnTo>
                  <a:pt x="1074" y="1852"/>
                </a:lnTo>
                <a:lnTo>
                  <a:pt x="1074" y="1832"/>
                </a:lnTo>
                <a:lnTo>
                  <a:pt x="1073" y="1789"/>
                </a:lnTo>
                <a:lnTo>
                  <a:pt x="1073" y="1743"/>
                </a:lnTo>
                <a:lnTo>
                  <a:pt x="1073" y="1719"/>
                </a:lnTo>
                <a:lnTo>
                  <a:pt x="1075" y="1696"/>
                </a:lnTo>
                <a:lnTo>
                  <a:pt x="1077" y="1681"/>
                </a:lnTo>
                <a:lnTo>
                  <a:pt x="1079" y="1667"/>
                </a:lnTo>
                <a:lnTo>
                  <a:pt x="1082" y="1655"/>
                </a:lnTo>
                <a:lnTo>
                  <a:pt x="1084" y="1643"/>
                </a:lnTo>
                <a:lnTo>
                  <a:pt x="1086" y="1628"/>
                </a:lnTo>
                <a:lnTo>
                  <a:pt x="1088" y="1614"/>
                </a:lnTo>
                <a:lnTo>
                  <a:pt x="1088" y="1584"/>
                </a:lnTo>
                <a:lnTo>
                  <a:pt x="1089" y="1555"/>
                </a:lnTo>
                <a:lnTo>
                  <a:pt x="1091" y="1540"/>
                </a:lnTo>
                <a:lnTo>
                  <a:pt x="1093" y="1525"/>
                </a:lnTo>
                <a:lnTo>
                  <a:pt x="1075" y="1532"/>
                </a:lnTo>
                <a:lnTo>
                  <a:pt x="1055" y="1539"/>
                </a:lnTo>
                <a:lnTo>
                  <a:pt x="1019" y="1550"/>
                </a:lnTo>
                <a:lnTo>
                  <a:pt x="940" y="1573"/>
                </a:lnTo>
                <a:lnTo>
                  <a:pt x="931" y="1571"/>
                </a:lnTo>
                <a:lnTo>
                  <a:pt x="922" y="1570"/>
                </a:lnTo>
                <a:lnTo>
                  <a:pt x="900" y="1570"/>
                </a:lnTo>
                <a:lnTo>
                  <a:pt x="861" y="1573"/>
                </a:lnTo>
                <a:lnTo>
                  <a:pt x="858" y="1606"/>
                </a:lnTo>
                <a:lnTo>
                  <a:pt x="857" y="1635"/>
                </a:lnTo>
                <a:lnTo>
                  <a:pt x="858" y="1694"/>
                </a:lnTo>
                <a:lnTo>
                  <a:pt x="872" y="1702"/>
                </a:lnTo>
                <a:lnTo>
                  <a:pt x="885" y="1713"/>
                </a:lnTo>
                <a:lnTo>
                  <a:pt x="896" y="1724"/>
                </a:lnTo>
                <a:lnTo>
                  <a:pt x="904" y="1734"/>
                </a:lnTo>
                <a:lnTo>
                  <a:pt x="912" y="1747"/>
                </a:lnTo>
                <a:lnTo>
                  <a:pt x="918" y="1760"/>
                </a:lnTo>
                <a:lnTo>
                  <a:pt x="925" y="1774"/>
                </a:lnTo>
                <a:lnTo>
                  <a:pt x="929" y="1789"/>
                </a:lnTo>
                <a:lnTo>
                  <a:pt x="926" y="1790"/>
                </a:lnTo>
                <a:lnTo>
                  <a:pt x="926" y="1792"/>
                </a:lnTo>
                <a:lnTo>
                  <a:pt x="929" y="1791"/>
                </a:lnTo>
                <a:lnTo>
                  <a:pt x="923" y="1835"/>
                </a:lnTo>
                <a:lnTo>
                  <a:pt x="919" y="1856"/>
                </a:lnTo>
                <a:lnTo>
                  <a:pt x="914" y="1878"/>
                </a:lnTo>
                <a:lnTo>
                  <a:pt x="911" y="1893"/>
                </a:lnTo>
                <a:lnTo>
                  <a:pt x="907" y="1907"/>
                </a:lnTo>
                <a:lnTo>
                  <a:pt x="901" y="1921"/>
                </a:lnTo>
                <a:lnTo>
                  <a:pt x="897" y="1932"/>
                </a:lnTo>
                <a:lnTo>
                  <a:pt x="885" y="1956"/>
                </a:lnTo>
                <a:lnTo>
                  <a:pt x="872" y="1976"/>
                </a:lnTo>
                <a:lnTo>
                  <a:pt x="858" y="1995"/>
                </a:lnTo>
                <a:lnTo>
                  <a:pt x="843" y="2015"/>
                </a:lnTo>
                <a:lnTo>
                  <a:pt x="810" y="2050"/>
                </a:lnTo>
                <a:lnTo>
                  <a:pt x="800" y="2062"/>
                </a:lnTo>
                <a:lnTo>
                  <a:pt x="788" y="2073"/>
                </a:lnTo>
                <a:lnTo>
                  <a:pt x="764" y="2095"/>
                </a:lnTo>
                <a:lnTo>
                  <a:pt x="753" y="2106"/>
                </a:lnTo>
                <a:lnTo>
                  <a:pt x="744" y="2118"/>
                </a:lnTo>
                <a:lnTo>
                  <a:pt x="735" y="2129"/>
                </a:lnTo>
                <a:lnTo>
                  <a:pt x="728" y="2142"/>
                </a:lnTo>
                <a:lnTo>
                  <a:pt x="725" y="2149"/>
                </a:lnTo>
                <a:lnTo>
                  <a:pt x="723" y="2156"/>
                </a:lnTo>
                <a:lnTo>
                  <a:pt x="719" y="2172"/>
                </a:lnTo>
                <a:lnTo>
                  <a:pt x="717" y="2180"/>
                </a:lnTo>
                <a:lnTo>
                  <a:pt x="713" y="2187"/>
                </a:lnTo>
                <a:lnTo>
                  <a:pt x="707" y="2192"/>
                </a:lnTo>
                <a:lnTo>
                  <a:pt x="704" y="2195"/>
                </a:lnTo>
                <a:lnTo>
                  <a:pt x="700" y="2196"/>
                </a:lnTo>
                <a:lnTo>
                  <a:pt x="674" y="2173"/>
                </a:lnTo>
                <a:lnTo>
                  <a:pt x="649" y="2148"/>
                </a:lnTo>
                <a:lnTo>
                  <a:pt x="623" y="2121"/>
                </a:lnTo>
                <a:lnTo>
                  <a:pt x="598" y="2092"/>
                </a:lnTo>
                <a:lnTo>
                  <a:pt x="582" y="2071"/>
                </a:lnTo>
                <a:lnTo>
                  <a:pt x="574" y="2060"/>
                </a:lnTo>
                <a:lnTo>
                  <a:pt x="567" y="2049"/>
                </a:lnTo>
                <a:lnTo>
                  <a:pt x="563" y="2037"/>
                </a:lnTo>
                <a:lnTo>
                  <a:pt x="561" y="2024"/>
                </a:lnTo>
                <a:lnTo>
                  <a:pt x="560" y="2010"/>
                </a:lnTo>
                <a:lnTo>
                  <a:pt x="560" y="1997"/>
                </a:lnTo>
                <a:lnTo>
                  <a:pt x="561" y="1969"/>
                </a:lnTo>
                <a:lnTo>
                  <a:pt x="563" y="1943"/>
                </a:lnTo>
                <a:lnTo>
                  <a:pt x="563" y="1934"/>
                </a:lnTo>
                <a:lnTo>
                  <a:pt x="562" y="1927"/>
                </a:lnTo>
                <a:lnTo>
                  <a:pt x="562" y="1919"/>
                </a:lnTo>
                <a:lnTo>
                  <a:pt x="561" y="1911"/>
                </a:lnTo>
                <a:lnTo>
                  <a:pt x="563" y="1897"/>
                </a:lnTo>
                <a:lnTo>
                  <a:pt x="565" y="1884"/>
                </a:lnTo>
                <a:lnTo>
                  <a:pt x="569" y="1870"/>
                </a:lnTo>
                <a:lnTo>
                  <a:pt x="574" y="1857"/>
                </a:lnTo>
                <a:lnTo>
                  <a:pt x="579" y="1845"/>
                </a:lnTo>
                <a:lnTo>
                  <a:pt x="584" y="1833"/>
                </a:lnTo>
                <a:lnTo>
                  <a:pt x="591" y="1821"/>
                </a:lnTo>
                <a:lnTo>
                  <a:pt x="598" y="1809"/>
                </a:lnTo>
                <a:lnTo>
                  <a:pt x="606" y="1798"/>
                </a:lnTo>
                <a:lnTo>
                  <a:pt x="614" y="1789"/>
                </a:lnTo>
                <a:lnTo>
                  <a:pt x="623" y="1778"/>
                </a:lnTo>
                <a:lnTo>
                  <a:pt x="631" y="1770"/>
                </a:lnTo>
                <a:lnTo>
                  <a:pt x="650" y="1752"/>
                </a:lnTo>
                <a:lnTo>
                  <a:pt x="669" y="1739"/>
                </a:lnTo>
                <a:lnTo>
                  <a:pt x="662" y="1725"/>
                </a:lnTo>
                <a:lnTo>
                  <a:pt x="655" y="1711"/>
                </a:lnTo>
                <a:lnTo>
                  <a:pt x="645" y="1699"/>
                </a:lnTo>
                <a:lnTo>
                  <a:pt x="634" y="1689"/>
                </a:lnTo>
                <a:lnTo>
                  <a:pt x="622" y="1680"/>
                </a:lnTo>
                <a:lnTo>
                  <a:pt x="610" y="1671"/>
                </a:lnTo>
                <a:lnTo>
                  <a:pt x="597" y="1664"/>
                </a:lnTo>
                <a:lnTo>
                  <a:pt x="584" y="1658"/>
                </a:lnTo>
                <a:lnTo>
                  <a:pt x="585" y="1652"/>
                </a:lnTo>
                <a:lnTo>
                  <a:pt x="588" y="1647"/>
                </a:lnTo>
                <a:lnTo>
                  <a:pt x="592" y="1638"/>
                </a:lnTo>
                <a:lnTo>
                  <a:pt x="596" y="1628"/>
                </a:lnTo>
                <a:lnTo>
                  <a:pt x="598" y="1623"/>
                </a:lnTo>
                <a:lnTo>
                  <a:pt x="598" y="1616"/>
                </a:lnTo>
                <a:close/>
                <a:moveTo>
                  <a:pt x="605" y="1647"/>
                </a:moveTo>
                <a:lnTo>
                  <a:pt x="605" y="1647"/>
                </a:lnTo>
                <a:lnTo>
                  <a:pt x="624" y="1661"/>
                </a:lnTo>
                <a:lnTo>
                  <a:pt x="642" y="1676"/>
                </a:lnTo>
                <a:lnTo>
                  <a:pt x="658" y="1692"/>
                </a:lnTo>
                <a:lnTo>
                  <a:pt x="673" y="1710"/>
                </a:lnTo>
                <a:lnTo>
                  <a:pt x="674" y="1704"/>
                </a:lnTo>
                <a:lnTo>
                  <a:pt x="673" y="1699"/>
                </a:lnTo>
                <a:lnTo>
                  <a:pt x="672" y="1694"/>
                </a:lnTo>
                <a:lnTo>
                  <a:pt x="670" y="1687"/>
                </a:lnTo>
                <a:lnTo>
                  <a:pt x="664" y="1674"/>
                </a:lnTo>
                <a:lnTo>
                  <a:pt x="655" y="1662"/>
                </a:lnTo>
                <a:lnTo>
                  <a:pt x="644" y="1651"/>
                </a:lnTo>
                <a:lnTo>
                  <a:pt x="634" y="1640"/>
                </a:lnTo>
                <a:lnTo>
                  <a:pt x="622" y="1633"/>
                </a:lnTo>
                <a:lnTo>
                  <a:pt x="616" y="1630"/>
                </a:lnTo>
                <a:lnTo>
                  <a:pt x="611" y="1629"/>
                </a:lnTo>
                <a:lnTo>
                  <a:pt x="611" y="1631"/>
                </a:lnTo>
                <a:lnTo>
                  <a:pt x="610" y="1635"/>
                </a:lnTo>
                <a:lnTo>
                  <a:pt x="608" y="1638"/>
                </a:lnTo>
                <a:lnTo>
                  <a:pt x="606" y="1642"/>
                </a:lnTo>
                <a:lnTo>
                  <a:pt x="605" y="1644"/>
                </a:lnTo>
                <a:lnTo>
                  <a:pt x="605" y="1647"/>
                </a:lnTo>
                <a:close/>
                <a:moveTo>
                  <a:pt x="790" y="1729"/>
                </a:moveTo>
                <a:lnTo>
                  <a:pt x="790" y="1729"/>
                </a:lnTo>
                <a:lnTo>
                  <a:pt x="792" y="1715"/>
                </a:lnTo>
                <a:lnTo>
                  <a:pt x="793" y="1701"/>
                </a:lnTo>
                <a:lnTo>
                  <a:pt x="793" y="1695"/>
                </a:lnTo>
                <a:lnTo>
                  <a:pt x="791" y="1688"/>
                </a:lnTo>
                <a:lnTo>
                  <a:pt x="789" y="1683"/>
                </a:lnTo>
                <a:lnTo>
                  <a:pt x="786" y="1679"/>
                </a:lnTo>
                <a:lnTo>
                  <a:pt x="787" y="1686"/>
                </a:lnTo>
                <a:lnTo>
                  <a:pt x="788" y="1692"/>
                </a:lnTo>
                <a:lnTo>
                  <a:pt x="787" y="1705"/>
                </a:lnTo>
                <a:lnTo>
                  <a:pt x="787" y="1711"/>
                </a:lnTo>
                <a:lnTo>
                  <a:pt x="787" y="1717"/>
                </a:lnTo>
                <a:lnTo>
                  <a:pt x="788" y="1722"/>
                </a:lnTo>
                <a:lnTo>
                  <a:pt x="790" y="1729"/>
                </a:lnTo>
                <a:close/>
                <a:moveTo>
                  <a:pt x="861" y="1770"/>
                </a:moveTo>
                <a:lnTo>
                  <a:pt x="861" y="1770"/>
                </a:lnTo>
                <a:lnTo>
                  <a:pt x="853" y="1785"/>
                </a:lnTo>
                <a:lnTo>
                  <a:pt x="848" y="1791"/>
                </a:lnTo>
                <a:lnTo>
                  <a:pt x="842" y="1797"/>
                </a:lnTo>
                <a:lnTo>
                  <a:pt x="836" y="1803"/>
                </a:lnTo>
                <a:lnTo>
                  <a:pt x="828" y="1808"/>
                </a:lnTo>
                <a:lnTo>
                  <a:pt x="820" y="1811"/>
                </a:lnTo>
                <a:lnTo>
                  <a:pt x="810" y="1813"/>
                </a:lnTo>
                <a:lnTo>
                  <a:pt x="797" y="1815"/>
                </a:lnTo>
                <a:lnTo>
                  <a:pt x="787" y="1815"/>
                </a:lnTo>
                <a:lnTo>
                  <a:pt x="776" y="1812"/>
                </a:lnTo>
                <a:lnTo>
                  <a:pt x="767" y="1809"/>
                </a:lnTo>
                <a:lnTo>
                  <a:pt x="760" y="1805"/>
                </a:lnTo>
                <a:lnTo>
                  <a:pt x="755" y="1800"/>
                </a:lnTo>
                <a:lnTo>
                  <a:pt x="749" y="1793"/>
                </a:lnTo>
                <a:lnTo>
                  <a:pt x="745" y="1786"/>
                </a:lnTo>
                <a:lnTo>
                  <a:pt x="742" y="1777"/>
                </a:lnTo>
                <a:lnTo>
                  <a:pt x="740" y="1768"/>
                </a:lnTo>
                <a:lnTo>
                  <a:pt x="737" y="1759"/>
                </a:lnTo>
                <a:lnTo>
                  <a:pt x="736" y="1748"/>
                </a:lnTo>
                <a:lnTo>
                  <a:pt x="736" y="1727"/>
                </a:lnTo>
                <a:lnTo>
                  <a:pt x="737" y="1703"/>
                </a:lnTo>
                <a:lnTo>
                  <a:pt x="736" y="1703"/>
                </a:lnTo>
                <a:lnTo>
                  <a:pt x="735" y="1702"/>
                </a:lnTo>
                <a:lnTo>
                  <a:pt x="733" y="1702"/>
                </a:lnTo>
                <a:lnTo>
                  <a:pt x="732" y="1701"/>
                </a:lnTo>
                <a:lnTo>
                  <a:pt x="718" y="1715"/>
                </a:lnTo>
                <a:lnTo>
                  <a:pt x="706" y="1729"/>
                </a:lnTo>
                <a:lnTo>
                  <a:pt x="697" y="1744"/>
                </a:lnTo>
                <a:lnTo>
                  <a:pt x="689" y="1760"/>
                </a:lnTo>
                <a:lnTo>
                  <a:pt x="684" y="1777"/>
                </a:lnTo>
                <a:lnTo>
                  <a:pt x="680" y="1795"/>
                </a:lnTo>
                <a:lnTo>
                  <a:pt x="676" y="1815"/>
                </a:lnTo>
                <a:lnTo>
                  <a:pt x="674" y="1833"/>
                </a:lnTo>
                <a:lnTo>
                  <a:pt x="674" y="1853"/>
                </a:lnTo>
                <a:lnTo>
                  <a:pt x="675" y="1872"/>
                </a:lnTo>
                <a:lnTo>
                  <a:pt x="677" y="1893"/>
                </a:lnTo>
                <a:lnTo>
                  <a:pt x="680" y="1912"/>
                </a:lnTo>
                <a:lnTo>
                  <a:pt x="683" y="1932"/>
                </a:lnTo>
                <a:lnTo>
                  <a:pt x="687" y="1952"/>
                </a:lnTo>
                <a:lnTo>
                  <a:pt x="697" y="1990"/>
                </a:lnTo>
                <a:lnTo>
                  <a:pt x="689" y="1984"/>
                </a:lnTo>
                <a:lnTo>
                  <a:pt x="684" y="1976"/>
                </a:lnTo>
                <a:lnTo>
                  <a:pt x="679" y="1967"/>
                </a:lnTo>
                <a:lnTo>
                  <a:pt x="673" y="1957"/>
                </a:lnTo>
                <a:lnTo>
                  <a:pt x="669" y="1946"/>
                </a:lnTo>
                <a:lnTo>
                  <a:pt x="666" y="1936"/>
                </a:lnTo>
                <a:lnTo>
                  <a:pt x="661" y="1915"/>
                </a:lnTo>
                <a:lnTo>
                  <a:pt x="658" y="1896"/>
                </a:lnTo>
                <a:lnTo>
                  <a:pt x="656" y="1876"/>
                </a:lnTo>
                <a:lnTo>
                  <a:pt x="656" y="1856"/>
                </a:lnTo>
                <a:lnTo>
                  <a:pt x="657" y="1837"/>
                </a:lnTo>
                <a:lnTo>
                  <a:pt x="659" y="1818"/>
                </a:lnTo>
                <a:lnTo>
                  <a:pt x="661" y="1798"/>
                </a:lnTo>
                <a:lnTo>
                  <a:pt x="666" y="1780"/>
                </a:lnTo>
                <a:lnTo>
                  <a:pt x="669" y="1762"/>
                </a:lnTo>
                <a:lnTo>
                  <a:pt x="661" y="1764"/>
                </a:lnTo>
                <a:lnTo>
                  <a:pt x="654" y="1767"/>
                </a:lnTo>
                <a:lnTo>
                  <a:pt x="649" y="1772"/>
                </a:lnTo>
                <a:lnTo>
                  <a:pt x="642" y="1777"/>
                </a:lnTo>
                <a:lnTo>
                  <a:pt x="638" y="1782"/>
                </a:lnTo>
                <a:lnTo>
                  <a:pt x="635" y="1789"/>
                </a:lnTo>
                <a:lnTo>
                  <a:pt x="632" y="1796"/>
                </a:lnTo>
                <a:lnTo>
                  <a:pt x="631" y="1804"/>
                </a:lnTo>
                <a:lnTo>
                  <a:pt x="624" y="1812"/>
                </a:lnTo>
                <a:lnTo>
                  <a:pt x="616" y="1823"/>
                </a:lnTo>
                <a:lnTo>
                  <a:pt x="610" y="1834"/>
                </a:lnTo>
                <a:lnTo>
                  <a:pt x="604" y="1847"/>
                </a:lnTo>
                <a:lnTo>
                  <a:pt x="598" y="1858"/>
                </a:lnTo>
                <a:lnTo>
                  <a:pt x="593" y="1872"/>
                </a:lnTo>
                <a:lnTo>
                  <a:pt x="590" y="1885"/>
                </a:lnTo>
                <a:lnTo>
                  <a:pt x="585" y="1899"/>
                </a:lnTo>
                <a:lnTo>
                  <a:pt x="583" y="1913"/>
                </a:lnTo>
                <a:lnTo>
                  <a:pt x="581" y="1928"/>
                </a:lnTo>
                <a:lnTo>
                  <a:pt x="579" y="1942"/>
                </a:lnTo>
                <a:lnTo>
                  <a:pt x="579" y="1957"/>
                </a:lnTo>
                <a:lnTo>
                  <a:pt x="578" y="1971"/>
                </a:lnTo>
                <a:lnTo>
                  <a:pt x="579" y="1986"/>
                </a:lnTo>
                <a:lnTo>
                  <a:pt x="580" y="2000"/>
                </a:lnTo>
                <a:lnTo>
                  <a:pt x="582" y="2014"/>
                </a:lnTo>
                <a:lnTo>
                  <a:pt x="580" y="2016"/>
                </a:lnTo>
                <a:lnTo>
                  <a:pt x="578" y="2019"/>
                </a:lnTo>
                <a:lnTo>
                  <a:pt x="577" y="2021"/>
                </a:lnTo>
                <a:lnTo>
                  <a:pt x="576" y="2025"/>
                </a:lnTo>
                <a:lnTo>
                  <a:pt x="588" y="2048"/>
                </a:lnTo>
                <a:lnTo>
                  <a:pt x="601" y="2069"/>
                </a:lnTo>
                <a:lnTo>
                  <a:pt x="616" y="2090"/>
                </a:lnTo>
                <a:lnTo>
                  <a:pt x="632" y="2109"/>
                </a:lnTo>
                <a:lnTo>
                  <a:pt x="649" y="2126"/>
                </a:lnTo>
                <a:lnTo>
                  <a:pt x="667" y="2143"/>
                </a:lnTo>
                <a:lnTo>
                  <a:pt x="685" y="2159"/>
                </a:lnTo>
                <a:lnTo>
                  <a:pt x="704" y="2175"/>
                </a:lnTo>
                <a:lnTo>
                  <a:pt x="708" y="2156"/>
                </a:lnTo>
                <a:lnTo>
                  <a:pt x="715" y="2138"/>
                </a:lnTo>
                <a:lnTo>
                  <a:pt x="722" y="2123"/>
                </a:lnTo>
                <a:lnTo>
                  <a:pt x="732" y="2108"/>
                </a:lnTo>
                <a:lnTo>
                  <a:pt x="742" y="2094"/>
                </a:lnTo>
                <a:lnTo>
                  <a:pt x="753" y="2081"/>
                </a:lnTo>
                <a:lnTo>
                  <a:pt x="765" y="2069"/>
                </a:lnTo>
                <a:lnTo>
                  <a:pt x="777" y="2058"/>
                </a:lnTo>
                <a:lnTo>
                  <a:pt x="803" y="2036"/>
                </a:lnTo>
                <a:lnTo>
                  <a:pt x="816" y="2024"/>
                </a:lnTo>
                <a:lnTo>
                  <a:pt x="827" y="2013"/>
                </a:lnTo>
                <a:lnTo>
                  <a:pt x="839" y="2001"/>
                </a:lnTo>
                <a:lnTo>
                  <a:pt x="850" y="1988"/>
                </a:lnTo>
                <a:lnTo>
                  <a:pt x="858" y="1974"/>
                </a:lnTo>
                <a:lnTo>
                  <a:pt x="867" y="1959"/>
                </a:lnTo>
                <a:lnTo>
                  <a:pt x="877" y="1939"/>
                </a:lnTo>
                <a:lnTo>
                  <a:pt x="885" y="1915"/>
                </a:lnTo>
                <a:lnTo>
                  <a:pt x="895" y="1891"/>
                </a:lnTo>
                <a:lnTo>
                  <a:pt x="901" y="1865"/>
                </a:lnTo>
                <a:lnTo>
                  <a:pt x="904" y="1851"/>
                </a:lnTo>
                <a:lnTo>
                  <a:pt x="907" y="1837"/>
                </a:lnTo>
                <a:lnTo>
                  <a:pt x="908" y="1823"/>
                </a:lnTo>
                <a:lnTo>
                  <a:pt x="909" y="1809"/>
                </a:lnTo>
                <a:lnTo>
                  <a:pt x="909" y="1795"/>
                </a:lnTo>
                <a:lnTo>
                  <a:pt x="907" y="1780"/>
                </a:lnTo>
                <a:lnTo>
                  <a:pt x="904" y="1766"/>
                </a:lnTo>
                <a:lnTo>
                  <a:pt x="900" y="1751"/>
                </a:lnTo>
                <a:lnTo>
                  <a:pt x="895" y="1747"/>
                </a:lnTo>
                <a:lnTo>
                  <a:pt x="891" y="1743"/>
                </a:lnTo>
                <a:lnTo>
                  <a:pt x="883" y="1732"/>
                </a:lnTo>
                <a:lnTo>
                  <a:pt x="879" y="1728"/>
                </a:lnTo>
                <a:lnTo>
                  <a:pt x="873" y="1724"/>
                </a:lnTo>
                <a:lnTo>
                  <a:pt x="867" y="1721"/>
                </a:lnTo>
                <a:lnTo>
                  <a:pt x="858" y="1720"/>
                </a:lnTo>
                <a:lnTo>
                  <a:pt x="859" y="1734"/>
                </a:lnTo>
                <a:lnTo>
                  <a:pt x="859" y="1747"/>
                </a:lnTo>
                <a:lnTo>
                  <a:pt x="859" y="1758"/>
                </a:lnTo>
                <a:lnTo>
                  <a:pt x="859" y="1764"/>
                </a:lnTo>
                <a:lnTo>
                  <a:pt x="861" y="17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38" tIns="45719" rIns="91438" bIns="45719"/>
          <a:lstStyle/>
          <a:p>
            <a:endParaRPr lang="zh-CN" altLang="en-US"/>
          </a:p>
        </p:txBody>
      </p:sp>
      <p:sp>
        <p:nvSpPr>
          <p:cNvPr id="128" name="文本框 127"/>
          <p:cNvSpPr txBox="1"/>
          <p:nvPr/>
        </p:nvSpPr>
        <p:spPr>
          <a:xfrm>
            <a:off x="2343151" y="3369360"/>
            <a:ext cx="7287727" cy="923330"/>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We never live the same day twice</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419313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fade">
                                      <p:cBhvr>
                                        <p:cTn id="7" dur="1000"/>
                                        <p:tgtEl>
                                          <p:spTgt spid="122"/>
                                        </p:tgtEl>
                                      </p:cBhvr>
                                    </p:animEffect>
                                    <p:anim calcmode="lin" valueType="num">
                                      <p:cBhvr>
                                        <p:cTn id="8" dur="1000" fill="hold"/>
                                        <p:tgtEl>
                                          <p:spTgt spid="122"/>
                                        </p:tgtEl>
                                        <p:attrNameLst>
                                          <p:attrName>ppt_x</p:attrName>
                                        </p:attrNameLst>
                                      </p:cBhvr>
                                      <p:tavLst>
                                        <p:tav tm="0">
                                          <p:val>
                                            <p:strVal val="#ppt_x"/>
                                          </p:val>
                                        </p:tav>
                                        <p:tav tm="100000">
                                          <p:val>
                                            <p:strVal val="#ppt_x"/>
                                          </p:val>
                                        </p:tav>
                                      </p:tavLst>
                                    </p:anim>
                                    <p:anim calcmode="lin" valueType="num">
                                      <p:cBhvr>
                                        <p:cTn id="9" dur="1000" fill="hold"/>
                                        <p:tgtEl>
                                          <p:spTgt spid="1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Effect transition="in" filter="fade">
                                      <p:cBhvr>
                                        <p:cTn id="13" dur="1000"/>
                                        <p:tgtEl>
                                          <p:spTgt spid="127"/>
                                        </p:tgtEl>
                                      </p:cBhvr>
                                    </p:animEffect>
                                    <p:anim calcmode="lin" valueType="num">
                                      <p:cBhvr>
                                        <p:cTn id="14" dur="1000" fill="hold"/>
                                        <p:tgtEl>
                                          <p:spTgt spid="127"/>
                                        </p:tgtEl>
                                        <p:attrNameLst>
                                          <p:attrName>ppt_x</p:attrName>
                                        </p:attrNameLst>
                                      </p:cBhvr>
                                      <p:tavLst>
                                        <p:tav tm="0">
                                          <p:val>
                                            <p:strVal val="#ppt_x"/>
                                          </p:val>
                                        </p:tav>
                                        <p:tav tm="100000">
                                          <p:val>
                                            <p:strVal val="#ppt_x"/>
                                          </p:val>
                                        </p:tav>
                                      </p:tavLst>
                                    </p:anim>
                                    <p:anim calcmode="lin" valueType="num">
                                      <p:cBhvr>
                                        <p:cTn id="15" dur="1000" fill="hold"/>
                                        <p:tgtEl>
                                          <p:spTgt spid="1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1730692" y="2175423"/>
            <a:ext cx="9348787" cy="3041322"/>
            <a:chOff x="785813" y="1679575"/>
            <a:chExt cx="7643812" cy="2486664"/>
          </a:xfrm>
        </p:grpSpPr>
        <p:sp>
          <p:nvSpPr>
            <p:cNvPr id="7" name="文本框 38"/>
            <p:cNvSpPr>
              <a:spLocks noChangeArrowheads="1"/>
            </p:cNvSpPr>
            <p:nvPr/>
          </p:nvSpPr>
          <p:spPr bwMode="auto">
            <a:xfrm>
              <a:off x="785813" y="3073401"/>
              <a:ext cx="1714500" cy="30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CN" altLang="en-US" sz="18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p:txBody>
        </p:sp>
        <p:sp>
          <p:nvSpPr>
            <p:cNvPr id="8" name="文本框 39"/>
            <p:cNvSpPr>
              <a:spLocks noChangeArrowheads="1"/>
            </p:cNvSpPr>
            <p:nvPr/>
          </p:nvSpPr>
          <p:spPr bwMode="auto">
            <a:xfrm>
              <a:off x="923925" y="3373438"/>
              <a:ext cx="1504950" cy="78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endParaRPr lang="en-US" altLang="zh-CN"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endParaRP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endParaRPr lang="en-US" altLang="zh-CN"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endParaRP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p:txBody>
        </p:sp>
        <p:sp>
          <p:nvSpPr>
            <p:cNvPr id="9" name="文本框 38"/>
            <p:cNvSpPr>
              <a:spLocks noChangeArrowheads="1"/>
            </p:cNvSpPr>
            <p:nvPr/>
          </p:nvSpPr>
          <p:spPr bwMode="auto">
            <a:xfrm>
              <a:off x="2714625" y="3074989"/>
              <a:ext cx="1714500" cy="30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CN" altLang="en-US" sz="18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p:txBody>
        </p:sp>
        <p:sp>
          <p:nvSpPr>
            <p:cNvPr id="10" name="文本框 39"/>
            <p:cNvSpPr>
              <a:spLocks noChangeArrowheads="1"/>
            </p:cNvSpPr>
            <p:nvPr/>
          </p:nvSpPr>
          <p:spPr bwMode="auto">
            <a:xfrm>
              <a:off x="2852738" y="3375025"/>
              <a:ext cx="1504950" cy="78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endParaRPr lang="en-US" altLang="zh-CN"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endParaRP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endParaRPr lang="en-US" altLang="zh-CN"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endParaRP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p:txBody>
        </p:sp>
        <p:sp>
          <p:nvSpPr>
            <p:cNvPr id="11" name="文本框 38"/>
            <p:cNvSpPr>
              <a:spLocks noChangeArrowheads="1"/>
            </p:cNvSpPr>
            <p:nvPr/>
          </p:nvSpPr>
          <p:spPr bwMode="auto">
            <a:xfrm>
              <a:off x="4714875" y="3074989"/>
              <a:ext cx="1714500" cy="30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CN" altLang="en-US" sz="18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p:txBody>
        </p:sp>
        <p:sp>
          <p:nvSpPr>
            <p:cNvPr id="12" name="文本框 39"/>
            <p:cNvSpPr>
              <a:spLocks noChangeArrowheads="1"/>
            </p:cNvSpPr>
            <p:nvPr/>
          </p:nvSpPr>
          <p:spPr bwMode="auto">
            <a:xfrm>
              <a:off x="4852988" y="3375025"/>
              <a:ext cx="1504950" cy="78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endParaRPr lang="en-US" altLang="zh-CN"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endParaRP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endParaRPr lang="en-US" altLang="zh-CN"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endParaRP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p:txBody>
        </p:sp>
        <p:sp>
          <p:nvSpPr>
            <p:cNvPr id="13" name="文本框 38"/>
            <p:cNvSpPr>
              <a:spLocks noChangeArrowheads="1"/>
            </p:cNvSpPr>
            <p:nvPr/>
          </p:nvSpPr>
          <p:spPr bwMode="auto">
            <a:xfrm>
              <a:off x="6715125" y="3086101"/>
              <a:ext cx="1714500" cy="301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CN" altLang="en-US" sz="1800" b="1">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p:txBody>
        </p:sp>
        <p:sp>
          <p:nvSpPr>
            <p:cNvPr id="14" name="文本框 39"/>
            <p:cNvSpPr>
              <a:spLocks noChangeArrowheads="1"/>
            </p:cNvSpPr>
            <p:nvPr/>
          </p:nvSpPr>
          <p:spPr bwMode="auto">
            <a:xfrm>
              <a:off x="6853238" y="3386138"/>
              <a:ext cx="1504950" cy="78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8" tIns="45719" rIns="91438" bIns="45719">
              <a:spAutoFit/>
            </a:bodyPr>
            <a:lstStyle>
              <a:lvl1pPr eaLnBrk="0" hangingPunct="0">
                <a:spcBef>
                  <a:spcPct val="20000"/>
                </a:spcBef>
                <a:buFont typeface="Arial" pitchFamily="34"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pitchFamily="34"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pitchFamily="34"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defRPr>
              </a:lvl9pPr>
            </a:lstStyle>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endParaRPr lang="en-US" altLang="zh-CN"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endParaRP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endParaRPr lang="en-US" altLang="zh-CN"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endParaRPr>
            </a:p>
            <a:p>
              <a:pPr eaLnBrk="1" hangingPunct="1">
                <a:spcBef>
                  <a:spcPct val="0"/>
                </a:spcBef>
                <a:buFontTx/>
                <a:buNone/>
              </a:pPr>
              <a:r>
                <a:rPr lang="zh-CN" altLang="en-US" sz="1400" b="1" dirty="0">
                  <a:blipFill>
                    <a:blip r:embed="rId4"/>
                    <a:stretch>
                      <a:fillRect/>
                    </a:stretch>
                  </a:blipFill>
                  <a:latin typeface="微软雅黑" panose="020B0503020204020204" pitchFamily="34" charset="-122"/>
                  <a:ea typeface="微软雅黑" panose="020B0503020204020204" pitchFamily="34" charset="-122"/>
                  <a:sym typeface="方正兰亭细黑_GBK" pitchFamily="2" charset="-122"/>
                </a:rPr>
                <a:t>单击此处添加标题</a:t>
              </a:r>
            </a:p>
          </p:txBody>
        </p:sp>
        <p:grpSp>
          <p:nvGrpSpPr>
            <p:cNvPr id="15" name="组合 14"/>
            <p:cNvGrpSpPr/>
            <p:nvPr/>
          </p:nvGrpSpPr>
          <p:grpSpPr>
            <a:xfrm>
              <a:off x="2957513" y="1679575"/>
              <a:ext cx="1152525" cy="1150938"/>
              <a:chOff x="3943351" y="2239433"/>
              <a:chExt cx="1536700" cy="1534584"/>
            </a:xfrm>
          </p:grpSpPr>
          <p:sp>
            <p:nvSpPr>
              <p:cNvPr id="16" name="椭圆 4"/>
              <p:cNvSpPr>
                <a:spLocks noChangeArrowheads="1"/>
              </p:cNvSpPr>
              <p:nvPr/>
            </p:nvSpPr>
            <p:spPr bwMode="auto">
              <a:xfrm>
                <a:off x="3943351" y="2239433"/>
                <a:ext cx="1536700" cy="1534584"/>
              </a:xfrm>
              <a:custGeom>
                <a:avLst/>
                <a:gdLst>
                  <a:gd name="T0" fmla="*/ 576064 w 1152128"/>
                  <a:gd name="T1" fmla="*/ 0 h 1152128"/>
                  <a:gd name="T2" fmla="*/ 1152128 w 1152128"/>
                  <a:gd name="T3" fmla="*/ 0 h 1152128"/>
                  <a:gd name="T4" fmla="*/ 1152128 w 1152128"/>
                  <a:gd name="T5" fmla="*/ 576064 h 1152128"/>
                  <a:gd name="T6" fmla="*/ 576064 w 1152128"/>
                  <a:gd name="T7" fmla="*/ 1152128 h 1152128"/>
                  <a:gd name="T8" fmla="*/ 0 w 1152128"/>
                  <a:gd name="T9" fmla="*/ 576064 h 1152128"/>
                  <a:gd name="T10" fmla="*/ 576064 w 1152128"/>
                  <a:gd name="T11" fmla="*/ 0 h 1152128"/>
                  <a:gd name="T12" fmla="*/ 0 w 1152128"/>
                  <a:gd name="T13" fmla="*/ 0 h 1152128"/>
                  <a:gd name="T14" fmla="*/ 1152128 w 1152128"/>
                  <a:gd name="T15" fmla="*/ 1152128 h 1152128"/>
                </a:gdLst>
                <a:ahLst/>
                <a:cxnLst>
                  <a:cxn ang="0">
                    <a:pos x="T0" y="T1"/>
                  </a:cxn>
                  <a:cxn ang="0">
                    <a:pos x="T2" y="T3"/>
                  </a:cxn>
                  <a:cxn ang="0">
                    <a:pos x="T4" y="T5"/>
                  </a:cxn>
                  <a:cxn ang="0">
                    <a:pos x="T6" y="T7"/>
                  </a:cxn>
                  <a:cxn ang="0">
                    <a:pos x="T8" y="T9"/>
                  </a:cxn>
                  <a:cxn ang="0">
                    <a:pos x="T10" y="T11"/>
                  </a:cxn>
                </a:cxnLst>
                <a:rect l="T12" t="T13" r="T14" b="T15"/>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121917" tIns="60958" rIns="121917" bIns="60958" anchor="ct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17" name="Freeform 108"/>
              <p:cNvSpPr>
                <a:spLocks noEditPoints="1"/>
              </p:cNvSpPr>
              <p:nvPr/>
            </p:nvSpPr>
            <p:spPr bwMode="auto">
              <a:xfrm>
                <a:off x="4286252" y="2540000"/>
                <a:ext cx="969433" cy="1032933"/>
              </a:xfrm>
              <a:custGeom>
                <a:avLst/>
                <a:gdLst>
                  <a:gd name="T0" fmla="*/ 493013 w 1373"/>
                  <a:gd name="T1" fmla="*/ 56015 h 1466"/>
                  <a:gd name="T2" fmla="*/ 556030 w 1373"/>
                  <a:gd name="T3" fmla="*/ 47560 h 1466"/>
                  <a:gd name="T4" fmla="*/ 585685 w 1373"/>
                  <a:gd name="T5" fmla="*/ 168574 h 1466"/>
                  <a:gd name="T6" fmla="*/ 629108 w 1373"/>
                  <a:gd name="T7" fmla="*/ 354586 h 1466"/>
                  <a:gd name="T8" fmla="*/ 726545 w 1373"/>
                  <a:gd name="T9" fmla="*/ 558566 h 1466"/>
                  <a:gd name="T10" fmla="*/ 664058 w 1373"/>
                  <a:gd name="T11" fmla="*/ 594500 h 1466"/>
                  <a:gd name="T12" fmla="*/ 532200 w 1373"/>
                  <a:gd name="T13" fmla="*/ 637304 h 1466"/>
                  <a:gd name="T14" fmla="*/ 393457 w 1373"/>
                  <a:gd name="T15" fmla="*/ 666369 h 1466"/>
                  <a:gd name="T16" fmla="*/ 205996 w 1373"/>
                  <a:gd name="T17" fmla="*/ 739294 h 1466"/>
                  <a:gd name="T18" fmla="*/ 119679 w 1373"/>
                  <a:gd name="T19" fmla="*/ 704417 h 1466"/>
                  <a:gd name="T20" fmla="*/ 62487 w 1373"/>
                  <a:gd name="T21" fmla="*/ 551168 h 1466"/>
                  <a:gd name="T22" fmla="*/ 27537 w 1373"/>
                  <a:gd name="T23" fmla="*/ 419057 h 1466"/>
                  <a:gd name="T24" fmla="*/ 530 w 1373"/>
                  <a:gd name="T25" fmla="*/ 232516 h 1466"/>
                  <a:gd name="T26" fmla="*/ 106970 w 1373"/>
                  <a:gd name="T27" fmla="*/ 165403 h 1466"/>
                  <a:gd name="T28" fmla="*/ 259481 w 1373"/>
                  <a:gd name="T29" fmla="*/ 117315 h 1466"/>
                  <a:gd name="T30" fmla="*/ 272190 w 1373"/>
                  <a:gd name="T31" fmla="*/ 57072 h 1466"/>
                  <a:gd name="T32" fmla="*/ 324086 w 1373"/>
                  <a:gd name="T33" fmla="*/ 0 h 1466"/>
                  <a:gd name="T34" fmla="*/ 383396 w 1373"/>
                  <a:gd name="T35" fmla="*/ 31178 h 1466"/>
                  <a:gd name="T36" fmla="*/ 336795 w 1373"/>
                  <a:gd name="T37" fmla="*/ 141095 h 1466"/>
                  <a:gd name="T38" fmla="*/ 355329 w 1373"/>
                  <a:gd name="T39" fmla="*/ 90892 h 1466"/>
                  <a:gd name="T40" fmla="*/ 421523 w 1373"/>
                  <a:gd name="T41" fmla="*/ 236743 h 1466"/>
                  <a:gd name="T42" fmla="*/ 393987 w 1373"/>
                  <a:gd name="T43" fmla="*/ 274791 h 1466"/>
                  <a:gd name="T44" fmla="*/ 323556 w 1373"/>
                  <a:gd name="T45" fmla="*/ 159062 h 1466"/>
                  <a:gd name="T46" fmla="*/ 320909 w 1373"/>
                  <a:gd name="T47" fmla="*/ 23252 h 1466"/>
                  <a:gd name="T48" fmla="*/ 384455 w 1373"/>
                  <a:gd name="T49" fmla="*/ 72925 h 1466"/>
                  <a:gd name="T50" fmla="*/ 384984 w 1373"/>
                  <a:gd name="T51" fmla="*/ 53373 h 1466"/>
                  <a:gd name="T52" fmla="*/ 327263 w 1373"/>
                  <a:gd name="T53" fmla="*/ 8984 h 1466"/>
                  <a:gd name="T54" fmla="*/ 281722 w 1373"/>
                  <a:gd name="T55" fmla="*/ 59714 h 1466"/>
                  <a:gd name="T56" fmla="*/ 307670 w 1373"/>
                  <a:gd name="T57" fmla="*/ 147965 h 1466"/>
                  <a:gd name="T58" fmla="*/ 373334 w 1373"/>
                  <a:gd name="T59" fmla="*/ 282189 h 1466"/>
                  <a:gd name="T60" fmla="*/ 416228 w 1373"/>
                  <a:gd name="T61" fmla="*/ 280604 h 1466"/>
                  <a:gd name="T62" fmla="*/ 424701 w 1373"/>
                  <a:gd name="T63" fmla="*/ 203451 h 1466"/>
                  <a:gd name="T64" fmla="*/ 370157 w 1373"/>
                  <a:gd name="T65" fmla="*/ 82966 h 1466"/>
                  <a:gd name="T66" fmla="*/ 318790 w 1373"/>
                  <a:gd name="T67" fmla="*/ 100933 h 1466"/>
                  <a:gd name="T68" fmla="*/ 354800 w 1373"/>
                  <a:gd name="T69" fmla="*/ 201866 h 1466"/>
                  <a:gd name="T70" fmla="*/ 370157 w 1373"/>
                  <a:gd name="T71" fmla="*/ 60243 h 1466"/>
                  <a:gd name="T72" fmla="*/ 317202 w 1373"/>
                  <a:gd name="T73" fmla="*/ 34877 h 1466"/>
                  <a:gd name="T74" fmla="*/ 303433 w 1373"/>
                  <a:gd name="T75" fmla="*/ 78210 h 1466"/>
                  <a:gd name="T76" fmla="*/ 351093 w 1373"/>
                  <a:gd name="T77" fmla="*/ 69226 h 1466"/>
                  <a:gd name="T78" fmla="*/ 535907 w 1373"/>
                  <a:gd name="T79" fmla="*/ 60243 h 1466"/>
                  <a:gd name="T80" fmla="*/ 467594 w 1373"/>
                  <a:gd name="T81" fmla="*/ 71340 h 1466"/>
                  <a:gd name="T82" fmla="*/ 401930 w 1373"/>
                  <a:gd name="T83" fmla="*/ 126298 h 1466"/>
                  <a:gd name="T84" fmla="*/ 436351 w 1373"/>
                  <a:gd name="T85" fmla="*/ 281133 h 1466"/>
                  <a:gd name="T86" fmla="*/ 371216 w 1373"/>
                  <a:gd name="T87" fmla="*/ 288531 h 1466"/>
                  <a:gd name="T88" fmla="*/ 292842 w 1373"/>
                  <a:gd name="T89" fmla="*/ 116786 h 1466"/>
                  <a:gd name="T90" fmla="*/ 185343 w 1373"/>
                  <a:gd name="T91" fmla="*/ 148493 h 1466"/>
                  <a:gd name="T92" fmla="*/ 51367 w 1373"/>
                  <a:gd name="T93" fmla="*/ 198695 h 1466"/>
                  <a:gd name="T94" fmla="*/ 20653 w 1373"/>
                  <a:gd name="T95" fmla="*/ 348774 h 1466"/>
                  <a:gd name="T96" fmla="*/ 62487 w 1373"/>
                  <a:gd name="T97" fmla="*/ 528445 h 1466"/>
                  <a:gd name="T98" fmla="*/ 145097 w 1373"/>
                  <a:gd name="T99" fmla="*/ 745636 h 1466"/>
                  <a:gd name="T100" fmla="*/ 321968 w 1373"/>
                  <a:gd name="T101" fmla="*/ 680637 h 1466"/>
                  <a:gd name="T102" fmla="*/ 597864 w 1373"/>
                  <a:gd name="T103" fmla="*/ 608768 h 1466"/>
                  <a:gd name="T104" fmla="*/ 714895 w 1373"/>
                  <a:gd name="T105" fmla="*/ 560151 h 1466"/>
                  <a:gd name="T106" fmla="*/ 652938 w 1373"/>
                  <a:gd name="T107" fmla="*/ 441780 h 1466"/>
                  <a:gd name="T108" fmla="*/ 585685 w 1373"/>
                  <a:gd name="T109" fmla="*/ 211378 h 1466"/>
                  <a:gd name="T110" fmla="*/ 553911 w 1373"/>
                  <a:gd name="T111" fmla="*/ 58657 h 1466"/>
                  <a:gd name="T112" fmla="*/ 406696 w 1373"/>
                  <a:gd name="T113" fmla="*/ 258938 h 1466"/>
                  <a:gd name="T114" fmla="*/ 360625 w 1373"/>
                  <a:gd name="T115" fmla="*/ 106746 h 1466"/>
                  <a:gd name="T116" fmla="*/ 338384 w 1373"/>
                  <a:gd name="T117" fmla="*/ 103047 h 1466"/>
                  <a:gd name="T118" fmla="*/ 362214 w 1373"/>
                  <a:gd name="T119" fmla="*/ 183899 h 1466"/>
                  <a:gd name="T120" fmla="*/ 368039 w 1373"/>
                  <a:gd name="T121" fmla="*/ 217719 h 1466"/>
                  <a:gd name="T122" fmla="*/ 389750 w 1373"/>
                  <a:gd name="T123" fmla="*/ 267393 h 1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73" h="1466">
                    <a:moveTo>
                      <a:pt x="762" y="143"/>
                    </a:moveTo>
                    <a:lnTo>
                      <a:pt x="762" y="143"/>
                    </a:lnTo>
                    <a:lnTo>
                      <a:pt x="790" y="136"/>
                    </a:lnTo>
                    <a:lnTo>
                      <a:pt x="821" y="129"/>
                    </a:lnTo>
                    <a:lnTo>
                      <a:pt x="882" y="113"/>
                    </a:lnTo>
                    <a:lnTo>
                      <a:pt x="890" y="111"/>
                    </a:lnTo>
                    <a:lnTo>
                      <a:pt x="898" y="111"/>
                    </a:lnTo>
                    <a:lnTo>
                      <a:pt x="907" y="111"/>
                    </a:lnTo>
                    <a:lnTo>
                      <a:pt x="917" y="110"/>
                    </a:lnTo>
                    <a:lnTo>
                      <a:pt x="924" y="108"/>
                    </a:lnTo>
                    <a:lnTo>
                      <a:pt x="931" y="106"/>
                    </a:lnTo>
                    <a:lnTo>
                      <a:pt x="939" y="104"/>
                    </a:lnTo>
                    <a:lnTo>
                      <a:pt x="949" y="104"/>
                    </a:lnTo>
                    <a:lnTo>
                      <a:pt x="957" y="106"/>
                    </a:lnTo>
                    <a:lnTo>
                      <a:pt x="966" y="106"/>
                    </a:lnTo>
                    <a:lnTo>
                      <a:pt x="978" y="103"/>
                    </a:lnTo>
                    <a:lnTo>
                      <a:pt x="992" y="99"/>
                    </a:lnTo>
                    <a:lnTo>
                      <a:pt x="1007" y="94"/>
                    </a:lnTo>
                    <a:lnTo>
                      <a:pt x="1019" y="91"/>
                    </a:lnTo>
                    <a:lnTo>
                      <a:pt x="1035" y="90"/>
                    </a:lnTo>
                    <a:lnTo>
                      <a:pt x="1050" y="90"/>
                    </a:lnTo>
                    <a:lnTo>
                      <a:pt x="1067" y="91"/>
                    </a:lnTo>
                    <a:lnTo>
                      <a:pt x="1082" y="94"/>
                    </a:lnTo>
                    <a:lnTo>
                      <a:pt x="1089" y="129"/>
                    </a:lnTo>
                    <a:lnTo>
                      <a:pt x="1095" y="167"/>
                    </a:lnTo>
                    <a:lnTo>
                      <a:pt x="1098" y="186"/>
                    </a:lnTo>
                    <a:lnTo>
                      <a:pt x="1099" y="204"/>
                    </a:lnTo>
                    <a:lnTo>
                      <a:pt x="1099" y="219"/>
                    </a:lnTo>
                    <a:lnTo>
                      <a:pt x="1098" y="233"/>
                    </a:lnTo>
                    <a:lnTo>
                      <a:pt x="1102" y="268"/>
                    </a:lnTo>
                    <a:lnTo>
                      <a:pt x="1105" y="302"/>
                    </a:lnTo>
                    <a:lnTo>
                      <a:pt x="1106" y="319"/>
                    </a:lnTo>
                    <a:lnTo>
                      <a:pt x="1108" y="334"/>
                    </a:lnTo>
                    <a:lnTo>
                      <a:pt x="1112" y="348"/>
                    </a:lnTo>
                    <a:lnTo>
                      <a:pt x="1116" y="362"/>
                    </a:lnTo>
                    <a:lnTo>
                      <a:pt x="1129" y="442"/>
                    </a:lnTo>
                    <a:lnTo>
                      <a:pt x="1141" y="523"/>
                    </a:lnTo>
                    <a:lnTo>
                      <a:pt x="1146" y="544"/>
                    </a:lnTo>
                    <a:lnTo>
                      <a:pt x="1150" y="563"/>
                    </a:lnTo>
                    <a:lnTo>
                      <a:pt x="1161" y="601"/>
                    </a:lnTo>
                    <a:lnTo>
                      <a:pt x="1174" y="636"/>
                    </a:lnTo>
                    <a:lnTo>
                      <a:pt x="1188" y="671"/>
                    </a:lnTo>
                    <a:lnTo>
                      <a:pt x="1219" y="758"/>
                    </a:lnTo>
                    <a:lnTo>
                      <a:pt x="1234" y="801"/>
                    </a:lnTo>
                    <a:lnTo>
                      <a:pt x="1252" y="841"/>
                    </a:lnTo>
                    <a:lnTo>
                      <a:pt x="1265" y="866"/>
                    </a:lnTo>
                    <a:lnTo>
                      <a:pt x="1279" y="892"/>
                    </a:lnTo>
                    <a:lnTo>
                      <a:pt x="1308" y="942"/>
                    </a:lnTo>
                    <a:lnTo>
                      <a:pt x="1336" y="993"/>
                    </a:lnTo>
                    <a:lnTo>
                      <a:pt x="1350" y="1020"/>
                    </a:lnTo>
                    <a:lnTo>
                      <a:pt x="1362" y="1046"/>
                    </a:lnTo>
                    <a:lnTo>
                      <a:pt x="1367" y="1052"/>
                    </a:lnTo>
                    <a:lnTo>
                      <a:pt x="1372" y="1057"/>
                    </a:lnTo>
                    <a:lnTo>
                      <a:pt x="1373" y="1064"/>
                    </a:lnTo>
                    <a:lnTo>
                      <a:pt x="1372" y="1069"/>
                    </a:lnTo>
                    <a:lnTo>
                      <a:pt x="1372" y="1071"/>
                    </a:lnTo>
                    <a:lnTo>
                      <a:pt x="1367" y="1076"/>
                    </a:lnTo>
                    <a:lnTo>
                      <a:pt x="1363" y="1079"/>
                    </a:lnTo>
                    <a:lnTo>
                      <a:pt x="1350" y="1083"/>
                    </a:lnTo>
                    <a:lnTo>
                      <a:pt x="1329" y="1094"/>
                    </a:lnTo>
                    <a:lnTo>
                      <a:pt x="1317" y="1100"/>
                    </a:lnTo>
                    <a:lnTo>
                      <a:pt x="1304" y="1105"/>
                    </a:lnTo>
                    <a:lnTo>
                      <a:pt x="1254" y="1125"/>
                    </a:lnTo>
                    <a:lnTo>
                      <a:pt x="1231" y="1135"/>
                    </a:lnTo>
                    <a:lnTo>
                      <a:pt x="1210" y="1146"/>
                    </a:lnTo>
                    <a:lnTo>
                      <a:pt x="1199" y="1150"/>
                    </a:lnTo>
                    <a:lnTo>
                      <a:pt x="1185" y="1154"/>
                    </a:lnTo>
                    <a:lnTo>
                      <a:pt x="1172" y="1160"/>
                    </a:lnTo>
                    <a:lnTo>
                      <a:pt x="1167" y="1163"/>
                    </a:lnTo>
                    <a:lnTo>
                      <a:pt x="1162" y="1167"/>
                    </a:lnTo>
                    <a:lnTo>
                      <a:pt x="1140" y="1170"/>
                    </a:lnTo>
                    <a:lnTo>
                      <a:pt x="1115" y="1175"/>
                    </a:lnTo>
                    <a:lnTo>
                      <a:pt x="1060" y="1191"/>
                    </a:lnTo>
                    <a:lnTo>
                      <a:pt x="1005" y="1206"/>
                    </a:lnTo>
                    <a:lnTo>
                      <a:pt x="952" y="1220"/>
                    </a:lnTo>
                    <a:lnTo>
                      <a:pt x="949" y="1222"/>
                    </a:lnTo>
                    <a:lnTo>
                      <a:pt x="948" y="1223"/>
                    </a:lnTo>
                    <a:lnTo>
                      <a:pt x="946" y="1226"/>
                    </a:lnTo>
                    <a:lnTo>
                      <a:pt x="945" y="1227"/>
                    </a:lnTo>
                    <a:lnTo>
                      <a:pt x="931" y="1227"/>
                    </a:lnTo>
                    <a:lnTo>
                      <a:pt x="915" y="1230"/>
                    </a:lnTo>
                    <a:lnTo>
                      <a:pt x="884" y="1236"/>
                    </a:lnTo>
                    <a:lnTo>
                      <a:pt x="814" y="1248"/>
                    </a:lnTo>
                    <a:lnTo>
                      <a:pt x="743" y="1261"/>
                    </a:lnTo>
                    <a:lnTo>
                      <a:pt x="706" y="1269"/>
                    </a:lnTo>
                    <a:lnTo>
                      <a:pt x="671" y="1278"/>
                    </a:lnTo>
                    <a:lnTo>
                      <a:pt x="637" y="1289"/>
                    </a:lnTo>
                    <a:lnTo>
                      <a:pt x="604" y="1303"/>
                    </a:lnTo>
                    <a:lnTo>
                      <a:pt x="557" y="1321"/>
                    </a:lnTo>
                    <a:lnTo>
                      <a:pt x="512" y="1340"/>
                    </a:lnTo>
                    <a:lnTo>
                      <a:pt x="469" y="1356"/>
                    </a:lnTo>
                    <a:lnTo>
                      <a:pt x="448" y="1366"/>
                    </a:lnTo>
                    <a:lnTo>
                      <a:pt x="427" y="1376"/>
                    </a:lnTo>
                    <a:lnTo>
                      <a:pt x="407" y="1387"/>
                    </a:lnTo>
                    <a:lnTo>
                      <a:pt x="389" y="1399"/>
                    </a:lnTo>
                    <a:lnTo>
                      <a:pt x="354" y="1421"/>
                    </a:lnTo>
                    <a:lnTo>
                      <a:pt x="319" y="1445"/>
                    </a:lnTo>
                    <a:lnTo>
                      <a:pt x="285" y="1466"/>
                    </a:lnTo>
                    <a:lnTo>
                      <a:pt x="278" y="1456"/>
                    </a:lnTo>
                    <a:lnTo>
                      <a:pt x="274" y="1445"/>
                    </a:lnTo>
                    <a:lnTo>
                      <a:pt x="264" y="1421"/>
                    </a:lnTo>
                    <a:lnTo>
                      <a:pt x="250" y="1392"/>
                    </a:lnTo>
                    <a:lnTo>
                      <a:pt x="234" y="1361"/>
                    </a:lnTo>
                    <a:lnTo>
                      <a:pt x="230" y="1347"/>
                    </a:lnTo>
                    <a:lnTo>
                      <a:pt x="226" y="1333"/>
                    </a:lnTo>
                    <a:lnTo>
                      <a:pt x="191" y="1244"/>
                    </a:lnTo>
                    <a:lnTo>
                      <a:pt x="153" y="1150"/>
                    </a:lnTo>
                    <a:lnTo>
                      <a:pt x="146" y="1137"/>
                    </a:lnTo>
                    <a:lnTo>
                      <a:pt x="140" y="1126"/>
                    </a:lnTo>
                    <a:lnTo>
                      <a:pt x="139" y="1122"/>
                    </a:lnTo>
                    <a:lnTo>
                      <a:pt x="139" y="1116"/>
                    </a:lnTo>
                    <a:lnTo>
                      <a:pt x="139" y="1112"/>
                    </a:lnTo>
                    <a:lnTo>
                      <a:pt x="139" y="1107"/>
                    </a:lnTo>
                    <a:lnTo>
                      <a:pt x="118" y="1043"/>
                    </a:lnTo>
                    <a:lnTo>
                      <a:pt x="98" y="979"/>
                    </a:lnTo>
                    <a:lnTo>
                      <a:pt x="77" y="910"/>
                    </a:lnTo>
                    <a:lnTo>
                      <a:pt x="72" y="890"/>
                    </a:lnTo>
                    <a:lnTo>
                      <a:pt x="65" y="872"/>
                    </a:lnTo>
                    <a:lnTo>
                      <a:pt x="63" y="862"/>
                    </a:lnTo>
                    <a:lnTo>
                      <a:pt x="62" y="851"/>
                    </a:lnTo>
                    <a:lnTo>
                      <a:pt x="62" y="840"/>
                    </a:lnTo>
                    <a:lnTo>
                      <a:pt x="60" y="829"/>
                    </a:lnTo>
                    <a:lnTo>
                      <a:pt x="52" y="793"/>
                    </a:lnTo>
                    <a:lnTo>
                      <a:pt x="44" y="758"/>
                    </a:lnTo>
                    <a:lnTo>
                      <a:pt x="35" y="723"/>
                    </a:lnTo>
                    <a:lnTo>
                      <a:pt x="28" y="687"/>
                    </a:lnTo>
                    <a:lnTo>
                      <a:pt x="22" y="649"/>
                    </a:lnTo>
                    <a:lnTo>
                      <a:pt x="18" y="608"/>
                    </a:lnTo>
                    <a:lnTo>
                      <a:pt x="10" y="544"/>
                    </a:lnTo>
                    <a:lnTo>
                      <a:pt x="7" y="511"/>
                    </a:lnTo>
                    <a:lnTo>
                      <a:pt x="6" y="479"/>
                    </a:lnTo>
                    <a:lnTo>
                      <a:pt x="4" y="459"/>
                    </a:lnTo>
                    <a:lnTo>
                      <a:pt x="1" y="440"/>
                    </a:lnTo>
                    <a:lnTo>
                      <a:pt x="0" y="420"/>
                    </a:lnTo>
                    <a:lnTo>
                      <a:pt x="0" y="412"/>
                    </a:lnTo>
                    <a:lnTo>
                      <a:pt x="1" y="402"/>
                    </a:lnTo>
                    <a:lnTo>
                      <a:pt x="42" y="384"/>
                    </a:lnTo>
                    <a:lnTo>
                      <a:pt x="86" y="362"/>
                    </a:lnTo>
                    <a:lnTo>
                      <a:pt x="108" y="351"/>
                    </a:lnTo>
                    <a:lnTo>
                      <a:pt x="132" y="341"/>
                    </a:lnTo>
                    <a:lnTo>
                      <a:pt x="156" y="333"/>
                    </a:lnTo>
                    <a:lnTo>
                      <a:pt x="180" y="326"/>
                    </a:lnTo>
                    <a:lnTo>
                      <a:pt x="191" y="319"/>
                    </a:lnTo>
                    <a:lnTo>
                      <a:pt x="202" y="313"/>
                    </a:lnTo>
                    <a:lnTo>
                      <a:pt x="215" y="311"/>
                    </a:lnTo>
                    <a:lnTo>
                      <a:pt x="226" y="308"/>
                    </a:lnTo>
                    <a:lnTo>
                      <a:pt x="243" y="299"/>
                    </a:lnTo>
                    <a:lnTo>
                      <a:pt x="260" y="292"/>
                    </a:lnTo>
                    <a:lnTo>
                      <a:pt x="295" y="280"/>
                    </a:lnTo>
                    <a:lnTo>
                      <a:pt x="333" y="268"/>
                    </a:lnTo>
                    <a:lnTo>
                      <a:pt x="371" y="259"/>
                    </a:lnTo>
                    <a:lnTo>
                      <a:pt x="406" y="249"/>
                    </a:lnTo>
                    <a:lnTo>
                      <a:pt x="441" y="236"/>
                    </a:lnTo>
                    <a:lnTo>
                      <a:pt x="474" y="226"/>
                    </a:lnTo>
                    <a:lnTo>
                      <a:pt x="490" y="222"/>
                    </a:lnTo>
                    <a:lnTo>
                      <a:pt x="505" y="221"/>
                    </a:lnTo>
                    <a:lnTo>
                      <a:pt x="515" y="216"/>
                    </a:lnTo>
                    <a:lnTo>
                      <a:pt x="525" y="212"/>
                    </a:lnTo>
                    <a:lnTo>
                      <a:pt x="547" y="207"/>
                    </a:lnTo>
                    <a:lnTo>
                      <a:pt x="545" y="195"/>
                    </a:lnTo>
                    <a:lnTo>
                      <a:pt x="540" y="184"/>
                    </a:lnTo>
                    <a:lnTo>
                      <a:pt x="529" y="159"/>
                    </a:lnTo>
                    <a:lnTo>
                      <a:pt x="519" y="132"/>
                    </a:lnTo>
                    <a:lnTo>
                      <a:pt x="517" y="121"/>
                    </a:lnTo>
                    <a:lnTo>
                      <a:pt x="514" y="108"/>
                    </a:lnTo>
                    <a:lnTo>
                      <a:pt x="514" y="96"/>
                    </a:lnTo>
                    <a:lnTo>
                      <a:pt x="517" y="84"/>
                    </a:lnTo>
                    <a:lnTo>
                      <a:pt x="519" y="73"/>
                    </a:lnTo>
                    <a:lnTo>
                      <a:pt x="524" y="62"/>
                    </a:lnTo>
                    <a:lnTo>
                      <a:pt x="536" y="42"/>
                    </a:lnTo>
                    <a:lnTo>
                      <a:pt x="549" y="21"/>
                    </a:lnTo>
                    <a:lnTo>
                      <a:pt x="556" y="20"/>
                    </a:lnTo>
                    <a:lnTo>
                      <a:pt x="564" y="17"/>
                    </a:lnTo>
                    <a:lnTo>
                      <a:pt x="578" y="11"/>
                    </a:lnTo>
                    <a:lnTo>
                      <a:pt x="595" y="4"/>
                    </a:lnTo>
                    <a:lnTo>
                      <a:pt x="604" y="2"/>
                    </a:lnTo>
                    <a:lnTo>
                      <a:pt x="612" y="0"/>
                    </a:lnTo>
                    <a:lnTo>
                      <a:pt x="623" y="0"/>
                    </a:lnTo>
                    <a:lnTo>
                      <a:pt x="633" y="0"/>
                    </a:lnTo>
                    <a:lnTo>
                      <a:pt x="642" y="2"/>
                    </a:lnTo>
                    <a:lnTo>
                      <a:pt x="651" y="4"/>
                    </a:lnTo>
                    <a:lnTo>
                      <a:pt x="668" y="10"/>
                    </a:lnTo>
                    <a:lnTo>
                      <a:pt x="688" y="17"/>
                    </a:lnTo>
                    <a:lnTo>
                      <a:pt x="695" y="28"/>
                    </a:lnTo>
                    <a:lnTo>
                      <a:pt x="705" y="38"/>
                    </a:lnTo>
                    <a:lnTo>
                      <a:pt x="715" y="48"/>
                    </a:lnTo>
                    <a:lnTo>
                      <a:pt x="724" y="59"/>
                    </a:lnTo>
                    <a:lnTo>
                      <a:pt x="730" y="69"/>
                    </a:lnTo>
                    <a:lnTo>
                      <a:pt x="734" y="80"/>
                    </a:lnTo>
                    <a:lnTo>
                      <a:pt x="743" y="101"/>
                    </a:lnTo>
                    <a:lnTo>
                      <a:pt x="751" y="124"/>
                    </a:lnTo>
                    <a:lnTo>
                      <a:pt x="757" y="134"/>
                    </a:lnTo>
                    <a:lnTo>
                      <a:pt x="762" y="143"/>
                    </a:lnTo>
                    <a:close/>
                    <a:moveTo>
                      <a:pt x="674" y="354"/>
                    </a:moveTo>
                    <a:lnTo>
                      <a:pt x="674" y="354"/>
                    </a:lnTo>
                    <a:lnTo>
                      <a:pt x="660" y="323"/>
                    </a:lnTo>
                    <a:lnTo>
                      <a:pt x="646" y="291"/>
                    </a:lnTo>
                    <a:lnTo>
                      <a:pt x="636" y="267"/>
                    </a:lnTo>
                    <a:lnTo>
                      <a:pt x="628" y="242"/>
                    </a:lnTo>
                    <a:lnTo>
                      <a:pt x="625" y="229"/>
                    </a:lnTo>
                    <a:lnTo>
                      <a:pt x="623" y="215"/>
                    </a:lnTo>
                    <a:lnTo>
                      <a:pt x="622" y="202"/>
                    </a:lnTo>
                    <a:lnTo>
                      <a:pt x="623" y="190"/>
                    </a:lnTo>
                    <a:lnTo>
                      <a:pt x="628" y="183"/>
                    </a:lnTo>
                    <a:lnTo>
                      <a:pt x="633" y="179"/>
                    </a:lnTo>
                    <a:lnTo>
                      <a:pt x="639" y="174"/>
                    </a:lnTo>
                    <a:lnTo>
                      <a:pt x="646" y="172"/>
                    </a:lnTo>
                    <a:lnTo>
                      <a:pt x="654" y="170"/>
                    </a:lnTo>
                    <a:lnTo>
                      <a:pt x="661" y="170"/>
                    </a:lnTo>
                    <a:lnTo>
                      <a:pt x="671" y="172"/>
                    </a:lnTo>
                    <a:lnTo>
                      <a:pt x="681" y="173"/>
                    </a:lnTo>
                    <a:lnTo>
                      <a:pt x="692" y="190"/>
                    </a:lnTo>
                    <a:lnTo>
                      <a:pt x="703" y="211"/>
                    </a:lnTo>
                    <a:lnTo>
                      <a:pt x="715" y="232"/>
                    </a:lnTo>
                    <a:lnTo>
                      <a:pt x="726" y="256"/>
                    </a:lnTo>
                    <a:lnTo>
                      <a:pt x="747" y="305"/>
                    </a:lnTo>
                    <a:lnTo>
                      <a:pt x="764" y="351"/>
                    </a:lnTo>
                    <a:lnTo>
                      <a:pt x="778" y="388"/>
                    </a:lnTo>
                    <a:lnTo>
                      <a:pt x="785" y="407"/>
                    </a:lnTo>
                    <a:lnTo>
                      <a:pt x="792" y="428"/>
                    </a:lnTo>
                    <a:lnTo>
                      <a:pt x="796" y="448"/>
                    </a:lnTo>
                    <a:lnTo>
                      <a:pt x="796" y="458"/>
                    </a:lnTo>
                    <a:lnTo>
                      <a:pt x="796" y="468"/>
                    </a:lnTo>
                    <a:lnTo>
                      <a:pt x="796" y="476"/>
                    </a:lnTo>
                    <a:lnTo>
                      <a:pt x="793" y="485"/>
                    </a:lnTo>
                    <a:lnTo>
                      <a:pt x="790" y="492"/>
                    </a:lnTo>
                    <a:lnTo>
                      <a:pt x="785" y="499"/>
                    </a:lnTo>
                    <a:lnTo>
                      <a:pt x="772" y="510"/>
                    </a:lnTo>
                    <a:lnTo>
                      <a:pt x="762" y="515"/>
                    </a:lnTo>
                    <a:lnTo>
                      <a:pt x="758" y="518"/>
                    </a:lnTo>
                    <a:lnTo>
                      <a:pt x="754" y="520"/>
                    </a:lnTo>
                    <a:lnTo>
                      <a:pt x="744" y="520"/>
                    </a:lnTo>
                    <a:lnTo>
                      <a:pt x="731" y="518"/>
                    </a:lnTo>
                    <a:lnTo>
                      <a:pt x="719" y="515"/>
                    </a:lnTo>
                    <a:lnTo>
                      <a:pt x="710" y="511"/>
                    </a:lnTo>
                    <a:lnTo>
                      <a:pt x="706" y="506"/>
                    </a:lnTo>
                    <a:lnTo>
                      <a:pt x="702" y="499"/>
                    </a:lnTo>
                    <a:lnTo>
                      <a:pt x="699" y="493"/>
                    </a:lnTo>
                    <a:lnTo>
                      <a:pt x="696" y="490"/>
                    </a:lnTo>
                    <a:lnTo>
                      <a:pt x="695" y="487"/>
                    </a:lnTo>
                    <a:lnTo>
                      <a:pt x="651" y="395"/>
                    </a:lnTo>
                    <a:lnTo>
                      <a:pt x="630" y="348"/>
                    </a:lnTo>
                    <a:lnTo>
                      <a:pt x="611" y="301"/>
                    </a:lnTo>
                    <a:lnTo>
                      <a:pt x="592" y="252"/>
                    </a:lnTo>
                    <a:lnTo>
                      <a:pt x="576" y="201"/>
                    </a:lnTo>
                    <a:lnTo>
                      <a:pt x="569" y="174"/>
                    </a:lnTo>
                    <a:lnTo>
                      <a:pt x="563" y="146"/>
                    </a:lnTo>
                    <a:lnTo>
                      <a:pt x="557" y="118"/>
                    </a:lnTo>
                    <a:lnTo>
                      <a:pt x="553" y="87"/>
                    </a:lnTo>
                    <a:lnTo>
                      <a:pt x="557" y="80"/>
                    </a:lnTo>
                    <a:lnTo>
                      <a:pt x="563" y="73"/>
                    </a:lnTo>
                    <a:lnTo>
                      <a:pt x="576" y="62"/>
                    </a:lnTo>
                    <a:lnTo>
                      <a:pt x="591" y="52"/>
                    </a:lnTo>
                    <a:lnTo>
                      <a:pt x="606" y="44"/>
                    </a:lnTo>
                    <a:lnTo>
                      <a:pt x="616" y="44"/>
                    </a:lnTo>
                    <a:lnTo>
                      <a:pt x="626" y="44"/>
                    </a:lnTo>
                    <a:lnTo>
                      <a:pt x="644" y="48"/>
                    </a:lnTo>
                    <a:lnTo>
                      <a:pt x="661" y="54"/>
                    </a:lnTo>
                    <a:lnTo>
                      <a:pt x="677" y="59"/>
                    </a:lnTo>
                    <a:lnTo>
                      <a:pt x="686" y="73"/>
                    </a:lnTo>
                    <a:lnTo>
                      <a:pt x="698" y="87"/>
                    </a:lnTo>
                    <a:lnTo>
                      <a:pt x="708" y="101"/>
                    </a:lnTo>
                    <a:lnTo>
                      <a:pt x="717" y="115"/>
                    </a:lnTo>
                    <a:lnTo>
                      <a:pt x="722" y="127"/>
                    </a:lnTo>
                    <a:lnTo>
                      <a:pt x="726" y="138"/>
                    </a:lnTo>
                    <a:lnTo>
                      <a:pt x="730" y="149"/>
                    </a:lnTo>
                    <a:lnTo>
                      <a:pt x="734" y="153"/>
                    </a:lnTo>
                    <a:lnTo>
                      <a:pt x="738" y="157"/>
                    </a:lnTo>
                    <a:lnTo>
                      <a:pt x="740" y="155"/>
                    </a:lnTo>
                    <a:lnTo>
                      <a:pt x="741" y="155"/>
                    </a:lnTo>
                    <a:lnTo>
                      <a:pt x="743" y="155"/>
                    </a:lnTo>
                    <a:lnTo>
                      <a:pt x="745" y="155"/>
                    </a:lnTo>
                    <a:lnTo>
                      <a:pt x="743" y="139"/>
                    </a:lnTo>
                    <a:lnTo>
                      <a:pt x="738" y="127"/>
                    </a:lnTo>
                    <a:lnTo>
                      <a:pt x="733" y="114"/>
                    </a:lnTo>
                    <a:lnTo>
                      <a:pt x="727" y="101"/>
                    </a:lnTo>
                    <a:lnTo>
                      <a:pt x="715" y="77"/>
                    </a:lnTo>
                    <a:lnTo>
                      <a:pt x="699" y="52"/>
                    </a:lnTo>
                    <a:lnTo>
                      <a:pt x="686" y="44"/>
                    </a:lnTo>
                    <a:lnTo>
                      <a:pt x="682" y="38"/>
                    </a:lnTo>
                    <a:lnTo>
                      <a:pt x="677" y="31"/>
                    </a:lnTo>
                    <a:lnTo>
                      <a:pt x="665" y="27"/>
                    </a:lnTo>
                    <a:lnTo>
                      <a:pt x="651" y="21"/>
                    </a:lnTo>
                    <a:lnTo>
                      <a:pt x="643" y="18"/>
                    </a:lnTo>
                    <a:lnTo>
                      <a:pt x="635" y="17"/>
                    </a:lnTo>
                    <a:lnTo>
                      <a:pt x="626" y="17"/>
                    </a:lnTo>
                    <a:lnTo>
                      <a:pt x="618" y="17"/>
                    </a:lnTo>
                    <a:lnTo>
                      <a:pt x="604" y="21"/>
                    </a:lnTo>
                    <a:lnTo>
                      <a:pt x="588" y="25"/>
                    </a:lnTo>
                    <a:lnTo>
                      <a:pt x="557" y="37"/>
                    </a:lnTo>
                    <a:lnTo>
                      <a:pt x="552" y="44"/>
                    </a:lnTo>
                    <a:lnTo>
                      <a:pt x="545" y="51"/>
                    </a:lnTo>
                    <a:lnTo>
                      <a:pt x="539" y="59"/>
                    </a:lnTo>
                    <a:lnTo>
                      <a:pt x="535" y="69"/>
                    </a:lnTo>
                    <a:lnTo>
                      <a:pt x="532" y="79"/>
                    </a:lnTo>
                    <a:lnTo>
                      <a:pt x="531" y="89"/>
                    </a:lnTo>
                    <a:lnTo>
                      <a:pt x="531" y="100"/>
                    </a:lnTo>
                    <a:lnTo>
                      <a:pt x="532" y="113"/>
                    </a:lnTo>
                    <a:lnTo>
                      <a:pt x="540" y="135"/>
                    </a:lnTo>
                    <a:lnTo>
                      <a:pt x="547" y="159"/>
                    </a:lnTo>
                    <a:lnTo>
                      <a:pt x="555" y="183"/>
                    </a:lnTo>
                    <a:lnTo>
                      <a:pt x="563" y="205"/>
                    </a:lnTo>
                    <a:lnTo>
                      <a:pt x="564" y="216"/>
                    </a:lnTo>
                    <a:lnTo>
                      <a:pt x="567" y="226"/>
                    </a:lnTo>
                    <a:lnTo>
                      <a:pt x="573" y="245"/>
                    </a:lnTo>
                    <a:lnTo>
                      <a:pt x="578" y="261"/>
                    </a:lnTo>
                    <a:lnTo>
                      <a:pt x="580" y="271"/>
                    </a:lnTo>
                    <a:lnTo>
                      <a:pt x="581" y="280"/>
                    </a:lnTo>
                    <a:lnTo>
                      <a:pt x="595" y="318"/>
                    </a:lnTo>
                    <a:lnTo>
                      <a:pt x="608" y="355"/>
                    </a:lnTo>
                    <a:lnTo>
                      <a:pt x="620" y="393"/>
                    </a:lnTo>
                    <a:lnTo>
                      <a:pt x="628" y="412"/>
                    </a:lnTo>
                    <a:lnTo>
                      <a:pt x="635" y="428"/>
                    </a:lnTo>
                    <a:lnTo>
                      <a:pt x="649" y="458"/>
                    </a:lnTo>
                    <a:lnTo>
                      <a:pt x="665" y="486"/>
                    </a:lnTo>
                    <a:lnTo>
                      <a:pt x="675" y="500"/>
                    </a:lnTo>
                    <a:lnTo>
                      <a:pt x="684" y="513"/>
                    </a:lnTo>
                    <a:lnTo>
                      <a:pt x="695" y="524"/>
                    </a:lnTo>
                    <a:lnTo>
                      <a:pt x="705" y="534"/>
                    </a:lnTo>
                    <a:lnTo>
                      <a:pt x="715" y="535"/>
                    </a:lnTo>
                    <a:lnTo>
                      <a:pt x="723" y="538"/>
                    </a:lnTo>
                    <a:lnTo>
                      <a:pt x="730" y="541"/>
                    </a:lnTo>
                    <a:lnTo>
                      <a:pt x="740" y="542"/>
                    </a:lnTo>
                    <a:lnTo>
                      <a:pt x="744" y="541"/>
                    </a:lnTo>
                    <a:lnTo>
                      <a:pt x="750" y="539"/>
                    </a:lnTo>
                    <a:lnTo>
                      <a:pt x="762" y="538"/>
                    </a:lnTo>
                    <a:lnTo>
                      <a:pt x="773" y="537"/>
                    </a:lnTo>
                    <a:lnTo>
                      <a:pt x="783" y="535"/>
                    </a:lnTo>
                    <a:lnTo>
                      <a:pt x="785" y="532"/>
                    </a:lnTo>
                    <a:lnTo>
                      <a:pt x="786" y="531"/>
                    </a:lnTo>
                    <a:lnTo>
                      <a:pt x="790" y="527"/>
                    </a:lnTo>
                    <a:lnTo>
                      <a:pt x="803" y="521"/>
                    </a:lnTo>
                    <a:lnTo>
                      <a:pt x="810" y="508"/>
                    </a:lnTo>
                    <a:lnTo>
                      <a:pt x="814" y="496"/>
                    </a:lnTo>
                    <a:lnTo>
                      <a:pt x="816" y="482"/>
                    </a:lnTo>
                    <a:lnTo>
                      <a:pt x="816" y="468"/>
                    </a:lnTo>
                    <a:lnTo>
                      <a:pt x="814" y="454"/>
                    </a:lnTo>
                    <a:lnTo>
                      <a:pt x="811" y="438"/>
                    </a:lnTo>
                    <a:lnTo>
                      <a:pt x="804" y="409"/>
                    </a:lnTo>
                    <a:lnTo>
                      <a:pt x="802" y="392"/>
                    </a:lnTo>
                    <a:lnTo>
                      <a:pt x="802" y="385"/>
                    </a:lnTo>
                    <a:lnTo>
                      <a:pt x="799" y="378"/>
                    </a:lnTo>
                    <a:lnTo>
                      <a:pt x="788" y="344"/>
                    </a:lnTo>
                    <a:lnTo>
                      <a:pt x="773" y="312"/>
                    </a:lnTo>
                    <a:lnTo>
                      <a:pt x="748" y="252"/>
                    </a:lnTo>
                    <a:lnTo>
                      <a:pt x="740" y="233"/>
                    </a:lnTo>
                    <a:lnTo>
                      <a:pt x="731" y="215"/>
                    </a:lnTo>
                    <a:lnTo>
                      <a:pt x="713" y="183"/>
                    </a:lnTo>
                    <a:lnTo>
                      <a:pt x="706" y="169"/>
                    </a:lnTo>
                    <a:lnTo>
                      <a:pt x="699" y="157"/>
                    </a:lnTo>
                    <a:lnTo>
                      <a:pt x="695" y="153"/>
                    </a:lnTo>
                    <a:lnTo>
                      <a:pt x="689" y="149"/>
                    </a:lnTo>
                    <a:lnTo>
                      <a:pt x="682" y="146"/>
                    </a:lnTo>
                    <a:lnTo>
                      <a:pt x="677" y="143"/>
                    </a:lnTo>
                    <a:lnTo>
                      <a:pt x="671" y="143"/>
                    </a:lnTo>
                    <a:lnTo>
                      <a:pt x="664" y="143"/>
                    </a:lnTo>
                    <a:lnTo>
                      <a:pt x="651" y="145"/>
                    </a:lnTo>
                    <a:lnTo>
                      <a:pt x="637" y="149"/>
                    </a:lnTo>
                    <a:lnTo>
                      <a:pt x="626" y="156"/>
                    </a:lnTo>
                    <a:lnTo>
                      <a:pt x="615" y="164"/>
                    </a:lnTo>
                    <a:lnTo>
                      <a:pt x="605" y="173"/>
                    </a:lnTo>
                    <a:lnTo>
                      <a:pt x="602" y="191"/>
                    </a:lnTo>
                    <a:lnTo>
                      <a:pt x="602" y="208"/>
                    </a:lnTo>
                    <a:lnTo>
                      <a:pt x="604" y="226"/>
                    </a:lnTo>
                    <a:lnTo>
                      <a:pt x="606" y="242"/>
                    </a:lnTo>
                    <a:lnTo>
                      <a:pt x="612" y="259"/>
                    </a:lnTo>
                    <a:lnTo>
                      <a:pt x="618" y="274"/>
                    </a:lnTo>
                    <a:lnTo>
                      <a:pt x="630" y="306"/>
                    </a:lnTo>
                    <a:lnTo>
                      <a:pt x="636" y="319"/>
                    </a:lnTo>
                    <a:lnTo>
                      <a:pt x="642" y="332"/>
                    </a:lnTo>
                    <a:lnTo>
                      <a:pt x="656" y="357"/>
                    </a:lnTo>
                    <a:lnTo>
                      <a:pt x="663" y="369"/>
                    </a:lnTo>
                    <a:lnTo>
                      <a:pt x="670" y="382"/>
                    </a:lnTo>
                    <a:lnTo>
                      <a:pt x="674" y="388"/>
                    </a:lnTo>
                    <a:lnTo>
                      <a:pt x="678" y="392"/>
                    </a:lnTo>
                    <a:lnTo>
                      <a:pt x="684" y="395"/>
                    </a:lnTo>
                    <a:lnTo>
                      <a:pt x="689" y="395"/>
                    </a:lnTo>
                    <a:lnTo>
                      <a:pt x="691" y="391"/>
                    </a:lnTo>
                    <a:lnTo>
                      <a:pt x="691" y="385"/>
                    </a:lnTo>
                    <a:lnTo>
                      <a:pt x="689" y="381"/>
                    </a:lnTo>
                    <a:lnTo>
                      <a:pt x="686" y="375"/>
                    </a:lnTo>
                    <a:lnTo>
                      <a:pt x="674" y="354"/>
                    </a:lnTo>
                    <a:close/>
                    <a:moveTo>
                      <a:pt x="699" y="114"/>
                    </a:moveTo>
                    <a:lnTo>
                      <a:pt x="699" y="114"/>
                    </a:lnTo>
                    <a:lnTo>
                      <a:pt x="692" y="103"/>
                    </a:lnTo>
                    <a:lnTo>
                      <a:pt x="684" y="90"/>
                    </a:lnTo>
                    <a:lnTo>
                      <a:pt x="674" y="79"/>
                    </a:lnTo>
                    <a:lnTo>
                      <a:pt x="667" y="72"/>
                    </a:lnTo>
                    <a:lnTo>
                      <a:pt x="654" y="66"/>
                    </a:lnTo>
                    <a:lnTo>
                      <a:pt x="639" y="61"/>
                    </a:lnTo>
                    <a:lnTo>
                      <a:pt x="623" y="58"/>
                    </a:lnTo>
                    <a:lnTo>
                      <a:pt x="616" y="58"/>
                    </a:lnTo>
                    <a:lnTo>
                      <a:pt x="611" y="59"/>
                    </a:lnTo>
                    <a:lnTo>
                      <a:pt x="605" y="62"/>
                    </a:lnTo>
                    <a:lnTo>
                      <a:pt x="599" y="66"/>
                    </a:lnTo>
                    <a:lnTo>
                      <a:pt x="595" y="72"/>
                    </a:lnTo>
                    <a:lnTo>
                      <a:pt x="590" y="76"/>
                    </a:lnTo>
                    <a:lnTo>
                      <a:pt x="577" y="82"/>
                    </a:lnTo>
                    <a:lnTo>
                      <a:pt x="570" y="86"/>
                    </a:lnTo>
                    <a:lnTo>
                      <a:pt x="569" y="89"/>
                    </a:lnTo>
                    <a:lnTo>
                      <a:pt x="567" y="93"/>
                    </a:lnTo>
                    <a:lnTo>
                      <a:pt x="566" y="101"/>
                    </a:lnTo>
                    <a:lnTo>
                      <a:pt x="566" y="111"/>
                    </a:lnTo>
                    <a:lnTo>
                      <a:pt x="569" y="129"/>
                    </a:lnTo>
                    <a:lnTo>
                      <a:pt x="573" y="148"/>
                    </a:lnTo>
                    <a:lnTo>
                      <a:pt x="578" y="166"/>
                    </a:lnTo>
                    <a:lnTo>
                      <a:pt x="591" y="198"/>
                    </a:lnTo>
                    <a:lnTo>
                      <a:pt x="591" y="190"/>
                    </a:lnTo>
                    <a:lnTo>
                      <a:pt x="592" y="183"/>
                    </a:lnTo>
                    <a:lnTo>
                      <a:pt x="594" y="176"/>
                    </a:lnTo>
                    <a:lnTo>
                      <a:pt x="597" y="170"/>
                    </a:lnTo>
                    <a:lnTo>
                      <a:pt x="604" y="159"/>
                    </a:lnTo>
                    <a:lnTo>
                      <a:pt x="613" y="149"/>
                    </a:lnTo>
                    <a:lnTo>
                      <a:pt x="625" y="142"/>
                    </a:lnTo>
                    <a:lnTo>
                      <a:pt x="637" y="136"/>
                    </a:lnTo>
                    <a:lnTo>
                      <a:pt x="650" y="132"/>
                    </a:lnTo>
                    <a:lnTo>
                      <a:pt x="663" y="131"/>
                    </a:lnTo>
                    <a:lnTo>
                      <a:pt x="671" y="132"/>
                    </a:lnTo>
                    <a:lnTo>
                      <a:pt x="679" y="134"/>
                    </a:lnTo>
                    <a:lnTo>
                      <a:pt x="686" y="136"/>
                    </a:lnTo>
                    <a:lnTo>
                      <a:pt x="692" y="141"/>
                    </a:lnTo>
                    <a:lnTo>
                      <a:pt x="705" y="149"/>
                    </a:lnTo>
                    <a:lnTo>
                      <a:pt x="716" y="157"/>
                    </a:lnTo>
                    <a:lnTo>
                      <a:pt x="709" y="135"/>
                    </a:lnTo>
                    <a:lnTo>
                      <a:pt x="706" y="125"/>
                    </a:lnTo>
                    <a:lnTo>
                      <a:pt x="699" y="114"/>
                    </a:lnTo>
                    <a:close/>
                    <a:moveTo>
                      <a:pt x="1012" y="114"/>
                    </a:moveTo>
                    <a:lnTo>
                      <a:pt x="1012" y="114"/>
                    </a:lnTo>
                    <a:lnTo>
                      <a:pt x="1007" y="117"/>
                    </a:lnTo>
                    <a:lnTo>
                      <a:pt x="998" y="118"/>
                    </a:lnTo>
                    <a:lnTo>
                      <a:pt x="983" y="120"/>
                    </a:lnTo>
                    <a:lnTo>
                      <a:pt x="966" y="120"/>
                    </a:lnTo>
                    <a:lnTo>
                      <a:pt x="949" y="121"/>
                    </a:lnTo>
                    <a:lnTo>
                      <a:pt x="934" y="124"/>
                    </a:lnTo>
                    <a:lnTo>
                      <a:pt x="918" y="128"/>
                    </a:lnTo>
                    <a:lnTo>
                      <a:pt x="904" y="132"/>
                    </a:lnTo>
                    <a:lnTo>
                      <a:pt x="890" y="135"/>
                    </a:lnTo>
                    <a:lnTo>
                      <a:pt x="883" y="135"/>
                    </a:lnTo>
                    <a:lnTo>
                      <a:pt x="876" y="135"/>
                    </a:lnTo>
                    <a:lnTo>
                      <a:pt x="869" y="134"/>
                    </a:lnTo>
                    <a:lnTo>
                      <a:pt x="862" y="135"/>
                    </a:lnTo>
                    <a:lnTo>
                      <a:pt x="845" y="138"/>
                    </a:lnTo>
                    <a:lnTo>
                      <a:pt x="827" y="143"/>
                    </a:lnTo>
                    <a:lnTo>
                      <a:pt x="795" y="153"/>
                    </a:lnTo>
                    <a:lnTo>
                      <a:pt x="761" y="164"/>
                    </a:lnTo>
                    <a:lnTo>
                      <a:pt x="726" y="176"/>
                    </a:lnTo>
                    <a:lnTo>
                      <a:pt x="734" y="188"/>
                    </a:lnTo>
                    <a:lnTo>
                      <a:pt x="743" y="204"/>
                    </a:lnTo>
                    <a:lnTo>
                      <a:pt x="759" y="239"/>
                    </a:lnTo>
                    <a:lnTo>
                      <a:pt x="790" y="313"/>
                    </a:lnTo>
                    <a:lnTo>
                      <a:pt x="797" y="340"/>
                    </a:lnTo>
                    <a:lnTo>
                      <a:pt x="806" y="368"/>
                    </a:lnTo>
                    <a:lnTo>
                      <a:pt x="816" y="396"/>
                    </a:lnTo>
                    <a:lnTo>
                      <a:pt x="823" y="424"/>
                    </a:lnTo>
                    <a:lnTo>
                      <a:pt x="830" y="452"/>
                    </a:lnTo>
                    <a:lnTo>
                      <a:pt x="831" y="466"/>
                    </a:lnTo>
                    <a:lnTo>
                      <a:pt x="832" y="479"/>
                    </a:lnTo>
                    <a:lnTo>
                      <a:pt x="832" y="493"/>
                    </a:lnTo>
                    <a:lnTo>
                      <a:pt x="831" y="506"/>
                    </a:lnTo>
                    <a:lnTo>
                      <a:pt x="828" y="520"/>
                    </a:lnTo>
                    <a:lnTo>
                      <a:pt x="824" y="532"/>
                    </a:lnTo>
                    <a:lnTo>
                      <a:pt x="816" y="538"/>
                    </a:lnTo>
                    <a:lnTo>
                      <a:pt x="806" y="542"/>
                    </a:lnTo>
                    <a:lnTo>
                      <a:pt x="796" y="546"/>
                    </a:lnTo>
                    <a:lnTo>
                      <a:pt x="786" y="549"/>
                    </a:lnTo>
                    <a:lnTo>
                      <a:pt x="764" y="553"/>
                    </a:lnTo>
                    <a:lnTo>
                      <a:pt x="741" y="560"/>
                    </a:lnTo>
                    <a:lnTo>
                      <a:pt x="733" y="556"/>
                    </a:lnTo>
                    <a:lnTo>
                      <a:pt x="726" y="553"/>
                    </a:lnTo>
                    <a:lnTo>
                      <a:pt x="712" y="551"/>
                    </a:lnTo>
                    <a:lnTo>
                      <a:pt x="701" y="546"/>
                    </a:lnTo>
                    <a:lnTo>
                      <a:pt x="691" y="541"/>
                    </a:lnTo>
                    <a:lnTo>
                      <a:pt x="681" y="532"/>
                    </a:lnTo>
                    <a:lnTo>
                      <a:pt x="672" y="524"/>
                    </a:lnTo>
                    <a:lnTo>
                      <a:pt x="665" y="514"/>
                    </a:lnTo>
                    <a:lnTo>
                      <a:pt x="654" y="493"/>
                    </a:lnTo>
                    <a:lnTo>
                      <a:pt x="639" y="462"/>
                    </a:lnTo>
                    <a:lnTo>
                      <a:pt x="623" y="428"/>
                    </a:lnTo>
                    <a:lnTo>
                      <a:pt x="609" y="395"/>
                    </a:lnTo>
                    <a:lnTo>
                      <a:pt x="595" y="358"/>
                    </a:lnTo>
                    <a:lnTo>
                      <a:pt x="584" y="323"/>
                    </a:lnTo>
                    <a:lnTo>
                      <a:pt x="571" y="288"/>
                    </a:lnTo>
                    <a:lnTo>
                      <a:pt x="553" y="221"/>
                    </a:lnTo>
                    <a:lnTo>
                      <a:pt x="539" y="223"/>
                    </a:lnTo>
                    <a:lnTo>
                      <a:pt x="526" y="228"/>
                    </a:lnTo>
                    <a:lnTo>
                      <a:pt x="504" y="235"/>
                    </a:lnTo>
                    <a:lnTo>
                      <a:pt x="472" y="245"/>
                    </a:lnTo>
                    <a:lnTo>
                      <a:pt x="445" y="252"/>
                    </a:lnTo>
                    <a:lnTo>
                      <a:pt x="421" y="260"/>
                    </a:lnTo>
                    <a:lnTo>
                      <a:pt x="397" y="268"/>
                    </a:lnTo>
                    <a:lnTo>
                      <a:pt x="373" y="275"/>
                    </a:lnTo>
                    <a:lnTo>
                      <a:pt x="350" y="281"/>
                    </a:lnTo>
                    <a:lnTo>
                      <a:pt x="326" y="285"/>
                    </a:lnTo>
                    <a:lnTo>
                      <a:pt x="303" y="292"/>
                    </a:lnTo>
                    <a:lnTo>
                      <a:pt x="289" y="298"/>
                    </a:lnTo>
                    <a:lnTo>
                      <a:pt x="275" y="303"/>
                    </a:lnTo>
                    <a:lnTo>
                      <a:pt x="247" y="316"/>
                    </a:lnTo>
                    <a:lnTo>
                      <a:pt x="209" y="330"/>
                    </a:lnTo>
                    <a:lnTo>
                      <a:pt x="171" y="344"/>
                    </a:lnTo>
                    <a:lnTo>
                      <a:pt x="133" y="358"/>
                    </a:lnTo>
                    <a:lnTo>
                      <a:pt x="115" y="367"/>
                    </a:lnTo>
                    <a:lnTo>
                      <a:pt x="97" y="376"/>
                    </a:lnTo>
                    <a:lnTo>
                      <a:pt x="86" y="378"/>
                    </a:lnTo>
                    <a:lnTo>
                      <a:pt x="76" y="381"/>
                    </a:lnTo>
                    <a:lnTo>
                      <a:pt x="67" y="386"/>
                    </a:lnTo>
                    <a:lnTo>
                      <a:pt x="58" y="391"/>
                    </a:lnTo>
                    <a:lnTo>
                      <a:pt x="38" y="402"/>
                    </a:lnTo>
                    <a:lnTo>
                      <a:pt x="28" y="406"/>
                    </a:lnTo>
                    <a:lnTo>
                      <a:pt x="18" y="409"/>
                    </a:lnTo>
                    <a:lnTo>
                      <a:pt x="18" y="469"/>
                    </a:lnTo>
                    <a:lnTo>
                      <a:pt x="22" y="531"/>
                    </a:lnTo>
                    <a:lnTo>
                      <a:pt x="29" y="594"/>
                    </a:lnTo>
                    <a:lnTo>
                      <a:pt x="39" y="660"/>
                    </a:lnTo>
                    <a:lnTo>
                      <a:pt x="45" y="685"/>
                    </a:lnTo>
                    <a:lnTo>
                      <a:pt x="52" y="711"/>
                    </a:lnTo>
                    <a:lnTo>
                      <a:pt x="60" y="736"/>
                    </a:lnTo>
                    <a:lnTo>
                      <a:pt x="63" y="749"/>
                    </a:lnTo>
                    <a:lnTo>
                      <a:pt x="65" y="763"/>
                    </a:lnTo>
                    <a:lnTo>
                      <a:pt x="70" y="802"/>
                    </a:lnTo>
                    <a:lnTo>
                      <a:pt x="77" y="841"/>
                    </a:lnTo>
                    <a:lnTo>
                      <a:pt x="86" y="881"/>
                    </a:lnTo>
                    <a:lnTo>
                      <a:pt x="97" y="920"/>
                    </a:lnTo>
                    <a:lnTo>
                      <a:pt x="108" y="961"/>
                    </a:lnTo>
                    <a:lnTo>
                      <a:pt x="118" y="1000"/>
                    </a:lnTo>
                    <a:lnTo>
                      <a:pt x="128" y="1039"/>
                    </a:lnTo>
                    <a:lnTo>
                      <a:pt x="139" y="1077"/>
                    </a:lnTo>
                    <a:lnTo>
                      <a:pt x="149" y="1108"/>
                    </a:lnTo>
                    <a:lnTo>
                      <a:pt x="160" y="1137"/>
                    </a:lnTo>
                    <a:lnTo>
                      <a:pt x="184" y="1195"/>
                    </a:lnTo>
                    <a:lnTo>
                      <a:pt x="204" y="1243"/>
                    </a:lnTo>
                    <a:lnTo>
                      <a:pt x="222" y="1289"/>
                    </a:lnTo>
                    <a:lnTo>
                      <a:pt x="239" y="1331"/>
                    </a:lnTo>
                    <a:lnTo>
                      <a:pt x="255" y="1372"/>
                    </a:lnTo>
                    <a:lnTo>
                      <a:pt x="274" y="1411"/>
                    </a:lnTo>
                    <a:lnTo>
                      <a:pt x="284" y="1430"/>
                    </a:lnTo>
                    <a:lnTo>
                      <a:pt x="293" y="1448"/>
                    </a:lnTo>
                    <a:lnTo>
                      <a:pt x="309" y="1435"/>
                    </a:lnTo>
                    <a:lnTo>
                      <a:pt x="324" y="1424"/>
                    </a:lnTo>
                    <a:lnTo>
                      <a:pt x="357" y="1401"/>
                    </a:lnTo>
                    <a:lnTo>
                      <a:pt x="392" y="1383"/>
                    </a:lnTo>
                    <a:lnTo>
                      <a:pt x="427" y="1365"/>
                    </a:lnTo>
                    <a:lnTo>
                      <a:pt x="462" y="1348"/>
                    </a:lnTo>
                    <a:lnTo>
                      <a:pt x="498" y="1333"/>
                    </a:lnTo>
                    <a:lnTo>
                      <a:pt x="570" y="1303"/>
                    </a:lnTo>
                    <a:lnTo>
                      <a:pt x="608" y="1288"/>
                    </a:lnTo>
                    <a:lnTo>
                      <a:pt x="649" y="1275"/>
                    </a:lnTo>
                    <a:lnTo>
                      <a:pt x="689" y="1264"/>
                    </a:lnTo>
                    <a:lnTo>
                      <a:pt x="730" y="1254"/>
                    </a:lnTo>
                    <a:lnTo>
                      <a:pt x="814" y="1237"/>
                    </a:lnTo>
                    <a:lnTo>
                      <a:pt x="856" y="1229"/>
                    </a:lnTo>
                    <a:lnTo>
                      <a:pt x="897" y="1219"/>
                    </a:lnTo>
                    <a:lnTo>
                      <a:pt x="934" y="1209"/>
                    </a:lnTo>
                    <a:lnTo>
                      <a:pt x="966" y="1201"/>
                    </a:lnTo>
                    <a:lnTo>
                      <a:pt x="1028" y="1181"/>
                    </a:lnTo>
                    <a:lnTo>
                      <a:pt x="1095" y="1161"/>
                    </a:lnTo>
                    <a:lnTo>
                      <a:pt x="1129" y="1152"/>
                    </a:lnTo>
                    <a:lnTo>
                      <a:pt x="1161" y="1140"/>
                    </a:lnTo>
                    <a:lnTo>
                      <a:pt x="1192" y="1128"/>
                    </a:lnTo>
                    <a:lnTo>
                      <a:pt x="1221" y="1115"/>
                    </a:lnTo>
                    <a:lnTo>
                      <a:pt x="1252" y="1102"/>
                    </a:lnTo>
                    <a:lnTo>
                      <a:pt x="1282" y="1093"/>
                    </a:lnTo>
                    <a:lnTo>
                      <a:pt x="1289" y="1087"/>
                    </a:lnTo>
                    <a:lnTo>
                      <a:pt x="1296" y="1081"/>
                    </a:lnTo>
                    <a:lnTo>
                      <a:pt x="1306" y="1077"/>
                    </a:lnTo>
                    <a:lnTo>
                      <a:pt x="1314" y="1074"/>
                    </a:lnTo>
                    <a:lnTo>
                      <a:pt x="1334" y="1067"/>
                    </a:lnTo>
                    <a:lnTo>
                      <a:pt x="1350" y="1060"/>
                    </a:lnTo>
                    <a:lnTo>
                      <a:pt x="1346" y="1049"/>
                    </a:lnTo>
                    <a:lnTo>
                      <a:pt x="1342" y="1039"/>
                    </a:lnTo>
                    <a:lnTo>
                      <a:pt x="1336" y="1029"/>
                    </a:lnTo>
                    <a:lnTo>
                      <a:pt x="1331" y="1020"/>
                    </a:lnTo>
                    <a:lnTo>
                      <a:pt x="1318" y="1001"/>
                    </a:lnTo>
                    <a:lnTo>
                      <a:pt x="1306" y="983"/>
                    </a:lnTo>
                    <a:lnTo>
                      <a:pt x="1279" y="935"/>
                    </a:lnTo>
                    <a:lnTo>
                      <a:pt x="1266" y="911"/>
                    </a:lnTo>
                    <a:lnTo>
                      <a:pt x="1255" y="889"/>
                    </a:lnTo>
                    <a:lnTo>
                      <a:pt x="1233" y="836"/>
                    </a:lnTo>
                    <a:lnTo>
                      <a:pt x="1210" y="782"/>
                    </a:lnTo>
                    <a:lnTo>
                      <a:pt x="1190" y="729"/>
                    </a:lnTo>
                    <a:lnTo>
                      <a:pt x="1172" y="676"/>
                    </a:lnTo>
                    <a:lnTo>
                      <a:pt x="1154" y="625"/>
                    </a:lnTo>
                    <a:lnTo>
                      <a:pt x="1146" y="601"/>
                    </a:lnTo>
                    <a:lnTo>
                      <a:pt x="1138" y="576"/>
                    </a:lnTo>
                    <a:lnTo>
                      <a:pt x="1131" y="546"/>
                    </a:lnTo>
                    <a:lnTo>
                      <a:pt x="1127" y="517"/>
                    </a:lnTo>
                    <a:lnTo>
                      <a:pt x="1117" y="457"/>
                    </a:lnTo>
                    <a:lnTo>
                      <a:pt x="1106" y="400"/>
                    </a:lnTo>
                    <a:lnTo>
                      <a:pt x="1095" y="343"/>
                    </a:lnTo>
                    <a:lnTo>
                      <a:pt x="1091" y="313"/>
                    </a:lnTo>
                    <a:lnTo>
                      <a:pt x="1088" y="284"/>
                    </a:lnTo>
                    <a:lnTo>
                      <a:pt x="1084" y="225"/>
                    </a:lnTo>
                    <a:lnTo>
                      <a:pt x="1082" y="195"/>
                    </a:lnTo>
                    <a:lnTo>
                      <a:pt x="1078" y="166"/>
                    </a:lnTo>
                    <a:lnTo>
                      <a:pt x="1073" y="138"/>
                    </a:lnTo>
                    <a:lnTo>
                      <a:pt x="1065" y="108"/>
                    </a:lnTo>
                    <a:lnTo>
                      <a:pt x="1061" y="108"/>
                    </a:lnTo>
                    <a:lnTo>
                      <a:pt x="1046" y="111"/>
                    </a:lnTo>
                    <a:lnTo>
                      <a:pt x="1035" y="114"/>
                    </a:lnTo>
                    <a:lnTo>
                      <a:pt x="1025" y="115"/>
                    </a:lnTo>
                    <a:lnTo>
                      <a:pt x="1012" y="114"/>
                    </a:lnTo>
                    <a:close/>
                    <a:moveTo>
                      <a:pt x="736" y="506"/>
                    </a:moveTo>
                    <a:lnTo>
                      <a:pt x="736" y="506"/>
                    </a:lnTo>
                    <a:lnTo>
                      <a:pt x="744" y="504"/>
                    </a:lnTo>
                    <a:lnTo>
                      <a:pt x="754" y="501"/>
                    </a:lnTo>
                    <a:lnTo>
                      <a:pt x="761" y="499"/>
                    </a:lnTo>
                    <a:lnTo>
                      <a:pt x="762" y="496"/>
                    </a:lnTo>
                    <a:lnTo>
                      <a:pt x="762" y="494"/>
                    </a:lnTo>
                    <a:lnTo>
                      <a:pt x="768" y="490"/>
                    </a:lnTo>
                    <a:lnTo>
                      <a:pt x="772" y="485"/>
                    </a:lnTo>
                    <a:lnTo>
                      <a:pt x="776" y="478"/>
                    </a:lnTo>
                    <a:lnTo>
                      <a:pt x="778" y="471"/>
                    </a:lnTo>
                    <a:lnTo>
                      <a:pt x="781" y="455"/>
                    </a:lnTo>
                    <a:lnTo>
                      <a:pt x="781" y="440"/>
                    </a:lnTo>
                    <a:lnTo>
                      <a:pt x="766" y="406"/>
                    </a:lnTo>
                    <a:lnTo>
                      <a:pt x="755" y="374"/>
                    </a:lnTo>
                    <a:lnTo>
                      <a:pt x="731" y="308"/>
                    </a:lnTo>
                    <a:lnTo>
                      <a:pt x="719" y="275"/>
                    </a:lnTo>
                    <a:lnTo>
                      <a:pt x="705" y="245"/>
                    </a:lnTo>
                    <a:lnTo>
                      <a:pt x="689" y="216"/>
                    </a:lnTo>
                    <a:lnTo>
                      <a:pt x="681" y="202"/>
                    </a:lnTo>
                    <a:lnTo>
                      <a:pt x="671" y="190"/>
                    </a:lnTo>
                    <a:lnTo>
                      <a:pt x="660" y="188"/>
                    </a:lnTo>
                    <a:lnTo>
                      <a:pt x="651" y="187"/>
                    </a:lnTo>
                    <a:lnTo>
                      <a:pt x="647" y="187"/>
                    </a:lnTo>
                    <a:lnTo>
                      <a:pt x="643" y="188"/>
                    </a:lnTo>
                    <a:lnTo>
                      <a:pt x="640" y="191"/>
                    </a:lnTo>
                    <a:lnTo>
                      <a:pt x="639" y="194"/>
                    </a:lnTo>
                    <a:lnTo>
                      <a:pt x="642" y="194"/>
                    </a:lnTo>
                    <a:lnTo>
                      <a:pt x="640" y="195"/>
                    </a:lnTo>
                    <a:lnTo>
                      <a:pt x="639" y="195"/>
                    </a:lnTo>
                    <a:lnTo>
                      <a:pt x="637" y="212"/>
                    </a:lnTo>
                    <a:lnTo>
                      <a:pt x="639" y="228"/>
                    </a:lnTo>
                    <a:lnTo>
                      <a:pt x="643" y="242"/>
                    </a:lnTo>
                    <a:lnTo>
                      <a:pt x="647" y="254"/>
                    </a:lnTo>
                    <a:lnTo>
                      <a:pt x="658" y="278"/>
                    </a:lnTo>
                    <a:lnTo>
                      <a:pt x="664" y="291"/>
                    </a:lnTo>
                    <a:lnTo>
                      <a:pt x="668" y="305"/>
                    </a:lnTo>
                    <a:lnTo>
                      <a:pt x="674" y="320"/>
                    </a:lnTo>
                    <a:lnTo>
                      <a:pt x="681" y="334"/>
                    </a:lnTo>
                    <a:lnTo>
                      <a:pt x="682" y="341"/>
                    </a:lnTo>
                    <a:lnTo>
                      <a:pt x="684" y="348"/>
                    </a:lnTo>
                    <a:lnTo>
                      <a:pt x="689" y="357"/>
                    </a:lnTo>
                    <a:lnTo>
                      <a:pt x="695" y="364"/>
                    </a:lnTo>
                    <a:lnTo>
                      <a:pt x="701" y="372"/>
                    </a:lnTo>
                    <a:lnTo>
                      <a:pt x="706" y="379"/>
                    </a:lnTo>
                    <a:lnTo>
                      <a:pt x="710" y="388"/>
                    </a:lnTo>
                    <a:lnTo>
                      <a:pt x="710" y="395"/>
                    </a:lnTo>
                    <a:lnTo>
                      <a:pt x="710" y="399"/>
                    </a:lnTo>
                    <a:lnTo>
                      <a:pt x="709" y="403"/>
                    </a:lnTo>
                    <a:lnTo>
                      <a:pt x="706" y="407"/>
                    </a:lnTo>
                    <a:lnTo>
                      <a:pt x="702" y="412"/>
                    </a:lnTo>
                    <a:lnTo>
                      <a:pt x="695" y="412"/>
                    </a:lnTo>
                    <a:lnTo>
                      <a:pt x="689" y="413"/>
                    </a:lnTo>
                    <a:lnTo>
                      <a:pt x="675" y="416"/>
                    </a:lnTo>
                    <a:lnTo>
                      <a:pt x="681" y="427"/>
                    </a:lnTo>
                    <a:lnTo>
                      <a:pt x="688" y="440"/>
                    </a:lnTo>
                    <a:lnTo>
                      <a:pt x="701" y="468"/>
                    </a:lnTo>
                    <a:lnTo>
                      <a:pt x="708" y="482"/>
                    </a:lnTo>
                    <a:lnTo>
                      <a:pt x="716" y="493"/>
                    </a:lnTo>
                    <a:lnTo>
                      <a:pt x="720" y="497"/>
                    </a:lnTo>
                    <a:lnTo>
                      <a:pt x="726" y="501"/>
                    </a:lnTo>
                    <a:lnTo>
                      <a:pt x="730" y="504"/>
                    </a:lnTo>
                    <a:lnTo>
                      <a:pt x="736" y="5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90601" y="1679575"/>
              <a:ext cx="1152525" cy="1150938"/>
              <a:chOff x="1320801" y="2239433"/>
              <a:chExt cx="1536700" cy="1534584"/>
            </a:xfrm>
          </p:grpSpPr>
          <p:sp>
            <p:nvSpPr>
              <p:cNvPr id="19" name="椭圆 4"/>
              <p:cNvSpPr>
                <a:spLocks noChangeArrowheads="1"/>
              </p:cNvSpPr>
              <p:nvPr/>
            </p:nvSpPr>
            <p:spPr bwMode="auto">
              <a:xfrm>
                <a:off x="1320801" y="2239433"/>
                <a:ext cx="1536700" cy="1534584"/>
              </a:xfrm>
              <a:custGeom>
                <a:avLst/>
                <a:gdLst>
                  <a:gd name="T0" fmla="*/ 576064 w 1152128"/>
                  <a:gd name="T1" fmla="*/ 0 h 1152128"/>
                  <a:gd name="T2" fmla="*/ 1152128 w 1152128"/>
                  <a:gd name="T3" fmla="*/ 0 h 1152128"/>
                  <a:gd name="T4" fmla="*/ 1152128 w 1152128"/>
                  <a:gd name="T5" fmla="*/ 576064 h 1152128"/>
                  <a:gd name="T6" fmla="*/ 576064 w 1152128"/>
                  <a:gd name="T7" fmla="*/ 1152128 h 1152128"/>
                  <a:gd name="T8" fmla="*/ 0 w 1152128"/>
                  <a:gd name="T9" fmla="*/ 576064 h 1152128"/>
                  <a:gd name="T10" fmla="*/ 576064 w 1152128"/>
                  <a:gd name="T11" fmla="*/ 0 h 1152128"/>
                  <a:gd name="T12" fmla="*/ 0 w 1152128"/>
                  <a:gd name="T13" fmla="*/ 0 h 1152128"/>
                  <a:gd name="T14" fmla="*/ 1152128 w 1152128"/>
                  <a:gd name="T15" fmla="*/ 1152128 h 1152128"/>
                </a:gdLst>
                <a:ahLst/>
                <a:cxnLst>
                  <a:cxn ang="0">
                    <a:pos x="T0" y="T1"/>
                  </a:cxn>
                  <a:cxn ang="0">
                    <a:pos x="T2" y="T3"/>
                  </a:cxn>
                  <a:cxn ang="0">
                    <a:pos x="T4" y="T5"/>
                  </a:cxn>
                  <a:cxn ang="0">
                    <a:pos x="T6" y="T7"/>
                  </a:cxn>
                  <a:cxn ang="0">
                    <a:pos x="T8" y="T9"/>
                  </a:cxn>
                  <a:cxn ang="0">
                    <a:pos x="T10" y="T11"/>
                  </a:cxn>
                </a:cxnLst>
                <a:rect l="T12" t="T13" r="T14" b="T15"/>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121917" tIns="60958" rIns="121917" bIns="60958" anchor="ct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grpSp>
            <p:nvGrpSpPr>
              <p:cNvPr id="20" name="组合 26"/>
              <p:cNvGrpSpPr>
                <a:grpSpLocks/>
              </p:cNvGrpSpPr>
              <p:nvPr/>
            </p:nvGrpSpPr>
            <p:grpSpPr bwMode="auto">
              <a:xfrm>
                <a:off x="1714500" y="2525185"/>
                <a:ext cx="857251" cy="977900"/>
                <a:chOff x="2065338" y="11113"/>
                <a:chExt cx="704850" cy="876300"/>
              </a:xfrm>
            </p:grpSpPr>
            <p:sp>
              <p:nvSpPr>
                <p:cNvPr id="21" name="Freeform 119"/>
                <p:cNvSpPr>
                  <a:spLocks noEditPoints="1"/>
                </p:cNvSpPr>
                <p:nvPr/>
              </p:nvSpPr>
              <p:spPr bwMode="auto">
                <a:xfrm>
                  <a:off x="2486026" y="517525"/>
                  <a:ext cx="239713" cy="142875"/>
                </a:xfrm>
                <a:custGeom>
                  <a:avLst/>
                  <a:gdLst>
                    <a:gd name="T0" fmla="*/ 178599 w 455"/>
                    <a:gd name="T1" fmla="*/ 118885 h 268"/>
                    <a:gd name="T2" fmla="*/ 146462 w 455"/>
                    <a:gd name="T3" fmla="*/ 117285 h 268"/>
                    <a:gd name="T4" fmla="*/ 109583 w 455"/>
                    <a:gd name="T5" fmla="*/ 120484 h 268"/>
                    <a:gd name="T6" fmla="*/ 74812 w 455"/>
                    <a:gd name="T7" fmla="*/ 128481 h 268"/>
                    <a:gd name="T8" fmla="*/ 37933 w 455"/>
                    <a:gd name="T9" fmla="*/ 142875 h 268"/>
                    <a:gd name="T10" fmla="*/ 22654 w 455"/>
                    <a:gd name="T11" fmla="*/ 139143 h 268"/>
                    <a:gd name="T12" fmla="*/ 17386 w 455"/>
                    <a:gd name="T13" fmla="*/ 123150 h 268"/>
                    <a:gd name="T14" fmla="*/ 16332 w 455"/>
                    <a:gd name="T15" fmla="*/ 108222 h 268"/>
                    <a:gd name="T16" fmla="*/ 2634 w 455"/>
                    <a:gd name="T17" fmla="*/ 91696 h 268"/>
                    <a:gd name="T18" fmla="*/ 1054 w 455"/>
                    <a:gd name="T19" fmla="*/ 78368 h 268"/>
                    <a:gd name="T20" fmla="*/ 14752 w 455"/>
                    <a:gd name="T21" fmla="*/ 55977 h 268"/>
                    <a:gd name="T22" fmla="*/ 41620 w 455"/>
                    <a:gd name="T23" fmla="*/ 30388 h 268"/>
                    <a:gd name="T24" fmla="*/ 89036 w 455"/>
                    <a:gd name="T25" fmla="*/ 6397 h 268"/>
                    <a:gd name="T26" fmla="*/ 125915 w 455"/>
                    <a:gd name="T27" fmla="*/ 0 h 268"/>
                    <a:gd name="T28" fmla="*/ 162794 w 455"/>
                    <a:gd name="T29" fmla="*/ 3732 h 268"/>
                    <a:gd name="T30" fmla="*/ 202834 w 455"/>
                    <a:gd name="T31" fmla="*/ 13861 h 268"/>
                    <a:gd name="T32" fmla="*/ 222327 w 455"/>
                    <a:gd name="T33" fmla="*/ 26656 h 268"/>
                    <a:gd name="T34" fmla="*/ 239713 w 455"/>
                    <a:gd name="T35" fmla="*/ 46381 h 268"/>
                    <a:gd name="T36" fmla="*/ 237606 w 455"/>
                    <a:gd name="T37" fmla="*/ 65573 h 268"/>
                    <a:gd name="T38" fmla="*/ 226015 w 455"/>
                    <a:gd name="T39" fmla="*/ 78901 h 268"/>
                    <a:gd name="T40" fmla="*/ 222854 w 455"/>
                    <a:gd name="T41" fmla="*/ 87964 h 268"/>
                    <a:gd name="T42" fmla="*/ 223381 w 455"/>
                    <a:gd name="T43" fmla="*/ 106090 h 268"/>
                    <a:gd name="T44" fmla="*/ 217586 w 455"/>
                    <a:gd name="T45" fmla="*/ 115686 h 268"/>
                    <a:gd name="T46" fmla="*/ 201254 w 455"/>
                    <a:gd name="T47" fmla="*/ 122617 h 268"/>
                    <a:gd name="T48" fmla="*/ 58479 w 455"/>
                    <a:gd name="T49" fmla="*/ 126882 h 268"/>
                    <a:gd name="T50" fmla="*/ 118013 w 455"/>
                    <a:gd name="T51" fmla="*/ 111954 h 268"/>
                    <a:gd name="T52" fmla="*/ 129603 w 455"/>
                    <a:gd name="T53" fmla="*/ 113021 h 268"/>
                    <a:gd name="T54" fmla="*/ 145408 w 455"/>
                    <a:gd name="T55" fmla="*/ 110355 h 268"/>
                    <a:gd name="T56" fmla="*/ 177546 w 455"/>
                    <a:gd name="T57" fmla="*/ 111954 h 268"/>
                    <a:gd name="T58" fmla="*/ 202834 w 455"/>
                    <a:gd name="T59" fmla="*/ 116752 h 268"/>
                    <a:gd name="T60" fmla="*/ 214951 w 455"/>
                    <a:gd name="T61" fmla="*/ 109822 h 268"/>
                    <a:gd name="T62" fmla="*/ 215478 w 455"/>
                    <a:gd name="T63" fmla="*/ 92762 h 268"/>
                    <a:gd name="T64" fmla="*/ 219166 w 455"/>
                    <a:gd name="T65" fmla="*/ 78368 h 268"/>
                    <a:gd name="T66" fmla="*/ 232337 w 455"/>
                    <a:gd name="T67" fmla="*/ 59176 h 268"/>
                    <a:gd name="T68" fmla="*/ 232337 w 455"/>
                    <a:gd name="T69" fmla="*/ 48514 h 268"/>
                    <a:gd name="T70" fmla="*/ 209683 w 455"/>
                    <a:gd name="T71" fmla="*/ 26123 h 268"/>
                    <a:gd name="T72" fmla="*/ 184395 w 455"/>
                    <a:gd name="T73" fmla="*/ 13861 h 268"/>
                    <a:gd name="T74" fmla="*/ 161214 w 455"/>
                    <a:gd name="T75" fmla="*/ 11195 h 268"/>
                    <a:gd name="T76" fmla="*/ 136979 w 455"/>
                    <a:gd name="T77" fmla="*/ 6397 h 268"/>
                    <a:gd name="T78" fmla="*/ 96939 w 455"/>
                    <a:gd name="T79" fmla="*/ 11195 h 268"/>
                    <a:gd name="T80" fmla="*/ 52157 w 455"/>
                    <a:gd name="T81" fmla="*/ 31454 h 268"/>
                    <a:gd name="T82" fmla="*/ 23708 w 455"/>
                    <a:gd name="T83" fmla="*/ 52778 h 268"/>
                    <a:gd name="T84" fmla="*/ 11064 w 455"/>
                    <a:gd name="T85" fmla="*/ 70904 h 268"/>
                    <a:gd name="T86" fmla="*/ 8429 w 455"/>
                    <a:gd name="T87" fmla="*/ 85832 h 268"/>
                    <a:gd name="T88" fmla="*/ 14752 w 455"/>
                    <a:gd name="T89" fmla="*/ 93295 h 268"/>
                    <a:gd name="T90" fmla="*/ 23181 w 455"/>
                    <a:gd name="T91" fmla="*/ 105557 h 268"/>
                    <a:gd name="T92" fmla="*/ 23708 w 455"/>
                    <a:gd name="T93" fmla="*/ 121017 h 268"/>
                    <a:gd name="T94" fmla="*/ 30030 w 455"/>
                    <a:gd name="T95" fmla="*/ 135411 h 268"/>
                    <a:gd name="T96" fmla="*/ 51104 w 455"/>
                    <a:gd name="T97" fmla="*/ 130613 h 26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55" h="268">
                      <a:moveTo>
                        <a:pt x="367" y="230"/>
                      </a:moveTo>
                      <a:lnTo>
                        <a:pt x="367" y="230"/>
                      </a:lnTo>
                      <a:lnTo>
                        <a:pt x="353" y="226"/>
                      </a:lnTo>
                      <a:lnTo>
                        <a:pt x="339" y="223"/>
                      </a:lnTo>
                      <a:lnTo>
                        <a:pt x="306" y="219"/>
                      </a:lnTo>
                      <a:lnTo>
                        <a:pt x="291" y="219"/>
                      </a:lnTo>
                      <a:lnTo>
                        <a:pt x="278" y="220"/>
                      </a:lnTo>
                      <a:lnTo>
                        <a:pt x="252" y="223"/>
                      </a:lnTo>
                      <a:lnTo>
                        <a:pt x="222" y="226"/>
                      </a:lnTo>
                      <a:lnTo>
                        <a:pt x="208" y="226"/>
                      </a:lnTo>
                      <a:lnTo>
                        <a:pt x="193" y="227"/>
                      </a:lnTo>
                      <a:lnTo>
                        <a:pt x="166" y="234"/>
                      </a:lnTo>
                      <a:lnTo>
                        <a:pt x="142" y="241"/>
                      </a:lnTo>
                      <a:lnTo>
                        <a:pt x="97" y="258"/>
                      </a:lnTo>
                      <a:lnTo>
                        <a:pt x="79" y="265"/>
                      </a:lnTo>
                      <a:lnTo>
                        <a:pt x="72" y="268"/>
                      </a:lnTo>
                      <a:lnTo>
                        <a:pt x="64" y="268"/>
                      </a:lnTo>
                      <a:lnTo>
                        <a:pt x="57" y="268"/>
                      </a:lnTo>
                      <a:lnTo>
                        <a:pt x="50" y="265"/>
                      </a:lnTo>
                      <a:lnTo>
                        <a:pt x="43" y="261"/>
                      </a:lnTo>
                      <a:lnTo>
                        <a:pt x="35" y="254"/>
                      </a:lnTo>
                      <a:lnTo>
                        <a:pt x="33" y="241"/>
                      </a:lnTo>
                      <a:lnTo>
                        <a:pt x="33" y="231"/>
                      </a:lnTo>
                      <a:lnTo>
                        <a:pt x="34" y="221"/>
                      </a:lnTo>
                      <a:lnTo>
                        <a:pt x="33" y="210"/>
                      </a:lnTo>
                      <a:lnTo>
                        <a:pt x="31" y="203"/>
                      </a:lnTo>
                      <a:lnTo>
                        <a:pt x="27" y="198"/>
                      </a:lnTo>
                      <a:lnTo>
                        <a:pt x="17" y="186"/>
                      </a:lnTo>
                      <a:lnTo>
                        <a:pt x="7" y="177"/>
                      </a:lnTo>
                      <a:lnTo>
                        <a:pt x="5" y="172"/>
                      </a:lnTo>
                      <a:lnTo>
                        <a:pt x="2" y="167"/>
                      </a:lnTo>
                      <a:lnTo>
                        <a:pt x="0" y="155"/>
                      </a:lnTo>
                      <a:lnTo>
                        <a:pt x="2" y="147"/>
                      </a:lnTo>
                      <a:lnTo>
                        <a:pt x="5" y="139"/>
                      </a:lnTo>
                      <a:lnTo>
                        <a:pt x="9" y="130"/>
                      </a:lnTo>
                      <a:lnTo>
                        <a:pt x="19" y="116"/>
                      </a:lnTo>
                      <a:lnTo>
                        <a:pt x="28" y="105"/>
                      </a:lnTo>
                      <a:lnTo>
                        <a:pt x="43" y="88"/>
                      </a:lnTo>
                      <a:lnTo>
                        <a:pt x="59" y="71"/>
                      </a:lnTo>
                      <a:lnTo>
                        <a:pt x="79" y="57"/>
                      </a:lnTo>
                      <a:lnTo>
                        <a:pt x="100" y="43"/>
                      </a:lnTo>
                      <a:lnTo>
                        <a:pt x="121" y="30"/>
                      </a:lnTo>
                      <a:lnTo>
                        <a:pt x="145" y="21"/>
                      </a:lnTo>
                      <a:lnTo>
                        <a:pt x="169" y="12"/>
                      </a:lnTo>
                      <a:lnTo>
                        <a:pt x="194" y="5"/>
                      </a:lnTo>
                      <a:lnTo>
                        <a:pt x="215" y="1"/>
                      </a:lnTo>
                      <a:lnTo>
                        <a:pt x="239" y="0"/>
                      </a:lnTo>
                      <a:lnTo>
                        <a:pt x="262" y="1"/>
                      </a:lnTo>
                      <a:lnTo>
                        <a:pt x="283" y="4"/>
                      </a:lnTo>
                      <a:lnTo>
                        <a:pt x="309" y="7"/>
                      </a:lnTo>
                      <a:lnTo>
                        <a:pt x="336" y="11"/>
                      </a:lnTo>
                      <a:lnTo>
                        <a:pt x="361" y="18"/>
                      </a:lnTo>
                      <a:lnTo>
                        <a:pt x="374" y="21"/>
                      </a:lnTo>
                      <a:lnTo>
                        <a:pt x="385" y="26"/>
                      </a:lnTo>
                      <a:lnTo>
                        <a:pt x="395" y="32"/>
                      </a:lnTo>
                      <a:lnTo>
                        <a:pt x="405" y="38"/>
                      </a:lnTo>
                      <a:lnTo>
                        <a:pt x="422" y="50"/>
                      </a:lnTo>
                      <a:lnTo>
                        <a:pt x="437" y="64"/>
                      </a:lnTo>
                      <a:lnTo>
                        <a:pt x="454" y="78"/>
                      </a:lnTo>
                      <a:lnTo>
                        <a:pt x="455" y="87"/>
                      </a:lnTo>
                      <a:lnTo>
                        <a:pt x="455" y="98"/>
                      </a:lnTo>
                      <a:lnTo>
                        <a:pt x="455" y="111"/>
                      </a:lnTo>
                      <a:lnTo>
                        <a:pt x="452" y="118"/>
                      </a:lnTo>
                      <a:lnTo>
                        <a:pt x="451" y="123"/>
                      </a:lnTo>
                      <a:lnTo>
                        <a:pt x="444" y="132"/>
                      </a:lnTo>
                      <a:lnTo>
                        <a:pt x="437" y="140"/>
                      </a:lnTo>
                      <a:lnTo>
                        <a:pt x="429" y="148"/>
                      </a:lnTo>
                      <a:lnTo>
                        <a:pt x="426" y="154"/>
                      </a:lnTo>
                      <a:lnTo>
                        <a:pt x="424" y="160"/>
                      </a:lnTo>
                      <a:lnTo>
                        <a:pt x="423" y="165"/>
                      </a:lnTo>
                      <a:lnTo>
                        <a:pt x="423" y="171"/>
                      </a:lnTo>
                      <a:lnTo>
                        <a:pt x="423" y="182"/>
                      </a:lnTo>
                      <a:lnTo>
                        <a:pt x="424" y="193"/>
                      </a:lnTo>
                      <a:lnTo>
                        <a:pt x="424" y="199"/>
                      </a:lnTo>
                      <a:lnTo>
                        <a:pt x="423" y="203"/>
                      </a:lnTo>
                      <a:lnTo>
                        <a:pt x="419" y="212"/>
                      </a:lnTo>
                      <a:lnTo>
                        <a:pt x="413" y="217"/>
                      </a:lnTo>
                      <a:lnTo>
                        <a:pt x="406" y="221"/>
                      </a:lnTo>
                      <a:lnTo>
                        <a:pt x="399" y="226"/>
                      </a:lnTo>
                      <a:lnTo>
                        <a:pt x="391" y="228"/>
                      </a:lnTo>
                      <a:lnTo>
                        <a:pt x="382" y="230"/>
                      </a:lnTo>
                      <a:lnTo>
                        <a:pt x="367" y="230"/>
                      </a:lnTo>
                      <a:close/>
                      <a:moveTo>
                        <a:pt x="111" y="238"/>
                      </a:moveTo>
                      <a:lnTo>
                        <a:pt x="111" y="238"/>
                      </a:lnTo>
                      <a:lnTo>
                        <a:pt x="139" y="228"/>
                      </a:lnTo>
                      <a:lnTo>
                        <a:pt x="169" y="220"/>
                      </a:lnTo>
                      <a:lnTo>
                        <a:pt x="197" y="214"/>
                      </a:lnTo>
                      <a:lnTo>
                        <a:pt x="224" y="210"/>
                      </a:lnTo>
                      <a:lnTo>
                        <a:pt x="231" y="210"/>
                      </a:lnTo>
                      <a:lnTo>
                        <a:pt x="239" y="212"/>
                      </a:lnTo>
                      <a:lnTo>
                        <a:pt x="246" y="212"/>
                      </a:lnTo>
                      <a:lnTo>
                        <a:pt x="254" y="212"/>
                      </a:lnTo>
                      <a:lnTo>
                        <a:pt x="264" y="210"/>
                      </a:lnTo>
                      <a:lnTo>
                        <a:pt x="276" y="207"/>
                      </a:lnTo>
                      <a:lnTo>
                        <a:pt x="291" y="207"/>
                      </a:lnTo>
                      <a:lnTo>
                        <a:pt x="306" y="207"/>
                      </a:lnTo>
                      <a:lnTo>
                        <a:pt x="337" y="210"/>
                      </a:lnTo>
                      <a:lnTo>
                        <a:pt x="357" y="214"/>
                      </a:lnTo>
                      <a:lnTo>
                        <a:pt x="377" y="219"/>
                      </a:lnTo>
                      <a:lnTo>
                        <a:pt x="385" y="219"/>
                      </a:lnTo>
                      <a:lnTo>
                        <a:pt x="393" y="217"/>
                      </a:lnTo>
                      <a:lnTo>
                        <a:pt x="400" y="213"/>
                      </a:lnTo>
                      <a:lnTo>
                        <a:pt x="408" y="206"/>
                      </a:lnTo>
                      <a:lnTo>
                        <a:pt x="409" y="202"/>
                      </a:lnTo>
                      <a:lnTo>
                        <a:pt x="410" y="196"/>
                      </a:lnTo>
                      <a:lnTo>
                        <a:pt x="410" y="186"/>
                      </a:lnTo>
                      <a:lnTo>
                        <a:pt x="409" y="174"/>
                      </a:lnTo>
                      <a:lnTo>
                        <a:pt x="410" y="162"/>
                      </a:lnTo>
                      <a:lnTo>
                        <a:pt x="412" y="154"/>
                      </a:lnTo>
                      <a:lnTo>
                        <a:pt x="416" y="147"/>
                      </a:lnTo>
                      <a:lnTo>
                        <a:pt x="427" y="133"/>
                      </a:lnTo>
                      <a:lnTo>
                        <a:pt x="433" y="126"/>
                      </a:lnTo>
                      <a:lnTo>
                        <a:pt x="438" y="119"/>
                      </a:lnTo>
                      <a:lnTo>
                        <a:pt x="441" y="111"/>
                      </a:lnTo>
                      <a:lnTo>
                        <a:pt x="444" y="102"/>
                      </a:lnTo>
                      <a:lnTo>
                        <a:pt x="443" y="96"/>
                      </a:lnTo>
                      <a:lnTo>
                        <a:pt x="441" y="91"/>
                      </a:lnTo>
                      <a:lnTo>
                        <a:pt x="436" y="78"/>
                      </a:lnTo>
                      <a:lnTo>
                        <a:pt x="417" y="63"/>
                      </a:lnTo>
                      <a:lnTo>
                        <a:pt x="398" y="49"/>
                      </a:lnTo>
                      <a:lnTo>
                        <a:pt x="386" y="42"/>
                      </a:lnTo>
                      <a:lnTo>
                        <a:pt x="375" y="35"/>
                      </a:lnTo>
                      <a:lnTo>
                        <a:pt x="363" y="30"/>
                      </a:lnTo>
                      <a:lnTo>
                        <a:pt x="350" y="26"/>
                      </a:lnTo>
                      <a:lnTo>
                        <a:pt x="340" y="23"/>
                      </a:lnTo>
                      <a:lnTo>
                        <a:pt x="329" y="23"/>
                      </a:lnTo>
                      <a:lnTo>
                        <a:pt x="306" y="21"/>
                      </a:lnTo>
                      <a:lnTo>
                        <a:pt x="283" y="15"/>
                      </a:lnTo>
                      <a:lnTo>
                        <a:pt x="271" y="14"/>
                      </a:lnTo>
                      <a:lnTo>
                        <a:pt x="260" y="12"/>
                      </a:lnTo>
                      <a:lnTo>
                        <a:pt x="235" y="12"/>
                      </a:lnTo>
                      <a:lnTo>
                        <a:pt x="210" y="15"/>
                      </a:lnTo>
                      <a:lnTo>
                        <a:pt x="184" y="21"/>
                      </a:lnTo>
                      <a:lnTo>
                        <a:pt x="162" y="28"/>
                      </a:lnTo>
                      <a:lnTo>
                        <a:pt x="139" y="36"/>
                      </a:lnTo>
                      <a:lnTo>
                        <a:pt x="118" y="47"/>
                      </a:lnTo>
                      <a:lnTo>
                        <a:pt x="99" y="59"/>
                      </a:lnTo>
                      <a:lnTo>
                        <a:pt x="80" y="71"/>
                      </a:lnTo>
                      <a:lnTo>
                        <a:pt x="55" y="89"/>
                      </a:lnTo>
                      <a:lnTo>
                        <a:pt x="45" y="99"/>
                      </a:lnTo>
                      <a:lnTo>
                        <a:pt x="35" y="109"/>
                      </a:lnTo>
                      <a:lnTo>
                        <a:pt x="30" y="119"/>
                      </a:lnTo>
                      <a:lnTo>
                        <a:pt x="21" y="133"/>
                      </a:lnTo>
                      <a:lnTo>
                        <a:pt x="17" y="148"/>
                      </a:lnTo>
                      <a:lnTo>
                        <a:pt x="16" y="154"/>
                      </a:lnTo>
                      <a:lnTo>
                        <a:pt x="16" y="161"/>
                      </a:lnTo>
                      <a:lnTo>
                        <a:pt x="19" y="165"/>
                      </a:lnTo>
                      <a:lnTo>
                        <a:pt x="21" y="168"/>
                      </a:lnTo>
                      <a:lnTo>
                        <a:pt x="26" y="171"/>
                      </a:lnTo>
                      <a:lnTo>
                        <a:pt x="28" y="175"/>
                      </a:lnTo>
                      <a:lnTo>
                        <a:pt x="34" y="182"/>
                      </a:lnTo>
                      <a:lnTo>
                        <a:pt x="38" y="191"/>
                      </a:lnTo>
                      <a:lnTo>
                        <a:pt x="44" y="198"/>
                      </a:lnTo>
                      <a:lnTo>
                        <a:pt x="48" y="205"/>
                      </a:lnTo>
                      <a:lnTo>
                        <a:pt x="47" y="216"/>
                      </a:lnTo>
                      <a:lnTo>
                        <a:pt x="45" y="227"/>
                      </a:lnTo>
                      <a:lnTo>
                        <a:pt x="47" y="240"/>
                      </a:lnTo>
                      <a:lnTo>
                        <a:pt x="48" y="250"/>
                      </a:lnTo>
                      <a:lnTo>
                        <a:pt x="57" y="254"/>
                      </a:lnTo>
                      <a:lnTo>
                        <a:pt x="65" y="255"/>
                      </a:lnTo>
                      <a:lnTo>
                        <a:pt x="73" y="254"/>
                      </a:lnTo>
                      <a:lnTo>
                        <a:pt x="80" y="252"/>
                      </a:lnTo>
                      <a:lnTo>
                        <a:pt x="97" y="245"/>
                      </a:lnTo>
                      <a:lnTo>
                        <a:pt x="111" y="2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22" name="Freeform 120"/>
                <p:cNvSpPr>
                  <a:spLocks noEditPoints="1"/>
                </p:cNvSpPr>
                <p:nvPr/>
              </p:nvSpPr>
              <p:spPr bwMode="auto">
                <a:xfrm>
                  <a:off x="2505076" y="546100"/>
                  <a:ext cx="201613" cy="93663"/>
                </a:xfrm>
                <a:custGeom>
                  <a:avLst/>
                  <a:gdLst>
                    <a:gd name="T0" fmla="*/ 183043 w 380"/>
                    <a:gd name="T1" fmla="*/ 70510 h 178"/>
                    <a:gd name="T2" fmla="*/ 169249 w 380"/>
                    <a:gd name="T3" fmla="*/ 74194 h 178"/>
                    <a:gd name="T4" fmla="*/ 139007 w 380"/>
                    <a:gd name="T5" fmla="*/ 71563 h 178"/>
                    <a:gd name="T6" fmla="*/ 92848 w 380"/>
                    <a:gd name="T7" fmla="*/ 69458 h 178"/>
                    <a:gd name="T8" fmla="*/ 70034 w 380"/>
                    <a:gd name="T9" fmla="*/ 73141 h 178"/>
                    <a:gd name="T10" fmla="*/ 49873 w 380"/>
                    <a:gd name="T11" fmla="*/ 77877 h 178"/>
                    <a:gd name="T12" fmla="*/ 31834 w 380"/>
                    <a:gd name="T13" fmla="*/ 86296 h 178"/>
                    <a:gd name="T14" fmla="*/ 30242 w 380"/>
                    <a:gd name="T15" fmla="*/ 91558 h 178"/>
                    <a:gd name="T16" fmla="*/ 22814 w 380"/>
                    <a:gd name="T17" fmla="*/ 93663 h 178"/>
                    <a:gd name="T18" fmla="*/ 15386 w 380"/>
                    <a:gd name="T19" fmla="*/ 86822 h 178"/>
                    <a:gd name="T20" fmla="*/ 14325 w 380"/>
                    <a:gd name="T21" fmla="*/ 81560 h 178"/>
                    <a:gd name="T22" fmla="*/ 11142 w 380"/>
                    <a:gd name="T23" fmla="*/ 66827 h 178"/>
                    <a:gd name="T24" fmla="*/ 7428 w 380"/>
                    <a:gd name="T25" fmla="*/ 62617 h 178"/>
                    <a:gd name="T26" fmla="*/ 531 w 380"/>
                    <a:gd name="T27" fmla="*/ 57882 h 178"/>
                    <a:gd name="T28" fmla="*/ 0 w 380"/>
                    <a:gd name="T29" fmla="*/ 51567 h 178"/>
                    <a:gd name="T30" fmla="*/ 5836 w 380"/>
                    <a:gd name="T31" fmla="*/ 40517 h 178"/>
                    <a:gd name="T32" fmla="*/ 14856 w 380"/>
                    <a:gd name="T33" fmla="*/ 29467 h 178"/>
                    <a:gd name="T34" fmla="*/ 40323 w 380"/>
                    <a:gd name="T35" fmla="*/ 14734 h 178"/>
                    <a:gd name="T36" fmla="*/ 71626 w 380"/>
                    <a:gd name="T37" fmla="*/ 4736 h 178"/>
                    <a:gd name="T38" fmla="*/ 105051 w 380"/>
                    <a:gd name="T39" fmla="*/ 526 h 178"/>
                    <a:gd name="T40" fmla="*/ 140068 w 380"/>
                    <a:gd name="T41" fmla="*/ 1052 h 178"/>
                    <a:gd name="T42" fmla="*/ 172963 w 380"/>
                    <a:gd name="T43" fmla="*/ 7367 h 178"/>
                    <a:gd name="T44" fmla="*/ 186757 w 380"/>
                    <a:gd name="T45" fmla="*/ 11050 h 178"/>
                    <a:gd name="T46" fmla="*/ 197369 w 380"/>
                    <a:gd name="T47" fmla="*/ 18943 h 178"/>
                    <a:gd name="T48" fmla="*/ 201613 w 380"/>
                    <a:gd name="T49" fmla="*/ 28415 h 178"/>
                    <a:gd name="T50" fmla="*/ 188880 w 380"/>
                    <a:gd name="T51" fmla="*/ 45779 h 178"/>
                    <a:gd name="T52" fmla="*/ 185166 w 380"/>
                    <a:gd name="T53" fmla="*/ 62617 h 178"/>
                    <a:gd name="T54" fmla="*/ 194185 w 380"/>
                    <a:gd name="T55" fmla="*/ 29993 h 178"/>
                    <a:gd name="T56" fmla="*/ 194185 w 380"/>
                    <a:gd name="T57" fmla="*/ 28415 h 178"/>
                    <a:gd name="T58" fmla="*/ 191532 w 380"/>
                    <a:gd name="T59" fmla="*/ 21048 h 178"/>
                    <a:gd name="T60" fmla="*/ 185166 w 380"/>
                    <a:gd name="T61" fmla="*/ 15786 h 178"/>
                    <a:gd name="T62" fmla="*/ 166596 w 380"/>
                    <a:gd name="T63" fmla="*/ 9998 h 178"/>
                    <a:gd name="T64" fmla="*/ 129457 w 380"/>
                    <a:gd name="T65" fmla="*/ 6314 h 178"/>
                    <a:gd name="T66" fmla="*/ 96031 w 380"/>
                    <a:gd name="T67" fmla="*/ 7893 h 178"/>
                    <a:gd name="T68" fmla="*/ 57301 w 380"/>
                    <a:gd name="T69" fmla="*/ 13681 h 178"/>
                    <a:gd name="T70" fmla="*/ 40853 w 380"/>
                    <a:gd name="T71" fmla="*/ 20522 h 178"/>
                    <a:gd name="T72" fmla="*/ 20161 w 380"/>
                    <a:gd name="T73" fmla="*/ 33677 h 178"/>
                    <a:gd name="T74" fmla="*/ 9020 w 380"/>
                    <a:gd name="T75" fmla="*/ 47884 h 178"/>
                    <a:gd name="T76" fmla="*/ 10611 w 380"/>
                    <a:gd name="T77" fmla="*/ 55777 h 178"/>
                    <a:gd name="T78" fmla="*/ 18039 w 380"/>
                    <a:gd name="T79" fmla="*/ 67879 h 178"/>
                    <a:gd name="T80" fmla="*/ 22814 w 380"/>
                    <a:gd name="T81" fmla="*/ 86822 h 178"/>
                    <a:gd name="T82" fmla="*/ 45628 w 380"/>
                    <a:gd name="T83" fmla="*/ 73668 h 178"/>
                    <a:gd name="T84" fmla="*/ 67912 w 380"/>
                    <a:gd name="T85" fmla="*/ 67879 h 178"/>
                    <a:gd name="T86" fmla="*/ 90726 w 380"/>
                    <a:gd name="T87" fmla="*/ 64722 h 178"/>
                    <a:gd name="T88" fmla="*/ 106643 w 380"/>
                    <a:gd name="T89" fmla="*/ 62617 h 178"/>
                    <a:gd name="T90" fmla="*/ 142721 w 380"/>
                    <a:gd name="T91" fmla="*/ 64722 h 178"/>
                    <a:gd name="T92" fmla="*/ 177207 w 380"/>
                    <a:gd name="T93" fmla="*/ 66827 h 178"/>
                    <a:gd name="T94" fmla="*/ 183043 w 380"/>
                    <a:gd name="T95" fmla="*/ 46305 h 178"/>
                    <a:gd name="T96" fmla="*/ 190471 w 380"/>
                    <a:gd name="T97" fmla="*/ 33150 h 1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0" h="178">
                      <a:moveTo>
                        <a:pt x="349" y="132"/>
                      </a:moveTo>
                      <a:lnTo>
                        <a:pt x="349" y="132"/>
                      </a:lnTo>
                      <a:lnTo>
                        <a:pt x="345" y="134"/>
                      </a:lnTo>
                      <a:lnTo>
                        <a:pt x="341" y="137"/>
                      </a:lnTo>
                      <a:lnTo>
                        <a:pt x="330" y="140"/>
                      </a:lnTo>
                      <a:lnTo>
                        <a:pt x="319" y="141"/>
                      </a:lnTo>
                      <a:lnTo>
                        <a:pt x="306" y="141"/>
                      </a:lnTo>
                      <a:lnTo>
                        <a:pt x="262" y="136"/>
                      </a:lnTo>
                      <a:lnTo>
                        <a:pt x="219" y="133"/>
                      </a:lnTo>
                      <a:lnTo>
                        <a:pt x="198" y="132"/>
                      </a:lnTo>
                      <a:lnTo>
                        <a:pt x="175" y="132"/>
                      </a:lnTo>
                      <a:lnTo>
                        <a:pt x="153" y="134"/>
                      </a:lnTo>
                      <a:lnTo>
                        <a:pt x="132" y="139"/>
                      </a:lnTo>
                      <a:lnTo>
                        <a:pt x="112" y="143"/>
                      </a:lnTo>
                      <a:lnTo>
                        <a:pt x="94" y="148"/>
                      </a:lnTo>
                      <a:lnTo>
                        <a:pt x="86" y="153"/>
                      </a:lnTo>
                      <a:lnTo>
                        <a:pt x="77" y="157"/>
                      </a:lnTo>
                      <a:lnTo>
                        <a:pt x="60" y="164"/>
                      </a:lnTo>
                      <a:lnTo>
                        <a:pt x="60" y="169"/>
                      </a:lnTo>
                      <a:lnTo>
                        <a:pt x="57" y="174"/>
                      </a:lnTo>
                      <a:lnTo>
                        <a:pt x="53" y="176"/>
                      </a:lnTo>
                      <a:lnTo>
                        <a:pt x="49" y="178"/>
                      </a:lnTo>
                      <a:lnTo>
                        <a:pt x="43" y="178"/>
                      </a:lnTo>
                      <a:lnTo>
                        <a:pt x="38" y="175"/>
                      </a:lnTo>
                      <a:lnTo>
                        <a:pt x="34" y="172"/>
                      </a:lnTo>
                      <a:lnTo>
                        <a:pt x="29" y="165"/>
                      </a:lnTo>
                      <a:lnTo>
                        <a:pt x="28" y="161"/>
                      </a:lnTo>
                      <a:lnTo>
                        <a:pt x="27" y="155"/>
                      </a:lnTo>
                      <a:lnTo>
                        <a:pt x="25" y="143"/>
                      </a:lnTo>
                      <a:lnTo>
                        <a:pt x="24" y="132"/>
                      </a:lnTo>
                      <a:lnTo>
                        <a:pt x="21" y="127"/>
                      </a:lnTo>
                      <a:lnTo>
                        <a:pt x="18" y="123"/>
                      </a:lnTo>
                      <a:lnTo>
                        <a:pt x="14" y="119"/>
                      </a:lnTo>
                      <a:lnTo>
                        <a:pt x="10" y="116"/>
                      </a:lnTo>
                      <a:lnTo>
                        <a:pt x="4" y="113"/>
                      </a:lnTo>
                      <a:lnTo>
                        <a:pt x="1" y="110"/>
                      </a:lnTo>
                      <a:lnTo>
                        <a:pt x="0" y="103"/>
                      </a:lnTo>
                      <a:lnTo>
                        <a:pt x="0" y="98"/>
                      </a:lnTo>
                      <a:lnTo>
                        <a:pt x="3" y="92"/>
                      </a:lnTo>
                      <a:lnTo>
                        <a:pt x="4" y="87"/>
                      </a:lnTo>
                      <a:lnTo>
                        <a:pt x="11" y="77"/>
                      </a:lnTo>
                      <a:lnTo>
                        <a:pt x="15" y="68"/>
                      </a:lnTo>
                      <a:lnTo>
                        <a:pt x="28" y="56"/>
                      </a:lnTo>
                      <a:lnTo>
                        <a:pt x="43" y="46"/>
                      </a:lnTo>
                      <a:lnTo>
                        <a:pt x="59" y="36"/>
                      </a:lnTo>
                      <a:lnTo>
                        <a:pt x="76" y="28"/>
                      </a:lnTo>
                      <a:lnTo>
                        <a:pt x="94" y="21"/>
                      </a:lnTo>
                      <a:lnTo>
                        <a:pt x="114" y="14"/>
                      </a:lnTo>
                      <a:lnTo>
                        <a:pt x="135" y="9"/>
                      </a:lnTo>
                      <a:lnTo>
                        <a:pt x="156" y="5"/>
                      </a:lnTo>
                      <a:lnTo>
                        <a:pt x="177" y="2"/>
                      </a:lnTo>
                      <a:lnTo>
                        <a:pt x="198" y="1"/>
                      </a:lnTo>
                      <a:lnTo>
                        <a:pt x="220" y="0"/>
                      </a:lnTo>
                      <a:lnTo>
                        <a:pt x="241" y="1"/>
                      </a:lnTo>
                      <a:lnTo>
                        <a:pt x="264" y="2"/>
                      </a:lnTo>
                      <a:lnTo>
                        <a:pt x="285" y="5"/>
                      </a:lnTo>
                      <a:lnTo>
                        <a:pt x="306" y="8"/>
                      </a:lnTo>
                      <a:lnTo>
                        <a:pt x="326" y="14"/>
                      </a:lnTo>
                      <a:lnTo>
                        <a:pt x="344" y="18"/>
                      </a:lnTo>
                      <a:lnTo>
                        <a:pt x="352" y="21"/>
                      </a:lnTo>
                      <a:lnTo>
                        <a:pt x="361" y="25"/>
                      </a:lnTo>
                      <a:lnTo>
                        <a:pt x="366" y="29"/>
                      </a:lnTo>
                      <a:lnTo>
                        <a:pt x="372" y="36"/>
                      </a:lnTo>
                      <a:lnTo>
                        <a:pt x="378" y="43"/>
                      </a:lnTo>
                      <a:lnTo>
                        <a:pt x="380" y="54"/>
                      </a:lnTo>
                      <a:lnTo>
                        <a:pt x="368" y="70"/>
                      </a:lnTo>
                      <a:lnTo>
                        <a:pt x="362" y="78"/>
                      </a:lnTo>
                      <a:lnTo>
                        <a:pt x="356" y="87"/>
                      </a:lnTo>
                      <a:lnTo>
                        <a:pt x="354" y="96"/>
                      </a:lnTo>
                      <a:lnTo>
                        <a:pt x="351" y="106"/>
                      </a:lnTo>
                      <a:lnTo>
                        <a:pt x="349" y="119"/>
                      </a:lnTo>
                      <a:lnTo>
                        <a:pt x="349" y="132"/>
                      </a:lnTo>
                      <a:close/>
                      <a:moveTo>
                        <a:pt x="366" y="57"/>
                      </a:moveTo>
                      <a:lnTo>
                        <a:pt x="366" y="57"/>
                      </a:lnTo>
                      <a:lnTo>
                        <a:pt x="366" y="54"/>
                      </a:lnTo>
                      <a:lnTo>
                        <a:pt x="363" y="50"/>
                      </a:lnTo>
                      <a:lnTo>
                        <a:pt x="362" y="44"/>
                      </a:lnTo>
                      <a:lnTo>
                        <a:pt x="361" y="40"/>
                      </a:lnTo>
                      <a:lnTo>
                        <a:pt x="358" y="36"/>
                      </a:lnTo>
                      <a:lnTo>
                        <a:pt x="349" y="30"/>
                      </a:lnTo>
                      <a:lnTo>
                        <a:pt x="338" y="26"/>
                      </a:lnTo>
                      <a:lnTo>
                        <a:pt x="314" y="19"/>
                      </a:lnTo>
                      <a:lnTo>
                        <a:pt x="292" y="15"/>
                      </a:lnTo>
                      <a:lnTo>
                        <a:pt x="269" y="14"/>
                      </a:lnTo>
                      <a:lnTo>
                        <a:pt x="244" y="12"/>
                      </a:lnTo>
                      <a:lnTo>
                        <a:pt x="219" y="14"/>
                      </a:lnTo>
                      <a:lnTo>
                        <a:pt x="181" y="15"/>
                      </a:lnTo>
                      <a:lnTo>
                        <a:pt x="144" y="19"/>
                      </a:lnTo>
                      <a:lnTo>
                        <a:pt x="126" y="22"/>
                      </a:lnTo>
                      <a:lnTo>
                        <a:pt x="108" y="26"/>
                      </a:lnTo>
                      <a:lnTo>
                        <a:pt x="93" y="32"/>
                      </a:lnTo>
                      <a:lnTo>
                        <a:pt x="77" y="39"/>
                      </a:lnTo>
                      <a:lnTo>
                        <a:pt x="56" y="50"/>
                      </a:lnTo>
                      <a:lnTo>
                        <a:pt x="46" y="57"/>
                      </a:lnTo>
                      <a:lnTo>
                        <a:pt x="38" y="64"/>
                      </a:lnTo>
                      <a:lnTo>
                        <a:pt x="29" y="73"/>
                      </a:lnTo>
                      <a:lnTo>
                        <a:pt x="22" y="82"/>
                      </a:lnTo>
                      <a:lnTo>
                        <a:pt x="17" y="91"/>
                      </a:lnTo>
                      <a:lnTo>
                        <a:pt x="13" y="102"/>
                      </a:lnTo>
                      <a:lnTo>
                        <a:pt x="20" y="106"/>
                      </a:lnTo>
                      <a:lnTo>
                        <a:pt x="25" y="113"/>
                      </a:lnTo>
                      <a:lnTo>
                        <a:pt x="29" y="120"/>
                      </a:lnTo>
                      <a:lnTo>
                        <a:pt x="34" y="129"/>
                      </a:lnTo>
                      <a:lnTo>
                        <a:pt x="39" y="147"/>
                      </a:lnTo>
                      <a:lnTo>
                        <a:pt x="43" y="165"/>
                      </a:lnTo>
                      <a:lnTo>
                        <a:pt x="64" y="151"/>
                      </a:lnTo>
                      <a:lnTo>
                        <a:pt x="74" y="144"/>
                      </a:lnTo>
                      <a:lnTo>
                        <a:pt x="86" y="140"/>
                      </a:lnTo>
                      <a:lnTo>
                        <a:pt x="107" y="133"/>
                      </a:lnTo>
                      <a:lnTo>
                        <a:pt x="128" y="129"/>
                      </a:lnTo>
                      <a:lnTo>
                        <a:pt x="150" y="125"/>
                      </a:lnTo>
                      <a:lnTo>
                        <a:pt x="171" y="123"/>
                      </a:lnTo>
                      <a:lnTo>
                        <a:pt x="187" y="120"/>
                      </a:lnTo>
                      <a:lnTo>
                        <a:pt x="201" y="119"/>
                      </a:lnTo>
                      <a:lnTo>
                        <a:pt x="217" y="117"/>
                      </a:lnTo>
                      <a:lnTo>
                        <a:pt x="236" y="119"/>
                      </a:lnTo>
                      <a:lnTo>
                        <a:pt x="269" y="123"/>
                      </a:lnTo>
                      <a:lnTo>
                        <a:pt x="302" y="127"/>
                      </a:lnTo>
                      <a:lnTo>
                        <a:pt x="319" y="127"/>
                      </a:lnTo>
                      <a:lnTo>
                        <a:pt x="334" y="127"/>
                      </a:lnTo>
                      <a:lnTo>
                        <a:pt x="340" y="106"/>
                      </a:lnTo>
                      <a:lnTo>
                        <a:pt x="345" y="88"/>
                      </a:lnTo>
                      <a:lnTo>
                        <a:pt x="349" y="78"/>
                      </a:lnTo>
                      <a:lnTo>
                        <a:pt x="354" y="70"/>
                      </a:lnTo>
                      <a:lnTo>
                        <a:pt x="359" y="63"/>
                      </a:lnTo>
                      <a:lnTo>
                        <a:pt x="366"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23" name="Freeform 121"/>
                <p:cNvSpPr>
                  <a:spLocks noEditPoints="1"/>
                </p:cNvSpPr>
                <p:nvPr/>
              </p:nvSpPr>
              <p:spPr bwMode="auto">
                <a:xfrm>
                  <a:off x="2479676" y="304800"/>
                  <a:ext cx="168275" cy="77788"/>
                </a:xfrm>
                <a:custGeom>
                  <a:avLst/>
                  <a:gdLst>
                    <a:gd name="T0" fmla="*/ 22612 w 320"/>
                    <a:gd name="T1" fmla="*/ 14918 h 146"/>
                    <a:gd name="T2" fmla="*/ 49431 w 320"/>
                    <a:gd name="T3" fmla="*/ 18648 h 146"/>
                    <a:gd name="T4" fmla="*/ 75724 w 320"/>
                    <a:gd name="T5" fmla="*/ 17582 h 146"/>
                    <a:gd name="T6" fmla="*/ 103068 w 320"/>
                    <a:gd name="T7" fmla="*/ 12787 h 146"/>
                    <a:gd name="T8" fmla="*/ 129887 w 320"/>
                    <a:gd name="T9" fmla="*/ 5861 h 146"/>
                    <a:gd name="T10" fmla="*/ 132517 w 320"/>
                    <a:gd name="T11" fmla="*/ 2664 h 146"/>
                    <a:gd name="T12" fmla="*/ 140930 w 320"/>
                    <a:gd name="T13" fmla="*/ 0 h 146"/>
                    <a:gd name="T14" fmla="*/ 144611 w 320"/>
                    <a:gd name="T15" fmla="*/ 0 h 146"/>
                    <a:gd name="T16" fmla="*/ 150396 w 320"/>
                    <a:gd name="T17" fmla="*/ 5861 h 146"/>
                    <a:gd name="T18" fmla="*/ 157758 w 320"/>
                    <a:gd name="T19" fmla="*/ 15451 h 146"/>
                    <a:gd name="T20" fmla="*/ 163542 w 320"/>
                    <a:gd name="T21" fmla="*/ 21312 h 146"/>
                    <a:gd name="T22" fmla="*/ 167223 w 320"/>
                    <a:gd name="T23" fmla="*/ 22910 h 146"/>
                    <a:gd name="T24" fmla="*/ 167223 w 320"/>
                    <a:gd name="T25" fmla="*/ 32500 h 146"/>
                    <a:gd name="T26" fmla="*/ 163542 w 320"/>
                    <a:gd name="T27" fmla="*/ 41558 h 146"/>
                    <a:gd name="T28" fmla="*/ 157232 w 320"/>
                    <a:gd name="T29" fmla="*/ 50083 h 146"/>
                    <a:gd name="T30" fmla="*/ 148292 w 320"/>
                    <a:gd name="T31" fmla="*/ 56476 h 146"/>
                    <a:gd name="T32" fmla="*/ 126732 w 320"/>
                    <a:gd name="T33" fmla="*/ 67665 h 146"/>
                    <a:gd name="T34" fmla="*/ 104646 w 320"/>
                    <a:gd name="T35" fmla="*/ 74591 h 146"/>
                    <a:gd name="T36" fmla="*/ 91500 w 320"/>
                    <a:gd name="T37" fmla="*/ 76722 h 146"/>
                    <a:gd name="T38" fmla="*/ 62577 w 320"/>
                    <a:gd name="T39" fmla="*/ 77788 h 146"/>
                    <a:gd name="T40" fmla="*/ 48379 w 320"/>
                    <a:gd name="T41" fmla="*/ 76722 h 146"/>
                    <a:gd name="T42" fmla="*/ 27345 w 320"/>
                    <a:gd name="T43" fmla="*/ 74591 h 146"/>
                    <a:gd name="T44" fmla="*/ 14724 w 320"/>
                    <a:gd name="T45" fmla="*/ 70862 h 146"/>
                    <a:gd name="T46" fmla="*/ 4207 w 320"/>
                    <a:gd name="T47" fmla="*/ 65534 h 146"/>
                    <a:gd name="T48" fmla="*/ 0 w 320"/>
                    <a:gd name="T49" fmla="*/ 61804 h 146"/>
                    <a:gd name="T50" fmla="*/ 1578 w 320"/>
                    <a:gd name="T51" fmla="*/ 48484 h 146"/>
                    <a:gd name="T52" fmla="*/ 6310 w 320"/>
                    <a:gd name="T53" fmla="*/ 35164 h 146"/>
                    <a:gd name="T54" fmla="*/ 13672 w 320"/>
                    <a:gd name="T55" fmla="*/ 23976 h 146"/>
                    <a:gd name="T56" fmla="*/ 22612 w 320"/>
                    <a:gd name="T57" fmla="*/ 14918 h 146"/>
                    <a:gd name="T58" fmla="*/ 110430 w 320"/>
                    <a:gd name="T59" fmla="*/ 17582 h 146"/>
                    <a:gd name="T60" fmla="*/ 88344 w 320"/>
                    <a:gd name="T61" fmla="*/ 22910 h 146"/>
                    <a:gd name="T62" fmla="*/ 65732 w 320"/>
                    <a:gd name="T63" fmla="*/ 26107 h 146"/>
                    <a:gd name="T64" fmla="*/ 54689 w 320"/>
                    <a:gd name="T65" fmla="*/ 25041 h 146"/>
                    <a:gd name="T66" fmla="*/ 43646 w 320"/>
                    <a:gd name="T67" fmla="*/ 23976 h 146"/>
                    <a:gd name="T68" fmla="*/ 29448 w 320"/>
                    <a:gd name="T69" fmla="*/ 22910 h 146"/>
                    <a:gd name="T70" fmla="*/ 24715 w 320"/>
                    <a:gd name="T71" fmla="*/ 22910 h 146"/>
                    <a:gd name="T72" fmla="*/ 19983 w 320"/>
                    <a:gd name="T73" fmla="*/ 26107 h 146"/>
                    <a:gd name="T74" fmla="*/ 16302 w 320"/>
                    <a:gd name="T75" fmla="*/ 30369 h 146"/>
                    <a:gd name="T76" fmla="*/ 9991 w 320"/>
                    <a:gd name="T77" fmla="*/ 42624 h 146"/>
                    <a:gd name="T78" fmla="*/ 7888 w 320"/>
                    <a:gd name="T79" fmla="*/ 48484 h 146"/>
                    <a:gd name="T80" fmla="*/ 6310 w 320"/>
                    <a:gd name="T81" fmla="*/ 54345 h 146"/>
                    <a:gd name="T82" fmla="*/ 9465 w 320"/>
                    <a:gd name="T83" fmla="*/ 61271 h 146"/>
                    <a:gd name="T84" fmla="*/ 16302 w 320"/>
                    <a:gd name="T85" fmla="*/ 63403 h 146"/>
                    <a:gd name="T86" fmla="*/ 22086 w 320"/>
                    <a:gd name="T87" fmla="*/ 66599 h 146"/>
                    <a:gd name="T88" fmla="*/ 43646 w 320"/>
                    <a:gd name="T89" fmla="*/ 69263 h 146"/>
                    <a:gd name="T90" fmla="*/ 70991 w 320"/>
                    <a:gd name="T91" fmla="*/ 70329 h 146"/>
                    <a:gd name="T92" fmla="*/ 98862 w 320"/>
                    <a:gd name="T93" fmla="*/ 67665 h 146"/>
                    <a:gd name="T94" fmla="*/ 124103 w 320"/>
                    <a:gd name="T95" fmla="*/ 61804 h 146"/>
                    <a:gd name="T96" fmla="*/ 132517 w 320"/>
                    <a:gd name="T97" fmla="*/ 58075 h 146"/>
                    <a:gd name="T98" fmla="*/ 140930 w 320"/>
                    <a:gd name="T99" fmla="*/ 54345 h 146"/>
                    <a:gd name="T100" fmla="*/ 151448 w 320"/>
                    <a:gd name="T101" fmla="*/ 46353 h 146"/>
                    <a:gd name="T102" fmla="*/ 157758 w 320"/>
                    <a:gd name="T103" fmla="*/ 38894 h 146"/>
                    <a:gd name="T104" fmla="*/ 160913 w 320"/>
                    <a:gd name="T105" fmla="*/ 31435 h 146"/>
                    <a:gd name="T106" fmla="*/ 159335 w 320"/>
                    <a:gd name="T107" fmla="*/ 27705 h 146"/>
                    <a:gd name="T108" fmla="*/ 151973 w 320"/>
                    <a:gd name="T109" fmla="*/ 17582 h 146"/>
                    <a:gd name="T110" fmla="*/ 143034 w 320"/>
                    <a:gd name="T111" fmla="*/ 9590 h 146"/>
                    <a:gd name="T112" fmla="*/ 135672 w 320"/>
                    <a:gd name="T113" fmla="*/ 12787 h 146"/>
                    <a:gd name="T114" fmla="*/ 110430 w 320"/>
                    <a:gd name="T115" fmla="*/ 17582 h 1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20" h="146">
                      <a:moveTo>
                        <a:pt x="43" y="28"/>
                      </a:moveTo>
                      <a:lnTo>
                        <a:pt x="43" y="28"/>
                      </a:lnTo>
                      <a:lnTo>
                        <a:pt x="69" y="33"/>
                      </a:lnTo>
                      <a:lnTo>
                        <a:pt x="94" y="35"/>
                      </a:lnTo>
                      <a:lnTo>
                        <a:pt x="119" y="35"/>
                      </a:lnTo>
                      <a:lnTo>
                        <a:pt x="144" y="33"/>
                      </a:lnTo>
                      <a:lnTo>
                        <a:pt x="171" y="29"/>
                      </a:lnTo>
                      <a:lnTo>
                        <a:pt x="196" y="24"/>
                      </a:lnTo>
                      <a:lnTo>
                        <a:pt x="222" y="18"/>
                      </a:lnTo>
                      <a:lnTo>
                        <a:pt x="247" y="11"/>
                      </a:lnTo>
                      <a:lnTo>
                        <a:pt x="252" y="5"/>
                      </a:lnTo>
                      <a:lnTo>
                        <a:pt x="259" y="1"/>
                      </a:lnTo>
                      <a:lnTo>
                        <a:pt x="268" y="0"/>
                      </a:lnTo>
                      <a:lnTo>
                        <a:pt x="275" y="0"/>
                      </a:lnTo>
                      <a:lnTo>
                        <a:pt x="281" y="5"/>
                      </a:lnTo>
                      <a:lnTo>
                        <a:pt x="286" y="11"/>
                      </a:lnTo>
                      <a:lnTo>
                        <a:pt x="296" y="24"/>
                      </a:lnTo>
                      <a:lnTo>
                        <a:pt x="300" y="29"/>
                      </a:lnTo>
                      <a:lnTo>
                        <a:pt x="304" y="35"/>
                      </a:lnTo>
                      <a:lnTo>
                        <a:pt x="311" y="40"/>
                      </a:lnTo>
                      <a:lnTo>
                        <a:pt x="318" y="43"/>
                      </a:lnTo>
                      <a:lnTo>
                        <a:pt x="320" y="53"/>
                      </a:lnTo>
                      <a:lnTo>
                        <a:pt x="318" y="61"/>
                      </a:lnTo>
                      <a:lnTo>
                        <a:pt x="316" y="70"/>
                      </a:lnTo>
                      <a:lnTo>
                        <a:pt x="311" y="78"/>
                      </a:lnTo>
                      <a:lnTo>
                        <a:pt x="306" y="87"/>
                      </a:lnTo>
                      <a:lnTo>
                        <a:pt x="299" y="94"/>
                      </a:lnTo>
                      <a:lnTo>
                        <a:pt x="292" y="101"/>
                      </a:lnTo>
                      <a:lnTo>
                        <a:pt x="282" y="106"/>
                      </a:lnTo>
                      <a:lnTo>
                        <a:pt x="262" y="119"/>
                      </a:lnTo>
                      <a:lnTo>
                        <a:pt x="241" y="127"/>
                      </a:lnTo>
                      <a:lnTo>
                        <a:pt x="220" y="134"/>
                      </a:lnTo>
                      <a:lnTo>
                        <a:pt x="199" y="140"/>
                      </a:lnTo>
                      <a:lnTo>
                        <a:pt x="174" y="144"/>
                      </a:lnTo>
                      <a:lnTo>
                        <a:pt x="146" y="146"/>
                      </a:lnTo>
                      <a:lnTo>
                        <a:pt x="119" y="146"/>
                      </a:lnTo>
                      <a:lnTo>
                        <a:pt x="92" y="144"/>
                      </a:lnTo>
                      <a:lnTo>
                        <a:pt x="64" y="141"/>
                      </a:lnTo>
                      <a:lnTo>
                        <a:pt x="52" y="140"/>
                      </a:lnTo>
                      <a:lnTo>
                        <a:pt x="39" y="137"/>
                      </a:lnTo>
                      <a:lnTo>
                        <a:pt x="28" y="133"/>
                      </a:lnTo>
                      <a:lnTo>
                        <a:pt x="17" y="129"/>
                      </a:lnTo>
                      <a:lnTo>
                        <a:pt x="8" y="123"/>
                      </a:lnTo>
                      <a:lnTo>
                        <a:pt x="0" y="116"/>
                      </a:lnTo>
                      <a:lnTo>
                        <a:pt x="1" y="104"/>
                      </a:lnTo>
                      <a:lnTo>
                        <a:pt x="3" y="91"/>
                      </a:lnTo>
                      <a:lnTo>
                        <a:pt x="7" y="78"/>
                      </a:lnTo>
                      <a:lnTo>
                        <a:pt x="12" y="66"/>
                      </a:lnTo>
                      <a:lnTo>
                        <a:pt x="19" y="54"/>
                      </a:lnTo>
                      <a:lnTo>
                        <a:pt x="26" y="45"/>
                      </a:lnTo>
                      <a:lnTo>
                        <a:pt x="35" y="36"/>
                      </a:lnTo>
                      <a:lnTo>
                        <a:pt x="43" y="28"/>
                      </a:lnTo>
                      <a:close/>
                      <a:moveTo>
                        <a:pt x="210" y="33"/>
                      </a:moveTo>
                      <a:lnTo>
                        <a:pt x="210" y="33"/>
                      </a:lnTo>
                      <a:lnTo>
                        <a:pt x="168" y="43"/>
                      </a:lnTo>
                      <a:lnTo>
                        <a:pt x="146" y="47"/>
                      </a:lnTo>
                      <a:lnTo>
                        <a:pt x="125" y="49"/>
                      </a:lnTo>
                      <a:lnTo>
                        <a:pt x="104" y="47"/>
                      </a:lnTo>
                      <a:lnTo>
                        <a:pt x="83" y="45"/>
                      </a:lnTo>
                      <a:lnTo>
                        <a:pt x="64" y="43"/>
                      </a:lnTo>
                      <a:lnTo>
                        <a:pt x="56" y="43"/>
                      </a:lnTo>
                      <a:lnTo>
                        <a:pt x="47" y="43"/>
                      </a:lnTo>
                      <a:lnTo>
                        <a:pt x="43" y="45"/>
                      </a:lnTo>
                      <a:lnTo>
                        <a:pt x="38" y="49"/>
                      </a:lnTo>
                      <a:lnTo>
                        <a:pt x="35" y="52"/>
                      </a:lnTo>
                      <a:lnTo>
                        <a:pt x="31" y="57"/>
                      </a:lnTo>
                      <a:lnTo>
                        <a:pt x="25" y="68"/>
                      </a:lnTo>
                      <a:lnTo>
                        <a:pt x="19" y="80"/>
                      </a:lnTo>
                      <a:lnTo>
                        <a:pt x="15" y="91"/>
                      </a:lnTo>
                      <a:lnTo>
                        <a:pt x="12" y="98"/>
                      </a:lnTo>
                      <a:lnTo>
                        <a:pt x="12" y="102"/>
                      </a:lnTo>
                      <a:lnTo>
                        <a:pt x="14" y="106"/>
                      </a:lnTo>
                      <a:lnTo>
                        <a:pt x="18" y="115"/>
                      </a:lnTo>
                      <a:lnTo>
                        <a:pt x="31" y="119"/>
                      </a:lnTo>
                      <a:lnTo>
                        <a:pt x="42" y="125"/>
                      </a:lnTo>
                      <a:lnTo>
                        <a:pt x="62" y="127"/>
                      </a:lnTo>
                      <a:lnTo>
                        <a:pt x="83" y="130"/>
                      </a:lnTo>
                      <a:lnTo>
                        <a:pt x="108" y="132"/>
                      </a:lnTo>
                      <a:lnTo>
                        <a:pt x="135" y="132"/>
                      </a:lnTo>
                      <a:lnTo>
                        <a:pt x="161" y="130"/>
                      </a:lnTo>
                      <a:lnTo>
                        <a:pt x="188" y="127"/>
                      </a:lnTo>
                      <a:lnTo>
                        <a:pt x="213" y="123"/>
                      </a:lnTo>
                      <a:lnTo>
                        <a:pt x="236" y="116"/>
                      </a:lnTo>
                      <a:lnTo>
                        <a:pt x="252" y="109"/>
                      </a:lnTo>
                      <a:lnTo>
                        <a:pt x="268" y="102"/>
                      </a:lnTo>
                      <a:lnTo>
                        <a:pt x="281" y="94"/>
                      </a:lnTo>
                      <a:lnTo>
                        <a:pt x="288" y="87"/>
                      </a:lnTo>
                      <a:lnTo>
                        <a:pt x="295" y="81"/>
                      </a:lnTo>
                      <a:lnTo>
                        <a:pt x="300" y="73"/>
                      </a:lnTo>
                      <a:lnTo>
                        <a:pt x="304" y="66"/>
                      </a:lnTo>
                      <a:lnTo>
                        <a:pt x="306" y="59"/>
                      </a:lnTo>
                      <a:lnTo>
                        <a:pt x="304" y="54"/>
                      </a:lnTo>
                      <a:lnTo>
                        <a:pt x="303" y="52"/>
                      </a:lnTo>
                      <a:lnTo>
                        <a:pt x="289" y="33"/>
                      </a:lnTo>
                      <a:lnTo>
                        <a:pt x="281" y="25"/>
                      </a:lnTo>
                      <a:lnTo>
                        <a:pt x="272" y="18"/>
                      </a:lnTo>
                      <a:lnTo>
                        <a:pt x="258" y="24"/>
                      </a:lnTo>
                      <a:lnTo>
                        <a:pt x="244" y="28"/>
                      </a:lnTo>
                      <a:lnTo>
                        <a:pt x="210"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24" name="Freeform 122"/>
                <p:cNvSpPr>
                  <a:spLocks noEditPoints="1"/>
                </p:cNvSpPr>
                <p:nvPr/>
              </p:nvSpPr>
              <p:spPr bwMode="auto">
                <a:xfrm>
                  <a:off x="2498726" y="319088"/>
                  <a:ext cx="131763" cy="47625"/>
                </a:xfrm>
                <a:custGeom>
                  <a:avLst/>
                  <a:gdLst>
                    <a:gd name="T0" fmla="*/ 6401 w 247"/>
                    <a:gd name="T1" fmla="*/ 14495 h 92"/>
                    <a:gd name="T2" fmla="*/ 35208 w 247"/>
                    <a:gd name="T3" fmla="*/ 17083 h 92"/>
                    <a:gd name="T4" fmla="*/ 54412 w 247"/>
                    <a:gd name="T5" fmla="*/ 18118 h 92"/>
                    <a:gd name="T6" fmla="*/ 61347 w 247"/>
                    <a:gd name="T7" fmla="*/ 17601 h 92"/>
                    <a:gd name="T8" fmla="*/ 72550 w 247"/>
                    <a:gd name="T9" fmla="*/ 16048 h 92"/>
                    <a:gd name="T10" fmla="*/ 78951 w 247"/>
                    <a:gd name="T11" fmla="*/ 15530 h 92"/>
                    <a:gd name="T12" fmla="*/ 91754 w 247"/>
                    <a:gd name="T13" fmla="*/ 12424 h 92"/>
                    <a:gd name="T14" fmla="*/ 99222 w 247"/>
                    <a:gd name="T15" fmla="*/ 10871 h 92"/>
                    <a:gd name="T16" fmla="*/ 110425 w 247"/>
                    <a:gd name="T17" fmla="*/ 6212 h 92"/>
                    <a:gd name="T18" fmla="*/ 122694 w 247"/>
                    <a:gd name="T19" fmla="*/ 0 h 92"/>
                    <a:gd name="T20" fmla="*/ 126962 w 247"/>
                    <a:gd name="T21" fmla="*/ 7247 h 92"/>
                    <a:gd name="T22" fmla="*/ 131763 w 247"/>
                    <a:gd name="T23" fmla="*/ 16048 h 92"/>
                    <a:gd name="T24" fmla="*/ 130163 w 247"/>
                    <a:gd name="T25" fmla="*/ 21742 h 92"/>
                    <a:gd name="T26" fmla="*/ 126962 w 247"/>
                    <a:gd name="T27" fmla="*/ 24848 h 92"/>
                    <a:gd name="T28" fmla="*/ 119494 w 247"/>
                    <a:gd name="T29" fmla="*/ 28989 h 92"/>
                    <a:gd name="T30" fmla="*/ 107758 w 247"/>
                    <a:gd name="T31" fmla="*/ 36754 h 92"/>
                    <a:gd name="T32" fmla="*/ 96555 w 247"/>
                    <a:gd name="T33" fmla="*/ 44001 h 92"/>
                    <a:gd name="T34" fmla="*/ 78418 w 247"/>
                    <a:gd name="T35" fmla="*/ 46590 h 92"/>
                    <a:gd name="T36" fmla="*/ 71483 w 247"/>
                    <a:gd name="T37" fmla="*/ 47625 h 92"/>
                    <a:gd name="T38" fmla="*/ 51745 w 247"/>
                    <a:gd name="T39" fmla="*/ 46072 h 92"/>
                    <a:gd name="T40" fmla="*/ 35741 w 247"/>
                    <a:gd name="T41" fmla="*/ 46072 h 92"/>
                    <a:gd name="T42" fmla="*/ 28806 w 247"/>
                    <a:gd name="T43" fmla="*/ 44519 h 92"/>
                    <a:gd name="T44" fmla="*/ 12803 w 247"/>
                    <a:gd name="T45" fmla="*/ 42966 h 92"/>
                    <a:gd name="T46" fmla="*/ 3734 w 247"/>
                    <a:gd name="T47" fmla="*/ 42448 h 92"/>
                    <a:gd name="T48" fmla="*/ 533 w 247"/>
                    <a:gd name="T49" fmla="*/ 35719 h 92"/>
                    <a:gd name="T50" fmla="*/ 533 w 247"/>
                    <a:gd name="T51" fmla="*/ 28471 h 92"/>
                    <a:gd name="T52" fmla="*/ 6401 w 247"/>
                    <a:gd name="T53" fmla="*/ 14495 h 92"/>
                    <a:gd name="T54" fmla="*/ 58146 w 247"/>
                    <a:gd name="T55" fmla="*/ 38825 h 92"/>
                    <a:gd name="T56" fmla="*/ 61881 w 247"/>
                    <a:gd name="T57" fmla="*/ 40378 h 92"/>
                    <a:gd name="T58" fmla="*/ 74683 w 247"/>
                    <a:gd name="T59" fmla="*/ 40895 h 92"/>
                    <a:gd name="T60" fmla="*/ 91754 w 247"/>
                    <a:gd name="T61" fmla="*/ 37272 h 92"/>
                    <a:gd name="T62" fmla="*/ 108291 w 247"/>
                    <a:gd name="T63" fmla="*/ 30024 h 92"/>
                    <a:gd name="T64" fmla="*/ 121627 w 247"/>
                    <a:gd name="T65" fmla="*/ 20707 h 92"/>
                    <a:gd name="T66" fmla="*/ 122694 w 247"/>
                    <a:gd name="T67" fmla="*/ 17601 h 92"/>
                    <a:gd name="T68" fmla="*/ 124295 w 247"/>
                    <a:gd name="T69" fmla="*/ 14495 h 92"/>
                    <a:gd name="T70" fmla="*/ 121094 w 247"/>
                    <a:gd name="T71" fmla="*/ 12424 h 92"/>
                    <a:gd name="T72" fmla="*/ 118960 w 247"/>
                    <a:gd name="T73" fmla="*/ 8800 h 92"/>
                    <a:gd name="T74" fmla="*/ 117893 w 247"/>
                    <a:gd name="T75" fmla="*/ 10871 h 92"/>
                    <a:gd name="T76" fmla="*/ 114159 w 247"/>
                    <a:gd name="T77" fmla="*/ 13459 h 92"/>
                    <a:gd name="T78" fmla="*/ 108291 w 247"/>
                    <a:gd name="T79" fmla="*/ 16048 h 92"/>
                    <a:gd name="T80" fmla="*/ 85886 w 247"/>
                    <a:gd name="T81" fmla="*/ 21224 h 92"/>
                    <a:gd name="T82" fmla="*/ 76284 w 247"/>
                    <a:gd name="T83" fmla="*/ 22777 h 92"/>
                    <a:gd name="T84" fmla="*/ 56013 w 247"/>
                    <a:gd name="T85" fmla="*/ 24330 h 92"/>
                    <a:gd name="T86" fmla="*/ 48011 w 247"/>
                    <a:gd name="T87" fmla="*/ 25365 h 92"/>
                    <a:gd name="T88" fmla="*/ 37342 w 247"/>
                    <a:gd name="T89" fmla="*/ 24330 h 92"/>
                    <a:gd name="T90" fmla="*/ 22938 w 247"/>
                    <a:gd name="T91" fmla="*/ 21742 h 92"/>
                    <a:gd name="T92" fmla="*/ 13336 w 247"/>
                    <a:gd name="T93" fmla="*/ 23295 h 92"/>
                    <a:gd name="T94" fmla="*/ 8002 w 247"/>
                    <a:gd name="T95" fmla="*/ 24848 h 92"/>
                    <a:gd name="T96" fmla="*/ 7468 w 247"/>
                    <a:gd name="T97" fmla="*/ 26401 h 92"/>
                    <a:gd name="T98" fmla="*/ 8002 w 247"/>
                    <a:gd name="T99" fmla="*/ 31577 h 92"/>
                    <a:gd name="T100" fmla="*/ 9602 w 247"/>
                    <a:gd name="T101" fmla="*/ 34166 h 92"/>
                    <a:gd name="T102" fmla="*/ 20805 w 247"/>
                    <a:gd name="T103" fmla="*/ 36754 h 92"/>
                    <a:gd name="T104" fmla="*/ 45344 w 247"/>
                    <a:gd name="T105" fmla="*/ 38825 h 92"/>
                    <a:gd name="T106" fmla="*/ 58146 w 247"/>
                    <a:gd name="T107" fmla="*/ 38825 h 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47" h="92">
                      <a:moveTo>
                        <a:pt x="12" y="28"/>
                      </a:moveTo>
                      <a:lnTo>
                        <a:pt x="12" y="28"/>
                      </a:lnTo>
                      <a:lnTo>
                        <a:pt x="39" y="30"/>
                      </a:lnTo>
                      <a:lnTo>
                        <a:pt x="66" y="33"/>
                      </a:lnTo>
                      <a:lnTo>
                        <a:pt x="90" y="35"/>
                      </a:lnTo>
                      <a:lnTo>
                        <a:pt x="102" y="35"/>
                      </a:lnTo>
                      <a:lnTo>
                        <a:pt x="115" y="34"/>
                      </a:lnTo>
                      <a:lnTo>
                        <a:pt x="125" y="33"/>
                      </a:lnTo>
                      <a:lnTo>
                        <a:pt x="136" y="31"/>
                      </a:lnTo>
                      <a:lnTo>
                        <a:pt x="148" y="30"/>
                      </a:lnTo>
                      <a:lnTo>
                        <a:pt x="160" y="27"/>
                      </a:lnTo>
                      <a:lnTo>
                        <a:pt x="172" y="24"/>
                      </a:lnTo>
                      <a:lnTo>
                        <a:pt x="186" y="21"/>
                      </a:lnTo>
                      <a:lnTo>
                        <a:pt x="196" y="16"/>
                      </a:lnTo>
                      <a:lnTo>
                        <a:pt x="207" y="12"/>
                      </a:lnTo>
                      <a:lnTo>
                        <a:pt x="220" y="6"/>
                      </a:lnTo>
                      <a:lnTo>
                        <a:pt x="230" y="0"/>
                      </a:lnTo>
                      <a:lnTo>
                        <a:pt x="238" y="14"/>
                      </a:lnTo>
                      <a:lnTo>
                        <a:pt x="245" y="26"/>
                      </a:lnTo>
                      <a:lnTo>
                        <a:pt x="247" y="31"/>
                      </a:lnTo>
                      <a:lnTo>
                        <a:pt x="247" y="37"/>
                      </a:lnTo>
                      <a:lnTo>
                        <a:pt x="244" y="42"/>
                      </a:lnTo>
                      <a:lnTo>
                        <a:pt x="238" y="48"/>
                      </a:lnTo>
                      <a:lnTo>
                        <a:pt x="231" y="52"/>
                      </a:lnTo>
                      <a:lnTo>
                        <a:pt x="224" y="56"/>
                      </a:lnTo>
                      <a:lnTo>
                        <a:pt x="202" y="71"/>
                      </a:lnTo>
                      <a:lnTo>
                        <a:pt x="181" y="85"/>
                      </a:lnTo>
                      <a:lnTo>
                        <a:pt x="160" y="89"/>
                      </a:lnTo>
                      <a:lnTo>
                        <a:pt x="147" y="90"/>
                      </a:lnTo>
                      <a:lnTo>
                        <a:pt x="134" y="92"/>
                      </a:lnTo>
                      <a:lnTo>
                        <a:pt x="116" y="92"/>
                      </a:lnTo>
                      <a:lnTo>
                        <a:pt x="97" y="89"/>
                      </a:lnTo>
                      <a:lnTo>
                        <a:pt x="80" y="89"/>
                      </a:lnTo>
                      <a:lnTo>
                        <a:pt x="67" y="89"/>
                      </a:lnTo>
                      <a:lnTo>
                        <a:pt x="54" y="86"/>
                      </a:lnTo>
                      <a:lnTo>
                        <a:pt x="40" y="85"/>
                      </a:lnTo>
                      <a:lnTo>
                        <a:pt x="24" y="83"/>
                      </a:lnTo>
                      <a:lnTo>
                        <a:pt x="7" y="82"/>
                      </a:lnTo>
                      <a:lnTo>
                        <a:pt x="2" y="76"/>
                      </a:lnTo>
                      <a:lnTo>
                        <a:pt x="1" y="69"/>
                      </a:lnTo>
                      <a:lnTo>
                        <a:pt x="0" y="62"/>
                      </a:lnTo>
                      <a:lnTo>
                        <a:pt x="1" y="55"/>
                      </a:lnTo>
                      <a:lnTo>
                        <a:pt x="7" y="40"/>
                      </a:lnTo>
                      <a:lnTo>
                        <a:pt x="12" y="28"/>
                      </a:lnTo>
                      <a:close/>
                      <a:moveTo>
                        <a:pt x="109" y="75"/>
                      </a:moveTo>
                      <a:lnTo>
                        <a:pt x="109" y="75"/>
                      </a:lnTo>
                      <a:lnTo>
                        <a:pt x="116" y="78"/>
                      </a:lnTo>
                      <a:lnTo>
                        <a:pt x="125" y="79"/>
                      </a:lnTo>
                      <a:lnTo>
                        <a:pt x="140" y="79"/>
                      </a:lnTo>
                      <a:lnTo>
                        <a:pt x="155" y="76"/>
                      </a:lnTo>
                      <a:lnTo>
                        <a:pt x="172" y="72"/>
                      </a:lnTo>
                      <a:lnTo>
                        <a:pt x="188" y="65"/>
                      </a:lnTo>
                      <a:lnTo>
                        <a:pt x="203" y="58"/>
                      </a:lnTo>
                      <a:lnTo>
                        <a:pt x="217" y="49"/>
                      </a:lnTo>
                      <a:lnTo>
                        <a:pt x="228" y="40"/>
                      </a:lnTo>
                      <a:lnTo>
                        <a:pt x="230" y="34"/>
                      </a:lnTo>
                      <a:lnTo>
                        <a:pt x="233" y="28"/>
                      </a:lnTo>
                      <a:lnTo>
                        <a:pt x="230" y="27"/>
                      </a:lnTo>
                      <a:lnTo>
                        <a:pt x="227" y="24"/>
                      </a:lnTo>
                      <a:lnTo>
                        <a:pt x="226" y="20"/>
                      </a:lnTo>
                      <a:lnTo>
                        <a:pt x="223" y="17"/>
                      </a:lnTo>
                      <a:lnTo>
                        <a:pt x="221" y="21"/>
                      </a:lnTo>
                      <a:lnTo>
                        <a:pt x="220" y="23"/>
                      </a:lnTo>
                      <a:lnTo>
                        <a:pt x="214" y="26"/>
                      </a:lnTo>
                      <a:lnTo>
                        <a:pt x="203" y="31"/>
                      </a:lnTo>
                      <a:lnTo>
                        <a:pt x="189" y="35"/>
                      </a:lnTo>
                      <a:lnTo>
                        <a:pt x="161" y="41"/>
                      </a:lnTo>
                      <a:lnTo>
                        <a:pt x="143" y="44"/>
                      </a:lnTo>
                      <a:lnTo>
                        <a:pt x="123" y="45"/>
                      </a:lnTo>
                      <a:lnTo>
                        <a:pt x="105" y="47"/>
                      </a:lnTo>
                      <a:lnTo>
                        <a:pt x="90" y="49"/>
                      </a:lnTo>
                      <a:lnTo>
                        <a:pt x="80" y="48"/>
                      </a:lnTo>
                      <a:lnTo>
                        <a:pt x="70" y="47"/>
                      </a:lnTo>
                      <a:lnTo>
                        <a:pt x="52" y="44"/>
                      </a:lnTo>
                      <a:lnTo>
                        <a:pt x="43" y="42"/>
                      </a:lnTo>
                      <a:lnTo>
                        <a:pt x="35" y="42"/>
                      </a:lnTo>
                      <a:lnTo>
                        <a:pt x="25" y="45"/>
                      </a:lnTo>
                      <a:lnTo>
                        <a:pt x="15" y="48"/>
                      </a:lnTo>
                      <a:lnTo>
                        <a:pt x="15" y="49"/>
                      </a:lnTo>
                      <a:lnTo>
                        <a:pt x="14" y="51"/>
                      </a:lnTo>
                      <a:lnTo>
                        <a:pt x="15" y="61"/>
                      </a:lnTo>
                      <a:lnTo>
                        <a:pt x="17" y="64"/>
                      </a:lnTo>
                      <a:lnTo>
                        <a:pt x="18" y="66"/>
                      </a:lnTo>
                      <a:lnTo>
                        <a:pt x="39" y="71"/>
                      </a:lnTo>
                      <a:lnTo>
                        <a:pt x="61" y="73"/>
                      </a:lnTo>
                      <a:lnTo>
                        <a:pt x="85" y="75"/>
                      </a:lnTo>
                      <a:lnTo>
                        <a:pt x="109"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25" name="Freeform 123"/>
                <p:cNvSpPr>
                  <a:spLocks noEditPoints="1"/>
                </p:cNvSpPr>
                <p:nvPr/>
              </p:nvSpPr>
              <p:spPr bwMode="auto">
                <a:xfrm>
                  <a:off x="2506663" y="233363"/>
                  <a:ext cx="92075" cy="69850"/>
                </a:xfrm>
                <a:custGeom>
                  <a:avLst/>
                  <a:gdLst>
                    <a:gd name="T0" fmla="*/ 44450 w 174"/>
                    <a:gd name="T1" fmla="*/ 0 h 133"/>
                    <a:gd name="T2" fmla="*/ 51329 w 174"/>
                    <a:gd name="T3" fmla="*/ 2101 h 133"/>
                    <a:gd name="T4" fmla="*/ 67204 w 174"/>
                    <a:gd name="T5" fmla="*/ 2626 h 133"/>
                    <a:gd name="T6" fmla="*/ 73554 w 174"/>
                    <a:gd name="T7" fmla="*/ 5252 h 133"/>
                    <a:gd name="T8" fmla="*/ 74613 w 174"/>
                    <a:gd name="T9" fmla="*/ 7878 h 133"/>
                    <a:gd name="T10" fmla="*/ 77258 w 174"/>
                    <a:gd name="T11" fmla="*/ 11029 h 133"/>
                    <a:gd name="T12" fmla="*/ 81492 w 174"/>
                    <a:gd name="T13" fmla="*/ 14705 h 133"/>
                    <a:gd name="T14" fmla="*/ 86254 w 174"/>
                    <a:gd name="T15" fmla="*/ 17856 h 133"/>
                    <a:gd name="T16" fmla="*/ 88900 w 174"/>
                    <a:gd name="T17" fmla="*/ 22058 h 133"/>
                    <a:gd name="T18" fmla="*/ 92075 w 174"/>
                    <a:gd name="T19" fmla="*/ 30986 h 133"/>
                    <a:gd name="T20" fmla="*/ 90488 w 174"/>
                    <a:gd name="T21" fmla="*/ 38864 h 133"/>
                    <a:gd name="T22" fmla="*/ 86254 w 174"/>
                    <a:gd name="T23" fmla="*/ 47792 h 133"/>
                    <a:gd name="T24" fmla="*/ 83079 w 174"/>
                    <a:gd name="T25" fmla="*/ 51468 h 133"/>
                    <a:gd name="T26" fmla="*/ 76200 w 174"/>
                    <a:gd name="T27" fmla="*/ 57245 h 133"/>
                    <a:gd name="T28" fmla="*/ 68263 w 174"/>
                    <a:gd name="T29" fmla="*/ 62497 h 133"/>
                    <a:gd name="T30" fmla="*/ 46567 w 174"/>
                    <a:gd name="T31" fmla="*/ 67749 h 133"/>
                    <a:gd name="T32" fmla="*/ 35454 w 174"/>
                    <a:gd name="T33" fmla="*/ 69325 h 133"/>
                    <a:gd name="T34" fmla="*/ 25929 w 174"/>
                    <a:gd name="T35" fmla="*/ 69325 h 133"/>
                    <a:gd name="T36" fmla="*/ 24342 w 174"/>
                    <a:gd name="T37" fmla="*/ 68274 h 133"/>
                    <a:gd name="T38" fmla="*/ 19050 w 174"/>
                    <a:gd name="T39" fmla="*/ 64598 h 133"/>
                    <a:gd name="T40" fmla="*/ 13229 w 174"/>
                    <a:gd name="T41" fmla="*/ 61972 h 133"/>
                    <a:gd name="T42" fmla="*/ 4233 w 174"/>
                    <a:gd name="T43" fmla="*/ 56195 h 133"/>
                    <a:gd name="T44" fmla="*/ 529 w 174"/>
                    <a:gd name="T45" fmla="*/ 50943 h 133"/>
                    <a:gd name="T46" fmla="*/ 0 w 174"/>
                    <a:gd name="T47" fmla="*/ 47792 h 133"/>
                    <a:gd name="T48" fmla="*/ 0 w 174"/>
                    <a:gd name="T49" fmla="*/ 38864 h 133"/>
                    <a:gd name="T50" fmla="*/ 2646 w 174"/>
                    <a:gd name="T51" fmla="*/ 30986 h 133"/>
                    <a:gd name="T52" fmla="*/ 7937 w 174"/>
                    <a:gd name="T53" fmla="*/ 23633 h 133"/>
                    <a:gd name="T54" fmla="*/ 22225 w 174"/>
                    <a:gd name="T55" fmla="*/ 11554 h 133"/>
                    <a:gd name="T56" fmla="*/ 44450 w 174"/>
                    <a:gd name="T57" fmla="*/ 0 h 133"/>
                    <a:gd name="T58" fmla="*/ 27517 w 174"/>
                    <a:gd name="T59" fmla="*/ 16806 h 133"/>
                    <a:gd name="T60" fmla="*/ 22225 w 174"/>
                    <a:gd name="T61" fmla="*/ 20482 h 133"/>
                    <a:gd name="T62" fmla="*/ 11113 w 174"/>
                    <a:gd name="T63" fmla="*/ 30986 h 133"/>
                    <a:gd name="T64" fmla="*/ 7937 w 174"/>
                    <a:gd name="T65" fmla="*/ 35188 h 133"/>
                    <a:gd name="T66" fmla="*/ 7408 w 174"/>
                    <a:gd name="T67" fmla="*/ 40439 h 133"/>
                    <a:gd name="T68" fmla="*/ 9525 w 174"/>
                    <a:gd name="T69" fmla="*/ 49368 h 133"/>
                    <a:gd name="T70" fmla="*/ 14817 w 174"/>
                    <a:gd name="T71" fmla="*/ 56195 h 133"/>
                    <a:gd name="T72" fmla="*/ 22225 w 174"/>
                    <a:gd name="T73" fmla="*/ 60922 h 133"/>
                    <a:gd name="T74" fmla="*/ 24871 w 174"/>
                    <a:gd name="T75" fmla="*/ 61972 h 133"/>
                    <a:gd name="T76" fmla="*/ 39158 w 174"/>
                    <a:gd name="T77" fmla="*/ 62497 h 133"/>
                    <a:gd name="T78" fmla="*/ 55562 w 174"/>
                    <a:gd name="T79" fmla="*/ 58821 h 133"/>
                    <a:gd name="T80" fmla="*/ 70908 w 174"/>
                    <a:gd name="T81" fmla="*/ 53044 h 133"/>
                    <a:gd name="T82" fmla="*/ 80963 w 174"/>
                    <a:gd name="T83" fmla="*/ 45691 h 133"/>
                    <a:gd name="T84" fmla="*/ 83079 w 174"/>
                    <a:gd name="T85" fmla="*/ 42540 h 133"/>
                    <a:gd name="T86" fmla="*/ 85196 w 174"/>
                    <a:gd name="T87" fmla="*/ 36763 h 133"/>
                    <a:gd name="T88" fmla="*/ 85196 w 174"/>
                    <a:gd name="T89" fmla="*/ 31511 h 133"/>
                    <a:gd name="T90" fmla="*/ 82550 w 174"/>
                    <a:gd name="T91" fmla="*/ 25209 h 133"/>
                    <a:gd name="T92" fmla="*/ 74613 w 174"/>
                    <a:gd name="T93" fmla="*/ 16806 h 133"/>
                    <a:gd name="T94" fmla="*/ 64558 w 174"/>
                    <a:gd name="T95" fmla="*/ 9453 h 133"/>
                    <a:gd name="T96" fmla="*/ 53975 w 174"/>
                    <a:gd name="T97" fmla="*/ 9453 h 133"/>
                    <a:gd name="T98" fmla="*/ 34925 w 174"/>
                    <a:gd name="T99" fmla="*/ 13130 h 133"/>
                    <a:gd name="T100" fmla="*/ 27517 w 174"/>
                    <a:gd name="T101" fmla="*/ 16806 h 13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4" h="133">
                      <a:moveTo>
                        <a:pt x="84" y="0"/>
                      </a:moveTo>
                      <a:lnTo>
                        <a:pt x="84" y="0"/>
                      </a:lnTo>
                      <a:lnTo>
                        <a:pt x="90" y="3"/>
                      </a:lnTo>
                      <a:lnTo>
                        <a:pt x="97" y="4"/>
                      </a:lnTo>
                      <a:lnTo>
                        <a:pt x="113" y="4"/>
                      </a:lnTo>
                      <a:lnTo>
                        <a:pt x="127" y="5"/>
                      </a:lnTo>
                      <a:lnTo>
                        <a:pt x="134" y="7"/>
                      </a:lnTo>
                      <a:lnTo>
                        <a:pt x="139" y="10"/>
                      </a:lnTo>
                      <a:lnTo>
                        <a:pt x="141" y="15"/>
                      </a:lnTo>
                      <a:lnTo>
                        <a:pt x="146" y="21"/>
                      </a:lnTo>
                      <a:lnTo>
                        <a:pt x="150" y="25"/>
                      </a:lnTo>
                      <a:lnTo>
                        <a:pt x="154" y="28"/>
                      </a:lnTo>
                      <a:lnTo>
                        <a:pt x="158" y="31"/>
                      </a:lnTo>
                      <a:lnTo>
                        <a:pt x="163" y="34"/>
                      </a:lnTo>
                      <a:lnTo>
                        <a:pt x="168" y="42"/>
                      </a:lnTo>
                      <a:lnTo>
                        <a:pt x="172" y="50"/>
                      </a:lnTo>
                      <a:lnTo>
                        <a:pt x="174" y="59"/>
                      </a:lnTo>
                      <a:lnTo>
                        <a:pt x="174" y="66"/>
                      </a:lnTo>
                      <a:lnTo>
                        <a:pt x="171" y="74"/>
                      </a:lnTo>
                      <a:lnTo>
                        <a:pt x="168" y="83"/>
                      </a:lnTo>
                      <a:lnTo>
                        <a:pt x="163" y="91"/>
                      </a:lnTo>
                      <a:lnTo>
                        <a:pt x="157" y="98"/>
                      </a:lnTo>
                      <a:lnTo>
                        <a:pt x="151" y="105"/>
                      </a:lnTo>
                      <a:lnTo>
                        <a:pt x="144" y="109"/>
                      </a:lnTo>
                      <a:lnTo>
                        <a:pt x="137" y="115"/>
                      </a:lnTo>
                      <a:lnTo>
                        <a:pt x="129" y="119"/>
                      </a:lnTo>
                      <a:lnTo>
                        <a:pt x="109" y="125"/>
                      </a:lnTo>
                      <a:lnTo>
                        <a:pt x="88" y="129"/>
                      </a:lnTo>
                      <a:lnTo>
                        <a:pt x="67" y="132"/>
                      </a:lnTo>
                      <a:lnTo>
                        <a:pt x="57" y="133"/>
                      </a:lnTo>
                      <a:lnTo>
                        <a:pt x="49" y="132"/>
                      </a:lnTo>
                      <a:lnTo>
                        <a:pt x="46" y="130"/>
                      </a:lnTo>
                      <a:lnTo>
                        <a:pt x="43" y="129"/>
                      </a:lnTo>
                      <a:lnTo>
                        <a:pt x="36" y="123"/>
                      </a:lnTo>
                      <a:lnTo>
                        <a:pt x="25" y="118"/>
                      </a:lnTo>
                      <a:lnTo>
                        <a:pt x="14" y="111"/>
                      </a:lnTo>
                      <a:lnTo>
                        <a:pt x="8" y="107"/>
                      </a:lnTo>
                      <a:lnTo>
                        <a:pt x="5" y="102"/>
                      </a:lnTo>
                      <a:lnTo>
                        <a:pt x="1" y="97"/>
                      </a:lnTo>
                      <a:lnTo>
                        <a:pt x="0" y="91"/>
                      </a:lnTo>
                      <a:lnTo>
                        <a:pt x="0" y="83"/>
                      </a:lnTo>
                      <a:lnTo>
                        <a:pt x="0" y="74"/>
                      </a:lnTo>
                      <a:lnTo>
                        <a:pt x="3" y="66"/>
                      </a:lnTo>
                      <a:lnTo>
                        <a:pt x="5" y="59"/>
                      </a:lnTo>
                      <a:lnTo>
                        <a:pt x="10" y="52"/>
                      </a:lnTo>
                      <a:lnTo>
                        <a:pt x="15" y="45"/>
                      </a:lnTo>
                      <a:lnTo>
                        <a:pt x="28" y="34"/>
                      </a:lnTo>
                      <a:lnTo>
                        <a:pt x="42" y="22"/>
                      </a:lnTo>
                      <a:lnTo>
                        <a:pt x="57" y="14"/>
                      </a:lnTo>
                      <a:lnTo>
                        <a:pt x="84" y="0"/>
                      </a:lnTo>
                      <a:close/>
                      <a:moveTo>
                        <a:pt x="52" y="32"/>
                      </a:moveTo>
                      <a:lnTo>
                        <a:pt x="52" y="32"/>
                      </a:lnTo>
                      <a:lnTo>
                        <a:pt x="42" y="39"/>
                      </a:lnTo>
                      <a:lnTo>
                        <a:pt x="31" y="49"/>
                      </a:lnTo>
                      <a:lnTo>
                        <a:pt x="21" y="59"/>
                      </a:lnTo>
                      <a:lnTo>
                        <a:pt x="18" y="63"/>
                      </a:lnTo>
                      <a:lnTo>
                        <a:pt x="15" y="67"/>
                      </a:lnTo>
                      <a:lnTo>
                        <a:pt x="14" y="77"/>
                      </a:lnTo>
                      <a:lnTo>
                        <a:pt x="15" y="86"/>
                      </a:lnTo>
                      <a:lnTo>
                        <a:pt x="18" y="94"/>
                      </a:lnTo>
                      <a:lnTo>
                        <a:pt x="22" y="101"/>
                      </a:lnTo>
                      <a:lnTo>
                        <a:pt x="28" y="107"/>
                      </a:lnTo>
                      <a:lnTo>
                        <a:pt x="35" y="112"/>
                      </a:lnTo>
                      <a:lnTo>
                        <a:pt x="42" y="116"/>
                      </a:lnTo>
                      <a:lnTo>
                        <a:pt x="47" y="118"/>
                      </a:lnTo>
                      <a:lnTo>
                        <a:pt x="60" y="119"/>
                      </a:lnTo>
                      <a:lnTo>
                        <a:pt x="74" y="119"/>
                      </a:lnTo>
                      <a:lnTo>
                        <a:pt x="90" y="116"/>
                      </a:lnTo>
                      <a:lnTo>
                        <a:pt x="105" y="112"/>
                      </a:lnTo>
                      <a:lnTo>
                        <a:pt x="120" y="108"/>
                      </a:lnTo>
                      <a:lnTo>
                        <a:pt x="134" y="101"/>
                      </a:lnTo>
                      <a:lnTo>
                        <a:pt x="146" y="94"/>
                      </a:lnTo>
                      <a:lnTo>
                        <a:pt x="153" y="87"/>
                      </a:lnTo>
                      <a:lnTo>
                        <a:pt x="157" y="81"/>
                      </a:lnTo>
                      <a:lnTo>
                        <a:pt x="160" y="76"/>
                      </a:lnTo>
                      <a:lnTo>
                        <a:pt x="161" y="70"/>
                      </a:lnTo>
                      <a:lnTo>
                        <a:pt x="163" y="66"/>
                      </a:lnTo>
                      <a:lnTo>
                        <a:pt x="161" y="60"/>
                      </a:lnTo>
                      <a:lnTo>
                        <a:pt x="161" y="56"/>
                      </a:lnTo>
                      <a:lnTo>
                        <a:pt x="156" y="48"/>
                      </a:lnTo>
                      <a:lnTo>
                        <a:pt x="150" y="39"/>
                      </a:lnTo>
                      <a:lnTo>
                        <a:pt x="141" y="32"/>
                      </a:lnTo>
                      <a:lnTo>
                        <a:pt x="122" y="18"/>
                      </a:lnTo>
                      <a:lnTo>
                        <a:pt x="112" y="18"/>
                      </a:lnTo>
                      <a:lnTo>
                        <a:pt x="102" y="18"/>
                      </a:lnTo>
                      <a:lnTo>
                        <a:pt x="83" y="21"/>
                      </a:lnTo>
                      <a:lnTo>
                        <a:pt x="66" y="25"/>
                      </a:lnTo>
                      <a:lnTo>
                        <a:pt x="52"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26" name="Freeform 124"/>
                <p:cNvSpPr>
                  <a:spLocks noEditPoints="1"/>
                </p:cNvSpPr>
                <p:nvPr/>
              </p:nvSpPr>
              <p:spPr bwMode="auto">
                <a:xfrm>
                  <a:off x="2528888" y="247650"/>
                  <a:ext cx="53975" cy="41275"/>
                </a:xfrm>
                <a:custGeom>
                  <a:avLst/>
                  <a:gdLst>
                    <a:gd name="T0" fmla="*/ 47625 w 102"/>
                    <a:gd name="T1" fmla="*/ 3752 h 77"/>
                    <a:gd name="T2" fmla="*/ 52387 w 102"/>
                    <a:gd name="T3" fmla="*/ 12865 h 77"/>
                    <a:gd name="T4" fmla="*/ 53975 w 102"/>
                    <a:gd name="T5" fmla="*/ 20369 h 77"/>
                    <a:gd name="T6" fmla="*/ 52387 w 102"/>
                    <a:gd name="T7" fmla="*/ 26266 h 77"/>
                    <a:gd name="T8" fmla="*/ 48683 w 102"/>
                    <a:gd name="T9" fmla="*/ 32162 h 77"/>
                    <a:gd name="T10" fmla="*/ 42863 w 102"/>
                    <a:gd name="T11" fmla="*/ 35915 h 77"/>
                    <a:gd name="T12" fmla="*/ 27517 w 102"/>
                    <a:gd name="T13" fmla="*/ 41275 h 77"/>
                    <a:gd name="T14" fmla="*/ 20108 w 102"/>
                    <a:gd name="T15" fmla="*/ 41275 h 77"/>
                    <a:gd name="T16" fmla="*/ 12700 w 102"/>
                    <a:gd name="T17" fmla="*/ 40739 h 77"/>
                    <a:gd name="T18" fmla="*/ 6350 w 102"/>
                    <a:gd name="T19" fmla="*/ 36987 h 77"/>
                    <a:gd name="T20" fmla="*/ 2646 w 102"/>
                    <a:gd name="T21" fmla="*/ 32162 h 77"/>
                    <a:gd name="T22" fmla="*/ 529 w 102"/>
                    <a:gd name="T23" fmla="*/ 26802 h 77"/>
                    <a:gd name="T24" fmla="*/ 0 w 102"/>
                    <a:gd name="T25" fmla="*/ 20906 h 77"/>
                    <a:gd name="T26" fmla="*/ 2117 w 102"/>
                    <a:gd name="T27" fmla="*/ 15009 h 77"/>
                    <a:gd name="T28" fmla="*/ 5821 w 102"/>
                    <a:gd name="T29" fmla="*/ 9113 h 77"/>
                    <a:gd name="T30" fmla="*/ 11113 w 102"/>
                    <a:gd name="T31" fmla="*/ 4288 h 77"/>
                    <a:gd name="T32" fmla="*/ 18521 w 102"/>
                    <a:gd name="T33" fmla="*/ 2144 h 77"/>
                    <a:gd name="T34" fmla="*/ 30162 w 102"/>
                    <a:gd name="T35" fmla="*/ 0 h 77"/>
                    <a:gd name="T36" fmla="*/ 37571 w 102"/>
                    <a:gd name="T37" fmla="*/ 1608 h 77"/>
                    <a:gd name="T38" fmla="*/ 41275 w 102"/>
                    <a:gd name="T39" fmla="*/ 3752 h 77"/>
                    <a:gd name="T40" fmla="*/ 44979 w 102"/>
                    <a:gd name="T41" fmla="*/ 3752 h 77"/>
                    <a:gd name="T42" fmla="*/ 47625 w 102"/>
                    <a:gd name="T43" fmla="*/ 3752 h 77"/>
                    <a:gd name="T44" fmla="*/ 46567 w 102"/>
                    <a:gd name="T45" fmla="*/ 13401 h 77"/>
                    <a:gd name="T46" fmla="*/ 44450 w 102"/>
                    <a:gd name="T47" fmla="*/ 11257 h 77"/>
                    <a:gd name="T48" fmla="*/ 37571 w 102"/>
                    <a:gd name="T49" fmla="*/ 8041 h 77"/>
                    <a:gd name="T50" fmla="*/ 30162 w 102"/>
                    <a:gd name="T51" fmla="*/ 7505 h 77"/>
                    <a:gd name="T52" fmla="*/ 23813 w 102"/>
                    <a:gd name="T53" fmla="*/ 9113 h 77"/>
                    <a:gd name="T54" fmla="*/ 20108 w 102"/>
                    <a:gd name="T55" fmla="*/ 11257 h 77"/>
                    <a:gd name="T56" fmla="*/ 15346 w 102"/>
                    <a:gd name="T57" fmla="*/ 11257 h 77"/>
                    <a:gd name="T58" fmla="*/ 12700 w 102"/>
                    <a:gd name="T59" fmla="*/ 13401 h 77"/>
                    <a:gd name="T60" fmla="*/ 6350 w 102"/>
                    <a:gd name="T61" fmla="*/ 18761 h 77"/>
                    <a:gd name="T62" fmla="*/ 6350 w 102"/>
                    <a:gd name="T63" fmla="*/ 23050 h 77"/>
                    <a:gd name="T64" fmla="*/ 9525 w 102"/>
                    <a:gd name="T65" fmla="*/ 30018 h 77"/>
                    <a:gd name="T66" fmla="*/ 16404 w 102"/>
                    <a:gd name="T67" fmla="*/ 33234 h 77"/>
                    <a:gd name="T68" fmla="*/ 25400 w 102"/>
                    <a:gd name="T69" fmla="*/ 33770 h 77"/>
                    <a:gd name="T70" fmla="*/ 33867 w 102"/>
                    <a:gd name="T71" fmla="*/ 32162 h 77"/>
                    <a:gd name="T72" fmla="*/ 42333 w 102"/>
                    <a:gd name="T73" fmla="*/ 29482 h 77"/>
                    <a:gd name="T74" fmla="*/ 47625 w 102"/>
                    <a:gd name="T75" fmla="*/ 24122 h 77"/>
                    <a:gd name="T76" fmla="*/ 48154 w 102"/>
                    <a:gd name="T77" fmla="*/ 17153 h 77"/>
                    <a:gd name="T78" fmla="*/ 46567 w 102"/>
                    <a:gd name="T79" fmla="*/ 13401 h 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2" h="77">
                      <a:moveTo>
                        <a:pt x="90" y="7"/>
                      </a:moveTo>
                      <a:lnTo>
                        <a:pt x="90" y="7"/>
                      </a:lnTo>
                      <a:lnTo>
                        <a:pt x="95" y="15"/>
                      </a:lnTo>
                      <a:lnTo>
                        <a:pt x="99" y="24"/>
                      </a:lnTo>
                      <a:lnTo>
                        <a:pt x="102" y="31"/>
                      </a:lnTo>
                      <a:lnTo>
                        <a:pt x="102" y="38"/>
                      </a:lnTo>
                      <a:lnTo>
                        <a:pt x="102" y="43"/>
                      </a:lnTo>
                      <a:lnTo>
                        <a:pt x="99" y="49"/>
                      </a:lnTo>
                      <a:lnTo>
                        <a:pt x="97" y="55"/>
                      </a:lnTo>
                      <a:lnTo>
                        <a:pt x="92" y="60"/>
                      </a:lnTo>
                      <a:lnTo>
                        <a:pt x="87" y="65"/>
                      </a:lnTo>
                      <a:lnTo>
                        <a:pt x="81" y="67"/>
                      </a:lnTo>
                      <a:lnTo>
                        <a:pt x="67" y="73"/>
                      </a:lnTo>
                      <a:lnTo>
                        <a:pt x="52" y="77"/>
                      </a:lnTo>
                      <a:lnTo>
                        <a:pt x="38" y="77"/>
                      </a:lnTo>
                      <a:lnTo>
                        <a:pt x="31" y="77"/>
                      </a:lnTo>
                      <a:lnTo>
                        <a:pt x="24" y="76"/>
                      </a:lnTo>
                      <a:lnTo>
                        <a:pt x="18" y="73"/>
                      </a:lnTo>
                      <a:lnTo>
                        <a:pt x="12" y="69"/>
                      </a:lnTo>
                      <a:lnTo>
                        <a:pt x="8" y="65"/>
                      </a:lnTo>
                      <a:lnTo>
                        <a:pt x="5" y="60"/>
                      </a:lnTo>
                      <a:lnTo>
                        <a:pt x="3" y="56"/>
                      </a:lnTo>
                      <a:lnTo>
                        <a:pt x="1" y="50"/>
                      </a:lnTo>
                      <a:lnTo>
                        <a:pt x="0" y="45"/>
                      </a:lnTo>
                      <a:lnTo>
                        <a:pt x="0" y="39"/>
                      </a:lnTo>
                      <a:lnTo>
                        <a:pt x="1" y="34"/>
                      </a:lnTo>
                      <a:lnTo>
                        <a:pt x="4" y="28"/>
                      </a:lnTo>
                      <a:lnTo>
                        <a:pt x="7" y="22"/>
                      </a:lnTo>
                      <a:lnTo>
                        <a:pt x="11" y="17"/>
                      </a:lnTo>
                      <a:lnTo>
                        <a:pt x="15" y="13"/>
                      </a:lnTo>
                      <a:lnTo>
                        <a:pt x="21" y="8"/>
                      </a:lnTo>
                      <a:lnTo>
                        <a:pt x="35" y="4"/>
                      </a:lnTo>
                      <a:lnTo>
                        <a:pt x="50" y="1"/>
                      </a:lnTo>
                      <a:lnTo>
                        <a:pt x="57" y="0"/>
                      </a:lnTo>
                      <a:lnTo>
                        <a:pt x="64" y="1"/>
                      </a:lnTo>
                      <a:lnTo>
                        <a:pt x="71" y="3"/>
                      </a:lnTo>
                      <a:lnTo>
                        <a:pt x="78" y="7"/>
                      </a:lnTo>
                      <a:lnTo>
                        <a:pt x="83" y="7"/>
                      </a:lnTo>
                      <a:lnTo>
                        <a:pt x="85" y="7"/>
                      </a:lnTo>
                      <a:lnTo>
                        <a:pt x="87" y="7"/>
                      </a:lnTo>
                      <a:lnTo>
                        <a:pt x="90" y="7"/>
                      </a:lnTo>
                      <a:close/>
                      <a:moveTo>
                        <a:pt x="88" y="25"/>
                      </a:moveTo>
                      <a:lnTo>
                        <a:pt x="88" y="25"/>
                      </a:lnTo>
                      <a:lnTo>
                        <a:pt x="84" y="21"/>
                      </a:lnTo>
                      <a:lnTo>
                        <a:pt x="78" y="17"/>
                      </a:lnTo>
                      <a:lnTo>
                        <a:pt x="71" y="15"/>
                      </a:lnTo>
                      <a:lnTo>
                        <a:pt x="64" y="14"/>
                      </a:lnTo>
                      <a:lnTo>
                        <a:pt x="57" y="14"/>
                      </a:lnTo>
                      <a:lnTo>
                        <a:pt x="50" y="15"/>
                      </a:lnTo>
                      <a:lnTo>
                        <a:pt x="45" y="17"/>
                      </a:lnTo>
                      <a:lnTo>
                        <a:pt x="38" y="21"/>
                      </a:lnTo>
                      <a:lnTo>
                        <a:pt x="34" y="21"/>
                      </a:lnTo>
                      <a:lnTo>
                        <a:pt x="29" y="21"/>
                      </a:lnTo>
                      <a:lnTo>
                        <a:pt x="26" y="22"/>
                      </a:lnTo>
                      <a:lnTo>
                        <a:pt x="24" y="25"/>
                      </a:lnTo>
                      <a:lnTo>
                        <a:pt x="18" y="29"/>
                      </a:lnTo>
                      <a:lnTo>
                        <a:pt x="12" y="35"/>
                      </a:lnTo>
                      <a:lnTo>
                        <a:pt x="12" y="43"/>
                      </a:lnTo>
                      <a:lnTo>
                        <a:pt x="14" y="50"/>
                      </a:lnTo>
                      <a:lnTo>
                        <a:pt x="18" y="56"/>
                      </a:lnTo>
                      <a:lnTo>
                        <a:pt x="24" y="59"/>
                      </a:lnTo>
                      <a:lnTo>
                        <a:pt x="31" y="62"/>
                      </a:lnTo>
                      <a:lnTo>
                        <a:pt x="39" y="63"/>
                      </a:lnTo>
                      <a:lnTo>
                        <a:pt x="48" y="63"/>
                      </a:lnTo>
                      <a:lnTo>
                        <a:pt x="56" y="63"/>
                      </a:lnTo>
                      <a:lnTo>
                        <a:pt x="64" y="60"/>
                      </a:lnTo>
                      <a:lnTo>
                        <a:pt x="73" y="58"/>
                      </a:lnTo>
                      <a:lnTo>
                        <a:pt x="80" y="55"/>
                      </a:lnTo>
                      <a:lnTo>
                        <a:pt x="85" y="49"/>
                      </a:lnTo>
                      <a:lnTo>
                        <a:pt x="90" y="45"/>
                      </a:lnTo>
                      <a:lnTo>
                        <a:pt x="92" y="39"/>
                      </a:lnTo>
                      <a:lnTo>
                        <a:pt x="91" y="32"/>
                      </a:lnTo>
                      <a:lnTo>
                        <a:pt x="88"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27" name="Freeform 125"/>
                <p:cNvSpPr>
                  <a:spLocks noEditPoints="1"/>
                </p:cNvSpPr>
                <p:nvPr/>
              </p:nvSpPr>
              <p:spPr bwMode="auto">
                <a:xfrm>
                  <a:off x="2065338" y="11113"/>
                  <a:ext cx="704850" cy="876300"/>
                </a:xfrm>
                <a:custGeom>
                  <a:avLst/>
                  <a:gdLst>
                    <a:gd name="T0" fmla="*/ 321445 w 1331"/>
                    <a:gd name="T1" fmla="*/ 529 h 1657"/>
                    <a:gd name="T2" fmla="*/ 587287 w 1331"/>
                    <a:gd name="T3" fmla="*/ 198847 h 1657"/>
                    <a:gd name="T4" fmla="*/ 622238 w 1331"/>
                    <a:gd name="T5" fmla="*/ 808608 h 1657"/>
                    <a:gd name="T6" fmla="*/ 154633 w 1331"/>
                    <a:gd name="T7" fmla="*/ 870483 h 1657"/>
                    <a:gd name="T8" fmla="*/ 40776 w 1331"/>
                    <a:gd name="T9" fmla="*/ 595482 h 1657"/>
                    <a:gd name="T10" fmla="*/ 690552 w 1331"/>
                    <a:gd name="T11" fmla="*/ 473847 h 1657"/>
                    <a:gd name="T12" fmla="*/ 316679 w 1331"/>
                    <a:gd name="T13" fmla="*/ 851444 h 1657"/>
                    <a:gd name="T14" fmla="*/ 548099 w 1331"/>
                    <a:gd name="T15" fmla="*/ 187741 h 1657"/>
                    <a:gd name="T16" fmla="*/ 266371 w 1331"/>
                    <a:gd name="T17" fmla="*/ 806492 h 1657"/>
                    <a:gd name="T18" fmla="*/ 369636 w 1331"/>
                    <a:gd name="T19" fmla="*/ 409328 h 1657"/>
                    <a:gd name="T20" fmla="*/ 340510 w 1331"/>
                    <a:gd name="T21" fmla="*/ 461684 h 1657"/>
                    <a:gd name="T22" fmla="*/ 387641 w 1331"/>
                    <a:gd name="T23" fmla="*/ 432068 h 1657"/>
                    <a:gd name="T24" fmla="*/ 317739 w 1331"/>
                    <a:gd name="T25" fmla="*/ 840338 h 1657"/>
                    <a:gd name="T26" fmla="*/ 640773 w 1331"/>
                    <a:gd name="T27" fmla="*/ 387645 h 1657"/>
                    <a:gd name="T28" fmla="*/ 190643 w 1331"/>
                    <a:gd name="T29" fmla="*/ 254904 h 1657"/>
                    <a:gd name="T30" fmla="*/ 229831 w 1331"/>
                    <a:gd name="T31" fmla="*/ 723992 h 1657"/>
                    <a:gd name="T32" fmla="*/ 360633 w 1331"/>
                    <a:gd name="T33" fmla="*/ 186154 h 1657"/>
                    <a:gd name="T34" fmla="*/ 300263 w 1331"/>
                    <a:gd name="T35" fmla="*/ 128510 h 1657"/>
                    <a:gd name="T36" fmla="*/ 151985 w 1331"/>
                    <a:gd name="T37" fmla="*/ 275001 h 1657"/>
                    <a:gd name="T38" fmla="*/ 95322 w 1331"/>
                    <a:gd name="T39" fmla="*/ 455338 h 1657"/>
                    <a:gd name="T40" fmla="*/ 336803 w 1331"/>
                    <a:gd name="T41" fmla="*/ 86731 h 1657"/>
                    <a:gd name="T42" fmla="*/ 64077 w 1331"/>
                    <a:gd name="T43" fmla="*/ 567982 h 1657"/>
                    <a:gd name="T44" fmla="*/ 220828 w 1331"/>
                    <a:gd name="T45" fmla="*/ 92019 h 1657"/>
                    <a:gd name="T46" fmla="*/ 371754 w 1331"/>
                    <a:gd name="T47" fmla="*/ 72981 h 1657"/>
                    <a:gd name="T48" fmla="*/ 257368 w 1331"/>
                    <a:gd name="T49" fmla="*/ 549472 h 1657"/>
                    <a:gd name="T50" fmla="*/ 264253 w 1331"/>
                    <a:gd name="T51" fmla="*/ 56587 h 1657"/>
                    <a:gd name="T52" fmla="*/ 165754 w 1331"/>
                    <a:gd name="T53" fmla="*/ 118991 h 1657"/>
                    <a:gd name="T54" fmla="*/ 236715 w 1331"/>
                    <a:gd name="T55" fmla="*/ 466443 h 1657"/>
                    <a:gd name="T56" fmla="*/ 320386 w 1331"/>
                    <a:gd name="T57" fmla="*/ 786925 h 1657"/>
                    <a:gd name="T58" fmla="*/ 303970 w 1331"/>
                    <a:gd name="T59" fmla="*/ 782694 h 1657"/>
                    <a:gd name="T60" fmla="*/ 246777 w 1331"/>
                    <a:gd name="T61" fmla="*/ 853031 h 1657"/>
                    <a:gd name="T62" fmla="*/ 255780 w 1331"/>
                    <a:gd name="T63" fmla="*/ 704425 h 1657"/>
                    <a:gd name="T64" fmla="*/ 231949 w 1331"/>
                    <a:gd name="T65" fmla="*/ 859906 h 1657"/>
                    <a:gd name="T66" fmla="*/ 248366 w 1331"/>
                    <a:gd name="T67" fmla="*/ 553703 h 1657"/>
                    <a:gd name="T68" fmla="*/ 242540 w 1331"/>
                    <a:gd name="T69" fmla="*/ 608703 h 1657"/>
                    <a:gd name="T70" fmla="*/ 240952 w 1331"/>
                    <a:gd name="T71" fmla="*/ 793800 h 1657"/>
                    <a:gd name="T72" fmla="*/ 242540 w 1331"/>
                    <a:gd name="T73" fmla="*/ 556347 h 1657"/>
                    <a:gd name="T74" fmla="*/ 211826 w 1331"/>
                    <a:gd name="T75" fmla="*/ 156010 h 1657"/>
                    <a:gd name="T76" fmla="*/ 144571 w 1331"/>
                    <a:gd name="T77" fmla="*/ 242741 h 1657"/>
                    <a:gd name="T78" fmla="*/ 113856 w 1331"/>
                    <a:gd name="T79" fmla="*/ 362260 h 1657"/>
                    <a:gd name="T80" fmla="*/ 115445 w 1331"/>
                    <a:gd name="T81" fmla="*/ 470674 h 1657"/>
                    <a:gd name="T82" fmla="*/ 194350 w 1331"/>
                    <a:gd name="T83" fmla="*/ 644665 h 1657"/>
                    <a:gd name="T84" fmla="*/ 185347 w 1331"/>
                    <a:gd name="T85" fmla="*/ 714473 h 1657"/>
                    <a:gd name="T86" fmla="*/ 141923 w 1331"/>
                    <a:gd name="T87" fmla="*/ 781636 h 1657"/>
                    <a:gd name="T88" fmla="*/ 185347 w 1331"/>
                    <a:gd name="T89" fmla="*/ 779521 h 1657"/>
                    <a:gd name="T90" fmla="*/ 184288 w 1331"/>
                    <a:gd name="T91" fmla="*/ 185097 h 1657"/>
                    <a:gd name="T92" fmla="*/ 164165 w 1331"/>
                    <a:gd name="T93" fmla="*/ 688559 h 1657"/>
                    <a:gd name="T94" fmla="*/ 162047 w 1331"/>
                    <a:gd name="T95" fmla="*/ 602886 h 1657"/>
                    <a:gd name="T96" fmla="*/ 156221 w 1331"/>
                    <a:gd name="T97" fmla="*/ 692790 h 1657"/>
                    <a:gd name="T98" fmla="*/ 136098 w 1331"/>
                    <a:gd name="T99" fmla="*/ 600242 h 1657"/>
                    <a:gd name="T100" fmla="*/ 124448 w 1331"/>
                    <a:gd name="T101" fmla="*/ 737213 h 1657"/>
                    <a:gd name="T102" fmla="*/ 114386 w 1331"/>
                    <a:gd name="T103" fmla="*/ 314664 h 1657"/>
                    <a:gd name="T104" fmla="*/ 110679 w 1331"/>
                    <a:gd name="T105" fmla="*/ 606059 h 1657"/>
                    <a:gd name="T106" fmla="*/ 119152 w 1331"/>
                    <a:gd name="T107" fmla="*/ 510867 h 1657"/>
                    <a:gd name="T108" fmla="*/ 58782 w 1331"/>
                    <a:gd name="T109" fmla="*/ 841396 h 1657"/>
                    <a:gd name="T110" fmla="*/ 102735 w 1331"/>
                    <a:gd name="T111" fmla="*/ 538895 h 1657"/>
                    <a:gd name="T112" fmla="*/ 106442 w 1331"/>
                    <a:gd name="T113" fmla="*/ 396635 h 1657"/>
                    <a:gd name="T114" fmla="*/ 75728 w 1331"/>
                    <a:gd name="T115" fmla="*/ 606588 h 1657"/>
                    <a:gd name="T116" fmla="*/ 78376 w 1331"/>
                    <a:gd name="T117" fmla="*/ 624569 h 1657"/>
                    <a:gd name="T118" fmla="*/ 14828 w 1331"/>
                    <a:gd name="T119" fmla="*/ 732982 h 1657"/>
                    <a:gd name="T120" fmla="*/ 62489 w 1331"/>
                    <a:gd name="T121" fmla="*/ 628799 h 1657"/>
                    <a:gd name="T122" fmla="*/ 52956 w 1331"/>
                    <a:gd name="T123" fmla="*/ 701780 h 1657"/>
                    <a:gd name="T124" fmla="*/ 21712 w 1331"/>
                    <a:gd name="T125" fmla="*/ 812838 h 165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31" h="1657">
                      <a:moveTo>
                        <a:pt x="111" y="1050"/>
                      </a:moveTo>
                      <a:lnTo>
                        <a:pt x="111" y="1050"/>
                      </a:lnTo>
                      <a:lnTo>
                        <a:pt x="118" y="1021"/>
                      </a:lnTo>
                      <a:lnTo>
                        <a:pt x="122" y="991"/>
                      </a:lnTo>
                      <a:lnTo>
                        <a:pt x="129" y="932"/>
                      </a:lnTo>
                      <a:lnTo>
                        <a:pt x="127" y="849"/>
                      </a:lnTo>
                      <a:lnTo>
                        <a:pt x="124" y="754"/>
                      </a:lnTo>
                      <a:lnTo>
                        <a:pt x="122" y="705"/>
                      </a:lnTo>
                      <a:lnTo>
                        <a:pt x="122" y="654"/>
                      </a:lnTo>
                      <a:lnTo>
                        <a:pt x="122" y="604"/>
                      </a:lnTo>
                      <a:lnTo>
                        <a:pt x="125" y="556"/>
                      </a:lnTo>
                      <a:lnTo>
                        <a:pt x="128" y="517"/>
                      </a:lnTo>
                      <a:lnTo>
                        <a:pt x="131" y="497"/>
                      </a:lnTo>
                      <a:lnTo>
                        <a:pt x="135" y="476"/>
                      </a:lnTo>
                      <a:lnTo>
                        <a:pt x="143" y="448"/>
                      </a:lnTo>
                      <a:lnTo>
                        <a:pt x="153" y="420"/>
                      </a:lnTo>
                      <a:lnTo>
                        <a:pt x="164" y="392"/>
                      </a:lnTo>
                      <a:lnTo>
                        <a:pt x="179" y="365"/>
                      </a:lnTo>
                      <a:lnTo>
                        <a:pt x="198" y="331"/>
                      </a:lnTo>
                      <a:lnTo>
                        <a:pt x="218" y="299"/>
                      </a:lnTo>
                      <a:lnTo>
                        <a:pt x="229" y="284"/>
                      </a:lnTo>
                      <a:lnTo>
                        <a:pt x="240" y="270"/>
                      </a:lnTo>
                      <a:lnTo>
                        <a:pt x="253" y="257"/>
                      </a:lnTo>
                      <a:lnTo>
                        <a:pt x="267" y="244"/>
                      </a:lnTo>
                      <a:lnTo>
                        <a:pt x="281" y="230"/>
                      </a:lnTo>
                      <a:lnTo>
                        <a:pt x="289" y="226"/>
                      </a:lnTo>
                      <a:lnTo>
                        <a:pt x="294" y="225"/>
                      </a:lnTo>
                      <a:lnTo>
                        <a:pt x="299" y="225"/>
                      </a:lnTo>
                      <a:lnTo>
                        <a:pt x="296" y="209"/>
                      </a:lnTo>
                      <a:lnTo>
                        <a:pt x="296" y="195"/>
                      </a:lnTo>
                      <a:lnTo>
                        <a:pt x="298" y="181"/>
                      </a:lnTo>
                      <a:lnTo>
                        <a:pt x="301" y="169"/>
                      </a:lnTo>
                      <a:lnTo>
                        <a:pt x="305" y="155"/>
                      </a:lnTo>
                      <a:lnTo>
                        <a:pt x="309" y="143"/>
                      </a:lnTo>
                      <a:lnTo>
                        <a:pt x="316" y="131"/>
                      </a:lnTo>
                      <a:lnTo>
                        <a:pt x="323" y="119"/>
                      </a:lnTo>
                      <a:lnTo>
                        <a:pt x="334" y="104"/>
                      </a:lnTo>
                      <a:lnTo>
                        <a:pt x="347" y="89"/>
                      </a:lnTo>
                      <a:lnTo>
                        <a:pt x="360" y="76"/>
                      </a:lnTo>
                      <a:lnTo>
                        <a:pt x="375" y="65"/>
                      </a:lnTo>
                      <a:lnTo>
                        <a:pt x="392" y="53"/>
                      </a:lnTo>
                      <a:lnTo>
                        <a:pt x="409" y="44"/>
                      </a:lnTo>
                      <a:lnTo>
                        <a:pt x="428" y="35"/>
                      </a:lnTo>
                      <a:lnTo>
                        <a:pt x="449" y="28"/>
                      </a:lnTo>
                      <a:lnTo>
                        <a:pt x="479" y="20"/>
                      </a:lnTo>
                      <a:lnTo>
                        <a:pt x="510" y="13"/>
                      </a:lnTo>
                      <a:lnTo>
                        <a:pt x="541" y="4"/>
                      </a:lnTo>
                      <a:lnTo>
                        <a:pt x="556" y="1"/>
                      </a:lnTo>
                      <a:lnTo>
                        <a:pt x="572" y="0"/>
                      </a:lnTo>
                      <a:lnTo>
                        <a:pt x="576" y="0"/>
                      </a:lnTo>
                      <a:lnTo>
                        <a:pt x="580" y="1"/>
                      </a:lnTo>
                      <a:lnTo>
                        <a:pt x="590" y="3"/>
                      </a:lnTo>
                      <a:lnTo>
                        <a:pt x="607" y="1"/>
                      </a:lnTo>
                      <a:lnTo>
                        <a:pt x="615" y="1"/>
                      </a:lnTo>
                      <a:lnTo>
                        <a:pt x="624" y="3"/>
                      </a:lnTo>
                      <a:lnTo>
                        <a:pt x="645" y="7"/>
                      </a:lnTo>
                      <a:lnTo>
                        <a:pt x="666" y="16"/>
                      </a:lnTo>
                      <a:lnTo>
                        <a:pt x="687" y="25"/>
                      </a:lnTo>
                      <a:lnTo>
                        <a:pt x="705" y="37"/>
                      </a:lnTo>
                      <a:lnTo>
                        <a:pt x="716" y="44"/>
                      </a:lnTo>
                      <a:lnTo>
                        <a:pt x="726" y="51"/>
                      </a:lnTo>
                      <a:lnTo>
                        <a:pt x="733" y="59"/>
                      </a:lnTo>
                      <a:lnTo>
                        <a:pt x="736" y="63"/>
                      </a:lnTo>
                      <a:lnTo>
                        <a:pt x="739" y="70"/>
                      </a:lnTo>
                      <a:lnTo>
                        <a:pt x="748" y="74"/>
                      </a:lnTo>
                      <a:lnTo>
                        <a:pt x="757" y="81"/>
                      </a:lnTo>
                      <a:lnTo>
                        <a:pt x="772" y="94"/>
                      </a:lnTo>
                      <a:lnTo>
                        <a:pt x="786" y="110"/>
                      </a:lnTo>
                      <a:lnTo>
                        <a:pt x="800" y="126"/>
                      </a:lnTo>
                      <a:lnTo>
                        <a:pt x="809" y="136"/>
                      </a:lnTo>
                      <a:lnTo>
                        <a:pt x="817" y="147"/>
                      </a:lnTo>
                      <a:lnTo>
                        <a:pt x="823" y="159"/>
                      </a:lnTo>
                      <a:lnTo>
                        <a:pt x="827" y="171"/>
                      </a:lnTo>
                      <a:lnTo>
                        <a:pt x="844" y="174"/>
                      </a:lnTo>
                      <a:lnTo>
                        <a:pt x="859" y="177"/>
                      </a:lnTo>
                      <a:lnTo>
                        <a:pt x="873" y="178"/>
                      </a:lnTo>
                      <a:lnTo>
                        <a:pt x="886" y="183"/>
                      </a:lnTo>
                      <a:lnTo>
                        <a:pt x="890" y="184"/>
                      </a:lnTo>
                      <a:lnTo>
                        <a:pt x="894" y="187"/>
                      </a:lnTo>
                      <a:lnTo>
                        <a:pt x="897" y="191"/>
                      </a:lnTo>
                      <a:lnTo>
                        <a:pt x="901" y="194"/>
                      </a:lnTo>
                      <a:lnTo>
                        <a:pt x="911" y="197"/>
                      </a:lnTo>
                      <a:lnTo>
                        <a:pt x="917" y="198"/>
                      </a:lnTo>
                      <a:lnTo>
                        <a:pt x="923" y="201"/>
                      </a:lnTo>
                      <a:lnTo>
                        <a:pt x="937" y="209"/>
                      </a:lnTo>
                      <a:lnTo>
                        <a:pt x="944" y="212"/>
                      </a:lnTo>
                      <a:lnTo>
                        <a:pt x="955" y="213"/>
                      </a:lnTo>
                      <a:lnTo>
                        <a:pt x="959" y="218"/>
                      </a:lnTo>
                      <a:lnTo>
                        <a:pt x="959" y="220"/>
                      </a:lnTo>
                      <a:lnTo>
                        <a:pt x="958" y="225"/>
                      </a:lnTo>
                      <a:lnTo>
                        <a:pt x="972" y="230"/>
                      </a:lnTo>
                      <a:lnTo>
                        <a:pt x="987" y="235"/>
                      </a:lnTo>
                      <a:lnTo>
                        <a:pt x="1001" y="240"/>
                      </a:lnTo>
                      <a:lnTo>
                        <a:pt x="1014" y="247"/>
                      </a:lnTo>
                      <a:lnTo>
                        <a:pt x="1019" y="250"/>
                      </a:lnTo>
                      <a:lnTo>
                        <a:pt x="1026" y="257"/>
                      </a:lnTo>
                      <a:lnTo>
                        <a:pt x="1040" y="271"/>
                      </a:lnTo>
                      <a:lnTo>
                        <a:pt x="1055" y="286"/>
                      </a:lnTo>
                      <a:lnTo>
                        <a:pt x="1064" y="301"/>
                      </a:lnTo>
                      <a:lnTo>
                        <a:pt x="1071" y="315"/>
                      </a:lnTo>
                      <a:lnTo>
                        <a:pt x="1078" y="330"/>
                      </a:lnTo>
                      <a:lnTo>
                        <a:pt x="1090" y="358"/>
                      </a:lnTo>
                      <a:lnTo>
                        <a:pt x="1102" y="371"/>
                      </a:lnTo>
                      <a:lnTo>
                        <a:pt x="1109" y="376"/>
                      </a:lnTo>
                      <a:lnTo>
                        <a:pt x="1118" y="381"/>
                      </a:lnTo>
                      <a:lnTo>
                        <a:pt x="1132" y="400"/>
                      </a:lnTo>
                      <a:lnTo>
                        <a:pt x="1146" y="418"/>
                      </a:lnTo>
                      <a:lnTo>
                        <a:pt x="1158" y="438"/>
                      </a:lnTo>
                      <a:lnTo>
                        <a:pt x="1170" y="459"/>
                      </a:lnTo>
                      <a:lnTo>
                        <a:pt x="1181" y="480"/>
                      </a:lnTo>
                      <a:lnTo>
                        <a:pt x="1192" y="501"/>
                      </a:lnTo>
                      <a:lnTo>
                        <a:pt x="1210" y="548"/>
                      </a:lnTo>
                      <a:lnTo>
                        <a:pt x="1227" y="594"/>
                      </a:lnTo>
                      <a:lnTo>
                        <a:pt x="1241" y="643"/>
                      </a:lnTo>
                      <a:lnTo>
                        <a:pt x="1252" y="695"/>
                      </a:lnTo>
                      <a:lnTo>
                        <a:pt x="1264" y="748"/>
                      </a:lnTo>
                      <a:lnTo>
                        <a:pt x="1268" y="757"/>
                      </a:lnTo>
                      <a:lnTo>
                        <a:pt x="1272" y="765"/>
                      </a:lnTo>
                      <a:lnTo>
                        <a:pt x="1274" y="774"/>
                      </a:lnTo>
                      <a:lnTo>
                        <a:pt x="1274" y="779"/>
                      </a:lnTo>
                      <a:lnTo>
                        <a:pt x="1272" y="784"/>
                      </a:lnTo>
                      <a:lnTo>
                        <a:pt x="1282" y="798"/>
                      </a:lnTo>
                      <a:lnTo>
                        <a:pt x="1290" y="814"/>
                      </a:lnTo>
                      <a:lnTo>
                        <a:pt x="1297" y="833"/>
                      </a:lnTo>
                      <a:lnTo>
                        <a:pt x="1304" y="851"/>
                      </a:lnTo>
                      <a:lnTo>
                        <a:pt x="1309" y="872"/>
                      </a:lnTo>
                      <a:lnTo>
                        <a:pt x="1313" y="893"/>
                      </a:lnTo>
                      <a:lnTo>
                        <a:pt x="1320" y="935"/>
                      </a:lnTo>
                      <a:lnTo>
                        <a:pt x="1323" y="969"/>
                      </a:lnTo>
                      <a:lnTo>
                        <a:pt x="1324" y="1007"/>
                      </a:lnTo>
                      <a:lnTo>
                        <a:pt x="1324" y="1046"/>
                      </a:lnTo>
                      <a:lnTo>
                        <a:pt x="1327" y="1088"/>
                      </a:lnTo>
                      <a:lnTo>
                        <a:pt x="1328" y="1116"/>
                      </a:lnTo>
                      <a:lnTo>
                        <a:pt x="1331" y="1144"/>
                      </a:lnTo>
                      <a:lnTo>
                        <a:pt x="1330" y="1158"/>
                      </a:lnTo>
                      <a:lnTo>
                        <a:pt x="1328" y="1172"/>
                      </a:lnTo>
                      <a:lnTo>
                        <a:pt x="1325" y="1186"/>
                      </a:lnTo>
                      <a:lnTo>
                        <a:pt x="1324" y="1200"/>
                      </a:lnTo>
                      <a:lnTo>
                        <a:pt x="1318" y="1257"/>
                      </a:lnTo>
                      <a:lnTo>
                        <a:pt x="1311" y="1311"/>
                      </a:lnTo>
                      <a:lnTo>
                        <a:pt x="1307" y="1338"/>
                      </a:lnTo>
                      <a:lnTo>
                        <a:pt x="1303" y="1365"/>
                      </a:lnTo>
                      <a:lnTo>
                        <a:pt x="1296" y="1390"/>
                      </a:lnTo>
                      <a:lnTo>
                        <a:pt x="1290" y="1414"/>
                      </a:lnTo>
                      <a:lnTo>
                        <a:pt x="1285" y="1431"/>
                      </a:lnTo>
                      <a:lnTo>
                        <a:pt x="1278" y="1445"/>
                      </a:lnTo>
                      <a:lnTo>
                        <a:pt x="1269" y="1459"/>
                      </a:lnTo>
                      <a:lnTo>
                        <a:pt x="1261" y="1473"/>
                      </a:lnTo>
                      <a:lnTo>
                        <a:pt x="1251" y="1486"/>
                      </a:lnTo>
                      <a:lnTo>
                        <a:pt x="1241" y="1497"/>
                      </a:lnTo>
                      <a:lnTo>
                        <a:pt x="1230" y="1507"/>
                      </a:lnTo>
                      <a:lnTo>
                        <a:pt x="1217" y="1515"/>
                      </a:lnTo>
                      <a:lnTo>
                        <a:pt x="1213" y="1521"/>
                      </a:lnTo>
                      <a:lnTo>
                        <a:pt x="1210" y="1526"/>
                      </a:lnTo>
                      <a:lnTo>
                        <a:pt x="1193" y="1526"/>
                      </a:lnTo>
                      <a:lnTo>
                        <a:pt x="1184" y="1528"/>
                      </a:lnTo>
                      <a:lnTo>
                        <a:pt x="1175" y="1529"/>
                      </a:lnTo>
                      <a:lnTo>
                        <a:pt x="1149" y="1528"/>
                      </a:lnTo>
                      <a:lnTo>
                        <a:pt x="1123" y="1528"/>
                      </a:lnTo>
                      <a:lnTo>
                        <a:pt x="1073" y="1529"/>
                      </a:lnTo>
                      <a:lnTo>
                        <a:pt x="1025" y="1532"/>
                      </a:lnTo>
                      <a:lnTo>
                        <a:pt x="977" y="1533"/>
                      </a:lnTo>
                      <a:lnTo>
                        <a:pt x="956" y="1535"/>
                      </a:lnTo>
                      <a:lnTo>
                        <a:pt x="935" y="1536"/>
                      </a:lnTo>
                      <a:lnTo>
                        <a:pt x="892" y="1543"/>
                      </a:lnTo>
                      <a:lnTo>
                        <a:pt x="848" y="1554"/>
                      </a:lnTo>
                      <a:lnTo>
                        <a:pt x="806" y="1567"/>
                      </a:lnTo>
                      <a:lnTo>
                        <a:pt x="765" y="1581"/>
                      </a:lnTo>
                      <a:lnTo>
                        <a:pt x="718" y="1601"/>
                      </a:lnTo>
                      <a:lnTo>
                        <a:pt x="694" y="1610"/>
                      </a:lnTo>
                      <a:lnTo>
                        <a:pt x="668" y="1617"/>
                      </a:lnTo>
                      <a:lnTo>
                        <a:pt x="643" y="1625"/>
                      </a:lnTo>
                      <a:lnTo>
                        <a:pt x="618" y="1629"/>
                      </a:lnTo>
                      <a:lnTo>
                        <a:pt x="604" y="1629"/>
                      </a:lnTo>
                      <a:lnTo>
                        <a:pt x="591" y="1629"/>
                      </a:lnTo>
                      <a:lnTo>
                        <a:pt x="577" y="1627"/>
                      </a:lnTo>
                      <a:lnTo>
                        <a:pt x="565" y="1626"/>
                      </a:lnTo>
                      <a:lnTo>
                        <a:pt x="560" y="1626"/>
                      </a:lnTo>
                      <a:lnTo>
                        <a:pt x="558" y="1629"/>
                      </a:lnTo>
                      <a:lnTo>
                        <a:pt x="556" y="1630"/>
                      </a:lnTo>
                      <a:lnTo>
                        <a:pt x="553" y="1632"/>
                      </a:lnTo>
                      <a:lnTo>
                        <a:pt x="551" y="1627"/>
                      </a:lnTo>
                      <a:lnTo>
                        <a:pt x="548" y="1625"/>
                      </a:lnTo>
                      <a:lnTo>
                        <a:pt x="542" y="1622"/>
                      </a:lnTo>
                      <a:lnTo>
                        <a:pt x="535" y="1622"/>
                      </a:lnTo>
                      <a:lnTo>
                        <a:pt x="528" y="1623"/>
                      </a:lnTo>
                      <a:lnTo>
                        <a:pt x="521" y="1626"/>
                      </a:lnTo>
                      <a:lnTo>
                        <a:pt x="514" y="1630"/>
                      </a:lnTo>
                      <a:lnTo>
                        <a:pt x="503" y="1637"/>
                      </a:lnTo>
                      <a:lnTo>
                        <a:pt x="492" y="1640"/>
                      </a:lnTo>
                      <a:lnTo>
                        <a:pt x="482" y="1643"/>
                      </a:lnTo>
                      <a:lnTo>
                        <a:pt x="461" y="1648"/>
                      </a:lnTo>
                      <a:lnTo>
                        <a:pt x="440" y="1654"/>
                      </a:lnTo>
                      <a:lnTo>
                        <a:pt x="430" y="1657"/>
                      </a:lnTo>
                      <a:lnTo>
                        <a:pt x="420" y="1657"/>
                      </a:lnTo>
                      <a:lnTo>
                        <a:pt x="410" y="1654"/>
                      </a:lnTo>
                      <a:lnTo>
                        <a:pt x="398" y="1647"/>
                      </a:lnTo>
                      <a:lnTo>
                        <a:pt x="385" y="1640"/>
                      </a:lnTo>
                      <a:lnTo>
                        <a:pt x="375" y="1633"/>
                      </a:lnTo>
                      <a:lnTo>
                        <a:pt x="369" y="1627"/>
                      </a:lnTo>
                      <a:lnTo>
                        <a:pt x="367" y="1622"/>
                      </a:lnTo>
                      <a:lnTo>
                        <a:pt x="362" y="1616"/>
                      </a:lnTo>
                      <a:lnTo>
                        <a:pt x="357" y="1612"/>
                      </a:lnTo>
                      <a:lnTo>
                        <a:pt x="353" y="1619"/>
                      </a:lnTo>
                      <a:lnTo>
                        <a:pt x="346" y="1625"/>
                      </a:lnTo>
                      <a:lnTo>
                        <a:pt x="340" y="1630"/>
                      </a:lnTo>
                      <a:lnTo>
                        <a:pt x="332" y="1634"/>
                      </a:lnTo>
                      <a:lnTo>
                        <a:pt x="315" y="1641"/>
                      </a:lnTo>
                      <a:lnTo>
                        <a:pt x="299" y="1648"/>
                      </a:lnTo>
                      <a:lnTo>
                        <a:pt x="292" y="1646"/>
                      </a:lnTo>
                      <a:lnTo>
                        <a:pt x="284" y="1644"/>
                      </a:lnTo>
                      <a:lnTo>
                        <a:pt x="264" y="1643"/>
                      </a:lnTo>
                      <a:lnTo>
                        <a:pt x="245" y="1643"/>
                      </a:lnTo>
                      <a:lnTo>
                        <a:pt x="230" y="1643"/>
                      </a:lnTo>
                      <a:lnTo>
                        <a:pt x="226" y="1641"/>
                      </a:lnTo>
                      <a:lnTo>
                        <a:pt x="223" y="1640"/>
                      </a:lnTo>
                      <a:lnTo>
                        <a:pt x="221" y="1639"/>
                      </a:lnTo>
                      <a:lnTo>
                        <a:pt x="218" y="1637"/>
                      </a:lnTo>
                      <a:lnTo>
                        <a:pt x="214" y="1637"/>
                      </a:lnTo>
                      <a:lnTo>
                        <a:pt x="209" y="1637"/>
                      </a:lnTo>
                      <a:lnTo>
                        <a:pt x="207" y="1637"/>
                      </a:lnTo>
                      <a:lnTo>
                        <a:pt x="202" y="1637"/>
                      </a:lnTo>
                      <a:lnTo>
                        <a:pt x="197" y="1634"/>
                      </a:lnTo>
                      <a:lnTo>
                        <a:pt x="193" y="1632"/>
                      </a:lnTo>
                      <a:lnTo>
                        <a:pt x="188" y="1629"/>
                      </a:lnTo>
                      <a:lnTo>
                        <a:pt x="183" y="1626"/>
                      </a:lnTo>
                      <a:lnTo>
                        <a:pt x="173" y="1623"/>
                      </a:lnTo>
                      <a:lnTo>
                        <a:pt x="163" y="1622"/>
                      </a:lnTo>
                      <a:lnTo>
                        <a:pt x="153" y="1620"/>
                      </a:lnTo>
                      <a:lnTo>
                        <a:pt x="143" y="1617"/>
                      </a:lnTo>
                      <a:lnTo>
                        <a:pt x="134" y="1612"/>
                      </a:lnTo>
                      <a:lnTo>
                        <a:pt x="122" y="1606"/>
                      </a:lnTo>
                      <a:lnTo>
                        <a:pt x="110" y="1602"/>
                      </a:lnTo>
                      <a:lnTo>
                        <a:pt x="104" y="1601"/>
                      </a:lnTo>
                      <a:lnTo>
                        <a:pt x="99" y="1599"/>
                      </a:lnTo>
                      <a:lnTo>
                        <a:pt x="93" y="1595"/>
                      </a:lnTo>
                      <a:lnTo>
                        <a:pt x="87" y="1589"/>
                      </a:lnTo>
                      <a:lnTo>
                        <a:pt x="75" y="1578"/>
                      </a:lnTo>
                      <a:lnTo>
                        <a:pt x="58" y="1567"/>
                      </a:lnTo>
                      <a:lnTo>
                        <a:pt x="41" y="1554"/>
                      </a:lnTo>
                      <a:lnTo>
                        <a:pt x="34" y="1549"/>
                      </a:lnTo>
                      <a:lnTo>
                        <a:pt x="26" y="1542"/>
                      </a:lnTo>
                      <a:lnTo>
                        <a:pt x="20" y="1533"/>
                      </a:lnTo>
                      <a:lnTo>
                        <a:pt x="14" y="1525"/>
                      </a:lnTo>
                      <a:lnTo>
                        <a:pt x="14" y="1498"/>
                      </a:lnTo>
                      <a:lnTo>
                        <a:pt x="13" y="1470"/>
                      </a:lnTo>
                      <a:lnTo>
                        <a:pt x="9" y="1442"/>
                      </a:lnTo>
                      <a:lnTo>
                        <a:pt x="7" y="1414"/>
                      </a:lnTo>
                      <a:lnTo>
                        <a:pt x="9" y="1398"/>
                      </a:lnTo>
                      <a:lnTo>
                        <a:pt x="10" y="1383"/>
                      </a:lnTo>
                      <a:lnTo>
                        <a:pt x="9" y="1375"/>
                      </a:lnTo>
                      <a:lnTo>
                        <a:pt x="7" y="1368"/>
                      </a:lnTo>
                      <a:lnTo>
                        <a:pt x="4" y="1362"/>
                      </a:lnTo>
                      <a:lnTo>
                        <a:pt x="0" y="1355"/>
                      </a:lnTo>
                      <a:lnTo>
                        <a:pt x="7" y="1328"/>
                      </a:lnTo>
                      <a:lnTo>
                        <a:pt x="14" y="1302"/>
                      </a:lnTo>
                      <a:lnTo>
                        <a:pt x="24" y="1275"/>
                      </a:lnTo>
                      <a:lnTo>
                        <a:pt x="34" y="1248"/>
                      </a:lnTo>
                      <a:lnTo>
                        <a:pt x="54" y="1195"/>
                      </a:lnTo>
                      <a:lnTo>
                        <a:pt x="63" y="1168"/>
                      </a:lnTo>
                      <a:lnTo>
                        <a:pt x="72" y="1143"/>
                      </a:lnTo>
                      <a:lnTo>
                        <a:pt x="77" y="1126"/>
                      </a:lnTo>
                      <a:lnTo>
                        <a:pt x="82" y="1112"/>
                      </a:lnTo>
                      <a:lnTo>
                        <a:pt x="83" y="1098"/>
                      </a:lnTo>
                      <a:lnTo>
                        <a:pt x="84" y="1084"/>
                      </a:lnTo>
                      <a:lnTo>
                        <a:pt x="86" y="1073"/>
                      </a:lnTo>
                      <a:lnTo>
                        <a:pt x="87" y="1067"/>
                      </a:lnTo>
                      <a:lnTo>
                        <a:pt x="90" y="1063"/>
                      </a:lnTo>
                      <a:lnTo>
                        <a:pt x="94" y="1057"/>
                      </a:lnTo>
                      <a:lnTo>
                        <a:pt x="100" y="1053"/>
                      </a:lnTo>
                      <a:lnTo>
                        <a:pt x="106" y="1050"/>
                      </a:lnTo>
                      <a:lnTo>
                        <a:pt x="111" y="1050"/>
                      </a:lnTo>
                      <a:close/>
                      <a:moveTo>
                        <a:pt x="736" y="1584"/>
                      </a:moveTo>
                      <a:lnTo>
                        <a:pt x="736" y="1584"/>
                      </a:lnTo>
                      <a:lnTo>
                        <a:pt x="770" y="1570"/>
                      </a:lnTo>
                      <a:lnTo>
                        <a:pt x="803" y="1559"/>
                      </a:lnTo>
                      <a:lnTo>
                        <a:pt x="837" y="1549"/>
                      </a:lnTo>
                      <a:lnTo>
                        <a:pt x="873" y="1539"/>
                      </a:lnTo>
                      <a:lnTo>
                        <a:pt x="893" y="1535"/>
                      </a:lnTo>
                      <a:lnTo>
                        <a:pt x="911" y="1530"/>
                      </a:lnTo>
                      <a:lnTo>
                        <a:pt x="951" y="1526"/>
                      </a:lnTo>
                      <a:lnTo>
                        <a:pt x="989" y="1523"/>
                      </a:lnTo>
                      <a:lnTo>
                        <a:pt x="1028" y="1522"/>
                      </a:lnTo>
                      <a:lnTo>
                        <a:pt x="1064" y="1519"/>
                      </a:lnTo>
                      <a:lnTo>
                        <a:pt x="1101" y="1516"/>
                      </a:lnTo>
                      <a:lnTo>
                        <a:pt x="1120" y="1516"/>
                      </a:lnTo>
                      <a:lnTo>
                        <a:pt x="1142" y="1516"/>
                      </a:lnTo>
                      <a:lnTo>
                        <a:pt x="1163" y="1518"/>
                      </a:lnTo>
                      <a:lnTo>
                        <a:pt x="1184" y="1516"/>
                      </a:lnTo>
                      <a:lnTo>
                        <a:pt x="1196" y="1514"/>
                      </a:lnTo>
                      <a:lnTo>
                        <a:pt x="1208" y="1509"/>
                      </a:lnTo>
                      <a:lnTo>
                        <a:pt x="1219" y="1504"/>
                      </a:lnTo>
                      <a:lnTo>
                        <a:pt x="1229" y="1495"/>
                      </a:lnTo>
                      <a:lnTo>
                        <a:pt x="1238" y="1487"/>
                      </a:lnTo>
                      <a:lnTo>
                        <a:pt x="1247" y="1477"/>
                      </a:lnTo>
                      <a:lnTo>
                        <a:pt x="1254" y="1467"/>
                      </a:lnTo>
                      <a:lnTo>
                        <a:pt x="1261" y="1457"/>
                      </a:lnTo>
                      <a:lnTo>
                        <a:pt x="1268" y="1442"/>
                      </a:lnTo>
                      <a:lnTo>
                        <a:pt x="1275" y="1425"/>
                      </a:lnTo>
                      <a:lnTo>
                        <a:pt x="1281" y="1405"/>
                      </a:lnTo>
                      <a:lnTo>
                        <a:pt x="1286" y="1386"/>
                      </a:lnTo>
                      <a:lnTo>
                        <a:pt x="1295" y="1347"/>
                      </a:lnTo>
                      <a:lnTo>
                        <a:pt x="1303" y="1306"/>
                      </a:lnTo>
                      <a:lnTo>
                        <a:pt x="1309" y="1265"/>
                      </a:lnTo>
                      <a:lnTo>
                        <a:pt x="1314" y="1222"/>
                      </a:lnTo>
                      <a:lnTo>
                        <a:pt x="1318" y="1172"/>
                      </a:lnTo>
                      <a:lnTo>
                        <a:pt x="1320" y="1150"/>
                      </a:lnTo>
                      <a:lnTo>
                        <a:pt x="1320" y="1130"/>
                      </a:lnTo>
                      <a:lnTo>
                        <a:pt x="1318" y="1080"/>
                      </a:lnTo>
                      <a:lnTo>
                        <a:pt x="1317" y="1036"/>
                      </a:lnTo>
                      <a:lnTo>
                        <a:pt x="1316" y="996"/>
                      </a:lnTo>
                      <a:lnTo>
                        <a:pt x="1314" y="976"/>
                      </a:lnTo>
                      <a:lnTo>
                        <a:pt x="1313" y="956"/>
                      </a:lnTo>
                      <a:lnTo>
                        <a:pt x="1304" y="896"/>
                      </a:lnTo>
                      <a:lnTo>
                        <a:pt x="1299" y="868"/>
                      </a:lnTo>
                      <a:lnTo>
                        <a:pt x="1292" y="841"/>
                      </a:lnTo>
                      <a:lnTo>
                        <a:pt x="1286" y="828"/>
                      </a:lnTo>
                      <a:lnTo>
                        <a:pt x="1282" y="817"/>
                      </a:lnTo>
                      <a:lnTo>
                        <a:pt x="1275" y="807"/>
                      </a:lnTo>
                      <a:lnTo>
                        <a:pt x="1268" y="798"/>
                      </a:lnTo>
                      <a:lnTo>
                        <a:pt x="1259" y="789"/>
                      </a:lnTo>
                      <a:lnTo>
                        <a:pt x="1251" y="782"/>
                      </a:lnTo>
                      <a:lnTo>
                        <a:pt x="1240" y="776"/>
                      </a:lnTo>
                      <a:lnTo>
                        <a:pt x="1229" y="772"/>
                      </a:lnTo>
                      <a:lnTo>
                        <a:pt x="1198" y="774"/>
                      </a:lnTo>
                      <a:lnTo>
                        <a:pt x="1168" y="774"/>
                      </a:lnTo>
                      <a:lnTo>
                        <a:pt x="1139" y="771"/>
                      </a:lnTo>
                      <a:lnTo>
                        <a:pt x="1111" y="768"/>
                      </a:lnTo>
                      <a:lnTo>
                        <a:pt x="1083" y="764"/>
                      </a:lnTo>
                      <a:lnTo>
                        <a:pt x="1055" y="762"/>
                      </a:lnTo>
                      <a:lnTo>
                        <a:pt x="1028" y="761"/>
                      </a:lnTo>
                      <a:lnTo>
                        <a:pt x="1001" y="764"/>
                      </a:lnTo>
                      <a:lnTo>
                        <a:pt x="934" y="774"/>
                      </a:lnTo>
                      <a:lnTo>
                        <a:pt x="866" y="786"/>
                      </a:lnTo>
                      <a:lnTo>
                        <a:pt x="851" y="791"/>
                      </a:lnTo>
                      <a:lnTo>
                        <a:pt x="834" y="795"/>
                      </a:lnTo>
                      <a:lnTo>
                        <a:pt x="819" y="802"/>
                      </a:lnTo>
                      <a:lnTo>
                        <a:pt x="803" y="810"/>
                      </a:lnTo>
                      <a:lnTo>
                        <a:pt x="774" y="826"/>
                      </a:lnTo>
                      <a:lnTo>
                        <a:pt x="760" y="834"/>
                      </a:lnTo>
                      <a:lnTo>
                        <a:pt x="747" y="842"/>
                      </a:lnTo>
                      <a:lnTo>
                        <a:pt x="736" y="854"/>
                      </a:lnTo>
                      <a:lnTo>
                        <a:pt x="726" y="865"/>
                      </a:lnTo>
                      <a:lnTo>
                        <a:pt x="719" y="879"/>
                      </a:lnTo>
                      <a:lnTo>
                        <a:pt x="712" y="893"/>
                      </a:lnTo>
                      <a:lnTo>
                        <a:pt x="706" y="908"/>
                      </a:lnTo>
                      <a:lnTo>
                        <a:pt x="702" y="925"/>
                      </a:lnTo>
                      <a:lnTo>
                        <a:pt x="694" y="962"/>
                      </a:lnTo>
                      <a:lnTo>
                        <a:pt x="688" y="997"/>
                      </a:lnTo>
                      <a:lnTo>
                        <a:pt x="685" y="1015"/>
                      </a:lnTo>
                      <a:lnTo>
                        <a:pt x="682" y="1033"/>
                      </a:lnTo>
                      <a:lnTo>
                        <a:pt x="681" y="1069"/>
                      </a:lnTo>
                      <a:lnTo>
                        <a:pt x="681" y="1106"/>
                      </a:lnTo>
                      <a:lnTo>
                        <a:pt x="681" y="1143"/>
                      </a:lnTo>
                      <a:lnTo>
                        <a:pt x="680" y="1179"/>
                      </a:lnTo>
                      <a:lnTo>
                        <a:pt x="677" y="1248"/>
                      </a:lnTo>
                      <a:lnTo>
                        <a:pt x="671" y="1314"/>
                      </a:lnTo>
                      <a:lnTo>
                        <a:pt x="664" y="1394"/>
                      </a:lnTo>
                      <a:lnTo>
                        <a:pt x="660" y="1434"/>
                      </a:lnTo>
                      <a:lnTo>
                        <a:pt x="654" y="1473"/>
                      </a:lnTo>
                      <a:lnTo>
                        <a:pt x="646" y="1509"/>
                      </a:lnTo>
                      <a:lnTo>
                        <a:pt x="642" y="1526"/>
                      </a:lnTo>
                      <a:lnTo>
                        <a:pt x="636" y="1543"/>
                      </a:lnTo>
                      <a:lnTo>
                        <a:pt x="631" y="1560"/>
                      </a:lnTo>
                      <a:lnTo>
                        <a:pt x="624" y="1574"/>
                      </a:lnTo>
                      <a:lnTo>
                        <a:pt x="615" y="1588"/>
                      </a:lnTo>
                      <a:lnTo>
                        <a:pt x="605" y="1601"/>
                      </a:lnTo>
                      <a:lnTo>
                        <a:pt x="598" y="1610"/>
                      </a:lnTo>
                      <a:lnTo>
                        <a:pt x="595" y="1615"/>
                      </a:lnTo>
                      <a:lnTo>
                        <a:pt x="595" y="1617"/>
                      </a:lnTo>
                      <a:lnTo>
                        <a:pt x="595" y="1620"/>
                      </a:lnTo>
                      <a:lnTo>
                        <a:pt x="633" y="1615"/>
                      </a:lnTo>
                      <a:lnTo>
                        <a:pt x="668" y="1608"/>
                      </a:lnTo>
                      <a:lnTo>
                        <a:pt x="704" y="1596"/>
                      </a:lnTo>
                      <a:lnTo>
                        <a:pt x="736" y="1584"/>
                      </a:lnTo>
                      <a:close/>
                      <a:moveTo>
                        <a:pt x="1161" y="754"/>
                      </a:moveTo>
                      <a:lnTo>
                        <a:pt x="1161" y="754"/>
                      </a:lnTo>
                      <a:lnTo>
                        <a:pt x="1139" y="754"/>
                      </a:lnTo>
                      <a:lnTo>
                        <a:pt x="1120" y="755"/>
                      </a:lnTo>
                      <a:lnTo>
                        <a:pt x="1115" y="755"/>
                      </a:lnTo>
                      <a:lnTo>
                        <a:pt x="1112" y="755"/>
                      </a:lnTo>
                      <a:lnTo>
                        <a:pt x="1112" y="757"/>
                      </a:lnTo>
                      <a:lnTo>
                        <a:pt x="1118" y="757"/>
                      </a:lnTo>
                      <a:lnTo>
                        <a:pt x="1182" y="760"/>
                      </a:lnTo>
                      <a:lnTo>
                        <a:pt x="1215" y="761"/>
                      </a:lnTo>
                      <a:lnTo>
                        <a:pt x="1245" y="761"/>
                      </a:lnTo>
                      <a:lnTo>
                        <a:pt x="1252" y="768"/>
                      </a:lnTo>
                      <a:lnTo>
                        <a:pt x="1257" y="769"/>
                      </a:lnTo>
                      <a:lnTo>
                        <a:pt x="1258" y="769"/>
                      </a:lnTo>
                      <a:lnTo>
                        <a:pt x="1259" y="768"/>
                      </a:lnTo>
                      <a:lnTo>
                        <a:pt x="1257" y="762"/>
                      </a:lnTo>
                      <a:lnTo>
                        <a:pt x="1254" y="758"/>
                      </a:lnTo>
                      <a:lnTo>
                        <a:pt x="1250" y="754"/>
                      </a:lnTo>
                      <a:lnTo>
                        <a:pt x="1245" y="751"/>
                      </a:lnTo>
                      <a:lnTo>
                        <a:pt x="1240" y="750"/>
                      </a:lnTo>
                      <a:lnTo>
                        <a:pt x="1234" y="748"/>
                      </a:lnTo>
                      <a:lnTo>
                        <a:pt x="1222" y="748"/>
                      </a:lnTo>
                      <a:lnTo>
                        <a:pt x="1208" y="750"/>
                      </a:lnTo>
                      <a:lnTo>
                        <a:pt x="1192" y="751"/>
                      </a:lnTo>
                      <a:lnTo>
                        <a:pt x="1177" y="753"/>
                      </a:lnTo>
                      <a:lnTo>
                        <a:pt x="1161" y="754"/>
                      </a:lnTo>
                      <a:close/>
                      <a:moveTo>
                        <a:pt x="1229" y="642"/>
                      </a:moveTo>
                      <a:lnTo>
                        <a:pt x="1229" y="642"/>
                      </a:lnTo>
                      <a:lnTo>
                        <a:pt x="1216" y="597"/>
                      </a:lnTo>
                      <a:lnTo>
                        <a:pt x="1209" y="576"/>
                      </a:lnTo>
                      <a:lnTo>
                        <a:pt x="1202" y="555"/>
                      </a:lnTo>
                      <a:lnTo>
                        <a:pt x="1198" y="545"/>
                      </a:lnTo>
                      <a:lnTo>
                        <a:pt x="1192" y="535"/>
                      </a:lnTo>
                      <a:lnTo>
                        <a:pt x="1182" y="515"/>
                      </a:lnTo>
                      <a:lnTo>
                        <a:pt x="1172" y="493"/>
                      </a:lnTo>
                      <a:lnTo>
                        <a:pt x="1161" y="470"/>
                      </a:lnTo>
                      <a:lnTo>
                        <a:pt x="1150" y="448"/>
                      </a:lnTo>
                      <a:lnTo>
                        <a:pt x="1136" y="427"/>
                      </a:lnTo>
                      <a:lnTo>
                        <a:pt x="1122" y="409"/>
                      </a:lnTo>
                      <a:lnTo>
                        <a:pt x="1106" y="390"/>
                      </a:lnTo>
                      <a:lnTo>
                        <a:pt x="1088" y="376"/>
                      </a:lnTo>
                      <a:lnTo>
                        <a:pt x="1080" y="369"/>
                      </a:lnTo>
                      <a:lnTo>
                        <a:pt x="1070" y="364"/>
                      </a:lnTo>
                      <a:lnTo>
                        <a:pt x="1059" y="359"/>
                      </a:lnTo>
                      <a:lnTo>
                        <a:pt x="1047" y="357"/>
                      </a:lnTo>
                      <a:lnTo>
                        <a:pt x="1035" y="355"/>
                      </a:lnTo>
                      <a:lnTo>
                        <a:pt x="1022" y="354"/>
                      </a:lnTo>
                      <a:lnTo>
                        <a:pt x="996" y="354"/>
                      </a:lnTo>
                      <a:lnTo>
                        <a:pt x="967" y="352"/>
                      </a:lnTo>
                      <a:lnTo>
                        <a:pt x="935" y="352"/>
                      </a:lnTo>
                      <a:lnTo>
                        <a:pt x="906" y="351"/>
                      </a:lnTo>
                      <a:lnTo>
                        <a:pt x="886" y="351"/>
                      </a:lnTo>
                      <a:lnTo>
                        <a:pt x="865" y="351"/>
                      </a:lnTo>
                      <a:lnTo>
                        <a:pt x="844" y="351"/>
                      </a:lnTo>
                      <a:lnTo>
                        <a:pt x="821" y="351"/>
                      </a:lnTo>
                      <a:lnTo>
                        <a:pt x="795" y="357"/>
                      </a:lnTo>
                      <a:lnTo>
                        <a:pt x="767" y="364"/>
                      </a:lnTo>
                      <a:lnTo>
                        <a:pt x="741" y="372"/>
                      </a:lnTo>
                      <a:lnTo>
                        <a:pt x="716" y="382"/>
                      </a:lnTo>
                      <a:lnTo>
                        <a:pt x="694" y="395"/>
                      </a:lnTo>
                      <a:lnTo>
                        <a:pt x="671" y="407"/>
                      </a:lnTo>
                      <a:lnTo>
                        <a:pt x="650" y="421"/>
                      </a:lnTo>
                      <a:lnTo>
                        <a:pt x="629" y="435"/>
                      </a:lnTo>
                      <a:lnTo>
                        <a:pt x="624" y="444"/>
                      </a:lnTo>
                      <a:lnTo>
                        <a:pt x="618" y="452"/>
                      </a:lnTo>
                      <a:lnTo>
                        <a:pt x="610" y="459"/>
                      </a:lnTo>
                      <a:lnTo>
                        <a:pt x="601" y="465"/>
                      </a:lnTo>
                      <a:lnTo>
                        <a:pt x="591" y="482"/>
                      </a:lnTo>
                      <a:lnTo>
                        <a:pt x="580" y="497"/>
                      </a:lnTo>
                      <a:lnTo>
                        <a:pt x="569" y="514"/>
                      </a:lnTo>
                      <a:lnTo>
                        <a:pt x="563" y="522"/>
                      </a:lnTo>
                      <a:lnTo>
                        <a:pt x="560" y="531"/>
                      </a:lnTo>
                      <a:lnTo>
                        <a:pt x="556" y="545"/>
                      </a:lnTo>
                      <a:lnTo>
                        <a:pt x="552" y="560"/>
                      </a:lnTo>
                      <a:lnTo>
                        <a:pt x="546" y="590"/>
                      </a:lnTo>
                      <a:lnTo>
                        <a:pt x="538" y="619"/>
                      </a:lnTo>
                      <a:lnTo>
                        <a:pt x="531" y="647"/>
                      </a:lnTo>
                      <a:lnTo>
                        <a:pt x="525" y="674"/>
                      </a:lnTo>
                      <a:lnTo>
                        <a:pt x="522" y="701"/>
                      </a:lnTo>
                      <a:lnTo>
                        <a:pt x="517" y="754"/>
                      </a:lnTo>
                      <a:lnTo>
                        <a:pt x="508" y="807"/>
                      </a:lnTo>
                      <a:lnTo>
                        <a:pt x="503" y="861"/>
                      </a:lnTo>
                      <a:lnTo>
                        <a:pt x="499" y="913"/>
                      </a:lnTo>
                      <a:lnTo>
                        <a:pt x="499" y="938"/>
                      </a:lnTo>
                      <a:lnTo>
                        <a:pt x="500" y="965"/>
                      </a:lnTo>
                      <a:lnTo>
                        <a:pt x="501" y="988"/>
                      </a:lnTo>
                      <a:lnTo>
                        <a:pt x="504" y="1014"/>
                      </a:lnTo>
                      <a:lnTo>
                        <a:pt x="507" y="1038"/>
                      </a:lnTo>
                      <a:lnTo>
                        <a:pt x="510" y="1063"/>
                      </a:lnTo>
                      <a:lnTo>
                        <a:pt x="511" y="1108"/>
                      </a:lnTo>
                      <a:lnTo>
                        <a:pt x="514" y="1151"/>
                      </a:lnTo>
                      <a:lnTo>
                        <a:pt x="515" y="1237"/>
                      </a:lnTo>
                      <a:lnTo>
                        <a:pt x="515" y="1410"/>
                      </a:lnTo>
                      <a:lnTo>
                        <a:pt x="514" y="1439"/>
                      </a:lnTo>
                      <a:lnTo>
                        <a:pt x="511" y="1467"/>
                      </a:lnTo>
                      <a:lnTo>
                        <a:pt x="508" y="1497"/>
                      </a:lnTo>
                      <a:lnTo>
                        <a:pt x="503" y="1525"/>
                      </a:lnTo>
                      <a:lnTo>
                        <a:pt x="496" y="1553"/>
                      </a:lnTo>
                      <a:lnTo>
                        <a:pt x="489" y="1580"/>
                      </a:lnTo>
                      <a:lnTo>
                        <a:pt x="480" y="1606"/>
                      </a:lnTo>
                      <a:lnTo>
                        <a:pt x="472" y="1633"/>
                      </a:lnTo>
                      <a:lnTo>
                        <a:pt x="479" y="1632"/>
                      </a:lnTo>
                      <a:lnTo>
                        <a:pt x="486" y="1629"/>
                      </a:lnTo>
                      <a:lnTo>
                        <a:pt x="499" y="1622"/>
                      </a:lnTo>
                      <a:lnTo>
                        <a:pt x="511" y="1615"/>
                      </a:lnTo>
                      <a:lnTo>
                        <a:pt x="525" y="1609"/>
                      </a:lnTo>
                      <a:lnTo>
                        <a:pt x="529" y="1585"/>
                      </a:lnTo>
                      <a:lnTo>
                        <a:pt x="535" y="1563"/>
                      </a:lnTo>
                      <a:lnTo>
                        <a:pt x="541" y="1540"/>
                      </a:lnTo>
                      <a:lnTo>
                        <a:pt x="546" y="1516"/>
                      </a:lnTo>
                      <a:lnTo>
                        <a:pt x="541" y="1512"/>
                      </a:lnTo>
                      <a:lnTo>
                        <a:pt x="537" y="1505"/>
                      </a:lnTo>
                      <a:lnTo>
                        <a:pt x="534" y="1498"/>
                      </a:lnTo>
                      <a:lnTo>
                        <a:pt x="534" y="1491"/>
                      </a:lnTo>
                      <a:lnTo>
                        <a:pt x="532" y="1474"/>
                      </a:lnTo>
                      <a:lnTo>
                        <a:pt x="534" y="1459"/>
                      </a:lnTo>
                      <a:lnTo>
                        <a:pt x="537" y="1450"/>
                      </a:lnTo>
                      <a:lnTo>
                        <a:pt x="541" y="1442"/>
                      </a:lnTo>
                      <a:lnTo>
                        <a:pt x="552" y="1427"/>
                      </a:lnTo>
                      <a:lnTo>
                        <a:pt x="563" y="1411"/>
                      </a:lnTo>
                      <a:lnTo>
                        <a:pt x="567" y="1403"/>
                      </a:lnTo>
                      <a:lnTo>
                        <a:pt x="572" y="1394"/>
                      </a:lnTo>
                      <a:lnTo>
                        <a:pt x="573" y="1384"/>
                      </a:lnTo>
                      <a:lnTo>
                        <a:pt x="574" y="1375"/>
                      </a:lnTo>
                      <a:lnTo>
                        <a:pt x="579" y="1351"/>
                      </a:lnTo>
                      <a:lnTo>
                        <a:pt x="583" y="1330"/>
                      </a:lnTo>
                      <a:lnTo>
                        <a:pt x="587" y="1309"/>
                      </a:lnTo>
                      <a:lnTo>
                        <a:pt x="595" y="1266"/>
                      </a:lnTo>
                      <a:lnTo>
                        <a:pt x="601" y="1223"/>
                      </a:lnTo>
                      <a:lnTo>
                        <a:pt x="605" y="1178"/>
                      </a:lnTo>
                      <a:lnTo>
                        <a:pt x="607" y="1133"/>
                      </a:lnTo>
                      <a:lnTo>
                        <a:pt x="610" y="1109"/>
                      </a:lnTo>
                      <a:lnTo>
                        <a:pt x="612" y="1088"/>
                      </a:lnTo>
                      <a:lnTo>
                        <a:pt x="615" y="1067"/>
                      </a:lnTo>
                      <a:lnTo>
                        <a:pt x="617" y="1046"/>
                      </a:lnTo>
                      <a:lnTo>
                        <a:pt x="618" y="1022"/>
                      </a:lnTo>
                      <a:lnTo>
                        <a:pt x="617" y="997"/>
                      </a:lnTo>
                      <a:lnTo>
                        <a:pt x="617" y="972"/>
                      </a:lnTo>
                      <a:lnTo>
                        <a:pt x="617" y="946"/>
                      </a:lnTo>
                      <a:lnTo>
                        <a:pt x="621" y="920"/>
                      </a:lnTo>
                      <a:lnTo>
                        <a:pt x="625" y="893"/>
                      </a:lnTo>
                      <a:lnTo>
                        <a:pt x="632" y="868"/>
                      </a:lnTo>
                      <a:lnTo>
                        <a:pt x="642" y="844"/>
                      </a:lnTo>
                      <a:lnTo>
                        <a:pt x="652" y="823"/>
                      </a:lnTo>
                      <a:lnTo>
                        <a:pt x="659" y="813"/>
                      </a:lnTo>
                      <a:lnTo>
                        <a:pt x="666" y="803"/>
                      </a:lnTo>
                      <a:lnTo>
                        <a:pt x="673" y="795"/>
                      </a:lnTo>
                      <a:lnTo>
                        <a:pt x="681" y="786"/>
                      </a:lnTo>
                      <a:lnTo>
                        <a:pt x="690" y="779"/>
                      </a:lnTo>
                      <a:lnTo>
                        <a:pt x="698" y="774"/>
                      </a:lnTo>
                      <a:lnTo>
                        <a:pt x="720" y="765"/>
                      </a:lnTo>
                      <a:lnTo>
                        <a:pt x="743" y="758"/>
                      </a:lnTo>
                      <a:lnTo>
                        <a:pt x="765" y="753"/>
                      </a:lnTo>
                      <a:lnTo>
                        <a:pt x="789" y="747"/>
                      </a:lnTo>
                      <a:lnTo>
                        <a:pt x="827" y="741"/>
                      </a:lnTo>
                      <a:lnTo>
                        <a:pt x="864" y="737"/>
                      </a:lnTo>
                      <a:lnTo>
                        <a:pt x="901" y="733"/>
                      </a:lnTo>
                      <a:lnTo>
                        <a:pt x="939" y="730"/>
                      </a:lnTo>
                      <a:lnTo>
                        <a:pt x="1014" y="727"/>
                      </a:lnTo>
                      <a:lnTo>
                        <a:pt x="1087" y="727"/>
                      </a:lnTo>
                      <a:lnTo>
                        <a:pt x="1106" y="726"/>
                      </a:lnTo>
                      <a:lnTo>
                        <a:pt x="1128" y="723"/>
                      </a:lnTo>
                      <a:lnTo>
                        <a:pt x="1146" y="720"/>
                      </a:lnTo>
                      <a:lnTo>
                        <a:pt x="1154" y="719"/>
                      </a:lnTo>
                      <a:lnTo>
                        <a:pt x="1163" y="718"/>
                      </a:lnTo>
                      <a:lnTo>
                        <a:pt x="1172" y="713"/>
                      </a:lnTo>
                      <a:lnTo>
                        <a:pt x="1181" y="709"/>
                      </a:lnTo>
                      <a:lnTo>
                        <a:pt x="1189" y="706"/>
                      </a:lnTo>
                      <a:lnTo>
                        <a:pt x="1199" y="705"/>
                      </a:lnTo>
                      <a:lnTo>
                        <a:pt x="1206" y="706"/>
                      </a:lnTo>
                      <a:lnTo>
                        <a:pt x="1213" y="709"/>
                      </a:lnTo>
                      <a:lnTo>
                        <a:pt x="1227" y="715"/>
                      </a:lnTo>
                      <a:lnTo>
                        <a:pt x="1230" y="723"/>
                      </a:lnTo>
                      <a:lnTo>
                        <a:pt x="1234" y="730"/>
                      </a:lnTo>
                      <a:lnTo>
                        <a:pt x="1237" y="734"/>
                      </a:lnTo>
                      <a:lnTo>
                        <a:pt x="1241" y="736"/>
                      </a:lnTo>
                      <a:lnTo>
                        <a:pt x="1245" y="739"/>
                      </a:lnTo>
                      <a:lnTo>
                        <a:pt x="1251" y="739"/>
                      </a:lnTo>
                      <a:lnTo>
                        <a:pt x="1247" y="713"/>
                      </a:lnTo>
                      <a:lnTo>
                        <a:pt x="1241" y="689"/>
                      </a:lnTo>
                      <a:lnTo>
                        <a:pt x="1229" y="642"/>
                      </a:lnTo>
                      <a:close/>
                      <a:moveTo>
                        <a:pt x="1149" y="734"/>
                      </a:moveTo>
                      <a:lnTo>
                        <a:pt x="1149" y="734"/>
                      </a:lnTo>
                      <a:lnTo>
                        <a:pt x="1123" y="737"/>
                      </a:lnTo>
                      <a:lnTo>
                        <a:pt x="1098" y="740"/>
                      </a:lnTo>
                      <a:lnTo>
                        <a:pt x="1043" y="741"/>
                      </a:lnTo>
                      <a:lnTo>
                        <a:pt x="987" y="741"/>
                      </a:lnTo>
                      <a:lnTo>
                        <a:pt x="959" y="743"/>
                      </a:lnTo>
                      <a:lnTo>
                        <a:pt x="932" y="744"/>
                      </a:lnTo>
                      <a:lnTo>
                        <a:pt x="893" y="747"/>
                      </a:lnTo>
                      <a:lnTo>
                        <a:pt x="854" y="750"/>
                      </a:lnTo>
                      <a:lnTo>
                        <a:pt x="814" y="755"/>
                      </a:lnTo>
                      <a:lnTo>
                        <a:pt x="778" y="761"/>
                      </a:lnTo>
                      <a:lnTo>
                        <a:pt x="743" y="771"/>
                      </a:lnTo>
                      <a:lnTo>
                        <a:pt x="727" y="776"/>
                      </a:lnTo>
                      <a:lnTo>
                        <a:pt x="712" y="782"/>
                      </a:lnTo>
                      <a:lnTo>
                        <a:pt x="695" y="791"/>
                      </a:lnTo>
                      <a:lnTo>
                        <a:pt x="681" y="802"/>
                      </a:lnTo>
                      <a:lnTo>
                        <a:pt x="670" y="816"/>
                      </a:lnTo>
                      <a:lnTo>
                        <a:pt x="660" y="830"/>
                      </a:lnTo>
                      <a:lnTo>
                        <a:pt x="650" y="851"/>
                      </a:lnTo>
                      <a:lnTo>
                        <a:pt x="643" y="873"/>
                      </a:lnTo>
                      <a:lnTo>
                        <a:pt x="638" y="897"/>
                      </a:lnTo>
                      <a:lnTo>
                        <a:pt x="633" y="922"/>
                      </a:lnTo>
                      <a:lnTo>
                        <a:pt x="629" y="948"/>
                      </a:lnTo>
                      <a:lnTo>
                        <a:pt x="628" y="974"/>
                      </a:lnTo>
                      <a:lnTo>
                        <a:pt x="625" y="1029"/>
                      </a:lnTo>
                      <a:lnTo>
                        <a:pt x="622" y="1077"/>
                      </a:lnTo>
                      <a:lnTo>
                        <a:pt x="618" y="1127"/>
                      </a:lnTo>
                      <a:lnTo>
                        <a:pt x="614" y="1182"/>
                      </a:lnTo>
                      <a:lnTo>
                        <a:pt x="610" y="1237"/>
                      </a:lnTo>
                      <a:lnTo>
                        <a:pt x="605" y="1264"/>
                      </a:lnTo>
                      <a:lnTo>
                        <a:pt x="601" y="1290"/>
                      </a:lnTo>
                      <a:lnTo>
                        <a:pt x="597" y="1314"/>
                      </a:lnTo>
                      <a:lnTo>
                        <a:pt x="590" y="1338"/>
                      </a:lnTo>
                      <a:lnTo>
                        <a:pt x="597" y="1339"/>
                      </a:lnTo>
                      <a:lnTo>
                        <a:pt x="602" y="1341"/>
                      </a:lnTo>
                      <a:lnTo>
                        <a:pt x="610" y="1344"/>
                      </a:lnTo>
                      <a:lnTo>
                        <a:pt x="618" y="1345"/>
                      </a:lnTo>
                      <a:lnTo>
                        <a:pt x="622" y="1299"/>
                      </a:lnTo>
                      <a:lnTo>
                        <a:pt x="626" y="1250"/>
                      </a:lnTo>
                      <a:lnTo>
                        <a:pt x="631" y="1202"/>
                      </a:lnTo>
                      <a:lnTo>
                        <a:pt x="633" y="1151"/>
                      </a:lnTo>
                      <a:lnTo>
                        <a:pt x="638" y="1102"/>
                      </a:lnTo>
                      <a:lnTo>
                        <a:pt x="645" y="1053"/>
                      </a:lnTo>
                      <a:lnTo>
                        <a:pt x="652" y="1005"/>
                      </a:lnTo>
                      <a:lnTo>
                        <a:pt x="656" y="958"/>
                      </a:lnTo>
                      <a:lnTo>
                        <a:pt x="659" y="925"/>
                      </a:lnTo>
                      <a:lnTo>
                        <a:pt x="661" y="908"/>
                      </a:lnTo>
                      <a:lnTo>
                        <a:pt x="664" y="893"/>
                      </a:lnTo>
                      <a:lnTo>
                        <a:pt x="670" y="878"/>
                      </a:lnTo>
                      <a:lnTo>
                        <a:pt x="675" y="865"/>
                      </a:lnTo>
                      <a:lnTo>
                        <a:pt x="688" y="838"/>
                      </a:lnTo>
                      <a:lnTo>
                        <a:pt x="701" y="826"/>
                      </a:lnTo>
                      <a:lnTo>
                        <a:pt x="716" y="816"/>
                      </a:lnTo>
                      <a:lnTo>
                        <a:pt x="732" y="806"/>
                      </a:lnTo>
                      <a:lnTo>
                        <a:pt x="748" y="799"/>
                      </a:lnTo>
                      <a:lnTo>
                        <a:pt x="767" y="792"/>
                      </a:lnTo>
                      <a:lnTo>
                        <a:pt x="785" y="786"/>
                      </a:lnTo>
                      <a:lnTo>
                        <a:pt x="820" y="775"/>
                      </a:lnTo>
                      <a:lnTo>
                        <a:pt x="833" y="769"/>
                      </a:lnTo>
                      <a:lnTo>
                        <a:pt x="840" y="767"/>
                      </a:lnTo>
                      <a:lnTo>
                        <a:pt x="843" y="767"/>
                      </a:lnTo>
                      <a:lnTo>
                        <a:pt x="845" y="768"/>
                      </a:lnTo>
                      <a:lnTo>
                        <a:pt x="845" y="771"/>
                      </a:lnTo>
                      <a:lnTo>
                        <a:pt x="843" y="774"/>
                      </a:lnTo>
                      <a:lnTo>
                        <a:pt x="838" y="776"/>
                      </a:lnTo>
                      <a:lnTo>
                        <a:pt x="833" y="779"/>
                      </a:lnTo>
                      <a:lnTo>
                        <a:pt x="830" y="781"/>
                      </a:lnTo>
                      <a:lnTo>
                        <a:pt x="828" y="784"/>
                      </a:lnTo>
                      <a:lnTo>
                        <a:pt x="800" y="792"/>
                      </a:lnTo>
                      <a:lnTo>
                        <a:pt x="772" y="802"/>
                      </a:lnTo>
                      <a:lnTo>
                        <a:pt x="744" y="812"/>
                      </a:lnTo>
                      <a:lnTo>
                        <a:pt x="732" y="817"/>
                      </a:lnTo>
                      <a:lnTo>
                        <a:pt x="719" y="824"/>
                      </a:lnTo>
                      <a:lnTo>
                        <a:pt x="711" y="831"/>
                      </a:lnTo>
                      <a:lnTo>
                        <a:pt x="702" y="840"/>
                      </a:lnTo>
                      <a:lnTo>
                        <a:pt x="695" y="851"/>
                      </a:lnTo>
                      <a:lnTo>
                        <a:pt x="688" y="862"/>
                      </a:lnTo>
                      <a:lnTo>
                        <a:pt x="681" y="875"/>
                      </a:lnTo>
                      <a:lnTo>
                        <a:pt x="677" y="887"/>
                      </a:lnTo>
                      <a:lnTo>
                        <a:pt x="673" y="900"/>
                      </a:lnTo>
                      <a:lnTo>
                        <a:pt x="668" y="913"/>
                      </a:lnTo>
                      <a:lnTo>
                        <a:pt x="666" y="938"/>
                      </a:lnTo>
                      <a:lnTo>
                        <a:pt x="663" y="965"/>
                      </a:lnTo>
                      <a:lnTo>
                        <a:pt x="660" y="1018"/>
                      </a:lnTo>
                      <a:lnTo>
                        <a:pt x="657" y="1045"/>
                      </a:lnTo>
                      <a:lnTo>
                        <a:pt x="654" y="1071"/>
                      </a:lnTo>
                      <a:lnTo>
                        <a:pt x="646" y="1127"/>
                      </a:lnTo>
                      <a:lnTo>
                        <a:pt x="642" y="1168"/>
                      </a:lnTo>
                      <a:lnTo>
                        <a:pt x="639" y="1209"/>
                      </a:lnTo>
                      <a:lnTo>
                        <a:pt x="633" y="1292"/>
                      </a:lnTo>
                      <a:lnTo>
                        <a:pt x="632" y="1320"/>
                      </a:lnTo>
                      <a:lnTo>
                        <a:pt x="631" y="1334"/>
                      </a:lnTo>
                      <a:lnTo>
                        <a:pt x="626" y="1347"/>
                      </a:lnTo>
                      <a:lnTo>
                        <a:pt x="632" y="1349"/>
                      </a:lnTo>
                      <a:lnTo>
                        <a:pt x="636" y="1352"/>
                      </a:lnTo>
                      <a:lnTo>
                        <a:pt x="639" y="1356"/>
                      </a:lnTo>
                      <a:lnTo>
                        <a:pt x="642" y="1362"/>
                      </a:lnTo>
                      <a:lnTo>
                        <a:pt x="643" y="1369"/>
                      </a:lnTo>
                      <a:lnTo>
                        <a:pt x="643" y="1376"/>
                      </a:lnTo>
                      <a:lnTo>
                        <a:pt x="642" y="1390"/>
                      </a:lnTo>
                      <a:lnTo>
                        <a:pt x="640" y="1396"/>
                      </a:lnTo>
                      <a:lnTo>
                        <a:pt x="636" y="1401"/>
                      </a:lnTo>
                      <a:lnTo>
                        <a:pt x="633" y="1407"/>
                      </a:lnTo>
                      <a:lnTo>
                        <a:pt x="629" y="1412"/>
                      </a:lnTo>
                      <a:lnTo>
                        <a:pt x="626" y="1427"/>
                      </a:lnTo>
                      <a:lnTo>
                        <a:pt x="626" y="1442"/>
                      </a:lnTo>
                      <a:lnTo>
                        <a:pt x="626" y="1473"/>
                      </a:lnTo>
                      <a:lnTo>
                        <a:pt x="628" y="1487"/>
                      </a:lnTo>
                      <a:lnTo>
                        <a:pt x="626" y="1501"/>
                      </a:lnTo>
                      <a:lnTo>
                        <a:pt x="624" y="1514"/>
                      </a:lnTo>
                      <a:lnTo>
                        <a:pt x="621" y="1519"/>
                      </a:lnTo>
                      <a:lnTo>
                        <a:pt x="617" y="1523"/>
                      </a:lnTo>
                      <a:lnTo>
                        <a:pt x="604" y="1523"/>
                      </a:lnTo>
                      <a:lnTo>
                        <a:pt x="593" y="1525"/>
                      </a:lnTo>
                      <a:lnTo>
                        <a:pt x="587" y="1549"/>
                      </a:lnTo>
                      <a:lnTo>
                        <a:pt x="580" y="1571"/>
                      </a:lnTo>
                      <a:lnTo>
                        <a:pt x="565" y="1615"/>
                      </a:lnTo>
                      <a:lnTo>
                        <a:pt x="569" y="1617"/>
                      </a:lnTo>
                      <a:lnTo>
                        <a:pt x="574" y="1617"/>
                      </a:lnTo>
                      <a:lnTo>
                        <a:pt x="577" y="1616"/>
                      </a:lnTo>
                      <a:lnTo>
                        <a:pt x="581" y="1615"/>
                      </a:lnTo>
                      <a:lnTo>
                        <a:pt x="587" y="1608"/>
                      </a:lnTo>
                      <a:lnTo>
                        <a:pt x="591" y="1601"/>
                      </a:lnTo>
                      <a:lnTo>
                        <a:pt x="600" y="1589"/>
                      </a:lnTo>
                      <a:lnTo>
                        <a:pt x="607" y="1577"/>
                      </a:lnTo>
                      <a:lnTo>
                        <a:pt x="612" y="1564"/>
                      </a:lnTo>
                      <a:lnTo>
                        <a:pt x="618" y="1551"/>
                      </a:lnTo>
                      <a:lnTo>
                        <a:pt x="626" y="1525"/>
                      </a:lnTo>
                      <a:lnTo>
                        <a:pt x="633" y="1494"/>
                      </a:lnTo>
                      <a:lnTo>
                        <a:pt x="645" y="1453"/>
                      </a:lnTo>
                      <a:lnTo>
                        <a:pt x="650" y="1434"/>
                      </a:lnTo>
                      <a:lnTo>
                        <a:pt x="653" y="1412"/>
                      </a:lnTo>
                      <a:lnTo>
                        <a:pt x="656" y="1391"/>
                      </a:lnTo>
                      <a:lnTo>
                        <a:pt x="659" y="1369"/>
                      </a:lnTo>
                      <a:lnTo>
                        <a:pt x="660" y="1324"/>
                      </a:lnTo>
                      <a:lnTo>
                        <a:pt x="664" y="1281"/>
                      </a:lnTo>
                      <a:lnTo>
                        <a:pt x="667" y="1236"/>
                      </a:lnTo>
                      <a:lnTo>
                        <a:pt x="671" y="1146"/>
                      </a:lnTo>
                      <a:lnTo>
                        <a:pt x="673" y="1057"/>
                      </a:lnTo>
                      <a:lnTo>
                        <a:pt x="674" y="1035"/>
                      </a:lnTo>
                      <a:lnTo>
                        <a:pt x="677" y="1012"/>
                      </a:lnTo>
                      <a:lnTo>
                        <a:pt x="682" y="970"/>
                      </a:lnTo>
                      <a:lnTo>
                        <a:pt x="691" y="928"/>
                      </a:lnTo>
                      <a:lnTo>
                        <a:pt x="698" y="886"/>
                      </a:lnTo>
                      <a:lnTo>
                        <a:pt x="705" y="873"/>
                      </a:lnTo>
                      <a:lnTo>
                        <a:pt x="713" y="861"/>
                      </a:lnTo>
                      <a:lnTo>
                        <a:pt x="722" y="851"/>
                      </a:lnTo>
                      <a:lnTo>
                        <a:pt x="730" y="842"/>
                      </a:lnTo>
                      <a:lnTo>
                        <a:pt x="741" y="834"/>
                      </a:lnTo>
                      <a:lnTo>
                        <a:pt x="753" y="826"/>
                      </a:lnTo>
                      <a:lnTo>
                        <a:pt x="777" y="812"/>
                      </a:lnTo>
                      <a:lnTo>
                        <a:pt x="799" y="799"/>
                      </a:lnTo>
                      <a:lnTo>
                        <a:pt x="809" y="793"/>
                      </a:lnTo>
                      <a:lnTo>
                        <a:pt x="819" y="788"/>
                      </a:lnTo>
                      <a:lnTo>
                        <a:pt x="833" y="782"/>
                      </a:lnTo>
                      <a:lnTo>
                        <a:pt x="848" y="778"/>
                      </a:lnTo>
                      <a:lnTo>
                        <a:pt x="878" y="771"/>
                      </a:lnTo>
                      <a:lnTo>
                        <a:pt x="911" y="765"/>
                      </a:lnTo>
                      <a:lnTo>
                        <a:pt x="944" y="761"/>
                      </a:lnTo>
                      <a:lnTo>
                        <a:pt x="1008" y="753"/>
                      </a:lnTo>
                      <a:lnTo>
                        <a:pt x="1040" y="751"/>
                      </a:lnTo>
                      <a:lnTo>
                        <a:pt x="1057" y="751"/>
                      </a:lnTo>
                      <a:lnTo>
                        <a:pt x="1073" y="753"/>
                      </a:lnTo>
                      <a:lnTo>
                        <a:pt x="1083" y="750"/>
                      </a:lnTo>
                      <a:lnTo>
                        <a:pt x="1092" y="748"/>
                      </a:lnTo>
                      <a:lnTo>
                        <a:pt x="1115" y="746"/>
                      </a:lnTo>
                      <a:lnTo>
                        <a:pt x="1128" y="746"/>
                      </a:lnTo>
                      <a:lnTo>
                        <a:pt x="1139" y="744"/>
                      </a:lnTo>
                      <a:lnTo>
                        <a:pt x="1149" y="741"/>
                      </a:lnTo>
                      <a:lnTo>
                        <a:pt x="1158" y="737"/>
                      </a:lnTo>
                      <a:lnTo>
                        <a:pt x="1170" y="739"/>
                      </a:lnTo>
                      <a:lnTo>
                        <a:pt x="1182" y="740"/>
                      </a:lnTo>
                      <a:lnTo>
                        <a:pt x="1196" y="740"/>
                      </a:lnTo>
                      <a:lnTo>
                        <a:pt x="1203" y="739"/>
                      </a:lnTo>
                      <a:lnTo>
                        <a:pt x="1210" y="736"/>
                      </a:lnTo>
                      <a:lnTo>
                        <a:pt x="1210" y="733"/>
                      </a:lnTo>
                      <a:lnTo>
                        <a:pt x="1209" y="730"/>
                      </a:lnTo>
                      <a:lnTo>
                        <a:pt x="1210" y="727"/>
                      </a:lnTo>
                      <a:lnTo>
                        <a:pt x="1210" y="726"/>
                      </a:lnTo>
                      <a:lnTo>
                        <a:pt x="1213" y="725"/>
                      </a:lnTo>
                      <a:lnTo>
                        <a:pt x="1210" y="722"/>
                      </a:lnTo>
                      <a:lnTo>
                        <a:pt x="1208" y="719"/>
                      </a:lnTo>
                      <a:lnTo>
                        <a:pt x="1201" y="718"/>
                      </a:lnTo>
                      <a:lnTo>
                        <a:pt x="1192" y="718"/>
                      </a:lnTo>
                      <a:lnTo>
                        <a:pt x="1184" y="720"/>
                      </a:lnTo>
                      <a:lnTo>
                        <a:pt x="1167" y="729"/>
                      </a:lnTo>
                      <a:lnTo>
                        <a:pt x="1157" y="732"/>
                      </a:lnTo>
                      <a:lnTo>
                        <a:pt x="1149" y="734"/>
                      </a:lnTo>
                      <a:close/>
                      <a:moveTo>
                        <a:pt x="1081" y="753"/>
                      </a:moveTo>
                      <a:lnTo>
                        <a:pt x="1081" y="753"/>
                      </a:lnTo>
                      <a:lnTo>
                        <a:pt x="1084" y="753"/>
                      </a:lnTo>
                      <a:lnTo>
                        <a:pt x="1088" y="754"/>
                      </a:lnTo>
                      <a:lnTo>
                        <a:pt x="1091" y="754"/>
                      </a:lnTo>
                      <a:lnTo>
                        <a:pt x="1094" y="753"/>
                      </a:lnTo>
                      <a:lnTo>
                        <a:pt x="1090" y="753"/>
                      </a:lnTo>
                      <a:lnTo>
                        <a:pt x="1087" y="751"/>
                      </a:lnTo>
                      <a:lnTo>
                        <a:pt x="1084" y="751"/>
                      </a:lnTo>
                      <a:lnTo>
                        <a:pt x="1081" y="753"/>
                      </a:lnTo>
                      <a:close/>
                      <a:moveTo>
                        <a:pt x="1015" y="263"/>
                      </a:moveTo>
                      <a:lnTo>
                        <a:pt x="1015" y="263"/>
                      </a:lnTo>
                      <a:lnTo>
                        <a:pt x="989" y="250"/>
                      </a:lnTo>
                      <a:lnTo>
                        <a:pt x="959" y="240"/>
                      </a:lnTo>
                      <a:lnTo>
                        <a:pt x="925" y="232"/>
                      </a:lnTo>
                      <a:lnTo>
                        <a:pt x="886" y="228"/>
                      </a:lnTo>
                      <a:lnTo>
                        <a:pt x="861" y="223"/>
                      </a:lnTo>
                      <a:lnTo>
                        <a:pt x="848" y="222"/>
                      </a:lnTo>
                      <a:lnTo>
                        <a:pt x="836" y="222"/>
                      </a:lnTo>
                      <a:lnTo>
                        <a:pt x="824" y="222"/>
                      </a:lnTo>
                      <a:lnTo>
                        <a:pt x="812" y="223"/>
                      </a:lnTo>
                      <a:lnTo>
                        <a:pt x="786" y="226"/>
                      </a:lnTo>
                      <a:lnTo>
                        <a:pt x="750" y="226"/>
                      </a:lnTo>
                      <a:lnTo>
                        <a:pt x="713" y="229"/>
                      </a:lnTo>
                      <a:lnTo>
                        <a:pt x="680" y="232"/>
                      </a:lnTo>
                      <a:lnTo>
                        <a:pt x="646" y="237"/>
                      </a:lnTo>
                      <a:lnTo>
                        <a:pt x="601" y="247"/>
                      </a:lnTo>
                      <a:lnTo>
                        <a:pt x="559" y="258"/>
                      </a:lnTo>
                      <a:lnTo>
                        <a:pt x="517" y="274"/>
                      </a:lnTo>
                      <a:lnTo>
                        <a:pt x="479" y="291"/>
                      </a:lnTo>
                      <a:lnTo>
                        <a:pt x="458" y="313"/>
                      </a:lnTo>
                      <a:lnTo>
                        <a:pt x="438" y="336"/>
                      </a:lnTo>
                      <a:lnTo>
                        <a:pt x="420" y="361"/>
                      </a:lnTo>
                      <a:lnTo>
                        <a:pt x="405" y="386"/>
                      </a:lnTo>
                      <a:lnTo>
                        <a:pt x="395" y="399"/>
                      </a:lnTo>
                      <a:lnTo>
                        <a:pt x="386" y="411"/>
                      </a:lnTo>
                      <a:lnTo>
                        <a:pt x="381" y="423"/>
                      </a:lnTo>
                      <a:lnTo>
                        <a:pt x="375" y="435"/>
                      </a:lnTo>
                      <a:lnTo>
                        <a:pt x="367" y="458"/>
                      </a:lnTo>
                      <a:lnTo>
                        <a:pt x="360" y="482"/>
                      </a:lnTo>
                      <a:lnTo>
                        <a:pt x="351" y="506"/>
                      </a:lnTo>
                      <a:lnTo>
                        <a:pt x="350" y="522"/>
                      </a:lnTo>
                      <a:lnTo>
                        <a:pt x="347" y="538"/>
                      </a:lnTo>
                      <a:lnTo>
                        <a:pt x="341" y="570"/>
                      </a:lnTo>
                      <a:lnTo>
                        <a:pt x="339" y="587"/>
                      </a:lnTo>
                      <a:lnTo>
                        <a:pt x="337" y="604"/>
                      </a:lnTo>
                      <a:lnTo>
                        <a:pt x="337" y="621"/>
                      </a:lnTo>
                      <a:lnTo>
                        <a:pt x="339" y="639"/>
                      </a:lnTo>
                      <a:lnTo>
                        <a:pt x="341" y="656"/>
                      </a:lnTo>
                      <a:lnTo>
                        <a:pt x="346" y="673"/>
                      </a:lnTo>
                      <a:lnTo>
                        <a:pt x="355" y="706"/>
                      </a:lnTo>
                      <a:lnTo>
                        <a:pt x="362" y="740"/>
                      </a:lnTo>
                      <a:lnTo>
                        <a:pt x="367" y="758"/>
                      </a:lnTo>
                      <a:lnTo>
                        <a:pt x="368" y="775"/>
                      </a:lnTo>
                      <a:lnTo>
                        <a:pt x="372" y="842"/>
                      </a:lnTo>
                      <a:lnTo>
                        <a:pt x="376" y="910"/>
                      </a:lnTo>
                      <a:lnTo>
                        <a:pt x="381" y="976"/>
                      </a:lnTo>
                      <a:lnTo>
                        <a:pt x="383" y="1045"/>
                      </a:lnTo>
                      <a:lnTo>
                        <a:pt x="385" y="1123"/>
                      </a:lnTo>
                      <a:lnTo>
                        <a:pt x="385" y="1163"/>
                      </a:lnTo>
                      <a:lnTo>
                        <a:pt x="383" y="1202"/>
                      </a:lnTo>
                      <a:lnTo>
                        <a:pt x="378" y="1285"/>
                      </a:lnTo>
                      <a:lnTo>
                        <a:pt x="376" y="1324"/>
                      </a:lnTo>
                      <a:lnTo>
                        <a:pt x="376" y="1363"/>
                      </a:lnTo>
                      <a:lnTo>
                        <a:pt x="372" y="1384"/>
                      </a:lnTo>
                      <a:lnTo>
                        <a:pt x="369" y="1407"/>
                      </a:lnTo>
                      <a:lnTo>
                        <a:pt x="369" y="1429"/>
                      </a:lnTo>
                      <a:lnTo>
                        <a:pt x="371" y="1439"/>
                      </a:lnTo>
                      <a:lnTo>
                        <a:pt x="374" y="1448"/>
                      </a:lnTo>
                      <a:lnTo>
                        <a:pt x="371" y="1452"/>
                      </a:lnTo>
                      <a:lnTo>
                        <a:pt x="369" y="1455"/>
                      </a:lnTo>
                      <a:lnTo>
                        <a:pt x="369" y="1463"/>
                      </a:lnTo>
                      <a:lnTo>
                        <a:pt x="368" y="1493"/>
                      </a:lnTo>
                      <a:lnTo>
                        <a:pt x="368" y="1508"/>
                      </a:lnTo>
                      <a:lnTo>
                        <a:pt x="367" y="1523"/>
                      </a:lnTo>
                      <a:lnTo>
                        <a:pt x="361" y="1553"/>
                      </a:lnTo>
                      <a:lnTo>
                        <a:pt x="358" y="1567"/>
                      </a:lnTo>
                      <a:lnTo>
                        <a:pt x="358" y="1578"/>
                      </a:lnTo>
                      <a:lnTo>
                        <a:pt x="360" y="1588"/>
                      </a:lnTo>
                      <a:lnTo>
                        <a:pt x="362" y="1598"/>
                      </a:lnTo>
                      <a:lnTo>
                        <a:pt x="367" y="1606"/>
                      </a:lnTo>
                      <a:lnTo>
                        <a:pt x="372" y="1613"/>
                      </a:lnTo>
                      <a:lnTo>
                        <a:pt x="379" y="1620"/>
                      </a:lnTo>
                      <a:lnTo>
                        <a:pt x="386" y="1626"/>
                      </a:lnTo>
                      <a:lnTo>
                        <a:pt x="405" y="1636"/>
                      </a:lnTo>
                      <a:lnTo>
                        <a:pt x="410" y="1615"/>
                      </a:lnTo>
                      <a:lnTo>
                        <a:pt x="414" y="1594"/>
                      </a:lnTo>
                      <a:lnTo>
                        <a:pt x="423" y="1550"/>
                      </a:lnTo>
                      <a:lnTo>
                        <a:pt x="427" y="1505"/>
                      </a:lnTo>
                      <a:lnTo>
                        <a:pt x="431" y="1460"/>
                      </a:lnTo>
                      <a:lnTo>
                        <a:pt x="433" y="1414"/>
                      </a:lnTo>
                      <a:lnTo>
                        <a:pt x="434" y="1369"/>
                      </a:lnTo>
                      <a:lnTo>
                        <a:pt x="437" y="1283"/>
                      </a:lnTo>
                      <a:lnTo>
                        <a:pt x="438" y="1248"/>
                      </a:lnTo>
                      <a:lnTo>
                        <a:pt x="438" y="1210"/>
                      </a:lnTo>
                      <a:lnTo>
                        <a:pt x="437" y="1177"/>
                      </a:lnTo>
                      <a:lnTo>
                        <a:pt x="434" y="1147"/>
                      </a:lnTo>
                      <a:lnTo>
                        <a:pt x="431" y="1127"/>
                      </a:lnTo>
                      <a:lnTo>
                        <a:pt x="428" y="1118"/>
                      </a:lnTo>
                      <a:lnTo>
                        <a:pt x="427" y="1112"/>
                      </a:lnTo>
                      <a:lnTo>
                        <a:pt x="423" y="1106"/>
                      </a:lnTo>
                      <a:lnTo>
                        <a:pt x="417" y="1104"/>
                      </a:lnTo>
                      <a:lnTo>
                        <a:pt x="412" y="1099"/>
                      </a:lnTo>
                      <a:lnTo>
                        <a:pt x="407" y="1094"/>
                      </a:lnTo>
                      <a:lnTo>
                        <a:pt x="405" y="1083"/>
                      </a:lnTo>
                      <a:lnTo>
                        <a:pt x="403" y="1071"/>
                      </a:lnTo>
                      <a:lnTo>
                        <a:pt x="403" y="1050"/>
                      </a:lnTo>
                      <a:lnTo>
                        <a:pt x="405" y="1029"/>
                      </a:lnTo>
                      <a:lnTo>
                        <a:pt x="407" y="1010"/>
                      </a:lnTo>
                      <a:lnTo>
                        <a:pt x="413" y="993"/>
                      </a:lnTo>
                      <a:lnTo>
                        <a:pt x="410" y="987"/>
                      </a:lnTo>
                      <a:lnTo>
                        <a:pt x="407" y="979"/>
                      </a:lnTo>
                      <a:lnTo>
                        <a:pt x="405" y="959"/>
                      </a:lnTo>
                      <a:lnTo>
                        <a:pt x="405" y="939"/>
                      </a:lnTo>
                      <a:lnTo>
                        <a:pt x="405" y="932"/>
                      </a:lnTo>
                      <a:lnTo>
                        <a:pt x="407" y="927"/>
                      </a:lnTo>
                      <a:lnTo>
                        <a:pt x="410" y="922"/>
                      </a:lnTo>
                      <a:lnTo>
                        <a:pt x="414" y="921"/>
                      </a:lnTo>
                      <a:lnTo>
                        <a:pt x="419" y="921"/>
                      </a:lnTo>
                      <a:lnTo>
                        <a:pt x="423" y="918"/>
                      </a:lnTo>
                      <a:lnTo>
                        <a:pt x="421" y="882"/>
                      </a:lnTo>
                      <a:lnTo>
                        <a:pt x="423" y="845"/>
                      </a:lnTo>
                      <a:lnTo>
                        <a:pt x="428" y="807"/>
                      </a:lnTo>
                      <a:lnTo>
                        <a:pt x="434" y="771"/>
                      </a:lnTo>
                      <a:lnTo>
                        <a:pt x="449" y="696"/>
                      </a:lnTo>
                      <a:lnTo>
                        <a:pt x="465" y="622"/>
                      </a:lnTo>
                      <a:lnTo>
                        <a:pt x="469" y="600"/>
                      </a:lnTo>
                      <a:lnTo>
                        <a:pt x="478" y="579"/>
                      </a:lnTo>
                      <a:lnTo>
                        <a:pt x="486" y="557"/>
                      </a:lnTo>
                      <a:lnTo>
                        <a:pt x="494" y="538"/>
                      </a:lnTo>
                      <a:lnTo>
                        <a:pt x="513" y="498"/>
                      </a:lnTo>
                      <a:lnTo>
                        <a:pt x="521" y="479"/>
                      </a:lnTo>
                      <a:lnTo>
                        <a:pt x="528" y="459"/>
                      </a:lnTo>
                      <a:lnTo>
                        <a:pt x="532" y="454"/>
                      </a:lnTo>
                      <a:lnTo>
                        <a:pt x="537" y="448"/>
                      </a:lnTo>
                      <a:lnTo>
                        <a:pt x="545" y="435"/>
                      </a:lnTo>
                      <a:lnTo>
                        <a:pt x="552" y="423"/>
                      </a:lnTo>
                      <a:lnTo>
                        <a:pt x="556" y="417"/>
                      </a:lnTo>
                      <a:lnTo>
                        <a:pt x="562" y="411"/>
                      </a:lnTo>
                      <a:lnTo>
                        <a:pt x="579" y="399"/>
                      </a:lnTo>
                      <a:lnTo>
                        <a:pt x="597" y="386"/>
                      </a:lnTo>
                      <a:lnTo>
                        <a:pt x="617" y="376"/>
                      </a:lnTo>
                      <a:lnTo>
                        <a:pt x="636" y="367"/>
                      </a:lnTo>
                      <a:lnTo>
                        <a:pt x="659" y="359"/>
                      </a:lnTo>
                      <a:lnTo>
                        <a:pt x="681" y="352"/>
                      </a:lnTo>
                      <a:lnTo>
                        <a:pt x="706" y="347"/>
                      </a:lnTo>
                      <a:lnTo>
                        <a:pt x="732" y="341"/>
                      </a:lnTo>
                      <a:lnTo>
                        <a:pt x="744" y="340"/>
                      </a:lnTo>
                      <a:lnTo>
                        <a:pt x="755" y="336"/>
                      </a:lnTo>
                      <a:lnTo>
                        <a:pt x="767" y="333"/>
                      </a:lnTo>
                      <a:lnTo>
                        <a:pt x="778" y="330"/>
                      </a:lnTo>
                      <a:lnTo>
                        <a:pt x="803" y="329"/>
                      </a:lnTo>
                      <a:lnTo>
                        <a:pt x="830" y="329"/>
                      </a:lnTo>
                      <a:lnTo>
                        <a:pt x="855" y="330"/>
                      </a:lnTo>
                      <a:lnTo>
                        <a:pt x="879" y="333"/>
                      </a:lnTo>
                      <a:lnTo>
                        <a:pt x="885" y="337"/>
                      </a:lnTo>
                      <a:lnTo>
                        <a:pt x="892" y="338"/>
                      </a:lnTo>
                      <a:lnTo>
                        <a:pt x="906" y="340"/>
                      </a:lnTo>
                      <a:lnTo>
                        <a:pt x="921" y="341"/>
                      </a:lnTo>
                      <a:lnTo>
                        <a:pt x="938" y="340"/>
                      </a:lnTo>
                      <a:lnTo>
                        <a:pt x="974" y="340"/>
                      </a:lnTo>
                      <a:lnTo>
                        <a:pt x="1011" y="340"/>
                      </a:lnTo>
                      <a:lnTo>
                        <a:pt x="1029" y="341"/>
                      </a:lnTo>
                      <a:lnTo>
                        <a:pt x="1046" y="343"/>
                      </a:lnTo>
                      <a:lnTo>
                        <a:pt x="1062" y="347"/>
                      </a:lnTo>
                      <a:lnTo>
                        <a:pt x="1076" y="351"/>
                      </a:lnTo>
                      <a:lnTo>
                        <a:pt x="1077" y="351"/>
                      </a:lnTo>
                      <a:lnTo>
                        <a:pt x="1077" y="350"/>
                      </a:lnTo>
                      <a:lnTo>
                        <a:pt x="1063" y="324"/>
                      </a:lnTo>
                      <a:lnTo>
                        <a:pt x="1049" y="302"/>
                      </a:lnTo>
                      <a:lnTo>
                        <a:pt x="1033" y="281"/>
                      </a:lnTo>
                      <a:lnTo>
                        <a:pt x="1015" y="263"/>
                      </a:lnTo>
                      <a:close/>
                      <a:moveTo>
                        <a:pt x="858" y="205"/>
                      </a:moveTo>
                      <a:lnTo>
                        <a:pt x="858" y="205"/>
                      </a:lnTo>
                      <a:lnTo>
                        <a:pt x="828" y="202"/>
                      </a:lnTo>
                      <a:lnTo>
                        <a:pt x="798" y="201"/>
                      </a:lnTo>
                      <a:lnTo>
                        <a:pt x="754" y="199"/>
                      </a:lnTo>
                      <a:lnTo>
                        <a:pt x="733" y="201"/>
                      </a:lnTo>
                      <a:lnTo>
                        <a:pt x="715" y="204"/>
                      </a:lnTo>
                      <a:lnTo>
                        <a:pt x="602" y="223"/>
                      </a:lnTo>
                      <a:lnTo>
                        <a:pt x="574" y="228"/>
                      </a:lnTo>
                      <a:lnTo>
                        <a:pt x="548" y="232"/>
                      </a:lnTo>
                      <a:lnTo>
                        <a:pt x="534" y="235"/>
                      </a:lnTo>
                      <a:lnTo>
                        <a:pt x="521" y="239"/>
                      </a:lnTo>
                      <a:lnTo>
                        <a:pt x="510" y="243"/>
                      </a:lnTo>
                      <a:lnTo>
                        <a:pt x="499" y="249"/>
                      </a:lnTo>
                      <a:lnTo>
                        <a:pt x="501" y="249"/>
                      </a:lnTo>
                      <a:lnTo>
                        <a:pt x="506" y="249"/>
                      </a:lnTo>
                      <a:lnTo>
                        <a:pt x="513" y="247"/>
                      </a:lnTo>
                      <a:lnTo>
                        <a:pt x="520" y="243"/>
                      </a:lnTo>
                      <a:lnTo>
                        <a:pt x="528" y="242"/>
                      </a:lnTo>
                      <a:lnTo>
                        <a:pt x="535" y="240"/>
                      </a:lnTo>
                      <a:lnTo>
                        <a:pt x="544" y="242"/>
                      </a:lnTo>
                      <a:lnTo>
                        <a:pt x="553" y="243"/>
                      </a:lnTo>
                      <a:lnTo>
                        <a:pt x="563" y="244"/>
                      </a:lnTo>
                      <a:lnTo>
                        <a:pt x="567" y="243"/>
                      </a:lnTo>
                      <a:lnTo>
                        <a:pt x="574" y="240"/>
                      </a:lnTo>
                      <a:lnTo>
                        <a:pt x="586" y="237"/>
                      </a:lnTo>
                      <a:lnTo>
                        <a:pt x="625" y="228"/>
                      </a:lnTo>
                      <a:lnTo>
                        <a:pt x="645" y="225"/>
                      </a:lnTo>
                      <a:lnTo>
                        <a:pt x="663" y="222"/>
                      </a:lnTo>
                      <a:lnTo>
                        <a:pt x="701" y="218"/>
                      </a:lnTo>
                      <a:lnTo>
                        <a:pt x="737" y="216"/>
                      </a:lnTo>
                      <a:lnTo>
                        <a:pt x="774" y="215"/>
                      </a:lnTo>
                      <a:lnTo>
                        <a:pt x="809" y="213"/>
                      </a:lnTo>
                      <a:lnTo>
                        <a:pt x="820" y="211"/>
                      </a:lnTo>
                      <a:lnTo>
                        <a:pt x="831" y="209"/>
                      </a:lnTo>
                      <a:lnTo>
                        <a:pt x="843" y="209"/>
                      </a:lnTo>
                      <a:lnTo>
                        <a:pt x="854" y="211"/>
                      </a:lnTo>
                      <a:lnTo>
                        <a:pt x="875" y="213"/>
                      </a:lnTo>
                      <a:lnTo>
                        <a:pt x="894" y="216"/>
                      </a:lnTo>
                      <a:lnTo>
                        <a:pt x="906" y="216"/>
                      </a:lnTo>
                      <a:lnTo>
                        <a:pt x="916" y="216"/>
                      </a:lnTo>
                      <a:lnTo>
                        <a:pt x="887" y="211"/>
                      </a:lnTo>
                      <a:lnTo>
                        <a:pt x="858" y="205"/>
                      </a:lnTo>
                      <a:close/>
                      <a:moveTo>
                        <a:pt x="869" y="195"/>
                      </a:moveTo>
                      <a:lnTo>
                        <a:pt x="869" y="195"/>
                      </a:lnTo>
                      <a:lnTo>
                        <a:pt x="875" y="195"/>
                      </a:lnTo>
                      <a:lnTo>
                        <a:pt x="880" y="197"/>
                      </a:lnTo>
                      <a:lnTo>
                        <a:pt x="885" y="198"/>
                      </a:lnTo>
                      <a:lnTo>
                        <a:pt x="889" y="198"/>
                      </a:lnTo>
                      <a:lnTo>
                        <a:pt x="879" y="194"/>
                      </a:lnTo>
                      <a:lnTo>
                        <a:pt x="875" y="194"/>
                      </a:lnTo>
                      <a:lnTo>
                        <a:pt x="869" y="195"/>
                      </a:lnTo>
                      <a:close/>
                      <a:moveTo>
                        <a:pt x="354" y="762"/>
                      </a:moveTo>
                      <a:lnTo>
                        <a:pt x="354" y="762"/>
                      </a:lnTo>
                      <a:lnTo>
                        <a:pt x="353" y="746"/>
                      </a:lnTo>
                      <a:lnTo>
                        <a:pt x="348" y="729"/>
                      </a:lnTo>
                      <a:lnTo>
                        <a:pt x="340" y="696"/>
                      </a:lnTo>
                      <a:lnTo>
                        <a:pt x="332" y="664"/>
                      </a:lnTo>
                      <a:lnTo>
                        <a:pt x="327" y="646"/>
                      </a:lnTo>
                      <a:lnTo>
                        <a:pt x="326" y="629"/>
                      </a:lnTo>
                      <a:lnTo>
                        <a:pt x="325" y="607"/>
                      </a:lnTo>
                      <a:lnTo>
                        <a:pt x="326" y="583"/>
                      </a:lnTo>
                      <a:lnTo>
                        <a:pt x="333" y="538"/>
                      </a:lnTo>
                      <a:lnTo>
                        <a:pt x="337" y="514"/>
                      </a:lnTo>
                      <a:lnTo>
                        <a:pt x="343" y="490"/>
                      </a:lnTo>
                      <a:lnTo>
                        <a:pt x="351" y="466"/>
                      </a:lnTo>
                      <a:lnTo>
                        <a:pt x="358" y="442"/>
                      </a:lnTo>
                      <a:lnTo>
                        <a:pt x="376" y="399"/>
                      </a:lnTo>
                      <a:lnTo>
                        <a:pt x="393" y="359"/>
                      </a:lnTo>
                      <a:lnTo>
                        <a:pt x="383" y="369"/>
                      </a:lnTo>
                      <a:lnTo>
                        <a:pt x="374" y="379"/>
                      </a:lnTo>
                      <a:lnTo>
                        <a:pt x="357" y="400"/>
                      </a:lnTo>
                      <a:lnTo>
                        <a:pt x="326" y="445"/>
                      </a:lnTo>
                      <a:lnTo>
                        <a:pt x="310" y="469"/>
                      </a:lnTo>
                      <a:lnTo>
                        <a:pt x="298" y="493"/>
                      </a:lnTo>
                      <a:lnTo>
                        <a:pt x="287" y="520"/>
                      </a:lnTo>
                      <a:lnTo>
                        <a:pt x="277" y="545"/>
                      </a:lnTo>
                      <a:lnTo>
                        <a:pt x="266" y="577"/>
                      </a:lnTo>
                      <a:lnTo>
                        <a:pt x="257" y="611"/>
                      </a:lnTo>
                      <a:lnTo>
                        <a:pt x="250" y="646"/>
                      </a:lnTo>
                      <a:lnTo>
                        <a:pt x="246" y="681"/>
                      </a:lnTo>
                      <a:lnTo>
                        <a:pt x="243" y="718"/>
                      </a:lnTo>
                      <a:lnTo>
                        <a:pt x="240" y="754"/>
                      </a:lnTo>
                      <a:lnTo>
                        <a:pt x="240" y="791"/>
                      </a:lnTo>
                      <a:lnTo>
                        <a:pt x="242" y="826"/>
                      </a:lnTo>
                      <a:lnTo>
                        <a:pt x="242" y="842"/>
                      </a:lnTo>
                      <a:lnTo>
                        <a:pt x="240" y="859"/>
                      </a:lnTo>
                      <a:lnTo>
                        <a:pt x="242" y="876"/>
                      </a:lnTo>
                      <a:lnTo>
                        <a:pt x="242" y="885"/>
                      </a:lnTo>
                      <a:lnTo>
                        <a:pt x="242" y="894"/>
                      </a:lnTo>
                      <a:lnTo>
                        <a:pt x="239" y="904"/>
                      </a:lnTo>
                      <a:lnTo>
                        <a:pt x="237" y="911"/>
                      </a:lnTo>
                      <a:lnTo>
                        <a:pt x="236" y="917"/>
                      </a:lnTo>
                      <a:lnTo>
                        <a:pt x="236" y="953"/>
                      </a:lnTo>
                      <a:lnTo>
                        <a:pt x="237" y="966"/>
                      </a:lnTo>
                      <a:lnTo>
                        <a:pt x="240" y="979"/>
                      </a:lnTo>
                      <a:lnTo>
                        <a:pt x="247" y="1004"/>
                      </a:lnTo>
                      <a:lnTo>
                        <a:pt x="250" y="1015"/>
                      </a:lnTo>
                      <a:lnTo>
                        <a:pt x="253" y="1026"/>
                      </a:lnTo>
                      <a:lnTo>
                        <a:pt x="253" y="1038"/>
                      </a:lnTo>
                      <a:lnTo>
                        <a:pt x="250" y="1047"/>
                      </a:lnTo>
                      <a:lnTo>
                        <a:pt x="246" y="1054"/>
                      </a:lnTo>
                      <a:lnTo>
                        <a:pt x="239" y="1060"/>
                      </a:lnTo>
                      <a:lnTo>
                        <a:pt x="230" y="1066"/>
                      </a:lnTo>
                      <a:lnTo>
                        <a:pt x="221" y="1069"/>
                      </a:lnTo>
                      <a:lnTo>
                        <a:pt x="209" y="1070"/>
                      </a:lnTo>
                      <a:lnTo>
                        <a:pt x="200" y="1071"/>
                      </a:lnTo>
                      <a:lnTo>
                        <a:pt x="188" y="1070"/>
                      </a:lnTo>
                      <a:lnTo>
                        <a:pt x="179" y="1069"/>
                      </a:lnTo>
                      <a:lnTo>
                        <a:pt x="170" y="1064"/>
                      </a:lnTo>
                      <a:lnTo>
                        <a:pt x="164" y="1060"/>
                      </a:lnTo>
                      <a:lnTo>
                        <a:pt x="159" y="1054"/>
                      </a:lnTo>
                      <a:lnTo>
                        <a:pt x="156" y="1047"/>
                      </a:lnTo>
                      <a:lnTo>
                        <a:pt x="153" y="1040"/>
                      </a:lnTo>
                      <a:lnTo>
                        <a:pt x="152" y="1032"/>
                      </a:lnTo>
                      <a:lnTo>
                        <a:pt x="152" y="1024"/>
                      </a:lnTo>
                      <a:lnTo>
                        <a:pt x="153" y="1015"/>
                      </a:lnTo>
                      <a:lnTo>
                        <a:pt x="157" y="997"/>
                      </a:lnTo>
                      <a:lnTo>
                        <a:pt x="163" y="980"/>
                      </a:lnTo>
                      <a:lnTo>
                        <a:pt x="172" y="965"/>
                      </a:lnTo>
                      <a:lnTo>
                        <a:pt x="181" y="953"/>
                      </a:lnTo>
                      <a:lnTo>
                        <a:pt x="179" y="946"/>
                      </a:lnTo>
                      <a:lnTo>
                        <a:pt x="179" y="941"/>
                      </a:lnTo>
                      <a:lnTo>
                        <a:pt x="179" y="935"/>
                      </a:lnTo>
                      <a:lnTo>
                        <a:pt x="180" y="928"/>
                      </a:lnTo>
                      <a:lnTo>
                        <a:pt x="183" y="917"/>
                      </a:lnTo>
                      <a:lnTo>
                        <a:pt x="186" y="904"/>
                      </a:lnTo>
                      <a:lnTo>
                        <a:pt x="184" y="890"/>
                      </a:lnTo>
                      <a:lnTo>
                        <a:pt x="183" y="876"/>
                      </a:lnTo>
                      <a:lnTo>
                        <a:pt x="180" y="861"/>
                      </a:lnTo>
                      <a:lnTo>
                        <a:pt x="179" y="847"/>
                      </a:lnTo>
                      <a:lnTo>
                        <a:pt x="179" y="796"/>
                      </a:lnTo>
                      <a:lnTo>
                        <a:pt x="179" y="765"/>
                      </a:lnTo>
                      <a:lnTo>
                        <a:pt x="181" y="736"/>
                      </a:lnTo>
                      <a:lnTo>
                        <a:pt x="186" y="705"/>
                      </a:lnTo>
                      <a:lnTo>
                        <a:pt x="190" y="675"/>
                      </a:lnTo>
                      <a:lnTo>
                        <a:pt x="201" y="615"/>
                      </a:lnTo>
                      <a:lnTo>
                        <a:pt x="214" y="557"/>
                      </a:lnTo>
                      <a:lnTo>
                        <a:pt x="221" y="529"/>
                      </a:lnTo>
                      <a:lnTo>
                        <a:pt x="229" y="503"/>
                      </a:lnTo>
                      <a:lnTo>
                        <a:pt x="240" y="476"/>
                      </a:lnTo>
                      <a:lnTo>
                        <a:pt x="253" y="452"/>
                      </a:lnTo>
                      <a:lnTo>
                        <a:pt x="266" y="428"/>
                      </a:lnTo>
                      <a:lnTo>
                        <a:pt x="280" y="406"/>
                      </a:lnTo>
                      <a:lnTo>
                        <a:pt x="308" y="364"/>
                      </a:lnTo>
                      <a:lnTo>
                        <a:pt x="326" y="348"/>
                      </a:lnTo>
                      <a:lnTo>
                        <a:pt x="343" y="331"/>
                      </a:lnTo>
                      <a:lnTo>
                        <a:pt x="378" y="299"/>
                      </a:lnTo>
                      <a:lnTo>
                        <a:pt x="396" y="282"/>
                      </a:lnTo>
                      <a:lnTo>
                        <a:pt x="416" y="268"/>
                      </a:lnTo>
                      <a:lnTo>
                        <a:pt x="437" y="256"/>
                      </a:lnTo>
                      <a:lnTo>
                        <a:pt x="461" y="244"/>
                      </a:lnTo>
                      <a:lnTo>
                        <a:pt x="482" y="236"/>
                      </a:lnTo>
                      <a:lnTo>
                        <a:pt x="504" y="229"/>
                      </a:lnTo>
                      <a:lnTo>
                        <a:pt x="528" y="223"/>
                      </a:lnTo>
                      <a:lnTo>
                        <a:pt x="553" y="219"/>
                      </a:lnTo>
                      <a:lnTo>
                        <a:pt x="605" y="211"/>
                      </a:lnTo>
                      <a:lnTo>
                        <a:pt x="657" y="205"/>
                      </a:lnTo>
                      <a:lnTo>
                        <a:pt x="674" y="202"/>
                      </a:lnTo>
                      <a:lnTo>
                        <a:pt x="690" y="198"/>
                      </a:lnTo>
                      <a:lnTo>
                        <a:pt x="705" y="194"/>
                      </a:lnTo>
                      <a:lnTo>
                        <a:pt x="720" y="191"/>
                      </a:lnTo>
                      <a:lnTo>
                        <a:pt x="739" y="188"/>
                      </a:lnTo>
                      <a:lnTo>
                        <a:pt x="755" y="188"/>
                      </a:lnTo>
                      <a:lnTo>
                        <a:pt x="789" y="188"/>
                      </a:lnTo>
                      <a:lnTo>
                        <a:pt x="809" y="188"/>
                      </a:lnTo>
                      <a:lnTo>
                        <a:pt x="828" y="191"/>
                      </a:lnTo>
                      <a:lnTo>
                        <a:pt x="848" y="191"/>
                      </a:lnTo>
                      <a:lnTo>
                        <a:pt x="868" y="192"/>
                      </a:lnTo>
                      <a:lnTo>
                        <a:pt x="850" y="188"/>
                      </a:lnTo>
                      <a:lnTo>
                        <a:pt x="831" y="184"/>
                      </a:lnTo>
                      <a:lnTo>
                        <a:pt x="813" y="178"/>
                      </a:lnTo>
                      <a:lnTo>
                        <a:pt x="795" y="176"/>
                      </a:lnTo>
                      <a:lnTo>
                        <a:pt x="772" y="173"/>
                      </a:lnTo>
                      <a:lnTo>
                        <a:pt x="748" y="170"/>
                      </a:lnTo>
                      <a:lnTo>
                        <a:pt x="739" y="167"/>
                      </a:lnTo>
                      <a:lnTo>
                        <a:pt x="729" y="164"/>
                      </a:lnTo>
                      <a:lnTo>
                        <a:pt x="715" y="163"/>
                      </a:lnTo>
                      <a:lnTo>
                        <a:pt x="699" y="163"/>
                      </a:lnTo>
                      <a:lnTo>
                        <a:pt x="667" y="164"/>
                      </a:lnTo>
                      <a:lnTo>
                        <a:pt x="636" y="164"/>
                      </a:lnTo>
                      <a:lnTo>
                        <a:pt x="604" y="166"/>
                      </a:lnTo>
                      <a:lnTo>
                        <a:pt x="573" y="169"/>
                      </a:lnTo>
                      <a:lnTo>
                        <a:pt x="542" y="174"/>
                      </a:lnTo>
                      <a:lnTo>
                        <a:pt x="511" y="180"/>
                      </a:lnTo>
                      <a:lnTo>
                        <a:pt x="482" y="187"/>
                      </a:lnTo>
                      <a:lnTo>
                        <a:pt x="452" y="195"/>
                      </a:lnTo>
                      <a:lnTo>
                        <a:pt x="424" y="206"/>
                      </a:lnTo>
                      <a:lnTo>
                        <a:pt x="423" y="213"/>
                      </a:lnTo>
                      <a:lnTo>
                        <a:pt x="423" y="219"/>
                      </a:lnTo>
                      <a:lnTo>
                        <a:pt x="426" y="232"/>
                      </a:lnTo>
                      <a:lnTo>
                        <a:pt x="428" y="242"/>
                      </a:lnTo>
                      <a:lnTo>
                        <a:pt x="428" y="247"/>
                      </a:lnTo>
                      <a:lnTo>
                        <a:pt x="427" y="251"/>
                      </a:lnTo>
                      <a:lnTo>
                        <a:pt x="423" y="253"/>
                      </a:lnTo>
                      <a:lnTo>
                        <a:pt x="416" y="256"/>
                      </a:lnTo>
                      <a:lnTo>
                        <a:pt x="402" y="258"/>
                      </a:lnTo>
                      <a:lnTo>
                        <a:pt x="375" y="257"/>
                      </a:lnTo>
                      <a:lnTo>
                        <a:pt x="360" y="256"/>
                      </a:lnTo>
                      <a:lnTo>
                        <a:pt x="346" y="253"/>
                      </a:lnTo>
                      <a:lnTo>
                        <a:pt x="332" y="250"/>
                      </a:lnTo>
                      <a:lnTo>
                        <a:pt x="319" y="244"/>
                      </a:lnTo>
                      <a:lnTo>
                        <a:pt x="308" y="239"/>
                      </a:lnTo>
                      <a:lnTo>
                        <a:pt x="301" y="233"/>
                      </a:lnTo>
                      <a:lnTo>
                        <a:pt x="292" y="240"/>
                      </a:lnTo>
                      <a:lnTo>
                        <a:pt x="282" y="246"/>
                      </a:lnTo>
                      <a:lnTo>
                        <a:pt x="273" y="251"/>
                      </a:lnTo>
                      <a:lnTo>
                        <a:pt x="264" y="260"/>
                      </a:lnTo>
                      <a:lnTo>
                        <a:pt x="250" y="277"/>
                      </a:lnTo>
                      <a:lnTo>
                        <a:pt x="236" y="293"/>
                      </a:lnTo>
                      <a:lnTo>
                        <a:pt x="211" y="330"/>
                      </a:lnTo>
                      <a:lnTo>
                        <a:pt x="190" y="367"/>
                      </a:lnTo>
                      <a:lnTo>
                        <a:pt x="170" y="404"/>
                      </a:lnTo>
                      <a:lnTo>
                        <a:pt x="162" y="425"/>
                      </a:lnTo>
                      <a:lnTo>
                        <a:pt x="155" y="447"/>
                      </a:lnTo>
                      <a:lnTo>
                        <a:pt x="149" y="469"/>
                      </a:lnTo>
                      <a:lnTo>
                        <a:pt x="145" y="491"/>
                      </a:lnTo>
                      <a:lnTo>
                        <a:pt x="141" y="515"/>
                      </a:lnTo>
                      <a:lnTo>
                        <a:pt x="138" y="539"/>
                      </a:lnTo>
                      <a:lnTo>
                        <a:pt x="135" y="590"/>
                      </a:lnTo>
                      <a:lnTo>
                        <a:pt x="134" y="663"/>
                      </a:lnTo>
                      <a:lnTo>
                        <a:pt x="135" y="740"/>
                      </a:lnTo>
                      <a:lnTo>
                        <a:pt x="139" y="894"/>
                      </a:lnTo>
                      <a:lnTo>
                        <a:pt x="139" y="922"/>
                      </a:lnTo>
                      <a:lnTo>
                        <a:pt x="139" y="949"/>
                      </a:lnTo>
                      <a:lnTo>
                        <a:pt x="138" y="976"/>
                      </a:lnTo>
                      <a:lnTo>
                        <a:pt x="134" y="1001"/>
                      </a:lnTo>
                      <a:lnTo>
                        <a:pt x="129" y="1011"/>
                      </a:lnTo>
                      <a:lnTo>
                        <a:pt x="128" y="1017"/>
                      </a:lnTo>
                      <a:lnTo>
                        <a:pt x="127" y="1022"/>
                      </a:lnTo>
                      <a:lnTo>
                        <a:pt x="127" y="1033"/>
                      </a:lnTo>
                      <a:lnTo>
                        <a:pt x="127" y="1047"/>
                      </a:lnTo>
                      <a:lnTo>
                        <a:pt x="125" y="1060"/>
                      </a:lnTo>
                      <a:lnTo>
                        <a:pt x="124" y="1067"/>
                      </a:lnTo>
                      <a:lnTo>
                        <a:pt x="121" y="1074"/>
                      </a:lnTo>
                      <a:lnTo>
                        <a:pt x="135" y="1080"/>
                      </a:lnTo>
                      <a:lnTo>
                        <a:pt x="149" y="1084"/>
                      </a:lnTo>
                      <a:lnTo>
                        <a:pt x="164" y="1088"/>
                      </a:lnTo>
                      <a:lnTo>
                        <a:pt x="180" y="1091"/>
                      </a:lnTo>
                      <a:lnTo>
                        <a:pt x="212" y="1095"/>
                      </a:lnTo>
                      <a:lnTo>
                        <a:pt x="245" y="1097"/>
                      </a:lnTo>
                      <a:lnTo>
                        <a:pt x="278" y="1094"/>
                      </a:lnTo>
                      <a:lnTo>
                        <a:pt x="310" y="1090"/>
                      </a:lnTo>
                      <a:lnTo>
                        <a:pt x="343" y="1083"/>
                      </a:lnTo>
                      <a:lnTo>
                        <a:pt x="372" y="1073"/>
                      </a:lnTo>
                      <a:lnTo>
                        <a:pt x="372" y="1029"/>
                      </a:lnTo>
                      <a:lnTo>
                        <a:pt x="371" y="988"/>
                      </a:lnTo>
                      <a:lnTo>
                        <a:pt x="365" y="911"/>
                      </a:lnTo>
                      <a:lnTo>
                        <a:pt x="358" y="837"/>
                      </a:lnTo>
                      <a:lnTo>
                        <a:pt x="354" y="762"/>
                      </a:lnTo>
                      <a:close/>
                      <a:moveTo>
                        <a:pt x="812" y="163"/>
                      </a:moveTo>
                      <a:lnTo>
                        <a:pt x="812" y="163"/>
                      </a:lnTo>
                      <a:lnTo>
                        <a:pt x="800" y="143"/>
                      </a:lnTo>
                      <a:lnTo>
                        <a:pt x="785" y="124"/>
                      </a:lnTo>
                      <a:lnTo>
                        <a:pt x="768" y="105"/>
                      </a:lnTo>
                      <a:lnTo>
                        <a:pt x="748" y="87"/>
                      </a:lnTo>
                      <a:lnTo>
                        <a:pt x="727" y="73"/>
                      </a:lnTo>
                      <a:lnTo>
                        <a:pt x="705" y="59"/>
                      </a:lnTo>
                      <a:lnTo>
                        <a:pt x="681" y="49"/>
                      </a:lnTo>
                      <a:lnTo>
                        <a:pt x="670" y="46"/>
                      </a:lnTo>
                      <a:lnTo>
                        <a:pt x="657" y="44"/>
                      </a:lnTo>
                      <a:lnTo>
                        <a:pt x="638" y="41"/>
                      </a:lnTo>
                      <a:lnTo>
                        <a:pt x="619" y="41"/>
                      </a:lnTo>
                      <a:lnTo>
                        <a:pt x="601" y="41"/>
                      </a:lnTo>
                      <a:lnTo>
                        <a:pt x="586" y="44"/>
                      </a:lnTo>
                      <a:lnTo>
                        <a:pt x="544" y="51"/>
                      </a:lnTo>
                      <a:lnTo>
                        <a:pt x="524" y="56"/>
                      </a:lnTo>
                      <a:lnTo>
                        <a:pt x="504" y="60"/>
                      </a:lnTo>
                      <a:lnTo>
                        <a:pt x="485" y="67"/>
                      </a:lnTo>
                      <a:lnTo>
                        <a:pt x="466" y="76"/>
                      </a:lnTo>
                      <a:lnTo>
                        <a:pt x="449" y="86"/>
                      </a:lnTo>
                      <a:lnTo>
                        <a:pt x="435" y="98"/>
                      </a:lnTo>
                      <a:lnTo>
                        <a:pt x="424" y="119"/>
                      </a:lnTo>
                      <a:lnTo>
                        <a:pt x="413" y="142"/>
                      </a:lnTo>
                      <a:lnTo>
                        <a:pt x="409" y="155"/>
                      </a:lnTo>
                      <a:lnTo>
                        <a:pt x="405" y="167"/>
                      </a:lnTo>
                      <a:lnTo>
                        <a:pt x="402" y="180"/>
                      </a:lnTo>
                      <a:lnTo>
                        <a:pt x="400" y="192"/>
                      </a:lnTo>
                      <a:lnTo>
                        <a:pt x="400" y="206"/>
                      </a:lnTo>
                      <a:lnTo>
                        <a:pt x="402" y="222"/>
                      </a:lnTo>
                      <a:lnTo>
                        <a:pt x="406" y="233"/>
                      </a:lnTo>
                      <a:lnTo>
                        <a:pt x="407" y="237"/>
                      </a:lnTo>
                      <a:lnTo>
                        <a:pt x="412" y="242"/>
                      </a:lnTo>
                      <a:lnTo>
                        <a:pt x="413" y="240"/>
                      </a:lnTo>
                      <a:lnTo>
                        <a:pt x="414" y="237"/>
                      </a:lnTo>
                      <a:lnTo>
                        <a:pt x="414" y="233"/>
                      </a:lnTo>
                      <a:lnTo>
                        <a:pt x="414" y="226"/>
                      </a:lnTo>
                      <a:lnTo>
                        <a:pt x="413" y="204"/>
                      </a:lnTo>
                      <a:lnTo>
                        <a:pt x="414" y="184"/>
                      </a:lnTo>
                      <a:lnTo>
                        <a:pt x="417" y="174"/>
                      </a:lnTo>
                      <a:lnTo>
                        <a:pt x="420" y="166"/>
                      </a:lnTo>
                      <a:lnTo>
                        <a:pt x="423" y="156"/>
                      </a:lnTo>
                      <a:lnTo>
                        <a:pt x="428" y="147"/>
                      </a:lnTo>
                      <a:lnTo>
                        <a:pt x="435" y="135"/>
                      </a:lnTo>
                      <a:lnTo>
                        <a:pt x="444" y="125"/>
                      </a:lnTo>
                      <a:lnTo>
                        <a:pt x="452" y="117"/>
                      </a:lnTo>
                      <a:lnTo>
                        <a:pt x="462" y="110"/>
                      </a:lnTo>
                      <a:lnTo>
                        <a:pt x="472" y="103"/>
                      </a:lnTo>
                      <a:lnTo>
                        <a:pt x="483" y="97"/>
                      </a:lnTo>
                      <a:lnTo>
                        <a:pt x="508" y="87"/>
                      </a:lnTo>
                      <a:lnTo>
                        <a:pt x="521" y="86"/>
                      </a:lnTo>
                      <a:lnTo>
                        <a:pt x="534" y="81"/>
                      </a:lnTo>
                      <a:lnTo>
                        <a:pt x="558" y="73"/>
                      </a:lnTo>
                      <a:lnTo>
                        <a:pt x="581" y="65"/>
                      </a:lnTo>
                      <a:lnTo>
                        <a:pt x="593" y="60"/>
                      </a:lnTo>
                      <a:lnTo>
                        <a:pt x="604" y="59"/>
                      </a:lnTo>
                      <a:lnTo>
                        <a:pt x="617" y="58"/>
                      </a:lnTo>
                      <a:lnTo>
                        <a:pt x="628" y="59"/>
                      </a:lnTo>
                      <a:lnTo>
                        <a:pt x="638" y="60"/>
                      </a:lnTo>
                      <a:lnTo>
                        <a:pt x="649" y="62"/>
                      </a:lnTo>
                      <a:lnTo>
                        <a:pt x="668" y="69"/>
                      </a:lnTo>
                      <a:lnTo>
                        <a:pt x="688" y="76"/>
                      </a:lnTo>
                      <a:lnTo>
                        <a:pt x="706" y="81"/>
                      </a:lnTo>
                      <a:lnTo>
                        <a:pt x="715" y="84"/>
                      </a:lnTo>
                      <a:lnTo>
                        <a:pt x="722" y="89"/>
                      </a:lnTo>
                      <a:lnTo>
                        <a:pt x="730" y="93"/>
                      </a:lnTo>
                      <a:lnTo>
                        <a:pt x="737" y="98"/>
                      </a:lnTo>
                      <a:lnTo>
                        <a:pt x="750" y="111"/>
                      </a:lnTo>
                      <a:lnTo>
                        <a:pt x="772" y="138"/>
                      </a:lnTo>
                      <a:lnTo>
                        <a:pt x="784" y="147"/>
                      </a:lnTo>
                      <a:lnTo>
                        <a:pt x="788" y="155"/>
                      </a:lnTo>
                      <a:lnTo>
                        <a:pt x="789" y="157"/>
                      </a:lnTo>
                      <a:lnTo>
                        <a:pt x="789" y="163"/>
                      </a:lnTo>
                      <a:lnTo>
                        <a:pt x="796" y="163"/>
                      </a:lnTo>
                      <a:lnTo>
                        <a:pt x="802" y="166"/>
                      </a:lnTo>
                      <a:lnTo>
                        <a:pt x="807" y="167"/>
                      </a:lnTo>
                      <a:lnTo>
                        <a:pt x="810" y="166"/>
                      </a:lnTo>
                      <a:lnTo>
                        <a:pt x="812" y="164"/>
                      </a:lnTo>
                      <a:lnTo>
                        <a:pt x="812" y="163"/>
                      </a:lnTo>
                      <a:close/>
                      <a:moveTo>
                        <a:pt x="744" y="124"/>
                      </a:moveTo>
                      <a:lnTo>
                        <a:pt x="744" y="124"/>
                      </a:lnTo>
                      <a:lnTo>
                        <a:pt x="732" y="117"/>
                      </a:lnTo>
                      <a:lnTo>
                        <a:pt x="719" y="108"/>
                      </a:lnTo>
                      <a:lnTo>
                        <a:pt x="694" y="94"/>
                      </a:lnTo>
                      <a:lnTo>
                        <a:pt x="681" y="87"/>
                      </a:lnTo>
                      <a:lnTo>
                        <a:pt x="667" y="81"/>
                      </a:lnTo>
                      <a:lnTo>
                        <a:pt x="652" y="77"/>
                      </a:lnTo>
                      <a:lnTo>
                        <a:pt x="633" y="74"/>
                      </a:lnTo>
                      <a:lnTo>
                        <a:pt x="657" y="87"/>
                      </a:lnTo>
                      <a:lnTo>
                        <a:pt x="667" y="96"/>
                      </a:lnTo>
                      <a:lnTo>
                        <a:pt x="678" y="104"/>
                      </a:lnTo>
                      <a:lnTo>
                        <a:pt x="688" y="114"/>
                      </a:lnTo>
                      <a:lnTo>
                        <a:pt x="697" y="125"/>
                      </a:lnTo>
                      <a:lnTo>
                        <a:pt x="702" y="138"/>
                      </a:lnTo>
                      <a:lnTo>
                        <a:pt x="706" y="153"/>
                      </a:lnTo>
                      <a:lnTo>
                        <a:pt x="741" y="155"/>
                      </a:lnTo>
                      <a:lnTo>
                        <a:pt x="757" y="157"/>
                      </a:lnTo>
                      <a:lnTo>
                        <a:pt x="774" y="160"/>
                      </a:lnTo>
                      <a:lnTo>
                        <a:pt x="775" y="159"/>
                      </a:lnTo>
                      <a:lnTo>
                        <a:pt x="775" y="157"/>
                      </a:lnTo>
                      <a:lnTo>
                        <a:pt x="761" y="139"/>
                      </a:lnTo>
                      <a:lnTo>
                        <a:pt x="744" y="124"/>
                      </a:lnTo>
                      <a:close/>
                      <a:moveTo>
                        <a:pt x="657" y="389"/>
                      </a:moveTo>
                      <a:lnTo>
                        <a:pt x="657" y="389"/>
                      </a:lnTo>
                      <a:lnTo>
                        <a:pt x="635" y="406"/>
                      </a:lnTo>
                      <a:lnTo>
                        <a:pt x="612" y="420"/>
                      </a:lnTo>
                      <a:lnTo>
                        <a:pt x="602" y="430"/>
                      </a:lnTo>
                      <a:lnTo>
                        <a:pt x="594" y="438"/>
                      </a:lnTo>
                      <a:lnTo>
                        <a:pt x="579" y="458"/>
                      </a:lnTo>
                      <a:lnTo>
                        <a:pt x="567" y="473"/>
                      </a:lnTo>
                      <a:lnTo>
                        <a:pt x="559" y="487"/>
                      </a:lnTo>
                      <a:lnTo>
                        <a:pt x="551" y="501"/>
                      </a:lnTo>
                      <a:lnTo>
                        <a:pt x="544" y="518"/>
                      </a:lnTo>
                      <a:lnTo>
                        <a:pt x="534" y="535"/>
                      </a:lnTo>
                      <a:lnTo>
                        <a:pt x="527" y="552"/>
                      </a:lnTo>
                      <a:lnTo>
                        <a:pt x="522" y="562"/>
                      </a:lnTo>
                      <a:lnTo>
                        <a:pt x="521" y="573"/>
                      </a:lnTo>
                      <a:lnTo>
                        <a:pt x="518" y="583"/>
                      </a:lnTo>
                      <a:lnTo>
                        <a:pt x="515" y="594"/>
                      </a:lnTo>
                      <a:lnTo>
                        <a:pt x="508" y="615"/>
                      </a:lnTo>
                      <a:lnTo>
                        <a:pt x="503" y="636"/>
                      </a:lnTo>
                      <a:lnTo>
                        <a:pt x="486" y="702"/>
                      </a:lnTo>
                      <a:lnTo>
                        <a:pt x="479" y="734"/>
                      </a:lnTo>
                      <a:lnTo>
                        <a:pt x="473" y="767"/>
                      </a:lnTo>
                      <a:lnTo>
                        <a:pt x="464" y="828"/>
                      </a:lnTo>
                      <a:lnTo>
                        <a:pt x="461" y="858"/>
                      </a:lnTo>
                      <a:lnTo>
                        <a:pt x="459" y="887"/>
                      </a:lnTo>
                      <a:lnTo>
                        <a:pt x="458" y="920"/>
                      </a:lnTo>
                      <a:lnTo>
                        <a:pt x="458" y="934"/>
                      </a:lnTo>
                      <a:lnTo>
                        <a:pt x="459" y="946"/>
                      </a:lnTo>
                      <a:lnTo>
                        <a:pt x="461" y="952"/>
                      </a:lnTo>
                      <a:lnTo>
                        <a:pt x="464" y="958"/>
                      </a:lnTo>
                      <a:lnTo>
                        <a:pt x="466" y="963"/>
                      </a:lnTo>
                      <a:lnTo>
                        <a:pt x="468" y="970"/>
                      </a:lnTo>
                      <a:lnTo>
                        <a:pt x="468" y="976"/>
                      </a:lnTo>
                      <a:lnTo>
                        <a:pt x="466" y="983"/>
                      </a:lnTo>
                      <a:lnTo>
                        <a:pt x="465" y="990"/>
                      </a:lnTo>
                      <a:lnTo>
                        <a:pt x="466" y="997"/>
                      </a:lnTo>
                      <a:lnTo>
                        <a:pt x="468" y="1004"/>
                      </a:lnTo>
                      <a:lnTo>
                        <a:pt x="472" y="1012"/>
                      </a:lnTo>
                      <a:lnTo>
                        <a:pt x="482" y="1031"/>
                      </a:lnTo>
                      <a:lnTo>
                        <a:pt x="486" y="1039"/>
                      </a:lnTo>
                      <a:lnTo>
                        <a:pt x="490" y="1047"/>
                      </a:lnTo>
                      <a:lnTo>
                        <a:pt x="492" y="1057"/>
                      </a:lnTo>
                      <a:lnTo>
                        <a:pt x="493" y="1061"/>
                      </a:lnTo>
                      <a:lnTo>
                        <a:pt x="494" y="1063"/>
                      </a:lnTo>
                      <a:lnTo>
                        <a:pt x="497" y="1064"/>
                      </a:lnTo>
                      <a:lnTo>
                        <a:pt x="492" y="1038"/>
                      </a:lnTo>
                      <a:lnTo>
                        <a:pt x="489" y="1012"/>
                      </a:lnTo>
                      <a:lnTo>
                        <a:pt x="487" y="986"/>
                      </a:lnTo>
                      <a:lnTo>
                        <a:pt x="486" y="960"/>
                      </a:lnTo>
                      <a:lnTo>
                        <a:pt x="486" y="935"/>
                      </a:lnTo>
                      <a:lnTo>
                        <a:pt x="486" y="910"/>
                      </a:lnTo>
                      <a:lnTo>
                        <a:pt x="490" y="859"/>
                      </a:lnTo>
                      <a:lnTo>
                        <a:pt x="496" y="810"/>
                      </a:lnTo>
                      <a:lnTo>
                        <a:pt x="503" y="761"/>
                      </a:lnTo>
                      <a:lnTo>
                        <a:pt x="510" y="712"/>
                      </a:lnTo>
                      <a:lnTo>
                        <a:pt x="517" y="664"/>
                      </a:lnTo>
                      <a:lnTo>
                        <a:pt x="520" y="645"/>
                      </a:lnTo>
                      <a:lnTo>
                        <a:pt x="524" y="625"/>
                      </a:lnTo>
                      <a:lnTo>
                        <a:pt x="535" y="586"/>
                      </a:lnTo>
                      <a:lnTo>
                        <a:pt x="544" y="545"/>
                      </a:lnTo>
                      <a:lnTo>
                        <a:pt x="549" y="527"/>
                      </a:lnTo>
                      <a:lnTo>
                        <a:pt x="556" y="507"/>
                      </a:lnTo>
                      <a:lnTo>
                        <a:pt x="574" y="480"/>
                      </a:lnTo>
                      <a:lnTo>
                        <a:pt x="595" y="456"/>
                      </a:lnTo>
                      <a:lnTo>
                        <a:pt x="619" y="432"/>
                      </a:lnTo>
                      <a:lnTo>
                        <a:pt x="645" y="413"/>
                      </a:lnTo>
                      <a:lnTo>
                        <a:pt x="671" y="393"/>
                      </a:lnTo>
                      <a:lnTo>
                        <a:pt x="699" y="378"/>
                      </a:lnTo>
                      <a:lnTo>
                        <a:pt x="730" y="364"/>
                      </a:lnTo>
                      <a:lnTo>
                        <a:pt x="747" y="358"/>
                      </a:lnTo>
                      <a:lnTo>
                        <a:pt x="763" y="352"/>
                      </a:lnTo>
                      <a:lnTo>
                        <a:pt x="748" y="354"/>
                      </a:lnTo>
                      <a:lnTo>
                        <a:pt x="734" y="355"/>
                      </a:lnTo>
                      <a:lnTo>
                        <a:pt x="720" y="358"/>
                      </a:lnTo>
                      <a:lnTo>
                        <a:pt x="706" y="364"/>
                      </a:lnTo>
                      <a:lnTo>
                        <a:pt x="692" y="368"/>
                      </a:lnTo>
                      <a:lnTo>
                        <a:pt x="680" y="375"/>
                      </a:lnTo>
                      <a:lnTo>
                        <a:pt x="668" y="382"/>
                      </a:lnTo>
                      <a:lnTo>
                        <a:pt x="657" y="389"/>
                      </a:lnTo>
                      <a:close/>
                      <a:moveTo>
                        <a:pt x="650" y="100"/>
                      </a:moveTo>
                      <a:lnTo>
                        <a:pt x="650" y="100"/>
                      </a:lnTo>
                      <a:lnTo>
                        <a:pt x="643" y="94"/>
                      </a:lnTo>
                      <a:lnTo>
                        <a:pt x="636" y="89"/>
                      </a:lnTo>
                      <a:lnTo>
                        <a:pt x="631" y="84"/>
                      </a:lnTo>
                      <a:lnTo>
                        <a:pt x="624" y="81"/>
                      </a:lnTo>
                      <a:lnTo>
                        <a:pt x="617" y="81"/>
                      </a:lnTo>
                      <a:lnTo>
                        <a:pt x="611" y="81"/>
                      </a:lnTo>
                      <a:lnTo>
                        <a:pt x="598" y="83"/>
                      </a:lnTo>
                      <a:lnTo>
                        <a:pt x="586" y="86"/>
                      </a:lnTo>
                      <a:lnTo>
                        <a:pt x="551" y="90"/>
                      </a:lnTo>
                      <a:lnTo>
                        <a:pt x="531" y="93"/>
                      </a:lnTo>
                      <a:lnTo>
                        <a:pt x="514" y="98"/>
                      </a:lnTo>
                      <a:lnTo>
                        <a:pt x="506" y="103"/>
                      </a:lnTo>
                      <a:lnTo>
                        <a:pt x="499" y="107"/>
                      </a:lnTo>
                      <a:lnTo>
                        <a:pt x="480" y="112"/>
                      </a:lnTo>
                      <a:lnTo>
                        <a:pt x="464" y="121"/>
                      </a:lnTo>
                      <a:lnTo>
                        <a:pt x="451" y="136"/>
                      </a:lnTo>
                      <a:lnTo>
                        <a:pt x="438" y="155"/>
                      </a:lnTo>
                      <a:lnTo>
                        <a:pt x="434" y="163"/>
                      </a:lnTo>
                      <a:lnTo>
                        <a:pt x="430" y="173"/>
                      </a:lnTo>
                      <a:lnTo>
                        <a:pt x="427" y="183"/>
                      </a:lnTo>
                      <a:lnTo>
                        <a:pt x="427" y="194"/>
                      </a:lnTo>
                      <a:lnTo>
                        <a:pt x="455" y="181"/>
                      </a:lnTo>
                      <a:lnTo>
                        <a:pt x="485" y="173"/>
                      </a:lnTo>
                      <a:lnTo>
                        <a:pt x="515" y="166"/>
                      </a:lnTo>
                      <a:lnTo>
                        <a:pt x="549" y="160"/>
                      </a:lnTo>
                      <a:lnTo>
                        <a:pt x="583" y="157"/>
                      </a:lnTo>
                      <a:lnTo>
                        <a:pt x="618" y="155"/>
                      </a:lnTo>
                      <a:lnTo>
                        <a:pt x="692" y="152"/>
                      </a:lnTo>
                      <a:lnTo>
                        <a:pt x="691" y="142"/>
                      </a:lnTo>
                      <a:lnTo>
                        <a:pt x="687" y="133"/>
                      </a:lnTo>
                      <a:lnTo>
                        <a:pt x="682" y="126"/>
                      </a:lnTo>
                      <a:lnTo>
                        <a:pt x="678" y="121"/>
                      </a:lnTo>
                      <a:lnTo>
                        <a:pt x="666" y="110"/>
                      </a:lnTo>
                      <a:lnTo>
                        <a:pt x="650" y="100"/>
                      </a:lnTo>
                      <a:close/>
                      <a:moveTo>
                        <a:pt x="640" y="24"/>
                      </a:moveTo>
                      <a:lnTo>
                        <a:pt x="640" y="24"/>
                      </a:lnTo>
                      <a:lnTo>
                        <a:pt x="636" y="21"/>
                      </a:lnTo>
                      <a:lnTo>
                        <a:pt x="631" y="18"/>
                      </a:lnTo>
                      <a:lnTo>
                        <a:pt x="619" y="16"/>
                      </a:lnTo>
                      <a:lnTo>
                        <a:pt x="608" y="16"/>
                      </a:lnTo>
                      <a:lnTo>
                        <a:pt x="597" y="16"/>
                      </a:lnTo>
                      <a:lnTo>
                        <a:pt x="586" y="16"/>
                      </a:lnTo>
                      <a:lnTo>
                        <a:pt x="573" y="14"/>
                      </a:lnTo>
                      <a:lnTo>
                        <a:pt x="562" y="14"/>
                      </a:lnTo>
                      <a:lnTo>
                        <a:pt x="551" y="16"/>
                      </a:lnTo>
                      <a:lnTo>
                        <a:pt x="539" y="18"/>
                      </a:lnTo>
                      <a:lnTo>
                        <a:pt x="517" y="24"/>
                      </a:lnTo>
                      <a:lnTo>
                        <a:pt x="493" y="30"/>
                      </a:lnTo>
                      <a:lnTo>
                        <a:pt x="472" y="34"/>
                      </a:lnTo>
                      <a:lnTo>
                        <a:pt x="452" y="39"/>
                      </a:lnTo>
                      <a:lnTo>
                        <a:pt x="434" y="46"/>
                      </a:lnTo>
                      <a:lnTo>
                        <a:pt x="417" y="53"/>
                      </a:lnTo>
                      <a:lnTo>
                        <a:pt x="400" y="62"/>
                      </a:lnTo>
                      <a:lnTo>
                        <a:pt x="385" y="72"/>
                      </a:lnTo>
                      <a:lnTo>
                        <a:pt x="369" y="81"/>
                      </a:lnTo>
                      <a:lnTo>
                        <a:pt x="357" y="93"/>
                      </a:lnTo>
                      <a:lnTo>
                        <a:pt x="347" y="105"/>
                      </a:lnTo>
                      <a:lnTo>
                        <a:pt x="337" y="119"/>
                      </a:lnTo>
                      <a:lnTo>
                        <a:pt x="327" y="135"/>
                      </a:lnTo>
                      <a:lnTo>
                        <a:pt x="319" y="150"/>
                      </a:lnTo>
                      <a:lnTo>
                        <a:pt x="312" y="167"/>
                      </a:lnTo>
                      <a:lnTo>
                        <a:pt x="309" y="176"/>
                      </a:lnTo>
                      <a:lnTo>
                        <a:pt x="308" y="185"/>
                      </a:lnTo>
                      <a:lnTo>
                        <a:pt x="308" y="194"/>
                      </a:lnTo>
                      <a:lnTo>
                        <a:pt x="308" y="204"/>
                      </a:lnTo>
                      <a:lnTo>
                        <a:pt x="309" y="213"/>
                      </a:lnTo>
                      <a:lnTo>
                        <a:pt x="313" y="225"/>
                      </a:lnTo>
                      <a:lnTo>
                        <a:pt x="322" y="230"/>
                      </a:lnTo>
                      <a:lnTo>
                        <a:pt x="332" y="236"/>
                      </a:lnTo>
                      <a:lnTo>
                        <a:pt x="341" y="239"/>
                      </a:lnTo>
                      <a:lnTo>
                        <a:pt x="353" y="242"/>
                      </a:lnTo>
                      <a:lnTo>
                        <a:pt x="374" y="244"/>
                      </a:lnTo>
                      <a:lnTo>
                        <a:pt x="396" y="244"/>
                      </a:lnTo>
                      <a:lnTo>
                        <a:pt x="393" y="233"/>
                      </a:lnTo>
                      <a:lnTo>
                        <a:pt x="391" y="222"/>
                      </a:lnTo>
                      <a:lnTo>
                        <a:pt x="391" y="211"/>
                      </a:lnTo>
                      <a:lnTo>
                        <a:pt x="391" y="198"/>
                      </a:lnTo>
                      <a:lnTo>
                        <a:pt x="392" y="176"/>
                      </a:lnTo>
                      <a:lnTo>
                        <a:pt x="398" y="153"/>
                      </a:lnTo>
                      <a:lnTo>
                        <a:pt x="405" y="132"/>
                      </a:lnTo>
                      <a:lnTo>
                        <a:pt x="414" y="112"/>
                      </a:lnTo>
                      <a:lnTo>
                        <a:pt x="424" y="94"/>
                      </a:lnTo>
                      <a:lnTo>
                        <a:pt x="437" y="80"/>
                      </a:lnTo>
                      <a:lnTo>
                        <a:pt x="448" y="73"/>
                      </a:lnTo>
                      <a:lnTo>
                        <a:pt x="459" y="66"/>
                      </a:lnTo>
                      <a:lnTo>
                        <a:pt x="487" y="53"/>
                      </a:lnTo>
                      <a:lnTo>
                        <a:pt x="517" y="44"/>
                      </a:lnTo>
                      <a:lnTo>
                        <a:pt x="549" y="37"/>
                      </a:lnTo>
                      <a:lnTo>
                        <a:pt x="581" y="31"/>
                      </a:lnTo>
                      <a:lnTo>
                        <a:pt x="612" y="28"/>
                      </a:lnTo>
                      <a:lnTo>
                        <a:pt x="643" y="28"/>
                      </a:lnTo>
                      <a:lnTo>
                        <a:pt x="656" y="30"/>
                      </a:lnTo>
                      <a:lnTo>
                        <a:pt x="668" y="32"/>
                      </a:lnTo>
                      <a:lnTo>
                        <a:pt x="663" y="28"/>
                      </a:lnTo>
                      <a:lnTo>
                        <a:pt x="656" y="27"/>
                      </a:lnTo>
                      <a:lnTo>
                        <a:pt x="640" y="24"/>
                      </a:lnTo>
                      <a:close/>
                      <a:moveTo>
                        <a:pt x="587" y="406"/>
                      </a:moveTo>
                      <a:lnTo>
                        <a:pt x="587" y="406"/>
                      </a:lnTo>
                      <a:lnTo>
                        <a:pt x="579" y="417"/>
                      </a:lnTo>
                      <a:lnTo>
                        <a:pt x="570" y="431"/>
                      </a:lnTo>
                      <a:lnTo>
                        <a:pt x="555" y="459"/>
                      </a:lnTo>
                      <a:lnTo>
                        <a:pt x="538" y="487"/>
                      </a:lnTo>
                      <a:lnTo>
                        <a:pt x="522" y="514"/>
                      </a:lnTo>
                      <a:lnTo>
                        <a:pt x="508" y="542"/>
                      </a:lnTo>
                      <a:lnTo>
                        <a:pt x="496" y="573"/>
                      </a:lnTo>
                      <a:lnTo>
                        <a:pt x="490" y="588"/>
                      </a:lnTo>
                      <a:lnTo>
                        <a:pt x="486" y="605"/>
                      </a:lnTo>
                      <a:lnTo>
                        <a:pt x="482" y="622"/>
                      </a:lnTo>
                      <a:lnTo>
                        <a:pt x="478" y="639"/>
                      </a:lnTo>
                      <a:lnTo>
                        <a:pt x="466" y="670"/>
                      </a:lnTo>
                      <a:lnTo>
                        <a:pt x="458" y="703"/>
                      </a:lnTo>
                      <a:lnTo>
                        <a:pt x="451" y="739"/>
                      </a:lnTo>
                      <a:lnTo>
                        <a:pt x="444" y="775"/>
                      </a:lnTo>
                      <a:lnTo>
                        <a:pt x="440" y="812"/>
                      </a:lnTo>
                      <a:lnTo>
                        <a:pt x="435" y="848"/>
                      </a:lnTo>
                      <a:lnTo>
                        <a:pt x="434" y="885"/>
                      </a:lnTo>
                      <a:lnTo>
                        <a:pt x="434" y="921"/>
                      </a:lnTo>
                      <a:lnTo>
                        <a:pt x="441" y="924"/>
                      </a:lnTo>
                      <a:lnTo>
                        <a:pt x="451" y="925"/>
                      </a:lnTo>
                      <a:lnTo>
                        <a:pt x="448" y="910"/>
                      </a:lnTo>
                      <a:lnTo>
                        <a:pt x="447" y="896"/>
                      </a:lnTo>
                      <a:lnTo>
                        <a:pt x="447" y="882"/>
                      </a:lnTo>
                      <a:lnTo>
                        <a:pt x="448" y="869"/>
                      </a:lnTo>
                      <a:lnTo>
                        <a:pt x="451" y="842"/>
                      </a:lnTo>
                      <a:lnTo>
                        <a:pt x="455" y="816"/>
                      </a:lnTo>
                      <a:lnTo>
                        <a:pt x="461" y="768"/>
                      </a:lnTo>
                      <a:lnTo>
                        <a:pt x="469" y="723"/>
                      </a:lnTo>
                      <a:lnTo>
                        <a:pt x="479" y="678"/>
                      </a:lnTo>
                      <a:lnTo>
                        <a:pt x="490" y="635"/>
                      </a:lnTo>
                      <a:lnTo>
                        <a:pt x="503" y="593"/>
                      </a:lnTo>
                      <a:lnTo>
                        <a:pt x="517" y="550"/>
                      </a:lnTo>
                      <a:lnTo>
                        <a:pt x="534" y="510"/>
                      </a:lnTo>
                      <a:lnTo>
                        <a:pt x="552" y="469"/>
                      </a:lnTo>
                      <a:lnTo>
                        <a:pt x="570" y="448"/>
                      </a:lnTo>
                      <a:lnTo>
                        <a:pt x="580" y="437"/>
                      </a:lnTo>
                      <a:lnTo>
                        <a:pt x="587" y="424"/>
                      </a:lnTo>
                      <a:lnTo>
                        <a:pt x="607" y="410"/>
                      </a:lnTo>
                      <a:lnTo>
                        <a:pt x="626" y="397"/>
                      </a:lnTo>
                      <a:lnTo>
                        <a:pt x="646" y="383"/>
                      </a:lnTo>
                      <a:lnTo>
                        <a:pt x="654" y="376"/>
                      </a:lnTo>
                      <a:lnTo>
                        <a:pt x="661" y="369"/>
                      </a:lnTo>
                      <a:lnTo>
                        <a:pt x="653" y="375"/>
                      </a:lnTo>
                      <a:lnTo>
                        <a:pt x="643" y="379"/>
                      </a:lnTo>
                      <a:lnTo>
                        <a:pt x="624" y="386"/>
                      </a:lnTo>
                      <a:lnTo>
                        <a:pt x="604" y="395"/>
                      </a:lnTo>
                      <a:lnTo>
                        <a:pt x="595" y="400"/>
                      </a:lnTo>
                      <a:lnTo>
                        <a:pt x="587" y="406"/>
                      </a:lnTo>
                      <a:close/>
                      <a:moveTo>
                        <a:pt x="605" y="1401"/>
                      </a:moveTo>
                      <a:lnTo>
                        <a:pt x="605" y="1401"/>
                      </a:lnTo>
                      <a:lnTo>
                        <a:pt x="610" y="1401"/>
                      </a:lnTo>
                      <a:lnTo>
                        <a:pt x="617" y="1400"/>
                      </a:lnTo>
                      <a:lnTo>
                        <a:pt x="622" y="1398"/>
                      </a:lnTo>
                      <a:lnTo>
                        <a:pt x="626" y="1396"/>
                      </a:lnTo>
                      <a:lnTo>
                        <a:pt x="629" y="1393"/>
                      </a:lnTo>
                      <a:lnTo>
                        <a:pt x="631" y="1389"/>
                      </a:lnTo>
                      <a:lnTo>
                        <a:pt x="631" y="1377"/>
                      </a:lnTo>
                      <a:lnTo>
                        <a:pt x="631" y="1372"/>
                      </a:lnTo>
                      <a:lnTo>
                        <a:pt x="629" y="1366"/>
                      </a:lnTo>
                      <a:lnTo>
                        <a:pt x="628" y="1362"/>
                      </a:lnTo>
                      <a:lnTo>
                        <a:pt x="624" y="1358"/>
                      </a:lnTo>
                      <a:lnTo>
                        <a:pt x="618" y="1355"/>
                      </a:lnTo>
                      <a:lnTo>
                        <a:pt x="611" y="1355"/>
                      </a:lnTo>
                      <a:lnTo>
                        <a:pt x="604" y="1355"/>
                      </a:lnTo>
                      <a:lnTo>
                        <a:pt x="597" y="1354"/>
                      </a:lnTo>
                      <a:lnTo>
                        <a:pt x="595" y="1361"/>
                      </a:lnTo>
                      <a:lnTo>
                        <a:pt x="591" y="1368"/>
                      </a:lnTo>
                      <a:lnTo>
                        <a:pt x="587" y="1376"/>
                      </a:lnTo>
                      <a:lnTo>
                        <a:pt x="586" y="1382"/>
                      </a:lnTo>
                      <a:lnTo>
                        <a:pt x="586" y="1387"/>
                      </a:lnTo>
                      <a:lnTo>
                        <a:pt x="593" y="1390"/>
                      </a:lnTo>
                      <a:lnTo>
                        <a:pt x="597" y="1394"/>
                      </a:lnTo>
                      <a:lnTo>
                        <a:pt x="601" y="1398"/>
                      </a:lnTo>
                      <a:lnTo>
                        <a:pt x="605" y="1401"/>
                      </a:lnTo>
                      <a:close/>
                      <a:moveTo>
                        <a:pt x="607" y="1484"/>
                      </a:moveTo>
                      <a:lnTo>
                        <a:pt x="607" y="1484"/>
                      </a:lnTo>
                      <a:lnTo>
                        <a:pt x="605" y="1488"/>
                      </a:lnTo>
                      <a:lnTo>
                        <a:pt x="602" y="1491"/>
                      </a:lnTo>
                      <a:lnTo>
                        <a:pt x="595" y="1495"/>
                      </a:lnTo>
                      <a:lnTo>
                        <a:pt x="587" y="1497"/>
                      </a:lnTo>
                      <a:lnTo>
                        <a:pt x="579" y="1495"/>
                      </a:lnTo>
                      <a:lnTo>
                        <a:pt x="570" y="1493"/>
                      </a:lnTo>
                      <a:lnTo>
                        <a:pt x="565" y="1487"/>
                      </a:lnTo>
                      <a:lnTo>
                        <a:pt x="560" y="1480"/>
                      </a:lnTo>
                      <a:lnTo>
                        <a:pt x="559" y="1476"/>
                      </a:lnTo>
                      <a:lnTo>
                        <a:pt x="559" y="1470"/>
                      </a:lnTo>
                      <a:lnTo>
                        <a:pt x="559" y="1469"/>
                      </a:lnTo>
                      <a:lnTo>
                        <a:pt x="560" y="1466"/>
                      </a:lnTo>
                      <a:lnTo>
                        <a:pt x="563" y="1463"/>
                      </a:lnTo>
                      <a:lnTo>
                        <a:pt x="567" y="1443"/>
                      </a:lnTo>
                      <a:lnTo>
                        <a:pt x="573" y="1421"/>
                      </a:lnTo>
                      <a:lnTo>
                        <a:pt x="566" y="1428"/>
                      </a:lnTo>
                      <a:lnTo>
                        <a:pt x="560" y="1436"/>
                      </a:lnTo>
                      <a:lnTo>
                        <a:pt x="553" y="1446"/>
                      </a:lnTo>
                      <a:lnTo>
                        <a:pt x="549" y="1456"/>
                      </a:lnTo>
                      <a:lnTo>
                        <a:pt x="545" y="1466"/>
                      </a:lnTo>
                      <a:lnTo>
                        <a:pt x="544" y="1477"/>
                      </a:lnTo>
                      <a:lnTo>
                        <a:pt x="544" y="1488"/>
                      </a:lnTo>
                      <a:lnTo>
                        <a:pt x="546" y="1500"/>
                      </a:lnTo>
                      <a:lnTo>
                        <a:pt x="551" y="1498"/>
                      </a:lnTo>
                      <a:lnTo>
                        <a:pt x="556" y="1497"/>
                      </a:lnTo>
                      <a:lnTo>
                        <a:pt x="559" y="1501"/>
                      </a:lnTo>
                      <a:lnTo>
                        <a:pt x="562" y="1504"/>
                      </a:lnTo>
                      <a:lnTo>
                        <a:pt x="572" y="1508"/>
                      </a:lnTo>
                      <a:lnTo>
                        <a:pt x="577" y="1509"/>
                      </a:lnTo>
                      <a:lnTo>
                        <a:pt x="583" y="1509"/>
                      </a:lnTo>
                      <a:lnTo>
                        <a:pt x="587" y="1509"/>
                      </a:lnTo>
                      <a:lnTo>
                        <a:pt x="591" y="1507"/>
                      </a:lnTo>
                      <a:lnTo>
                        <a:pt x="593" y="1509"/>
                      </a:lnTo>
                      <a:lnTo>
                        <a:pt x="594" y="1511"/>
                      </a:lnTo>
                      <a:lnTo>
                        <a:pt x="598" y="1512"/>
                      </a:lnTo>
                      <a:lnTo>
                        <a:pt x="608" y="1509"/>
                      </a:lnTo>
                      <a:lnTo>
                        <a:pt x="611" y="1501"/>
                      </a:lnTo>
                      <a:lnTo>
                        <a:pt x="614" y="1493"/>
                      </a:lnTo>
                      <a:lnTo>
                        <a:pt x="615" y="1474"/>
                      </a:lnTo>
                      <a:lnTo>
                        <a:pt x="615" y="1436"/>
                      </a:lnTo>
                      <a:lnTo>
                        <a:pt x="614" y="1443"/>
                      </a:lnTo>
                      <a:lnTo>
                        <a:pt x="612" y="1450"/>
                      </a:lnTo>
                      <a:lnTo>
                        <a:pt x="611" y="1462"/>
                      </a:lnTo>
                      <a:lnTo>
                        <a:pt x="611" y="1473"/>
                      </a:lnTo>
                      <a:lnTo>
                        <a:pt x="610" y="1478"/>
                      </a:lnTo>
                      <a:lnTo>
                        <a:pt x="607" y="1484"/>
                      </a:lnTo>
                      <a:close/>
                      <a:moveTo>
                        <a:pt x="586" y="1405"/>
                      </a:moveTo>
                      <a:lnTo>
                        <a:pt x="586" y="1405"/>
                      </a:lnTo>
                      <a:lnTo>
                        <a:pt x="587" y="1414"/>
                      </a:lnTo>
                      <a:lnTo>
                        <a:pt x="586" y="1422"/>
                      </a:lnTo>
                      <a:lnTo>
                        <a:pt x="579" y="1442"/>
                      </a:lnTo>
                      <a:lnTo>
                        <a:pt x="572" y="1460"/>
                      </a:lnTo>
                      <a:lnTo>
                        <a:pt x="570" y="1469"/>
                      </a:lnTo>
                      <a:lnTo>
                        <a:pt x="572" y="1476"/>
                      </a:lnTo>
                      <a:lnTo>
                        <a:pt x="574" y="1480"/>
                      </a:lnTo>
                      <a:lnTo>
                        <a:pt x="580" y="1484"/>
                      </a:lnTo>
                      <a:lnTo>
                        <a:pt x="586" y="1484"/>
                      </a:lnTo>
                      <a:lnTo>
                        <a:pt x="591" y="1483"/>
                      </a:lnTo>
                      <a:lnTo>
                        <a:pt x="595" y="1478"/>
                      </a:lnTo>
                      <a:lnTo>
                        <a:pt x="598" y="1471"/>
                      </a:lnTo>
                      <a:lnTo>
                        <a:pt x="602" y="1456"/>
                      </a:lnTo>
                      <a:lnTo>
                        <a:pt x="605" y="1446"/>
                      </a:lnTo>
                      <a:lnTo>
                        <a:pt x="605" y="1435"/>
                      </a:lnTo>
                      <a:lnTo>
                        <a:pt x="607" y="1425"/>
                      </a:lnTo>
                      <a:lnTo>
                        <a:pt x="608" y="1414"/>
                      </a:lnTo>
                      <a:lnTo>
                        <a:pt x="602" y="1412"/>
                      </a:lnTo>
                      <a:lnTo>
                        <a:pt x="597" y="1408"/>
                      </a:lnTo>
                      <a:lnTo>
                        <a:pt x="591" y="1407"/>
                      </a:lnTo>
                      <a:lnTo>
                        <a:pt x="586" y="1405"/>
                      </a:lnTo>
                      <a:close/>
                      <a:moveTo>
                        <a:pt x="558" y="1518"/>
                      </a:moveTo>
                      <a:lnTo>
                        <a:pt x="558" y="1518"/>
                      </a:lnTo>
                      <a:lnTo>
                        <a:pt x="551" y="1540"/>
                      </a:lnTo>
                      <a:lnTo>
                        <a:pt x="545" y="1564"/>
                      </a:lnTo>
                      <a:lnTo>
                        <a:pt x="541" y="1588"/>
                      </a:lnTo>
                      <a:lnTo>
                        <a:pt x="535" y="1612"/>
                      </a:lnTo>
                      <a:lnTo>
                        <a:pt x="539" y="1610"/>
                      </a:lnTo>
                      <a:lnTo>
                        <a:pt x="544" y="1610"/>
                      </a:lnTo>
                      <a:lnTo>
                        <a:pt x="553" y="1612"/>
                      </a:lnTo>
                      <a:lnTo>
                        <a:pt x="562" y="1591"/>
                      </a:lnTo>
                      <a:lnTo>
                        <a:pt x="570" y="1570"/>
                      </a:lnTo>
                      <a:lnTo>
                        <a:pt x="576" y="1547"/>
                      </a:lnTo>
                      <a:lnTo>
                        <a:pt x="583" y="1523"/>
                      </a:lnTo>
                      <a:lnTo>
                        <a:pt x="569" y="1519"/>
                      </a:lnTo>
                      <a:lnTo>
                        <a:pt x="563" y="1518"/>
                      </a:lnTo>
                      <a:lnTo>
                        <a:pt x="558" y="1518"/>
                      </a:lnTo>
                      <a:close/>
                      <a:moveTo>
                        <a:pt x="494" y="263"/>
                      </a:moveTo>
                      <a:lnTo>
                        <a:pt x="494" y="263"/>
                      </a:lnTo>
                      <a:lnTo>
                        <a:pt x="492" y="267"/>
                      </a:lnTo>
                      <a:lnTo>
                        <a:pt x="489" y="272"/>
                      </a:lnTo>
                      <a:lnTo>
                        <a:pt x="499" y="267"/>
                      </a:lnTo>
                      <a:lnTo>
                        <a:pt x="507" y="263"/>
                      </a:lnTo>
                      <a:lnTo>
                        <a:pt x="494" y="263"/>
                      </a:lnTo>
                      <a:close/>
                      <a:moveTo>
                        <a:pt x="441" y="1641"/>
                      </a:moveTo>
                      <a:lnTo>
                        <a:pt x="441" y="1641"/>
                      </a:lnTo>
                      <a:lnTo>
                        <a:pt x="445" y="1640"/>
                      </a:lnTo>
                      <a:lnTo>
                        <a:pt x="451" y="1639"/>
                      </a:lnTo>
                      <a:lnTo>
                        <a:pt x="456" y="1637"/>
                      </a:lnTo>
                      <a:lnTo>
                        <a:pt x="461" y="1634"/>
                      </a:lnTo>
                      <a:lnTo>
                        <a:pt x="458" y="1630"/>
                      </a:lnTo>
                      <a:lnTo>
                        <a:pt x="459" y="1625"/>
                      </a:lnTo>
                      <a:lnTo>
                        <a:pt x="461" y="1615"/>
                      </a:lnTo>
                      <a:lnTo>
                        <a:pt x="462" y="1615"/>
                      </a:lnTo>
                      <a:lnTo>
                        <a:pt x="464" y="1616"/>
                      </a:lnTo>
                      <a:lnTo>
                        <a:pt x="465" y="1616"/>
                      </a:lnTo>
                      <a:lnTo>
                        <a:pt x="466" y="1613"/>
                      </a:lnTo>
                      <a:lnTo>
                        <a:pt x="471" y="1605"/>
                      </a:lnTo>
                      <a:lnTo>
                        <a:pt x="472" y="1595"/>
                      </a:lnTo>
                      <a:lnTo>
                        <a:pt x="478" y="1575"/>
                      </a:lnTo>
                      <a:lnTo>
                        <a:pt x="492" y="1523"/>
                      </a:lnTo>
                      <a:lnTo>
                        <a:pt x="499" y="1497"/>
                      </a:lnTo>
                      <a:lnTo>
                        <a:pt x="503" y="1471"/>
                      </a:lnTo>
                      <a:lnTo>
                        <a:pt x="503" y="1456"/>
                      </a:lnTo>
                      <a:lnTo>
                        <a:pt x="503" y="1441"/>
                      </a:lnTo>
                      <a:lnTo>
                        <a:pt x="503" y="1407"/>
                      </a:lnTo>
                      <a:lnTo>
                        <a:pt x="503" y="1323"/>
                      </a:lnTo>
                      <a:lnTo>
                        <a:pt x="501" y="1238"/>
                      </a:lnTo>
                      <a:lnTo>
                        <a:pt x="497" y="1070"/>
                      </a:lnTo>
                      <a:lnTo>
                        <a:pt x="496" y="1077"/>
                      </a:lnTo>
                      <a:lnTo>
                        <a:pt x="493" y="1083"/>
                      </a:lnTo>
                      <a:lnTo>
                        <a:pt x="489" y="1088"/>
                      </a:lnTo>
                      <a:lnTo>
                        <a:pt x="485" y="1092"/>
                      </a:lnTo>
                      <a:lnTo>
                        <a:pt x="476" y="1101"/>
                      </a:lnTo>
                      <a:lnTo>
                        <a:pt x="472" y="1106"/>
                      </a:lnTo>
                      <a:lnTo>
                        <a:pt x="471" y="1112"/>
                      </a:lnTo>
                      <a:lnTo>
                        <a:pt x="469" y="1125"/>
                      </a:lnTo>
                      <a:lnTo>
                        <a:pt x="469" y="1140"/>
                      </a:lnTo>
                      <a:lnTo>
                        <a:pt x="471" y="1156"/>
                      </a:lnTo>
                      <a:lnTo>
                        <a:pt x="473" y="1164"/>
                      </a:lnTo>
                      <a:lnTo>
                        <a:pt x="475" y="1170"/>
                      </a:lnTo>
                      <a:lnTo>
                        <a:pt x="478" y="1174"/>
                      </a:lnTo>
                      <a:lnTo>
                        <a:pt x="480" y="1178"/>
                      </a:lnTo>
                      <a:lnTo>
                        <a:pt x="482" y="1182"/>
                      </a:lnTo>
                      <a:lnTo>
                        <a:pt x="480" y="1186"/>
                      </a:lnTo>
                      <a:lnTo>
                        <a:pt x="479" y="1189"/>
                      </a:lnTo>
                      <a:lnTo>
                        <a:pt x="473" y="1196"/>
                      </a:lnTo>
                      <a:lnTo>
                        <a:pt x="468" y="1203"/>
                      </a:lnTo>
                      <a:lnTo>
                        <a:pt x="466" y="1206"/>
                      </a:lnTo>
                      <a:lnTo>
                        <a:pt x="466" y="1209"/>
                      </a:lnTo>
                      <a:lnTo>
                        <a:pt x="466" y="1212"/>
                      </a:lnTo>
                      <a:lnTo>
                        <a:pt x="468" y="1215"/>
                      </a:lnTo>
                      <a:lnTo>
                        <a:pt x="472" y="1219"/>
                      </a:lnTo>
                      <a:lnTo>
                        <a:pt x="476" y="1224"/>
                      </a:lnTo>
                      <a:lnTo>
                        <a:pt x="480" y="1230"/>
                      </a:lnTo>
                      <a:lnTo>
                        <a:pt x="480" y="1237"/>
                      </a:lnTo>
                      <a:lnTo>
                        <a:pt x="480" y="1244"/>
                      </a:lnTo>
                      <a:lnTo>
                        <a:pt x="476" y="1255"/>
                      </a:lnTo>
                      <a:lnTo>
                        <a:pt x="480" y="1261"/>
                      </a:lnTo>
                      <a:lnTo>
                        <a:pt x="483" y="1268"/>
                      </a:lnTo>
                      <a:lnTo>
                        <a:pt x="485" y="1275"/>
                      </a:lnTo>
                      <a:lnTo>
                        <a:pt x="485" y="1282"/>
                      </a:lnTo>
                      <a:lnTo>
                        <a:pt x="485" y="1289"/>
                      </a:lnTo>
                      <a:lnTo>
                        <a:pt x="482" y="1296"/>
                      </a:lnTo>
                      <a:lnTo>
                        <a:pt x="479" y="1303"/>
                      </a:lnTo>
                      <a:lnTo>
                        <a:pt x="476" y="1309"/>
                      </a:lnTo>
                      <a:lnTo>
                        <a:pt x="479" y="1314"/>
                      </a:lnTo>
                      <a:lnTo>
                        <a:pt x="482" y="1320"/>
                      </a:lnTo>
                      <a:lnTo>
                        <a:pt x="483" y="1325"/>
                      </a:lnTo>
                      <a:lnTo>
                        <a:pt x="483" y="1332"/>
                      </a:lnTo>
                      <a:lnTo>
                        <a:pt x="482" y="1338"/>
                      </a:lnTo>
                      <a:lnTo>
                        <a:pt x="480" y="1342"/>
                      </a:lnTo>
                      <a:lnTo>
                        <a:pt x="478" y="1347"/>
                      </a:lnTo>
                      <a:lnTo>
                        <a:pt x="475" y="1348"/>
                      </a:lnTo>
                      <a:lnTo>
                        <a:pt x="476" y="1356"/>
                      </a:lnTo>
                      <a:lnTo>
                        <a:pt x="479" y="1363"/>
                      </a:lnTo>
                      <a:lnTo>
                        <a:pt x="482" y="1370"/>
                      </a:lnTo>
                      <a:lnTo>
                        <a:pt x="483" y="1373"/>
                      </a:lnTo>
                      <a:lnTo>
                        <a:pt x="483" y="1377"/>
                      </a:lnTo>
                      <a:lnTo>
                        <a:pt x="482" y="1382"/>
                      </a:lnTo>
                      <a:lnTo>
                        <a:pt x="480" y="1384"/>
                      </a:lnTo>
                      <a:lnTo>
                        <a:pt x="475" y="1391"/>
                      </a:lnTo>
                      <a:lnTo>
                        <a:pt x="471" y="1397"/>
                      </a:lnTo>
                      <a:lnTo>
                        <a:pt x="469" y="1400"/>
                      </a:lnTo>
                      <a:lnTo>
                        <a:pt x="469" y="1403"/>
                      </a:lnTo>
                      <a:lnTo>
                        <a:pt x="469" y="1405"/>
                      </a:lnTo>
                      <a:lnTo>
                        <a:pt x="471" y="1410"/>
                      </a:lnTo>
                      <a:lnTo>
                        <a:pt x="473" y="1414"/>
                      </a:lnTo>
                      <a:lnTo>
                        <a:pt x="478" y="1420"/>
                      </a:lnTo>
                      <a:lnTo>
                        <a:pt x="480" y="1424"/>
                      </a:lnTo>
                      <a:lnTo>
                        <a:pt x="480" y="1428"/>
                      </a:lnTo>
                      <a:lnTo>
                        <a:pt x="479" y="1432"/>
                      </a:lnTo>
                      <a:lnTo>
                        <a:pt x="476" y="1438"/>
                      </a:lnTo>
                      <a:lnTo>
                        <a:pt x="473" y="1445"/>
                      </a:lnTo>
                      <a:lnTo>
                        <a:pt x="471" y="1453"/>
                      </a:lnTo>
                      <a:lnTo>
                        <a:pt x="471" y="1460"/>
                      </a:lnTo>
                      <a:lnTo>
                        <a:pt x="473" y="1470"/>
                      </a:lnTo>
                      <a:lnTo>
                        <a:pt x="475" y="1480"/>
                      </a:lnTo>
                      <a:lnTo>
                        <a:pt x="475" y="1486"/>
                      </a:lnTo>
                      <a:lnTo>
                        <a:pt x="475" y="1490"/>
                      </a:lnTo>
                      <a:lnTo>
                        <a:pt x="472" y="1495"/>
                      </a:lnTo>
                      <a:lnTo>
                        <a:pt x="469" y="1501"/>
                      </a:lnTo>
                      <a:lnTo>
                        <a:pt x="466" y="1507"/>
                      </a:lnTo>
                      <a:lnTo>
                        <a:pt x="465" y="1512"/>
                      </a:lnTo>
                      <a:lnTo>
                        <a:pt x="465" y="1521"/>
                      </a:lnTo>
                      <a:lnTo>
                        <a:pt x="468" y="1528"/>
                      </a:lnTo>
                      <a:lnTo>
                        <a:pt x="475" y="1540"/>
                      </a:lnTo>
                      <a:lnTo>
                        <a:pt x="473" y="1546"/>
                      </a:lnTo>
                      <a:lnTo>
                        <a:pt x="471" y="1550"/>
                      </a:lnTo>
                      <a:lnTo>
                        <a:pt x="464" y="1556"/>
                      </a:lnTo>
                      <a:lnTo>
                        <a:pt x="456" y="1561"/>
                      </a:lnTo>
                      <a:lnTo>
                        <a:pt x="454" y="1566"/>
                      </a:lnTo>
                      <a:lnTo>
                        <a:pt x="452" y="1570"/>
                      </a:lnTo>
                      <a:lnTo>
                        <a:pt x="452" y="1574"/>
                      </a:lnTo>
                      <a:lnTo>
                        <a:pt x="452" y="1578"/>
                      </a:lnTo>
                      <a:lnTo>
                        <a:pt x="456" y="1588"/>
                      </a:lnTo>
                      <a:lnTo>
                        <a:pt x="459" y="1596"/>
                      </a:lnTo>
                      <a:lnTo>
                        <a:pt x="459" y="1602"/>
                      </a:lnTo>
                      <a:lnTo>
                        <a:pt x="459" y="1608"/>
                      </a:lnTo>
                      <a:lnTo>
                        <a:pt x="448" y="1613"/>
                      </a:lnTo>
                      <a:lnTo>
                        <a:pt x="444" y="1616"/>
                      </a:lnTo>
                      <a:lnTo>
                        <a:pt x="440" y="1620"/>
                      </a:lnTo>
                      <a:lnTo>
                        <a:pt x="438" y="1626"/>
                      </a:lnTo>
                      <a:lnTo>
                        <a:pt x="440" y="1632"/>
                      </a:lnTo>
                      <a:lnTo>
                        <a:pt x="441" y="1641"/>
                      </a:lnTo>
                      <a:close/>
                      <a:moveTo>
                        <a:pt x="486" y="251"/>
                      </a:moveTo>
                      <a:lnTo>
                        <a:pt x="486" y="251"/>
                      </a:lnTo>
                      <a:lnTo>
                        <a:pt x="478" y="253"/>
                      </a:lnTo>
                      <a:lnTo>
                        <a:pt x="469" y="254"/>
                      </a:lnTo>
                      <a:lnTo>
                        <a:pt x="452" y="261"/>
                      </a:lnTo>
                      <a:lnTo>
                        <a:pt x="438" y="270"/>
                      </a:lnTo>
                      <a:lnTo>
                        <a:pt x="424" y="279"/>
                      </a:lnTo>
                      <a:lnTo>
                        <a:pt x="428" y="279"/>
                      </a:lnTo>
                      <a:lnTo>
                        <a:pt x="433" y="281"/>
                      </a:lnTo>
                      <a:lnTo>
                        <a:pt x="434" y="284"/>
                      </a:lnTo>
                      <a:lnTo>
                        <a:pt x="438" y="286"/>
                      </a:lnTo>
                      <a:lnTo>
                        <a:pt x="442" y="284"/>
                      </a:lnTo>
                      <a:lnTo>
                        <a:pt x="445" y="281"/>
                      </a:lnTo>
                      <a:lnTo>
                        <a:pt x="449" y="274"/>
                      </a:lnTo>
                      <a:lnTo>
                        <a:pt x="454" y="265"/>
                      </a:lnTo>
                      <a:lnTo>
                        <a:pt x="456" y="263"/>
                      </a:lnTo>
                      <a:lnTo>
                        <a:pt x="461" y="261"/>
                      </a:lnTo>
                      <a:lnTo>
                        <a:pt x="466" y="260"/>
                      </a:lnTo>
                      <a:lnTo>
                        <a:pt x="472" y="261"/>
                      </a:lnTo>
                      <a:lnTo>
                        <a:pt x="478" y="261"/>
                      </a:lnTo>
                      <a:lnTo>
                        <a:pt x="485" y="263"/>
                      </a:lnTo>
                      <a:lnTo>
                        <a:pt x="486" y="257"/>
                      </a:lnTo>
                      <a:lnTo>
                        <a:pt x="487" y="253"/>
                      </a:lnTo>
                      <a:lnTo>
                        <a:pt x="486" y="251"/>
                      </a:lnTo>
                      <a:close/>
                      <a:moveTo>
                        <a:pt x="462" y="274"/>
                      </a:moveTo>
                      <a:lnTo>
                        <a:pt x="462" y="274"/>
                      </a:lnTo>
                      <a:lnTo>
                        <a:pt x="459" y="277"/>
                      </a:lnTo>
                      <a:lnTo>
                        <a:pt x="456" y="281"/>
                      </a:lnTo>
                      <a:lnTo>
                        <a:pt x="454" y="291"/>
                      </a:lnTo>
                      <a:lnTo>
                        <a:pt x="468" y="282"/>
                      </a:lnTo>
                      <a:lnTo>
                        <a:pt x="482" y="275"/>
                      </a:lnTo>
                      <a:lnTo>
                        <a:pt x="476" y="275"/>
                      </a:lnTo>
                      <a:lnTo>
                        <a:pt x="472" y="275"/>
                      </a:lnTo>
                      <a:lnTo>
                        <a:pt x="468" y="274"/>
                      </a:lnTo>
                      <a:lnTo>
                        <a:pt x="462" y="274"/>
                      </a:lnTo>
                      <a:close/>
                      <a:moveTo>
                        <a:pt x="466" y="1097"/>
                      </a:moveTo>
                      <a:lnTo>
                        <a:pt x="466" y="1097"/>
                      </a:lnTo>
                      <a:lnTo>
                        <a:pt x="473" y="1087"/>
                      </a:lnTo>
                      <a:lnTo>
                        <a:pt x="482" y="1077"/>
                      </a:lnTo>
                      <a:lnTo>
                        <a:pt x="480" y="1061"/>
                      </a:lnTo>
                      <a:lnTo>
                        <a:pt x="478" y="1049"/>
                      </a:lnTo>
                      <a:lnTo>
                        <a:pt x="473" y="1038"/>
                      </a:lnTo>
                      <a:lnTo>
                        <a:pt x="469" y="1026"/>
                      </a:lnTo>
                      <a:lnTo>
                        <a:pt x="462" y="1011"/>
                      </a:lnTo>
                      <a:lnTo>
                        <a:pt x="458" y="1005"/>
                      </a:lnTo>
                      <a:lnTo>
                        <a:pt x="454" y="1001"/>
                      </a:lnTo>
                      <a:lnTo>
                        <a:pt x="459" y="1011"/>
                      </a:lnTo>
                      <a:lnTo>
                        <a:pt x="464" y="1022"/>
                      </a:lnTo>
                      <a:lnTo>
                        <a:pt x="468" y="1035"/>
                      </a:lnTo>
                      <a:lnTo>
                        <a:pt x="469" y="1047"/>
                      </a:lnTo>
                      <a:lnTo>
                        <a:pt x="469" y="1060"/>
                      </a:lnTo>
                      <a:lnTo>
                        <a:pt x="468" y="1066"/>
                      </a:lnTo>
                      <a:lnTo>
                        <a:pt x="466" y="1070"/>
                      </a:lnTo>
                      <a:lnTo>
                        <a:pt x="462" y="1074"/>
                      </a:lnTo>
                      <a:lnTo>
                        <a:pt x="459" y="1078"/>
                      </a:lnTo>
                      <a:lnTo>
                        <a:pt x="454" y="1081"/>
                      </a:lnTo>
                      <a:lnTo>
                        <a:pt x="448" y="1084"/>
                      </a:lnTo>
                      <a:lnTo>
                        <a:pt x="444" y="1084"/>
                      </a:lnTo>
                      <a:lnTo>
                        <a:pt x="438" y="1083"/>
                      </a:lnTo>
                      <a:lnTo>
                        <a:pt x="431" y="1081"/>
                      </a:lnTo>
                      <a:lnTo>
                        <a:pt x="426" y="1078"/>
                      </a:lnTo>
                      <a:lnTo>
                        <a:pt x="421" y="1061"/>
                      </a:lnTo>
                      <a:lnTo>
                        <a:pt x="420" y="1043"/>
                      </a:lnTo>
                      <a:lnTo>
                        <a:pt x="420" y="1026"/>
                      </a:lnTo>
                      <a:lnTo>
                        <a:pt x="419" y="1011"/>
                      </a:lnTo>
                      <a:lnTo>
                        <a:pt x="419" y="1019"/>
                      </a:lnTo>
                      <a:lnTo>
                        <a:pt x="417" y="1031"/>
                      </a:lnTo>
                      <a:lnTo>
                        <a:pt x="414" y="1053"/>
                      </a:lnTo>
                      <a:lnTo>
                        <a:pt x="414" y="1064"/>
                      </a:lnTo>
                      <a:lnTo>
                        <a:pt x="416" y="1076"/>
                      </a:lnTo>
                      <a:lnTo>
                        <a:pt x="419" y="1085"/>
                      </a:lnTo>
                      <a:lnTo>
                        <a:pt x="421" y="1091"/>
                      </a:lnTo>
                      <a:lnTo>
                        <a:pt x="426" y="1095"/>
                      </a:lnTo>
                      <a:lnTo>
                        <a:pt x="430" y="1094"/>
                      </a:lnTo>
                      <a:lnTo>
                        <a:pt x="435" y="1094"/>
                      </a:lnTo>
                      <a:lnTo>
                        <a:pt x="445" y="1095"/>
                      </a:lnTo>
                      <a:lnTo>
                        <a:pt x="455" y="1097"/>
                      </a:lnTo>
                      <a:lnTo>
                        <a:pt x="461" y="1097"/>
                      </a:lnTo>
                      <a:lnTo>
                        <a:pt x="466" y="1097"/>
                      </a:lnTo>
                      <a:close/>
                      <a:moveTo>
                        <a:pt x="475" y="1275"/>
                      </a:moveTo>
                      <a:lnTo>
                        <a:pt x="475" y="1275"/>
                      </a:lnTo>
                      <a:lnTo>
                        <a:pt x="472" y="1272"/>
                      </a:lnTo>
                      <a:lnTo>
                        <a:pt x="469" y="1268"/>
                      </a:lnTo>
                      <a:lnTo>
                        <a:pt x="466" y="1264"/>
                      </a:lnTo>
                      <a:lnTo>
                        <a:pt x="465" y="1258"/>
                      </a:lnTo>
                      <a:lnTo>
                        <a:pt x="465" y="1252"/>
                      </a:lnTo>
                      <a:lnTo>
                        <a:pt x="466" y="1247"/>
                      </a:lnTo>
                      <a:lnTo>
                        <a:pt x="471" y="1236"/>
                      </a:lnTo>
                      <a:lnTo>
                        <a:pt x="466" y="1230"/>
                      </a:lnTo>
                      <a:lnTo>
                        <a:pt x="462" y="1226"/>
                      </a:lnTo>
                      <a:lnTo>
                        <a:pt x="458" y="1222"/>
                      </a:lnTo>
                      <a:lnTo>
                        <a:pt x="456" y="1216"/>
                      </a:lnTo>
                      <a:lnTo>
                        <a:pt x="455" y="1210"/>
                      </a:lnTo>
                      <a:lnTo>
                        <a:pt x="456" y="1206"/>
                      </a:lnTo>
                      <a:lnTo>
                        <a:pt x="461" y="1196"/>
                      </a:lnTo>
                      <a:lnTo>
                        <a:pt x="466" y="1188"/>
                      </a:lnTo>
                      <a:lnTo>
                        <a:pt x="468" y="1184"/>
                      </a:lnTo>
                      <a:lnTo>
                        <a:pt x="469" y="1179"/>
                      </a:lnTo>
                      <a:lnTo>
                        <a:pt x="468" y="1175"/>
                      </a:lnTo>
                      <a:lnTo>
                        <a:pt x="464" y="1171"/>
                      </a:lnTo>
                      <a:lnTo>
                        <a:pt x="461" y="1168"/>
                      </a:lnTo>
                      <a:lnTo>
                        <a:pt x="459" y="1163"/>
                      </a:lnTo>
                      <a:lnTo>
                        <a:pt x="458" y="1157"/>
                      </a:lnTo>
                      <a:lnTo>
                        <a:pt x="458" y="1151"/>
                      </a:lnTo>
                      <a:lnTo>
                        <a:pt x="459" y="1137"/>
                      </a:lnTo>
                      <a:lnTo>
                        <a:pt x="461" y="1123"/>
                      </a:lnTo>
                      <a:lnTo>
                        <a:pt x="459" y="1116"/>
                      </a:lnTo>
                      <a:lnTo>
                        <a:pt x="458" y="1111"/>
                      </a:lnTo>
                      <a:lnTo>
                        <a:pt x="448" y="1109"/>
                      </a:lnTo>
                      <a:lnTo>
                        <a:pt x="440" y="1109"/>
                      </a:lnTo>
                      <a:lnTo>
                        <a:pt x="444" y="1139"/>
                      </a:lnTo>
                      <a:lnTo>
                        <a:pt x="447" y="1170"/>
                      </a:lnTo>
                      <a:lnTo>
                        <a:pt x="448" y="1199"/>
                      </a:lnTo>
                      <a:lnTo>
                        <a:pt x="448" y="1227"/>
                      </a:lnTo>
                      <a:lnTo>
                        <a:pt x="447" y="1288"/>
                      </a:lnTo>
                      <a:lnTo>
                        <a:pt x="447" y="1349"/>
                      </a:lnTo>
                      <a:lnTo>
                        <a:pt x="445" y="1380"/>
                      </a:lnTo>
                      <a:lnTo>
                        <a:pt x="444" y="1412"/>
                      </a:lnTo>
                      <a:lnTo>
                        <a:pt x="441" y="1477"/>
                      </a:lnTo>
                      <a:lnTo>
                        <a:pt x="438" y="1508"/>
                      </a:lnTo>
                      <a:lnTo>
                        <a:pt x="434" y="1537"/>
                      </a:lnTo>
                      <a:lnTo>
                        <a:pt x="426" y="1592"/>
                      </a:lnTo>
                      <a:lnTo>
                        <a:pt x="421" y="1609"/>
                      </a:lnTo>
                      <a:lnTo>
                        <a:pt x="417" y="1625"/>
                      </a:lnTo>
                      <a:lnTo>
                        <a:pt x="417" y="1632"/>
                      </a:lnTo>
                      <a:lnTo>
                        <a:pt x="419" y="1637"/>
                      </a:lnTo>
                      <a:lnTo>
                        <a:pt x="423" y="1640"/>
                      </a:lnTo>
                      <a:lnTo>
                        <a:pt x="430" y="1643"/>
                      </a:lnTo>
                      <a:lnTo>
                        <a:pt x="430" y="1636"/>
                      </a:lnTo>
                      <a:lnTo>
                        <a:pt x="428" y="1630"/>
                      </a:lnTo>
                      <a:lnTo>
                        <a:pt x="428" y="1626"/>
                      </a:lnTo>
                      <a:lnTo>
                        <a:pt x="430" y="1619"/>
                      </a:lnTo>
                      <a:lnTo>
                        <a:pt x="431" y="1616"/>
                      </a:lnTo>
                      <a:lnTo>
                        <a:pt x="434" y="1612"/>
                      </a:lnTo>
                      <a:lnTo>
                        <a:pt x="440" y="1608"/>
                      </a:lnTo>
                      <a:lnTo>
                        <a:pt x="445" y="1602"/>
                      </a:lnTo>
                      <a:lnTo>
                        <a:pt x="448" y="1599"/>
                      </a:lnTo>
                      <a:lnTo>
                        <a:pt x="449" y="1596"/>
                      </a:lnTo>
                      <a:lnTo>
                        <a:pt x="449" y="1594"/>
                      </a:lnTo>
                      <a:lnTo>
                        <a:pt x="448" y="1589"/>
                      </a:lnTo>
                      <a:lnTo>
                        <a:pt x="445" y="1581"/>
                      </a:lnTo>
                      <a:lnTo>
                        <a:pt x="442" y="1573"/>
                      </a:lnTo>
                      <a:lnTo>
                        <a:pt x="441" y="1570"/>
                      </a:lnTo>
                      <a:lnTo>
                        <a:pt x="442" y="1566"/>
                      </a:lnTo>
                      <a:lnTo>
                        <a:pt x="444" y="1563"/>
                      </a:lnTo>
                      <a:lnTo>
                        <a:pt x="445" y="1559"/>
                      </a:lnTo>
                      <a:lnTo>
                        <a:pt x="452" y="1553"/>
                      </a:lnTo>
                      <a:lnTo>
                        <a:pt x="458" y="1547"/>
                      </a:lnTo>
                      <a:lnTo>
                        <a:pt x="461" y="1543"/>
                      </a:lnTo>
                      <a:lnTo>
                        <a:pt x="462" y="1540"/>
                      </a:lnTo>
                      <a:lnTo>
                        <a:pt x="462" y="1536"/>
                      </a:lnTo>
                      <a:lnTo>
                        <a:pt x="461" y="1533"/>
                      </a:lnTo>
                      <a:lnTo>
                        <a:pt x="458" y="1525"/>
                      </a:lnTo>
                      <a:lnTo>
                        <a:pt x="454" y="1516"/>
                      </a:lnTo>
                      <a:lnTo>
                        <a:pt x="454" y="1512"/>
                      </a:lnTo>
                      <a:lnTo>
                        <a:pt x="454" y="1508"/>
                      </a:lnTo>
                      <a:lnTo>
                        <a:pt x="455" y="1501"/>
                      </a:lnTo>
                      <a:lnTo>
                        <a:pt x="459" y="1495"/>
                      </a:lnTo>
                      <a:lnTo>
                        <a:pt x="462" y="1488"/>
                      </a:lnTo>
                      <a:lnTo>
                        <a:pt x="465" y="1481"/>
                      </a:lnTo>
                      <a:lnTo>
                        <a:pt x="464" y="1473"/>
                      </a:lnTo>
                      <a:lnTo>
                        <a:pt x="461" y="1466"/>
                      </a:lnTo>
                      <a:lnTo>
                        <a:pt x="459" y="1459"/>
                      </a:lnTo>
                      <a:lnTo>
                        <a:pt x="458" y="1450"/>
                      </a:lnTo>
                      <a:lnTo>
                        <a:pt x="461" y="1446"/>
                      </a:lnTo>
                      <a:lnTo>
                        <a:pt x="464" y="1442"/>
                      </a:lnTo>
                      <a:lnTo>
                        <a:pt x="466" y="1436"/>
                      </a:lnTo>
                      <a:lnTo>
                        <a:pt x="469" y="1431"/>
                      </a:lnTo>
                      <a:lnTo>
                        <a:pt x="468" y="1428"/>
                      </a:lnTo>
                      <a:lnTo>
                        <a:pt x="468" y="1424"/>
                      </a:lnTo>
                      <a:lnTo>
                        <a:pt x="464" y="1417"/>
                      </a:lnTo>
                      <a:lnTo>
                        <a:pt x="459" y="1410"/>
                      </a:lnTo>
                      <a:lnTo>
                        <a:pt x="458" y="1405"/>
                      </a:lnTo>
                      <a:lnTo>
                        <a:pt x="458" y="1401"/>
                      </a:lnTo>
                      <a:lnTo>
                        <a:pt x="458" y="1398"/>
                      </a:lnTo>
                      <a:lnTo>
                        <a:pt x="459" y="1394"/>
                      </a:lnTo>
                      <a:lnTo>
                        <a:pt x="465" y="1387"/>
                      </a:lnTo>
                      <a:lnTo>
                        <a:pt x="469" y="1382"/>
                      </a:lnTo>
                      <a:lnTo>
                        <a:pt x="471" y="1377"/>
                      </a:lnTo>
                      <a:lnTo>
                        <a:pt x="472" y="1375"/>
                      </a:lnTo>
                      <a:lnTo>
                        <a:pt x="471" y="1369"/>
                      </a:lnTo>
                      <a:lnTo>
                        <a:pt x="466" y="1362"/>
                      </a:lnTo>
                      <a:lnTo>
                        <a:pt x="464" y="1356"/>
                      </a:lnTo>
                      <a:lnTo>
                        <a:pt x="462" y="1349"/>
                      </a:lnTo>
                      <a:lnTo>
                        <a:pt x="468" y="1339"/>
                      </a:lnTo>
                      <a:lnTo>
                        <a:pt x="473" y="1330"/>
                      </a:lnTo>
                      <a:lnTo>
                        <a:pt x="468" y="1323"/>
                      </a:lnTo>
                      <a:lnTo>
                        <a:pt x="466" y="1316"/>
                      </a:lnTo>
                      <a:lnTo>
                        <a:pt x="466" y="1309"/>
                      </a:lnTo>
                      <a:lnTo>
                        <a:pt x="468" y="1302"/>
                      </a:lnTo>
                      <a:lnTo>
                        <a:pt x="473" y="1288"/>
                      </a:lnTo>
                      <a:lnTo>
                        <a:pt x="475" y="1282"/>
                      </a:lnTo>
                      <a:lnTo>
                        <a:pt x="475" y="1275"/>
                      </a:lnTo>
                      <a:close/>
                      <a:moveTo>
                        <a:pt x="438" y="997"/>
                      </a:moveTo>
                      <a:lnTo>
                        <a:pt x="438" y="997"/>
                      </a:lnTo>
                      <a:lnTo>
                        <a:pt x="431" y="997"/>
                      </a:lnTo>
                      <a:lnTo>
                        <a:pt x="430" y="997"/>
                      </a:lnTo>
                      <a:lnTo>
                        <a:pt x="428" y="1000"/>
                      </a:lnTo>
                      <a:lnTo>
                        <a:pt x="430" y="1008"/>
                      </a:lnTo>
                      <a:lnTo>
                        <a:pt x="431" y="1018"/>
                      </a:lnTo>
                      <a:lnTo>
                        <a:pt x="431" y="1038"/>
                      </a:lnTo>
                      <a:lnTo>
                        <a:pt x="431" y="1046"/>
                      </a:lnTo>
                      <a:lnTo>
                        <a:pt x="431" y="1056"/>
                      </a:lnTo>
                      <a:lnTo>
                        <a:pt x="434" y="1064"/>
                      </a:lnTo>
                      <a:lnTo>
                        <a:pt x="438" y="1071"/>
                      </a:lnTo>
                      <a:lnTo>
                        <a:pt x="444" y="1070"/>
                      </a:lnTo>
                      <a:lnTo>
                        <a:pt x="449" y="1069"/>
                      </a:lnTo>
                      <a:lnTo>
                        <a:pt x="454" y="1066"/>
                      </a:lnTo>
                      <a:lnTo>
                        <a:pt x="456" y="1061"/>
                      </a:lnTo>
                      <a:lnTo>
                        <a:pt x="458" y="1057"/>
                      </a:lnTo>
                      <a:lnTo>
                        <a:pt x="458" y="1052"/>
                      </a:lnTo>
                      <a:lnTo>
                        <a:pt x="458" y="1039"/>
                      </a:lnTo>
                      <a:lnTo>
                        <a:pt x="454" y="1026"/>
                      </a:lnTo>
                      <a:lnTo>
                        <a:pt x="449" y="1014"/>
                      </a:lnTo>
                      <a:lnTo>
                        <a:pt x="444" y="1004"/>
                      </a:lnTo>
                      <a:lnTo>
                        <a:pt x="438" y="997"/>
                      </a:lnTo>
                      <a:close/>
                      <a:moveTo>
                        <a:pt x="419" y="939"/>
                      </a:moveTo>
                      <a:lnTo>
                        <a:pt x="419" y="939"/>
                      </a:lnTo>
                      <a:lnTo>
                        <a:pt x="417" y="953"/>
                      </a:lnTo>
                      <a:lnTo>
                        <a:pt x="417" y="966"/>
                      </a:lnTo>
                      <a:lnTo>
                        <a:pt x="419" y="976"/>
                      </a:lnTo>
                      <a:lnTo>
                        <a:pt x="424" y="987"/>
                      </a:lnTo>
                      <a:lnTo>
                        <a:pt x="431" y="984"/>
                      </a:lnTo>
                      <a:lnTo>
                        <a:pt x="437" y="984"/>
                      </a:lnTo>
                      <a:lnTo>
                        <a:pt x="442" y="984"/>
                      </a:lnTo>
                      <a:lnTo>
                        <a:pt x="448" y="983"/>
                      </a:lnTo>
                      <a:lnTo>
                        <a:pt x="448" y="980"/>
                      </a:lnTo>
                      <a:lnTo>
                        <a:pt x="449" y="977"/>
                      </a:lnTo>
                      <a:lnTo>
                        <a:pt x="452" y="980"/>
                      </a:lnTo>
                      <a:lnTo>
                        <a:pt x="454" y="970"/>
                      </a:lnTo>
                      <a:lnTo>
                        <a:pt x="454" y="960"/>
                      </a:lnTo>
                      <a:lnTo>
                        <a:pt x="451" y="952"/>
                      </a:lnTo>
                      <a:lnTo>
                        <a:pt x="447" y="945"/>
                      </a:lnTo>
                      <a:lnTo>
                        <a:pt x="441" y="939"/>
                      </a:lnTo>
                      <a:lnTo>
                        <a:pt x="435" y="937"/>
                      </a:lnTo>
                      <a:lnTo>
                        <a:pt x="427" y="937"/>
                      </a:lnTo>
                      <a:lnTo>
                        <a:pt x="419" y="939"/>
                      </a:lnTo>
                      <a:close/>
                      <a:moveTo>
                        <a:pt x="428" y="295"/>
                      </a:moveTo>
                      <a:lnTo>
                        <a:pt x="428" y="295"/>
                      </a:lnTo>
                      <a:lnTo>
                        <a:pt x="428" y="299"/>
                      </a:lnTo>
                      <a:lnTo>
                        <a:pt x="427" y="303"/>
                      </a:lnTo>
                      <a:lnTo>
                        <a:pt x="427" y="308"/>
                      </a:lnTo>
                      <a:lnTo>
                        <a:pt x="428" y="310"/>
                      </a:lnTo>
                      <a:lnTo>
                        <a:pt x="435" y="305"/>
                      </a:lnTo>
                      <a:lnTo>
                        <a:pt x="444" y="298"/>
                      </a:lnTo>
                      <a:lnTo>
                        <a:pt x="434" y="296"/>
                      </a:lnTo>
                      <a:lnTo>
                        <a:pt x="431" y="296"/>
                      </a:lnTo>
                      <a:lnTo>
                        <a:pt x="428" y="295"/>
                      </a:lnTo>
                      <a:close/>
                      <a:moveTo>
                        <a:pt x="385" y="312"/>
                      </a:moveTo>
                      <a:lnTo>
                        <a:pt x="385" y="312"/>
                      </a:lnTo>
                      <a:lnTo>
                        <a:pt x="391" y="313"/>
                      </a:lnTo>
                      <a:lnTo>
                        <a:pt x="396" y="313"/>
                      </a:lnTo>
                      <a:lnTo>
                        <a:pt x="400" y="312"/>
                      </a:lnTo>
                      <a:lnTo>
                        <a:pt x="405" y="310"/>
                      </a:lnTo>
                      <a:lnTo>
                        <a:pt x="409" y="305"/>
                      </a:lnTo>
                      <a:lnTo>
                        <a:pt x="412" y="299"/>
                      </a:lnTo>
                      <a:lnTo>
                        <a:pt x="414" y="301"/>
                      </a:lnTo>
                      <a:lnTo>
                        <a:pt x="417" y="301"/>
                      </a:lnTo>
                      <a:lnTo>
                        <a:pt x="420" y="291"/>
                      </a:lnTo>
                      <a:lnTo>
                        <a:pt x="420" y="285"/>
                      </a:lnTo>
                      <a:lnTo>
                        <a:pt x="420" y="281"/>
                      </a:lnTo>
                      <a:lnTo>
                        <a:pt x="410" y="288"/>
                      </a:lnTo>
                      <a:lnTo>
                        <a:pt x="400" y="295"/>
                      </a:lnTo>
                      <a:lnTo>
                        <a:pt x="392" y="303"/>
                      </a:lnTo>
                      <a:lnTo>
                        <a:pt x="385" y="312"/>
                      </a:lnTo>
                      <a:close/>
                      <a:moveTo>
                        <a:pt x="228" y="868"/>
                      </a:moveTo>
                      <a:lnTo>
                        <a:pt x="228" y="868"/>
                      </a:lnTo>
                      <a:lnTo>
                        <a:pt x="229" y="830"/>
                      </a:lnTo>
                      <a:lnTo>
                        <a:pt x="229" y="793"/>
                      </a:lnTo>
                      <a:lnTo>
                        <a:pt x="229" y="755"/>
                      </a:lnTo>
                      <a:lnTo>
                        <a:pt x="230" y="716"/>
                      </a:lnTo>
                      <a:lnTo>
                        <a:pt x="233" y="685"/>
                      </a:lnTo>
                      <a:lnTo>
                        <a:pt x="236" y="654"/>
                      </a:lnTo>
                      <a:lnTo>
                        <a:pt x="242" y="623"/>
                      </a:lnTo>
                      <a:lnTo>
                        <a:pt x="247" y="594"/>
                      </a:lnTo>
                      <a:lnTo>
                        <a:pt x="256" y="564"/>
                      </a:lnTo>
                      <a:lnTo>
                        <a:pt x="267" y="535"/>
                      </a:lnTo>
                      <a:lnTo>
                        <a:pt x="291" y="477"/>
                      </a:lnTo>
                      <a:lnTo>
                        <a:pt x="298" y="462"/>
                      </a:lnTo>
                      <a:lnTo>
                        <a:pt x="308" y="447"/>
                      </a:lnTo>
                      <a:lnTo>
                        <a:pt x="318" y="432"/>
                      </a:lnTo>
                      <a:lnTo>
                        <a:pt x="327" y="418"/>
                      </a:lnTo>
                      <a:lnTo>
                        <a:pt x="350" y="392"/>
                      </a:lnTo>
                      <a:lnTo>
                        <a:pt x="360" y="378"/>
                      </a:lnTo>
                      <a:lnTo>
                        <a:pt x="369" y="364"/>
                      </a:lnTo>
                      <a:lnTo>
                        <a:pt x="381" y="354"/>
                      </a:lnTo>
                      <a:lnTo>
                        <a:pt x="393" y="343"/>
                      </a:lnTo>
                      <a:lnTo>
                        <a:pt x="405" y="330"/>
                      </a:lnTo>
                      <a:lnTo>
                        <a:pt x="413" y="319"/>
                      </a:lnTo>
                      <a:lnTo>
                        <a:pt x="402" y="322"/>
                      </a:lnTo>
                      <a:lnTo>
                        <a:pt x="393" y="326"/>
                      </a:lnTo>
                      <a:lnTo>
                        <a:pt x="386" y="331"/>
                      </a:lnTo>
                      <a:lnTo>
                        <a:pt x="381" y="338"/>
                      </a:lnTo>
                      <a:lnTo>
                        <a:pt x="369" y="352"/>
                      </a:lnTo>
                      <a:lnTo>
                        <a:pt x="362" y="359"/>
                      </a:lnTo>
                      <a:lnTo>
                        <a:pt x="355" y="364"/>
                      </a:lnTo>
                      <a:lnTo>
                        <a:pt x="353" y="372"/>
                      </a:lnTo>
                      <a:lnTo>
                        <a:pt x="350" y="378"/>
                      </a:lnTo>
                      <a:lnTo>
                        <a:pt x="344" y="383"/>
                      </a:lnTo>
                      <a:lnTo>
                        <a:pt x="339" y="386"/>
                      </a:lnTo>
                      <a:lnTo>
                        <a:pt x="330" y="388"/>
                      </a:lnTo>
                      <a:lnTo>
                        <a:pt x="326" y="388"/>
                      </a:lnTo>
                      <a:lnTo>
                        <a:pt x="320" y="389"/>
                      </a:lnTo>
                      <a:lnTo>
                        <a:pt x="323" y="402"/>
                      </a:lnTo>
                      <a:lnTo>
                        <a:pt x="323" y="407"/>
                      </a:lnTo>
                      <a:lnTo>
                        <a:pt x="322" y="410"/>
                      </a:lnTo>
                      <a:lnTo>
                        <a:pt x="320" y="413"/>
                      </a:lnTo>
                      <a:lnTo>
                        <a:pt x="316" y="416"/>
                      </a:lnTo>
                      <a:lnTo>
                        <a:pt x="312" y="417"/>
                      </a:lnTo>
                      <a:lnTo>
                        <a:pt x="306" y="418"/>
                      </a:lnTo>
                      <a:lnTo>
                        <a:pt x="301" y="432"/>
                      </a:lnTo>
                      <a:lnTo>
                        <a:pt x="294" y="444"/>
                      </a:lnTo>
                      <a:lnTo>
                        <a:pt x="289" y="449"/>
                      </a:lnTo>
                      <a:lnTo>
                        <a:pt x="285" y="454"/>
                      </a:lnTo>
                      <a:lnTo>
                        <a:pt x="278" y="456"/>
                      </a:lnTo>
                      <a:lnTo>
                        <a:pt x="273" y="459"/>
                      </a:lnTo>
                      <a:lnTo>
                        <a:pt x="274" y="468"/>
                      </a:lnTo>
                      <a:lnTo>
                        <a:pt x="274" y="473"/>
                      </a:lnTo>
                      <a:lnTo>
                        <a:pt x="273" y="479"/>
                      </a:lnTo>
                      <a:lnTo>
                        <a:pt x="271" y="483"/>
                      </a:lnTo>
                      <a:lnTo>
                        <a:pt x="266" y="491"/>
                      </a:lnTo>
                      <a:lnTo>
                        <a:pt x="259" y="497"/>
                      </a:lnTo>
                      <a:lnTo>
                        <a:pt x="261" y="501"/>
                      </a:lnTo>
                      <a:lnTo>
                        <a:pt x="263" y="507"/>
                      </a:lnTo>
                      <a:lnTo>
                        <a:pt x="266" y="515"/>
                      </a:lnTo>
                      <a:lnTo>
                        <a:pt x="264" y="518"/>
                      </a:lnTo>
                      <a:lnTo>
                        <a:pt x="263" y="520"/>
                      </a:lnTo>
                      <a:lnTo>
                        <a:pt x="259" y="522"/>
                      </a:lnTo>
                      <a:lnTo>
                        <a:pt x="254" y="524"/>
                      </a:lnTo>
                      <a:lnTo>
                        <a:pt x="253" y="525"/>
                      </a:lnTo>
                      <a:lnTo>
                        <a:pt x="252" y="528"/>
                      </a:lnTo>
                      <a:lnTo>
                        <a:pt x="252" y="534"/>
                      </a:lnTo>
                      <a:lnTo>
                        <a:pt x="254" y="536"/>
                      </a:lnTo>
                      <a:lnTo>
                        <a:pt x="256" y="541"/>
                      </a:lnTo>
                      <a:lnTo>
                        <a:pt x="257" y="545"/>
                      </a:lnTo>
                      <a:lnTo>
                        <a:pt x="253" y="552"/>
                      </a:lnTo>
                      <a:lnTo>
                        <a:pt x="249" y="557"/>
                      </a:lnTo>
                      <a:lnTo>
                        <a:pt x="242" y="562"/>
                      </a:lnTo>
                      <a:lnTo>
                        <a:pt x="237" y="567"/>
                      </a:lnTo>
                      <a:lnTo>
                        <a:pt x="239" y="571"/>
                      </a:lnTo>
                      <a:lnTo>
                        <a:pt x="242" y="577"/>
                      </a:lnTo>
                      <a:lnTo>
                        <a:pt x="243" y="581"/>
                      </a:lnTo>
                      <a:lnTo>
                        <a:pt x="243" y="588"/>
                      </a:lnTo>
                      <a:lnTo>
                        <a:pt x="236" y="593"/>
                      </a:lnTo>
                      <a:lnTo>
                        <a:pt x="230" y="597"/>
                      </a:lnTo>
                      <a:lnTo>
                        <a:pt x="230" y="600"/>
                      </a:lnTo>
                      <a:lnTo>
                        <a:pt x="230" y="602"/>
                      </a:lnTo>
                      <a:lnTo>
                        <a:pt x="232" y="607"/>
                      </a:lnTo>
                      <a:lnTo>
                        <a:pt x="235" y="611"/>
                      </a:lnTo>
                      <a:lnTo>
                        <a:pt x="235" y="614"/>
                      </a:lnTo>
                      <a:lnTo>
                        <a:pt x="235" y="616"/>
                      </a:lnTo>
                      <a:lnTo>
                        <a:pt x="233" y="619"/>
                      </a:lnTo>
                      <a:lnTo>
                        <a:pt x="230" y="621"/>
                      </a:lnTo>
                      <a:lnTo>
                        <a:pt x="225" y="625"/>
                      </a:lnTo>
                      <a:lnTo>
                        <a:pt x="219" y="628"/>
                      </a:lnTo>
                      <a:lnTo>
                        <a:pt x="216" y="630"/>
                      </a:lnTo>
                      <a:lnTo>
                        <a:pt x="216" y="635"/>
                      </a:lnTo>
                      <a:lnTo>
                        <a:pt x="216" y="637"/>
                      </a:lnTo>
                      <a:lnTo>
                        <a:pt x="218" y="640"/>
                      </a:lnTo>
                      <a:lnTo>
                        <a:pt x="222" y="643"/>
                      </a:lnTo>
                      <a:lnTo>
                        <a:pt x="225" y="649"/>
                      </a:lnTo>
                      <a:lnTo>
                        <a:pt x="226" y="652"/>
                      </a:lnTo>
                      <a:lnTo>
                        <a:pt x="228" y="656"/>
                      </a:lnTo>
                      <a:lnTo>
                        <a:pt x="223" y="663"/>
                      </a:lnTo>
                      <a:lnTo>
                        <a:pt x="218" y="668"/>
                      </a:lnTo>
                      <a:lnTo>
                        <a:pt x="214" y="674"/>
                      </a:lnTo>
                      <a:lnTo>
                        <a:pt x="214" y="678"/>
                      </a:lnTo>
                      <a:lnTo>
                        <a:pt x="214" y="682"/>
                      </a:lnTo>
                      <a:lnTo>
                        <a:pt x="215" y="685"/>
                      </a:lnTo>
                      <a:lnTo>
                        <a:pt x="218" y="687"/>
                      </a:lnTo>
                      <a:lnTo>
                        <a:pt x="225" y="691"/>
                      </a:lnTo>
                      <a:lnTo>
                        <a:pt x="226" y="692"/>
                      </a:lnTo>
                      <a:lnTo>
                        <a:pt x="228" y="695"/>
                      </a:lnTo>
                      <a:lnTo>
                        <a:pt x="229" y="699"/>
                      </a:lnTo>
                      <a:lnTo>
                        <a:pt x="228" y="703"/>
                      </a:lnTo>
                      <a:lnTo>
                        <a:pt x="219" y="709"/>
                      </a:lnTo>
                      <a:lnTo>
                        <a:pt x="215" y="712"/>
                      </a:lnTo>
                      <a:lnTo>
                        <a:pt x="212" y="715"/>
                      </a:lnTo>
                      <a:lnTo>
                        <a:pt x="215" y="719"/>
                      </a:lnTo>
                      <a:lnTo>
                        <a:pt x="216" y="723"/>
                      </a:lnTo>
                      <a:lnTo>
                        <a:pt x="219" y="733"/>
                      </a:lnTo>
                      <a:lnTo>
                        <a:pt x="218" y="737"/>
                      </a:lnTo>
                      <a:lnTo>
                        <a:pt x="215" y="740"/>
                      </a:lnTo>
                      <a:lnTo>
                        <a:pt x="212" y="743"/>
                      </a:lnTo>
                      <a:lnTo>
                        <a:pt x="211" y="747"/>
                      </a:lnTo>
                      <a:lnTo>
                        <a:pt x="214" y="751"/>
                      </a:lnTo>
                      <a:lnTo>
                        <a:pt x="218" y="755"/>
                      </a:lnTo>
                      <a:lnTo>
                        <a:pt x="221" y="760"/>
                      </a:lnTo>
                      <a:lnTo>
                        <a:pt x="222" y="764"/>
                      </a:lnTo>
                      <a:lnTo>
                        <a:pt x="222" y="767"/>
                      </a:lnTo>
                      <a:lnTo>
                        <a:pt x="221" y="768"/>
                      </a:lnTo>
                      <a:lnTo>
                        <a:pt x="216" y="771"/>
                      </a:lnTo>
                      <a:lnTo>
                        <a:pt x="212" y="772"/>
                      </a:lnTo>
                      <a:lnTo>
                        <a:pt x="209" y="775"/>
                      </a:lnTo>
                      <a:lnTo>
                        <a:pt x="208" y="781"/>
                      </a:lnTo>
                      <a:lnTo>
                        <a:pt x="209" y="786"/>
                      </a:lnTo>
                      <a:lnTo>
                        <a:pt x="212" y="791"/>
                      </a:lnTo>
                      <a:lnTo>
                        <a:pt x="214" y="795"/>
                      </a:lnTo>
                      <a:lnTo>
                        <a:pt x="219" y="803"/>
                      </a:lnTo>
                      <a:lnTo>
                        <a:pt x="221" y="807"/>
                      </a:lnTo>
                      <a:lnTo>
                        <a:pt x="221" y="813"/>
                      </a:lnTo>
                      <a:lnTo>
                        <a:pt x="212" y="817"/>
                      </a:lnTo>
                      <a:lnTo>
                        <a:pt x="208" y="820"/>
                      </a:lnTo>
                      <a:lnTo>
                        <a:pt x="205" y="823"/>
                      </a:lnTo>
                      <a:lnTo>
                        <a:pt x="205" y="827"/>
                      </a:lnTo>
                      <a:lnTo>
                        <a:pt x="208" y="830"/>
                      </a:lnTo>
                      <a:lnTo>
                        <a:pt x="214" y="834"/>
                      </a:lnTo>
                      <a:lnTo>
                        <a:pt x="219" y="838"/>
                      </a:lnTo>
                      <a:lnTo>
                        <a:pt x="221" y="841"/>
                      </a:lnTo>
                      <a:lnTo>
                        <a:pt x="222" y="844"/>
                      </a:lnTo>
                      <a:lnTo>
                        <a:pt x="222" y="847"/>
                      </a:lnTo>
                      <a:lnTo>
                        <a:pt x="221" y="849"/>
                      </a:lnTo>
                      <a:lnTo>
                        <a:pt x="218" y="854"/>
                      </a:lnTo>
                      <a:lnTo>
                        <a:pt x="214" y="858"/>
                      </a:lnTo>
                      <a:lnTo>
                        <a:pt x="209" y="864"/>
                      </a:lnTo>
                      <a:lnTo>
                        <a:pt x="212" y="869"/>
                      </a:lnTo>
                      <a:lnTo>
                        <a:pt x="216" y="873"/>
                      </a:lnTo>
                      <a:lnTo>
                        <a:pt x="219" y="878"/>
                      </a:lnTo>
                      <a:lnTo>
                        <a:pt x="222" y="883"/>
                      </a:lnTo>
                      <a:lnTo>
                        <a:pt x="221" y="886"/>
                      </a:lnTo>
                      <a:lnTo>
                        <a:pt x="219" y="889"/>
                      </a:lnTo>
                      <a:lnTo>
                        <a:pt x="218" y="890"/>
                      </a:lnTo>
                      <a:lnTo>
                        <a:pt x="221" y="893"/>
                      </a:lnTo>
                      <a:lnTo>
                        <a:pt x="222" y="892"/>
                      </a:lnTo>
                      <a:lnTo>
                        <a:pt x="223" y="889"/>
                      </a:lnTo>
                      <a:lnTo>
                        <a:pt x="226" y="883"/>
                      </a:lnTo>
                      <a:lnTo>
                        <a:pt x="228" y="868"/>
                      </a:lnTo>
                      <a:close/>
                      <a:moveTo>
                        <a:pt x="360" y="336"/>
                      </a:moveTo>
                      <a:lnTo>
                        <a:pt x="360" y="336"/>
                      </a:lnTo>
                      <a:lnTo>
                        <a:pt x="365" y="334"/>
                      </a:lnTo>
                      <a:lnTo>
                        <a:pt x="369" y="331"/>
                      </a:lnTo>
                      <a:lnTo>
                        <a:pt x="374" y="326"/>
                      </a:lnTo>
                      <a:lnTo>
                        <a:pt x="376" y="319"/>
                      </a:lnTo>
                      <a:lnTo>
                        <a:pt x="371" y="323"/>
                      </a:lnTo>
                      <a:lnTo>
                        <a:pt x="365" y="327"/>
                      </a:lnTo>
                      <a:lnTo>
                        <a:pt x="361" y="331"/>
                      </a:lnTo>
                      <a:lnTo>
                        <a:pt x="360" y="336"/>
                      </a:lnTo>
                      <a:close/>
                      <a:moveTo>
                        <a:pt x="372" y="1090"/>
                      </a:moveTo>
                      <a:lnTo>
                        <a:pt x="372" y="1090"/>
                      </a:lnTo>
                      <a:lnTo>
                        <a:pt x="330" y="1098"/>
                      </a:lnTo>
                      <a:lnTo>
                        <a:pt x="291" y="1106"/>
                      </a:lnTo>
                      <a:lnTo>
                        <a:pt x="294" y="1112"/>
                      </a:lnTo>
                      <a:lnTo>
                        <a:pt x="298" y="1116"/>
                      </a:lnTo>
                      <a:lnTo>
                        <a:pt x="303" y="1120"/>
                      </a:lnTo>
                      <a:lnTo>
                        <a:pt x="306" y="1127"/>
                      </a:lnTo>
                      <a:lnTo>
                        <a:pt x="325" y="1123"/>
                      </a:lnTo>
                      <a:lnTo>
                        <a:pt x="340" y="1118"/>
                      </a:lnTo>
                      <a:lnTo>
                        <a:pt x="355" y="1112"/>
                      </a:lnTo>
                      <a:lnTo>
                        <a:pt x="372" y="1108"/>
                      </a:lnTo>
                      <a:lnTo>
                        <a:pt x="372" y="1097"/>
                      </a:lnTo>
                      <a:lnTo>
                        <a:pt x="372" y="1090"/>
                      </a:lnTo>
                      <a:close/>
                      <a:moveTo>
                        <a:pt x="360" y="1126"/>
                      </a:moveTo>
                      <a:lnTo>
                        <a:pt x="360" y="1126"/>
                      </a:lnTo>
                      <a:lnTo>
                        <a:pt x="362" y="1129"/>
                      </a:lnTo>
                      <a:lnTo>
                        <a:pt x="365" y="1133"/>
                      </a:lnTo>
                      <a:lnTo>
                        <a:pt x="368" y="1137"/>
                      </a:lnTo>
                      <a:lnTo>
                        <a:pt x="372" y="1142"/>
                      </a:lnTo>
                      <a:lnTo>
                        <a:pt x="372" y="1129"/>
                      </a:lnTo>
                      <a:lnTo>
                        <a:pt x="372" y="1123"/>
                      </a:lnTo>
                      <a:lnTo>
                        <a:pt x="371" y="1119"/>
                      </a:lnTo>
                      <a:lnTo>
                        <a:pt x="368" y="1120"/>
                      </a:lnTo>
                      <a:lnTo>
                        <a:pt x="365" y="1122"/>
                      </a:lnTo>
                      <a:lnTo>
                        <a:pt x="360" y="1126"/>
                      </a:lnTo>
                      <a:close/>
                      <a:moveTo>
                        <a:pt x="367" y="1163"/>
                      </a:moveTo>
                      <a:lnTo>
                        <a:pt x="367" y="1163"/>
                      </a:lnTo>
                      <a:lnTo>
                        <a:pt x="362" y="1171"/>
                      </a:lnTo>
                      <a:lnTo>
                        <a:pt x="358" y="1177"/>
                      </a:lnTo>
                      <a:lnTo>
                        <a:pt x="353" y="1184"/>
                      </a:lnTo>
                      <a:lnTo>
                        <a:pt x="348" y="1189"/>
                      </a:lnTo>
                      <a:lnTo>
                        <a:pt x="353" y="1198"/>
                      </a:lnTo>
                      <a:lnTo>
                        <a:pt x="357" y="1205"/>
                      </a:lnTo>
                      <a:lnTo>
                        <a:pt x="361" y="1212"/>
                      </a:lnTo>
                      <a:lnTo>
                        <a:pt x="367" y="1219"/>
                      </a:lnTo>
                      <a:lnTo>
                        <a:pt x="369" y="1205"/>
                      </a:lnTo>
                      <a:lnTo>
                        <a:pt x="372" y="1191"/>
                      </a:lnTo>
                      <a:lnTo>
                        <a:pt x="372" y="1184"/>
                      </a:lnTo>
                      <a:lnTo>
                        <a:pt x="371" y="1177"/>
                      </a:lnTo>
                      <a:lnTo>
                        <a:pt x="369" y="1170"/>
                      </a:lnTo>
                      <a:lnTo>
                        <a:pt x="367" y="1163"/>
                      </a:lnTo>
                      <a:close/>
                      <a:moveTo>
                        <a:pt x="365" y="1240"/>
                      </a:moveTo>
                      <a:lnTo>
                        <a:pt x="365" y="1240"/>
                      </a:lnTo>
                      <a:lnTo>
                        <a:pt x="354" y="1252"/>
                      </a:lnTo>
                      <a:lnTo>
                        <a:pt x="350" y="1258"/>
                      </a:lnTo>
                      <a:lnTo>
                        <a:pt x="346" y="1265"/>
                      </a:lnTo>
                      <a:lnTo>
                        <a:pt x="353" y="1276"/>
                      </a:lnTo>
                      <a:lnTo>
                        <a:pt x="357" y="1282"/>
                      </a:lnTo>
                      <a:lnTo>
                        <a:pt x="361" y="1286"/>
                      </a:lnTo>
                      <a:lnTo>
                        <a:pt x="365" y="1276"/>
                      </a:lnTo>
                      <a:lnTo>
                        <a:pt x="368" y="1265"/>
                      </a:lnTo>
                      <a:lnTo>
                        <a:pt x="369" y="1254"/>
                      </a:lnTo>
                      <a:lnTo>
                        <a:pt x="371" y="1241"/>
                      </a:lnTo>
                      <a:lnTo>
                        <a:pt x="368" y="1241"/>
                      </a:lnTo>
                      <a:lnTo>
                        <a:pt x="365" y="1240"/>
                      </a:lnTo>
                      <a:close/>
                      <a:moveTo>
                        <a:pt x="361" y="1304"/>
                      </a:moveTo>
                      <a:lnTo>
                        <a:pt x="361" y="1304"/>
                      </a:lnTo>
                      <a:lnTo>
                        <a:pt x="353" y="1317"/>
                      </a:lnTo>
                      <a:lnTo>
                        <a:pt x="344" y="1328"/>
                      </a:lnTo>
                      <a:lnTo>
                        <a:pt x="354" y="1339"/>
                      </a:lnTo>
                      <a:lnTo>
                        <a:pt x="364" y="1351"/>
                      </a:lnTo>
                      <a:lnTo>
                        <a:pt x="364" y="1339"/>
                      </a:lnTo>
                      <a:lnTo>
                        <a:pt x="367" y="1327"/>
                      </a:lnTo>
                      <a:lnTo>
                        <a:pt x="367" y="1320"/>
                      </a:lnTo>
                      <a:lnTo>
                        <a:pt x="367" y="1314"/>
                      </a:lnTo>
                      <a:lnTo>
                        <a:pt x="365" y="1309"/>
                      </a:lnTo>
                      <a:lnTo>
                        <a:pt x="361" y="1304"/>
                      </a:lnTo>
                      <a:close/>
                      <a:moveTo>
                        <a:pt x="365" y="1151"/>
                      </a:moveTo>
                      <a:lnTo>
                        <a:pt x="365" y="1151"/>
                      </a:lnTo>
                      <a:lnTo>
                        <a:pt x="362" y="1146"/>
                      </a:lnTo>
                      <a:lnTo>
                        <a:pt x="358" y="1140"/>
                      </a:lnTo>
                      <a:lnTo>
                        <a:pt x="355" y="1135"/>
                      </a:lnTo>
                      <a:lnTo>
                        <a:pt x="354" y="1129"/>
                      </a:lnTo>
                      <a:lnTo>
                        <a:pt x="348" y="1130"/>
                      </a:lnTo>
                      <a:lnTo>
                        <a:pt x="344" y="1133"/>
                      </a:lnTo>
                      <a:lnTo>
                        <a:pt x="337" y="1139"/>
                      </a:lnTo>
                      <a:lnTo>
                        <a:pt x="326" y="1154"/>
                      </a:lnTo>
                      <a:lnTo>
                        <a:pt x="334" y="1167"/>
                      </a:lnTo>
                      <a:lnTo>
                        <a:pt x="343" y="1179"/>
                      </a:lnTo>
                      <a:lnTo>
                        <a:pt x="348" y="1174"/>
                      </a:lnTo>
                      <a:lnTo>
                        <a:pt x="354" y="1167"/>
                      </a:lnTo>
                      <a:lnTo>
                        <a:pt x="360" y="1158"/>
                      </a:lnTo>
                      <a:lnTo>
                        <a:pt x="365" y="1151"/>
                      </a:lnTo>
                      <a:close/>
                      <a:moveTo>
                        <a:pt x="362" y="1366"/>
                      </a:moveTo>
                      <a:lnTo>
                        <a:pt x="362" y="1366"/>
                      </a:lnTo>
                      <a:lnTo>
                        <a:pt x="355" y="1359"/>
                      </a:lnTo>
                      <a:lnTo>
                        <a:pt x="350" y="1351"/>
                      </a:lnTo>
                      <a:lnTo>
                        <a:pt x="344" y="1342"/>
                      </a:lnTo>
                      <a:lnTo>
                        <a:pt x="341" y="1338"/>
                      </a:lnTo>
                      <a:lnTo>
                        <a:pt x="337" y="1335"/>
                      </a:lnTo>
                      <a:lnTo>
                        <a:pt x="325" y="1354"/>
                      </a:lnTo>
                      <a:lnTo>
                        <a:pt x="312" y="1370"/>
                      </a:lnTo>
                      <a:lnTo>
                        <a:pt x="319" y="1380"/>
                      </a:lnTo>
                      <a:lnTo>
                        <a:pt x="326" y="1390"/>
                      </a:lnTo>
                      <a:lnTo>
                        <a:pt x="332" y="1400"/>
                      </a:lnTo>
                      <a:lnTo>
                        <a:pt x="340" y="1408"/>
                      </a:lnTo>
                      <a:lnTo>
                        <a:pt x="353" y="1390"/>
                      </a:lnTo>
                      <a:lnTo>
                        <a:pt x="358" y="1379"/>
                      </a:lnTo>
                      <a:lnTo>
                        <a:pt x="362" y="1366"/>
                      </a:lnTo>
                      <a:close/>
                      <a:moveTo>
                        <a:pt x="344" y="1417"/>
                      </a:moveTo>
                      <a:lnTo>
                        <a:pt x="344" y="1417"/>
                      </a:lnTo>
                      <a:lnTo>
                        <a:pt x="347" y="1421"/>
                      </a:lnTo>
                      <a:lnTo>
                        <a:pt x="351" y="1424"/>
                      </a:lnTo>
                      <a:lnTo>
                        <a:pt x="354" y="1428"/>
                      </a:lnTo>
                      <a:lnTo>
                        <a:pt x="358" y="1431"/>
                      </a:lnTo>
                      <a:lnTo>
                        <a:pt x="360" y="1412"/>
                      </a:lnTo>
                      <a:lnTo>
                        <a:pt x="361" y="1403"/>
                      </a:lnTo>
                      <a:lnTo>
                        <a:pt x="360" y="1394"/>
                      </a:lnTo>
                      <a:lnTo>
                        <a:pt x="355" y="1400"/>
                      </a:lnTo>
                      <a:lnTo>
                        <a:pt x="351" y="1405"/>
                      </a:lnTo>
                      <a:lnTo>
                        <a:pt x="344" y="1417"/>
                      </a:lnTo>
                      <a:close/>
                      <a:moveTo>
                        <a:pt x="360" y="1229"/>
                      </a:moveTo>
                      <a:lnTo>
                        <a:pt x="360" y="1229"/>
                      </a:lnTo>
                      <a:lnTo>
                        <a:pt x="351" y="1215"/>
                      </a:lnTo>
                      <a:lnTo>
                        <a:pt x="344" y="1198"/>
                      </a:lnTo>
                      <a:lnTo>
                        <a:pt x="337" y="1203"/>
                      </a:lnTo>
                      <a:lnTo>
                        <a:pt x="332" y="1210"/>
                      </a:lnTo>
                      <a:lnTo>
                        <a:pt x="326" y="1217"/>
                      </a:lnTo>
                      <a:lnTo>
                        <a:pt x="320" y="1223"/>
                      </a:lnTo>
                      <a:lnTo>
                        <a:pt x="330" y="1241"/>
                      </a:lnTo>
                      <a:lnTo>
                        <a:pt x="341" y="1257"/>
                      </a:lnTo>
                      <a:lnTo>
                        <a:pt x="346" y="1250"/>
                      </a:lnTo>
                      <a:lnTo>
                        <a:pt x="351" y="1244"/>
                      </a:lnTo>
                      <a:lnTo>
                        <a:pt x="355" y="1237"/>
                      </a:lnTo>
                      <a:lnTo>
                        <a:pt x="360" y="1229"/>
                      </a:lnTo>
                      <a:close/>
                      <a:moveTo>
                        <a:pt x="350" y="1474"/>
                      </a:moveTo>
                      <a:lnTo>
                        <a:pt x="350" y="1474"/>
                      </a:lnTo>
                      <a:lnTo>
                        <a:pt x="347" y="1474"/>
                      </a:lnTo>
                      <a:lnTo>
                        <a:pt x="344" y="1474"/>
                      </a:lnTo>
                      <a:lnTo>
                        <a:pt x="343" y="1473"/>
                      </a:lnTo>
                      <a:lnTo>
                        <a:pt x="340" y="1473"/>
                      </a:lnTo>
                      <a:lnTo>
                        <a:pt x="334" y="1477"/>
                      </a:lnTo>
                      <a:lnTo>
                        <a:pt x="327" y="1481"/>
                      </a:lnTo>
                      <a:lnTo>
                        <a:pt x="320" y="1484"/>
                      </a:lnTo>
                      <a:lnTo>
                        <a:pt x="312" y="1486"/>
                      </a:lnTo>
                      <a:lnTo>
                        <a:pt x="295" y="1487"/>
                      </a:lnTo>
                      <a:lnTo>
                        <a:pt x="278" y="1486"/>
                      </a:lnTo>
                      <a:lnTo>
                        <a:pt x="268" y="1478"/>
                      </a:lnTo>
                      <a:lnTo>
                        <a:pt x="259" y="1471"/>
                      </a:lnTo>
                      <a:lnTo>
                        <a:pt x="247" y="1467"/>
                      </a:lnTo>
                      <a:lnTo>
                        <a:pt x="242" y="1464"/>
                      </a:lnTo>
                      <a:lnTo>
                        <a:pt x="236" y="1464"/>
                      </a:lnTo>
                      <a:lnTo>
                        <a:pt x="239" y="1486"/>
                      </a:lnTo>
                      <a:lnTo>
                        <a:pt x="240" y="1507"/>
                      </a:lnTo>
                      <a:lnTo>
                        <a:pt x="240" y="1529"/>
                      </a:lnTo>
                      <a:lnTo>
                        <a:pt x="240" y="1550"/>
                      </a:lnTo>
                      <a:lnTo>
                        <a:pt x="237" y="1591"/>
                      </a:lnTo>
                      <a:lnTo>
                        <a:pt x="236" y="1609"/>
                      </a:lnTo>
                      <a:lnTo>
                        <a:pt x="237" y="1626"/>
                      </a:lnTo>
                      <a:lnTo>
                        <a:pt x="245" y="1629"/>
                      </a:lnTo>
                      <a:lnTo>
                        <a:pt x="252" y="1632"/>
                      </a:lnTo>
                      <a:lnTo>
                        <a:pt x="259" y="1633"/>
                      </a:lnTo>
                      <a:lnTo>
                        <a:pt x="267" y="1634"/>
                      </a:lnTo>
                      <a:lnTo>
                        <a:pt x="274" y="1633"/>
                      </a:lnTo>
                      <a:lnTo>
                        <a:pt x="281" y="1632"/>
                      </a:lnTo>
                      <a:lnTo>
                        <a:pt x="288" y="1629"/>
                      </a:lnTo>
                      <a:lnTo>
                        <a:pt x="294" y="1623"/>
                      </a:lnTo>
                      <a:lnTo>
                        <a:pt x="296" y="1608"/>
                      </a:lnTo>
                      <a:lnTo>
                        <a:pt x="299" y="1594"/>
                      </a:lnTo>
                      <a:lnTo>
                        <a:pt x="302" y="1561"/>
                      </a:lnTo>
                      <a:lnTo>
                        <a:pt x="305" y="1532"/>
                      </a:lnTo>
                      <a:lnTo>
                        <a:pt x="308" y="1519"/>
                      </a:lnTo>
                      <a:lnTo>
                        <a:pt x="310" y="1507"/>
                      </a:lnTo>
                      <a:lnTo>
                        <a:pt x="313" y="1521"/>
                      </a:lnTo>
                      <a:lnTo>
                        <a:pt x="315" y="1535"/>
                      </a:lnTo>
                      <a:lnTo>
                        <a:pt x="313" y="1550"/>
                      </a:lnTo>
                      <a:lnTo>
                        <a:pt x="312" y="1567"/>
                      </a:lnTo>
                      <a:lnTo>
                        <a:pt x="308" y="1599"/>
                      </a:lnTo>
                      <a:lnTo>
                        <a:pt x="303" y="1632"/>
                      </a:lnTo>
                      <a:lnTo>
                        <a:pt x="309" y="1630"/>
                      </a:lnTo>
                      <a:lnTo>
                        <a:pt x="316" y="1629"/>
                      </a:lnTo>
                      <a:lnTo>
                        <a:pt x="322" y="1626"/>
                      </a:lnTo>
                      <a:lnTo>
                        <a:pt x="327" y="1623"/>
                      </a:lnTo>
                      <a:lnTo>
                        <a:pt x="337" y="1613"/>
                      </a:lnTo>
                      <a:lnTo>
                        <a:pt x="346" y="1603"/>
                      </a:lnTo>
                      <a:lnTo>
                        <a:pt x="344" y="1599"/>
                      </a:lnTo>
                      <a:lnTo>
                        <a:pt x="343" y="1596"/>
                      </a:lnTo>
                      <a:lnTo>
                        <a:pt x="341" y="1594"/>
                      </a:lnTo>
                      <a:lnTo>
                        <a:pt x="340" y="1591"/>
                      </a:lnTo>
                      <a:lnTo>
                        <a:pt x="344" y="1587"/>
                      </a:lnTo>
                      <a:lnTo>
                        <a:pt x="346" y="1584"/>
                      </a:lnTo>
                      <a:lnTo>
                        <a:pt x="347" y="1581"/>
                      </a:lnTo>
                      <a:lnTo>
                        <a:pt x="351" y="1551"/>
                      </a:lnTo>
                      <a:lnTo>
                        <a:pt x="355" y="1526"/>
                      </a:lnTo>
                      <a:lnTo>
                        <a:pt x="358" y="1498"/>
                      </a:lnTo>
                      <a:lnTo>
                        <a:pt x="360" y="1483"/>
                      </a:lnTo>
                      <a:lnTo>
                        <a:pt x="360" y="1466"/>
                      </a:lnTo>
                      <a:lnTo>
                        <a:pt x="360" y="1464"/>
                      </a:lnTo>
                      <a:lnTo>
                        <a:pt x="358" y="1464"/>
                      </a:lnTo>
                      <a:lnTo>
                        <a:pt x="355" y="1466"/>
                      </a:lnTo>
                      <a:lnTo>
                        <a:pt x="353" y="1469"/>
                      </a:lnTo>
                      <a:lnTo>
                        <a:pt x="350" y="1474"/>
                      </a:lnTo>
                      <a:close/>
                      <a:moveTo>
                        <a:pt x="358" y="1446"/>
                      </a:moveTo>
                      <a:lnTo>
                        <a:pt x="358" y="1446"/>
                      </a:lnTo>
                      <a:lnTo>
                        <a:pt x="347" y="1435"/>
                      </a:lnTo>
                      <a:lnTo>
                        <a:pt x="339" y="1422"/>
                      </a:lnTo>
                      <a:lnTo>
                        <a:pt x="327" y="1435"/>
                      </a:lnTo>
                      <a:lnTo>
                        <a:pt x="322" y="1441"/>
                      </a:lnTo>
                      <a:lnTo>
                        <a:pt x="318" y="1448"/>
                      </a:lnTo>
                      <a:lnTo>
                        <a:pt x="329" y="1455"/>
                      </a:lnTo>
                      <a:lnTo>
                        <a:pt x="340" y="1462"/>
                      </a:lnTo>
                      <a:lnTo>
                        <a:pt x="346" y="1459"/>
                      </a:lnTo>
                      <a:lnTo>
                        <a:pt x="351" y="1456"/>
                      </a:lnTo>
                      <a:lnTo>
                        <a:pt x="355" y="1452"/>
                      </a:lnTo>
                      <a:lnTo>
                        <a:pt x="358" y="1446"/>
                      </a:lnTo>
                      <a:close/>
                      <a:moveTo>
                        <a:pt x="355" y="1296"/>
                      </a:moveTo>
                      <a:lnTo>
                        <a:pt x="355" y="1296"/>
                      </a:lnTo>
                      <a:lnTo>
                        <a:pt x="351" y="1290"/>
                      </a:lnTo>
                      <a:lnTo>
                        <a:pt x="347" y="1285"/>
                      </a:lnTo>
                      <a:lnTo>
                        <a:pt x="344" y="1278"/>
                      </a:lnTo>
                      <a:lnTo>
                        <a:pt x="341" y="1271"/>
                      </a:lnTo>
                      <a:lnTo>
                        <a:pt x="329" y="1283"/>
                      </a:lnTo>
                      <a:lnTo>
                        <a:pt x="323" y="1290"/>
                      </a:lnTo>
                      <a:lnTo>
                        <a:pt x="319" y="1297"/>
                      </a:lnTo>
                      <a:lnTo>
                        <a:pt x="325" y="1303"/>
                      </a:lnTo>
                      <a:lnTo>
                        <a:pt x="329" y="1310"/>
                      </a:lnTo>
                      <a:lnTo>
                        <a:pt x="333" y="1316"/>
                      </a:lnTo>
                      <a:lnTo>
                        <a:pt x="340" y="1320"/>
                      </a:lnTo>
                      <a:lnTo>
                        <a:pt x="348" y="1309"/>
                      </a:lnTo>
                      <a:lnTo>
                        <a:pt x="351" y="1303"/>
                      </a:lnTo>
                      <a:lnTo>
                        <a:pt x="355" y="1296"/>
                      </a:lnTo>
                      <a:close/>
                      <a:moveTo>
                        <a:pt x="270" y="447"/>
                      </a:moveTo>
                      <a:lnTo>
                        <a:pt x="270" y="447"/>
                      </a:lnTo>
                      <a:lnTo>
                        <a:pt x="277" y="445"/>
                      </a:lnTo>
                      <a:lnTo>
                        <a:pt x="282" y="441"/>
                      </a:lnTo>
                      <a:lnTo>
                        <a:pt x="287" y="435"/>
                      </a:lnTo>
                      <a:lnTo>
                        <a:pt x="289" y="430"/>
                      </a:lnTo>
                      <a:lnTo>
                        <a:pt x="294" y="417"/>
                      </a:lnTo>
                      <a:lnTo>
                        <a:pt x="296" y="410"/>
                      </a:lnTo>
                      <a:lnTo>
                        <a:pt x="299" y="403"/>
                      </a:lnTo>
                      <a:lnTo>
                        <a:pt x="301" y="403"/>
                      </a:lnTo>
                      <a:lnTo>
                        <a:pt x="303" y="402"/>
                      </a:lnTo>
                      <a:lnTo>
                        <a:pt x="309" y="402"/>
                      </a:lnTo>
                      <a:lnTo>
                        <a:pt x="308" y="395"/>
                      </a:lnTo>
                      <a:lnTo>
                        <a:pt x="309" y="389"/>
                      </a:lnTo>
                      <a:lnTo>
                        <a:pt x="312" y="385"/>
                      </a:lnTo>
                      <a:lnTo>
                        <a:pt x="318" y="382"/>
                      </a:lnTo>
                      <a:lnTo>
                        <a:pt x="329" y="378"/>
                      </a:lnTo>
                      <a:lnTo>
                        <a:pt x="334" y="376"/>
                      </a:lnTo>
                      <a:lnTo>
                        <a:pt x="340" y="372"/>
                      </a:lnTo>
                      <a:lnTo>
                        <a:pt x="343" y="369"/>
                      </a:lnTo>
                      <a:lnTo>
                        <a:pt x="346" y="365"/>
                      </a:lnTo>
                      <a:lnTo>
                        <a:pt x="347" y="358"/>
                      </a:lnTo>
                      <a:lnTo>
                        <a:pt x="348" y="350"/>
                      </a:lnTo>
                      <a:lnTo>
                        <a:pt x="350" y="345"/>
                      </a:lnTo>
                      <a:lnTo>
                        <a:pt x="353" y="341"/>
                      </a:lnTo>
                      <a:lnTo>
                        <a:pt x="340" y="352"/>
                      </a:lnTo>
                      <a:lnTo>
                        <a:pt x="327" y="364"/>
                      </a:lnTo>
                      <a:lnTo>
                        <a:pt x="316" y="376"/>
                      </a:lnTo>
                      <a:lnTo>
                        <a:pt x="305" y="389"/>
                      </a:lnTo>
                      <a:lnTo>
                        <a:pt x="295" y="402"/>
                      </a:lnTo>
                      <a:lnTo>
                        <a:pt x="285" y="416"/>
                      </a:lnTo>
                      <a:lnTo>
                        <a:pt x="277" y="431"/>
                      </a:lnTo>
                      <a:lnTo>
                        <a:pt x="270" y="447"/>
                      </a:lnTo>
                      <a:close/>
                      <a:moveTo>
                        <a:pt x="337" y="1188"/>
                      </a:moveTo>
                      <a:lnTo>
                        <a:pt x="337" y="1188"/>
                      </a:lnTo>
                      <a:lnTo>
                        <a:pt x="337" y="1185"/>
                      </a:lnTo>
                      <a:lnTo>
                        <a:pt x="336" y="1181"/>
                      </a:lnTo>
                      <a:lnTo>
                        <a:pt x="330" y="1174"/>
                      </a:lnTo>
                      <a:lnTo>
                        <a:pt x="325" y="1168"/>
                      </a:lnTo>
                      <a:lnTo>
                        <a:pt x="320" y="1160"/>
                      </a:lnTo>
                      <a:lnTo>
                        <a:pt x="315" y="1168"/>
                      </a:lnTo>
                      <a:lnTo>
                        <a:pt x="309" y="1175"/>
                      </a:lnTo>
                      <a:lnTo>
                        <a:pt x="302" y="1182"/>
                      </a:lnTo>
                      <a:lnTo>
                        <a:pt x="298" y="1189"/>
                      </a:lnTo>
                      <a:lnTo>
                        <a:pt x="306" y="1203"/>
                      </a:lnTo>
                      <a:lnTo>
                        <a:pt x="315" y="1216"/>
                      </a:lnTo>
                      <a:lnTo>
                        <a:pt x="320" y="1210"/>
                      </a:lnTo>
                      <a:lnTo>
                        <a:pt x="327" y="1203"/>
                      </a:lnTo>
                      <a:lnTo>
                        <a:pt x="334" y="1196"/>
                      </a:lnTo>
                      <a:lnTo>
                        <a:pt x="336" y="1192"/>
                      </a:lnTo>
                      <a:lnTo>
                        <a:pt x="337" y="1188"/>
                      </a:lnTo>
                      <a:close/>
                      <a:moveTo>
                        <a:pt x="313" y="1230"/>
                      </a:moveTo>
                      <a:lnTo>
                        <a:pt x="313" y="1230"/>
                      </a:lnTo>
                      <a:lnTo>
                        <a:pt x="312" y="1234"/>
                      </a:lnTo>
                      <a:lnTo>
                        <a:pt x="308" y="1237"/>
                      </a:lnTo>
                      <a:lnTo>
                        <a:pt x="299" y="1245"/>
                      </a:lnTo>
                      <a:lnTo>
                        <a:pt x="291" y="1252"/>
                      </a:lnTo>
                      <a:lnTo>
                        <a:pt x="288" y="1257"/>
                      </a:lnTo>
                      <a:lnTo>
                        <a:pt x="287" y="1259"/>
                      </a:lnTo>
                      <a:lnTo>
                        <a:pt x="288" y="1264"/>
                      </a:lnTo>
                      <a:lnTo>
                        <a:pt x="292" y="1268"/>
                      </a:lnTo>
                      <a:lnTo>
                        <a:pt x="299" y="1275"/>
                      </a:lnTo>
                      <a:lnTo>
                        <a:pt x="306" y="1283"/>
                      </a:lnTo>
                      <a:lnTo>
                        <a:pt x="313" y="1289"/>
                      </a:lnTo>
                      <a:lnTo>
                        <a:pt x="336" y="1262"/>
                      </a:lnTo>
                      <a:lnTo>
                        <a:pt x="330" y="1255"/>
                      </a:lnTo>
                      <a:lnTo>
                        <a:pt x="325" y="1247"/>
                      </a:lnTo>
                      <a:lnTo>
                        <a:pt x="319" y="1238"/>
                      </a:lnTo>
                      <a:lnTo>
                        <a:pt x="313" y="1230"/>
                      </a:lnTo>
                      <a:close/>
                      <a:moveTo>
                        <a:pt x="333" y="1325"/>
                      </a:moveTo>
                      <a:lnTo>
                        <a:pt x="333" y="1325"/>
                      </a:lnTo>
                      <a:lnTo>
                        <a:pt x="327" y="1320"/>
                      </a:lnTo>
                      <a:lnTo>
                        <a:pt x="322" y="1313"/>
                      </a:lnTo>
                      <a:lnTo>
                        <a:pt x="316" y="1307"/>
                      </a:lnTo>
                      <a:lnTo>
                        <a:pt x="310" y="1302"/>
                      </a:lnTo>
                      <a:lnTo>
                        <a:pt x="305" y="1310"/>
                      </a:lnTo>
                      <a:lnTo>
                        <a:pt x="298" y="1317"/>
                      </a:lnTo>
                      <a:lnTo>
                        <a:pt x="291" y="1323"/>
                      </a:lnTo>
                      <a:lnTo>
                        <a:pt x="287" y="1331"/>
                      </a:lnTo>
                      <a:lnTo>
                        <a:pt x="296" y="1347"/>
                      </a:lnTo>
                      <a:lnTo>
                        <a:pt x="306" y="1362"/>
                      </a:lnTo>
                      <a:lnTo>
                        <a:pt x="320" y="1345"/>
                      </a:lnTo>
                      <a:lnTo>
                        <a:pt x="327" y="1337"/>
                      </a:lnTo>
                      <a:lnTo>
                        <a:pt x="333" y="1325"/>
                      </a:lnTo>
                      <a:close/>
                      <a:moveTo>
                        <a:pt x="333" y="1414"/>
                      </a:moveTo>
                      <a:lnTo>
                        <a:pt x="333" y="1414"/>
                      </a:lnTo>
                      <a:lnTo>
                        <a:pt x="320" y="1397"/>
                      </a:lnTo>
                      <a:lnTo>
                        <a:pt x="315" y="1387"/>
                      </a:lnTo>
                      <a:lnTo>
                        <a:pt x="309" y="1377"/>
                      </a:lnTo>
                      <a:lnTo>
                        <a:pt x="301" y="1384"/>
                      </a:lnTo>
                      <a:lnTo>
                        <a:pt x="294" y="1391"/>
                      </a:lnTo>
                      <a:lnTo>
                        <a:pt x="282" y="1408"/>
                      </a:lnTo>
                      <a:lnTo>
                        <a:pt x="296" y="1425"/>
                      </a:lnTo>
                      <a:lnTo>
                        <a:pt x="310" y="1441"/>
                      </a:lnTo>
                      <a:lnTo>
                        <a:pt x="318" y="1435"/>
                      </a:lnTo>
                      <a:lnTo>
                        <a:pt x="323" y="1429"/>
                      </a:lnTo>
                      <a:lnTo>
                        <a:pt x="333" y="1414"/>
                      </a:lnTo>
                      <a:close/>
                      <a:moveTo>
                        <a:pt x="318" y="1144"/>
                      </a:moveTo>
                      <a:lnTo>
                        <a:pt x="318" y="1144"/>
                      </a:lnTo>
                      <a:lnTo>
                        <a:pt x="319" y="1144"/>
                      </a:lnTo>
                      <a:lnTo>
                        <a:pt x="320" y="1144"/>
                      </a:lnTo>
                      <a:lnTo>
                        <a:pt x="322" y="1147"/>
                      </a:lnTo>
                      <a:lnTo>
                        <a:pt x="326" y="1140"/>
                      </a:lnTo>
                      <a:lnTo>
                        <a:pt x="327" y="1137"/>
                      </a:lnTo>
                      <a:lnTo>
                        <a:pt x="327" y="1136"/>
                      </a:lnTo>
                      <a:lnTo>
                        <a:pt x="326" y="1137"/>
                      </a:lnTo>
                      <a:lnTo>
                        <a:pt x="325" y="1139"/>
                      </a:lnTo>
                      <a:lnTo>
                        <a:pt x="322" y="1139"/>
                      </a:lnTo>
                      <a:lnTo>
                        <a:pt x="319" y="1140"/>
                      </a:lnTo>
                      <a:lnTo>
                        <a:pt x="318" y="1142"/>
                      </a:lnTo>
                      <a:lnTo>
                        <a:pt x="318" y="1144"/>
                      </a:lnTo>
                      <a:close/>
                      <a:moveTo>
                        <a:pt x="310" y="1453"/>
                      </a:moveTo>
                      <a:lnTo>
                        <a:pt x="310" y="1453"/>
                      </a:lnTo>
                      <a:lnTo>
                        <a:pt x="306" y="1457"/>
                      </a:lnTo>
                      <a:lnTo>
                        <a:pt x="302" y="1462"/>
                      </a:lnTo>
                      <a:lnTo>
                        <a:pt x="296" y="1466"/>
                      </a:lnTo>
                      <a:lnTo>
                        <a:pt x="294" y="1470"/>
                      </a:lnTo>
                      <a:lnTo>
                        <a:pt x="302" y="1473"/>
                      </a:lnTo>
                      <a:lnTo>
                        <a:pt x="312" y="1473"/>
                      </a:lnTo>
                      <a:lnTo>
                        <a:pt x="322" y="1470"/>
                      </a:lnTo>
                      <a:lnTo>
                        <a:pt x="329" y="1466"/>
                      </a:lnTo>
                      <a:lnTo>
                        <a:pt x="323" y="1463"/>
                      </a:lnTo>
                      <a:lnTo>
                        <a:pt x="319" y="1460"/>
                      </a:lnTo>
                      <a:lnTo>
                        <a:pt x="315" y="1456"/>
                      </a:lnTo>
                      <a:lnTo>
                        <a:pt x="310" y="1453"/>
                      </a:lnTo>
                      <a:close/>
                      <a:moveTo>
                        <a:pt x="306" y="1140"/>
                      </a:moveTo>
                      <a:lnTo>
                        <a:pt x="306" y="1140"/>
                      </a:lnTo>
                      <a:lnTo>
                        <a:pt x="298" y="1142"/>
                      </a:lnTo>
                      <a:lnTo>
                        <a:pt x="289" y="1142"/>
                      </a:lnTo>
                      <a:lnTo>
                        <a:pt x="281" y="1143"/>
                      </a:lnTo>
                      <a:lnTo>
                        <a:pt x="273" y="1144"/>
                      </a:lnTo>
                      <a:lnTo>
                        <a:pt x="277" y="1154"/>
                      </a:lnTo>
                      <a:lnTo>
                        <a:pt x="282" y="1163"/>
                      </a:lnTo>
                      <a:lnTo>
                        <a:pt x="287" y="1171"/>
                      </a:lnTo>
                      <a:lnTo>
                        <a:pt x="292" y="1179"/>
                      </a:lnTo>
                      <a:lnTo>
                        <a:pt x="302" y="1171"/>
                      </a:lnTo>
                      <a:lnTo>
                        <a:pt x="306" y="1167"/>
                      </a:lnTo>
                      <a:lnTo>
                        <a:pt x="310" y="1161"/>
                      </a:lnTo>
                      <a:lnTo>
                        <a:pt x="313" y="1156"/>
                      </a:lnTo>
                      <a:lnTo>
                        <a:pt x="313" y="1150"/>
                      </a:lnTo>
                      <a:lnTo>
                        <a:pt x="312" y="1144"/>
                      </a:lnTo>
                      <a:lnTo>
                        <a:pt x="306" y="1140"/>
                      </a:lnTo>
                      <a:close/>
                      <a:moveTo>
                        <a:pt x="309" y="1220"/>
                      </a:moveTo>
                      <a:lnTo>
                        <a:pt x="309" y="1220"/>
                      </a:lnTo>
                      <a:lnTo>
                        <a:pt x="301" y="1209"/>
                      </a:lnTo>
                      <a:lnTo>
                        <a:pt x="294" y="1195"/>
                      </a:lnTo>
                      <a:lnTo>
                        <a:pt x="287" y="1203"/>
                      </a:lnTo>
                      <a:lnTo>
                        <a:pt x="277" y="1210"/>
                      </a:lnTo>
                      <a:lnTo>
                        <a:pt x="268" y="1219"/>
                      </a:lnTo>
                      <a:lnTo>
                        <a:pt x="267" y="1223"/>
                      </a:lnTo>
                      <a:lnTo>
                        <a:pt x="266" y="1227"/>
                      </a:lnTo>
                      <a:lnTo>
                        <a:pt x="266" y="1231"/>
                      </a:lnTo>
                      <a:lnTo>
                        <a:pt x="267" y="1234"/>
                      </a:lnTo>
                      <a:lnTo>
                        <a:pt x="273" y="1240"/>
                      </a:lnTo>
                      <a:lnTo>
                        <a:pt x="278" y="1247"/>
                      </a:lnTo>
                      <a:lnTo>
                        <a:pt x="282" y="1252"/>
                      </a:lnTo>
                      <a:lnTo>
                        <a:pt x="289" y="1245"/>
                      </a:lnTo>
                      <a:lnTo>
                        <a:pt x="296" y="1238"/>
                      </a:lnTo>
                      <a:lnTo>
                        <a:pt x="303" y="1230"/>
                      </a:lnTo>
                      <a:lnTo>
                        <a:pt x="306" y="1226"/>
                      </a:lnTo>
                      <a:lnTo>
                        <a:pt x="309" y="1220"/>
                      </a:lnTo>
                      <a:close/>
                      <a:moveTo>
                        <a:pt x="281" y="1264"/>
                      </a:moveTo>
                      <a:lnTo>
                        <a:pt x="281" y="1264"/>
                      </a:lnTo>
                      <a:lnTo>
                        <a:pt x="273" y="1274"/>
                      </a:lnTo>
                      <a:lnTo>
                        <a:pt x="268" y="1278"/>
                      </a:lnTo>
                      <a:lnTo>
                        <a:pt x="264" y="1281"/>
                      </a:lnTo>
                      <a:lnTo>
                        <a:pt x="266" y="1274"/>
                      </a:lnTo>
                      <a:lnTo>
                        <a:pt x="270" y="1268"/>
                      </a:lnTo>
                      <a:lnTo>
                        <a:pt x="278" y="1258"/>
                      </a:lnTo>
                      <a:lnTo>
                        <a:pt x="274" y="1252"/>
                      </a:lnTo>
                      <a:lnTo>
                        <a:pt x="270" y="1245"/>
                      </a:lnTo>
                      <a:lnTo>
                        <a:pt x="266" y="1238"/>
                      </a:lnTo>
                      <a:lnTo>
                        <a:pt x="261" y="1231"/>
                      </a:lnTo>
                      <a:lnTo>
                        <a:pt x="256" y="1275"/>
                      </a:lnTo>
                      <a:lnTo>
                        <a:pt x="268" y="1299"/>
                      </a:lnTo>
                      <a:lnTo>
                        <a:pt x="281" y="1323"/>
                      </a:lnTo>
                      <a:lnTo>
                        <a:pt x="288" y="1317"/>
                      </a:lnTo>
                      <a:lnTo>
                        <a:pt x="295" y="1310"/>
                      </a:lnTo>
                      <a:lnTo>
                        <a:pt x="308" y="1295"/>
                      </a:lnTo>
                      <a:lnTo>
                        <a:pt x="301" y="1288"/>
                      </a:lnTo>
                      <a:lnTo>
                        <a:pt x="294" y="1281"/>
                      </a:lnTo>
                      <a:lnTo>
                        <a:pt x="281" y="1264"/>
                      </a:lnTo>
                      <a:close/>
                      <a:moveTo>
                        <a:pt x="305" y="1445"/>
                      </a:moveTo>
                      <a:lnTo>
                        <a:pt x="305" y="1445"/>
                      </a:lnTo>
                      <a:lnTo>
                        <a:pt x="301" y="1442"/>
                      </a:lnTo>
                      <a:lnTo>
                        <a:pt x="296" y="1438"/>
                      </a:lnTo>
                      <a:lnTo>
                        <a:pt x="289" y="1429"/>
                      </a:lnTo>
                      <a:lnTo>
                        <a:pt x="284" y="1420"/>
                      </a:lnTo>
                      <a:lnTo>
                        <a:pt x="280" y="1415"/>
                      </a:lnTo>
                      <a:lnTo>
                        <a:pt x="275" y="1412"/>
                      </a:lnTo>
                      <a:lnTo>
                        <a:pt x="273" y="1418"/>
                      </a:lnTo>
                      <a:lnTo>
                        <a:pt x="268" y="1422"/>
                      </a:lnTo>
                      <a:lnTo>
                        <a:pt x="260" y="1431"/>
                      </a:lnTo>
                      <a:lnTo>
                        <a:pt x="266" y="1441"/>
                      </a:lnTo>
                      <a:lnTo>
                        <a:pt x="273" y="1449"/>
                      </a:lnTo>
                      <a:lnTo>
                        <a:pt x="280" y="1457"/>
                      </a:lnTo>
                      <a:lnTo>
                        <a:pt x="288" y="1464"/>
                      </a:lnTo>
                      <a:lnTo>
                        <a:pt x="292" y="1460"/>
                      </a:lnTo>
                      <a:lnTo>
                        <a:pt x="298" y="1456"/>
                      </a:lnTo>
                      <a:lnTo>
                        <a:pt x="302" y="1452"/>
                      </a:lnTo>
                      <a:lnTo>
                        <a:pt x="303" y="1449"/>
                      </a:lnTo>
                      <a:lnTo>
                        <a:pt x="305" y="1445"/>
                      </a:lnTo>
                      <a:close/>
                      <a:moveTo>
                        <a:pt x="302" y="1368"/>
                      </a:moveTo>
                      <a:lnTo>
                        <a:pt x="302" y="1368"/>
                      </a:lnTo>
                      <a:lnTo>
                        <a:pt x="296" y="1361"/>
                      </a:lnTo>
                      <a:lnTo>
                        <a:pt x="291" y="1352"/>
                      </a:lnTo>
                      <a:lnTo>
                        <a:pt x="287" y="1344"/>
                      </a:lnTo>
                      <a:lnTo>
                        <a:pt x="281" y="1337"/>
                      </a:lnTo>
                      <a:lnTo>
                        <a:pt x="275" y="1345"/>
                      </a:lnTo>
                      <a:lnTo>
                        <a:pt x="268" y="1354"/>
                      </a:lnTo>
                      <a:lnTo>
                        <a:pt x="261" y="1361"/>
                      </a:lnTo>
                      <a:lnTo>
                        <a:pt x="256" y="1369"/>
                      </a:lnTo>
                      <a:lnTo>
                        <a:pt x="260" y="1377"/>
                      </a:lnTo>
                      <a:lnTo>
                        <a:pt x="264" y="1386"/>
                      </a:lnTo>
                      <a:lnTo>
                        <a:pt x="275" y="1400"/>
                      </a:lnTo>
                      <a:lnTo>
                        <a:pt x="284" y="1393"/>
                      </a:lnTo>
                      <a:lnTo>
                        <a:pt x="291" y="1386"/>
                      </a:lnTo>
                      <a:lnTo>
                        <a:pt x="296" y="1377"/>
                      </a:lnTo>
                      <a:lnTo>
                        <a:pt x="302" y="1368"/>
                      </a:lnTo>
                      <a:close/>
                      <a:moveTo>
                        <a:pt x="101" y="1099"/>
                      </a:moveTo>
                      <a:lnTo>
                        <a:pt x="101" y="1099"/>
                      </a:lnTo>
                      <a:lnTo>
                        <a:pt x="100" y="1102"/>
                      </a:lnTo>
                      <a:lnTo>
                        <a:pt x="101" y="1105"/>
                      </a:lnTo>
                      <a:lnTo>
                        <a:pt x="103" y="1108"/>
                      </a:lnTo>
                      <a:lnTo>
                        <a:pt x="106" y="1111"/>
                      </a:lnTo>
                      <a:lnTo>
                        <a:pt x="111" y="1115"/>
                      </a:lnTo>
                      <a:lnTo>
                        <a:pt x="115" y="1120"/>
                      </a:lnTo>
                      <a:lnTo>
                        <a:pt x="152" y="1127"/>
                      </a:lnTo>
                      <a:lnTo>
                        <a:pt x="186" y="1132"/>
                      </a:lnTo>
                      <a:lnTo>
                        <a:pt x="219" y="1135"/>
                      </a:lnTo>
                      <a:lnTo>
                        <a:pt x="257" y="1135"/>
                      </a:lnTo>
                      <a:lnTo>
                        <a:pt x="259" y="1133"/>
                      </a:lnTo>
                      <a:lnTo>
                        <a:pt x="259" y="1132"/>
                      </a:lnTo>
                      <a:lnTo>
                        <a:pt x="257" y="1129"/>
                      </a:lnTo>
                      <a:lnTo>
                        <a:pt x="256" y="1127"/>
                      </a:lnTo>
                      <a:lnTo>
                        <a:pt x="259" y="1126"/>
                      </a:lnTo>
                      <a:lnTo>
                        <a:pt x="260" y="1129"/>
                      </a:lnTo>
                      <a:lnTo>
                        <a:pt x="261" y="1130"/>
                      </a:lnTo>
                      <a:lnTo>
                        <a:pt x="267" y="1135"/>
                      </a:lnTo>
                      <a:lnTo>
                        <a:pt x="274" y="1132"/>
                      </a:lnTo>
                      <a:lnTo>
                        <a:pt x="282" y="1130"/>
                      </a:lnTo>
                      <a:lnTo>
                        <a:pt x="291" y="1130"/>
                      </a:lnTo>
                      <a:lnTo>
                        <a:pt x="299" y="1129"/>
                      </a:lnTo>
                      <a:lnTo>
                        <a:pt x="296" y="1123"/>
                      </a:lnTo>
                      <a:lnTo>
                        <a:pt x="294" y="1118"/>
                      </a:lnTo>
                      <a:lnTo>
                        <a:pt x="291" y="1113"/>
                      </a:lnTo>
                      <a:lnTo>
                        <a:pt x="288" y="1108"/>
                      </a:lnTo>
                      <a:lnTo>
                        <a:pt x="266" y="1109"/>
                      </a:lnTo>
                      <a:lnTo>
                        <a:pt x="245" y="1109"/>
                      </a:lnTo>
                      <a:lnTo>
                        <a:pt x="223" y="1109"/>
                      </a:lnTo>
                      <a:lnTo>
                        <a:pt x="201" y="1106"/>
                      </a:lnTo>
                      <a:lnTo>
                        <a:pt x="159" y="1099"/>
                      </a:lnTo>
                      <a:lnTo>
                        <a:pt x="120" y="1094"/>
                      </a:lnTo>
                      <a:lnTo>
                        <a:pt x="117" y="1088"/>
                      </a:lnTo>
                      <a:lnTo>
                        <a:pt x="111" y="1085"/>
                      </a:lnTo>
                      <a:lnTo>
                        <a:pt x="99" y="1080"/>
                      </a:lnTo>
                      <a:lnTo>
                        <a:pt x="97" y="1085"/>
                      </a:lnTo>
                      <a:lnTo>
                        <a:pt x="94" y="1092"/>
                      </a:lnTo>
                      <a:lnTo>
                        <a:pt x="97" y="1094"/>
                      </a:lnTo>
                      <a:lnTo>
                        <a:pt x="99" y="1097"/>
                      </a:lnTo>
                      <a:lnTo>
                        <a:pt x="100" y="1098"/>
                      </a:lnTo>
                      <a:lnTo>
                        <a:pt x="101" y="1099"/>
                      </a:lnTo>
                      <a:close/>
                      <a:moveTo>
                        <a:pt x="288" y="1189"/>
                      </a:moveTo>
                      <a:lnTo>
                        <a:pt x="288" y="1189"/>
                      </a:lnTo>
                      <a:lnTo>
                        <a:pt x="280" y="1170"/>
                      </a:lnTo>
                      <a:lnTo>
                        <a:pt x="274" y="1161"/>
                      </a:lnTo>
                      <a:lnTo>
                        <a:pt x="268" y="1151"/>
                      </a:lnTo>
                      <a:lnTo>
                        <a:pt x="268" y="1167"/>
                      </a:lnTo>
                      <a:lnTo>
                        <a:pt x="267" y="1184"/>
                      </a:lnTo>
                      <a:lnTo>
                        <a:pt x="266" y="1200"/>
                      </a:lnTo>
                      <a:lnTo>
                        <a:pt x="266" y="1217"/>
                      </a:lnTo>
                      <a:lnTo>
                        <a:pt x="270" y="1210"/>
                      </a:lnTo>
                      <a:lnTo>
                        <a:pt x="275" y="1203"/>
                      </a:lnTo>
                      <a:lnTo>
                        <a:pt x="288" y="1189"/>
                      </a:lnTo>
                      <a:close/>
                      <a:moveTo>
                        <a:pt x="277" y="1324"/>
                      </a:moveTo>
                      <a:lnTo>
                        <a:pt x="277" y="1324"/>
                      </a:lnTo>
                      <a:lnTo>
                        <a:pt x="266" y="1303"/>
                      </a:lnTo>
                      <a:lnTo>
                        <a:pt x="254" y="1282"/>
                      </a:lnTo>
                      <a:lnTo>
                        <a:pt x="250" y="1311"/>
                      </a:lnTo>
                      <a:lnTo>
                        <a:pt x="245" y="1341"/>
                      </a:lnTo>
                      <a:lnTo>
                        <a:pt x="239" y="1369"/>
                      </a:lnTo>
                      <a:lnTo>
                        <a:pt x="235" y="1394"/>
                      </a:lnTo>
                      <a:lnTo>
                        <a:pt x="240" y="1400"/>
                      </a:lnTo>
                      <a:lnTo>
                        <a:pt x="245" y="1408"/>
                      </a:lnTo>
                      <a:lnTo>
                        <a:pt x="249" y="1417"/>
                      </a:lnTo>
                      <a:lnTo>
                        <a:pt x="254" y="1425"/>
                      </a:lnTo>
                      <a:lnTo>
                        <a:pt x="264" y="1417"/>
                      </a:lnTo>
                      <a:lnTo>
                        <a:pt x="270" y="1411"/>
                      </a:lnTo>
                      <a:lnTo>
                        <a:pt x="273" y="1404"/>
                      </a:lnTo>
                      <a:lnTo>
                        <a:pt x="263" y="1389"/>
                      </a:lnTo>
                      <a:lnTo>
                        <a:pt x="252" y="1373"/>
                      </a:lnTo>
                      <a:lnTo>
                        <a:pt x="247" y="1377"/>
                      </a:lnTo>
                      <a:lnTo>
                        <a:pt x="246" y="1379"/>
                      </a:lnTo>
                      <a:lnTo>
                        <a:pt x="243" y="1377"/>
                      </a:lnTo>
                      <a:lnTo>
                        <a:pt x="247" y="1369"/>
                      </a:lnTo>
                      <a:lnTo>
                        <a:pt x="250" y="1359"/>
                      </a:lnTo>
                      <a:lnTo>
                        <a:pt x="252" y="1361"/>
                      </a:lnTo>
                      <a:lnTo>
                        <a:pt x="253" y="1362"/>
                      </a:lnTo>
                      <a:lnTo>
                        <a:pt x="254" y="1362"/>
                      </a:lnTo>
                      <a:lnTo>
                        <a:pt x="256" y="1358"/>
                      </a:lnTo>
                      <a:lnTo>
                        <a:pt x="260" y="1352"/>
                      </a:lnTo>
                      <a:lnTo>
                        <a:pt x="268" y="1344"/>
                      </a:lnTo>
                      <a:lnTo>
                        <a:pt x="273" y="1338"/>
                      </a:lnTo>
                      <a:lnTo>
                        <a:pt x="275" y="1334"/>
                      </a:lnTo>
                      <a:lnTo>
                        <a:pt x="277" y="1330"/>
                      </a:lnTo>
                      <a:lnTo>
                        <a:pt x="277" y="1324"/>
                      </a:lnTo>
                      <a:close/>
                      <a:moveTo>
                        <a:pt x="257" y="1438"/>
                      </a:moveTo>
                      <a:lnTo>
                        <a:pt x="257" y="1438"/>
                      </a:lnTo>
                      <a:lnTo>
                        <a:pt x="254" y="1439"/>
                      </a:lnTo>
                      <a:lnTo>
                        <a:pt x="252" y="1441"/>
                      </a:lnTo>
                      <a:lnTo>
                        <a:pt x="247" y="1445"/>
                      </a:lnTo>
                      <a:lnTo>
                        <a:pt x="246" y="1446"/>
                      </a:lnTo>
                      <a:lnTo>
                        <a:pt x="243" y="1448"/>
                      </a:lnTo>
                      <a:lnTo>
                        <a:pt x="242" y="1448"/>
                      </a:lnTo>
                      <a:lnTo>
                        <a:pt x="239" y="1445"/>
                      </a:lnTo>
                      <a:lnTo>
                        <a:pt x="245" y="1438"/>
                      </a:lnTo>
                      <a:lnTo>
                        <a:pt x="252" y="1431"/>
                      </a:lnTo>
                      <a:lnTo>
                        <a:pt x="242" y="1415"/>
                      </a:lnTo>
                      <a:lnTo>
                        <a:pt x="233" y="1398"/>
                      </a:lnTo>
                      <a:lnTo>
                        <a:pt x="232" y="1412"/>
                      </a:lnTo>
                      <a:lnTo>
                        <a:pt x="232" y="1427"/>
                      </a:lnTo>
                      <a:lnTo>
                        <a:pt x="236" y="1452"/>
                      </a:lnTo>
                      <a:lnTo>
                        <a:pt x="246" y="1453"/>
                      </a:lnTo>
                      <a:lnTo>
                        <a:pt x="257" y="1456"/>
                      </a:lnTo>
                      <a:lnTo>
                        <a:pt x="266" y="1462"/>
                      </a:lnTo>
                      <a:lnTo>
                        <a:pt x="275" y="1466"/>
                      </a:lnTo>
                      <a:lnTo>
                        <a:pt x="271" y="1457"/>
                      </a:lnTo>
                      <a:lnTo>
                        <a:pt x="267" y="1452"/>
                      </a:lnTo>
                      <a:lnTo>
                        <a:pt x="261" y="1445"/>
                      </a:lnTo>
                      <a:lnTo>
                        <a:pt x="257" y="1438"/>
                      </a:lnTo>
                      <a:close/>
                      <a:moveTo>
                        <a:pt x="216" y="595"/>
                      </a:moveTo>
                      <a:lnTo>
                        <a:pt x="216" y="595"/>
                      </a:lnTo>
                      <a:lnTo>
                        <a:pt x="223" y="590"/>
                      </a:lnTo>
                      <a:lnTo>
                        <a:pt x="226" y="581"/>
                      </a:lnTo>
                      <a:lnTo>
                        <a:pt x="228" y="573"/>
                      </a:lnTo>
                      <a:lnTo>
                        <a:pt x="226" y="562"/>
                      </a:lnTo>
                      <a:lnTo>
                        <a:pt x="229" y="559"/>
                      </a:lnTo>
                      <a:lnTo>
                        <a:pt x="232" y="556"/>
                      </a:lnTo>
                      <a:lnTo>
                        <a:pt x="236" y="553"/>
                      </a:lnTo>
                      <a:lnTo>
                        <a:pt x="240" y="552"/>
                      </a:lnTo>
                      <a:lnTo>
                        <a:pt x="240" y="541"/>
                      </a:lnTo>
                      <a:lnTo>
                        <a:pt x="242" y="528"/>
                      </a:lnTo>
                      <a:lnTo>
                        <a:pt x="243" y="522"/>
                      </a:lnTo>
                      <a:lnTo>
                        <a:pt x="246" y="518"/>
                      </a:lnTo>
                      <a:lnTo>
                        <a:pt x="249" y="514"/>
                      </a:lnTo>
                      <a:lnTo>
                        <a:pt x="253" y="510"/>
                      </a:lnTo>
                      <a:lnTo>
                        <a:pt x="249" y="501"/>
                      </a:lnTo>
                      <a:lnTo>
                        <a:pt x="249" y="496"/>
                      </a:lnTo>
                      <a:lnTo>
                        <a:pt x="252" y="490"/>
                      </a:lnTo>
                      <a:lnTo>
                        <a:pt x="254" y="484"/>
                      </a:lnTo>
                      <a:lnTo>
                        <a:pt x="259" y="479"/>
                      </a:lnTo>
                      <a:lnTo>
                        <a:pt x="261" y="473"/>
                      </a:lnTo>
                      <a:lnTo>
                        <a:pt x="263" y="466"/>
                      </a:lnTo>
                      <a:lnTo>
                        <a:pt x="263" y="458"/>
                      </a:lnTo>
                      <a:lnTo>
                        <a:pt x="254" y="473"/>
                      </a:lnTo>
                      <a:lnTo>
                        <a:pt x="247" y="489"/>
                      </a:lnTo>
                      <a:lnTo>
                        <a:pt x="240" y="506"/>
                      </a:lnTo>
                      <a:lnTo>
                        <a:pt x="235" y="522"/>
                      </a:lnTo>
                      <a:lnTo>
                        <a:pt x="225" y="559"/>
                      </a:lnTo>
                      <a:lnTo>
                        <a:pt x="216" y="595"/>
                      </a:lnTo>
                      <a:close/>
                      <a:moveTo>
                        <a:pt x="135" y="1462"/>
                      </a:moveTo>
                      <a:lnTo>
                        <a:pt x="135" y="1462"/>
                      </a:lnTo>
                      <a:lnTo>
                        <a:pt x="153" y="1467"/>
                      </a:lnTo>
                      <a:lnTo>
                        <a:pt x="174" y="1473"/>
                      </a:lnTo>
                      <a:lnTo>
                        <a:pt x="184" y="1474"/>
                      </a:lnTo>
                      <a:lnTo>
                        <a:pt x="194" y="1476"/>
                      </a:lnTo>
                      <a:lnTo>
                        <a:pt x="204" y="1474"/>
                      </a:lnTo>
                      <a:lnTo>
                        <a:pt x="212" y="1471"/>
                      </a:lnTo>
                      <a:lnTo>
                        <a:pt x="218" y="1466"/>
                      </a:lnTo>
                      <a:lnTo>
                        <a:pt x="221" y="1460"/>
                      </a:lnTo>
                      <a:lnTo>
                        <a:pt x="222" y="1455"/>
                      </a:lnTo>
                      <a:lnTo>
                        <a:pt x="222" y="1449"/>
                      </a:lnTo>
                      <a:lnTo>
                        <a:pt x="221" y="1438"/>
                      </a:lnTo>
                      <a:lnTo>
                        <a:pt x="219" y="1424"/>
                      </a:lnTo>
                      <a:lnTo>
                        <a:pt x="219" y="1412"/>
                      </a:lnTo>
                      <a:lnTo>
                        <a:pt x="221" y="1400"/>
                      </a:lnTo>
                      <a:lnTo>
                        <a:pt x="225" y="1373"/>
                      </a:lnTo>
                      <a:lnTo>
                        <a:pt x="230" y="1348"/>
                      </a:lnTo>
                      <a:lnTo>
                        <a:pt x="237" y="1321"/>
                      </a:lnTo>
                      <a:lnTo>
                        <a:pt x="245" y="1278"/>
                      </a:lnTo>
                      <a:lnTo>
                        <a:pt x="252" y="1236"/>
                      </a:lnTo>
                      <a:lnTo>
                        <a:pt x="256" y="1192"/>
                      </a:lnTo>
                      <a:lnTo>
                        <a:pt x="256" y="1170"/>
                      </a:lnTo>
                      <a:lnTo>
                        <a:pt x="256" y="1147"/>
                      </a:lnTo>
                      <a:lnTo>
                        <a:pt x="209" y="1146"/>
                      </a:lnTo>
                      <a:lnTo>
                        <a:pt x="187" y="1144"/>
                      </a:lnTo>
                      <a:lnTo>
                        <a:pt x="163" y="1143"/>
                      </a:lnTo>
                      <a:lnTo>
                        <a:pt x="163" y="1175"/>
                      </a:lnTo>
                      <a:lnTo>
                        <a:pt x="163" y="1209"/>
                      </a:lnTo>
                      <a:lnTo>
                        <a:pt x="163" y="1227"/>
                      </a:lnTo>
                      <a:lnTo>
                        <a:pt x="164" y="1244"/>
                      </a:lnTo>
                      <a:lnTo>
                        <a:pt x="166" y="1259"/>
                      </a:lnTo>
                      <a:lnTo>
                        <a:pt x="170" y="1275"/>
                      </a:lnTo>
                      <a:lnTo>
                        <a:pt x="169" y="1278"/>
                      </a:lnTo>
                      <a:lnTo>
                        <a:pt x="166" y="1278"/>
                      </a:lnTo>
                      <a:lnTo>
                        <a:pt x="164" y="1279"/>
                      </a:lnTo>
                      <a:lnTo>
                        <a:pt x="164" y="1282"/>
                      </a:lnTo>
                      <a:lnTo>
                        <a:pt x="164" y="1290"/>
                      </a:lnTo>
                      <a:lnTo>
                        <a:pt x="163" y="1299"/>
                      </a:lnTo>
                      <a:lnTo>
                        <a:pt x="159" y="1316"/>
                      </a:lnTo>
                      <a:lnTo>
                        <a:pt x="155" y="1334"/>
                      </a:lnTo>
                      <a:lnTo>
                        <a:pt x="155" y="1342"/>
                      </a:lnTo>
                      <a:lnTo>
                        <a:pt x="155" y="1349"/>
                      </a:lnTo>
                      <a:lnTo>
                        <a:pt x="153" y="1351"/>
                      </a:lnTo>
                      <a:lnTo>
                        <a:pt x="150" y="1351"/>
                      </a:lnTo>
                      <a:lnTo>
                        <a:pt x="148" y="1351"/>
                      </a:lnTo>
                      <a:lnTo>
                        <a:pt x="146" y="1352"/>
                      </a:lnTo>
                      <a:lnTo>
                        <a:pt x="142" y="1366"/>
                      </a:lnTo>
                      <a:lnTo>
                        <a:pt x="136" y="1377"/>
                      </a:lnTo>
                      <a:lnTo>
                        <a:pt x="129" y="1389"/>
                      </a:lnTo>
                      <a:lnTo>
                        <a:pt x="122" y="1398"/>
                      </a:lnTo>
                      <a:lnTo>
                        <a:pt x="107" y="1418"/>
                      </a:lnTo>
                      <a:lnTo>
                        <a:pt x="100" y="1429"/>
                      </a:lnTo>
                      <a:lnTo>
                        <a:pt x="94" y="1441"/>
                      </a:lnTo>
                      <a:lnTo>
                        <a:pt x="104" y="1445"/>
                      </a:lnTo>
                      <a:lnTo>
                        <a:pt x="114" y="1450"/>
                      </a:lnTo>
                      <a:lnTo>
                        <a:pt x="124" y="1457"/>
                      </a:lnTo>
                      <a:lnTo>
                        <a:pt x="135" y="1462"/>
                      </a:lnTo>
                      <a:close/>
                      <a:moveTo>
                        <a:pt x="162" y="1035"/>
                      </a:moveTo>
                      <a:lnTo>
                        <a:pt x="162" y="1035"/>
                      </a:lnTo>
                      <a:lnTo>
                        <a:pt x="163" y="1039"/>
                      </a:lnTo>
                      <a:lnTo>
                        <a:pt x="166" y="1045"/>
                      </a:lnTo>
                      <a:lnTo>
                        <a:pt x="170" y="1049"/>
                      </a:lnTo>
                      <a:lnTo>
                        <a:pt x="174" y="1052"/>
                      </a:lnTo>
                      <a:lnTo>
                        <a:pt x="187" y="1057"/>
                      </a:lnTo>
                      <a:lnTo>
                        <a:pt x="200" y="1059"/>
                      </a:lnTo>
                      <a:lnTo>
                        <a:pt x="212" y="1059"/>
                      </a:lnTo>
                      <a:lnTo>
                        <a:pt x="219" y="1057"/>
                      </a:lnTo>
                      <a:lnTo>
                        <a:pt x="225" y="1056"/>
                      </a:lnTo>
                      <a:lnTo>
                        <a:pt x="229" y="1053"/>
                      </a:lnTo>
                      <a:lnTo>
                        <a:pt x="233" y="1049"/>
                      </a:lnTo>
                      <a:lnTo>
                        <a:pt x="236" y="1045"/>
                      </a:lnTo>
                      <a:lnTo>
                        <a:pt x="239" y="1040"/>
                      </a:lnTo>
                      <a:lnTo>
                        <a:pt x="240" y="1031"/>
                      </a:lnTo>
                      <a:lnTo>
                        <a:pt x="240" y="1019"/>
                      </a:lnTo>
                      <a:lnTo>
                        <a:pt x="237" y="1008"/>
                      </a:lnTo>
                      <a:lnTo>
                        <a:pt x="235" y="997"/>
                      </a:lnTo>
                      <a:lnTo>
                        <a:pt x="229" y="976"/>
                      </a:lnTo>
                      <a:lnTo>
                        <a:pt x="225" y="959"/>
                      </a:lnTo>
                      <a:lnTo>
                        <a:pt x="225" y="966"/>
                      </a:lnTo>
                      <a:lnTo>
                        <a:pt x="225" y="976"/>
                      </a:lnTo>
                      <a:lnTo>
                        <a:pt x="228" y="994"/>
                      </a:lnTo>
                      <a:lnTo>
                        <a:pt x="229" y="1011"/>
                      </a:lnTo>
                      <a:lnTo>
                        <a:pt x="228" y="1019"/>
                      </a:lnTo>
                      <a:lnTo>
                        <a:pt x="226" y="1026"/>
                      </a:lnTo>
                      <a:lnTo>
                        <a:pt x="222" y="1032"/>
                      </a:lnTo>
                      <a:lnTo>
                        <a:pt x="216" y="1035"/>
                      </a:lnTo>
                      <a:lnTo>
                        <a:pt x="211" y="1038"/>
                      </a:lnTo>
                      <a:lnTo>
                        <a:pt x="205" y="1038"/>
                      </a:lnTo>
                      <a:lnTo>
                        <a:pt x="198" y="1036"/>
                      </a:lnTo>
                      <a:lnTo>
                        <a:pt x="193" y="1033"/>
                      </a:lnTo>
                      <a:lnTo>
                        <a:pt x="187" y="1029"/>
                      </a:lnTo>
                      <a:lnTo>
                        <a:pt x="184" y="1024"/>
                      </a:lnTo>
                      <a:lnTo>
                        <a:pt x="183" y="1017"/>
                      </a:lnTo>
                      <a:lnTo>
                        <a:pt x="181" y="1010"/>
                      </a:lnTo>
                      <a:lnTo>
                        <a:pt x="183" y="996"/>
                      </a:lnTo>
                      <a:lnTo>
                        <a:pt x="183" y="981"/>
                      </a:lnTo>
                      <a:lnTo>
                        <a:pt x="183" y="974"/>
                      </a:lnTo>
                      <a:lnTo>
                        <a:pt x="181" y="969"/>
                      </a:lnTo>
                      <a:lnTo>
                        <a:pt x="179" y="976"/>
                      </a:lnTo>
                      <a:lnTo>
                        <a:pt x="176" y="984"/>
                      </a:lnTo>
                      <a:lnTo>
                        <a:pt x="167" y="998"/>
                      </a:lnTo>
                      <a:lnTo>
                        <a:pt x="164" y="1007"/>
                      </a:lnTo>
                      <a:lnTo>
                        <a:pt x="162" y="1015"/>
                      </a:lnTo>
                      <a:lnTo>
                        <a:pt x="160" y="1025"/>
                      </a:lnTo>
                      <a:lnTo>
                        <a:pt x="162" y="1035"/>
                      </a:lnTo>
                      <a:close/>
                      <a:moveTo>
                        <a:pt x="232" y="1523"/>
                      </a:moveTo>
                      <a:lnTo>
                        <a:pt x="232" y="1523"/>
                      </a:lnTo>
                      <a:lnTo>
                        <a:pt x="232" y="1501"/>
                      </a:lnTo>
                      <a:lnTo>
                        <a:pt x="230" y="1490"/>
                      </a:lnTo>
                      <a:lnTo>
                        <a:pt x="229" y="1484"/>
                      </a:lnTo>
                      <a:lnTo>
                        <a:pt x="226" y="1478"/>
                      </a:lnTo>
                      <a:lnTo>
                        <a:pt x="221" y="1481"/>
                      </a:lnTo>
                      <a:lnTo>
                        <a:pt x="216" y="1486"/>
                      </a:lnTo>
                      <a:lnTo>
                        <a:pt x="211" y="1490"/>
                      </a:lnTo>
                      <a:lnTo>
                        <a:pt x="205" y="1491"/>
                      </a:lnTo>
                      <a:lnTo>
                        <a:pt x="198" y="1491"/>
                      </a:lnTo>
                      <a:lnTo>
                        <a:pt x="191" y="1491"/>
                      </a:lnTo>
                      <a:lnTo>
                        <a:pt x="179" y="1487"/>
                      </a:lnTo>
                      <a:lnTo>
                        <a:pt x="157" y="1478"/>
                      </a:lnTo>
                      <a:lnTo>
                        <a:pt x="129" y="1471"/>
                      </a:lnTo>
                      <a:lnTo>
                        <a:pt x="117" y="1467"/>
                      </a:lnTo>
                      <a:lnTo>
                        <a:pt x="106" y="1463"/>
                      </a:lnTo>
                      <a:lnTo>
                        <a:pt x="101" y="1460"/>
                      </a:lnTo>
                      <a:lnTo>
                        <a:pt x="97" y="1457"/>
                      </a:lnTo>
                      <a:lnTo>
                        <a:pt x="94" y="1455"/>
                      </a:lnTo>
                      <a:lnTo>
                        <a:pt x="90" y="1453"/>
                      </a:lnTo>
                      <a:lnTo>
                        <a:pt x="87" y="1471"/>
                      </a:lnTo>
                      <a:lnTo>
                        <a:pt x="87" y="1488"/>
                      </a:lnTo>
                      <a:lnTo>
                        <a:pt x="87" y="1504"/>
                      </a:lnTo>
                      <a:lnTo>
                        <a:pt x="89" y="1521"/>
                      </a:lnTo>
                      <a:lnTo>
                        <a:pt x="93" y="1550"/>
                      </a:lnTo>
                      <a:lnTo>
                        <a:pt x="100" y="1582"/>
                      </a:lnTo>
                      <a:lnTo>
                        <a:pt x="111" y="1591"/>
                      </a:lnTo>
                      <a:lnTo>
                        <a:pt x="122" y="1596"/>
                      </a:lnTo>
                      <a:lnTo>
                        <a:pt x="136" y="1602"/>
                      </a:lnTo>
                      <a:lnTo>
                        <a:pt x="152" y="1606"/>
                      </a:lnTo>
                      <a:lnTo>
                        <a:pt x="180" y="1615"/>
                      </a:lnTo>
                      <a:lnTo>
                        <a:pt x="194" y="1619"/>
                      </a:lnTo>
                      <a:lnTo>
                        <a:pt x="207" y="1626"/>
                      </a:lnTo>
                      <a:lnTo>
                        <a:pt x="211" y="1625"/>
                      </a:lnTo>
                      <a:lnTo>
                        <a:pt x="215" y="1625"/>
                      </a:lnTo>
                      <a:lnTo>
                        <a:pt x="218" y="1625"/>
                      </a:lnTo>
                      <a:lnTo>
                        <a:pt x="223" y="1625"/>
                      </a:lnTo>
                      <a:lnTo>
                        <a:pt x="226" y="1599"/>
                      </a:lnTo>
                      <a:lnTo>
                        <a:pt x="229" y="1574"/>
                      </a:lnTo>
                      <a:lnTo>
                        <a:pt x="232" y="1549"/>
                      </a:lnTo>
                      <a:lnTo>
                        <a:pt x="232" y="1523"/>
                      </a:lnTo>
                      <a:close/>
                      <a:moveTo>
                        <a:pt x="197" y="907"/>
                      </a:moveTo>
                      <a:lnTo>
                        <a:pt x="197" y="907"/>
                      </a:lnTo>
                      <a:lnTo>
                        <a:pt x="193" y="915"/>
                      </a:lnTo>
                      <a:lnTo>
                        <a:pt x="190" y="930"/>
                      </a:lnTo>
                      <a:lnTo>
                        <a:pt x="190" y="935"/>
                      </a:lnTo>
                      <a:lnTo>
                        <a:pt x="190" y="939"/>
                      </a:lnTo>
                      <a:lnTo>
                        <a:pt x="191" y="944"/>
                      </a:lnTo>
                      <a:lnTo>
                        <a:pt x="194" y="945"/>
                      </a:lnTo>
                      <a:lnTo>
                        <a:pt x="195" y="946"/>
                      </a:lnTo>
                      <a:lnTo>
                        <a:pt x="200" y="946"/>
                      </a:lnTo>
                      <a:lnTo>
                        <a:pt x="208" y="945"/>
                      </a:lnTo>
                      <a:lnTo>
                        <a:pt x="222" y="942"/>
                      </a:lnTo>
                      <a:lnTo>
                        <a:pt x="225" y="934"/>
                      </a:lnTo>
                      <a:lnTo>
                        <a:pt x="225" y="925"/>
                      </a:lnTo>
                      <a:lnTo>
                        <a:pt x="222" y="906"/>
                      </a:lnTo>
                      <a:lnTo>
                        <a:pt x="215" y="903"/>
                      </a:lnTo>
                      <a:lnTo>
                        <a:pt x="209" y="903"/>
                      </a:lnTo>
                      <a:lnTo>
                        <a:pt x="197" y="907"/>
                      </a:lnTo>
                      <a:close/>
                      <a:moveTo>
                        <a:pt x="216" y="597"/>
                      </a:moveTo>
                      <a:lnTo>
                        <a:pt x="216" y="597"/>
                      </a:lnTo>
                      <a:lnTo>
                        <a:pt x="215" y="604"/>
                      </a:lnTo>
                      <a:lnTo>
                        <a:pt x="214" y="609"/>
                      </a:lnTo>
                      <a:lnTo>
                        <a:pt x="212" y="615"/>
                      </a:lnTo>
                      <a:lnTo>
                        <a:pt x="212" y="618"/>
                      </a:lnTo>
                      <a:lnTo>
                        <a:pt x="214" y="621"/>
                      </a:lnTo>
                      <a:lnTo>
                        <a:pt x="215" y="618"/>
                      </a:lnTo>
                      <a:lnTo>
                        <a:pt x="218" y="616"/>
                      </a:lnTo>
                      <a:lnTo>
                        <a:pt x="219" y="615"/>
                      </a:lnTo>
                      <a:lnTo>
                        <a:pt x="221" y="612"/>
                      </a:lnTo>
                      <a:lnTo>
                        <a:pt x="219" y="608"/>
                      </a:lnTo>
                      <a:lnTo>
                        <a:pt x="219" y="604"/>
                      </a:lnTo>
                      <a:lnTo>
                        <a:pt x="218" y="600"/>
                      </a:lnTo>
                      <a:lnTo>
                        <a:pt x="216" y="597"/>
                      </a:lnTo>
                      <a:close/>
                      <a:moveTo>
                        <a:pt x="195" y="960"/>
                      </a:moveTo>
                      <a:lnTo>
                        <a:pt x="195" y="960"/>
                      </a:lnTo>
                      <a:lnTo>
                        <a:pt x="194" y="966"/>
                      </a:lnTo>
                      <a:lnTo>
                        <a:pt x="193" y="974"/>
                      </a:lnTo>
                      <a:lnTo>
                        <a:pt x="193" y="990"/>
                      </a:lnTo>
                      <a:lnTo>
                        <a:pt x="194" y="1019"/>
                      </a:lnTo>
                      <a:lnTo>
                        <a:pt x="201" y="1024"/>
                      </a:lnTo>
                      <a:lnTo>
                        <a:pt x="204" y="1025"/>
                      </a:lnTo>
                      <a:lnTo>
                        <a:pt x="209" y="1026"/>
                      </a:lnTo>
                      <a:lnTo>
                        <a:pt x="214" y="1019"/>
                      </a:lnTo>
                      <a:lnTo>
                        <a:pt x="216" y="1008"/>
                      </a:lnTo>
                      <a:lnTo>
                        <a:pt x="218" y="997"/>
                      </a:lnTo>
                      <a:lnTo>
                        <a:pt x="216" y="984"/>
                      </a:lnTo>
                      <a:lnTo>
                        <a:pt x="215" y="973"/>
                      </a:lnTo>
                      <a:lnTo>
                        <a:pt x="214" y="969"/>
                      </a:lnTo>
                      <a:lnTo>
                        <a:pt x="211" y="965"/>
                      </a:lnTo>
                      <a:lnTo>
                        <a:pt x="208" y="962"/>
                      </a:lnTo>
                      <a:lnTo>
                        <a:pt x="204" y="959"/>
                      </a:lnTo>
                      <a:lnTo>
                        <a:pt x="200" y="959"/>
                      </a:lnTo>
                      <a:lnTo>
                        <a:pt x="195" y="960"/>
                      </a:lnTo>
                      <a:close/>
                      <a:moveTo>
                        <a:pt x="208" y="642"/>
                      </a:moveTo>
                      <a:lnTo>
                        <a:pt x="208" y="642"/>
                      </a:lnTo>
                      <a:lnTo>
                        <a:pt x="207" y="647"/>
                      </a:lnTo>
                      <a:lnTo>
                        <a:pt x="205" y="652"/>
                      </a:lnTo>
                      <a:lnTo>
                        <a:pt x="205" y="657"/>
                      </a:lnTo>
                      <a:lnTo>
                        <a:pt x="207" y="661"/>
                      </a:lnTo>
                      <a:lnTo>
                        <a:pt x="211" y="657"/>
                      </a:lnTo>
                      <a:lnTo>
                        <a:pt x="214" y="653"/>
                      </a:lnTo>
                      <a:lnTo>
                        <a:pt x="212" y="647"/>
                      </a:lnTo>
                      <a:lnTo>
                        <a:pt x="208" y="642"/>
                      </a:lnTo>
                      <a:close/>
                      <a:moveTo>
                        <a:pt x="195" y="892"/>
                      </a:moveTo>
                      <a:lnTo>
                        <a:pt x="195" y="892"/>
                      </a:lnTo>
                      <a:lnTo>
                        <a:pt x="201" y="890"/>
                      </a:lnTo>
                      <a:lnTo>
                        <a:pt x="205" y="887"/>
                      </a:lnTo>
                      <a:lnTo>
                        <a:pt x="209" y="885"/>
                      </a:lnTo>
                      <a:lnTo>
                        <a:pt x="211" y="882"/>
                      </a:lnTo>
                      <a:lnTo>
                        <a:pt x="207" y="876"/>
                      </a:lnTo>
                      <a:lnTo>
                        <a:pt x="202" y="872"/>
                      </a:lnTo>
                      <a:lnTo>
                        <a:pt x="201" y="869"/>
                      </a:lnTo>
                      <a:lnTo>
                        <a:pt x="200" y="861"/>
                      </a:lnTo>
                      <a:lnTo>
                        <a:pt x="201" y="855"/>
                      </a:lnTo>
                      <a:lnTo>
                        <a:pt x="204" y="851"/>
                      </a:lnTo>
                      <a:lnTo>
                        <a:pt x="208" y="844"/>
                      </a:lnTo>
                      <a:lnTo>
                        <a:pt x="204" y="841"/>
                      </a:lnTo>
                      <a:lnTo>
                        <a:pt x="200" y="835"/>
                      </a:lnTo>
                      <a:lnTo>
                        <a:pt x="197" y="831"/>
                      </a:lnTo>
                      <a:lnTo>
                        <a:pt x="195" y="826"/>
                      </a:lnTo>
                      <a:lnTo>
                        <a:pt x="195" y="820"/>
                      </a:lnTo>
                      <a:lnTo>
                        <a:pt x="197" y="814"/>
                      </a:lnTo>
                      <a:lnTo>
                        <a:pt x="201" y="812"/>
                      </a:lnTo>
                      <a:lnTo>
                        <a:pt x="208" y="809"/>
                      </a:lnTo>
                      <a:lnTo>
                        <a:pt x="202" y="798"/>
                      </a:lnTo>
                      <a:lnTo>
                        <a:pt x="200" y="791"/>
                      </a:lnTo>
                      <a:lnTo>
                        <a:pt x="198" y="785"/>
                      </a:lnTo>
                      <a:lnTo>
                        <a:pt x="198" y="779"/>
                      </a:lnTo>
                      <a:lnTo>
                        <a:pt x="200" y="774"/>
                      </a:lnTo>
                      <a:lnTo>
                        <a:pt x="202" y="768"/>
                      </a:lnTo>
                      <a:lnTo>
                        <a:pt x="208" y="762"/>
                      </a:lnTo>
                      <a:lnTo>
                        <a:pt x="205" y="758"/>
                      </a:lnTo>
                      <a:lnTo>
                        <a:pt x="202" y="754"/>
                      </a:lnTo>
                      <a:lnTo>
                        <a:pt x="201" y="750"/>
                      </a:lnTo>
                      <a:lnTo>
                        <a:pt x="200" y="744"/>
                      </a:lnTo>
                      <a:lnTo>
                        <a:pt x="201" y="740"/>
                      </a:lnTo>
                      <a:lnTo>
                        <a:pt x="202" y="737"/>
                      </a:lnTo>
                      <a:lnTo>
                        <a:pt x="205" y="733"/>
                      </a:lnTo>
                      <a:lnTo>
                        <a:pt x="207" y="729"/>
                      </a:lnTo>
                      <a:lnTo>
                        <a:pt x="207" y="720"/>
                      </a:lnTo>
                      <a:lnTo>
                        <a:pt x="207" y="710"/>
                      </a:lnTo>
                      <a:lnTo>
                        <a:pt x="208" y="703"/>
                      </a:lnTo>
                      <a:lnTo>
                        <a:pt x="209" y="701"/>
                      </a:lnTo>
                      <a:lnTo>
                        <a:pt x="212" y="698"/>
                      </a:lnTo>
                      <a:lnTo>
                        <a:pt x="208" y="692"/>
                      </a:lnTo>
                      <a:lnTo>
                        <a:pt x="205" y="684"/>
                      </a:lnTo>
                      <a:lnTo>
                        <a:pt x="204" y="677"/>
                      </a:lnTo>
                      <a:lnTo>
                        <a:pt x="204" y="671"/>
                      </a:lnTo>
                      <a:lnTo>
                        <a:pt x="200" y="694"/>
                      </a:lnTo>
                      <a:lnTo>
                        <a:pt x="195" y="719"/>
                      </a:lnTo>
                      <a:lnTo>
                        <a:pt x="193" y="747"/>
                      </a:lnTo>
                      <a:lnTo>
                        <a:pt x="191" y="776"/>
                      </a:lnTo>
                      <a:lnTo>
                        <a:pt x="191" y="806"/>
                      </a:lnTo>
                      <a:lnTo>
                        <a:pt x="191" y="835"/>
                      </a:lnTo>
                      <a:lnTo>
                        <a:pt x="193" y="865"/>
                      </a:lnTo>
                      <a:lnTo>
                        <a:pt x="195" y="892"/>
                      </a:lnTo>
                      <a:close/>
                      <a:moveTo>
                        <a:pt x="149" y="1254"/>
                      </a:moveTo>
                      <a:lnTo>
                        <a:pt x="149" y="1254"/>
                      </a:lnTo>
                      <a:lnTo>
                        <a:pt x="136" y="1259"/>
                      </a:lnTo>
                      <a:lnTo>
                        <a:pt x="131" y="1262"/>
                      </a:lnTo>
                      <a:lnTo>
                        <a:pt x="124" y="1264"/>
                      </a:lnTo>
                      <a:lnTo>
                        <a:pt x="129" y="1283"/>
                      </a:lnTo>
                      <a:lnTo>
                        <a:pt x="132" y="1293"/>
                      </a:lnTo>
                      <a:lnTo>
                        <a:pt x="136" y="1300"/>
                      </a:lnTo>
                      <a:lnTo>
                        <a:pt x="142" y="1297"/>
                      </a:lnTo>
                      <a:lnTo>
                        <a:pt x="148" y="1293"/>
                      </a:lnTo>
                      <a:lnTo>
                        <a:pt x="152" y="1288"/>
                      </a:lnTo>
                      <a:lnTo>
                        <a:pt x="155" y="1282"/>
                      </a:lnTo>
                      <a:lnTo>
                        <a:pt x="155" y="1275"/>
                      </a:lnTo>
                      <a:lnTo>
                        <a:pt x="155" y="1268"/>
                      </a:lnTo>
                      <a:lnTo>
                        <a:pt x="153" y="1261"/>
                      </a:lnTo>
                      <a:lnTo>
                        <a:pt x="149" y="1254"/>
                      </a:lnTo>
                      <a:close/>
                      <a:moveTo>
                        <a:pt x="150" y="1210"/>
                      </a:moveTo>
                      <a:lnTo>
                        <a:pt x="150" y="1210"/>
                      </a:lnTo>
                      <a:lnTo>
                        <a:pt x="148" y="1215"/>
                      </a:lnTo>
                      <a:lnTo>
                        <a:pt x="143" y="1216"/>
                      </a:lnTo>
                      <a:lnTo>
                        <a:pt x="139" y="1217"/>
                      </a:lnTo>
                      <a:lnTo>
                        <a:pt x="136" y="1220"/>
                      </a:lnTo>
                      <a:lnTo>
                        <a:pt x="141" y="1226"/>
                      </a:lnTo>
                      <a:lnTo>
                        <a:pt x="143" y="1231"/>
                      </a:lnTo>
                      <a:lnTo>
                        <a:pt x="148" y="1237"/>
                      </a:lnTo>
                      <a:lnTo>
                        <a:pt x="152" y="1241"/>
                      </a:lnTo>
                      <a:lnTo>
                        <a:pt x="153" y="1234"/>
                      </a:lnTo>
                      <a:lnTo>
                        <a:pt x="153" y="1226"/>
                      </a:lnTo>
                      <a:lnTo>
                        <a:pt x="152" y="1219"/>
                      </a:lnTo>
                      <a:lnTo>
                        <a:pt x="150" y="1210"/>
                      </a:lnTo>
                      <a:close/>
                      <a:moveTo>
                        <a:pt x="143" y="1147"/>
                      </a:moveTo>
                      <a:lnTo>
                        <a:pt x="143" y="1147"/>
                      </a:lnTo>
                      <a:lnTo>
                        <a:pt x="131" y="1164"/>
                      </a:lnTo>
                      <a:lnTo>
                        <a:pt x="127" y="1174"/>
                      </a:lnTo>
                      <a:lnTo>
                        <a:pt x="124" y="1178"/>
                      </a:lnTo>
                      <a:lnTo>
                        <a:pt x="124" y="1182"/>
                      </a:lnTo>
                      <a:lnTo>
                        <a:pt x="132" y="1179"/>
                      </a:lnTo>
                      <a:lnTo>
                        <a:pt x="141" y="1174"/>
                      </a:lnTo>
                      <a:lnTo>
                        <a:pt x="141" y="1171"/>
                      </a:lnTo>
                      <a:lnTo>
                        <a:pt x="139" y="1167"/>
                      </a:lnTo>
                      <a:lnTo>
                        <a:pt x="138" y="1164"/>
                      </a:lnTo>
                      <a:lnTo>
                        <a:pt x="139" y="1160"/>
                      </a:lnTo>
                      <a:lnTo>
                        <a:pt x="142" y="1165"/>
                      </a:lnTo>
                      <a:lnTo>
                        <a:pt x="145" y="1167"/>
                      </a:lnTo>
                      <a:lnTo>
                        <a:pt x="148" y="1167"/>
                      </a:lnTo>
                      <a:lnTo>
                        <a:pt x="150" y="1163"/>
                      </a:lnTo>
                      <a:lnTo>
                        <a:pt x="152" y="1154"/>
                      </a:lnTo>
                      <a:lnTo>
                        <a:pt x="152" y="1151"/>
                      </a:lnTo>
                      <a:lnTo>
                        <a:pt x="150" y="1149"/>
                      </a:lnTo>
                      <a:lnTo>
                        <a:pt x="148" y="1147"/>
                      </a:lnTo>
                      <a:lnTo>
                        <a:pt x="143" y="1147"/>
                      </a:lnTo>
                      <a:close/>
                      <a:moveTo>
                        <a:pt x="139" y="1309"/>
                      </a:moveTo>
                      <a:lnTo>
                        <a:pt x="139" y="1309"/>
                      </a:lnTo>
                      <a:lnTo>
                        <a:pt x="142" y="1317"/>
                      </a:lnTo>
                      <a:lnTo>
                        <a:pt x="146" y="1323"/>
                      </a:lnTo>
                      <a:lnTo>
                        <a:pt x="148" y="1317"/>
                      </a:lnTo>
                      <a:lnTo>
                        <a:pt x="150" y="1311"/>
                      </a:lnTo>
                      <a:lnTo>
                        <a:pt x="152" y="1307"/>
                      </a:lnTo>
                      <a:lnTo>
                        <a:pt x="150" y="1303"/>
                      </a:lnTo>
                      <a:lnTo>
                        <a:pt x="149" y="1306"/>
                      </a:lnTo>
                      <a:lnTo>
                        <a:pt x="145" y="1307"/>
                      </a:lnTo>
                      <a:lnTo>
                        <a:pt x="142" y="1307"/>
                      </a:lnTo>
                      <a:lnTo>
                        <a:pt x="139" y="1309"/>
                      </a:lnTo>
                      <a:close/>
                      <a:moveTo>
                        <a:pt x="148" y="1181"/>
                      </a:moveTo>
                      <a:lnTo>
                        <a:pt x="148" y="1181"/>
                      </a:lnTo>
                      <a:lnTo>
                        <a:pt x="127" y="1188"/>
                      </a:lnTo>
                      <a:lnTo>
                        <a:pt x="129" y="1189"/>
                      </a:lnTo>
                      <a:lnTo>
                        <a:pt x="131" y="1191"/>
                      </a:lnTo>
                      <a:lnTo>
                        <a:pt x="132" y="1193"/>
                      </a:lnTo>
                      <a:lnTo>
                        <a:pt x="131" y="1195"/>
                      </a:lnTo>
                      <a:lnTo>
                        <a:pt x="128" y="1203"/>
                      </a:lnTo>
                      <a:lnTo>
                        <a:pt x="128" y="1206"/>
                      </a:lnTo>
                      <a:lnTo>
                        <a:pt x="129" y="1206"/>
                      </a:lnTo>
                      <a:lnTo>
                        <a:pt x="131" y="1208"/>
                      </a:lnTo>
                      <a:lnTo>
                        <a:pt x="131" y="1209"/>
                      </a:lnTo>
                      <a:lnTo>
                        <a:pt x="136" y="1209"/>
                      </a:lnTo>
                      <a:lnTo>
                        <a:pt x="141" y="1206"/>
                      </a:lnTo>
                      <a:lnTo>
                        <a:pt x="145" y="1203"/>
                      </a:lnTo>
                      <a:lnTo>
                        <a:pt x="148" y="1200"/>
                      </a:lnTo>
                      <a:lnTo>
                        <a:pt x="149" y="1196"/>
                      </a:lnTo>
                      <a:lnTo>
                        <a:pt x="150" y="1192"/>
                      </a:lnTo>
                      <a:lnTo>
                        <a:pt x="149" y="1186"/>
                      </a:lnTo>
                      <a:lnTo>
                        <a:pt x="148" y="1181"/>
                      </a:lnTo>
                      <a:close/>
                      <a:moveTo>
                        <a:pt x="143" y="1244"/>
                      </a:moveTo>
                      <a:lnTo>
                        <a:pt x="143" y="1244"/>
                      </a:lnTo>
                      <a:lnTo>
                        <a:pt x="138" y="1231"/>
                      </a:lnTo>
                      <a:lnTo>
                        <a:pt x="134" y="1226"/>
                      </a:lnTo>
                      <a:lnTo>
                        <a:pt x="131" y="1224"/>
                      </a:lnTo>
                      <a:lnTo>
                        <a:pt x="128" y="1222"/>
                      </a:lnTo>
                      <a:lnTo>
                        <a:pt x="111" y="1227"/>
                      </a:lnTo>
                      <a:lnTo>
                        <a:pt x="115" y="1243"/>
                      </a:lnTo>
                      <a:lnTo>
                        <a:pt x="121" y="1257"/>
                      </a:lnTo>
                      <a:lnTo>
                        <a:pt x="134" y="1252"/>
                      </a:lnTo>
                      <a:lnTo>
                        <a:pt x="139" y="1250"/>
                      </a:lnTo>
                      <a:lnTo>
                        <a:pt x="143" y="1244"/>
                      </a:lnTo>
                      <a:close/>
                      <a:moveTo>
                        <a:pt x="131" y="1313"/>
                      </a:moveTo>
                      <a:lnTo>
                        <a:pt x="131" y="1313"/>
                      </a:lnTo>
                      <a:lnTo>
                        <a:pt x="125" y="1317"/>
                      </a:lnTo>
                      <a:lnTo>
                        <a:pt x="120" y="1320"/>
                      </a:lnTo>
                      <a:lnTo>
                        <a:pt x="114" y="1323"/>
                      </a:lnTo>
                      <a:lnTo>
                        <a:pt x="108" y="1325"/>
                      </a:lnTo>
                      <a:lnTo>
                        <a:pt x="111" y="1331"/>
                      </a:lnTo>
                      <a:lnTo>
                        <a:pt x="114" y="1337"/>
                      </a:lnTo>
                      <a:lnTo>
                        <a:pt x="120" y="1349"/>
                      </a:lnTo>
                      <a:lnTo>
                        <a:pt x="127" y="1348"/>
                      </a:lnTo>
                      <a:lnTo>
                        <a:pt x="132" y="1345"/>
                      </a:lnTo>
                      <a:lnTo>
                        <a:pt x="136" y="1341"/>
                      </a:lnTo>
                      <a:lnTo>
                        <a:pt x="141" y="1337"/>
                      </a:lnTo>
                      <a:lnTo>
                        <a:pt x="139" y="1331"/>
                      </a:lnTo>
                      <a:lnTo>
                        <a:pt x="136" y="1324"/>
                      </a:lnTo>
                      <a:lnTo>
                        <a:pt x="131" y="1313"/>
                      </a:lnTo>
                      <a:close/>
                      <a:moveTo>
                        <a:pt x="125" y="1358"/>
                      </a:moveTo>
                      <a:lnTo>
                        <a:pt x="125" y="1358"/>
                      </a:lnTo>
                      <a:lnTo>
                        <a:pt x="125" y="1361"/>
                      </a:lnTo>
                      <a:lnTo>
                        <a:pt x="127" y="1363"/>
                      </a:lnTo>
                      <a:lnTo>
                        <a:pt x="129" y="1366"/>
                      </a:lnTo>
                      <a:lnTo>
                        <a:pt x="131" y="1363"/>
                      </a:lnTo>
                      <a:lnTo>
                        <a:pt x="132" y="1361"/>
                      </a:lnTo>
                      <a:lnTo>
                        <a:pt x="134" y="1358"/>
                      </a:lnTo>
                      <a:lnTo>
                        <a:pt x="135" y="1355"/>
                      </a:lnTo>
                      <a:lnTo>
                        <a:pt x="132" y="1355"/>
                      </a:lnTo>
                      <a:lnTo>
                        <a:pt x="129" y="1356"/>
                      </a:lnTo>
                      <a:lnTo>
                        <a:pt x="128" y="1358"/>
                      </a:lnTo>
                      <a:lnTo>
                        <a:pt x="125" y="1358"/>
                      </a:lnTo>
                      <a:close/>
                      <a:moveTo>
                        <a:pt x="91" y="1119"/>
                      </a:moveTo>
                      <a:lnTo>
                        <a:pt x="91" y="1119"/>
                      </a:lnTo>
                      <a:lnTo>
                        <a:pt x="54" y="1226"/>
                      </a:lnTo>
                      <a:lnTo>
                        <a:pt x="34" y="1282"/>
                      </a:lnTo>
                      <a:lnTo>
                        <a:pt x="16" y="1339"/>
                      </a:lnTo>
                      <a:lnTo>
                        <a:pt x="16" y="1349"/>
                      </a:lnTo>
                      <a:lnTo>
                        <a:pt x="17" y="1358"/>
                      </a:lnTo>
                      <a:lnTo>
                        <a:pt x="18" y="1366"/>
                      </a:lnTo>
                      <a:lnTo>
                        <a:pt x="21" y="1373"/>
                      </a:lnTo>
                      <a:lnTo>
                        <a:pt x="24" y="1380"/>
                      </a:lnTo>
                      <a:lnTo>
                        <a:pt x="28" y="1386"/>
                      </a:lnTo>
                      <a:lnTo>
                        <a:pt x="37" y="1396"/>
                      </a:lnTo>
                      <a:lnTo>
                        <a:pt x="47" y="1404"/>
                      </a:lnTo>
                      <a:lnTo>
                        <a:pt x="58" y="1412"/>
                      </a:lnTo>
                      <a:lnTo>
                        <a:pt x="69" y="1420"/>
                      </a:lnTo>
                      <a:lnTo>
                        <a:pt x="80" y="1428"/>
                      </a:lnTo>
                      <a:lnTo>
                        <a:pt x="76" y="1408"/>
                      </a:lnTo>
                      <a:lnTo>
                        <a:pt x="72" y="1386"/>
                      </a:lnTo>
                      <a:lnTo>
                        <a:pt x="66" y="1342"/>
                      </a:lnTo>
                      <a:lnTo>
                        <a:pt x="58" y="1339"/>
                      </a:lnTo>
                      <a:lnTo>
                        <a:pt x="55" y="1337"/>
                      </a:lnTo>
                      <a:lnTo>
                        <a:pt x="55" y="1335"/>
                      </a:lnTo>
                      <a:lnTo>
                        <a:pt x="55" y="1332"/>
                      </a:lnTo>
                      <a:lnTo>
                        <a:pt x="56" y="1332"/>
                      </a:lnTo>
                      <a:lnTo>
                        <a:pt x="58" y="1332"/>
                      </a:lnTo>
                      <a:lnTo>
                        <a:pt x="59" y="1334"/>
                      </a:lnTo>
                      <a:lnTo>
                        <a:pt x="62" y="1335"/>
                      </a:lnTo>
                      <a:lnTo>
                        <a:pt x="63" y="1335"/>
                      </a:lnTo>
                      <a:lnTo>
                        <a:pt x="65" y="1334"/>
                      </a:lnTo>
                      <a:lnTo>
                        <a:pt x="65" y="1318"/>
                      </a:lnTo>
                      <a:lnTo>
                        <a:pt x="66" y="1303"/>
                      </a:lnTo>
                      <a:lnTo>
                        <a:pt x="68" y="1289"/>
                      </a:lnTo>
                      <a:lnTo>
                        <a:pt x="70" y="1275"/>
                      </a:lnTo>
                      <a:lnTo>
                        <a:pt x="79" y="1248"/>
                      </a:lnTo>
                      <a:lnTo>
                        <a:pt x="89" y="1224"/>
                      </a:lnTo>
                      <a:lnTo>
                        <a:pt x="100" y="1200"/>
                      </a:lnTo>
                      <a:lnTo>
                        <a:pt x="111" y="1179"/>
                      </a:lnTo>
                      <a:lnTo>
                        <a:pt x="122" y="1157"/>
                      </a:lnTo>
                      <a:lnTo>
                        <a:pt x="134" y="1137"/>
                      </a:lnTo>
                      <a:lnTo>
                        <a:pt x="122" y="1135"/>
                      </a:lnTo>
                      <a:lnTo>
                        <a:pt x="113" y="1130"/>
                      </a:lnTo>
                      <a:lnTo>
                        <a:pt x="91" y="1119"/>
                      </a:lnTo>
                      <a:close/>
                      <a:moveTo>
                        <a:pt x="118" y="1268"/>
                      </a:moveTo>
                      <a:lnTo>
                        <a:pt x="118" y="1268"/>
                      </a:lnTo>
                      <a:lnTo>
                        <a:pt x="111" y="1271"/>
                      </a:lnTo>
                      <a:lnTo>
                        <a:pt x="103" y="1274"/>
                      </a:lnTo>
                      <a:lnTo>
                        <a:pt x="89" y="1279"/>
                      </a:lnTo>
                      <a:lnTo>
                        <a:pt x="91" y="1289"/>
                      </a:lnTo>
                      <a:lnTo>
                        <a:pt x="96" y="1297"/>
                      </a:lnTo>
                      <a:lnTo>
                        <a:pt x="104" y="1316"/>
                      </a:lnTo>
                      <a:lnTo>
                        <a:pt x="117" y="1310"/>
                      </a:lnTo>
                      <a:lnTo>
                        <a:pt x="128" y="1303"/>
                      </a:lnTo>
                      <a:lnTo>
                        <a:pt x="121" y="1286"/>
                      </a:lnTo>
                      <a:lnTo>
                        <a:pt x="120" y="1276"/>
                      </a:lnTo>
                      <a:lnTo>
                        <a:pt x="118" y="1268"/>
                      </a:lnTo>
                      <a:close/>
                      <a:moveTo>
                        <a:pt x="104" y="1223"/>
                      </a:moveTo>
                      <a:lnTo>
                        <a:pt x="104" y="1223"/>
                      </a:lnTo>
                      <a:lnTo>
                        <a:pt x="108" y="1220"/>
                      </a:lnTo>
                      <a:lnTo>
                        <a:pt x="114" y="1217"/>
                      </a:lnTo>
                      <a:lnTo>
                        <a:pt x="125" y="1213"/>
                      </a:lnTo>
                      <a:lnTo>
                        <a:pt x="124" y="1206"/>
                      </a:lnTo>
                      <a:lnTo>
                        <a:pt x="122" y="1200"/>
                      </a:lnTo>
                      <a:lnTo>
                        <a:pt x="118" y="1189"/>
                      </a:lnTo>
                      <a:lnTo>
                        <a:pt x="115" y="1199"/>
                      </a:lnTo>
                      <a:lnTo>
                        <a:pt x="110" y="1208"/>
                      </a:lnTo>
                      <a:lnTo>
                        <a:pt x="106" y="1216"/>
                      </a:lnTo>
                      <a:lnTo>
                        <a:pt x="104" y="1223"/>
                      </a:lnTo>
                      <a:close/>
                      <a:moveTo>
                        <a:pt x="115" y="1362"/>
                      </a:moveTo>
                      <a:lnTo>
                        <a:pt x="115" y="1362"/>
                      </a:lnTo>
                      <a:lnTo>
                        <a:pt x="111" y="1363"/>
                      </a:lnTo>
                      <a:lnTo>
                        <a:pt x="107" y="1366"/>
                      </a:lnTo>
                      <a:lnTo>
                        <a:pt x="103" y="1368"/>
                      </a:lnTo>
                      <a:lnTo>
                        <a:pt x="99" y="1369"/>
                      </a:lnTo>
                      <a:lnTo>
                        <a:pt x="101" y="1377"/>
                      </a:lnTo>
                      <a:lnTo>
                        <a:pt x="104" y="1383"/>
                      </a:lnTo>
                      <a:lnTo>
                        <a:pt x="108" y="1390"/>
                      </a:lnTo>
                      <a:lnTo>
                        <a:pt x="113" y="1394"/>
                      </a:lnTo>
                      <a:lnTo>
                        <a:pt x="118" y="1387"/>
                      </a:lnTo>
                      <a:lnTo>
                        <a:pt x="121" y="1379"/>
                      </a:lnTo>
                      <a:lnTo>
                        <a:pt x="122" y="1375"/>
                      </a:lnTo>
                      <a:lnTo>
                        <a:pt x="121" y="1370"/>
                      </a:lnTo>
                      <a:lnTo>
                        <a:pt x="120" y="1366"/>
                      </a:lnTo>
                      <a:lnTo>
                        <a:pt x="115" y="1362"/>
                      </a:lnTo>
                      <a:close/>
                      <a:moveTo>
                        <a:pt x="108" y="1229"/>
                      </a:moveTo>
                      <a:lnTo>
                        <a:pt x="108" y="1229"/>
                      </a:lnTo>
                      <a:lnTo>
                        <a:pt x="103" y="1231"/>
                      </a:lnTo>
                      <a:lnTo>
                        <a:pt x="97" y="1236"/>
                      </a:lnTo>
                      <a:lnTo>
                        <a:pt x="93" y="1241"/>
                      </a:lnTo>
                      <a:lnTo>
                        <a:pt x="90" y="1247"/>
                      </a:lnTo>
                      <a:lnTo>
                        <a:pt x="86" y="1261"/>
                      </a:lnTo>
                      <a:lnTo>
                        <a:pt x="83" y="1274"/>
                      </a:lnTo>
                      <a:lnTo>
                        <a:pt x="83" y="1269"/>
                      </a:lnTo>
                      <a:lnTo>
                        <a:pt x="87" y="1271"/>
                      </a:lnTo>
                      <a:lnTo>
                        <a:pt x="90" y="1271"/>
                      </a:lnTo>
                      <a:lnTo>
                        <a:pt x="99" y="1268"/>
                      </a:lnTo>
                      <a:lnTo>
                        <a:pt x="107" y="1264"/>
                      </a:lnTo>
                      <a:lnTo>
                        <a:pt x="111" y="1261"/>
                      </a:lnTo>
                      <a:lnTo>
                        <a:pt x="115" y="1259"/>
                      </a:lnTo>
                      <a:lnTo>
                        <a:pt x="114" y="1252"/>
                      </a:lnTo>
                      <a:lnTo>
                        <a:pt x="111" y="1245"/>
                      </a:lnTo>
                      <a:lnTo>
                        <a:pt x="110" y="1237"/>
                      </a:lnTo>
                      <a:lnTo>
                        <a:pt x="108" y="1229"/>
                      </a:lnTo>
                      <a:close/>
                      <a:moveTo>
                        <a:pt x="100" y="1327"/>
                      </a:moveTo>
                      <a:lnTo>
                        <a:pt x="100" y="1327"/>
                      </a:lnTo>
                      <a:lnTo>
                        <a:pt x="96" y="1330"/>
                      </a:lnTo>
                      <a:lnTo>
                        <a:pt x="91" y="1332"/>
                      </a:lnTo>
                      <a:lnTo>
                        <a:pt x="82" y="1335"/>
                      </a:lnTo>
                      <a:lnTo>
                        <a:pt x="84" y="1344"/>
                      </a:lnTo>
                      <a:lnTo>
                        <a:pt x="87" y="1349"/>
                      </a:lnTo>
                      <a:lnTo>
                        <a:pt x="93" y="1363"/>
                      </a:lnTo>
                      <a:lnTo>
                        <a:pt x="103" y="1359"/>
                      </a:lnTo>
                      <a:lnTo>
                        <a:pt x="107" y="1356"/>
                      </a:lnTo>
                      <a:lnTo>
                        <a:pt x="113" y="1355"/>
                      </a:lnTo>
                      <a:lnTo>
                        <a:pt x="107" y="1341"/>
                      </a:lnTo>
                      <a:lnTo>
                        <a:pt x="104" y="1334"/>
                      </a:lnTo>
                      <a:lnTo>
                        <a:pt x="100" y="1327"/>
                      </a:lnTo>
                      <a:close/>
                      <a:moveTo>
                        <a:pt x="91" y="1373"/>
                      </a:moveTo>
                      <a:lnTo>
                        <a:pt x="91" y="1373"/>
                      </a:lnTo>
                      <a:lnTo>
                        <a:pt x="86" y="1375"/>
                      </a:lnTo>
                      <a:lnTo>
                        <a:pt x="83" y="1373"/>
                      </a:lnTo>
                      <a:lnTo>
                        <a:pt x="82" y="1370"/>
                      </a:lnTo>
                      <a:lnTo>
                        <a:pt x="83" y="1369"/>
                      </a:lnTo>
                      <a:lnTo>
                        <a:pt x="84" y="1369"/>
                      </a:lnTo>
                      <a:lnTo>
                        <a:pt x="87" y="1368"/>
                      </a:lnTo>
                      <a:lnTo>
                        <a:pt x="87" y="1365"/>
                      </a:lnTo>
                      <a:lnTo>
                        <a:pt x="82" y="1352"/>
                      </a:lnTo>
                      <a:lnTo>
                        <a:pt x="80" y="1345"/>
                      </a:lnTo>
                      <a:lnTo>
                        <a:pt x="76" y="1339"/>
                      </a:lnTo>
                      <a:lnTo>
                        <a:pt x="77" y="1361"/>
                      </a:lnTo>
                      <a:lnTo>
                        <a:pt x="82" y="1382"/>
                      </a:lnTo>
                      <a:lnTo>
                        <a:pt x="86" y="1400"/>
                      </a:lnTo>
                      <a:lnTo>
                        <a:pt x="89" y="1420"/>
                      </a:lnTo>
                      <a:lnTo>
                        <a:pt x="96" y="1417"/>
                      </a:lnTo>
                      <a:lnTo>
                        <a:pt x="100" y="1411"/>
                      </a:lnTo>
                      <a:lnTo>
                        <a:pt x="101" y="1405"/>
                      </a:lnTo>
                      <a:lnTo>
                        <a:pt x="101" y="1400"/>
                      </a:lnTo>
                      <a:lnTo>
                        <a:pt x="100" y="1393"/>
                      </a:lnTo>
                      <a:lnTo>
                        <a:pt x="97" y="1387"/>
                      </a:lnTo>
                      <a:lnTo>
                        <a:pt x="91" y="1373"/>
                      </a:lnTo>
                      <a:close/>
                      <a:moveTo>
                        <a:pt x="99" y="1320"/>
                      </a:moveTo>
                      <a:lnTo>
                        <a:pt x="99" y="1320"/>
                      </a:lnTo>
                      <a:lnTo>
                        <a:pt x="91" y="1300"/>
                      </a:lnTo>
                      <a:lnTo>
                        <a:pt x="83" y="1281"/>
                      </a:lnTo>
                      <a:lnTo>
                        <a:pt x="80" y="1286"/>
                      </a:lnTo>
                      <a:lnTo>
                        <a:pt x="77" y="1290"/>
                      </a:lnTo>
                      <a:lnTo>
                        <a:pt x="76" y="1297"/>
                      </a:lnTo>
                      <a:lnTo>
                        <a:pt x="76" y="1304"/>
                      </a:lnTo>
                      <a:lnTo>
                        <a:pt x="76" y="1317"/>
                      </a:lnTo>
                      <a:lnTo>
                        <a:pt x="80" y="1328"/>
                      </a:lnTo>
                      <a:lnTo>
                        <a:pt x="99" y="1320"/>
                      </a:lnTo>
                      <a:close/>
                      <a:moveTo>
                        <a:pt x="83" y="1450"/>
                      </a:moveTo>
                      <a:lnTo>
                        <a:pt x="83" y="1450"/>
                      </a:lnTo>
                      <a:lnTo>
                        <a:pt x="76" y="1442"/>
                      </a:lnTo>
                      <a:lnTo>
                        <a:pt x="69" y="1435"/>
                      </a:lnTo>
                      <a:lnTo>
                        <a:pt x="52" y="1422"/>
                      </a:lnTo>
                      <a:lnTo>
                        <a:pt x="34" y="1410"/>
                      </a:lnTo>
                      <a:lnTo>
                        <a:pt x="27" y="1403"/>
                      </a:lnTo>
                      <a:lnTo>
                        <a:pt x="18" y="1396"/>
                      </a:lnTo>
                      <a:lnTo>
                        <a:pt x="18" y="1418"/>
                      </a:lnTo>
                      <a:lnTo>
                        <a:pt x="21" y="1441"/>
                      </a:lnTo>
                      <a:lnTo>
                        <a:pt x="24" y="1460"/>
                      </a:lnTo>
                      <a:lnTo>
                        <a:pt x="26" y="1480"/>
                      </a:lnTo>
                      <a:lnTo>
                        <a:pt x="26" y="1494"/>
                      </a:lnTo>
                      <a:lnTo>
                        <a:pt x="24" y="1507"/>
                      </a:lnTo>
                      <a:lnTo>
                        <a:pt x="26" y="1514"/>
                      </a:lnTo>
                      <a:lnTo>
                        <a:pt x="27" y="1519"/>
                      </a:lnTo>
                      <a:lnTo>
                        <a:pt x="34" y="1529"/>
                      </a:lnTo>
                      <a:lnTo>
                        <a:pt x="41" y="1537"/>
                      </a:lnTo>
                      <a:lnTo>
                        <a:pt x="48" y="1547"/>
                      </a:lnTo>
                      <a:lnTo>
                        <a:pt x="58" y="1553"/>
                      </a:lnTo>
                      <a:lnTo>
                        <a:pt x="68" y="1560"/>
                      </a:lnTo>
                      <a:lnTo>
                        <a:pt x="77" y="1566"/>
                      </a:lnTo>
                      <a:lnTo>
                        <a:pt x="83" y="1568"/>
                      </a:lnTo>
                      <a:lnTo>
                        <a:pt x="87" y="1570"/>
                      </a:lnTo>
                      <a:lnTo>
                        <a:pt x="83" y="1554"/>
                      </a:lnTo>
                      <a:lnTo>
                        <a:pt x="82" y="1539"/>
                      </a:lnTo>
                      <a:lnTo>
                        <a:pt x="80" y="1523"/>
                      </a:lnTo>
                      <a:lnTo>
                        <a:pt x="79" y="1508"/>
                      </a:lnTo>
                      <a:lnTo>
                        <a:pt x="80" y="1480"/>
                      </a:lnTo>
                      <a:lnTo>
                        <a:pt x="83" y="14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28" name="Freeform 126"/>
                <p:cNvSpPr>
                  <a:spLocks noEditPoints="1"/>
                </p:cNvSpPr>
                <p:nvPr/>
              </p:nvSpPr>
              <p:spPr bwMode="auto">
                <a:xfrm>
                  <a:off x="2552701" y="657225"/>
                  <a:ext cx="125413" cy="58738"/>
                </a:xfrm>
                <a:custGeom>
                  <a:avLst/>
                  <a:gdLst>
                    <a:gd name="T0" fmla="*/ 113139 w 235"/>
                    <a:gd name="T1" fmla="*/ 54966 h 109"/>
                    <a:gd name="T2" fmla="*/ 101398 w 235"/>
                    <a:gd name="T3" fmla="*/ 55505 h 109"/>
                    <a:gd name="T4" fmla="*/ 75248 w 235"/>
                    <a:gd name="T5" fmla="*/ 52810 h 109"/>
                    <a:gd name="T6" fmla="*/ 61372 w 235"/>
                    <a:gd name="T7" fmla="*/ 52810 h 109"/>
                    <a:gd name="T8" fmla="*/ 57637 w 235"/>
                    <a:gd name="T9" fmla="*/ 53349 h 109"/>
                    <a:gd name="T10" fmla="*/ 49632 w 235"/>
                    <a:gd name="T11" fmla="*/ 55505 h 109"/>
                    <a:gd name="T12" fmla="*/ 45896 w 235"/>
                    <a:gd name="T13" fmla="*/ 56582 h 109"/>
                    <a:gd name="T14" fmla="*/ 26150 w 235"/>
                    <a:gd name="T15" fmla="*/ 57121 h 109"/>
                    <a:gd name="T16" fmla="*/ 20280 w 235"/>
                    <a:gd name="T17" fmla="*/ 58738 h 109"/>
                    <a:gd name="T18" fmla="*/ 13342 w 235"/>
                    <a:gd name="T19" fmla="*/ 51194 h 109"/>
                    <a:gd name="T20" fmla="*/ 5337 w 235"/>
                    <a:gd name="T21" fmla="*/ 41494 h 109"/>
                    <a:gd name="T22" fmla="*/ 0 w 235"/>
                    <a:gd name="T23" fmla="*/ 30716 h 109"/>
                    <a:gd name="T24" fmla="*/ 0 w 235"/>
                    <a:gd name="T25" fmla="*/ 24789 h 109"/>
                    <a:gd name="T26" fmla="*/ 2135 w 235"/>
                    <a:gd name="T27" fmla="*/ 18861 h 109"/>
                    <a:gd name="T28" fmla="*/ 11207 w 235"/>
                    <a:gd name="T29" fmla="*/ 13472 h 109"/>
                    <a:gd name="T30" fmla="*/ 31487 w 235"/>
                    <a:gd name="T31" fmla="*/ 5928 h 109"/>
                    <a:gd name="T32" fmla="*/ 53367 w 235"/>
                    <a:gd name="T33" fmla="*/ 1078 h 109"/>
                    <a:gd name="T34" fmla="*/ 76315 w 235"/>
                    <a:gd name="T35" fmla="*/ 0 h 109"/>
                    <a:gd name="T36" fmla="*/ 87522 w 235"/>
                    <a:gd name="T37" fmla="*/ 539 h 109"/>
                    <a:gd name="T38" fmla="*/ 96595 w 235"/>
                    <a:gd name="T39" fmla="*/ 3772 h 109"/>
                    <a:gd name="T40" fmla="*/ 105133 w 235"/>
                    <a:gd name="T41" fmla="*/ 6467 h 109"/>
                    <a:gd name="T42" fmla="*/ 116341 w 235"/>
                    <a:gd name="T43" fmla="*/ 8622 h 109"/>
                    <a:gd name="T44" fmla="*/ 122745 w 235"/>
                    <a:gd name="T45" fmla="*/ 12394 h 109"/>
                    <a:gd name="T46" fmla="*/ 125413 w 235"/>
                    <a:gd name="T47" fmla="*/ 14011 h 109"/>
                    <a:gd name="T48" fmla="*/ 125413 w 235"/>
                    <a:gd name="T49" fmla="*/ 25327 h 109"/>
                    <a:gd name="T50" fmla="*/ 122211 w 235"/>
                    <a:gd name="T51" fmla="*/ 36105 h 109"/>
                    <a:gd name="T52" fmla="*/ 113139 w 235"/>
                    <a:gd name="T53" fmla="*/ 54966 h 109"/>
                    <a:gd name="T54" fmla="*/ 78984 w 235"/>
                    <a:gd name="T55" fmla="*/ 12394 h 109"/>
                    <a:gd name="T56" fmla="*/ 70445 w 235"/>
                    <a:gd name="T57" fmla="*/ 13472 h 109"/>
                    <a:gd name="T58" fmla="*/ 53367 w 235"/>
                    <a:gd name="T59" fmla="*/ 15089 h 109"/>
                    <a:gd name="T60" fmla="*/ 44828 w 235"/>
                    <a:gd name="T61" fmla="*/ 15628 h 109"/>
                    <a:gd name="T62" fmla="*/ 38424 w 235"/>
                    <a:gd name="T63" fmla="*/ 15089 h 109"/>
                    <a:gd name="T64" fmla="*/ 33088 w 235"/>
                    <a:gd name="T65" fmla="*/ 16166 h 109"/>
                    <a:gd name="T66" fmla="*/ 22414 w 235"/>
                    <a:gd name="T67" fmla="*/ 21555 h 109"/>
                    <a:gd name="T68" fmla="*/ 18679 w 235"/>
                    <a:gd name="T69" fmla="*/ 23172 h 109"/>
                    <a:gd name="T70" fmla="*/ 20280 w 235"/>
                    <a:gd name="T71" fmla="*/ 30716 h 109"/>
                    <a:gd name="T72" fmla="*/ 24015 w 235"/>
                    <a:gd name="T73" fmla="*/ 37722 h 109"/>
                    <a:gd name="T74" fmla="*/ 44828 w 235"/>
                    <a:gd name="T75" fmla="*/ 36105 h 109"/>
                    <a:gd name="T76" fmla="*/ 83787 w 235"/>
                    <a:gd name="T77" fmla="*/ 35566 h 109"/>
                    <a:gd name="T78" fmla="*/ 103532 w 235"/>
                    <a:gd name="T79" fmla="*/ 36644 h 109"/>
                    <a:gd name="T80" fmla="*/ 106201 w 235"/>
                    <a:gd name="T81" fmla="*/ 32872 h 109"/>
                    <a:gd name="T82" fmla="*/ 108869 w 235"/>
                    <a:gd name="T83" fmla="*/ 23172 h 109"/>
                    <a:gd name="T84" fmla="*/ 107268 w 235"/>
                    <a:gd name="T85" fmla="*/ 17783 h 109"/>
                    <a:gd name="T86" fmla="*/ 86455 w 235"/>
                    <a:gd name="T87" fmla="*/ 14011 h 109"/>
                    <a:gd name="T88" fmla="*/ 78984 w 235"/>
                    <a:gd name="T89" fmla="*/ 12394 h 10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35" h="109">
                      <a:moveTo>
                        <a:pt x="212" y="102"/>
                      </a:moveTo>
                      <a:lnTo>
                        <a:pt x="212" y="102"/>
                      </a:lnTo>
                      <a:lnTo>
                        <a:pt x="201" y="103"/>
                      </a:lnTo>
                      <a:lnTo>
                        <a:pt x="190" y="103"/>
                      </a:lnTo>
                      <a:lnTo>
                        <a:pt x="166" y="101"/>
                      </a:lnTo>
                      <a:lnTo>
                        <a:pt x="141" y="98"/>
                      </a:lnTo>
                      <a:lnTo>
                        <a:pt x="128" y="98"/>
                      </a:lnTo>
                      <a:lnTo>
                        <a:pt x="115" y="98"/>
                      </a:lnTo>
                      <a:lnTo>
                        <a:pt x="108" y="99"/>
                      </a:lnTo>
                      <a:lnTo>
                        <a:pt x="100" y="102"/>
                      </a:lnTo>
                      <a:lnTo>
                        <a:pt x="93" y="103"/>
                      </a:lnTo>
                      <a:lnTo>
                        <a:pt x="86" y="105"/>
                      </a:lnTo>
                      <a:lnTo>
                        <a:pt x="61" y="106"/>
                      </a:lnTo>
                      <a:lnTo>
                        <a:pt x="49" y="106"/>
                      </a:lnTo>
                      <a:lnTo>
                        <a:pt x="38" y="109"/>
                      </a:lnTo>
                      <a:lnTo>
                        <a:pt x="32" y="102"/>
                      </a:lnTo>
                      <a:lnTo>
                        <a:pt x="25" y="95"/>
                      </a:lnTo>
                      <a:lnTo>
                        <a:pt x="17" y="87"/>
                      </a:lnTo>
                      <a:lnTo>
                        <a:pt x="10" y="77"/>
                      </a:lnTo>
                      <a:lnTo>
                        <a:pt x="4" y="67"/>
                      </a:lnTo>
                      <a:lnTo>
                        <a:pt x="0" y="57"/>
                      </a:lnTo>
                      <a:lnTo>
                        <a:pt x="0" y="52"/>
                      </a:lnTo>
                      <a:lnTo>
                        <a:pt x="0" y="46"/>
                      </a:lnTo>
                      <a:lnTo>
                        <a:pt x="2" y="40"/>
                      </a:lnTo>
                      <a:lnTo>
                        <a:pt x="4" y="35"/>
                      </a:lnTo>
                      <a:lnTo>
                        <a:pt x="21" y="25"/>
                      </a:lnTo>
                      <a:lnTo>
                        <a:pt x="39" y="16"/>
                      </a:lnTo>
                      <a:lnTo>
                        <a:pt x="59" y="11"/>
                      </a:lnTo>
                      <a:lnTo>
                        <a:pt x="79" y="5"/>
                      </a:lnTo>
                      <a:lnTo>
                        <a:pt x="100" y="2"/>
                      </a:lnTo>
                      <a:lnTo>
                        <a:pt x="121" y="0"/>
                      </a:lnTo>
                      <a:lnTo>
                        <a:pt x="143" y="0"/>
                      </a:lnTo>
                      <a:lnTo>
                        <a:pt x="164" y="1"/>
                      </a:lnTo>
                      <a:lnTo>
                        <a:pt x="174" y="4"/>
                      </a:lnTo>
                      <a:lnTo>
                        <a:pt x="181" y="7"/>
                      </a:lnTo>
                      <a:lnTo>
                        <a:pt x="197" y="12"/>
                      </a:lnTo>
                      <a:lnTo>
                        <a:pt x="207" y="15"/>
                      </a:lnTo>
                      <a:lnTo>
                        <a:pt x="218" y="16"/>
                      </a:lnTo>
                      <a:lnTo>
                        <a:pt x="226" y="21"/>
                      </a:lnTo>
                      <a:lnTo>
                        <a:pt x="230" y="23"/>
                      </a:lnTo>
                      <a:lnTo>
                        <a:pt x="235" y="26"/>
                      </a:lnTo>
                      <a:lnTo>
                        <a:pt x="235" y="37"/>
                      </a:lnTo>
                      <a:lnTo>
                        <a:pt x="235" y="47"/>
                      </a:lnTo>
                      <a:lnTo>
                        <a:pt x="232" y="57"/>
                      </a:lnTo>
                      <a:lnTo>
                        <a:pt x="229" y="67"/>
                      </a:lnTo>
                      <a:lnTo>
                        <a:pt x="221" y="85"/>
                      </a:lnTo>
                      <a:lnTo>
                        <a:pt x="212" y="102"/>
                      </a:lnTo>
                      <a:close/>
                      <a:moveTo>
                        <a:pt x="148" y="23"/>
                      </a:moveTo>
                      <a:lnTo>
                        <a:pt x="148" y="23"/>
                      </a:lnTo>
                      <a:lnTo>
                        <a:pt x="132" y="25"/>
                      </a:lnTo>
                      <a:lnTo>
                        <a:pt x="117" y="26"/>
                      </a:lnTo>
                      <a:lnTo>
                        <a:pt x="100" y="28"/>
                      </a:lnTo>
                      <a:lnTo>
                        <a:pt x="84" y="29"/>
                      </a:lnTo>
                      <a:lnTo>
                        <a:pt x="77" y="29"/>
                      </a:lnTo>
                      <a:lnTo>
                        <a:pt x="72" y="28"/>
                      </a:lnTo>
                      <a:lnTo>
                        <a:pt x="62" y="30"/>
                      </a:lnTo>
                      <a:lnTo>
                        <a:pt x="51" y="36"/>
                      </a:lnTo>
                      <a:lnTo>
                        <a:pt x="42" y="40"/>
                      </a:lnTo>
                      <a:lnTo>
                        <a:pt x="35" y="43"/>
                      </a:lnTo>
                      <a:lnTo>
                        <a:pt x="35" y="50"/>
                      </a:lnTo>
                      <a:lnTo>
                        <a:pt x="38" y="57"/>
                      </a:lnTo>
                      <a:lnTo>
                        <a:pt x="41" y="64"/>
                      </a:lnTo>
                      <a:lnTo>
                        <a:pt x="45" y="70"/>
                      </a:lnTo>
                      <a:lnTo>
                        <a:pt x="84" y="67"/>
                      </a:lnTo>
                      <a:lnTo>
                        <a:pt x="121" y="66"/>
                      </a:lnTo>
                      <a:lnTo>
                        <a:pt x="157" y="66"/>
                      </a:lnTo>
                      <a:lnTo>
                        <a:pt x="176" y="67"/>
                      </a:lnTo>
                      <a:lnTo>
                        <a:pt x="194" y="68"/>
                      </a:lnTo>
                      <a:lnTo>
                        <a:pt x="199" y="61"/>
                      </a:lnTo>
                      <a:lnTo>
                        <a:pt x="202" y="53"/>
                      </a:lnTo>
                      <a:lnTo>
                        <a:pt x="204" y="43"/>
                      </a:lnTo>
                      <a:lnTo>
                        <a:pt x="201" y="33"/>
                      </a:lnTo>
                      <a:lnTo>
                        <a:pt x="176" y="29"/>
                      </a:lnTo>
                      <a:lnTo>
                        <a:pt x="162" y="26"/>
                      </a:lnTo>
                      <a:lnTo>
                        <a:pt x="14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grpSp>
        </p:grpSp>
        <p:grpSp>
          <p:nvGrpSpPr>
            <p:cNvPr id="29" name="组合 28"/>
            <p:cNvGrpSpPr/>
            <p:nvPr/>
          </p:nvGrpSpPr>
          <p:grpSpPr>
            <a:xfrm>
              <a:off x="6889751" y="1763714"/>
              <a:ext cx="1152525" cy="1150937"/>
              <a:chOff x="9186334" y="2351618"/>
              <a:chExt cx="1536700" cy="1534583"/>
            </a:xfrm>
          </p:grpSpPr>
          <p:sp>
            <p:nvSpPr>
              <p:cNvPr id="30" name="椭圆 4"/>
              <p:cNvSpPr>
                <a:spLocks noChangeArrowheads="1"/>
              </p:cNvSpPr>
              <p:nvPr/>
            </p:nvSpPr>
            <p:spPr bwMode="auto">
              <a:xfrm>
                <a:off x="9186334" y="2351618"/>
                <a:ext cx="1536700" cy="1534583"/>
              </a:xfrm>
              <a:custGeom>
                <a:avLst/>
                <a:gdLst>
                  <a:gd name="T0" fmla="*/ 576064 w 1152128"/>
                  <a:gd name="T1" fmla="*/ 0 h 1152128"/>
                  <a:gd name="T2" fmla="*/ 1152128 w 1152128"/>
                  <a:gd name="T3" fmla="*/ 0 h 1152128"/>
                  <a:gd name="T4" fmla="*/ 1152128 w 1152128"/>
                  <a:gd name="T5" fmla="*/ 576064 h 1152128"/>
                  <a:gd name="T6" fmla="*/ 576064 w 1152128"/>
                  <a:gd name="T7" fmla="*/ 1152128 h 1152128"/>
                  <a:gd name="T8" fmla="*/ 0 w 1152128"/>
                  <a:gd name="T9" fmla="*/ 576064 h 1152128"/>
                  <a:gd name="T10" fmla="*/ 576064 w 1152128"/>
                  <a:gd name="T11" fmla="*/ 0 h 1152128"/>
                  <a:gd name="T12" fmla="*/ 0 w 1152128"/>
                  <a:gd name="T13" fmla="*/ 0 h 1152128"/>
                  <a:gd name="T14" fmla="*/ 1152128 w 1152128"/>
                  <a:gd name="T15" fmla="*/ 1152128 h 1152128"/>
                </a:gdLst>
                <a:ahLst/>
                <a:cxnLst>
                  <a:cxn ang="0">
                    <a:pos x="T0" y="T1"/>
                  </a:cxn>
                  <a:cxn ang="0">
                    <a:pos x="T2" y="T3"/>
                  </a:cxn>
                  <a:cxn ang="0">
                    <a:pos x="T4" y="T5"/>
                  </a:cxn>
                  <a:cxn ang="0">
                    <a:pos x="T6" y="T7"/>
                  </a:cxn>
                  <a:cxn ang="0">
                    <a:pos x="T8" y="T9"/>
                  </a:cxn>
                  <a:cxn ang="0">
                    <a:pos x="T10" y="T11"/>
                  </a:cxn>
                </a:cxnLst>
                <a:rect l="T12" t="T13" r="T14" b="T15"/>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121917" tIns="60958" rIns="121917" bIns="60958" anchor="ct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31" name="Freeform 127"/>
              <p:cNvSpPr>
                <a:spLocks noEditPoints="1"/>
              </p:cNvSpPr>
              <p:nvPr/>
            </p:nvSpPr>
            <p:spPr bwMode="auto">
              <a:xfrm>
                <a:off x="9429752" y="2732618"/>
                <a:ext cx="1238249" cy="857249"/>
              </a:xfrm>
              <a:custGeom>
                <a:avLst/>
                <a:gdLst>
                  <a:gd name="T0" fmla="*/ 1769 w 2100"/>
                  <a:gd name="T1" fmla="*/ 210761 h 1388"/>
                  <a:gd name="T2" fmla="*/ 345825 w 2100"/>
                  <a:gd name="T3" fmla="*/ 1390 h 1388"/>
                  <a:gd name="T4" fmla="*/ 761081 w 2100"/>
                  <a:gd name="T5" fmla="*/ 87547 h 1388"/>
                  <a:gd name="T6" fmla="*/ 707571 w 2100"/>
                  <a:gd name="T7" fmla="*/ 188527 h 1388"/>
                  <a:gd name="T8" fmla="*/ 716416 w 2100"/>
                  <a:gd name="T9" fmla="*/ 381223 h 1388"/>
                  <a:gd name="T10" fmla="*/ 920727 w 2100"/>
                  <a:gd name="T11" fmla="*/ 389561 h 1388"/>
                  <a:gd name="T12" fmla="*/ 772137 w 2100"/>
                  <a:gd name="T13" fmla="*/ 501194 h 1388"/>
                  <a:gd name="T14" fmla="*/ 557212 w 2100"/>
                  <a:gd name="T15" fmla="*/ 583183 h 1388"/>
                  <a:gd name="T16" fmla="*/ 389164 w 2100"/>
                  <a:gd name="T17" fmla="*/ 553537 h 1388"/>
                  <a:gd name="T18" fmla="*/ 91542 w 2100"/>
                  <a:gd name="T19" fmla="*/ 507679 h 1388"/>
                  <a:gd name="T20" fmla="*/ 56163 w 2100"/>
                  <a:gd name="T21" fmla="*/ 347408 h 1388"/>
                  <a:gd name="T22" fmla="*/ 873850 w 2100"/>
                  <a:gd name="T23" fmla="*/ 334438 h 1388"/>
                  <a:gd name="T24" fmla="*/ 712436 w 2100"/>
                  <a:gd name="T25" fmla="*/ 435882 h 1388"/>
                  <a:gd name="T26" fmla="*/ 220674 w 2100"/>
                  <a:gd name="T27" fmla="*/ 204276 h 1388"/>
                  <a:gd name="T28" fmla="*/ 394913 w 2100"/>
                  <a:gd name="T29" fmla="*/ 362231 h 1388"/>
                  <a:gd name="T30" fmla="*/ 817687 w 2100"/>
                  <a:gd name="T31" fmla="*/ 111634 h 1388"/>
                  <a:gd name="T32" fmla="*/ 362630 w 2100"/>
                  <a:gd name="T33" fmla="*/ 9264 h 1388"/>
                  <a:gd name="T34" fmla="*/ 12382 w 2100"/>
                  <a:gd name="T35" fmla="*/ 220952 h 1388"/>
                  <a:gd name="T36" fmla="*/ 212271 w 2100"/>
                  <a:gd name="T37" fmla="*/ 178799 h 1388"/>
                  <a:gd name="T38" fmla="*/ 418351 w 2100"/>
                  <a:gd name="T39" fmla="*/ 136647 h 1388"/>
                  <a:gd name="T40" fmla="*/ 677942 w 2100"/>
                  <a:gd name="T41" fmla="*/ 492857 h 1388"/>
                  <a:gd name="T42" fmla="*/ 709340 w 2100"/>
                  <a:gd name="T43" fmla="*/ 517407 h 1388"/>
                  <a:gd name="T44" fmla="*/ 720838 w 2100"/>
                  <a:gd name="T45" fmla="*/ 460895 h 1388"/>
                  <a:gd name="T46" fmla="*/ 674846 w 2100"/>
                  <a:gd name="T47" fmla="*/ 347408 h 1388"/>
                  <a:gd name="T48" fmla="*/ 685902 w 2100"/>
                  <a:gd name="T49" fmla="*/ 386781 h 1388"/>
                  <a:gd name="T50" fmla="*/ 678826 w 2100"/>
                  <a:gd name="T51" fmla="*/ 392803 h 1388"/>
                  <a:gd name="T52" fmla="*/ 656714 w 2100"/>
                  <a:gd name="T53" fmla="*/ 453020 h 1388"/>
                  <a:gd name="T54" fmla="*/ 566499 w 2100"/>
                  <a:gd name="T55" fmla="*/ 501194 h 1388"/>
                  <a:gd name="T56" fmla="*/ 473630 w 2100"/>
                  <a:gd name="T57" fmla="*/ 539641 h 1388"/>
                  <a:gd name="T58" fmla="*/ 674846 w 2100"/>
                  <a:gd name="T59" fmla="*/ 471549 h 1388"/>
                  <a:gd name="T60" fmla="*/ 670866 w 2100"/>
                  <a:gd name="T61" fmla="*/ 490541 h 1388"/>
                  <a:gd name="T62" fmla="*/ 392260 w 2100"/>
                  <a:gd name="T63" fmla="*/ 366863 h 1388"/>
                  <a:gd name="T64" fmla="*/ 149917 w 2100"/>
                  <a:gd name="T65" fmla="*/ 400678 h 1388"/>
                  <a:gd name="T66" fmla="*/ 378108 w 2100"/>
                  <a:gd name="T67" fmla="*/ 537325 h 1388"/>
                  <a:gd name="T68" fmla="*/ 449750 w 2100"/>
                  <a:gd name="T69" fmla="*/ 482666 h 1388"/>
                  <a:gd name="T70" fmla="*/ 559423 w 2100"/>
                  <a:gd name="T71" fmla="*/ 367326 h 1388"/>
                  <a:gd name="T72" fmla="*/ 648754 w 2100"/>
                  <a:gd name="T73" fmla="*/ 383076 h 1388"/>
                  <a:gd name="T74" fmla="*/ 646543 w 2100"/>
                  <a:gd name="T75" fmla="*/ 417353 h 1388"/>
                  <a:gd name="T76" fmla="*/ 629296 w 2100"/>
                  <a:gd name="T77" fmla="*/ 365937 h 1388"/>
                  <a:gd name="T78" fmla="*/ 620009 w 2100"/>
                  <a:gd name="T79" fmla="*/ 348335 h 1388"/>
                  <a:gd name="T80" fmla="*/ 576670 w 2100"/>
                  <a:gd name="T81" fmla="*/ 409015 h 1388"/>
                  <a:gd name="T82" fmla="*/ 606300 w 2100"/>
                  <a:gd name="T83" fmla="*/ 463674 h 1388"/>
                  <a:gd name="T84" fmla="*/ 577997 w 2100"/>
                  <a:gd name="T85" fmla="*/ 509995 h 1388"/>
                  <a:gd name="T86" fmla="*/ 477168 w 2100"/>
                  <a:gd name="T87" fmla="*/ 580867 h 1388"/>
                  <a:gd name="T88" fmla="*/ 438694 w 2100"/>
                  <a:gd name="T89" fmla="*/ 522965 h 1388"/>
                  <a:gd name="T90" fmla="*/ 459479 w 2100"/>
                  <a:gd name="T91" fmla="*/ 551221 h 1388"/>
                  <a:gd name="T92" fmla="*/ 442674 w 2100"/>
                  <a:gd name="T93" fmla="*/ 556780 h 1388"/>
                  <a:gd name="T94" fmla="*/ 376782 w 2100"/>
                  <a:gd name="T95" fmla="*/ 151007 h 1388"/>
                  <a:gd name="T96" fmla="*/ 369264 w 2100"/>
                  <a:gd name="T97" fmla="*/ 103296 h 1388"/>
                  <a:gd name="T98" fmla="*/ 326367 w 2100"/>
                  <a:gd name="T99" fmla="*/ 133868 h 1388"/>
                  <a:gd name="T100" fmla="*/ 106136 w 2100"/>
                  <a:gd name="T101" fmla="*/ 257545 h 1388"/>
                  <a:gd name="T102" fmla="*/ 166721 w 2100"/>
                  <a:gd name="T103" fmla="*/ 231606 h 1388"/>
                  <a:gd name="T104" fmla="*/ 112769 w 2100"/>
                  <a:gd name="T105" fmla="*/ 270978 h 1388"/>
                  <a:gd name="T106" fmla="*/ 172028 w 2100"/>
                  <a:gd name="T107" fmla="*/ 338607 h 1388"/>
                  <a:gd name="T108" fmla="*/ 85351 w 2100"/>
                  <a:gd name="T109" fmla="*/ 349724 h 1388"/>
                  <a:gd name="T110" fmla="*/ 50857 w 2100"/>
                  <a:gd name="T111" fmla="*/ 368716 h 1388"/>
                  <a:gd name="T112" fmla="*/ 55721 w 2100"/>
                  <a:gd name="T113" fmla="*/ 455337 h 1388"/>
                  <a:gd name="T114" fmla="*/ 74295 w 2100"/>
                  <a:gd name="T115" fmla="*/ 481740 h 1388"/>
                  <a:gd name="T116" fmla="*/ 124709 w 2100"/>
                  <a:gd name="T117" fmla="*/ 467380 h 1388"/>
                  <a:gd name="T118" fmla="*/ 99944 w 2100"/>
                  <a:gd name="T119" fmla="*/ 337681 h 1388"/>
                  <a:gd name="T120" fmla="*/ 85351 w 2100"/>
                  <a:gd name="T121" fmla="*/ 339534 h 1388"/>
                  <a:gd name="T122" fmla="*/ 74295 w 2100"/>
                  <a:gd name="T123" fmla="*/ 326564 h 13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43" y="650"/>
                    </a:lnTo>
                    <a:lnTo>
                      <a:pt x="147" y="643"/>
                    </a:lnTo>
                    <a:lnTo>
                      <a:pt x="153" y="639"/>
                    </a:lnTo>
                    <a:lnTo>
                      <a:pt x="160" y="633"/>
                    </a:lnTo>
                    <a:lnTo>
                      <a:pt x="167" y="630"/>
                    </a:lnTo>
                    <a:lnTo>
                      <a:pt x="175" y="626"/>
                    </a:lnTo>
                    <a:lnTo>
                      <a:pt x="193" y="622"/>
                    </a:lnTo>
                    <a:lnTo>
                      <a:pt x="193" y="616"/>
                    </a:lnTo>
                    <a:lnTo>
                      <a:pt x="193" y="609"/>
                    </a:lnTo>
                    <a:lnTo>
                      <a:pt x="193" y="594"/>
                    </a:lnTo>
                    <a:lnTo>
                      <a:pt x="192" y="578"/>
                    </a:lnTo>
                    <a:lnTo>
                      <a:pt x="192" y="570"/>
                    </a:lnTo>
                    <a:lnTo>
                      <a:pt x="193" y="563"/>
                    </a:lnTo>
                    <a:lnTo>
                      <a:pt x="171" y="553"/>
                    </a:lnTo>
                    <a:lnTo>
                      <a:pt x="147" y="543"/>
                    </a:lnTo>
                    <a:lnTo>
                      <a:pt x="99" y="524"/>
                    </a:lnTo>
                    <a:lnTo>
                      <a:pt x="52" y="505"/>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36" y="410"/>
                    </a:lnTo>
                    <a:lnTo>
                      <a:pt x="43" y="404"/>
                    </a:lnTo>
                    <a:lnTo>
                      <a:pt x="52" y="399"/>
                    </a:lnTo>
                    <a:lnTo>
                      <a:pt x="59" y="392"/>
                    </a:lnTo>
                    <a:lnTo>
                      <a:pt x="68" y="389"/>
                    </a:lnTo>
                    <a:lnTo>
                      <a:pt x="78" y="385"/>
                    </a:lnTo>
                    <a:lnTo>
                      <a:pt x="87" y="380"/>
                    </a:lnTo>
                    <a:lnTo>
                      <a:pt x="95" y="375"/>
                    </a:lnTo>
                    <a:lnTo>
                      <a:pt x="150" y="352"/>
                    </a:lnTo>
                    <a:lnTo>
                      <a:pt x="203" y="328"/>
                    </a:lnTo>
                    <a:lnTo>
                      <a:pt x="257" y="300"/>
                    </a:lnTo>
                    <a:lnTo>
                      <a:pt x="310" y="272"/>
                    </a:lnTo>
                    <a:lnTo>
                      <a:pt x="360" y="243"/>
                    </a:lnTo>
                    <a:lnTo>
                      <a:pt x="412" y="212"/>
                    </a:lnTo>
                    <a:lnTo>
                      <a:pt x="514" y="153"/>
                    </a:lnTo>
                    <a:lnTo>
                      <a:pt x="581" y="114"/>
                    </a:lnTo>
                    <a:lnTo>
                      <a:pt x="615" y="94"/>
                    </a:lnTo>
                    <a:lnTo>
                      <a:pt x="645" y="74"/>
                    </a:lnTo>
                    <a:lnTo>
                      <a:pt x="678" y="53"/>
                    </a:lnTo>
                    <a:lnTo>
                      <a:pt x="713" y="34"/>
                    </a:lnTo>
                    <a:lnTo>
                      <a:pt x="734" y="22"/>
                    </a:lnTo>
                    <a:lnTo>
                      <a:pt x="758" y="11"/>
                    </a:lnTo>
                    <a:lnTo>
                      <a:pt x="769" y="7"/>
                    </a:lnTo>
                    <a:lnTo>
                      <a:pt x="782" y="3"/>
                    </a:lnTo>
                    <a:lnTo>
                      <a:pt x="794" y="1"/>
                    </a:lnTo>
                    <a:lnTo>
                      <a:pt x="807" y="0"/>
                    </a:lnTo>
                    <a:lnTo>
                      <a:pt x="825" y="3"/>
                    </a:lnTo>
                    <a:lnTo>
                      <a:pt x="843" y="5"/>
                    </a:lnTo>
                    <a:lnTo>
                      <a:pt x="862" y="10"/>
                    </a:lnTo>
                    <a:lnTo>
                      <a:pt x="878" y="13"/>
                    </a:lnTo>
                    <a:lnTo>
                      <a:pt x="919" y="27"/>
                    </a:lnTo>
                    <a:lnTo>
                      <a:pt x="960" y="39"/>
                    </a:lnTo>
                    <a:lnTo>
                      <a:pt x="1003" y="50"/>
                    </a:lnTo>
                    <a:lnTo>
                      <a:pt x="1046" y="62"/>
                    </a:lnTo>
                    <a:lnTo>
                      <a:pt x="1090" y="71"/>
                    </a:lnTo>
                    <a:lnTo>
                      <a:pt x="1134" y="81"/>
                    </a:lnTo>
                    <a:lnTo>
                      <a:pt x="1179" y="88"/>
                    </a:lnTo>
                    <a:lnTo>
                      <a:pt x="1224" y="95"/>
                    </a:lnTo>
                    <a:lnTo>
                      <a:pt x="1263" y="101"/>
                    </a:lnTo>
                    <a:lnTo>
                      <a:pt x="1281" y="101"/>
                    </a:lnTo>
                    <a:lnTo>
                      <a:pt x="1300" y="100"/>
                    </a:lnTo>
                    <a:lnTo>
                      <a:pt x="1302" y="102"/>
                    </a:lnTo>
                    <a:lnTo>
                      <a:pt x="1308" y="104"/>
                    </a:lnTo>
                    <a:lnTo>
                      <a:pt x="1312" y="105"/>
                    </a:lnTo>
                    <a:lnTo>
                      <a:pt x="1315" y="107"/>
                    </a:lnTo>
                    <a:lnTo>
                      <a:pt x="1406" y="119"/>
                    </a:lnTo>
                    <a:lnTo>
                      <a:pt x="1496" y="133"/>
                    </a:lnTo>
                    <a:lnTo>
                      <a:pt x="1583" y="149"/>
                    </a:lnTo>
                    <a:lnTo>
                      <a:pt x="1624" y="159"/>
                    </a:lnTo>
                    <a:lnTo>
                      <a:pt x="1665" y="168"/>
                    </a:lnTo>
                    <a:lnTo>
                      <a:pt x="1684" y="174"/>
                    </a:lnTo>
                    <a:lnTo>
                      <a:pt x="1703" y="182"/>
                    </a:lnTo>
                    <a:lnTo>
                      <a:pt x="1721" y="189"/>
                    </a:lnTo>
                    <a:lnTo>
                      <a:pt x="1740" y="195"/>
                    </a:lnTo>
                    <a:lnTo>
                      <a:pt x="1754" y="198"/>
                    </a:lnTo>
                    <a:lnTo>
                      <a:pt x="1770" y="199"/>
                    </a:lnTo>
                    <a:lnTo>
                      <a:pt x="1787" y="201"/>
                    </a:lnTo>
                    <a:lnTo>
                      <a:pt x="1804" y="203"/>
                    </a:lnTo>
                    <a:lnTo>
                      <a:pt x="1819" y="208"/>
                    </a:lnTo>
                    <a:lnTo>
                      <a:pt x="1834" y="212"/>
                    </a:lnTo>
                    <a:lnTo>
                      <a:pt x="1864" y="223"/>
                    </a:lnTo>
                    <a:lnTo>
                      <a:pt x="1871" y="233"/>
                    </a:lnTo>
                    <a:lnTo>
                      <a:pt x="1872" y="239"/>
                    </a:lnTo>
                    <a:lnTo>
                      <a:pt x="1872" y="243"/>
                    </a:lnTo>
                    <a:lnTo>
                      <a:pt x="1871" y="253"/>
                    </a:lnTo>
                    <a:lnTo>
                      <a:pt x="1868" y="260"/>
                    </a:lnTo>
                    <a:lnTo>
                      <a:pt x="1863" y="267"/>
                    </a:lnTo>
                    <a:lnTo>
                      <a:pt x="1856" y="274"/>
                    </a:lnTo>
                    <a:lnTo>
                      <a:pt x="1842" y="285"/>
                    </a:lnTo>
                    <a:lnTo>
                      <a:pt x="1832" y="289"/>
                    </a:lnTo>
                    <a:lnTo>
                      <a:pt x="1822" y="293"/>
                    </a:lnTo>
                    <a:lnTo>
                      <a:pt x="1804" y="306"/>
                    </a:lnTo>
                    <a:lnTo>
                      <a:pt x="1785" y="319"/>
                    </a:lnTo>
                    <a:lnTo>
                      <a:pt x="1767" y="330"/>
                    </a:lnTo>
                    <a:lnTo>
                      <a:pt x="1756" y="334"/>
                    </a:lnTo>
                    <a:lnTo>
                      <a:pt x="1746" y="337"/>
                    </a:lnTo>
                    <a:lnTo>
                      <a:pt x="1735" y="341"/>
                    </a:lnTo>
                    <a:lnTo>
                      <a:pt x="1725" y="345"/>
                    </a:lnTo>
                    <a:lnTo>
                      <a:pt x="1680" y="369"/>
                    </a:lnTo>
                    <a:lnTo>
                      <a:pt x="1634" y="390"/>
                    </a:lnTo>
                    <a:lnTo>
                      <a:pt x="1600" y="407"/>
                    </a:lnTo>
                    <a:lnTo>
                      <a:pt x="1568" y="424"/>
                    </a:lnTo>
                    <a:lnTo>
                      <a:pt x="1503" y="462"/>
                    </a:lnTo>
                    <a:lnTo>
                      <a:pt x="1439" y="500"/>
                    </a:lnTo>
                    <a:lnTo>
                      <a:pt x="1375" y="538"/>
                    </a:lnTo>
                    <a:lnTo>
                      <a:pt x="1415" y="584"/>
                    </a:lnTo>
                    <a:lnTo>
                      <a:pt x="1434" y="609"/>
                    </a:lnTo>
                    <a:lnTo>
                      <a:pt x="1453" y="634"/>
                    </a:lnTo>
                    <a:lnTo>
                      <a:pt x="1469" y="661"/>
                    </a:lnTo>
                    <a:lnTo>
                      <a:pt x="1484" y="688"/>
                    </a:lnTo>
                    <a:lnTo>
                      <a:pt x="1498" y="717"/>
                    </a:lnTo>
                    <a:lnTo>
                      <a:pt x="1507" y="748"/>
                    </a:lnTo>
                    <a:lnTo>
                      <a:pt x="1521" y="738"/>
                    </a:lnTo>
                    <a:lnTo>
                      <a:pt x="1535" y="729"/>
                    </a:lnTo>
                    <a:lnTo>
                      <a:pt x="1542" y="724"/>
                    </a:lnTo>
                    <a:lnTo>
                      <a:pt x="1551" y="722"/>
                    </a:lnTo>
                    <a:lnTo>
                      <a:pt x="1559" y="720"/>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60" y="851"/>
                    </a:lnTo>
                    <a:lnTo>
                      <a:pt x="1679" y="842"/>
                    </a:lnTo>
                    <a:lnTo>
                      <a:pt x="1696" y="834"/>
                    </a:lnTo>
                    <a:lnTo>
                      <a:pt x="1712" y="825"/>
                    </a:lnTo>
                    <a:lnTo>
                      <a:pt x="1743" y="804"/>
                    </a:lnTo>
                    <a:lnTo>
                      <a:pt x="1773" y="782"/>
                    </a:lnTo>
                    <a:lnTo>
                      <a:pt x="1804" y="761"/>
                    </a:lnTo>
                    <a:lnTo>
                      <a:pt x="1836" y="740"/>
                    </a:lnTo>
                    <a:lnTo>
                      <a:pt x="1851" y="729"/>
                    </a:lnTo>
                    <a:lnTo>
                      <a:pt x="1867" y="716"/>
                    </a:lnTo>
                    <a:lnTo>
                      <a:pt x="1881" y="705"/>
                    </a:lnTo>
                    <a:lnTo>
                      <a:pt x="1893" y="691"/>
                    </a:lnTo>
                    <a:lnTo>
                      <a:pt x="1910" y="691"/>
                    </a:lnTo>
                    <a:lnTo>
                      <a:pt x="1927" y="692"/>
                    </a:lnTo>
                    <a:lnTo>
                      <a:pt x="1944" y="695"/>
                    </a:lnTo>
                    <a:lnTo>
                      <a:pt x="1961" y="700"/>
                    </a:lnTo>
                    <a:lnTo>
                      <a:pt x="1976" y="706"/>
                    </a:lnTo>
                    <a:lnTo>
                      <a:pt x="1992" y="715"/>
                    </a:lnTo>
                    <a:lnTo>
                      <a:pt x="2007" y="723"/>
                    </a:lnTo>
                    <a:lnTo>
                      <a:pt x="2020" y="733"/>
                    </a:lnTo>
                    <a:lnTo>
                      <a:pt x="2034" y="751"/>
                    </a:lnTo>
                    <a:lnTo>
                      <a:pt x="2048" y="772"/>
                    </a:lnTo>
                    <a:lnTo>
                      <a:pt x="2061" y="793"/>
                    </a:lnTo>
                    <a:lnTo>
                      <a:pt x="2072" y="817"/>
                    </a:lnTo>
                    <a:lnTo>
                      <a:pt x="2082" y="841"/>
                    </a:lnTo>
                    <a:lnTo>
                      <a:pt x="2089" y="868"/>
                    </a:lnTo>
                    <a:lnTo>
                      <a:pt x="2094" y="893"/>
                    </a:lnTo>
                    <a:lnTo>
                      <a:pt x="2098" y="921"/>
                    </a:lnTo>
                    <a:lnTo>
                      <a:pt x="2100" y="935"/>
                    </a:lnTo>
                    <a:lnTo>
                      <a:pt x="2100" y="946"/>
                    </a:lnTo>
                    <a:lnTo>
                      <a:pt x="2098" y="956"/>
                    </a:lnTo>
                    <a:lnTo>
                      <a:pt x="2096" y="964"/>
                    </a:lnTo>
                    <a:lnTo>
                      <a:pt x="2097" y="971"/>
                    </a:lnTo>
                    <a:lnTo>
                      <a:pt x="2098" y="978"/>
                    </a:lnTo>
                    <a:lnTo>
                      <a:pt x="2097" y="983"/>
                    </a:lnTo>
                    <a:lnTo>
                      <a:pt x="2094" y="987"/>
                    </a:lnTo>
                    <a:lnTo>
                      <a:pt x="2090" y="990"/>
                    </a:lnTo>
                    <a:lnTo>
                      <a:pt x="2086" y="993"/>
                    </a:lnTo>
                    <a:lnTo>
                      <a:pt x="2076" y="995"/>
                    </a:lnTo>
                    <a:lnTo>
                      <a:pt x="2051" y="998"/>
                    </a:lnTo>
                    <a:lnTo>
                      <a:pt x="2028" y="1002"/>
                    </a:lnTo>
                    <a:lnTo>
                      <a:pt x="1983" y="1012"/>
                    </a:lnTo>
                    <a:lnTo>
                      <a:pt x="1940" y="1023"/>
                    </a:lnTo>
                    <a:lnTo>
                      <a:pt x="1893" y="1036"/>
                    </a:lnTo>
                    <a:lnTo>
                      <a:pt x="1849" y="1047"/>
                    </a:lnTo>
                    <a:lnTo>
                      <a:pt x="1833" y="1053"/>
                    </a:lnTo>
                    <a:lnTo>
                      <a:pt x="1818" y="1059"/>
                    </a:lnTo>
                    <a:lnTo>
                      <a:pt x="1802" y="1064"/>
                    </a:lnTo>
                    <a:lnTo>
                      <a:pt x="1784" y="1068"/>
                    </a:lnTo>
                    <a:lnTo>
                      <a:pt x="1776" y="1071"/>
                    </a:lnTo>
                    <a:lnTo>
                      <a:pt x="1767" y="1075"/>
                    </a:lnTo>
                    <a:lnTo>
                      <a:pt x="1756" y="1080"/>
                    </a:lnTo>
                    <a:lnTo>
                      <a:pt x="1746" y="1082"/>
                    </a:lnTo>
                    <a:lnTo>
                      <a:pt x="1724" y="1088"/>
                    </a:lnTo>
                    <a:lnTo>
                      <a:pt x="1703" y="1092"/>
                    </a:lnTo>
                    <a:lnTo>
                      <a:pt x="1683" y="1098"/>
                    </a:lnTo>
                    <a:lnTo>
                      <a:pt x="1674" y="1101"/>
                    </a:lnTo>
                    <a:lnTo>
                      <a:pt x="1667" y="1103"/>
                    </a:lnTo>
                    <a:lnTo>
                      <a:pt x="1656" y="1110"/>
                    </a:lnTo>
                    <a:lnTo>
                      <a:pt x="1646" y="1115"/>
                    </a:lnTo>
                    <a:lnTo>
                      <a:pt x="1642" y="1116"/>
                    </a:lnTo>
                    <a:lnTo>
                      <a:pt x="1638" y="1115"/>
                    </a:lnTo>
                    <a:lnTo>
                      <a:pt x="1632" y="1113"/>
                    </a:lnTo>
                    <a:lnTo>
                      <a:pt x="1627" y="1109"/>
                    </a:lnTo>
                    <a:lnTo>
                      <a:pt x="1623" y="1115"/>
                    </a:lnTo>
                    <a:lnTo>
                      <a:pt x="1620" y="1120"/>
                    </a:lnTo>
                    <a:lnTo>
                      <a:pt x="1617" y="1126"/>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472" y="1169"/>
                    </a:lnTo>
                    <a:lnTo>
                      <a:pt x="1416" y="1190"/>
                    </a:lnTo>
                    <a:lnTo>
                      <a:pt x="1359" y="1213"/>
                    </a:lnTo>
                    <a:lnTo>
                      <a:pt x="1331" y="1226"/>
                    </a:lnTo>
                    <a:lnTo>
                      <a:pt x="1302" y="1238"/>
                    </a:lnTo>
                    <a:lnTo>
                      <a:pt x="1260" y="1259"/>
                    </a:lnTo>
                    <a:lnTo>
                      <a:pt x="1220" y="1283"/>
                    </a:lnTo>
                    <a:lnTo>
                      <a:pt x="1179" y="1307"/>
                    </a:lnTo>
                    <a:lnTo>
                      <a:pt x="1138" y="1331"/>
                    </a:lnTo>
                    <a:lnTo>
                      <a:pt x="1112" y="1346"/>
                    </a:lnTo>
                    <a:lnTo>
                      <a:pt x="1097" y="1355"/>
                    </a:lnTo>
                    <a:lnTo>
                      <a:pt x="1085" y="1363"/>
                    </a:lnTo>
                    <a:lnTo>
                      <a:pt x="1078" y="1367"/>
                    </a:lnTo>
                    <a:lnTo>
                      <a:pt x="1072" y="1374"/>
                    </a:lnTo>
                    <a:lnTo>
                      <a:pt x="1067" y="1380"/>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25" y="1324"/>
                    </a:lnTo>
                    <a:lnTo>
                      <a:pt x="918" y="1314"/>
                    </a:lnTo>
                    <a:lnTo>
                      <a:pt x="912" y="1304"/>
                    </a:lnTo>
                    <a:lnTo>
                      <a:pt x="907" y="1293"/>
                    </a:lnTo>
                    <a:lnTo>
                      <a:pt x="897" y="1268"/>
                    </a:lnTo>
                    <a:lnTo>
                      <a:pt x="888" y="1238"/>
                    </a:lnTo>
                    <a:lnTo>
                      <a:pt x="886" y="1226"/>
                    </a:lnTo>
                    <a:lnTo>
                      <a:pt x="883" y="1210"/>
                    </a:lnTo>
                    <a:lnTo>
                      <a:pt x="880" y="1195"/>
                    </a:lnTo>
                    <a:lnTo>
                      <a:pt x="880" y="1178"/>
                    </a:lnTo>
                    <a:lnTo>
                      <a:pt x="822" y="1169"/>
                    </a:lnTo>
                    <a:lnTo>
                      <a:pt x="765" y="1162"/>
                    </a:lnTo>
                    <a:lnTo>
                      <a:pt x="709" y="1153"/>
                    </a:lnTo>
                    <a:lnTo>
                      <a:pt x="651" y="1140"/>
                    </a:lnTo>
                    <a:lnTo>
                      <a:pt x="606" y="1129"/>
                    </a:lnTo>
                    <a:lnTo>
                      <a:pt x="564" y="1113"/>
                    </a:lnTo>
                    <a:lnTo>
                      <a:pt x="522" y="1096"/>
                    </a:lnTo>
                    <a:lnTo>
                      <a:pt x="481" y="1077"/>
                    </a:lnTo>
                    <a:lnTo>
                      <a:pt x="442" y="1057"/>
                    </a:lnTo>
                    <a:lnTo>
                      <a:pt x="404" y="1035"/>
                    </a:lnTo>
                    <a:lnTo>
                      <a:pt x="368" y="1012"/>
                    </a:lnTo>
                    <a:lnTo>
                      <a:pt x="332" y="990"/>
                    </a:lnTo>
                    <a:lnTo>
                      <a:pt x="331" y="994"/>
                    </a:lnTo>
                    <a:lnTo>
                      <a:pt x="331" y="998"/>
                    </a:lnTo>
                    <a:lnTo>
                      <a:pt x="331" y="1002"/>
                    </a:lnTo>
                    <a:lnTo>
                      <a:pt x="330" y="1007"/>
                    </a:lnTo>
                    <a:lnTo>
                      <a:pt x="323" y="1009"/>
                    </a:lnTo>
                    <a:lnTo>
                      <a:pt x="316" y="1012"/>
                    </a:lnTo>
                    <a:lnTo>
                      <a:pt x="300" y="1018"/>
                    </a:lnTo>
                    <a:lnTo>
                      <a:pt x="304" y="1035"/>
                    </a:lnTo>
                    <a:lnTo>
                      <a:pt x="307" y="1042"/>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57" y="1087"/>
                    </a:lnTo>
                    <a:lnTo>
                      <a:pt x="153" y="1084"/>
                    </a:lnTo>
                    <a:lnTo>
                      <a:pt x="147" y="1082"/>
                    </a:lnTo>
                    <a:lnTo>
                      <a:pt x="144" y="1082"/>
                    </a:lnTo>
                    <a:lnTo>
                      <a:pt x="140" y="1085"/>
                    </a:lnTo>
                    <a:lnTo>
                      <a:pt x="137" y="1085"/>
                    </a:lnTo>
                    <a:lnTo>
                      <a:pt x="133" y="1085"/>
                    </a:lnTo>
                    <a:lnTo>
                      <a:pt x="116" y="1077"/>
                    </a:lnTo>
                    <a:lnTo>
                      <a:pt x="101" y="1067"/>
                    </a:lnTo>
                    <a:lnTo>
                      <a:pt x="85" y="1056"/>
                    </a:lnTo>
                    <a:lnTo>
                      <a:pt x="73" y="1043"/>
                    </a:lnTo>
                    <a:lnTo>
                      <a:pt x="60" y="1030"/>
                    </a:lnTo>
                    <a:lnTo>
                      <a:pt x="49" y="1018"/>
                    </a:lnTo>
                    <a:lnTo>
                      <a:pt x="38" y="1004"/>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27" y="750"/>
                    </a:lnTo>
                    <a:lnTo>
                      <a:pt x="137" y="740"/>
                    </a:lnTo>
                    <a:lnTo>
                      <a:pt x="147" y="733"/>
                    </a:lnTo>
                    <a:lnTo>
                      <a:pt x="151" y="731"/>
                    </a:lnTo>
                    <a:lnTo>
                      <a:pt x="153" y="731"/>
                    </a:lnTo>
                    <a:close/>
                    <a:moveTo>
                      <a:pt x="1818" y="1044"/>
                    </a:moveTo>
                    <a:lnTo>
                      <a:pt x="1818" y="1044"/>
                    </a:lnTo>
                    <a:lnTo>
                      <a:pt x="1861" y="1030"/>
                    </a:lnTo>
                    <a:lnTo>
                      <a:pt x="1909" y="1016"/>
                    </a:lnTo>
                    <a:lnTo>
                      <a:pt x="1957" y="1004"/>
                    </a:lnTo>
                    <a:lnTo>
                      <a:pt x="2003" y="993"/>
                    </a:lnTo>
                    <a:lnTo>
                      <a:pt x="2024" y="988"/>
                    </a:lnTo>
                    <a:lnTo>
                      <a:pt x="2046" y="984"/>
                    </a:lnTo>
                    <a:lnTo>
                      <a:pt x="2056" y="981"/>
                    </a:lnTo>
                    <a:lnTo>
                      <a:pt x="2065" y="977"/>
                    </a:lnTo>
                    <a:lnTo>
                      <a:pt x="2072" y="973"/>
                    </a:lnTo>
                    <a:lnTo>
                      <a:pt x="2077" y="966"/>
                    </a:lnTo>
                    <a:lnTo>
                      <a:pt x="2082" y="948"/>
                    </a:lnTo>
                    <a:lnTo>
                      <a:pt x="2083" y="929"/>
                    </a:lnTo>
                    <a:lnTo>
                      <a:pt x="2082" y="910"/>
                    </a:lnTo>
                    <a:lnTo>
                      <a:pt x="2079" y="890"/>
                    </a:lnTo>
                    <a:lnTo>
                      <a:pt x="2075" y="870"/>
                    </a:lnTo>
                    <a:lnTo>
                      <a:pt x="2069" y="852"/>
                    </a:lnTo>
                    <a:lnTo>
                      <a:pt x="2062" y="835"/>
                    </a:lnTo>
                    <a:lnTo>
                      <a:pt x="2055" y="818"/>
                    </a:lnTo>
                    <a:lnTo>
                      <a:pt x="2032" y="775"/>
                    </a:lnTo>
                    <a:lnTo>
                      <a:pt x="2020" y="755"/>
                    </a:lnTo>
                    <a:lnTo>
                      <a:pt x="2013" y="747"/>
                    </a:lnTo>
                    <a:lnTo>
                      <a:pt x="2007" y="741"/>
                    </a:lnTo>
                    <a:lnTo>
                      <a:pt x="1986" y="727"/>
                    </a:lnTo>
                    <a:lnTo>
                      <a:pt x="1976" y="722"/>
                    </a:lnTo>
                    <a:lnTo>
                      <a:pt x="1965" y="717"/>
                    </a:lnTo>
                    <a:lnTo>
                      <a:pt x="1955" y="713"/>
                    </a:lnTo>
                    <a:lnTo>
                      <a:pt x="1944" y="710"/>
                    </a:lnTo>
                    <a:lnTo>
                      <a:pt x="1933" y="708"/>
                    </a:lnTo>
                    <a:lnTo>
                      <a:pt x="1920" y="708"/>
                    </a:lnTo>
                    <a:lnTo>
                      <a:pt x="1893" y="720"/>
                    </a:lnTo>
                    <a:lnTo>
                      <a:pt x="1867" y="736"/>
                    </a:lnTo>
                    <a:lnTo>
                      <a:pt x="1842" y="751"/>
                    </a:lnTo>
                    <a:lnTo>
                      <a:pt x="1816" y="769"/>
                    </a:lnTo>
                    <a:lnTo>
                      <a:pt x="1766" y="806"/>
                    </a:lnTo>
                    <a:lnTo>
                      <a:pt x="1715" y="841"/>
                    </a:lnTo>
                    <a:lnTo>
                      <a:pt x="1701" y="849"/>
                    </a:lnTo>
                    <a:lnTo>
                      <a:pt x="1687" y="856"/>
                    </a:lnTo>
                    <a:lnTo>
                      <a:pt x="1658" y="868"/>
                    </a:lnTo>
                    <a:lnTo>
                      <a:pt x="1651" y="875"/>
                    </a:lnTo>
                    <a:lnTo>
                      <a:pt x="1648" y="879"/>
                    </a:lnTo>
                    <a:lnTo>
                      <a:pt x="1646"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611" y="941"/>
                    </a:lnTo>
                    <a:lnTo>
                      <a:pt x="1624" y="957"/>
                    </a:lnTo>
                    <a:lnTo>
                      <a:pt x="1637" y="976"/>
                    </a:lnTo>
                    <a:lnTo>
                      <a:pt x="1646" y="995"/>
                    </a:lnTo>
                    <a:lnTo>
                      <a:pt x="1655" y="1016"/>
                    </a:lnTo>
                    <a:lnTo>
                      <a:pt x="1662" y="1039"/>
                    </a:lnTo>
                    <a:lnTo>
                      <a:pt x="1666" y="1061"/>
                    </a:lnTo>
                    <a:lnTo>
                      <a:pt x="1667" y="1085"/>
                    </a:lnTo>
                    <a:lnTo>
                      <a:pt x="1704" y="1074"/>
                    </a:lnTo>
                    <a:lnTo>
                      <a:pt x="1742" y="1064"/>
                    </a:lnTo>
                    <a:lnTo>
                      <a:pt x="1780" y="1056"/>
                    </a:lnTo>
                    <a:lnTo>
                      <a:pt x="1818" y="1044"/>
                    </a:lnTo>
                    <a:close/>
                    <a:moveTo>
                      <a:pt x="821" y="334"/>
                    </a:moveTo>
                    <a:lnTo>
                      <a:pt x="821" y="334"/>
                    </a:lnTo>
                    <a:lnTo>
                      <a:pt x="801" y="331"/>
                    </a:lnTo>
                    <a:lnTo>
                      <a:pt x="786" y="328"/>
                    </a:lnTo>
                    <a:lnTo>
                      <a:pt x="772" y="326"/>
                    </a:lnTo>
                    <a:lnTo>
                      <a:pt x="765" y="323"/>
                    </a:lnTo>
                    <a:lnTo>
                      <a:pt x="759" y="319"/>
                    </a:lnTo>
                    <a:lnTo>
                      <a:pt x="755" y="316"/>
                    </a:lnTo>
                    <a:lnTo>
                      <a:pt x="751" y="314"/>
                    </a:lnTo>
                    <a:lnTo>
                      <a:pt x="747" y="314"/>
                    </a:lnTo>
                    <a:lnTo>
                      <a:pt x="742" y="314"/>
                    </a:lnTo>
                    <a:lnTo>
                      <a:pt x="732" y="319"/>
                    </a:lnTo>
                    <a:lnTo>
                      <a:pt x="720" y="324"/>
                    </a:lnTo>
                    <a:lnTo>
                      <a:pt x="695" y="335"/>
                    </a:lnTo>
                    <a:lnTo>
                      <a:pt x="669" y="348"/>
                    </a:lnTo>
                    <a:lnTo>
                      <a:pt x="624" y="371"/>
                    </a:lnTo>
                    <a:lnTo>
                      <a:pt x="582" y="392"/>
                    </a:lnTo>
                    <a:lnTo>
                      <a:pt x="542" y="415"/>
                    </a:lnTo>
                    <a:lnTo>
                      <a:pt x="499" y="441"/>
                    </a:lnTo>
                    <a:lnTo>
                      <a:pt x="457" y="466"/>
                    </a:lnTo>
                    <a:lnTo>
                      <a:pt x="375" y="518"/>
                    </a:lnTo>
                    <a:lnTo>
                      <a:pt x="332" y="542"/>
                    </a:lnTo>
                    <a:lnTo>
                      <a:pt x="290" y="566"/>
                    </a:lnTo>
                    <a:lnTo>
                      <a:pt x="289" y="567"/>
                    </a:lnTo>
                    <a:lnTo>
                      <a:pt x="289" y="569"/>
                    </a:lnTo>
                    <a:lnTo>
                      <a:pt x="289" y="567"/>
                    </a:lnTo>
                    <a:lnTo>
                      <a:pt x="290" y="567"/>
                    </a:lnTo>
                    <a:lnTo>
                      <a:pt x="338" y="577"/>
                    </a:lnTo>
                    <a:lnTo>
                      <a:pt x="380" y="590"/>
                    </a:lnTo>
                    <a:lnTo>
                      <a:pt x="421" y="605"/>
                    </a:lnTo>
                    <a:lnTo>
                      <a:pt x="463" y="623"/>
                    </a:lnTo>
                    <a:lnTo>
                      <a:pt x="490" y="634"/>
                    </a:lnTo>
                    <a:lnTo>
                      <a:pt x="519" y="646"/>
                    </a:lnTo>
                    <a:lnTo>
                      <a:pt x="549" y="654"/>
                    </a:lnTo>
                    <a:lnTo>
                      <a:pt x="578" y="663"/>
                    </a:lnTo>
                    <a:lnTo>
                      <a:pt x="623" y="677"/>
                    </a:lnTo>
                    <a:lnTo>
                      <a:pt x="667" y="691"/>
                    </a:lnTo>
                    <a:lnTo>
                      <a:pt x="710" y="705"/>
                    </a:lnTo>
                    <a:lnTo>
                      <a:pt x="749" y="719"/>
                    </a:lnTo>
                    <a:lnTo>
                      <a:pt x="777" y="729"/>
                    </a:lnTo>
                    <a:lnTo>
                      <a:pt x="805" y="738"/>
                    </a:lnTo>
                    <a:lnTo>
                      <a:pt x="818" y="744"/>
                    </a:lnTo>
                    <a:lnTo>
                      <a:pt x="831" y="751"/>
                    </a:lnTo>
                    <a:lnTo>
                      <a:pt x="862" y="768"/>
                    </a:lnTo>
                    <a:lnTo>
                      <a:pt x="877" y="775"/>
                    </a:lnTo>
                    <a:lnTo>
                      <a:pt x="893" y="782"/>
                    </a:lnTo>
                    <a:lnTo>
                      <a:pt x="908" y="786"/>
                    </a:lnTo>
                    <a:lnTo>
                      <a:pt x="922" y="788"/>
                    </a:lnTo>
                    <a:lnTo>
                      <a:pt x="932" y="786"/>
                    </a:lnTo>
                    <a:lnTo>
                      <a:pt x="939" y="783"/>
                    </a:lnTo>
                    <a:lnTo>
                      <a:pt x="947" y="781"/>
                    </a:lnTo>
                    <a:lnTo>
                      <a:pt x="953" y="781"/>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422" y="494"/>
                    </a:lnTo>
                    <a:lnTo>
                      <a:pt x="1482" y="459"/>
                    </a:lnTo>
                    <a:lnTo>
                      <a:pt x="1542" y="422"/>
                    </a:lnTo>
                    <a:lnTo>
                      <a:pt x="1573" y="406"/>
                    </a:lnTo>
                    <a:lnTo>
                      <a:pt x="1606" y="389"/>
                    </a:lnTo>
                    <a:lnTo>
                      <a:pt x="1638" y="373"/>
                    </a:lnTo>
                    <a:lnTo>
                      <a:pt x="1670" y="358"/>
                    </a:lnTo>
                    <a:lnTo>
                      <a:pt x="1735" y="327"/>
                    </a:lnTo>
                    <a:lnTo>
                      <a:pt x="1767" y="310"/>
                    </a:lnTo>
                    <a:lnTo>
                      <a:pt x="1798" y="292"/>
                    </a:lnTo>
                    <a:lnTo>
                      <a:pt x="1826" y="272"/>
                    </a:lnTo>
                    <a:lnTo>
                      <a:pt x="1840" y="262"/>
                    </a:lnTo>
                    <a:lnTo>
                      <a:pt x="1854" y="251"/>
                    </a:lnTo>
                    <a:lnTo>
                      <a:pt x="1849" y="241"/>
                    </a:lnTo>
                    <a:lnTo>
                      <a:pt x="1842" y="234"/>
                    </a:lnTo>
                    <a:lnTo>
                      <a:pt x="1833" y="229"/>
                    </a:lnTo>
                    <a:lnTo>
                      <a:pt x="1825" y="225"/>
                    </a:lnTo>
                    <a:lnTo>
                      <a:pt x="1815" y="222"/>
                    </a:lnTo>
                    <a:lnTo>
                      <a:pt x="1805" y="219"/>
                    </a:lnTo>
                    <a:lnTo>
                      <a:pt x="1785" y="216"/>
                    </a:lnTo>
                    <a:lnTo>
                      <a:pt x="1745" y="208"/>
                    </a:lnTo>
                    <a:lnTo>
                      <a:pt x="1724" y="203"/>
                    </a:lnTo>
                    <a:lnTo>
                      <a:pt x="1704" y="196"/>
                    </a:lnTo>
                    <a:lnTo>
                      <a:pt x="1673" y="185"/>
                    </a:lnTo>
                    <a:lnTo>
                      <a:pt x="1642" y="177"/>
                    </a:lnTo>
                    <a:lnTo>
                      <a:pt x="1611" y="168"/>
                    </a:lnTo>
                    <a:lnTo>
                      <a:pt x="1580" y="161"/>
                    </a:lnTo>
                    <a:lnTo>
                      <a:pt x="1516" y="149"/>
                    </a:lnTo>
                    <a:lnTo>
                      <a:pt x="1450" y="139"/>
                    </a:lnTo>
                    <a:lnTo>
                      <a:pt x="1378" y="128"/>
                    </a:lnTo>
                    <a:lnTo>
                      <a:pt x="1311" y="118"/>
                    </a:lnTo>
                    <a:lnTo>
                      <a:pt x="1243" y="111"/>
                    </a:lnTo>
                    <a:lnTo>
                      <a:pt x="1176" y="105"/>
                    </a:lnTo>
                    <a:lnTo>
                      <a:pt x="1147" y="97"/>
                    </a:lnTo>
                    <a:lnTo>
                      <a:pt x="1119" y="91"/>
                    </a:lnTo>
                    <a:lnTo>
                      <a:pt x="1060" y="80"/>
                    </a:lnTo>
                    <a:lnTo>
                      <a:pt x="1005" y="66"/>
                    </a:lnTo>
                    <a:lnTo>
                      <a:pt x="978" y="5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13" y="49"/>
                    </a:lnTo>
                    <a:lnTo>
                      <a:pt x="685" y="64"/>
                    </a:lnTo>
                    <a:lnTo>
                      <a:pt x="629" y="100"/>
                    </a:lnTo>
                    <a:lnTo>
                      <a:pt x="571" y="135"/>
                    </a:lnTo>
                    <a:lnTo>
                      <a:pt x="515" y="168"/>
                    </a:lnTo>
                    <a:lnTo>
                      <a:pt x="403" y="233"/>
                    </a:lnTo>
                    <a:lnTo>
                      <a:pt x="348" y="267"/>
                    </a:lnTo>
                    <a:lnTo>
                      <a:pt x="320" y="283"/>
                    </a:lnTo>
                    <a:lnTo>
                      <a:pt x="293" y="298"/>
                    </a:lnTo>
                    <a:lnTo>
                      <a:pt x="179" y="354"/>
                    </a:lnTo>
                    <a:lnTo>
                      <a:pt x="120" y="382"/>
                    </a:lnTo>
                    <a:lnTo>
                      <a:pt x="61" y="408"/>
                    </a:lnTo>
                    <a:lnTo>
                      <a:pt x="59" y="415"/>
                    </a:lnTo>
                    <a:lnTo>
                      <a:pt x="54" y="422"/>
                    </a:lnTo>
                    <a:lnTo>
                      <a:pt x="49" y="428"/>
                    </a:lnTo>
                    <a:lnTo>
                      <a:pt x="42" y="434"/>
                    </a:lnTo>
                    <a:lnTo>
                      <a:pt x="35" y="439"/>
                    </a:lnTo>
                    <a:lnTo>
                      <a:pt x="29" y="446"/>
                    </a:lnTo>
                    <a:lnTo>
                      <a:pt x="25" y="453"/>
                    </a:lnTo>
                    <a:lnTo>
                      <a:pt x="22" y="460"/>
                    </a:lnTo>
                    <a:lnTo>
                      <a:pt x="22" y="466"/>
                    </a:lnTo>
                    <a:lnTo>
                      <a:pt x="24" y="473"/>
                    </a:lnTo>
                    <a:lnTo>
                      <a:pt x="28" y="477"/>
                    </a:lnTo>
                    <a:lnTo>
                      <a:pt x="33" y="481"/>
                    </a:lnTo>
                    <a:lnTo>
                      <a:pt x="39" y="486"/>
                    </a:lnTo>
                    <a:lnTo>
                      <a:pt x="46" y="488"/>
                    </a:lnTo>
                    <a:lnTo>
                      <a:pt x="54" y="490"/>
                    </a:lnTo>
                    <a:lnTo>
                      <a:pt x="61" y="490"/>
                    </a:lnTo>
                    <a:lnTo>
                      <a:pt x="80" y="500"/>
                    </a:lnTo>
                    <a:lnTo>
                      <a:pt x="99" y="508"/>
                    </a:lnTo>
                    <a:lnTo>
                      <a:pt x="119" y="515"/>
                    </a:lnTo>
                    <a:lnTo>
                      <a:pt x="137" y="519"/>
                    </a:lnTo>
                    <a:lnTo>
                      <a:pt x="153" y="531"/>
                    </a:lnTo>
                    <a:lnTo>
                      <a:pt x="171" y="539"/>
                    </a:lnTo>
                    <a:lnTo>
                      <a:pt x="191" y="546"/>
                    </a:lnTo>
                    <a:lnTo>
                      <a:pt x="200" y="549"/>
                    </a:lnTo>
                    <a:lnTo>
                      <a:pt x="210" y="550"/>
                    </a:lnTo>
                    <a:lnTo>
                      <a:pt x="222" y="542"/>
                    </a:lnTo>
                    <a:lnTo>
                      <a:pt x="231" y="536"/>
                    </a:lnTo>
                    <a:lnTo>
                      <a:pt x="255" y="526"/>
                    </a:lnTo>
                    <a:lnTo>
                      <a:pt x="279" y="518"/>
                    </a:lnTo>
                    <a:lnTo>
                      <a:pt x="290" y="512"/>
                    </a:lnTo>
                    <a:lnTo>
                      <a:pt x="302" y="505"/>
                    </a:lnTo>
                    <a:lnTo>
                      <a:pt x="313" y="497"/>
                    </a:lnTo>
                    <a:lnTo>
                      <a:pt x="324" y="487"/>
                    </a:lnTo>
                    <a:lnTo>
                      <a:pt x="335" y="476"/>
                    </a:lnTo>
                    <a:lnTo>
                      <a:pt x="346" y="467"/>
                    </a:lnTo>
                    <a:lnTo>
                      <a:pt x="373" y="452"/>
                    </a:lnTo>
                    <a:lnTo>
                      <a:pt x="401" y="437"/>
                    </a:lnTo>
                    <a:lnTo>
                      <a:pt x="428" y="418"/>
                    </a:lnTo>
                    <a:lnTo>
                      <a:pt x="453" y="401"/>
                    </a:lnTo>
                    <a:lnTo>
                      <a:pt x="480" y="386"/>
                    </a:lnTo>
                    <a:lnTo>
                      <a:pt x="494" y="378"/>
                    </a:lnTo>
                    <a:lnTo>
                      <a:pt x="508" y="371"/>
                    </a:lnTo>
                    <a:lnTo>
                      <a:pt x="565" y="345"/>
                    </a:lnTo>
                    <a:lnTo>
                      <a:pt x="623" y="319"/>
                    </a:lnTo>
                    <a:lnTo>
                      <a:pt x="682" y="293"/>
                    </a:lnTo>
                    <a:lnTo>
                      <a:pt x="711" y="281"/>
                    </a:lnTo>
                    <a:lnTo>
                      <a:pt x="742" y="269"/>
                    </a:lnTo>
                    <a:lnTo>
                      <a:pt x="749" y="258"/>
                    </a:lnTo>
                    <a:lnTo>
                      <a:pt x="758" y="248"/>
                    </a:lnTo>
                    <a:lnTo>
                      <a:pt x="766" y="239"/>
                    </a:lnTo>
                    <a:lnTo>
                      <a:pt x="776" y="229"/>
                    </a:lnTo>
                    <a:lnTo>
                      <a:pt x="787" y="222"/>
                    </a:lnTo>
                    <a:lnTo>
                      <a:pt x="800" y="215"/>
                    </a:lnTo>
                    <a:lnTo>
                      <a:pt x="814" y="210"/>
                    </a:lnTo>
                    <a:lnTo>
                      <a:pt x="829" y="206"/>
                    </a:lnTo>
                    <a:lnTo>
                      <a:pt x="842" y="205"/>
                    </a:lnTo>
                    <a:lnTo>
                      <a:pt x="849" y="205"/>
                    </a:lnTo>
                    <a:lnTo>
                      <a:pt x="866" y="206"/>
                    </a:lnTo>
                    <a:lnTo>
                      <a:pt x="884" y="209"/>
                    </a:lnTo>
                    <a:lnTo>
                      <a:pt x="898" y="213"/>
                    </a:lnTo>
                    <a:lnTo>
                      <a:pt x="911" y="218"/>
                    </a:lnTo>
                    <a:lnTo>
                      <a:pt x="921" y="223"/>
                    </a:lnTo>
                    <a:lnTo>
                      <a:pt x="925" y="227"/>
                    </a:lnTo>
                    <a:lnTo>
                      <a:pt x="930" y="232"/>
                    </a:lnTo>
                    <a:lnTo>
                      <a:pt x="937" y="244"/>
                    </a:lnTo>
                    <a:lnTo>
                      <a:pt x="951" y="268"/>
                    </a:lnTo>
                    <a:lnTo>
                      <a:pt x="950" y="278"/>
                    </a:lnTo>
                    <a:lnTo>
                      <a:pt x="949" y="288"/>
                    </a:lnTo>
                    <a:lnTo>
                      <a:pt x="946" y="295"/>
                    </a:lnTo>
                    <a:lnTo>
                      <a:pt x="942" y="303"/>
                    </a:lnTo>
                    <a:lnTo>
                      <a:pt x="937" y="309"/>
                    </a:lnTo>
                    <a:lnTo>
                      <a:pt x="932" y="316"/>
                    </a:lnTo>
                    <a:lnTo>
                      <a:pt x="921" y="326"/>
                    </a:lnTo>
                    <a:lnTo>
                      <a:pt x="908" y="331"/>
                    </a:lnTo>
                    <a:lnTo>
                      <a:pt x="895" y="335"/>
                    </a:lnTo>
                    <a:lnTo>
                      <a:pt x="883" y="338"/>
                    </a:lnTo>
                    <a:lnTo>
                      <a:pt x="871" y="340"/>
                    </a:lnTo>
                    <a:lnTo>
                      <a:pt x="859" y="338"/>
                    </a:lnTo>
                    <a:lnTo>
                      <a:pt x="846" y="338"/>
                    </a:lnTo>
                    <a:lnTo>
                      <a:pt x="821" y="334"/>
                    </a:lnTo>
                    <a:close/>
                    <a:moveTo>
                      <a:pt x="1618" y="966"/>
                    </a:moveTo>
                    <a:lnTo>
                      <a:pt x="1618" y="966"/>
                    </a:lnTo>
                    <a:lnTo>
                      <a:pt x="1596" y="948"/>
                    </a:lnTo>
                    <a:lnTo>
                      <a:pt x="1576" y="927"/>
                    </a:lnTo>
                    <a:lnTo>
                      <a:pt x="1545" y="931"/>
                    </a:lnTo>
                    <a:lnTo>
                      <a:pt x="1516" y="936"/>
                    </a:lnTo>
                    <a:lnTo>
                      <a:pt x="1520" y="948"/>
                    </a:lnTo>
                    <a:lnTo>
                      <a:pt x="1526" y="957"/>
                    </a:lnTo>
                    <a:lnTo>
                      <a:pt x="1537" y="978"/>
                    </a:lnTo>
                    <a:lnTo>
                      <a:pt x="1537" y="993"/>
                    </a:lnTo>
                    <a:lnTo>
                      <a:pt x="1538" y="1007"/>
                    </a:lnTo>
                    <a:lnTo>
                      <a:pt x="1538" y="1021"/>
                    </a:lnTo>
                    <a:lnTo>
                      <a:pt x="1537" y="1036"/>
                    </a:lnTo>
                    <a:lnTo>
                      <a:pt x="1535" y="1043"/>
                    </a:lnTo>
                    <a:lnTo>
                      <a:pt x="1534" y="1050"/>
                    </a:lnTo>
                    <a:lnTo>
                      <a:pt x="1533" y="1056"/>
                    </a:lnTo>
                    <a:lnTo>
                      <a:pt x="1533" y="1064"/>
                    </a:lnTo>
                    <a:lnTo>
                      <a:pt x="1534" y="1071"/>
                    </a:lnTo>
                    <a:lnTo>
                      <a:pt x="1538" y="1080"/>
                    </a:lnTo>
                    <a:lnTo>
                      <a:pt x="1544" y="1089"/>
                    </a:lnTo>
                    <a:lnTo>
                      <a:pt x="1547" y="1099"/>
                    </a:lnTo>
                    <a:lnTo>
                      <a:pt x="1547" y="1108"/>
                    </a:lnTo>
                    <a:lnTo>
                      <a:pt x="1547" y="1117"/>
                    </a:lnTo>
                    <a:lnTo>
                      <a:pt x="1547" y="1127"/>
                    </a:lnTo>
                    <a:lnTo>
                      <a:pt x="1548" y="1137"/>
                    </a:lnTo>
                    <a:lnTo>
                      <a:pt x="1552" y="1137"/>
                    </a:lnTo>
                    <a:lnTo>
                      <a:pt x="1557" y="1136"/>
                    </a:lnTo>
                    <a:lnTo>
                      <a:pt x="1562" y="1132"/>
                    </a:lnTo>
                    <a:lnTo>
                      <a:pt x="1568" y="1126"/>
                    </a:lnTo>
                    <a:lnTo>
                      <a:pt x="1571" y="1124"/>
                    </a:lnTo>
                    <a:lnTo>
                      <a:pt x="1575" y="1123"/>
                    </a:lnTo>
                    <a:lnTo>
                      <a:pt x="1576" y="1103"/>
                    </a:lnTo>
                    <a:lnTo>
                      <a:pt x="1576" y="1082"/>
                    </a:lnTo>
                    <a:lnTo>
                      <a:pt x="1573" y="1073"/>
                    </a:lnTo>
                    <a:lnTo>
                      <a:pt x="1571" y="1061"/>
                    </a:lnTo>
                    <a:lnTo>
                      <a:pt x="1571" y="1056"/>
                    </a:lnTo>
                    <a:lnTo>
                      <a:pt x="1571" y="1050"/>
                    </a:lnTo>
                    <a:lnTo>
                      <a:pt x="1572" y="1046"/>
                    </a:lnTo>
                    <a:lnTo>
                      <a:pt x="1575" y="1043"/>
                    </a:lnTo>
                    <a:lnTo>
                      <a:pt x="1578" y="1051"/>
                    </a:lnTo>
                    <a:lnTo>
                      <a:pt x="1580" y="1061"/>
                    </a:lnTo>
                    <a:lnTo>
                      <a:pt x="1583" y="1081"/>
                    </a:lnTo>
                    <a:lnTo>
                      <a:pt x="1587" y="1122"/>
                    </a:lnTo>
                    <a:lnTo>
                      <a:pt x="1596" y="1120"/>
                    </a:lnTo>
                    <a:lnTo>
                      <a:pt x="1604" y="1117"/>
                    </a:lnTo>
                    <a:lnTo>
                      <a:pt x="1606" y="1094"/>
                    </a:lnTo>
                    <a:lnTo>
                      <a:pt x="1607" y="1071"/>
                    </a:lnTo>
                    <a:lnTo>
                      <a:pt x="1603" y="1063"/>
                    </a:lnTo>
                    <a:lnTo>
                      <a:pt x="1601" y="1054"/>
                    </a:lnTo>
                    <a:lnTo>
                      <a:pt x="1600" y="1046"/>
                    </a:lnTo>
                    <a:lnTo>
                      <a:pt x="1599" y="1037"/>
                    </a:lnTo>
                    <a:lnTo>
                      <a:pt x="1593" y="1026"/>
                    </a:lnTo>
                    <a:lnTo>
                      <a:pt x="1587" y="1015"/>
                    </a:lnTo>
                    <a:lnTo>
                      <a:pt x="1585" y="1011"/>
                    </a:lnTo>
                    <a:lnTo>
                      <a:pt x="1583" y="1005"/>
                    </a:lnTo>
                    <a:lnTo>
                      <a:pt x="1583" y="1001"/>
                    </a:lnTo>
                    <a:lnTo>
                      <a:pt x="1585" y="995"/>
                    </a:lnTo>
                    <a:lnTo>
                      <a:pt x="1592" y="1004"/>
                    </a:lnTo>
                    <a:lnTo>
                      <a:pt x="1597" y="1015"/>
                    </a:lnTo>
                    <a:lnTo>
                      <a:pt x="1601" y="1026"/>
                    </a:lnTo>
                    <a:lnTo>
                      <a:pt x="1607" y="1037"/>
                    </a:lnTo>
                    <a:lnTo>
                      <a:pt x="1613" y="1063"/>
                    </a:lnTo>
                    <a:lnTo>
                      <a:pt x="1618" y="1087"/>
                    </a:lnTo>
                    <a:lnTo>
                      <a:pt x="1627" y="1088"/>
                    </a:lnTo>
                    <a:lnTo>
                      <a:pt x="1634" y="1091"/>
                    </a:lnTo>
                    <a:lnTo>
                      <a:pt x="1641"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close/>
                    <a:moveTo>
                      <a:pt x="1583" y="914"/>
                    </a:moveTo>
                    <a:lnTo>
                      <a:pt x="1583" y="914"/>
                    </a:lnTo>
                    <a:lnTo>
                      <a:pt x="1599" y="911"/>
                    </a:lnTo>
                    <a:lnTo>
                      <a:pt x="1614" y="908"/>
                    </a:lnTo>
                    <a:lnTo>
                      <a:pt x="1620" y="907"/>
                    </a:lnTo>
                    <a:lnTo>
                      <a:pt x="1625" y="903"/>
                    </a:lnTo>
                    <a:lnTo>
                      <a:pt x="1628" y="897"/>
                    </a:lnTo>
                    <a:lnTo>
                      <a:pt x="1630" y="890"/>
                    </a:lnTo>
                    <a:lnTo>
                      <a:pt x="1630" y="875"/>
                    </a:lnTo>
                    <a:lnTo>
                      <a:pt x="1627" y="861"/>
                    </a:lnTo>
                    <a:lnTo>
                      <a:pt x="1623" y="849"/>
                    </a:lnTo>
                    <a:lnTo>
                      <a:pt x="1615" y="839"/>
                    </a:lnTo>
                    <a:lnTo>
                      <a:pt x="1607" y="830"/>
                    </a:lnTo>
                    <a:lnTo>
                      <a:pt x="1597" y="823"/>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52" y="734"/>
                    </a:lnTo>
                    <a:lnTo>
                      <a:pt x="1540" y="738"/>
                    </a:lnTo>
                    <a:lnTo>
                      <a:pt x="1533" y="743"/>
                    </a:lnTo>
                    <a:lnTo>
                      <a:pt x="1526" y="750"/>
                    </a:lnTo>
                    <a:lnTo>
                      <a:pt x="1520" y="755"/>
                    </a:lnTo>
                    <a:lnTo>
                      <a:pt x="1513" y="759"/>
                    </a:lnTo>
                    <a:lnTo>
                      <a:pt x="1513" y="765"/>
                    </a:lnTo>
                    <a:lnTo>
                      <a:pt x="1514" y="771"/>
                    </a:lnTo>
                    <a:lnTo>
                      <a:pt x="1516" y="781"/>
                    </a:lnTo>
                    <a:lnTo>
                      <a:pt x="1516" y="785"/>
                    </a:lnTo>
                    <a:lnTo>
                      <a:pt x="1514" y="789"/>
                    </a:lnTo>
                    <a:lnTo>
                      <a:pt x="1510" y="790"/>
                    </a:lnTo>
                    <a:lnTo>
                      <a:pt x="1505" y="790"/>
                    </a:lnTo>
                    <a:lnTo>
                      <a:pt x="1503" y="782"/>
                    </a:lnTo>
                    <a:lnTo>
                      <a:pt x="1503" y="779"/>
                    </a:lnTo>
                    <a:lnTo>
                      <a:pt x="1500" y="776"/>
                    </a:lnTo>
                    <a:lnTo>
                      <a:pt x="1489" y="799"/>
                    </a:lnTo>
                    <a:lnTo>
                      <a:pt x="1484" y="811"/>
                    </a:lnTo>
                    <a:lnTo>
                      <a:pt x="1479" y="824"/>
                    </a:lnTo>
                    <a:lnTo>
                      <a:pt x="1475" y="837"/>
                    </a:lnTo>
                    <a:lnTo>
                      <a:pt x="1474" y="849"/>
                    </a:lnTo>
                    <a:lnTo>
                      <a:pt x="1472" y="862"/>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27" y="918"/>
                    </a:lnTo>
                    <a:lnTo>
                      <a:pt x="1557" y="915"/>
                    </a:lnTo>
                    <a:lnTo>
                      <a:pt x="1559" y="911"/>
                    </a:lnTo>
                    <a:lnTo>
                      <a:pt x="1564" y="908"/>
                    </a:lnTo>
                    <a:lnTo>
                      <a:pt x="1569" y="905"/>
                    </a:lnTo>
                    <a:lnTo>
                      <a:pt x="1575" y="904"/>
                    </a:lnTo>
                    <a:lnTo>
                      <a:pt x="1575" y="908"/>
                    </a:lnTo>
                    <a:lnTo>
                      <a:pt x="1578" y="910"/>
                    </a:lnTo>
                    <a:lnTo>
                      <a:pt x="1583" y="914"/>
                    </a:lnTo>
                    <a:close/>
                    <a:moveTo>
                      <a:pt x="1493" y="879"/>
                    </a:moveTo>
                    <a:lnTo>
                      <a:pt x="1493" y="879"/>
                    </a:lnTo>
                    <a:lnTo>
                      <a:pt x="1499" y="875"/>
                    </a:lnTo>
                    <a:lnTo>
                      <a:pt x="1505" y="870"/>
                    </a:lnTo>
                    <a:lnTo>
                      <a:pt x="1516" y="865"/>
                    </a:lnTo>
                    <a:lnTo>
                      <a:pt x="1527" y="858"/>
                    </a:lnTo>
                    <a:lnTo>
                      <a:pt x="1531" y="854"/>
                    </a:lnTo>
                    <a:lnTo>
                      <a:pt x="1535" y="848"/>
                    </a:lnTo>
                    <a:lnTo>
                      <a:pt x="1531" y="845"/>
                    </a:lnTo>
                    <a:lnTo>
                      <a:pt x="1528" y="844"/>
                    </a:lnTo>
                    <a:lnTo>
                      <a:pt x="1527" y="841"/>
                    </a:lnTo>
                    <a:lnTo>
                      <a:pt x="1521" y="844"/>
                    </a:lnTo>
                    <a:lnTo>
                      <a:pt x="1514" y="848"/>
                    </a:lnTo>
                    <a:lnTo>
                      <a:pt x="1509" y="854"/>
                    </a:lnTo>
                    <a:lnTo>
                      <a:pt x="1505" y="859"/>
                    </a:lnTo>
                    <a:lnTo>
                      <a:pt x="1498" y="870"/>
                    </a:lnTo>
                    <a:lnTo>
                      <a:pt x="1493" y="879"/>
                    </a:lnTo>
                    <a:close/>
                    <a:moveTo>
                      <a:pt x="1526" y="1080"/>
                    </a:moveTo>
                    <a:lnTo>
                      <a:pt x="1526" y="1080"/>
                    </a:lnTo>
                    <a:lnTo>
                      <a:pt x="1524" y="1085"/>
                    </a:lnTo>
                    <a:lnTo>
                      <a:pt x="1523" y="1091"/>
                    </a:lnTo>
                    <a:lnTo>
                      <a:pt x="1520" y="1094"/>
                    </a:lnTo>
                    <a:lnTo>
                      <a:pt x="1514" y="1096"/>
                    </a:lnTo>
                    <a:lnTo>
                      <a:pt x="1506" y="1094"/>
                    </a:lnTo>
                    <a:lnTo>
                      <a:pt x="1498" y="1092"/>
                    </a:lnTo>
                    <a:lnTo>
                      <a:pt x="1488" y="1092"/>
                    </a:lnTo>
                    <a:lnTo>
                      <a:pt x="1479" y="1092"/>
                    </a:lnTo>
                    <a:lnTo>
                      <a:pt x="1461" y="1095"/>
                    </a:lnTo>
                    <a:lnTo>
                      <a:pt x="1447" y="1099"/>
                    </a:lnTo>
                    <a:lnTo>
                      <a:pt x="1447" y="1096"/>
                    </a:lnTo>
                    <a:lnTo>
                      <a:pt x="1446" y="1095"/>
                    </a:lnTo>
                    <a:lnTo>
                      <a:pt x="1444" y="1094"/>
                    </a:lnTo>
                    <a:lnTo>
                      <a:pt x="1443" y="1092"/>
                    </a:lnTo>
                    <a:lnTo>
                      <a:pt x="1457" y="1067"/>
                    </a:lnTo>
                    <a:lnTo>
                      <a:pt x="1468" y="1039"/>
                    </a:lnTo>
                    <a:lnTo>
                      <a:pt x="1478" y="1009"/>
                    </a:lnTo>
                    <a:lnTo>
                      <a:pt x="1485" y="978"/>
                    </a:lnTo>
                    <a:lnTo>
                      <a:pt x="1479" y="973"/>
                    </a:lnTo>
                    <a:lnTo>
                      <a:pt x="1475" y="967"/>
                    </a:lnTo>
                    <a:lnTo>
                      <a:pt x="1471" y="963"/>
                    </a:lnTo>
                    <a:lnTo>
                      <a:pt x="1464" y="959"/>
                    </a:lnTo>
                    <a:lnTo>
                      <a:pt x="1455" y="966"/>
                    </a:lnTo>
                    <a:lnTo>
                      <a:pt x="1447" y="973"/>
                    </a:lnTo>
                    <a:lnTo>
                      <a:pt x="1441" y="976"/>
                    </a:lnTo>
                    <a:lnTo>
                      <a:pt x="1436" y="977"/>
                    </a:lnTo>
                    <a:lnTo>
                      <a:pt x="1432" y="977"/>
                    </a:lnTo>
                    <a:lnTo>
                      <a:pt x="1426" y="976"/>
                    </a:lnTo>
                    <a:lnTo>
                      <a:pt x="1409" y="987"/>
                    </a:lnTo>
                    <a:lnTo>
                      <a:pt x="1394" y="998"/>
                    </a:lnTo>
                    <a:lnTo>
                      <a:pt x="1380" y="1011"/>
                    </a:lnTo>
                    <a:lnTo>
                      <a:pt x="1367" y="1025"/>
                    </a:lnTo>
                    <a:lnTo>
                      <a:pt x="1354" y="1040"/>
                    </a:lnTo>
                    <a:lnTo>
                      <a:pt x="1343" y="1056"/>
                    </a:lnTo>
                    <a:lnTo>
                      <a:pt x="1333" y="1073"/>
                    </a:lnTo>
                    <a:lnTo>
                      <a:pt x="1324" y="1089"/>
                    </a:lnTo>
                    <a:lnTo>
                      <a:pt x="1322" y="1095"/>
                    </a:lnTo>
                    <a:lnTo>
                      <a:pt x="1322" y="1102"/>
                    </a:lnTo>
                    <a:lnTo>
                      <a:pt x="1319" y="1106"/>
                    </a:lnTo>
                    <a:lnTo>
                      <a:pt x="1316" y="1110"/>
                    </a:lnTo>
                    <a:lnTo>
                      <a:pt x="1309" y="1120"/>
                    </a:lnTo>
                    <a:lnTo>
                      <a:pt x="1307" y="1124"/>
                    </a:lnTo>
                    <a:lnTo>
                      <a:pt x="1302" y="1126"/>
                    </a:lnTo>
                    <a:lnTo>
                      <a:pt x="1298" y="1124"/>
                    </a:lnTo>
                    <a:lnTo>
                      <a:pt x="1293" y="1119"/>
                    </a:lnTo>
                    <a:lnTo>
                      <a:pt x="1291" y="1108"/>
                    </a:lnTo>
                    <a:lnTo>
                      <a:pt x="1287" y="1095"/>
                    </a:lnTo>
                    <a:lnTo>
                      <a:pt x="1281" y="1082"/>
                    </a:lnTo>
                    <a:lnTo>
                      <a:pt x="1277" y="1077"/>
                    </a:lnTo>
                    <a:lnTo>
                      <a:pt x="1273" y="1073"/>
                    </a:lnTo>
                    <a:lnTo>
                      <a:pt x="1265" y="1066"/>
                    </a:lnTo>
                    <a:lnTo>
                      <a:pt x="1256" y="1060"/>
                    </a:lnTo>
                    <a:lnTo>
                      <a:pt x="1248" y="1057"/>
                    </a:lnTo>
                    <a:lnTo>
                      <a:pt x="1239" y="1054"/>
                    </a:lnTo>
                    <a:lnTo>
                      <a:pt x="1222" y="1049"/>
                    </a:lnTo>
                    <a:lnTo>
                      <a:pt x="1214" y="1046"/>
                    </a:lnTo>
                    <a:lnTo>
                      <a:pt x="1207" y="1043"/>
                    </a:lnTo>
                    <a:lnTo>
                      <a:pt x="1206" y="1040"/>
                    </a:lnTo>
                    <a:lnTo>
                      <a:pt x="1206" y="1037"/>
                    </a:lnTo>
                    <a:lnTo>
                      <a:pt x="1208" y="1033"/>
                    </a:lnTo>
                    <a:lnTo>
                      <a:pt x="1211" y="1029"/>
                    </a:lnTo>
                    <a:lnTo>
                      <a:pt x="1211" y="1028"/>
                    </a:lnTo>
                    <a:lnTo>
                      <a:pt x="1210" y="1025"/>
                    </a:lnTo>
                    <a:lnTo>
                      <a:pt x="1186" y="1032"/>
                    </a:lnTo>
                    <a:lnTo>
                      <a:pt x="1159" y="1039"/>
                    </a:lnTo>
                    <a:lnTo>
                      <a:pt x="1131" y="1046"/>
                    </a:lnTo>
                    <a:lnTo>
                      <a:pt x="1102" y="1051"/>
                    </a:lnTo>
                    <a:lnTo>
                      <a:pt x="1074" y="1054"/>
                    </a:lnTo>
                    <a:lnTo>
                      <a:pt x="1044" y="1057"/>
                    </a:lnTo>
                    <a:lnTo>
                      <a:pt x="1015" y="1057"/>
                    </a:lnTo>
                    <a:lnTo>
                      <a:pt x="987" y="1054"/>
                    </a:lnTo>
                    <a:lnTo>
                      <a:pt x="989" y="1060"/>
                    </a:lnTo>
                    <a:lnTo>
                      <a:pt x="992" y="1064"/>
                    </a:lnTo>
                    <a:lnTo>
                      <a:pt x="1002" y="1073"/>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168" y="1296"/>
                    </a:lnTo>
                    <a:lnTo>
                      <a:pt x="1207" y="1273"/>
                    </a:lnTo>
                    <a:lnTo>
                      <a:pt x="1246" y="1251"/>
                    </a:lnTo>
                    <a:lnTo>
                      <a:pt x="1288" y="1230"/>
                    </a:lnTo>
                    <a:lnTo>
                      <a:pt x="1329" y="1210"/>
                    </a:lnTo>
                    <a:lnTo>
                      <a:pt x="1371" y="1192"/>
                    </a:lnTo>
                    <a:lnTo>
                      <a:pt x="1415" y="1174"/>
                    </a:lnTo>
                    <a:lnTo>
                      <a:pt x="1446" y="1164"/>
                    </a:lnTo>
                    <a:lnTo>
                      <a:pt x="1475" y="1153"/>
                    </a:lnTo>
                    <a:lnTo>
                      <a:pt x="1506" y="1141"/>
                    </a:lnTo>
                    <a:lnTo>
                      <a:pt x="1520" y="1134"/>
                    </a:lnTo>
                    <a:lnTo>
                      <a:pt x="1534" y="1126"/>
                    </a:lnTo>
                    <a:lnTo>
                      <a:pt x="1534" y="1113"/>
                    </a:lnTo>
                    <a:lnTo>
                      <a:pt x="1534" y="1101"/>
                    </a:lnTo>
                    <a:lnTo>
                      <a:pt x="1531" y="1089"/>
                    </a:lnTo>
                    <a:lnTo>
                      <a:pt x="1528" y="1084"/>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5"/>
                    </a:lnTo>
                    <a:lnTo>
                      <a:pt x="1505" y="959"/>
                    </a:lnTo>
                    <a:lnTo>
                      <a:pt x="1502" y="966"/>
                    </a:lnTo>
                    <a:lnTo>
                      <a:pt x="1498" y="971"/>
                    </a:lnTo>
                    <a:lnTo>
                      <a:pt x="1495" y="976"/>
                    </a:lnTo>
                    <a:lnTo>
                      <a:pt x="1495" y="981"/>
                    </a:lnTo>
                    <a:lnTo>
                      <a:pt x="1496" y="987"/>
                    </a:lnTo>
                    <a:lnTo>
                      <a:pt x="1496" y="993"/>
                    </a:lnTo>
                    <a:lnTo>
                      <a:pt x="1495" y="1000"/>
                    </a:lnTo>
                    <a:lnTo>
                      <a:pt x="1493" y="1009"/>
                    </a:lnTo>
                    <a:lnTo>
                      <a:pt x="1489" y="1019"/>
                    </a:lnTo>
                    <a:lnTo>
                      <a:pt x="1481" y="1037"/>
                    </a:lnTo>
                    <a:lnTo>
                      <a:pt x="1477" y="1047"/>
                    </a:lnTo>
                    <a:lnTo>
                      <a:pt x="1472" y="1057"/>
                    </a:lnTo>
                    <a:lnTo>
                      <a:pt x="1469" y="1067"/>
                    </a:lnTo>
                    <a:lnTo>
                      <a:pt x="1469" y="1078"/>
                    </a:lnTo>
                    <a:lnTo>
                      <a:pt x="1481" y="1078"/>
                    </a:lnTo>
                    <a:lnTo>
                      <a:pt x="1496" y="1078"/>
                    </a:lnTo>
                    <a:lnTo>
                      <a:pt x="1505" y="1078"/>
                    </a:lnTo>
                    <a:lnTo>
                      <a:pt x="1510" y="1075"/>
                    </a:lnTo>
                    <a:lnTo>
                      <a:pt x="1516" y="1070"/>
                    </a:lnTo>
                    <a:lnTo>
                      <a:pt x="1517" y="1067"/>
                    </a:lnTo>
                    <a:lnTo>
                      <a:pt x="1519" y="1064"/>
                    </a:lnTo>
                    <a:lnTo>
                      <a:pt x="1517" y="1059"/>
                    </a:lnTo>
                    <a:lnTo>
                      <a:pt x="1516" y="1056"/>
                    </a:lnTo>
                    <a:lnTo>
                      <a:pt x="1514" y="1051"/>
                    </a:lnTo>
                    <a:lnTo>
                      <a:pt x="1514" y="1046"/>
                    </a:lnTo>
                    <a:lnTo>
                      <a:pt x="1516" y="1044"/>
                    </a:lnTo>
                    <a:lnTo>
                      <a:pt x="1517" y="1044"/>
                    </a:lnTo>
                    <a:lnTo>
                      <a:pt x="1520" y="1046"/>
                    </a:lnTo>
                    <a:lnTo>
                      <a:pt x="1521" y="1046"/>
                    </a:lnTo>
                    <a:lnTo>
                      <a:pt x="1521" y="1043"/>
                    </a:lnTo>
                    <a:close/>
                    <a:moveTo>
                      <a:pt x="1498" y="761"/>
                    </a:moveTo>
                    <a:lnTo>
                      <a:pt x="1498" y="761"/>
                    </a:lnTo>
                    <a:lnTo>
                      <a:pt x="1495" y="755"/>
                    </a:lnTo>
                    <a:lnTo>
                      <a:pt x="1484" y="726"/>
                    </a:lnTo>
                    <a:lnTo>
                      <a:pt x="1469" y="695"/>
                    </a:lnTo>
                    <a:lnTo>
                      <a:pt x="1455" y="667"/>
                    </a:lnTo>
                    <a:lnTo>
                      <a:pt x="1440" y="640"/>
                    </a:lnTo>
                    <a:lnTo>
                      <a:pt x="1422" y="615"/>
                    </a:lnTo>
                    <a:lnTo>
                      <a:pt x="1404" y="591"/>
                    </a:lnTo>
                    <a:lnTo>
                      <a:pt x="1382" y="570"/>
                    </a:lnTo>
                    <a:lnTo>
                      <a:pt x="1359" y="550"/>
                    </a:lnTo>
                    <a:lnTo>
                      <a:pt x="1308" y="583"/>
                    </a:lnTo>
                    <a:lnTo>
                      <a:pt x="1256" y="613"/>
                    </a:lnTo>
                    <a:lnTo>
                      <a:pt x="1152" y="675"/>
                    </a:lnTo>
                    <a:lnTo>
                      <a:pt x="1100" y="706"/>
                    </a:lnTo>
                    <a:lnTo>
                      <a:pt x="1048" y="737"/>
                    </a:lnTo>
                    <a:lnTo>
                      <a:pt x="998" y="771"/>
                    </a:lnTo>
                    <a:lnTo>
                      <a:pt x="949" y="804"/>
                    </a:lnTo>
                    <a:lnTo>
                      <a:pt x="930" y="804"/>
                    </a:lnTo>
                    <a:lnTo>
                      <a:pt x="915" y="802"/>
                    </a:lnTo>
                    <a:lnTo>
                      <a:pt x="901" y="797"/>
                    </a:lnTo>
                    <a:lnTo>
                      <a:pt x="887" y="792"/>
                    </a:lnTo>
                    <a:lnTo>
                      <a:pt x="862" y="779"/>
                    </a:lnTo>
                    <a:lnTo>
                      <a:pt x="835" y="766"/>
                    </a:lnTo>
                    <a:lnTo>
                      <a:pt x="831" y="765"/>
                    </a:lnTo>
                    <a:lnTo>
                      <a:pt x="827" y="765"/>
                    </a:lnTo>
                    <a:lnTo>
                      <a:pt x="821" y="764"/>
                    </a:lnTo>
                    <a:lnTo>
                      <a:pt x="817" y="762"/>
                    </a:lnTo>
                    <a:lnTo>
                      <a:pt x="800" y="755"/>
                    </a:lnTo>
                    <a:lnTo>
                      <a:pt x="783" y="747"/>
                    </a:lnTo>
                    <a:lnTo>
                      <a:pt x="766" y="738"/>
                    </a:lnTo>
                    <a:lnTo>
                      <a:pt x="749" y="731"/>
                    </a:lnTo>
                    <a:lnTo>
                      <a:pt x="730" y="724"/>
                    </a:lnTo>
                    <a:lnTo>
                      <a:pt x="711" y="719"/>
                    </a:lnTo>
                    <a:lnTo>
                      <a:pt x="672" y="709"/>
                    </a:lnTo>
                    <a:lnTo>
                      <a:pt x="648" y="700"/>
                    </a:lnTo>
                    <a:lnTo>
                      <a:pt x="626" y="692"/>
                    </a:lnTo>
                    <a:lnTo>
                      <a:pt x="579" y="675"/>
                    </a:lnTo>
                    <a:lnTo>
                      <a:pt x="528" y="660"/>
                    </a:lnTo>
                    <a:lnTo>
                      <a:pt x="476" y="644"/>
                    </a:lnTo>
                    <a:lnTo>
                      <a:pt x="469" y="649"/>
                    </a:lnTo>
                    <a:lnTo>
                      <a:pt x="463" y="656"/>
                    </a:lnTo>
                    <a:lnTo>
                      <a:pt x="456" y="661"/>
                    </a:lnTo>
                    <a:lnTo>
                      <a:pt x="449" y="667"/>
                    </a:lnTo>
                    <a:lnTo>
                      <a:pt x="426" y="696"/>
                    </a:lnTo>
                    <a:lnTo>
                      <a:pt x="407" y="727"/>
                    </a:lnTo>
                    <a:lnTo>
                      <a:pt x="389" y="759"/>
                    </a:lnTo>
                    <a:lnTo>
                      <a:pt x="370" y="793"/>
                    </a:lnTo>
                    <a:lnTo>
                      <a:pt x="355" y="828"/>
                    </a:lnTo>
                    <a:lnTo>
                      <a:pt x="339" y="865"/>
                    </a:lnTo>
                    <a:lnTo>
                      <a:pt x="325" y="901"/>
                    </a:lnTo>
                    <a:lnTo>
                      <a:pt x="311" y="939"/>
                    </a:lnTo>
                    <a:lnTo>
                      <a:pt x="314" y="939"/>
                    </a:lnTo>
                    <a:lnTo>
                      <a:pt x="316" y="941"/>
                    </a:lnTo>
                    <a:lnTo>
                      <a:pt x="317" y="945"/>
                    </a:lnTo>
                    <a:lnTo>
                      <a:pt x="317" y="949"/>
                    </a:lnTo>
                    <a:lnTo>
                      <a:pt x="316" y="952"/>
                    </a:lnTo>
                    <a:lnTo>
                      <a:pt x="324" y="962"/>
                    </a:lnTo>
                    <a:lnTo>
                      <a:pt x="328" y="966"/>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91" y="1150"/>
                    </a:lnTo>
                    <a:lnTo>
                      <a:pt x="797" y="1151"/>
                    </a:lnTo>
                    <a:lnTo>
                      <a:pt x="810" y="1151"/>
                    </a:lnTo>
                    <a:lnTo>
                      <a:pt x="827" y="1154"/>
                    </a:lnTo>
                    <a:lnTo>
                      <a:pt x="845" y="1158"/>
                    </a:lnTo>
                    <a:lnTo>
                      <a:pt x="855" y="1160"/>
                    </a:lnTo>
                    <a:lnTo>
                      <a:pt x="864" y="1160"/>
                    </a:lnTo>
                    <a:lnTo>
                      <a:pt x="873" y="1160"/>
                    </a:lnTo>
                    <a:lnTo>
                      <a:pt x="881" y="1158"/>
                    </a:lnTo>
                    <a:lnTo>
                      <a:pt x="884" y="1147"/>
                    </a:lnTo>
                    <a:lnTo>
                      <a:pt x="888" y="1139"/>
                    </a:lnTo>
                    <a:lnTo>
                      <a:pt x="893" y="1130"/>
                    </a:lnTo>
                    <a:lnTo>
                      <a:pt x="898" y="1122"/>
                    </a:lnTo>
                    <a:lnTo>
                      <a:pt x="911" y="1108"/>
                    </a:lnTo>
                    <a:lnTo>
                      <a:pt x="923" y="1095"/>
                    </a:lnTo>
                    <a:lnTo>
                      <a:pt x="933" y="1091"/>
                    </a:lnTo>
                    <a:lnTo>
                      <a:pt x="943" y="1089"/>
                    </a:lnTo>
                    <a:lnTo>
                      <a:pt x="951" y="1089"/>
                    </a:lnTo>
                    <a:lnTo>
                      <a:pt x="961" y="1089"/>
                    </a:lnTo>
                    <a:lnTo>
                      <a:pt x="980" y="1089"/>
                    </a:lnTo>
                    <a:lnTo>
                      <a:pt x="989" y="1089"/>
                    </a:lnTo>
                    <a:lnTo>
                      <a:pt x="999" y="1087"/>
                    </a:lnTo>
                    <a:lnTo>
                      <a:pt x="994" y="1081"/>
                    </a:lnTo>
                    <a:lnTo>
                      <a:pt x="988" y="1075"/>
                    </a:lnTo>
                    <a:lnTo>
                      <a:pt x="975" y="1068"/>
                    </a:lnTo>
                    <a:lnTo>
                      <a:pt x="961" y="1061"/>
                    </a:lnTo>
                    <a:lnTo>
                      <a:pt x="946" y="1057"/>
                    </a:lnTo>
                    <a:lnTo>
                      <a:pt x="946" y="1053"/>
                    </a:lnTo>
                    <a:lnTo>
                      <a:pt x="947" y="1049"/>
                    </a:lnTo>
                    <a:lnTo>
                      <a:pt x="949" y="1047"/>
                    </a:lnTo>
                    <a:lnTo>
                      <a:pt x="951" y="1044"/>
                    </a:lnTo>
                    <a:lnTo>
                      <a:pt x="957" y="1042"/>
                    </a:lnTo>
                    <a:lnTo>
                      <a:pt x="964" y="1040"/>
                    </a:lnTo>
                    <a:lnTo>
                      <a:pt x="977" y="1040"/>
                    </a:lnTo>
                    <a:lnTo>
                      <a:pt x="989" y="1040"/>
                    </a:lnTo>
                    <a:lnTo>
                      <a:pt x="1017" y="1042"/>
                    </a:lnTo>
                    <a:lnTo>
                      <a:pt x="1044" y="1043"/>
                    </a:lnTo>
                    <a:lnTo>
                      <a:pt x="1058" y="1043"/>
                    </a:lnTo>
                    <a:lnTo>
                      <a:pt x="1072" y="1043"/>
                    </a:lnTo>
                    <a:lnTo>
                      <a:pt x="1093" y="1040"/>
                    </a:lnTo>
                    <a:lnTo>
                      <a:pt x="1113" y="1036"/>
                    </a:lnTo>
                    <a:lnTo>
                      <a:pt x="1151" y="1028"/>
                    </a:lnTo>
                    <a:lnTo>
                      <a:pt x="1189" y="1018"/>
                    </a:lnTo>
                    <a:lnTo>
                      <a:pt x="1228" y="1008"/>
                    </a:lnTo>
                    <a:lnTo>
                      <a:pt x="1243" y="997"/>
                    </a:lnTo>
                    <a:lnTo>
                      <a:pt x="1260" y="985"/>
                    </a:lnTo>
                    <a:lnTo>
                      <a:pt x="1277" y="977"/>
                    </a:lnTo>
                    <a:lnTo>
                      <a:pt x="1295" y="967"/>
                    </a:lnTo>
                    <a:lnTo>
                      <a:pt x="1332" y="950"/>
                    </a:lnTo>
                    <a:lnTo>
                      <a:pt x="1366" y="934"/>
                    </a:lnTo>
                    <a:lnTo>
                      <a:pt x="1345" y="925"/>
                    </a:lnTo>
                    <a:lnTo>
                      <a:pt x="1326" y="915"/>
                    </a:lnTo>
                    <a:lnTo>
                      <a:pt x="1308" y="904"/>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73" y="790"/>
                    </a:lnTo>
                    <a:lnTo>
                      <a:pt x="1280" y="789"/>
                    </a:lnTo>
                    <a:lnTo>
                      <a:pt x="1294" y="788"/>
                    </a:lnTo>
                    <a:lnTo>
                      <a:pt x="1300" y="788"/>
                    </a:lnTo>
                    <a:lnTo>
                      <a:pt x="1305" y="786"/>
                    </a:lnTo>
                    <a:lnTo>
                      <a:pt x="1311" y="783"/>
                    </a:lnTo>
                    <a:lnTo>
                      <a:pt x="1315" y="779"/>
                    </a:lnTo>
                    <a:lnTo>
                      <a:pt x="1319" y="773"/>
                    </a:lnTo>
                    <a:lnTo>
                      <a:pt x="1321" y="766"/>
                    </a:lnTo>
                    <a:lnTo>
                      <a:pt x="1322" y="752"/>
                    </a:lnTo>
                    <a:lnTo>
                      <a:pt x="1324" y="738"/>
                    </a:lnTo>
                    <a:lnTo>
                      <a:pt x="1324" y="731"/>
                    </a:lnTo>
                    <a:lnTo>
                      <a:pt x="1326" y="724"/>
                    </a:lnTo>
                    <a:lnTo>
                      <a:pt x="1331" y="717"/>
                    </a:lnTo>
                    <a:lnTo>
                      <a:pt x="1336" y="710"/>
                    </a:lnTo>
                    <a:lnTo>
                      <a:pt x="1343" y="706"/>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4" y="839"/>
                    </a:lnTo>
                    <a:lnTo>
                      <a:pt x="1467" y="827"/>
                    </a:lnTo>
                    <a:lnTo>
                      <a:pt x="1469" y="816"/>
                    </a:lnTo>
                    <a:lnTo>
                      <a:pt x="1474" y="804"/>
                    </a:lnTo>
                    <a:lnTo>
                      <a:pt x="1485" y="782"/>
                    </a:lnTo>
                    <a:lnTo>
                      <a:pt x="1498" y="761"/>
                    </a:lnTo>
                    <a:close/>
                    <a:moveTo>
                      <a:pt x="1440" y="897"/>
                    </a:moveTo>
                    <a:lnTo>
                      <a:pt x="1440" y="897"/>
                    </a:lnTo>
                    <a:lnTo>
                      <a:pt x="1436" y="905"/>
                    </a:lnTo>
                    <a:lnTo>
                      <a:pt x="1433" y="912"/>
                    </a:lnTo>
                    <a:lnTo>
                      <a:pt x="1430" y="920"/>
                    </a:lnTo>
                    <a:lnTo>
                      <a:pt x="1429" y="928"/>
                    </a:lnTo>
                    <a:lnTo>
                      <a:pt x="1430" y="945"/>
                    </a:lnTo>
                    <a:lnTo>
                      <a:pt x="1433" y="962"/>
                    </a:lnTo>
                    <a:lnTo>
                      <a:pt x="1439" y="962"/>
                    </a:lnTo>
                    <a:lnTo>
                      <a:pt x="1443" y="959"/>
                    </a:lnTo>
                    <a:lnTo>
                      <a:pt x="1447" y="956"/>
                    </a:lnTo>
                    <a:lnTo>
                      <a:pt x="1450" y="952"/>
                    </a:lnTo>
                    <a:lnTo>
                      <a:pt x="1455" y="943"/>
                    </a:lnTo>
                    <a:lnTo>
                      <a:pt x="1460" y="941"/>
                    </a:lnTo>
                    <a:lnTo>
                      <a:pt x="1464" y="938"/>
                    </a:lnTo>
                    <a:lnTo>
                      <a:pt x="1468" y="939"/>
                    </a:lnTo>
                    <a:lnTo>
                      <a:pt x="1471" y="942"/>
                    </a:lnTo>
                    <a:lnTo>
                      <a:pt x="1475" y="948"/>
                    </a:lnTo>
                    <a:lnTo>
                      <a:pt x="1481" y="953"/>
                    </a:lnTo>
                    <a:lnTo>
                      <a:pt x="1484" y="956"/>
                    </a:lnTo>
                    <a:lnTo>
                      <a:pt x="1489" y="957"/>
                    </a:lnTo>
                    <a:lnTo>
                      <a:pt x="1489" y="943"/>
                    </a:lnTo>
                    <a:lnTo>
                      <a:pt x="1489" y="931"/>
                    </a:lnTo>
                    <a:lnTo>
                      <a:pt x="1485" y="921"/>
                    </a:lnTo>
                    <a:lnTo>
                      <a:pt x="1479" y="912"/>
                    </a:lnTo>
                    <a:lnTo>
                      <a:pt x="1471" y="905"/>
                    </a:lnTo>
                    <a:lnTo>
                      <a:pt x="1462" y="901"/>
                    </a:lnTo>
                    <a:lnTo>
                      <a:pt x="1451" y="898"/>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89" y="807"/>
                    </a:lnTo>
                    <a:lnTo>
                      <a:pt x="1404" y="823"/>
                    </a:lnTo>
                    <a:lnTo>
                      <a:pt x="1418" y="839"/>
                    </a:lnTo>
                    <a:lnTo>
                      <a:pt x="1422" y="848"/>
                    </a:lnTo>
                    <a:lnTo>
                      <a:pt x="1427" y="858"/>
                    </a:lnTo>
                    <a:lnTo>
                      <a:pt x="1429" y="865"/>
                    </a:lnTo>
                    <a:lnTo>
                      <a:pt x="1430" y="872"/>
                    </a:lnTo>
                    <a:lnTo>
                      <a:pt x="1432" y="876"/>
                    </a:lnTo>
                    <a:lnTo>
                      <a:pt x="1434" y="879"/>
                    </a:lnTo>
                    <a:lnTo>
                      <a:pt x="1437" y="880"/>
                    </a:lnTo>
                    <a:lnTo>
                      <a:pt x="1441" y="882"/>
                    </a:lnTo>
                    <a:lnTo>
                      <a:pt x="1444" y="873"/>
                    </a:lnTo>
                    <a:lnTo>
                      <a:pt x="1446" y="863"/>
                    </a:lnTo>
                    <a:lnTo>
                      <a:pt x="1446" y="851"/>
                    </a:lnTo>
                    <a:lnTo>
                      <a:pt x="1443" y="837"/>
                    </a:lnTo>
                    <a:lnTo>
                      <a:pt x="1440" y="824"/>
                    </a:lnTo>
                    <a:lnTo>
                      <a:pt x="1436" y="811"/>
                    </a:lnTo>
                    <a:lnTo>
                      <a:pt x="1430" y="80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16" y="868"/>
                    </a:lnTo>
                    <a:lnTo>
                      <a:pt x="1412" y="858"/>
                    </a:lnTo>
                    <a:lnTo>
                      <a:pt x="1406" y="847"/>
                    </a:lnTo>
                    <a:lnTo>
                      <a:pt x="1401" y="837"/>
                    </a:lnTo>
                    <a:lnTo>
                      <a:pt x="1394" y="828"/>
                    </a:lnTo>
                    <a:lnTo>
                      <a:pt x="1387" y="820"/>
                    </a:lnTo>
                    <a:lnTo>
                      <a:pt x="1378" y="811"/>
                    </a:lnTo>
                    <a:lnTo>
                      <a:pt x="1370" y="804"/>
                    </a:lnTo>
                    <a:close/>
                    <a:moveTo>
                      <a:pt x="1370" y="775"/>
                    </a:moveTo>
                    <a:lnTo>
                      <a:pt x="1370" y="775"/>
                    </a:lnTo>
                    <a:lnTo>
                      <a:pt x="1375" y="769"/>
                    </a:lnTo>
                    <a:lnTo>
                      <a:pt x="1384" y="765"/>
                    </a:lnTo>
                    <a:lnTo>
                      <a:pt x="1392" y="761"/>
                    </a:lnTo>
                    <a:lnTo>
                      <a:pt x="1398" y="761"/>
                    </a:lnTo>
                    <a:lnTo>
                      <a:pt x="1402" y="761"/>
                    </a:lnTo>
                    <a:lnTo>
                      <a:pt x="1406" y="764"/>
                    </a:lnTo>
                    <a:lnTo>
                      <a:pt x="1411" y="766"/>
                    </a:lnTo>
                    <a:lnTo>
                      <a:pt x="1413" y="769"/>
                    </a:lnTo>
                    <a:lnTo>
                      <a:pt x="1413" y="768"/>
                    </a:lnTo>
                    <a:lnTo>
                      <a:pt x="1413" y="766"/>
                    </a:lnTo>
                    <a:lnTo>
                      <a:pt x="1402" y="752"/>
                    </a:lnTo>
                    <a:lnTo>
                      <a:pt x="1387" y="737"/>
                    </a:lnTo>
                    <a:lnTo>
                      <a:pt x="1378" y="730"/>
                    </a:lnTo>
                    <a:lnTo>
                      <a:pt x="1370" y="724"/>
                    </a:lnTo>
                    <a:lnTo>
                      <a:pt x="1361" y="720"/>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19" y="795"/>
                    </a:lnTo>
                    <a:lnTo>
                      <a:pt x="1312" y="799"/>
                    </a:lnTo>
                    <a:lnTo>
                      <a:pt x="1307" y="800"/>
                    </a:lnTo>
                    <a:lnTo>
                      <a:pt x="1300" y="800"/>
                    </a:lnTo>
                    <a:lnTo>
                      <a:pt x="1286" y="802"/>
                    </a:lnTo>
                    <a:lnTo>
                      <a:pt x="1277" y="803"/>
                    </a:lnTo>
                    <a:lnTo>
                      <a:pt x="1270" y="807"/>
                    </a:lnTo>
                    <a:lnTo>
                      <a:pt x="1267" y="810"/>
                    </a:lnTo>
                    <a:lnTo>
                      <a:pt x="1265" y="814"/>
                    </a:lnTo>
                    <a:lnTo>
                      <a:pt x="1263" y="823"/>
                    </a:lnTo>
                    <a:lnTo>
                      <a:pt x="1265" y="832"/>
                    </a:lnTo>
                    <a:lnTo>
                      <a:pt x="1267" y="841"/>
                    </a:lnTo>
                    <a:lnTo>
                      <a:pt x="1273" y="849"/>
                    </a:lnTo>
                    <a:lnTo>
                      <a:pt x="1279" y="858"/>
                    </a:lnTo>
                    <a:lnTo>
                      <a:pt x="1293" y="873"/>
                    </a:lnTo>
                    <a:lnTo>
                      <a:pt x="1304" y="883"/>
                    </a:lnTo>
                    <a:lnTo>
                      <a:pt x="1315" y="891"/>
                    </a:lnTo>
                    <a:lnTo>
                      <a:pt x="1326" y="900"/>
                    </a:lnTo>
                    <a:lnTo>
                      <a:pt x="1339" y="907"/>
                    </a:lnTo>
                    <a:lnTo>
                      <a:pt x="1352" y="912"/>
                    </a:lnTo>
                    <a:lnTo>
                      <a:pt x="1364" y="917"/>
                    </a:lnTo>
                    <a:lnTo>
                      <a:pt x="1391" y="925"/>
                    </a:lnTo>
                    <a:lnTo>
                      <a:pt x="1398" y="924"/>
                    </a:lnTo>
                    <a:lnTo>
                      <a:pt x="1405" y="922"/>
                    </a:lnTo>
                    <a:lnTo>
                      <a:pt x="1411" y="924"/>
                    </a:lnTo>
                    <a:lnTo>
                      <a:pt x="1416" y="925"/>
                    </a:lnTo>
                    <a:lnTo>
                      <a:pt x="1416" y="920"/>
                    </a:lnTo>
                    <a:lnTo>
                      <a:pt x="1418" y="91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63" y="773"/>
                    </a:lnTo>
                    <a:lnTo>
                      <a:pt x="1366" y="775"/>
                    </a:lnTo>
                    <a:lnTo>
                      <a:pt x="1367" y="776"/>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1" y="943"/>
                    </a:lnTo>
                    <a:lnTo>
                      <a:pt x="1405" y="943"/>
                    </a:lnTo>
                    <a:lnTo>
                      <a:pt x="1399" y="943"/>
                    </a:lnTo>
                    <a:lnTo>
                      <a:pt x="1394" y="941"/>
                    </a:lnTo>
                    <a:lnTo>
                      <a:pt x="1359" y="955"/>
                    </a:lnTo>
                    <a:lnTo>
                      <a:pt x="1322" y="970"/>
                    </a:lnTo>
                    <a:lnTo>
                      <a:pt x="1286" y="987"/>
                    </a:lnTo>
                    <a:lnTo>
                      <a:pt x="1252" y="1004"/>
                    </a:lnTo>
                    <a:lnTo>
                      <a:pt x="1252" y="1009"/>
                    </a:lnTo>
                    <a:lnTo>
                      <a:pt x="1249" y="1014"/>
                    </a:lnTo>
                    <a:lnTo>
                      <a:pt x="1235" y="1021"/>
                    </a:lnTo>
                    <a:lnTo>
                      <a:pt x="1229" y="1026"/>
                    </a:lnTo>
                    <a:lnTo>
                      <a:pt x="1228" y="1029"/>
                    </a:lnTo>
                    <a:lnTo>
                      <a:pt x="1227" y="1033"/>
                    </a:lnTo>
                    <a:lnTo>
                      <a:pt x="1243" y="1039"/>
                    </a:lnTo>
                    <a:lnTo>
                      <a:pt x="1258" y="1047"/>
                    </a:lnTo>
                    <a:lnTo>
                      <a:pt x="1286" y="1066"/>
                    </a:lnTo>
                    <a:lnTo>
                      <a:pt x="1294" y="1084"/>
                    </a:lnTo>
                    <a:lnTo>
                      <a:pt x="1300" y="1094"/>
                    </a:lnTo>
                    <a:lnTo>
                      <a:pt x="1307" y="1101"/>
                    </a:lnTo>
                    <a:lnTo>
                      <a:pt x="1318" y="1077"/>
                    </a:lnTo>
                    <a:lnTo>
                      <a:pt x="1332" y="1053"/>
                    </a:lnTo>
                    <a:lnTo>
                      <a:pt x="1346" y="1029"/>
                    </a:lnTo>
                    <a:lnTo>
                      <a:pt x="1354" y="101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9" y="1324"/>
                    </a:lnTo>
                    <a:lnTo>
                      <a:pt x="1082" y="1299"/>
                    </a:lnTo>
                    <a:lnTo>
                      <a:pt x="1082" y="1275"/>
                    </a:lnTo>
                    <a:lnTo>
                      <a:pt x="1079" y="1254"/>
                    </a:lnTo>
                    <a:lnTo>
                      <a:pt x="1068" y="1258"/>
                    </a:lnTo>
                    <a:lnTo>
                      <a:pt x="1058" y="1263"/>
                    </a:lnTo>
                    <a:lnTo>
                      <a:pt x="1041" y="1275"/>
                    </a:lnTo>
                    <a:lnTo>
                      <a:pt x="1032" y="1279"/>
                    </a:lnTo>
                    <a:lnTo>
                      <a:pt x="1022" y="1283"/>
                    </a:lnTo>
                    <a:lnTo>
                      <a:pt x="1010" y="1287"/>
                    </a:lnTo>
                    <a:lnTo>
                      <a:pt x="998" y="1289"/>
                    </a:lnTo>
                    <a:lnTo>
                      <a:pt x="987" y="1285"/>
                    </a:lnTo>
                    <a:lnTo>
                      <a:pt x="978" y="1279"/>
                    </a:lnTo>
                    <a:lnTo>
                      <a:pt x="971" y="1271"/>
                    </a:lnTo>
                    <a:lnTo>
                      <a:pt x="964" y="1262"/>
                    </a:lnTo>
                    <a:lnTo>
                      <a:pt x="960" y="1252"/>
                    </a:lnTo>
                    <a:lnTo>
                      <a:pt x="954" y="1242"/>
                    </a:lnTo>
                    <a:lnTo>
                      <a:pt x="946" y="1223"/>
                    </a:lnTo>
                    <a:lnTo>
                      <a:pt x="940" y="1210"/>
                    </a:lnTo>
                    <a:lnTo>
                      <a:pt x="935" y="1199"/>
                    </a:lnTo>
                    <a:lnTo>
                      <a:pt x="933" y="1195"/>
                    </a:lnTo>
                    <a:lnTo>
                      <a:pt x="933" y="1190"/>
                    </a:lnTo>
                    <a:lnTo>
                      <a:pt x="936" y="1186"/>
                    </a:lnTo>
                    <a:lnTo>
                      <a:pt x="939" y="1182"/>
                    </a:lnTo>
                    <a:lnTo>
                      <a:pt x="949" y="1186"/>
                    </a:lnTo>
                    <a:lnTo>
                      <a:pt x="957" y="1189"/>
                    </a:lnTo>
                    <a:lnTo>
                      <a:pt x="968" y="1190"/>
                    </a:lnTo>
                    <a:lnTo>
                      <a:pt x="978" y="1189"/>
                    </a:lnTo>
                    <a:lnTo>
                      <a:pt x="989" y="1188"/>
                    </a:lnTo>
                    <a:lnTo>
                      <a:pt x="999" y="1185"/>
                    </a:lnTo>
                    <a:lnTo>
                      <a:pt x="1020" y="1178"/>
                    </a:lnTo>
                    <a:lnTo>
                      <a:pt x="1015" y="1164"/>
                    </a:lnTo>
                    <a:lnTo>
                      <a:pt x="1008" y="1151"/>
                    </a:lnTo>
                    <a:lnTo>
                      <a:pt x="1001" y="1140"/>
                    </a:lnTo>
                    <a:lnTo>
                      <a:pt x="992" y="1129"/>
                    </a:lnTo>
                    <a:lnTo>
                      <a:pt x="982" y="1120"/>
                    </a:lnTo>
                    <a:lnTo>
                      <a:pt x="971" y="1112"/>
                    </a:lnTo>
                    <a:lnTo>
                      <a:pt x="959" y="1106"/>
                    </a:lnTo>
                    <a:lnTo>
                      <a:pt x="944" y="1103"/>
                    </a:lnTo>
                    <a:lnTo>
                      <a:pt x="936" y="1108"/>
                    </a:lnTo>
                    <a:lnTo>
                      <a:pt x="929" y="1113"/>
                    </a:lnTo>
                    <a:lnTo>
                      <a:pt x="922" y="1119"/>
                    </a:lnTo>
                    <a:lnTo>
                      <a:pt x="915" y="1124"/>
                    </a:lnTo>
                    <a:lnTo>
                      <a:pt x="909" y="1133"/>
                    </a:lnTo>
                    <a:lnTo>
                      <a:pt x="905" y="1140"/>
                    </a:lnTo>
                    <a:lnTo>
                      <a:pt x="898" y="1158"/>
                    </a:lnTo>
                    <a:lnTo>
                      <a:pt x="900" y="1160"/>
                    </a:lnTo>
                    <a:lnTo>
                      <a:pt x="902" y="1162"/>
                    </a:lnTo>
                    <a:lnTo>
                      <a:pt x="902" y="1167"/>
                    </a:lnTo>
                    <a:lnTo>
                      <a:pt x="902" y="1171"/>
                    </a:lnTo>
                    <a:lnTo>
                      <a:pt x="900" y="1175"/>
                    </a:lnTo>
                    <a:lnTo>
                      <a:pt x="894" y="1178"/>
                    </a:lnTo>
                    <a:close/>
                    <a:moveTo>
                      <a:pt x="1009" y="1101"/>
                    </a:moveTo>
                    <a:lnTo>
                      <a:pt x="1009" y="1101"/>
                    </a:lnTo>
                    <a:lnTo>
                      <a:pt x="1003" y="1102"/>
                    </a:lnTo>
                    <a:lnTo>
                      <a:pt x="998" y="1103"/>
                    </a:lnTo>
                    <a:lnTo>
                      <a:pt x="992" y="1105"/>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50" y="1252"/>
                    </a:lnTo>
                    <a:lnTo>
                      <a:pt x="1060" y="1245"/>
                    </a:lnTo>
                    <a:lnTo>
                      <a:pt x="1069" y="1238"/>
                    </a:lnTo>
                    <a:lnTo>
                      <a:pt x="1078" y="1230"/>
                    </a:lnTo>
                    <a:lnTo>
                      <a:pt x="1074" y="1210"/>
                    </a:lnTo>
                    <a:lnTo>
                      <a:pt x="1068" y="1192"/>
                    </a:lnTo>
                    <a:lnTo>
                      <a:pt x="1061" y="1175"/>
                    </a:lnTo>
                    <a:lnTo>
                      <a:pt x="1053" y="1158"/>
                    </a:lnTo>
                    <a:lnTo>
                      <a:pt x="1043" y="1141"/>
                    </a:lnTo>
                    <a:lnTo>
                      <a:pt x="1033" y="1127"/>
                    </a:lnTo>
                    <a:lnTo>
                      <a:pt x="1022" y="1113"/>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17" y="1196"/>
                    </a:lnTo>
                    <a:lnTo>
                      <a:pt x="1009" y="1199"/>
                    </a:lnTo>
                    <a:lnTo>
                      <a:pt x="1001" y="1202"/>
                    </a:lnTo>
                    <a:lnTo>
                      <a:pt x="991" y="1203"/>
                    </a:lnTo>
                    <a:lnTo>
                      <a:pt x="971" y="1206"/>
                    </a:lnTo>
                    <a:lnTo>
                      <a:pt x="953" y="1207"/>
                    </a:lnTo>
                    <a:lnTo>
                      <a:pt x="957" y="1214"/>
                    </a:lnTo>
                    <a:lnTo>
                      <a:pt x="961" y="1224"/>
                    </a:lnTo>
                    <a:lnTo>
                      <a:pt x="971" y="1247"/>
                    </a:lnTo>
                    <a:lnTo>
                      <a:pt x="977" y="1256"/>
                    </a:lnTo>
                    <a:lnTo>
                      <a:pt x="982" y="1265"/>
                    </a:lnTo>
                    <a:lnTo>
                      <a:pt x="987" y="1269"/>
                    </a:lnTo>
                    <a:lnTo>
                      <a:pt x="991" y="1271"/>
                    </a:lnTo>
                    <a:lnTo>
                      <a:pt x="995" y="1273"/>
                    </a:lnTo>
                    <a:lnTo>
                      <a:pt x="999" y="1273"/>
                    </a:lnTo>
                    <a:close/>
                    <a:moveTo>
                      <a:pt x="770" y="291"/>
                    </a:moveTo>
                    <a:lnTo>
                      <a:pt x="770" y="291"/>
                    </a:lnTo>
                    <a:lnTo>
                      <a:pt x="768" y="283"/>
                    </a:lnTo>
                    <a:lnTo>
                      <a:pt x="766" y="275"/>
                    </a:lnTo>
                    <a:lnTo>
                      <a:pt x="763" y="262"/>
                    </a:lnTo>
                    <a:lnTo>
                      <a:pt x="759" y="267"/>
                    </a:lnTo>
                    <a:lnTo>
                      <a:pt x="756" y="272"/>
                    </a:lnTo>
                    <a:lnTo>
                      <a:pt x="755" y="278"/>
                    </a:lnTo>
                    <a:lnTo>
                      <a:pt x="754" y="283"/>
                    </a:lnTo>
                    <a:lnTo>
                      <a:pt x="759" y="288"/>
                    </a:lnTo>
                    <a:lnTo>
                      <a:pt x="765" y="292"/>
                    </a:lnTo>
                    <a:lnTo>
                      <a:pt x="769" y="298"/>
                    </a:lnTo>
                    <a:lnTo>
                      <a:pt x="770" y="302"/>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close/>
                    <a:moveTo>
                      <a:pt x="907" y="240"/>
                    </a:moveTo>
                    <a:lnTo>
                      <a:pt x="907" y="240"/>
                    </a:lnTo>
                    <a:lnTo>
                      <a:pt x="901" y="233"/>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15" y="253"/>
                    </a:lnTo>
                    <a:lnTo>
                      <a:pt x="911" y="247"/>
                    </a:lnTo>
                    <a:lnTo>
                      <a:pt x="902" y="239"/>
                    </a:lnTo>
                    <a:lnTo>
                      <a:pt x="905" y="239"/>
                    </a:lnTo>
                    <a:lnTo>
                      <a:pt x="907" y="240"/>
                    </a:lnTo>
                    <a:close/>
                    <a:moveTo>
                      <a:pt x="738" y="289"/>
                    </a:moveTo>
                    <a:lnTo>
                      <a:pt x="738" y="289"/>
                    </a:lnTo>
                    <a:lnTo>
                      <a:pt x="721" y="295"/>
                    </a:lnTo>
                    <a:lnTo>
                      <a:pt x="704" y="300"/>
                    </a:lnTo>
                    <a:lnTo>
                      <a:pt x="689" y="307"/>
                    </a:lnTo>
                    <a:lnTo>
                      <a:pt x="675" y="316"/>
                    </a:lnTo>
                    <a:lnTo>
                      <a:pt x="661" y="320"/>
                    </a:lnTo>
                    <a:lnTo>
                      <a:pt x="650" y="326"/>
                    </a:lnTo>
                    <a:lnTo>
                      <a:pt x="631" y="331"/>
                    </a:lnTo>
                    <a:lnTo>
                      <a:pt x="616" y="338"/>
                    </a:lnTo>
                    <a:lnTo>
                      <a:pt x="584" y="354"/>
                    </a:lnTo>
                    <a:lnTo>
                      <a:pt x="554" y="369"/>
                    </a:lnTo>
                    <a:lnTo>
                      <a:pt x="522" y="383"/>
                    </a:lnTo>
                    <a:lnTo>
                      <a:pt x="508" y="387"/>
                    </a:lnTo>
                    <a:lnTo>
                      <a:pt x="495" y="392"/>
                    </a:lnTo>
                    <a:lnTo>
                      <a:pt x="484" y="399"/>
                    </a:lnTo>
                    <a:lnTo>
                      <a:pt x="474" y="406"/>
                    </a:lnTo>
                    <a:lnTo>
                      <a:pt x="453" y="420"/>
                    </a:lnTo>
                    <a:lnTo>
                      <a:pt x="443" y="427"/>
                    </a:lnTo>
                    <a:lnTo>
                      <a:pt x="431" y="432"/>
                    </a:lnTo>
                    <a:lnTo>
                      <a:pt x="422" y="441"/>
                    </a:lnTo>
                    <a:lnTo>
                      <a:pt x="414" y="446"/>
                    </a:lnTo>
                    <a:lnTo>
                      <a:pt x="394" y="458"/>
                    </a:lnTo>
                    <a:lnTo>
                      <a:pt x="373" y="469"/>
                    </a:lnTo>
                    <a:lnTo>
                      <a:pt x="363" y="473"/>
                    </a:lnTo>
                    <a:lnTo>
                      <a:pt x="353" y="480"/>
                    </a:lnTo>
                    <a:lnTo>
                      <a:pt x="327" y="500"/>
                    </a:lnTo>
                    <a:lnTo>
                      <a:pt x="299" y="522"/>
                    </a:lnTo>
                    <a:lnTo>
                      <a:pt x="285" y="532"/>
                    </a:lnTo>
                    <a:lnTo>
                      <a:pt x="271" y="542"/>
                    </a:lnTo>
                    <a:lnTo>
                      <a:pt x="255" y="550"/>
                    </a:lnTo>
                    <a:lnTo>
                      <a:pt x="240" y="556"/>
                    </a:lnTo>
                    <a:lnTo>
                      <a:pt x="234" y="556"/>
                    </a:lnTo>
                    <a:lnTo>
                      <a:pt x="230" y="554"/>
                    </a:lnTo>
                    <a:lnTo>
                      <a:pt x="223" y="560"/>
                    </a:lnTo>
                    <a:lnTo>
                      <a:pt x="217" y="567"/>
                    </a:lnTo>
                    <a:lnTo>
                      <a:pt x="213" y="574"/>
                    </a:lnTo>
                    <a:lnTo>
                      <a:pt x="209" y="583"/>
                    </a:lnTo>
                    <a:lnTo>
                      <a:pt x="205" y="601"/>
                    </a:lnTo>
                    <a:lnTo>
                      <a:pt x="202" y="622"/>
                    </a:lnTo>
                    <a:lnTo>
                      <a:pt x="216" y="627"/>
                    </a:lnTo>
                    <a:lnTo>
                      <a:pt x="230" y="633"/>
                    </a:lnTo>
                    <a:lnTo>
                      <a:pt x="231" y="626"/>
                    </a:lnTo>
                    <a:lnTo>
                      <a:pt x="233" y="619"/>
                    </a:lnTo>
                    <a:lnTo>
                      <a:pt x="234" y="604"/>
                    </a:lnTo>
                    <a:lnTo>
                      <a:pt x="236" y="588"/>
                    </a:lnTo>
                    <a:lnTo>
                      <a:pt x="237" y="581"/>
                    </a:lnTo>
                    <a:lnTo>
                      <a:pt x="238" y="576"/>
                    </a:lnTo>
                    <a:lnTo>
                      <a:pt x="245" y="571"/>
                    </a:lnTo>
                    <a:lnTo>
                      <a:pt x="251" y="567"/>
                    </a:lnTo>
                    <a:lnTo>
                      <a:pt x="257" y="561"/>
                    </a:lnTo>
                    <a:lnTo>
                      <a:pt x="264" y="556"/>
                    </a:lnTo>
                    <a:lnTo>
                      <a:pt x="269" y="554"/>
                    </a:lnTo>
                    <a:lnTo>
                      <a:pt x="275" y="553"/>
                    </a:lnTo>
                    <a:lnTo>
                      <a:pt x="282" y="552"/>
                    </a:lnTo>
                    <a:lnTo>
                      <a:pt x="287" y="550"/>
                    </a:lnTo>
                    <a:lnTo>
                      <a:pt x="296" y="543"/>
                    </a:lnTo>
                    <a:lnTo>
                      <a:pt x="304" y="538"/>
                    </a:lnTo>
                    <a:lnTo>
                      <a:pt x="377" y="500"/>
                    </a:lnTo>
                    <a:lnTo>
                      <a:pt x="411" y="479"/>
                    </a:lnTo>
                    <a:lnTo>
                      <a:pt x="428" y="469"/>
                    </a:lnTo>
                    <a:lnTo>
                      <a:pt x="443" y="458"/>
                    </a:lnTo>
                    <a:lnTo>
                      <a:pt x="448" y="455"/>
                    </a:lnTo>
                    <a:lnTo>
                      <a:pt x="452" y="453"/>
                    </a:lnTo>
                    <a:lnTo>
                      <a:pt x="456" y="451"/>
                    </a:lnTo>
                    <a:lnTo>
                      <a:pt x="460" y="451"/>
                    </a:lnTo>
                    <a:lnTo>
                      <a:pt x="492" y="428"/>
                    </a:lnTo>
                    <a:lnTo>
                      <a:pt x="526" y="407"/>
                    </a:lnTo>
                    <a:lnTo>
                      <a:pt x="560" y="387"/>
                    </a:lnTo>
                    <a:lnTo>
                      <a:pt x="595" y="369"/>
                    </a:lnTo>
                    <a:lnTo>
                      <a:pt x="668" y="333"/>
                    </a:lnTo>
                    <a:lnTo>
                      <a:pt x="741" y="298"/>
                    </a:lnTo>
                    <a:lnTo>
                      <a:pt x="742" y="298"/>
                    </a:lnTo>
                    <a:lnTo>
                      <a:pt x="742" y="296"/>
                    </a:lnTo>
                    <a:lnTo>
                      <a:pt x="740" y="296"/>
                    </a:lnTo>
                    <a:lnTo>
                      <a:pt x="738" y="295"/>
                    </a:lnTo>
                    <a:lnTo>
                      <a:pt x="738" y="289"/>
                    </a:lnTo>
                    <a:close/>
                    <a:moveTo>
                      <a:pt x="457" y="637"/>
                    </a:moveTo>
                    <a:lnTo>
                      <a:pt x="457" y="637"/>
                    </a:lnTo>
                    <a:lnTo>
                      <a:pt x="457" y="633"/>
                    </a:lnTo>
                    <a:lnTo>
                      <a:pt x="410" y="615"/>
                    </a:lnTo>
                    <a:lnTo>
                      <a:pt x="362" y="599"/>
                    </a:lnTo>
                    <a:lnTo>
                      <a:pt x="338" y="594"/>
                    </a:lnTo>
                    <a:lnTo>
                      <a:pt x="313" y="587"/>
                    </a:lnTo>
                    <a:lnTo>
                      <a:pt x="286" y="583"/>
                    </a:lnTo>
                    <a:lnTo>
                      <a:pt x="259" y="580"/>
                    </a:lnTo>
                    <a:lnTo>
                      <a:pt x="255" y="585"/>
                    </a:lnTo>
                    <a:lnTo>
                      <a:pt x="251" y="591"/>
                    </a:lnTo>
                    <a:lnTo>
                      <a:pt x="248" y="598"/>
                    </a:lnTo>
                    <a:lnTo>
                      <a:pt x="247" y="606"/>
                    </a:lnTo>
                    <a:lnTo>
                      <a:pt x="243" y="623"/>
                    </a:lnTo>
                    <a:lnTo>
                      <a:pt x="240" y="640"/>
                    </a:lnTo>
                    <a:lnTo>
                      <a:pt x="250" y="646"/>
                    </a:lnTo>
                    <a:lnTo>
                      <a:pt x="258" y="653"/>
                    </a:lnTo>
                    <a:lnTo>
                      <a:pt x="265" y="661"/>
                    </a:lnTo>
                    <a:lnTo>
                      <a:pt x="271" y="671"/>
                    </a:lnTo>
                    <a:lnTo>
                      <a:pt x="273" y="682"/>
                    </a:lnTo>
                    <a:lnTo>
                      <a:pt x="273" y="693"/>
                    </a:lnTo>
                    <a:lnTo>
                      <a:pt x="272" y="705"/>
                    </a:lnTo>
                    <a:lnTo>
                      <a:pt x="268" y="717"/>
                    </a:lnTo>
                    <a:lnTo>
                      <a:pt x="264" y="724"/>
                    </a:lnTo>
                    <a:lnTo>
                      <a:pt x="257" y="730"/>
                    </a:lnTo>
                    <a:lnTo>
                      <a:pt x="251" y="736"/>
                    </a:lnTo>
                    <a:lnTo>
                      <a:pt x="245" y="741"/>
                    </a:lnTo>
                    <a:lnTo>
                      <a:pt x="254" y="750"/>
                    </a:lnTo>
                    <a:lnTo>
                      <a:pt x="259" y="758"/>
                    </a:lnTo>
                    <a:lnTo>
                      <a:pt x="266" y="766"/>
                    </a:lnTo>
                    <a:lnTo>
                      <a:pt x="271" y="776"/>
                    </a:lnTo>
                    <a:lnTo>
                      <a:pt x="279" y="799"/>
                    </a:lnTo>
                    <a:lnTo>
                      <a:pt x="285" y="823"/>
                    </a:lnTo>
                    <a:lnTo>
                      <a:pt x="295" y="873"/>
                    </a:lnTo>
                    <a:lnTo>
                      <a:pt x="299" y="897"/>
                    </a:lnTo>
                    <a:lnTo>
                      <a:pt x="304" y="921"/>
                    </a:lnTo>
                    <a:lnTo>
                      <a:pt x="318" y="879"/>
                    </a:lnTo>
                    <a:lnTo>
                      <a:pt x="334" y="839"/>
                    </a:lnTo>
                    <a:lnTo>
                      <a:pt x="351" y="802"/>
                    </a:lnTo>
                    <a:lnTo>
                      <a:pt x="369" y="766"/>
                    </a:lnTo>
                    <a:lnTo>
                      <a:pt x="389" y="731"/>
                    </a:lnTo>
                    <a:lnTo>
                      <a:pt x="410" y="698"/>
                    </a:lnTo>
                    <a:lnTo>
                      <a:pt x="432" y="667"/>
                    </a:lnTo>
                    <a:lnTo>
                      <a:pt x="457" y="637"/>
                    </a:lnTo>
                    <a:close/>
                    <a:moveTo>
                      <a:pt x="286" y="901"/>
                    </a:moveTo>
                    <a:lnTo>
                      <a:pt x="286" y="901"/>
                    </a:lnTo>
                    <a:lnTo>
                      <a:pt x="276" y="848"/>
                    </a:lnTo>
                    <a:lnTo>
                      <a:pt x="271" y="823"/>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68"/>
                    </a:lnTo>
                    <a:lnTo>
                      <a:pt x="210" y="782"/>
                    </a:lnTo>
                    <a:lnTo>
                      <a:pt x="214" y="811"/>
                    </a:lnTo>
                    <a:lnTo>
                      <a:pt x="216" y="824"/>
                    </a:lnTo>
                    <a:lnTo>
                      <a:pt x="216" y="838"/>
                    </a:lnTo>
                    <a:lnTo>
                      <a:pt x="214" y="851"/>
                    </a:lnTo>
                    <a:lnTo>
                      <a:pt x="210" y="862"/>
                    </a:lnTo>
                    <a:lnTo>
                      <a:pt x="206" y="835"/>
                    </a:lnTo>
                    <a:lnTo>
                      <a:pt x="203" y="809"/>
                    </a:lnTo>
                    <a:lnTo>
                      <a:pt x="200" y="783"/>
                    </a:lnTo>
                    <a:lnTo>
                      <a:pt x="198" y="769"/>
                    </a:lnTo>
                    <a:lnTo>
                      <a:pt x="193" y="755"/>
                    </a:lnTo>
                    <a:lnTo>
                      <a:pt x="191" y="768"/>
                    </a:lnTo>
                    <a:lnTo>
                      <a:pt x="191" y="781"/>
                    </a:lnTo>
                    <a:lnTo>
                      <a:pt x="191" y="807"/>
                    </a:lnTo>
                    <a:lnTo>
                      <a:pt x="189" y="820"/>
                    </a:lnTo>
                    <a:lnTo>
                      <a:pt x="189" y="832"/>
                    </a:lnTo>
                    <a:lnTo>
                      <a:pt x="186" y="844"/>
                    </a:lnTo>
                    <a:lnTo>
                      <a:pt x="182" y="854"/>
                    </a:lnTo>
                    <a:lnTo>
                      <a:pt x="179" y="821"/>
                    </a:lnTo>
                    <a:lnTo>
                      <a:pt x="179" y="793"/>
                    </a:lnTo>
                    <a:lnTo>
                      <a:pt x="181" y="776"/>
                    </a:lnTo>
                    <a:lnTo>
                      <a:pt x="182" y="761"/>
                    </a:lnTo>
                    <a:lnTo>
                      <a:pt x="181" y="754"/>
                    </a:lnTo>
                    <a:lnTo>
                      <a:pt x="179" y="750"/>
                    </a:lnTo>
                    <a:lnTo>
                      <a:pt x="175" y="747"/>
                    </a:lnTo>
                    <a:lnTo>
                      <a:pt x="168" y="745"/>
                    </a:lnTo>
                    <a:lnTo>
                      <a:pt x="161" y="758"/>
                    </a:lnTo>
                    <a:lnTo>
                      <a:pt x="154" y="772"/>
                    </a:lnTo>
                    <a:lnTo>
                      <a:pt x="147" y="786"/>
                    </a:lnTo>
                    <a:lnTo>
                      <a:pt x="139" y="797"/>
                    </a:lnTo>
                    <a:lnTo>
                      <a:pt x="137" y="789"/>
                    </a:lnTo>
                    <a:lnTo>
                      <a:pt x="139" y="782"/>
                    </a:lnTo>
                    <a:lnTo>
                      <a:pt x="140" y="776"/>
                    </a:lnTo>
                    <a:lnTo>
                      <a:pt x="143" y="771"/>
                    </a:lnTo>
                    <a:lnTo>
                      <a:pt x="149" y="759"/>
                    </a:lnTo>
                    <a:lnTo>
                      <a:pt x="151" y="752"/>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56" y="1001"/>
                    </a:lnTo>
                    <a:lnTo>
                      <a:pt x="63" y="1009"/>
                    </a:lnTo>
                    <a:lnTo>
                      <a:pt x="76" y="1028"/>
                    </a:lnTo>
                    <a:lnTo>
                      <a:pt x="83" y="1036"/>
                    </a:lnTo>
                    <a:lnTo>
                      <a:pt x="90" y="1043"/>
                    </a:lnTo>
                    <a:lnTo>
                      <a:pt x="98" y="1049"/>
                    </a:lnTo>
                    <a:lnTo>
                      <a:pt x="108" y="1051"/>
                    </a:lnTo>
                    <a:lnTo>
                      <a:pt x="111" y="1028"/>
                    </a:lnTo>
                    <a:lnTo>
                      <a:pt x="113" y="1004"/>
                    </a:lnTo>
                    <a:lnTo>
                      <a:pt x="119" y="955"/>
                    </a:lnTo>
                    <a:lnTo>
                      <a:pt x="123" y="905"/>
                    </a:lnTo>
                    <a:lnTo>
                      <a:pt x="127" y="882"/>
                    </a:lnTo>
                    <a:lnTo>
                      <a:pt x="132" y="859"/>
                    </a:lnTo>
                    <a:lnTo>
                      <a:pt x="133" y="851"/>
                    </a:lnTo>
                    <a:lnTo>
                      <a:pt x="136" y="841"/>
                    </a:lnTo>
                    <a:lnTo>
                      <a:pt x="139" y="837"/>
                    </a:lnTo>
                    <a:lnTo>
                      <a:pt x="141" y="832"/>
                    </a:lnTo>
                    <a:lnTo>
                      <a:pt x="144" y="830"/>
                    </a:lnTo>
                    <a:lnTo>
                      <a:pt x="150" y="830"/>
                    </a:lnTo>
                    <a:lnTo>
                      <a:pt x="143" y="856"/>
                    </a:lnTo>
                    <a:lnTo>
                      <a:pt x="137" y="882"/>
                    </a:lnTo>
                    <a:lnTo>
                      <a:pt x="133" y="907"/>
                    </a:lnTo>
                    <a:lnTo>
                      <a:pt x="130" y="932"/>
                    </a:lnTo>
                    <a:lnTo>
                      <a:pt x="126" y="983"/>
                    </a:lnTo>
                    <a:lnTo>
                      <a:pt x="125" y="1033"/>
                    </a:lnTo>
                    <a:lnTo>
                      <a:pt x="122" y="1037"/>
                    </a:lnTo>
                    <a:lnTo>
                      <a:pt x="120" y="1042"/>
                    </a:lnTo>
                    <a:lnTo>
                      <a:pt x="119" y="1046"/>
                    </a:lnTo>
                    <a:lnTo>
                      <a:pt x="120" y="1051"/>
                    </a:lnTo>
                    <a:lnTo>
                      <a:pt x="120" y="1056"/>
                    </a:lnTo>
                    <a:lnTo>
                      <a:pt x="123" y="1060"/>
                    </a:lnTo>
                    <a:lnTo>
                      <a:pt x="126" y="1063"/>
                    </a:lnTo>
                    <a:lnTo>
                      <a:pt x="130" y="1064"/>
                    </a:lnTo>
                    <a:lnTo>
                      <a:pt x="137" y="1018"/>
                    </a:lnTo>
                    <a:lnTo>
                      <a:pt x="141" y="995"/>
                    </a:lnTo>
                    <a:lnTo>
                      <a:pt x="144" y="984"/>
                    </a:lnTo>
                    <a:lnTo>
                      <a:pt x="147" y="974"/>
                    </a:lnTo>
                    <a:lnTo>
                      <a:pt x="149" y="985"/>
                    </a:lnTo>
                    <a:lnTo>
                      <a:pt x="149" y="998"/>
                    </a:lnTo>
                    <a:lnTo>
                      <a:pt x="146" y="1025"/>
                    </a:lnTo>
                    <a:lnTo>
                      <a:pt x="143" y="1049"/>
                    </a:lnTo>
                    <a:lnTo>
                      <a:pt x="143" y="1060"/>
                    </a:lnTo>
                    <a:lnTo>
                      <a:pt x="144" y="1071"/>
                    </a:lnTo>
                    <a:lnTo>
                      <a:pt x="147" y="1071"/>
                    </a:lnTo>
                    <a:lnTo>
                      <a:pt x="151" y="1071"/>
                    </a:lnTo>
                    <a:lnTo>
                      <a:pt x="154" y="1073"/>
                    </a:lnTo>
                    <a:lnTo>
                      <a:pt x="158" y="1073"/>
                    </a:lnTo>
                    <a:lnTo>
                      <a:pt x="160" y="1056"/>
                    </a:lnTo>
                    <a:lnTo>
                      <a:pt x="160" y="1037"/>
                    </a:lnTo>
                    <a:lnTo>
                      <a:pt x="161" y="1019"/>
                    </a:lnTo>
                    <a:lnTo>
                      <a:pt x="163" y="1012"/>
                    </a:lnTo>
                    <a:lnTo>
                      <a:pt x="165" y="1007"/>
                    </a:lnTo>
                    <a:lnTo>
                      <a:pt x="168" y="1040"/>
                    </a:lnTo>
                    <a:lnTo>
                      <a:pt x="170" y="1059"/>
                    </a:lnTo>
                    <a:lnTo>
                      <a:pt x="171" y="1075"/>
                    </a:lnTo>
                    <a:lnTo>
                      <a:pt x="181" y="1078"/>
                    </a:lnTo>
                    <a:lnTo>
                      <a:pt x="193" y="1081"/>
                    </a:lnTo>
                    <a:lnTo>
                      <a:pt x="202" y="1081"/>
                    </a:lnTo>
                    <a:lnTo>
                      <a:pt x="209" y="1081"/>
                    </a:lnTo>
                    <a:lnTo>
                      <a:pt x="214" y="1080"/>
                    </a:lnTo>
                    <a:lnTo>
                      <a:pt x="222" y="1078"/>
                    </a:lnTo>
                    <a:lnTo>
                      <a:pt x="223" y="1066"/>
                    </a:lnTo>
                    <a:lnTo>
                      <a:pt x="223" y="1054"/>
                    </a:lnTo>
                    <a:lnTo>
                      <a:pt x="222" y="1030"/>
                    </a:lnTo>
                    <a:lnTo>
                      <a:pt x="220" y="1008"/>
                    </a:lnTo>
                    <a:lnTo>
                      <a:pt x="220" y="998"/>
                    </a:lnTo>
                    <a:lnTo>
                      <a:pt x="223" y="988"/>
                    </a:lnTo>
                    <a:lnTo>
                      <a:pt x="230" y="1032"/>
                    </a:lnTo>
                    <a:lnTo>
                      <a:pt x="233" y="1054"/>
                    </a:lnTo>
                    <a:lnTo>
                      <a:pt x="236" y="1075"/>
                    </a:lnTo>
                    <a:lnTo>
                      <a:pt x="243" y="1074"/>
                    </a:lnTo>
                    <a:lnTo>
                      <a:pt x="251" y="1071"/>
                    </a:lnTo>
                    <a:lnTo>
                      <a:pt x="257" y="1067"/>
                    </a:lnTo>
                    <a:lnTo>
                      <a:pt x="262" y="1063"/>
                    </a:lnTo>
                    <a:lnTo>
                      <a:pt x="273" y="1053"/>
                    </a:lnTo>
                    <a:lnTo>
                      <a:pt x="283" y="1043"/>
                    </a:lnTo>
                    <a:lnTo>
                      <a:pt x="285" y="1028"/>
                    </a:lnTo>
                    <a:lnTo>
                      <a:pt x="283" y="1022"/>
                    </a:lnTo>
                    <a:lnTo>
                      <a:pt x="282" y="1019"/>
                    </a:lnTo>
                    <a:lnTo>
                      <a:pt x="279" y="1018"/>
                    </a:lnTo>
                    <a:lnTo>
                      <a:pt x="282" y="1012"/>
                    </a:lnTo>
                    <a:lnTo>
                      <a:pt x="282" y="1009"/>
                    </a:lnTo>
                    <a:lnTo>
                      <a:pt x="282" y="1004"/>
                    </a:lnTo>
                    <a:lnTo>
                      <a:pt x="262" y="924"/>
                    </a:lnTo>
                    <a:lnTo>
                      <a:pt x="245" y="844"/>
                    </a:lnTo>
                    <a:lnTo>
                      <a:pt x="243" y="838"/>
                    </a:lnTo>
                    <a:lnTo>
                      <a:pt x="241" y="831"/>
                    </a:lnTo>
                    <a:lnTo>
                      <a:pt x="240" y="828"/>
                    </a:lnTo>
                    <a:lnTo>
                      <a:pt x="241" y="825"/>
                    </a:lnTo>
                    <a:lnTo>
                      <a:pt x="243" y="823"/>
                    </a:lnTo>
                    <a:lnTo>
                      <a:pt x="247" y="821"/>
                    </a:lnTo>
                    <a:lnTo>
                      <a:pt x="251" y="827"/>
                    </a:lnTo>
                    <a:lnTo>
                      <a:pt x="255" y="835"/>
                    </a:lnTo>
                    <a:lnTo>
                      <a:pt x="257" y="842"/>
                    </a:lnTo>
                    <a:lnTo>
                      <a:pt x="259" y="851"/>
                    </a:lnTo>
                    <a:lnTo>
                      <a:pt x="261" y="869"/>
                    </a:lnTo>
                    <a:lnTo>
                      <a:pt x="264" y="886"/>
                    </a:lnTo>
                    <a:lnTo>
                      <a:pt x="271" y="918"/>
                    </a:lnTo>
                    <a:lnTo>
                      <a:pt x="280" y="949"/>
                    </a:lnTo>
                    <a:lnTo>
                      <a:pt x="290" y="978"/>
                    </a:lnTo>
                    <a:lnTo>
                      <a:pt x="297" y="1007"/>
                    </a:lnTo>
                    <a:lnTo>
                      <a:pt x="302" y="1004"/>
                    </a:lnTo>
                    <a:lnTo>
                      <a:pt x="304" y="1001"/>
                    </a:lnTo>
                    <a:lnTo>
                      <a:pt x="309" y="1000"/>
                    </a:lnTo>
                    <a:lnTo>
                      <a:pt x="311" y="997"/>
                    </a:lnTo>
                    <a:lnTo>
                      <a:pt x="306" y="976"/>
                    </a:lnTo>
                    <a:lnTo>
                      <a:pt x="299" y="950"/>
                    </a:lnTo>
                    <a:lnTo>
                      <a:pt x="292" y="924"/>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43" y="712"/>
                    </a:lnTo>
                    <a:lnTo>
                      <a:pt x="234" y="720"/>
                    </a:lnTo>
                    <a:lnTo>
                      <a:pt x="226" y="729"/>
                    </a:lnTo>
                    <a:close/>
                    <a:moveTo>
                      <a:pt x="254" y="670"/>
                    </a:moveTo>
                    <a:lnTo>
                      <a:pt x="254" y="670"/>
                    </a:lnTo>
                    <a:lnTo>
                      <a:pt x="252" y="668"/>
                    </a:lnTo>
                    <a:lnTo>
                      <a:pt x="250" y="664"/>
                    </a:lnTo>
                    <a:lnTo>
                      <a:pt x="248" y="663"/>
                    </a:lnTo>
                    <a:lnTo>
                      <a:pt x="247" y="661"/>
                    </a:lnTo>
                    <a:lnTo>
                      <a:pt x="244" y="661"/>
                    </a:lnTo>
                    <a:lnTo>
                      <a:pt x="241" y="674"/>
                    </a:lnTo>
                    <a:lnTo>
                      <a:pt x="236" y="685"/>
                    </a:lnTo>
                    <a:lnTo>
                      <a:pt x="227" y="695"/>
                    </a:lnTo>
                    <a:lnTo>
                      <a:pt x="217" y="702"/>
                    </a:lnTo>
                    <a:lnTo>
                      <a:pt x="206" y="709"/>
                    </a:lnTo>
                    <a:lnTo>
                      <a:pt x="193" y="715"/>
                    </a:lnTo>
                    <a:lnTo>
                      <a:pt x="179" y="719"/>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14" y="658"/>
                    </a:lnTo>
                    <a:lnTo>
                      <a:pt x="206" y="665"/>
                    </a:lnTo>
                    <a:lnTo>
                      <a:pt x="191" y="677"/>
                    </a:lnTo>
                    <a:lnTo>
                      <a:pt x="172" y="688"/>
                    </a:lnTo>
                    <a:lnTo>
                      <a:pt x="154" y="698"/>
                    </a:lnTo>
                    <a:lnTo>
                      <a:pt x="154" y="700"/>
                    </a:lnTo>
                    <a:lnTo>
                      <a:pt x="156" y="702"/>
                    </a:lnTo>
                    <a:lnTo>
                      <a:pt x="160" y="705"/>
                    </a:lnTo>
                    <a:lnTo>
                      <a:pt x="164"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61" y="682"/>
                    </a:lnTo>
                    <a:lnTo>
                      <a:pt x="168" y="678"/>
                    </a:lnTo>
                    <a:lnTo>
                      <a:pt x="181" y="670"/>
                    </a:lnTo>
                    <a:lnTo>
                      <a:pt x="192" y="658"/>
                    </a:lnTo>
                    <a:lnTo>
                      <a:pt x="205" y="649"/>
                    </a:lnTo>
                    <a:lnTo>
                      <a:pt x="205" y="646"/>
                    </a:lnTo>
                    <a:lnTo>
                      <a:pt x="205" y="643"/>
                    </a:lnTo>
                    <a:lnTo>
                      <a:pt x="200" y="643"/>
                    </a:lnTo>
                    <a:lnTo>
                      <a:pt x="198" y="642"/>
                    </a:lnTo>
                    <a:lnTo>
                      <a:pt x="193" y="640"/>
                    </a:lnTo>
                    <a:lnTo>
                      <a:pt x="189" y="6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17" tIns="60958" rIns="121917" bIns="60958"/>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4924426" y="1679575"/>
              <a:ext cx="1152525" cy="1150938"/>
              <a:chOff x="6565901" y="2239433"/>
              <a:chExt cx="1536700" cy="1534584"/>
            </a:xfrm>
          </p:grpSpPr>
          <p:sp>
            <p:nvSpPr>
              <p:cNvPr id="33" name="椭圆 4"/>
              <p:cNvSpPr>
                <a:spLocks noChangeArrowheads="1"/>
              </p:cNvSpPr>
              <p:nvPr/>
            </p:nvSpPr>
            <p:spPr bwMode="auto">
              <a:xfrm>
                <a:off x="6565901" y="2239433"/>
                <a:ext cx="1536700" cy="1534584"/>
              </a:xfrm>
              <a:custGeom>
                <a:avLst/>
                <a:gdLst>
                  <a:gd name="T0" fmla="*/ 576064 w 1152128"/>
                  <a:gd name="T1" fmla="*/ 0 h 1152128"/>
                  <a:gd name="T2" fmla="*/ 1152128 w 1152128"/>
                  <a:gd name="T3" fmla="*/ 0 h 1152128"/>
                  <a:gd name="T4" fmla="*/ 1152128 w 1152128"/>
                  <a:gd name="T5" fmla="*/ 576064 h 1152128"/>
                  <a:gd name="T6" fmla="*/ 576064 w 1152128"/>
                  <a:gd name="T7" fmla="*/ 1152128 h 1152128"/>
                  <a:gd name="T8" fmla="*/ 0 w 1152128"/>
                  <a:gd name="T9" fmla="*/ 576064 h 1152128"/>
                  <a:gd name="T10" fmla="*/ 576064 w 1152128"/>
                  <a:gd name="T11" fmla="*/ 0 h 1152128"/>
                  <a:gd name="T12" fmla="*/ 0 w 1152128"/>
                  <a:gd name="T13" fmla="*/ 0 h 1152128"/>
                  <a:gd name="T14" fmla="*/ 1152128 w 1152128"/>
                  <a:gd name="T15" fmla="*/ 1152128 h 1152128"/>
                </a:gdLst>
                <a:ahLst/>
                <a:cxnLst>
                  <a:cxn ang="0">
                    <a:pos x="T0" y="T1"/>
                  </a:cxn>
                  <a:cxn ang="0">
                    <a:pos x="T2" y="T3"/>
                  </a:cxn>
                  <a:cxn ang="0">
                    <a:pos x="T4" y="T5"/>
                  </a:cxn>
                  <a:cxn ang="0">
                    <a:pos x="T6" y="T7"/>
                  </a:cxn>
                  <a:cxn ang="0">
                    <a:pos x="T8" y="T9"/>
                  </a:cxn>
                  <a:cxn ang="0">
                    <a:pos x="T10" y="T11"/>
                  </a:cxn>
                </a:cxnLst>
                <a:rect l="T12" t="T13" r="T14" b="T15"/>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bg1"/>
                </a:solidFill>
                <a:bevel/>
                <a:headEnd/>
                <a:tailEnd/>
              </a:ln>
              <a:extLst>
                <a:ext uri="{909E8E84-426E-40DD-AFC4-6F175D3DCCD1}">
                  <a14:hiddenFill xmlns:a14="http://schemas.microsoft.com/office/drawing/2010/main">
                    <a:solidFill>
                      <a:srgbClr val="FFFFFF"/>
                    </a:solidFill>
                  </a14:hiddenFill>
                </a:ext>
              </a:extLst>
            </p:spPr>
            <p:txBody>
              <a:bodyPr lIns="121917" tIns="60958" rIns="121917" bIns="60958" anchor="ct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grpSp>
            <p:nvGrpSpPr>
              <p:cNvPr id="34" name="组合 38"/>
              <p:cNvGrpSpPr>
                <a:grpSpLocks/>
              </p:cNvGrpSpPr>
              <p:nvPr/>
            </p:nvGrpSpPr>
            <p:grpSpPr bwMode="auto">
              <a:xfrm>
                <a:off x="6762751" y="2620434"/>
                <a:ext cx="1189567" cy="749300"/>
                <a:chOff x="2163763" y="1033463"/>
                <a:chExt cx="892175" cy="561975"/>
              </a:xfrm>
            </p:grpSpPr>
            <p:sp>
              <p:nvSpPr>
                <p:cNvPr id="35" name="Freeform 128"/>
                <p:cNvSpPr>
                  <a:spLocks noEditPoints="1"/>
                </p:cNvSpPr>
                <p:nvPr/>
              </p:nvSpPr>
              <p:spPr bwMode="auto">
                <a:xfrm>
                  <a:off x="2727326" y="1279525"/>
                  <a:ext cx="161925" cy="165100"/>
                </a:xfrm>
                <a:custGeom>
                  <a:avLst/>
                  <a:gdLst>
                    <a:gd name="T0" fmla="*/ 132916 w 307"/>
                    <a:gd name="T1" fmla="*/ 66889 h 311"/>
                    <a:gd name="T2" fmla="*/ 122894 w 307"/>
                    <a:gd name="T3" fmla="*/ 66889 h 311"/>
                    <a:gd name="T4" fmla="*/ 107071 w 307"/>
                    <a:gd name="T5" fmla="*/ 55741 h 311"/>
                    <a:gd name="T6" fmla="*/ 92303 w 307"/>
                    <a:gd name="T7" fmla="*/ 52025 h 311"/>
                    <a:gd name="T8" fmla="*/ 72260 w 307"/>
                    <a:gd name="T9" fmla="*/ 61581 h 311"/>
                    <a:gd name="T10" fmla="*/ 63293 w 307"/>
                    <a:gd name="T11" fmla="*/ 80161 h 311"/>
                    <a:gd name="T12" fmla="*/ 65930 w 307"/>
                    <a:gd name="T13" fmla="*/ 98741 h 311"/>
                    <a:gd name="T14" fmla="*/ 75952 w 307"/>
                    <a:gd name="T15" fmla="*/ 109359 h 311"/>
                    <a:gd name="T16" fmla="*/ 88083 w 307"/>
                    <a:gd name="T17" fmla="*/ 111482 h 311"/>
                    <a:gd name="T18" fmla="*/ 111818 w 307"/>
                    <a:gd name="T19" fmla="*/ 110951 h 311"/>
                    <a:gd name="T20" fmla="*/ 121839 w 307"/>
                    <a:gd name="T21" fmla="*/ 118914 h 311"/>
                    <a:gd name="T22" fmla="*/ 127641 w 307"/>
                    <a:gd name="T23" fmla="*/ 137495 h 311"/>
                    <a:gd name="T24" fmla="*/ 120257 w 307"/>
                    <a:gd name="T25" fmla="*/ 152890 h 311"/>
                    <a:gd name="T26" fmla="*/ 97577 w 307"/>
                    <a:gd name="T27" fmla="*/ 164038 h 311"/>
                    <a:gd name="T28" fmla="*/ 68568 w 307"/>
                    <a:gd name="T29" fmla="*/ 164569 h 311"/>
                    <a:gd name="T30" fmla="*/ 30064 w 307"/>
                    <a:gd name="T31" fmla="*/ 152890 h 311"/>
                    <a:gd name="T32" fmla="*/ 4747 w 307"/>
                    <a:gd name="T33" fmla="*/ 111482 h 311"/>
                    <a:gd name="T34" fmla="*/ 0 w 307"/>
                    <a:gd name="T35" fmla="*/ 85470 h 311"/>
                    <a:gd name="T36" fmla="*/ 4220 w 307"/>
                    <a:gd name="T37" fmla="*/ 59457 h 311"/>
                    <a:gd name="T38" fmla="*/ 9494 w 307"/>
                    <a:gd name="T39" fmla="*/ 52025 h 311"/>
                    <a:gd name="T40" fmla="*/ 11604 w 307"/>
                    <a:gd name="T41" fmla="*/ 43000 h 311"/>
                    <a:gd name="T42" fmla="*/ 30064 w 307"/>
                    <a:gd name="T43" fmla="*/ 20173 h 311"/>
                    <a:gd name="T44" fmla="*/ 66458 w 307"/>
                    <a:gd name="T45" fmla="*/ 1593 h 311"/>
                    <a:gd name="T46" fmla="*/ 84391 w 307"/>
                    <a:gd name="T47" fmla="*/ 531 h 311"/>
                    <a:gd name="T48" fmla="*/ 115510 w 307"/>
                    <a:gd name="T49" fmla="*/ 11679 h 311"/>
                    <a:gd name="T50" fmla="*/ 134498 w 307"/>
                    <a:gd name="T51" fmla="*/ 11148 h 311"/>
                    <a:gd name="T52" fmla="*/ 150849 w 307"/>
                    <a:gd name="T53" fmla="*/ 6370 h 311"/>
                    <a:gd name="T54" fmla="*/ 160343 w 307"/>
                    <a:gd name="T55" fmla="*/ 14864 h 311"/>
                    <a:gd name="T56" fmla="*/ 161398 w 307"/>
                    <a:gd name="T57" fmla="*/ 31321 h 311"/>
                    <a:gd name="T58" fmla="*/ 142937 w 307"/>
                    <a:gd name="T59" fmla="*/ 64766 h 311"/>
                    <a:gd name="T60" fmla="*/ 147157 w 307"/>
                    <a:gd name="T61" fmla="*/ 13803 h 311"/>
                    <a:gd name="T62" fmla="*/ 127114 w 307"/>
                    <a:gd name="T63" fmla="*/ 26543 h 311"/>
                    <a:gd name="T64" fmla="*/ 112345 w 307"/>
                    <a:gd name="T65" fmla="*/ 20704 h 311"/>
                    <a:gd name="T66" fmla="*/ 98104 w 307"/>
                    <a:gd name="T67" fmla="*/ 12741 h 311"/>
                    <a:gd name="T68" fmla="*/ 62766 w 307"/>
                    <a:gd name="T69" fmla="*/ 11679 h 311"/>
                    <a:gd name="T70" fmla="*/ 32174 w 307"/>
                    <a:gd name="T71" fmla="*/ 29729 h 311"/>
                    <a:gd name="T72" fmla="*/ 12659 w 307"/>
                    <a:gd name="T73" fmla="*/ 59457 h 311"/>
                    <a:gd name="T74" fmla="*/ 8439 w 307"/>
                    <a:gd name="T75" fmla="*/ 86532 h 311"/>
                    <a:gd name="T76" fmla="*/ 20570 w 307"/>
                    <a:gd name="T77" fmla="*/ 126347 h 311"/>
                    <a:gd name="T78" fmla="*/ 41141 w 307"/>
                    <a:gd name="T79" fmla="*/ 148112 h 311"/>
                    <a:gd name="T80" fmla="*/ 55909 w 307"/>
                    <a:gd name="T81" fmla="*/ 153952 h 311"/>
                    <a:gd name="T82" fmla="*/ 88610 w 307"/>
                    <a:gd name="T83" fmla="*/ 156606 h 311"/>
                    <a:gd name="T84" fmla="*/ 110763 w 307"/>
                    <a:gd name="T85" fmla="*/ 149174 h 311"/>
                    <a:gd name="T86" fmla="*/ 117620 w 307"/>
                    <a:gd name="T87" fmla="*/ 133248 h 311"/>
                    <a:gd name="T88" fmla="*/ 108126 w 307"/>
                    <a:gd name="T89" fmla="*/ 119976 h 311"/>
                    <a:gd name="T90" fmla="*/ 84918 w 307"/>
                    <a:gd name="T91" fmla="*/ 120507 h 311"/>
                    <a:gd name="T92" fmla="*/ 69622 w 307"/>
                    <a:gd name="T93" fmla="*/ 115198 h 311"/>
                    <a:gd name="T94" fmla="*/ 56964 w 307"/>
                    <a:gd name="T95" fmla="*/ 98211 h 311"/>
                    <a:gd name="T96" fmla="*/ 54854 w 307"/>
                    <a:gd name="T97" fmla="*/ 77507 h 311"/>
                    <a:gd name="T98" fmla="*/ 63293 w 307"/>
                    <a:gd name="T99" fmla="*/ 57865 h 311"/>
                    <a:gd name="T100" fmla="*/ 77534 w 307"/>
                    <a:gd name="T101" fmla="*/ 48309 h 311"/>
                    <a:gd name="T102" fmla="*/ 99687 w 307"/>
                    <a:gd name="T103" fmla="*/ 45124 h 311"/>
                    <a:gd name="T104" fmla="*/ 117620 w 307"/>
                    <a:gd name="T105" fmla="*/ 52025 h 311"/>
                    <a:gd name="T106" fmla="*/ 132388 w 307"/>
                    <a:gd name="T107" fmla="*/ 58926 h 311"/>
                    <a:gd name="T108" fmla="*/ 143992 w 307"/>
                    <a:gd name="T109" fmla="*/ 49902 h 311"/>
                    <a:gd name="T110" fmla="*/ 154541 w 307"/>
                    <a:gd name="T111" fmla="*/ 27605 h 311"/>
                    <a:gd name="T112" fmla="*/ 150321 w 307"/>
                    <a:gd name="T113" fmla="*/ 16457 h 3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07" h="311">
                      <a:moveTo>
                        <a:pt x="259" y="130"/>
                      </a:moveTo>
                      <a:lnTo>
                        <a:pt x="259" y="130"/>
                      </a:lnTo>
                      <a:lnTo>
                        <a:pt x="257" y="127"/>
                      </a:lnTo>
                      <a:lnTo>
                        <a:pt x="252" y="126"/>
                      </a:lnTo>
                      <a:lnTo>
                        <a:pt x="247" y="127"/>
                      </a:lnTo>
                      <a:lnTo>
                        <a:pt x="241" y="127"/>
                      </a:lnTo>
                      <a:lnTo>
                        <a:pt x="233" y="126"/>
                      </a:lnTo>
                      <a:lnTo>
                        <a:pt x="226" y="123"/>
                      </a:lnTo>
                      <a:lnTo>
                        <a:pt x="220" y="119"/>
                      </a:lnTo>
                      <a:lnTo>
                        <a:pt x="209" y="109"/>
                      </a:lnTo>
                      <a:lnTo>
                        <a:pt x="203" y="105"/>
                      </a:lnTo>
                      <a:lnTo>
                        <a:pt x="196" y="101"/>
                      </a:lnTo>
                      <a:lnTo>
                        <a:pt x="186" y="98"/>
                      </a:lnTo>
                      <a:lnTo>
                        <a:pt x="175" y="98"/>
                      </a:lnTo>
                      <a:lnTo>
                        <a:pt x="165" y="101"/>
                      </a:lnTo>
                      <a:lnTo>
                        <a:pt x="154" y="105"/>
                      </a:lnTo>
                      <a:lnTo>
                        <a:pt x="144" y="111"/>
                      </a:lnTo>
                      <a:lnTo>
                        <a:pt x="137" y="116"/>
                      </a:lnTo>
                      <a:lnTo>
                        <a:pt x="129" y="126"/>
                      </a:lnTo>
                      <a:lnTo>
                        <a:pt x="123" y="139"/>
                      </a:lnTo>
                      <a:lnTo>
                        <a:pt x="120" y="151"/>
                      </a:lnTo>
                      <a:lnTo>
                        <a:pt x="120" y="165"/>
                      </a:lnTo>
                      <a:lnTo>
                        <a:pt x="120" y="172"/>
                      </a:lnTo>
                      <a:lnTo>
                        <a:pt x="122" y="179"/>
                      </a:lnTo>
                      <a:lnTo>
                        <a:pt x="125" y="186"/>
                      </a:lnTo>
                      <a:lnTo>
                        <a:pt x="127" y="192"/>
                      </a:lnTo>
                      <a:lnTo>
                        <a:pt x="132" y="198"/>
                      </a:lnTo>
                      <a:lnTo>
                        <a:pt x="137" y="202"/>
                      </a:lnTo>
                      <a:lnTo>
                        <a:pt x="144" y="206"/>
                      </a:lnTo>
                      <a:lnTo>
                        <a:pt x="151" y="209"/>
                      </a:lnTo>
                      <a:lnTo>
                        <a:pt x="158" y="210"/>
                      </a:lnTo>
                      <a:lnTo>
                        <a:pt x="167" y="210"/>
                      </a:lnTo>
                      <a:lnTo>
                        <a:pt x="182" y="209"/>
                      </a:lnTo>
                      <a:lnTo>
                        <a:pt x="198" y="208"/>
                      </a:lnTo>
                      <a:lnTo>
                        <a:pt x="205" y="208"/>
                      </a:lnTo>
                      <a:lnTo>
                        <a:pt x="212" y="209"/>
                      </a:lnTo>
                      <a:lnTo>
                        <a:pt x="220" y="212"/>
                      </a:lnTo>
                      <a:lnTo>
                        <a:pt x="226" y="217"/>
                      </a:lnTo>
                      <a:lnTo>
                        <a:pt x="231" y="224"/>
                      </a:lnTo>
                      <a:lnTo>
                        <a:pt x="235" y="233"/>
                      </a:lnTo>
                      <a:lnTo>
                        <a:pt x="238" y="241"/>
                      </a:lnTo>
                      <a:lnTo>
                        <a:pt x="241" y="250"/>
                      </a:lnTo>
                      <a:lnTo>
                        <a:pt x="242" y="259"/>
                      </a:lnTo>
                      <a:lnTo>
                        <a:pt x="242" y="268"/>
                      </a:lnTo>
                      <a:lnTo>
                        <a:pt x="235" y="279"/>
                      </a:lnTo>
                      <a:lnTo>
                        <a:pt x="228" y="288"/>
                      </a:lnTo>
                      <a:lnTo>
                        <a:pt x="219" y="295"/>
                      </a:lnTo>
                      <a:lnTo>
                        <a:pt x="207" y="302"/>
                      </a:lnTo>
                      <a:lnTo>
                        <a:pt x="196" y="306"/>
                      </a:lnTo>
                      <a:lnTo>
                        <a:pt x="185" y="309"/>
                      </a:lnTo>
                      <a:lnTo>
                        <a:pt x="171" y="310"/>
                      </a:lnTo>
                      <a:lnTo>
                        <a:pt x="158" y="311"/>
                      </a:lnTo>
                      <a:lnTo>
                        <a:pt x="144" y="311"/>
                      </a:lnTo>
                      <a:lnTo>
                        <a:pt x="130" y="310"/>
                      </a:lnTo>
                      <a:lnTo>
                        <a:pt x="104" y="304"/>
                      </a:lnTo>
                      <a:lnTo>
                        <a:pt x="78" y="297"/>
                      </a:lnTo>
                      <a:lnTo>
                        <a:pt x="57" y="288"/>
                      </a:lnTo>
                      <a:lnTo>
                        <a:pt x="43" y="272"/>
                      </a:lnTo>
                      <a:lnTo>
                        <a:pt x="31" y="254"/>
                      </a:lnTo>
                      <a:lnTo>
                        <a:pt x="18" y="233"/>
                      </a:lnTo>
                      <a:lnTo>
                        <a:pt x="9" y="210"/>
                      </a:lnTo>
                      <a:lnTo>
                        <a:pt x="5" y="199"/>
                      </a:lnTo>
                      <a:lnTo>
                        <a:pt x="2" y="186"/>
                      </a:lnTo>
                      <a:lnTo>
                        <a:pt x="1" y="174"/>
                      </a:lnTo>
                      <a:lnTo>
                        <a:pt x="0" y="161"/>
                      </a:lnTo>
                      <a:lnTo>
                        <a:pt x="0" y="149"/>
                      </a:lnTo>
                      <a:lnTo>
                        <a:pt x="1" y="137"/>
                      </a:lnTo>
                      <a:lnTo>
                        <a:pt x="4" y="125"/>
                      </a:lnTo>
                      <a:lnTo>
                        <a:pt x="8" y="112"/>
                      </a:lnTo>
                      <a:lnTo>
                        <a:pt x="11" y="108"/>
                      </a:lnTo>
                      <a:lnTo>
                        <a:pt x="14" y="102"/>
                      </a:lnTo>
                      <a:lnTo>
                        <a:pt x="18" y="98"/>
                      </a:lnTo>
                      <a:lnTo>
                        <a:pt x="19" y="92"/>
                      </a:lnTo>
                      <a:lnTo>
                        <a:pt x="21" y="87"/>
                      </a:lnTo>
                      <a:lnTo>
                        <a:pt x="22" y="81"/>
                      </a:lnTo>
                      <a:lnTo>
                        <a:pt x="31" y="66"/>
                      </a:lnTo>
                      <a:lnTo>
                        <a:pt x="43" y="52"/>
                      </a:lnTo>
                      <a:lnTo>
                        <a:pt x="57" y="38"/>
                      </a:lnTo>
                      <a:lnTo>
                        <a:pt x="73" y="26"/>
                      </a:lnTo>
                      <a:lnTo>
                        <a:pt x="91" y="15"/>
                      </a:lnTo>
                      <a:lnTo>
                        <a:pt x="108" y="8"/>
                      </a:lnTo>
                      <a:lnTo>
                        <a:pt x="126" y="3"/>
                      </a:lnTo>
                      <a:lnTo>
                        <a:pt x="136" y="1"/>
                      </a:lnTo>
                      <a:lnTo>
                        <a:pt x="144" y="0"/>
                      </a:lnTo>
                      <a:lnTo>
                        <a:pt x="160" y="1"/>
                      </a:lnTo>
                      <a:lnTo>
                        <a:pt x="174" y="4"/>
                      </a:lnTo>
                      <a:lnTo>
                        <a:pt x="186" y="8"/>
                      </a:lnTo>
                      <a:lnTo>
                        <a:pt x="196" y="12"/>
                      </a:lnTo>
                      <a:lnTo>
                        <a:pt x="219" y="22"/>
                      </a:lnTo>
                      <a:lnTo>
                        <a:pt x="230" y="25"/>
                      </a:lnTo>
                      <a:lnTo>
                        <a:pt x="242" y="28"/>
                      </a:lnTo>
                      <a:lnTo>
                        <a:pt x="255" y="21"/>
                      </a:lnTo>
                      <a:lnTo>
                        <a:pt x="266" y="14"/>
                      </a:lnTo>
                      <a:lnTo>
                        <a:pt x="273" y="11"/>
                      </a:lnTo>
                      <a:lnTo>
                        <a:pt x="279" y="11"/>
                      </a:lnTo>
                      <a:lnTo>
                        <a:pt x="286" y="12"/>
                      </a:lnTo>
                      <a:lnTo>
                        <a:pt x="294" y="17"/>
                      </a:lnTo>
                      <a:lnTo>
                        <a:pt x="300" y="21"/>
                      </a:lnTo>
                      <a:lnTo>
                        <a:pt x="304" y="28"/>
                      </a:lnTo>
                      <a:lnTo>
                        <a:pt x="307" y="33"/>
                      </a:lnTo>
                      <a:lnTo>
                        <a:pt x="307" y="42"/>
                      </a:lnTo>
                      <a:lnTo>
                        <a:pt x="307" y="50"/>
                      </a:lnTo>
                      <a:lnTo>
                        <a:pt x="306" y="59"/>
                      </a:lnTo>
                      <a:lnTo>
                        <a:pt x="300" y="76"/>
                      </a:lnTo>
                      <a:lnTo>
                        <a:pt x="292" y="92"/>
                      </a:lnTo>
                      <a:lnTo>
                        <a:pt x="282" y="109"/>
                      </a:lnTo>
                      <a:lnTo>
                        <a:pt x="271" y="122"/>
                      </a:lnTo>
                      <a:lnTo>
                        <a:pt x="259" y="130"/>
                      </a:lnTo>
                      <a:close/>
                      <a:moveTo>
                        <a:pt x="279" y="26"/>
                      </a:moveTo>
                      <a:lnTo>
                        <a:pt x="279" y="26"/>
                      </a:lnTo>
                      <a:lnTo>
                        <a:pt x="268" y="36"/>
                      </a:lnTo>
                      <a:lnTo>
                        <a:pt x="255" y="45"/>
                      </a:lnTo>
                      <a:lnTo>
                        <a:pt x="248" y="49"/>
                      </a:lnTo>
                      <a:lnTo>
                        <a:pt x="241" y="50"/>
                      </a:lnTo>
                      <a:lnTo>
                        <a:pt x="233" y="50"/>
                      </a:lnTo>
                      <a:lnTo>
                        <a:pt x="224" y="49"/>
                      </a:lnTo>
                      <a:lnTo>
                        <a:pt x="213" y="39"/>
                      </a:lnTo>
                      <a:lnTo>
                        <a:pt x="207" y="35"/>
                      </a:lnTo>
                      <a:lnTo>
                        <a:pt x="203" y="32"/>
                      </a:lnTo>
                      <a:lnTo>
                        <a:pt x="186" y="24"/>
                      </a:lnTo>
                      <a:lnTo>
                        <a:pt x="169" y="19"/>
                      </a:lnTo>
                      <a:lnTo>
                        <a:pt x="153" y="18"/>
                      </a:lnTo>
                      <a:lnTo>
                        <a:pt x="136" y="19"/>
                      </a:lnTo>
                      <a:lnTo>
                        <a:pt x="119" y="22"/>
                      </a:lnTo>
                      <a:lnTo>
                        <a:pt x="104" y="28"/>
                      </a:lnTo>
                      <a:lnTo>
                        <a:pt x="88" y="35"/>
                      </a:lnTo>
                      <a:lnTo>
                        <a:pt x="74" y="45"/>
                      </a:lnTo>
                      <a:lnTo>
                        <a:pt x="61" y="56"/>
                      </a:lnTo>
                      <a:lnTo>
                        <a:pt x="50" y="69"/>
                      </a:lnTo>
                      <a:lnTo>
                        <a:pt x="39" y="81"/>
                      </a:lnTo>
                      <a:lnTo>
                        <a:pt x="31" y="97"/>
                      </a:lnTo>
                      <a:lnTo>
                        <a:pt x="24" y="112"/>
                      </a:lnTo>
                      <a:lnTo>
                        <a:pt x="19" y="129"/>
                      </a:lnTo>
                      <a:lnTo>
                        <a:pt x="16" y="146"/>
                      </a:lnTo>
                      <a:lnTo>
                        <a:pt x="16" y="163"/>
                      </a:lnTo>
                      <a:lnTo>
                        <a:pt x="19" y="182"/>
                      </a:lnTo>
                      <a:lnTo>
                        <a:pt x="24" y="202"/>
                      </a:lnTo>
                      <a:lnTo>
                        <a:pt x="31" y="222"/>
                      </a:lnTo>
                      <a:lnTo>
                        <a:pt x="39" y="238"/>
                      </a:lnTo>
                      <a:lnTo>
                        <a:pt x="50" y="255"/>
                      </a:lnTo>
                      <a:lnTo>
                        <a:pt x="64" y="269"/>
                      </a:lnTo>
                      <a:lnTo>
                        <a:pt x="71" y="275"/>
                      </a:lnTo>
                      <a:lnTo>
                        <a:pt x="78" y="279"/>
                      </a:lnTo>
                      <a:lnTo>
                        <a:pt x="87" y="283"/>
                      </a:lnTo>
                      <a:lnTo>
                        <a:pt x="95" y="288"/>
                      </a:lnTo>
                      <a:lnTo>
                        <a:pt x="106" y="290"/>
                      </a:lnTo>
                      <a:lnTo>
                        <a:pt x="118" y="292"/>
                      </a:lnTo>
                      <a:lnTo>
                        <a:pt x="143" y="295"/>
                      </a:lnTo>
                      <a:lnTo>
                        <a:pt x="155" y="295"/>
                      </a:lnTo>
                      <a:lnTo>
                        <a:pt x="168" y="295"/>
                      </a:lnTo>
                      <a:lnTo>
                        <a:pt x="181" y="292"/>
                      </a:lnTo>
                      <a:lnTo>
                        <a:pt x="192" y="290"/>
                      </a:lnTo>
                      <a:lnTo>
                        <a:pt x="202" y="286"/>
                      </a:lnTo>
                      <a:lnTo>
                        <a:pt x="210" y="281"/>
                      </a:lnTo>
                      <a:lnTo>
                        <a:pt x="217" y="275"/>
                      </a:lnTo>
                      <a:lnTo>
                        <a:pt x="221" y="268"/>
                      </a:lnTo>
                      <a:lnTo>
                        <a:pt x="224" y="259"/>
                      </a:lnTo>
                      <a:lnTo>
                        <a:pt x="223" y="251"/>
                      </a:lnTo>
                      <a:lnTo>
                        <a:pt x="219" y="240"/>
                      </a:lnTo>
                      <a:lnTo>
                        <a:pt x="212" y="227"/>
                      </a:lnTo>
                      <a:lnTo>
                        <a:pt x="205" y="226"/>
                      </a:lnTo>
                      <a:lnTo>
                        <a:pt x="198" y="224"/>
                      </a:lnTo>
                      <a:lnTo>
                        <a:pt x="184" y="224"/>
                      </a:lnTo>
                      <a:lnTo>
                        <a:pt x="172" y="227"/>
                      </a:lnTo>
                      <a:lnTo>
                        <a:pt x="161" y="227"/>
                      </a:lnTo>
                      <a:lnTo>
                        <a:pt x="150" y="226"/>
                      </a:lnTo>
                      <a:lnTo>
                        <a:pt x="140" y="222"/>
                      </a:lnTo>
                      <a:lnTo>
                        <a:pt x="132" y="217"/>
                      </a:lnTo>
                      <a:lnTo>
                        <a:pt x="125" y="210"/>
                      </a:lnTo>
                      <a:lnTo>
                        <a:pt x="118" y="203"/>
                      </a:lnTo>
                      <a:lnTo>
                        <a:pt x="112" y="195"/>
                      </a:lnTo>
                      <a:lnTo>
                        <a:pt x="108" y="185"/>
                      </a:lnTo>
                      <a:lnTo>
                        <a:pt x="105" y="175"/>
                      </a:lnTo>
                      <a:lnTo>
                        <a:pt x="104" y="165"/>
                      </a:lnTo>
                      <a:lnTo>
                        <a:pt x="104" y="156"/>
                      </a:lnTo>
                      <a:lnTo>
                        <a:pt x="104" y="146"/>
                      </a:lnTo>
                      <a:lnTo>
                        <a:pt x="106" y="136"/>
                      </a:lnTo>
                      <a:lnTo>
                        <a:pt x="109" y="126"/>
                      </a:lnTo>
                      <a:lnTo>
                        <a:pt x="115" y="118"/>
                      </a:lnTo>
                      <a:lnTo>
                        <a:pt x="120" y="109"/>
                      </a:lnTo>
                      <a:lnTo>
                        <a:pt x="129" y="102"/>
                      </a:lnTo>
                      <a:lnTo>
                        <a:pt x="137" y="95"/>
                      </a:lnTo>
                      <a:lnTo>
                        <a:pt x="147" y="91"/>
                      </a:lnTo>
                      <a:lnTo>
                        <a:pt x="157" y="87"/>
                      </a:lnTo>
                      <a:lnTo>
                        <a:pt x="167" y="85"/>
                      </a:lnTo>
                      <a:lnTo>
                        <a:pt x="178" y="84"/>
                      </a:lnTo>
                      <a:lnTo>
                        <a:pt x="189" y="85"/>
                      </a:lnTo>
                      <a:lnTo>
                        <a:pt x="202" y="87"/>
                      </a:lnTo>
                      <a:lnTo>
                        <a:pt x="216" y="90"/>
                      </a:lnTo>
                      <a:lnTo>
                        <a:pt x="223" y="98"/>
                      </a:lnTo>
                      <a:lnTo>
                        <a:pt x="233" y="105"/>
                      </a:lnTo>
                      <a:lnTo>
                        <a:pt x="238" y="108"/>
                      </a:lnTo>
                      <a:lnTo>
                        <a:pt x="244" y="111"/>
                      </a:lnTo>
                      <a:lnTo>
                        <a:pt x="251" y="111"/>
                      </a:lnTo>
                      <a:lnTo>
                        <a:pt x="258" y="111"/>
                      </a:lnTo>
                      <a:lnTo>
                        <a:pt x="265" y="104"/>
                      </a:lnTo>
                      <a:lnTo>
                        <a:pt x="273" y="94"/>
                      </a:lnTo>
                      <a:lnTo>
                        <a:pt x="282" y="83"/>
                      </a:lnTo>
                      <a:lnTo>
                        <a:pt x="287" y="70"/>
                      </a:lnTo>
                      <a:lnTo>
                        <a:pt x="292" y="57"/>
                      </a:lnTo>
                      <a:lnTo>
                        <a:pt x="293" y="52"/>
                      </a:lnTo>
                      <a:lnTo>
                        <a:pt x="293" y="46"/>
                      </a:lnTo>
                      <a:lnTo>
                        <a:pt x="292" y="40"/>
                      </a:lnTo>
                      <a:lnTo>
                        <a:pt x="289" y="35"/>
                      </a:lnTo>
                      <a:lnTo>
                        <a:pt x="285" y="31"/>
                      </a:lnTo>
                      <a:lnTo>
                        <a:pt x="279"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36" name="Freeform 129"/>
                <p:cNvSpPr>
                  <a:spLocks noEditPoints="1"/>
                </p:cNvSpPr>
                <p:nvPr/>
              </p:nvSpPr>
              <p:spPr bwMode="auto">
                <a:xfrm>
                  <a:off x="2641601" y="1249363"/>
                  <a:ext cx="34925" cy="38100"/>
                </a:xfrm>
                <a:custGeom>
                  <a:avLst/>
                  <a:gdLst>
                    <a:gd name="T0" fmla="*/ 34925 w 65"/>
                    <a:gd name="T1" fmla="*/ 18521 h 72"/>
                    <a:gd name="T2" fmla="*/ 34925 w 65"/>
                    <a:gd name="T3" fmla="*/ 18521 h 72"/>
                    <a:gd name="T4" fmla="*/ 34925 w 65"/>
                    <a:gd name="T5" fmla="*/ 23283 h 72"/>
                    <a:gd name="T6" fmla="*/ 33850 w 65"/>
                    <a:gd name="T7" fmla="*/ 26987 h 72"/>
                    <a:gd name="T8" fmla="*/ 32776 w 65"/>
                    <a:gd name="T9" fmla="*/ 29633 h 72"/>
                    <a:gd name="T10" fmla="*/ 30089 w 65"/>
                    <a:gd name="T11" fmla="*/ 32808 h 72"/>
                    <a:gd name="T12" fmla="*/ 27403 w 65"/>
                    <a:gd name="T13" fmla="*/ 34925 h 72"/>
                    <a:gd name="T14" fmla="*/ 23642 w 65"/>
                    <a:gd name="T15" fmla="*/ 37042 h 72"/>
                    <a:gd name="T16" fmla="*/ 18806 w 65"/>
                    <a:gd name="T17" fmla="*/ 38100 h 72"/>
                    <a:gd name="T18" fmla="*/ 14507 w 65"/>
                    <a:gd name="T19" fmla="*/ 37042 h 72"/>
                    <a:gd name="T20" fmla="*/ 14507 w 65"/>
                    <a:gd name="T21" fmla="*/ 37042 h 72"/>
                    <a:gd name="T22" fmla="*/ 11283 w 65"/>
                    <a:gd name="T23" fmla="*/ 36513 h 72"/>
                    <a:gd name="T24" fmla="*/ 9134 w 65"/>
                    <a:gd name="T25" fmla="*/ 34925 h 72"/>
                    <a:gd name="T26" fmla="*/ 6985 w 65"/>
                    <a:gd name="T27" fmla="*/ 33338 h 72"/>
                    <a:gd name="T28" fmla="*/ 4836 w 65"/>
                    <a:gd name="T29" fmla="*/ 30692 h 72"/>
                    <a:gd name="T30" fmla="*/ 1612 w 65"/>
                    <a:gd name="T31" fmla="*/ 25400 h 72"/>
                    <a:gd name="T32" fmla="*/ 0 w 65"/>
                    <a:gd name="T33" fmla="*/ 18521 h 72"/>
                    <a:gd name="T34" fmla="*/ 0 w 65"/>
                    <a:gd name="T35" fmla="*/ 12700 h 72"/>
                    <a:gd name="T36" fmla="*/ 1075 w 65"/>
                    <a:gd name="T37" fmla="*/ 9525 h 72"/>
                    <a:gd name="T38" fmla="*/ 1612 w 65"/>
                    <a:gd name="T39" fmla="*/ 6879 h 72"/>
                    <a:gd name="T40" fmla="*/ 3761 w 65"/>
                    <a:gd name="T41" fmla="*/ 4763 h 72"/>
                    <a:gd name="T42" fmla="*/ 5373 w 65"/>
                    <a:gd name="T43" fmla="*/ 2117 h 72"/>
                    <a:gd name="T44" fmla="*/ 8597 w 65"/>
                    <a:gd name="T45" fmla="*/ 1058 h 72"/>
                    <a:gd name="T46" fmla="*/ 11283 w 65"/>
                    <a:gd name="T47" fmla="*/ 0 h 72"/>
                    <a:gd name="T48" fmla="*/ 11283 w 65"/>
                    <a:gd name="T49" fmla="*/ 0 h 72"/>
                    <a:gd name="T50" fmla="*/ 16119 w 65"/>
                    <a:gd name="T51" fmla="*/ 0 h 72"/>
                    <a:gd name="T52" fmla="*/ 19880 w 65"/>
                    <a:gd name="T53" fmla="*/ 1588 h 72"/>
                    <a:gd name="T54" fmla="*/ 23642 w 65"/>
                    <a:gd name="T55" fmla="*/ 3175 h 72"/>
                    <a:gd name="T56" fmla="*/ 27403 w 65"/>
                    <a:gd name="T57" fmla="*/ 5292 h 72"/>
                    <a:gd name="T58" fmla="*/ 29552 w 65"/>
                    <a:gd name="T59" fmla="*/ 8467 h 72"/>
                    <a:gd name="T60" fmla="*/ 31701 w 65"/>
                    <a:gd name="T61" fmla="*/ 11113 h 72"/>
                    <a:gd name="T62" fmla="*/ 33850 w 65"/>
                    <a:gd name="T63" fmla="*/ 14817 h 72"/>
                    <a:gd name="T64" fmla="*/ 34925 w 65"/>
                    <a:gd name="T65" fmla="*/ 18521 h 72"/>
                    <a:gd name="T66" fmla="*/ 34925 w 65"/>
                    <a:gd name="T67" fmla="*/ 18521 h 72"/>
                    <a:gd name="T68" fmla="*/ 10746 w 65"/>
                    <a:gd name="T69" fmla="*/ 8996 h 72"/>
                    <a:gd name="T70" fmla="*/ 10746 w 65"/>
                    <a:gd name="T71" fmla="*/ 8996 h 72"/>
                    <a:gd name="T72" fmla="*/ 8597 w 65"/>
                    <a:gd name="T73" fmla="*/ 11113 h 72"/>
                    <a:gd name="T74" fmla="*/ 7522 w 65"/>
                    <a:gd name="T75" fmla="*/ 13229 h 72"/>
                    <a:gd name="T76" fmla="*/ 6985 w 65"/>
                    <a:gd name="T77" fmla="*/ 15875 h 72"/>
                    <a:gd name="T78" fmla="*/ 6985 w 65"/>
                    <a:gd name="T79" fmla="*/ 17992 h 72"/>
                    <a:gd name="T80" fmla="*/ 8597 w 65"/>
                    <a:gd name="T81" fmla="*/ 22225 h 72"/>
                    <a:gd name="T82" fmla="*/ 11283 w 65"/>
                    <a:gd name="T83" fmla="*/ 25929 h 72"/>
                    <a:gd name="T84" fmla="*/ 14507 w 65"/>
                    <a:gd name="T85" fmla="*/ 29104 h 72"/>
                    <a:gd name="T86" fmla="*/ 16657 w 65"/>
                    <a:gd name="T87" fmla="*/ 29633 h 72"/>
                    <a:gd name="T88" fmla="*/ 18806 w 65"/>
                    <a:gd name="T89" fmla="*/ 29633 h 72"/>
                    <a:gd name="T90" fmla="*/ 21492 w 65"/>
                    <a:gd name="T91" fmla="*/ 29633 h 72"/>
                    <a:gd name="T92" fmla="*/ 23642 w 65"/>
                    <a:gd name="T93" fmla="*/ 29104 h 72"/>
                    <a:gd name="T94" fmla="*/ 25253 w 65"/>
                    <a:gd name="T95" fmla="*/ 27517 h 72"/>
                    <a:gd name="T96" fmla="*/ 27403 w 65"/>
                    <a:gd name="T97" fmla="*/ 25400 h 72"/>
                    <a:gd name="T98" fmla="*/ 27403 w 65"/>
                    <a:gd name="T99" fmla="*/ 25400 h 72"/>
                    <a:gd name="T100" fmla="*/ 27403 w 65"/>
                    <a:gd name="T101" fmla="*/ 20638 h 72"/>
                    <a:gd name="T102" fmla="*/ 26328 w 65"/>
                    <a:gd name="T103" fmla="*/ 16933 h 72"/>
                    <a:gd name="T104" fmla="*/ 24179 w 65"/>
                    <a:gd name="T105" fmla="*/ 14287 h 72"/>
                    <a:gd name="T106" fmla="*/ 21492 w 65"/>
                    <a:gd name="T107" fmla="*/ 12171 h 72"/>
                    <a:gd name="T108" fmla="*/ 18268 w 65"/>
                    <a:gd name="T109" fmla="*/ 10583 h 72"/>
                    <a:gd name="T110" fmla="*/ 15045 w 65"/>
                    <a:gd name="T111" fmla="*/ 9525 h 72"/>
                    <a:gd name="T112" fmla="*/ 10746 w 65"/>
                    <a:gd name="T113" fmla="*/ 8996 h 72"/>
                    <a:gd name="T114" fmla="*/ 10746 w 65"/>
                    <a:gd name="T115" fmla="*/ 8996 h 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5" h="72">
                      <a:moveTo>
                        <a:pt x="65" y="35"/>
                      </a:moveTo>
                      <a:lnTo>
                        <a:pt x="65" y="35"/>
                      </a:lnTo>
                      <a:lnTo>
                        <a:pt x="65" y="44"/>
                      </a:lnTo>
                      <a:lnTo>
                        <a:pt x="63" y="51"/>
                      </a:lnTo>
                      <a:lnTo>
                        <a:pt x="61" y="56"/>
                      </a:lnTo>
                      <a:lnTo>
                        <a:pt x="56" y="62"/>
                      </a:lnTo>
                      <a:lnTo>
                        <a:pt x="51" y="66"/>
                      </a:lnTo>
                      <a:lnTo>
                        <a:pt x="44" y="70"/>
                      </a:lnTo>
                      <a:lnTo>
                        <a:pt x="35" y="72"/>
                      </a:lnTo>
                      <a:lnTo>
                        <a:pt x="27" y="70"/>
                      </a:lnTo>
                      <a:lnTo>
                        <a:pt x="21" y="69"/>
                      </a:lnTo>
                      <a:lnTo>
                        <a:pt x="17" y="66"/>
                      </a:lnTo>
                      <a:lnTo>
                        <a:pt x="13" y="63"/>
                      </a:lnTo>
                      <a:lnTo>
                        <a:pt x="9" y="58"/>
                      </a:lnTo>
                      <a:lnTo>
                        <a:pt x="3" y="48"/>
                      </a:lnTo>
                      <a:lnTo>
                        <a:pt x="0" y="35"/>
                      </a:lnTo>
                      <a:lnTo>
                        <a:pt x="0" y="24"/>
                      </a:lnTo>
                      <a:lnTo>
                        <a:pt x="2" y="18"/>
                      </a:lnTo>
                      <a:lnTo>
                        <a:pt x="3" y="13"/>
                      </a:lnTo>
                      <a:lnTo>
                        <a:pt x="7" y="9"/>
                      </a:lnTo>
                      <a:lnTo>
                        <a:pt x="10" y="4"/>
                      </a:lnTo>
                      <a:lnTo>
                        <a:pt x="16" y="2"/>
                      </a:lnTo>
                      <a:lnTo>
                        <a:pt x="21" y="0"/>
                      </a:lnTo>
                      <a:lnTo>
                        <a:pt x="30" y="0"/>
                      </a:lnTo>
                      <a:lnTo>
                        <a:pt x="37" y="3"/>
                      </a:lnTo>
                      <a:lnTo>
                        <a:pt x="44" y="6"/>
                      </a:lnTo>
                      <a:lnTo>
                        <a:pt x="51" y="10"/>
                      </a:lnTo>
                      <a:lnTo>
                        <a:pt x="55" y="16"/>
                      </a:lnTo>
                      <a:lnTo>
                        <a:pt x="59" y="21"/>
                      </a:lnTo>
                      <a:lnTo>
                        <a:pt x="63" y="28"/>
                      </a:lnTo>
                      <a:lnTo>
                        <a:pt x="65" y="35"/>
                      </a:lnTo>
                      <a:close/>
                      <a:moveTo>
                        <a:pt x="20" y="17"/>
                      </a:moveTo>
                      <a:lnTo>
                        <a:pt x="20" y="17"/>
                      </a:lnTo>
                      <a:lnTo>
                        <a:pt x="16" y="21"/>
                      </a:lnTo>
                      <a:lnTo>
                        <a:pt x="14" y="25"/>
                      </a:lnTo>
                      <a:lnTo>
                        <a:pt x="13" y="30"/>
                      </a:lnTo>
                      <a:lnTo>
                        <a:pt x="13" y="34"/>
                      </a:lnTo>
                      <a:lnTo>
                        <a:pt x="16" y="42"/>
                      </a:lnTo>
                      <a:lnTo>
                        <a:pt x="21" y="49"/>
                      </a:lnTo>
                      <a:lnTo>
                        <a:pt x="27" y="55"/>
                      </a:lnTo>
                      <a:lnTo>
                        <a:pt x="31" y="56"/>
                      </a:lnTo>
                      <a:lnTo>
                        <a:pt x="35" y="56"/>
                      </a:lnTo>
                      <a:lnTo>
                        <a:pt x="40" y="56"/>
                      </a:lnTo>
                      <a:lnTo>
                        <a:pt x="44" y="55"/>
                      </a:lnTo>
                      <a:lnTo>
                        <a:pt x="47" y="52"/>
                      </a:lnTo>
                      <a:lnTo>
                        <a:pt x="51" y="48"/>
                      </a:lnTo>
                      <a:lnTo>
                        <a:pt x="51" y="39"/>
                      </a:lnTo>
                      <a:lnTo>
                        <a:pt x="49" y="32"/>
                      </a:lnTo>
                      <a:lnTo>
                        <a:pt x="45" y="27"/>
                      </a:lnTo>
                      <a:lnTo>
                        <a:pt x="40" y="23"/>
                      </a:lnTo>
                      <a:lnTo>
                        <a:pt x="34" y="20"/>
                      </a:lnTo>
                      <a:lnTo>
                        <a:pt x="28" y="18"/>
                      </a:lnTo>
                      <a:lnTo>
                        <a:pt x="2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37" name="Freeform 130"/>
                <p:cNvSpPr>
                  <a:spLocks noEditPoints="1"/>
                </p:cNvSpPr>
                <p:nvPr/>
              </p:nvSpPr>
              <p:spPr bwMode="auto">
                <a:xfrm>
                  <a:off x="2619376" y="1327150"/>
                  <a:ext cx="47625" cy="47625"/>
                </a:xfrm>
                <a:custGeom>
                  <a:avLst/>
                  <a:gdLst>
                    <a:gd name="T0" fmla="*/ 45485 w 89"/>
                    <a:gd name="T1" fmla="*/ 38728 h 91"/>
                    <a:gd name="T2" fmla="*/ 36923 w 89"/>
                    <a:gd name="T3" fmla="*/ 45532 h 91"/>
                    <a:gd name="T4" fmla="*/ 27291 w 89"/>
                    <a:gd name="T5" fmla="*/ 47625 h 91"/>
                    <a:gd name="T6" fmla="*/ 16588 w 89"/>
                    <a:gd name="T7" fmla="*/ 46055 h 91"/>
                    <a:gd name="T8" fmla="*/ 6956 w 89"/>
                    <a:gd name="T9" fmla="*/ 41868 h 91"/>
                    <a:gd name="T10" fmla="*/ 4281 w 89"/>
                    <a:gd name="T11" fmla="*/ 37158 h 91"/>
                    <a:gd name="T12" fmla="*/ 1070 w 89"/>
                    <a:gd name="T13" fmla="*/ 27214 h 91"/>
                    <a:gd name="T14" fmla="*/ 1070 w 89"/>
                    <a:gd name="T15" fmla="*/ 16747 h 91"/>
                    <a:gd name="T16" fmla="*/ 5351 w 89"/>
                    <a:gd name="T17" fmla="*/ 7327 h 91"/>
                    <a:gd name="T18" fmla="*/ 8562 w 89"/>
                    <a:gd name="T19" fmla="*/ 3663 h 91"/>
                    <a:gd name="T20" fmla="*/ 21404 w 89"/>
                    <a:gd name="T21" fmla="*/ 0 h 91"/>
                    <a:gd name="T22" fmla="*/ 36388 w 89"/>
                    <a:gd name="T23" fmla="*/ 1047 h 91"/>
                    <a:gd name="T24" fmla="*/ 39063 w 89"/>
                    <a:gd name="T25" fmla="*/ 4710 h 91"/>
                    <a:gd name="T26" fmla="*/ 44414 w 89"/>
                    <a:gd name="T27" fmla="*/ 13607 h 91"/>
                    <a:gd name="T28" fmla="*/ 47625 w 89"/>
                    <a:gd name="T29" fmla="*/ 24074 h 91"/>
                    <a:gd name="T30" fmla="*/ 47090 w 89"/>
                    <a:gd name="T31" fmla="*/ 34541 h 91"/>
                    <a:gd name="T32" fmla="*/ 45485 w 89"/>
                    <a:gd name="T33" fmla="*/ 38728 h 91"/>
                    <a:gd name="T34" fmla="*/ 19799 w 89"/>
                    <a:gd name="T35" fmla="*/ 40821 h 91"/>
                    <a:gd name="T36" fmla="*/ 27291 w 89"/>
                    <a:gd name="T37" fmla="*/ 40821 h 91"/>
                    <a:gd name="T38" fmla="*/ 32642 w 89"/>
                    <a:gd name="T39" fmla="*/ 38205 h 91"/>
                    <a:gd name="T40" fmla="*/ 36923 w 89"/>
                    <a:gd name="T41" fmla="*/ 33495 h 91"/>
                    <a:gd name="T42" fmla="*/ 38528 w 89"/>
                    <a:gd name="T43" fmla="*/ 27738 h 91"/>
                    <a:gd name="T44" fmla="*/ 39063 w 89"/>
                    <a:gd name="T45" fmla="*/ 20934 h 91"/>
                    <a:gd name="T46" fmla="*/ 36923 w 89"/>
                    <a:gd name="T47" fmla="*/ 14654 h 91"/>
                    <a:gd name="T48" fmla="*/ 33177 w 89"/>
                    <a:gd name="T49" fmla="*/ 9420 h 91"/>
                    <a:gd name="T50" fmla="*/ 26756 w 89"/>
                    <a:gd name="T51" fmla="*/ 4710 h 91"/>
                    <a:gd name="T52" fmla="*/ 23010 w 89"/>
                    <a:gd name="T53" fmla="*/ 5757 h 91"/>
                    <a:gd name="T54" fmla="*/ 16588 w 89"/>
                    <a:gd name="T55" fmla="*/ 9420 h 91"/>
                    <a:gd name="T56" fmla="*/ 12308 w 89"/>
                    <a:gd name="T57" fmla="*/ 13607 h 91"/>
                    <a:gd name="T58" fmla="*/ 9097 w 89"/>
                    <a:gd name="T59" fmla="*/ 19364 h 91"/>
                    <a:gd name="T60" fmla="*/ 8562 w 89"/>
                    <a:gd name="T61" fmla="*/ 25644 h 91"/>
                    <a:gd name="T62" fmla="*/ 9097 w 89"/>
                    <a:gd name="T63" fmla="*/ 31401 h 91"/>
                    <a:gd name="T64" fmla="*/ 12308 w 89"/>
                    <a:gd name="T65" fmla="*/ 36635 h 91"/>
                    <a:gd name="T66" fmla="*/ 16588 w 89"/>
                    <a:gd name="T67" fmla="*/ 40298 h 91"/>
                    <a:gd name="T68" fmla="*/ 19799 w 89"/>
                    <a:gd name="T69" fmla="*/ 40821 h 9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9" h="91">
                      <a:moveTo>
                        <a:pt x="85" y="74"/>
                      </a:moveTo>
                      <a:lnTo>
                        <a:pt x="85" y="74"/>
                      </a:lnTo>
                      <a:lnTo>
                        <a:pt x="78" y="81"/>
                      </a:lnTo>
                      <a:lnTo>
                        <a:pt x="69" y="87"/>
                      </a:lnTo>
                      <a:lnTo>
                        <a:pt x="61" y="89"/>
                      </a:lnTo>
                      <a:lnTo>
                        <a:pt x="51" y="91"/>
                      </a:lnTo>
                      <a:lnTo>
                        <a:pt x="41" y="91"/>
                      </a:lnTo>
                      <a:lnTo>
                        <a:pt x="31" y="88"/>
                      </a:lnTo>
                      <a:lnTo>
                        <a:pt x="22" y="85"/>
                      </a:lnTo>
                      <a:lnTo>
                        <a:pt x="13" y="80"/>
                      </a:lnTo>
                      <a:lnTo>
                        <a:pt x="8" y="71"/>
                      </a:lnTo>
                      <a:lnTo>
                        <a:pt x="3" y="61"/>
                      </a:lnTo>
                      <a:lnTo>
                        <a:pt x="2" y="52"/>
                      </a:lnTo>
                      <a:lnTo>
                        <a:pt x="0" y="42"/>
                      </a:lnTo>
                      <a:lnTo>
                        <a:pt x="2" y="32"/>
                      </a:lnTo>
                      <a:lnTo>
                        <a:pt x="6" y="22"/>
                      </a:lnTo>
                      <a:lnTo>
                        <a:pt x="10" y="14"/>
                      </a:lnTo>
                      <a:lnTo>
                        <a:pt x="16" y="7"/>
                      </a:lnTo>
                      <a:lnTo>
                        <a:pt x="27" y="2"/>
                      </a:lnTo>
                      <a:lnTo>
                        <a:pt x="40" y="0"/>
                      </a:lnTo>
                      <a:lnTo>
                        <a:pt x="52" y="0"/>
                      </a:lnTo>
                      <a:lnTo>
                        <a:pt x="68" y="2"/>
                      </a:lnTo>
                      <a:lnTo>
                        <a:pt x="73" y="9"/>
                      </a:lnTo>
                      <a:lnTo>
                        <a:pt x="79" y="18"/>
                      </a:lnTo>
                      <a:lnTo>
                        <a:pt x="83" y="26"/>
                      </a:lnTo>
                      <a:lnTo>
                        <a:pt x="88" y="36"/>
                      </a:lnTo>
                      <a:lnTo>
                        <a:pt x="89" y="46"/>
                      </a:lnTo>
                      <a:lnTo>
                        <a:pt x="89" y="56"/>
                      </a:lnTo>
                      <a:lnTo>
                        <a:pt x="88" y="66"/>
                      </a:lnTo>
                      <a:lnTo>
                        <a:pt x="85" y="74"/>
                      </a:lnTo>
                      <a:close/>
                      <a:moveTo>
                        <a:pt x="37" y="78"/>
                      </a:moveTo>
                      <a:lnTo>
                        <a:pt x="37" y="78"/>
                      </a:lnTo>
                      <a:lnTo>
                        <a:pt x="44" y="80"/>
                      </a:lnTo>
                      <a:lnTo>
                        <a:pt x="51" y="78"/>
                      </a:lnTo>
                      <a:lnTo>
                        <a:pt x="57" y="77"/>
                      </a:lnTo>
                      <a:lnTo>
                        <a:pt x="61" y="73"/>
                      </a:lnTo>
                      <a:lnTo>
                        <a:pt x="65" y="70"/>
                      </a:lnTo>
                      <a:lnTo>
                        <a:pt x="69" y="64"/>
                      </a:lnTo>
                      <a:lnTo>
                        <a:pt x="71" y="59"/>
                      </a:lnTo>
                      <a:lnTo>
                        <a:pt x="72" y="53"/>
                      </a:lnTo>
                      <a:lnTo>
                        <a:pt x="73" y="46"/>
                      </a:lnTo>
                      <a:lnTo>
                        <a:pt x="73" y="40"/>
                      </a:lnTo>
                      <a:lnTo>
                        <a:pt x="72" y="33"/>
                      </a:lnTo>
                      <a:lnTo>
                        <a:pt x="69" y="28"/>
                      </a:lnTo>
                      <a:lnTo>
                        <a:pt x="66" y="22"/>
                      </a:lnTo>
                      <a:lnTo>
                        <a:pt x="62" y="18"/>
                      </a:lnTo>
                      <a:lnTo>
                        <a:pt x="57" y="14"/>
                      </a:lnTo>
                      <a:lnTo>
                        <a:pt x="50" y="9"/>
                      </a:lnTo>
                      <a:lnTo>
                        <a:pt x="43" y="11"/>
                      </a:lnTo>
                      <a:lnTo>
                        <a:pt x="37" y="14"/>
                      </a:lnTo>
                      <a:lnTo>
                        <a:pt x="31" y="18"/>
                      </a:lnTo>
                      <a:lnTo>
                        <a:pt x="27" y="22"/>
                      </a:lnTo>
                      <a:lnTo>
                        <a:pt x="23" y="26"/>
                      </a:lnTo>
                      <a:lnTo>
                        <a:pt x="20" y="32"/>
                      </a:lnTo>
                      <a:lnTo>
                        <a:pt x="17" y="37"/>
                      </a:lnTo>
                      <a:lnTo>
                        <a:pt x="16" y="43"/>
                      </a:lnTo>
                      <a:lnTo>
                        <a:pt x="16" y="49"/>
                      </a:lnTo>
                      <a:lnTo>
                        <a:pt x="16" y="54"/>
                      </a:lnTo>
                      <a:lnTo>
                        <a:pt x="17" y="60"/>
                      </a:lnTo>
                      <a:lnTo>
                        <a:pt x="19" y="66"/>
                      </a:lnTo>
                      <a:lnTo>
                        <a:pt x="23" y="70"/>
                      </a:lnTo>
                      <a:lnTo>
                        <a:pt x="26" y="73"/>
                      </a:lnTo>
                      <a:lnTo>
                        <a:pt x="31" y="77"/>
                      </a:lnTo>
                      <a:lnTo>
                        <a:pt x="37"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38" name="Freeform 131"/>
                <p:cNvSpPr>
                  <a:spLocks noEditPoints="1"/>
                </p:cNvSpPr>
                <p:nvPr/>
              </p:nvSpPr>
              <p:spPr bwMode="auto">
                <a:xfrm>
                  <a:off x="2471738" y="1239838"/>
                  <a:ext cx="44450" cy="60325"/>
                </a:xfrm>
                <a:custGeom>
                  <a:avLst/>
                  <a:gdLst>
                    <a:gd name="T0" fmla="*/ 14817 w 84"/>
                    <a:gd name="T1" fmla="*/ 59800 h 115"/>
                    <a:gd name="T2" fmla="*/ 14817 w 84"/>
                    <a:gd name="T3" fmla="*/ 59800 h 115"/>
                    <a:gd name="T4" fmla="*/ 11113 w 84"/>
                    <a:gd name="T5" fmla="*/ 53506 h 115"/>
                    <a:gd name="T6" fmla="*/ 8996 w 84"/>
                    <a:gd name="T7" fmla="*/ 48785 h 115"/>
                    <a:gd name="T8" fmla="*/ 6350 w 84"/>
                    <a:gd name="T9" fmla="*/ 41965 h 115"/>
                    <a:gd name="T10" fmla="*/ 5292 w 84"/>
                    <a:gd name="T11" fmla="*/ 36195 h 115"/>
                    <a:gd name="T12" fmla="*/ 2646 w 84"/>
                    <a:gd name="T13" fmla="*/ 23605 h 115"/>
                    <a:gd name="T14" fmla="*/ 0 w 84"/>
                    <a:gd name="T15" fmla="*/ 11016 h 115"/>
                    <a:gd name="T16" fmla="*/ 0 w 84"/>
                    <a:gd name="T17" fmla="*/ 11016 h 115"/>
                    <a:gd name="T18" fmla="*/ 1588 w 84"/>
                    <a:gd name="T19" fmla="*/ 7868 h 115"/>
                    <a:gd name="T20" fmla="*/ 2117 w 84"/>
                    <a:gd name="T21" fmla="*/ 4197 h 115"/>
                    <a:gd name="T22" fmla="*/ 4233 w 84"/>
                    <a:gd name="T23" fmla="*/ 1574 h 115"/>
                    <a:gd name="T24" fmla="*/ 5821 w 84"/>
                    <a:gd name="T25" fmla="*/ 0 h 115"/>
                    <a:gd name="T26" fmla="*/ 7408 w 84"/>
                    <a:gd name="T27" fmla="*/ 0 h 115"/>
                    <a:gd name="T28" fmla="*/ 7408 w 84"/>
                    <a:gd name="T29" fmla="*/ 0 h 115"/>
                    <a:gd name="T30" fmla="*/ 10054 w 84"/>
                    <a:gd name="T31" fmla="*/ 0 h 115"/>
                    <a:gd name="T32" fmla="*/ 13229 w 84"/>
                    <a:gd name="T33" fmla="*/ 1574 h 115"/>
                    <a:gd name="T34" fmla="*/ 15346 w 84"/>
                    <a:gd name="T35" fmla="*/ 3672 h 115"/>
                    <a:gd name="T36" fmla="*/ 18521 w 84"/>
                    <a:gd name="T37" fmla="*/ 6819 h 115"/>
                    <a:gd name="T38" fmla="*/ 24342 w 84"/>
                    <a:gd name="T39" fmla="*/ 14163 h 115"/>
                    <a:gd name="T40" fmla="*/ 31221 w 84"/>
                    <a:gd name="T41" fmla="*/ 22556 h 115"/>
                    <a:gd name="T42" fmla="*/ 31221 w 84"/>
                    <a:gd name="T43" fmla="*/ 22556 h 115"/>
                    <a:gd name="T44" fmla="*/ 37042 w 84"/>
                    <a:gd name="T45" fmla="*/ 27802 h 115"/>
                    <a:gd name="T46" fmla="*/ 40217 w 84"/>
                    <a:gd name="T47" fmla="*/ 30949 h 115"/>
                    <a:gd name="T48" fmla="*/ 42333 w 84"/>
                    <a:gd name="T49" fmla="*/ 34621 h 115"/>
                    <a:gd name="T50" fmla="*/ 42333 w 84"/>
                    <a:gd name="T51" fmla="*/ 34621 h 115"/>
                    <a:gd name="T52" fmla="*/ 43921 w 84"/>
                    <a:gd name="T53" fmla="*/ 38293 h 115"/>
                    <a:gd name="T54" fmla="*/ 44450 w 84"/>
                    <a:gd name="T55" fmla="*/ 41441 h 115"/>
                    <a:gd name="T56" fmla="*/ 44450 w 84"/>
                    <a:gd name="T57" fmla="*/ 44063 h 115"/>
                    <a:gd name="T58" fmla="*/ 43921 w 84"/>
                    <a:gd name="T59" fmla="*/ 47211 h 115"/>
                    <a:gd name="T60" fmla="*/ 42863 w 84"/>
                    <a:gd name="T61" fmla="*/ 49309 h 115"/>
                    <a:gd name="T62" fmla="*/ 42333 w 84"/>
                    <a:gd name="T63" fmla="*/ 51407 h 115"/>
                    <a:gd name="T64" fmla="*/ 38629 w 84"/>
                    <a:gd name="T65" fmla="*/ 55079 h 115"/>
                    <a:gd name="T66" fmla="*/ 33338 w 84"/>
                    <a:gd name="T67" fmla="*/ 58227 h 115"/>
                    <a:gd name="T68" fmla="*/ 27517 w 84"/>
                    <a:gd name="T69" fmla="*/ 59800 h 115"/>
                    <a:gd name="T70" fmla="*/ 21167 w 84"/>
                    <a:gd name="T71" fmla="*/ 60325 h 115"/>
                    <a:gd name="T72" fmla="*/ 14817 w 84"/>
                    <a:gd name="T73" fmla="*/ 59800 h 115"/>
                    <a:gd name="T74" fmla="*/ 14817 w 84"/>
                    <a:gd name="T75" fmla="*/ 59800 h 115"/>
                    <a:gd name="T76" fmla="*/ 35454 w 84"/>
                    <a:gd name="T77" fmla="*/ 38293 h 115"/>
                    <a:gd name="T78" fmla="*/ 35454 w 84"/>
                    <a:gd name="T79" fmla="*/ 38293 h 115"/>
                    <a:gd name="T80" fmla="*/ 33867 w 84"/>
                    <a:gd name="T81" fmla="*/ 34621 h 115"/>
                    <a:gd name="T82" fmla="*/ 31221 w 84"/>
                    <a:gd name="T83" fmla="*/ 29900 h 115"/>
                    <a:gd name="T84" fmla="*/ 23813 w 84"/>
                    <a:gd name="T85" fmla="*/ 22032 h 115"/>
                    <a:gd name="T86" fmla="*/ 16404 w 84"/>
                    <a:gd name="T87" fmla="*/ 14688 h 115"/>
                    <a:gd name="T88" fmla="*/ 9525 w 84"/>
                    <a:gd name="T89" fmla="*/ 9442 h 115"/>
                    <a:gd name="T90" fmla="*/ 9525 w 84"/>
                    <a:gd name="T91" fmla="*/ 9442 h 115"/>
                    <a:gd name="T92" fmla="*/ 9525 w 84"/>
                    <a:gd name="T93" fmla="*/ 15212 h 115"/>
                    <a:gd name="T94" fmla="*/ 9525 w 84"/>
                    <a:gd name="T95" fmla="*/ 20458 h 115"/>
                    <a:gd name="T96" fmla="*/ 10054 w 84"/>
                    <a:gd name="T97" fmla="*/ 25704 h 115"/>
                    <a:gd name="T98" fmla="*/ 11113 w 84"/>
                    <a:gd name="T99" fmla="*/ 31474 h 115"/>
                    <a:gd name="T100" fmla="*/ 16933 w 84"/>
                    <a:gd name="T101" fmla="*/ 52457 h 115"/>
                    <a:gd name="T102" fmla="*/ 16933 w 84"/>
                    <a:gd name="T103" fmla="*/ 52457 h 115"/>
                    <a:gd name="T104" fmla="*/ 21167 w 84"/>
                    <a:gd name="T105" fmla="*/ 52981 h 115"/>
                    <a:gd name="T106" fmla="*/ 25929 w 84"/>
                    <a:gd name="T107" fmla="*/ 52981 h 115"/>
                    <a:gd name="T108" fmla="*/ 29633 w 84"/>
                    <a:gd name="T109" fmla="*/ 52457 h 115"/>
                    <a:gd name="T110" fmla="*/ 32279 w 84"/>
                    <a:gd name="T111" fmla="*/ 50883 h 115"/>
                    <a:gd name="T112" fmla="*/ 34925 w 84"/>
                    <a:gd name="T113" fmla="*/ 48785 h 115"/>
                    <a:gd name="T114" fmla="*/ 36513 w 84"/>
                    <a:gd name="T115" fmla="*/ 45637 h 115"/>
                    <a:gd name="T116" fmla="*/ 36513 w 84"/>
                    <a:gd name="T117" fmla="*/ 42490 h 115"/>
                    <a:gd name="T118" fmla="*/ 35454 w 84"/>
                    <a:gd name="T119" fmla="*/ 38293 h 115"/>
                    <a:gd name="T120" fmla="*/ 35454 w 84"/>
                    <a:gd name="T121" fmla="*/ 38293 h 11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4" h="115">
                      <a:moveTo>
                        <a:pt x="28" y="114"/>
                      </a:moveTo>
                      <a:lnTo>
                        <a:pt x="28" y="114"/>
                      </a:lnTo>
                      <a:lnTo>
                        <a:pt x="21" y="102"/>
                      </a:lnTo>
                      <a:lnTo>
                        <a:pt x="17" y="93"/>
                      </a:lnTo>
                      <a:lnTo>
                        <a:pt x="12" y="80"/>
                      </a:lnTo>
                      <a:lnTo>
                        <a:pt x="10" y="69"/>
                      </a:lnTo>
                      <a:lnTo>
                        <a:pt x="5" y="45"/>
                      </a:lnTo>
                      <a:lnTo>
                        <a:pt x="0" y="21"/>
                      </a:lnTo>
                      <a:lnTo>
                        <a:pt x="3" y="15"/>
                      </a:lnTo>
                      <a:lnTo>
                        <a:pt x="4" y="8"/>
                      </a:lnTo>
                      <a:lnTo>
                        <a:pt x="8" y="3"/>
                      </a:lnTo>
                      <a:lnTo>
                        <a:pt x="11" y="0"/>
                      </a:lnTo>
                      <a:lnTo>
                        <a:pt x="14" y="0"/>
                      </a:lnTo>
                      <a:lnTo>
                        <a:pt x="19" y="0"/>
                      </a:lnTo>
                      <a:lnTo>
                        <a:pt x="25" y="3"/>
                      </a:lnTo>
                      <a:lnTo>
                        <a:pt x="29" y="7"/>
                      </a:lnTo>
                      <a:lnTo>
                        <a:pt x="35" y="13"/>
                      </a:lnTo>
                      <a:lnTo>
                        <a:pt x="46" y="27"/>
                      </a:lnTo>
                      <a:lnTo>
                        <a:pt x="59" y="43"/>
                      </a:lnTo>
                      <a:lnTo>
                        <a:pt x="70" y="53"/>
                      </a:lnTo>
                      <a:lnTo>
                        <a:pt x="76" y="59"/>
                      </a:lnTo>
                      <a:lnTo>
                        <a:pt x="80" y="66"/>
                      </a:lnTo>
                      <a:lnTo>
                        <a:pt x="83" y="73"/>
                      </a:lnTo>
                      <a:lnTo>
                        <a:pt x="84" y="79"/>
                      </a:lnTo>
                      <a:lnTo>
                        <a:pt x="84" y="84"/>
                      </a:lnTo>
                      <a:lnTo>
                        <a:pt x="83" y="90"/>
                      </a:lnTo>
                      <a:lnTo>
                        <a:pt x="81" y="94"/>
                      </a:lnTo>
                      <a:lnTo>
                        <a:pt x="80" y="98"/>
                      </a:lnTo>
                      <a:lnTo>
                        <a:pt x="73" y="105"/>
                      </a:lnTo>
                      <a:lnTo>
                        <a:pt x="63" y="111"/>
                      </a:lnTo>
                      <a:lnTo>
                        <a:pt x="52" y="114"/>
                      </a:lnTo>
                      <a:lnTo>
                        <a:pt x="40" y="115"/>
                      </a:lnTo>
                      <a:lnTo>
                        <a:pt x="28" y="114"/>
                      </a:lnTo>
                      <a:close/>
                      <a:moveTo>
                        <a:pt x="67" y="73"/>
                      </a:moveTo>
                      <a:lnTo>
                        <a:pt x="67" y="73"/>
                      </a:lnTo>
                      <a:lnTo>
                        <a:pt x="64" y="66"/>
                      </a:lnTo>
                      <a:lnTo>
                        <a:pt x="59" y="57"/>
                      </a:lnTo>
                      <a:lnTo>
                        <a:pt x="45" y="42"/>
                      </a:lnTo>
                      <a:lnTo>
                        <a:pt x="31" y="28"/>
                      </a:lnTo>
                      <a:lnTo>
                        <a:pt x="18" y="18"/>
                      </a:lnTo>
                      <a:lnTo>
                        <a:pt x="18" y="29"/>
                      </a:lnTo>
                      <a:lnTo>
                        <a:pt x="18" y="39"/>
                      </a:lnTo>
                      <a:lnTo>
                        <a:pt x="19" y="49"/>
                      </a:lnTo>
                      <a:lnTo>
                        <a:pt x="21" y="60"/>
                      </a:lnTo>
                      <a:lnTo>
                        <a:pt x="32" y="100"/>
                      </a:lnTo>
                      <a:lnTo>
                        <a:pt x="40" y="101"/>
                      </a:lnTo>
                      <a:lnTo>
                        <a:pt x="49" y="101"/>
                      </a:lnTo>
                      <a:lnTo>
                        <a:pt x="56" y="100"/>
                      </a:lnTo>
                      <a:lnTo>
                        <a:pt x="61" y="97"/>
                      </a:lnTo>
                      <a:lnTo>
                        <a:pt x="66" y="93"/>
                      </a:lnTo>
                      <a:lnTo>
                        <a:pt x="69" y="87"/>
                      </a:lnTo>
                      <a:lnTo>
                        <a:pt x="69" y="81"/>
                      </a:lnTo>
                      <a:lnTo>
                        <a:pt x="67"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39" name="Freeform 132"/>
                <p:cNvSpPr>
                  <a:spLocks noEditPoints="1"/>
                </p:cNvSpPr>
                <p:nvPr/>
              </p:nvSpPr>
              <p:spPr bwMode="auto">
                <a:xfrm>
                  <a:off x="2163763" y="1033463"/>
                  <a:ext cx="892175" cy="561975"/>
                </a:xfrm>
                <a:custGeom>
                  <a:avLst/>
                  <a:gdLst>
                    <a:gd name="T0" fmla="*/ 493769 w 1684"/>
                    <a:gd name="T1" fmla="*/ 77331 h 1061"/>
                    <a:gd name="T2" fmla="*/ 881049 w 1684"/>
                    <a:gd name="T3" fmla="*/ 246824 h 1061"/>
                    <a:gd name="T4" fmla="*/ 727939 w 1684"/>
                    <a:gd name="T5" fmla="*/ 561445 h 1061"/>
                    <a:gd name="T6" fmla="*/ 201322 w 1684"/>
                    <a:gd name="T7" fmla="*/ 438563 h 1061"/>
                    <a:gd name="T8" fmla="*/ 530 w 1684"/>
                    <a:gd name="T9" fmla="*/ 309854 h 1061"/>
                    <a:gd name="T10" fmla="*/ 827010 w 1684"/>
                    <a:gd name="T11" fmla="*/ 400957 h 1061"/>
                    <a:gd name="T12" fmla="*/ 644761 w 1684"/>
                    <a:gd name="T13" fmla="*/ 523309 h 1061"/>
                    <a:gd name="T14" fmla="*/ 150992 w 1684"/>
                    <a:gd name="T15" fmla="*/ 402546 h 1061"/>
                    <a:gd name="T16" fmla="*/ 158939 w 1684"/>
                    <a:gd name="T17" fmla="*/ 155192 h 1061"/>
                    <a:gd name="T18" fmla="*/ 104370 w 1684"/>
                    <a:gd name="T19" fmla="*/ 241527 h 1061"/>
                    <a:gd name="T20" fmla="*/ 273374 w 1684"/>
                    <a:gd name="T21" fmla="*/ 449156 h 1061"/>
                    <a:gd name="T22" fmla="*/ 757607 w 1684"/>
                    <a:gd name="T23" fmla="*/ 553500 h 1061"/>
                    <a:gd name="T24" fmla="*/ 864096 w 1684"/>
                    <a:gd name="T25" fmla="*/ 317799 h 1061"/>
                    <a:gd name="T26" fmla="*/ 443968 w 1684"/>
                    <a:gd name="T27" fmla="*/ 115997 h 1061"/>
                    <a:gd name="T28" fmla="*/ 149932 w 1684"/>
                    <a:gd name="T29" fmla="*/ 51907 h 1061"/>
                    <a:gd name="T30" fmla="*/ 433902 w 1684"/>
                    <a:gd name="T31" fmla="*/ 138243 h 1061"/>
                    <a:gd name="T32" fmla="*/ 157349 w 1684"/>
                    <a:gd name="T33" fmla="*/ 207629 h 1061"/>
                    <a:gd name="T34" fmla="*/ 326884 w 1684"/>
                    <a:gd name="T35" fmla="*/ 384537 h 1061"/>
                    <a:gd name="T36" fmla="*/ 595490 w 1684"/>
                    <a:gd name="T37" fmla="*/ 450745 h 1061"/>
                    <a:gd name="T38" fmla="*/ 795752 w 1684"/>
                    <a:gd name="T39" fmla="*/ 432737 h 1061"/>
                    <a:gd name="T40" fmla="*/ 821712 w 1684"/>
                    <a:gd name="T41" fmla="*/ 328922 h 1061"/>
                    <a:gd name="T42" fmla="*/ 429134 w 1684"/>
                    <a:gd name="T43" fmla="*/ 394071 h 1061"/>
                    <a:gd name="T44" fmla="*/ 170064 w 1684"/>
                    <a:gd name="T45" fmla="*/ 204451 h 1061"/>
                    <a:gd name="T46" fmla="*/ 833368 w 1684"/>
                    <a:gd name="T47" fmla="*/ 203921 h 1061"/>
                    <a:gd name="T48" fmla="*/ 735356 w 1684"/>
                    <a:gd name="T49" fmla="*/ 152544 h 1061"/>
                    <a:gd name="T50" fmla="*/ 178011 w 1684"/>
                    <a:gd name="T51" fmla="*/ 14301 h 1061"/>
                    <a:gd name="T52" fmla="*/ 176952 w 1684"/>
                    <a:gd name="T53" fmla="*/ 40255 h 1061"/>
                    <a:gd name="T54" fmla="*/ 254831 w 1684"/>
                    <a:gd name="T55" fmla="*/ 64090 h 1061"/>
                    <a:gd name="T56" fmla="*/ 324764 w 1684"/>
                    <a:gd name="T57" fmla="*/ 66208 h 1061"/>
                    <a:gd name="T58" fmla="*/ 416419 w 1684"/>
                    <a:gd name="T59" fmla="*/ 85276 h 1061"/>
                    <a:gd name="T60" fmla="*/ 523438 w 1684"/>
                    <a:gd name="T61" fmla="*/ 116526 h 1061"/>
                    <a:gd name="T62" fmla="*/ 611913 w 1684"/>
                    <a:gd name="T63" fmla="*/ 143010 h 1061"/>
                    <a:gd name="T64" fmla="*/ 704098 w 1684"/>
                    <a:gd name="T65" fmla="*/ 169493 h 1061"/>
                    <a:gd name="T66" fmla="*/ 773501 w 1684"/>
                    <a:gd name="T67" fmla="*/ 188031 h 1061"/>
                    <a:gd name="T68" fmla="*/ 181190 w 1684"/>
                    <a:gd name="T69" fmla="*/ 275956 h 1061"/>
                    <a:gd name="T70" fmla="*/ 443968 w 1684"/>
                    <a:gd name="T71" fmla="*/ 388774 h 1061"/>
                    <a:gd name="T72" fmla="*/ 674959 w 1684"/>
                    <a:gd name="T73" fmla="*/ 441211 h 1061"/>
                    <a:gd name="T74" fmla="*/ 767143 w 1684"/>
                    <a:gd name="T75" fmla="*/ 227756 h 1061"/>
                    <a:gd name="T76" fmla="*/ 436551 w 1684"/>
                    <a:gd name="T77" fmla="*/ 143539 h 1061"/>
                    <a:gd name="T78" fmla="*/ 796282 w 1684"/>
                    <a:gd name="T79" fmla="*/ 198625 h 1061"/>
                    <a:gd name="T80" fmla="*/ 475756 w 1684"/>
                    <a:gd name="T81" fmla="*/ 430618 h 1061"/>
                    <a:gd name="T82" fmla="*/ 165826 w 1684"/>
                    <a:gd name="T83" fmla="*/ 325744 h 1061"/>
                    <a:gd name="T84" fmla="*/ 90595 w 1684"/>
                    <a:gd name="T85" fmla="*/ 338456 h 1061"/>
                    <a:gd name="T86" fmla="*/ 501186 w 1684"/>
                    <a:gd name="T87" fmla="*/ 474580 h 1061"/>
                    <a:gd name="T88" fmla="*/ 788865 w 1684"/>
                    <a:gd name="T89" fmla="*/ 451275 h 1061"/>
                    <a:gd name="T90" fmla="*/ 737475 w 1684"/>
                    <a:gd name="T91" fmla="*/ 183794 h 1061"/>
                    <a:gd name="T92" fmla="*/ 630456 w 1684"/>
                    <a:gd name="T93" fmla="*/ 155192 h 1061"/>
                    <a:gd name="T94" fmla="*/ 547278 w 1684"/>
                    <a:gd name="T95" fmla="*/ 131357 h 1061"/>
                    <a:gd name="T96" fmla="*/ 475226 w 1684"/>
                    <a:gd name="T97" fmla="*/ 114408 h 1061"/>
                    <a:gd name="T98" fmla="*/ 428074 w 1684"/>
                    <a:gd name="T99" fmla="*/ 101166 h 1061"/>
                    <a:gd name="T100" fmla="*/ 350195 w 1684"/>
                    <a:gd name="T101" fmla="*/ 73623 h 1061"/>
                    <a:gd name="T102" fmla="*/ 239997 w 1684"/>
                    <a:gd name="T103" fmla="*/ 59323 h 1061"/>
                    <a:gd name="T104" fmla="*/ 128210 w 1684"/>
                    <a:gd name="T105" fmla="*/ 145658 h 1061"/>
                    <a:gd name="T106" fmla="*/ 127151 w 1684"/>
                    <a:gd name="T107" fmla="*/ 49789 h 1061"/>
                    <a:gd name="T108" fmla="*/ 85827 w 1684"/>
                    <a:gd name="T109" fmla="*/ 90573 h 1061"/>
                    <a:gd name="T110" fmla="*/ 108608 w 1684"/>
                    <a:gd name="T111" fmla="*/ 18009 h 1061"/>
                    <a:gd name="T112" fmla="*/ 120793 w 1684"/>
                    <a:gd name="T113" fmla="*/ 109111 h 1061"/>
                    <a:gd name="T114" fmla="*/ 90595 w 1684"/>
                    <a:gd name="T115" fmla="*/ 102755 h 1061"/>
                    <a:gd name="T116" fmla="*/ 102250 w 1684"/>
                    <a:gd name="T117" fmla="*/ 84217 h 1061"/>
                    <a:gd name="T118" fmla="*/ 8477 w 1684"/>
                    <a:gd name="T119" fmla="*/ 309325 h 1061"/>
                    <a:gd name="T120" fmla="*/ 61986 w 1684"/>
                    <a:gd name="T121" fmla="*/ 197565 h 1061"/>
                    <a:gd name="T122" fmla="*/ 107548 w 1684"/>
                    <a:gd name="T123" fmla="*/ 110700 h 10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84" h="1061">
                      <a:moveTo>
                        <a:pt x="196" y="8"/>
                      </a:moveTo>
                      <a:lnTo>
                        <a:pt x="196" y="8"/>
                      </a:lnTo>
                      <a:lnTo>
                        <a:pt x="202" y="10"/>
                      </a:lnTo>
                      <a:lnTo>
                        <a:pt x="209" y="8"/>
                      </a:lnTo>
                      <a:lnTo>
                        <a:pt x="221" y="6"/>
                      </a:lnTo>
                      <a:lnTo>
                        <a:pt x="233" y="3"/>
                      </a:lnTo>
                      <a:lnTo>
                        <a:pt x="242" y="0"/>
                      </a:lnTo>
                      <a:lnTo>
                        <a:pt x="249" y="1"/>
                      </a:lnTo>
                      <a:lnTo>
                        <a:pt x="258" y="3"/>
                      </a:lnTo>
                      <a:lnTo>
                        <a:pt x="275" y="6"/>
                      </a:lnTo>
                      <a:lnTo>
                        <a:pt x="320" y="8"/>
                      </a:lnTo>
                      <a:lnTo>
                        <a:pt x="345" y="11"/>
                      </a:lnTo>
                      <a:lnTo>
                        <a:pt x="367" y="15"/>
                      </a:lnTo>
                      <a:lnTo>
                        <a:pt x="384" y="21"/>
                      </a:lnTo>
                      <a:lnTo>
                        <a:pt x="401" y="27"/>
                      </a:lnTo>
                      <a:lnTo>
                        <a:pt x="416" y="32"/>
                      </a:lnTo>
                      <a:lnTo>
                        <a:pt x="433" y="36"/>
                      </a:lnTo>
                      <a:lnTo>
                        <a:pt x="461" y="42"/>
                      </a:lnTo>
                      <a:lnTo>
                        <a:pt x="488" y="48"/>
                      </a:lnTo>
                      <a:lnTo>
                        <a:pt x="543" y="56"/>
                      </a:lnTo>
                      <a:lnTo>
                        <a:pt x="598" y="65"/>
                      </a:lnTo>
                      <a:lnTo>
                        <a:pt x="626" y="69"/>
                      </a:lnTo>
                      <a:lnTo>
                        <a:pt x="652" y="76"/>
                      </a:lnTo>
                      <a:lnTo>
                        <a:pt x="721" y="93"/>
                      </a:lnTo>
                      <a:lnTo>
                        <a:pt x="790" y="111"/>
                      </a:lnTo>
                      <a:lnTo>
                        <a:pt x="932" y="146"/>
                      </a:lnTo>
                      <a:lnTo>
                        <a:pt x="1002" y="166"/>
                      </a:lnTo>
                      <a:lnTo>
                        <a:pt x="1036" y="175"/>
                      </a:lnTo>
                      <a:lnTo>
                        <a:pt x="1069" y="187"/>
                      </a:lnTo>
                      <a:lnTo>
                        <a:pt x="1104" y="198"/>
                      </a:lnTo>
                      <a:lnTo>
                        <a:pt x="1139" y="209"/>
                      </a:lnTo>
                      <a:lnTo>
                        <a:pt x="1175" y="219"/>
                      </a:lnTo>
                      <a:lnTo>
                        <a:pt x="1208" y="229"/>
                      </a:lnTo>
                      <a:lnTo>
                        <a:pt x="1242" y="240"/>
                      </a:lnTo>
                      <a:lnTo>
                        <a:pt x="1276" y="250"/>
                      </a:lnTo>
                      <a:lnTo>
                        <a:pt x="1309" y="258"/>
                      </a:lnTo>
                      <a:lnTo>
                        <a:pt x="1343" y="265"/>
                      </a:lnTo>
                      <a:lnTo>
                        <a:pt x="1474" y="292"/>
                      </a:lnTo>
                      <a:lnTo>
                        <a:pt x="1495" y="302"/>
                      </a:lnTo>
                      <a:lnTo>
                        <a:pt x="1506" y="305"/>
                      </a:lnTo>
                      <a:lnTo>
                        <a:pt x="1517" y="306"/>
                      </a:lnTo>
                      <a:lnTo>
                        <a:pt x="1525" y="313"/>
                      </a:lnTo>
                      <a:lnTo>
                        <a:pt x="1534" y="317"/>
                      </a:lnTo>
                      <a:lnTo>
                        <a:pt x="1544" y="322"/>
                      </a:lnTo>
                      <a:lnTo>
                        <a:pt x="1552" y="327"/>
                      </a:lnTo>
                      <a:lnTo>
                        <a:pt x="1561" y="334"/>
                      </a:lnTo>
                      <a:lnTo>
                        <a:pt x="1569" y="343"/>
                      </a:lnTo>
                      <a:lnTo>
                        <a:pt x="1586" y="362"/>
                      </a:lnTo>
                      <a:lnTo>
                        <a:pt x="1618" y="406"/>
                      </a:lnTo>
                      <a:lnTo>
                        <a:pt x="1642" y="435"/>
                      </a:lnTo>
                      <a:lnTo>
                        <a:pt x="1653" y="451"/>
                      </a:lnTo>
                      <a:lnTo>
                        <a:pt x="1663" y="466"/>
                      </a:lnTo>
                      <a:lnTo>
                        <a:pt x="1673" y="483"/>
                      </a:lnTo>
                      <a:lnTo>
                        <a:pt x="1679" y="501"/>
                      </a:lnTo>
                      <a:lnTo>
                        <a:pt x="1681" y="510"/>
                      </a:lnTo>
                      <a:lnTo>
                        <a:pt x="1683" y="519"/>
                      </a:lnTo>
                      <a:lnTo>
                        <a:pt x="1684" y="529"/>
                      </a:lnTo>
                      <a:lnTo>
                        <a:pt x="1684" y="541"/>
                      </a:lnTo>
                      <a:lnTo>
                        <a:pt x="1681" y="557"/>
                      </a:lnTo>
                      <a:lnTo>
                        <a:pt x="1680" y="574"/>
                      </a:lnTo>
                      <a:lnTo>
                        <a:pt x="1671" y="608"/>
                      </a:lnTo>
                      <a:lnTo>
                        <a:pt x="1660" y="642"/>
                      </a:lnTo>
                      <a:lnTo>
                        <a:pt x="1649" y="674"/>
                      </a:lnTo>
                      <a:lnTo>
                        <a:pt x="1636" y="703"/>
                      </a:lnTo>
                      <a:lnTo>
                        <a:pt x="1624" y="731"/>
                      </a:lnTo>
                      <a:lnTo>
                        <a:pt x="1596" y="790"/>
                      </a:lnTo>
                      <a:lnTo>
                        <a:pt x="1570" y="851"/>
                      </a:lnTo>
                      <a:lnTo>
                        <a:pt x="1545" y="911"/>
                      </a:lnTo>
                      <a:lnTo>
                        <a:pt x="1530" y="949"/>
                      </a:lnTo>
                      <a:lnTo>
                        <a:pt x="1516" y="986"/>
                      </a:lnTo>
                      <a:lnTo>
                        <a:pt x="1509" y="1002"/>
                      </a:lnTo>
                      <a:lnTo>
                        <a:pt x="1500" y="1018"/>
                      </a:lnTo>
                      <a:lnTo>
                        <a:pt x="1492" y="1032"/>
                      </a:lnTo>
                      <a:lnTo>
                        <a:pt x="1481" y="1046"/>
                      </a:lnTo>
                      <a:lnTo>
                        <a:pt x="1440" y="1054"/>
                      </a:lnTo>
                      <a:lnTo>
                        <a:pt x="1416" y="1059"/>
                      </a:lnTo>
                      <a:lnTo>
                        <a:pt x="1389" y="1061"/>
                      </a:lnTo>
                      <a:lnTo>
                        <a:pt x="1374" y="1060"/>
                      </a:lnTo>
                      <a:lnTo>
                        <a:pt x="1357" y="1056"/>
                      </a:lnTo>
                      <a:lnTo>
                        <a:pt x="1328" y="1047"/>
                      </a:lnTo>
                      <a:lnTo>
                        <a:pt x="1298" y="1036"/>
                      </a:lnTo>
                      <a:lnTo>
                        <a:pt x="1283" y="1032"/>
                      </a:lnTo>
                      <a:lnTo>
                        <a:pt x="1267" y="1028"/>
                      </a:lnTo>
                      <a:lnTo>
                        <a:pt x="1221" y="1016"/>
                      </a:lnTo>
                      <a:lnTo>
                        <a:pt x="1175" y="1004"/>
                      </a:lnTo>
                      <a:lnTo>
                        <a:pt x="1128" y="990"/>
                      </a:lnTo>
                      <a:lnTo>
                        <a:pt x="1080" y="977"/>
                      </a:lnTo>
                      <a:lnTo>
                        <a:pt x="984" y="955"/>
                      </a:lnTo>
                      <a:lnTo>
                        <a:pt x="892" y="931"/>
                      </a:lnTo>
                      <a:lnTo>
                        <a:pt x="846" y="920"/>
                      </a:lnTo>
                      <a:lnTo>
                        <a:pt x="822" y="915"/>
                      </a:lnTo>
                      <a:lnTo>
                        <a:pt x="798" y="911"/>
                      </a:lnTo>
                      <a:lnTo>
                        <a:pt x="696" y="897"/>
                      </a:lnTo>
                      <a:lnTo>
                        <a:pt x="666" y="892"/>
                      </a:lnTo>
                      <a:lnTo>
                        <a:pt x="638" y="886"/>
                      </a:lnTo>
                      <a:lnTo>
                        <a:pt x="610" y="880"/>
                      </a:lnTo>
                      <a:lnTo>
                        <a:pt x="595" y="879"/>
                      </a:lnTo>
                      <a:lnTo>
                        <a:pt x="579" y="877"/>
                      </a:lnTo>
                      <a:lnTo>
                        <a:pt x="554" y="869"/>
                      </a:lnTo>
                      <a:lnTo>
                        <a:pt x="529" y="862"/>
                      </a:lnTo>
                      <a:lnTo>
                        <a:pt x="478" y="851"/>
                      </a:lnTo>
                      <a:lnTo>
                        <a:pt x="428" y="841"/>
                      </a:lnTo>
                      <a:lnTo>
                        <a:pt x="380" y="828"/>
                      </a:lnTo>
                      <a:lnTo>
                        <a:pt x="336" y="819"/>
                      </a:lnTo>
                      <a:lnTo>
                        <a:pt x="294" y="809"/>
                      </a:lnTo>
                      <a:lnTo>
                        <a:pt x="251" y="799"/>
                      </a:lnTo>
                      <a:lnTo>
                        <a:pt x="231" y="792"/>
                      </a:lnTo>
                      <a:lnTo>
                        <a:pt x="210" y="785"/>
                      </a:lnTo>
                      <a:lnTo>
                        <a:pt x="197" y="785"/>
                      </a:lnTo>
                      <a:lnTo>
                        <a:pt x="186" y="783"/>
                      </a:lnTo>
                      <a:lnTo>
                        <a:pt x="175" y="782"/>
                      </a:lnTo>
                      <a:lnTo>
                        <a:pt x="165" y="778"/>
                      </a:lnTo>
                      <a:lnTo>
                        <a:pt x="144" y="772"/>
                      </a:lnTo>
                      <a:lnTo>
                        <a:pt x="132" y="769"/>
                      </a:lnTo>
                      <a:lnTo>
                        <a:pt x="119" y="768"/>
                      </a:lnTo>
                      <a:lnTo>
                        <a:pt x="109" y="761"/>
                      </a:lnTo>
                      <a:lnTo>
                        <a:pt x="98" y="755"/>
                      </a:lnTo>
                      <a:lnTo>
                        <a:pt x="89" y="748"/>
                      </a:lnTo>
                      <a:lnTo>
                        <a:pt x="81" y="741"/>
                      </a:lnTo>
                      <a:lnTo>
                        <a:pt x="75" y="736"/>
                      </a:lnTo>
                      <a:lnTo>
                        <a:pt x="73" y="729"/>
                      </a:lnTo>
                      <a:lnTo>
                        <a:pt x="68" y="722"/>
                      </a:lnTo>
                      <a:lnTo>
                        <a:pt x="64" y="713"/>
                      </a:lnTo>
                      <a:lnTo>
                        <a:pt x="54" y="698"/>
                      </a:lnTo>
                      <a:lnTo>
                        <a:pt x="42" y="682"/>
                      </a:lnTo>
                      <a:lnTo>
                        <a:pt x="30" y="667"/>
                      </a:lnTo>
                      <a:lnTo>
                        <a:pt x="21" y="650"/>
                      </a:lnTo>
                      <a:lnTo>
                        <a:pt x="14" y="632"/>
                      </a:lnTo>
                      <a:lnTo>
                        <a:pt x="5" y="609"/>
                      </a:lnTo>
                      <a:lnTo>
                        <a:pt x="1" y="585"/>
                      </a:lnTo>
                      <a:lnTo>
                        <a:pt x="0" y="574"/>
                      </a:lnTo>
                      <a:lnTo>
                        <a:pt x="0" y="563"/>
                      </a:lnTo>
                      <a:lnTo>
                        <a:pt x="2" y="546"/>
                      </a:lnTo>
                      <a:lnTo>
                        <a:pt x="8" y="529"/>
                      </a:lnTo>
                      <a:lnTo>
                        <a:pt x="14" y="512"/>
                      </a:lnTo>
                      <a:lnTo>
                        <a:pt x="22" y="496"/>
                      </a:lnTo>
                      <a:lnTo>
                        <a:pt x="37" y="463"/>
                      </a:lnTo>
                      <a:lnTo>
                        <a:pt x="46" y="448"/>
                      </a:lnTo>
                      <a:lnTo>
                        <a:pt x="53" y="432"/>
                      </a:lnTo>
                      <a:lnTo>
                        <a:pt x="66" y="397"/>
                      </a:lnTo>
                      <a:lnTo>
                        <a:pt x="78" y="362"/>
                      </a:lnTo>
                      <a:lnTo>
                        <a:pt x="102" y="292"/>
                      </a:lnTo>
                      <a:lnTo>
                        <a:pt x="113" y="254"/>
                      </a:lnTo>
                      <a:lnTo>
                        <a:pt x="124" y="216"/>
                      </a:lnTo>
                      <a:lnTo>
                        <a:pt x="146" y="142"/>
                      </a:lnTo>
                      <a:lnTo>
                        <a:pt x="155" y="107"/>
                      </a:lnTo>
                      <a:lnTo>
                        <a:pt x="168" y="72"/>
                      </a:lnTo>
                      <a:lnTo>
                        <a:pt x="181" y="39"/>
                      </a:lnTo>
                      <a:lnTo>
                        <a:pt x="196" y="8"/>
                      </a:lnTo>
                      <a:close/>
                      <a:moveTo>
                        <a:pt x="1631" y="600"/>
                      </a:moveTo>
                      <a:lnTo>
                        <a:pt x="1631" y="600"/>
                      </a:lnTo>
                      <a:lnTo>
                        <a:pt x="1627" y="618"/>
                      </a:lnTo>
                      <a:lnTo>
                        <a:pt x="1621" y="636"/>
                      </a:lnTo>
                      <a:lnTo>
                        <a:pt x="1614" y="653"/>
                      </a:lnTo>
                      <a:lnTo>
                        <a:pt x="1607" y="670"/>
                      </a:lnTo>
                      <a:lnTo>
                        <a:pt x="1584" y="713"/>
                      </a:lnTo>
                      <a:lnTo>
                        <a:pt x="1561" y="757"/>
                      </a:lnTo>
                      <a:lnTo>
                        <a:pt x="1535" y="796"/>
                      </a:lnTo>
                      <a:lnTo>
                        <a:pt x="1509" y="833"/>
                      </a:lnTo>
                      <a:lnTo>
                        <a:pt x="1504" y="858"/>
                      </a:lnTo>
                      <a:lnTo>
                        <a:pt x="1499" y="883"/>
                      </a:lnTo>
                      <a:lnTo>
                        <a:pt x="1490" y="908"/>
                      </a:lnTo>
                      <a:lnTo>
                        <a:pt x="1479" y="934"/>
                      </a:lnTo>
                      <a:lnTo>
                        <a:pt x="1467" y="958"/>
                      </a:lnTo>
                      <a:lnTo>
                        <a:pt x="1452" y="979"/>
                      </a:lnTo>
                      <a:lnTo>
                        <a:pt x="1436" y="997"/>
                      </a:lnTo>
                      <a:lnTo>
                        <a:pt x="1427" y="1005"/>
                      </a:lnTo>
                      <a:lnTo>
                        <a:pt x="1417" y="1012"/>
                      </a:lnTo>
                      <a:lnTo>
                        <a:pt x="1415" y="1012"/>
                      </a:lnTo>
                      <a:lnTo>
                        <a:pt x="1410" y="1014"/>
                      </a:lnTo>
                      <a:lnTo>
                        <a:pt x="1405" y="1015"/>
                      </a:lnTo>
                      <a:lnTo>
                        <a:pt x="1401" y="1016"/>
                      </a:lnTo>
                      <a:lnTo>
                        <a:pt x="1389" y="1015"/>
                      </a:lnTo>
                      <a:lnTo>
                        <a:pt x="1377" y="1012"/>
                      </a:lnTo>
                      <a:lnTo>
                        <a:pt x="1363" y="1011"/>
                      </a:lnTo>
                      <a:lnTo>
                        <a:pt x="1347" y="1009"/>
                      </a:lnTo>
                      <a:lnTo>
                        <a:pt x="1337" y="1009"/>
                      </a:lnTo>
                      <a:lnTo>
                        <a:pt x="1326" y="1011"/>
                      </a:lnTo>
                      <a:lnTo>
                        <a:pt x="1312" y="1009"/>
                      </a:lnTo>
                      <a:lnTo>
                        <a:pt x="1298" y="1007"/>
                      </a:lnTo>
                      <a:lnTo>
                        <a:pt x="1269" y="998"/>
                      </a:lnTo>
                      <a:lnTo>
                        <a:pt x="1242" y="991"/>
                      </a:lnTo>
                      <a:lnTo>
                        <a:pt x="1229" y="988"/>
                      </a:lnTo>
                      <a:lnTo>
                        <a:pt x="1217" y="988"/>
                      </a:lnTo>
                      <a:lnTo>
                        <a:pt x="1210" y="983"/>
                      </a:lnTo>
                      <a:lnTo>
                        <a:pt x="1203" y="980"/>
                      </a:lnTo>
                      <a:lnTo>
                        <a:pt x="1187" y="974"/>
                      </a:lnTo>
                      <a:lnTo>
                        <a:pt x="1151" y="966"/>
                      </a:lnTo>
                      <a:lnTo>
                        <a:pt x="1123" y="958"/>
                      </a:lnTo>
                      <a:lnTo>
                        <a:pt x="1110" y="953"/>
                      </a:lnTo>
                      <a:lnTo>
                        <a:pt x="1096" y="952"/>
                      </a:lnTo>
                      <a:lnTo>
                        <a:pt x="1068" y="946"/>
                      </a:lnTo>
                      <a:lnTo>
                        <a:pt x="1041" y="939"/>
                      </a:lnTo>
                      <a:lnTo>
                        <a:pt x="988" y="921"/>
                      </a:lnTo>
                      <a:lnTo>
                        <a:pt x="960" y="914"/>
                      </a:lnTo>
                      <a:lnTo>
                        <a:pt x="933" y="907"/>
                      </a:lnTo>
                      <a:lnTo>
                        <a:pt x="876" y="896"/>
                      </a:lnTo>
                      <a:lnTo>
                        <a:pt x="821" y="886"/>
                      </a:lnTo>
                      <a:lnTo>
                        <a:pt x="766" y="876"/>
                      </a:lnTo>
                      <a:lnTo>
                        <a:pt x="735" y="869"/>
                      </a:lnTo>
                      <a:lnTo>
                        <a:pt x="706" y="861"/>
                      </a:lnTo>
                      <a:lnTo>
                        <a:pt x="647" y="842"/>
                      </a:lnTo>
                      <a:lnTo>
                        <a:pt x="588" y="826"/>
                      </a:lnTo>
                      <a:lnTo>
                        <a:pt x="527" y="810"/>
                      </a:lnTo>
                      <a:lnTo>
                        <a:pt x="468" y="795"/>
                      </a:lnTo>
                      <a:lnTo>
                        <a:pt x="409" y="782"/>
                      </a:lnTo>
                      <a:lnTo>
                        <a:pt x="346" y="769"/>
                      </a:lnTo>
                      <a:lnTo>
                        <a:pt x="285" y="760"/>
                      </a:lnTo>
                      <a:lnTo>
                        <a:pt x="266" y="757"/>
                      </a:lnTo>
                      <a:lnTo>
                        <a:pt x="245" y="754"/>
                      </a:lnTo>
                      <a:lnTo>
                        <a:pt x="223" y="751"/>
                      </a:lnTo>
                      <a:lnTo>
                        <a:pt x="203" y="746"/>
                      </a:lnTo>
                      <a:lnTo>
                        <a:pt x="189" y="740"/>
                      </a:lnTo>
                      <a:lnTo>
                        <a:pt x="178" y="733"/>
                      </a:lnTo>
                      <a:lnTo>
                        <a:pt x="168" y="726"/>
                      </a:lnTo>
                      <a:lnTo>
                        <a:pt x="161" y="716"/>
                      </a:lnTo>
                      <a:lnTo>
                        <a:pt x="157" y="706"/>
                      </a:lnTo>
                      <a:lnTo>
                        <a:pt x="153" y="694"/>
                      </a:lnTo>
                      <a:lnTo>
                        <a:pt x="151" y="681"/>
                      </a:lnTo>
                      <a:lnTo>
                        <a:pt x="153" y="664"/>
                      </a:lnTo>
                      <a:lnTo>
                        <a:pt x="154" y="649"/>
                      </a:lnTo>
                      <a:lnTo>
                        <a:pt x="157" y="630"/>
                      </a:lnTo>
                      <a:lnTo>
                        <a:pt x="161" y="611"/>
                      </a:lnTo>
                      <a:lnTo>
                        <a:pt x="167" y="591"/>
                      </a:lnTo>
                      <a:lnTo>
                        <a:pt x="172" y="576"/>
                      </a:lnTo>
                      <a:lnTo>
                        <a:pt x="179" y="560"/>
                      </a:lnTo>
                      <a:lnTo>
                        <a:pt x="196" y="528"/>
                      </a:lnTo>
                      <a:lnTo>
                        <a:pt x="214" y="496"/>
                      </a:lnTo>
                      <a:lnTo>
                        <a:pt x="223" y="479"/>
                      </a:lnTo>
                      <a:lnTo>
                        <a:pt x="231" y="462"/>
                      </a:lnTo>
                      <a:lnTo>
                        <a:pt x="259" y="392"/>
                      </a:lnTo>
                      <a:lnTo>
                        <a:pt x="287" y="324"/>
                      </a:lnTo>
                      <a:lnTo>
                        <a:pt x="297" y="299"/>
                      </a:lnTo>
                      <a:lnTo>
                        <a:pt x="300" y="293"/>
                      </a:lnTo>
                      <a:lnTo>
                        <a:pt x="304" y="288"/>
                      </a:lnTo>
                      <a:lnTo>
                        <a:pt x="308" y="282"/>
                      </a:lnTo>
                      <a:lnTo>
                        <a:pt x="311" y="277"/>
                      </a:lnTo>
                      <a:lnTo>
                        <a:pt x="314" y="270"/>
                      </a:lnTo>
                      <a:lnTo>
                        <a:pt x="315" y="261"/>
                      </a:lnTo>
                      <a:lnTo>
                        <a:pt x="317" y="251"/>
                      </a:lnTo>
                      <a:lnTo>
                        <a:pt x="318" y="243"/>
                      </a:lnTo>
                      <a:lnTo>
                        <a:pt x="327" y="220"/>
                      </a:lnTo>
                      <a:lnTo>
                        <a:pt x="329" y="209"/>
                      </a:lnTo>
                      <a:lnTo>
                        <a:pt x="334" y="197"/>
                      </a:lnTo>
                      <a:lnTo>
                        <a:pt x="335" y="184"/>
                      </a:lnTo>
                      <a:lnTo>
                        <a:pt x="335" y="173"/>
                      </a:lnTo>
                      <a:lnTo>
                        <a:pt x="332" y="161"/>
                      </a:lnTo>
                      <a:lnTo>
                        <a:pt x="331" y="157"/>
                      </a:lnTo>
                      <a:lnTo>
                        <a:pt x="327" y="153"/>
                      </a:lnTo>
                      <a:lnTo>
                        <a:pt x="317" y="154"/>
                      </a:lnTo>
                      <a:lnTo>
                        <a:pt x="308" y="159"/>
                      </a:lnTo>
                      <a:lnTo>
                        <a:pt x="290" y="168"/>
                      </a:lnTo>
                      <a:lnTo>
                        <a:pt x="283" y="185"/>
                      </a:lnTo>
                      <a:lnTo>
                        <a:pt x="278" y="204"/>
                      </a:lnTo>
                      <a:lnTo>
                        <a:pt x="268" y="240"/>
                      </a:lnTo>
                      <a:lnTo>
                        <a:pt x="258" y="277"/>
                      </a:lnTo>
                      <a:lnTo>
                        <a:pt x="248" y="313"/>
                      </a:lnTo>
                      <a:lnTo>
                        <a:pt x="237" y="348"/>
                      </a:lnTo>
                      <a:lnTo>
                        <a:pt x="226" y="385"/>
                      </a:lnTo>
                      <a:lnTo>
                        <a:pt x="213" y="421"/>
                      </a:lnTo>
                      <a:lnTo>
                        <a:pt x="197" y="456"/>
                      </a:lnTo>
                      <a:lnTo>
                        <a:pt x="182" y="487"/>
                      </a:lnTo>
                      <a:lnTo>
                        <a:pt x="167" y="519"/>
                      </a:lnTo>
                      <a:lnTo>
                        <a:pt x="150" y="552"/>
                      </a:lnTo>
                      <a:lnTo>
                        <a:pt x="133" y="585"/>
                      </a:lnTo>
                      <a:lnTo>
                        <a:pt x="126" y="602"/>
                      </a:lnTo>
                      <a:lnTo>
                        <a:pt x="120" y="619"/>
                      </a:lnTo>
                      <a:lnTo>
                        <a:pt x="109" y="660"/>
                      </a:lnTo>
                      <a:lnTo>
                        <a:pt x="103" y="680"/>
                      </a:lnTo>
                      <a:lnTo>
                        <a:pt x="98" y="701"/>
                      </a:lnTo>
                      <a:lnTo>
                        <a:pt x="96" y="710"/>
                      </a:lnTo>
                      <a:lnTo>
                        <a:pt x="95" y="720"/>
                      </a:lnTo>
                      <a:lnTo>
                        <a:pt x="96" y="729"/>
                      </a:lnTo>
                      <a:lnTo>
                        <a:pt x="98" y="736"/>
                      </a:lnTo>
                      <a:lnTo>
                        <a:pt x="102" y="741"/>
                      </a:lnTo>
                      <a:lnTo>
                        <a:pt x="110" y="747"/>
                      </a:lnTo>
                      <a:lnTo>
                        <a:pt x="120" y="751"/>
                      </a:lnTo>
                      <a:lnTo>
                        <a:pt x="132" y="755"/>
                      </a:lnTo>
                      <a:lnTo>
                        <a:pt x="158" y="762"/>
                      </a:lnTo>
                      <a:lnTo>
                        <a:pt x="183" y="768"/>
                      </a:lnTo>
                      <a:lnTo>
                        <a:pt x="221" y="776"/>
                      </a:lnTo>
                      <a:lnTo>
                        <a:pt x="258" y="785"/>
                      </a:lnTo>
                      <a:lnTo>
                        <a:pt x="328" y="804"/>
                      </a:lnTo>
                      <a:lnTo>
                        <a:pt x="395" y="823"/>
                      </a:lnTo>
                      <a:lnTo>
                        <a:pt x="431" y="831"/>
                      </a:lnTo>
                      <a:lnTo>
                        <a:pt x="466" y="838"/>
                      </a:lnTo>
                      <a:lnTo>
                        <a:pt x="516" y="848"/>
                      </a:lnTo>
                      <a:lnTo>
                        <a:pt x="568" y="861"/>
                      </a:lnTo>
                      <a:lnTo>
                        <a:pt x="620" y="873"/>
                      </a:lnTo>
                      <a:lnTo>
                        <a:pt x="647" y="879"/>
                      </a:lnTo>
                      <a:lnTo>
                        <a:pt x="673" y="883"/>
                      </a:lnTo>
                      <a:lnTo>
                        <a:pt x="728" y="890"/>
                      </a:lnTo>
                      <a:lnTo>
                        <a:pt x="783" y="897"/>
                      </a:lnTo>
                      <a:lnTo>
                        <a:pt x="810" y="901"/>
                      </a:lnTo>
                      <a:lnTo>
                        <a:pt x="836" y="907"/>
                      </a:lnTo>
                      <a:lnTo>
                        <a:pt x="888" y="920"/>
                      </a:lnTo>
                      <a:lnTo>
                        <a:pt x="967" y="938"/>
                      </a:lnTo>
                      <a:lnTo>
                        <a:pt x="1043" y="956"/>
                      </a:lnTo>
                      <a:lnTo>
                        <a:pt x="1189" y="994"/>
                      </a:lnTo>
                      <a:lnTo>
                        <a:pt x="1214" y="1000"/>
                      </a:lnTo>
                      <a:lnTo>
                        <a:pt x="1239" y="1004"/>
                      </a:lnTo>
                      <a:lnTo>
                        <a:pt x="1264" y="1009"/>
                      </a:lnTo>
                      <a:lnTo>
                        <a:pt x="1290" y="1016"/>
                      </a:lnTo>
                      <a:lnTo>
                        <a:pt x="1305" y="1021"/>
                      </a:lnTo>
                      <a:lnTo>
                        <a:pt x="1321" y="1028"/>
                      </a:lnTo>
                      <a:lnTo>
                        <a:pt x="1336" y="1033"/>
                      </a:lnTo>
                      <a:lnTo>
                        <a:pt x="1351" y="1039"/>
                      </a:lnTo>
                      <a:lnTo>
                        <a:pt x="1365" y="1042"/>
                      </a:lnTo>
                      <a:lnTo>
                        <a:pt x="1385" y="1045"/>
                      </a:lnTo>
                      <a:lnTo>
                        <a:pt x="1405" y="1046"/>
                      </a:lnTo>
                      <a:lnTo>
                        <a:pt x="1422" y="1046"/>
                      </a:lnTo>
                      <a:lnTo>
                        <a:pt x="1430" y="1045"/>
                      </a:lnTo>
                      <a:lnTo>
                        <a:pt x="1438" y="1040"/>
                      </a:lnTo>
                      <a:lnTo>
                        <a:pt x="1455" y="1033"/>
                      </a:lnTo>
                      <a:lnTo>
                        <a:pt x="1472" y="1024"/>
                      </a:lnTo>
                      <a:lnTo>
                        <a:pt x="1488" y="1016"/>
                      </a:lnTo>
                      <a:lnTo>
                        <a:pt x="1503" y="974"/>
                      </a:lnTo>
                      <a:lnTo>
                        <a:pt x="1520" y="934"/>
                      </a:lnTo>
                      <a:lnTo>
                        <a:pt x="1556" y="851"/>
                      </a:lnTo>
                      <a:lnTo>
                        <a:pt x="1593" y="769"/>
                      </a:lnTo>
                      <a:lnTo>
                        <a:pt x="1611" y="729"/>
                      </a:lnTo>
                      <a:lnTo>
                        <a:pt x="1628" y="688"/>
                      </a:lnTo>
                      <a:lnTo>
                        <a:pt x="1643" y="649"/>
                      </a:lnTo>
                      <a:lnTo>
                        <a:pt x="1650" y="628"/>
                      </a:lnTo>
                      <a:lnTo>
                        <a:pt x="1656" y="607"/>
                      </a:lnTo>
                      <a:lnTo>
                        <a:pt x="1662" y="585"/>
                      </a:lnTo>
                      <a:lnTo>
                        <a:pt x="1666" y="564"/>
                      </a:lnTo>
                      <a:lnTo>
                        <a:pt x="1667" y="543"/>
                      </a:lnTo>
                      <a:lnTo>
                        <a:pt x="1666" y="524"/>
                      </a:lnTo>
                      <a:lnTo>
                        <a:pt x="1652" y="504"/>
                      </a:lnTo>
                      <a:lnTo>
                        <a:pt x="1645" y="496"/>
                      </a:lnTo>
                      <a:lnTo>
                        <a:pt x="1642" y="494"/>
                      </a:lnTo>
                      <a:lnTo>
                        <a:pt x="1642" y="496"/>
                      </a:lnTo>
                      <a:lnTo>
                        <a:pt x="1646" y="508"/>
                      </a:lnTo>
                      <a:lnTo>
                        <a:pt x="1648" y="521"/>
                      </a:lnTo>
                      <a:lnTo>
                        <a:pt x="1648" y="534"/>
                      </a:lnTo>
                      <a:lnTo>
                        <a:pt x="1645" y="546"/>
                      </a:lnTo>
                      <a:lnTo>
                        <a:pt x="1639" y="573"/>
                      </a:lnTo>
                      <a:lnTo>
                        <a:pt x="1631" y="600"/>
                      </a:lnTo>
                      <a:close/>
                      <a:moveTo>
                        <a:pt x="1629" y="442"/>
                      </a:moveTo>
                      <a:lnTo>
                        <a:pt x="1629" y="442"/>
                      </a:lnTo>
                      <a:lnTo>
                        <a:pt x="1621" y="441"/>
                      </a:lnTo>
                      <a:lnTo>
                        <a:pt x="1615" y="438"/>
                      </a:lnTo>
                      <a:lnTo>
                        <a:pt x="1610" y="434"/>
                      </a:lnTo>
                      <a:lnTo>
                        <a:pt x="1604" y="428"/>
                      </a:lnTo>
                      <a:lnTo>
                        <a:pt x="1593" y="425"/>
                      </a:lnTo>
                      <a:lnTo>
                        <a:pt x="1580" y="423"/>
                      </a:lnTo>
                      <a:lnTo>
                        <a:pt x="1556" y="413"/>
                      </a:lnTo>
                      <a:lnTo>
                        <a:pt x="1545" y="409"/>
                      </a:lnTo>
                      <a:lnTo>
                        <a:pt x="1534" y="406"/>
                      </a:lnTo>
                      <a:lnTo>
                        <a:pt x="1523" y="404"/>
                      </a:lnTo>
                      <a:lnTo>
                        <a:pt x="1510" y="404"/>
                      </a:lnTo>
                      <a:lnTo>
                        <a:pt x="1469" y="392"/>
                      </a:lnTo>
                      <a:lnTo>
                        <a:pt x="1429" y="379"/>
                      </a:lnTo>
                      <a:lnTo>
                        <a:pt x="1347" y="357"/>
                      </a:lnTo>
                      <a:lnTo>
                        <a:pt x="1266" y="336"/>
                      </a:lnTo>
                      <a:lnTo>
                        <a:pt x="1183" y="313"/>
                      </a:lnTo>
                      <a:lnTo>
                        <a:pt x="1144" y="303"/>
                      </a:lnTo>
                      <a:lnTo>
                        <a:pt x="1104" y="293"/>
                      </a:lnTo>
                      <a:lnTo>
                        <a:pt x="1048" y="279"/>
                      </a:lnTo>
                      <a:lnTo>
                        <a:pt x="993" y="264"/>
                      </a:lnTo>
                      <a:lnTo>
                        <a:pt x="954" y="254"/>
                      </a:lnTo>
                      <a:lnTo>
                        <a:pt x="915" y="243"/>
                      </a:lnTo>
                      <a:lnTo>
                        <a:pt x="876" y="232"/>
                      </a:lnTo>
                      <a:lnTo>
                        <a:pt x="838" y="219"/>
                      </a:lnTo>
                      <a:lnTo>
                        <a:pt x="798" y="206"/>
                      </a:lnTo>
                      <a:lnTo>
                        <a:pt x="777" y="202"/>
                      </a:lnTo>
                      <a:lnTo>
                        <a:pt x="758" y="198"/>
                      </a:lnTo>
                      <a:lnTo>
                        <a:pt x="727" y="188"/>
                      </a:lnTo>
                      <a:lnTo>
                        <a:pt x="694" y="180"/>
                      </a:lnTo>
                      <a:lnTo>
                        <a:pt x="661" y="171"/>
                      </a:lnTo>
                      <a:lnTo>
                        <a:pt x="628" y="166"/>
                      </a:lnTo>
                      <a:lnTo>
                        <a:pt x="560" y="153"/>
                      </a:lnTo>
                      <a:lnTo>
                        <a:pt x="526" y="146"/>
                      </a:lnTo>
                      <a:lnTo>
                        <a:pt x="492" y="139"/>
                      </a:lnTo>
                      <a:lnTo>
                        <a:pt x="491" y="138"/>
                      </a:lnTo>
                      <a:lnTo>
                        <a:pt x="489" y="138"/>
                      </a:lnTo>
                      <a:lnTo>
                        <a:pt x="485" y="140"/>
                      </a:lnTo>
                      <a:lnTo>
                        <a:pt x="481" y="142"/>
                      </a:lnTo>
                      <a:lnTo>
                        <a:pt x="478" y="142"/>
                      </a:lnTo>
                      <a:lnTo>
                        <a:pt x="475" y="140"/>
                      </a:lnTo>
                      <a:lnTo>
                        <a:pt x="473" y="139"/>
                      </a:lnTo>
                      <a:lnTo>
                        <a:pt x="471" y="139"/>
                      </a:lnTo>
                      <a:lnTo>
                        <a:pt x="470" y="135"/>
                      </a:lnTo>
                      <a:lnTo>
                        <a:pt x="467" y="131"/>
                      </a:lnTo>
                      <a:lnTo>
                        <a:pt x="466" y="131"/>
                      </a:lnTo>
                      <a:lnTo>
                        <a:pt x="463" y="129"/>
                      </a:lnTo>
                      <a:lnTo>
                        <a:pt x="415" y="118"/>
                      </a:lnTo>
                      <a:lnTo>
                        <a:pt x="369" y="108"/>
                      </a:lnTo>
                      <a:lnTo>
                        <a:pt x="324" y="100"/>
                      </a:lnTo>
                      <a:lnTo>
                        <a:pt x="278" y="94"/>
                      </a:lnTo>
                      <a:lnTo>
                        <a:pt x="283" y="98"/>
                      </a:lnTo>
                      <a:lnTo>
                        <a:pt x="289" y="104"/>
                      </a:lnTo>
                      <a:lnTo>
                        <a:pt x="297" y="117"/>
                      </a:lnTo>
                      <a:lnTo>
                        <a:pt x="307" y="128"/>
                      </a:lnTo>
                      <a:lnTo>
                        <a:pt x="313" y="133"/>
                      </a:lnTo>
                      <a:lnTo>
                        <a:pt x="318" y="136"/>
                      </a:lnTo>
                      <a:lnTo>
                        <a:pt x="325" y="139"/>
                      </a:lnTo>
                      <a:lnTo>
                        <a:pt x="332" y="139"/>
                      </a:lnTo>
                      <a:lnTo>
                        <a:pt x="346" y="139"/>
                      </a:lnTo>
                      <a:lnTo>
                        <a:pt x="353" y="139"/>
                      </a:lnTo>
                      <a:lnTo>
                        <a:pt x="359" y="140"/>
                      </a:lnTo>
                      <a:lnTo>
                        <a:pt x="366" y="142"/>
                      </a:lnTo>
                      <a:lnTo>
                        <a:pt x="373" y="146"/>
                      </a:lnTo>
                      <a:lnTo>
                        <a:pt x="374" y="145"/>
                      </a:lnTo>
                      <a:lnTo>
                        <a:pt x="376" y="145"/>
                      </a:lnTo>
                      <a:lnTo>
                        <a:pt x="377" y="140"/>
                      </a:lnTo>
                      <a:lnTo>
                        <a:pt x="380" y="139"/>
                      </a:lnTo>
                      <a:lnTo>
                        <a:pt x="381" y="138"/>
                      </a:lnTo>
                      <a:lnTo>
                        <a:pt x="384" y="139"/>
                      </a:lnTo>
                      <a:lnTo>
                        <a:pt x="387" y="140"/>
                      </a:lnTo>
                      <a:lnTo>
                        <a:pt x="388" y="145"/>
                      </a:lnTo>
                      <a:lnTo>
                        <a:pt x="391" y="147"/>
                      </a:lnTo>
                      <a:lnTo>
                        <a:pt x="393" y="149"/>
                      </a:lnTo>
                      <a:lnTo>
                        <a:pt x="395" y="149"/>
                      </a:lnTo>
                      <a:lnTo>
                        <a:pt x="502" y="177"/>
                      </a:lnTo>
                      <a:lnTo>
                        <a:pt x="606" y="205"/>
                      </a:lnTo>
                      <a:lnTo>
                        <a:pt x="711" y="233"/>
                      </a:lnTo>
                      <a:lnTo>
                        <a:pt x="819" y="261"/>
                      </a:lnTo>
                      <a:lnTo>
                        <a:pt x="888" y="277"/>
                      </a:lnTo>
                      <a:lnTo>
                        <a:pt x="957" y="292"/>
                      </a:lnTo>
                      <a:lnTo>
                        <a:pt x="1026" y="307"/>
                      </a:lnTo>
                      <a:lnTo>
                        <a:pt x="1095" y="324"/>
                      </a:lnTo>
                      <a:lnTo>
                        <a:pt x="1226" y="358"/>
                      </a:lnTo>
                      <a:lnTo>
                        <a:pt x="1360" y="392"/>
                      </a:lnTo>
                      <a:lnTo>
                        <a:pt x="1408" y="406"/>
                      </a:lnTo>
                      <a:lnTo>
                        <a:pt x="1458" y="420"/>
                      </a:lnTo>
                      <a:lnTo>
                        <a:pt x="1509" y="435"/>
                      </a:lnTo>
                      <a:lnTo>
                        <a:pt x="1534" y="441"/>
                      </a:lnTo>
                      <a:lnTo>
                        <a:pt x="1558" y="446"/>
                      </a:lnTo>
                      <a:lnTo>
                        <a:pt x="1589" y="452"/>
                      </a:lnTo>
                      <a:lnTo>
                        <a:pt x="1603" y="456"/>
                      </a:lnTo>
                      <a:lnTo>
                        <a:pt x="1615" y="461"/>
                      </a:lnTo>
                      <a:lnTo>
                        <a:pt x="1628" y="466"/>
                      </a:lnTo>
                      <a:lnTo>
                        <a:pt x="1638" y="472"/>
                      </a:lnTo>
                      <a:lnTo>
                        <a:pt x="1648" y="479"/>
                      </a:lnTo>
                      <a:lnTo>
                        <a:pt x="1657" y="489"/>
                      </a:lnTo>
                      <a:lnTo>
                        <a:pt x="1643" y="465"/>
                      </a:lnTo>
                      <a:lnTo>
                        <a:pt x="1629" y="442"/>
                      </a:lnTo>
                      <a:close/>
                      <a:moveTo>
                        <a:pt x="327" y="263"/>
                      </a:moveTo>
                      <a:lnTo>
                        <a:pt x="327" y="263"/>
                      </a:lnTo>
                      <a:lnTo>
                        <a:pt x="318" y="303"/>
                      </a:lnTo>
                      <a:lnTo>
                        <a:pt x="310" y="347"/>
                      </a:lnTo>
                      <a:lnTo>
                        <a:pt x="304" y="369"/>
                      </a:lnTo>
                      <a:lnTo>
                        <a:pt x="297" y="392"/>
                      </a:lnTo>
                      <a:lnTo>
                        <a:pt x="292" y="413"/>
                      </a:lnTo>
                      <a:lnTo>
                        <a:pt x="289" y="434"/>
                      </a:lnTo>
                      <a:lnTo>
                        <a:pt x="286" y="458"/>
                      </a:lnTo>
                      <a:lnTo>
                        <a:pt x="285" y="470"/>
                      </a:lnTo>
                      <a:lnTo>
                        <a:pt x="285" y="482"/>
                      </a:lnTo>
                      <a:lnTo>
                        <a:pt x="286" y="487"/>
                      </a:lnTo>
                      <a:lnTo>
                        <a:pt x="289" y="493"/>
                      </a:lnTo>
                      <a:lnTo>
                        <a:pt x="292" y="500"/>
                      </a:lnTo>
                      <a:lnTo>
                        <a:pt x="294" y="507"/>
                      </a:lnTo>
                      <a:lnTo>
                        <a:pt x="296" y="524"/>
                      </a:lnTo>
                      <a:lnTo>
                        <a:pt x="299" y="539"/>
                      </a:lnTo>
                      <a:lnTo>
                        <a:pt x="300" y="555"/>
                      </a:lnTo>
                      <a:lnTo>
                        <a:pt x="303" y="569"/>
                      </a:lnTo>
                      <a:lnTo>
                        <a:pt x="304" y="574"/>
                      </a:lnTo>
                      <a:lnTo>
                        <a:pt x="308" y="581"/>
                      </a:lnTo>
                      <a:lnTo>
                        <a:pt x="317" y="595"/>
                      </a:lnTo>
                      <a:lnTo>
                        <a:pt x="328" y="608"/>
                      </a:lnTo>
                      <a:lnTo>
                        <a:pt x="339" y="621"/>
                      </a:lnTo>
                      <a:lnTo>
                        <a:pt x="355" y="635"/>
                      </a:lnTo>
                      <a:lnTo>
                        <a:pt x="372" y="647"/>
                      </a:lnTo>
                      <a:lnTo>
                        <a:pt x="390" y="657"/>
                      </a:lnTo>
                      <a:lnTo>
                        <a:pt x="408" y="665"/>
                      </a:lnTo>
                      <a:lnTo>
                        <a:pt x="429" y="673"/>
                      </a:lnTo>
                      <a:lnTo>
                        <a:pt x="450" y="678"/>
                      </a:lnTo>
                      <a:lnTo>
                        <a:pt x="496" y="691"/>
                      </a:lnTo>
                      <a:lnTo>
                        <a:pt x="617" y="726"/>
                      </a:lnTo>
                      <a:lnTo>
                        <a:pt x="648" y="737"/>
                      </a:lnTo>
                      <a:lnTo>
                        <a:pt x="662" y="743"/>
                      </a:lnTo>
                      <a:lnTo>
                        <a:pt x="678" y="747"/>
                      </a:lnTo>
                      <a:lnTo>
                        <a:pt x="692" y="750"/>
                      </a:lnTo>
                      <a:lnTo>
                        <a:pt x="704" y="751"/>
                      </a:lnTo>
                      <a:lnTo>
                        <a:pt x="731" y="754"/>
                      </a:lnTo>
                      <a:lnTo>
                        <a:pt x="742" y="757"/>
                      </a:lnTo>
                      <a:lnTo>
                        <a:pt x="753" y="760"/>
                      </a:lnTo>
                      <a:lnTo>
                        <a:pt x="776" y="768"/>
                      </a:lnTo>
                      <a:lnTo>
                        <a:pt x="801" y="774"/>
                      </a:lnTo>
                      <a:lnTo>
                        <a:pt x="826" y="779"/>
                      </a:lnTo>
                      <a:lnTo>
                        <a:pt x="877" y="790"/>
                      </a:lnTo>
                      <a:lnTo>
                        <a:pt x="904" y="797"/>
                      </a:lnTo>
                      <a:lnTo>
                        <a:pt x="929" y="804"/>
                      </a:lnTo>
                      <a:lnTo>
                        <a:pt x="954" y="812"/>
                      </a:lnTo>
                      <a:lnTo>
                        <a:pt x="979" y="817"/>
                      </a:lnTo>
                      <a:lnTo>
                        <a:pt x="995" y="820"/>
                      </a:lnTo>
                      <a:lnTo>
                        <a:pt x="1010" y="824"/>
                      </a:lnTo>
                      <a:lnTo>
                        <a:pt x="1040" y="833"/>
                      </a:lnTo>
                      <a:lnTo>
                        <a:pt x="1055" y="837"/>
                      </a:lnTo>
                      <a:lnTo>
                        <a:pt x="1069" y="840"/>
                      </a:lnTo>
                      <a:lnTo>
                        <a:pt x="1083" y="841"/>
                      </a:lnTo>
                      <a:lnTo>
                        <a:pt x="1097" y="841"/>
                      </a:lnTo>
                      <a:lnTo>
                        <a:pt x="1110" y="847"/>
                      </a:lnTo>
                      <a:lnTo>
                        <a:pt x="1124" y="851"/>
                      </a:lnTo>
                      <a:lnTo>
                        <a:pt x="1139" y="852"/>
                      </a:lnTo>
                      <a:lnTo>
                        <a:pt x="1148" y="851"/>
                      </a:lnTo>
                      <a:lnTo>
                        <a:pt x="1155" y="849"/>
                      </a:lnTo>
                      <a:lnTo>
                        <a:pt x="1162" y="854"/>
                      </a:lnTo>
                      <a:lnTo>
                        <a:pt x="1168" y="858"/>
                      </a:lnTo>
                      <a:lnTo>
                        <a:pt x="1182" y="862"/>
                      </a:lnTo>
                      <a:lnTo>
                        <a:pt x="1233" y="876"/>
                      </a:lnTo>
                      <a:lnTo>
                        <a:pt x="1260" y="882"/>
                      </a:lnTo>
                      <a:lnTo>
                        <a:pt x="1273" y="885"/>
                      </a:lnTo>
                      <a:lnTo>
                        <a:pt x="1285" y="885"/>
                      </a:lnTo>
                      <a:lnTo>
                        <a:pt x="1295" y="885"/>
                      </a:lnTo>
                      <a:lnTo>
                        <a:pt x="1306" y="885"/>
                      </a:lnTo>
                      <a:lnTo>
                        <a:pt x="1329" y="882"/>
                      </a:lnTo>
                      <a:lnTo>
                        <a:pt x="1340" y="882"/>
                      </a:lnTo>
                      <a:lnTo>
                        <a:pt x="1353" y="882"/>
                      </a:lnTo>
                      <a:lnTo>
                        <a:pt x="1364" y="882"/>
                      </a:lnTo>
                      <a:lnTo>
                        <a:pt x="1375" y="882"/>
                      </a:lnTo>
                      <a:lnTo>
                        <a:pt x="1392" y="879"/>
                      </a:lnTo>
                      <a:lnTo>
                        <a:pt x="1408" y="875"/>
                      </a:lnTo>
                      <a:lnTo>
                        <a:pt x="1423" y="870"/>
                      </a:lnTo>
                      <a:lnTo>
                        <a:pt x="1436" y="865"/>
                      </a:lnTo>
                      <a:lnTo>
                        <a:pt x="1450" y="859"/>
                      </a:lnTo>
                      <a:lnTo>
                        <a:pt x="1461" y="852"/>
                      </a:lnTo>
                      <a:lnTo>
                        <a:pt x="1472" y="844"/>
                      </a:lnTo>
                      <a:lnTo>
                        <a:pt x="1483" y="835"/>
                      </a:lnTo>
                      <a:lnTo>
                        <a:pt x="1493" y="827"/>
                      </a:lnTo>
                      <a:lnTo>
                        <a:pt x="1502" y="817"/>
                      </a:lnTo>
                      <a:lnTo>
                        <a:pt x="1518" y="796"/>
                      </a:lnTo>
                      <a:lnTo>
                        <a:pt x="1534" y="774"/>
                      </a:lnTo>
                      <a:lnTo>
                        <a:pt x="1549" y="748"/>
                      </a:lnTo>
                      <a:lnTo>
                        <a:pt x="1575" y="701"/>
                      </a:lnTo>
                      <a:lnTo>
                        <a:pt x="1587" y="677"/>
                      </a:lnTo>
                      <a:lnTo>
                        <a:pt x="1598" y="651"/>
                      </a:lnTo>
                      <a:lnTo>
                        <a:pt x="1610" y="625"/>
                      </a:lnTo>
                      <a:lnTo>
                        <a:pt x="1620" y="598"/>
                      </a:lnTo>
                      <a:lnTo>
                        <a:pt x="1627" y="571"/>
                      </a:lnTo>
                      <a:lnTo>
                        <a:pt x="1632" y="542"/>
                      </a:lnTo>
                      <a:lnTo>
                        <a:pt x="1634" y="526"/>
                      </a:lnTo>
                      <a:lnTo>
                        <a:pt x="1632" y="512"/>
                      </a:lnTo>
                      <a:lnTo>
                        <a:pt x="1628" y="500"/>
                      </a:lnTo>
                      <a:lnTo>
                        <a:pt x="1621" y="487"/>
                      </a:lnTo>
                      <a:lnTo>
                        <a:pt x="1611" y="477"/>
                      </a:lnTo>
                      <a:lnTo>
                        <a:pt x="1600" y="470"/>
                      </a:lnTo>
                      <a:lnTo>
                        <a:pt x="1584" y="465"/>
                      </a:lnTo>
                      <a:lnTo>
                        <a:pt x="1568" y="462"/>
                      </a:lnTo>
                      <a:lnTo>
                        <a:pt x="1573" y="469"/>
                      </a:lnTo>
                      <a:lnTo>
                        <a:pt x="1576" y="476"/>
                      </a:lnTo>
                      <a:lnTo>
                        <a:pt x="1579" y="484"/>
                      </a:lnTo>
                      <a:lnTo>
                        <a:pt x="1582" y="493"/>
                      </a:lnTo>
                      <a:lnTo>
                        <a:pt x="1583" y="508"/>
                      </a:lnTo>
                      <a:lnTo>
                        <a:pt x="1582" y="525"/>
                      </a:lnTo>
                      <a:lnTo>
                        <a:pt x="1579" y="543"/>
                      </a:lnTo>
                      <a:lnTo>
                        <a:pt x="1573" y="560"/>
                      </a:lnTo>
                      <a:lnTo>
                        <a:pt x="1563" y="591"/>
                      </a:lnTo>
                      <a:lnTo>
                        <a:pt x="1551" y="621"/>
                      </a:lnTo>
                      <a:lnTo>
                        <a:pt x="1540" y="647"/>
                      </a:lnTo>
                      <a:lnTo>
                        <a:pt x="1511" y="698"/>
                      </a:lnTo>
                      <a:lnTo>
                        <a:pt x="1500" y="719"/>
                      </a:lnTo>
                      <a:lnTo>
                        <a:pt x="1485" y="740"/>
                      </a:lnTo>
                      <a:lnTo>
                        <a:pt x="1469" y="760"/>
                      </a:lnTo>
                      <a:lnTo>
                        <a:pt x="1452" y="778"/>
                      </a:lnTo>
                      <a:lnTo>
                        <a:pt x="1434" y="795"/>
                      </a:lnTo>
                      <a:lnTo>
                        <a:pt x="1416" y="810"/>
                      </a:lnTo>
                      <a:lnTo>
                        <a:pt x="1396" y="823"/>
                      </a:lnTo>
                      <a:lnTo>
                        <a:pt x="1378" y="834"/>
                      </a:lnTo>
                      <a:lnTo>
                        <a:pt x="1349" y="841"/>
                      </a:lnTo>
                      <a:lnTo>
                        <a:pt x="1322" y="847"/>
                      </a:lnTo>
                      <a:lnTo>
                        <a:pt x="1294" y="849"/>
                      </a:lnTo>
                      <a:lnTo>
                        <a:pt x="1280" y="849"/>
                      </a:lnTo>
                      <a:lnTo>
                        <a:pt x="1266" y="848"/>
                      </a:lnTo>
                      <a:lnTo>
                        <a:pt x="1238" y="844"/>
                      </a:lnTo>
                      <a:lnTo>
                        <a:pt x="1208" y="838"/>
                      </a:lnTo>
                      <a:lnTo>
                        <a:pt x="1152" y="821"/>
                      </a:lnTo>
                      <a:lnTo>
                        <a:pt x="1125" y="814"/>
                      </a:lnTo>
                      <a:lnTo>
                        <a:pt x="1097" y="809"/>
                      </a:lnTo>
                      <a:lnTo>
                        <a:pt x="1040" y="797"/>
                      </a:lnTo>
                      <a:lnTo>
                        <a:pt x="1010" y="792"/>
                      </a:lnTo>
                      <a:lnTo>
                        <a:pt x="982" y="783"/>
                      </a:lnTo>
                      <a:lnTo>
                        <a:pt x="953" y="776"/>
                      </a:lnTo>
                      <a:lnTo>
                        <a:pt x="925" y="769"/>
                      </a:lnTo>
                      <a:lnTo>
                        <a:pt x="810" y="744"/>
                      </a:lnTo>
                      <a:lnTo>
                        <a:pt x="694" y="717"/>
                      </a:lnTo>
                      <a:lnTo>
                        <a:pt x="666" y="709"/>
                      </a:lnTo>
                      <a:lnTo>
                        <a:pt x="640" y="701"/>
                      </a:lnTo>
                      <a:lnTo>
                        <a:pt x="612" y="692"/>
                      </a:lnTo>
                      <a:lnTo>
                        <a:pt x="584" y="684"/>
                      </a:lnTo>
                      <a:lnTo>
                        <a:pt x="554" y="677"/>
                      </a:lnTo>
                      <a:lnTo>
                        <a:pt x="523" y="671"/>
                      </a:lnTo>
                      <a:lnTo>
                        <a:pt x="495" y="665"/>
                      </a:lnTo>
                      <a:lnTo>
                        <a:pt x="467" y="657"/>
                      </a:lnTo>
                      <a:lnTo>
                        <a:pt x="456" y="653"/>
                      </a:lnTo>
                      <a:lnTo>
                        <a:pt x="445" y="647"/>
                      </a:lnTo>
                      <a:lnTo>
                        <a:pt x="424" y="633"/>
                      </a:lnTo>
                      <a:lnTo>
                        <a:pt x="402" y="618"/>
                      </a:lnTo>
                      <a:lnTo>
                        <a:pt x="391" y="612"/>
                      </a:lnTo>
                      <a:lnTo>
                        <a:pt x="380" y="607"/>
                      </a:lnTo>
                      <a:lnTo>
                        <a:pt x="365" y="588"/>
                      </a:lnTo>
                      <a:lnTo>
                        <a:pt x="352" y="571"/>
                      </a:lnTo>
                      <a:lnTo>
                        <a:pt x="341" y="556"/>
                      </a:lnTo>
                      <a:lnTo>
                        <a:pt x="335" y="546"/>
                      </a:lnTo>
                      <a:lnTo>
                        <a:pt x="331" y="536"/>
                      </a:lnTo>
                      <a:lnTo>
                        <a:pt x="324" y="519"/>
                      </a:lnTo>
                      <a:lnTo>
                        <a:pt x="320" y="501"/>
                      </a:lnTo>
                      <a:lnTo>
                        <a:pt x="318" y="483"/>
                      </a:lnTo>
                      <a:lnTo>
                        <a:pt x="317" y="465"/>
                      </a:lnTo>
                      <a:lnTo>
                        <a:pt x="317" y="445"/>
                      </a:lnTo>
                      <a:lnTo>
                        <a:pt x="318" y="425"/>
                      </a:lnTo>
                      <a:lnTo>
                        <a:pt x="321" y="386"/>
                      </a:lnTo>
                      <a:lnTo>
                        <a:pt x="324" y="373"/>
                      </a:lnTo>
                      <a:lnTo>
                        <a:pt x="328" y="361"/>
                      </a:lnTo>
                      <a:lnTo>
                        <a:pt x="336" y="334"/>
                      </a:lnTo>
                      <a:lnTo>
                        <a:pt x="348" y="309"/>
                      </a:lnTo>
                      <a:lnTo>
                        <a:pt x="356" y="284"/>
                      </a:lnTo>
                      <a:lnTo>
                        <a:pt x="360" y="275"/>
                      </a:lnTo>
                      <a:lnTo>
                        <a:pt x="363" y="268"/>
                      </a:lnTo>
                      <a:lnTo>
                        <a:pt x="367" y="260"/>
                      </a:lnTo>
                      <a:lnTo>
                        <a:pt x="370" y="251"/>
                      </a:lnTo>
                      <a:lnTo>
                        <a:pt x="376" y="229"/>
                      </a:lnTo>
                      <a:lnTo>
                        <a:pt x="379" y="208"/>
                      </a:lnTo>
                      <a:lnTo>
                        <a:pt x="379" y="187"/>
                      </a:lnTo>
                      <a:lnTo>
                        <a:pt x="376" y="164"/>
                      </a:lnTo>
                      <a:lnTo>
                        <a:pt x="363" y="159"/>
                      </a:lnTo>
                      <a:lnTo>
                        <a:pt x="356" y="157"/>
                      </a:lnTo>
                      <a:lnTo>
                        <a:pt x="348" y="156"/>
                      </a:lnTo>
                      <a:lnTo>
                        <a:pt x="349" y="171"/>
                      </a:lnTo>
                      <a:lnTo>
                        <a:pt x="349" y="185"/>
                      </a:lnTo>
                      <a:lnTo>
                        <a:pt x="348" y="198"/>
                      </a:lnTo>
                      <a:lnTo>
                        <a:pt x="343" y="211"/>
                      </a:lnTo>
                      <a:lnTo>
                        <a:pt x="335" y="236"/>
                      </a:lnTo>
                      <a:lnTo>
                        <a:pt x="331" y="250"/>
                      </a:lnTo>
                      <a:lnTo>
                        <a:pt x="327" y="263"/>
                      </a:lnTo>
                      <a:close/>
                      <a:moveTo>
                        <a:pt x="1586" y="385"/>
                      </a:moveTo>
                      <a:lnTo>
                        <a:pt x="1586" y="385"/>
                      </a:lnTo>
                      <a:lnTo>
                        <a:pt x="1573" y="385"/>
                      </a:lnTo>
                      <a:lnTo>
                        <a:pt x="1566" y="385"/>
                      </a:lnTo>
                      <a:lnTo>
                        <a:pt x="1562" y="385"/>
                      </a:lnTo>
                      <a:lnTo>
                        <a:pt x="1559" y="387"/>
                      </a:lnTo>
                      <a:lnTo>
                        <a:pt x="1554" y="393"/>
                      </a:lnTo>
                      <a:lnTo>
                        <a:pt x="1582" y="404"/>
                      </a:lnTo>
                      <a:lnTo>
                        <a:pt x="1594" y="409"/>
                      </a:lnTo>
                      <a:lnTo>
                        <a:pt x="1607" y="411"/>
                      </a:lnTo>
                      <a:lnTo>
                        <a:pt x="1601" y="404"/>
                      </a:lnTo>
                      <a:lnTo>
                        <a:pt x="1596" y="399"/>
                      </a:lnTo>
                      <a:lnTo>
                        <a:pt x="1591" y="392"/>
                      </a:lnTo>
                      <a:lnTo>
                        <a:pt x="1586" y="385"/>
                      </a:lnTo>
                      <a:close/>
                      <a:moveTo>
                        <a:pt x="1547" y="376"/>
                      </a:moveTo>
                      <a:lnTo>
                        <a:pt x="1547" y="376"/>
                      </a:lnTo>
                      <a:lnTo>
                        <a:pt x="1552" y="375"/>
                      </a:lnTo>
                      <a:lnTo>
                        <a:pt x="1556" y="372"/>
                      </a:lnTo>
                      <a:lnTo>
                        <a:pt x="1568" y="364"/>
                      </a:lnTo>
                      <a:lnTo>
                        <a:pt x="1559" y="354"/>
                      </a:lnTo>
                      <a:lnTo>
                        <a:pt x="1549" y="345"/>
                      </a:lnTo>
                      <a:lnTo>
                        <a:pt x="1538" y="336"/>
                      </a:lnTo>
                      <a:lnTo>
                        <a:pt x="1524" y="329"/>
                      </a:lnTo>
                      <a:lnTo>
                        <a:pt x="1511" y="322"/>
                      </a:lnTo>
                      <a:lnTo>
                        <a:pt x="1496" y="314"/>
                      </a:lnTo>
                      <a:lnTo>
                        <a:pt x="1481" y="310"/>
                      </a:lnTo>
                      <a:lnTo>
                        <a:pt x="1464" y="306"/>
                      </a:lnTo>
                      <a:lnTo>
                        <a:pt x="1437" y="300"/>
                      </a:lnTo>
                      <a:lnTo>
                        <a:pt x="1412" y="295"/>
                      </a:lnTo>
                      <a:lnTo>
                        <a:pt x="1388" y="288"/>
                      </a:lnTo>
                      <a:lnTo>
                        <a:pt x="1365" y="284"/>
                      </a:lnTo>
                      <a:lnTo>
                        <a:pt x="1339" y="279"/>
                      </a:lnTo>
                      <a:lnTo>
                        <a:pt x="1314" y="275"/>
                      </a:lnTo>
                      <a:lnTo>
                        <a:pt x="1304" y="272"/>
                      </a:lnTo>
                      <a:lnTo>
                        <a:pt x="1294" y="268"/>
                      </a:lnTo>
                      <a:lnTo>
                        <a:pt x="1284" y="264"/>
                      </a:lnTo>
                      <a:lnTo>
                        <a:pt x="1274" y="261"/>
                      </a:lnTo>
                      <a:lnTo>
                        <a:pt x="1196" y="239"/>
                      </a:lnTo>
                      <a:lnTo>
                        <a:pt x="1116" y="213"/>
                      </a:lnTo>
                      <a:lnTo>
                        <a:pt x="1055" y="195"/>
                      </a:lnTo>
                      <a:lnTo>
                        <a:pt x="995" y="177"/>
                      </a:lnTo>
                      <a:lnTo>
                        <a:pt x="873" y="143"/>
                      </a:lnTo>
                      <a:lnTo>
                        <a:pt x="749" y="112"/>
                      </a:lnTo>
                      <a:lnTo>
                        <a:pt x="630" y="84"/>
                      </a:lnTo>
                      <a:lnTo>
                        <a:pt x="602" y="76"/>
                      </a:lnTo>
                      <a:lnTo>
                        <a:pt x="574" y="70"/>
                      </a:lnTo>
                      <a:lnTo>
                        <a:pt x="544" y="66"/>
                      </a:lnTo>
                      <a:lnTo>
                        <a:pt x="516" y="62"/>
                      </a:lnTo>
                      <a:lnTo>
                        <a:pt x="459" y="55"/>
                      </a:lnTo>
                      <a:lnTo>
                        <a:pt x="431" y="51"/>
                      </a:lnTo>
                      <a:lnTo>
                        <a:pt x="402" y="44"/>
                      </a:lnTo>
                      <a:lnTo>
                        <a:pt x="384" y="38"/>
                      </a:lnTo>
                      <a:lnTo>
                        <a:pt x="366" y="31"/>
                      </a:lnTo>
                      <a:lnTo>
                        <a:pt x="356" y="29"/>
                      </a:lnTo>
                      <a:lnTo>
                        <a:pt x="346" y="27"/>
                      </a:lnTo>
                      <a:lnTo>
                        <a:pt x="336" y="27"/>
                      </a:lnTo>
                      <a:lnTo>
                        <a:pt x="327" y="27"/>
                      </a:lnTo>
                      <a:lnTo>
                        <a:pt x="317" y="22"/>
                      </a:lnTo>
                      <a:lnTo>
                        <a:pt x="306" y="21"/>
                      </a:lnTo>
                      <a:lnTo>
                        <a:pt x="286" y="20"/>
                      </a:lnTo>
                      <a:lnTo>
                        <a:pt x="269" y="18"/>
                      </a:lnTo>
                      <a:lnTo>
                        <a:pt x="261" y="17"/>
                      </a:lnTo>
                      <a:lnTo>
                        <a:pt x="252" y="14"/>
                      </a:lnTo>
                      <a:lnTo>
                        <a:pt x="237" y="18"/>
                      </a:lnTo>
                      <a:lnTo>
                        <a:pt x="230" y="20"/>
                      </a:lnTo>
                      <a:lnTo>
                        <a:pt x="219" y="20"/>
                      </a:lnTo>
                      <a:lnTo>
                        <a:pt x="220" y="31"/>
                      </a:lnTo>
                      <a:lnTo>
                        <a:pt x="223" y="39"/>
                      </a:lnTo>
                      <a:lnTo>
                        <a:pt x="227" y="48"/>
                      </a:lnTo>
                      <a:lnTo>
                        <a:pt x="233" y="53"/>
                      </a:lnTo>
                      <a:lnTo>
                        <a:pt x="245" y="66"/>
                      </a:lnTo>
                      <a:lnTo>
                        <a:pt x="259" y="77"/>
                      </a:lnTo>
                      <a:lnTo>
                        <a:pt x="269" y="67"/>
                      </a:lnTo>
                      <a:lnTo>
                        <a:pt x="275" y="63"/>
                      </a:lnTo>
                      <a:lnTo>
                        <a:pt x="280" y="59"/>
                      </a:lnTo>
                      <a:lnTo>
                        <a:pt x="287" y="56"/>
                      </a:lnTo>
                      <a:lnTo>
                        <a:pt x="294" y="55"/>
                      </a:lnTo>
                      <a:lnTo>
                        <a:pt x="303" y="55"/>
                      </a:lnTo>
                      <a:lnTo>
                        <a:pt x="313" y="58"/>
                      </a:lnTo>
                      <a:lnTo>
                        <a:pt x="317" y="60"/>
                      </a:lnTo>
                      <a:lnTo>
                        <a:pt x="321" y="63"/>
                      </a:lnTo>
                      <a:lnTo>
                        <a:pt x="327" y="69"/>
                      </a:lnTo>
                      <a:lnTo>
                        <a:pt x="334" y="76"/>
                      </a:lnTo>
                      <a:lnTo>
                        <a:pt x="339" y="80"/>
                      </a:lnTo>
                      <a:lnTo>
                        <a:pt x="342" y="79"/>
                      </a:lnTo>
                      <a:lnTo>
                        <a:pt x="343" y="77"/>
                      </a:lnTo>
                      <a:lnTo>
                        <a:pt x="348" y="72"/>
                      </a:lnTo>
                      <a:lnTo>
                        <a:pt x="351" y="67"/>
                      </a:lnTo>
                      <a:lnTo>
                        <a:pt x="353" y="66"/>
                      </a:lnTo>
                      <a:lnTo>
                        <a:pt x="356" y="65"/>
                      </a:lnTo>
                      <a:lnTo>
                        <a:pt x="362" y="69"/>
                      </a:lnTo>
                      <a:lnTo>
                        <a:pt x="365" y="73"/>
                      </a:lnTo>
                      <a:lnTo>
                        <a:pt x="367" y="79"/>
                      </a:lnTo>
                      <a:lnTo>
                        <a:pt x="370" y="84"/>
                      </a:lnTo>
                      <a:lnTo>
                        <a:pt x="381" y="81"/>
                      </a:lnTo>
                      <a:lnTo>
                        <a:pt x="391" y="80"/>
                      </a:lnTo>
                      <a:lnTo>
                        <a:pt x="400" y="81"/>
                      </a:lnTo>
                      <a:lnTo>
                        <a:pt x="408" y="86"/>
                      </a:lnTo>
                      <a:lnTo>
                        <a:pt x="415" y="88"/>
                      </a:lnTo>
                      <a:lnTo>
                        <a:pt x="422" y="94"/>
                      </a:lnTo>
                      <a:lnTo>
                        <a:pt x="438" y="104"/>
                      </a:lnTo>
                      <a:lnTo>
                        <a:pt x="440" y="98"/>
                      </a:lnTo>
                      <a:lnTo>
                        <a:pt x="443" y="94"/>
                      </a:lnTo>
                      <a:lnTo>
                        <a:pt x="446" y="91"/>
                      </a:lnTo>
                      <a:lnTo>
                        <a:pt x="449" y="90"/>
                      </a:lnTo>
                      <a:lnTo>
                        <a:pt x="452" y="90"/>
                      </a:lnTo>
                      <a:lnTo>
                        <a:pt x="454" y="90"/>
                      </a:lnTo>
                      <a:lnTo>
                        <a:pt x="461" y="93"/>
                      </a:lnTo>
                      <a:lnTo>
                        <a:pt x="467" y="98"/>
                      </a:lnTo>
                      <a:lnTo>
                        <a:pt x="473" y="107"/>
                      </a:lnTo>
                      <a:lnTo>
                        <a:pt x="481" y="121"/>
                      </a:lnTo>
                      <a:lnTo>
                        <a:pt x="488" y="118"/>
                      </a:lnTo>
                      <a:lnTo>
                        <a:pt x="494" y="115"/>
                      </a:lnTo>
                      <a:lnTo>
                        <a:pt x="499" y="112"/>
                      </a:lnTo>
                      <a:lnTo>
                        <a:pt x="506" y="112"/>
                      </a:lnTo>
                      <a:lnTo>
                        <a:pt x="513" y="114"/>
                      </a:lnTo>
                      <a:lnTo>
                        <a:pt x="518" y="118"/>
                      </a:lnTo>
                      <a:lnTo>
                        <a:pt x="522" y="122"/>
                      </a:lnTo>
                      <a:lnTo>
                        <a:pt x="527" y="125"/>
                      </a:lnTo>
                      <a:lnTo>
                        <a:pt x="533" y="124"/>
                      </a:lnTo>
                      <a:lnTo>
                        <a:pt x="537" y="121"/>
                      </a:lnTo>
                      <a:lnTo>
                        <a:pt x="540" y="119"/>
                      </a:lnTo>
                      <a:lnTo>
                        <a:pt x="546" y="118"/>
                      </a:lnTo>
                      <a:lnTo>
                        <a:pt x="553" y="118"/>
                      </a:lnTo>
                      <a:lnTo>
                        <a:pt x="557" y="121"/>
                      </a:lnTo>
                      <a:lnTo>
                        <a:pt x="561" y="124"/>
                      </a:lnTo>
                      <a:lnTo>
                        <a:pt x="564" y="128"/>
                      </a:lnTo>
                      <a:lnTo>
                        <a:pt x="569" y="135"/>
                      </a:lnTo>
                      <a:lnTo>
                        <a:pt x="574" y="138"/>
                      </a:lnTo>
                      <a:lnTo>
                        <a:pt x="579" y="139"/>
                      </a:lnTo>
                      <a:lnTo>
                        <a:pt x="584" y="138"/>
                      </a:lnTo>
                      <a:lnTo>
                        <a:pt x="586" y="136"/>
                      </a:lnTo>
                      <a:lnTo>
                        <a:pt x="593" y="132"/>
                      </a:lnTo>
                      <a:lnTo>
                        <a:pt x="600" y="126"/>
                      </a:lnTo>
                      <a:lnTo>
                        <a:pt x="605" y="125"/>
                      </a:lnTo>
                      <a:lnTo>
                        <a:pt x="609" y="125"/>
                      </a:lnTo>
                      <a:lnTo>
                        <a:pt x="613" y="125"/>
                      </a:lnTo>
                      <a:lnTo>
                        <a:pt x="616" y="128"/>
                      </a:lnTo>
                      <a:lnTo>
                        <a:pt x="621" y="135"/>
                      </a:lnTo>
                      <a:lnTo>
                        <a:pt x="623" y="138"/>
                      </a:lnTo>
                      <a:lnTo>
                        <a:pt x="627" y="140"/>
                      </a:lnTo>
                      <a:lnTo>
                        <a:pt x="630" y="143"/>
                      </a:lnTo>
                      <a:lnTo>
                        <a:pt x="637" y="143"/>
                      </a:lnTo>
                      <a:lnTo>
                        <a:pt x="641" y="138"/>
                      </a:lnTo>
                      <a:lnTo>
                        <a:pt x="645" y="131"/>
                      </a:lnTo>
                      <a:lnTo>
                        <a:pt x="651" y="126"/>
                      </a:lnTo>
                      <a:lnTo>
                        <a:pt x="655" y="124"/>
                      </a:lnTo>
                      <a:lnTo>
                        <a:pt x="659" y="122"/>
                      </a:lnTo>
                      <a:lnTo>
                        <a:pt x="666" y="126"/>
                      </a:lnTo>
                      <a:lnTo>
                        <a:pt x="673" y="129"/>
                      </a:lnTo>
                      <a:lnTo>
                        <a:pt x="685" y="139"/>
                      </a:lnTo>
                      <a:lnTo>
                        <a:pt x="706" y="159"/>
                      </a:lnTo>
                      <a:lnTo>
                        <a:pt x="715" y="154"/>
                      </a:lnTo>
                      <a:lnTo>
                        <a:pt x="723" y="152"/>
                      </a:lnTo>
                      <a:lnTo>
                        <a:pt x="730" y="152"/>
                      </a:lnTo>
                      <a:lnTo>
                        <a:pt x="737" y="154"/>
                      </a:lnTo>
                      <a:lnTo>
                        <a:pt x="744" y="159"/>
                      </a:lnTo>
                      <a:lnTo>
                        <a:pt x="748" y="166"/>
                      </a:lnTo>
                      <a:lnTo>
                        <a:pt x="753" y="173"/>
                      </a:lnTo>
                      <a:lnTo>
                        <a:pt x="758" y="180"/>
                      </a:lnTo>
                      <a:lnTo>
                        <a:pt x="766" y="170"/>
                      </a:lnTo>
                      <a:lnTo>
                        <a:pt x="770" y="167"/>
                      </a:lnTo>
                      <a:lnTo>
                        <a:pt x="776" y="164"/>
                      </a:lnTo>
                      <a:lnTo>
                        <a:pt x="780" y="163"/>
                      </a:lnTo>
                      <a:lnTo>
                        <a:pt x="786" y="161"/>
                      </a:lnTo>
                      <a:lnTo>
                        <a:pt x="794" y="163"/>
                      </a:lnTo>
                      <a:lnTo>
                        <a:pt x="804" y="166"/>
                      </a:lnTo>
                      <a:lnTo>
                        <a:pt x="812" y="173"/>
                      </a:lnTo>
                      <a:lnTo>
                        <a:pt x="819" y="183"/>
                      </a:lnTo>
                      <a:lnTo>
                        <a:pt x="825" y="194"/>
                      </a:lnTo>
                      <a:lnTo>
                        <a:pt x="833" y="190"/>
                      </a:lnTo>
                      <a:lnTo>
                        <a:pt x="842" y="188"/>
                      </a:lnTo>
                      <a:lnTo>
                        <a:pt x="849" y="190"/>
                      </a:lnTo>
                      <a:lnTo>
                        <a:pt x="856" y="192"/>
                      </a:lnTo>
                      <a:lnTo>
                        <a:pt x="861" y="198"/>
                      </a:lnTo>
                      <a:lnTo>
                        <a:pt x="869" y="204"/>
                      </a:lnTo>
                      <a:lnTo>
                        <a:pt x="874" y="209"/>
                      </a:lnTo>
                      <a:lnTo>
                        <a:pt x="881" y="213"/>
                      </a:lnTo>
                      <a:lnTo>
                        <a:pt x="890" y="201"/>
                      </a:lnTo>
                      <a:lnTo>
                        <a:pt x="895" y="197"/>
                      </a:lnTo>
                      <a:lnTo>
                        <a:pt x="899" y="195"/>
                      </a:lnTo>
                      <a:lnTo>
                        <a:pt x="904" y="194"/>
                      </a:lnTo>
                      <a:lnTo>
                        <a:pt x="909" y="199"/>
                      </a:lnTo>
                      <a:lnTo>
                        <a:pt x="915" y="204"/>
                      </a:lnTo>
                      <a:lnTo>
                        <a:pt x="926" y="215"/>
                      </a:lnTo>
                      <a:lnTo>
                        <a:pt x="932" y="219"/>
                      </a:lnTo>
                      <a:lnTo>
                        <a:pt x="939" y="222"/>
                      </a:lnTo>
                      <a:lnTo>
                        <a:pt x="947" y="225"/>
                      </a:lnTo>
                      <a:lnTo>
                        <a:pt x="956" y="226"/>
                      </a:lnTo>
                      <a:lnTo>
                        <a:pt x="965" y="219"/>
                      </a:lnTo>
                      <a:lnTo>
                        <a:pt x="974" y="218"/>
                      </a:lnTo>
                      <a:lnTo>
                        <a:pt x="981" y="218"/>
                      </a:lnTo>
                      <a:lnTo>
                        <a:pt x="988" y="220"/>
                      </a:lnTo>
                      <a:lnTo>
                        <a:pt x="995" y="226"/>
                      </a:lnTo>
                      <a:lnTo>
                        <a:pt x="1000" y="233"/>
                      </a:lnTo>
                      <a:lnTo>
                        <a:pt x="1010" y="247"/>
                      </a:lnTo>
                      <a:lnTo>
                        <a:pt x="1013" y="246"/>
                      </a:lnTo>
                      <a:lnTo>
                        <a:pt x="1015" y="244"/>
                      </a:lnTo>
                      <a:lnTo>
                        <a:pt x="1020" y="240"/>
                      </a:lnTo>
                      <a:lnTo>
                        <a:pt x="1026" y="236"/>
                      </a:lnTo>
                      <a:lnTo>
                        <a:pt x="1030" y="233"/>
                      </a:lnTo>
                      <a:lnTo>
                        <a:pt x="1033" y="233"/>
                      </a:lnTo>
                      <a:lnTo>
                        <a:pt x="1037" y="236"/>
                      </a:lnTo>
                      <a:lnTo>
                        <a:pt x="1041" y="239"/>
                      </a:lnTo>
                      <a:lnTo>
                        <a:pt x="1045" y="246"/>
                      </a:lnTo>
                      <a:lnTo>
                        <a:pt x="1051" y="254"/>
                      </a:lnTo>
                      <a:lnTo>
                        <a:pt x="1055" y="263"/>
                      </a:lnTo>
                      <a:lnTo>
                        <a:pt x="1068" y="261"/>
                      </a:lnTo>
                      <a:lnTo>
                        <a:pt x="1078" y="258"/>
                      </a:lnTo>
                      <a:lnTo>
                        <a:pt x="1088" y="256"/>
                      </a:lnTo>
                      <a:lnTo>
                        <a:pt x="1093" y="256"/>
                      </a:lnTo>
                      <a:lnTo>
                        <a:pt x="1097" y="257"/>
                      </a:lnTo>
                      <a:lnTo>
                        <a:pt x="1110" y="270"/>
                      </a:lnTo>
                      <a:lnTo>
                        <a:pt x="1117" y="275"/>
                      </a:lnTo>
                      <a:lnTo>
                        <a:pt x="1125" y="278"/>
                      </a:lnTo>
                      <a:lnTo>
                        <a:pt x="1131" y="272"/>
                      </a:lnTo>
                      <a:lnTo>
                        <a:pt x="1137" y="270"/>
                      </a:lnTo>
                      <a:lnTo>
                        <a:pt x="1142" y="268"/>
                      </a:lnTo>
                      <a:lnTo>
                        <a:pt x="1149" y="268"/>
                      </a:lnTo>
                      <a:lnTo>
                        <a:pt x="1155" y="270"/>
                      </a:lnTo>
                      <a:lnTo>
                        <a:pt x="1162" y="272"/>
                      </a:lnTo>
                      <a:lnTo>
                        <a:pt x="1173" y="279"/>
                      </a:lnTo>
                      <a:lnTo>
                        <a:pt x="1182" y="277"/>
                      </a:lnTo>
                      <a:lnTo>
                        <a:pt x="1189" y="277"/>
                      </a:lnTo>
                      <a:lnTo>
                        <a:pt x="1196" y="278"/>
                      </a:lnTo>
                      <a:lnTo>
                        <a:pt x="1203" y="282"/>
                      </a:lnTo>
                      <a:lnTo>
                        <a:pt x="1214" y="293"/>
                      </a:lnTo>
                      <a:lnTo>
                        <a:pt x="1225" y="303"/>
                      </a:lnTo>
                      <a:lnTo>
                        <a:pt x="1228" y="299"/>
                      </a:lnTo>
                      <a:lnTo>
                        <a:pt x="1232" y="295"/>
                      </a:lnTo>
                      <a:lnTo>
                        <a:pt x="1241" y="291"/>
                      </a:lnTo>
                      <a:lnTo>
                        <a:pt x="1246" y="292"/>
                      </a:lnTo>
                      <a:lnTo>
                        <a:pt x="1250" y="295"/>
                      </a:lnTo>
                      <a:lnTo>
                        <a:pt x="1259" y="302"/>
                      </a:lnTo>
                      <a:lnTo>
                        <a:pt x="1264" y="309"/>
                      </a:lnTo>
                      <a:lnTo>
                        <a:pt x="1269" y="312"/>
                      </a:lnTo>
                      <a:lnTo>
                        <a:pt x="1273" y="314"/>
                      </a:lnTo>
                      <a:lnTo>
                        <a:pt x="1280" y="310"/>
                      </a:lnTo>
                      <a:lnTo>
                        <a:pt x="1287" y="309"/>
                      </a:lnTo>
                      <a:lnTo>
                        <a:pt x="1294" y="307"/>
                      </a:lnTo>
                      <a:lnTo>
                        <a:pt x="1301" y="309"/>
                      </a:lnTo>
                      <a:lnTo>
                        <a:pt x="1306" y="310"/>
                      </a:lnTo>
                      <a:lnTo>
                        <a:pt x="1314" y="314"/>
                      </a:lnTo>
                      <a:lnTo>
                        <a:pt x="1319" y="319"/>
                      </a:lnTo>
                      <a:lnTo>
                        <a:pt x="1323" y="324"/>
                      </a:lnTo>
                      <a:lnTo>
                        <a:pt x="1326" y="322"/>
                      </a:lnTo>
                      <a:lnTo>
                        <a:pt x="1329" y="320"/>
                      </a:lnTo>
                      <a:lnTo>
                        <a:pt x="1337" y="320"/>
                      </a:lnTo>
                      <a:lnTo>
                        <a:pt x="1343" y="327"/>
                      </a:lnTo>
                      <a:lnTo>
                        <a:pt x="1349" y="333"/>
                      </a:lnTo>
                      <a:lnTo>
                        <a:pt x="1356" y="337"/>
                      </a:lnTo>
                      <a:lnTo>
                        <a:pt x="1364" y="341"/>
                      </a:lnTo>
                      <a:lnTo>
                        <a:pt x="1371" y="337"/>
                      </a:lnTo>
                      <a:lnTo>
                        <a:pt x="1379" y="334"/>
                      </a:lnTo>
                      <a:lnTo>
                        <a:pt x="1387" y="334"/>
                      </a:lnTo>
                      <a:lnTo>
                        <a:pt x="1392" y="334"/>
                      </a:lnTo>
                      <a:lnTo>
                        <a:pt x="1399" y="336"/>
                      </a:lnTo>
                      <a:lnTo>
                        <a:pt x="1405" y="338"/>
                      </a:lnTo>
                      <a:lnTo>
                        <a:pt x="1416" y="347"/>
                      </a:lnTo>
                      <a:lnTo>
                        <a:pt x="1426" y="355"/>
                      </a:lnTo>
                      <a:lnTo>
                        <a:pt x="1438" y="364"/>
                      </a:lnTo>
                      <a:lnTo>
                        <a:pt x="1444" y="368"/>
                      </a:lnTo>
                      <a:lnTo>
                        <a:pt x="1451" y="371"/>
                      </a:lnTo>
                      <a:lnTo>
                        <a:pt x="1458" y="373"/>
                      </a:lnTo>
                      <a:lnTo>
                        <a:pt x="1465" y="375"/>
                      </a:lnTo>
                      <a:lnTo>
                        <a:pt x="1464" y="371"/>
                      </a:lnTo>
                      <a:lnTo>
                        <a:pt x="1461" y="369"/>
                      </a:lnTo>
                      <a:lnTo>
                        <a:pt x="1455" y="366"/>
                      </a:lnTo>
                      <a:lnTo>
                        <a:pt x="1448" y="366"/>
                      </a:lnTo>
                      <a:lnTo>
                        <a:pt x="1445" y="365"/>
                      </a:lnTo>
                      <a:lnTo>
                        <a:pt x="1444" y="362"/>
                      </a:lnTo>
                      <a:lnTo>
                        <a:pt x="1450" y="357"/>
                      </a:lnTo>
                      <a:lnTo>
                        <a:pt x="1451" y="354"/>
                      </a:lnTo>
                      <a:lnTo>
                        <a:pt x="1454" y="354"/>
                      </a:lnTo>
                      <a:lnTo>
                        <a:pt x="1460" y="355"/>
                      </a:lnTo>
                      <a:lnTo>
                        <a:pt x="1465" y="358"/>
                      </a:lnTo>
                      <a:lnTo>
                        <a:pt x="1478" y="365"/>
                      </a:lnTo>
                      <a:lnTo>
                        <a:pt x="1483" y="369"/>
                      </a:lnTo>
                      <a:lnTo>
                        <a:pt x="1489" y="371"/>
                      </a:lnTo>
                      <a:lnTo>
                        <a:pt x="1492" y="366"/>
                      </a:lnTo>
                      <a:lnTo>
                        <a:pt x="1495" y="362"/>
                      </a:lnTo>
                      <a:lnTo>
                        <a:pt x="1497" y="359"/>
                      </a:lnTo>
                      <a:lnTo>
                        <a:pt x="1500" y="359"/>
                      </a:lnTo>
                      <a:lnTo>
                        <a:pt x="1504" y="358"/>
                      </a:lnTo>
                      <a:lnTo>
                        <a:pt x="1507" y="359"/>
                      </a:lnTo>
                      <a:lnTo>
                        <a:pt x="1514" y="362"/>
                      </a:lnTo>
                      <a:lnTo>
                        <a:pt x="1530" y="372"/>
                      </a:lnTo>
                      <a:lnTo>
                        <a:pt x="1538" y="375"/>
                      </a:lnTo>
                      <a:lnTo>
                        <a:pt x="1542" y="376"/>
                      </a:lnTo>
                      <a:lnTo>
                        <a:pt x="1547" y="376"/>
                      </a:lnTo>
                      <a:close/>
                      <a:moveTo>
                        <a:pt x="374" y="289"/>
                      </a:moveTo>
                      <a:lnTo>
                        <a:pt x="374" y="289"/>
                      </a:lnTo>
                      <a:lnTo>
                        <a:pt x="363" y="319"/>
                      </a:lnTo>
                      <a:lnTo>
                        <a:pt x="352" y="347"/>
                      </a:lnTo>
                      <a:lnTo>
                        <a:pt x="346" y="361"/>
                      </a:lnTo>
                      <a:lnTo>
                        <a:pt x="342" y="375"/>
                      </a:lnTo>
                      <a:lnTo>
                        <a:pt x="339" y="390"/>
                      </a:lnTo>
                      <a:lnTo>
                        <a:pt x="338" y="406"/>
                      </a:lnTo>
                      <a:lnTo>
                        <a:pt x="335" y="448"/>
                      </a:lnTo>
                      <a:lnTo>
                        <a:pt x="334" y="469"/>
                      </a:lnTo>
                      <a:lnTo>
                        <a:pt x="335" y="491"/>
                      </a:lnTo>
                      <a:lnTo>
                        <a:pt x="338" y="507"/>
                      </a:lnTo>
                      <a:lnTo>
                        <a:pt x="342" y="521"/>
                      </a:lnTo>
                      <a:lnTo>
                        <a:pt x="348" y="534"/>
                      </a:lnTo>
                      <a:lnTo>
                        <a:pt x="353" y="545"/>
                      </a:lnTo>
                      <a:lnTo>
                        <a:pt x="366" y="566"/>
                      </a:lnTo>
                      <a:lnTo>
                        <a:pt x="381" y="585"/>
                      </a:lnTo>
                      <a:lnTo>
                        <a:pt x="390" y="595"/>
                      </a:lnTo>
                      <a:lnTo>
                        <a:pt x="398" y="602"/>
                      </a:lnTo>
                      <a:lnTo>
                        <a:pt x="424" y="616"/>
                      </a:lnTo>
                      <a:lnTo>
                        <a:pt x="447" y="629"/>
                      </a:lnTo>
                      <a:lnTo>
                        <a:pt x="474" y="642"/>
                      </a:lnTo>
                      <a:lnTo>
                        <a:pt x="501" y="651"/>
                      </a:lnTo>
                      <a:lnTo>
                        <a:pt x="515" y="656"/>
                      </a:lnTo>
                      <a:lnTo>
                        <a:pt x="530" y="660"/>
                      </a:lnTo>
                      <a:lnTo>
                        <a:pt x="537" y="660"/>
                      </a:lnTo>
                      <a:lnTo>
                        <a:pt x="544" y="660"/>
                      </a:lnTo>
                      <a:lnTo>
                        <a:pt x="551" y="660"/>
                      </a:lnTo>
                      <a:lnTo>
                        <a:pt x="558" y="661"/>
                      </a:lnTo>
                      <a:lnTo>
                        <a:pt x="578" y="665"/>
                      </a:lnTo>
                      <a:lnTo>
                        <a:pt x="596" y="671"/>
                      </a:lnTo>
                      <a:lnTo>
                        <a:pt x="634" y="684"/>
                      </a:lnTo>
                      <a:lnTo>
                        <a:pt x="669" y="695"/>
                      </a:lnTo>
                      <a:lnTo>
                        <a:pt x="706" y="706"/>
                      </a:lnTo>
                      <a:lnTo>
                        <a:pt x="762" y="720"/>
                      </a:lnTo>
                      <a:lnTo>
                        <a:pt x="818" y="733"/>
                      </a:lnTo>
                      <a:lnTo>
                        <a:pt x="828" y="733"/>
                      </a:lnTo>
                      <a:lnTo>
                        <a:pt x="838" y="734"/>
                      </a:lnTo>
                      <a:lnTo>
                        <a:pt x="842" y="737"/>
                      </a:lnTo>
                      <a:lnTo>
                        <a:pt x="846" y="738"/>
                      </a:lnTo>
                      <a:lnTo>
                        <a:pt x="850" y="741"/>
                      </a:lnTo>
                      <a:lnTo>
                        <a:pt x="854" y="743"/>
                      </a:lnTo>
                      <a:lnTo>
                        <a:pt x="860" y="744"/>
                      </a:lnTo>
                      <a:lnTo>
                        <a:pt x="866" y="743"/>
                      </a:lnTo>
                      <a:lnTo>
                        <a:pt x="871" y="743"/>
                      </a:lnTo>
                      <a:lnTo>
                        <a:pt x="876" y="743"/>
                      </a:lnTo>
                      <a:lnTo>
                        <a:pt x="885" y="747"/>
                      </a:lnTo>
                      <a:lnTo>
                        <a:pt x="895" y="750"/>
                      </a:lnTo>
                      <a:lnTo>
                        <a:pt x="949" y="764"/>
                      </a:lnTo>
                      <a:lnTo>
                        <a:pt x="975" y="769"/>
                      </a:lnTo>
                      <a:lnTo>
                        <a:pt x="1002" y="775"/>
                      </a:lnTo>
                      <a:lnTo>
                        <a:pt x="1066" y="788"/>
                      </a:lnTo>
                      <a:lnTo>
                        <a:pt x="1088" y="792"/>
                      </a:lnTo>
                      <a:lnTo>
                        <a:pt x="1109" y="796"/>
                      </a:lnTo>
                      <a:lnTo>
                        <a:pt x="1148" y="807"/>
                      </a:lnTo>
                      <a:lnTo>
                        <a:pt x="1187" y="819"/>
                      </a:lnTo>
                      <a:lnTo>
                        <a:pt x="1229" y="828"/>
                      </a:lnTo>
                      <a:lnTo>
                        <a:pt x="1248" y="834"/>
                      </a:lnTo>
                      <a:lnTo>
                        <a:pt x="1266" y="835"/>
                      </a:lnTo>
                      <a:lnTo>
                        <a:pt x="1269" y="835"/>
                      </a:lnTo>
                      <a:lnTo>
                        <a:pt x="1271" y="834"/>
                      </a:lnTo>
                      <a:lnTo>
                        <a:pt x="1274" y="833"/>
                      </a:lnTo>
                      <a:lnTo>
                        <a:pt x="1280" y="834"/>
                      </a:lnTo>
                      <a:lnTo>
                        <a:pt x="1284" y="835"/>
                      </a:lnTo>
                      <a:lnTo>
                        <a:pt x="1288" y="835"/>
                      </a:lnTo>
                      <a:lnTo>
                        <a:pt x="1309" y="834"/>
                      </a:lnTo>
                      <a:lnTo>
                        <a:pt x="1333" y="831"/>
                      </a:lnTo>
                      <a:lnTo>
                        <a:pt x="1356" y="826"/>
                      </a:lnTo>
                      <a:lnTo>
                        <a:pt x="1375" y="819"/>
                      </a:lnTo>
                      <a:lnTo>
                        <a:pt x="1395" y="809"/>
                      </a:lnTo>
                      <a:lnTo>
                        <a:pt x="1412" y="796"/>
                      </a:lnTo>
                      <a:lnTo>
                        <a:pt x="1429" y="782"/>
                      </a:lnTo>
                      <a:lnTo>
                        <a:pt x="1444" y="765"/>
                      </a:lnTo>
                      <a:lnTo>
                        <a:pt x="1458" y="748"/>
                      </a:lnTo>
                      <a:lnTo>
                        <a:pt x="1472" y="731"/>
                      </a:lnTo>
                      <a:lnTo>
                        <a:pt x="1495" y="698"/>
                      </a:lnTo>
                      <a:lnTo>
                        <a:pt x="1510" y="675"/>
                      </a:lnTo>
                      <a:lnTo>
                        <a:pt x="1523" y="651"/>
                      </a:lnTo>
                      <a:lnTo>
                        <a:pt x="1535" y="628"/>
                      </a:lnTo>
                      <a:lnTo>
                        <a:pt x="1547" y="602"/>
                      </a:lnTo>
                      <a:lnTo>
                        <a:pt x="1556" y="577"/>
                      </a:lnTo>
                      <a:lnTo>
                        <a:pt x="1562" y="550"/>
                      </a:lnTo>
                      <a:lnTo>
                        <a:pt x="1566" y="522"/>
                      </a:lnTo>
                      <a:lnTo>
                        <a:pt x="1568" y="491"/>
                      </a:lnTo>
                      <a:lnTo>
                        <a:pt x="1562" y="482"/>
                      </a:lnTo>
                      <a:lnTo>
                        <a:pt x="1555" y="473"/>
                      </a:lnTo>
                      <a:lnTo>
                        <a:pt x="1540" y="458"/>
                      </a:lnTo>
                      <a:lnTo>
                        <a:pt x="1495" y="444"/>
                      </a:lnTo>
                      <a:lnTo>
                        <a:pt x="1448" y="430"/>
                      </a:lnTo>
                      <a:lnTo>
                        <a:pt x="1402" y="416"/>
                      </a:lnTo>
                      <a:lnTo>
                        <a:pt x="1356" y="404"/>
                      </a:lnTo>
                      <a:lnTo>
                        <a:pt x="1173" y="358"/>
                      </a:lnTo>
                      <a:lnTo>
                        <a:pt x="1141" y="351"/>
                      </a:lnTo>
                      <a:lnTo>
                        <a:pt x="1110" y="343"/>
                      </a:lnTo>
                      <a:lnTo>
                        <a:pt x="1079" y="336"/>
                      </a:lnTo>
                      <a:lnTo>
                        <a:pt x="1048" y="329"/>
                      </a:lnTo>
                      <a:lnTo>
                        <a:pt x="1017" y="322"/>
                      </a:lnTo>
                      <a:lnTo>
                        <a:pt x="988" y="313"/>
                      </a:lnTo>
                      <a:lnTo>
                        <a:pt x="977" y="309"/>
                      </a:lnTo>
                      <a:lnTo>
                        <a:pt x="972" y="306"/>
                      </a:lnTo>
                      <a:lnTo>
                        <a:pt x="967" y="305"/>
                      </a:lnTo>
                      <a:lnTo>
                        <a:pt x="958" y="305"/>
                      </a:lnTo>
                      <a:lnTo>
                        <a:pt x="950" y="305"/>
                      </a:lnTo>
                      <a:lnTo>
                        <a:pt x="933" y="300"/>
                      </a:lnTo>
                      <a:lnTo>
                        <a:pt x="919" y="296"/>
                      </a:lnTo>
                      <a:lnTo>
                        <a:pt x="904" y="291"/>
                      </a:lnTo>
                      <a:lnTo>
                        <a:pt x="888" y="286"/>
                      </a:lnTo>
                      <a:lnTo>
                        <a:pt x="877" y="286"/>
                      </a:lnTo>
                      <a:lnTo>
                        <a:pt x="867" y="285"/>
                      </a:lnTo>
                      <a:lnTo>
                        <a:pt x="856" y="282"/>
                      </a:lnTo>
                      <a:lnTo>
                        <a:pt x="845" y="278"/>
                      </a:lnTo>
                      <a:lnTo>
                        <a:pt x="835" y="274"/>
                      </a:lnTo>
                      <a:lnTo>
                        <a:pt x="824" y="271"/>
                      </a:lnTo>
                      <a:lnTo>
                        <a:pt x="798" y="268"/>
                      </a:lnTo>
                      <a:lnTo>
                        <a:pt x="774" y="264"/>
                      </a:lnTo>
                      <a:lnTo>
                        <a:pt x="741" y="256"/>
                      </a:lnTo>
                      <a:lnTo>
                        <a:pt x="725" y="251"/>
                      </a:lnTo>
                      <a:lnTo>
                        <a:pt x="706" y="248"/>
                      </a:lnTo>
                      <a:lnTo>
                        <a:pt x="687" y="244"/>
                      </a:lnTo>
                      <a:lnTo>
                        <a:pt x="665" y="239"/>
                      </a:lnTo>
                      <a:lnTo>
                        <a:pt x="620" y="225"/>
                      </a:lnTo>
                      <a:lnTo>
                        <a:pt x="582" y="212"/>
                      </a:lnTo>
                      <a:lnTo>
                        <a:pt x="543" y="201"/>
                      </a:lnTo>
                      <a:lnTo>
                        <a:pt x="523" y="195"/>
                      </a:lnTo>
                      <a:lnTo>
                        <a:pt x="504" y="191"/>
                      </a:lnTo>
                      <a:lnTo>
                        <a:pt x="485" y="187"/>
                      </a:lnTo>
                      <a:lnTo>
                        <a:pt x="467" y="185"/>
                      </a:lnTo>
                      <a:lnTo>
                        <a:pt x="449" y="177"/>
                      </a:lnTo>
                      <a:lnTo>
                        <a:pt x="429" y="170"/>
                      </a:lnTo>
                      <a:lnTo>
                        <a:pt x="408" y="166"/>
                      </a:lnTo>
                      <a:lnTo>
                        <a:pt x="388" y="163"/>
                      </a:lnTo>
                      <a:lnTo>
                        <a:pt x="391" y="177"/>
                      </a:lnTo>
                      <a:lnTo>
                        <a:pt x="393" y="192"/>
                      </a:lnTo>
                      <a:lnTo>
                        <a:pt x="391" y="208"/>
                      </a:lnTo>
                      <a:lnTo>
                        <a:pt x="390" y="225"/>
                      </a:lnTo>
                      <a:lnTo>
                        <a:pt x="387" y="240"/>
                      </a:lnTo>
                      <a:lnTo>
                        <a:pt x="383" y="257"/>
                      </a:lnTo>
                      <a:lnTo>
                        <a:pt x="374" y="289"/>
                      </a:lnTo>
                      <a:close/>
                      <a:moveTo>
                        <a:pt x="1503" y="375"/>
                      </a:moveTo>
                      <a:lnTo>
                        <a:pt x="1503" y="375"/>
                      </a:lnTo>
                      <a:lnTo>
                        <a:pt x="1503" y="378"/>
                      </a:lnTo>
                      <a:lnTo>
                        <a:pt x="1502" y="382"/>
                      </a:lnTo>
                      <a:lnTo>
                        <a:pt x="1509" y="383"/>
                      </a:lnTo>
                      <a:lnTo>
                        <a:pt x="1516" y="386"/>
                      </a:lnTo>
                      <a:lnTo>
                        <a:pt x="1523" y="387"/>
                      </a:lnTo>
                      <a:lnTo>
                        <a:pt x="1527" y="387"/>
                      </a:lnTo>
                      <a:lnTo>
                        <a:pt x="1530" y="386"/>
                      </a:lnTo>
                      <a:lnTo>
                        <a:pt x="1523" y="383"/>
                      </a:lnTo>
                      <a:lnTo>
                        <a:pt x="1517" y="380"/>
                      </a:lnTo>
                      <a:lnTo>
                        <a:pt x="1511" y="376"/>
                      </a:lnTo>
                      <a:lnTo>
                        <a:pt x="1503" y="375"/>
                      </a:lnTo>
                      <a:close/>
                      <a:moveTo>
                        <a:pt x="1190" y="883"/>
                      </a:moveTo>
                      <a:lnTo>
                        <a:pt x="1190" y="883"/>
                      </a:lnTo>
                      <a:lnTo>
                        <a:pt x="1180" y="877"/>
                      </a:lnTo>
                      <a:lnTo>
                        <a:pt x="1169" y="875"/>
                      </a:lnTo>
                      <a:lnTo>
                        <a:pt x="1158" y="872"/>
                      </a:lnTo>
                      <a:lnTo>
                        <a:pt x="1146" y="870"/>
                      </a:lnTo>
                      <a:lnTo>
                        <a:pt x="1124" y="868"/>
                      </a:lnTo>
                      <a:lnTo>
                        <a:pt x="1100" y="863"/>
                      </a:lnTo>
                      <a:lnTo>
                        <a:pt x="1075" y="858"/>
                      </a:lnTo>
                      <a:lnTo>
                        <a:pt x="1051" y="851"/>
                      </a:lnTo>
                      <a:lnTo>
                        <a:pt x="1027" y="842"/>
                      </a:lnTo>
                      <a:lnTo>
                        <a:pt x="1002" y="835"/>
                      </a:lnTo>
                      <a:lnTo>
                        <a:pt x="950" y="824"/>
                      </a:lnTo>
                      <a:lnTo>
                        <a:pt x="898" y="813"/>
                      </a:lnTo>
                      <a:lnTo>
                        <a:pt x="885" y="807"/>
                      </a:lnTo>
                      <a:lnTo>
                        <a:pt x="871" y="803"/>
                      </a:lnTo>
                      <a:lnTo>
                        <a:pt x="843" y="796"/>
                      </a:lnTo>
                      <a:lnTo>
                        <a:pt x="817" y="790"/>
                      </a:lnTo>
                      <a:lnTo>
                        <a:pt x="788" y="783"/>
                      </a:lnTo>
                      <a:lnTo>
                        <a:pt x="760" y="776"/>
                      </a:lnTo>
                      <a:lnTo>
                        <a:pt x="731" y="771"/>
                      </a:lnTo>
                      <a:lnTo>
                        <a:pt x="703" y="767"/>
                      </a:lnTo>
                      <a:lnTo>
                        <a:pt x="675" y="761"/>
                      </a:lnTo>
                      <a:lnTo>
                        <a:pt x="654" y="754"/>
                      </a:lnTo>
                      <a:lnTo>
                        <a:pt x="634" y="747"/>
                      </a:lnTo>
                      <a:lnTo>
                        <a:pt x="613" y="740"/>
                      </a:lnTo>
                      <a:lnTo>
                        <a:pt x="591" y="733"/>
                      </a:lnTo>
                      <a:lnTo>
                        <a:pt x="534" y="717"/>
                      </a:lnTo>
                      <a:lnTo>
                        <a:pt x="508" y="709"/>
                      </a:lnTo>
                      <a:lnTo>
                        <a:pt x="484" y="702"/>
                      </a:lnTo>
                      <a:lnTo>
                        <a:pt x="463" y="698"/>
                      </a:lnTo>
                      <a:lnTo>
                        <a:pt x="443" y="692"/>
                      </a:lnTo>
                      <a:lnTo>
                        <a:pt x="422" y="685"/>
                      </a:lnTo>
                      <a:lnTo>
                        <a:pt x="402" y="678"/>
                      </a:lnTo>
                      <a:lnTo>
                        <a:pt x="384" y="670"/>
                      </a:lnTo>
                      <a:lnTo>
                        <a:pt x="366" y="661"/>
                      </a:lnTo>
                      <a:lnTo>
                        <a:pt x="349" y="650"/>
                      </a:lnTo>
                      <a:lnTo>
                        <a:pt x="334" y="640"/>
                      </a:lnTo>
                      <a:lnTo>
                        <a:pt x="328" y="635"/>
                      </a:lnTo>
                      <a:lnTo>
                        <a:pt x="322" y="629"/>
                      </a:lnTo>
                      <a:lnTo>
                        <a:pt x="313" y="615"/>
                      </a:lnTo>
                      <a:lnTo>
                        <a:pt x="304" y="600"/>
                      </a:lnTo>
                      <a:lnTo>
                        <a:pt x="296" y="584"/>
                      </a:lnTo>
                      <a:lnTo>
                        <a:pt x="289" y="569"/>
                      </a:lnTo>
                      <a:lnTo>
                        <a:pt x="282" y="550"/>
                      </a:lnTo>
                      <a:lnTo>
                        <a:pt x="278" y="532"/>
                      </a:lnTo>
                      <a:lnTo>
                        <a:pt x="275" y="517"/>
                      </a:lnTo>
                      <a:lnTo>
                        <a:pt x="272" y="489"/>
                      </a:lnTo>
                      <a:lnTo>
                        <a:pt x="272" y="465"/>
                      </a:lnTo>
                      <a:lnTo>
                        <a:pt x="275" y="439"/>
                      </a:lnTo>
                      <a:lnTo>
                        <a:pt x="280" y="413"/>
                      </a:lnTo>
                      <a:lnTo>
                        <a:pt x="283" y="397"/>
                      </a:lnTo>
                      <a:lnTo>
                        <a:pt x="289" y="380"/>
                      </a:lnTo>
                      <a:lnTo>
                        <a:pt x="293" y="365"/>
                      </a:lnTo>
                      <a:lnTo>
                        <a:pt x="294" y="358"/>
                      </a:lnTo>
                      <a:lnTo>
                        <a:pt x="294" y="351"/>
                      </a:lnTo>
                      <a:lnTo>
                        <a:pt x="294" y="354"/>
                      </a:lnTo>
                      <a:lnTo>
                        <a:pt x="282" y="383"/>
                      </a:lnTo>
                      <a:lnTo>
                        <a:pt x="269" y="413"/>
                      </a:lnTo>
                      <a:lnTo>
                        <a:pt x="240" y="475"/>
                      </a:lnTo>
                      <a:lnTo>
                        <a:pt x="219" y="515"/>
                      </a:lnTo>
                      <a:lnTo>
                        <a:pt x="199" y="556"/>
                      </a:lnTo>
                      <a:lnTo>
                        <a:pt x="190" y="576"/>
                      </a:lnTo>
                      <a:lnTo>
                        <a:pt x="182" y="597"/>
                      </a:lnTo>
                      <a:lnTo>
                        <a:pt x="176" y="618"/>
                      </a:lnTo>
                      <a:lnTo>
                        <a:pt x="171" y="639"/>
                      </a:lnTo>
                      <a:lnTo>
                        <a:pt x="167" y="665"/>
                      </a:lnTo>
                      <a:lnTo>
                        <a:pt x="165" y="680"/>
                      </a:lnTo>
                      <a:lnTo>
                        <a:pt x="167" y="692"/>
                      </a:lnTo>
                      <a:lnTo>
                        <a:pt x="169" y="702"/>
                      </a:lnTo>
                      <a:lnTo>
                        <a:pt x="174" y="709"/>
                      </a:lnTo>
                      <a:lnTo>
                        <a:pt x="181" y="715"/>
                      </a:lnTo>
                      <a:lnTo>
                        <a:pt x="188" y="720"/>
                      </a:lnTo>
                      <a:lnTo>
                        <a:pt x="197" y="726"/>
                      </a:lnTo>
                      <a:lnTo>
                        <a:pt x="207" y="729"/>
                      </a:lnTo>
                      <a:lnTo>
                        <a:pt x="227" y="734"/>
                      </a:lnTo>
                      <a:lnTo>
                        <a:pt x="272" y="744"/>
                      </a:lnTo>
                      <a:lnTo>
                        <a:pt x="318" y="751"/>
                      </a:lnTo>
                      <a:lnTo>
                        <a:pt x="365" y="758"/>
                      </a:lnTo>
                      <a:lnTo>
                        <a:pt x="411" y="768"/>
                      </a:lnTo>
                      <a:lnTo>
                        <a:pt x="459" y="779"/>
                      </a:lnTo>
                      <a:lnTo>
                        <a:pt x="505" y="792"/>
                      </a:lnTo>
                      <a:lnTo>
                        <a:pt x="602" y="817"/>
                      </a:lnTo>
                      <a:lnTo>
                        <a:pt x="647" y="828"/>
                      </a:lnTo>
                      <a:lnTo>
                        <a:pt x="692" y="842"/>
                      </a:lnTo>
                      <a:lnTo>
                        <a:pt x="737" y="854"/>
                      </a:lnTo>
                      <a:lnTo>
                        <a:pt x="783" y="863"/>
                      </a:lnTo>
                      <a:lnTo>
                        <a:pt x="829" y="873"/>
                      </a:lnTo>
                      <a:lnTo>
                        <a:pt x="876" y="883"/>
                      </a:lnTo>
                      <a:lnTo>
                        <a:pt x="899" y="887"/>
                      </a:lnTo>
                      <a:lnTo>
                        <a:pt x="923" y="892"/>
                      </a:lnTo>
                      <a:lnTo>
                        <a:pt x="946" y="896"/>
                      </a:lnTo>
                      <a:lnTo>
                        <a:pt x="968" y="901"/>
                      </a:lnTo>
                      <a:lnTo>
                        <a:pt x="1023" y="917"/>
                      </a:lnTo>
                      <a:lnTo>
                        <a:pt x="1050" y="927"/>
                      </a:lnTo>
                      <a:lnTo>
                        <a:pt x="1079" y="934"/>
                      </a:lnTo>
                      <a:lnTo>
                        <a:pt x="1148" y="952"/>
                      </a:lnTo>
                      <a:lnTo>
                        <a:pt x="1182" y="960"/>
                      </a:lnTo>
                      <a:lnTo>
                        <a:pt x="1197" y="962"/>
                      </a:lnTo>
                      <a:lnTo>
                        <a:pt x="1211" y="963"/>
                      </a:lnTo>
                      <a:lnTo>
                        <a:pt x="1231" y="970"/>
                      </a:lnTo>
                      <a:lnTo>
                        <a:pt x="1252" y="974"/>
                      </a:lnTo>
                      <a:lnTo>
                        <a:pt x="1294" y="983"/>
                      </a:lnTo>
                      <a:lnTo>
                        <a:pt x="1336" y="991"/>
                      </a:lnTo>
                      <a:lnTo>
                        <a:pt x="1357" y="994"/>
                      </a:lnTo>
                      <a:lnTo>
                        <a:pt x="1368" y="994"/>
                      </a:lnTo>
                      <a:lnTo>
                        <a:pt x="1379" y="994"/>
                      </a:lnTo>
                      <a:lnTo>
                        <a:pt x="1391" y="991"/>
                      </a:lnTo>
                      <a:lnTo>
                        <a:pt x="1402" y="988"/>
                      </a:lnTo>
                      <a:lnTo>
                        <a:pt x="1415" y="986"/>
                      </a:lnTo>
                      <a:lnTo>
                        <a:pt x="1426" y="984"/>
                      </a:lnTo>
                      <a:lnTo>
                        <a:pt x="1447" y="956"/>
                      </a:lnTo>
                      <a:lnTo>
                        <a:pt x="1458" y="941"/>
                      </a:lnTo>
                      <a:lnTo>
                        <a:pt x="1468" y="925"/>
                      </a:lnTo>
                      <a:lnTo>
                        <a:pt x="1476" y="908"/>
                      </a:lnTo>
                      <a:lnTo>
                        <a:pt x="1483" y="892"/>
                      </a:lnTo>
                      <a:lnTo>
                        <a:pt x="1488" y="872"/>
                      </a:lnTo>
                      <a:lnTo>
                        <a:pt x="1489" y="852"/>
                      </a:lnTo>
                      <a:lnTo>
                        <a:pt x="1465" y="865"/>
                      </a:lnTo>
                      <a:lnTo>
                        <a:pt x="1437" y="877"/>
                      </a:lnTo>
                      <a:lnTo>
                        <a:pt x="1423" y="883"/>
                      </a:lnTo>
                      <a:lnTo>
                        <a:pt x="1408" y="887"/>
                      </a:lnTo>
                      <a:lnTo>
                        <a:pt x="1392" y="892"/>
                      </a:lnTo>
                      <a:lnTo>
                        <a:pt x="1378" y="894"/>
                      </a:lnTo>
                      <a:lnTo>
                        <a:pt x="1370" y="894"/>
                      </a:lnTo>
                      <a:lnTo>
                        <a:pt x="1363" y="893"/>
                      </a:lnTo>
                      <a:lnTo>
                        <a:pt x="1356" y="894"/>
                      </a:lnTo>
                      <a:lnTo>
                        <a:pt x="1350" y="896"/>
                      </a:lnTo>
                      <a:lnTo>
                        <a:pt x="1354" y="896"/>
                      </a:lnTo>
                      <a:lnTo>
                        <a:pt x="1357" y="897"/>
                      </a:lnTo>
                      <a:lnTo>
                        <a:pt x="1360" y="899"/>
                      </a:lnTo>
                      <a:lnTo>
                        <a:pt x="1360" y="903"/>
                      </a:lnTo>
                      <a:lnTo>
                        <a:pt x="1315" y="900"/>
                      </a:lnTo>
                      <a:lnTo>
                        <a:pt x="1274" y="896"/>
                      </a:lnTo>
                      <a:lnTo>
                        <a:pt x="1190" y="883"/>
                      </a:lnTo>
                      <a:close/>
                      <a:moveTo>
                        <a:pt x="1385" y="351"/>
                      </a:moveTo>
                      <a:lnTo>
                        <a:pt x="1385" y="351"/>
                      </a:lnTo>
                      <a:lnTo>
                        <a:pt x="1391" y="352"/>
                      </a:lnTo>
                      <a:lnTo>
                        <a:pt x="1398" y="354"/>
                      </a:lnTo>
                      <a:lnTo>
                        <a:pt x="1405" y="355"/>
                      </a:lnTo>
                      <a:lnTo>
                        <a:pt x="1409" y="355"/>
                      </a:lnTo>
                      <a:lnTo>
                        <a:pt x="1403" y="352"/>
                      </a:lnTo>
                      <a:lnTo>
                        <a:pt x="1396" y="348"/>
                      </a:lnTo>
                      <a:lnTo>
                        <a:pt x="1392" y="347"/>
                      </a:lnTo>
                      <a:lnTo>
                        <a:pt x="1389" y="347"/>
                      </a:lnTo>
                      <a:lnTo>
                        <a:pt x="1387" y="348"/>
                      </a:lnTo>
                      <a:lnTo>
                        <a:pt x="1385" y="351"/>
                      </a:lnTo>
                      <a:close/>
                      <a:moveTo>
                        <a:pt x="1238" y="312"/>
                      </a:moveTo>
                      <a:lnTo>
                        <a:pt x="1238" y="312"/>
                      </a:lnTo>
                      <a:lnTo>
                        <a:pt x="1245" y="312"/>
                      </a:lnTo>
                      <a:lnTo>
                        <a:pt x="1246" y="313"/>
                      </a:lnTo>
                      <a:lnTo>
                        <a:pt x="1248" y="313"/>
                      </a:lnTo>
                      <a:lnTo>
                        <a:pt x="1249" y="314"/>
                      </a:lnTo>
                      <a:lnTo>
                        <a:pt x="1250" y="314"/>
                      </a:lnTo>
                      <a:lnTo>
                        <a:pt x="1250" y="313"/>
                      </a:lnTo>
                      <a:lnTo>
                        <a:pt x="1249" y="310"/>
                      </a:lnTo>
                      <a:lnTo>
                        <a:pt x="1245" y="309"/>
                      </a:lnTo>
                      <a:lnTo>
                        <a:pt x="1241" y="309"/>
                      </a:lnTo>
                      <a:lnTo>
                        <a:pt x="1239" y="309"/>
                      </a:lnTo>
                      <a:lnTo>
                        <a:pt x="1238" y="312"/>
                      </a:lnTo>
                      <a:close/>
                      <a:moveTo>
                        <a:pt x="1179" y="298"/>
                      </a:moveTo>
                      <a:lnTo>
                        <a:pt x="1179" y="298"/>
                      </a:lnTo>
                      <a:lnTo>
                        <a:pt x="1183" y="296"/>
                      </a:lnTo>
                      <a:lnTo>
                        <a:pt x="1186" y="298"/>
                      </a:lnTo>
                      <a:lnTo>
                        <a:pt x="1193" y="299"/>
                      </a:lnTo>
                      <a:lnTo>
                        <a:pt x="1198" y="302"/>
                      </a:lnTo>
                      <a:lnTo>
                        <a:pt x="1201" y="302"/>
                      </a:lnTo>
                      <a:lnTo>
                        <a:pt x="1203" y="300"/>
                      </a:lnTo>
                      <a:lnTo>
                        <a:pt x="1200" y="298"/>
                      </a:lnTo>
                      <a:lnTo>
                        <a:pt x="1197" y="296"/>
                      </a:lnTo>
                      <a:lnTo>
                        <a:pt x="1190" y="293"/>
                      </a:lnTo>
                      <a:lnTo>
                        <a:pt x="1187" y="292"/>
                      </a:lnTo>
                      <a:lnTo>
                        <a:pt x="1183" y="293"/>
                      </a:lnTo>
                      <a:lnTo>
                        <a:pt x="1180" y="295"/>
                      </a:lnTo>
                      <a:lnTo>
                        <a:pt x="1179" y="298"/>
                      </a:lnTo>
                      <a:close/>
                      <a:moveTo>
                        <a:pt x="1131" y="282"/>
                      </a:moveTo>
                      <a:lnTo>
                        <a:pt x="1131" y="282"/>
                      </a:lnTo>
                      <a:lnTo>
                        <a:pt x="1132" y="284"/>
                      </a:lnTo>
                      <a:lnTo>
                        <a:pt x="1135" y="286"/>
                      </a:lnTo>
                      <a:lnTo>
                        <a:pt x="1145" y="288"/>
                      </a:lnTo>
                      <a:lnTo>
                        <a:pt x="1153" y="289"/>
                      </a:lnTo>
                      <a:lnTo>
                        <a:pt x="1156" y="288"/>
                      </a:lnTo>
                      <a:lnTo>
                        <a:pt x="1158" y="286"/>
                      </a:lnTo>
                      <a:lnTo>
                        <a:pt x="1152" y="284"/>
                      </a:lnTo>
                      <a:lnTo>
                        <a:pt x="1146" y="281"/>
                      </a:lnTo>
                      <a:lnTo>
                        <a:pt x="1139" y="279"/>
                      </a:lnTo>
                      <a:lnTo>
                        <a:pt x="1131" y="282"/>
                      </a:lnTo>
                      <a:close/>
                      <a:moveTo>
                        <a:pt x="1083" y="271"/>
                      </a:moveTo>
                      <a:lnTo>
                        <a:pt x="1083" y="271"/>
                      </a:lnTo>
                      <a:lnTo>
                        <a:pt x="1090" y="274"/>
                      </a:lnTo>
                      <a:lnTo>
                        <a:pt x="1093" y="275"/>
                      </a:lnTo>
                      <a:lnTo>
                        <a:pt x="1093" y="274"/>
                      </a:lnTo>
                      <a:lnTo>
                        <a:pt x="1095" y="272"/>
                      </a:lnTo>
                      <a:lnTo>
                        <a:pt x="1089" y="270"/>
                      </a:lnTo>
                      <a:lnTo>
                        <a:pt x="1086" y="270"/>
                      </a:lnTo>
                      <a:lnTo>
                        <a:pt x="1085" y="270"/>
                      </a:lnTo>
                      <a:lnTo>
                        <a:pt x="1083" y="271"/>
                      </a:lnTo>
                      <a:close/>
                      <a:moveTo>
                        <a:pt x="1033" y="248"/>
                      </a:moveTo>
                      <a:lnTo>
                        <a:pt x="1033" y="248"/>
                      </a:lnTo>
                      <a:lnTo>
                        <a:pt x="1029" y="250"/>
                      </a:lnTo>
                      <a:lnTo>
                        <a:pt x="1026" y="253"/>
                      </a:lnTo>
                      <a:lnTo>
                        <a:pt x="1023" y="258"/>
                      </a:lnTo>
                      <a:lnTo>
                        <a:pt x="1029" y="258"/>
                      </a:lnTo>
                      <a:lnTo>
                        <a:pt x="1033" y="260"/>
                      </a:lnTo>
                      <a:lnTo>
                        <a:pt x="1040" y="263"/>
                      </a:lnTo>
                      <a:lnTo>
                        <a:pt x="1038" y="258"/>
                      </a:lnTo>
                      <a:lnTo>
                        <a:pt x="1037" y="256"/>
                      </a:lnTo>
                      <a:lnTo>
                        <a:pt x="1034" y="253"/>
                      </a:lnTo>
                      <a:lnTo>
                        <a:pt x="1033" y="248"/>
                      </a:lnTo>
                      <a:close/>
                      <a:moveTo>
                        <a:pt x="965" y="241"/>
                      </a:moveTo>
                      <a:lnTo>
                        <a:pt x="965" y="241"/>
                      </a:lnTo>
                      <a:lnTo>
                        <a:pt x="972" y="243"/>
                      </a:lnTo>
                      <a:lnTo>
                        <a:pt x="979" y="244"/>
                      </a:lnTo>
                      <a:lnTo>
                        <a:pt x="993" y="250"/>
                      </a:lnTo>
                      <a:lnTo>
                        <a:pt x="992" y="244"/>
                      </a:lnTo>
                      <a:lnTo>
                        <a:pt x="991" y="239"/>
                      </a:lnTo>
                      <a:lnTo>
                        <a:pt x="986" y="234"/>
                      </a:lnTo>
                      <a:lnTo>
                        <a:pt x="982" y="233"/>
                      </a:lnTo>
                      <a:lnTo>
                        <a:pt x="977" y="232"/>
                      </a:lnTo>
                      <a:lnTo>
                        <a:pt x="972" y="233"/>
                      </a:lnTo>
                      <a:lnTo>
                        <a:pt x="968" y="236"/>
                      </a:lnTo>
                      <a:lnTo>
                        <a:pt x="965" y="241"/>
                      </a:lnTo>
                      <a:close/>
                      <a:moveTo>
                        <a:pt x="898" y="212"/>
                      </a:moveTo>
                      <a:lnTo>
                        <a:pt x="898" y="212"/>
                      </a:lnTo>
                      <a:lnTo>
                        <a:pt x="897" y="216"/>
                      </a:lnTo>
                      <a:lnTo>
                        <a:pt x="895" y="219"/>
                      </a:lnTo>
                      <a:lnTo>
                        <a:pt x="895" y="222"/>
                      </a:lnTo>
                      <a:lnTo>
                        <a:pt x="898" y="222"/>
                      </a:lnTo>
                      <a:lnTo>
                        <a:pt x="901" y="223"/>
                      </a:lnTo>
                      <a:lnTo>
                        <a:pt x="908" y="226"/>
                      </a:lnTo>
                      <a:lnTo>
                        <a:pt x="912" y="227"/>
                      </a:lnTo>
                      <a:lnTo>
                        <a:pt x="915" y="226"/>
                      </a:lnTo>
                      <a:lnTo>
                        <a:pt x="916" y="225"/>
                      </a:lnTo>
                      <a:lnTo>
                        <a:pt x="909" y="216"/>
                      </a:lnTo>
                      <a:lnTo>
                        <a:pt x="905" y="213"/>
                      </a:lnTo>
                      <a:lnTo>
                        <a:pt x="898" y="212"/>
                      </a:lnTo>
                      <a:close/>
                      <a:moveTo>
                        <a:pt x="840" y="205"/>
                      </a:moveTo>
                      <a:lnTo>
                        <a:pt x="840" y="205"/>
                      </a:lnTo>
                      <a:lnTo>
                        <a:pt x="847" y="208"/>
                      </a:lnTo>
                      <a:lnTo>
                        <a:pt x="854" y="211"/>
                      </a:lnTo>
                      <a:lnTo>
                        <a:pt x="854" y="208"/>
                      </a:lnTo>
                      <a:lnTo>
                        <a:pt x="853" y="205"/>
                      </a:lnTo>
                      <a:lnTo>
                        <a:pt x="849" y="202"/>
                      </a:lnTo>
                      <a:lnTo>
                        <a:pt x="843" y="202"/>
                      </a:lnTo>
                      <a:lnTo>
                        <a:pt x="842" y="202"/>
                      </a:lnTo>
                      <a:lnTo>
                        <a:pt x="840" y="205"/>
                      </a:lnTo>
                      <a:close/>
                      <a:moveTo>
                        <a:pt x="774" y="184"/>
                      </a:moveTo>
                      <a:lnTo>
                        <a:pt x="774" y="184"/>
                      </a:lnTo>
                      <a:lnTo>
                        <a:pt x="793" y="191"/>
                      </a:lnTo>
                      <a:lnTo>
                        <a:pt x="801" y="192"/>
                      </a:lnTo>
                      <a:lnTo>
                        <a:pt x="805" y="192"/>
                      </a:lnTo>
                      <a:lnTo>
                        <a:pt x="808" y="191"/>
                      </a:lnTo>
                      <a:lnTo>
                        <a:pt x="805" y="185"/>
                      </a:lnTo>
                      <a:lnTo>
                        <a:pt x="803" y="181"/>
                      </a:lnTo>
                      <a:lnTo>
                        <a:pt x="797" y="177"/>
                      </a:lnTo>
                      <a:lnTo>
                        <a:pt x="793" y="175"/>
                      </a:lnTo>
                      <a:lnTo>
                        <a:pt x="787" y="174"/>
                      </a:lnTo>
                      <a:lnTo>
                        <a:pt x="783" y="175"/>
                      </a:lnTo>
                      <a:lnTo>
                        <a:pt x="777" y="178"/>
                      </a:lnTo>
                      <a:lnTo>
                        <a:pt x="774" y="184"/>
                      </a:lnTo>
                      <a:close/>
                      <a:moveTo>
                        <a:pt x="734" y="168"/>
                      </a:moveTo>
                      <a:lnTo>
                        <a:pt x="734" y="168"/>
                      </a:lnTo>
                      <a:lnTo>
                        <a:pt x="727" y="168"/>
                      </a:lnTo>
                      <a:lnTo>
                        <a:pt x="724" y="170"/>
                      </a:lnTo>
                      <a:lnTo>
                        <a:pt x="723" y="171"/>
                      </a:lnTo>
                      <a:lnTo>
                        <a:pt x="727" y="171"/>
                      </a:lnTo>
                      <a:lnTo>
                        <a:pt x="731" y="174"/>
                      </a:lnTo>
                      <a:lnTo>
                        <a:pt x="735" y="174"/>
                      </a:lnTo>
                      <a:lnTo>
                        <a:pt x="737" y="174"/>
                      </a:lnTo>
                      <a:lnTo>
                        <a:pt x="738" y="173"/>
                      </a:lnTo>
                      <a:lnTo>
                        <a:pt x="737" y="173"/>
                      </a:lnTo>
                      <a:lnTo>
                        <a:pt x="735" y="171"/>
                      </a:lnTo>
                      <a:lnTo>
                        <a:pt x="734" y="168"/>
                      </a:lnTo>
                      <a:close/>
                      <a:moveTo>
                        <a:pt x="682" y="157"/>
                      </a:moveTo>
                      <a:lnTo>
                        <a:pt x="682" y="157"/>
                      </a:lnTo>
                      <a:lnTo>
                        <a:pt x="673" y="146"/>
                      </a:lnTo>
                      <a:lnTo>
                        <a:pt x="668" y="142"/>
                      </a:lnTo>
                      <a:lnTo>
                        <a:pt x="661" y="139"/>
                      </a:lnTo>
                      <a:lnTo>
                        <a:pt x="655" y="140"/>
                      </a:lnTo>
                      <a:lnTo>
                        <a:pt x="652" y="145"/>
                      </a:lnTo>
                      <a:lnTo>
                        <a:pt x="650" y="149"/>
                      </a:lnTo>
                      <a:lnTo>
                        <a:pt x="648" y="156"/>
                      </a:lnTo>
                      <a:lnTo>
                        <a:pt x="654" y="156"/>
                      </a:lnTo>
                      <a:lnTo>
                        <a:pt x="658" y="156"/>
                      </a:lnTo>
                      <a:lnTo>
                        <a:pt x="668" y="159"/>
                      </a:lnTo>
                      <a:lnTo>
                        <a:pt x="676" y="160"/>
                      </a:lnTo>
                      <a:lnTo>
                        <a:pt x="679" y="160"/>
                      </a:lnTo>
                      <a:lnTo>
                        <a:pt x="682" y="157"/>
                      </a:lnTo>
                      <a:close/>
                      <a:moveTo>
                        <a:pt x="602" y="146"/>
                      </a:moveTo>
                      <a:lnTo>
                        <a:pt x="602" y="146"/>
                      </a:lnTo>
                      <a:lnTo>
                        <a:pt x="605" y="146"/>
                      </a:lnTo>
                      <a:lnTo>
                        <a:pt x="609" y="147"/>
                      </a:lnTo>
                      <a:lnTo>
                        <a:pt x="612" y="147"/>
                      </a:lnTo>
                      <a:lnTo>
                        <a:pt x="613" y="147"/>
                      </a:lnTo>
                      <a:lnTo>
                        <a:pt x="613" y="146"/>
                      </a:lnTo>
                      <a:lnTo>
                        <a:pt x="610" y="143"/>
                      </a:lnTo>
                      <a:lnTo>
                        <a:pt x="607" y="142"/>
                      </a:lnTo>
                      <a:lnTo>
                        <a:pt x="605" y="142"/>
                      </a:lnTo>
                      <a:lnTo>
                        <a:pt x="602" y="146"/>
                      </a:lnTo>
                      <a:close/>
                      <a:moveTo>
                        <a:pt x="459" y="107"/>
                      </a:moveTo>
                      <a:lnTo>
                        <a:pt x="459" y="107"/>
                      </a:lnTo>
                      <a:lnTo>
                        <a:pt x="454" y="107"/>
                      </a:lnTo>
                      <a:lnTo>
                        <a:pt x="452" y="108"/>
                      </a:lnTo>
                      <a:lnTo>
                        <a:pt x="449" y="112"/>
                      </a:lnTo>
                      <a:lnTo>
                        <a:pt x="453" y="112"/>
                      </a:lnTo>
                      <a:lnTo>
                        <a:pt x="454" y="114"/>
                      </a:lnTo>
                      <a:lnTo>
                        <a:pt x="457" y="114"/>
                      </a:lnTo>
                      <a:lnTo>
                        <a:pt x="460" y="114"/>
                      </a:lnTo>
                      <a:lnTo>
                        <a:pt x="459" y="111"/>
                      </a:lnTo>
                      <a:lnTo>
                        <a:pt x="459" y="107"/>
                      </a:lnTo>
                      <a:close/>
                      <a:moveTo>
                        <a:pt x="285" y="76"/>
                      </a:moveTo>
                      <a:lnTo>
                        <a:pt x="285" y="76"/>
                      </a:lnTo>
                      <a:lnTo>
                        <a:pt x="292" y="79"/>
                      </a:lnTo>
                      <a:lnTo>
                        <a:pt x="301" y="80"/>
                      </a:lnTo>
                      <a:lnTo>
                        <a:pt x="310" y="80"/>
                      </a:lnTo>
                      <a:lnTo>
                        <a:pt x="314" y="80"/>
                      </a:lnTo>
                      <a:lnTo>
                        <a:pt x="318" y="77"/>
                      </a:lnTo>
                      <a:lnTo>
                        <a:pt x="311" y="73"/>
                      </a:lnTo>
                      <a:lnTo>
                        <a:pt x="300" y="69"/>
                      </a:lnTo>
                      <a:lnTo>
                        <a:pt x="296" y="69"/>
                      </a:lnTo>
                      <a:lnTo>
                        <a:pt x="292" y="69"/>
                      </a:lnTo>
                      <a:lnTo>
                        <a:pt x="287" y="72"/>
                      </a:lnTo>
                      <a:lnTo>
                        <a:pt x="285" y="76"/>
                      </a:lnTo>
                      <a:close/>
                      <a:moveTo>
                        <a:pt x="238" y="168"/>
                      </a:moveTo>
                      <a:lnTo>
                        <a:pt x="238" y="168"/>
                      </a:lnTo>
                      <a:lnTo>
                        <a:pt x="241" y="173"/>
                      </a:lnTo>
                      <a:lnTo>
                        <a:pt x="244" y="178"/>
                      </a:lnTo>
                      <a:lnTo>
                        <a:pt x="247" y="191"/>
                      </a:lnTo>
                      <a:lnTo>
                        <a:pt x="248" y="205"/>
                      </a:lnTo>
                      <a:lnTo>
                        <a:pt x="248" y="219"/>
                      </a:lnTo>
                      <a:lnTo>
                        <a:pt x="245" y="248"/>
                      </a:lnTo>
                      <a:lnTo>
                        <a:pt x="242" y="275"/>
                      </a:lnTo>
                      <a:lnTo>
                        <a:pt x="248" y="257"/>
                      </a:lnTo>
                      <a:lnTo>
                        <a:pt x="254" y="237"/>
                      </a:lnTo>
                      <a:lnTo>
                        <a:pt x="258" y="216"/>
                      </a:lnTo>
                      <a:lnTo>
                        <a:pt x="263" y="197"/>
                      </a:lnTo>
                      <a:lnTo>
                        <a:pt x="270" y="178"/>
                      </a:lnTo>
                      <a:lnTo>
                        <a:pt x="278" y="163"/>
                      </a:lnTo>
                      <a:lnTo>
                        <a:pt x="283" y="154"/>
                      </a:lnTo>
                      <a:lnTo>
                        <a:pt x="289" y="149"/>
                      </a:lnTo>
                      <a:lnTo>
                        <a:pt x="296" y="143"/>
                      </a:lnTo>
                      <a:lnTo>
                        <a:pt x="303" y="139"/>
                      </a:lnTo>
                      <a:lnTo>
                        <a:pt x="293" y="129"/>
                      </a:lnTo>
                      <a:lnTo>
                        <a:pt x="285" y="121"/>
                      </a:lnTo>
                      <a:lnTo>
                        <a:pt x="276" y="111"/>
                      </a:lnTo>
                      <a:lnTo>
                        <a:pt x="266" y="104"/>
                      </a:lnTo>
                      <a:lnTo>
                        <a:pt x="262" y="109"/>
                      </a:lnTo>
                      <a:lnTo>
                        <a:pt x="258" y="115"/>
                      </a:lnTo>
                      <a:lnTo>
                        <a:pt x="254" y="121"/>
                      </a:lnTo>
                      <a:lnTo>
                        <a:pt x="254" y="125"/>
                      </a:lnTo>
                      <a:lnTo>
                        <a:pt x="254" y="129"/>
                      </a:lnTo>
                      <a:lnTo>
                        <a:pt x="249" y="131"/>
                      </a:lnTo>
                      <a:lnTo>
                        <a:pt x="245" y="129"/>
                      </a:lnTo>
                      <a:lnTo>
                        <a:pt x="245" y="139"/>
                      </a:lnTo>
                      <a:lnTo>
                        <a:pt x="244" y="149"/>
                      </a:lnTo>
                      <a:lnTo>
                        <a:pt x="238" y="168"/>
                      </a:lnTo>
                      <a:close/>
                      <a:moveTo>
                        <a:pt x="240" y="91"/>
                      </a:moveTo>
                      <a:lnTo>
                        <a:pt x="240" y="91"/>
                      </a:lnTo>
                      <a:lnTo>
                        <a:pt x="240" y="94"/>
                      </a:lnTo>
                      <a:lnTo>
                        <a:pt x="238" y="95"/>
                      </a:lnTo>
                      <a:lnTo>
                        <a:pt x="234" y="97"/>
                      </a:lnTo>
                      <a:lnTo>
                        <a:pt x="235" y="111"/>
                      </a:lnTo>
                      <a:lnTo>
                        <a:pt x="237" y="117"/>
                      </a:lnTo>
                      <a:lnTo>
                        <a:pt x="238" y="119"/>
                      </a:lnTo>
                      <a:lnTo>
                        <a:pt x="241" y="121"/>
                      </a:lnTo>
                      <a:lnTo>
                        <a:pt x="247" y="105"/>
                      </a:lnTo>
                      <a:lnTo>
                        <a:pt x="251" y="100"/>
                      </a:lnTo>
                      <a:lnTo>
                        <a:pt x="255" y="93"/>
                      </a:lnTo>
                      <a:lnTo>
                        <a:pt x="251" y="93"/>
                      </a:lnTo>
                      <a:lnTo>
                        <a:pt x="248" y="91"/>
                      </a:lnTo>
                      <a:lnTo>
                        <a:pt x="244" y="91"/>
                      </a:lnTo>
                      <a:lnTo>
                        <a:pt x="240" y="91"/>
                      </a:lnTo>
                      <a:close/>
                      <a:moveTo>
                        <a:pt x="205" y="34"/>
                      </a:moveTo>
                      <a:lnTo>
                        <a:pt x="205" y="34"/>
                      </a:lnTo>
                      <a:lnTo>
                        <a:pt x="197" y="44"/>
                      </a:lnTo>
                      <a:lnTo>
                        <a:pt x="190" y="55"/>
                      </a:lnTo>
                      <a:lnTo>
                        <a:pt x="185" y="66"/>
                      </a:lnTo>
                      <a:lnTo>
                        <a:pt x="179" y="79"/>
                      </a:lnTo>
                      <a:lnTo>
                        <a:pt x="171" y="104"/>
                      </a:lnTo>
                      <a:lnTo>
                        <a:pt x="162" y="129"/>
                      </a:lnTo>
                      <a:lnTo>
                        <a:pt x="153" y="166"/>
                      </a:lnTo>
                      <a:lnTo>
                        <a:pt x="148" y="185"/>
                      </a:lnTo>
                      <a:lnTo>
                        <a:pt x="146" y="204"/>
                      </a:lnTo>
                      <a:lnTo>
                        <a:pt x="154" y="188"/>
                      </a:lnTo>
                      <a:lnTo>
                        <a:pt x="162" y="171"/>
                      </a:lnTo>
                      <a:lnTo>
                        <a:pt x="167" y="164"/>
                      </a:lnTo>
                      <a:lnTo>
                        <a:pt x="172" y="157"/>
                      </a:lnTo>
                      <a:lnTo>
                        <a:pt x="178" y="152"/>
                      </a:lnTo>
                      <a:lnTo>
                        <a:pt x="185" y="147"/>
                      </a:lnTo>
                      <a:lnTo>
                        <a:pt x="189" y="135"/>
                      </a:lnTo>
                      <a:lnTo>
                        <a:pt x="192" y="122"/>
                      </a:lnTo>
                      <a:lnTo>
                        <a:pt x="193" y="115"/>
                      </a:lnTo>
                      <a:lnTo>
                        <a:pt x="196" y="109"/>
                      </a:lnTo>
                      <a:lnTo>
                        <a:pt x="200" y="105"/>
                      </a:lnTo>
                      <a:lnTo>
                        <a:pt x="205" y="104"/>
                      </a:lnTo>
                      <a:lnTo>
                        <a:pt x="207" y="102"/>
                      </a:lnTo>
                      <a:lnTo>
                        <a:pt x="210" y="104"/>
                      </a:lnTo>
                      <a:lnTo>
                        <a:pt x="214" y="105"/>
                      </a:lnTo>
                      <a:lnTo>
                        <a:pt x="219" y="108"/>
                      </a:lnTo>
                      <a:lnTo>
                        <a:pt x="221" y="109"/>
                      </a:lnTo>
                      <a:lnTo>
                        <a:pt x="224" y="108"/>
                      </a:lnTo>
                      <a:lnTo>
                        <a:pt x="223" y="105"/>
                      </a:lnTo>
                      <a:lnTo>
                        <a:pt x="221" y="102"/>
                      </a:lnTo>
                      <a:lnTo>
                        <a:pt x="219" y="97"/>
                      </a:lnTo>
                      <a:lnTo>
                        <a:pt x="223" y="90"/>
                      </a:lnTo>
                      <a:lnTo>
                        <a:pt x="228" y="84"/>
                      </a:lnTo>
                      <a:lnTo>
                        <a:pt x="233" y="80"/>
                      </a:lnTo>
                      <a:lnTo>
                        <a:pt x="238" y="73"/>
                      </a:lnTo>
                      <a:lnTo>
                        <a:pt x="228" y="65"/>
                      </a:lnTo>
                      <a:lnTo>
                        <a:pt x="220" y="55"/>
                      </a:lnTo>
                      <a:lnTo>
                        <a:pt x="205" y="34"/>
                      </a:lnTo>
                      <a:close/>
                      <a:moveTo>
                        <a:pt x="112" y="348"/>
                      </a:moveTo>
                      <a:lnTo>
                        <a:pt x="112" y="348"/>
                      </a:lnTo>
                      <a:lnTo>
                        <a:pt x="119" y="355"/>
                      </a:lnTo>
                      <a:lnTo>
                        <a:pt x="127" y="364"/>
                      </a:lnTo>
                      <a:lnTo>
                        <a:pt x="136" y="371"/>
                      </a:lnTo>
                      <a:lnTo>
                        <a:pt x="146" y="376"/>
                      </a:lnTo>
                      <a:lnTo>
                        <a:pt x="155" y="380"/>
                      </a:lnTo>
                      <a:lnTo>
                        <a:pt x="167" y="385"/>
                      </a:lnTo>
                      <a:lnTo>
                        <a:pt x="178" y="385"/>
                      </a:lnTo>
                      <a:lnTo>
                        <a:pt x="189" y="383"/>
                      </a:lnTo>
                      <a:lnTo>
                        <a:pt x="192" y="378"/>
                      </a:lnTo>
                      <a:lnTo>
                        <a:pt x="196" y="373"/>
                      </a:lnTo>
                      <a:lnTo>
                        <a:pt x="200" y="368"/>
                      </a:lnTo>
                      <a:lnTo>
                        <a:pt x="200" y="365"/>
                      </a:lnTo>
                      <a:lnTo>
                        <a:pt x="199" y="362"/>
                      </a:lnTo>
                      <a:lnTo>
                        <a:pt x="206" y="351"/>
                      </a:lnTo>
                      <a:lnTo>
                        <a:pt x="212" y="340"/>
                      </a:lnTo>
                      <a:lnTo>
                        <a:pt x="217" y="326"/>
                      </a:lnTo>
                      <a:lnTo>
                        <a:pt x="221" y="310"/>
                      </a:lnTo>
                      <a:lnTo>
                        <a:pt x="228" y="279"/>
                      </a:lnTo>
                      <a:lnTo>
                        <a:pt x="233" y="247"/>
                      </a:lnTo>
                      <a:lnTo>
                        <a:pt x="234" y="234"/>
                      </a:lnTo>
                      <a:lnTo>
                        <a:pt x="234" y="222"/>
                      </a:lnTo>
                      <a:lnTo>
                        <a:pt x="233" y="211"/>
                      </a:lnTo>
                      <a:lnTo>
                        <a:pt x="231" y="206"/>
                      </a:lnTo>
                      <a:lnTo>
                        <a:pt x="228" y="201"/>
                      </a:lnTo>
                      <a:lnTo>
                        <a:pt x="230" y="204"/>
                      </a:lnTo>
                      <a:lnTo>
                        <a:pt x="228" y="206"/>
                      </a:lnTo>
                      <a:lnTo>
                        <a:pt x="227" y="209"/>
                      </a:lnTo>
                      <a:lnTo>
                        <a:pt x="223" y="213"/>
                      </a:lnTo>
                      <a:lnTo>
                        <a:pt x="220" y="218"/>
                      </a:lnTo>
                      <a:lnTo>
                        <a:pt x="219" y="229"/>
                      </a:lnTo>
                      <a:lnTo>
                        <a:pt x="217" y="240"/>
                      </a:lnTo>
                      <a:lnTo>
                        <a:pt x="216" y="253"/>
                      </a:lnTo>
                      <a:lnTo>
                        <a:pt x="213" y="265"/>
                      </a:lnTo>
                      <a:lnTo>
                        <a:pt x="209" y="282"/>
                      </a:lnTo>
                      <a:lnTo>
                        <a:pt x="203" y="296"/>
                      </a:lnTo>
                      <a:lnTo>
                        <a:pt x="199" y="309"/>
                      </a:lnTo>
                      <a:lnTo>
                        <a:pt x="196" y="322"/>
                      </a:lnTo>
                      <a:lnTo>
                        <a:pt x="189" y="326"/>
                      </a:lnTo>
                      <a:lnTo>
                        <a:pt x="182" y="329"/>
                      </a:lnTo>
                      <a:lnTo>
                        <a:pt x="175" y="329"/>
                      </a:lnTo>
                      <a:lnTo>
                        <a:pt x="168" y="329"/>
                      </a:lnTo>
                      <a:lnTo>
                        <a:pt x="161" y="326"/>
                      </a:lnTo>
                      <a:lnTo>
                        <a:pt x="154" y="323"/>
                      </a:lnTo>
                      <a:lnTo>
                        <a:pt x="143" y="314"/>
                      </a:lnTo>
                      <a:lnTo>
                        <a:pt x="141" y="305"/>
                      </a:lnTo>
                      <a:lnTo>
                        <a:pt x="141" y="295"/>
                      </a:lnTo>
                      <a:lnTo>
                        <a:pt x="143" y="285"/>
                      </a:lnTo>
                      <a:lnTo>
                        <a:pt x="146" y="277"/>
                      </a:lnTo>
                      <a:lnTo>
                        <a:pt x="154" y="258"/>
                      </a:lnTo>
                      <a:lnTo>
                        <a:pt x="158" y="248"/>
                      </a:lnTo>
                      <a:lnTo>
                        <a:pt x="161" y="236"/>
                      </a:lnTo>
                      <a:lnTo>
                        <a:pt x="168" y="205"/>
                      </a:lnTo>
                      <a:lnTo>
                        <a:pt x="171" y="194"/>
                      </a:lnTo>
                      <a:lnTo>
                        <a:pt x="176" y="184"/>
                      </a:lnTo>
                      <a:lnTo>
                        <a:pt x="175" y="184"/>
                      </a:lnTo>
                      <a:lnTo>
                        <a:pt x="175" y="183"/>
                      </a:lnTo>
                      <a:lnTo>
                        <a:pt x="175" y="180"/>
                      </a:lnTo>
                      <a:lnTo>
                        <a:pt x="176" y="177"/>
                      </a:lnTo>
                      <a:lnTo>
                        <a:pt x="175" y="177"/>
                      </a:lnTo>
                      <a:lnTo>
                        <a:pt x="164" y="195"/>
                      </a:lnTo>
                      <a:lnTo>
                        <a:pt x="155" y="215"/>
                      </a:lnTo>
                      <a:lnTo>
                        <a:pt x="147" y="236"/>
                      </a:lnTo>
                      <a:lnTo>
                        <a:pt x="139" y="258"/>
                      </a:lnTo>
                      <a:lnTo>
                        <a:pt x="126" y="303"/>
                      </a:lnTo>
                      <a:lnTo>
                        <a:pt x="112" y="348"/>
                      </a:lnTo>
                      <a:close/>
                      <a:moveTo>
                        <a:pt x="217" y="168"/>
                      </a:moveTo>
                      <a:lnTo>
                        <a:pt x="217" y="168"/>
                      </a:lnTo>
                      <a:lnTo>
                        <a:pt x="221" y="164"/>
                      </a:lnTo>
                      <a:lnTo>
                        <a:pt x="226" y="159"/>
                      </a:lnTo>
                      <a:lnTo>
                        <a:pt x="228" y="152"/>
                      </a:lnTo>
                      <a:lnTo>
                        <a:pt x="228" y="143"/>
                      </a:lnTo>
                      <a:lnTo>
                        <a:pt x="228" y="136"/>
                      </a:lnTo>
                      <a:lnTo>
                        <a:pt x="226" y="129"/>
                      </a:lnTo>
                      <a:lnTo>
                        <a:pt x="220" y="125"/>
                      </a:lnTo>
                      <a:lnTo>
                        <a:pt x="217" y="124"/>
                      </a:lnTo>
                      <a:lnTo>
                        <a:pt x="213" y="122"/>
                      </a:lnTo>
                      <a:lnTo>
                        <a:pt x="207" y="129"/>
                      </a:lnTo>
                      <a:lnTo>
                        <a:pt x="202" y="138"/>
                      </a:lnTo>
                      <a:lnTo>
                        <a:pt x="196" y="147"/>
                      </a:lnTo>
                      <a:lnTo>
                        <a:pt x="193" y="159"/>
                      </a:lnTo>
                      <a:lnTo>
                        <a:pt x="192" y="168"/>
                      </a:lnTo>
                      <a:lnTo>
                        <a:pt x="192" y="174"/>
                      </a:lnTo>
                      <a:lnTo>
                        <a:pt x="193" y="178"/>
                      </a:lnTo>
                      <a:lnTo>
                        <a:pt x="195" y="183"/>
                      </a:lnTo>
                      <a:lnTo>
                        <a:pt x="197" y="187"/>
                      </a:lnTo>
                      <a:lnTo>
                        <a:pt x="202" y="190"/>
                      </a:lnTo>
                      <a:lnTo>
                        <a:pt x="206" y="191"/>
                      </a:lnTo>
                      <a:lnTo>
                        <a:pt x="209" y="188"/>
                      </a:lnTo>
                      <a:lnTo>
                        <a:pt x="210" y="185"/>
                      </a:lnTo>
                      <a:lnTo>
                        <a:pt x="212" y="184"/>
                      </a:lnTo>
                      <a:lnTo>
                        <a:pt x="214" y="185"/>
                      </a:lnTo>
                      <a:lnTo>
                        <a:pt x="214" y="181"/>
                      </a:lnTo>
                      <a:lnTo>
                        <a:pt x="216" y="177"/>
                      </a:lnTo>
                      <a:lnTo>
                        <a:pt x="217" y="173"/>
                      </a:lnTo>
                      <a:lnTo>
                        <a:pt x="217" y="168"/>
                      </a:lnTo>
                      <a:close/>
                      <a:moveTo>
                        <a:pt x="98" y="350"/>
                      </a:moveTo>
                      <a:lnTo>
                        <a:pt x="98" y="350"/>
                      </a:lnTo>
                      <a:lnTo>
                        <a:pt x="89" y="375"/>
                      </a:lnTo>
                      <a:lnTo>
                        <a:pt x="81" y="400"/>
                      </a:lnTo>
                      <a:lnTo>
                        <a:pt x="60" y="453"/>
                      </a:lnTo>
                      <a:lnTo>
                        <a:pt x="47" y="480"/>
                      </a:lnTo>
                      <a:lnTo>
                        <a:pt x="35" y="510"/>
                      </a:lnTo>
                      <a:lnTo>
                        <a:pt x="23" y="536"/>
                      </a:lnTo>
                      <a:lnTo>
                        <a:pt x="19" y="549"/>
                      </a:lnTo>
                      <a:lnTo>
                        <a:pt x="18" y="560"/>
                      </a:lnTo>
                      <a:lnTo>
                        <a:pt x="16" y="571"/>
                      </a:lnTo>
                      <a:lnTo>
                        <a:pt x="16" y="584"/>
                      </a:lnTo>
                      <a:lnTo>
                        <a:pt x="18" y="595"/>
                      </a:lnTo>
                      <a:lnTo>
                        <a:pt x="21" y="607"/>
                      </a:lnTo>
                      <a:lnTo>
                        <a:pt x="26" y="628"/>
                      </a:lnTo>
                      <a:lnTo>
                        <a:pt x="35" y="647"/>
                      </a:lnTo>
                      <a:lnTo>
                        <a:pt x="46" y="665"/>
                      </a:lnTo>
                      <a:lnTo>
                        <a:pt x="57" y="684"/>
                      </a:lnTo>
                      <a:lnTo>
                        <a:pt x="82" y="716"/>
                      </a:lnTo>
                      <a:lnTo>
                        <a:pt x="84" y="692"/>
                      </a:lnTo>
                      <a:lnTo>
                        <a:pt x="88" y="670"/>
                      </a:lnTo>
                      <a:lnTo>
                        <a:pt x="94" y="647"/>
                      </a:lnTo>
                      <a:lnTo>
                        <a:pt x="101" y="626"/>
                      </a:lnTo>
                      <a:lnTo>
                        <a:pt x="109" y="605"/>
                      </a:lnTo>
                      <a:lnTo>
                        <a:pt x="117" y="584"/>
                      </a:lnTo>
                      <a:lnTo>
                        <a:pt x="139" y="545"/>
                      </a:lnTo>
                      <a:lnTo>
                        <a:pt x="158" y="505"/>
                      </a:lnTo>
                      <a:lnTo>
                        <a:pt x="179" y="465"/>
                      </a:lnTo>
                      <a:lnTo>
                        <a:pt x="188" y="445"/>
                      </a:lnTo>
                      <a:lnTo>
                        <a:pt x="196" y="424"/>
                      </a:lnTo>
                      <a:lnTo>
                        <a:pt x="203" y="403"/>
                      </a:lnTo>
                      <a:lnTo>
                        <a:pt x="210" y="382"/>
                      </a:lnTo>
                      <a:lnTo>
                        <a:pt x="205" y="387"/>
                      </a:lnTo>
                      <a:lnTo>
                        <a:pt x="197" y="393"/>
                      </a:lnTo>
                      <a:lnTo>
                        <a:pt x="190" y="396"/>
                      </a:lnTo>
                      <a:lnTo>
                        <a:pt x="182" y="397"/>
                      </a:lnTo>
                      <a:lnTo>
                        <a:pt x="174" y="399"/>
                      </a:lnTo>
                      <a:lnTo>
                        <a:pt x="165" y="397"/>
                      </a:lnTo>
                      <a:lnTo>
                        <a:pt x="157" y="396"/>
                      </a:lnTo>
                      <a:lnTo>
                        <a:pt x="148" y="393"/>
                      </a:lnTo>
                      <a:lnTo>
                        <a:pt x="133" y="385"/>
                      </a:lnTo>
                      <a:lnTo>
                        <a:pt x="117" y="373"/>
                      </a:lnTo>
                      <a:lnTo>
                        <a:pt x="106" y="362"/>
                      </a:lnTo>
                      <a:lnTo>
                        <a:pt x="102" y="357"/>
                      </a:lnTo>
                      <a:lnTo>
                        <a:pt x="98" y="350"/>
                      </a:lnTo>
                      <a:close/>
                      <a:moveTo>
                        <a:pt x="188" y="198"/>
                      </a:moveTo>
                      <a:lnTo>
                        <a:pt x="188" y="198"/>
                      </a:lnTo>
                      <a:lnTo>
                        <a:pt x="179" y="219"/>
                      </a:lnTo>
                      <a:lnTo>
                        <a:pt x="171" y="241"/>
                      </a:lnTo>
                      <a:lnTo>
                        <a:pt x="169" y="251"/>
                      </a:lnTo>
                      <a:lnTo>
                        <a:pt x="169" y="257"/>
                      </a:lnTo>
                      <a:lnTo>
                        <a:pt x="168" y="263"/>
                      </a:lnTo>
                      <a:lnTo>
                        <a:pt x="161" y="281"/>
                      </a:lnTo>
                      <a:lnTo>
                        <a:pt x="157" y="289"/>
                      </a:lnTo>
                      <a:lnTo>
                        <a:pt x="155" y="296"/>
                      </a:lnTo>
                      <a:lnTo>
                        <a:pt x="155" y="302"/>
                      </a:lnTo>
                      <a:lnTo>
                        <a:pt x="158" y="307"/>
                      </a:lnTo>
                      <a:lnTo>
                        <a:pt x="165" y="310"/>
                      </a:lnTo>
                      <a:lnTo>
                        <a:pt x="175" y="313"/>
                      </a:lnTo>
                      <a:lnTo>
                        <a:pt x="182" y="303"/>
                      </a:lnTo>
                      <a:lnTo>
                        <a:pt x="189" y="292"/>
                      </a:lnTo>
                      <a:lnTo>
                        <a:pt x="195" y="279"/>
                      </a:lnTo>
                      <a:lnTo>
                        <a:pt x="199" y="267"/>
                      </a:lnTo>
                      <a:lnTo>
                        <a:pt x="202" y="253"/>
                      </a:lnTo>
                      <a:lnTo>
                        <a:pt x="205" y="239"/>
                      </a:lnTo>
                      <a:lnTo>
                        <a:pt x="206" y="223"/>
                      </a:lnTo>
                      <a:lnTo>
                        <a:pt x="206" y="211"/>
                      </a:lnTo>
                      <a:lnTo>
                        <a:pt x="205" y="211"/>
                      </a:lnTo>
                      <a:lnTo>
                        <a:pt x="203" y="209"/>
                      </a:lnTo>
                      <a:lnTo>
                        <a:pt x="200" y="205"/>
                      </a:lnTo>
                      <a:lnTo>
                        <a:pt x="195" y="199"/>
                      </a:lnTo>
                      <a:lnTo>
                        <a:pt x="190" y="198"/>
                      </a:lnTo>
                      <a:lnTo>
                        <a:pt x="188" y="1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sp>
              <p:nvSpPr>
                <p:cNvPr id="40" name="Freeform 133"/>
                <p:cNvSpPr>
                  <a:spLocks noEditPoints="1"/>
                </p:cNvSpPr>
                <p:nvPr/>
              </p:nvSpPr>
              <p:spPr bwMode="auto">
                <a:xfrm>
                  <a:off x="2443163" y="1201738"/>
                  <a:ext cx="279400" cy="207963"/>
                </a:xfrm>
                <a:custGeom>
                  <a:avLst/>
                  <a:gdLst>
                    <a:gd name="T0" fmla="*/ 164883 w 527"/>
                    <a:gd name="T1" fmla="*/ 43699 h 395"/>
                    <a:gd name="T2" fmla="*/ 162232 w 527"/>
                    <a:gd name="T3" fmla="*/ 37907 h 395"/>
                    <a:gd name="T4" fmla="*/ 183969 w 527"/>
                    <a:gd name="T5" fmla="*/ 17374 h 395"/>
                    <a:gd name="T6" fmla="*/ 204646 w 527"/>
                    <a:gd name="T7" fmla="*/ 23165 h 395"/>
                    <a:gd name="T8" fmla="*/ 247060 w 527"/>
                    <a:gd name="T9" fmla="*/ 35801 h 395"/>
                    <a:gd name="T10" fmla="*/ 268266 w 527"/>
                    <a:gd name="T11" fmla="*/ 48963 h 395"/>
                    <a:gd name="T12" fmla="*/ 279400 w 527"/>
                    <a:gd name="T13" fmla="*/ 75814 h 395"/>
                    <a:gd name="T14" fmla="*/ 263495 w 527"/>
                    <a:gd name="T15" fmla="*/ 104245 h 395"/>
                    <a:gd name="T16" fmla="*/ 243348 w 527"/>
                    <a:gd name="T17" fmla="*/ 118986 h 395"/>
                    <a:gd name="T18" fmla="*/ 261374 w 527"/>
                    <a:gd name="T19" fmla="*/ 149523 h 395"/>
                    <a:gd name="T20" fmla="*/ 263495 w 527"/>
                    <a:gd name="T21" fmla="*/ 179006 h 395"/>
                    <a:gd name="T22" fmla="*/ 236986 w 527"/>
                    <a:gd name="T23" fmla="*/ 203225 h 395"/>
                    <a:gd name="T24" fmla="*/ 196693 w 527"/>
                    <a:gd name="T25" fmla="*/ 207963 h 395"/>
                    <a:gd name="T26" fmla="*/ 153750 w 527"/>
                    <a:gd name="T27" fmla="*/ 195327 h 395"/>
                    <a:gd name="T28" fmla="*/ 119819 w 527"/>
                    <a:gd name="T29" fmla="*/ 157420 h 395"/>
                    <a:gd name="T30" fmla="*/ 130952 w 527"/>
                    <a:gd name="T31" fmla="*/ 137414 h 395"/>
                    <a:gd name="T32" fmla="*/ 111336 w 527"/>
                    <a:gd name="T33" fmla="*/ 144258 h 395"/>
                    <a:gd name="T34" fmla="*/ 88539 w 527"/>
                    <a:gd name="T35" fmla="*/ 134781 h 395"/>
                    <a:gd name="T36" fmla="*/ 88539 w 527"/>
                    <a:gd name="T37" fmla="*/ 118986 h 395"/>
                    <a:gd name="T38" fmla="*/ 69983 w 527"/>
                    <a:gd name="T39" fmla="*/ 122672 h 395"/>
                    <a:gd name="T40" fmla="*/ 63620 w 527"/>
                    <a:gd name="T41" fmla="*/ 142678 h 395"/>
                    <a:gd name="T42" fmla="*/ 37642 w 527"/>
                    <a:gd name="T43" fmla="*/ 167423 h 395"/>
                    <a:gd name="T44" fmla="*/ 7422 w 527"/>
                    <a:gd name="T45" fmla="*/ 170056 h 395"/>
                    <a:gd name="T46" fmla="*/ 1591 w 527"/>
                    <a:gd name="T47" fmla="*/ 157420 h 395"/>
                    <a:gd name="T48" fmla="*/ 10073 w 527"/>
                    <a:gd name="T49" fmla="*/ 127410 h 395"/>
                    <a:gd name="T50" fmla="*/ 6362 w 527"/>
                    <a:gd name="T51" fmla="*/ 58440 h 395"/>
                    <a:gd name="T52" fmla="*/ 2651 w 527"/>
                    <a:gd name="T53" fmla="*/ 21060 h 395"/>
                    <a:gd name="T54" fmla="*/ 39763 w 527"/>
                    <a:gd name="T55" fmla="*/ 0 h 395"/>
                    <a:gd name="T56" fmla="*/ 62030 w 527"/>
                    <a:gd name="T57" fmla="*/ 15795 h 395"/>
                    <a:gd name="T58" fmla="*/ 104444 w 527"/>
                    <a:gd name="T59" fmla="*/ 79500 h 395"/>
                    <a:gd name="T60" fmla="*/ 143676 w 527"/>
                    <a:gd name="T61" fmla="*/ 105298 h 395"/>
                    <a:gd name="T62" fmla="*/ 146857 w 527"/>
                    <a:gd name="T63" fmla="*/ 109510 h 395"/>
                    <a:gd name="T64" fmla="*/ 154810 w 527"/>
                    <a:gd name="T65" fmla="*/ 94241 h 395"/>
                    <a:gd name="T66" fmla="*/ 171245 w 527"/>
                    <a:gd name="T67" fmla="*/ 53175 h 395"/>
                    <a:gd name="T68" fmla="*/ 269857 w 527"/>
                    <a:gd name="T69" fmla="*/ 76341 h 395"/>
                    <a:gd name="T70" fmla="*/ 254482 w 527"/>
                    <a:gd name="T71" fmla="*/ 48963 h 395"/>
                    <a:gd name="T72" fmla="*/ 185030 w 527"/>
                    <a:gd name="T73" fmla="*/ 25271 h 395"/>
                    <a:gd name="T74" fmla="*/ 176547 w 527"/>
                    <a:gd name="T75" fmla="*/ 37907 h 395"/>
                    <a:gd name="T76" fmla="*/ 169655 w 527"/>
                    <a:gd name="T77" fmla="*/ 79500 h 395"/>
                    <a:gd name="T78" fmla="*/ 132543 w 527"/>
                    <a:gd name="T79" fmla="*/ 146364 h 395"/>
                    <a:gd name="T80" fmla="*/ 143146 w 527"/>
                    <a:gd name="T81" fmla="*/ 174794 h 395"/>
                    <a:gd name="T82" fmla="*/ 168594 w 527"/>
                    <a:gd name="T83" fmla="*/ 193221 h 395"/>
                    <a:gd name="T84" fmla="*/ 207827 w 527"/>
                    <a:gd name="T85" fmla="*/ 199539 h 395"/>
                    <a:gd name="T86" fmla="*/ 244939 w 527"/>
                    <a:gd name="T87" fmla="*/ 189536 h 395"/>
                    <a:gd name="T88" fmla="*/ 257133 w 527"/>
                    <a:gd name="T89" fmla="*/ 167423 h 395"/>
                    <a:gd name="T90" fmla="*/ 238577 w 527"/>
                    <a:gd name="T91" fmla="*/ 130043 h 395"/>
                    <a:gd name="T92" fmla="*/ 236986 w 527"/>
                    <a:gd name="T93" fmla="*/ 107930 h 395"/>
                    <a:gd name="T94" fmla="*/ 80056 w 527"/>
                    <a:gd name="T95" fmla="*/ 56334 h 395"/>
                    <a:gd name="T96" fmla="*/ 53547 w 527"/>
                    <a:gd name="T97" fmla="*/ 17374 h 395"/>
                    <a:gd name="T98" fmla="*/ 36052 w 527"/>
                    <a:gd name="T99" fmla="*/ 8950 h 395"/>
                    <a:gd name="T100" fmla="*/ 20146 w 527"/>
                    <a:gd name="T101" fmla="*/ 14742 h 395"/>
                    <a:gd name="T102" fmla="*/ 12724 w 527"/>
                    <a:gd name="T103" fmla="*/ 57914 h 395"/>
                    <a:gd name="T104" fmla="*/ 11134 w 527"/>
                    <a:gd name="T105" fmla="*/ 151629 h 395"/>
                    <a:gd name="T106" fmla="*/ 11134 w 527"/>
                    <a:gd name="T107" fmla="*/ 162685 h 395"/>
                    <a:gd name="T108" fmla="*/ 53017 w 527"/>
                    <a:gd name="T109" fmla="*/ 151102 h 395"/>
                    <a:gd name="T110" fmla="*/ 46125 w 527"/>
                    <a:gd name="T111" fmla="*/ 132675 h 395"/>
                    <a:gd name="T112" fmla="*/ 62030 w 527"/>
                    <a:gd name="T113" fmla="*/ 116354 h 395"/>
                    <a:gd name="T114" fmla="*/ 95961 w 527"/>
                    <a:gd name="T115" fmla="*/ 112669 h 395"/>
                    <a:gd name="T116" fmla="*/ 99672 w 527"/>
                    <a:gd name="T117" fmla="*/ 136887 h 395"/>
                    <a:gd name="T118" fmla="*/ 123530 w 527"/>
                    <a:gd name="T119" fmla="*/ 128990 h 395"/>
                    <a:gd name="T120" fmla="*/ 141556 w 527"/>
                    <a:gd name="T121" fmla="*/ 114775 h 395"/>
                    <a:gd name="T122" fmla="*/ 104444 w 527"/>
                    <a:gd name="T123" fmla="*/ 91609 h 39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27" h="395">
                      <a:moveTo>
                        <a:pt x="323" y="101"/>
                      </a:moveTo>
                      <a:lnTo>
                        <a:pt x="323" y="101"/>
                      </a:lnTo>
                      <a:lnTo>
                        <a:pt x="318" y="90"/>
                      </a:lnTo>
                      <a:lnTo>
                        <a:pt x="311" y="80"/>
                      </a:lnTo>
                      <a:lnTo>
                        <a:pt x="311" y="83"/>
                      </a:lnTo>
                      <a:lnTo>
                        <a:pt x="312" y="83"/>
                      </a:lnTo>
                      <a:lnTo>
                        <a:pt x="309" y="82"/>
                      </a:lnTo>
                      <a:lnTo>
                        <a:pt x="308" y="79"/>
                      </a:lnTo>
                      <a:lnTo>
                        <a:pt x="306" y="75"/>
                      </a:lnTo>
                      <a:lnTo>
                        <a:pt x="306" y="72"/>
                      </a:lnTo>
                      <a:lnTo>
                        <a:pt x="309" y="63"/>
                      </a:lnTo>
                      <a:lnTo>
                        <a:pt x="315" y="55"/>
                      </a:lnTo>
                      <a:lnTo>
                        <a:pt x="322" y="48"/>
                      </a:lnTo>
                      <a:lnTo>
                        <a:pt x="330" y="41"/>
                      </a:lnTo>
                      <a:lnTo>
                        <a:pt x="339" y="35"/>
                      </a:lnTo>
                      <a:lnTo>
                        <a:pt x="347" y="33"/>
                      </a:lnTo>
                      <a:lnTo>
                        <a:pt x="353" y="33"/>
                      </a:lnTo>
                      <a:lnTo>
                        <a:pt x="357" y="34"/>
                      </a:lnTo>
                      <a:lnTo>
                        <a:pt x="368" y="38"/>
                      </a:lnTo>
                      <a:lnTo>
                        <a:pt x="386" y="44"/>
                      </a:lnTo>
                      <a:lnTo>
                        <a:pt x="407" y="48"/>
                      </a:lnTo>
                      <a:lnTo>
                        <a:pt x="426" y="52"/>
                      </a:lnTo>
                      <a:lnTo>
                        <a:pt x="443" y="58"/>
                      </a:lnTo>
                      <a:lnTo>
                        <a:pt x="454" y="62"/>
                      </a:lnTo>
                      <a:lnTo>
                        <a:pt x="466" y="68"/>
                      </a:lnTo>
                      <a:lnTo>
                        <a:pt x="478" y="73"/>
                      </a:lnTo>
                      <a:lnTo>
                        <a:pt x="489" y="79"/>
                      </a:lnTo>
                      <a:lnTo>
                        <a:pt x="497" y="86"/>
                      </a:lnTo>
                      <a:lnTo>
                        <a:pt x="506" y="93"/>
                      </a:lnTo>
                      <a:lnTo>
                        <a:pt x="509" y="100"/>
                      </a:lnTo>
                      <a:lnTo>
                        <a:pt x="511" y="106"/>
                      </a:lnTo>
                      <a:lnTo>
                        <a:pt x="518" y="117"/>
                      </a:lnTo>
                      <a:lnTo>
                        <a:pt x="524" y="129"/>
                      </a:lnTo>
                      <a:lnTo>
                        <a:pt x="527" y="135"/>
                      </a:lnTo>
                      <a:lnTo>
                        <a:pt x="527" y="144"/>
                      </a:lnTo>
                      <a:lnTo>
                        <a:pt x="525" y="158"/>
                      </a:lnTo>
                      <a:lnTo>
                        <a:pt x="521" y="170"/>
                      </a:lnTo>
                      <a:lnTo>
                        <a:pt x="516" y="180"/>
                      </a:lnTo>
                      <a:lnTo>
                        <a:pt x="507" y="190"/>
                      </a:lnTo>
                      <a:lnTo>
                        <a:pt x="497" y="198"/>
                      </a:lnTo>
                      <a:lnTo>
                        <a:pt x="486" y="204"/>
                      </a:lnTo>
                      <a:lnTo>
                        <a:pt x="475" y="209"/>
                      </a:lnTo>
                      <a:lnTo>
                        <a:pt x="462" y="214"/>
                      </a:lnTo>
                      <a:lnTo>
                        <a:pt x="459" y="219"/>
                      </a:lnTo>
                      <a:lnTo>
                        <a:pt x="459" y="226"/>
                      </a:lnTo>
                      <a:lnTo>
                        <a:pt x="461" y="232"/>
                      </a:lnTo>
                      <a:lnTo>
                        <a:pt x="464" y="239"/>
                      </a:lnTo>
                      <a:lnTo>
                        <a:pt x="479" y="260"/>
                      </a:lnTo>
                      <a:lnTo>
                        <a:pt x="486" y="271"/>
                      </a:lnTo>
                      <a:lnTo>
                        <a:pt x="493" y="284"/>
                      </a:lnTo>
                      <a:lnTo>
                        <a:pt x="497" y="297"/>
                      </a:lnTo>
                      <a:lnTo>
                        <a:pt x="500" y="311"/>
                      </a:lnTo>
                      <a:lnTo>
                        <a:pt x="500" y="325"/>
                      </a:lnTo>
                      <a:lnTo>
                        <a:pt x="500" y="333"/>
                      </a:lnTo>
                      <a:lnTo>
                        <a:pt x="497" y="340"/>
                      </a:lnTo>
                      <a:lnTo>
                        <a:pt x="493" y="351"/>
                      </a:lnTo>
                      <a:lnTo>
                        <a:pt x="486" y="360"/>
                      </a:lnTo>
                      <a:lnTo>
                        <a:pt x="478" y="368"/>
                      </a:lnTo>
                      <a:lnTo>
                        <a:pt x="469" y="375"/>
                      </a:lnTo>
                      <a:lnTo>
                        <a:pt x="458" y="382"/>
                      </a:lnTo>
                      <a:lnTo>
                        <a:pt x="447" y="386"/>
                      </a:lnTo>
                      <a:lnTo>
                        <a:pt x="436" y="391"/>
                      </a:lnTo>
                      <a:lnTo>
                        <a:pt x="424" y="393"/>
                      </a:lnTo>
                      <a:lnTo>
                        <a:pt x="406" y="395"/>
                      </a:lnTo>
                      <a:lnTo>
                        <a:pt x="389" y="395"/>
                      </a:lnTo>
                      <a:lnTo>
                        <a:pt x="371" y="395"/>
                      </a:lnTo>
                      <a:lnTo>
                        <a:pt x="354" y="392"/>
                      </a:lnTo>
                      <a:lnTo>
                        <a:pt x="336" y="388"/>
                      </a:lnTo>
                      <a:lnTo>
                        <a:pt x="320" y="384"/>
                      </a:lnTo>
                      <a:lnTo>
                        <a:pt x="304" y="377"/>
                      </a:lnTo>
                      <a:lnTo>
                        <a:pt x="290" y="371"/>
                      </a:lnTo>
                      <a:lnTo>
                        <a:pt x="273" y="354"/>
                      </a:lnTo>
                      <a:lnTo>
                        <a:pt x="254" y="337"/>
                      </a:lnTo>
                      <a:lnTo>
                        <a:pt x="246" y="329"/>
                      </a:lnTo>
                      <a:lnTo>
                        <a:pt x="239" y="320"/>
                      </a:lnTo>
                      <a:lnTo>
                        <a:pt x="232" y="311"/>
                      </a:lnTo>
                      <a:lnTo>
                        <a:pt x="226" y="299"/>
                      </a:lnTo>
                      <a:lnTo>
                        <a:pt x="226" y="290"/>
                      </a:lnTo>
                      <a:lnTo>
                        <a:pt x="229" y="283"/>
                      </a:lnTo>
                      <a:lnTo>
                        <a:pt x="232" y="277"/>
                      </a:lnTo>
                      <a:lnTo>
                        <a:pt x="236" y="271"/>
                      </a:lnTo>
                      <a:lnTo>
                        <a:pt x="247" y="261"/>
                      </a:lnTo>
                      <a:lnTo>
                        <a:pt x="257" y="252"/>
                      </a:lnTo>
                      <a:lnTo>
                        <a:pt x="249" y="256"/>
                      </a:lnTo>
                      <a:lnTo>
                        <a:pt x="239" y="261"/>
                      </a:lnTo>
                      <a:lnTo>
                        <a:pt x="219" y="271"/>
                      </a:lnTo>
                      <a:lnTo>
                        <a:pt x="210" y="274"/>
                      </a:lnTo>
                      <a:lnTo>
                        <a:pt x="198" y="275"/>
                      </a:lnTo>
                      <a:lnTo>
                        <a:pt x="187" y="274"/>
                      </a:lnTo>
                      <a:lnTo>
                        <a:pt x="174" y="271"/>
                      </a:lnTo>
                      <a:lnTo>
                        <a:pt x="169" y="261"/>
                      </a:lnTo>
                      <a:lnTo>
                        <a:pt x="167" y="256"/>
                      </a:lnTo>
                      <a:lnTo>
                        <a:pt x="166" y="252"/>
                      </a:lnTo>
                      <a:lnTo>
                        <a:pt x="167" y="242"/>
                      </a:lnTo>
                      <a:lnTo>
                        <a:pt x="172" y="231"/>
                      </a:lnTo>
                      <a:lnTo>
                        <a:pt x="170" y="228"/>
                      </a:lnTo>
                      <a:lnTo>
                        <a:pt x="167" y="226"/>
                      </a:lnTo>
                      <a:lnTo>
                        <a:pt x="163" y="225"/>
                      </a:lnTo>
                      <a:lnTo>
                        <a:pt x="162" y="222"/>
                      </a:lnTo>
                      <a:lnTo>
                        <a:pt x="155" y="224"/>
                      </a:lnTo>
                      <a:lnTo>
                        <a:pt x="146" y="226"/>
                      </a:lnTo>
                      <a:lnTo>
                        <a:pt x="132" y="233"/>
                      </a:lnTo>
                      <a:lnTo>
                        <a:pt x="118" y="240"/>
                      </a:lnTo>
                      <a:lnTo>
                        <a:pt x="104" y="246"/>
                      </a:lnTo>
                      <a:lnTo>
                        <a:pt x="113" y="259"/>
                      </a:lnTo>
                      <a:lnTo>
                        <a:pt x="117" y="266"/>
                      </a:lnTo>
                      <a:lnTo>
                        <a:pt x="120" y="271"/>
                      </a:lnTo>
                      <a:lnTo>
                        <a:pt x="121" y="278"/>
                      </a:lnTo>
                      <a:lnTo>
                        <a:pt x="121" y="285"/>
                      </a:lnTo>
                      <a:lnTo>
                        <a:pt x="118" y="292"/>
                      </a:lnTo>
                      <a:lnTo>
                        <a:pt x="113" y="299"/>
                      </a:lnTo>
                      <a:lnTo>
                        <a:pt x="71" y="318"/>
                      </a:lnTo>
                      <a:lnTo>
                        <a:pt x="51" y="325"/>
                      </a:lnTo>
                      <a:lnTo>
                        <a:pt x="41" y="327"/>
                      </a:lnTo>
                      <a:lnTo>
                        <a:pt x="31" y="329"/>
                      </a:lnTo>
                      <a:lnTo>
                        <a:pt x="23" y="327"/>
                      </a:lnTo>
                      <a:lnTo>
                        <a:pt x="14" y="323"/>
                      </a:lnTo>
                      <a:lnTo>
                        <a:pt x="10" y="319"/>
                      </a:lnTo>
                      <a:lnTo>
                        <a:pt x="6" y="315"/>
                      </a:lnTo>
                      <a:lnTo>
                        <a:pt x="5" y="309"/>
                      </a:lnTo>
                      <a:lnTo>
                        <a:pt x="3" y="304"/>
                      </a:lnTo>
                      <a:lnTo>
                        <a:pt x="3" y="299"/>
                      </a:lnTo>
                      <a:lnTo>
                        <a:pt x="3" y="294"/>
                      </a:lnTo>
                      <a:lnTo>
                        <a:pt x="7" y="283"/>
                      </a:lnTo>
                      <a:lnTo>
                        <a:pt x="13" y="270"/>
                      </a:lnTo>
                      <a:lnTo>
                        <a:pt x="17" y="257"/>
                      </a:lnTo>
                      <a:lnTo>
                        <a:pt x="19" y="242"/>
                      </a:lnTo>
                      <a:lnTo>
                        <a:pt x="20" y="228"/>
                      </a:lnTo>
                      <a:lnTo>
                        <a:pt x="20" y="200"/>
                      </a:lnTo>
                      <a:lnTo>
                        <a:pt x="19" y="170"/>
                      </a:lnTo>
                      <a:lnTo>
                        <a:pt x="14" y="136"/>
                      </a:lnTo>
                      <a:lnTo>
                        <a:pt x="12" y="111"/>
                      </a:lnTo>
                      <a:lnTo>
                        <a:pt x="6" y="87"/>
                      </a:lnTo>
                      <a:lnTo>
                        <a:pt x="2" y="66"/>
                      </a:lnTo>
                      <a:lnTo>
                        <a:pt x="0" y="58"/>
                      </a:lnTo>
                      <a:lnTo>
                        <a:pt x="0" y="51"/>
                      </a:lnTo>
                      <a:lnTo>
                        <a:pt x="5" y="40"/>
                      </a:lnTo>
                      <a:lnTo>
                        <a:pt x="10" y="31"/>
                      </a:lnTo>
                      <a:lnTo>
                        <a:pt x="19" y="23"/>
                      </a:lnTo>
                      <a:lnTo>
                        <a:pt x="30" y="16"/>
                      </a:lnTo>
                      <a:lnTo>
                        <a:pt x="40" y="10"/>
                      </a:lnTo>
                      <a:lnTo>
                        <a:pt x="52" y="6"/>
                      </a:lnTo>
                      <a:lnTo>
                        <a:pt x="75" y="0"/>
                      </a:lnTo>
                      <a:lnTo>
                        <a:pt x="87" y="5"/>
                      </a:lnTo>
                      <a:lnTo>
                        <a:pt x="97" y="10"/>
                      </a:lnTo>
                      <a:lnTo>
                        <a:pt x="107" y="19"/>
                      </a:lnTo>
                      <a:lnTo>
                        <a:pt x="117" y="30"/>
                      </a:lnTo>
                      <a:lnTo>
                        <a:pt x="132" y="52"/>
                      </a:lnTo>
                      <a:lnTo>
                        <a:pt x="148" y="76"/>
                      </a:lnTo>
                      <a:lnTo>
                        <a:pt x="179" y="125"/>
                      </a:lnTo>
                      <a:lnTo>
                        <a:pt x="187" y="138"/>
                      </a:lnTo>
                      <a:lnTo>
                        <a:pt x="197" y="151"/>
                      </a:lnTo>
                      <a:lnTo>
                        <a:pt x="207" y="163"/>
                      </a:lnTo>
                      <a:lnTo>
                        <a:pt x="218" y="173"/>
                      </a:lnTo>
                      <a:lnTo>
                        <a:pt x="231" y="183"/>
                      </a:lnTo>
                      <a:lnTo>
                        <a:pt x="243" y="191"/>
                      </a:lnTo>
                      <a:lnTo>
                        <a:pt x="257" y="197"/>
                      </a:lnTo>
                      <a:lnTo>
                        <a:pt x="271" y="200"/>
                      </a:lnTo>
                      <a:lnTo>
                        <a:pt x="273" y="202"/>
                      </a:lnTo>
                      <a:lnTo>
                        <a:pt x="274" y="207"/>
                      </a:lnTo>
                      <a:lnTo>
                        <a:pt x="276" y="207"/>
                      </a:lnTo>
                      <a:lnTo>
                        <a:pt x="277" y="208"/>
                      </a:lnTo>
                      <a:lnTo>
                        <a:pt x="277" y="202"/>
                      </a:lnTo>
                      <a:lnTo>
                        <a:pt x="277" y="200"/>
                      </a:lnTo>
                      <a:lnTo>
                        <a:pt x="281" y="191"/>
                      </a:lnTo>
                      <a:lnTo>
                        <a:pt x="292" y="179"/>
                      </a:lnTo>
                      <a:lnTo>
                        <a:pt x="298" y="170"/>
                      </a:lnTo>
                      <a:lnTo>
                        <a:pt x="302" y="160"/>
                      </a:lnTo>
                      <a:lnTo>
                        <a:pt x="309" y="142"/>
                      </a:lnTo>
                      <a:lnTo>
                        <a:pt x="315" y="121"/>
                      </a:lnTo>
                      <a:lnTo>
                        <a:pt x="323" y="101"/>
                      </a:lnTo>
                      <a:close/>
                      <a:moveTo>
                        <a:pt x="497" y="180"/>
                      </a:moveTo>
                      <a:lnTo>
                        <a:pt x="497" y="180"/>
                      </a:lnTo>
                      <a:lnTo>
                        <a:pt x="502" y="174"/>
                      </a:lnTo>
                      <a:lnTo>
                        <a:pt x="504" y="169"/>
                      </a:lnTo>
                      <a:lnTo>
                        <a:pt x="509" y="156"/>
                      </a:lnTo>
                      <a:lnTo>
                        <a:pt x="509" y="145"/>
                      </a:lnTo>
                      <a:lnTo>
                        <a:pt x="507" y="132"/>
                      </a:lnTo>
                      <a:lnTo>
                        <a:pt x="503" y="121"/>
                      </a:lnTo>
                      <a:lnTo>
                        <a:pt x="496" y="110"/>
                      </a:lnTo>
                      <a:lnTo>
                        <a:pt x="489" y="100"/>
                      </a:lnTo>
                      <a:lnTo>
                        <a:pt x="480" y="93"/>
                      </a:lnTo>
                      <a:lnTo>
                        <a:pt x="447" y="80"/>
                      </a:lnTo>
                      <a:lnTo>
                        <a:pt x="416" y="68"/>
                      </a:lnTo>
                      <a:lnTo>
                        <a:pt x="400" y="62"/>
                      </a:lnTo>
                      <a:lnTo>
                        <a:pt x="384" y="56"/>
                      </a:lnTo>
                      <a:lnTo>
                        <a:pt x="367" y="52"/>
                      </a:lnTo>
                      <a:lnTo>
                        <a:pt x="349" y="48"/>
                      </a:lnTo>
                      <a:lnTo>
                        <a:pt x="337" y="56"/>
                      </a:lnTo>
                      <a:lnTo>
                        <a:pt x="333" y="61"/>
                      </a:lnTo>
                      <a:lnTo>
                        <a:pt x="330" y="68"/>
                      </a:lnTo>
                      <a:lnTo>
                        <a:pt x="333" y="72"/>
                      </a:lnTo>
                      <a:lnTo>
                        <a:pt x="336" y="78"/>
                      </a:lnTo>
                      <a:lnTo>
                        <a:pt x="339" y="92"/>
                      </a:lnTo>
                      <a:lnTo>
                        <a:pt x="339" y="104"/>
                      </a:lnTo>
                      <a:lnTo>
                        <a:pt x="339" y="117"/>
                      </a:lnTo>
                      <a:lnTo>
                        <a:pt x="320" y="151"/>
                      </a:lnTo>
                      <a:lnTo>
                        <a:pt x="304" y="186"/>
                      </a:lnTo>
                      <a:lnTo>
                        <a:pt x="274" y="257"/>
                      </a:lnTo>
                      <a:lnTo>
                        <a:pt x="263" y="263"/>
                      </a:lnTo>
                      <a:lnTo>
                        <a:pt x="254" y="273"/>
                      </a:lnTo>
                      <a:lnTo>
                        <a:pt x="250" y="278"/>
                      </a:lnTo>
                      <a:lnTo>
                        <a:pt x="249" y="284"/>
                      </a:lnTo>
                      <a:lnTo>
                        <a:pt x="246" y="290"/>
                      </a:lnTo>
                      <a:lnTo>
                        <a:pt x="246" y="295"/>
                      </a:lnTo>
                      <a:lnTo>
                        <a:pt x="257" y="313"/>
                      </a:lnTo>
                      <a:lnTo>
                        <a:pt x="270" y="332"/>
                      </a:lnTo>
                      <a:lnTo>
                        <a:pt x="278" y="340"/>
                      </a:lnTo>
                      <a:lnTo>
                        <a:pt x="287" y="347"/>
                      </a:lnTo>
                      <a:lnTo>
                        <a:pt x="298" y="354"/>
                      </a:lnTo>
                      <a:lnTo>
                        <a:pt x="309" y="361"/>
                      </a:lnTo>
                      <a:lnTo>
                        <a:pt x="318" y="367"/>
                      </a:lnTo>
                      <a:lnTo>
                        <a:pt x="329" y="371"/>
                      </a:lnTo>
                      <a:lnTo>
                        <a:pt x="340" y="374"/>
                      </a:lnTo>
                      <a:lnTo>
                        <a:pt x="353" y="377"/>
                      </a:lnTo>
                      <a:lnTo>
                        <a:pt x="365" y="378"/>
                      </a:lnTo>
                      <a:lnTo>
                        <a:pt x="379" y="379"/>
                      </a:lnTo>
                      <a:lnTo>
                        <a:pt x="392" y="379"/>
                      </a:lnTo>
                      <a:lnTo>
                        <a:pt x="406" y="378"/>
                      </a:lnTo>
                      <a:lnTo>
                        <a:pt x="419" y="377"/>
                      </a:lnTo>
                      <a:lnTo>
                        <a:pt x="431" y="374"/>
                      </a:lnTo>
                      <a:lnTo>
                        <a:pt x="443" y="371"/>
                      </a:lnTo>
                      <a:lnTo>
                        <a:pt x="454" y="365"/>
                      </a:lnTo>
                      <a:lnTo>
                        <a:pt x="462" y="360"/>
                      </a:lnTo>
                      <a:lnTo>
                        <a:pt x="471" y="353"/>
                      </a:lnTo>
                      <a:lnTo>
                        <a:pt x="478" y="344"/>
                      </a:lnTo>
                      <a:lnTo>
                        <a:pt x="482" y="336"/>
                      </a:lnTo>
                      <a:lnTo>
                        <a:pt x="485" y="326"/>
                      </a:lnTo>
                      <a:lnTo>
                        <a:pt x="485" y="318"/>
                      </a:lnTo>
                      <a:lnTo>
                        <a:pt x="485" y="309"/>
                      </a:lnTo>
                      <a:lnTo>
                        <a:pt x="483" y="301"/>
                      </a:lnTo>
                      <a:lnTo>
                        <a:pt x="480" y="294"/>
                      </a:lnTo>
                      <a:lnTo>
                        <a:pt x="478" y="287"/>
                      </a:lnTo>
                      <a:lnTo>
                        <a:pt x="469" y="273"/>
                      </a:lnTo>
                      <a:lnTo>
                        <a:pt x="450" y="247"/>
                      </a:lnTo>
                      <a:lnTo>
                        <a:pt x="443" y="235"/>
                      </a:lnTo>
                      <a:lnTo>
                        <a:pt x="440" y="229"/>
                      </a:lnTo>
                      <a:lnTo>
                        <a:pt x="438" y="222"/>
                      </a:lnTo>
                      <a:lnTo>
                        <a:pt x="441" y="212"/>
                      </a:lnTo>
                      <a:lnTo>
                        <a:pt x="447" y="205"/>
                      </a:lnTo>
                      <a:lnTo>
                        <a:pt x="454" y="200"/>
                      </a:lnTo>
                      <a:lnTo>
                        <a:pt x="461" y="194"/>
                      </a:lnTo>
                      <a:lnTo>
                        <a:pt x="479" y="187"/>
                      </a:lnTo>
                      <a:lnTo>
                        <a:pt x="497" y="180"/>
                      </a:lnTo>
                      <a:close/>
                      <a:moveTo>
                        <a:pt x="151" y="107"/>
                      </a:moveTo>
                      <a:lnTo>
                        <a:pt x="151" y="107"/>
                      </a:lnTo>
                      <a:lnTo>
                        <a:pt x="128" y="69"/>
                      </a:lnTo>
                      <a:lnTo>
                        <a:pt x="118" y="52"/>
                      </a:lnTo>
                      <a:lnTo>
                        <a:pt x="107" y="38"/>
                      </a:lnTo>
                      <a:lnTo>
                        <a:pt x="101" y="33"/>
                      </a:lnTo>
                      <a:lnTo>
                        <a:pt x="93" y="26"/>
                      </a:lnTo>
                      <a:lnTo>
                        <a:pt x="85" y="20"/>
                      </a:lnTo>
                      <a:lnTo>
                        <a:pt x="78" y="17"/>
                      </a:lnTo>
                      <a:lnTo>
                        <a:pt x="72" y="17"/>
                      </a:lnTo>
                      <a:lnTo>
                        <a:pt x="68" y="17"/>
                      </a:lnTo>
                      <a:lnTo>
                        <a:pt x="59" y="20"/>
                      </a:lnTo>
                      <a:lnTo>
                        <a:pt x="54" y="23"/>
                      </a:lnTo>
                      <a:lnTo>
                        <a:pt x="51" y="23"/>
                      </a:lnTo>
                      <a:lnTo>
                        <a:pt x="47" y="23"/>
                      </a:lnTo>
                      <a:lnTo>
                        <a:pt x="38" y="28"/>
                      </a:lnTo>
                      <a:lnTo>
                        <a:pt x="33" y="37"/>
                      </a:lnTo>
                      <a:lnTo>
                        <a:pt x="26" y="44"/>
                      </a:lnTo>
                      <a:lnTo>
                        <a:pt x="19" y="51"/>
                      </a:lnTo>
                      <a:lnTo>
                        <a:pt x="20" y="80"/>
                      </a:lnTo>
                      <a:lnTo>
                        <a:pt x="24" y="110"/>
                      </a:lnTo>
                      <a:lnTo>
                        <a:pt x="30" y="172"/>
                      </a:lnTo>
                      <a:lnTo>
                        <a:pt x="31" y="202"/>
                      </a:lnTo>
                      <a:lnTo>
                        <a:pt x="31" y="232"/>
                      </a:lnTo>
                      <a:lnTo>
                        <a:pt x="28" y="260"/>
                      </a:lnTo>
                      <a:lnTo>
                        <a:pt x="26" y="274"/>
                      </a:lnTo>
                      <a:lnTo>
                        <a:pt x="21" y="288"/>
                      </a:lnTo>
                      <a:lnTo>
                        <a:pt x="21" y="294"/>
                      </a:lnTo>
                      <a:lnTo>
                        <a:pt x="20" y="299"/>
                      </a:lnTo>
                      <a:lnTo>
                        <a:pt x="20" y="304"/>
                      </a:lnTo>
                      <a:lnTo>
                        <a:pt x="21" y="309"/>
                      </a:lnTo>
                      <a:lnTo>
                        <a:pt x="48" y="308"/>
                      </a:lnTo>
                      <a:lnTo>
                        <a:pt x="59" y="305"/>
                      </a:lnTo>
                      <a:lnTo>
                        <a:pt x="71" y="302"/>
                      </a:lnTo>
                      <a:lnTo>
                        <a:pt x="82" y="298"/>
                      </a:lnTo>
                      <a:lnTo>
                        <a:pt x="92" y="292"/>
                      </a:lnTo>
                      <a:lnTo>
                        <a:pt x="100" y="287"/>
                      </a:lnTo>
                      <a:lnTo>
                        <a:pt x="107" y="278"/>
                      </a:lnTo>
                      <a:lnTo>
                        <a:pt x="99" y="271"/>
                      </a:lnTo>
                      <a:lnTo>
                        <a:pt x="92" y="264"/>
                      </a:lnTo>
                      <a:lnTo>
                        <a:pt x="89" y="259"/>
                      </a:lnTo>
                      <a:lnTo>
                        <a:pt x="87" y="252"/>
                      </a:lnTo>
                      <a:lnTo>
                        <a:pt x="89" y="246"/>
                      </a:lnTo>
                      <a:lnTo>
                        <a:pt x="92" y="240"/>
                      </a:lnTo>
                      <a:lnTo>
                        <a:pt x="96" y="235"/>
                      </a:lnTo>
                      <a:lnTo>
                        <a:pt x="101" y="229"/>
                      </a:lnTo>
                      <a:lnTo>
                        <a:pt x="108" y="225"/>
                      </a:lnTo>
                      <a:lnTo>
                        <a:pt x="117" y="221"/>
                      </a:lnTo>
                      <a:lnTo>
                        <a:pt x="134" y="214"/>
                      </a:lnTo>
                      <a:lnTo>
                        <a:pt x="153" y="208"/>
                      </a:lnTo>
                      <a:lnTo>
                        <a:pt x="170" y="204"/>
                      </a:lnTo>
                      <a:lnTo>
                        <a:pt x="177" y="208"/>
                      </a:lnTo>
                      <a:lnTo>
                        <a:pt x="181" y="214"/>
                      </a:lnTo>
                      <a:lnTo>
                        <a:pt x="184" y="221"/>
                      </a:lnTo>
                      <a:lnTo>
                        <a:pt x="184" y="228"/>
                      </a:lnTo>
                      <a:lnTo>
                        <a:pt x="184" y="243"/>
                      </a:lnTo>
                      <a:lnTo>
                        <a:pt x="183" y="257"/>
                      </a:lnTo>
                      <a:lnTo>
                        <a:pt x="188" y="260"/>
                      </a:lnTo>
                      <a:lnTo>
                        <a:pt x="194" y="260"/>
                      </a:lnTo>
                      <a:lnTo>
                        <a:pt x="200" y="260"/>
                      </a:lnTo>
                      <a:lnTo>
                        <a:pt x="207" y="259"/>
                      </a:lnTo>
                      <a:lnTo>
                        <a:pt x="219" y="252"/>
                      </a:lnTo>
                      <a:lnTo>
                        <a:pt x="233" y="245"/>
                      </a:lnTo>
                      <a:lnTo>
                        <a:pt x="245" y="240"/>
                      </a:lnTo>
                      <a:lnTo>
                        <a:pt x="254" y="235"/>
                      </a:lnTo>
                      <a:lnTo>
                        <a:pt x="259" y="232"/>
                      </a:lnTo>
                      <a:lnTo>
                        <a:pt x="263" y="229"/>
                      </a:lnTo>
                      <a:lnTo>
                        <a:pt x="266" y="224"/>
                      </a:lnTo>
                      <a:lnTo>
                        <a:pt x="267" y="218"/>
                      </a:lnTo>
                      <a:lnTo>
                        <a:pt x="256" y="215"/>
                      </a:lnTo>
                      <a:lnTo>
                        <a:pt x="246" y="211"/>
                      </a:lnTo>
                      <a:lnTo>
                        <a:pt x="228" y="201"/>
                      </a:lnTo>
                      <a:lnTo>
                        <a:pt x="211" y="188"/>
                      </a:lnTo>
                      <a:lnTo>
                        <a:pt x="197" y="174"/>
                      </a:lnTo>
                      <a:lnTo>
                        <a:pt x="184" y="159"/>
                      </a:lnTo>
                      <a:lnTo>
                        <a:pt x="173" y="142"/>
                      </a:lnTo>
                      <a:lnTo>
                        <a:pt x="151" y="1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b="1">
                    <a:blipFill>
                      <a:blip r:embed="rId4"/>
                      <a:stretch>
                        <a:fillRect/>
                      </a:stretch>
                    </a:blip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411989233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sp>
        <p:nvSpPr>
          <p:cNvPr id="7" name="等腰三角形 5"/>
          <p:cNvSpPr>
            <a:spLocks noChangeArrowheads="1"/>
          </p:cNvSpPr>
          <p:nvPr/>
        </p:nvSpPr>
        <p:spPr bwMode="auto">
          <a:xfrm rot="10800000">
            <a:off x="9146766" y="2589212"/>
            <a:ext cx="2135188" cy="1679575"/>
          </a:xfrm>
          <a:prstGeom prst="triangle">
            <a:avLst>
              <a:gd name="adj" fmla="val 50000"/>
            </a:avLst>
          </a:prstGeom>
          <a:blipFill>
            <a:blip r:embed="rId4"/>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sym typeface="宋体" pitchFamily="2" charset="-122"/>
            </a:endParaRPr>
          </a:p>
        </p:txBody>
      </p:sp>
      <p:sp>
        <p:nvSpPr>
          <p:cNvPr id="8" name="文本框 215"/>
          <p:cNvSpPr txBox="1"/>
          <p:nvPr/>
        </p:nvSpPr>
        <p:spPr>
          <a:xfrm>
            <a:off x="2178393" y="4740589"/>
            <a:ext cx="7835214" cy="377026"/>
          </a:xfrm>
          <a:prstGeom prst="rect">
            <a:avLst/>
          </a:prstGeom>
          <a:noFill/>
          <a:ln>
            <a:noFill/>
          </a:ln>
        </p:spPr>
        <p:txBody>
          <a:bodyPr wrap="square" lIns="68580" tIns="34290" rIns="68580" bIns="34290" rtlCol="0">
            <a:spAutoFit/>
          </a:bodyPr>
          <a:lstStyle/>
          <a:p>
            <a:pPr algn="ctr"/>
            <a:r>
              <a:rPr lang="en-US" altLang="zh-CN" sz="2000" b="1" dirty="0" smtClean="0">
                <a:blipFill dpi="0" rotWithShape="1">
                  <a:blip r:embed="rId5"/>
                  <a:srcRect/>
                  <a:stretch>
                    <a:fillRect/>
                  </a:stretch>
                </a:blipFill>
              </a:rPr>
              <a:t>Lorem Ipsum Dolor Sit Er Elit Lamet, Consectetaur Cillium </a:t>
            </a:r>
            <a:endParaRPr lang="en-US" altLang="zh-CN" sz="2000" b="1" dirty="0">
              <a:blipFill dpi="0" rotWithShape="1">
                <a:blip r:embed="rId5"/>
                <a:srcRect/>
                <a:stretch>
                  <a:fillRect/>
                </a:stretch>
              </a:blipFill>
            </a:endParaRPr>
          </a:p>
        </p:txBody>
      </p:sp>
      <p:sp>
        <p:nvSpPr>
          <p:cNvPr id="9" name="文本框 215"/>
          <p:cNvSpPr txBox="1"/>
          <p:nvPr/>
        </p:nvSpPr>
        <p:spPr>
          <a:xfrm>
            <a:off x="1361283" y="1740385"/>
            <a:ext cx="9144000" cy="2192908"/>
          </a:xfrm>
          <a:prstGeom prst="rect">
            <a:avLst/>
          </a:prstGeom>
          <a:noFill/>
          <a:ln>
            <a:noFill/>
          </a:ln>
        </p:spPr>
        <p:txBody>
          <a:bodyPr wrap="square" lIns="68580" tIns="34290" rIns="68580" bIns="34290" rtlCol="0">
            <a:spAutoFit/>
          </a:bodyPr>
          <a:lstStyle/>
          <a:p>
            <a:pPr algn="ctr"/>
            <a:r>
              <a:rPr lang="zh-CN" altLang="en-US" sz="13800" b="1"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叁</a:t>
            </a:r>
            <a:endParaRPr lang="en-US" altLang="zh-CN" sz="13800" b="1"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10" name="Freeform 544"/>
          <p:cNvSpPr>
            <a:spLocks noEditPoints="1"/>
          </p:cNvSpPr>
          <p:nvPr/>
        </p:nvSpPr>
        <p:spPr bwMode="auto">
          <a:xfrm>
            <a:off x="2976843" y="3815004"/>
            <a:ext cx="6046784" cy="45719"/>
          </a:xfrm>
          <a:custGeom>
            <a:avLst/>
            <a:gdLst>
              <a:gd name="T0" fmla="*/ 26 w 715"/>
              <a:gd name="T1" fmla="*/ 50 h 95"/>
              <a:gd name="T2" fmla="*/ 43 w 715"/>
              <a:gd name="T3" fmla="*/ 67 h 95"/>
              <a:gd name="T4" fmla="*/ 65 w 715"/>
              <a:gd name="T5" fmla="*/ 76 h 95"/>
              <a:gd name="T6" fmla="*/ 143 w 715"/>
              <a:gd name="T7" fmla="*/ 81 h 95"/>
              <a:gd name="T8" fmla="*/ 218 w 715"/>
              <a:gd name="T9" fmla="*/ 80 h 95"/>
              <a:gd name="T10" fmla="*/ 301 w 715"/>
              <a:gd name="T11" fmla="*/ 79 h 95"/>
              <a:gd name="T12" fmla="*/ 405 w 715"/>
              <a:gd name="T13" fmla="*/ 88 h 95"/>
              <a:gd name="T14" fmla="*/ 491 w 715"/>
              <a:gd name="T15" fmla="*/ 93 h 95"/>
              <a:gd name="T16" fmla="*/ 630 w 715"/>
              <a:gd name="T17" fmla="*/ 64 h 95"/>
              <a:gd name="T18" fmla="*/ 678 w 715"/>
              <a:gd name="T19" fmla="*/ 58 h 95"/>
              <a:gd name="T20" fmla="*/ 664 w 715"/>
              <a:gd name="T21" fmla="*/ 52 h 95"/>
              <a:gd name="T22" fmla="*/ 662 w 715"/>
              <a:gd name="T23" fmla="*/ 30 h 95"/>
              <a:gd name="T24" fmla="*/ 598 w 715"/>
              <a:gd name="T25" fmla="*/ 37 h 95"/>
              <a:gd name="T26" fmla="*/ 564 w 715"/>
              <a:gd name="T27" fmla="*/ 25 h 95"/>
              <a:gd name="T28" fmla="*/ 500 w 715"/>
              <a:gd name="T29" fmla="*/ 17 h 95"/>
              <a:gd name="T30" fmla="*/ 443 w 715"/>
              <a:gd name="T31" fmla="*/ 26 h 95"/>
              <a:gd name="T32" fmla="*/ 372 w 715"/>
              <a:gd name="T33" fmla="*/ 20 h 95"/>
              <a:gd name="T34" fmla="*/ 263 w 715"/>
              <a:gd name="T35" fmla="*/ 13 h 95"/>
              <a:gd name="T36" fmla="*/ 193 w 715"/>
              <a:gd name="T37" fmla="*/ 9 h 95"/>
              <a:gd name="T38" fmla="*/ 98 w 715"/>
              <a:gd name="T39" fmla="*/ 21 h 95"/>
              <a:gd name="T40" fmla="*/ 403 w 715"/>
              <a:gd name="T41" fmla="*/ 77 h 95"/>
              <a:gd name="T42" fmla="*/ 420 w 715"/>
              <a:gd name="T43" fmla="*/ 84 h 95"/>
              <a:gd name="T44" fmla="*/ 458 w 715"/>
              <a:gd name="T45" fmla="*/ 81 h 95"/>
              <a:gd name="T46" fmla="*/ 503 w 715"/>
              <a:gd name="T47" fmla="*/ 64 h 95"/>
              <a:gd name="T48" fmla="*/ 504 w 715"/>
              <a:gd name="T49" fmla="*/ 76 h 95"/>
              <a:gd name="T50" fmla="*/ 567 w 715"/>
              <a:gd name="T51" fmla="*/ 43 h 95"/>
              <a:gd name="T52" fmla="*/ 560 w 715"/>
              <a:gd name="T53" fmla="*/ 62 h 95"/>
              <a:gd name="T54" fmla="*/ 583 w 715"/>
              <a:gd name="T55" fmla="*/ 56 h 95"/>
              <a:gd name="T56" fmla="*/ 615 w 715"/>
              <a:gd name="T57" fmla="*/ 58 h 95"/>
              <a:gd name="T58" fmla="*/ 639 w 715"/>
              <a:gd name="T59" fmla="*/ 45 h 95"/>
              <a:gd name="T60" fmla="*/ 604 w 715"/>
              <a:gd name="T61" fmla="*/ 58 h 95"/>
              <a:gd name="T62" fmla="*/ 575 w 715"/>
              <a:gd name="T63" fmla="*/ 51 h 95"/>
              <a:gd name="T64" fmla="*/ 562 w 715"/>
              <a:gd name="T65" fmla="*/ 34 h 95"/>
              <a:gd name="T66" fmla="*/ 541 w 715"/>
              <a:gd name="T67" fmla="*/ 45 h 95"/>
              <a:gd name="T68" fmla="*/ 492 w 715"/>
              <a:gd name="T69" fmla="*/ 54 h 95"/>
              <a:gd name="T70" fmla="*/ 469 w 715"/>
              <a:gd name="T71" fmla="*/ 29 h 95"/>
              <a:gd name="T72" fmla="*/ 435 w 715"/>
              <a:gd name="T73" fmla="*/ 29 h 95"/>
              <a:gd name="T74" fmla="*/ 362 w 715"/>
              <a:gd name="T75" fmla="*/ 80 h 95"/>
              <a:gd name="T76" fmla="*/ 345 w 715"/>
              <a:gd name="T77" fmla="*/ 72 h 95"/>
              <a:gd name="T78" fmla="*/ 242 w 715"/>
              <a:gd name="T79" fmla="*/ 81 h 95"/>
              <a:gd name="T80" fmla="*/ 295 w 715"/>
              <a:gd name="T81" fmla="*/ 42 h 95"/>
              <a:gd name="T82" fmla="*/ 328 w 715"/>
              <a:gd name="T83" fmla="*/ 36 h 95"/>
              <a:gd name="T84" fmla="*/ 296 w 715"/>
              <a:gd name="T85" fmla="*/ 76 h 95"/>
              <a:gd name="T86" fmla="*/ 329 w 715"/>
              <a:gd name="T87" fmla="*/ 44 h 95"/>
              <a:gd name="T88" fmla="*/ 317 w 715"/>
              <a:gd name="T89" fmla="*/ 27 h 95"/>
              <a:gd name="T90" fmla="*/ 298 w 715"/>
              <a:gd name="T91" fmla="*/ 25 h 95"/>
              <a:gd name="T92" fmla="*/ 230 w 715"/>
              <a:gd name="T93" fmla="*/ 75 h 95"/>
              <a:gd name="T94" fmla="*/ 266 w 715"/>
              <a:gd name="T95" fmla="*/ 32 h 95"/>
              <a:gd name="T96" fmla="*/ 215 w 715"/>
              <a:gd name="T97" fmla="*/ 53 h 95"/>
              <a:gd name="T98" fmla="*/ 203 w 715"/>
              <a:gd name="T99" fmla="*/ 54 h 95"/>
              <a:gd name="T100" fmla="*/ 151 w 715"/>
              <a:gd name="T101" fmla="*/ 43 h 95"/>
              <a:gd name="T102" fmla="*/ 159 w 715"/>
              <a:gd name="T103" fmla="*/ 63 h 95"/>
              <a:gd name="T104" fmla="*/ 212 w 715"/>
              <a:gd name="T105" fmla="*/ 24 h 95"/>
              <a:gd name="T106" fmla="*/ 194 w 715"/>
              <a:gd name="T107" fmla="*/ 18 h 95"/>
              <a:gd name="T108" fmla="*/ 153 w 715"/>
              <a:gd name="T109" fmla="*/ 34 h 95"/>
              <a:gd name="T110" fmla="*/ 108 w 715"/>
              <a:gd name="T111" fmla="*/ 51 h 95"/>
              <a:gd name="T112" fmla="*/ 112 w 715"/>
              <a:gd name="T113" fmla="*/ 26 h 95"/>
              <a:gd name="T114" fmla="*/ 65 w 715"/>
              <a:gd name="T115" fmla="*/ 54 h 95"/>
              <a:gd name="T116" fmla="*/ 87 w 715"/>
              <a:gd name="T117" fmla="*/ 22 h 95"/>
              <a:gd name="T118" fmla="*/ 53 w 715"/>
              <a:gd name="T119" fmla="*/ 3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5" h="95">
                <a:moveTo>
                  <a:pt x="19" y="17"/>
                </a:moveTo>
                <a:cubicBezTo>
                  <a:pt x="21" y="19"/>
                  <a:pt x="23" y="14"/>
                  <a:pt x="25" y="16"/>
                </a:cubicBezTo>
                <a:cubicBezTo>
                  <a:pt x="24" y="17"/>
                  <a:pt x="25" y="18"/>
                  <a:pt x="24" y="19"/>
                </a:cubicBezTo>
                <a:cubicBezTo>
                  <a:pt x="19" y="17"/>
                  <a:pt x="19" y="22"/>
                  <a:pt x="14" y="23"/>
                </a:cubicBezTo>
                <a:cubicBezTo>
                  <a:pt x="16" y="26"/>
                  <a:pt x="20" y="22"/>
                  <a:pt x="20" y="28"/>
                </a:cubicBezTo>
                <a:cubicBezTo>
                  <a:pt x="27" y="25"/>
                  <a:pt x="29" y="13"/>
                  <a:pt x="34" y="16"/>
                </a:cubicBezTo>
                <a:cubicBezTo>
                  <a:pt x="33" y="17"/>
                  <a:pt x="35" y="19"/>
                  <a:pt x="34" y="20"/>
                </a:cubicBezTo>
                <a:cubicBezTo>
                  <a:pt x="31" y="23"/>
                  <a:pt x="28" y="26"/>
                  <a:pt x="32" y="29"/>
                </a:cubicBezTo>
                <a:cubicBezTo>
                  <a:pt x="34" y="28"/>
                  <a:pt x="35" y="26"/>
                  <a:pt x="37" y="25"/>
                </a:cubicBezTo>
                <a:cubicBezTo>
                  <a:pt x="36" y="20"/>
                  <a:pt x="35" y="16"/>
                  <a:pt x="38" y="12"/>
                </a:cubicBezTo>
                <a:cubicBezTo>
                  <a:pt x="39" y="17"/>
                  <a:pt x="40" y="17"/>
                  <a:pt x="44" y="22"/>
                </a:cubicBezTo>
                <a:cubicBezTo>
                  <a:pt x="40" y="26"/>
                  <a:pt x="38" y="26"/>
                  <a:pt x="37" y="32"/>
                </a:cubicBezTo>
                <a:cubicBezTo>
                  <a:pt x="34" y="27"/>
                  <a:pt x="34" y="33"/>
                  <a:pt x="34" y="35"/>
                </a:cubicBezTo>
                <a:cubicBezTo>
                  <a:pt x="33" y="33"/>
                  <a:pt x="32" y="32"/>
                  <a:pt x="31" y="31"/>
                </a:cubicBezTo>
                <a:cubicBezTo>
                  <a:pt x="25" y="37"/>
                  <a:pt x="30" y="42"/>
                  <a:pt x="25" y="46"/>
                </a:cubicBezTo>
                <a:cubicBezTo>
                  <a:pt x="26" y="45"/>
                  <a:pt x="28" y="45"/>
                  <a:pt x="30" y="45"/>
                </a:cubicBezTo>
                <a:cubicBezTo>
                  <a:pt x="27" y="47"/>
                  <a:pt x="28" y="48"/>
                  <a:pt x="26" y="50"/>
                </a:cubicBezTo>
                <a:cubicBezTo>
                  <a:pt x="24" y="43"/>
                  <a:pt x="20" y="51"/>
                  <a:pt x="17" y="48"/>
                </a:cubicBezTo>
                <a:cubicBezTo>
                  <a:pt x="20" y="41"/>
                  <a:pt x="21" y="34"/>
                  <a:pt x="25" y="29"/>
                </a:cubicBezTo>
                <a:cubicBezTo>
                  <a:pt x="22" y="28"/>
                  <a:pt x="18" y="30"/>
                  <a:pt x="16" y="27"/>
                </a:cubicBezTo>
                <a:cubicBezTo>
                  <a:pt x="12" y="30"/>
                  <a:pt x="10" y="33"/>
                  <a:pt x="10" y="36"/>
                </a:cubicBezTo>
                <a:cubicBezTo>
                  <a:pt x="13" y="37"/>
                  <a:pt x="12" y="30"/>
                  <a:pt x="16" y="32"/>
                </a:cubicBezTo>
                <a:cubicBezTo>
                  <a:pt x="18" y="35"/>
                  <a:pt x="14" y="36"/>
                  <a:pt x="15" y="38"/>
                </a:cubicBezTo>
                <a:cubicBezTo>
                  <a:pt x="16" y="38"/>
                  <a:pt x="18" y="37"/>
                  <a:pt x="18" y="38"/>
                </a:cubicBezTo>
                <a:cubicBezTo>
                  <a:pt x="7" y="44"/>
                  <a:pt x="7" y="53"/>
                  <a:pt x="0" y="60"/>
                </a:cubicBezTo>
                <a:cubicBezTo>
                  <a:pt x="6" y="57"/>
                  <a:pt x="12" y="53"/>
                  <a:pt x="17" y="57"/>
                </a:cubicBezTo>
                <a:cubicBezTo>
                  <a:pt x="19" y="53"/>
                  <a:pt x="8" y="52"/>
                  <a:pt x="13" y="47"/>
                </a:cubicBezTo>
                <a:cubicBezTo>
                  <a:pt x="14" y="52"/>
                  <a:pt x="22" y="50"/>
                  <a:pt x="25" y="56"/>
                </a:cubicBezTo>
                <a:cubicBezTo>
                  <a:pt x="22" y="58"/>
                  <a:pt x="19" y="61"/>
                  <a:pt x="16" y="63"/>
                </a:cubicBezTo>
                <a:cubicBezTo>
                  <a:pt x="12" y="59"/>
                  <a:pt x="7" y="64"/>
                  <a:pt x="3" y="64"/>
                </a:cubicBezTo>
                <a:cubicBezTo>
                  <a:pt x="6" y="67"/>
                  <a:pt x="2" y="72"/>
                  <a:pt x="7" y="70"/>
                </a:cubicBezTo>
                <a:cubicBezTo>
                  <a:pt x="7" y="64"/>
                  <a:pt x="24" y="64"/>
                  <a:pt x="26" y="70"/>
                </a:cubicBezTo>
                <a:cubicBezTo>
                  <a:pt x="28" y="68"/>
                  <a:pt x="31" y="66"/>
                  <a:pt x="34" y="64"/>
                </a:cubicBezTo>
                <a:cubicBezTo>
                  <a:pt x="36" y="70"/>
                  <a:pt x="40" y="64"/>
                  <a:pt x="43" y="67"/>
                </a:cubicBezTo>
                <a:cubicBezTo>
                  <a:pt x="43" y="74"/>
                  <a:pt x="40" y="69"/>
                  <a:pt x="36" y="71"/>
                </a:cubicBezTo>
                <a:cubicBezTo>
                  <a:pt x="35" y="73"/>
                  <a:pt x="35" y="75"/>
                  <a:pt x="37" y="78"/>
                </a:cubicBezTo>
                <a:cubicBezTo>
                  <a:pt x="41" y="73"/>
                  <a:pt x="44" y="75"/>
                  <a:pt x="48" y="71"/>
                </a:cubicBezTo>
                <a:cubicBezTo>
                  <a:pt x="46" y="68"/>
                  <a:pt x="42" y="60"/>
                  <a:pt x="50" y="60"/>
                </a:cubicBezTo>
                <a:cubicBezTo>
                  <a:pt x="48" y="57"/>
                  <a:pt x="44" y="54"/>
                  <a:pt x="47" y="51"/>
                </a:cubicBezTo>
                <a:cubicBezTo>
                  <a:pt x="52" y="53"/>
                  <a:pt x="52" y="44"/>
                  <a:pt x="56" y="46"/>
                </a:cubicBezTo>
                <a:cubicBezTo>
                  <a:pt x="54" y="48"/>
                  <a:pt x="56" y="49"/>
                  <a:pt x="55" y="50"/>
                </a:cubicBezTo>
                <a:cubicBezTo>
                  <a:pt x="54" y="51"/>
                  <a:pt x="51" y="50"/>
                  <a:pt x="52" y="53"/>
                </a:cubicBezTo>
                <a:cubicBezTo>
                  <a:pt x="56" y="53"/>
                  <a:pt x="50" y="69"/>
                  <a:pt x="49" y="75"/>
                </a:cubicBezTo>
                <a:cubicBezTo>
                  <a:pt x="55" y="75"/>
                  <a:pt x="57" y="68"/>
                  <a:pt x="59" y="76"/>
                </a:cubicBezTo>
                <a:cubicBezTo>
                  <a:pt x="62" y="70"/>
                  <a:pt x="68" y="71"/>
                  <a:pt x="65" y="65"/>
                </a:cubicBezTo>
                <a:cubicBezTo>
                  <a:pt x="62" y="65"/>
                  <a:pt x="61" y="66"/>
                  <a:pt x="60" y="68"/>
                </a:cubicBezTo>
                <a:cubicBezTo>
                  <a:pt x="60" y="66"/>
                  <a:pt x="53" y="66"/>
                  <a:pt x="56" y="63"/>
                </a:cubicBezTo>
                <a:cubicBezTo>
                  <a:pt x="62" y="62"/>
                  <a:pt x="61" y="61"/>
                  <a:pt x="62" y="56"/>
                </a:cubicBezTo>
                <a:cubicBezTo>
                  <a:pt x="64" y="58"/>
                  <a:pt x="67" y="54"/>
                  <a:pt x="69" y="58"/>
                </a:cubicBezTo>
                <a:cubicBezTo>
                  <a:pt x="62" y="62"/>
                  <a:pt x="67" y="64"/>
                  <a:pt x="71" y="63"/>
                </a:cubicBezTo>
                <a:cubicBezTo>
                  <a:pt x="67" y="67"/>
                  <a:pt x="66" y="72"/>
                  <a:pt x="65" y="76"/>
                </a:cubicBezTo>
                <a:cubicBezTo>
                  <a:pt x="72" y="78"/>
                  <a:pt x="75" y="64"/>
                  <a:pt x="82" y="73"/>
                </a:cubicBezTo>
                <a:cubicBezTo>
                  <a:pt x="81" y="75"/>
                  <a:pt x="78" y="74"/>
                  <a:pt x="79" y="76"/>
                </a:cubicBezTo>
                <a:cubicBezTo>
                  <a:pt x="81" y="75"/>
                  <a:pt x="80" y="77"/>
                  <a:pt x="81" y="79"/>
                </a:cubicBezTo>
                <a:cubicBezTo>
                  <a:pt x="85" y="73"/>
                  <a:pt x="89" y="72"/>
                  <a:pt x="92" y="65"/>
                </a:cubicBezTo>
                <a:cubicBezTo>
                  <a:pt x="95" y="66"/>
                  <a:pt x="98" y="63"/>
                  <a:pt x="101" y="64"/>
                </a:cubicBezTo>
                <a:cubicBezTo>
                  <a:pt x="96" y="67"/>
                  <a:pt x="97" y="72"/>
                  <a:pt x="95" y="76"/>
                </a:cubicBezTo>
                <a:cubicBezTo>
                  <a:pt x="93" y="77"/>
                  <a:pt x="87" y="74"/>
                  <a:pt x="88" y="78"/>
                </a:cubicBezTo>
                <a:cubicBezTo>
                  <a:pt x="90" y="76"/>
                  <a:pt x="91" y="81"/>
                  <a:pt x="93" y="80"/>
                </a:cubicBezTo>
                <a:cubicBezTo>
                  <a:pt x="95" y="79"/>
                  <a:pt x="97" y="77"/>
                  <a:pt x="99" y="76"/>
                </a:cubicBezTo>
                <a:cubicBezTo>
                  <a:pt x="102" y="79"/>
                  <a:pt x="99" y="80"/>
                  <a:pt x="103" y="81"/>
                </a:cubicBezTo>
                <a:cubicBezTo>
                  <a:pt x="107" y="79"/>
                  <a:pt x="108" y="78"/>
                  <a:pt x="108" y="74"/>
                </a:cubicBezTo>
                <a:cubicBezTo>
                  <a:pt x="115" y="75"/>
                  <a:pt x="110" y="78"/>
                  <a:pt x="117" y="82"/>
                </a:cubicBezTo>
                <a:cubicBezTo>
                  <a:pt x="121" y="77"/>
                  <a:pt x="124" y="82"/>
                  <a:pt x="128" y="77"/>
                </a:cubicBezTo>
                <a:cubicBezTo>
                  <a:pt x="129" y="78"/>
                  <a:pt x="128" y="80"/>
                  <a:pt x="131" y="82"/>
                </a:cubicBezTo>
                <a:cubicBezTo>
                  <a:pt x="134" y="81"/>
                  <a:pt x="138" y="80"/>
                  <a:pt x="141" y="81"/>
                </a:cubicBezTo>
                <a:cubicBezTo>
                  <a:pt x="138" y="78"/>
                  <a:pt x="145" y="73"/>
                  <a:pt x="148" y="76"/>
                </a:cubicBezTo>
                <a:cubicBezTo>
                  <a:pt x="148" y="81"/>
                  <a:pt x="140" y="75"/>
                  <a:pt x="143" y="81"/>
                </a:cubicBezTo>
                <a:cubicBezTo>
                  <a:pt x="154" y="79"/>
                  <a:pt x="164" y="84"/>
                  <a:pt x="176" y="81"/>
                </a:cubicBezTo>
                <a:cubicBezTo>
                  <a:pt x="171" y="78"/>
                  <a:pt x="175" y="75"/>
                  <a:pt x="176" y="72"/>
                </a:cubicBezTo>
                <a:cubicBezTo>
                  <a:pt x="175" y="79"/>
                  <a:pt x="187" y="90"/>
                  <a:pt x="187" y="80"/>
                </a:cubicBezTo>
                <a:cubicBezTo>
                  <a:pt x="182" y="83"/>
                  <a:pt x="184" y="72"/>
                  <a:pt x="180" y="71"/>
                </a:cubicBezTo>
                <a:cubicBezTo>
                  <a:pt x="181" y="70"/>
                  <a:pt x="182" y="68"/>
                  <a:pt x="182" y="67"/>
                </a:cubicBezTo>
                <a:cubicBezTo>
                  <a:pt x="182" y="71"/>
                  <a:pt x="184" y="70"/>
                  <a:pt x="187" y="71"/>
                </a:cubicBezTo>
                <a:cubicBezTo>
                  <a:pt x="181" y="75"/>
                  <a:pt x="189" y="79"/>
                  <a:pt x="192" y="77"/>
                </a:cubicBezTo>
                <a:cubicBezTo>
                  <a:pt x="190" y="79"/>
                  <a:pt x="189" y="81"/>
                  <a:pt x="192" y="83"/>
                </a:cubicBezTo>
                <a:cubicBezTo>
                  <a:pt x="193" y="83"/>
                  <a:pt x="194" y="82"/>
                  <a:pt x="195" y="83"/>
                </a:cubicBezTo>
                <a:cubicBezTo>
                  <a:pt x="196" y="75"/>
                  <a:pt x="204" y="76"/>
                  <a:pt x="203" y="65"/>
                </a:cubicBezTo>
                <a:cubicBezTo>
                  <a:pt x="203" y="66"/>
                  <a:pt x="204" y="67"/>
                  <a:pt x="205" y="66"/>
                </a:cubicBezTo>
                <a:cubicBezTo>
                  <a:pt x="204" y="68"/>
                  <a:pt x="204" y="71"/>
                  <a:pt x="208" y="74"/>
                </a:cubicBezTo>
                <a:cubicBezTo>
                  <a:pt x="211" y="72"/>
                  <a:pt x="221" y="72"/>
                  <a:pt x="218" y="77"/>
                </a:cubicBezTo>
                <a:cubicBezTo>
                  <a:pt x="214" y="72"/>
                  <a:pt x="209" y="78"/>
                  <a:pt x="201" y="76"/>
                </a:cubicBezTo>
                <a:cubicBezTo>
                  <a:pt x="199" y="78"/>
                  <a:pt x="200" y="80"/>
                  <a:pt x="199" y="81"/>
                </a:cubicBezTo>
                <a:cubicBezTo>
                  <a:pt x="205" y="86"/>
                  <a:pt x="212" y="82"/>
                  <a:pt x="218" y="84"/>
                </a:cubicBezTo>
                <a:cubicBezTo>
                  <a:pt x="217" y="83"/>
                  <a:pt x="216" y="82"/>
                  <a:pt x="218" y="80"/>
                </a:cubicBezTo>
                <a:cubicBezTo>
                  <a:pt x="227" y="77"/>
                  <a:pt x="225" y="91"/>
                  <a:pt x="225" y="91"/>
                </a:cubicBezTo>
                <a:cubicBezTo>
                  <a:pt x="228" y="88"/>
                  <a:pt x="234" y="85"/>
                  <a:pt x="227" y="85"/>
                </a:cubicBezTo>
                <a:cubicBezTo>
                  <a:pt x="228" y="81"/>
                  <a:pt x="233" y="78"/>
                  <a:pt x="235" y="86"/>
                </a:cubicBezTo>
                <a:cubicBezTo>
                  <a:pt x="246" y="83"/>
                  <a:pt x="253" y="88"/>
                  <a:pt x="263" y="82"/>
                </a:cubicBezTo>
                <a:cubicBezTo>
                  <a:pt x="264" y="87"/>
                  <a:pt x="273" y="86"/>
                  <a:pt x="278" y="85"/>
                </a:cubicBezTo>
                <a:cubicBezTo>
                  <a:pt x="279" y="79"/>
                  <a:pt x="281" y="81"/>
                  <a:pt x="279" y="78"/>
                </a:cubicBezTo>
                <a:cubicBezTo>
                  <a:pt x="281" y="77"/>
                  <a:pt x="282" y="75"/>
                  <a:pt x="284" y="74"/>
                </a:cubicBezTo>
                <a:cubicBezTo>
                  <a:pt x="284" y="77"/>
                  <a:pt x="286" y="79"/>
                  <a:pt x="289" y="76"/>
                </a:cubicBezTo>
                <a:cubicBezTo>
                  <a:pt x="289" y="72"/>
                  <a:pt x="287" y="74"/>
                  <a:pt x="284" y="72"/>
                </a:cubicBezTo>
                <a:cubicBezTo>
                  <a:pt x="286" y="70"/>
                  <a:pt x="285" y="68"/>
                  <a:pt x="288" y="66"/>
                </a:cubicBezTo>
                <a:cubicBezTo>
                  <a:pt x="288" y="72"/>
                  <a:pt x="294" y="80"/>
                  <a:pt x="286" y="86"/>
                </a:cubicBezTo>
                <a:cubicBezTo>
                  <a:pt x="289" y="91"/>
                  <a:pt x="289" y="81"/>
                  <a:pt x="292" y="88"/>
                </a:cubicBezTo>
                <a:cubicBezTo>
                  <a:pt x="296" y="87"/>
                  <a:pt x="296" y="81"/>
                  <a:pt x="298" y="83"/>
                </a:cubicBezTo>
                <a:cubicBezTo>
                  <a:pt x="300" y="91"/>
                  <a:pt x="301" y="82"/>
                  <a:pt x="307" y="83"/>
                </a:cubicBezTo>
                <a:cubicBezTo>
                  <a:pt x="308" y="85"/>
                  <a:pt x="306" y="86"/>
                  <a:pt x="305" y="87"/>
                </a:cubicBezTo>
                <a:cubicBezTo>
                  <a:pt x="315" y="93"/>
                  <a:pt x="308" y="77"/>
                  <a:pt x="316" y="74"/>
                </a:cubicBezTo>
                <a:cubicBezTo>
                  <a:pt x="309" y="67"/>
                  <a:pt x="309" y="86"/>
                  <a:pt x="301" y="79"/>
                </a:cubicBezTo>
                <a:cubicBezTo>
                  <a:pt x="309" y="80"/>
                  <a:pt x="307" y="68"/>
                  <a:pt x="315" y="70"/>
                </a:cubicBezTo>
                <a:cubicBezTo>
                  <a:pt x="316" y="66"/>
                  <a:pt x="317" y="62"/>
                  <a:pt x="320" y="58"/>
                </a:cubicBezTo>
                <a:cubicBezTo>
                  <a:pt x="323" y="62"/>
                  <a:pt x="316" y="67"/>
                  <a:pt x="323" y="66"/>
                </a:cubicBezTo>
                <a:cubicBezTo>
                  <a:pt x="320" y="70"/>
                  <a:pt x="318" y="66"/>
                  <a:pt x="316" y="67"/>
                </a:cubicBezTo>
                <a:cubicBezTo>
                  <a:pt x="324" y="75"/>
                  <a:pt x="309" y="81"/>
                  <a:pt x="316" y="89"/>
                </a:cubicBezTo>
                <a:cubicBezTo>
                  <a:pt x="320" y="86"/>
                  <a:pt x="323" y="82"/>
                  <a:pt x="321" y="78"/>
                </a:cubicBezTo>
                <a:cubicBezTo>
                  <a:pt x="325" y="74"/>
                  <a:pt x="328" y="76"/>
                  <a:pt x="331" y="77"/>
                </a:cubicBezTo>
                <a:cubicBezTo>
                  <a:pt x="326" y="79"/>
                  <a:pt x="330" y="82"/>
                  <a:pt x="326" y="85"/>
                </a:cubicBezTo>
                <a:cubicBezTo>
                  <a:pt x="325" y="83"/>
                  <a:pt x="324" y="81"/>
                  <a:pt x="323" y="82"/>
                </a:cubicBezTo>
                <a:cubicBezTo>
                  <a:pt x="326" y="87"/>
                  <a:pt x="322" y="84"/>
                  <a:pt x="323" y="89"/>
                </a:cubicBezTo>
                <a:cubicBezTo>
                  <a:pt x="327" y="88"/>
                  <a:pt x="333" y="89"/>
                  <a:pt x="334" y="86"/>
                </a:cubicBezTo>
                <a:cubicBezTo>
                  <a:pt x="333" y="83"/>
                  <a:pt x="331" y="84"/>
                  <a:pt x="329" y="84"/>
                </a:cubicBezTo>
                <a:cubicBezTo>
                  <a:pt x="335" y="84"/>
                  <a:pt x="332" y="78"/>
                  <a:pt x="335" y="80"/>
                </a:cubicBezTo>
                <a:cubicBezTo>
                  <a:pt x="336" y="82"/>
                  <a:pt x="336" y="85"/>
                  <a:pt x="336" y="88"/>
                </a:cubicBezTo>
                <a:cubicBezTo>
                  <a:pt x="359" y="87"/>
                  <a:pt x="382" y="90"/>
                  <a:pt x="405" y="88"/>
                </a:cubicBezTo>
                <a:cubicBezTo>
                  <a:pt x="400" y="82"/>
                  <a:pt x="408" y="79"/>
                  <a:pt x="410" y="79"/>
                </a:cubicBezTo>
                <a:cubicBezTo>
                  <a:pt x="411" y="84"/>
                  <a:pt x="407" y="84"/>
                  <a:pt x="405" y="88"/>
                </a:cubicBezTo>
                <a:cubicBezTo>
                  <a:pt x="408" y="93"/>
                  <a:pt x="412" y="88"/>
                  <a:pt x="414" y="85"/>
                </a:cubicBezTo>
                <a:cubicBezTo>
                  <a:pt x="418" y="86"/>
                  <a:pt x="415" y="90"/>
                  <a:pt x="419" y="85"/>
                </a:cubicBezTo>
                <a:cubicBezTo>
                  <a:pt x="419" y="93"/>
                  <a:pt x="428" y="85"/>
                  <a:pt x="432" y="90"/>
                </a:cubicBezTo>
                <a:cubicBezTo>
                  <a:pt x="432" y="89"/>
                  <a:pt x="438" y="87"/>
                  <a:pt x="439" y="83"/>
                </a:cubicBezTo>
                <a:cubicBezTo>
                  <a:pt x="440" y="85"/>
                  <a:pt x="442" y="85"/>
                  <a:pt x="443" y="86"/>
                </a:cubicBezTo>
                <a:cubicBezTo>
                  <a:pt x="442" y="88"/>
                  <a:pt x="437" y="85"/>
                  <a:pt x="438" y="89"/>
                </a:cubicBezTo>
                <a:cubicBezTo>
                  <a:pt x="441" y="88"/>
                  <a:pt x="439" y="91"/>
                  <a:pt x="441" y="93"/>
                </a:cubicBezTo>
                <a:cubicBezTo>
                  <a:pt x="448" y="88"/>
                  <a:pt x="460" y="95"/>
                  <a:pt x="464" y="89"/>
                </a:cubicBezTo>
                <a:cubicBezTo>
                  <a:pt x="462" y="85"/>
                  <a:pt x="448" y="89"/>
                  <a:pt x="446" y="83"/>
                </a:cubicBezTo>
                <a:cubicBezTo>
                  <a:pt x="454" y="87"/>
                  <a:pt x="463" y="84"/>
                  <a:pt x="472" y="83"/>
                </a:cubicBezTo>
                <a:cubicBezTo>
                  <a:pt x="470" y="84"/>
                  <a:pt x="469" y="85"/>
                  <a:pt x="467" y="87"/>
                </a:cubicBezTo>
                <a:cubicBezTo>
                  <a:pt x="469" y="89"/>
                  <a:pt x="471" y="91"/>
                  <a:pt x="472" y="93"/>
                </a:cubicBezTo>
                <a:cubicBezTo>
                  <a:pt x="478" y="91"/>
                  <a:pt x="472" y="86"/>
                  <a:pt x="476" y="84"/>
                </a:cubicBezTo>
                <a:cubicBezTo>
                  <a:pt x="477" y="85"/>
                  <a:pt x="475" y="86"/>
                  <a:pt x="477" y="88"/>
                </a:cubicBezTo>
                <a:cubicBezTo>
                  <a:pt x="485" y="83"/>
                  <a:pt x="479" y="72"/>
                  <a:pt x="485" y="71"/>
                </a:cubicBezTo>
                <a:cubicBezTo>
                  <a:pt x="482" y="76"/>
                  <a:pt x="486" y="83"/>
                  <a:pt x="479" y="88"/>
                </a:cubicBezTo>
                <a:cubicBezTo>
                  <a:pt x="485" y="95"/>
                  <a:pt x="486" y="85"/>
                  <a:pt x="491" y="93"/>
                </a:cubicBezTo>
                <a:cubicBezTo>
                  <a:pt x="494" y="90"/>
                  <a:pt x="496" y="92"/>
                  <a:pt x="499" y="88"/>
                </a:cubicBezTo>
                <a:cubicBezTo>
                  <a:pt x="500" y="93"/>
                  <a:pt x="511" y="95"/>
                  <a:pt x="513" y="89"/>
                </a:cubicBezTo>
                <a:cubicBezTo>
                  <a:pt x="517" y="92"/>
                  <a:pt x="524" y="95"/>
                  <a:pt x="528" y="88"/>
                </a:cubicBezTo>
                <a:cubicBezTo>
                  <a:pt x="529" y="93"/>
                  <a:pt x="536" y="93"/>
                  <a:pt x="536" y="87"/>
                </a:cubicBezTo>
                <a:cubicBezTo>
                  <a:pt x="538" y="89"/>
                  <a:pt x="539" y="91"/>
                  <a:pt x="539" y="92"/>
                </a:cubicBezTo>
                <a:cubicBezTo>
                  <a:pt x="545" y="84"/>
                  <a:pt x="568" y="91"/>
                  <a:pt x="563" y="77"/>
                </a:cubicBezTo>
                <a:cubicBezTo>
                  <a:pt x="565" y="76"/>
                  <a:pt x="566" y="79"/>
                  <a:pt x="567" y="81"/>
                </a:cubicBezTo>
                <a:cubicBezTo>
                  <a:pt x="570" y="79"/>
                  <a:pt x="568" y="77"/>
                  <a:pt x="569" y="76"/>
                </a:cubicBezTo>
                <a:cubicBezTo>
                  <a:pt x="571" y="76"/>
                  <a:pt x="574" y="73"/>
                  <a:pt x="576" y="76"/>
                </a:cubicBezTo>
                <a:cubicBezTo>
                  <a:pt x="572" y="79"/>
                  <a:pt x="570" y="81"/>
                  <a:pt x="571" y="87"/>
                </a:cubicBezTo>
                <a:cubicBezTo>
                  <a:pt x="567" y="86"/>
                  <a:pt x="563" y="90"/>
                  <a:pt x="560" y="90"/>
                </a:cubicBezTo>
                <a:cubicBezTo>
                  <a:pt x="571" y="93"/>
                  <a:pt x="591" y="94"/>
                  <a:pt x="603" y="84"/>
                </a:cubicBezTo>
                <a:cubicBezTo>
                  <a:pt x="605" y="90"/>
                  <a:pt x="609" y="79"/>
                  <a:pt x="612" y="82"/>
                </a:cubicBezTo>
                <a:cubicBezTo>
                  <a:pt x="608" y="85"/>
                  <a:pt x="604" y="88"/>
                  <a:pt x="604" y="92"/>
                </a:cubicBezTo>
                <a:cubicBezTo>
                  <a:pt x="606" y="91"/>
                  <a:pt x="609" y="89"/>
                  <a:pt x="611" y="92"/>
                </a:cubicBezTo>
                <a:cubicBezTo>
                  <a:pt x="618" y="87"/>
                  <a:pt x="615" y="77"/>
                  <a:pt x="623" y="78"/>
                </a:cubicBezTo>
                <a:cubicBezTo>
                  <a:pt x="624" y="74"/>
                  <a:pt x="622" y="64"/>
                  <a:pt x="630" y="64"/>
                </a:cubicBezTo>
                <a:cubicBezTo>
                  <a:pt x="626" y="75"/>
                  <a:pt x="631" y="82"/>
                  <a:pt x="616" y="90"/>
                </a:cubicBezTo>
                <a:cubicBezTo>
                  <a:pt x="623" y="95"/>
                  <a:pt x="634" y="89"/>
                  <a:pt x="639" y="82"/>
                </a:cubicBezTo>
                <a:cubicBezTo>
                  <a:pt x="637" y="78"/>
                  <a:pt x="634" y="82"/>
                  <a:pt x="633" y="78"/>
                </a:cubicBezTo>
                <a:cubicBezTo>
                  <a:pt x="634" y="78"/>
                  <a:pt x="633" y="76"/>
                  <a:pt x="634" y="76"/>
                </a:cubicBezTo>
                <a:cubicBezTo>
                  <a:pt x="641" y="77"/>
                  <a:pt x="651" y="76"/>
                  <a:pt x="655" y="68"/>
                </a:cubicBezTo>
                <a:cubicBezTo>
                  <a:pt x="659" y="71"/>
                  <a:pt x="656" y="74"/>
                  <a:pt x="653" y="77"/>
                </a:cubicBezTo>
                <a:cubicBezTo>
                  <a:pt x="652" y="75"/>
                  <a:pt x="653" y="73"/>
                  <a:pt x="650" y="75"/>
                </a:cubicBezTo>
                <a:cubicBezTo>
                  <a:pt x="648" y="81"/>
                  <a:pt x="652" y="78"/>
                  <a:pt x="655" y="81"/>
                </a:cubicBezTo>
                <a:cubicBezTo>
                  <a:pt x="652" y="82"/>
                  <a:pt x="650" y="87"/>
                  <a:pt x="648" y="84"/>
                </a:cubicBezTo>
                <a:cubicBezTo>
                  <a:pt x="645" y="82"/>
                  <a:pt x="649" y="80"/>
                  <a:pt x="647" y="78"/>
                </a:cubicBezTo>
                <a:cubicBezTo>
                  <a:pt x="636" y="79"/>
                  <a:pt x="644" y="86"/>
                  <a:pt x="639" y="91"/>
                </a:cubicBezTo>
                <a:cubicBezTo>
                  <a:pt x="645" y="93"/>
                  <a:pt x="655" y="83"/>
                  <a:pt x="659" y="78"/>
                </a:cubicBezTo>
                <a:cubicBezTo>
                  <a:pt x="661" y="79"/>
                  <a:pt x="662" y="78"/>
                  <a:pt x="664" y="81"/>
                </a:cubicBezTo>
                <a:cubicBezTo>
                  <a:pt x="667" y="73"/>
                  <a:pt x="673" y="67"/>
                  <a:pt x="679" y="62"/>
                </a:cubicBezTo>
                <a:cubicBezTo>
                  <a:pt x="676" y="57"/>
                  <a:pt x="674" y="61"/>
                  <a:pt x="672" y="64"/>
                </a:cubicBezTo>
                <a:cubicBezTo>
                  <a:pt x="666" y="57"/>
                  <a:pt x="673" y="52"/>
                  <a:pt x="679" y="50"/>
                </a:cubicBezTo>
                <a:cubicBezTo>
                  <a:pt x="681" y="54"/>
                  <a:pt x="673" y="52"/>
                  <a:pt x="678" y="58"/>
                </a:cubicBezTo>
                <a:cubicBezTo>
                  <a:pt x="680" y="56"/>
                  <a:pt x="681" y="57"/>
                  <a:pt x="683" y="55"/>
                </a:cubicBezTo>
                <a:cubicBezTo>
                  <a:pt x="681" y="46"/>
                  <a:pt x="692" y="39"/>
                  <a:pt x="686" y="29"/>
                </a:cubicBezTo>
                <a:cubicBezTo>
                  <a:pt x="689" y="27"/>
                  <a:pt x="691" y="27"/>
                  <a:pt x="692" y="30"/>
                </a:cubicBezTo>
                <a:cubicBezTo>
                  <a:pt x="688" y="32"/>
                  <a:pt x="693" y="35"/>
                  <a:pt x="695" y="35"/>
                </a:cubicBezTo>
                <a:cubicBezTo>
                  <a:pt x="692" y="37"/>
                  <a:pt x="689" y="39"/>
                  <a:pt x="691" y="42"/>
                </a:cubicBezTo>
                <a:cubicBezTo>
                  <a:pt x="696" y="41"/>
                  <a:pt x="697" y="36"/>
                  <a:pt x="703" y="32"/>
                </a:cubicBezTo>
                <a:cubicBezTo>
                  <a:pt x="705" y="34"/>
                  <a:pt x="706" y="36"/>
                  <a:pt x="708" y="36"/>
                </a:cubicBezTo>
                <a:cubicBezTo>
                  <a:pt x="711" y="33"/>
                  <a:pt x="714" y="35"/>
                  <a:pt x="715" y="31"/>
                </a:cubicBezTo>
                <a:cubicBezTo>
                  <a:pt x="713" y="25"/>
                  <a:pt x="710" y="33"/>
                  <a:pt x="709" y="30"/>
                </a:cubicBezTo>
                <a:cubicBezTo>
                  <a:pt x="710" y="28"/>
                  <a:pt x="713" y="26"/>
                  <a:pt x="712" y="23"/>
                </a:cubicBezTo>
                <a:cubicBezTo>
                  <a:pt x="705" y="24"/>
                  <a:pt x="699" y="32"/>
                  <a:pt x="693" y="31"/>
                </a:cubicBezTo>
                <a:cubicBezTo>
                  <a:pt x="697" y="25"/>
                  <a:pt x="689" y="26"/>
                  <a:pt x="686" y="24"/>
                </a:cubicBezTo>
                <a:cubicBezTo>
                  <a:pt x="687" y="23"/>
                  <a:pt x="688" y="22"/>
                  <a:pt x="687" y="21"/>
                </a:cubicBezTo>
                <a:cubicBezTo>
                  <a:pt x="682" y="27"/>
                  <a:pt x="685" y="34"/>
                  <a:pt x="684" y="40"/>
                </a:cubicBezTo>
                <a:cubicBezTo>
                  <a:pt x="680" y="41"/>
                  <a:pt x="676" y="50"/>
                  <a:pt x="670" y="43"/>
                </a:cubicBezTo>
                <a:cubicBezTo>
                  <a:pt x="674" y="41"/>
                  <a:pt x="670" y="38"/>
                  <a:pt x="669" y="35"/>
                </a:cubicBezTo>
                <a:cubicBezTo>
                  <a:pt x="663" y="40"/>
                  <a:pt x="665" y="46"/>
                  <a:pt x="664" y="52"/>
                </a:cubicBezTo>
                <a:cubicBezTo>
                  <a:pt x="667" y="51"/>
                  <a:pt x="666" y="45"/>
                  <a:pt x="670" y="47"/>
                </a:cubicBezTo>
                <a:cubicBezTo>
                  <a:pt x="671" y="52"/>
                  <a:pt x="667" y="51"/>
                  <a:pt x="663" y="55"/>
                </a:cubicBezTo>
                <a:cubicBezTo>
                  <a:pt x="663" y="58"/>
                  <a:pt x="669" y="56"/>
                  <a:pt x="666" y="59"/>
                </a:cubicBezTo>
                <a:cubicBezTo>
                  <a:pt x="656" y="64"/>
                  <a:pt x="651" y="68"/>
                  <a:pt x="642" y="72"/>
                </a:cubicBezTo>
                <a:cubicBezTo>
                  <a:pt x="642" y="70"/>
                  <a:pt x="645" y="67"/>
                  <a:pt x="645" y="65"/>
                </a:cubicBezTo>
                <a:cubicBezTo>
                  <a:pt x="650" y="64"/>
                  <a:pt x="663" y="60"/>
                  <a:pt x="662" y="56"/>
                </a:cubicBezTo>
                <a:cubicBezTo>
                  <a:pt x="655" y="55"/>
                  <a:pt x="654" y="59"/>
                  <a:pt x="647" y="58"/>
                </a:cubicBezTo>
                <a:cubicBezTo>
                  <a:pt x="650" y="52"/>
                  <a:pt x="654" y="55"/>
                  <a:pt x="659" y="52"/>
                </a:cubicBezTo>
                <a:cubicBezTo>
                  <a:pt x="664" y="47"/>
                  <a:pt x="662" y="38"/>
                  <a:pt x="660" y="35"/>
                </a:cubicBezTo>
                <a:cubicBezTo>
                  <a:pt x="662" y="35"/>
                  <a:pt x="664" y="34"/>
                  <a:pt x="667" y="32"/>
                </a:cubicBezTo>
                <a:cubicBezTo>
                  <a:pt x="668" y="35"/>
                  <a:pt x="670" y="35"/>
                  <a:pt x="673" y="33"/>
                </a:cubicBezTo>
                <a:cubicBezTo>
                  <a:pt x="671" y="29"/>
                  <a:pt x="663" y="33"/>
                  <a:pt x="664" y="28"/>
                </a:cubicBezTo>
                <a:cubicBezTo>
                  <a:pt x="667" y="29"/>
                  <a:pt x="671" y="31"/>
                  <a:pt x="674" y="30"/>
                </a:cubicBezTo>
                <a:cubicBezTo>
                  <a:pt x="673" y="27"/>
                  <a:pt x="672" y="24"/>
                  <a:pt x="673" y="21"/>
                </a:cubicBezTo>
                <a:cubicBezTo>
                  <a:pt x="669" y="26"/>
                  <a:pt x="666" y="23"/>
                  <a:pt x="663" y="22"/>
                </a:cubicBezTo>
                <a:cubicBezTo>
                  <a:pt x="660" y="24"/>
                  <a:pt x="662" y="26"/>
                  <a:pt x="658" y="28"/>
                </a:cubicBezTo>
                <a:cubicBezTo>
                  <a:pt x="659" y="29"/>
                  <a:pt x="661" y="30"/>
                  <a:pt x="662" y="30"/>
                </a:cubicBezTo>
                <a:cubicBezTo>
                  <a:pt x="656" y="30"/>
                  <a:pt x="660" y="36"/>
                  <a:pt x="656" y="39"/>
                </a:cubicBezTo>
                <a:cubicBezTo>
                  <a:pt x="652" y="33"/>
                  <a:pt x="657" y="34"/>
                  <a:pt x="651" y="30"/>
                </a:cubicBezTo>
                <a:cubicBezTo>
                  <a:pt x="645" y="32"/>
                  <a:pt x="638" y="33"/>
                  <a:pt x="636" y="25"/>
                </a:cubicBezTo>
                <a:cubicBezTo>
                  <a:pt x="635" y="26"/>
                  <a:pt x="633" y="26"/>
                  <a:pt x="632" y="27"/>
                </a:cubicBezTo>
                <a:cubicBezTo>
                  <a:pt x="631" y="31"/>
                  <a:pt x="635" y="32"/>
                  <a:pt x="635" y="35"/>
                </a:cubicBezTo>
                <a:cubicBezTo>
                  <a:pt x="629" y="33"/>
                  <a:pt x="621" y="45"/>
                  <a:pt x="611" y="39"/>
                </a:cubicBezTo>
                <a:cubicBezTo>
                  <a:pt x="616" y="41"/>
                  <a:pt x="617" y="30"/>
                  <a:pt x="623" y="32"/>
                </a:cubicBezTo>
                <a:cubicBezTo>
                  <a:pt x="622" y="33"/>
                  <a:pt x="620" y="34"/>
                  <a:pt x="621" y="35"/>
                </a:cubicBezTo>
                <a:cubicBezTo>
                  <a:pt x="623" y="34"/>
                  <a:pt x="624" y="37"/>
                  <a:pt x="627" y="34"/>
                </a:cubicBezTo>
                <a:cubicBezTo>
                  <a:pt x="625" y="22"/>
                  <a:pt x="641" y="24"/>
                  <a:pt x="641" y="20"/>
                </a:cubicBezTo>
                <a:cubicBezTo>
                  <a:pt x="633" y="24"/>
                  <a:pt x="625" y="19"/>
                  <a:pt x="617" y="22"/>
                </a:cubicBezTo>
                <a:cubicBezTo>
                  <a:pt x="618" y="23"/>
                  <a:pt x="616" y="24"/>
                  <a:pt x="615" y="25"/>
                </a:cubicBezTo>
                <a:cubicBezTo>
                  <a:pt x="616" y="27"/>
                  <a:pt x="617" y="28"/>
                  <a:pt x="616" y="30"/>
                </a:cubicBezTo>
                <a:cubicBezTo>
                  <a:pt x="612" y="31"/>
                  <a:pt x="611" y="37"/>
                  <a:pt x="610" y="35"/>
                </a:cubicBezTo>
                <a:cubicBezTo>
                  <a:pt x="610" y="33"/>
                  <a:pt x="613" y="31"/>
                  <a:pt x="610" y="29"/>
                </a:cubicBezTo>
                <a:cubicBezTo>
                  <a:pt x="609" y="29"/>
                  <a:pt x="608" y="31"/>
                  <a:pt x="607" y="30"/>
                </a:cubicBezTo>
                <a:cubicBezTo>
                  <a:pt x="603" y="33"/>
                  <a:pt x="604" y="39"/>
                  <a:pt x="598" y="37"/>
                </a:cubicBezTo>
                <a:cubicBezTo>
                  <a:pt x="597" y="34"/>
                  <a:pt x="604" y="33"/>
                  <a:pt x="602" y="30"/>
                </a:cubicBezTo>
                <a:cubicBezTo>
                  <a:pt x="598" y="34"/>
                  <a:pt x="596" y="28"/>
                  <a:pt x="593" y="32"/>
                </a:cubicBezTo>
                <a:cubicBezTo>
                  <a:pt x="595" y="35"/>
                  <a:pt x="597" y="37"/>
                  <a:pt x="593" y="39"/>
                </a:cubicBezTo>
                <a:cubicBezTo>
                  <a:pt x="594" y="30"/>
                  <a:pt x="586" y="38"/>
                  <a:pt x="592" y="29"/>
                </a:cubicBezTo>
                <a:cubicBezTo>
                  <a:pt x="598" y="32"/>
                  <a:pt x="606" y="23"/>
                  <a:pt x="612" y="29"/>
                </a:cubicBezTo>
                <a:cubicBezTo>
                  <a:pt x="616" y="28"/>
                  <a:pt x="611" y="20"/>
                  <a:pt x="610" y="22"/>
                </a:cubicBezTo>
                <a:cubicBezTo>
                  <a:pt x="610" y="24"/>
                  <a:pt x="603" y="24"/>
                  <a:pt x="602" y="26"/>
                </a:cubicBezTo>
                <a:cubicBezTo>
                  <a:pt x="600" y="24"/>
                  <a:pt x="602" y="23"/>
                  <a:pt x="602" y="21"/>
                </a:cubicBezTo>
                <a:cubicBezTo>
                  <a:pt x="601" y="21"/>
                  <a:pt x="601" y="22"/>
                  <a:pt x="600" y="21"/>
                </a:cubicBezTo>
                <a:cubicBezTo>
                  <a:pt x="599" y="21"/>
                  <a:pt x="598" y="21"/>
                  <a:pt x="597" y="21"/>
                </a:cubicBezTo>
                <a:cubicBezTo>
                  <a:pt x="598" y="23"/>
                  <a:pt x="601" y="25"/>
                  <a:pt x="599" y="27"/>
                </a:cubicBezTo>
                <a:cubicBezTo>
                  <a:pt x="598" y="25"/>
                  <a:pt x="597" y="27"/>
                  <a:pt x="595" y="26"/>
                </a:cubicBezTo>
                <a:cubicBezTo>
                  <a:pt x="593" y="24"/>
                  <a:pt x="595" y="23"/>
                  <a:pt x="593" y="21"/>
                </a:cubicBezTo>
                <a:cubicBezTo>
                  <a:pt x="589" y="20"/>
                  <a:pt x="591" y="23"/>
                  <a:pt x="587" y="25"/>
                </a:cubicBezTo>
                <a:cubicBezTo>
                  <a:pt x="589" y="19"/>
                  <a:pt x="570" y="21"/>
                  <a:pt x="579" y="24"/>
                </a:cubicBezTo>
                <a:cubicBezTo>
                  <a:pt x="578" y="25"/>
                  <a:pt x="576" y="27"/>
                  <a:pt x="575" y="28"/>
                </a:cubicBezTo>
                <a:cubicBezTo>
                  <a:pt x="572" y="22"/>
                  <a:pt x="567" y="27"/>
                  <a:pt x="564" y="25"/>
                </a:cubicBezTo>
                <a:cubicBezTo>
                  <a:pt x="563" y="24"/>
                  <a:pt x="565" y="23"/>
                  <a:pt x="564" y="21"/>
                </a:cubicBezTo>
                <a:cubicBezTo>
                  <a:pt x="561" y="21"/>
                  <a:pt x="558" y="26"/>
                  <a:pt x="555" y="21"/>
                </a:cubicBezTo>
                <a:cubicBezTo>
                  <a:pt x="551" y="22"/>
                  <a:pt x="553" y="28"/>
                  <a:pt x="550" y="26"/>
                </a:cubicBezTo>
                <a:cubicBezTo>
                  <a:pt x="551" y="18"/>
                  <a:pt x="533" y="18"/>
                  <a:pt x="528" y="26"/>
                </a:cubicBezTo>
                <a:cubicBezTo>
                  <a:pt x="523" y="27"/>
                  <a:pt x="529" y="20"/>
                  <a:pt x="525" y="22"/>
                </a:cubicBezTo>
                <a:cubicBezTo>
                  <a:pt x="527" y="24"/>
                  <a:pt x="520" y="26"/>
                  <a:pt x="520" y="24"/>
                </a:cubicBezTo>
                <a:cubicBezTo>
                  <a:pt x="521" y="22"/>
                  <a:pt x="519" y="20"/>
                  <a:pt x="519" y="19"/>
                </a:cubicBezTo>
                <a:cubicBezTo>
                  <a:pt x="514" y="20"/>
                  <a:pt x="521" y="23"/>
                  <a:pt x="516" y="25"/>
                </a:cubicBezTo>
                <a:cubicBezTo>
                  <a:pt x="516" y="23"/>
                  <a:pt x="514" y="24"/>
                  <a:pt x="514" y="23"/>
                </a:cubicBezTo>
                <a:cubicBezTo>
                  <a:pt x="518" y="22"/>
                  <a:pt x="514" y="16"/>
                  <a:pt x="515" y="20"/>
                </a:cubicBezTo>
                <a:cubicBezTo>
                  <a:pt x="512" y="21"/>
                  <a:pt x="513" y="27"/>
                  <a:pt x="509" y="25"/>
                </a:cubicBezTo>
                <a:cubicBezTo>
                  <a:pt x="508" y="22"/>
                  <a:pt x="512" y="18"/>
                  <a:pt x="507" y="17"/>
                </a:cubicBezTo>
                <a:cubicBezTo>
                  <a:pt x="506" y="23"/>
                  <a:pt x="498" y="29"/>
                  <a:pt x="495" y="23"/>
                </a:cubicBezTo>
                <a:cubicBezTo>
                  <a:pt x="493" y="26"/>
                  <a:pt x="493" y="34"/>
                  <a:pt x="488" y="30"/>
                </a:cubicBezTo>
                <a:cubicBezTo>
                  <a:pt x="490" y="29"/>
                  <a:pt x="491" y="28"/>
                  <a:pt x="489" y="26"/>
                </a:cubicBezTo>
                <a:cubicBezTo>
                  <a:pt x="488" y="27"/>
                  <a:pt x="487" y="28"/>
                  <a:pt x="486" y="27"/>
                </a:cubicBezTo>
                <a:cubicBezTo>
                  <a:pt x="487" y="18"/>
                  <a:pt x="500" y="25"/>
                  <a:pt x="500" y="17"/>
                </a:cubicBezTo>
                <a:cubicBezTo>
                  <a:pt x="494" y="20"/>
                  <a:pt x="489" y="16"/>
                  <a:pt x="484" y="20"/>
                </a:cubicBezTo>
                <a:cubicBezTo>
                  <a:pt x="482" y="21"/>
                  <a:pt x="483" y="23"/>
                  <a:pt x="482" y="24"/>
                </a:cubicBezTo>
                <a:cubicBezTo>
                  <a:pt x="478" y="20"/>
                  <a:pt x="477" y="34"/>
                  <a:pt x="471" y="26"/>
                </a:cubicBezTo>
                <a:cubicBezTo>
                  <a:pt x="478" y="26"/>
                  <a:pt x="475" y="21"/>
                  <a:pt x="482" y="19"/>
                </a:cubicBezTo>
                <a:cubicBezTo>
                  <a:pt x="475" y="15"/>
                  <a:pt x="468" y="20"/>
                  <a:pt x="461" y="19"/>
                </a:cubicBezTo>
                <a:cubicBezTo>
                  <a:pt x="463" y="24"/>
                  <a:pt x="466" y="17"/>
                  <a:pt x="467" y="22"/>
                </a:cubicBezTo>
                <a:cubicBezTo>
                  <a:pt x="466" y="22"/>
                  <a:pt x="466" y="24"/>
                  <a:pt x="466" y="24"/>
                </a:cubicBezTo>
                <a:cubicBezTo>
                  <a:pt x="462" y="21"/>
                  <a:pt x="455" y="23"/>
                  <a:pt x="458" y="16"/>
                </a:cubicBezTo>
                <a:cubicBezTo>
                  <a:pt x="457" y="17"/>
                  <a:pt x="456" y="17"/>
                  <a:pt x="456" y="16"/>
                </a:cubicBezTo>
                <a:cubicBezTo>
                  <a:pt x="454" y="17"/>
                  <a:pt x="453" y="16"/>
                  <a:pt x="452" y="17"/>
                </a:cubicBezTo>
                <a:cubicBezTo>
                  <a:pt x="454" y="19"/>
                  <a:pt x="453" y="20"/>
                  <a:pt x="451" y="22"/>
                </a:cubicBezTo>
                <a:cubicBezTo>
                  <a:pt x="455" y="24"/>
                  <a:pt x="455" y="26"/>
                  <a:pt x="450" y="30"/>
                </a:cubicBezTo>
                <a:cubicBezTo>
                  <a:pt x="450" y="27"/>
                  <a:pt x="449" y="26"/>
                  <a:pt x="446" y="25"/>
                </a:cubicBezTo>
                <a:cubicBezTo>
                  <a:pt x="451" y="24"/>
                  <a:pt x="448" y="21"/>
                  <a:pt x="449" y="19"/>
                </a:cubicBezTo>
                <a:cubicBezTo>
                  <a:pt x="446" y="16"/>
                  <a:pt x="444" y="13"/>
                  <a:pt x="440" y="17"/>
                </a:cubicBezTo>
                <a:cubicBezTo>
                  <a:pt x="442" y="22"/>
                  <a:pt x="444" y="19"/>
                  <a:pt x="446" y="20"/>
                </a:cubicBezTo>
                <a:cubicBezTo>
                  <a:pt x="441" y="21"/>
                  <a:pt x="448" y="24"/>
                  <a:pt x="443" y="26"/>
                </a:cubicBezTo>
                <a:cubicBezTo>
                  <a:pt x="443" y="23"/>
                  <a:pt x="444" y="19"/>
                  <a:pt x="440" y="21"/>
                </a:cubicBezTo>
                <a:cubicBezTo>
                  <a:pt x="441" y="25"/>
                  <a:pt x="433" y="23"/>
                  <a:pt x="434" y="28"/>
                </a:cubicBezTo>
                <a:cubicBezTo>
                  <a:pt x="429" y="21"/>
                  <a:pt x="429" y="32"/>
                  <a:pt x="425" y="28"/>
                </a:cubicBezTo>
                <a:cubicBezTo>
                  <a:pt x="427" y="25"/>
                  <a:pt x="423" y="22"/>
                  <a:pt x="426" y="20"/>
                </a:cubicBezTo>
                <a:cubicBezTo>
                  <a:pt x="425" y="22"/>
                  <a:pt x="427" y="25"/>
                  <a:pt x="430" y="25"/>
                </a:cubicBezTo>
                <a:cubicBezTo>
                  <a:pt x="433" y="20"/>
                  <a:pt x="435" y="24"/>
                  <a:pt x="439" y="18"/>
                </a:cubicBezTo>
                <a:cubicBezTo>
                  <a:pt x="431" y="16"/>
                  <a:pt x="422" y="16"/>
                  <a:pt x="417" y="19"/>
                </a:cubicBezTo>
                <a:cubicBezTo>
                  <a:pt x="413" y="12"/>
                  <a:pt x="397" y="12"/>
                  <a:pt x="394" y="23"/>
                </a:cubicBezTo>
                <a:cubicBezTo>
                  <a:pt x="394" y="17"/>
                  <a:pt x="391" y="23"/>
                  <a:pt x="389" y="21"/>
                </a:cubicBezTo>
                <a:cubicBezTo>
                  <a:pt x="386" y="17"/>
                  <a:pt x="393" y="18"/>
                  <a:pt x="392" y="15"/>
                </a:cubicBezTo>
                <a:cubicBezTo>
                  <a:pt x="386" y="15"/>
                  <a:pt x="385" y="24"/>
                  <a:pt x="379" y="22"/>
                </a:cubicBezTo>
                <a:cubicBezTo>
                  <a:pt x="379" y="19"/>
                  <a:pt x="383" y="20"/>
                  <a:pt x="383" y="15"/>
                </a:cubicBezTo>
                <a:cubicBezTo>
                  <a:pt x="381" y="17"/>
                  <a:pt x="379" y="16"/>
                  <a:pt x="377" y="18"/>
                </a:cubicBezTo>
                <a:cubicBezTo>
                  <a:pt x="378" y="20"/>
                  <a:pt x="380" y="27"/>
                  <a:pt x="375" y="25"/>
                </a:cubicBezTo>
                <a:cubicBezTo>
                  <a:pt x="375" y="21"/>
                  <a:pt x="378" y="17"/>
                  <a:pt x="374" y="13"/>
                </a:cubicBezTo>
                <a:cubicBezTo>
                  <a:pt x="370" y="16"/>
                  <a:pt x="368" y="13"/>
                  <a:pt x="364" y="15"/>
                </a:cubicBezTo>
                <a:cubicBezTo>
                  <a:pt x="366" y="21"/>
                  <a:pt x="374" y="14"/>
                  <a:pt x="372" y="20"/>
                </a:cubicBezTo>
                <a:cubicBezTo>
                  <a:pt x="370" y="19"/>
                  <a:pt x="357" y="23"/>
                  <a:pt x="365" y="23"/>
                </a:cubicBezTo>
                <a:cubicBezTo>
                  <a:pt x="361" y="25"/>
                  <a:pt x="362" y="32"/>
                  <a:pt x="357" y="29"/>
                </a:cubicBezTo>
                <a:cubicBezTo>
                  <a:pt x="363" y="25"/>
                  <a:pt x="353" y="20"/>
                  <a:pt x="363" y="16"/>
                </a:cubicBezTo>
                <a:cubicBezTo>
                  <a:pt x="358" y="12"/>
                  <a:pt x="352" y="15"/>
                  <a:pt x="346" y="15"/>
                </a:cubicBezTo>
                <a:cubicBezTo>
                  <a:pt x="349" y="19"/>
                  <a:pt x="352" y="18"/>
                  <a:pt x="356" y="20"/>
                </a:cubicBezTo>
                <a:cubicBezTo>
                  <a:pt x="352" y="20"/>
                  <a:pt x="354" y="21"/>
                  <a:pt x="351" y="24"/>
                </a:cubicBezTo>
                <a:cubicBezTo>
                  <a:pt x="352" y="17"/>
                  <a:pt x="347" y="25"/>
                  <a:pt x="345" y="23"/>
                </a:cubicBezTo>
                <a:cubicBezTo>
                  <a:pt x="341" y="19"/>
                  <a:pt x="346" y="17"/>
                  <a:pt x="343" y="14"/>
                </a:cubicBezTo>
                <a:cubicBezTo>
                  <a:pt x="338" y="13"/>
                  <a:pt x="339" y="20"/>
                  <a:pt x="334" y="19"/>
                </a:cubicBezTo>
                <a:cubicBezTo>
                  <a:pt x="333" y="17"/>
                  <a:pt x="335" y="15"/>
                  <a:pt x="334" y="13"/>
                </a:cubicBezTo>
                <a:cubicBezTo>
                  <a:pt x="331" y="19"/>
                  <a:pt x="326" y="19"/>
                  <a:pt x="324" y="12"/>
                </a:cubicBezTo>
                <a:cubicBezTo>
                  <a:pt x="317" y="15"/>
                  <a:pt x="317" y="12"/>
                  <a:pt x="311" y="19"/>
                </a:cubicBezTo>
                <a:cubicBezTo>
                  <a:pt x="311" y="15"/>
                  <a:pt x="304" y="14"/>
                  <a:pt x="301" y="12"/>
                </a:cubicBezTo>
                <a:cubicBezTo>
                  <a:pt x="295" y="16"/>
                  <a:pt x="296" y="19"/>
                  <a:pt x="292" y="19"/>
                </a:cubicBezTo>
                <a:cubicBezTo>
                  <a:pt x="297" y="15"/>
                  <a:pt x="287" y="14"/>
                  <a:pt x="289" y="11"/>
                </a:cubicBezTo>
                <a:cubicBezTo>
                  <a:pt x="284" y="13"/>
                  <a:pt x="280" y="17"/>
                  <a:pt x="276" y="11"/>
                </a:cubicBezTo>
                <a:cubicBezTo>
                  <a:pt x="272" y="15"/>
                  <a:pt x="267" y="18"/>
                  <a:pt x="263" y="13"/>
                </a:cubicBezTo>
                <a:cubicBezTo>
                  <a:pt x="260" y="15"/>
                  <a:pt x="258" y="17"/>
                  <a:pt x="255" y="19"/>
                </a:cubicBezTo>
                <a:cubicBezTo>
                  <a:pt x="253" y="14"/>
                  <a:pt x="249" y="18"/>
                  <a:pt x="247" y="15"/>
                </a:cubicBezTo>
                <a:cubicBezTo>
                  <a:pt x="250" y="13"/>
                  <a:pt x="256" y="16"/>
                  <a:pt x="254" y="11"/>
                </a:cubicBezTo>
                <a:cubicBezTo>
                  <a:pt x="247" y="10"/>
                  <a:pt x="239" y="17"/>
                  <a:pt x="232" y="10"/>
                </a:cubicBezTo>
                <a:cubicBezTo>
                  <a:pt x="227" y="15"/>
                  <a:pt x="225" y="18"/>
                  <a:pt x="220" y="14"/>
                </a:cubicBezTo>
                <a:cubicBezTo>
                  <a:pt x="223" y="13"/>
                  <a:pt x="229" y="13"/>
                  <a:pt x="227" y="8"/>
                </a:cubicBezTo>
                <a:cubicBezTo>
                  <a:pt x="224" y="10"/>
                  <a:pt x="220" y="9"/>
                  <a:pt x="217" y="11"/>
                </a:cubicBezTo>
                <a:cubicBezTo>
                  <a:pt x="217" y="17"/>
                  <a:pt x="221" y="18"/>
                  <a:pt x="222" y="20"/>
                </a:cubicBezTo>
                <a:cubicBezTo>
                  <a:pt x="218" y="17"/>
                  <a:pt x="213" y="23"/>
                  <a:pt x="210" y="18"/>
                </a:cubicBezTo>
                <a:cubicBezTo>
                  <a:pt x="212" y="17"/>
                  <a:pt x="214" y="19"/>
                  <a:pt x="217" y="16"/>
                </a:cubicBezTo>
                <a:cubicBezTo>
                  <a:pt x="213" y="12"/>
                  <a:pt x="214" y="10"/>
                  <a:pt x="210" y="7"/>
                </a:cubicBezTo>
                <a:cubicBezTo>
                  <a:pt x="207" y="10"/>
                  <a:pt x="201" y="9"/>
                  <a:pt x="195" y="10"/>
                </a:cubicBezTo>
                <a:cubicBezTo>
                  <a:pt x="194" y="15"/>
                  <a:pt x="191" y="20"/>
                  <a:pt x="184" y="20"/>
                </a:cubicBezTo>
                <a:cubicBezTo>
                  <a:pt x="187" y="18"/>
                  <a:pt x="185" y="17"/>
                  <a:pt x="188" y="17"/>
                </a:cubicBezTo>
                <a:cubicBezTo>
                  <a:pt x="187" y="13"/>
                  <a:pt x="184" y="13"/>
                  <a:pt x="182" y="13"/>
                </a:cubicBezTo>
                <a:cubicBezTo>
                  <a:pt x="182" y="12"/>
                  <a:pt x="183" y="12"/>
                  <a:pt x="182" y="11"/>
                </a:cubicBezTo>
                <a:cubicBezTo>
                  <a:pt x="186" y="11"/>
                  <a:pt x="192" y="16"/>
                  <a:pt x="193" y="9"/>
                </a:cubicBezTo>
                <a:cubicBezTo>
                  <a:pt x="187" y="6"/>
                  <a:pt x="183" y="10"/>
                  <a:pt x="179" y="7"/>
                </a:cubicBezTo>
                <a:cubicBezTo>
                  <a:pt x="176" y="12"/>
                  <a:pt x="169" y="13"/>
                  <a:pt x="165" y="12"/>
                </a:cubicBezTo>
                <a:cubicBezTo>
                  <a:pt x="168" y="14"/>
                  <a:pt x="164" y="16"/>
                  <a:pt x="164" y="18"/>
                </a:cubicBezTo>
                <a:cubicBezTo>
                  <a:pt x="161" y="9"/>
                  <a:pt x="169" y="12"/>
                  <a:pt x="171" y="7"/>
                </a:cubicBezTo>
                <a:cubicBezTo>
                  <a:pt x="161" y="8"/>
                  <a:pt x="156" y="3"/>
                  <a:pt x="154" y="13"/>
                </a:cubicBezTo>
                <a:cubicBezTo>
                  <a:pt x="154" y="11"/>
                  <a:pt x="154" y="9"/>
                  <a:pt x="153" y="7"/>
                </a:cubicBezTo>
                <a:cubicBezTo>
                  <a:pt x="149" y="12"/>
                  <a:pt x="146" y="6"/>
                  <a:pt x="143" y="5"/>
                </a:cubicBezTo>
                <a:cubicBezTo>
                  <a:pt x="139" y="6"/>
                  <a:pt x="138" y="13"/>
                  <a:pt x="136" y="11"/>
                </a:cubicBezTo>
                <a:cubicBezTo>
                  <a:pt x="134" y="9"/>
                  <a:pt x="137" y="4"/>
                  <a:pt x="133" y="6"/>
                </a:cubicBezTo>
                <a:cubicBezTo>
                  <a:pt x="133" y="7"/>
                  <a:pt x="132" y="13"/>
                  <a:pt x="129" y="11"/>
                </a:cubicBezTo>
                <a:cubicBezTo>
                  <a:pt x="128" y="9"/>
                  <a:pt x="132" y="7"/>
                  <a:pt x="128" y="4"/>
                </a:cubicBezTo>
                <a:cubicBezTo>
                  <a:pt x="126" y="11"/>
                  <a:pt x="120" y="11"/>
                  <a:pt x="117" y="18"/>
                </a:cubicBezTo>
                <a:cubicBezTo>
                  <a:pt x="117" y="15"/>
                  <a:pt x="116" y="17"/>
                  <a:pt x="114" y="14"/>
                </a:cubicBezTo>
                <a:cubicBezTo>
                  <a:pt x="119" y="11"/>
                  <a:pt x="117" y="9"/>
                  <a:pt x="122" y="8"/>
                </a:cubicBezTo>
                <a:cubicBezTo>
                  <a:pt x="118" y="7"/>
                  <a:pt x="110" y="0"/>
                  <a:pt x="108" y="7"/>
                </a:cubicBezTo>
                <a:cubicBezTo>
                  <a:pt x="110" y="6"/>
                  <a:pt x="111" y="8"/>
                  <a:pt x="110" y="9"/>
                </a:cubicBezTo>
                <a:cubicBezTo>
                  <a:pt x="103" y="8"/>
                  <a:pt x="102" y="17"/>
                  <a:pt x="98" y="21"/>
                </a:cubicBezTo>
                <a:cubicBezTo>
                  <a:pt x="90" y="13"/>
                  <a:pt x="105" y="12"/>
                  <a:pt x="104" y="6"/>
                </a:cubicBezTo>
                <a:cubicBezTo>
                  <a:pt x="95" y="2"/>
                  <a:pt x="78" y="12"/>
                  <a:pt x="84" y="22"/>
                </a:cubicBezTo>
                <a:cubicBezTo>
                  <a:pt x="80" y="21"/>
                  <a:pt x="75" y="24"/>
                  <a:pt x="71" y="20"/>
                </a:cubicBezTo>
                <a:cubicBezTo>
                  <a:pt x="80" y="15"/>
                  <a:pt x="84" y="13"/>
                  <a:pt x="84" y="4"/>
                </a:cubicBezTo>
                <a:cubicBezTo>
                  <a:pt x="75" y="5"/>
                  <a:pt x="77" y="11"/>
                  <a:pt x="68" y="15"/>
                </a:cubicBezTo>
                <a:cubicBezTo>
                  <a:pt x="66" y="13"/>
                  <a:pt x="65" y="14"/>
                  <a:pt x="63" y="12"/>
                </a:cubicBezTo>
                <a:cubicBezTo>
                  <a:pt x="69" y="13"/>
                  <a:pt x="65" y="5"/>
                  <a:pt x="70" y="6"/>
                </a:cubicBezTo>
                <a:cubicBezTo>
                  <a:pt x="61" y="4"/>
                  <a:pt x="52" y="7"/>
                  <a:pt x="44" y="5"/>
                </a:cubicBezTo>
                <a:cubicBezTo>
                  <a:pt x="40" y="15"/>
                  <a:pt x="20" y="7"/>
                  <a:pt x="19" y="17"/>
                </a:cubicBezTo>
                <a:close/>
                <a:moveTo>
                  <a:pt x="667" y="62"/>
                </a:moveTo>
                <a:cubicBezTo>
                  <a:pt x="667" y="64"/>
                  <a:pt x="667" y="65"/>
                  <a:pt x="669" y="67"/>
                </a:cubicBezTo>
                <a:cubicBezTo>
                  <a:pt x="667" y="67"/>
                  <a:pt x="666" y="68"/>
                  <a:pt x="665" y="69"/>
                </a:cubicBezTo>
                <a:cubicBezTo>
                  <a:pt x="664" y="68"/>
                  <a:pt x="663" y="67"/>
                  <a:pt x="662" y="68"/>
                </a:cubicBezTo>
                <a:cubicBezTo>
                  <a:pt x="660" y="66"/>
                  <a:pt x="666" y="64"/>
                  <a:pt x="667" y="62"/>
                </a:cubicBezTo>
                <a:close/>
                <a:moveTo>
                  <a:pt x="394" y="88"/>
                </a:moveTo>
                <a:cubicBezTo>
                  <a:pt x="392" y="84"/>
                  <a:pt x="388" y="88"/>
                  <a:pt x="388" y="83"/>
                </a:cubicBezTo>
                <a:cubicBezTo>
                  <a:pt x="395" y="86"/>
                  <a:pt x="400" y="82"/>
                  <a:pt x="403" y="77"/>
                </a:cubicBezTo>
                <a:cubicBezTo>
                  <a:pt x="404" y="82"/>
                  <a:pt x="399" y="85"/>
                  <a:pt x="394" y="88"/>
                </a:cubicBezTo>
                <a:close/>
                <a:moveTo>
                  <a:pt x="413" y="77"/>
                </a:moveTo>
                <a:cubicBezTo>
                  <a:pt x="412" y="73"/>
                  <a:pt x="419" y="70"/>
                  <a:pt x="421" y="74"/>
                </a:cubicBezTo>
                <a:cubicBezTo>
                  <a:pt x="422" y="73"/>
                  <a:pt x="421" y="72"/>
                  <a:pt x="420" y="71"/>
                </a:cubicBezTo>
                <a:cubicBezTo>
                  <a:pt x="423" y="67"/>
                  <a:pt x="424" y="71"/>
                  <a:pt x="427" y="69"/>
                </a:cubicBezTo>
                <a:cubicBezTo>
                  <a:pt x="426" y="72"/>
                  <a:pt x="422" y="73"/>
                  <a:pt x="419" y="78"/>
                </a:cubicBezTo>
                <a:cubicBezTo>
                  <a:pt x="417" y="77"/>
                  <a:pt x="415" y="74"/>
                  <a:pt x="413" y="77"/>
                </a:cubicBezTo>
                <a:close/>
                <a:moveTo>
                  <a:pt x="426" y="66"/>
                </a:moveTo>
                <a:cubicBezTo>
                  <a:pt x="428" y="65"/>
                  <a:pt x="429" y="64"/>
                  <a:pt x="431" y="63"/>
                </a:cubicBezTo>
                <a:cubicBezTo>
                  <a:pt x="433" y="68"/>
                  <a:pt x="427" y="67"/>
                  <a:pt x="434" y="71"/>
                </a:cubicBezTo>
                <a:cubicBezTo>
                  <a:pt x="434" y="71"/>
                  <a:pt x="435" y="70"/>
                  <a:pt x="436" y="70"/>
                </a:cubicBezTo>
                <a:cubicBezTo>
                  <a:pt x="438" y="73"/>
                  <a:pt x="433" y="70"/>
                  <a:pt x="431" y="73"/>
                </a:cubicBezTo>
                <a:cubicBezTo>
                  <a:pt x="432" y="70"/>
                  <a:pt x="428" y="69"/>
                  <a:pt x="429" y="73"/>
                </a:cubicBezTo>
                <a:cubicBezTo>
                  <a:pt x="428" y="76"/>
                  <a:pt x="428" y="68"/>
                  <a:pt x="426" y="66"/>
                </a:cubicBezTo>
                <a:close/>
                <a:moveTo>
                  <a:pt x="420" y="84"/>
                </a:moveTo>
                <a:cubicBezTo>
                  <a:pt x="418" y="81"/>
                  <a:pt x="422" y="78"/>
                  <a:pt x="425" y="78"/>
                </a:cubicBezTo>
                <a:cubicBezTo>
                  <a:pt x="427" y="81"/>
                  <a:pt x="422" y="84"/>
                  <a:pt x="420" y="84"/>
                </a:cubicBezTo>
                <a:close/>
                <a:moveTo>
                  <a:pt x="434" y="82"/>
                </a:moveTo>
                <a:cubicBezTo>
                  <a:pt x="434" y="80"/>
                  <a:pt x="434" y="79"/>
                  <a:pt x="433" y="77"/>
                </a:cubicBezTo>
                <a:cubicBezTo>
                  <a:pt x="436" y="74"/>
                  <a:pt x="438" y="76"/>
                  <a:pt x="440" y="75"/>
                </a:cubicBezTo>
                <a:cubicBezTo>
                  <a:pt x="442" y="78"/>
                  <a:pt x="436" y="79"/>
                  <a:pt x="434" y="82"/>
                </a:cubicBezTo>
                <a:close/>
                <a:moveTo>
                  <a:pt x="458" y="56"/>
                </a:moveTo>
                <a:cubicBezTo>
                  <a:pt x="456" y="52"/>
                  <a:pt x="462" y="54"/>
                  <a:pt x="463" y="54"/>
                </a:cubicBezTo>
                <a:cubicBezTo>
                  <a:pt x="463" y="56"/>
                  <a:pt x="462" y="58"/>
                  <a:pt x="463" y="61"/>
                </a:cubicBezTo>
                <a:cubicBezTo>
                  <a:pt x="462" y="67"/>
                  <a:pt x="462" y="50"/>
                  <a:pt x="458" y="56"/>
                </a:cubicBezTo>
                <a:close/>
                <a:moveTo>
                  <a:pt x="470" y="46"/>
                </a:moveTo>
                <a:cubicBezTo>
                  <a:pt x="473" y="50"/>
                  <a:pt x="471" y="54"/>
                  <a:pt x="470" y="57"/>
                </a:cubicBezTo>
                <a:cubicBezTo>
                  <a:pt x="467" y="53"/>
                  <a:pt x="465" y="49"/>
                  <a:pt x="470" y="46"/>
                </a:cubicBezTo>
                <a:close/>
                <a:moveTo>
                  <a:pt x="458" y="81"/>
                </a:moveTo>
                <a:cubicBezTo>
                  <a:pt x="457" y="80"/>
                  <a:pt x="461" y="76"/>
                  <a:pt x="456" y="79"/>
                </a:cubicBezTo>
                <a:cubicBezTo>
                  <a:pt x="456" y="73"/>
                  <a:pt x="450" y="78"/>
                  <a:pt x="453" y="73"/>
                </a:cubicBezTo>
                <a:cubicBezTo>
                  <a:pt x="462" y="72"/>
                  <a:pt x="460" y="74"/>
                  <a:pt x="467" y="72"/>
                </a:cubicBezTo>
                <a:cubicBezTo>
                  <a:pt x="469" y="71"/>
                  <a:pt x="467" y="75"/>
                  <a:pt x="470" y="74"/>
                </a:cubicBezTo>
                <a:cubicBezTo>
                  <a:pt x="469" y="80"/>
                  <a:pt x="459" y="72"/>
                  <a:pt x="458" y="81"/>
                </a:cubicBezTo>
                <a:close/>
                <a:moveTo>
                  <a:pt x="473" y="62"/>
                </a:moveTo>
                <a:cubicBezTo>
                  <a:pt x="474" y="63"/>
                  <a:pt x="473" y="64"/>
                  <a:pt x="472" y="65"/>
                </a:cubicBezTo>
                <a:cubicBezTo>
                  <a:pt x="473" y="65"/>
                  <a:pt x="474" y="66"/>
                  <a:pt x="476" y="67"/>
                </a:cubicBezTo>
                <a:cubicBezTo>
                  <a:pt x="471" y="72"/>
                  <a:pt x="467" y="64"/>
                  <a:pt x="473" y="62"/>
                </a:cubicBezTo>
                <a:close/>
                <a:moveTo>
                  <a:pt x="476" y="78"/>
                </a:moveTo>
                <a:cubicBezTo>
                  <a:pt x="475" y="79"/>
                  <a:pt x="472" y="78"/>
                  <a:pt x="473" y="80"/>
                </a:cubicBezTo>
                <a:cubicBezTo>
                  <a:pt x="469" y="83"/>
                  <a:pt x="471" y="74"/>
                  <a:pt x="473" y="78"/>
                </a:cubicBezTo>
                <a:cubicBezTo>
                  <a:pt x="473" y="76"/>
                  <a:pt x="473" y="67"/>
                  <a:pt x="478" y="73"/>
                </a:cubicBezTo>
                <a:cubicBezTo>
                  <a:pt x="477" y="74"/>
                  <a:pt x="477" y="73"/>
                  <a:pt x="476" y="72"/>
                </a:cubicBezTo>
                <a:cubicBezTo>
                  <a:pt x="476" y="74"/>
                  <a:pt x="476" y="76"/>
                  <a:pt x="476" y="78"/>
                </a:cubicBezTo>
                <a:close/>
                <a:moveTo>
                  <a:pt x="486" y="69"/>
                </a:moveTo>
                <a:cubicBezTo>
                  <a:pt x="487" y="67"/>
                  <a:pt x="489" y="66"/>
                  <a:pt x="488" y="65"/>
                </a:cubicBezTo>
                <a:cubicBezTo>
                  <a:pt x="493" y="62"/>
                  <a:pt x="490" y="72"/>
                  <a:pt x="494" y="69"/>
                </a:cubicBezTo>
                <a:cubicBezTo>
                  <a:pt x="495" y="72"/>
                  <a:pt x="487" y="73"/>
                  <a:pt x="486" y="69"/>
                </a:cubicBezTo>
                <a:close/>
                <a:moveTo>
                  <a:pt x="503" y="64"/>
                </a:moveTo>
                <a:cubicBezTo>
                  <a:pt x="501" y="61"/>
                  <a:pt x="500" y="58"/>
                  <a:pt x="503" y="56"/>
                </a:cubicBezTo>
                <a:cubicBezTo>
                  <a:pt x="506" y="59"/>
                  <a:pt x="508" y="62"/>
                  <a:pt x="503" y="64"/>
                </a:cubicBezTo>
                <a:close/>
                <a:moveTo>
                  <a:pt x="528" y="44"/>
                </a:moveTo>
                <a:cubicBezTo>
                  <a:pt x="529" y="50"/>
                  <a:pt x="522" y="47"/>
                  <a:pt x="520" y="47"/>
                </a:cubicBezTo>
                <a:cubicBezTo>
                  <a:pt x="519" y="43"/>
                  <a:pt x="526" y="46"/>
                  <a:pt x="528" y="44"/>
                </a:cubicBezTo>
                <a:close/>
                <a:moveTo>
                  <a:pt x="516" y="54"/>
                </a:moveTo>
                <a:cubicBezTo>
                  <a:pt x="517" y="51"/>
                  <a:pt x="523" y="52"/>
                  <a:pt x="527" y="49"/>
                </a:cubicBezTo>
                <a:cubicBezTo>
                  <a:pt x="529" y="54"/>
                  <a:pt x="523" y="52"/>
                  <a:pt x="520" y="56"/>
                </a:cubicBezTo>
                <a:cubicBezTo>
                  <a:pt x="518" y="55"/>
                  <a:pt x="517" y="53"/>
                  <a:pt x="516" y="54"/>
                </a:cubicBezTo>
                <a:close/>
                <a:moveTo>
                  <a:pt x="517" y="71"/>
                </a:moveTo>
                <a:cubicBezTo>
                  <a:pt x="513" y="71"/>
                  <a:pt x="515" y="73"/>
                  <a:pt x="512" y="75"/>
                </a:cubicBezTo>
                <a:cubicBezTo>
                  <a:pt x="511" y="74"/>
                  <a:pt x="511" y="73"/>
                  <a:pt x="510" y="71"/>
                </a:cubicBezTo>
                <a:cubicBezTo>
                  <a:pt x="515" y="72"/>
                  <a:pt x="510" y="67"/>
                  <a:pt x="515" y="65"/>
                </a:cubicBezTo>
                <a:cubicBezTo>
                  <a:pt x="514" y="65"/>
                  <a:pt x="512" y="63"/>
                  <a:pt x="511" y="61"/>
                </a:cubicBezTo>
                <a:cubicBezTo>
                  <a:pt x="512" y="61"/>
                  <a:pt x="514" y="61"/>
                  <a:pt x="513" y="60"/>
                </a:cubicBezTo>
                <a:cubicBezTo>
                  <a:pt x="515" y="59"/>
                  <a:pt x="516" y="61"/>
                  <a:pt x="517" y="60"/>
                </a:cubicBezTo>
                <a:cubicBezTo>
                  <a:pt x="518" y="62"/>
                  <a:pt x="516" y="62"/>
                  <a:pt x="516" y="61"/>
                </a:cubicBezTo>
                <a:cubicBezTo>
                  <a:pt x="518" y="65"/>
                  <a:pt x="514" y="68"/>
                  <a:pt x="517" y="71"/>
                </a:cubicBezTo>
                <a:close/>
                <a:moveTo>
                  <a:pt x="504" y="76"/>
                </a:moveTo>
                <a:cubicBezTo>
                  <a:pt x="497" y="80"/>
                  <a:pt x="493" y="77"/>
                  <a:pt x="488" y="81"/>
                </a:cubicBezTo>
                <a:cubicBezTo>
                  <a:pt x="488" y="75"/>
                  <a:pt x="499" y="74"/>
                  <a:pt x="504" y="76"/>
                </a:cubicBezTo>
                <a:close/>
                <a:moveTo>
                  <a:pt x="488" y="88"/>
                </a:moveTo>
                <a:cubicBezTo>
                  <a:pt x="486" y="86"/>
                  <a:pt x="489" y="85"/>
                  <a:pt x="488" y="83"/>
                </a:cubicBezTo>
                <a:cubicBezTo>
                  <a:pt x="492" y="84"/>
                  <a:pt x="495" y="86"/>
                  <a:pt x="499" y="85"/>
                </a:cubicBezTo>
                <a:cubicBezTo>
                  <a:pt x="499" y="92"/>
                  <a:pt x="492" y="84"/>
                  <a:pt x="488" y="88"/>
                </a:cubicBezTo>
                <a:close/>
                <a:moveTo>
                  <a:pt x="520" y="62"/>
                </a:moveTo>
                <a:cubicBezTo>
                  <a:pt x="518" y="55"/>
                  <a:pt x="523" y="61"/>
                  <a:pt x="527" y="56"/>
                </a:cubicBezTo>
                <a:cubicBezTo>
                  <a:pt x="527" y="60"/>
                  <a:pt x="527" y="62"/>
                  <a:pt x="531" y="64"/>
                </a:cubicBezTo>
                <a:cubicBezTo>
                  <a:pt x="534" y="62"/>
                  <a:pt x="535" y="60"/>
                  <a:pt x="534" y="58"/>
                </a:cubicBezTo>
                <a:cubicBezTo>
                  <a:pt x="538" y="57"/>
                  <a:pt x="536" y="62"/>
                  <a:pt x="536" y="64"/>
                </a:cubicBezTo>
                <a:cubicBezTo>
                  <a:pt x="526" y="68"/>
                  <a:pt x="528" y="61"/>
                  <a:pt x="520" y="62"/>
                </a:cubicBezTo>
                <a:close/>
                <a:moveTo>
                  <a:pt x="551" y="41"/>
                </a:moveTo>
                <a:cubicBezTo>
                  <a:pt x="551" y="44"/>
                  <a:pt x="549" y="46"/>
                  <a:pt x="546" y="48"/>
                </a:cubicBezTo>
                <a:cubicBezTo>
                  <a:pt x="545" y="47"/>
                  <a:pt x="544" y="46"/>
                  <a:pt x="543" y="45"/>
                </a:cubicBezTo>
                <a:cubicBezTo>
                  <a:pt x="546" y="42"/>
                  <a:pt x="548" y="44"/>
                  <a:pt x="551" y="41"/>
                </a:cubicBezTo>
                <a:close/>
                <a:moveTo>
                  <a:pt x="567" y="43"/>
                </a:moveTo>
                <a:cubicBezTo>
                  <a:pt x="564" y="45"/>
                  <a:pt x="561" y="46"/>
                  <a:pt x="559" y="42"/>
                </a:cubicBezTo>
                <a:cubicBezTo>
                  <a:pt x="562" y="39"/>
                  <a:pt x="565" y="39"/>
                  <a:pt x="567" y="43"/>
                </a:cubicBezTo>
                <a:close/>
                <a:moveTo>
                  <a:pt x="508" y="85"/>
                </a:moveTo>
                <a:cubicBezTo>
                  <a:pt x="510" y="79"/>
                  <a:pt x="517" y="78"/>
                  <a:pt x="520" y="73"/>
                </a:cubicBezTo>
                <a:cubicBezTo>
                  <a:pt x="524" y="80"/>
                  <a:pt x="512" y="79"/>
                  <a:pt x="516" y="84"/>
                </a:cubicBezTo>
                <a:cubicBezTo>
                  <a:pt x="513" y="88"/>
                  <a:pt x="511" y="84"/>
                  <a:pt x="508" y="85"/>
                </a:cubicBezTo>
                <a:close/>
                <a:moveTo>
                  <a:pt x="542" y="60"/>
                </a:moveTo>
                <a:cubicBezTo>
                  <a:pt x="549" y="57"/>
                  <a:pt x="546" y="53"/>
                  <a:pt x="551" y="50"/>
                </a:cubicBezTo>
                <a:cubicBezTo>
                  <a:pt x="554" y="53"/>
                  <a:pt x="558" y="53"/>
                  <a:pt x="562" y="48"/>
                </a:cubicBezTo>
                <a:cubicBezTo>
                  <a:pt x="566" y="57"/>
                  <a:pt x="556" y="51"/>
                  <a:pt x="551" y="55"/>
                </a:cubicBezTo>
                <a:cubicBezTo>
                  <a:pt x="549" y="57"/>
                  <a:pt x="556" y="57"/>
                  <a:pt x="557" y="58"/>
                </a:cubicBezTo>
                <a:cubicBezTo>
                  <a:pt x="555" y="61"/>
                  <a:pt x="561" y="65"/>
                  <a:pt x="556" y="68"/>
                </a:cubicBezTo>
                <a:cubicBezTo>
                  <a:pt x="555" y="58"/>
                  <a:pt x="549" y="61"/>
                  <a:pt x="542" y="60"/>
                </a:cubicBezTo>
                <a:close/>
                <a:moveTo>
                  <a:pt x="560" y="62"/>
                </a:moveTo>
                <a:cubicBezTo>
                  <a:pt x="562" y="62"/>
                  <a:pt x="563" y="61"/>
                  <a:pt x="564" y="60"/>
                </a:cubicBezTo>
                <a:cubicBezTo>
                  <a:pt x="566" y="63"/>
                  <a:pt x="567" y="61"/>
                  <a:pt x="567" y="64"/>
                </a:cubicBezTo>
                <a:cubicBezTo>
                  <a:pt x="565" y="65"/>
                  <a:pt x="562" y="65"/>
                  <a:pt x="560" y="62"/>
                </a:cubicBezTo>
                <a:close/>
                <a:moveTo>
                  <a:pt x="528" y="86"/>
                </a:moveTo>
                <a:cubicBezTo>
                  <a:pt x="527" y="81"/>
                  <a:pt x="526" y="83"/>
                  <a:pt x="525" y="79"/>
                </a:cubicBezTo>
                <a:cubicBezTo>
                  <a:pt x="532" y="82"/>
                  <a:pt x="539" y="71"/>
                  <a:pt x="545" y="66"/>
                </a:cubicBezTo>
                <a:cubicBezTo>
                  <a:pt x="548" y="72"/>
                  <a:pt x="538" y="73"/>
                  <a:pt x="537" y="77"/>
                </a:cubicBezTo>
                <a:cubicBezTo>
                  <a:pt x="539" y="80"/>
                  <a:pt x="540" y="79"/>
                  <a:pt x="542" y="80"/>
                </a:cubicBezTo>
                <a:cubicBezTo>
                  <a:pt x="547" y="77"/>
                  <a:pt x="547" y="74"/>
                  <a:pt x="550" y="70"/>
                </a:cubicBezTo>
                <a:cubicBezTo>
                  <a:pt x="555" y="75"/>
                  <a:pt x="546" y="77"/>
                  <a:pt x="552" y="82"/>
                </a:cubicBezTo>
                <a:cubicBezTo>
                  <a:pt x="543" y="80"/>
                  <a:pt x="538" y="85"/>
                  <a:pt x="528" y="86"/>
                </a:cubicBezTo>
                <a:close/>
                <a:moveTo>
                  <a:pt x="553" y="74"/>
                </a:moveTo>
                <a:cubicBezTo>
                  <a:pt x="558" y="69"/>
                  <a:pt x="559" y="71"/>
                  <a:pt x="563" y="66"/>
                </a:cubicBezTo>
                <a:cubicBezTo>
                  <a:pt x="565" y="68"/>
                  <a:pt x="563" y="69"/>
                  <a:pt x="561" y="71"/>
                </a:cubicBezTo>
                <a:cubicBezTo>
                  <a:pt x="562" y="72"/>
                  <a:pt x="563" y="71"/>
                  <a:pt x="563" y="71"/>
                </a:cubicBezTo>
                <a:cubicBezTo>
                  <a:pt x="563" y="72"/>
                  <a:pt x="555" y="73"/>
                  <a:pt x="555" y="79"/>
                </a:cubicBezTo>
                <a:cubicBezTo>
                  <a:pt x="551" y="81"/>
                  <a:pt x="557" y="75"/>
                  <a:pt x="553" y="74"/>
                </a:cubicBezTo>
                <a:close/>
                <a:moveTo>
                  <a:pt x="567" y="66"/>
                </a:moveTo>
                <a:cubicBezTo>
                  <a:pt x="571" y="62"/>
                  <a:pt x="576" y="63"/>
                  <a:pt x="577" y="55"/>
                </a:cubicBezTo>
                <a:cubicBezTo>
                  <a:pt x="578" y="59"/>
                  <a:pt x="581" y="56"/>
                  <a:pt x="583" y="56"/>
                </a:cubicBezTo>
                <a:cubicBezTo>
                  <a:pt x="581" y="60"/>
                  <a:pt x="575" y="68"/>
                  <a:pt x="567" y="66"/>
                </a:cubicBezTo>
                <a:close/>
                <a:moveTo>
                  <a:pt x="587" y="85"/>
                </a:moveTo>
                <a:cubicBezTo>
                  <a:pt x="583" y="82"/>
                  <a:pt x="588" y="80"/>
                  <a:pt x="587" y="78"/>
                </a:cubicBezTo>
                <a:cubicBezTo>
                  <a:pt x="584" y="76"/>
                  <a:pt x="587" y="82"/>
                  <a:pt x="582" y="83"/>
                </a:cubicBezTo>
                <a:cubicBezTo>
                  <a:pt x="579" y="80"/>
                  <a:pt x="581" y="78"/>
                  <a:pt x="583" y="75"/>
                </a:cubicBezTo>
                <a:cubicBezTo>
                  <a:pt x="587" y="76"/>
                  <a:pt x="590" y="79"/>
                  <a:pt x="594" y="82"/>
                </a:cubicBezTo>
                <a:cubicBezTo>
                  <a:pt x="593" y="85"/>
                  <a:pt x="590" y="84"/>
                  <a:pt x="587" y="85"/>
                </a:cubicBezTo>
                <a:close/>
                <a:moveTo>
                  <a:pt x="611" y="59"/>
                </a:moveTo>
                <a:cubicBezTo>
                  <a:pt x="612" y="63"/>
                  <a:pt x="611" y="67"/>
                  <a:pt x="606" y="70"/>
                </a:cubicBezTo>
                <a:cubicBezTo>
                  <a:pt x="605" y="67"/>
                  <a:pt x="603" y="66"/>
                  <a:pt x="600" y="67"/>
                </a:cubicBezTo>
                <a:cubicBezTo>
                  <a:pt x="600" y="66"/>
                  <a:pt x="608" y="63"/>
                  <a:pt x="611" y="59"/>
                </a:cubicBezTo>
                <a:close/>
                <a:moveTo>
                  <a:pt x="593" y="79"/>
                </a:moveTo>
                <a:cubicBezTo>
                  <a:pt x="592" y="77"/>
                  <a:pt x="594" y="75"/>
                  <a:pt x="593" y="73"/>
                </a:cubicBezTo>
                <a:cubicBezTo>
                  <a:pt x="595" y="72"/>
                  <a:pt x="597" y="73"/>
                  <a:pt x="598" y="76"/>
                </a:cubicBezTo>
                <a:cubicBezTo>
                  <a:pt x="596" y="79"/>
                  <a:pt x="595" y="78"/>
                  <a:pt x="593" y="79"/>
                </a:cubicBezTo>
                <a:close/>
                <a:moveTo>
                  <a:pt x="612" y="69"/>
                </a:moveTo>
                <a:cubicBezTo>
                  <a:pt x="613" y="65"/>
                  <a:pt x="616" y="62"/>
                  <a:pt x="615" y="58"/>
                </a:cubicBezTo>
                <a:cubicBezTo>
                  <a:pt x="616" y="57"/>
                  <a:pt x="616" y="59"/>
                  <a:pt x="616" y="59"/>
                </a:cubicBezTo>
                <a:cubicBezTo>
                  <a:pt x="619" y="61"/>
                  <a:pt x="623" y="58"/>
                  <a:pt x="625" y="62"/>
                </a:cubicBezTo>
                <a:cubicBezTo>
                  <a:pt x="620" y="62"/>
                  <a:pt x="617" y="68"/>
                  <a:pt x="612" y="69"/>
                </a:cubicBezTo>
                <a:close/>
                <a:moveTo>
                  <a:pt x="620" y="74"/>
                </a:moveTo>
                <a:cubicBezTo>
                  <a:pt x="616" y="78"/>
                  <a:pt x="614" y="73"/>
                  <a:pt x="610" y="78"/>
                </a:cubicBezTo>
                <a:cubicBezTo>
                  <a:pt x="609" y="76"/>
                  <a:pt x="609" y="74"/>
                  <a:pt x="610" y="73"/>
                </a:cubicBezTo>
                <a:cubicBezTo>
                  <a:pt x="613" y="72"/>
                  <a:pt x="617" y="71"/>
                  <a:pt x="620" y="74"/>
                </a:cubicBezTo>
                <a:close/>
                <a:moveTo>
                  <a:pt x="642" y="62"/>
                </a:moveTo>
                <a:cubicBezTo>
                  <a:pt x="639" y="63"/>
                  <a:pt x="636" y="62"/>
                  <a:pt x="633" y="65"/>
                </a:cubicBezTo>
                <a:cubicBezTo>
                  <a:pt x="632" y="63"/>
                  <a:pt x="634" y="62"/>
                  <a:pt x="633" y="60"/>
                </a:cubicBezTo>
                <a:cubicBezTo>
                  <a:pt x="636" y="58"/>
                  <a:pt x="639" y="58"/>
                  <a:pt x="642" y="62"/>
                </a:cubicBezTo>
                <a:close/>
                <a:moveTo>
                  <a:pt x="659" y="41"/>
                </a:moveTo>
                <a:cubicBezTo>
                  <a:pt x="653" y="42"/>
                  <a:pt x="658" y="46"/>
                  <a:pt x="653" y="49"/>
                </a:cubicBezTo>
                <a:cubicBezTo>
                  <a:pt x="652" y="49"/>
                  <a:pt x="651" y="48"/>
                  <a:pt x="649" y="49"/>
                </a:cubicBezTo>
                <a:cubicBezTo>
                  <a:pt x="648" y="44"/>
                  <a:pt x="654" y="34"/>
                  <a:pt x="659" y="41"/>
                </a:cubicBezTo>
                <a:close/>
                <a:moveTo>
                  <a:pt x="646" y="35"/>
                </a:moveTo>
                <a:cubicBezTo>
                  <a:pt x="646" y="39"/>
                  <a:pt x="643" y="42"/>
                  <a:pt x="639" y="45"/>
                </a:cubicBezTo>
                <a:cubicBezTo>
                  <a:pt x="638" y="44"/>
                  <a:pt x="639" y="43"/>
                  <a:pt x="640" y="42"/>
                </a:cubicBezTo>
                <a:cubicBezTo>
                  <a:pt x="641" y="40"/>
                  <a:pt x="639" y="41"/>
                  <a:pt x="638" y="38"/>
                </a:cubicBezTo>
                <a:cubicBezTo>
                  <a:pt x="640" y="37"/>
                  <a:pt x="639" y="35"/>
                  <a:pt x="641" y="34"/>
                </a:cubicBezTo>
                <a:cubicBezTo>
                  <a:pt x="643" y="34"/>
                  <a:pt x="644" y="36"/>
                  <a:pt x="646" y="35"/>
                </a:cubicBezTo>
                <a:close/>
                <a:moveTo>
                  <a:pt x="643" y="43"/>
                </a:moveTo>
                <a:cubicBezTo>
                  <a:pt x="643" y="52"/>
                  <a:pt x="632" y="57"/>
                  <a:pt x="622" y="56"/>
                </a:cubicBezTo>
                <a:cubicBezTo>
                  <a:pt x="622" y="51"/>
                  <a:pt x="631" y="55"/>
                  <a:pt x="633" y="49"/>
                </a:cubicBezTo>
                <a:cubicBezTo>
                  <a:pt x="632" y="47"/>
                  <a:pt x="630" y="47"/>
                  <a:pt x="628" y="47"/>
                </a:cubicBezTo>
                <a:cubicBezTo>
                  <a:pt x="628" y="45"/>
                  <a:pt x="629" y="43"/>
                  <a:pt x="632" y="41"/>
                </a:cubicBezTo>
                <a:cubicBezTo>
                  <a:pt x="633" y="46"/>
                  <a:pt x="638" y="48"/>
                  <a:pt x="643" y="43"/>
                </a:cubicBezTo>
                <a:close/>
                <a:moveTo>
                  <a:pt x="621" y="42"/>
                </a:moveTo>
                <a:cubicBezTo>
                  <a:pt x="627" y="46"/>
                  <a:pt x="618" y="47"/>
                  <a:pt x="622" y="51"/>
                </a:cubicBezTo>
                <a:cubicBezTo>
                  <a:pt x="620" y="52"/>
                  <a:pt x="617" y="51"/>
                  <a:pt x="618" y="53"/>
                </a:cubicBezTo>
                <a:cubicBezTo>
                  <a:pt x="617" y="54"/>
                  <a:pt x="616" y="52"/>
                  <a:pt x="615" y="51"/>
                </a:cubicBezTo>
                <a:cubicBezTo>
                  <a:pt x="620" y="48"/>
                  <a:pt x="615" y="45"/>
                  <a:pt x="621" y="42"/>
                </a:cubicBezTo>
                <a:close/>
                <a:moveTo>
                  <a:pt x="610" y="52"/>
                </a:moveTo>
                <a:cubicBezTo>
                  <a:pt x="612" y="56"/>
                  <a:pt x="605" y="56"/>
                  <a:pt x="604" y="58"/>
                </a:cubicBezTo>
                <a:cubicBezTo>
                  <a:pt x="600" y="52"/>
                  <a:pt x="609" y="54"/>
                  <a:pt x="610" y="52"/>
                </a:cubicBezTo>
                <a:close/>
                <a:moveTo>
                  <a:pt x="594" y="67"/>
                </a:moveTo>
                <a:cubicBezTo>
                  <a:pt x="595" y="66"/>
                  <a:pt x="588" y="65"/>
                  <a:pt x="587" y="73"/>
                </a:cubicBezTo>
                <a:cubicBezTo>
                  <a:pt x="578" y="68"/>
                  <a:pt x="598" y="57"/>
                  <a:pt x="600" y="50"/>
                </a:cubicBezTo>
                <a:cubicBezTo>
                  <a:pt x="602" y="56"/>
                  <a:pt x="597" y="61"/>
                  <a:pt x="594" y="67"/>
                </a:cubicBezTo>
                <a:close/>
                <a:moveTo>
                  <a:pt x="608" y="47"/>
                </a:moveTo>
                <a:cubicBezTo>
                  <a:pt x="607" y="51"/>
                  <a:pt x="602" y="47"/>
                  <a:pt x="604" y="50"/>
                </a:cubicBezTo>
                <a:cubicBezTo>
                  <a:pt x="600" y="53"/>
                  <a:pt x="603" y="43"/>
                  <a:pt x="598" y="46"/>
                </a:cubicBezTo>
                <a:cubicBezTo>
                  <a:pt x="596" y="43"/>
                  <a:pt x="601" y="46"/>
                  <a:pt x="603" y="42"/>
                </a:cubicBezTo>
                <a:cubicBezTo>
                  <a:pt x="604" y="46"/>
                  <a:pt x="606" y="44"/>
                  <a:pt x="608" y="47"/>
                </a:cubicBezTo>
                <a:close/>
                <a:moveTo>
                  <a:pt x="608" y="45"/>
                </a:moveTo>
                <a:cubicBezTo>
                  <a:pt x="606" y="40"/>
                  <a:pt x="605" y="41"/>
                  <a:pt x="604" y="37"/>
                </a:cubicBezTo>
                <a:cubicBezTo>
                  <a:pt x="607" y="36"/>
                  <a:pt x="613" y="42"/>
                  <a:pt x="608" y="45"/>
                </a:cubicBezTo>
                <a:close/>
                <a:moveTo>
                  <a:pt x="590" y="56"/>
                </a:moveTo>
                <a:cubicBezTo>
                  <a:pt x="585" y="52"/>
                  <a:pt x="591" y="49"/>
                  <a:pt x="588" y="45"/>
                </a:cubicBezTo>
                <a:cubicBezTo>
                  <a:pt x="594" y="43"/>
                  <a:pt x="594" y="53"/>
                  <a:pt x="590" y="56"/>
                </a:cubicBezTo>
                <a:close/>
                <a:moveTo>
                  <a:pt x="575" y="51"/>
                </a:moveTo>
                <a:cubicBezTo>
                  <a:pt x="572" y="43"/>
                  <a:pt x="582" y="48"/>
                  <a:pt x="585" y="43"/>
                </a:cubicBezTo>
                <a:cubicBezTo>
                  <a:pt x="587" y="51"/>
                  <a:pt x="576" y="43"/>
                  <a:pt x="575" y="51"/>
                </a:cubicBezTo>
                <a:close/>
                <a:moveTo>
                  <a:pt x="577" y="40"/>
                </a:moveTo>
                <a:cubicBezTo>
                  <a:pt x="586" y="38"/>
                  <a:pt x="577" y="35"/>
                  <a:pt x="583" y="31"/>
                </a:cubicBezTo>
                <a:cubicBezTo>
                  <a:pt x="584" y="31"/>
                  <a:pt x="585" y="32"/>
                  <a:pt x="586" y="33"/>
                </a:cubicBezTo>
                <a:cubicBezTo>
                  <a:pt x="585" y="37"/>
                  <a:pt x="585" y="49"/>
                  <a:pt x="577" y="40"/>
                </a:cubicBezTo>
                <a:close/>
                <a:moveTo>
                  <a:pt x="585" y="25"/>
                </a:moveTo>
                <a:cubicBezTo>
                  <a:pt x="590" y="29"/>
                  <a:pt x="583" y="33"/>
                  <a:pt x="581" y="28"/>
                </a:cubicBezTo>
                <a:cubicBezTo>
                  <a:pt x="582" y="25"/>
                  <a:pt x="582" y="27"/>
                  <a:pt x="585" y="25"/>
                </a:cubicBezTo>
                <a:close/>
                <a:moveTo>
                  <a:pt x="577" y="33"/>
                </a:moveTo>
                <a:cubicBezTo>
                  <a:pt x="578" y="38"/>
                  <a:pt x="573" y="40"/>
                  <a:pt x="569" y="39"/>
                </a:cubicBezTo>
                <a:cubicBezTo>
                  <a:pt x="571" y="35"/>
                  <a:pt x="570" y="34"/>
                  <a:pt x="574" y="29"/>
                </a:cubicBezTo>
                <a:cubicBezTo>
                  <a:pt x="574" y="29"/>
                  <a:pt x="574" y="35"/>
                  <a:pt x="577" y="33"/>
                </a:cubicBezTo>
                <a:close/>
                <a:moveTo>
                  <a:pt x="566" y="30"/>
                </a:moveTo>
                <a:cubicBezTo>
                  <a:pt x="565" y="32"/>
                  <a:pt x="567" y="35"/>
                  <a:pt x="567" y="38"/>
                </a:cubicBezTo>
                <a:cubicBezTo>
                  <a:pt x="564" y="41"/>
                  <a:pt x="563" y="37"/>
                  <a:pt x="560" y="39"/>
                </a:cubicBezTo>
                <a:cubicBezTo>
                  <a:pt x="560" y="37"/>
                  <a:pt x="560" y="36"/>
                  <a:pt x="562" y="34"/>
                </a:cubicBezTo>
                <a:cubicBezTo>
                  <a:pt x="560" y="34"/>
                  <a:pt x="559" y="33"/>
                  <a:pt x="557" y="31"/>
                </a:cubicBezTo>
                <a:cubicBezTo>
                  <a:pt x="552" y="33"/>
                  <a:pt x="556" y="36"/>
                  <a:pt x="552" y="38"/>
                </a:cubicBezTo>
                <a:cubicBezTo>
                  <a:pt x="547" y="23"/>
                  <a:pt x="559" y="31"/>
                  <a:pt x="566" y="30"/>
                </a:cubicBezTo>
                <a:close/>
                <a:moveTo>
                  <a:pt x="544" y="23"/>
                </a:moveTo>
                <a:cubicBezTo>
                  <a:pt x="549" y="21"/>
                  <a:pt x="542" y="27"/>
                  <a:pt x="540" y="28"/>
                </a:cubicBezTo>
                <a:cubicBezTo>
                  <a:pt x="542" y="32"/>
                  <a:pt x="545" y="26"/>
                  <a:pt x="546" y="30"/>
                </a:cubicBezTo>
                <a:cubicBezTo>
                  <a:pt x="540" y="33"/>
                  <a:pt x="549" y="37"/>
                  <a:pt x="544" y="39"/>
                </a:cubicBezTo>
                <a:cubicBezTo>
                  <a:pt x="541" y="32"/>
                  <a:pt x="537" y="28"/>
                  <a:pt x="536" y="24"/>
                </a:cubicBezTo>
                <a:cubicBezTo>
                  <a:pt x="539" y="20"/>
                  <a:pt x="541" y="29"/>
                  <a:pt x="544" y="23"/>
                </a:cubicBezTo>
                <a:close/>
                <a:moveTo>
                  <a:pt x="530" y="28"/>
                </a:moveTo>
                <a:cubicBezTo>
                  <a:pt x="528" y="31"/>
                  <a:pt x="534" y="35"/>
                  <a:pt x="529" y="38"/>
                </a:cubicBezTo>
                <a:cubicBezTo>
                  <a:pt x="531" y="39"/>
                  <a:pt x="532" y="37"/>
                  <a:pt x="534" y="40"/>
                </a:cubicBezTo>
                <a:cubicBezTo>
                  <a:pt x="536" y="39"/>
                  <a:pt x="535" y="37"/>
                  <a:pt x="534" y="36"/>
                </a:cubicBezTo>
                <a:cubicBezTo>
                  <a:pt x="539" y="36"/>
                  <a:pt x="537" y="41"/>
                  <a:pt x="545" y="42"/>
                </a:cubicBezTo>
                <a:cubicBezTo>
                  <a:pt x="541" y="45"/>
                  <a:pt x="540" y="48"/>
                  <a:pt x="543" y="51"/>
                </a:cubicBezTo>
                <a:cubicBezTo>
                  <a:pt x="540" y="52"/>
                  <a:pt x="537" y="54"/>
                  <a:pt x="535" y="51"/>
                </a:cubicBezTo>
                <a:cubicBezTo>
                  <a:pt x="539" y="49"/>
                  <a:pt x="537" y="44"/>
                  <a:pt x="541" y="45"/>
                </a:cubicBezTo>
                <a:cubicBezTo>
                  <a:pt x="536" y="38"/>
                  <a:pt x="529" y="48"/>
                  <a:pt x="524" y="39"/>
                </a:cubicBezTo>
                <a:cubicBezTo>
                  <a:pt x="529" y="35"/>
                  <a:pt x="523" y="29"/>
                  <a:pt x="530" y="28"/>
                </a:cubicBezTo>
                <a:close/>
                <a:moveTo>
                  <a:pt x="519" y="33"/>
                </a:moveTo>
                <a:cubicBezTo>
                  <a:pt x="520" y="40"/>
                  <a:pt x="513" y="40"/>
                  <a:pt x="511" y="47"/>
                </a:cubicBezTo>
                <a:cubicBezTo>
                  <a:pt x="506" y="44"/>
                  <a:pt x="512" y="41"/>
                  <a:pt x="511" y="38"/>
                </a:cubicBezTo>
                <a:cubicBezTo>
                  <a:pt x="517" y="39"/>
                  <a:pt x="515" y="34"/>
                  <a:pt x="519" y="33"/>
                </a:cubicBezTo>
                <a:close/>
                <a:moveTo>
                  <a:pt x="505" y="42"/>
                </a:moveTo>
                <a:cubicBezTo>
                  <a:pt x="502" y="48"/>
                  <a:pt x="506" y="48"/>
                  <a:pt x="502" y="52"/>
                </a:cubicBezTo>
                <a:cubicBezTo>
                  <a:pt x="501" y="49"/>
                  <a:pt x="504" y="44"/>
                  <a:pt x="499" y="46"/>
                </a:cubicBezTo>
                <a:cubicBezTo>
                  <a:pt x="494" y="44"/>
                  <a:pt x="503" y="46"/>
                  <a:pt x="505" y="42"/>
                </a:cubicBezTo>
                <a:close/>
                <a:moveTo>
                  <a:pt x="492" y="54"/>
                </a:moveTo>
                <a:cubicBezTo>
                  <a:pt x="496" y="50"/>
                  <a:pt x="495" y="51"/>
                  <a:pt x="500" y="48"/>
                </a:cubicBezTo>
                <a:cubicBezTo>
                  <a:pt x="502" y="52"/>
                  <a:pt x="495" y="55"/>
                  <a:pt x="494" y="58"/>
                </a:cubicBezTo>
                <a:cubicBezTo>
                  <a:pt x="493" y="56"/>
                  <a:pt x="491" y="55"/>
                  <a:pt x="489" y="57"/>
                </a:cubicBezTo>
                <a:cubicBezTo>
                  <a:pt x="487" y="49"/>
                  <a:pt x="484" y="54"/>
                  <a:pt x="481" y="54"/>
                </a:cubicBezTo>
                <a:cubicBezTo>
                  <a:pt x="477" y="49"/>
                  <a:pt x="485" y="52"/>
                  <a:pt x="487" y="47"/>
                </a:cubicBezTo>
                <a:cubicBezTo>
                  <a:pt x="488" y="53"/>
                  <a:pt x="492" y="49"/>
                  <a:pt x="492" y="54"/>
                </a:cubicBezTo>
                <a:close/>
                <a:moveTo>
                  <a:pt x="507" y="32"/>
                </a:moveTo>
                <a:cubicBezTo>
                  <a:pt x="508" y="34"/>
                  <a:pt x="505" y="34"/>
                  <a:pt x="504" y="32"/>
                </a:cubicBezTo>
                <a:cubicBezTo>
                  <a:pt x="504" y="35"/>
                  <a:pt x="505" y="37"/>
                  <a:pt x="501" y="37"/>
                </a:cubicBezTo>
                <a:cubicBezTo>
                  <a:pt x="501" y="35"/>
                  <a:pt x="502" y="34"/>
                  <a:pt x="500" y="32"/>
                </a:cubicBezTo>
                <a:cubicBezTo>
                  <a:pt x="503" y="28"/>
                  <a:pt x="505" y="34"/>
                  <a:pt x="507" y="32"/>
                </a:cubicBezTo>
                <a:close/>
                <a:moveTo>
                  <a:pt x="485" y="29"/>
                </a:moveTo>
                <a:cubicBezTo>
                  <a:pt x="489" y="32"/>
                  <a:pt x="483" y="33"/>
                  <a:pt x="484" y="36"/>
                </a:cubicBezTo>
                <a:cubicBezTo>
                  <a:pt x="485" y="36"/>
                  <a:pt x="488" y="37"/>
                  <a:pt x="486" y="39"/>
                </a:cubicBezTo>
                <a:cubicBezTo>
                  <a:pt x="491" y="40"/>
                  <a:pt x="494" y="34"/>
                  <a:pt x="500" y="39"/>
                </a:cubicBezTo>
                <a:cubicBezTo>
                  <a:pt x="496" y="39"/>
                  <a:pt x="489" y="42"/>
                  <a:pt x="486" y="46"/>
                </a:cubicBezTo>
                <a:cubicBezTo>
                  <a:pt x="482" y="42"/>
                  <a:pt x="483" y="34"/>
                  <a:pt x="476" y="36"/>
                </a:cubicBezTo>
                <a:cubicBezTo>
                  <a:pt x="477" y="32"/>
                  <a:pt x="483" y="35"/>
                  <a:pt x="485" y="29"/>
                </a:cubicBezTo>
                <a:close/>
                <a:moveTo>
                  <a:pt x="474" y="33"/>
                </a:moveTo>
                <a:cubicBezTo>
                  <a:pt x="471" y="36"/>
                  <a:pt x="468" y="36"/>
                  <a:pt x="474" y="42"/>
                </a:cubicBezTo>
                <a:cubicBezTo>
                  <a:pt x="472" y="46"/>
                  <a:pt x="469" y="46"/>
                  <a:pt x="465" y="43"/>
                </a:cubicBezTo>
                <a:cubicBezTo>
                  <a:pt x="468" y="41"/>
                  <a:pt x="467" y="40"/>
                  <a:pt x="466" y="41"/>
                </a:cubicBezTo>
                <a:cubicBezTo>
                  <a:pt x="467" y="37"/>
                  <a:pt x="470" y="33"/>
                  <a:pt x="469" y="29"/>
                </a:cubicBezTo>
                <a:cubicBezTo>
                  <a:pt x="472" y="26"/>
                  <a:pt x="470" y="35"/>
                  <a:pt x="474" y="33"/>
                </a:cubicBezTo>
                <a:close/>
                <a:moveTo>
                  <a:pt x="457" y="39"/>
                </a:moveTo>
                <a:cubicBezTo>
                  <a:pt x="461" y="47"/>
                  <a:pt x="449" y="43"/>
                  <a:pt x="445" y="44"/>
                </a:cubicBezTo>
                <a:cubicBezTo>
                  <a:pt x="445" y="37"/>
                  <a:pt x="442" y="48"/>
                  <a:pt x="438" y="42"/>
                </a:cubicBezTo>
                <a:cubicBezTo>
                  <a:pt x="446" y="36"/>
                  <a:pt x="450" y="47"/>
                  <a:pt x="457" y="39"/>
                </a:cubicBezTo>
                <a:close/>
                <a:moveTo>
                  <a:pt x="393" y="75"/>
                </a:moveTo>
                <a:cubicBezTo>
                  <a:pt x="392" y="74"/>
                  <a:pt x="391" y="73"/>
                  <a:pt x="390" y="71"/>
                </a:cubicBezTo>
                <a:cubicBezTo>
                  <a:pt x="390" y="76"/>
                  <a:pt x="386" y="78"/>
                  <a:pt x="382" y="79"/>
                </a:cubicBezTo>
                <a:cubicBezTo>
                  <a:pt x="380" y="72"/>
                  <a:pt x="392" y="73"/>
                  <a:pt x="391" y="68"/>
                </a:cubicBezTo>
                <a:cubicBezTo>
                  <a:pt x="395" y="67"/>
                  <a:pt x="399" y="73"/>
                  <a:pt x="393" y="75"/>
                </a:cubicBezTo>
                <a:close/>
                <a:moveTo>
                  <a:pt x="421" y="50"/>
                </a:moveTo>
                <a:cubicBezTo>
                  <a:pt x="417" y="56"/>
                  <a:pt x="415" y="48"/>
                  <a:pt x="411" y="52"/>
                </a:cubicBezTo>
                <a:cubicBezTo>
                  <a:pt x="410" y="50"/>
                  <a:pt x="412" y="48"/>
                  <a:pt x="415" y="46"/>
                </a:cubicBezTo>
                <a:cubicBezTo>
                  <a:pt x="419" y="47"/>
                  <a:pt x="417" y="48"/>
                  <a:pt x="421" y="50"/>
                </a:cubicBezTo>
                <a:close/>
                <a:moveTo>
                  <a:pt x="441" y="30"/>
                </a:moveTo>
                <a:cubicBezTo>
                  <a:pt x="443" y="34"/>
                  <a:pt x="435" y="35"/>
                  <a:pt x="434" y="37"/>
                </a:cubicBezTo>
                <a:cubicBezTo>
                  <a:pt x="432" y="34"/>
                  <a:pt x="432" y="31"/>
                  <a:pt x="435" y="29"/>
                </a:cubicBezTo>
                <a:cubicBezTo>
                  <a:pt x="433" y="35"/>
                  <a:pt x="438" y="34"/>
                  <a:pt x="441" y="30"/>
                </a:cubicBezTo>
                <a:close/>
                <a:moveTo>
                  <a:pt x="375" y="79"/>
                </a:moveTo>
                <a:cubicBezTo>
                  <a:pt x="375" y="82"/>
                  <a:pt x="364" y="82"/>
                  <a:pt x="365" y="78"/>
                </a:cubicBezTo>
                <a:cubicBezTo>
                  <a:pt x="367" y="79"/>
                  <a:pt x="370" y="79"/>
                  <a:pt x="373" y="75"/>
                </a:cubicBezTo>
                <a:cubicBezTo>
                  <a:pt x="375" y="76"/>
                  <a:pt x="371" y="81"/>
                  <a:pt x="375" y="79"/>
                </a:cubicBezTo>
                <a:close/>
                <a:moveTo>
                  <a:pt x="389" y="59"/>
                </a:moveTo>
                <a:cubicBezTo>
                  <a:pt x="388" y="57"/>
                  <a:pt x="397" y="55"/>
                  <a:pt x="391" y="54"/>
                </a:cubicBezTo>
                <a:cubicBezTo>
                  <a:pt x="390" y="49"/>
                  <a:pt x="396" y="55"/>
                  <a:pt x="398" y="54"/>
                </a:cubicBezTo>
                <a:cubicBezTo>
                  <a:pt x="400" y="50"/>
                  <a:pt x="404" y="44"/>
                  <a:pt x="408" y="48"/>
                </a:cubicBezTo>
                <a:cubicBezTo>
                  <a:pt x="402" y="58"/>
                  <a:pt x="397" y="53"/>
                  <a:pt x="389" y="59"/>
                </a:cubicBezTo>
                <a:close/>
                <a:moveTo>
                  <a:pt x="417" y="37"/>
                </a:moveTo>
                <a:cubicBezTo>
                  <a:pt x="418" y="40"/>
                  <a:pt x="411" y="43"/>
                  <a:pt x="409" y="38"/>
                </a:cubicBezTo>
                <a:cubicBezTo>
                  <a:pt x="412" y="35"/>
                  <a:pt x="415" y="39"/>
                  <a:pt x="417" y="37"/>
                </a:cubicBezTo>
                <a:close/>
                <a:moveTo>
                  <a:pt x="358" y="76"/>
                </a:moveTo>
                <a:cubicBezTo>
                  <a:pt x="358" y="77"/>
                  <a:pt x="359" y="77"/>
                  <a:pt x="360" y="76"/>
                </a:cubicBezTo>
                <a:cubicBezTo>
                  <a:pt x="361" y="78"/>
                  <a:pt x="359" y="78"/>
                  <a:pt x="359" y="77"/>
                </a:cubicBezTo>
                <a:cubicBezTo>
                  <a:pt x="356" y="79"/>
                  <a:pt x="361" y="80"/>
                  <a:pt x="362" y="80"/>
                </a:cubicBezTo>
                <a:cubicBezTo>
                  <a:pt x="363" y="81"/>
                  <a:pt x="361" y="83"/>
                  <a:pt x="360" y="82"/>
                </a:cubicBezTo>
                <a:cubicBezTo>
                  <a:pt x="359" y="82"/>
                  <a:pt x="359" y="83"/>
                  <a:pt x="360" y="84"/>
                </a:cubicBezTo>
                <a:cubicBezTo>
                  <a:pt x="359" y="84"/>
                  <a:pt x="358" y="83"/>
                  <a:pt x="359" y="82"/>
                </a:cubicBezTo>
                <a:cubicBezTo>
                  <a:pt x="357" y="80"/>
                  <a:pt x="355" y="83"/>
                  <a:pt x="353" y="80"/>
                </a:cubicBezTo>
                <a:cubicBezTo>
                  <a:pt x="356" y="80"/>
                  <a:pt x="357" y="78"/>
                  <a:pt x="357" y="75"/>
                </a:cubicBezTo>
                <a:cubicBezTo>
                  <a:pt x="358" y="74"/>
                  <a:pt x="358" y="76"/>
                  <a:pt x="358" y="76"/>
                </a:cubicBezTo>
                <a:close/>
                <a:moveTo>
                  <a:pt x="360" y="62"/>
                </a:moveTo>
                <a:cubicBezTo>
                  <a:pt x="360" y="60"/>
                  <a:pt x="361" y="60"/>
                  <a:pt x="364" y="57"/>
                </a:cubicBezTo>
                <a:cubicBezTo>
                  <a:pt x="365" y="58"/>
                  <a:pt x="364" y="59"/>
                  <a:pt x="363" y="60"/>
                </a:cubicBezTo>
                <a:cubicBezTo>
                  <a:pt x="368" y="59"/>
                  <a:pt x="367" y="66"/>
                  <a:pt x="373" y="63"/>
                </a:cubicBezTo>
                <a:cubicBezTo>
                  <a:pt x="369" y="71"/>
                  <a:pt x="366" y="57"/>
                  <a:pt x="360" y="62"/>
                </a:cubicBezTo>
                <a:close/>
                <a:moveTo>
                  <a:pt x="411" y="24"/>
                </a:moveTo>
                <a:cubicBezTo>
                  <a:pt x="414" y="24"/>
                  <a:pt x="417" y="24"/>
                  <a:pt x="420" y="24"/>
                </a:cubicBezTo>
                <a:cubicBezTo>
                  <a:pt x="420" y="33"/>
                  <a:pt x="415" y="24"/>
                  <a:pt x="411" y="26"/>
                </a:cubicBezTo>
                <a:cubicBezTo>
                  <a:pt x="411" y="24"/>
                  <a:pt x="409" y="22"/>
                  <a:pt x="410" y="21"/>
                </a:cubicBezTo>
                <a:cubicBezTo>
                  <a:pt x="409" y="16"/>
                  <a:pt x="413" y="23"/>
                  <a:pt x="411" y="24"/>
                </a:cubicBezTo>
                <a:close/>
                <a:moveTo>
                  <a:pt x="345" y="72"/>
                </a:moveTo>
                <a:cubicBezTo>
                  <a:pt x="348" y="76"/>
                  <a:pt x="353" y="68"/>
                  <a:pt x="356" y="72"/>
                </a:cubicBezTo>
                <a:cubicBezTo>
                  <a:pt x="347" y="73"/>
                  <a:pt x="349" y="82"/>
                  <a:pt x="342" y="79"/>
                </a:cubicBezTo>
                <a:cubicBezTo>
                  <a:pt x="343" y="77"/>
                  <a:pt x="344" y="77"/>
                  <a:pt x="345" y="79"/>
                </a:cubicBezTo>
                <a:cubicBezTo>
                  <a:pt x="344" y="69"/>
                  <a:pt x="333" y="76"/>
                  <a:pt x="328" y="73"/>
                </a:cubicBezTo>
                <a:cubicBezTo>
                  <a:pt x="337" y="69"/>
                  <a:pt x="343" y="70"/>
                  <a:pt x="347" y="67"/>
                </a:cubicBezTo>
                <a:cubicBezTo>
                  <a:pt x="347" y="68"/>
                  <a:pt x="346" y="70"/>
                  <a:pt x="345" y="72"/>
                </a:cubicBezTo>
                <a:close/>
                <a:moveTo>
                  <a:pt x="359" y="55"/>
                </a:moveTo>
                <a:cubicBezTo>
                  <a:pt x="358" y="52"/>
                  <a:pt x="355" y="49"/>
                  <a:pt x="361" y="48"/>
                </a:cubicBezTo>
                <a:cubicBezTo>
                  <a:pt x="364" y="51"/>
                  <a:pt x="363" y="53"/>
                  <a:pt x="359" y="55"/>
                </a:cubicBezTo>
                <a:close/>
                <a:moveTo>
                  <a:pt x="383" y="32"/>
                </a:moveTo>
                <a:cubicBezTo>
                  <a:pt x="384" y="37"/>
                  <a:pt x="378" y="37"/>
                  <a:pt x="376" y="35"/>
                </a:cubicBezTo>
                <a:cubicBezTo>
                  <a:pt x="377" y="38"/>
                  <a:pt x="371" y="40"/>
                  <a:pt x="374" y="44"/>
                </a:cubicBezTo>
                <a:cubicBezTo>
                  <a:pt x="372" y="44"/>
                  <a:pt x="371" y="42"/>
                  <a:pt x="369" y="44"/>
                </a:cubicBezTo>
                <a:cubicBezTo>
                  <a:pt x="371" y="38"/>
                  <a:pt x="376" y="32"/>
                  <a:pt x="383" y="32"/>
                </a:cubicBezTo>
                <a:close/>
                <a:moveTo>
                  <a:pt x="237" y="77"/>
                </a:moveTo>
                <a:cubicBezTo>
                  <a:pt x="235" y="74"/>
                  <a:pt x="241" y="76"/>
                  <a:pt x="242" y="74"/>
                </a:cubicBezTo>
                <a:cubicBezTo>
                  <a:pt x="244" y="77"/>
                  <a:pt x="246" y="79"/>
                  <a:pt x="242" y="81"/>
                </a:cubicBezTo>
                <a:cubicBezTo>
                  <a:pt x="241" y="80"/>
                  <a:pt x="239" y="75"/>
                  <a:pt x="237" y="77"/>
                </a:cubicBezTo>
                <a:close/>
                <a:moveTo>
                  <a:pt x="260" y="64"/>
                </a:moveTo>
                <a:cubicBezTo>
                  <a:pt x="263" y="62"/>
                  <a:pt x="265" y="60"/>
                  <a:pt x="264" y="58"/>
                </a:cubicBezTo>
                <a:cubicBezTo>
                  <a:pt x="269" y="59"/>
                  <a:pt x="262" y="67"/>
                  <a:pt x="261" y="70"/>
                </a:cubicBezTo>
                <a:cubicBezTo>
                  <a:pt x="260" y="69"/>
                  <a:pt x="259" y="68"/>
                  <a:pt x="258" y="67"/>
                </a:cubicBezTo>
                <a:cubicBezTo>
                  <a:pt x="260" y="66"/>
                  <a:pt x="260" y="68"/>
                  <a:pt x="261" y="68"/>
                </a:cubicBezTo>
                <a:cubicBezTo>
                  <a:pt x="263" y="67"/>
                  <a:pt x="261" y="66"/>
                  <a:pt x="260" y="64"/>
                </a:cubicBezTo>
                <a:close/>
                <a:moveTo>
                  <a:pt x="248" y="82"/>
                </a:moveTo>
                <a:cubicBezTo>
                  <a:pt x="246" y="79"/>
                  <a:pt x="249" y="77"/>
                  <a:pt x="251" y="74"/>
                </a:cubicBezTo>
                <a:cubicBezTo>
                  <a:pt x="254" y="79"/>
                  <a:pt x="253" y="81"/>
                  <a:pt x="248" y="82"/>
                </a:cubicBezTo>
                <a:close/>
                <a:moveTo>
                  <a:pt x="272" y="64"/>
                </a:moveTo>
                <a:cubicBezTo>
                  <a:pt x="267" y="59"/>
                  <a:pt x="278" y="60"/>
                  <a:pt x="275" y="58"/>
                </a:cubicBezTo>
                <a:cubicBezTo>
                  <a:pt x="281" y="58"/>
                  <a:pt x="276" y="64"/>
                  <a:pt x="272" y="64"/>
                </a:cubicBezTo>
                <a:close/>
                <a:moveTo>
                  <a:pt x="288" y="47"/>
                </a:moveTo>
                <a:cubicBezTo>
                  <a:pt x="290" y="49"/>
                  <a:pt x="293" y="49"/>
                  <a:pt x="289" y="43"/>
                </a:cubicBezTo>
                <a:cubicBezTo>
                  <a:pt x="293" y="42"/>
                  <a:pt x="291" y="44"/>
                  <a:pt x="293" y="47"/>
                </a:cubicBezTo>
                <a:cubicBezTo>
                  <a:pt x="294" y="45"/>
                  <a:pt x="293" y="44"/>
                  <a:pt x="295" y="42"/>
                </a:cubicBezTo>
                <a:cubicBezTo>
                  <a:pt x="294" y="46"/>
                  <a:pt x="299" y="44"/>
                  <a:pt x="301" y="48"/>
                </a:cubicBezTo>
                <a:cubicBezTo>
                  <a:pt x="301" y="50"/>
                  <a:pt x="300" y="51"/>
                  <a:pt x="298" y="53"/>
                </a:cubicBezTo>
                <a:cubicBezTo>
                  <a:pt x="301" y="45"/>
                  <a:pt x="291" y="50"/>
                  <a:pt x="291" y="53"/>
                </a:cubicBezTo>
                <a:cubicBezTo>
                  <a:pt x="286" y="54"/>
                  <a:pt x="290" y="49"/>
                  <a:pt x="288" y="47"/>
                </a:cubicBezTo>
                <a:close/>
                <a:moveTo>
                  <a:pt x="270" y="69"/>
                </a:moveTo>
                <a:cubicBezTo>
                  <a:pt x="271" y="70"/>
                  <a:pt x="270" y="71"/>
                  <a:pt x="269" y="71"/>
                </a:cubicBezTo>
                <a:cubicBezTo>
                  <a:pt x="270" y="72"/>
                  <a:pt x="272" y="72"/>
                  <a:pt x="273" y="74"/>
                </a:cubicBezTo>
                <a:cubicBezTo>
                  <a:pt x="273" y="72"/>
                  <a:pt x="274" y="71"/>
                  <a:pt x="276" y="73"/>
                </a:cubicBezTo>
                <a:cubicBezTo>
                  <a:pt x="271" y="76"/>
                  <a:pt x="270" y="79"/>
                  <a:pt x="267" y="82"/>
                </a:cubicBezTo>
                <a:cubicBezTo>
                  <a:pt x="266" y="77"/>
                  <a:pt x="267" y="73"/>
                  <a:pt x="270" y="69"/>
                </a:cubicBezTo>
                <a:close/>
                <a:moveTo>
                  <a:pt x="303" y="47"/>
                </a:moveTo>
                <a:cubicBezTo>
                  <a:pt x="304" y="45"/>
                  <a:pt x="306" y="45"/>
                  <a:pt x="308" y="47"/>
                </a:cubicBezTo>
                <a:cubicBezTo>
                  <a:pt x="307" y="48"/>
                  <a:pt x="306" y="47"/>
                  <a:pt x="306" y="46"/>
                </a:cubicBezTo>
                <a:cubicBezTo>
                  <a:pt x="305" y="48"/>
                  <a:pt x="311" y="52"/>
                  <a:pt x="306" y="56"/>
                </a:cubicBezTo>
                <a:cubicBezTo>
                  <a:pt x="302" y="52"/>
                  <a:pt x="307" y="50"/>
                  <a:pt x="303" y="47"/>
                </a:cubicBezTo>
                <a:close/>
                <a:moveTo>
                  <a:pt x="329" y="32"/>
                </a:moveTo>
                <a:cubicBezTo>
                  <a:pt x="331" y="34"/>
                  <a:pt x="329" y="35"/>
                  <a:pt x="328" y="36"/>
                </a:cubicBezTo>
                <a:cubicBezTo>
                  <a:pt x="330" y="40"/>
                  <a:pt x="332" y="38"/>
                  <a:pt x="334" y="41"/>
                </a:cubicBezTo>
                <a:cubicBezTo>
                  <a:pt x="329" y="42"/>
                  <a:pt x="323" y="36"/>
                  <a:pt x="329" y="32"/>
                </a:cubicBezTo>
                <a:close/>
                <a:moveTo>
                  <a:pt x="326" y="47"/>
                </a:moveTo>
                <a:cubicBezTo>
                  <a:pt x="316" y="49"/>
                  <a:pt x="319" y="57"/>
                  <a:pt x="314" y="62"/>
                </a:cubicBezTo>
                <a:cubicBezTo>
                  <a:pt x="312" y="62"/>
                  <a:pt x="312" y="61"/>
                  <a:pt x="313" y="61"/>
                </a:cubicBezTo>
                <a:cubicBezTo>
                  <a:pt x="312" y="60"/>
                  <a:pt x="311" y="61"/>
                  <a:pt x="310" y="61"/>
                </a:cubicBezTo>
                <a:cubicBezTo>
                  <a:pt x="308" y="57"/>
                  <a:pt x="315" y="55"/>
                  <a:pt x="317" y="54"/>
                </a:cubicBezTo>
                <a:cubicBezTo>
                  <a:pt x="315" y="53"/>
                  <a:pt x="314" y="53"/>
                  <a:pt x="312" y="54"/>
                </a:cubicBezTo>
                <a:cubicBezTo>
                  <a:pt x="316" y="51"/>
                  <a:pt x="319" y="39"/>
                  <a:pt x="326" y="47"/>
                </a:cubicBezTo>
                <a:close/>
                <a:moveTo>
                  <a:pt x="296" y="76"/>
                </a:moveTo>
                <a:cubicBezTo>
                  <a:pt x="295" y="74"/>
                  <a:pt x="297" y="75"/>
                  <a:pt x="298" y="74"/>
                </a:cubicBezTo>
                <a:cubicBezTo>
                  <a:pt x="294" y="73"/>
                  <a:pt x="294" y="74"/>
                  <a:pt x="293" y="69"/>
                </a:cubicBezTo>
                <a:cubicBezTo>
                  <a:pt x="294" y="68"/>
                  <a:pt x="295" y="70"/>
                  <a:pt x="296" y="71"/>
                </a:cubicBezTo>
                <a:cubicBezTo>
                  <a:pt x="297" y="70"/>
                  <a:pt x="296" y="69"/>
                  <a:pt x="296" y="69"/>
                </a:cubicBezTo>
                <a:cubicBezTo>
                  <a:pt x="297" y="68"/>
                  <a:pt x="299" y="70"/>
                  <a:pt x="298" y="71"/>
                </a:cubicBezTo>
                <a:cubicBezTo>
                  <a:pt x="298" y="72"/>
                  <a:pt x="299" y="73"/>
                  <a:pt x="300" y="72"/>
                </a:cubicBezTo>
                <a:cubicBezTo>
                  <a:pt x="302" y="75"/>
                  <a:pt x="297" y="76"/>
                  <a:pt x="296" y="76"/>
                </a:cubicBezTo>
                <a:close/>
                <a:moveTo>
                  <a:pt x="334" y="66"/>
                </a:moveTo>
                <a:cubicBezTo>
                  <a:pt x="330" y="68"/>
                  <a:pt x="327" y="68"/>
                  <a:pt x="324" y="65"/>
                </a:cubicBezTo>
                <a:cubicBezTo>
                  <a:pt x="327" y="63"/>
                  <a:pt x="333" y="65"/>
                  <a:pt x="330" y="59"/>
                </a:cubicBezTo>
                <a:cubicBezTo>
                  <a:pt x="332" y="56"/>
                  <a:pt x="333" y="62"/>
                  <a:pt x="335" y="63"/>
                </a:cubicBezTo>
                <a:cubicBezTo>
                  <a:pt x="334" y="64"/>
                  <a:pt x="333" y="65"/>
                  <a:pt x="334" y="66"/>
                </a:cubicBezTo>
                <a:close/>
                <a:moveTo>
                  <a:pt x="347" y="54"/>
                </a:moveTo>
                <a:cubicBezTo>
                  <a:pt x="345" y="50"/>
                  <a:pt x="346" y="47"/>
                  <a:pt x="345" y="44"/>
                </a:cubicBezTo>
                <a:cubicBezTo>
                  <a:pt x="351" y="43"/>
                  <a:pt x="351" y="50"/>
                  <a:pt x="347" y="54"/>
                </a:cubicBezTo>
                <a:close/>
                <a:moveTo>
                  <a:pt x="356" y="34"/>
                </a:moveTo>
                <a:cubicBezTo>
                  <a:pt x="359" y="38"/>
                  <a:pt x="355" y="40"/>
                  <a:pt x="356" y="43"/>
                </a:cubicBezTo>
                <a:cubicBezTo>
                  <a:pt x="354" y="44"/>
                  <a:pt x="353" y="42"/>
                  <a:pt x="352" y="41"/>
                </a:cubicBezTo>
                <a:cubicBezTo>
                  <a:pt x="357" y="39"/>
                  <a:pt x="352" y="36"/>
                  <a:pt x="356" y="34"/>
                </a:cubicBezTo>
                <a:close/>
                <a:moveTo>
                  <a:pt x="340" y="49"/>
                </a:moveTo>
                <a:cubicBezTo>
                  <a:pt x="338" y="52"/>
                  <a:pt x="335" y="55"/>
                  <a:pt x="339" y="59"/>
                </a:cubicBezTo>
                <a:cubicBezTo>
                  <a:pt x="334" y="59"/>
                  <a:pt x="334" y="51"/>
                  <a:pt x="334" y="48"/>
                </a:cubicBezTo>
                <a:cubicBezTo>
                  <a:pt x="330" y="47"/>
                  <a:pt x="330" y="48"/>
                  <a:pt x="327" y="51"/>
                </a:cubicBezTo>
                <a:cubicBezTo>
                  <a:pt x="326" y="49"/>
                  <a:pt x="331" y="47"/>
                  <a:pt x="329" y="44"/>
                </a:cubicBezTo>
                <a:cubicBezTo>
                  <a:pt x="331" y="44"/>
                  <a:pt x="337" y="50"/>
                  <a:pt x="336" y="44"/>
                </a:cubicBezTo>
                <a:cubicBezTo>
                  <a:pt x="339" y="42"/>
                  <a:pt x="336" y="47"/>
                  <a:pt x="340" y="49"/>
                </a:cubicBezTo>
                <a:close/>
                <a:moveTo>
                  <a:pt x="348" y="29"/>
                </a:moveTo>
                <a:cubicBezTo>
                  <a:pt x="347" y="34"/>
                  <a:pt x="343" y="37"/>
                  <a:pt x="338" y="41"/>
                </a:cubicBezTo>
                <a:cubicBezTo>
                  <a:pt x="339" y="34"/>
                  <a:pt x="343" y="30"/>
                  <a:pt x="348" y="26"/>
                </a:cubicBezTo>
                <a:cubicBezTo>
                  <a:pt x="349" y="28"/>
                  <a:pt x="342" y="33"/>
                  <a:pt x="348" y="29"/>
                </a:cubicBezTo>
                <a:close/>
                <a:moveTo>
                  <a:pt x="332" y="37"/>
                </a:moveTo>
                <a:cubicBezTo>
                  <a:pt x="331" y="30"/>
                  <a:pt x="333" y="26"/>
                  <a:pt x="336" y="23"/>
                </a:cubicBezTo>
                <a:cubicBezTo>
                  <a:pt x="335" y="27"/>
                  <a:pt x="338" y="31"/>
                  <a:pt x="332" y="37"/>
                </a:cubicBezTo>
                <a:close/>
                <a:moveTo>
                  <a:pt x="332" y="24"/>
                </a:moveTo>
                <a:cubicBezTo>
                  <a:pt x="330" y="24"/>
                  <a:pt x="329" y="25"/>
                  <a:pt x="329" y="26"/>
                </a:cubicBezTo>
                <a:cubicBezTo>
                  <a:pt x="328" y="27"/>
                  <a:pt x="327" y="24"/>
                  <a:pt x="325" y="26"/>
                </a:cubicBezTo>
                <a:cubicBezTo>
                  <a:pt x="325" y="27"/>
                  <a:pt x="325" y="28"/>
                  <a:pt x="323" y="29"/>
                </a:cubicBezTo>
                <a:cubicBezTo>
                  <a:pt x="321" y="26"/>
                  <a:pt x="325" y="23"/>
                  <a:pt x="326" y="20"/>
                </a:cubicBezTo>
                <a:cubicBezTo>
                  <a:pt x="328" y="23"/>
                  <a:pt x="330" y="21"/>
                  <a:pt x="332" y="24"/>
                </a:cubicBezTo>
                <a:close/>
                <a:moveTo>
                  <a:pt x="319" y="27"/>
                </a:moveTo>
                <a:cubicBezTo>
                  <a:pt x="317" y="29"/>
                  <a:pt x="316" y="28"/>
                  <a:pt x="317" y="27"/>
                </a:cubicBezTo>
                <a:cubicBezTo>
                  <a:pt x="317" y="25"/>
                  <a:pt x="310" y="31"/>
                  <a:pt x="314" y="29"/>
                </a:cubicBezTo>
                <a:cubicBezTo>
                  <a:pt x="316" y="32"/>
                  <a:pt x="310" y="31"/>
                  <a:pt x="309" y="28"/>
                </a:cubicBezTo>
                <a:cubicBezTo>
                  <a:pt x="313" y="24"/>
                  <a:pt x="316" y="23"/>
                  <a:pt x="319" y="27"/>
                </a:cubicBezTo>
                <a:close/>
                <a:moveTo>
                  <a:pt x="304" y="30"/>
                </a:moveTo>
                <a:cubicBezTo>
                  <a:pt x="302" y="37"/>
                  <a:pt x="308" y="34"/>
                  <a:pt x="309" y="40"/>
                </a:cubicBezTo>
                <a:cubicBezTo>
                  <a:pt x="311" y="33"/>
                  <a:pt x="316" y="36"/>
                  <a:pt x="323" y="31"/>
                </a:cubicBezTo>
                <a:cubicBezTo>
                  <a:pt x="323" y="33"/>
                  <a:pt x="322" y="35"/>
                  <a:pt x="323" y="36"/>
                </a:cubicBezTo>
                <a:cubicBezTo>
                  <a:pt x="320" y="38"/>
                  <a:pt x="313" y="35"/>
                  <a:pt x="315" y="41"/>
                </a:cubicBezTo>
                <a:cubicBezTo>
                  <a:pt x="314" y="42"/>
                  <a:pt x="308" y="38"/>
                  <a:pt x="309" y="42"/>
                </a:cubicBezTo>
                <a:cubicBezTo>
                  <a:pt x="306" y="39"/>
                  <a:pt x="302" y="42"/>
                  <a:pt x="299" y="39"/>
                </a:cubicBezTo>
                <a:cubicBezTo>
                  <a:pt x="304" y="36"/>
                  <a:pt x="297" y="32"/>
                  <a:pt x="304" y="30"/>
                </a:cubicBezTo>
                <a:close/>
                <a:moveTo>
                  <a:pt x="278" y="50"/>
                </a:moveTo>
                <a:cubicBezTo>
                  <a:pt x="276" y="50"/>
                  <a:pt x="275" y="49"/>
                  <a:pt x="273" y="47"/>
                </a:cubicBezTo>
                <a:cubicBezTo>
                  <a:pt x="276" y="45"/>
                  <a:pt x="277" y="46"/>
                  <a:pt x="277" y="49"/>
                </a:cubicBezTo>
                <a:cubicBezTo>
                  <a:pt x="277" y="42"/>
                  <a:pt x="283" y="46"/>
                  <a:pt x="284" y="44"/>
                </a:cubicBezTo>
                <a:cubicBezTo>
                  <a:pt x="290" y="47"/>
                  <a:pt x="282" y="46"/>
                  <a:pt x="278" y="50"/>
                </a:cubicBezTo>
                <a:close/>
                <a:moveTo>
                  <a:pt x="298" y="25"/>
                </a:moveTo>
                <a:cubicBezTo>
                  <a:pt x="303" y="25"/>
                  <a:pt x="295" y="32"/>
                  <a:pt x="295" y="35"/>
                </a:cubicBezTo>
                <a:cubicBezTo>
                  <a:pt x="292" y="34"/>
                  <a:pt x="289" y="37"/>
                  <a:pt x="286" y="33"/>
                </a:cubicBezTo>
                <a:cubicBezTo>
                  <a:pt x="288" y="32"/>
                  <a:pt x="289" y="31"/>
                  <a:pt x="288" y="29"/>
                </a:cubicBezTo>
                <a:cubicBezTo>
                  <a:pt x="292" y="35"/>
                  <a:pt x="294" y="26"/>
                  <a:pt x="298" y="25"/>
                </a:cubicBezTo>
                <a:close/>
                <a:moveTo>
                  <a:pt x="272" y="47"/>
                </a:moveTo>
                <a:cubicBezTo>
                  <a:pt x="269" y="51"/>
                  <a:pt x="267" y="48"/>
                  <a:pt x="265" y="50"/>
                </a:cubicBezTo>
                <a:cubicBezTo>
                  <a:pt x="262" y="45"/>
                  <a:pt x="270" y="44"/>
                  <a:pt x="272" y="47"/>
                </a:cubicBezTo>
                <a:close/>
                <a:moveTo>
                  <a:pt x="230" y="75"/>
                </a:moveTo>
                <a:cubicBezTo>
                  <a:pt x="231" y="76"/>
                  <a:pt x="230" y="76"/>
                  <a:pt x="230" y="77"/>
                </a:cubicBezTo>
                <a:cubicBezTo>
                  <a:pt x="229" y="77"/>
                  <a:pt x="229" y="78"/>
                  <a:pt x="230" y="79"/>
                </a:cubicBezTo>
                <a:cubicBezTo>
                  <a:pt x="228" y="79"/>
                  <a:pt x="224" y="71"/>
                  <a:pt x="219" y="72"/>
                </a:cubicBezTo>
                <a:cubicBezTo>
                  <a:pt x="219" y="67"/>
                  <a:pt x="226" y="60"/>
                  <a:pt x="230" y="66"/>
                </a:cubicBezTo>
                <a:cubicBezTo>
                  <a:pt x="229" y="66"/>
                  <a:pt x="228" y="65"/>
                  <a:pt x="227" y="64"/>
                </a:cubicBezTo>
                <a:cubicBezTo>
                  <a:pt x="226" y="65"/>
                  <a:pt x="228" y="66"/>
                  <a:pt x="228" y="67"/>
                </a:cubicBezTo>
                <a:cubicBezTo>
                  <a:pt x="225" y="68"/>
                  <a:pt x="223" y="67"/>
                  <a:pt x="219" y="70"/>
                </a:cubicBezTo>
                <a:cubicBezTo>
                  <a:pt x="221" y="72"/>
                  <a:pt x="224" y="68"/>
                  <a:pt x="226" y="69"/>
                </a:cubicBezTo>
                <a:cubicBezTo>
                  <a:pt x="226" y="72"/>
                  <a:pt x="225" y="77"/>
                  <a:pt x="230" y="75"/>
                </a:cubicBezTo>
                <a:close/>
                <a:moveTo>
                  <a:pt x="256" y="49"/>
                </a:moveTo>
                <a:cubicBezTo>
                  <a:pt x="255" y="54"/>
                  <a:pt x="254" y="47"/>
                  <a:pt x="252" y="45"/>
                </a:cubicBezTo>
                <a:cubicBezTo>
                  <a:pt x="255" y="42"/>
                  <a:pt x="258" y="42"/>
                  <a:pt x="261" y="45"/>
                </a:cubicBezTo>
                <a:cubicBezTo>
                  <a:pt x="262" y="48"/>
                  <a:pt x="259" y="45"/>
                  <a:pt x="258" y="44"/>
                </a:cubicBezTo>
                <a:cubicBezTo>
                  <a:pt x="256" y="46"/>
                  <a:pt x="255" y="47"/>
                  <a:pt x="256" y="49"/>
                </a:cubicBezTo>
                <a:close/>
                <a:moveTo>
                  <a:pt x="280" y="28"/>
                </a:moveTo>
                <a:cubicBezTo>
                  <a:pt x="285" y="18"/>
                  <a:pt x="292" y="27"/>
                  <a:pt x="280" y="28"/>
                </a:cubicBezTo>
                <a:close/>
                <a:moveTo>
                  <a:pt x="277" y="22"/>
                </a:moveTo>
                <a:cubicBezTo>
                  <a:pt x="280" y="21"/>
                  <a:pt x="278" y="29"/>
                  <a:pt x="278" y="32"/>
                </a:cubicBezTo>
                <a:cubicBezTo>
                  <a:pt x="274" y="34"/>
                  <a:pt x="277" y="28"/>
                  <a:pt x="276" y="27"/>
                </a:cubicBezTo>
                <a:cubicBezTo>
                  <a:pt x="272" y="24"/>
                  <a:pt x="273" y="30"/>
                  <a:pt x="270" y="31"/>
                </a:cubicBezTo>
                <a:cubicBezTo>
                  <a:pt x="266" y="24"/>
                  <a:pt x="277" y="25"/>
                  <a:pt x="277" y="22"/>
                </a:cubicBezTo>
                <a:close/>
                <a:moveTo>
                  <a:pt x="266" y="32"/>
                </a:moveTo>
                <a:cubicBezTo>
                  <a:pt x="269" y="36"/>
                  <a:pt x="267" y="40"/>
                  <a:pt x="271" y="35"/>
                </a:cubicBezTo>
                <a:cubicBezTo>
                  <a:pt x="274" y="41"/>
                  <a:pt x="266" y="39"/>
                  <a:pt x="263" y="40"/>
                </a:cubicBezTo>
                <a:cubicBezTo>
                  <a:pt x="261" y="36"/>
                  <a:pt x="260" y="38"/>
                  <a:pt x="259" y="34"/>
                </a:cubicBezTo>
                <a:cubicBezTo>
                  <a:pt x="262" y="33"/>
                  <a:pt x="264" y="33"/>
                  <a:pt x="266" y="32"/>
                </a:cubicBezTo>
                <a:close/>
                <a:moveTo>
                  <a:pt x="247" y="41"/>
                </a:moveTo>
                <a:cubicBezTo>
                  <a:pt x="249" y="44"/>
                  <a:pt x="243" y="46"/>
                  <a:pt x="244" y="49"/>
                </a:cubicBezTo>
                <a:cubicBezTo>
                  <a:pt x="243" y="50"/>
                  <a:pt x="242" y="48"/>
                  <a:pt x="243" y="47"/>
                </a:cubicBezTo>
                <a:cubicBezTo>
                  <a:pt x="242" y="46"/>
                  <a:pt x="241" y="46"/>
                  <a:pt x="241" y="47"/>
                </a:cubicBezTo>
                <a:cubicBezTo>
                  <a:pt x="240" y="45"/>
                  <a:pt x="241" y="45"/>
                  <a:pt x="242" y="46"/>
                </a:cubicBezTo>
                <a:cubicBezTo>
                  <a:pt x="246" y="44"/>
                  <a:pt x="244" y="41"/>
                  <a:pt x="247" y="41"/>
                </a:cubicBezTo>
                <a:close/>
                <a:moveTo>
                  <a:pt x="191" y="73"/>
                </a:moveTo>
                <a:cubicBezTo>
                  <a:pt x="190" y="69"/>
                  <a:pt x="191" y="71"/>
                  <a:pt x="188" y="74"/>
                </a:cubicBezTo>
                <a:cubicBezTo>
                  <a:pt x="187" y="71"/>
                  <a:pt x="187" y="69"/>
                  <a:pt x="189" y="67"/>
                </a:cubicBezTo>
                <a:cubicBezTo>
                  <a:pt x="193" y="67"/>
                  <a:pt x="195" y="71"/>
                  <a:pt x="191" y="73"/>
                </a:cubicBezTo>
                <a:close/>
                <a:moveTo>
                  <a:pt x="215" y="53"/>
                </a:moveTo>
                <a:cubicBezTo>
                  <a:pt x="214" y="54"/>
                  <a:pt x="213" y="53"/>
                  <a:pt x="213" y="52"/>
                </a:cubicBezTo>
                <a:cubicBezTo>
                  <a:pt x="212" y="51"/>
                  <a:pt x="211" y="52"/>
                  <a:pt x="211" y="52"/>
                </a:cubicBezTo>
                <a:cubicBezTo>
                  <a:pt x="208" y="51"/>
                  <a:pt x="218" y="49"/>
                  <a:pt x="212" y="49"/>
                </a:cubicBezTo>
                <a:cubicBezTo>
                  <a:pt x="212" y="45"/>
                  <a:pt x="221" y="48"/>
                  <a:pt x="222" y="41"/>
                </a:cubicBezTo>
                <a:cubicBezTo>
                  <a:pt x="224" y="45"/>
                  <a:pt x="227" y="40"/>
                  <a:pt x="229" y="45"/>
                </a:cubicBezTo>
                <a:cubicBezTo>
                  <a:pt x="224" y="46"/>
                  <a:pt x="215" y="46"/>
                  <a:pt x="215" y="53"/>
                </a:cubicBezTo>
                <a:close/>
                <a:moveTo>
                  <a:pt x="259" y="29"/>
                </a:moveTo>
                <a:cubicBezTo>
                  <a:pt x="253" y="28"/>
                  <a:pt x="253" y="37"/>
                  <a:pt x="247" y="36"/>
                </a:cubicBezTo>
                <a:cubicBezTo>
                  <a:pt x="246" y="34"/>
                  <a:pt x="254" y="24"/>
                  <a:pt x="254" y="29"/>
                </a:cubicBezTo>
                <a:cubicBezTo>
                  <a:pt x="255" y="27"/>
                  <a:pt x="257" y="25"/>
                  <a:pt x="256" y="22"/>
                </a:cubicBezTo>
                <a:cubicBezTo>
                  <a:pt x="261" y="21"/>
                  <a:pt x="256" y="27"/>
                  <a:pt x="259" y="29"/>
                </a:cubicBezTo>
                <a:close/>
                <a:moveTo>
                  <a:pt x="236" y="29"/>
                </a:moveTo>
                <a:cubicBezTo>
                  <a:pt x="239" y="33"/>
                  <a:pt x="234" y="35"/>
                  <a:pt x="237" y="39"/>
                </a:cubicBezTo>
                <a:cubicBezTo>
                  <a:pt x="235" y="40"/>
                  <a:pt x="235" y="38"/>
                  <a:pt x="236" y="38"/>
                </a:cubicBezTo>
                <a:cubicBezTo>
                  <a:pt x="234" y="35"/>
                  <a:pt x="231" y="43"/>
                  <a:pt x="230" y="37"/>
                </a:cubicBezTo>
                <a:cubicBezTo>
                  <a:pt x="230" y="36"/>
                  <a:pt x="231" y="37"/>
                  <a:pt x="232" y="37"/>
                </a:cubicBezTo>
                <a:cubicBezTo>
                  <a:pt x="237" y="35"/>
                  <a:pt x="230" y="31"/>
                  <a:pt x="236" y="29"/>
                </a:cubicBezTo>
                <a:close/>
                <a:moveTo>
                  <a:pt x="203" y="54"/>
                </a:moveTo>
                <a:cubicBezTo>
                  <a:pt x="203" y="57"/>
                  <a:pt x="205" y="59"/>
                  <a:pt x="205" y="62"/>
                </a:cubicBezTo>
                <a:cubicBezTo>
                  <a:pt x="203" y="65"/>
                  <a:pt x="198" y="58"/>
                  <a:pt x="202" y="64"/>
                </a:cubicBezTo>
                <a:cubicBezTo>
                  <a:pt x="200" y="65"/>
                  <a:pt x="196" y="61"/>
                  <a:pt x="200" y="66"/>
                </a:cubicBezTo>
                <a:cubicBezTo>
                  <a:pt x="197" y="65"/>
                  <a:pt x="192" y="66"/>
                  <a:pt x="192" y="61"/>
                </a:cubicBezTo>
                <a:cubicBezTo>
                  <a:pt x="199" y="65"/>
                  <a:pt x="198" y="59"/>
                  <a:pt x="203" y="54"/>
                </a:cubicBezTo>
                <a:close/>
                <a:moveTo>
                  <a:pt x="82" y="61"/>
                </a:moveTo>
                <a:cubicBezTo>
                  <a:pt x="76" y="60"/>
                  <a:pt x="82" y="52"/>
                  <a:pt x="75" y="59"/>
                </a:cubicBezTo>
                <a:cubicBezTo>
                  <a:pt x="74" y="55"/>
                  <a:pt x="83" y="51"/>
                  <a:pt x="89" y="47"/>
                </a:cubicBezTo>
                <a:cubicBezTo>
                  <a:pt x="90" y="50"/>
                  <a:pt x="90" y="52"/>
                  <a:pt x="91" y="54"/>
                </a:cubicBezTo>
                <a:cubicBezTo>
                  <a:pt x="85" y="55"/>
                  <a:pt x="83" y="55"/>
                  <a:pt x="82" y="61"/>
                </a:cubicBezTo>
                <a:close/>
                <a:moveTo>
                  <a:pt x="106" y="38"/>
                </a:moveTo>
                <a:cubicBezTo>
                  <a:pt x="110" y="35"/>
                  <a:pt x="106" y="44"/>
                  <a:pt x="109" y="41"/>
                </a:cubicBezTo>
                <a:cubicBezTo>
                  <a:pt x="110" y="43"/>
                  <a:pt x="107" y="44"/>
                  <a:pt x="106" y="45"/>
                </a:cubicBezTo>
                <a:cubicBezTo>
                  <a:pt x="102" y="43"/>
                  <a:pt x="107" y="41"/>
                  <a:pt x="106" y="38"/>
                </a:cubicBezTo>
                <a:close/>
                <a:moveTo>
                  <a:pt x="80" y="70"/>
                </a:moveTo>
                <a:cubicBezTo>
                  <a:pt x="75" y="67"/>
                  <a:pt x="86" y="62"/>
                  <a:pt x="88" y="67"/>
                </a:cubicBezTo>
                <a:cubicBezTo>
                  <a:pt x="85" y="70"/>
                  <a:pt x="83" y="65"/>
                  <a:pt x="80" y="70"/>
                </a:cubicBezTo>
                <a:close/>
                <a:moveTo>
                  <a:pt x="151" y="43"/>
                </a:moveTo>
                <a:cubicBezTo>
                  <a:pt x="156" y="38"/>
                  <a:pt x="151" y="38"/>
                  <a:pt x="159" y="37"/>
                </a:cubicBezTo>
                <a:cubicBezTo>
                  <a:pt x="159" y="38"/>
                  <a:pt x="158" y="38"/>
                  <a:pt x="158" y="38"/>
                </a:cubicBezTo>
                <a:cubicBezTo>
                  <a:pt x="156" y="39"/>
                  <a:pt x="158" y="40"/>
                  <a:pt x="159" y="42"/>
                </a:cubicBezTo>
                <a:cubicBezTo>
                  <a:pt x="156" y="45"/>
                  <a:pt x="154" y="41"/>
                  <a:pt x="151" y="43"/>
                </a:cubicBezTo>
                <a:close/>
                <a:moveTo>
                  <a:pt x="121" y="68"/>
                </a:moveTo>
                <a:cubicBezTo>
                  <a:pt x="123" y="69"/>
                  <a:pt x="124" y="71"/>
                  <a:pt x="125" y="72"/>
                </a:cubicBezTo>
                <a:cubicBezTo>
                  <a:pt x="121" y="76"/>
                  <a:pt x="116" y="70"/>
                  <a:pt x="121" y="68"/>
                </a:cubicBezTo>
                <a:close/>
                <a:moveTo>
                  <a:pt x="170" y="40"/>
                </a:moveTo>
                <a:cubicBezTo>
                  <a:pt x="172" y="45"/>
                  <a:pt x="170" y="45"/>
                  <a:pt x="165" y="48"/>
                </a:cubicBezTo>
                <a:cubicBezTo>
                  <a:pt x="161" y="44"/>
                  <a:pt x="169" y="43"/>
                  <a:pt x="170" y="40"/>
                </a:cubicBezTo>
                <a:close/>
                <a:moveTo>
                  <a:pt x="134" y="77"/>
                </a:moveTo>
                <a:cubicBezTo>
                  <a:pt x="132" y="75"/>
                  <a:pt x="133" y="74"/>
                  <a:pt x="132" y="72"/>
                </a:cubicBezTo>
                <a:cubicBezTo>
                  <a:pt x="134" y="72"/>
                  <a:pt x="135" y="71"/>
                  <a:pt x="137" y="70"/>
                </a:cubicBezTo>
                <a:cubicBezTo>
                  <a:pt x="140" y="72"/>
                  <a:pt x="139" y="73"/>
                  <a:pt x="140" y="75"/>
                </a:cubicBezTo>
                <a:cubicBezTo>
                  <a:pt x="138" y="77"/>
                  <a:pt x="136" y="75"/>
                  <a:pt x="134" y="77"/>
                </a:cubicBezTo>
                <a:close/>
                <a:moveTo>
                  <a:pt x="142" y="71"/>
                </a:moveTo>
                <a:cubicBezTo>
                  <a:pt x="142" y="65"/>
                  <a:pt x="146" y="71"/>
                  <a:pt x="152" y="67"/>
                </a:cubicBezTo>
                <a:cubicBezTo>
                  <a:pt x="150" y="67"/>
                  <a:pt x="148" y="68"/>
                  <a:pt x="147" y="66"/>
                </a:cubicBezTo>
                <a:cubicBezTo>
                  <a:pt x="149" y="64"/>
                  <a:pt x="151" y="64"/>
                  <a:pt x="153" y="66"/>
                </a:cubicBezTo>
                <a:cubicBezTo>
                  <a:pt x="152" y="72"/>
                  <a:pt x="146" y="68"/>
                  <a:pt x="142" y="71"/>
                </a:cubicBezTo>
                <a:close/>
                <a:moveTo>
                  <a:pt x="159" y="63"/>
                </a:moveTo>
                <a:cubicBezTo>
                  <a:pt x="158" y="61"/>
                  <a:pt x="162" y="63"/>
                  <a:pt x="161" y="60"/>
                </a:cubicBezTo>
                <a:cubicBezTo>
                  <a:pt x="165" y="64"/>
                  <a:pt x="161" y="69"/>
                  <a:pt x="162" y="74"/>
                </a:cubicBezTo>
                <a:cubicBezTo>
                  <a:pt x="159" y="71"/>
                  <a:pt x="161" y="64"/>
                  <a:pt x="159" y="63"/>
                </a:cubicBezTo>
                <a:close/>
                <a:moveTo>
                  <a:pt x="195" y="37"/>
                </a:moveTo>
                <a:cubicBezTo>
                  <a:pt x="191" y="34"/>
                  <a:pt x="199" y="30"/>
                  <a:pt x="201" y="31"/>
                </a:cubicBezTo>
                <a:cubicBezTo>
                  <a:pt x="203" y="36"/>
                  <a:pt x="198" y="34"/>
                  <a:pt x="195" y="37"/>
                </a:cubicBezTo>
                <a:close/>
                <a:moveTo>
                  <a:pt x="229" y="29"/>
                </a:moveTo>
                <a:cubicBezTo>
                  <a:pt x="227" y="31"/>
                  <a:pt x="225" y="29"/>
                  <a:pt x="223" y="31"/>
                </a:cubicBezTo>
                <a:cubicBezTo>
                  <a:pt x="221" y="33"/>
                  <a:pt x="228" y="28"/>
                  <a:pt x="224" y="25"/>
                </a:cubicBezTo>
                <a:cubicBezTo>
                  <a:pt x="226" y="24"/>
                  <a:pt x="228" y="22"/>
                  <a:pt x="230" y="21"/>
                </a:cubicBezTo>
                <a:cubicBezTo>
                  <a:pt x="227" y="21"/>
                  <a:pt x="227" y="19"/>
                  <a:pt x="229" y="18"/>
                </a:cubicBezTo>
                <a:cubicBezTo>
                  <a:pt x="233" y="22"/>
                  <a:pt x="226" y="25"/>
                  <a:pt x="229" y="29"/>
                </a:cubicBezTo>
                <a:close/>
                <a:moveTo>
                  <a:pt x="182" y="51"/>
                </a:moveTo>
                <a:cubicBezTo>
                  <a:pt x="185" y="50"/>
                  <a:pt x="180" y="56"/>
                  <a:pt x="181" y="59"/>
                </a:cubicBezTo>
                <a:cubicBezTo>
                  <a:pt x="178" y="61"/>
                  <a:pt x="175" y="56"/>
                  <a:pt x="179" y="53"/>
                </a:cubicBezTo>
                <a:cubicBezTo>
                  <a:pt x="180" y="59"/>
                  <a:pt x="179" y="53"/>
                  <a:pt x="182" y="51"/>
                </a:cubicBezTo>
                <a:close/>
                <a:moveTo>
                  <a:pt x="212" y="24"/>
                </a:moveTo>
                <a:cubicBezTo>
                  <a:pt x="218" y="25"/>
                  <a:pt x="209" y="27"/>
                  <a:pt x="206" y="30"/>
                </a:cubicBezTo>
                <a:cubicBezTo>
                  <a:pt x="206" y="29"/>
                  <a:pt x="206" y="28"/>
                  <a:pt x="205" y="26"/>
                </a:cubicBezTo>
                <a:cubicBezTo>
                  <a:pt x="207" y="21"/>
                  <a:pt x="213" y="30"/>
                  <a:pt x="212" y="24"/>
                </a:cubicBezTo>
                <a:close/>
                <a:moveTo>
                  <a:pt x="184" y="44"/>
                </a:moveTo>
                <a:cubicBezTo>
                  <a:pt x="182" y="48"/>
                  <a:pt x="176" y="42"/>
                  <a:pt x="177" y="48"/>
                </a:cubicBezTo>
                <a:cubicBezTo>
                  <a:pt x="172" y="49"/>
                  <a:pt x="175" y="44"/>
                  <a:pt x="178" y="43"/>
                </a:cubicBezTo>
                <a:cubicBezTo>
                  <a:pt x="176" y="41"/>
                  <a:pt x="174" y="44"/>
                  <a:pt x="172" y="40"/>
                </a:cubicBezTo>
                <a:cubicBezTo>
                  <a:pt x="174" y="38"/>
                  <a:pt x="176" y="40"/>
                  <a:pt x="174" y="41"/>
                </a:cubicBezTo>
                <a:cubicBezTo>
                  <a:pt x="179" y="43"/>
                  <a:pt x="180" y="37"/>
                  <a:pt x="183" y="38"/>
                </a:cubicBezTo>
                <a:cubicBezTo>
                  <a:pt x="184" y="40"/>
                  <a:pt x="180" y="41"/>
                  <a:pt x="184" y="44"/>
                </a:cubicBezTo>
                <a:close/>
                <a:moveTo>
                  <a:pt x="194" y="18"/>
                </a:moveTo>
                <a:cubicBezTo>
                  <a:pt x="197" y="17"/>
                  <a:pt x="199" y="17"/>
                  <a:pt x="201" y="16"/>
                </a:cubicBezTo>
                <a:cubicBezTo>
                  <a:pt x="205" y="24"/>
                  <a:pt x="195" y="20"/>
                  <a:pt x="194" y="29"/>
                </a:cubicBezTo>
                <a:cubicBezTo>
                  <a:pt x="190" y="29"/>
                  <a:pt x="190" y="27"/>
                  <a:pt x="190" y="23"/>
                </a:cubicBezTo>
                <a:cubicBezTo>
                  <a:pt x="189" y="26"/>
                  <a:pt x="188" y="26"/>
                  <a:pt x="187" y="24"/>
                </a:cubicBezTo>
                <a:cubicBezTo>
                  <a:pt x="190" y="23"/>
                  <a:pt x="194" y="22"/>
                  <a:pt x="197" y="21"/>
                </a:cubicBezTo>
                <a:cubicBezTo>
                  <a:pt x="198" y="19"/>
                  <a:pt x="196" y="20"/>
                  <a:pt x="194" y="18"/>
                </a:cubicBezTo>
                <a:close/>
                <a:moveTo>
                  <a:pt x="185" y="31"/>
                </a:moveTo>
                <a:cubicBezTo>
                  <a:pt x="182" y="32"/>
                  <a:pt x="177" y="31"/>
                  <a:pt x="177" y="28"/>
                </a:cubicBezTo>
                <a:cubicBezTo>
                  <a:pt x="180" y="25"/>
                  <a:pt x="185" y="28"/>
                  <a:pt x="185" y="31"/>
                </a:cubicBezTo>
                <a:close/>
                <a:moveTo>
                  <a:pt x="169" y="34"/>
                </a:moveTo>
                <a:cubicBezTo>
                  <a:pt x="164" y="30"/>
                  <a:pt x="171" y="28"/>
                  <a:pt x="169" y="25"/>
                </a:cubicBezTo>
                <a:cubicBezTo>
                  <a:pt x="171" y="24"/>
                  <a:pt x="171" y="32"/>
                  <a:pt x="169" y="34"/>
                </a:cubicBezTo>
                <a:close/>
                <a:moveTo>
                  <a:pt x="120" y="63"/>
                </a:moveTo>
                <a:cubicBezTo>
                  <a:pt x="121" y="66"/>
                  <a:pt x="119" y="64"/>
                  <a:pt x="118" y="63"/>
                </a:cubicBezTo>
                <a:cubicBezTo>
                  <a:pt x="114" y="67"/>
                  <a:pt x="114" y="78"/>
                  <a:pt x="107" y="70"/>
                </a:cubicBezTo>
                <a:cubicBezTo>
                  <a:pt x="113" y="68"/>
                  <a:pt x="112" y="65"/>
                  <a:pt x="114" y="61"/>
                </a:cubicBezTo>
                <a:cubicBezTo>
                  <a:pt x="116" y="59"/>
                  <a:pt x="118" y="64"/>
                  <a:pt x="120" y="63"/>
                </a:cubicBezTo>
                <a:close/>
                <a:moveTo>
                  <a:pt x="137" y="44"/>
                </a:moveTo>
                <a:cubicBezTo>
                  <a:pt x="136" y="45"/>
                  <a:pt x="137" y="45"/>
                  <a:pt x="137" y="46"/>
                </a:cubicBezTo>
                <a:cubicBezTo>
                  <a:pt x="131" y="45"/>
                  <a:pt x="140" y="43"/>
                  <a:pt x="141" y="40"/>
                </a:cubicBezTo>
                <a:cubicBezTo>
                  <a:pt x="145" y="43"/>
                  <a:pt x="140" y="46"/>
                  <a:pt x="137" y="44"/>
                </a:cubicBezTo>
                <a:close/>
                <a:moveTo>
                  <a:pt x="160" y="29"/>
                </a:moveTo>
                <a:cubicBezTo>
                  <a:pt x="157" y="30"/>
                  <a:pt x="155" y="32"/>
                  <a:pt x="153" y="34"/>
                </a:cubicBezTo>
                <a:cubicBezTo>
                  <a:pt x="151" y="30"/>
                  <a:pt x="156" y="27"/>
                  <a:pt x="156" y="24"/>
                </a:cubicBezTo>
                <a:cubicBezTo>
                  <a:pt x="160" y="25"/>
                  <a:pt x="157" y="26"/>
                  <a:pt x="160" y="29"/>
                </a:cubicBezTo>
                <a:close/>
                <a:moveTo>
                  <a:pt x="118" y="54"/>
                </a:moveTo>
                <a:cubicBezTo>
                  <a:pt x="121" y="55"/>
                  <a:pt x="121" y="50"/>
                  <a:pt x="125" y="52"/>
                </a:cubicBezTo>
                <a:cubicBezTo>
                  <a:pt x="126" y="58"/>
                  <a:pt x="119" y="56"/>
                  <a:pt x="116" y="59"/>
                </a:cubicBezTo>
                <a:cubicBezTo>
                  <a:pt x="115" y="57"/>
                  <a:pt x="114" y="56"/>
                  <a:pt x="113" y="54"/>
                </a:cubicBezTo>
                <a:cubicBezTo>
                  <a:pt x="115" y="51"/>
                  <a:pt x="116" y="49"/>
                  <a:pt x="117" y="48"/>
                </a:cubicBezTo>
                <a:cubicBezTo>
                  <a:pt x="121" y="46"/>
                  <a:pt x="116" y="52"/>
                  <a:pt x="118" y="54"/>
                </a:cubicBezTo>
                <a:close/>
                <a:moveTo>
                  <a:pt x="124" y="36"/>
                </a:moveTo>
                <a:cubicBezTo>
                  <a:pt x="128" y="40"/>
                  <a:pt x="124" y="43"/>
                  <a:pt x="124" y="46"/>
                </a:cubicBezTo>
                <a:cubicBezTo>
                  <a:pt x="123" y="46"/>
                  <a:pt x="123" y="45"/>
                  <a:pt x="123" y="44"/>
                </a:cubicBezTo>
                <a:cubicBezTo>
                  <a:pt x="122" y="44"/>
                  <a:pt x="120" y="44"/>
                  <a:pt x="118" y="45"/>
                </a:cubicBezTo>
                <a:cubicBezTo>
                  <a:pt x="117" y="42"/>
                  <a:pt x="120" y="39"/>
                  <a:pt x="124" y="36"/>
                </a:cubicBezTo>
                <a:close/>
                <a:moveTo>
                  <a:pt x="108" y="51"/>
                </a:moveTo>
                <a:cubicBezTo>
                  <a:pt x="105" y="55"/>
                  <a:pt x="103" y="61"/>
                  <a:pt x="99" y="62"/>
                </a:cubicBezTo>
                <a:cubicBezTo>
                  <a:pt x="99" y="57"/>
                  <a:pt x="96" y="52"/>
                  <a:pt x="102" y="48"/>
                </a:cubicBezTo>
                <a:cubicBezTo>
                  <a:pt x="106" y="48"/>
                  <a:pt x="104" y="53"/>
                  <a:pt x="108" y="51"/>
                </a:cubicBezTo>
                <a:close/>
                <a:moveTo>
                  <a:pt x="147" y="15"/>
                </a:moveTo>
                <a:cubicBezTo>
                  <a:pt x="145" y="17"/>
                  <a:pt x="144" y="16"/>
                  <a:pt x="145" y="15"/>
                </a:cubicBezTo>
                <a:cubicBezTo>
                  <a:pt x="143" y="14"/>
                  <a:pt x="139" y="17"/>
                  <a:pt x="137" y="18"/>
                </a:cubicBezTo>
                <a:cubicBezTo>
                  <a:pt x="134" y="14"/>
                  <a:pt x="144" y="9"/>
                  <a:pt x="147" y="15"/>
                </a:cubicBezTo>
                <a:close/>
                <a:moveTo>
                  <a:pt x="134" y="19"/>
                </a:moveTo>
                <a:cubicBezTo>
                  <a:pt x="134" y="24"/>
                  <a:pt x="130" y="26"/>
                  <a:pt x="131" y="29"/>
                </a:cubicBezTo>
                <a:cubicBezTo>
                  <a:pt x="129" y="31"/>
                  <a:pt x="127" y="33"/>
                  <a:pt x="124" y="34"/>
                </a:cubicBezTo>
                <a:cubicBezTo>
                  <a:pt x="122" y="33"/>
                  <a:pt x="122" y="31"/>
                  <a:pt x="124" y="29"/>
                </a:cubicBezTo>
                <a:cubicBezTo>
                  <a:pt x="125" y="30"/>
                  <a:pt x="124" y="31"/>
                  <a:pt x="124" y="31"/>
                </a:cubicBezTo>
                <a:cubicBezTo>
                  <a:pt x="128" y="32"/>
                  <a:pt x="130" y="18"/>
                  <a:pt x="128" y="21"/>
                </a:cubicBezTo>
                <a:cubicBezTo>
                  <a:pt x="127" y="19"/>
                  <a:pt x="131" y="18"/>
                  <a:pt x="130" y="16"/>
                </a:cubicBezTo>
                <a:cubicBezTo>
                  <a:pt x="132" y="15"/>
                  <a:pt x="131" y="18"/>
                  <a:pt x="134" y="19"/>
                </a:cubicBezTo>
                <a:close/>
                <a:moveTo>
                  <a:pt x="120" y="24"/>
                </a:moveTo>
                <a:cubicBezTo>
                  <a:pt x="123" y="27"/>
                  <a:pt x="117" y="29"/>
                  <a:pt x="119" y="32"/>
                </a:cubicBezTo>
                <a:cubicBezTo>
                  <a:pt x="116" y="33"/>
                  <a:pt x="115" y="25"/>
                  <a:pt x="120" y="24"/>
                </a:cubicBezTo>
                <a:close/>
                <a:moveTo>
                  <a:pt x="106" y="34"/>
                </a:moveTo>
                <a:cubicBezTo>
                  <a:pt x="106" y="31"/>
                  <a:pt x="109" y="28"/>
                  <a:pt x="112" y="26"/>
                </a:cubicBezTo>
                <a:cubicBezTo>
                  <a:pt x="117" y="31"/>
                  <a:pt x="110" y="32"/>
                  <a:pt x="106" y="34"/>
                </a:cubicBezTo>
                <a:close/>
                <a:moveTo>
                  <a:pt x="45" y="55"/>
                </a:moveTo>
                <a:cubicBezTo>
                  <a:pt x="41" y="57"/>
                  <a:pt x="37" y="57"/>
                  <a:pt x="34" y="53"/>
                </a:cubicBezTo>
                <a:cubicBezTo>
                  <a:pt x="33" y="56"/>
                  <a:pt x="31" y="59"/>
                  <a:pt x="34" y="62"/>
                </a:cubicBezTo>
                <a:cubicBezTo>
                  <a:pt x="28" y="65"/>
                  <a:pt x="29" y="66"/>
                  <a:pt x="24" y="66"/>
                </a:cubicBezTo>
                <a:cubicBezTo>
                  <a:pt x="27" y="60"/>
                  <a:pt x="31" y="59"/>
                  <a:pt x="27" y="51"/>
                </a:cubicBezTo>
                <a:cubicBezTo>
                  <a:pt x="36" y="50"/>
                  <a:pt x="32" y="41"/>
                  <a:pt x="35" y="36"/>
                </a:cubicBezTo>
                <a:cubicBezTo>
                  <a:pt x="36" y="40"/>
                  <a:pt x="38" y="45"/>
                  <a:pt x="34" y="49"/>
                </a:cubicBezTo>
                <a:cubicBezTo>
                  <a:pt x="34" y="48"/>
                  <a:pt x="33" y="48"/>
                  <a:pt x="32" y="49"/>
                </a:cubicBezTo>
                <a:cubicBezTo>
                  <a:pt x="33" y="49"/>
                  <a:pt x="34" y="50"/>
                  <a:pt x="34" y="51"/>
                </a:cubicBezTo>
                <a:cubicBezTo>
                  <a:pt x="36" y="53"/>
                  <a:pt x="38" y="49"/>
                  <a:pt x="40" y="50"/>
                </a:cubicBezTo>
                <a:cubicBezTo>
                  <a:pt x="41" y="48"/>
                  <a:pt x="42" y="46"/>
                  <a:pt x="40" y="44"/>
                </a:cubicBezTo>
                <a:cubicBezTo>
                  <a:pt x="43" y="42"/>
                  <a:pt x="46" y="40"/>
                  <a:pt x="49" y="37"/>
                </a:cubicBezTo>
                <a:cubicBezTo>
                  <a:pt x="55" y="44"/>
                  <a:pt x="42" y="47"/>
                  <a:pt x="45" y="55"/>
                </a:cubicBezTo>
                <a:close/>
                <a:moveTo>
                  <a:pt x="64" y="49"/>
                </a:moveTo>
                <a:cubicBezTo>
                  <a:pt x="63" y="48"/>
                  <a:pt x="62" y="50"/>
                  <a:pt x="61" y="50"/>
                </a:cubicBezTo>
                <a:cubicBezTo>
                  <a:pt x="57" y="41"/>
                  <a:pt x="73" y="49"/>
                  <a:pt x="65" y="54"/>
                </a:cubicBezTo>
                <a:cubicBezTo>
                  <a:pt x="64" y="52"/>
                  <a:pt x="65" y="51"/>
                  <a:pt x="64" y="49"/>
                </a:cubicBezTo>
                <a:close/>
                <a:moveTo>
                  <a:pt x="97" y="29"/>
                </a:moveTo>
                <a:cubicBezTo>
                  <a:pt x="95" y="22"/>
                  <a:pt x="106" y="27"/>
                  <a:pt x="104" y="20"/>
                </a:cubicBezTo>
                <a:cubicBezTo>
                  <a:pt x="108" y="23"/>
                  <a:pt x="113" y="13"/>
                  <a:pt x="116" y="19"/>
                </a:cubicBezTo>
                <a:cubicBezTo>
                  <a:pt x="112" y="21"/>
                  <a:pt x="113" y="20"/>
                  <a:pt x="111" y="24"/>
                </a:cubicBezTo>
                <a:cubicBezTo>
                  <a:pt x="110" y="18"/>
                  <a:pt x="103" y="27"/>
                  <a:pt x="100" y="32"/>
                </a:cubicBezTo>
                <a:cubicBezTo>
                  <a:pt x="95" y="29"/>
                  <a:pt x="93" y="31"/>
                  <a:pt x="86" y="27"/>
                </a:cubicBezTo>
                <a:cubicBezTo>
                  <a:pt x="90" y="25"/>
                  <a:pt x="93" y="25"/>
                  <a:pt x="97" y="29"/>
                </a:cubicBezTo>
                <a:close/>
                <a:moveTo>
                  <a:pt x="80" y="44"/>
                </a:moveTo>
                <a:cubicBezTo>
                  <a:pt x="76" y="38"/>
                  <a:pt x="87" y="38"/>
                  <a:pt x="90" y="36"/>
                </a:cubicBezTo>
                <a:cubicBezTo>
                  <a:pt x="92" y="42"/>
                  <a:pt x="83" y="40"/>
                  <a:pt x="80" y="44"/>
                </a:cubicBezTo>
                <a:close/>
                <a:moveTo>
                  <a:pt x="84" y="32"/>
                </a:moveTo>
                <a:cubicBezTo>
                  <a:pt x="81" y="32"/>
                  <a:pt x="78" y="36"/>
                  <a:pt x="76" y="35"/>
                </a:cubicBezTo>
                <a:cubicBezTo>
                  <a:pt x="73" y="31"/>
                  <a:pt x="80" y="26"/>
                  <a:pt x="82" y="26"/>
                </a:cubicBezTo>
                <a:cubicBezTo>
                  <a:pt x="82" y="28"/>
                  <a:pt x="83" y="30"/>
                  <a:pt x="84" y="32"/>
                </a:cubicBezTo>
                <a:close/>
                <a:moveTo>
                  <a:pt x="91" y="13"/>
                </a:moveTo>
                <a:cubicBezTo>
                  <a:pt x="93" y="17"/>
                  <a:pt x="91" y="22"/>
                  <a:pt x="87" y="22"/>
                </a:cubicBezTo>
                <a:cubicBezTo>
                  <a:pt x="86" y="19"/>
                  <a:pt x="87" y="16"/>
                  <a:pt x="91" y="13"/>
                </a:cubicBezTo>
                <a:close/>
                <a:moveTo>
                  <a:pt x="69" y="56"/>
                </a:moveTo>
                <a:cubicBezTo>
                  <a:pt x="71" y="50"/>
                  <a:pt x="69" y="49"/>
                  <a:pt x="68" y="44"/>
                </a:cubicBezTo>
                <a:cubicBezTo>
                  <a:pt x="67" y="40"/>
                  <a:pt x="60" y="44"/>
                  <a:pt x="62" y="40"/>
                </a:cubicBezTo>
                <a:cubicBezTo>
                  <a:pt x="68" y="33"/>
                  <a:pt x="84" y="48"/>
                  <a:pt x="69" y="56"/>
                </a:cubicBezTo>
                <a:close/>
                <a:moveTo>
                  <a:pt x="72" y="32"/>
                </a:moveTo>
                <a:cubicBezTo>
                  <a:pt x="70" y="34"/>
                  <a:pt x="58" y="37"/>
                  <a:pt x="56" y="41"/>
                </a:cubicBezTo>
                <a:cubicBezTo>
                  <a:pt x="55" y="37"/>
                  <a:pt x="59" y="34"/>
                  <a:pt x="63" y="30"/>
                </a:cubicBezTo>
                <a:cubicBezTo>
                  <a:pt x="66" y="31"/>
                  <a:pt x="69" y="33"/>
                  <a:pt x="72" y="32"/>
                </a:cubicBezTo>
                <a:close/>
                <a:moveTo>
                  <a:pt x="76" y="25"/>
                </a:moveTo>
                <a:cubicBezTo>
                  <a:pt x="70" y="25"/>
                  <a:pt x="70" y="26"/>
                  <a:pt x="65" y="28"/>
                </a:cubicBezTo>
                <a:cubicBezTo>
                  <a:pt x="63" y="26"/>
                  <a:pt x="66" y="25"/>
                  <a:pt x="65" y="23"/>
                </a:cubicBezTo>
                <a:cubicBezTo>
                  <a:pt x="62" y="22"/>
                  <a:pt x="58" y="33"/>
                  <a:pt x="53" y="27"/>
                </a:cubicBezTo>
                <a:cubicBezTo>
                  <a:pt x="60" y="23"/>
                  <a:pt x="59" y="19"/>
                  <a:pt x="64" y="15"/>
                </a:cubicBezTo>
                <a:cubicBezTo>
                  <a:pt x="66" y="21"/>
                  <a:pt x="69" y="23"/>
                  <a:pt x="76" y="25"/>
                </a:cubicBezTo>
                <a:close/>
                <a:moveTo>
                  <a:pt x="50" y="25"/>
                </a:moveTo>
                <a:cubicBezTo>
                  <a:pt x="46" y="32"/>
                  <a:pt x="57" y="33"/>
                  <a:pt x="53" y="36"/>
                </a:cubicBezTo>
                <a:cubicBezTo>
                  <a:pt x="51" y="32"/>
                  <a:pt x="48" y="36"/>
                  <a:pt x="47" y="32"/>
                </a:cubicBezTo>
                <a:cubicBezTo>
                  <a:pt x="45" y="35"/>
                  <a:pt x="45" y="38"/>
                  <a:pt x="40" y="40"/>
                </a:cubicBezTo>
                <a:cubicBezTo>
                  <a:pt x="40" y="32"/>
                  <a:pt x="41" y="27"/>
                  <a:pt x="50" y="25"/>
                </a:cubicBezTo>
                <a:close/>
                <a:moveTo>
                  <a:pt x="62" y="13"/>
                </a:moveTo>
                <a:cubicBezTo>
                  <a:pt x="62" y="17"/>
                  <a:pt x="53" y="15"/>
                  <a:pt x="50" y="22"/>
                </a:cubicBezTo>
                <a:cubicBezTo>
                  <a:pt x="48" y="20"/>
                  <a:pt x="46" y="23"/>
                  <a:pt x="44" y="20"/>
                </a:cubicBezTo>
                <a:cubicBezTo>
                  <a:pt x="47" y="17"/>
                  <a:pt x="53" y="20"/>
                  <a:pt x="49" y="14"/>
                </a:cubicBezTo>
                <a:cubicBezTo>
                  <a:pt x="54" y="10"/>
                  <a:pt x="58" y="14"/>
                  <a:pt x="62" y="13"/>
                </a:cubicBez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2800"/>
          </a:p>
        </p:txBody>
      </p:sp>
      <p:sp>
        <p:nvSpPr>
          <p:cNvPr id="11" name="文本框 215"/>
          <p:cNvSpPr txBox="1"/>
          <p:nvPr/>
        </p:nvSpPr>
        <p:spPr>
          <a:xfrm>
            <a:off x="1686718" y="3970388"/>
            <a:ext cx="9144000"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输入你的感恩标题</a:t>
            </a:r>
            <a:endParaRPr lang="en-US" altLang="zh-CN" sz="4400" b="1" spc="3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Tree>
    <p:extLst>
      <p:ext uri="{BB962C8B-B14F-4D97-AF65-F5344CB8AC3E}">
        <p14:creationId xmlns:p14="http://schemas.microsoft.com/office/powerpoint/2010/main" val="333855705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608994" y="2362201"/>
            <a:ext cx="11408834" cy="1904999"/>
            <a:chOff x="393701" y="1752601"/>
            <a:chExt cx="8556624" cy="1428749"/>
          </a:xfrm>
        </p:grpSpPr>
        <p:grpSp>
          <p:nvGrpSpPr>
            <p:cNvPr id="7" name="组合 6"/>
            <p:cNvGrpSpPr/>
            <p:nvPr/>
          </p:nvGrpSpPr>
          <p:grpSpPr>
            <a:xfrm>
              <a:off x="393701" y="1849438"/>
              <a:ext cx="2957513" cy="1306512"/>
              <a:chOff x="524934" y="2465917"/>
              <a:chExt cx="3943351" cy="1742016"/>
            </a:xfrm>
          </p:grpSpPr>
          <p:grpSp>
            <p:nvGrpSpPr>
              <p:cNvPr id="8" name="组合 1250"/>
              <p:cNvGrpSpPr>
                <a:grpSpLocks/>
              </p:cNvGrpSpPr>
              <p:nvPr/>
            </p:nvGrpSpPr>
            <p:grpSpPr bwMode="auto">
              <a:xfrm rot="-1024350">
                <a:off x="524934" y="2465917"/>
                <a:ext cx="3943351" cy="1742016"/>
                <a:chOff x="-47641" y="1960624"/>
                <a:chExt cx="1293813" cy="628650"/>
              </a:xfrm>
            </p:grpSpPr>
            <p:sp>
              <p:nvSpPr>
                <p:cNvPr id="76" name="Freeform 902"/>
                <p:cNvSpPr>
                  <a:spLocks noEditPoints="1"/>
                </p:cNvSpPr>
                <p:nvPr/>
              </p:nvSpPr>
              <p:spPr bwMode="auto">
                <a:xfrm>
                  <a:off x="-47641" y="1960624"/>
                  <a:ext cx="1201738" cy="622300"/>
                </a:xfrm>
                <a:custGeom>
                  <a:avLst/>
                  <a:gdLst>
                    <a:gd name="T0" fmla="*/ 534083151 w 2272"/>
                    <a:gd name="T1" fmla="*/ 137768542 h 1176"/>
                    <a:gd name="T2" fmla="*/ 496314091 w 2272"/>
                    <a:gd name="T3" fmla="*/ 170810767 h 1176"/>
                    <a:gd name="T4" fmla="*/ 422174474 w 2272"/>
                    <a:gd name="T5" fmla="*/ 176131008 h 1176"/>
                    <a:gd name="T6" fmla="*/ 513939758 w 2272"/>
                    <a:gd name="T7" fmla="*/ 215333262 h 1176"/>
                    <a:gd name="T8" fmla="*/ 397834519 w 2272"/>
                    <a:gd name="T9" fmla="*/ 272176875 h 1176"/>
                    <a:gd name="T10" fmla="*/ 518136321 w 2272"/>
                    <a:gd name="T11" fmla="*/ 307179133 h 1176"/>
                    <a:gd name="T12" fmla="*/ 450431713 w 2272"/>
                    <a:gd name="T13" fmla="*/ 325380350 h 1176"/>
                    <a:gd name="T14" fmla="*/ 65186881 w 2272"/>
                    <a:gd name="T15" fmla="*/ 284777921 h 1176"/>
                    <a:gd name="T16" fmla="*/ 26578404 w 2272"/>
                    <a:gd name="T17" fmla="*/ 100526321 h 1176"/>
                    <a:gd name="T18" fmla="*/ 349434415 w 2272"/>
                    <a:gd name="T19" fmla="*/ 7000346 h 1176"/>
                    <a:gd name="T20" fmla="*/ 584162091 w 2272"/>
                    <a:gd name="T21" fmla="*/ 43122850 h 1176"/>
                    <a:gd name="T22" fmla="*/ 524570802 w 2272"/>
                    <a:gd name="T23" fmla="*/ 76445004 h 1176"/>
                    <a:gd name="T24" fmla="*/ 252074066 w 2272"/>
                    <a:gd name="T25" fmla="*/ 30801733 h 1176"/>
                    <a:gd name="T26" fmla="*/ 436163190 w 2272"/>
                    <a:gd name="T27" fmla="*/ 245855067 h 1176"/>
                    <a:gd name="T28" fmla="*/ 75258313 w 2272"/>
                    <a:gd name="T29" fmla="*/ 125727883 h 1176"/>
                    <a:gd name="T30" fmla="*/ 104074636 w 2272"/>
                    <a:gd name="T31" fmla="*/ 157929792 h 1176"/>
                    <a:gd name="T32" fmla="*/ 299354946 w 2272"/>
                    <a:gd name="T33" fmla="*/ 267976350 h 1176"/>
                    <a:gd name="T34" fmla="*/ 505546634 w 2272"/>
                    <a:gd name="T35" fmla="*/ 114806942 h 1176"/>
                    <a:gd name="T36" fmla="*/ 533803345 w 2272"/>
                    <a:gd name="T37" fmla="*/ 27721454 h 1176"/>
                    <a:gd name="T38" fmla="*/ 500510654 w 2272"/>
                    <a:gd name="T39" fmla="*/ 29121629 h 1176"/>
                    <a:gd name="T40" fmla="*/ 550869400 w 2272"/>
                    <a:gd name="T41" fmla="*/ 320060108 h 1176"/>
                    <a:gd name="T42" fmla="*/ 393078344 w 2272"/>
                    <a:gd name="T43" fmla="*/ 223173925 h 1176"/>
                    <a:gd name="T44" fmla="*/ 416299604 w 2272"/>
                    <a:gd name="T45" fmla="*/ 251455767 h 1176"/>
                    <a:gd name="T46" fmla="*/ 163106842 w 2272"/>
                    <a:gd name="T47" fmla="*/ 254815975 h 1176"/>
                    <a:gd name="T48" fmla="*/ 152195463 w 2272"/>
                    <a:gd name="T49" fmla="*/ 247535171 h 1176"/>
                    <a:gd name="T50" fmla="*/ 490718499 w 2272"/>
                    <a:gd name="T51" fmla="*/ 229894342 h 1176"/>
                    <a:gd name="T52" fmla="*/ 97919961 w 2272"/>
                    <a:gd name="T53" fmla="*/ 85125454 h 1176"/>
                    <a:gd name="T54" fmla="*/ 347475772 w 2272"/>
                    <a:gd name="T55" fmla="*/ 155689829 h 1176"/>
                    <a:gd name="T56" fmla="*/ 310546131 w 2272"/>
                    <a:gd name="T57" fmla="*/ 155969758 h 1176"/>
                    <a:gd name="T58" fmla="*/ 261865692 w 2272"/>
                    <a:gd name="T59" fmla="*/ 219813717 h 1176"/>
                    <a:gd name="T60" fmla="*/ 205631547 w 2272"/>
                    <a:gd name="T61" fmla="*/ 124047779 h 1176"/>
                    <a:gd name="T62" fmla="*/ 283128309 w 2272"/>
                    <a:gd name="T63" fmla="*/ 52363158 h 1176"/>
                    <a:gd name="T64" fmla="*/ 162267424 w 2272"/>
                    <a:gd name="T65" fmla="*/ 269656454 h 1176"/>
                    <a:gd name="T66" fmla="*/ 294039688 w 2272"/>
                    <a:gd name="T67" fmla="*/ 273016663 h 1176"/>
                    <a:gd name="T68" fmla="*/ 214304478 w 2272"/>
                    <a:gd name="T69" fmla="*/ 285897638 h 1176"/>
                    <a:gd name="T70" fmla="*/ 414340961 w 2272"/>
                    <a:gd name="T71" fmla="*/ 54883579 h 1176"/>
                    <a:gd name="T72" fmla="*/ 247597698 w 2272"/>
                    <a:gd name="T73" fmla="*/ 32201908 h 1176"/>
                    <a:gd name="T74" fmla="*/ 96800736 w 2272"/>
                    <a:gd name="T75" fmla="*/ 190131700 h 1176"/>
                    <a:gd name="T76" fmla="*/ 138206746 w 2272"/>
                    <a:gd name="T77" fmla="*/ 29682017 h 1176"/>
                    <a:gd name="T78" fmla="*/ 416019798 w 2272"/>
                    <a:gd name="T79" fmla="*/ 68324413 h 1176"/>
                    <a:gd name="T80" fmla="*/ 487641161 w 2272"/>
                    <a:gd name="T81" fmla="*/ 189011983 h 1176"/>
                    <a:gd name="T82" fmla="*/ 345237853 w 2272"/>
                    <a:gd name="T83" fmla="*/ 131887912 h 1176"/>
                    <a:gd name="T84" fmla="*/ 97640155 w 2272"/>
                    <a:gd name="T85" fmla="*/ 206092954 h 1176"/>
                    <a:gd name="T86" fmla="*/ 23221260 w 2272"/>
                    <a:gd name="T87" fmla="*/ 33042225 h 1176"/>
                    <a:gd name="T88" fmla="*/ 366500470 w 2272"/>
                    <a:gd name="T89" fmla="*/ 294298158 h 1176"/>
                    <a:gd name="T90" fmla="*/ 131212652 w 2272"/>
                    <a:gd name="T91" fmla="*/ 253415800 h 1176"/>
                    <a:gd name="T92" fmla="*/ 71621363 w 2272"/>
                    <a:gd name="T93" fmla="*/ 283657675 h 1176"/>
                    <a:gd name="T94" fmla="*/ 295997802 w 2272"/>
                    <a:gd name="T95" fmla="*/ 74484442 h 1176"/>
                    <a:gd name="T96" fmla="*/ 287884483 w 2272"/>
                    <a:gd name="T97" fmla="*/ 177251254 h 1176"/>
                    <a:gd name="T98" fmla="*/ 204792658 w 2272"/>
                    <a:gd name="T99" fmla="*/ 228214237 h 1176"/>
                    <a:gd name="T100" fmla="*/ 297956444 w 2272"/>
                    <a:gd name="T101" fmla="*/ 214773404 h 1176"/>
                    <a:gd name="T102" fmla="*/ 171220160 w 2272"/>
                    <a:gd name="T103" fmla="*/ 186211633 h 1176"/>
                    <a:gd name="T104" fmla="*/ 327332380 w 2272"/>
                    <a:gd name="T105" fmla="*/ 26601737 h 1176"/>
                    <a:gd name="T106" fmla="*/ 266621866 w 2272"/>
                    <a:gd name="T107" fmla="*/ 201612500 h 1176"/>
                    <a:gd name="T108" fmla="*/ 269139592 w 2272"/>
                    <a:gd name="T109" fmla="*/ 70004517 h 1176"/>
                    <a:gd name="T110" fmla="*/ 241722299 w 2272"/>
                    <a:gd name="T111" fmla="*/ 61043608 h 1176"/>
                    <a:gd name="T112" fmla="*/ 70502139 w 2272"/>
                    <a:gd name="T113" fmla="*/ 154289654 h 1176"/>
                    <a:gd name="T114" fmla="*/ 249555812 w 2272"/>
                    <a:gd name="T115" fmla="*/ 299058542 h 1176"/>
                    <a:gd name="T116" fmla="*/ 343559016 w 2272"/>
                    <a:gd name="T117" fmla="*/ 194332225 h 1176"/>
                    <a:gd name="T118" fmla="*/ 271657847 w 2272"/>
                    <a:gd name="T119" fmla="*/ 246415454 h 1176"/>
                    <a:gd name="T120" fmla="*/ 260187385 w 2272"/>
                    <a:gd name="T121" fmla="*/ 24081317 h 1176"/>
                    <a:gd name="T122" fmla="*/ 322296399 w 2272"/>
                    <a:gd name="T123" fmla="*/ 86245171 h 1176"/>
                    <a:gd name="T124" fmla="*/ 360345265 w 2272"/>
                    <a:gd name="T125" fmla="*/ 21001567 h 117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2" h="1176">
                      <a:moveTo>
                        <a:pt x="2017" y="323"/>
                      </a:moveTo>
                      <a:lnTo>
                        <a:pt x="2017" y="323"/>
                      </a:lnTo>
                      <a:lnTo>
                        <a:pt x="2017" y="348"/>
                      </a:lnTo>
                      <a:lnTo>
                        <a:pt x="1996" y="348"/>
                      </a:lnTo>
                      <a:lnTo>
                        <a:pt x="1996" y="356"/>
                      </a:lnTo>
                      <a:lnTo>
                        <a:pt x="1995" y="356"/>
                      </a:lnTo>
                      <a:lnTo>
                        <a:pt x="1994" y="351"/>
                      </a:lnTo>
                      <a:lnTo>
                        <a:pt x="1983" y="351"/>
                      </a:lnTo>
                      <a:lnTo>
                        <a:pt x="1980" y="352"/>
                      </a:lnTo>
                      <a:lnTo>
                        <a:pt x="1978" y="353"/>
                      </a:lnTo>
                      <a:lnTo>
                        <a:pt x="1977" y="355"/>
                      </a:lnTo>
                      <a:lnTo>
                        <a:pt x="1976" y="359"/>
                      </a:lnTo>
                      <a:lnTo>
                        <a:pt x="1954" y="365"/>
                      </a:lnTo>
                      <a:lnTo>
                        <a:pt x="1948" y="365"/>
                      </a:lnTo>
                      <a:lnTo>
                        <a:pt x="1945" y="366"/>
                      </a:lnTo>
                      <a:lnTo>
                        <a:pt x="1944" y="369"/>
                      </a:lnTo>
                      <a:lnTo>
                        <a:pt x="1954" y="376"/>
                      </a:lnTo>
                      <a:lnTo>
                        <a:pt x="1955" y="380"/>
                      </a:lnTo>
                      <a:lnTo>
                        <a:pt x="1956" y="384"/>
                      </a:lnTo>
                      <a:lnTo>
                        <a:pt x="1958" y="385"/>
                      </a:lnTo>
                      <a:lnTo>
                        <a:pt x="1960" y="385"/>
                      </a:lnTo>
                      <a:lnTo>
                        <a:pt x="1966" y="383"/>
                      </a:lnTo>
                      <a:lnTo>
                        <a:pt x="1973" y="381"/>
                      </a:lnTo>
                      <a:lnTo>
                        <a:pt x="1983" y="381"/>
                      </a:lnTo>
                      <a:lnTo>
                        <a:pt x="1995" y="370"/>
                      </a:lnTo>
                      <a:lnTo>
                        <a:pt x="1998" y="374"/>
                      </a:lnTo>
                      <a:lnTo>
                        <a:pt x="2001" y="377"/>
                      </a:lnTo>
                      <a:lnTo>
                        <a:pt x="2001" y="380"/>
                      </a:lnTo>
                      <a:lnTo>
                        <a:pt x="2001" y="383"/>
                      </a:lnTo>
                      <a:lnTo>
                        <a:pt x="1999" y="389"/>
                      </a:lnTo>
                      <a:lnTo>
                        <a:pt x="1998" y="395"/>
                      </a:lnTo>
                      <a:lnTo>
                        <a:pt x="1976" y="394"/>
                      </a:lnTo>
                      <a:lnTo>
                        <a:pt x="1954" y="391"/>
                      </a:lnTo>
                      <a:lnTo>
                        <a:pt x="1941" y="391"/>
                      </a:lnTo>
                      <a:lnTo>
                        <a:pt x="1936" y="392"/>
                      </a:lnTo>
                      <a:lnTo>
                        <a:pt x="1930" y="395"/>
                      </a:lnTo>
                      <a:lnTo>
                        <a:pt x="1927" y="396"/>
                      </a:lnTo>
                      <a:lnTo>
                        <a:pt x="1924" y="396"/>
                      </a:lnTo>
                      <a:lnTo>
                        <a:pt x="1920" y="395"/>
                      </a:lnTo>
                      <a:lnTo>
                        <a:pt x="1916" y="394"/>
                      </a:lnTo>
                      <a:lnTo>
                        <a:pt x="1906" y="395"/>
                      </a:lnTo>
                      <a:lnTo>
                        <a:pt x="1897" y="396"/>
                      </a:lnTo>
                      <a:lnTo>
                        <a:pt x="1888" y="396"/>
                      </a:lnTo>
                      <a:lnTo>
                        <a:pt x="1884" y="396"/>
                      </a:lnTo>
                      <a:lnTo>
                        <a:pt x="1882" y="398"/>
                      </a:lnTo>
                      <a:lnTo>
                        <a:pt x="1882" y="402"/>
                      </a:lnTo>
                      <a:lnTo>
                        <a:pt x="1884" y="407"/>
                      </a:lnTo>
                      <a:lnTo>
                        <a:pt x="1862" y="409"/>
                      </a:lnTo>
                      <a:lnTo>
                        <a:pt x="1854" y="410"/>
                      </a:lnTo>
                      <a:lnTo>
                        <a:pt x="1850" y="412"/>
                      </a:lnTo>
                      <a:lnTo>
                        <a:pt x="1847" y="417"/>
                      </a:lnTo>
                      <a:lnTo>
                        <a:pt x="1846" y="425"/>
                      </a:lnTo>
                      <a:lnTo>
                        <a:pt x="1861" y="424"/>
                      </a:lnTo>
                      <a:lnTo>
                        <a:pt x="1859" y="428"/>
                      </a:lnTo>
                      <a:lnTo>
                        <a:pt x="1857" y="431"/>
                      </a:lnTo>
                      <a:lnTo>
                        <a:pt x="1854" y="432"/>
                      </a:lnTo>
                      <a:lnTo>
                        <a:pt x="1850" y="434"/>
                      </a:lnTo>
                      <a:lnTo>
                        <a:pt x="1846" y="434"/>
                      </a:lnTo>
                      <a:lnTo>
                        <a:pt x="1840" y="432"/>
                      </a:lnTo>
                      <a:lnTo>
                        <a:pt x="1828" y="427"/>
                      </a:lnTo>
                      <a:lnTo>
                        <a:pt x="1830" y="417"/>
                      </a:lnTo>
                      <a:lnTo>
                        <a:pt x="1805" y="425"/>
                      </a:lnTo>
                      <a:lnTo>
                        <a:pt x="1803" y="438"/>
                      </a:lnTo>
                      <a:lnTo>
                        <a:pt x="1807" y="439"/>
                      </a:lnTo>
                      <a:lnTo>
                        <a:pt x="1811" y="441"/>
                      </a:lnTo>
                      <a:lnTo>
                        <a:pt x="1821" y="442"/>
                      </a:lnTo>
                      <a:lnTo>
                        <a:pt x="1826" y="443"/>
                      </a:lnTo>
                      <a:lnTo>
                        <a:pt x="1830" y="446"/>
                      </a:lnTo>
                      <a:lnTo>
                        <a:pt x="1833" y="449"/>
                      </a:lnTo>
                      <a:lnTo>
                        <a:pt x="1836" y="453"/>
                      </a:lnTo>
                      <a:lnTo>
                        <a:pt x="1844" y="449"/>
                      </a:lnTo>
                      <a:lnTo>
                        <a:pt x="1848" y="448"/>
                      </a:lnTo>
                      <a:lnTo>
                        <a:pt x="1852" y="448"/>
                      </a:lnTo>
                      <a:lnTo>
                        <a:pt x="1879" y="448"/>
                      </a:lnTo>
                      <a:lnTo>
                        <a:pt x="1904" y="448"/>
                      </a:lnTo>
                      <a:lnTo>
                        <a:pt x="1913" y="449"/>
                      </a:lnTo>
                      <a:lnTo>
                        <a:pt x="1923" y="453"/>
                      </a:lnTo>
                      <a:lnTo>
                        <a:pt x="1927" y="456"/>
                      </a:lnTo>
                      <a:lnTo>
                        <a:pt x="1931" y="456"/>
                      </a:lnTo>
                      <a:lnTo>
                        <a:pt x="1936" y="456"/>
                      </a:lnTo>
                      <a:lnTo>
                        <a:pt x="1940" y="456"/>
                      </a:lnTo>
                      <a:lnTo>
                        <a:pt x="1947" y="453"/>
                      </a:lnTo>
                      <a:lnTo>
                        <a:pt x="1951" y="455"/>
                      </a:lnTo>
                      <a:lnTo>
                        <a:pt x="1955" y="456"/>
                      </a:lnTo>
                      <a:lnTo>
                        <a:pt x="1958" y="456"/>
                      </a:lnTo>
                      <a:lnTo>
                        <a:pt x="1963" y="455"/>
                      </a:lnTo>
                      <a:lnTo>
                        <a:pt x="1965" y="470"/>
                      </a:lnTo>
                      <a:lnTo>
                        <a:pt x="1972" y="468"/>
                      </a:lnTo>
                      <a:lnTo>
                        <a:pt x="1978" y="467"/>
                      </a:lnTo>
                      <a:lnTo>
                        <a:pt x="1981" y="466"/>
                      </a:lnTo>
                      <a:lnTo>
                        <a:pt x="1983" y="464"/>
                      </a:lnTo>
                      <a:lnTo>
                        <a:pt x="1985" y="463"/>
                      </a:lnTo>
                      <a:lnTo>
                        <a:pt x="1985" y="459"/>
                      </a:lnTo>
                      <a:lnTo>
                        <a:pt x="1990" y="459"/>
                      </a:lnTo>
                      <a:lnTo>
                        <a:pt x="1991" y="460"/>
                      </a:lnTo>
                      <a:lnTo>
                        <a:pt x="1992" y="461"/>
                      </a:lnTo>
                      <a:lnTo>
                        <a:pt x="1992" y="464"/>
                      </a:lnTo>
                      <a:lnTo>
                        <a:pt x="1991" y="467"/>
                      </a:lnTo>
                      <a:lnTo>
                        <a:pt x="1991" y="471"/>
                      </a:lnTo>
                      <a:lnTo>
                        <a:pt x="1994" y="473"/>
                      </a:lnTo>
                      <a:lnTo>
                        <a:pt x="1996" y="471"/>
                      </a:lnTo>
                      <a:lnTo>
                        <a:pt x="2002" y="468"/>
                      </a:lnTo>
                      <a:lnTo>
                        <a:pt x="2013" y="464"/>
                      </a:lnTo>
                      <a:lnTo>
                        <a:pt x="2024" y="461"/>
                      </a:lnTo>
                      <a:lnTo>
                        <a:pt x="2037" y="460"/>
                      </a:lnTo>
                      <a:lnTo>
                        <a:pt x="2049" y="460"/>
                      </a:lnTo>
                      <a:lnTo>
                        <a:pt x="2056" y="461"/>
                      </a:lnTo>
                      <a:lnTo>
                        <a:pt x="2060" y="463"/>
                      </a:lnTo>
                      <a:lnTo>
                        <a:pt x="2066" y="463"/>
                      </a:lnTo>
                      <a:lnTo>
                        <a:pt x="2074" y="464"/>
                      </a:lnTo>
                      <a:lnTo>
                        <a:pt x="2078" y="464"/>
                      </a:lnTo>
                      <a:lnTo>
                        <a:pt x="2082" y="463"/>
                      </a:lnTo>
                      <a:lnTo>
                        <a:pt x="2086" y="463"/>
                      </a:lnTo>
                      <a:lnTo>
                        <a:pt x="2089" y="466"/>
                      </a:lnTo>
                      <a:lnTo>
                        <a:pt x="2092" y="468"/>
                      </a:lnTo>
                      <a:lnTo>
                        <a:pt x="2096" y="473"/>
                      </a:lnTo>
                      <a:lnTo>
                        <a:pt x="2107" y="461"/>
                      </a:lnTo>
                      <a:lnTo>
                        <a:pt x="2121" y="463"/>
                      </a:lnTo>
                      <a:lnTo>
                        <a:pt x="2127" y="466"/>
                      </a:lnTo>
                      <a:lnTo>
                        <a:pt x="2129" y="468"/>
                      </a:lnTo>
                      <a:lnTo>
                        <a:pt x="2132" y="471"/>
                      </a:lnTo>
                      <a:lnTo>
                        <a:pt x="2138" y="467"/>
                      </a:lnTo>
                      <a:lnTo>
                        <a:pt x="2142" y="468"/>
                      </a:lnTo>
                      <a:lnTo>
                        <a:pt x="2129" y="478"/>
                      </a:lnTo>
                      <a:lnTo>
                        <a:pt x="2124" y="474"/>
                      </a:lnTo>
                      <a:lnTo>
                        <a:pt x="2118" y="471"/>
                      </a:lnTo>
                      <a:lnTo>
                        <a:pt x="2111" y="471"/>
                      </a:lnTo>
                      <a:lnTo>
                        <a:pt x="2104" y="473"/>
                      </a:lnTo>
                      <a:lnTo>
                        <a:pt x="2107" y="489"/>
                      </a:lnTo>
                      <a:lnTo>
                        <a:pt x="2109" y="492"/>
                      </a:lnTo>
                      <a:lnTo>
                        <a:pt x="2109" y="495"/>
                      </a:lnTo>
                      <a:lnTo>
                        <a:pt x="2109" y="502"/>
                      </a:lnTo>
                      <a:lnTo>
                        <a:pt x="2109" y="504"/>
                      </a:lnTo>
                      <a:lnTo>
                        <a:pt x="2109" y="506"/>
                      </a:lnTo>
                      <a:lnTo>
                        <a:pt x="2113" y="507"/>
                      </a:lnTo>
                      <a:lnTo>
                        <a:pt x="2122" y="506"/>
                      </a:lnTo>
                      <a:lnTo>
                        <a:pt x="2125" y="492"/>
                      </a:lnTo>
                      <a:lnTo>
                        <a:pt x="2132" y="496"/>
                      </a:lnTo>
                      <a:lnTo>
                        <a:pt x="2136" y="499"/>
                      </a:lnTo>
                      <a:lnTo>
                        <a:pt x="2142" y="499"/>
                      </a:lnTo>
                      <a:lnTo>
                        <a:pt x="2149" y="499"/>
                      </a:lnTo>
                      <a:lnTo>
                        <a:pt x="2152" y="503"/>
                      </a:lnTo>
                      <a:lnTo>
                        <a:pt x="2154" y="509"/>
                      </a:lnTo>
                      <a:lnTo>
                        <a:pt x="2154" y="511"/>
                      </a:lnTo>
                      <a:lnTo>
                        <a:pt x="2152" y="513"/>
                      </a:lnTo>
                      <a:lnTo>
                        <a:pt x="2147" y="517"/>
                      </a:lnTo>
                      <a:lnTo>
                        <a:pt x="2145" y="520"/>
                      </a:lnTo>
                      <a:lnTo>
                        <a:pt x="2143" y="524"/>
                      </a:lnTo>
                      <a:lnTo>
                        <a:pt x="2131" y="521"/>
                      </a:lnTo>
                      <a:lnTo>
                        <a:pt x="2128" y="520"/>
                      </a:lnTo>
                      <a:lnTo>
                        <a:pt x="2125" y="520"/>
                      </a:lnTo>
                      <a:lnTo>
                        <a:pt x="2122" y="522"/>
                      </a:lnTo>
                      <a:lnTo>
                        <a:pt x="2118" y="522"/>
                      </a:lnTo>
                      <a:lnTo>
                        <a:pt x="2111" y="522"/>
                      </a:lnTo>
                      <a:lnTo>
                        <a:pt x="2106" y="520"/>
                      </a:lnTo>
                      <a:lnTo>
                        <a:pt x="2098" y="520"/>
                      </a:lnTo>
                      <a:lnTo>
                        <a:pt x="2099" y="515"/>
                      </a:lnTo>
                      <a:lnTo>
                        <a:pt x="2100" y="513"/>
                      </a:lnTo>
                      <a:lnTo>
                        <a:pt x="2099" y="511"/>
                      </a:lnTo>
                      <a:lnTo>
                        <a:pt x="2098" y="509"/>
                      </a:lnTo>
                      <a:lnTo>
                        <a:pt x="2093" y="504"/>
                      </a:lnTo>
                      <a:lnTo>
                        <a:pt x="2089" y="500"/>
                      </a:lnTo>
                      <a:lnTo>
                        <a:pt x="2088" y="499"/>
                      </a:lnTo>
                      <a:lnTo>
                        <a:pt x="2085" y="499"/>
                      </a:lnTo>
                      <a:lnTo>
                        <a:pt x="2082" y="502"/>
                      </a:lnTo>
                      <a:lnTo>
                        <a:pt x="2081" y="504"/>
                      </a:lnTo>
                      <a:lnTo>
                        <a:pt x="2084" y="511"/>
                      </a:lnTo>
                      <a:lnTo>
                        <a:pt x="2086" y="518"/>
                      </a:lnTo>
                      <a:lnTo>
                        <a:pt x="2075" y="525"/>
                      </a:lnTo>
                      <a:lnTo>
                        <a:pt x="2074" y="528"/>
                      </a:lnTo>
                      <a:lnTo>
                        <a:pt x="2073" y="529"/>
                      </a:lnTo>
                      <a:lnTo>
                        <a:pt x="2074" y="532"/>
                      </a:lnTo>
                      <a:lnTo>
                        <a:pt x="2077" y="533"/>
                      </a:lnTo>
                      <a:lnTo>
                        <a:pt x="2081" y="535"/>
                      </a:lnTo>
                      <a:lnTo>
                        <a:pt x="2085" y="535"/>
                      </a:lnTo>
                      <a:lnTo>
                        <a:pt x="2091" y="533"/>
                      </a:lnTo>
                      <a:lnTo>
                        <a:pt x="2095" y="532"/>
                      </a:lnTo>
                      <a:lnTo>
                        <a:pt x="2102" y="542"/>
                      </a:lnTo>
                      <a:lnTo>
                        <a:pt x="2099" y="546"/>
                      </a:lnTo>
                      <a:lnTo>
                        <a:pt x="2095" y="549"/>
                      </a:lnTo>
                      <a:lnTo>
                        <a:pt x="2092" y="550"/>
                      </a:lnTo>
                      <a:lnTo>
                        <a:pt x="2088" y="550"/>
                      </a:lnTo>
                      <a:lnTo>
                        <a:pt x="2080" y="549"/>
                      </a:lnTo>
                      <a:lnTo>
                        <a:pt x="2070" y="549"/>
                      </a:lnTo>
                      <a:lnTo>
                        <a:pt x="2070" y="538"/>
                      </a:lnTo>
                      <a:lnTo>
                        <a:pt x="2066" y="536"/>
                      </a:lnTo>
                      <a:lnTo>
                        <a:pt x="2063" y="536"/>
                      </a:lnTo>
                      <a:lnTo>
                        <a:pt x="2053" y="539"/>
                      </a:lnTo>
                      <a:lnTo>
                        <a:pt x="2049" y="540"/>
                      </a:lnTo>
                      <a:lnTo>
                        <a:pt x="2045" y="538"/>
                      </a:lnTo>
                      <a:lnTo>
                        <a:pt x="2039" y="531"/>
                      </a:lnTo>
                      <a:lnTo>
                        <a:pt x="2037" y="527"/>
                      </a:lnTo>
                      <a:lnTo>
                        <a:pt x="2039" y="525"/>
                      </a:lnTo>
                      <a:lnTo>
                        <a:pt x="2041" y="525"/>
                      </a:lnTo>
                      <a:lnTo>
                        <a:pt x="2042" y="528"/>
                      </a:lnTo>
                      <a:lnTo>
                        <a:pt x="2044" y="531"/>
                      </a:lnTo>
                      <a:lnTo>
                        <a:pt x="2045" y="532"/>
                      </a:lnTo>
                      <a:lnTo>
                        <a:pt x="2046" y="532"/>
                      </a:lnTo>
                      <a:lnTo>
                        <a:pt x="2070" y="524"/>
                      </a:lnTo>
                      <a:lnTo>
                        <a:pt x="2070" y="515"/>
                      </a:lnTo>
                      <a:lnTo>
                        <a:pt x="2067" y="511"/>
                      </a:lnTo>
                      <a:lnTo>
                        <a:pt x="2063" y="510"/>
                      </a:lnTo>
                      <a:lnTo>
                        <a:pt x="2056" y="509"/>
                      </a:lnTo>
                      <a:lnTo>
                        <a:pt x="2041" y="509"/>
                      </a:lnTo>
                      <a:lnTo>
                        <a:pt x="2032" y="510"/>
                      </a:lnTo>
                      <a:lnTo>
                        <a:pt x="2026" y="513"/>
                      </a:lnTo>
                      <a:lnTo>
                        <a:pt x="2024" y="529"/>
                      </a:lnTo>
                      <a:lnTo>
                        <a:pt x="2021" y="525"/>
                      </a:lnTo>
                      <a:lnTo>
                        <a:pt x="2017" y="522"/>
                      </a:lnTo>
                      <a:lnTo>
                        <a:pt x="2010" y="520"/>
                      </a:lnTo>
                      <a:lnTo>
                        <a:pt x="2002" y="518"/>
                      </a:lnTo>
                      <a:lnTo>
                        <a:pt x="1994" y="517"/>
                      </a:lnTo>
                      <a:lnTo>
                        <a:pt x="1996" y="514"/>
                      </a:lnTo>
                      <a:lnTo>
                        <a:pt x="1999" y="511"/>
                      </a:lnTo>
                      <a:lnTo>
                        <a:pt x="2005" y="510"/>
                      </a:lnTo>
                      <a:lnTo>
                        <a:pt x="2012" y="510"/>
                      </a:lnTo>
                      <a:lnTo>
                        <a:pt x="2019" y="509"/>
                      </a:lnTo>
                      <a:lnTo>
                        <a:pt x="2020" y="503"/>
                      </a:lnTo>
                      <a:lnTo>
                        <a:pt x="2024" y="499"/>
                      </a:lnTo>
                      <a:lnTo>
                        <a:pt x="2030" y="497"/>
                      </a:lnTo>
                      <a:lnTo>
                        <a:pt x="2037" y="496"/>
                      </a:lnTo>
                      <a:lnTo>
                        <a:pt x="2039" y="496"/>
                      </a:lnTo>
                      <a:lnTo>
                        <a:pt x="2042" y="495"/>
                      </a:lnTo>
                      <a:lnTo>
                        <a:pt x="2046" y="492"/>
                      </a:lnTo>
                      <a:lnTo>
                        <a:pt x="2050" y="488"/>
                      </a:lnTo>
                      <a:lnTo>
                        <a:pt x="2055" y="485"/>
                      </a:lnTo>
                      <a:lnTo>
                        <a:pt x="2055" y="482"/>
                      </a:lnTo>
                      <a:lnTo>
                        <a:pt x="2055" y="481"/>
                      </a:lnTo>
                      <a:lnTo>
                        <a:pt x="2057" y="479"/>
                      </a:lnTo>
                      <a:lnTo>
                        <a:pt x="2060" y="477"/>
                      </a:lnTo>
                      <a:lnTo>
                        <a:pt x="2063" y="474"/>
                      </a:lnTo>
                      <a:lnTo>
                        <a:pt x="2056" y="473"/>
                      </a:lnTo>
                      <a:lnTo>
                        <a:pt x="2050" y="470"/>
                      </a:lnTo>
                      <a:lnTo>
                        <a:pt x="2044" y="468"/>
                      </a:lnTo>
                      <a:lnTo>
                        <a:pt x="2039" y="468"/>
                      </a:lnTo>
                      <a:lnTo>
                        <a:pt x="2035" y="470"/>
                      </a:lnTo>
                      <a:lnTo>
                        <a:pt x="2035" y="473"/>
                      </a:lnTo>
                      <a:lnTo>
                        <a:pt x="2034" y="477"/>
                      </a:lnTo>
                      <a:lnTo>
                        <a:pt x="2030" y="479"/>
                      </a:lnTo>
                      <a:lnTo>
                        <a:pt x="2027" y="479"/>
                      </a:lnTo>
                      <a:lnTo>
                        <a:pt x="2023" y="478"/>
                      </a:lnTo>
                      <a:lnTo>
                        <a:pt x="2019" y="477"/>
                      </a:lnTo>
                      <a:lnTo>
                        <a:pt x="2009" y="477"/>
                      </a:lnTo>
                      <a:lnTo>
                        <a:pt x="2001" y="479"/>
                      </a:lnTo>
                      <a:lnTo>
                        <a:pt x="1992" y="481"/>
                      </a:lnTo>
                      <a:lnTo>
                        <a:pt x="1991" y="485"/>
                      </a:lnTo>
                      <a:lnTo>
                        <a:pt x="1992" y="488"/>
                      </a:lnTo>
                      <a:lnTo>
                        <a:pt x="1998" y="491"/>
                      </a:lnTo>
                      <a:lnTo>
                        <a:pt x="1999" y="493"/>
                      </a:lnTo>
                      <a:lnTo>
                        <a:pt x="2001" y="496"/>
                      </a:lnTo>
                      <a:lnTo>
                        <a:pt x="1999" y="497"/>
                      </a:lnTo>
                      <a:lnTo>
                        <a:pt x="1996" y="499"/>
                      </a:lnTo>
                      <a:lnTo>
                        <a:pt x="1987" y="502"/>
                      </a:lnTo>
                      <a:lnTo>
                        <a:pt x="1978" y="504"/>
                      </a:lnTo>
                      <a:lnTo>
                        <a:pt x="1969" y="509"/>
                      </a:lnTo>
                      <a:lnTo>
                        <a:pt x="1963" y="509"/>
                      </a:lnTo>
                      <a:lnTo>
                        <a:pt x="1959" y="509"/>
                      </a:lnTo>
                      <a:lnTo>
                        <a:pt x="1947" y="507"/>
                      </a:lnTo>
                      <a:lnTo>
                        <a:pt x="1942" y="506"/>
                      </a:lnTo>
                      <a:lnTo>
                        <a:pt x="1938" y="502"/>
                      </a:lnTo>
                      <a:lnTo>
                        <a:pt x="1934" y="493"/>
                      </a:lnTo>
                      <a:lnTo>
                        <a:pt x="1931" y="484"/>
                      </a:lnTo>
                      <a:lnTo>
                        <a:pt x="1915" y="479"/>
                      </a:lnTo>
                      <a:lnTo>
                        <a:pt x="1911" y="463"/>
                      </a:lnTo>
                      <a:lnTo>
                        <a:pt x="1898" y="470"/>
                      </a:lnTo>
                      <a:lnTo>
                        <a:pt x="1890" y="467"/>
                      </a:lnTo>
                      <a:lnTo>
                        <a:pt x="1884" y="467"/>
                      </a:lnTo>
                      <a:lnTo>
                        <a:pt x="1880" y="470"/>
                      </a:lnTo>
                      <a:lnTo>
                        <a:pt x="1876" y="474"/>
                      </a:lnTo>
                      <a:lnTo>
                        <a:pt x="1880" y="474"/>
                      </a:lnTo>
                      <a:lnTo>
                        <a:pt x="1883" y="474"/>
                      </a:lnTo>
                      <a:lnTo>
                        <a:pt x="1890" y="475"/>
                      </a:lnTo>
                      <a:lnTo>
                        <a:pt x="1895" y="478"/>
                      </a:lnTo>
                      <a:lnTo>
                        <a:pt x="1901" y="481"/>
                      </a:lnTo>
                      <a:lnTo>
                        <a:pt x="1904" y="482"/>
                      </a:lnTo>
                      <a:lnTo>
                        <a:pt x="1906" y="485"/>
                      </a:lnTo>
                      <a:lnTo>
                        <a:pt x="1909" y="489"/>
                      </a:lnTo>
                      <a:lnTo>
                        <a:pt x="1909" y="492"/>
                      </a:lnTo>
                      <a:lnTo>
                        <a:pt x="1911" y="496"/>
                      </a:lnTo>
                      <a:lnTo>
                        <a:pt x="1912" y="499"/>
                      </a:lnTo>
                      <a:lnTo>
                        <a:pt x="1916" y="504"/>
                      </a:lnTo>
                      <a:lnTo>
                        <a:pt x="1919" y="509"/>
                      </a:lnTo>
                      <a:lnTo>
                        <a:pt x="1920" y="514"/>
                      </a:lnTo>
                      <a:lnTo>
                        <a:pt x="1931" y="507"/>
                      </a:lnTo>
                      <a:lnTo>
                        <a:pt x="1941" y="513"/>
                      </a:lnTo>
                      <a:lnTo>
                        <a:pt x="1947" y="515"/>
                      </a:lnTo>
                      <a:lnTo>
                        <a:pt x="1948" y="518"/>
                      </a:lnTo>
                      <a:lnTo>
                        <a:pt x="1948" y="522"/>
                      </a:lnTo>
                      <a:lnTo>
                        <a:pt x="1920" y="528"/>
                      </a:lnTo>
                      <a:lnTo>
                        <a:pt x="1915" y="524"/>
                      </a:lnTo>
                      <a:lnTo>
                        <a:pt x="1911" y="521"/>
                      </a:lnTo>
                      <a:lnTo>
                        <a:pt x="1906" y="515"/>
                      </a:lnTo>
                      <a:lnTo>
                        <a:pt x="1905" y="513"/>
                      </a:lnTo>
                      <a:lnTo>
                        <a:pt x="1906" y="509"/>
                      </a:lnTo>
                      <a:lnTo>
                        <a:pt x="1888" y="502"/>
                      </a:lnTo>
                      <a:lnTo>
                        <a:pt x="1873" y="493"/>
                      </a:lnTo>
                      <a:lnTo>
                        <a:pt x="1865" y="489"/>
                      </a:lnTo>
                      <a:lnTo>
                        <a:pt x="1859" y="484"/>
                      </a:lnTo>
                      <a:lnTo>
                        <a:pt x="1852" y="477"/>
                      </a:lnTo>
                      <a:lnTo>
                        <a:pt x="1848" y="470"/>
                      </a:lnTo>
                      <a:lnTo>
                        <a:pt x="1847" y="471"/>
                      </a:lnTo>
                      <a:lnTo>
                        <a:pt x="1846" y="473"/>
                      </a:lnTo>
                      <a:lnTo>
                        <a:pt x="1846" y="475"/>
                      </a:lnTo>
                      <a:lnTo>
                        <a:pt x="1847" y="478"/>
                      </a:lnTo>
                      <a:lnTo>
                        <a:pt x="1847" y="481"/>
                      </a:lnTo>
                      <a:lnTo>
                        <a:pt x="1841" y="482"/>
                      </a:lnTo>
                      <a:lnTo>
                        <a:pt x="1836" y="484"/>
                      </a:lnTo>
                      <a:lnTo>
                        <a:pt x="1830" y="484"/>
                      </a:lnTo>
                      <a:lnTo>
                        <a:pt x="1826" y="485"/>
                      </a:lnTo>
                      <a:lnTo>
                        <a:pt x="1823" y="488"/>
                      </a:lnTo>
                      <a:lnTo>
                        <a:pt x="1821" y="492"/>
                      </a:lnTo>
                      <a:lnTo>
                        <a:pt x="1818" y="495"/>
                      </a:lnTo>
                      <a:lnTo>
                        <a:pt x="1815" y="496"/>
                      </a:lnTo>
                      <a:lnTo>
                        <a:pt x="1808" y="499"/>
                      </a:lnTo>
                      <a:lnTo>
                        <a:pt x="1793" y="504"/>
                      </a:lnTo>
                      <a:lnTo>
                        <a:pt x="1800" y="517"/>
                      </a:lnTo>
                      <a:lnTo>
                        <a:pt x="1810" y="513"/>
                      </a:lnTo>
                      <a:lnTo>
                        <a:pt x="1812" y="514"/>
                      </a:lnTo>
                      <a:lnTo>
                        <a:pt x="1816" y="515"/>
                      </a:lnTo>
                      <a:lnTo>
                        <a:pt x="1826" y="514"/>
                      </a:lnTo>
                      <a:lnTo>
                        <a:pt x="1833" y="514"/>
                      </a:lnTo>
                      <a:lnTo>
                        <a:pt x="1840" y="517"/>
                      </a:lnTo>
                      <a:lnTo>
                        <a:pt x="1850" y="522"/>
                      </a:lnTo>
                      <a:lnTo>
                        <a:pt x="1854" y="515"/>
                      </a:lnTo>
                      <a:lnTo>
                        <a:pt x="1858" y="515"/>
                      </a:lnTo>
                      <a:lnTo>
                        <a:pt x="1866" y="527"/>
                      </a:lnTo>
                      <a:lnTo>
                        <a:pt x="1882" y="527"/>
                      </a:lnTo>
                      <a:lnTo>
                        <a:pt x="1884" y="532"/>
                      </a:lnTo>
                      <a:lnTo>
                        <a:pt x="1890" y="536"/>
                      </a:lnTo>
                      <a:lnTo>
                        <a:pt x="1895" y="538"/>
                      </a:lnTo>
                      <a:lnTo>
                        <a:pt x="1904" y="536"/>
                      </a:lnTo>
                      <a:lnTo>
                        <a:pt x="1906" y="536"/>
                      </a:lnTo>
                      <a:lnTo>
                        <a:pt x="1911" y="538"/>
                      </a:lnTo>
                      <a:lnTo>
                        <a:pt x="1918" y="539"/>
                      </a:lnTo>
                      <a:lnTo>
                        <a:pt x="1893" y="556"/>
                      </a:lnTo>
                      <a:lnTo>
                        <a:pt x="1890" y="556"/>
                      </a:lnTo>
                      <a:lnTo>
                        <a:pt x="1886" y="556"/>
                      </a:lnTo>
                      <a:lnTo>
                        <a:pt x="1877" y="557"/>
                      </a:lnTo>
                      <a:lnTo>
                        <a:pt x="1870" y="560"/>
                      </a:lnTo>
                      <a:lnTo>
                        <a:pt x="1862" y="563"/>
                      </a:lnTo>
                      <a:lnTo>
                        <a:pt x="1862" y="567"/>
                      </a:lnTo>
                      <a:lnTo>
                        <a:pt x="1870" y="567"/>
                      </a:lnTo>
                      <a:lnTo>
                        <a:pt x="1883" y="567"/>
                      </a:lnTo>
                      <a:lnTo>
                        <a:pt x="1888" y="567"/>
                      </a:lnTo>
                      <a:lnTo>
                        <a:pt x="1895" y="568"/>
                      </a:lnTo>
                      <a:lnTo>
                        <a:pt x="1900" y="569"/>
                      </a:lnTo>
                      <a:lnTo>
                        <a:pt x="1904" y="569"/>
                      </a:lnTo>
                      <a:lnTo>
                        <a:pt x="1909" y="568"/>
                      </a:lnTo>
                      <a:lnTo>
                        <a:pt x="1913" y="565"/>
                      </a:lnTo>
                      <a:lnTo>
                        <a:pt x="1920" y="561"/>
                      </a:lnTo>
                      <a:lnTo>
                        <a:pt x="1929" y="558"/>
                      </a:lnTo>
                      <a:lnTo>
                        <a:pt x="1937" y="557"/>
                      </a:lnTo>
                      <a:lnTo>
                        <a:pt x="1945" y="557"/>
                      </a:lnTo>
                      <a:lnTo>
                        <a:pt x="1949" y="558"/>
                      </a:lnTo>
                      <a:lnTo>
                        <a:pt x="1951" y="563"/>
                      </a:lnTo>
                      <a:lnTo>
                        <a:pt x="1927" y="567"/>
                      </a:lnTo>
                      <a:lnTo>
                        <a:pt x="1926" y="572"/>
                      </a:lnTo>
                      <a:lnTo>
                        <a:pt x="1923" y="576"/>
                      </a:lnTo>
                      <a:lnTo>
                        <a:pt x="1918" y="579"/>
                      </a:lnTo>
                      <a:lnTo>
                        <a:pt x="1909" y="581"/>
                      </a:lnTo>
                      <a:lnTo>
                        <a:pt x="1894" y="579"/>
                      </a:lnTo>
                      <a:lnTo>
                        <a:pt x="1888" y="578"/>
                      </a:lnTo>
                      <a:lnTo>
                        <a:pt x="1882" y="574"/>
                      </a:lnTo>
                      <a:lnTo>
                        <a:pt x="1879" y="579"/>
                      </a:lnTo>
                      <a:lnTo>
                        <a:pt x="1877" y="583"/>
                      </a:lnTo>
                      <a:lnTo>
                        <a:pt x="1880" y="586"/>
                      </a:lnTo>
                      <a:lnTo>
                        <a:pt x="1884" y="590"/>
                      </a:lnTo>
                      <a:lnTo>
                        <a:pt x="1873" y="596"/>
                      </a:lnTo>
                      <a:lnTo>
                        <a:pt x="1883" y="599"/>
                      </a:lnTo>
                      <a:lnTo>
                        <a:pt x="1887" y="604"/>
                      </a:lnTo>
                      <a:lnTo>
                        <a:pt x="1891" y="610"/>
                      </a:lnTo>
                      <a:lnTo>
                        <a:pt x="1897" y="612"/>
                      </a:lnTo>
                      <a:lnTo>
                        <a:pt x="1904" y="617"/>
                      </a:lnTo>
                      <a:lnTo>
                        <a:pt x="1891" y="621"/>
                      </a:lnTo>
                      <a:lnTo>
                        <a:pt x="1886" y="617"/>
                      </a:lnTo>
                      <a:lnTo>
                        <a:pt x="1880" y="614"/>
                      </a:lnTo>
                      <a:lnTo>
                        <a:pt x="1873" y="615"/>
                      </a:lnTo>
                      <a:lnTo>
                        <a:pt x="1865" y="617"/>
                      </a:lnTo>
                      <a:lnTo>
                        <a:pt x="1872" y="593"/>
                      </a:lnTo>
                      <a:lnTo>
                        <a:pt x="1858" y="596"/>
                      </a:lnTo>
                      <a:lnTo>
                        <a:pt x="1850" y="586"/>
                      </a:lnTo>
                      <a:lnTo>
                        <a:pt x="1852" y="582"/>
                      </a:lnTo>
                      <a:lnTo>
                        <a:pt x="1855" y="579"/>
                      </a:lnTo>
                      <a:lnTo>
                        <a:pt x="1855" y="576"/>
                      </a:lnTo>
                      <a:lnTo>
                        <a:pt x="1854" y="575"/>
                      </a:lnTo>
                      <a:lnTo>
                        <a:pt x="1850" y="575"/>
                      </a:lnTo>
                      <a:lnTo>
                        <a:pt x="1839" y="575"/>
                      </a:lnTo>
                      <a:lnTo>
                        <a:pt x="1829" y="576"/>
                      </a:lnTo>
                      <a:lnTo>
                        <a:pt x="1810" y="579"/>
                      </a:lnTo>
                      <a:lnTo>
                        <a:pt x="1811" y="572"/>
                      </a:lnTo>
                      <a:lnTo>
                        <a:pt x="1812" y="568"/>
                      </a:lnTo>
                      <a:lnTo>
                        <a:pt x="1816" y="567"/>
                      </a:lnTo>
                      <a:lnTo>
                        <a:pt x="1822" y="564"/>
                      </a:lnTo>
                      <a:lnTo>
                        <a:pt x="1826" y="561"/>
                      </a:lnTo>
                      <a:lnTo>
                        <a:pt x="1830" y="558"/>
                      </a:lnTo>
                      <a:lnTo>
                        <a:pt x="1833" y="554"/>
                      </a:lnTo>
                      <a:lnTo>
                        <a:pt x="1837" y="553"/>
                      </a:lnTo>
                      <a:lnTo>
                        <a:pt x="1840" y="551"/>
                      </a:lnTo>
                      <a:lnTo>
                        <a:pt x="1846" y="551"/>
                      </a:lnTo>
                      <a:lnTo>
                        <a:pt x="1851" y="551"/>
                      </a:lnTo>
                      <a:lnTo>
                        <a:pt x="1859" y="551"/>
                      </a:lnTo>
                      <a:lnTo>
                        <a:pt x="1866" y="549"/>
                      </a:lnTo>
                      <a:lnTo>
                        <a:pt x="1872" y="545"/>
                      </a:lnTo>
                      <a:lnTo>
                        <a:pt x="1877" y="538"/>
                      </a:lnTo>
                      <a:lnTo>
                        <a:pt x="1869" y="538"/>
                      </a:lnTo>
                      <a:lnTo>
                        <a:pt x="1861" y="536"/>
                      </a:lnTo>
                      <a:lnTo>
                        <a:pt x="1857" y="535"/>
                      </a:lnTo>
                      <a:lnTo>
                        <a:pt x="1854" y="533"/>
                      </a:lnTo>
                      <a:lnTo>
                        <a:pt x="1848" y="531"/>
                      </a:lnTo>
                      <a:lnTo>
                        <a:pt x="1843" y="528"/>
                      </a:lnTo>
                      <a:lnTo>
                        <a:pt x="1832" y="528"/>
                      </a:lnTo>
                      <a:lnTo>
                        <a:pt x="1825" y="527"/>
                      </a:lnTo>
                      <a:lnTo>
                        <a:pt x="1819" y="525"/>
                      </a:lnTo>
                      <a:lnTo>
                        <a:pt x="1814" y="524"/>
                      </a:lnTo>
                      <a:lnTo>
                        <a:pt x="1808" y="520"/>
                      </a:lnTo>
                      <a:lnTo>
                        <a:pt x="1805" y="522"/>
                      </a:lnTo>
                      <a:lnTo>
                        <a:pt x="1803" y="524"/>
                      </a:lnTo>
                      <a:lnTo>
                        <a:pt x="1800" y="524"/>
                      </a:lnTo>
                      <a:lnTo>
                        <a:pt x="1796" y="524"/>
                      </a:lnTo>
                      <a:lnTo>
                        <a:pt x="1793" y="524"/>
                      </a:lnTo>
                      <a:lnTo>
                        <a:pt x="1790" y="525"/>
                      </a:lnTo>
                      <a:lnTo>
                        <a:pt x="1785" y="531"/>
                      </a:lnTo>
                      <a:lnTo>
                        <a:pt x="1789" y="525"/>
                      </a:lnTo>
                      <a:lnTo>
                        <a:pt x="1789" y="522"/>
                      </a:lnTo>
                      <a:lnTo>
                        <a:pt x="1787" y="520"/>
                      </a:lnTo>
                      <a:lnTo>
                        <a:pt x="1787" y="518"/>
                      </a:lnTo>
                      <a:lnTo>
                        <a:pt x="1787" y="517"/>
                      </a:lnTo>
                      <a:lnTo>
                        <a:pt x="1787" y="513"/>
                      </a:lnTo>
                      <a:lnTo>
                        <a:pt x="1787" y="509"/>
                      </a:lnTo>
                      <a:lnTo>
                        <a:pt x="1789" y="504"/>
                      </a:lnTo>
                      <a:lnTo>
                        <a:pt x="1792" y="500"/>
                      </a:lnTo>
                      <a:lnTo>
                        <a:pt x="1792" y="495"/>
                      </a:lnTo>
                      <a:lnTo>
                        <a:pt x="1785" y="495"/>
                      </a:lnTo>
                      <a:lnTo>
                        <a:pt x="1779" y="492"/>
                      </a:lnTo>
                      <a:lnTo>
                        <a:pt x="1775" y="488"/>
                      </a:lnTo>
                      <a:lnTo>
                        <a:pt x="1772" y="482"/>
                      </a:lnTo>
                      <a:lnTo>
                        <a:pt x="1783" y="477"/>
                      </a:lnTo>
                      <a:lnTo>
                        <a:pt x="1787" y="474"/>
                      </a:lnTo>
                      <a:lnTo>
                        <a:pt x="1790" y="471"/>
                      </a:lnTo>
                      <a:lnTo>
                        <a:pt x="1790" y="467"/>
                      </a:lnTo>
                      <a:lnTo>
                        <a:pt x="1790" y="461"/>
                      </a:lnTo>
                      <a:lnTo>
                        <a:pt x="1782" y="466"/>
                      </a:lnTo>
                      <a:lnTo>
                        <a:pt x="1778" y="467"/>
                      </a:lnTo>
                      <a:lnTo>
                        <a:pt x="1775" y="468"/>
                      </a:lnTo>
                      <a:lnTo>
                        <a:pt x="1768" y="467"/>
                      </a:lnTo>
                      <a:lnTo>
                        <a:pt x="1764" y="467"/>
                      </a:lnTo>
                      <a:lnTo>
                        <a:pt x="1760" y="470"/>
                      </a:lnTo>
                      <a:lnTo>
                        <a:pt x="1756" y="474"/>
                      </a:lnTo>
                      <a:lnTo>
                        <a:pt x="1760" y="475"/>
                      </a:lnTo>
                      <a:lnTo>
                        <a:pt x="1765" y="477"/>
                      </a:lnTo>
                      <a:lnTo>
                        <a:pt x="1769" y="478"/>
                      </a:lnTo>
                      <a:lnTo>
                        <a:pt x="1771" y="481"/>
                      </a:lnTo>
                      <a:lnTo>
                        <a:pt x="1772" y="482"/>
                      </a:lnTo>
                      <a:lnTo>
                        <a:pt x="1767" y="481"/>
                      </a:lnTo>
                      <a:lnTo>
                        <a:pt x="1762" y="484"/>
                      </a:lnTo>
                      <a:lnTo>
                        <a:pt x="1760" y="486"/>
                      </a:lnTo>
                      <a:lnTo>
                        <a:pt x="1758" y="492"/>
                      </a:lnTo>
                      <a:lnTo>
                        <a:pt x="1750" y="489"/>
                      </a:lnTo>
                      <a:lnTo>
                        <a:pt x="1742" y="486"/>
                      </a:lnTo>
                      <a:lnTo>
                        <a:pt x="1733" y="486"/>
                      </a:lnTo>
                      <a:lnTo>
                        <a:pt x="1724" y="488"/>
                      </a:lnTo>
                      <a:lnTo>
                        <a:pt x="1722" y="491"/>
                      </a:lnTo>
                      <a:lnTo>
                        <a:pt x="1721" y="493"/>
                      </a:lnTo>
                      <a:lnTo>
                        <a:pt x="1722" y="496"/>
                      </a:lnTo>
                      <a:lnTo>
                        <a:pt x="1722" y="497"/>
                      </a:lnTo>
                      <a:lnTo>
                        <a:pt x="1726" y="503"/>
                      </a:lnTo>
                      <a:lnTo>
                        <a:pt x="1732" y="507"/>
                      </a:lnTo>
                      <a:lnTo>
                        <a:pt x="1722" y="509"/>
                      </a:lnTo>
                      <a:lnTo>
                        <a:pt x="1718" y="509"/>
                      </a:lnTo>
                      <a:lnTo>
                        <a:pt x="1714" y="507"/>
                      </a:lnTo>
                      <a:lnTo>
                        <a:pt x="1710" y="507"/>
                      </a:lnTo>
                      <a:lnTo>
                        <a:pt x="1706" y="507"/>
                      </a:lnTo>
                      <a:lnTo>
                        <a:pt x="1700" y="511"/>
                      </a:lnTo>
                      <a:lnTo>
                        <a:pt x="1695" y="509"/>
                      </a:lnTo>
                      <a:lnTo>
                        <a:pt x="1689" y="507"/>
                      </a:lnTo>
                      <a:lnTo>
                        <a:pt x="1684" y="509"/>
                      </a:lnTo>
                      <a:lnTo>
                        <a:pt x="1675" y="511"/>
                      </a:lnTo>
                      <a:lnTo>
                        <a:pt x="1675" y="514"/>
                      </a:lnTo>
                      <a:lnTo>
                        <a:pt x="1675" y="515"/>
                      </a:lnTo>
                      <a:lnTo>
                        <a:pt x="1679" y="517"/>
                      </a:lnTo>
                      <a:lnTo>
                        <a:pt x="1684" y="518"/>
                      </a:lnTo>
                      <a:lnTo>
                        <a:pt x="1685" y="518"/>
                      </a:lnTo>
                      <a:lnTo>
                        <a:pt x="1686" y="520"/>
                      </a:lnTo>
                      <a:lnTo>
                        <a:pt x="1692" y="532"/>
                      </a:lnTo>
                      <a:lnTo>
                        <a:pt x="1695" y="529"/>
                      </a:lnTo>
                      <a:lnTo>
                        <a:pt x="1697" y="527"/>
                      </a:lnTo>
                      <a:lnTo>
                        <a:pt x="1703" y="520"/>
                      </a:lnTo>
                      <a:lnTo>
                        <a:pt x="1708" y="515"/>
                      </a:lnTo>
                      <a:lnTo>
                        <a:pt x="1717" y="515"/>
                      </a:lnTo>
                      <a:lnTo>
                        <a:pt x="1726" y="517"/>
                      </a:lnTo>
                      <a:lnTo>
                        <a:pt x="1732" y="517"/>
                      </a:lnTo>
                      <a:lnTo>
                        <a:pt x="1738" y="517"/>
                      </a:lnTo>
                      <a:lnTo>
                        <a:pt x="1739" y="513"/>
                      </a:lnTo>
                      <a:lnTo>
                        <a:pt x="1739" y="509"/>
                      </a:lnTo>
                      <a:lnTo>
                        <a:pt x="1740" y="504"/>
                      </a:lnTo>
                      <a:lnTo>
                        <a:pt x="1743" y="503"/>
                      </a:lnTo>
                      <a:lnTo>
                        <a:pt x="1746" y="503"/>
                      </a:lnTo>
                      <a:lnTo>
                        <a:pt x="1754" y="502"/>
                      </a:lnTo>
                      <a:lnTo>
                        <a:pt x="1764" y="502"/>
                      </a:lnTo>
                      <a:lnTo>
                        <a:pt x="1772" y="503"/>
                      </a:lnTo>
                      <a:lnTo>
                        <a:pt x="1782" y="506"/>
                      </a:lnTo>
                      <a:lnTo>
                        <a:pt x="1778" y="513"/>
                      </a:lnTo>
                      <a:lnTo>
                        <a:pt x="1772" y="517"/>
                      </a:lnTo>
                      <a:lnTo>
                        <a:pt x="1764" y="518"/>
                      </a:lnTo>
                      <a:lnTo>
                        <a:pt x="1757" y="518"/>
                      </a:lnTo>
                      <a:lnTo>
                        <a:pt x="1756" y="528"/>
                      </a:lnTo>
                      <a:lnTo>
                        <a:pt x="1785" y="529"/>
                      </a:lnTo>
                      <a:lnTo>
                        <a:pt x="1786" y="535"/>
                      </a:lnTo>
                      <a:lnTo>
                        <a:pt x="1787" y="538"/>
                      </a:lnTo>
                      <a:lnTo>
                        <a:pt x="1790" y="539"/>
                      </a:lnTo>
                      <a:lnTo>
                        <a:pt x="1796" y="539"/>
                      </a:lnTo>
                      <a:lnTo>
                        <a:pt x="1803" y="538"/>
                      </a:lnTo>
                      <a:lnTo>
                        <a:pt x="1808" y="539"/>
                      </a:lnTo>
                      <a:lnTo>
                        <a:pt x="1822" y="542"/>
                      </a:lnTo>
                      <a:lnTo>
                        <a:pt x="1818" y="547"/>
                      </a:lnTo>
                      <a:lnTo>
                        <a:pt x="1812" y="551"/>
                      </a:lnTo>
                      <a:lnTo>
                        <a:pt x="1805" y="553"/>
                      </a:lnTo>
                      <a:lnTo>
                        <a:pt x="1797" y="553"/>
                      </a:lnTo>
                      <a:lnTo>
                        <a:pt x="1798" y="571"/>
                      </a:lnTo>
                      <a:lnTo>
                        <a:pt x="1792" y="572"/>
                      </a:lnTo>
                      <a:lnTo>
                        <a:pt x="1786" y="575"/>
                      </a:lnTo>
                      <a:lnTo>
                        <a:pt x="1782" y="579"/>
                      </a:lnTo>
                      <a:lnTo>
                        <a:pt x="1778" y="583"/>
                      </a:lnTo>
                      <a:lnTo>
                        <a:pt x="1782" y="587"/>
                      </a:lnTo>
                      <a:lnTo>
                        <a:pt x="1785" y="592"/>
                      </a:lnTo>
                      <a:lnTo>
                        <a:pt x="1790" y="593"/>
                      </a:lnTo>
                      <a:lnTo>
                        <a:pt x="1797" y="592"/>
                      </a:lnTo>
                      <a:lnTo>
                        <a:pt x="1807" y="592"/>
                      </a:lnTo>
                      <a:lnTo>
                        <a:pt x="1818" y="592"/>
                      </a:lnTo>
                      <a:lnTo>
                        <a:pt x="1837" y="596"/>
                      </a:lnTo>
                      <a:lnTo>
                        <a:pt x="1840" y="597"/>
                      </a:lnTo>
                      <a:lnTo>
                        <a:pt x="1843" y="599"/>
                      </a:lnTo>
                      <a:lnTo>
                        <a:pt x="1832" y="610"/>
                      </a:lnTo>
                      <a:lnTo>
                        <a:pt x="1861" y="617"/>
                      </a:lnTo>
                      <a:lnTo>
                        <a:pt x="1855" y="619"/>
                      </a:lnTo>
                      <a:lnTo>
                        <a:pt x="1851" y="619"/>
                      </a:lnTo>
                      <a:lnTo>
                        <a:pt x="1844" y="619"/>
                      </a:lnTo>
                      <a:lnTo>
                        <a:pt x="1837" y="617"/>
                      </a:lnTo>
                      <a:lnTo>
                        <a:pt x="1829" y="617"/>
                      </a:lnTo>
                      <a:lnTo>
                        <a:pt x="1826" y="607"/>
                      </a:lnTo>
                      <a:lnTo>
                        <a:pt x="1818" y="610"/>
                      </a:lnTo>
                      <a:lnTo>
                        <a:pt x="1815" y="611"/>
                      </a:lnTo>
                      <a:lnTo>
                        <a:pt x="1812" y="612"/>
                      </a:lnTo>
                      <a:lnTo>
                        <a:pt x="1805" y="618"/>
                      </a:lnTo>
                      <a:lnTo>
                        <a:pt x="1803" y="619"/>
                      </a:lnTo>
                      <a:lnTo>
                        <a:pt x="1797" y="619"/>
                      </a:lnTo>
                      <a:lnTo>
                        <a:pt x="1790" y="617"/>
                      </a:lnTo>
                      <a:lnTo>
                        <a:pt x="1790" y="610"/>
                      </a:lnTo>
                      <a:lnTo>
                        <a:pt x="1774" y="610"/>
                      </a:lnTo>
                      <a:lnTo>
                        <a:pt x="1768" y="593"/>
                      </a:lnTo>
                      <a:lnTo>
                        <a:pt x="1762" y="599"/>
                      </a:lnTo>
                      <a:lnTo>
                        <a:pt x="1760" y="603"/>
                      </a:lnTo>
                      <a:lnTo>
                        <a:pt x="1757" y="608"/>
                      </a:lnTo>
                      <a:lnTo>
                        <a:pt x="1757" y="614"/>
                      </a:lnTo>
                      <a:lnTo>
                        <a:pt x="1771" y="617"/>
                      </a:lnTo>
                      <a:lnTo>
                        <a:pt x="1760" y="618"/>
                      </a:lnTo>
                      <a:lnTo>
                        <a:pt x="1750" y="621"/>
                      </a:lnTo>
                      <a:lnTo>
                        <a:pt x="1740" y="621"/>
                      </a:lnTo>
                      <a:lnTo>
                        <a:pt x="1735" y="621"/>
                      </a:lnTo>
                      <a:lnTo>
                        <a:pt x="1731" y="618"/>
                      </a:lnTo>
                      <a:lnTo>
                        <a:pt x="1733" y="614"/>
                      </a:lnTo>
                      <a:lnTo>
                        <a:pt x="1738" y="611"/>
                      </a:lnTo>
                      <a:lnTo>
                        <a:pt x="1743" y="608"/>
                      </a:lnTo>
                      <a:lnTo>
                        <a:pt x="1749" y="608"/>
                      </a:lnTo>
                      <a:lnTo>
                        <a:pt x="1753" y="601"/>
                      </a:lnTo>
                      <a:lnTo>
                        <a:pt x="1757" y="594"/>
                      </a:lnTo>
                      <a:lnTo>
                        <a:pt x="1760" y="586"/>
                      </a:lnTo>
                      <a:lnTo>
                        <a:pt x="1760" y="582"/>
                      </a:lnTo>
                      <a:lnTo>
                        <a:pt x="1757" y="578"/>
                      </a:lnTo>
                      <a:lnTo>
                        <a:pt x="1753" y="576"/>
                      </a:lnTo>
                      <a:lnTo>
                        <a:pt x="1749" y="576"/>
                      </a:lnTo>
                      <a:lnTo>
                        <a:pt x="1743" y="576"/>
                      </a:lnTo>
                      <a:lnTo>
                        <a:pt x="1738" y="579"/>
                      </a:lnTo>
                      <a:lnTo>
                        <a:pt x="1731" y="582"/>
                      </a:lnTo>
                      <a:lnTo>
                        <a:pt x="1720" y="583"/>
                      </a:lnTo>
                      <a:lnTo>
                        <a:pt x="1714" y="568"/>
                      </a:lnTo>
                      <a:lnTo>
                        <a:pt x="1736" y="567"/>
                      </a:lnTo>
                      <a:lnTo>
                        <a:pt x="1739" y="556"/>
                      </a:lnTo>
                      <a:lnTo>
                        <a:pt x="1762" y="553"/>
                      </a:lnTo>
                      <a:lnTo>
                        <a:pt x="1772" y="574"/>
                      </a:lnTo>
                      <a:lnTo>
                        <a:pt x="1776" y="572"/>
                      </a:lnTo>
                      <a:lnTo>
                        <a:pt x="1779" y="569"/>
                      </a:lnTo>
                      <a:lnTo>
                        <a:pt x="1780" y="565"/>
                      </a:lnTo>
                      <a:lnTo>
                        <a:pt x="1783" y="560"/>
                      </a:lnTo>
                      <a:lnTo>
                        <a:pt x="1785" y="558"/>
                      </a:lnTo>
                      <a:lnTo>
                        <a:pt x="1786" y="556"/>
                      </a:lnTo>
                      <a:lnTo>
                        <a:pt x="1780" y="549"/>
                      </a:lnTo>
                      <a:lnTo>
                        <a:pt x="1776" y="545"/>
                      </a:lnTo>
                      <a:lnTo>
                        <a:pt x="1769" y="542"/>
                      </a:lnTo>
                      <a:lnTo>
                        <a:pt x="1760" y="543"/>
                      </a:lnTo>
                      <a:lnTo>
                        <a:pt x="1758" y="539"/>
                      </a:lnTo>
                      <a:lnTo>
                        <a:pt x="1756" y="535"/>
                      </a:lnTo>
                      <a:lnTo>
                        <a:pt x="1750" y="532"/>
                      </a:lnTo>
                      <a:lnTo>
                        <a:pt x="1743" y="532"/>
                      </a:lnTo>
                      <a:lnTo>
                        <a:pt x="1736" y="532"/>
                      </a:lnTo>
                      <a:lnTo>
                        <a:pt x="1728" y="529"/>
                      </a:lnTo>
                      <a:lnTo>
                        <a:pt x="1711" y="522"/>
                      </a:lnTo>
                      <a:lnTo>
                        <a:pt x="1708" y="524"/>
                      </a:lnTo>
                      <a:lnTo>
                        <a:pt x="1707" y="527"/>
                      </a:lnTo>
                      <a:lnTo>
                        <a:pt x="1704" y="532"/>
                      </a:lnTo>
                      <a:lnTo>
                        <a:pt x="1700" y="538"/>
                      </a:lnTo>
                      <a:lnTo>
                        <a:pt x="1697" y="540"/>
                      </a:lnTo>
                      <a:lnTo>
                        <a:pt x="1695" y="542"/>
                      </a:lnTo>
                      <a:lnTo>
                        <a:pt x="1699" y="543"/>
                      </a:lnTo>
                      <a:lnTo>
                        <a:pt x="1702" y="543"/>
                      </a:lnTo>
                      <a:lnTo>
                        <a:pt x="1708" y="540"/>
                      </a:lnTo>
                      <a:lnTo>
                        <a:pt x="1715" y="538"/>
                      </a:lnTo>
                      <a:lnTo>
                        <a:pt x="1720" y="538"/>
                      </a:lnTo>
                      <a:lnTo>
                        <a:pt x="1724" y="539"/>
                      </a:lnTo>
                      <a:lnTo>
                        <a:pt x="1726" y="545"/>
                      </a:lnTo>
                      <a:lnTo>
                        <a:pt x="1728" y="549"/>
                      </a:lnTo>
                      <a:lnTo>
                        <a:pt x="1726" y="553"/>
                      </a:lnTo>
                      <a:lnTo>
                        <a:pt x="1725" y="556"/>
                      </a:lnTo>
                      <a:lnTo>
                        <a:pt x="1721" y="558"/>
                      </a:lnTo>
                      <a:lnTo>
                        <a:pt x="1708" y="563"/>
                      </a:lnTo>
                      <a:lnTo>
                        <a:pt x="1703" y="563"/>
                      </a:lnTo>
                      <a:lnTo>
                        <a:pt x="1697" y="561"/>
                      </a:lnTo>
                      <a:lnTo>
                        <a:pt x="1693" y="560"/>
                      </a:lnTo>
                      <a:lnTo>
                        <a:pt x="1688" y="557"/>
                      </a:lnTo>
                      <a:lnTo>
                        <a:pt x="1684" y="554"/>
                      </a:lnTo>
                      <a:lnTo>
                        <a:pt x="1679" y="550"/>
                      </a:lnTo>
                      <a:lnTo>
                        <a:pt x="1663" y="558"/>
                      </a:lnTo>
                      <a:lnTo>
                        <a:pt x="1661" y="575"/>
                      </a:lnTo>
                      <a:lnTo>
                        <a:pt x="1670" y="576"/>
                      </a:lnTo>
                      <a:lnTo>
                        <a:pt x="1678" y="576"/>
                      </a:lnTo>
                      <a:lnTo>
                        <a:pt x="1686" y="575"/>
                      </a:lnTo>
                      <a:lnTo>
                        <a:pt x="1695" y="575"/>
                      </a:lnTo>
                      <a:lnTo>
                        <a:pt x="1684" y="578"/>
                      </a:lnTo>
                      <a:lnTo>
                        <a:pt x="1693" y="594"/>
                      </a:lnTo>
                      <a:lnTo>
                        <a:pt x="1706" y="596"/>
                      </a:lnTo>
                      <a:lnTo>
                        <a:pt x="1720" y="596"/>
                      </a:lnTo>
                      <a:lnTo>
                        <a:pt x="1731" y="597"/>
                      </a:lnTo>
                      <a:lnTo>
                        <a:pt x="1735" y="599"/>
                      </a:lnTo>
                      <a:lnTo>
                        <a:pt x="1739" y="601"/>
                      </a:lnTo>
                      <a:lnTo>
                        <a:pt x="1738" y="604"/>
                      </a:lnTo>
                      <a:lnTo>
                        <a:pt x="1735" y="605"/>
                      </a:lnTo>
                      <a:lnTo>
                        <a:pt x="1729" y="607"/>
                      </a:lnTo>
                      <a:lnTo>
                        <a:pt x="1717" y="607"/>
                      </a:lnTo>
                      <a:lnTo>
                        <a:pt x="1711" y="614"/>
                      </a:lnTo>
                      <a:lnTo>
                        <a:pt x="1693" y="610"/>
                      </a:lnTo>
                      <a:lnTo>
                        <a:pt x="1689" y="608"/>
                      </a:lnTo>
                      <a:lnTo>
                        <a:pt x="1688" y="604"/>
                      </a:lnTo>
                      <a:lnTo>
                        <a:pt x="1686" y="600"/>
                      </a:lnTo>
                      <a:lnTo>
                        <a:pt x="1685" y="597"/>
                      </a:lnTo>
                      <a:lnTo>
                        <a:pt x="1674" y="597"/>
                      </a:lnTo>
                      <a:lnTo>
                        <a:pt x="1664" y="596"/>
                      </a:lnTo>
                      <a:lnTo>
                        <a:pt x="1654" y="594"/>
                      </a:lnTo>
                      <a:lnTo>
                        <a:pt x="1649" y="593"/>
                      </a:lnTo>
                      <a:lnTo>
                        <a:pt x="1642" y="594"/>
                      </a:lnTo>
                      <a:lnTo>
                        <a:pt x="1638" y="596"/>
                      </a:lnTo>
                      <a:lnTo>
                        <a:pt x="1634" y="599"/>
                      </a:lnTo>
                      <a:lnTo>
                        <a:pt x="1631" y="601"/>
                      </a:lnTo>
                      <a:lnTo>
                        <a:pt x="1628" y="605"/>
                      </a:lnTo>
                      <a:lnTo>
                        <a:pt x="1627" y="610"/>
                      </a:lnTo>
                      <a:lnTo>
                        <a:pt x="1627" y="612"/>
                      </a:lnTo>
                      <a:lnTo>
                        <a:pt x="1628" y="615"/>
                      </a:lnTo>
                      <a:lnTo>
                        <a:pt x="1648" y="608"/>
                      </a:lnTo>
                      <a:lnTo>
                        <a:pt x="1653" y="607"/>
                      </a:lnTo>
                      <a:lnTo>
                        <a:pt x="1656" y="608"/>
                      </a:lnTo>
                      <a:lnTo>
                        <a:pt x="1659" y="611"/>
                      </a:lnTo>
                      <a:lnTo>
                        <a:pt x="1660" y="615"/>
                      </a:lnTo>
                      <a:lnTo>
                        <a:pt x="1650" y="618"/>
                      </a:lnTo>
                      <a:lnTo>
                        <a:pt x="1641" y="619"/>
                      </a:lnTo>
                      <a:lnTo>
                        <a:pt x="1630" y="619"/>
                      </a:lnTo>
                      <a:lnTo>
                        <a:pt x="1620" y="618"/>
                      </a:lnTo>
                      <a:lnTo>
                        <a:pt x="1612" y="615"/>
                      </a:lnTo>
                      <a:lnTo>
                        <a:pt x="1603" y="612"/>
                      </a:lnTo>
                      <a:lnTo>
                        <a:pt x="1585" y="605"/>
                      </a:lnTo>
                      <a:lnTo>
                        <a:pt x="1582" y="610"/>
                      </a:lnTo>
                      <a:lnTo>
                        <a:pt x="1578" y="612"/>
                      </a:lnTo>
                      <a:lnTo>
                        <a:pt x="1569" y="615"/>
                      </a:lnTo>
                      <a:lnTo>
                        <a:pt x="1559" y="617"/>
                      </a:lnTo>
                      <a:lnTo>
                        <a:pt x="1546" y="615"/>
                      </a:lnTo>
                      <a:lnTo>
                        <a:pt x="1567" y="607"/>
                      </a:lnTo>
                      <a:lnTo>
                        <a:pt x="1569" y="597"/>
                      </a:lnTo>
                      <a:lnTo>
                        <a:pt x="1567" y="592"/>
                      </a:lnTo>
                      <a:lnTo>
                        <a:pt x="1566" y="590"/>
                      </a:lnTo>
                      <a:lnTo>
                        <a:pt x="1564" y="590"/>
                      </a:lnTo>
                      <a:lnTo>
                        <a:pt x="1556" y="590"/>
                      </a:lnTo>
                      <a:lnTo>
                        <a:pt x="1555" y="597"/>
                      </a:lnTo>
                      <a:lnTo>
                        <a:pt x="1553" y="600"/>
                      </a:lnTo>
                      <a:lnTo>
                        <a:pt x="1552" y="601"/>
                      </a:lnTo>
                      <a:lnTo>
                        <a:pt x="1545" y="604"/>
                      </a:lnTo>
                      <a:lnTo>
                        <a:pt x="1534" y="605"/>
                      </a:lnTo>
                      <a:lnTo>
                        <a:pt x="1531" y="617"/>
                      </a:lnTo>
                      <a:lnTo>
                        <a:pt x="1513" y="617"/>
                      </a:lnTo>
                      <a:lnTo>
                        <a:pt x="1505" y="615"/>
                      </a:lnTo>
                      <a:lnTo>
                        <a:pt x="1497" y="612"/>
                      </a:lnTo>
                      <a:lnTo>
                        <a:pt x="1499" y="610"/>
                      </a:lnTo>
                      <a:lnTo>
                        <a:pt x="1502" y="607"/>
                      </a:lnTo>
                      <a:lnTo>
                        <a:pt x="1510" y="603"/>
                      </a:lnTo>
                      <a:lnTo>
                        <a:pt x="1526" y="600"/>
                      </a:lnTo>
                      <a:lnTo>
                        <a:pt x="1530" y="600"/>
                      </a:lnTo>
                      <a:lnTo>
                        <a:pt x="1535" y="601"/>
                      </a:lnTo>
                      <a:lnTo>
                        <a:pt x="1538" y="600"/>
                      </a:lnTo>
                      <a:lnTo>
                        <a:pt x="1548" y="590"/>
                      </a:lnTo>
                      <a:lnTo>
                        <a:pt x="1513" y="581"/>
                      </a:lnTo>
                      <a:lnTo>
                        <a:pt x="1509" y="582"/>
                      </a:lnTo>
                      <a:lnTo>
                        <a:pt x="1506" y="583"/>
                      </a:lnTo>
                      <a:lnTo>
                        <a:pt x="1499" y="583"/>
                      </a:lnTo>
                      <a:lnTo>
                        <a:pt x="1492" y="582"/>
                      </a:lnTo>
                      <a:lnTo>
                        <a:pt x="1487" y="579"/>
                      </a:lnTo>
                      <a:lnTo>
                        <a:pt x="1486" y="586"/>
                      </a:lnTo>
                      <a:lnTo>
                        <a:pt x="1487" y="589"/>
                      </a:lnTo>
                      <a:lnTo>
                        <a:pt x="1491" y="592"/>
                      </a:lnTo>
                      <a:lnTo>
                        <a:pt x="1498" y="590"/>
                      </a:lnTo>
                      <a:lnTo>
                        <a:pt x="1502" y="590"/>
                      </a:lnTo>
                      <a:lnTo>
                        <a:pt x="1506" y="592"/>
                      </a:lnTo>
                      <a:lnTo>
                        <a:pt x="1508" y="594"/>
                      </a:lnTo>
                      <a:lnTo>
                        <a:pt x="1508" y="599"/>
                      </a:lnTo>
                      <a:lnTo>
                        <a:pt x="1488" y="603"/>
                      </a:lnTo>
                      <a:lnTo>
                        <a:pt x="1486" y="610"/>
                      </a:lnTo>
                      <a:lnTo>
                        <a:pt x="1484" y="612"/>
                      </a:lnTo>
                      <a:lnTo>
                        <a:pt x="1481" y="614"/>
                      </a:lnTo>
                      <a:lnTo>
                        <a:pt x="1474" y="615"/>
                      </a:lnTo>
                      <a:lnTo>
                        <a:pt x="1459" y="618"/>
                      </a:lnTo>
                      <a:lnTo>
                        <a:pt x="1456" y="614"/>
                      </a:lnTo>
                      <a:lnTo>
                        <a:pt x="1456" y="611"/>
                      </a:lnTo>
                      <a:lnTo>
                        <a:pt x="1459" y="610"/>
                      </a:lnTo>
                      <a:lnTo>
                        <a:pt x="1465" y="605"/>
                      </a:lnTo>
                      <a:lnTo>
                        <a:pt x="1461" y="603"/>
                      </a:lnTo>
                      <a:lnTo>
                        <a:pt x="1456" y="601"/>
                      </a:lnTo>
                      <a:lnTo>
                        <a:pt x="1451" y="601"/>
                      </a:lnTo>
                      <a:lnTo>
                        <a:pt x="1445" y="603"/>
                      </a:lnTo>
                      <a:lnTo>
                        <a:pt x="1441" y="604"/>
                      </a:lnTo>
                      <a:lnTo>
                        <a:pt x="1438" y="608"/>
                      </a:lnTo>
                      <a:lnTo>
                        <a:pt x="1437" y="611"/>
                      </a:lnTo>
                      <a:lnTo>
                        <a:pt x="1438" y="617"/>
                      </a:lnTo>
                      <a:lnTo>
                        <a:pt x="1433" y="617"/>
                      </a:lnTo>
                      <a:lnTo>
                        <a:pt x="1427" y="618"/>
                      </a:lnTo>
                      <a:lnTo>
                        <a:pt x="1422" y="617"/>
                      </a:lnTo>
                      <a:lnTo>
                        <a:pt x="1416" y="612"/>
                      </a:lnTo>
                      <a:lnTo>
                        <a:pt x="1411" y="610"/>
                      </a:lnTo>
                      <a:lnTo>
                        <a:pt x="1404" y="608"/>
                      </a:lnTo>
                      <a:lnTo>
                        <a:pt x="1397" y="610"/>
                      </a:lnTo>
                      <a:lnTo>
                        <a:pt x="1391" y="614"/>
                      </a:lnTo>
                      <a:lnTo>
                        <a:pt x="1387" y="615"/>
                      </a:lnTo>
                      <a:lnTo>
                        <a:pt x="1383" y="617"/>
                      </a:lnTo>
                      <a:lnTo>
                        <a:pt x="1373" y="615"/>
                      </a:lnTo>
                      <a:lnTo>
                        <a:pt x="1367" y="614"/>
                      </a:lnTo>
                      <a:lnTo>
                        <a:pt x="1364" y="611"/>
                      </a:lnTo>
                      <a:lnTo>
                        <a:pt x="1364" y="607"/>
                      </a:lnTo>
                      <a:lnTo>
                        <a:pt x="1376" y="610"/>
                      </a:lnTo>
                      <a:lnTo>
                        <a:pt x="1390" y="599"/>
                      </a:lnTo>
                      <a:lnTo>
                        <a:pt x="1390" y="589"/>
                      </a:lnTo>
                      <a:lnTo>
                        <a:pt x="1382" y="589"/>
                      </a:lnTo>
                      <a:lnTo>
                        <a:pt x="1376" y="590"/>
                      </a:lnTo>
                      <a:lnTo>
                        <a:pt x="1372" y="593"/>
                      </a:lnTo>
                      <a:lnTo>
                        <a:pt x="1368" y="599"/>
                      </a:lnTo>
                      <a:lnTo>
                        <a:pt x="1342" y="596"/>
                      </a:lnTo>
                      <a:lnTo>
                        <a:pt x="1340" y="590"/>
                      </a:lnTo>
                      <a:lnTo>
                        <a:pt x="1343" y="585"/>
                      </a:lnTo>
                      <a:lnTo>
                        <a:pt x="1350" y="579"/>
                      </a:lnTo>
                      <a:lnTo>
                        <a:pt x="1360" y="574"/>
                      </a:lnTo>
                      <a:lnTo>
                        <a:pt x="1355" y="571"/>
                      </a:lnTo>
                      <a:lnTo>
                        <a:pt x="1351" y="571"/>
                      </a:lnTo>
                      <a:lnTo>
                        <a:pt x="1349" y="571"/>
                      </a:lnTo>
                      <a:lnTo>
                        <a:pt x="1346" y="574"/>
                      </a:lnTo>
                      <a:lnTo>
                        <a:pt x="1340" y="576"/>
                      </a:lnTo>
                      <a:lnTo>
                        <a:pt x="1333" y="578"/>
                      </a:lnTo>
                      <a:lnTo>
                        <a:pt x="1328" y="579"/>
                      </a:lnTo>
                      <a:lnTo>
                        <a:pt x="1319" y="578"/>
                      </a:lnTo>
                      <a:lnTo>
                        <a:pt x="1311" y="576"/>
                      </a:lnTo>
                      <a:lnTo>
                        <a:pt x="1306" y="576"/>
                      </a:lnTo>
                      <a:lnTo>
                        <a:pt x="1300" y="579"/>
                      </a:lnTo>
                      <a:lnTo>
                        <a:pt x="1303" y="583"/>
                      </a:lnTo>
                      <a:lnTo>
                        <a:pt x="1306" y="586"/>
                      </a:lnTo>
                      <a:lnTo>
                        <a:pt x="1308" y="587"/>
                      </a:lnTo>
                      <a:lnTo>
                        <a:pt x="1313" y="589"/>
                      </a:lnTo>
                      <a:lnTo>
                        <a:pt x="1321" y="590"/>
                      </a:lnTo>
                      <a:lnTo>
                        <a:pt x="1329" y="590"/>
                      </a:lnTo>
                      <a:lnTo>
                        <a:pt x="1329" y="601"/>
                      </a:lnTo>
                      <a:lnTo>
                        <a:pt x="1307" y="605"/>
                      </a:lnTo>
                      <a:lnTo>
                        <a:pt x="1301" y="607"/>
                      </a:lnTo>
                      <a:lnTo>
                        <a:pt x="1296" y="605"/>
                      </a:lnTo>
                      <a:lnTo>
                        <a:pt x="1292" y="604"/>
                      </a:lnTo>
                      <a:lnTo>
                        <a:pt x="1288" y="601"/>
                      </a:lnTo>
                      <a:lnTo>
                        <a:pt x="1278" y="611"/>
                      </a:lnTo>
                      <a:lnTo>
                        <a:pt x="1275" y="610"/>
                      </a:lnTo>
                      <a:lnTo>
                        <a:pt x="1274" y="600"/>
                      </a:lnTo>
                      <a:lnTo>
                        <a:pt x="1270" y="597"/>
                      </a:lnTo>
                      <a:lnTo>
                        <a:pt x="1264" y="596"/>
                      </a:lnTo>
                      <a:lnTo>
                        <a:pt x="1260" y="596"/>
                      </a:lnTo>
                      <a:lnTo>
                        <a:pt x="1256" y="597"/>
                      </a:lnTo>
                      <a:lnTo>
                        <a:pt x="1239" y="603"/>
                      </a:lnTo>
                      <a:lnTo>
                        <a:pt x="1239" y="605"/>
                      </a:lnTo>
                      <a:lnTo>
                        <a:pt x="1241" y="607"/>
                      </a:lnTo>
                      <a:lnTo>
                        <a:pt x="1243" y="610"/>
                      </a:lnTo>
                      <a:lnTo>
                        <a:pt x="1247" y="612"/>
                      </a:lnTo>
                      <a:lnTo>
                        <a:pt x="1252" y="614"/>
                      </a:lnTo>
                      <a:lnTo>
                        <a:pt x="1256" y="617"/>
                      </a:lnTo>
                      <a:lnTo>
                        <a:pt x="1260" y="619"/>
                      </a:lnTo>
                      <a:lnTo>
                        <a:pt x="1264" y="623"/>
                      </a:lnTo>
                      <a:lnTo>
                        <a:pt x="1268" y="625"/>
                      </a:lnTo>
                      <a:lnTo>
                        <a:pt x="1278" y="625"/>
                      </a:lnTo>
                      <a:lnTo>
                        <a:pt x="1286" y="625"/>
                      </a:lnTo>
                      <a:lnTo>
                        <a:pt x="1289" y="623"/>
                      </a:lnTo>
                      <a:lnTo>
                        <a:pt x="1293" y="625"/>
                      </a:lnTo>
                      <a:lnTo>
                        <a:pt x="1297" y="625"/>
                      </a:lnTo>
                      <a:lnTo>
                        <a:pt x="1300" y="623"/>
                      </a:lnTo>
                      <a:lnTo>
                        <a:pt x="1304" y="622"/>
                      </a:lnTo>
                      <a:lnTo>
                        <a:pt x="1307" y="623"/>
                      </a:lnTo>
                      <a:lnTo>
                        <a:pt x="1310" y="625"/>
                      </a:lnTo>
                      <a:lnTo>
                        <a:pt x="1313" y="626"/>
                      </a:lnTo>
                      <a:lnTo>
                        <a:pt x="1317" y="626"/>
                      </a:lnTo>
                      <a:lnTo>
                        <a:pt x="1326" y="628"/>
                      </a:lnTo>
                      <a:lnTo>
                        <a:pt x="1331" y="630"/>
                      </a:lnTo>
                      <a:lnTo>
                        <a:pt x="1335" y="635"/>
                      </a:lnTo>
                      <a:lnTo>
                        <a:pt x="1342" y="630"/>
                      </a:lnTo>
                      <a:lnTo>
                        <a:pt x="1350" y="628"/>
                      </a:lnTo>
                      <a:lnTo>
                        <a:pt x="1358" y="626"/>
                      </a:lnTo>
                      <a:lnTo>
                        <a:pt x="1367" y="628"/>
                      </a:lnTo>
                      <a:lnTo>
                        <a:pt x="1371" y="628"/>
                      </a:lnTo>
                      <a:lnTo>
                        <a:pt x="1378" y="623"/>
                      </a:lnTo>
                      <a:lnTo>
                        <a:pt x="1383" y="623"/>
                      </a:lnTo>
                      <a:lnTo>
                        <a:pt x="1389" y="625"/>
                      </a:lnTo>
                      <a:lnTo>
                        <a:pt x="1394" y="628"/>
                      </a:lnTo>
                      <a:lnTo>
                        <a:pt x="1425" y="626"/>
                      </a:lnTo>
                      <a:lnTo>
                        <a:pt x="1465" y="626"/>
                      </a:lnTo>
                      <a:lnTo>
                        <a:pt x="1476" y="626"/>
                      </a:lnTo>
                      <a:lnTo>
                        <a:pt x="1483" y="628"/>
                      </a:lnTo>
                      <a:lnTo>
                        <a:pt x="1488" y="630"/>
                      </a:lnTo>
                      <a:lnTo>
                        <a:pt x="1491" y="630"/>
                      </a:lnTo>
                      <a:lnTo>
                        <a:pt x="1494" y="632"/>
                      </a:lnTo>
                      <a:lnTo>
                        <a:pt x="1501" y="630"/>
                      </a:lnTo>
                      <a:lnTo>
                        <a:pt x="1505" y="629"/>
                      </a:lnTo>
                      <a:lnTo>
                        <a:pt x="1509" y="629"/>
                      </a:lnTo>
                      <a:lnTo>
                        <a:pt x="1512" y="632"/>
                      </a:lnTo>
                      <a:lnTo>
                        <a:pt x="1515" y="636"/>
                      </a:lnTo>
                      <a:lnTo>
                        <a:pt x="1520" y="632"/>
                      </a:lnTo>
                      <a:lnTo>
                        <a:pt x="1527" y="629"/>
                      </a:lnTo>
                      <a:lnTo>
                        <a:pt x="1534" y="629"/>
                      </a:lnTo>
                      <a:lnTo>
                        <a:pt x="1541" y="629"/>
                      </a:lnTo>
                      <a:lnTo>
                        <a:pt x="1545" y="629"/>
                      </a:lnTo>
                      <a:lnTo>
                        <a:pt x="1548" y="628"/>
                      </a:lnTo>
                      <a:lnTo>
                        <a:pt x="1556" y="625"/>
                      </a:lnTo>
                      <a:lnTo>
                        <a:pt x="1563" y="633"/>
                      </a:lnTo>
                      <a:lnTo>
                        <a:pt x="1592" y="633"/>
                      </a:lnTo>
                      <a:lnTo>
                        <a:pt x="1671" y="636"/>
                      </a:lnTo>
                      <a:lnTo>
                        <a:pt x="1679" y="637"/>
                      </a:lnTo>
                      <a:lnTo>
                        <a:pt x="1684" y="640"/>
                      </a:lnTo>
                      <a:lnTo>
                        <a:pt x="1688" y="646"/>
                      </a:lnTo>
                      <a:lnTo>
                        <a:pt x="1692" y="653"/>
                      </a:lnTo>
                      <a:lnTo>
                        <a:pt x="1695" y="651"/>
                      </a:lnTo>
                      <a:lnTo>
                        <a:pt x="1697" y="644"/>
                      </a:lnTo>
                      <a:lnTo>
                        <a:pt x="1700" y="641"/>
                      </a:lnTo>
                      <a:lnTo>
                        <a:pt x="1703" y="640"/>
                      </a:lnTo>
                      <a:lnTo>
                        <a:pt x="1710" y="639"/>
                      </a:lnTo>
                      <a:lnTo>
                        <a:pt x="1720" y="640"/>
                      </a:lnTo>
                      <a:lnTo>
                        <a:pt x="1729" y="643"/>
                      </a:lnTo>
                      <a:lnTo>
                        <a:pt x="1729" y="650"/>
                      </a:lnTo>
                      <a:lnTo>
                        <a:pt x="1729" y="653"/>
                      </a:lnTo>
                      <a:lnTo>
                        <a:pt x="1733" y="654"/>
                      </a:lnTo>
                      <a:lnTo>
                        <a:pt x="1738" y="655"/>
                      </a:lnTo>
                      <a:lnTo>
                        <a:pt x="1740" y="654"/>
                      </a:lnTo>
                      <a:lnTo>
                        <a:pt x="1743" y="650"/>
                      </a:lnTo>
                      <a:lnTo>
                        <a:pt x="1746" y="646"/>
                      </a:lnTo>
                      <a:lnTo>
                        <a:pt x="1751" y="643"/>
                      </a:lnTo>
                      <a:lnTo>
                        <a:pt x="1756" y="643"/>
                      </a:lnTo>
                      <a:lnTo>
                        <a:pt x="1760" y="644"/>
                      </a:lnTo>
                      <a:lnTo>
                        <a:pt x="1765" y="646"/>
                      </a:lnTo>
                      <a:lnTo>
                        <a:pt x="1762" y="655"/>
                      </a:lnTo>
                      <a:lnTo>
                        <a:pt x="1769" y="653"/>
                      </a:lnTo>
                      <a:lnTo>
                        <a:pt x="1774" y="650"/>
                      </a:lnTo>
                      <a:lnTo>
                        <a:pt x="1778" y="647"/>
                      </a:lnTo>
                      <a:lnTo>
                        <a:pt x="1782" y="647"/>
                      </a:lnTo>
                      <a:lnTo>
                        <a:pt x="1786" y="647"/>
                      </a:lnTo>
                      <a:lnTo>
                        <a:pt x="1790" y="648"/>
                      </a:lnTo>
                      <a:lnTo>
                        <a:pt x="1798" y="651"/>
                      </a:lnTo>
                      <a:lnTo>
                        <a:pt x="1804" y="651"/>
                      </a:lnTo>
                      <a:lnTo>
                        <a:pt x="1810" y="650"/>
                      </a:lnTo>
                      <a:lnTo>
                        <a:pt x="1812" y="650"/>
                      </a:lnTo>
                      <a:lnTo>
                        <a:pt x="1826" y="654"/>
                      </a:lnTo>
                      <a:lnTo>
                        <a:pt x="1833" y="654"/>
                      </a:lnTo>
                      <a:lnTo>
                        <a:pt x="1840" y="654"/>
                      </a:lnTo>
                      <a:lnTo>
                        <a:pt x="1843" y="654"/>
                      </a:lnTo>
                      <a:lnTo>
                        <a:pt x="1846" y="657"/>
                      </a:lnTo>
                      <a:lnTo>
                        <a:pt x="1851" y="662"/>
                      </a:lnTo>
                      <a:lnTo>
                        <a:pt x="1841" y="665"/>
                      </a:lnTo>
                      <a:lnTo>
                        <a:pt x="1832" y="669"/>
                      </a:lnTo>
                      <a:lnTo>
                        <a:pt x="1822" y="673"/>
                      </a:lnTo>
                      <a:lnTo>
                        <a:pt x="1818" y="676"/>
                      </a:lnTo>
                      <a:lnTo>
                        <a:pt x="1815" y="680"/>
                      </a:lnTo>
                      <a:lnTo>
                        <a:pt x="1821" y="682"/>
                      </a:lnTo>
                      <a:lnTo>
                        <a:pt x="1826" y="682"/>
                      </a:lnTo>
                      <a:lnTo>
                        <a:pt x="1834" y="679"/>
                      </a:lnTo>
                      <a:lnTo>
                        <a:pt x="1844" y="679"/>
                      </a:lnTo>
                      <a:lnTo>
                        <a:pt x="1854" y="679"/>
                      </a:lnTo>
                      <a:lnTo>
                        <a:pt x="1857" y="671"/>
                      </a:lnTo>
                      <a:lnTo>
                        <a:pt x="1861" y="664"/>
                      </a:lnTo>
                      <a:lnTo>
                        <a:pt x="1866" y="658"/>
                      </a:lnTo>
                      <a:lnTo>
                        <a:pt x="1875" y="653"/>
                      </a:lnTo>
                      <a:lnTo>
                        <a:pt x="1891" y="659"/>
                      </a:lnTo>
                      <a:lnTo>
                        <a:pt x="1880" y="661"/>
                      </a:lnTo>
                      <a:lnTo>
                        <a:pt x="1877" y="664"/>
                      </a:lnTo>
                      <a:lnTo>
                        <a:pt x="1877" y="668"/>
                      </a:lnTo>
                      <a:lnTo>
                        <a:pt x="1890" y="668"/>
                      </a:lnTo>
                      <a:lnTo>
                        <a:pt x="1900" y="666"/>
                      </a:lnTo>
                      <a:lnTo>
                        <a:pt x="1909" y="664"/>
                      </a:lnTo>
                      <a:lnTo>
                        <a:pt x="1916" y="659"/>
                      </a:lnTo>
                      <a:lnTo>
                        <a:pt x="1929" y="668"/>
                      </a:lnTo>
                      <a:lnTo>
                        <a:pt x="1919" y="672"/>
                      </a:lnTo>
                      <a:lnTo>
                        <a:pt x="1916" y="675"/>
                      </a:lnTo>
                      <a:lnTo>
                        <a:pt x="1913" y="679"/>
                      </a:lnTo>
                      <a:lnTo>
                        <a:pt x="1912" y="682"/>
                      </a:lnTo>
                      <a:lnTo>
                        <a:pt x="1911" y="683"/>
                      </a:lnTo>
                      <a:lnTo>
                        <a:pt x="1905" y="687"/>
                      </a:lnTo>
                      <a:lnTo>
                        <a:pt x="1901" y="689"/>
                      </a:lnTo>
                      <a:lnTo>
                        <a:pt x="1898" y="689"/>
                      </a:lnTo>
                      <a:lnTo>
                        <a:pt x="1894" y="689"/>
                      </a:lnTo>
                      <a:lnTo>
                        <a:pt x="1891" y="684"/>
                      </a:lnTo>
                      <a:lnTo>
                        <a:pt x="1890" y="682"/>
                      </a:lnTo>
                      <a:lnTo>
                        <a:pt x="1887" y="680"/>
                      </a:lnTo>
                      <a:lnTo>
                        <a:pt x="1883" y="679"/>
                      </a:lnTo>
                      <a:lnTo>
                        <a:pt x="1879" y="679"/>
                      </a:lnTo>
                      <a:lnTo>
                        <a:pt x="1876" y="684"/>
                      </a:lnTo>
                      <a:lnTo>
                        <a:pt x="1872" y="689"/>
                      </a:lnTo>
                      <a:lnTo>
                        <a:pt x="1866" y="691"/>
                      </a:lnTo>
                      <a:lnTo>
                        <a:pt x="1859" y="694"/>
                      </a:lnTo>
                      <a:lnTo>
                        <a:pt x="1854" y="697"/>
                      </a:lnTo>
                      <a:lnTo>
                        <a:pt x="1847" y="701"/>
                      </a:lnTo>
                      <a:lnTo>
                        <a:pt x="1829" y="693"/>
                      </a:lnTo>
                      <a:lnTo>
                        <a:pt x="1819" y="693"/>
                      </a:lnTo>
                      <a:lnTo>
                        <a:pt x="1814" y="693"/>
                      </a:lnTo>
                      <a:lnTo>
                        <a:pt x="1810" y="690"/>
                      </a:lnTo>
                      <a:lnTo>
                        <a:pt x="1804" y="690"/>
                      </a:lnTo>
                      <a:lnTo>
                        <a:pt x="1798" y="689"/>
                      </a:lnTo>
                      <a:lnTo>
                        <a:pt x="1794" y="691"/>
                      </a:lnTo>
                      <a:lnTo>
                        <a:pt x="1793" y="693"/>
                      </a:lnTo>
                      <a:lnTo>
                        <a:pt x="1793" y="697"/>
                      </a:lnTo>
                      <a:lnTo>
                        <a:pt x="1793" y="711"/>
                      </a:lnTo>
                      <a:lnTo>
                        <a:pt x="1804" y="723"/>
                      </a:lnTo>
                      <a:lnTo>
                        <a:pt x="1815" y="705"/>
                      </a:lnTo>
                      <a:lnTo>
                        <a:pt x="1821" y="708"/>
                      </a:lnTo>
                      <a:lnTo>
                        <a:pt x="1825" y="709"/>
                      </a:lnTo>
                      <a:lnTo>
                        <a:pt x="1829" y="708"/>
                      </a:lnTo>
                      <a:lnTo>
                        <a:pt x="1834" y="705"/>
                      </a:lnTo>
                      <a:lnTo>
                        <a:pt x="1834" y="709"/>
                      </a:lnTo>
                      <a:lnTo>
                        <a:pt x="1834" y="712"/>
                      </a:lnTo>
                      <a:lnTo>
                        <a:pt x="1837" y="715"/>
                      </a:lnTo>
                      <a:lnTo>
                        <a:pt x="1840" y="716"/>
                      </a:lnTo>
                      <a:lnTo>
                        <a:pt x="1846" y="722"/>
                      </a:lnTo>
                      <a:lnTo>
                        <a:pt x="1847" y="723"/>
                      </a:lnTo>
                      <a:lnTo>
                        <a:pt x="1847" y="727"/>
                      </a:lnTo>
                      <a:lnTo>
                        <a:pt x="1854" y="725"/>
                      </a:lnTo>
                      <a:lnTo>
                        <a:pt x="1852" y="723"/>
                      </a:lnTo>
                      <a:lnTo>
                        <a:pt x="1858" y="734"/>
                      </a:lnTo>
                      <a:lnTo>
                        <a:pt x="1862" y="740"/>
                      </a:lnTo>
                      <a:lnTo>
                        <a:pt x="1868" y="744"/>
                      </a:lnTo>
                      <a:lnTo>
                        <a:pt x="1870" y="743"/>
                      </a:lnTo>
                      <a:lnTo>
                        <a:pt x="1875" y="741"/>
                      </a:lnTo>
                      <a:lnTo>
                        <a:pt x="1879" y="740"/>
                      </a:lnTo>
                      <a:lnTo>
                        <a:pt x="1880" y="738"/>
                      </a:lnTo>
                      <a:lnTo>
                        <a:pt x="1882" y="736"/>
                      </a:lnTo>
                      <a:lnTo>
                        <a:pt x="1883" y="733"/>
                      </a:lnTo>
                      <a:lnTo>
                        <a:pt x="1888" y="731"/>
                      </a:lnTo>
                      <a:lnTo>
                        <a:pt x="1894" y="730"/>
                      </a:lnTo>
                      <a:lnTo>
                        <a:pt x="1898" y="731"/>
                      </a:lnTo>
                      <a:lnTo>
                        <a:pt x="1901" y="734"/>
                      </a:lnTo>
                      <a:lnTo>
                        <a:pt x="1902" y="737"/>
                      </a:lnTo>
                      <a:lnTo>
                        <a:pt x="1902" y="740"/>
                      </a:lnTo>
                      <a:lnTo>
                        <a:pt x="1901" y="744"/>
                      </a:lnTo>
                      <a:lnTo>
                        <a:pt x="1895" y="743"/>
                      </a:lnTo>
                      <a:lnTo>
                        <a:pt x="1890" y="743"/>
                      </a:lnTo>
                      <a:lnTo>
                        <a:pt x="1884" y="744"/>
                      </a:lnTo>
                      <a:lnTo>
                        <a:pt x="1880" y="745"/>
                      </a:lnTo>
                      <a:lnTo>
                        <a:pt x="1872" y="751"/>
                      </a:lnTo>
                      <a:lnTo>
                        <a:pt x="1864" y="758"/>
                      </a:lnTo>
                      <a:lnTo>
                        <a:pt x="1858" y="756"/>
                      </a:lnTo>
                      <a:lnTo>
                        <a:pt x="1852" y="756"/>
                      </a:lnTo>
                      <a:lnTo>
                        <a:pt x="1846" y="756"/>
                      </a:lnTo>
                      <a:lnTo>
                        <a:pt x="1840" y="755"/>
                      </a:lnTo>
                      <a:lnTo>
                        <a:pt x="1834" y="752"/>
                      </a:lnTo>
                      <a:lnTo>
                        <a:pt x="1830" y="748"/>
                      </a:lnTo>
                      <a:lnTo>
                        <a:pt x="1826" y="744"/>
                      </a:lnTo>
                      <a:lnTo>
                        <a:pt x="1822" y="741"/>
                      </a:lnTo>
                      <a:lnTo>
                        <a:pt x="1816" y="740"/>
                      </a:lnTo>
                      <a:lnTo>
                        <a:pt x="1810" y="741"/>
                      </a:lnTo>
                      <a:lnTo>
                        <a:pt x="1804" y="740"/>
                      </a:lnTo>
                      <a:lnTo>
                        <a:pt x="1797" y="738"/>
                      </a:lnTo>
                      <a:lnTo>
                        <a:pt x="1790" y="740"/>
                      </a:lnTo>
                      <a:lnTo>
                        <a:pt x="1783" y="741"/>
                      </a:lnTo>
                      <a:lnTo>
                        <a:pt x="1780" y="741"/>
                      </a:lnTo>
                      <a:lnTo>
                        <a:pt x="1779" y="738"/>
                      </a:lnTo>
                      <a:lnTo>
                        <a:pt x="1778" y="736"/>
                      </a:lnTo>
                      <a:lnTo>
                        <a:pt x="1778" y="733"/>
                      </a:lnTo>
                      <a:lnTo>
                        <a:pt x="1782" y="730"/>
                      </a:lnTo>
                      <a:lnTo>
                        <a:pt x="1789" y="726"/>
                      </a:lnTo>
                      <a:lnTo>
                        <a:pt x="1783" y="725"/>
                      </a:lnTo>
                      <a:lnTo>
                        <a:pt x="1778" y="723"/>
                      </a:lnTo>
                      <a:lnTo>
                        <a:pt x="1765" y="725"/>
                      </a:lnTo>
                      <a:lnTo>
                        <a:pt x="1761" y="725"/>
                      </a:lnTo>
                      <a:lnTo>
                        <a:pt x="1758" y="723"/>
                      </a:lnTo>
                      <a:lnTo>
                        <a:pt x="1756" y="720"/>
                      </a:lnTo>
                      <a:lnTo>
                        <a:pt x="1753" y="718"/>
                      </a:lnTo>
                      <a:lnTo>
                        <a:pt x="1749" y="708"/>
                      </a:lnTo>
                      <a:lnTo>
                        <a:pt x="1744" y="709"/>
                      </a:lnTo>
                      <a:lnTo>
                        <a:pt x="1743" y="712"/>
                      </a:lnTo>
                      <a:lnTo>
                        <a:pt x="1740" y="719"/>
                      </a:lnTo>
                      <a:lnTo>
                        <a:pt x="1738" y="722"/>
                      </a:lnTo>
                      <a:lnTo>
                        <a:pt x="1736" y="723"/>
                      </a:lnTo>
                      <a:lnTo>
                        <a:pt x="1732" y="725"/>
                      </a:lnTo>
                      <a:lnTo>
                        <a:pt x="1729" y="725"/>
                      </a:lnTo>
                      <a:lnTo>
                        <a:pt x="1720" y="722"/>
                      </a:lnTo>
                      <a:lnTo>
                        <a:pt x="1715" y="720"/>
                      </a:lnTo>
                      <a:lnTo>
                        <a:pt x="1711" y="720"/>
                      </a:lnTo>
                      <a:lnTo>
                        <a:pt x="1707" y="720"/>
                      </a:lnTo>
                      <a:lnTo>
                        <a:pt x="1704" y="723"/>
                      </a:lnTo>
                      <a:lnTo>
                        <a:pt x="1702" y="726"/>
                      </a:lnTo>
                      <a:lnTo>
                        <a:pt x="1702" y="730"/>
                      </a:lnTo>
                      <a:lnTo>
                        <a:pt x="1728" y="731"/>
                      </a:lnTo>
                      <a:lnTo>
                        <a:pt x="1726" y="737"/>
                      </a:lnTo>
                      <a:lnTo>
                        <a:pt x="1724" y="741"/>
                      </a:lnTo>
                      <a:lnTo>
                        <a:pt x="1721" y="744"/>
                      </a:lnTo>
                      <a:lnTo>
                        <a:pt x="1718" y="745"/>
                      </a:lnTo>
                      <a:lnTo>
                        <a:pt x="1722" y="767"/>
                      </a:lnTo>
                      <a:lnTo>
                        <a:pt x="1731" y="765"/>
                      </a:lnTo>
                      <a:lnTo>
                        <a:pt x="1735" y="761"/>
                      </a:lnTo>
                      <a:lnTo>
                        <a:pt x="1736" y="755"/>
                      </a:lnTo>
                      <a:lnTo>
                        <a:pt x="1735" y="748"/>
                      </a:lnTo>
                      <a:lnTo>
                        <a:pt x="1735" y="745"/>
                      </a:lnTo>
                      <a:lnTo>
                        <a:pt x="1738" y="743"/>
                      </a:lnTo>
                      <a:lnTo>
                        <a:pt x="1740" y="741"/>
                      </a:lnTo>
                      <a:lnTo>
                        <a:pt x="1743" y="740"/>
                      </a:lnTo>
                      <a:lnTo>
                        <a:pt x="1749" y="740"/>
                      </a:lnTo>
                      <a:lnTo>
                        <a:pt x="1753" y="738"/>
                      </a:lnTo>
                      <a:lnTo>
                        <a:pt x="1757" y="736"/>
                      </a:lnTo>
                      <a:lnTo>
                        <a:pt x="1758" y="731"/>
                      </a:lnTo>
                      <a:lnTo>
                        <a:pt x="1760" y="730"/>
                      </a:lnTo>
                      <a:lnTo>
                        <a:pt x="1762" y="730"/>
                      </a:lnTo>
                      <a:lnTo>
                        <a:pt x="1765" y="731"/>
                      </a:lnTo>
                      <a:lnTo>
                        <a:pt x="1767" y="734"/>
                      </a:lnTo>
                      <a:lnTo>
                        <a:pt x="1764" y="738"/>
                      </a:lnTo>
                      <a:lnTo>
                        <a:pt x="1761" y="743"/>
                      </a:lnTo>
                      <a:lnTo>
                        <a:pt x="1762" y="745"/>
                      </a:lnTo>
                      <a:lnTo>
                        <a:pt x="1764" y="747"/>
                      </a:lnTo>
                      <a:lnTo>
                        <a:pt x="1768" y="748"/>
                      </a:lnTo>
                      <a:lnTo>
                        <a:pt x="1774" y="749"/>
                      </a:lnTo>
                      <a:lnTo>
                        <a:pt x="1779" y="751"/>
                      </a:lnTo>
                      <a:lnTo>
                        <a:pt x="1780" y="756"/>
                      </a:lnTo>
                      <a:lnTo>
                        <a:pt x="1780" y="759"/>
                      </a:lnTo>
                      <a:lnTo>
                        <a:pt x="1779" y="761"/>
                      </a:lnTo>
                      <a:lnTo>
                        <a:pt x="1776" y="763"/>
                      </a:lnTo>
                      <a:lnTo>
                        <a:pt x="1774" y="767"/>
                      </a:lnTo>
                      <a:lnTo>
                        <a:pt x="1769" y="769"/>
                      </a:lnTo>
                      <a:lnTo>
                        <a:pt x="1767" y="770"/>
                      </a:lnTo>
                      <a:lnTo>
                        <a:pt x="1764" y="769"/>
                      </a:lnTo>
                      <a:lnTo>
                        <a:pt x="1767" y="767"/>
                      </a:lnTo>
                      <a:lnTo>
                        <a:pt x="1769" y="766"/>
                      </a:lnTo>
                      <a:lnTo>
                        <a:pt x="1771" y="763"/>
                      </a:lnTo>
                      <a:lnTo>
                        <a:pt x="1771" y="762"/>
                      </a:lnTo>
                      <a:lnTo>
                        <a:pt x="1769" y="761"/>
                      </a:lnTo>
                      <a:lnTo>
                        <a:pt x="1764" y="761"/>
                      </a:lnTo>
                      <a:lnTo>
                        <a:pt x="1758" y="761"/>
                      </a:lnTo>
                      <a:lnTo>
                        <a:pt x="1751" y="759"/>
                      </a:lnTo>
                      <a:lnTo>
                        <a:pt x="1746" y="754"/>
                      </a:lnTo>
                      <a:lnTo>
                        <a:pt x="1746" y="765"/>
                      </a:lnTo>
                      <a:lnTo>
                        <a:pt x="1744" y="766"/>
                      </a:lnTo>
                      <a:lnTo>
                        <a:pt x="1738" y="769"/>
                      </a:lnTo>
                      <a:lnTo>
                        <a:pt x="1735" y="770"/>
                      </a:lnTo>
                      <a:lnTo>
                        <a:pt x="1735" y="776"/>
                      </a:lnTo>
                      <a:lnTo>
                        <a:pt x="1732" y="780"/>
                      </a:lnTo>
                      <a:lnTo>
                        <a:pt x="1728" y="784"/>
                      </a:lnTo>
                      <a:lnTo>
                        <a:pt x="1720" y="794"/>
                      </a:lnTo>
                      <a:lnTo>
                        <a:pt x="1715" y="801"/>
                      </a:lnTo>
                      <a:lnTo>
                        <a:pt x="1710" y="809"/>
                      </a:lnTo>
                      <a:lnTo>
                        <a:pt x="1707" y="810"/>
                      </a:lnTo>
                      <a:lnTo>
                        <a:pt x="1702" y="813"/>
                      </a:lnTo>
                      <a:lnTo>
                        <a:pt x="1704" y="816"/>
                      </a:lnTo>
                      <a:lnTo>
                        <a:pt x="1707" y="817"/>
                      </a:lnTo>
                      <a:lnTo>
                        <a:pt x="1736" y="819"/>
                      </a:lnTo>
                      <a:lnTo>
                        <a:pt x="1746" y="821"/>
                      </a:lnTo>
                      <a:lnTo>
                        <a:pt x="1747" y="817"/>
                      </a:lnTo>
                      <a:lnTo>
                        <a:pt x="1747" y="815"/>
                      </a:lnTo>
                      <a:lnTo>
                        <a:pt x="1746" y="812"/>
                      </a:lnTo>
                      <a:lnTo>
                        <a:pt x="1743" y="810"/>
                      </a:lnTo>
                      <a:lnTo>
                        <a:pt x="1735" y="809"/>
                      </a:lnTo>
                      <a:lnTo>
                        <a:pt x="1726" y="808"/>
                      </a:lnTo>
                      <a:lnTo>
                        <a:pt x="1728" y="794"/>
                      </a:lnTo>
                      <a:lnTo>
                        <a:pt x="1740" y="794"/>
                      </a:lnTo>
                      <a:lnTo>
                        <a:pt x="1747" y="783"/>
                      </a:lnTo>
                      <a:lnTo>
                        <a:pt x="1764" y="788"/>
                      </a:lnTo>
                      <a:lnTo>
                        <a:pt x="1771" y="787"/>
                      </a:lnTo>
                      <a:lnTo>
                        <a:pt x="1776" y="784"/>
                      </a:lnTo>
                      <a:lnTo>
                        <a:pt x="1779" y="781"/>
                      </a:lnTo>
                      <a:lnTo>
                        <a:pt x="1780" y="779"/>
                      </a:lnTo>
                      <a:lnTo>
                        <a:pt x="1782" y="776"/>
                      </a:lnTo>
                      <a:lnTo>
                        <a:pt x="1780" y="772"/>
                      </a:lnTo>
                      <a:lnTo>
                        <a:pt x="1785" y="770"/>
                      </a:lnTo>
                      <a:lnTo>
                        <a:pt x="1789" y="769"/>
                      </a:lnTo>
                      <a:lnTo>
                        <a:pt x="1793" y="767"/>
                      </a:lnTo>
                      <a:lnTo>
                        <a:pt x="1794" y="766"/>
                      </a:lnTo>
                      <a:lnTo>
                        <a:pt x="1794" y="763"/>
                      </a:lnTo>
                      <a:lnTo>
                        <a:pt x="1797" y="762"/>
                      </a:lnTo>
                      <a:lnTo>
                        <a:pt x="1801" y="759"/>
                      </a:lnTo>
                      <a:lnTo>
                        <a:pt x="1811" y="754"/>
                      </a:lnTo>
                      <a:lnTo>
                        <a:pt x="1819" y="756"/>
                      </a:lnTo>
                      <a:lnTo>
                        <a:pt x="1822" y="762"/>
                      </a:lnTo>
                      <a:lnTo>
                        <a:pt x="1823" y="765"/>
                      </a:lnTo>
                      <a:lnTo>
                        <a:pt x="1825" y="766"/>
                      </a:lnTo>
                      <a:lnTo>
                        <a:pt x="1830" y="769"/>
                      </a:lnTo>
                      <a:lnTo>
                        <a:pt x="1837" y="769"/>
                      </a:lnTo>
                      <a:lnTo>
                        <a:pt x="1833" y="776"/>
                      </a:lnTo>
                      <a:lnTo>
                        <a:pt x="1830" y="779"/>
                      </a:lnTo>
                      <a:lnTo>
                        <a:pt x="1826" y="779"/>
                      </a:lnTo>
                      <a:lnTo>
                        <a:pt x="1819" y="777"/>
                      </a:lnTo>
                      <a:lnTo>
                        <a:pt x="1812" y="776"/>
                      </a:lnTo>
                      <a:lnTo>
                        <a:pt x="1808" y="774"/>
                      </a:lnTo>
                      <a:lnTo>
                        <a:pt x="1804" y="772"/>
                      </a:lnTo>
                      <a:lnTo>
                        <a:pt x="1800" y="766"/>
                      </a:lnTo>
                      <a:lnTo>
                        <a:pt x="1798" y="772"/>
                      </a:lnTo>
                      <a:lnTo>
                        <a:pt x="1796" y="776"/>
                      </a:lnTo>
                      <a:lnTo>
                        <a:pt x="1794" y="780"/>
                      </a:lnTo>
                      <a:lnTo>
                        <a:pt x="1794" y="783"/>
                      </a:lnTo>
                      <a:lnTo>
                        <a:pt x="1796" y="785"/>
                      </a:lnTo>
                      <a:lnTo>
                        <a:pt x="1798" y="787"/>
                      </a:lnTo>
                      <a:lnTo>
                        <a:pt x="1800" y="788"/>
                      </a:lnTo>
                      <a:lnTo>
                        <a:pt x="1805" y="790"/>
                      </a:lnTo>
                      <a:lnTo>
                        <a:pt x="1819" y="790"/>
                      </a:lnTo>
                      <a:lnTo>
                        <a:pt x="1798" y="799"/>
                      </a:lnTo>
                      <a:lnTo>
                        <a:pt x="1807" y="806"/>
                      </a:lnTo>
                      <a:lnTo>
                        <a:pt x="1836" y="809"/>
                      </a:lnTo>
                      <a:lnTo>
                        <a:pt x="1844" y="809"/>
                      </a:lnTo>
                      <a:lnTo>
                        <a:pt x="1852" y="805"/>
                      </a:lnTo>
                      <a:lnTo>
                        <a:pt x="1832" y="801"/>
                      </a:lnTo>
                      <a:lnTo>
                        <a:pt x="1833" y="797"/>
                      </a:lnTo>
                      <a:lnTo>
                        <a:pt x="1836" y="794"/>
                      </a:lnTo>
                      <a:lnTo>
                        <a:pt x="1839" y="794"/>
                      </a:lnTo>
                      <a:lnTo>
                        <a:pt x="1843" y="794"/>
                      </a:lnTo>
                      <a:lnTo>
                        <a:pt x="1850" y="794"/>
                      </a:lnTo>
                      <a:lnTo>
                        <a:pt x="1858" y="795"/>
                      </a:lnTo>
                      <a:lnTo>
                        <a:pt x="1861" y="795"/>
                      </a:lnTo>
                      <a:lnTo>
                        <a:pt x="1864" y="798"/>
                      </a:lnTo>
                      <a:lnTo>
                        <a:pt x="1866" y="802"/>
                      </a:lnTo>
                      <a:lnTo>
                        <a:pt x="1868" y="806"/>
                      </a:lnTo>
                      <a:lnTo>
                        <a:pt x="1868" y="812"/>
                      </a:lnTo>
                      <a:lnTo>
                        <a:pt x="1873" y="815"/>
                      </a:lnTo>
                      <a:lnTo>
                        <a:pt x="1879" y="816"/>
                      </a:lnTo>
                      <a:lnTo>
                        <a:pt x="1884" y="816"/>
                      </a:lnTo>
                      <a:lnTo>
                        <a:pt x="1890" y="815"/>
                      </a:lnTo>
                      <a:lnTo>
                        <a:pt x="1894" y="813"/>
                      </a:lnTo>
                      <a:lnTo>
                        <a:pt x="1897" y="812"/>
                      </a:lnTo>
                      <a:lnTo>
                        <a:pt x="1904" y="815"/>
                      </a:lnTo>
                      <a:lnTo>
                        <a:pt x="1909" y="817"/>
                      </a:lnTo>
                      <a:lnTo>
                        <a:pt x="1915" y="821"/>
                      </a:lnTo>
                      <a:lnTo>
                        <a:pt x="1890" y="827"/>
                      </a:lnTo>
                      <a:lnTo>
                        <a:pt x="1890" y="833"/>
                      </a:lnTo>
                      <a:lnTo>
                        <a:pt x="1890" y="839"/>
                      </a:lnTo>
                      <a:lnTo>
                        <a:pt x="1888" y="844"/>
                      </a:lnTo>
                      <a:lnTo>
                        <a:pt x="1886" y="845"/>
                      </a:lnTo>
                      <a:lnTo>
                        <a:pt x="1877" y="846"/>
                      </a:lnTo>
                      <a:lnTo>
                        <a:pt x="1869" y="846"/>
                      </a:lnTo>
                      <a:lnTo>
                        <a:pt x="1865" y="848"/>
                      </a:lnTo>
                      <a:lnTo>
                        <a:pt x="1862" y="852"/>
                      </a:lnTo>
                      <a:lnTo>
                        <a:pt x="1862" y="856"/>
                      </a:lnTo>
                      <a:lnTo>
                        <a:pt x="1864" y="859"/>
                      </a:lnTo>
                      <a:lnTo>
                        <a:pt x="1870" y="866"/>
                      </a:lnTo>
                      <a:lnTo>
                        <a:pt x="1875" y="870"/>
                      </a:lnTo>
                      <a:lnTo>
                        <a:pt x="1872" y="873"/>
                      </a:lnTo>
                      <a:lnTo>
                        <a:pt x="1869" y="873"/>
                      </a:lnTo>
                      <a:lnTo>
                        <a:pt x="1823" y="866"/>
                      </a:lnTo>
                      <a:lnTo>
                        <a:pt x="1812" y="871"/>
                      </a:lnTo>
                      <a:lnTo>
                        <a:pt x="1821" y="885"/>
                      </a:lnTo>
                      <a:lnTo>
                        <a:pt x="1804" y="887"/>
                      </a:lnTo>
                      <a:lnTo>
                        <a:pt x="1798" y="887"/>
                      </a:lnTo>
                      <a:lnTo>
                        <a:pt x="1792" y="888"/>
                      </a:lnTo>
                      <a:lnTo>
                        <a:pt x="1789" y="891"/>
                      </a:lnTo>
                      <a:lnTo>
                        <a:pt x="1787" y="893"/>
                      </a:lnTo>
                      <a:lnTo>
                        <a:pt x="1789" y="896"/>
                      </a:lnTo>
                      <a:lnTo>
                        <a:pt x="1790" y="898"/>
                      </a:lnTo>
                      <a:lnTo>
                        <a:pt x="1790" y="903"/>
                      </a:lnTo>
                      <a:lnTo>
                        <a:pt x="1790" y="907"/>
                      </a:lnTo>
                      <a:lnTo>
                        <a:pt x="1789" y="911"/>
                      </a:lnTo>
                      <a:lnTo>
                        <a:pt x="1792" y="914"/>
                      </a:lnTo>
                      <a:lnTo>
                        <a:pt x="1803" y="911"/>
                      </a:lnTo>
                      <a:lnTo>
                        <a:pt x="1808" y="911"/>
                      </a:lnTo>
                      <a:lnTo>
                        <a:pt x="1811" y="913"/>
                      </a:lnTo>
                      <a:lnTo>
                        <a:pt x="1814" y="916"/>
                      </a:lnTo>
                      <a:lnTo>
                        <a:pt x="1811" y="920"/>
                      </a:lnTo>
                      <a:lnTo>
                        <a:pt x="1807" y="923"/>
                      </a:lnTo>
                      <a:lnTo>
                        <a:pt x="1803" y="924"/>
                      </a:lnTo>
                      <a:lnTo>
                        <a:pt x="1798" y="925"/>
                      </a:lnTo>
                      <a:lnTo>
                        <a:pt x="1789" y="927"/>
                      </a:lnTo>
                      <a:lnTo>
                        <a:pt x="1778" y="927"/>
                      </a:lnTo>
                      <a:lnTo>
                        <a:pt x="1782" y="939"/>
                      </a:lnTo>
                      <a:lnTo>
                        <a:pt x="1796" y="934"/>
                      </a:lnTo>
                      <a:lnTo>
                        <a:pt x="1803" y="931"/>
                      </a:lnTo>
                      <a:lnTo>
                        <a:pt x="1808" y="932"/>
                      </a:lnTo>
                      <a:lnTo>
                        <a:pt x="1811" y="935"/>
                      </a:lnTo>
                      <a:lnTo>
                        <a:pt x="1814" y="942"/>
                      </a:lnTo>
                      <a:lnTo>
                        <a:pt x="1832" y="939"/>
                      </a:lnTo>
                      <a:lnTo>
                        <a:pt x="1833" y="943"/>
                      </a:lnTo>
                      <a:lnTo>
                        <a:pt x="1836" y="949"/>
                      </a:lnTo>
                      <a:lnTo>
                        <a:pt x="1840" y="952"/>
                      </a:lnTo>
                      <a:lnTo>
                        <a:pt x="1846" y="954"/>
                      </a:lnTo>
                      <a:lnTo>
                        <a:pt x="1854" y="956"/>
                      </a:lnTo>
                      <a:lnTo>
                        <a:pt x="1861" y="959"/>
                      </a:lnTo>
                      <a:lnTo>
                        <a:pt x="1864" y="961"/>
                      </a:lnTo>
                      <a:lnTo>
                        <a:pt x="1868" y="967"/>
                      </a:lnTo>
                      <a:lnTo>
                        <a:pt x="1852" y="964"/>
                      </a:lnTo>
                      <a:lnTo>
                        <a:pt x="1850" y="977"/>
                      </a:lnTo>
                      <a:lnTo>
                        <a:pt x="1855" y="978"/>
                      </a:lnTo>
                      <a:lnTo>
                        <a:pt x="1858" y="978"/>
                      </a:lnTo>
                      <a:lnTo>
                        <a:pt x="1862" y="977"/>
                      </a:lnTo>
                      <a:lnTo>
                        <a:pt x="1865" y="975"/>
                      </a:lnTo>
                      <a:lnTo>
                        <a:pt x="1869" y="971"/>
                      </a:lnTo>
                      <a:lnTo>
                        <a:pt x="1873" y="970"/>
                      </a:lnTo>
                      <a:lnTo>
                        <a:pt x="1879" y="968"/>
                      </a:lnTo>
                      <a:lnTo>
                        <a:pt x="1884" y="970"/>
                      </a:lnTo>
                      <a:lnTo>
                        <a:pt x="1891" y="983"/>
                      </a:lnTo>
                      <a:lnTo>
                        <a:pt x="1890" y="985"/>
                      </a:lnTo>
                      <a:lnTo>
                        <a:pt x="1883" y="982"/>
                      </a:lnTo>
                      <a:lnTo>
                        <a:pt x="1876" y="981"/>
                      </a:lnTo>
                      <a:lnTo>
                        <a:pt x="1870" y="981"/>
                      </a:lnTo>
                      <a:lnTo>
                        <a:pt x="1862" y="985"/>
                      </a:lnTo>
                      <a:lnTo>
                        <a:pt x="1858" y="986"/>
                      </a:lnTo>
                      <a:lnTo>
                        <a:pt x="1852" y="988"/>
                      </a:lnTo>
                      <a:lnTo>
                        <a:pt x="1847" y="986"/>
                      </a:lnTo>
                      <a:lnTo>
                        <a:pt x="1840" y="985"/>
                      </a:lnTo>
                      <a:lnTo>
                        <a:pt x="1843" y="971"/>
                      </a:lnTo>
                      <a:lnTo>
                        <a:pt x="1828" y="974"/>
                      </a:lnTo>
                      <a:lnTo>
                        <a:pt x="1830" y="982"/>
                      </a:lnTo>
                      <a:lnTo>
                        <a:pt x="1825" y="983"/>
                      </a:lnTo>
                      <a:lnTo>
                        <a:pt x="1819" y="982"/>
                      </a:lnTo>
                      <a:lnTo>
                        <a:pt x="1814" y="981"/>
                      </a:lnTo>
                      <a:lnTo>
                        <a:pt x="1808" y="978"/>
                      </a:lnTo>
                      <a:lnTo>
                        <a:pt x="1823" y="977"/>
                      </a:lnTo>
                      <a:lnTo>
                        <a:pt x="1822" y="974"/>
                      </a:lnTo>
                      <a:lnTo>
                        <a:pt x="1822" y="971"/>
                      </a:lnTo>
                      <a:lnTo>
                        <a:pt x="1825" y="965"/>
                      </a:lnTo>
                      <a:lnTo>
                        <a:pt x="1826" y="963"/>
                      </a:lnTo>
                      <a:lnTo>
                        <a:pt x="1826" y="961"/>
                      </a:lnTo>
                      <a:lnTo>
                        <a:pt x="1825" y="959"/>
                      </a:lnTo>
                      <a:lnTo>
                        <a:pt x="1823" y="956"/>
                      </a:lnTo>
                      <a:lnTo>
                        <a:pt x="1812" y="954"/>
                      </a:lnTo>
                      <a:lnTo>
                        <a:pt x="1807" y="953"/>
                      </a:lnTo>
                      <a:lnTo>
                        <a:pt x="1803" y="949"/>
                      </a:lnTo>
                      <a:lnTo>
                        <a:pt x="1800" y="947"/>
                      </a:lnTo>
                      <a:lnTo>
                        <a:pt x="1796" y="947"/>
                      </a:lnTo>
                      <a:lnTo>
                        <a:pt x="1787" y="946"/>
                      </a:lnTo>
                      <a:lnTo>
                        <a:pt x="1782" y="959"/>
                      </a:lnTo>
                      <a:lnTo>
                        <a:pt x="1793" y="959"/>
                      </a:lnTo>
                      <a:lnTo>
                        <a:pt x="1797" y="959"/>
                      </a:lnTo>
                      <a:lnTo>
                        <a:pt x="1800" y="960"/>
                      </a:lnTo>
                      <a:lnTo>
                        <a:pt x="1803" y="964"/>
                      </a:lnTo>
                      <a:lnTo>
                        <a:pt x="1804" y="970"/>
                      </a:lnTo>
                      <a:lnTo>
                        <a:pt x="1803" y="975"/>
                      </a:lnTo>
                      <a:lnTo>
                        <a:pt x="1801" y="981"/>
                      </a:lnTo>
                      <a:lnTo>
                        <a:pt x="1790" y="981"/>
                      </a:lnTo>
                      <a:lnTo>
                        <a:pt x="1779" y="979"/>
                      </a:lnTo>
                      <a:lnTo>
                        <a:pt x="1769" y="977"/>
                      </a:lnTo>
                      <a:lnTo>
                        <a:pt x="1760" y="972"/>
                      </a:lnTo>
                      <a:lnTo>
                        <a:pt x="1754" y="975"/>
                      </a:lnTo>
                      <a:lnTo>
                        <a:pt x="1749" y="977"/>
                      </a:lnTo>
                      <a:lnTo>
                        <a:pt x="1744" y="977"/>
                      </a:lnTo>
                      <a:lnTo>
                        <a:pt x="1739" y="975"/>
                      </a:lnTo>
                      <a:lnTo>
                        <a:pt x="1728" y="972"/>
                      </a:lnTo>
                      <a:lnTo>
                        <a:pt x="1722" y="972"/>
                      </a:lnTo>
                      <a:lnTo>
                        <a:pt x="1715" y="974"/>
                      </a:lnTo>
                      <a:lnTo>
                        <a:pt x="1717" y="971"/>
                      </a:lnTo>
                      <a:lnTo>
                        <a:pt x="1715" y="968"/>
                      </a:lnTo>
                      <a:lnTo>
                        <a:pt x="1711" y="965"/>
                      </a:lnTo>
                      <a:lnTo>
                        <a:pt x="1708" y="961"/>
                      </a:lnTo>
                      <a:lnTo>
                        <a:pt x="1708" y="959"/>
                      </a:lnTo>
                      <a:lnTo>
                        <a:pt x="1710" y="956"/>
                      </a:lnTo>
                      <a:lnTo>
                        <a:pt x="1697" y="952"/>
                      </a:lnTo>
                      <a:lnTo>
                        <a:pt x="1688" y="961"/>
                      </a:lnTo>
                      <a:lnTo>
                        <a:pt x="1707" y="971"/>
                      </a:lnTo>
                      <a:lnTo>
                        <a:pt x="1699" y="971"/>
                      </a:lnTo>
                      <a:lnTo>
                        <a:pt x="1692" y="971"/>
                      </a:lnTo>
                      <a:lnTo>
                        <a:pt x="1686" y="968"/>
                      </a:lnTo>
                      <a:lnTo>
                        <a:pt x="1684" y="967"/>
                      </a:lnTo>
                      <a:lnTo>
                        <a:pt x="1681" y="963"/>
                      </a:lnTo>
                      <a:lnTo>
                        <a:pt x="1675" y="965"/>
                      </a:lnTo>
                      <a:lnTo>
                        <a:pt x="1668" y="968"/>
                      </a:lnTo>
                      <a:lnTo>
                        <a:pt x="1656" y="968"/>
                      </a:lnTo>
                      <a:lnTo>
                        <a:pt x="1643" y="967"/>
                      </a:lnTo>
                      <a:lnTo>
                        <a:pt x="1631" y="965"/>
                      </a:lnTo>
                      <a:lnTo>
                        <a:pt x="1616" y="963"/>
                      </a:lnTo>
                      <a:lnTo>
                        <a:pt x="1602" y="961"/>
                      </a:lnTo>
                      <a:lnTo>
                        <a:pt x="1587" y="961"/>
                      </a:lnTo>
                      <a:lnTo>
                        <a:pt x="1571" y="963"/>
                      </a:lnTo>
                      <a:lnTo>
                        <a:pt x="1564" y="963"/>
                      </a:lnTo>
                      <a:lnTo>
                        <a:pt x="1559" y="963"/>
                      </a:lnTo>
                      <a:lnTo>
                        <a:pt x="1545" y="961"/>
                      </a:lnTo>
                      <a:lnTo>
                        <a:pt x="1530" y="959"/>
                      </a:lnTo>
                      <a:lnTo>
                        <a:pt x="1524" y="947"/>
                      </a:lnTo>
                      <a:lnTo>
                        <a:pt x="1494" y="956"/>
                      </a:lnTo>
                      <a:lnTo>
                        <a:pt x="1488" y="956"/>
                      </a:lnTo>
                      <a:lnTo>
                        <a:pt x="1484" y="956"/>
                      </a:lnTo>
                      <a:lnTo>
                        <a:pt x="1480" y="954"/>
                      </a:lnTo>
                      <a:lnTo>
                        <a:pt x="1477" y="950"/>
                      </a:lnTo>
                      <a:lnTo>
                        <a:pt x="1474" y="947"/>
                      </a:lnTo>
                      <a:lnTo>
                        <a:pt x="1472" y="946"/>
                      </a:lnTo>
                      <a:lnTo>
                        <a:pt x="1466" y="946"/>
                      </a:lnTo>
                      <a:lnTo>
                        <a:pt x="1461" y="949"/>
                      </a:lnTo>
                      <a:lnTo>
                        <a:pt x="1470" y="950"/>
                      </a:lnTo>
                      <a:lnTo>
                        <a:pt x="1466" y="954"/>
                      </a:lnTo>
                      <a:lnTo>
                        <a:pt x="1458" y="954"/>
                      </a:lnTo>
                      <a:lnTo>
                        <a:pt x="1451" y="956"/>
                      </a:lnTo>
                      <a:lnTo>
                        <a:pt x="1440" y="956"/>
                      </a:lnTo>
                      <a:lnTo>
                        <a:pt x="1436" y="954"/>
                      </a:lnTo>
                      <a:lnTo>
                        <a:pt x="1433" y="953"/>
                      </a:lnTo>
                      <a:lnTo>
                        <a:pt x="1432" y="950"/>
                      </a:lnTo>
                      <a:lnTo>
                        <a:pt x="1429" y="947"/>
                      </a:lnTo>
                      <a:lnTo>
                        <a:pt x="1425" y="946"/>
                      </a:lnTo>
                      <a:lnTo>
                        <a:pt x="1416" y="945"/>
                      </a:lnTo>
                      <a:lnTo>
                        <a:pt x="1409" y="945"/>
                      </a:lnTo>
                      <a:lnTo>
                        <a:pt x="1401" y="943"/>
                      </a:lnTo>
                      <a:lnTo>
                        <a:pt x="1398" y="947"/>
                      </a:lnTo>
                      <a:lnTo>
                        <a:pt x="1394" y="950"/>
                      </a:lnTo>
                      <a:lnTo>
                        <a:pt x="1390" y="952"/>
                      </a:lnTo>
                      <a:lnTo>
                        <a:pt x="1383" y="950"/>
                      </a:lnTo>
                      <a:lnTo>
                        <a:pt x="1380" y="949"/>
                      </a:lnTo>
                      <a:lnTo>
                        <a:pt x="1376" y="949"/>
                      </a:lnTo>
                      <a:lnTo>
                        <a:pt x="1369" y="950"/>
                      </a:lnTo>
                      <a:lnTo>
                        <a:pt x="1351" y="952"/>
                      </a:lnTo>
                      <a:lnTo>
                        <a:pt x="1353" y="947"/>
                      </a:lnTo>
                      <a:lnTo>
                        <a:pt x="1354" y="946"/>
                      </a:lnTo>
                      <a:lnTo>
                        <a:pt x="1358" y="945"/>
                      </a:lnTo>
                      <a:lnTo>
                        <a:pt x="1365" y="943"/>
                      </a:lnTo>
                      <a:lnTo>
                        <a:pt x="1385" y="941"/>
                      </a:lnTo>
                      <a:lnTo>
                        <a:pt x="1355" y="925"/>
                      </a:lnTo>
                      <a:lnTo>
                        <a:pt x="1351" y="927"/>
                      </a:lnTo>
                      <a:lnTo>
                        <a:pt x="1349" y="928"/>
                      </a:lnTo>
                      <a:lnTo>
                        <a:pt x="1346" y="932"/>
                      </a:lnTo>
                      <a:lnTo>
                        <a:pt x="1343" y="936"/>
                      </a:lnTo>
                      <a:lnTo>
                        <a:pt x="1340" y="941"/>
                      </a:lnTo>
                      <a:lnTo>
                        <a:pt x="1336" y="945"/>
                      </a:lnTo>
                      <a:lnTo>
                        <a:pt x="1332" y="946"/>
                      </a:lnTo>
                      <a:lnTo>
                        <a:pt x="1325" y="946"/>
                      </a:lnTo>
                      <a:lnTo>
                        <a:pt x="1310" y="947"/>
                      </a:lnTo>
                      <a:lnTo>
                        <a:pt x="1307" y="934"/>
                      </a:lnTo>
                      <a:lnTo>
                        <a:pt x="1301" y="938"/>
                      </a:lnTo>
                      <a:lnTo>
                        <a:pt x="1296" y="939"/>
                      </a:lnTo>
                      <a:lnTo>
                        <a:pt x="1290" y="939"/>
                      </a:lnTo>
                      <a:lnTo>
                        <a:pt x="1285" y="938"/>
                      </a:lnTo>
                      <a:lnTo>
                        <a:pt x="1277" y="936"/>
                      </a:lnTo>
                      <a:lnTo>
                        <a:pt x="1270" y="938"/>
                      </a:lnTo>
                      <a:lnTo>
                        <a:pt x="1265" y="942"/>
                      </a:lnTo>
                      <a:lnTo>
                        <a:pt x="1261" y="947"/>
                      </a:lnTo>
                      <a:lnTo>
                        <a:pt x="1224" y="946"/>
                      </a:lnTo>
                      <a:lnTo>
                        <a:pt x="1227" y="952"/>
                      </a:lnTo>
                      <a:lnTo>
                        <a:pt x="1229" y="954"/>
                      </a:lnTo>
                      <a:lnTo>
                        <a:pt x="1235" y="957"/>
                      </a:lnTo>
                      <a:lnTo>
                        <a:pt x="1238" y="959"/>
                      </a:lnTo>
                      <a:lnTo>
                        <a:pt x="1246" y="956"/>
                      </a:lnTo>
                      <a:lnTo>
                        <a:pt x="1253" y="954"/>
                      </a:lnTo>
                      <a:lnTo>
                        <a:pt x="1260" y="956"/>
                      </a:lnTo>
                      <a:lnTo>
                        <a:pt x="1265" y="959"/>
                      </a:lnTo>
                      <a:lnTo>
                        <a:pt x="1272" y="963"/>
                      </a:lnTo>
                      <a:lnTo>
                        <a:pt x="1279" y="964"/>
                      </a:lnTo>
                      <a:lnTo>
                        <a:pt x="1286" y="964"/>
                      </a:lnTo>
                      <a:lnTo>
                        <a:pt x="1293" y="963"/>
                      </a:lnTo>
                      <a:lnTo>
                        <a:pt x="1317" y="959"/>
                      </a:lnTo>
                      <a:lnTo>
                        <a:pt x="1340" y="954"/>
                      </a:lnTo>
                      <a:lnTo>
                        <a:pt x="1349" y="956"/>
                      </a:lnTo>
                      <a:lnTo>
                        <a:pt x="1355" y="960"/>
                      </a:lnTo>
                      <a:lnTo>
                        <a:pt x="1361" y="963"/>
                      </a:lnTo>
                      <a:lnTo>
                        <a:pt x="1367" y="965"/>
                      </a:lnTo>
                      <a:lnTo>
                        <a:pt x="1373" y="965"/>
                      </a:lnTo>
                      <a:lnTo>
                        <a:pt x="1380" y="964"/>
                      </a:lnTo>
                      <a:lnTo>
                        <a:pt x="1383" y="964"/>
                      </a:lnTo>
                      <a:lnTo>
                        <a:pt x="1387" y="964"/>
                      </a:lnTo>
                      <a:lnTo>
                        <a:pt x="1391" y="970"/>
                      </a:lnTo>
                      <a:lnTo>
                        <a:pt x="1397" y="974"/>
                      </a:lnTo>
                      <a:lnTo>
                        <a:pt x="1404" y="977"/>
                      </a:lnTo>
                      <a:lnTo>
                        <a:pt x="1412" y="979"/>
                      </a:lnTo>
                      <a:lnTo>
                        <a:pt x="1408" y="968"/>
                      </a:lnTo>
                      <a:lnTo>
                        <a:pt x="1408" y="965"/>
                      </a:lnTo>
                      <a:lnTo>
                        <a:pt x="1411" y="964"/>
                      </a:lnTo>
                      <a:lnTo>
                        <a:pt x="1414" y="961"/>
                      </a:lnTo>
                      <a:lnTo>
                        <a:pt x="1419" y="961"/>
                      </a:lnTo>
                      <a:lnTo>
                        <a:pt x="1422" y="972"/>
                      </a:lnTo>
                      <a:lnTo>
                        <a:pt x="1423" y="972"/>
                      </a:lnTo>
                      <a:lnTo>
                        <a:pt x="1426" y="972"/>
                      </a:lnTo>
                      <a:lnTo>
                        <a:pt x="1429" y="971"/>
                      </a:lnTo>
                      <a:lnTo>
                        <a:pt x="1432" y="968"/>
                      </a:lnTo>
                      <a:lnTo>
                        <a:pt x="1434" y="964"/>
                      </a:lnTo>
                      <a:lnTo>
                        <a:pt x="1437" y="963"/>
                      </a:lnTo>
                      <a:lnTo>
                        <a:pt x="1441" y="961"/>
                      </a:lnTo>
                      <a:lnTo>
                        <a:pt x="1447" y="963"/>
                      </a:lnTo>
                      <a:lnTo>
                        <a:pt x="1486" y="971"/>
                      </a:lnTo>
                      <a:lnTo>
                        <a:pt x="1483" y="981"/>
                      </a:lnTo>
                      <a:lnTo>
                        <a:pt x="1502" y="982"/>
                      </a:lnTo>
                      <a:lnTo>
                        <a:pt x="1506" y="970"/>
                      </a:lnTo>
                      <a:lnTo>
                        <a:pt x="1527" y="972"/>
                      </a:lnTo>
                      <a:lnTo>
                        <a:pt x="1530" y="974"/>
                      </a:lnTo>
                      <a:lnTo>
                        <a:pt x="1530" y="975"/>
                      </a:lnTo>
                      <a:lnTo>
                        <a:pt x="1533" y="981"/>
                      </a:lnTo>
                      <a:lnTo>
                        <a:pt x="1534" y="983"/>
                      </a:lnTo>
                      <a:lnTo>
                        <a:pt x="1535" y="985"/>
                      </a:lnTo>
                      <a:lnTo>
                        <a:pt x="1538" y="986"/>
                      </a:lnTo>
                      <a:lnTo>
                        <a:pt x="1544" y="986"/>
                      </a:lnTo>
                      <a:lnTo>
                        <a:pt x="1540" y="975"/>
                      </a:lnTo>
                      <a:lnTo>
                        <a:pt x="1544" y="972"/>
                      </a:lnTo>
                      <a:lnTo>
                        <a:pt x="1549" y="972"/>
                      </a:lnTo>
                      <a:lnTo>
                        <a:pt x="1555" y="974"/>
                      </a:lnTo>
                      <a:lnTo>
                        <a:pt x="1560" y="974"/>
                      </a:lnTo>
                      <a:lnTo>
                        <a:pt x="1566" y="974"/>
                      </a:lnTo>
                      <a:lnTo>
                        <a:pt x="1570" y="975"/>
                      </a:lnTo>
                      <a:lnTo>
                        <a:pt x="1573" y="978"/>
                      </a:lnTo>
                      <a:lnTo>
                        <a:pt x="1576" y="982"/>
                      </a:lnTo>
                      <a:lnTo>
                        <a:pt x="1596" y="975"/>
                      </a:lnTo>
                      <a:lnTo>
                        <a:pt x="1600" y="975"/>
                      </a:lnTo>
                      <a:lnTo>
                        <a:pt x="1606" y="975"/>
                      </a:lnTo>
                      <a:lnTo>
                        <a:pt x="1612" y="985"/>
                      </a:lnTo>
                      <a:lnTo>
                        <a:pt x="1592" y="995"/>
                      </a:lnTo>
                      <a:lnTo>
                        <a:pt x="1599" y="1003"/>
                      </a:lnTo>
                      <a:lnTo>
                        <a:pt x="1609" y="995"/>
                      </a:lnTo>
                      <a:lnTo>
                        <a:pt x="1614" y="990"/>
                      </a:lnTo>
                      <a:lnTo>
                        <a:pt x="1621" y="989"/>
                      </a:lnTo>
                      <a:lnTo>
                        <a:pt x="1627" y="988"/>
                      </a:lnTo>
                      <a:lnTo>
                        <a:pt x="1634" y="988"/>
                      </a:lnTo>
                      <a:lnTo>
                        <a:pt x="1639" y="989"/>
                      </a:lnTo>
                      <a:lnTo>
                        <a:pt x="1642" y="990"/>
                      </a:lnTo>
                      <a:lnTo>
                        <a:pt x="1645" y="995"/>
                      </a:lnTo>
                      <a:lnTo>
                        <a:pt x="1628" y="1001"/>
                      </a:lnTo>
                      <a:lnTo>
                        <a:pt x="1635" y="1008"/>
                      </a:lnTo>
                      <a:lnTo>
                        <a:pt x="1638" y="1013"/>
                      </a:lnTo>
                      <a:lnTo>
                        <a:pt x="1641" y="1014"/>
                      </a:lnTo>
                      <a:lnTo>
                        <a:pt x="1645" y="1015"/>
                      </a:lnTo>
                      <a:lnTo>
                        <a:pt x="1649" y="1015"/>
                      </a:lnTo>
                      <a:lnTo>
                        <a:pt x="1656" y="1015"/>
                      </a:lnTo>
                      <a:lnTo>
                        <a:pt x="1664" y="1017"/>
                      </a:lnTo>
                      <a:lnTo>
                        <a:pt x="1672" y="1008"/>
                      </a:lnTo>
                      <a:lnTo>
                        <a:pt x="1667" y="1003"/>
                      </a:lnTo>
                      <a:lnTo>
                        <a:pt x="1664" y="1001"/>
                      </a:lnTo>
                      <a:lnTo>
                        <a:pt x="1660" y="1001"/>
                      </a:lnTo>
                      <a:lnTo>
                        <a:pt x="1654" y="1004"/>
                      </a:lnTo>
                      <a:lnTo>
                        <a:pt x="1653" y="989"/>
                      </a:lnTo>
                      <a:lnTo>
                        <a:pt x="1657" y="990"/>
                      </a:lnTo>
                      <a:lnTo>
                        <a:pt x="1659" y="990"/>
                      </a:lnTo>
                      <a:lnTo>
                        <a:pt x="1663" y="993"/>
                      </a:lnTo>
                      <a:lnTo>
                        <a:pt x="1667" y="993"/>
                      </a:lnTo>
                      <a:lnTo>
                        <a:pt x="1670" y="992"/>
                      </a:lnTo>
                      <a:lnTo>
                        <a:pt x="1671" y="989"/>
                      </a:lnTo>
                      <a:lnTo>
                        <a:pt x="1674" y="985"/>
                      </a:lnTo>
                      <a:lnTo>
                        <a:pt x="1677" y="983"/>
                      </a:lnTo>
                      <a:lnTo>
                        <a:pt x="1685" y="979"/>
                      </a:lnTo>
                      <a:lnTo>
                        <a:pt x="1684" y="983"/>
                      </a:lnTo>
                      <a:lnTo>
                        <a:pt x="1684" y="986"/>
                      </a:lnTo>
                      <a:lnTo>
                        <a:pt x="1688" y="993"/>
                      </a:lnTo>
                      <a:lnTo>
                        <a:pt x="1689" y="996"/>
                      </a:lnTo>
                      <a:lnTo>
                        <a:pt x="1690" y="999"/>
                      </a:lnTo>
                      <a:lnTo>
                        <a:pt x="1690" y="1001"/>
                      </a:lnTo>
                      <a:lnTo>
                        <a:pt x="1686" y="1006"/>
                      </a:lnTo>
                      <a:lnTo>
                        <a:pt x="1690" y="1007"/>
                      </a:lnTo>
                      <a:lnTo>
                        <a:pt x="1693" y="1007"/>
                      </a:lnTo>
                      <a:lnTo>
                        <a:pt x="1696" y="1006"/>
                      </a:lnTo>
                      <a:lnTo>
                        <a:pt x="1697" y="1003"/>
                      </a:lnTo>
                      <a:lnTo>
                        <a:pt x="1703" y="996"/>
                      </a:lnTo>
                      <a:lnTo>
                        <a:pt x="1710" y="989"/>
                      </a:lnTo>
                      <a:lnTo>
                        <a:pt x="1715" y="989"/>
                      </a:lnTo>
                      <a:lnTo>
                        <a:pt x="1720" y="990"/>
                      </a:lnTo>
                      <a:lnTo>
                        <a:pt x="1722" y="993"/>
                      </a:lnTo>
                      <a:lnTo>
                        <a:pt x="1725" y="997"/>
                      </a:lnTo>
                      <a:lnTo>
                        <a:pt x="1726" y="1000"/>
                      </a:lnTo>
                      <a:lnTo>
                        <a:pt x="1728" y="1003"/>
                      </a:lnTo>
                      <a:lnTo>
                        <a:pt x="1738" y="1004"/>
                      </a:lnTo>
                      <a:lnTo>
                        <a:pt x="1742" y="999"/>
                      </a:lnTo>
                      <a:lnTo>
                        <a:pt x="1746" y="995"/>
                      </a:lnTo>
                      <a:lnTo>
                        <a:pt x="1753" y="993"/>
                      </a:lnTo>
                      <a:lnTo>
                        <a:pt x="1760" y="995"/>
                      </a:lnTo>
                      <a:lnTo>
                        <a:pt x="1756" y="996"/>
                      </a:lnTo>
                      <a:lnTo>
                        <a:pt x="1753" y="999"/>
                      </a:lnTo>
                      <a:lnTo>
                        <a:pt x="1751" y="1003"/>
                      </a:lnTo>
                      <a:lnTo>
                        <a:pt x="1751" y="1006"/>
                      </a:lnTo>
                      <a:lnTo>
                        <a:pt x="1754" y="1008"/>
                      </a:lnTo>
                      <a:lnTo>
                        <a:pt x="1754" y="1011"/>
                      </a:lnTo>
                      <a:lnTo>
                        <a:pt x="1750" y="1019"/>
                      </a:lnTo>
                      <a:lnTo>
                        <a:pt x="1774" y="1013"/>
                      </a:lnTo>
                      <a:lnTo>
                        <a:pt x="1776" y="1000"/>
                      </a:lnTo>
                      <a:lnTo>
                        <a:pt x="1787" y="1004"/>
                      </a:lnTo>
                      <a:lnTo>
                        <a:pt x="1796" y="999"/>
                      </a:lnTo>
                      <a:lnTo>
                        <a:pt x="1804" y="997"/>
                      </a:lnTo>
                      <a:lnTo>
                        <a:pt x="1815" y="997"/>
                      </a:lnTo>
                      <a:lnTo>
                        <a:pt x="1830" y="1000"/>
                      </a:lnTo>
                      <a:lnTo>
                        <a:pt x="1830" y="1003"/>
                      </a:lnTo>
                      <a:lnTo>
                        <a:pt x="1829" y="1004"/>
                      </a:lnTo>
                      <a:lnTo>
                        <a:pt x="1826" y="1006"/>
                      </a:lnTo>
                      <a:lnTo>
                        <a:pt x="1823" y="1006"/>
                      </a:lnTo>
                      <a:lnTo>
                        <a:pt x="1818" y="1006"/>
                      </a:lnTo>
                      <a:lnTo>
                        <a:pt x="1812" y="1007"/>
                      </a:lnTo>
                      <a:lnTo>
                        <a:pt x="1810" y="1011"/>
                      </a:lnTo>
                      <a:lnTo>
                        <a:pt x="1807" y="1015"/>
                      </a:lnTo>
                      <a:lnTo>
                        <a:pt x="1797" y="1014"/>
                      </a:lnTo>
                      <a:lnTo>
                        <a:pt x="1793" y="1018"/>
                      </a:lnTo>
                      <a:lnTo>
                        <a:pt x="1792" y="1022"/>
                      </a:lnTo>
                      <a:lnTo>
                        <a:pt x="1793" y="1028"/>
                      </a:lnTo>
                      <a:lnTo>
                        <a:pt x="1794" y="1032"/>
                      </a:lnTo>
                      <a:lnTo>
                        <a:pt x="1810" y="1028"/>
                      </a:lnTo>
                      <a:lnTo>
                        <a:pt x="1825" y="1026"/>
                      </a:lnTo>
                      <a:lnTo>
                        <a:pt x="1828" y="1019"/>
                      </a:lnTo>
                      <a:lnTo>
                        <a:pt x="1830" y="1015"/>
                      </a:lnTo>
                      <a:lnTo>
                        <a:pt x="1836" y="1014"/>
                      </a:lnTo>
                      <a:lnTo>
                        <a:pt x="1843" y="1014"/>
                      </a:lnTo>
                      <a:lnTo>
                        <a:pt x="1865" y="1018"/>
                      </a:lnTo>
                      <a:lnTo>
                        <a:pt x="1875" y="1019"/>
                      </a:lnTo>
                      <a:lnTo>
                        <a:pt x="1884" y="1024"/>
                      </a:lnTo>
                      <a:lnTo>
                        <a:pt x="1888" y="1025"/>
                      </a:lnTo>
                      <a:lnTo>
                        <a:pt x="1894" y="1025"/>
                      </a:lnTo>
                      <a:lnTo>
                        <a:pt x="1904" y="1025"/>
                      </a:lnTo>
                      <a:lnTo>
                        <a:pt x="1908" y="1017"/>
                      </a:lnTo>
                      <a:lnTo>
                        <a:pt x="1929" y="1018"/>
                      </a:lnTo>
                      <a:lnTo>
                        <a:pt x="1927" y="1026"/>
                      </a:lnTo>
                      <a:lnTo>
                        <a:pt x="1948" y="1039"/>
                      </a:lnTo>
                      <a:lnTo>
                        <a:pt x="1952" y="1043"/>
                      </a:lnTo>
                      <a:lnTo>
                        <a:pt x="1955" y="1049"/>
                      </a:lnTo>
                      <a:lnTo>
                        <a:pt x="1958" y="1054"/>
                      </a:lnTo>
                      <a:lnTo>
                        <a:pt x="1962" y="1058"/>
                      </a:lnTo>
                      <a:lnTo>
                        <a:pt x="1973" y="1058"/>
                      </a:lnTo>
                      <a:lnTo>
                        <a:pt x="1978" y="1057"/>
                      </a:lnTo>
                      <a:lnTo>
                        <a:pt x="1981" y="1055"/>
                      </a:lnTo>
                      <a:lnTo>
                        <a:pt x="1983" y="1053"/>
                      </a:lnTo>
                      <a:lnTo>
                        <a:pt x="1981" y="1047"/>
                      </a:lnTo>
                      <a:lnTo>
                        <a:pt x="1978" y="1042"/>
                      </a:lnTo>
                      <a:lnTo>
                        <a:pt x="1973" y="1037"/>
                      </a:lnTo>
                      <a:lnTo>
                        <a:pt x="1962" y="1031"/>
                      </a:lnTo>
                      <a:lnTo>
                        <a:pt x="1951" y="1025"/>
                      </a:lnTo>
                      <a:lnTo>
                        <a:pt x="1958" y="1013"/>
                      </a:lnTo>
                      <a:lnTo>
                        <a:pt x="1966" y="1013"/>
                      </a:lnTo>
                      <a:lnTo>
                        <a:pt x="1970" y="1015"/>
                      </a:lnTo>
                      <a:lnTo>
                        <a:pt x="1972" y="1018"/>
                      </a:lnTo>
                      <a:lnTo>
                        <a:pt x="1973" y="1025"/>
                      </a:lnTo>
                      <a:lnTo>
                        <a:pt x="1994" y="1031"/>
                      </a:lnTo>
                      <a:lnTo>
                        <a:pt x="1984" y="1043"/>
                      </a:lnTo>
                      <a:lnTo>
                        <a:pt x="1988" y="1044"/>
                      </a:lnTo>
                      <a:lnTo>
                        <a:pt x="1991" y="1044"/>
                      </a:lnTo>
                      <a:lnTo>
                        <a:pt x="1999" y="1043"/>
                      </a:lnTo>
                      <a:lnTo>
                        <a:pt x="2008" y="1042"/>
                      </a:lnTo>
                      <a:lnTo>
                        <a:pt x="2010" y="1042"/>
                      </a:lnTo>
                      <a:lnTo>
                        <a:pt x="2014" y="1043"/>
                      </a:lnTo>
                      <a:lnTo>
                        <a:pt x="2006" y="1060"/>
                      </a:lnTo>
                      <a:lnTo>
                        <a:pt x="2019" y="1055"/>
                      </a:lnTo>
                      <a:lnTo>
                        <a:pt x="2023" y="1053"/>
                      </a:lnTo>
                      <a:lnTo>
                        <a:pt x="2026" y="1047"/>
                      </a:lnTo>
                      <a:lnTo>
                        <a:pt x="2030" y="1042"/>
                      </a:lnTo>
                      <a:lnTo>
                        <a:pt x="2035" y="1037"/>
                      </a:lnTo>
                      <a:lnTo>
                        <a:pt x="2048" y="1028"/>
                      </a:lnTo>
                      <a:lnTo>
                        <a:pt x="2050" y="1028"/>
                      </a:lnTo>
                      <a:lnTo>
                        <a:pt x="2053" y="1028"/>
                      </a:lnTo>
                      <a:lnTo>
                        <a:pt x="2055" y="1042"/>
                      </a:lnTo>
                      <a:lnTo>
                        <a:pt x="2048" y="1044"/>
                      </a:lnTo>
                      <a:lnTo>
                        <a:pt x="2039" y="1047"/>
                      </a:lnTo>
                      <a:lnTo>
                        <a:pt x="2037" y="1050"/>
                      </a:lnTo>
                      <a:lnTo>
                        <a:pt x="2037" y="1053"/>
                      </a:lnTo>
                      <a:lnTo>
                        <a:pt x="2038" y="1055"/>
                      </a:lnTo>
                      <a:lnTo>
                        <a:pt x="2037" y="1057"/>
                      </a:lnTo>
                      <a:lnTo>
                        <a:pt x="2034" y="1060"/>
                      </a:lnTo>
                      <a:lnTo>
                        <a:pt x="2030" y="1062"/>
                      </a:lnTo>
                      <a:lnTo>
                        <a:pt x="2027" y="1065"/>
                      </a:lnTo>
                      <a:lnTo>
                        <a:pt x="2027" y="1069"/>
                      </a:lnTo>
                      <a:lnTo>
                        <a:pt x="2027" y="1073"/>
                      </a:lnTo>
                      <a:lnTo>
                        <a:pt x="2032" y="1076"/>
                      </a:lnTo>
                      <a:lnTo>
                        <a:pt x="2038" y="1078"/>
                      </a:lnTo>
                      <a:lnTo>
                        <a:pt x="2044" y="1078"/>
                      </a:lnTo>
                      <a:lnTo>
                        <a:pt x="2049" y="1078"/>
                      </a:lnTo>
                      <a:lnTo>
                        <a:pt x="2049" y="1072"/>
                      </a:lnTo>
                      <a:lnTo>
                        <a:pt x="2049" y="1069"/>
                      </a:lnTo>
                      <a:lnTo>
                        <a:pt x="2046" y="1067"/>
                      </a:lnTo>
                      <a:lnTo>
                        <a:pt x="2042" y="1062"/>
                      </a:lnTo>
                      <a:lnTo>
                        <a:pt x="2045" y="1058"/>
                      </a:lnTo>
                      <a:lnTo>
                        <a:pt x="2049" y="1055"/>
                      </a:lnTo>
                      <a:lnTo>
                        <a:pt x="2055" y="1054"/>
                      </a:lnTo>
                      <a:lnTo>
                        <a:pt x="2059" y="1054"/>
                      </a:lnTo>
                      <a:lnTo>
                        <a:pt x="2068" y="1054"/>
                      </a:lnTo>
                      <a:lnTo>
                        <a:pt x="2078" y="1053"/>
                      </a:lnTo>
                      <a:lnTo>
                        <a:pt x="2093" y="1039"/>
                      </a:lnTo>
                      <a:lnTo>
                        <a:pt x="2093" y="1046"/>
                      </a:lnTo>
                      <a:lnTo>
                        <a:pt x="2093" y="1049"/>
                      </a:lnTo>
                      <a:lnTo>
                        <a:pt x="2095" y="1050"/>
                      </a:lnTo>
                      <a:lnTo>
                        <a:pt x="2100" y="1054"/>
                      </a:lnTo>
                      <a:lnTo>
                        <a:pt x="2107" y="1055"/>
                      </a:lnTo>
                      <a:lnTo>
                        <a:pt x="2113" y="1057"/>
                      </a:lnTo>
                      <a:lnTo>
                        <a:pt x="2118" y="1058"/>
                      </a:lnTo>
                      <a:lnTo>
                        <a:pt x="2128" y="1064"/>
                      </a:lnTo>
                      <a:lnTo>
                        <a:pt x="2122" y="1067"/>
                      </a:lnTo>
                      <a:lnTo>
                        <a:pt x="2117" y="1068"/>
                      </a:lnTo>
                      <a:lnTo>
                        <a:pt x="2111" y="1069"/>
                      </a:lnTo>
                      <a:lnTo>
                        <a:pt x="2104" y="1068"/>
                      </a:lnTo>
                      <a:lnTo>
                        <a:pt x="2100" y="1067"/>
                      </a:lnTo>
                      <a:lnTo>
                        <a:pt x="2099" y="1064"/>
                      </a:lnTo>
                      <a:lnTo>
                        <a:pt x="2095" y="1060"/>
                      </a:lnTo>
                      <a:lnTo>
                        <a:pt x="2091" y="1055"/>
                      </a:lnTo>
                      <a:lnTo>
                        <a:pt x="2086" y="1054"/>
                      </a:lnTo>
                      <a:lnTo>
                        <a:pt x="2082" y="1055"/>
                      </a:lnTo>
                      <a:lnTo>
                        <a:pt x="2080" y="1060"/>
                      </a:lnTo>
                      <a:lnTo>
                        <a:pt x="2078" y="1065"/>
                      </a:lnTo>
                      <a:lnTo>
                        <a:pt x="2077" y="1071"/>
                      </a:lnTo>
                      <a:lnTo>
                        <a:pt x="2067" y="1073"/>
                      </a:lnTo>
                      <a:lnTo>
                        <a:pt x="2059" y="1078"/>
                      </a:lnTo>
                      <a:lnTo>
                        <a:pt x="2056" y="1079"/>
                      </a:lnTo>
                      <a:lnTo>
                        <a:pt x="2053" y="1083"/>
                      </a:lnTo>
                      <a:lnTo>
                        <a:pt x="2048" y="1089"/>
                      </a:lnTo>
                      <a:lnTo>
                        <a:pt x="2041" y="1086"/>
                      </a:lnTo>
                      <a:lnTo>
                        <a:pt x="2035" y="1085"/>
                      </a:lnTo>
                      <a:lnTo>
                        <a:pt x="2028" y="1085"/>
                      </a:lnTo>
                      <a:lnTo>
                        <a:pt x="2023" y="1087"/>
                      </a:lnTo>
                      <a:lnTo>
                        <a:pt x="2020" y="1087"/>
                      </a:lnTo>
                      <a:lnTo>
                        <a:pt x="2014" y="1086"/>
                      </a:lnTo>
                      <a:lnTo>
                        <a:pt x="2017" y="1080"/>
                      </a:lnTo>
                      <a:lnTo>
                        <a:pt x="2020" y="1076"/>
                      </a:lnTo>
                      <a:lnTo>
                        <a:pt x="2019" y="1075"/>
                      </a:lnTo>
                      <a:lnTo>
                        <a:pt x="2017" y="1072"/>
                      </a:lnTo>
                      <a:lnTo>
                        <a:pt x="2013" y="1069"/>
                      </a:lnTo>
                      <a:lnTo>
                        <a:pt x="2008" y="1071"/>
                      </a:lnTo>
                      <a:lnTo>
                        <a:pt x="2001" y="1072"/>
                      </a:lnTo>
                      <a:lnTo>
                        <a:pt x="1995" y="1072"/>
                      </a:lnTo>
                      <a:lnTo>
                        <a:pt x="1988" y="1069"/>
                      </a:lnTo>
                      <a:lnTo>
                        <a:pt x="1983" y="1067"/>
                      </a:lnTo>
                      <a:lnTo>
                        <a:pt x="1980" y="1068"/>
                      </a:lnTo>
                      <a:lnTo>
                        <a:pt x="1977" y="1071"/>
                      </a:lnTo>
                      <a:lnTo>
                        <a:pt x="1973" y="1075"/>
                      </a:lnTo>
                      <a:lnTo>
                        <a:pt x="1969" y="1079"/>
                      </a:lnTo>
                      <a:lnTo>
                        <a:pt x="1956" y="1086"/>
                      </a:lnTo>
                      <a:lnTo>
                        <a:pt x="1947" y="1093"/>
                      </a:lnTo>
                      <a:lnTo>
                        <a:pt x="1944" y="1097"/>
                      </a:lnTo>
                      <a:lnTo>
                        <a:pt x="1941" y="1104"/>
                      </a:lnTo>
                      <a:lnTo>
                        <a:pt x="1924" y="1101"/>
                      </a:lnTo>
                      <a:lnTo>
                        <a:pt x="1915" y="1089"/>
                      </a:lnTo>
                      <a:lnTo>
                        <a:pt x="1909" y="1083"/>
                      </a:lnTo>
                      <a:lnTo>
                        <a:pt x="1905" y="1082"/>
                      </a:lnTo>
                      <a:lnTo>
                        <a:pt x="1900" y="1080"/>
                      </a:lnTo>
                      <a:lnTo>
                        <a:pt x="1913" y="1076"/>
                      </a:lnTo>
                      <a:lnTo>
                        <a:pt x="1911" y="1076"/>
                      </a:lnTo>
                      <a:lnTo>
                        <a:pt x="1906" y="1075"/>
                      </a:lnTo>
                      <a:lnTo>
                        <a:pt x="1901" y="1071"/>
                      </a:lnTo>
                      <a:lnTo>
                        <a:pt x="1898" y="1069"/>
                      </a:lnTo>
                      <a:lnTo>
                        <a:pt x="1894" y="1069"/>
                      </a:lnTo>
                      <a:lnTo>
                        <a:pt x="1891" y="1069"/>
                      </a:lnTo>
                      <a:lnTo>
                        <a:pt x="1886" y="1071"/>
                      </a:lnTo>
                      <a:lnTo>
                        <a:pt x="1890" y="1079"/>
                      </a:lnTo>
                      <a:lnTo>
                        <a:pt x="1887" y="1082"/>
                      </a:lnTo>
                      <a:lnTo>
                        <a:pt x="1883" y="1085"/>
                      </a:lnTo>
                      <a:lnTo>
                        <a:pt x="1879" y="1086"/>
                      </a:lnTo>
                      <a:lnTo>
                        <a:pt x="1875" y="1086"/>
                      </a:lnTo>
                      <a:lnTo>
                        <a:pt x="1865" y="1086"/>
                      </a:lnTo>
                      <a:lnTo>
                        <a:pt x="1855" y="1087"/>
                      </a:lnTo>
                      <a:lnTo>
                        <a:pt x="1864" y="1100"/>
                      </a:lnTo>
                      <a:lnTo>
                        <a:pt x="1858" y="1104"/>
                      </a:lnTo>
                      <a:lnTo>
                        <a:pt x="1855" y="1100"/>
                      </a:lnTo>
                      <a:lnTo>
                        <a:pt x="1852" y="1097"/>
                      </a:lnTo>
                      <a:lnTo>
                        <a:pt x="1851" y="1096"/>
                      </a:lnTo>
                      <a:lnTo>
                        <a:pt x="1850" y="1097"/>
                      </a:lnTo>
                      <a:lnTo>
                        <a:pt x="1847" y="1098"/>
                      </a:lnTo>
                      <a:lnTo>
                        <a:pt x="1846" y="1103"/>
                      </a:lnTo>
                      <a:lnTo>
                        <a:pt x="1826" y="1101"/>
                      </a:lnTo>
                      <a:lnTo>
                        <a:pt x="1823" y="1087"/>
                      </a:lnTo>
                      <a:lnTo>
                        <a:pt x="1851" y="1078"/>
                      </a:lnTo>
                      <a:lnTo>
                        <a:pt x="1855" y="1076"/>
                      </a:lnTo>
                      <a:lnTo>
                        <a:pt x="1857" y="1073"/>
                      </a:lnTo>
                      <a:lnTo>
                        <a:pt x="1857" y="1072"/>
                      </a:lnTo>
                      <a:lnTo>
                        <a:pt x="1857" y="1069"/>
                      </a:lnTo>
                      <a:lnTo>
                        <a:pt x="1852" y="1067"/>
                      </a:lnTo>
                      <a:lnTo>
                        <a:pt x="1848" y="1065"/>
                      </a:lnTo>
                      <a:lnTo>
                        <a:pt x="1858" y="1062"/>
                      </a:lnTo>
                      <a:lnTo>
                        <a:pt x="1868" y="1060"/>
                      </a:lnTo>
                      <a:lnTo>
                        <a:pt x="1872" y="1057"/>
                      </a:lnTo>
                      <a:lnTo>
                        <a:pt x="1876" y="1054"/>
                      </a:lnTo>
                      <a:lnTo>
                        <a:pt x="1877" y="1050"/>
                      </a:lnTo>
                      <a:lnTo>
                        <a:pt x="1879" y="1044"/>
                      </a:lnTo>
                      <a:lnTo>
                        <a:pt x="1879" y="1039"/>
                      </a:lnTo>
                      <a:lnTo>
                        <a:pt x="1877" y="1036"/>
                      </a:lnTo>
                      <a:lnTo>
                        <a:pt x="1873" y="1035"/>
                      </a:lnTo>
                      <a:lnTo>
                        <a:pt x="1872" y="1039"/>
                      </a:lnTo>
                      <a:lnTo>
                        <a:pt x="1844" y="1042"/>
                      </a:lnTo>
                      <a:lnTo>
                        <a:pt x="1834" y="1042"/>
                      </a:lnTo>
                      <a:lnTo>
                        <a:pt x="1815" y="1037"/>
                      </a:lnTo>
                      <a:lnTo>
                        <a:pt x="1821" y="1047"/>
                      </a:lnTo>
                      <a:lnTo>
                        <a:pt x="1811" y="1051"/>
                      </a:lnTo>
                      <a:lnTo>
                        <a:pt x="1814" y="1055"/>
                      </a:lnTo>
                      <a:lnTo>
                        <a:pt x="1819" y="1057"/>
                      </a:lnTo>
                      <a:lnTo>
                        <a:pt x="1823" y="1057"/>
                      </a:lnTo>
                      <a:lnTo>
                        <a:pt x="1828" y="1058"/>
                      </a:lnTo>
                      <a:lnTo>
                        <a:pt x="1829" y="1062"/>
                      </a:lnTo>
                      <a:lnTo>
                        <a:pt x="1832" y="1065"/>
                      </a:lnTo>
                      <a:lnTo>
                        <a:pt x="1836" y="1067"/>
                      </a:lnTo>
                      <a:lnTo>
                        <a:pt x="1841" y="1067"/>
                      </a:lnTo>
                      <a:lnTo>
                        <a:pt x="1839" y="1072"/>
                      </a:lnTo>
                      <a:lnTo>
                        <a:pt x="1836" y="1073"/>
                      </a:lnTo>
                      <a:lnTo>
                        <a:pt x="1833" y="1073"/>
                      </a:lnTo>
                      <a:lnTo>
                        <a:pt x="1832" y="1073"/>
                      </a:lnTo>
                      <a:lnTo>
                        <a:pt x="1828" y="1076"/>
                      </a:lnTo>
                      <a:lnTo>
                        <a:pt x="1823" y="1079"/>
                      </a:lnTo>
                      <a:lnTo>
                        <a:pt x="1821" y="1079"/>
                      </a:lnTo>
                      <a:lnTo>
                        <a:pt x="1818" y="1078"/>
                      </a:lnTo>
                      <a:lnTo>
                        <a:pt x="1811" y="1075"/>
                      </a:lnTo>
                      <a:lnTo>
                        <a:pt x="1804" y="1072"/>
                      </a:lnTo>
                      <a:lnTo>
                        <a:pt x="1794" y="1069"/>
                      </a:lnTo>
                      <a:lnTo>
                        <a:pt x="1792" y="1069"/>
                      </a:lnTo>
                      <a:lnTo>
                        <a:pt x="1787" y="1069"/>
                      </a:lnTo>
                      <a:lnTo>
                        <a:pt x="1786" y="1071"/>
                      </a:lnTo>
                      <a:lnTo>
                        <a:pt x="1783" y="1073"/>
                      </a:lnTo>
                      <a:lnTo>
                        <a:pt x="1780" y="1085"/>
                      </a:lnTo>
                      <a:lnTo>
                        <a:pt x="1774" y="1078"/>
                      </a:lnTo>
                      <a:lnTo>
                        <a:pt x="1768" y="1073"/>
                      </a:lnTo>
                      <a:lnTo>
                        <a:pt x="1762" y="1067"/>
                      </a:lnTo>
                      <a:lnTo>
                        <a:pt x="1760" y="1064"/>
                      </a:lnTo>
                      <a:lnTo>
                        <a:pt x="1760" y="1058"/>
                      </a:lnTo>
                      <a:lnTo>
                        <a:pt x="1790" y="1054"/>
                      </a:lnTo>
                      <a:lnTo>
                        <a:pt x="1786" y="1042"/>
                      </a:lnTo>
                      <a:lnTo>
                        <a:pt x="1772" y="1043"/>
                      </a:lnTo>
                      <a:lnTo>
                        <a:pt x="1767" y="1046"/>
                      </a:lnTo>
                      <a:lnTo>
                        <a:pt x="1762" y="1050"/>
                      </a:lnTo>
                      <a:lnTo>
                        <a:pt x="1758" y="1053"/>
                      </a:lnTo>
                      <a:lnTo>
                        <a:pt x="1754" y="1054"/>
                      </a:lnTo>
                      <a:lnTo>
                        <a:pt x="1749" y="1054"/>
                      </a:lnTo>
                      <a:lnTo>
                        <a:pt x="1744" y="1051"/>
                      </a:lnTo>
                      <a:lnTo>
                        <a:pt x="1739" y="1047"/>
                      </a:lnTo>
                      <a:lnTo>
                        <a:pt x="1735" y="1047"/>
                      </a:lnTo>
                      <a:lnTo>
                        <a:pt x="1731" y="1047"/>
                      </a:lnTo>
                      <a:lnTo>
                        <a:pt x="1728" y="1047"/>
                      </a:lnTo>
                      <a:lnTo>
                        <a:pt x="1725" y="1046"/>
                      </a:lnTo>
                      <a:lnTo>
                        <a:pt x="1720" y="1043"/>
                      </a:lnTo>
                      <a:lnTo>
                        <a:pt x="1717" y="1058"/>
                      </a:lnTo>
                      <a:lnTo>
                        <a:pt x="1724" y="1060"/>
                      </a:lnTo>
                      <a:lnTo>
                        <a:pt x="1731" y="1061"/>
                      </a:lnTo>
                      <a:lnTo>
                        <a:pt x="1742" y="1067"/>
                      </a:lnTo>
                      <a:lnTo>
                        <a:pt x="1740" y="1073"/>
                      </a:lnTo>
                      <a:lnTo>
                        <a:pt x="1742" y="1078"/>
                      </a:lnTo>
                      <a:lnTo>
                        <a:pt x="1742" y="1080"/>
                      </a:lnTo>
                      <a:lnTo>
                        <a:pt x="1744" y="1083"/>
                      </a:lnTo>
                      <a:lnTo>
                        <a:pt x="1749" y="1085"/>
                      </a:lnTo>
                      <a:lnTo>
                        <a:pt x="1753" y="1086"/>
                      </a:lnTo>
                      <a:lnTo>
                        <a:pt x="1758" y="1086"/>
                      </a:lnTo>
                      <a:lnTo>
                        <a:pt x="1767" y="1086"/>
                      </a:lnTo>
                      <a:lnTo>
                        <a:pt x="1776" y="1087"/>
                      </a:lnTo>
                      <a:lnTo>
                        <a:pt x="1760" y="1094"/>
                      </a:lnTo>
                      <a:lnTo>
                        <a:pt x="1765" y="1097"/>
                      </a:lnTo>
                      <a:lnTo>
                        <a:pt x="1769" y="1097"/>
                      </a:lnTo>
                      <a:lnTo>
                        <a:pt x="1783" y="1094"/>
                      </a:lnTo>
                      <a:lnTo>
                        <a:pt x="1797" y="1094"/>
                      </a:lnTo>
                      <a:lnTo>
                        <a:pt x="1804" y="1093"/>
                      </a:lnTo>
                      <a:lnTo>
                        <a:pt x="1812" y="1090"/>
                      </a:lnTo>
                      <a:lnTo>
                        <a:pt x="1811" y="1097"/>
                      </a:lnTo>
                      <a:lnTo>
                        <a:pt x="1811" y="1105"/>
                      </a:lnTo>
                      <a:lnTo>
                        <a:pt x="1814" y="1111"/>
                      </a:lnTo>
                      <a:lnTo>
                        <a:pt x="1818" y="1116"/>
                      </a:lnTo>
                      <a:lnTo>
                        <a:pt x="1833" y="1118"/>
                      </a:lnTo>
                      <a:lnTo>
                        <a:pt x="1848" y="1119"/>
                      </a:lnTo>
                      <a:lnTo>
                        <a:pt x="1855" y="1118"/>
                      </a:lnTo>
                      <a:lnTo>
                        <a:pt x="1864" y="1116"/>
                      </a:lnTo>
                      <a:lnTo>
                        <a:pt x="1870" y="1114"/>
                      </a:lnTo>
                      <a:lnTo>
                        <a:pt x="1877" y="1108"/>
                      </a:lnTo>
                      <a:lnTo>
                        <a:pt x="1869" y="1105"/>
                      </a:lnTo>
                      <a:lnTo>
                        <a:pt x="1873" y="1100"/>
                      </a:lnTo>
                      <a:lnTo>
                        <a:pt x="1875" y="1098"/>
                      </a:lnTo>
                      <a:lnTo>
                        <a:pt x="1876" y="1097"/>
                      </a:lnTo>
                      <a:lnTo>
                        <a:pt x="1882" y="1097"/>
                      </a:lnTo>
                      <a:lnTo>
                        <a:pt x="1887" y="1096"/>
                      </a:lnTo>
                      <a:lnTo>
                        <a:pt x="1893" y="1096"/>
                      </a:lnTo>
                      <a:lnTo>
                        <a:pt x="1897" y="1097"/>
                      </a:lnTo>
                      <a:lnTo>
                        <a:pt x="1904" y="1100"/>
                      </a:lnTo>
                      <a:lnTo>
                        <a:pt x="1909" y="1104"/>
                      </a:lnTo>
                      <a:lnTo>
                        <a:pt x="1915" y="1105"/>
                      </a:lnTo>
                      <a:lnTo>
                        <a:pt x="1923" y="1107"/>
                      </a:lnTo>
                      <a:lnTo>
                        <a:pt x="1913" y="1111"/>
                      </a:lnTo>
                      <a:lnTo>
                        <a:pt x="1913" y="1112"/>
                      </a:lnTo>
                      <a:lnTo>
                        <a:pt x="1924" y="1126"/>
                      </a:lnTo>
                      <a:lnTo>
                        <a:pt x="1936" y="1126"/>
                      </a:lnTo>
                      <a:lnTo>
                        <a:pt x="1940" y="1125"/>
                      </a:lnTo>
                      <a:lnTo>
                        <a:pt x="1944" y="1121"/>
                      </a:lnTo>
                      <a:lnTo>
                        <a:pt x="1947" y="1119"/>
                      </a:lnTo>
                      <a:lnTo>
                        <a:pt x="1949" y="1119"/>
                      </a:lnTo>
                      <a:lnTo>
                        <a:pt x="1960" y="1119"/>
                      </a:lnTo>
                      <a:lnTo>
                        <a:pt x="1947" y="1109"/>
                      </a:lnTo>
                      <a:lnTo>
                        <a:pt x="1954" y="1101"/>
                      </a:lnTo>
                      <a:lnTo>
                        <a:pt x="1960" y="1108"/>
                      </a:lnTo>
                      <a:lnTo>
                        <a:pt x="1962" y="1107"/>
                      </a:lnTo>
                      <a:lnTo>
                        <a:pt x="1970" y="1100"/>
                      </a:lnTo>
                      <a:lnTo>
                        <a:pt x="1977" y="1096"/>
                      </a:lnTo>
                      <a:lnTo>
                        <a:pt x="1985" y="1096"/>
                      </a:lnTo>
                      <a:lnTo>
                        <a:pt x="1998" y="1097"/>
                      </a:lnTo>
                      <a:lnTo>
                        <a:pt x="2001" y="1097"/>
                      </a:lnTo>
                      <a:lnTo>
                        <a:pt x="2006" y="1103"/>
                      </a:lnTo>
                      <a:lnTo>
                        <a:pt x="2013" y="1107"/>
                      </a:lnTo>
                      <a:lnTo>
                        <a:pt x="2019" y="1111"/>
                      </a:lnTo>
                      <a:lnTo>
                        <a:pt x="2021" y="1114"/>
                      </a:lnTo>
                      <a:lnTo>
                        <a:pt x="2024" y="1116"/>
                      </a:lnTo>
                      <a:lnTo>
                        <a:pt x="2024" y="1119"/>
                      </a:lnTo>
                      <a:lnTo>
                        <a:pt x="2024" y="1123"/>
                      </a:lnTo>
                      <a:lnTo>
                        <a:pt x="2031" y="1126"/>
                      </a:lnTo>
                      <a:lnTo>
                        <a:pt x="2038" y="1127"/>
                      </a:lnTo>
                      <a:lnTo>
                        <a:pt x="2046" y="1126"/>
                      </a:lnTo>
                      <a:lnTo>
                        <a:pt x="2055" y="1123"/>
                      </a:lnTo>
                      <a:lnTo>
                        <a:pt x="2056" y="1116"/>
                      </a:lnTo>
                      <a:lnTo>
                        <a:pt x="2057" y="1115"/>
                      </a:lnTo>
                      <a:lnTo>
                        <a:pt x="2060" y="1114"/>
                      </a:lnTo>
                      <a:lnTo>
                        <a:pt x="2066" y="1115"/>
                      </a:lnTo>
                      <a:lnTo>
                        <a:pt x="2078" y="1118"/>
                      </a:lnTo>
                      <a:lnTo>
                        <a:pt x="2074" y="1121"/>
                      </a:lnTo>
                      <a:lnTo>
                        <a:pt x="2071" y="1123"/>
                      </a:lnTo>
                      <a:lnTo>
                        <a:pt x="2068" y="1127"/>
                      </a:lnTo>
                      <a:lnTo>
                        <a:pt x="2064" y="1130"/>
                      </a:lnTo>
                      <a:lnTo>
                        <a:pt x="2059" y="1132"/>
                      </a:lnTo>
                      <a:lnTo>
                        <a:pt x="2053" y="1132"/>
                      </a:lnTo>
                      <a:lnTo>
                        <a:pt x="2050" y="1132"/>
                      </a:lnTo>
                      <a:lnTo>
                        <a:pt x="2048" y="1132"/>
                      </a:lnTo>
                      <a:lnTo>
                        <a:pt x="2042" y="1134"/>
                      </a:lnTo>
                      <a:lnTo>
                        <a:pt x="2037" y="1137"/>
                      </a:lnTo>
                      <a:lnTo>
                        <a:pt x="2024" y="1141"/>
                      </a:lnTo>
                      <a:lnTo>
                        <a:pt x="2012" y="1145"/>
                      </a:lnTo>
                      <a:lnTo>
                        <a:pt x="2006" y="1148"/>
                      </a:lnTo>
                      <a:lnTo>
                        <a:pt x="2001" y="1152"/>
                      </a:lnTo>
                      <a:lnTo>
                        <a:pt x="1996" y="1158"/>
                      </a:lnTo>
                      <a:lnTo>
                        <a:pt x="1999" y="1161"/>
                      </a:lnTo>
                      <a:lnTo>
                        <a:pt x="2003" y="1162"/>
                      </a:lnTo>
                      <a:lnTo>
                        <a:pt x="2006" y="1165"/>
                      </a:lnTo>
                      <a:lnTo>
                        <a:pt x="2006" y="1166"/>
                      </a:lnTo>
                      <a:lnTo>
                        <a:pt x="2006" y="1169"/>
                      </a:lnTo>
                      <a:lnTo>
                        <a:pt x="2009" y="1170"/>
                      </a:lnTo>
                      <a:lnTo>
                        <a:pt x="2016" y="1173"/>
                      </a:lnTo>
                      <a:lnTo>
                        <a:pt x="2024" y="1173"/>
                      </a:lnTo>
                      <a:lnTo>
                        <a:pt x="2024" y="1176"/>
                      </a:lnTo>
                      <a:lnTo>
                        <a:pt x="2001" y="1176"/>
                      </a:lnTo>
                      <a:lnTo>
                        <a:pt x="1995" y="1176"/>
                      </a:lnTo>
                      <a:lnTo>
                        <a:pt x="1991" y="1175"/>
                      </a:lnTo>
                      <a:lnTo>
                        <a:pt x="1990" y="1170"/>
                      </a:lnTo>
                      <a:lnTo>
                        <a:pt x="1990" y="1165"/>
                      </a:lnTo>
                      <a:lnTo>
                        <a:pt x="1977" y="1163"/>
                      </a:lnTo>
                      <a:lnTo>
                        <a:pt x="1972" y="1165"/>
                      </a:lnTo>
                      <a:lnTo>
                        <a:pt x="1969" y="1166"/>
                      </a:lnTo>
                      <a:lnTo>
                        <a:pt x="1966" y="1169"/>
                      </a:lnTo>
                      <a:lnTo>
                        <a:pt x="1965" y="1170"/>
                      </a:lnTo>
                      <a:lnTo>
                        <a:pt x="1962" y="1170"/>
                      </a:lnTo>
                      <a:lnTo>
                        <a:pt x="1955" y="1170"/>
                      </a:lnTo>
                      <a:lnTo>
                        <a:pt x="1952" y="1166"/>
                      </a:lnTo>
                      <a:lnTo>
                        <a:pt x="1966" y="1159"/>
                      </a:lnTo>
                      <a:lnTo>
                        <a:pt x="1962" y="1155"/>
                      </a:lnTo>
                      <a:lnTo>
                        <a:pt x="1958" y="1152"/>
                      </a:lnTo>
                      <a:lnTo>
                        <a:pt x="1954" y="1152"/>
                      </a:lnTo>
                      <a:lnTo>
                        <a:pt x="1948" y="1154"/>
                      </a:lnTo>
                      <a:lnTo>
                        <a:pt x="1944" y="1155"/>
                      </a:lnTo>
                      <a:lnTo>
                        <a:pt x="1941" y="1157"/>
                      </a:lnTo>
                      <a:lnTo>
                        <a:pt x="1937" y="1155"/>
                      </a:lnTo>
                      <a:lnTo>
                        <a:pt x="1933" y="1154"/>
                      </a:lnTo>
                      <a:lnTo>
                        <a:pt x="1929" y="1152"/>
                      </a:lnTo>
                      <a:lnTo>
                        <a:pt x="1926" y="1152"/>
                      </a:lnTo>
                      <a:lnTo>
                        <a:pt x="1915" y="1152"/>
                      </a:lnTo>
                      <a:lnTo>
                        <a:pt x="1911" y="1137"/>
                      </a:lnTo>
                      <a:lnTo>
                        <a:pt x="1904" y="1134"/>
                      </a:lnTo>
                      <a:lnTo>
                        <a:pt x="1904" y="1140"/>
                      </a:lnTo>
                      <a:lnTo>
                        <a:pt x="1901" y="1143"/>
                      </a:lnTo>
                      <a:lnTo>
                        <a:pt x="1898" y="1145"/>
                      </a:lnTo>
                      <a:lnTo>
                        <a:pt x="1894" y="1148"/>
                      </a:lnTo>
                      <a:lnTo>
                        <a:pt x="1886" y="1151"/>
                      </a:lnTo>
                      <a:lnTo>
                        <a:pt x="1882" y="1154"/>
                      </a:lnTo>
                      <a:lnTo>
                        <a:pt x="1879" y="1157"/>
                      </a:lnTo>
                      <a:lnTo>
                        <a:pt x="1882" y="1158"/>
                      </a:lnTo>
                      <a:lnTo>
                        <a:pt x="1886" y="1159"/>
                      </a:lnTo>
                      <a:lnTo>
                        <a:pt x="1893" y="1159"/>
                      </a:lnTo>
                      <a:lnTo>
                        <a:pt x="1901" y="1159"/>
                      </a:lnTo>
                      <a:lnTo>
                        <a:pt x="1904" y="1159"/>
                      </a:lnTo>
                      <a:lnTo>
                        <a:pt x="1908" y="1161"/>
                      </a:lnTo>
                      <a:lnTo>
                        <a:pt x="1908" y="1165"/>
                      </a:lnTo>
                      <a:lnTo>
                        <a:pt x="1908" y="1168"/>
                      </a:lnTo>
                      <a:lnTo>
                        <a:pt x="1912" y="1170"/>
                      </a:lnTo>
                      <a:lnTo>
                        <a:pt x="1918" y="1172"/>
                      </a:lnTo>
                      <a:lnTo>
                        <a:pt x="1911" y="1175"/>
                      </a:lnTo>
                      <a:lnTo>
                        <a:pt x="1902" y="1175"/>
                      </a:lnTo>
                      <a:lnTo>
                        <a:pt x="1888" y="1173"/>
                      </a:lnTo>
                      <a:lnTo>
                        <a:pt x="1868" y="1170"/>
                      </a:lnTo>
                      <a:lnTo>
                        <a:pt x="1868" y="1151"/>
                      </a:lnTo>
                      <a:lnTo>
                        <a:pt x="1864" y="1154"/>
                      </a:lnTo>
                      <a:lnTo>
                        <a:pt x="1859" y="1157"/>
                      </a:lnTo>
                      <a:lnTo>
                        <a:pt x="1850" y="1159"/>
                      </a:lnTo>
                      <a:lnTo>
                        <a:pt x="1841" y="1159"/>
                      </a:lnTo>
                      <a:lnTo>
                        <a:pt x="1832" y="1158"/>
                      </a:lnTo>
                      <a:lnTo>
                        <a:pt x="1828" y="1158"/>
                      </a:lnTo>
                      <a:lnTo>
                        <a:pt x="1825" y="1158"/>
                      </a:lnTo>
                      <a:lnTo>
                        <a:pt x="1822" y="1161"/>
                      </a:lnTo>
                      <a:lnTo>
                        <a:pt x="1821" y="1163"/>
                      </a:lnTo>
                      <a:lnTo>
                        <a:pt x="1818" y="1168"/>
                      </a:lnTo>
                      <a:lnTo>
                        <a:pt x="1812" y="1173"/>
                      </a:lnTo>
                      <a:lnTo>
                        <a:pt x="1804" y="1170"/>
                      </a:lnTo>
                      <a:lnTo>
                        <a:pt x="1794" y="1168"/>
                      </a:lnTo>
                      <a:lnTo>
                        <a:pt x="1790" y="1166"/>
                      </a:lnTo>
                      <a:lnTo>
                        <a:pt x="1785" y="1166"/>
                      </a:lnTo>
                      <a:lnTo>
                        <a:pt x="1779" y="1168"/>
                      </a:lnTo>
                      <a:lnTo>
                        <a:pt x="1775" y="1170"/>
                      </a:lnTo>
                      <a:lnTo>
                        <a:pt x="1776" y="1165"/>
                      </a:lnTo>
                      <a:lnTo>
                        <a:pt x="1776" y="1161"/>
                      </a:lnTo>
                      <a:lnTo>
                        <a:pt x="1774" y="1157"/>
                      </a:lnTo>
                      <a:lnTo>
                        <a:pt x="1769" y="1151"/>
                      </a:lnTo>
                      <a:lnTo>
                        <a:pt x="1760" y="1155"/>
                      </a:lnTo>
                      <a:lnTo>
                        <a:pt x="1753" y="1161"/>
                      </a:lnTo>
                      <a:lnTo>
                        <a:pt x="1749" y="1161"/>
                      </a:lnTo>
                      <a:lnTo>
                        <a:pt x="1743" y="1161"/>
                      </a:lnTo>
                      <a:lnTo>
                        <a:pt x="1740" y="1161"/>
                      </a:lnTo>
                      <a:lnTo>
                        <a:pt x="1736" y="1162"/>
                      </a:lnTo>
                      <a:lnTo>
                        <a:pt x="1729" y="1168"/>
                      </a:lnTo>
                      <a:lnTo>
                        <a:pt x="1725" y="1169"/>
                      </a:lnTo>
                      <a:lnTo>
                        <a:pt x="1722" y="1170"/>
                      </a:lnTo>
                      <a:lnTo>
                        <a:pt x="1721" y="1169"/>
                      </a:lnTo>
                      <a:lnTo>
                        <a:pt x="1717" y="1168"/>
                      </a:lnTo>
                      <a:lnTo>
                        <a:pt x="1714" y="1169"/>
                      </a:lnTo>
                      <a:lnTo>
                        <a:pt x="1706" y="1170"/>
                      </a:lnTo>
                      <a:lnTo>
                        <a:pt x="1699" y="1169"/>
                      </a:lnTo>
                      <a:lnTo>
                        <a:pt x="1693" y="1166"/>
                      </a:lnTo>
                      <a:lnTo>
                        <a:pt x="1688" y="1161"/>
                      </a:lnTo>
                      <a:lnTo>
                        <a:pt x="1672" y="1162"/>
                      </a:lnTo>
                      <a:lnTo>
                        <a:pt x="1677" y="1151"/>
                      </a:lnTo>
                      <a:lnTo>
                        <a:pt x="1671" y="1151"/>
                      </a:lnTo>
                      <a:lnTo>
                        <a:pt x="1668" y="1151"/>
                      </a:lnTo>
                      <a:lnTo>
                        <a:pt x="1660" y="1154"/>
                      </a:lnTo>
                      <a:lnTo>
                        <a:pt x="1653" y="1155"/>
                      </a:lnTo>
                      <a:lnTo>
                        <a:pt x="1636" y="1152"/>
                      </a:lnTo>
                      <a:lnTo>
                        <a:pt x="1631" y="1152"/>
                      </a:lnTo>
                      <a:lnTo>
                        <a:pt x="1625" y="1152"/>
                      </a:lnTo>
                      <a:lnTo>
                        <a:pt x="1620" y="1154"/>
                      </a:lnTo>
                      <a:lnTo>
                        <a:pt x="1617" y="1155"/>
                      </a:lnTo>
                      <a:lnTo>
                        <a:pt x="1614" y="1158"/>
                      </a:lnTo>
                      <a:lnTo>
                        <a:pt x="1613" y="1161"/>
                      </a:lnTo>
                      <a:lnTo>
                        <a:pt x="1610" y="1162"/>
                      </a:lnTo>
                      <a:lnTo>
                        <a:pt x="1606" y="1162"/>
                      </a:lnTo>
                      <a:lnTo>
                        <a:pt x="1603" y="1162"/>
                      </a:lnTo>
                      <a:lnTo>
                        <a:pt x="1546" y="1155"/>
                      </a:lnTo>
                      <a:lnTo>
                        <a:pt x="1533" y="1154"/>
                      </a:lnTo>
                      <a:lnTo>
                        <a:pt x="1533" y="1144"/>
                      </a:lnTo>
                      <a:lnTo>
                        <a:pt x="1548" y="1140"/>
                      </a:lnTo>
                      <a:lnTo>
                        <a:pt x="1535" y="1134"/>
                      </a:lnTo>
                      <a:lnTo>
                        <a:pt x="1519" y="1132"/>
                      </a:lnTo>
                      <a:lnTo>
                        <a:pt x="1513" y="1132"/>
                      </a:lnTo>
                      <a:lnTo>
                        <a:pt x="1509" y="1134"/>
                      </a:lnTo>
                      <a:lnTo>
                        <a:pt x="1506" y="1139"/>
                      </a:lnTo>
                      <a:lnTo>
                        <a:pt x="1506" y="1144"/>
                      </a:lnTo>
                      <a:lnTo>
                        <a:pt x="1509" y="1151"/>
                      </a:lnTo>
                      <a:lnTo>
                        <a:pt x="1502" y="1150"/>
                      </a:lnTo>
                      <a:lnTo>
                        <a:pt x="1495" y="1148"/>
                      </a:lnTo>
                      <a:lnTo>
                        <a:pt x="1488" y="1150"/>
                      </a:lnTo>
                      <a:lnTo>
                        <a:pt x="1481" y="1151"/>
                      </a:lnTo>
                      <a:lnTo>
                        <a:pt x="1476" y="1152"/>
                      </a:lnTo>
                      <a:lnTo>
                        <a:pt x="1470" y="1154"/>
                      </a:lnTo>
                      <a:lnTo>
                        <a:pt x="1458" y="1152"/>
                      </a:lnTo>
                      <a:lnTo>
                        <a:pt x="1447" y="1152"/>
                      </a:lnTo>
                      <a:lnTo>
                        <a:pt x="1437" y="1151"/>
                      </a:lnTo>
                      <a:lnTo>
                        <a:pt x="1451" y="1141"/>
                      </a:lnTo>
                      <a:lnTo>
                        <a:pt x="1450" y="1137"/>
                      </a:lnTo>
                      <a:lnTo>
                        <a:pt x="1448" y="1136"/>
                      </a:lnTo>
                      <a:lnTo>
                        <a:pt x="1445" y="1134"/>
                      </a:lnTo>
                      <a:lnTo>
                        <a:pt x="1443" y="1134"/>
                      </a:lnTo>
                      <a:lnTo>
                        <a:pt x="1432" y="1137"/>
                      </a:lnTo>
                      <a:lnTo>
                        <a:pt x="1421" y="1141"/>
                      </a:lnTo>
                      <a:lnTo>
                        <a:pt x="1412" y="1145"/>
                      </a:lnTo>
                      <a:lnTo>
                        <a:pt x="1408" y="1147"/>
                      </a:lnTo>
                      <a:lnTo>
                        <a:pt x="1404" y="1147"/>
                      </a:lnTo>
                      <a:lnTo>
                        <a:pt x="1398" y="1145"/>
                      </a:lnTo>
                      <a:lnTo>
                        <a:pt x="1391" y="1147"/>
                      </a:lnTo>
                      <a:lnTo>
                        <a:pt x="1386" y="1148"/>
                      </a:lnTo>
                      <a:lnTo>
                        <a:pt x="1380" y="1148"/>
                      </a:lnTo>
                      <a:lnTo>
                        <a:pt x="1375" y="1147"/>
                      </a:lnTo>
                      <a:lnTo>
                        <a:pt x="1371" y="1143"/>
                      </a:lnTo>
                      <a:lnTo>
                        <a:pt x="1365" y="1147"/>
                      </a:lnTo>
                      <a:lnTo>
                        <a:pt x="1360" y="1148"/>
                      </a:lnTo>
                      <a:lnTo>
                        <a:pt x="1354" y="1147"/>
                      </a:lnTo>
                      <a:lnTo>
                        <a:pt x="1349" y="1143"/>
                      </a:lnTo>
                      <a:lnTo>
                        <a:pt x="1346" y="1143"/>
                      </a:lnTo>
                      <a:lnTo>
                        <a:pt x="1342" y="1143"/>
                      </a:lnTo>
                      <a:lnTo>
                        <a:pt x="1310" y="1143"/>
                      </a:lnTo>
                      <a:lnTo>
                        <a:pt x="1307" y="1143"/>
                      </a:lnTo>
                      <a:lnTo>
                        <a:pt x="1304" y="1143"/>
                      </a:lnTo>
                      <a:lnTo>
                        <a:pt x="1297" y="1145"/>
                      </a:lnTo>
                      <a:lnTo>
                        <a:pt x="1292" y="1145"/>
                      </a:lnTo>
                      <a:lnTo>
                        <a:pt x="1286" y="1144"/>
                      </a:lnTo>
                      <a:lnTo>
                        <a:pt x="1281" y="1140"/>
                      </a:lnTo>
                      <a:lnTo>
                        <a:pt x="1279" y="1139"/>
                      </a:lnTo>
                      <a:lnTo>
                        <a:pt x="1277" y="1139"/>
                      </a:lnTo>
                      <a:lnTo>
                        <a:pt x="1268" y="1139"/>
                      </a:lnTo>
                      <a:lnTo>
                        <a:pt x="1253" y="1139"/>
                      </a:lnTo>
                      <a:lnTo>
                        <a:pt x="1246" y="1137"/>
                      </a:lnTo>
                      <a:lnTo>
                        <a:pt x="1238" y="1136"/>
                      </a:lnTo>
                      <a:lnTo>
                        <a:pt x="1234" y="1134"/>
                      </a:lnTo>
                      <a:lnTo>
                        <a:pt x="1228" y="1134"/>
                      </a:lnTo>
                      <a:lnTo>
                        <a:pt x="1224" y="1136"/>
                      </a:lnTo>
                      <a:lnTo>
                        <a:pt x="1218" y="1139"/>
                      </a:lnTo>
                      <a:lnTo>
                        <a:pt x="1213" y="1140"/>
                      </a:lnTo>
                      <a:lnTo>
                        <a:pt x="1207" y="1141"/>
                      </a:lnTo>
                      <a:lnTo>
                        <a:pt x="1196" y="1140"/>
                      </a:lnTo>
                      <a:lnTo>
                        <a:pt x="1177" y="1137"/>
                      </a:lnTo>
                      <a:lnTo>
                        <a:pt x="1167" y="1136"/>
                      </a:lnTo>
                      <a:lnTo>
                        <a:pt x="1157" y="1139"/>
                      </a:lnTo>
                      <a:lnTo>
                        <a:pt x="1155" y="1139"/>
                      </a:lnTo>
                      <a:lnTo>
                        <a:pt x="1152" y="1137"/>
                      </a:lnTo>
                      <a:lnTo>
                        <a:pt x="1144" y="1134"/>
                      </a:lnTo>
                      <a:lnTo>
                        <a:pt x="1134" y="1133"/>
                      </a:lnTo>
                      <a:lnTo>
                        <a:pt x="1126" y="1133"/>
                      </a:lnTo>
                      <a:lnTo>
                        <a:pt x="1116" y="1132"/>
                      </a:lnTo>
                      <a:lnTo>
                        <a:pt x="1105" y="1130"/>
                      </a:lnTo>
                      <a:lnTo>
                        <a:pt x="1102" y="1129"/>
                      </a:lnTo>
                      <a:lnTo>
                        <a:pt x="1098" y="1130"/>
                      </a:lnTo>
                      <a:lnTo>
                        <a:pt x="1091" y="1132"/>
                      </a:lnTo>
                      <a:lnTo>
                        <a:pt x="1083" y="1133"/>
                      </a:lnTo>
                      <a:lnTo>
                        <a:pt x="1066" y="1132"/>
                      </a:lnTo>
                      <a:lnTo>
                        <a:pt x="1051" y="1130"/>
                      </a:lnTo>
                      <a:lnTo>
                        <a:pt x="1034" y="1129"/>
                      </a:lnTo>
                      <a:lnTo>
                        <a:pt x="1026" y="1130"/>
                      </a:lnTo>
                      <a:lnTo>
                        <a:pt x="1018" y="1132"/>
                      </a:lnTo>
                      <a:lnTo>
                        <a:pt x="1016" y="1127"/>
                      </a:lnTo>
                      <a:lnTo>
                        <a:pt x="1016" y="1125"/>
                      </a:lnTo>
                      <a:lnTo>
                        <a:pt x="1015" y="1123"/>
                      </a:lnTo>
                      <a:lnTo>
                        <a:pt x="1011" y="1122"/>
                      </a:lnTo>
                      <a:lnTo>
                        <a:pt x="1005" y="1121"/>
                      </a:lnTo>
                      <a:lnTo>
                        <a:pt x="1004" y="1125"/>
                      </a:lnTo>
                      <a:lnTo>
                        <a:pt x="1002" y="1127"/>
                      </a:lnTo>
                      <a:lnTo>
                        <a:pt x="1000" y="1130"/>
                      </a:lnTo>
                      <a:lnTo>
                        <a:pt x="995" y="1132"/>
                      </a:lnTo>
                      <a:lnTo>
                        <a:pt x="991" y="1130"/>
                      </a:lnTo>
                      <a:lnTo>
                        <a:pt x="989" y="1129"/>
                      </a:lnTo>
                      <a:lnTo>
                        <a:pt x="987" y="1126"/>
                      </a:lnTo>
                      <a:lnTo>
                        <a:pt x="986" y="1123"/>
                      </a:lnTo>
                      <a:lnTo>
                        <a:pt x="980" y="1132"/>
                      </a:lnTo>
                      <a:lnTo>
                        <a:pt x="972" y="1129"/>
                      </a:lnTo>
                      <a:lnTo>
                        <a:pt x="958" y="1126"/>
                      </a:lnTo>
                      <a:lnTo>
                        <a:pt x="946" y="1125"/>
                      </a:lnTo>
                      <a:lnTo>
                        <a:pt x="919" y="1123"/>
                      </a:lnTo>
                      <a:lnTo>
                        <a:pt x="908" y="1122"/>
                      </a:lnTo>
                      <a:lnTo>
                        <a:pt x="905" y="1121"/>
                      </a:lnTo>
                      <a:lnTo>
                        <a:pt x="901" y="1118"/>
                      </a:lnTo>
                      <a:lnTo>
                        <a:pt x="879" y="1123"/>
                      </a:lnTo>
                      <a:lnTo>
                        <a:pt x="874" y="1119"/>
                      </a:lnTo>
                      <a:lnTo>
                        <a:pt x="869" y="1114"/>
                      </a:lnTo>
                      <a:lnTo>
                        <a:pt x="865" y="1111"/>
                      </a:lnTo>
                      <a:lnTo>
                        <a:pt x="863" y="1109"/>
                      </a:lnTo>
                      <a:lnTo>
                        <a:pt x="860" y="1109"/>
                      </a:lnTo>
                      <a:lnTo>
                        <a:pt x="854" y="1111"/>
                      </a:lnTo>
                      <a:lnTo>
                        <a:pt x="850" y="1112"/>
                      </a:lnTo>
                      <a:lnTo>
                        <a:pt x="847" y="1116"/>
                      </a:lnTo>
                      <a:lnTo>
                        <a:pt x="846" y="1121"/>
                      </a:lnTo>
                      <a:lnTo>
                        <a:pt x="828" y="1122"/>
                      </a:lnTo>
                      <a:lnTo>
                        <a:pt x="820" y="1121"/>
                      </a:lnTo>
                      <a:lnTo>
                        <a:pt x="810" y="1118"/>
                      </a:lnTo>
                      <a:lnTo>
                        <a:pt x="807" y="1118"/>
                      </a:lnTo>
                      <a:lnTo>
                        <a:pt x="803" y="1119"/>
                      </a:lnTo>
                      <a:lnTo>
                        <a:pt x="796" y="1122"/>
                      </a:lnTo>
                      <a:lnTo>
                        <a:pt x="791" y="1123"/>
                      </a:lnTo>
                      <a:lnTo>
                        <a:pt x="784" y="1122"/>
                      </a:lnTo>
                      <a:lnTo>
                        <a:pt x="778" y="1118"/>
                      </a:lnTo>
                      <a:lnTo>
                        <a:pt x="774" y="1115"/>
                      </a:lnTo>
                      <a:lnTo>
                        <a:pt x="768" y="1114"/>
                      </a:lnTo>
                      <a:lnTo>
                        <a:pt x="763" y="1114"/>
                      </a:lnTo>
                      <a:lnTo>
                        <a:pt x="756" y="1118"/>
                      </a:lnTo>
                      <a:lnTo>
                        <a:pt x="753" y="1119"/>
                      </a:lnTo>
                      <a:lnTo>
                        <a:pt x="749" y="1121"/>
                      </a:lnTo>
                      <a:lnTo>
                        <a:pt x="745" y="1119"/>
                      </a:lnTo>
                      <a:lnTo>
                        <a:pt x="741" y="1119"/>
                      </a:lnTo>
                      <a:lnTo>
                        <a:pt x="735" y="1116"/>
                      </a:lnTo>
                      <a:lnTo>
                        <a:pt x="730" y="1115"/>
                      </a:lnTo>
                      <a:lnTo>
                        <a:pt x="724" y="1115"/>
                      </a:lnTo>
                      <a:lnTo>
                        <a:pt x="717" y="1118"/>
                      </a:lnTo>
                      <a:lnTo>
                        <a:pt x="716" y="1119"/>
                      </a:lnTo>
                      <a:lnTo>
                        <a:pt x="713" y="1119"/>
                      </a:lnTo>
                      <a:lnTo>
                        <a:pt x="706" y="1118"/>
                      </a:lnTo>
                      <a:lnTo>
                        <a:pt x="706" y="1114"/>
                      </a:lnTo>
                      <a:lnTo>
                        <a:pt x="707" y="1108"/>
                      </a:lnTo>
                      <a:lnTo>
                        <a:pt x="710" y="1105"/>
                      </a:lnTo>
                      <a:lnTo>
                        <a:pt x="713" y="1101"/>
                      </a:lnTo>
                      <a:lnTo>
                        <a:pt x="714" y="1098"/>
                      </a:lnTo>
                      <a:lnTo>
                        <a:pt x="716" y="1097"/>
                      </a:lnTo>
                      <a:lnTo>
                        <a:pt x="713" y="1096"/>
                      </a:lnTo>
                      <a:lnTo>
                        <a:pt x="710" y="1094"/>
                      </a:lnTo>
                      <a:lnTo>
                        <a:pt x="705" y="1103"/>
                      </a:lnTo>
                      <a:lnTo>
                        <a:pt x="701" y="1107"/>
                      </a:lnTo>
                      <a:lnTo>
                        <a:pt x="698" y="1108"/>
                      </a:lnTo>
                      <a:lnTo>
                        <a:pt x="694" y="1109"/>
                      </a:lnTo>
                      <a:lnTo>
                        <a:pt x="687" y="1111"/>
                      </a:lnTo>
                      <a:lnTo>
                        <a:pt x="681" y="1114"/>
                      </a:lnTo>
                      <a:lnTo>
                        <a:pt x="677" y="1115"/>
                      </a:lnTo>
                      <a:lnTo>
                        <a:pt x="673" y="1116"/>
                      </a:lnTo>
                      <a:lnTo>
                        <a:pt x="665" y="1118"/>
                      </a:lnTo>
                      <a:lnTo>
                        <a:pt x="658" y="1116"/>
                      </a:lnTo>
                      <a:lnTo>
                        <a:pt x="651" y="1114"/>
                      </a:lnTo>
                      <a:lnTo>
                        <a:pt x="645" y="1111"/>
                      </a:lnTo>
                      <a:lnTo>
                        <a:pt x="640" y="1105"/>
                      </a:lnTo>
                      <a:lnTo>
                        <a:pt x="637" y="1103"/>
                      </a:lnTo>
                      <a:lnTo>
                        <a:pt x="633" y="1101"/>
                      </a:lnTo>
                      <a:lnTo>
                        <a:pt x="631" y="1103"/>
                      </a:lnTo>
                      <a:lnTo>
                        <a:pt x="633" y="1105"/>
                      </a:lnTo>
                      <a:lnTo>
                        <a:pt x="633" y="1109"/>
                      </a:lnTo>
                      <a:lnTo>
                        <a:pt x="633" y="1112"/>
                      </a:lnTo>
                      <a:lnTo>
                        <a:pt x="630" y="1115"/>
                      </a:lnTo>
                      <a:lnTo>
                        <a:pt x="626" y="1116"/>
                      </a:lnTo>
                      <a:lnTo>
                        <a:pt x="623" y="1115"/>
                      </a:lnTo>
                      <a:lnTo>
                        <a:pt x="620" y="1112"/>
                      </a:lnTo>
                      <a:lnTo>
                        <a:pt x="617" y="1111"/>
                      </a:lnTo>
                      <a:lnTo>
                        <a:pt x="611" y="1111"/>
                      </a:lnTo>
                      <a:lnTo>
                        <a:pt x="597" y="1112"/>
                      </a:lnTo>
                      <a:lnTo>
                        <a:pt x="579" y="1115"/>
                      </a:lnTo>
                      <a:lnTo>
                        <a:pt x="581" y="1108"/>
                      </a:lnTo>
                      <a:lnTo>
                        <a:pt x="584" y="1103"/>
                      </a:lnTo>
                      <a:lnTo>
                        <a:pt x="577" y="1101"/>
                      </a:lnTo>
                      <a:lnTo>
                        <a:pt x="569" y="1101"/>
                      </a:lnTo>
                      <a:lnTo>
                        <a:pt x="555" y="1105"/>
                      </a:lnTo>
                      <a:lnTo>
                        <a:pt x="550" y="1108"/>
                      </a:lnTo>
                      <a:lnTo>
                        <a:pt x="544" y="1114"/>
                      </a:lnTo>
                      <a:lnTo>
                        <a:pt x="543" y="1112"/>
                      </a:lnTo>
                      <a:lnTo>
                        <a:pt x="540" y="1111"/>
                      </a:lnTo>
                      <a:lnTo>
                        <a:pt x="525" y="1112"/>
                      </a:lnTo>
                      <a:lnTo>
                        <a:pt x="511" y="1112"/>
                      </a:lnTo>
                      <a:lnTo>
                        <a:pt x="496" y="1112"/>
                      </a:lnTo>
                      <a:lnTo>
                        <a:pt x="482" y="1112"/>
                      </a:lnTo>
                      <a:lnTo>
                        <a:pt x="478" y="1112"/>
                      </a:lnTo>
                      <a:lnTo>
                        <a:pt x="475" y="1112"/>
                      </a:lnTo>
                      <a:lnTo>
                        <a:pt x="469" y="1111"/>
                      </a:lnTo>
                      <a:lnTo>
                        <a:pt x="462" y="1111"/>
                      </a:lnTo>
                      <a:lnTo>
                        <a:pt x="449" y="1112"/>
                      </a:lnTo>
                      <a:lnTo>
                        <a:pt x="436" y="1114"/>
                      </a:lnTo>
                      <a:lnTo>
                        <a:pt x="422" y="1115"/>
                      </a:lnTo>
                      <a:lnTo>
                        <a:pt x="417" y="1115"/>
                      </a:lnTo>
                      <a:lnTo>
                        <a:pt x="413" y="1115"/>
                      </a:lnTo>
                      <a:lnTo>
                        <a:pt x="407" y="1112"/>
                      </a:lnTo>
                      <a:lnTo>
                        <a:pt x="401" y="1109"/>
                      </a:lnTo>
                      <a:lnTo>
                        <a:pt x="390" y="1108"/>
                      </a:lnTo>
                      <a:lnTo>
                        <a:pt x="378" y="1109"/>
                      </a:lnTo>
                      <a:lnTo>
                        <a:pt x="367" y="1111"/>
                      </a:lnTo>
                      <a:lnTo>
                        <a:pt x="347" y="1114"/>
                      </a:lnTo>
                      <a:lnTo>
                        <a:pt x="328" y="1115"/>
                      </a:lnTo>
                      <a:lnTo>
                        <a:pt x="324" y="1115"/>
                      </a:lnTo>
                      <a:lnTo>
                        <a:pt x="320" y="1112"/>
                      </a:lnTo>
                      <a:lnTo>
                        <a:pt x="311" y="1107"/>
                      </a:lnTo>
                      <a:lnTo>
                        <a:pt x="305" y="1111"/>
                      </a:lnTo>
                      <a:lnTo>
                        <a:pt x="299" y="1112"/>
                      </a:lnTo>
                      <a:lnTo>
                        <a:pt x="295" y="1111"/>
                      </a:lnTo>
                      <a:lnTo>
                        <a:pt x="288" y="1105"/>
                      </a:lnTo>
                      <a:lnTo>
                        <a:pt x="284" y="1104"/>
                      </a:lnTo>
                      <a:lnTo>
                        <a:pt x="281" y="1104"/>
                      </a:lnTo>
                      <a:lnTo>
                        <a:pt x="278" y="1104"/>
                      </a:lnTo>
                      <a:lnTo>
                        <a:pt x="275" y="1105"/>
                      </a:lnTo>
                      <a:lnTo>
                        <a:pt x="266" y="1109"/>
                      </a:lnTo>
                      <a:lnTo>
                        <a:pt x="257" y="1111"/>
                      </a:lnTo>
                      <a:lnTo>
                        <a:pt x="249" y="1109"/>
                      </a:lnTo>
                      <a:lnTo>
                        <a:pt x="241" y="1105"/>
                      </a:lnTo>
                      <a:lnTo>
                        <a:pt x="237" y="1103"/>
                      </a:lnTo>
                      <a:lnTo>
                        <a:pt x="233" y="1103"/>
                      </a:lnTo>
                      <a:lnTo>
                        <a:pt x="227" y="1103"/>
                      </a:lnTo>
                      <a:lnTo>
                        <a:pt x="223" y="1104"/>
                      </a:lnTo>
                      <a:lnTo>
                        <a:pt x="216" y="1105"/>
                      </a:lnTo>
                      <a:lnTo>
                        <a:pt x="209" y="1105"/>
                      </a:lnTo>
                      <a:lnTo>
                        <a:pt x="202" y="1104"/>
                      </a:lnTo>
                      <a:lnTo>
                        <a:pt x="195" y="1103"/>
                      </a:lnTo>
                      <a:lnTo>
                        <a:pt x="194" y="1101"/>
                      </a:lnTo>
                      <a:lnTo>
                        <a:pt x="192" y="1100"/>
                      </a:lnTo>
                      <a:lnTo>
                        <a:pt x="191" y="1094"/>
                      </a:lnTo>
                      <a:lnTo>
                        <a:pt x="191" y="1091"/>
                      </a:lnTo>
                      <a:lnTo>
                        <a:pt x="192" y="1087"/>
                      </a:lnTo>
                      <a:lnTo>
                        <a:pt x="195" y="1085"/>
                      </a:lnTo>
                      <a:lnTo>
                        <a:pt x="199" y="1082"/>
                      </a:lnTo>
                      <a:lnTo>
                        <a:pt x="202" y="1083"/>
                      </a:lnTo>
                      <a:lnTo>
                        <a:pt x="205" y="1085"/>
                      </a:lnTo>
                      <a:lnTo>
                        <a:pt x="206" y="1087"/>
                      </a:lnTo>
                      <a:lnTo>
                        <a:pt x="205" y="1093"/>
                      </a:lnTo>
                      <a:lnTo>
                        <a:pt x="206" y="1097"/>
                      </a:lnTo>
                      <a:lnTo>
                        <a:pt x="216" y="1097"/>
                      </a:lnTo>
                      <a:lnTo>
                        <a:pt x="220" y="1080"/>
                      </a:lnTo>
                      <a:lnTo>
                        <a:pt x="231" y="1076"/>
                      </a:lnTo>
                      <a:lnTo>
                        <a:pt x="237" y="1075"/>
                      </a:lnTo>
                      <a:lnTo>
                        <a:pt x="244" y="1076"/>
                      </a:lnTo>
                      <a:lnTo>
                        <a:pt x="246" y="1075"/>
                      </a:lnTo>
                      <a:lnTo>
                        <a:pt x="248" y="1072"/>
                      </a:lnTo>
                      <a:lnTo>
                        <a:pt x="248" y="1068"/>
                      </a:lnTo>
                      <a:lnTo>
                        <a:pt x="246" y="1064"/>
                      </a:lnTo>
                      <a:lnTo>
                        <a:pt x="273" y="1054"/>
                      </a:lnTo>
                      <a:lnTo>
                        <a:pt x="269" y="1051"/>
                      </a:lnTo>
                      <a:lnTo>
                        <a:pt x="266" y="1049"/>
                      </a:lnTo>
                      <a:lnTo>
                        <a:pt x="260" y="1050"/>
                      </a:lnTo>
                      <a:lnTo>
                        <a:pt x="255" y="1050"/>
                      </a:lnTo>
                      <a:lnTo>
                        <a:pt x="249" y="1047"/>
                      </a:lnTo>
                      <a:lnTo>
                        <a:pt x="244" y="1043"/>
                      </a:lnTo>
                      <a:lnTo>
                        <a:pt x="235" y="1053"/>
                      </a:lnTo>
                      <a:lnTo>
                        <a:pt x="231" y="1055"/>
                      </a:lnTo>
                      <a:lnTo>
                        <a:pt x="227" y="1058"/>
                      </a:lnTo>
                      <a:lnTo>
                        <a:pt x="223" y="1061"/>
                      </a:lnTo>
                      <a:lnTo>
                        <a:pt x="216" y="1061"/>
                      </a:lnTo>
                      <a:lnTo>
                        <a:pt x="210" y="1060"/>
                      </a:lnTo>
                      <a:lnTo>
                        <a:pt x="206" y="1057"/>
                      </a:lnTo>
                      <a:lnTo>
                        <a:pt x="201" y="1051"/>
                      </a:lnTo>
                      <a:lnTo>
                        <a:pt x="194" y="1047"/>
                      </a:lnTo>
                      <a:lnTo>
                        <a:pt x="195" y="1033"/>
                      </a:lnTo>
                      <a:lnTo>
                        <a:pt x="203" y="1037"/>
                      </a:lnTo>
                      <a:lnTo>
                        <a:pt x="212" y="1040"/>
                      </a:lnTo>
                      <a:lnTo>
                        <a:pt x="220" y="1040"/>
                      </a:lnTo>
                      <a:lnTo>
                        <a:pt x="230" y="1039"/>
                      </a:lnTo>
                      <a:lnTo>
                        <a:pt x="233" y="1035"/>
                      </a:lnTo>
                      <a:lnTo>
                        <a:pt x="234" y="1031"/>
                      </a:lnTo>
                      <a:lnTo>
                        <a:pt x="235" y="1024"/>
                      </a:lnTo>
                      <a:lnTo>
                        <a:pt x="234" y="1019"/>
                      </a:lnTo>
                      <a:lnTo>
                        <a:pt x="233" y="1017"/>
                      </a:lnTo>
                      <a:lnTo>
                        <a:pt x="230" y="1014"/>
                      </a:lnTo>
                      <a:lnTo>
                        <a:pt x="226" y="1014"/>
                      </a:lnTo>
                      <a:lnTo>
                        <a:pt x="217" y="1017"/>
                      </a:lnTo>
                      <a:lnTo>
                        <a:pt x="213" y="1035"/>
                      </a:lnTo>
                      <a:lnTo>
                        <a:pt x="209" y="1033"/>
                      </a:lnTo>
                      <a:lnTo>
                        <a:pt x="210" y="1018"/>
                      </a:lnTo>
                      <a:lnTo>
                        <a:pt x="206" y="1015"/>
                      </a:lnTo>
                      <a:lnTo>
                        <a:pt x="203" y="1017"/>
                      </a:lnTo>
                      <a:lnTo>
                        <a:pt x="197" y="1021"/>
                      </a:lnTo>
                      <a:lnTo>
                        <a:pt x="188" y="1018"/>
                      </a:lnTo>
                      <a:lnTo>
                        <a:pt x="188" y="1003"/>
                      </a:lnTo>
                      <a:lnTo>
                        <a:pt x="197" y="993"/>
                      </a:lnTo>
                      <a:lnTo>
                        <a:pt x="197" y="990"/>
                      </a:lnTo>
                      <a:lnTo>
                        <a:pt x="195" y="989"/>
                      </a:lnTo>
                      <a:lnTo>
                        <a:pt x="191" y="985"/>
                      </a:lnTo>
                      <a:lnTo>
                        <a:pt x="188" y="983"/>
                      </a:lnTo>
                      <a:lnTo>
                        <a:pt x="188" y="981"/>
                      </a:lnTo>
                      <a:lnTo>
                        <a:pt x="188" y="979"/>
                      </a:lnTo>
                      <a:lnTo>
                        <a:pt x="191" y="977"/>
                      </a:lnTo>
                      <a:lnTo>
                        <a:pt x="179" y="968"/>
                      </a:lnTo>
                      <a:lnTo>
                        <a:pt x="191" y="960"/>
                      </a:lnTo>
                      <a:lnTo>
                        <a:pt x="197" y="957"/>
                      </a:lnTo>
                      <a:lnTo>
                        <a:pt x="202" y="953"/>
                      </a:lnTo>
                      <a:lnTo>
                        <a:pt x="203" y="950"/>
                      </a:lnTo>
                      <a:lnTo>
                        <a:pt x="203" y="946"/>
                      </a:lnTo>
                      <a:lnTo>
                        <a:pt x="203" y="936"/>
                      </a:lnTo>
                      <a:lnTo>
                        <a:pt x="197" y="941"/>
                      </a:lnTo>
                      <a:lnTo>
                        <a:pt x="191" y="945"/>
                      </a:lnTo>
                      <a:lnTo>
                        <a:pt x="187" y="949"/>
                      </a:lnTo>
                      <a:lnTo>
                        <a:pt x="185" y="957"/>
                      </a:lnTo>
                      <a:lnTo>
                        <a:pt x="180" y="952"/>
                      </a:lnTo>
                      <a:lnTo>
                        <a:pt x="177" y="947"/>
                      </a:lnTo>
                      <a:lnTo>
                        <a:pt x="174" y="941"/>
                      </a:lnTo>
                      <a:lnTo>
                        <a:pt x="176" y="936"/>
                      </a:lnTo>
                      <a:lnTo>
                        <a:pt x="179" y="932"/>
                      </a:lnTo>
                      <a:lnTo>
                        <a:pt x="183" y="928"/>
                      </a:lnTo>
                      <a:lnTo>
                        <a:pt x="184" y="924"/>
                      </a:lnTo>
                      <a:lnTo>
                        <a:pt x="183" y="920"/>
                      </a:lnTo>
                      <a:lnTo>
                        <a:pt x="180" y="914"/>
                      </a:lnTo>
                      <a:lnTo>
                        <a:pt x="170" y="927"/>
                      </a:lnTo>
                      <a:lnTo>
                        <a:pt x="167" y="923"/>
                      </a:lnTo>
                      <a:lnTo>
                        <a:pt x="166" y="918"/>
                      </a:lnTo>
                      <a:lnTo>
                        <a:pt x="166" y="913"/>
                      </a:lnTo>
                      <a:lnTo>
                        <a:pt x="165" y="906"/>
                      </a:lnTo>
                      <a:lnTo>
                        <a:pt x="165" y="902"/>
                      </a:lnTo>
                      <a:lnTo>
                        <a:pt x="166" y="899"/>
                      </a:lnTo>
                      <a:lnTo>
                        <a:pt x="167" y="896"/>
                      </a:lnTo>
                      <a:lnTo>
                        <a:pt x="172" y="893"/>
                      </a:lnTo>
                      <a:lnTo>
                        <a:pt x="172" y="891"/>
                      </a:lnTo>
                      <a:lnTo>
                        <a:pt x="170" y="887"/>
                      </a:lnTo>
                      <a:lnTo>
                        <a:pt x="167" y="881"/>
                      </a:lnTo>
                      <a:lnTo>
                        <a:pt x="169" y="877"/>
                      </a:lnTo>
                      <a:lnTo>
                        <a:pt x="172" y="873"/>
                      </a:lnTo>
                      <a:lnTo>
                        <a:pt x="177" y="869"/>
                      </a:lnTo>
                      <a:lnTo>
                        <a:pt x="173" y="867"/>
                      </a:lnTo>
                      <a:lnTo>
                        <a:pt x="170" y="866"/>
                      </a:lnTo>
                      <a:lnTo>
                        <a:pt x="166" y="860"/>
                      </a:lnTo>
                      <a:lnTo>
                        <a:pt x="162" y="849"/>
                      </a:lnTo>
                      <a:lnTo>
                        <a:pt x="172" y="848"/>
                      </a:lnTo>
                      <a:lnTo>
                        <a:pt x="162" y="837"/>
                      </a:lnTo>
                      <a:lnTo>
                        <a:pt x="165" y="835"/>
                      </a:lnTo>
                      <a:lnTo>
                        <a:pt x="167" y="835"/>
                      </a:lnTo>
                      <a:lnTo>
                        <a:pt x="173" y="835"/>
                      </a:lnTo>
                      <a:lnTo>
                        <a:pt x="176" y="835"/>
                      </a:lnTo>
                      <a:lnTo>
                        <a:pt x="177" y="835"/>
                      </a:lnTo>
                      <a:lnTo>
                        <a:pt x="180" y="834"/>
                      </a:lnTo>
                      <a:lnTo>
                        <a:pt x="181" y="830"/>
                      </a:lnTo>
                      <a:lnTo>
                        <a:pt x="173" y="827"/>
                      </a:lnTo>
                      <a:lnTo>
                        <a:pt x="167" y="821"/>
                      </a:lnTo>
                      <a:lnTo>
                        <a:pt x="163" y="816"/>
                      </a:lnTo>
                      <a:lnTo>
                        <a:pt x="159" y="809"/>
                      </a:lnTo>
                      <a:lnTo>
                        <a:pt x="156" y="805"/>
                      </a:lnTo>
                      <a:lnTo>
                        <a:pt x="151" y="801"/>
                      </a:lnTo>
                      <a:lnTo>
                        <a:pt x="154" y="798"/>
                      </a:lnTo>
                      <a:lnTo>
                        <a:pt x="156" y="795"/>
                      </a:lnTo>
                      <a:lnTo>
                        <a:pt x="156" y="791"/>
                      </a:lnTo>
                      <a:lnTo>
                        <a:pt x="154" y="785"/>
                      </a:lnTo>
                      <a:lnTo>
                        <a:pt x="152" y="783"/>
                      </a:lnTo>
                      <a:lnTo>
                        <a:pt x="152" y="777"/>
                      </a:lnTo>
                      <a:lnTo>
                        <a:pt x="151" y="767"/>
                      </a:lnTo>
                      <a:lnTo>
                        <a:pt x="169" y="765"/>
                      </a:lnTo>
                      <a:lnTo>
                        <a:pt x="172" y="751"/>
                      </a:lnTo>
                      <a:lnTo>
                        <a:pt x="163" y="749"/>
                      </a:lnTo>
                      <a:lnTo>
                        <a:pt x="161" y="749"/>
                      </a:lnTo>
                      <a:lnTo>
                        <a:pt x="158" y="748"/>
                      </a:lnTo>
                      <a:lnTo>
                        <a:pt x="156" y="745"/>
                      </a:lnTo>
                      <a:lnTo>
                        <a:pt x="156" y="743"/>
                      </a:lnTo>
                      <a:lnTo>
                        <a:pt x="158" y="736"/>
                      </a:lnTo>
                      <a:lnTo>
                        <a:pt x="154" y="734"/>
                      </a:lnTo>
                      <a:lnTo>
                        <a:pt x="151" y="733"/>
                      </a:lnTo>
                      <a:lnTo>
                        <a:pt x="147" y="729"/>
                      </a:lnTo>
                      <a:lnTo>
                        <a:pt x="141" y="723"/>
                      </a:lnTo>
                      <a:lnTo>
                        <a:pt x="137" y="722"/>
                      </a:lnTo>
                      <a:lnTo>
                        <a:pt x="133" y="720"/>
                      </a:lnTo>
                      <a:lnTo>
                        <a:pt x="134" y="718"/>
                      </a:lnTo>
                      <a:lnTo>
                        <a:pt x="152" y="713"/>
                      </a:lnTo>
                      <a:lnTo>
                        <a:pt x="155" y="727"/>
                      </a:lnTo>
                      <a:lnTo>
                        <a:pt x="170" y="723"/>
                      </a:lnTo>
                      <a:lnTo>
                        <a:pt x="172" y="723"/>
                      </a:lnTo>
                      <a:lnTo>
                        <a:pt x="173" y="725"/>
                      </a:lnTo>
                      <a:lnTo>
                        <a:pt x="174" y="730"/>
                      </a:lnTo>
                      <a:lnTo>
                        <a:pt x="165" y="727"/>
                      </a:lnTo>
                      <a:lnTo>
                        <a:pt x="163" y="738"/>
                      </a:lnTo>
                      <a:lnTo>
                        <a:pt x="191" y="748"/>
                      </a:lnTo>
                      <a:lnTo>
                        <a:pt x="202" y="751"/>
                      </a:lnTo>
                      <a:lnTo>
                        <a:pt x="213" y="754"/>
                      </a:lnTo>
                      <a:lnTo>
                        <a:pt x="217" y="754"/>
                      </a:lnTo>
                      <a:lnTo>
                        <a:pt x="223" y="752"/>
                      </a:lnTo>
                      <a:lnTo>
                        <a:pt x="231" y="769"/>
                      </a:lnTo>
                      <a:lnTo>
                        <a:pt x="226" y="770"/>
                      </a:lnTo>
                      <a:lnTo>
                        <a:pt x="219" y="770"/>
                      </a:lnTo>
                      <a:lnTo>
                        <a:pt x="208" y="769"/>
                      </a:lnTo>
                      <a:lnTo>
                        <a:pt x="203" y="759"/>
                      </a:lnTo>
                      <a:lnTo>
                        <a:pt x="188" y="762"/>
                      </a:lnTo>
                      <a:lnTo>
                        <a:pt x="188" y="777"/>
                      </a:lnTo>
                      <a:lnTo>
                        <a:pt x="198" y="780"/>
                      </a:lnTo>
                      <a:lnTo>
                        <a:pt x="202" y="781"/>
                      </a:lnTo>
                      <a:lnTo>
                        <a:pt x="206" y="784"/>
                      </a:lnTo>
                      <a:lnTo>
                        <a:pt x="209" y="785"/>
                      </a:lnTo>
                      <a:lnTo>
                        <a:pt x="212" y="787"/>
                      </a:lnTo>
                      <a:lnTo>
                        <a:pt x="220" y="788"/>
                      </a:lnTo>
                      <a:lnTo>
                        <a:pt x="228" y="785"/>
                      </a:lnTo>
                      <a:lnTo>
                        <a:pt x="237" y="781"/>
                      </a:lnTo>
                      <a:lnTo>
                        <a:pt x="242" y="777"/>
                      </a:lnTo>
                      <a:lnTo>
                        <a:pt x="249" y="776"/>
                      </a:lnTo>
                      <a:lnTo>
                        <a:pt x="256" y="776"/>
                      </a:lnTo>
                      <a:lnTo>
                        <a:pt x="263" y="777"/>
                      </a:lnTo>
                      <a:lnTo>
                        <a:pt x="267" y="779"/>
                      </a:lnTo>
                      <a:lnTo>
                        <a:pt x="267" y="767"/>
                      </a:lnTo>
                      <a:lnTo>
                        <a:pt x="237" y="748"/>
                      </a:lnTo>
                      <a:lnTo>
                        <a:pt x="230" y="744"/>
                      </a:lnTo>
                      <a:lnTo>
                        <a:pt x="221" y="741"/>
                      </a:lnTo>
                      <a:lnTo>
                        <a:pt x="212" y="740"/>
                      </a:lnTo>
                      <a:lnTo>
                        <a:pt x="203" y="740"/>
                      </a:lnTo>
                      <a:lnTo>
                        <a:pt x="191" y="738"/>
                      </a:lnTo>
                      <a:lnTo>
                        <a:pt x="185" y="725"/>
                      </a:lnTo>
                      <a:lnTo>
                        <a:pt x="201" y="719"/>
                      </a:lnTo>
                      <a:lnTo>
                        <a:pt x="184" y="713"/>
                      </a:lnTo>
                      <a:lnTo>
                        <a:pt x="167" y="709"/>
                      </a:lnTo>
                      <a:lnTo>
                        <a:pt x="159" y="708"/>
                      </a:lnTo>
                      <a:lnTo>
                        <a:pt x="154" y="705"/>
                      </a:lnTo>
                      <a:lnTo>
                        <a:pt x="154" y="704"/>
                      </a:lnTo>
                      <a:lnTo>
                        <a:pt x="152" y="701"/>
                      </a:lnTo>
                      <a:lnTo>
                        <a:pt x="154" y="693"/>
                      </a:lnTo>
                      <a:lnTo>
                        <a:pt x="141" y="689"/>
                      </a:lnTo>
                      <a:lnTo>
                        <a:pt x="136" y="684"/>
                      </a:lnTo>
                      <a:lnTo>
                        <a:pt x="134" y="680"/>
                      </a:lnTo>
                      <a:lnTo>
                        <a:pt x="134" y="675"/>
                      </a:lnTo>
                      <a:lnTo>
                        <a:pt x="136" y="671"/>
                      </a:lnTo>
                      <a:lnTo>
                        <a:pt x="138" y="666"/>
                      </a:lnTo>
                      <a:lnTo>
                        <a:pt x="140" y="662"/>
                      </a:lnTo>
                      <a:lnTo>
                        <a:pt x="140" y="635"/>
                      </a:lnTo>
                      <a:lnTo>
                        <a:pt x="134" y="635"/>
                      </a:lnTo>
                      <a:lnTo>
                        <a:pt x="129" y="630"/>
                      </a:lnTo>
                      <a:lnTo>
                        <a:pt x="126" y="626"/>
                      </a:lnTo>
                      <a:lnTo>
                        <a:pt x="123" y="621"/>
                      </a:lnTo>
                      <a:lnTo>
                        <a:pt x="122" y="610"/>
                      </a:lnTo>
                      <a:lnTo>
                        <a:pt x="122" y="604"/>
                      </a:lnTo>
                      <a:lnTo>
                        <a:pt x="125" y="599"/>
                      </a:lnTo>
                      <a:lnTo>
                        <a:pt x="127" y="594"/>
                      </a:lnTo>
                      <a:lnTo>
                        <a:pt x="126" y="590"/>
                      </a:lnTo>
                      <a:lnTo>
                        <a:pt x="122" y="583"/>
                      </a:lnTo>
                      <a:lnTo>
                        <a:pt x="127" y="578"/>
                      </a:lnTo>
                      <a:lnTo>
                        <a:pt x="130" y="575"/>
                      </a:lnTo>
                      <a:lnTo>
                        <a:pt x="129" y="571"/>
                      </a:lnTo>
                      <a:lnTo>
                        <a:pt x="123" y="565"/>
                      </a:lnTo>
                      <a:lnTo>
                        <a:pt x="120" y="561"/>
                      </a:lnTo>
                      <a:lnTo>
                        <a:pt x="120" y="557"/>
                      </a:lnTo>
                      <a:lnTo>
                        <a:pt x="122" y="549"/>
                      </a:lnTo>
                      <a:lnTo>
                        <a:pt x="125" y="543"/>
                      </a:lnTo>
                      <a:lnTo>
                        <a:pt x="127" y="538"/>
                      </a:lnTo>
                      <a:lnTo>
                        <a:pt x="118" y="528"/>
                      </a:lnTo>
                      <a:lnTo>
                        <a:pt x="130" y="527"/>
                      </a:lnTo>
                      <a:lnTo>
                        <a:pt x="136" y="527"/>
                      </a:lnTo>
                      <a:lnTo>
                        <a:pt x="141" y="524"/>
                      </a:lnTo>
                      <a:lnTo>
                        <a:pt x="143" y="522"/>
                      </a:lnTo>
                      <a:lnTo>
                        <a:pt x="144" y="520"/>
                      </a:lnTo>
                      <a:lnTo>
                        <a:pt x="147" y="510"/>
                      </a:lnTo>
                      <a:lnTo>
                        <a:pt x="134" y="513"/>
                      </a:lnTo>
                      <a:lnTo>
                        <a:pt x="126" y="514"/>
                      </a:lnTo>
                      <a:lnTo>
                        <a:pt x="122" y="513"/>
                      </a:lnTo>
                      <a:lnTo>
                        <a:pt x="118" y="510"/>
                      </a:lnTo>
                      <a:lnTo>
                        <a:pt x="115" y="509"/>
                      </a:lnTo>
                      <a:lnTo>
                        <a:pt x="111" y="507"/>
                      </a:lnTo>
                      <a:lnTo>
                        <a:pt x="100" y="504"/>
                      </a:lnTo>
                      <a:lnTo>
                        <a:pt x="86" y="471"/>
                      </a:lnTo>
                      <a:lnTo>
                        <a:pt x="73" y="461"/>
                      </a:lnTo>
                      <a:lnTo>
                        <a:pt x="80" y="459"/>
                      </a:lnTo>
                      <a:lnTo>
                        <a:pt x="84" y="457"/>
                      </a:lnTo>
                      <a:lnTo>
                        <a:pt x="89" y="460"/>
                      </a:lnTo>
                      <a:lnTo>
                        <a:pt x="94" y="464"/>
                      </a:lnTo>
                      <a:lnTo>
                        <a:pt x="105" y="457"/>
                      </a:lnTo>
                      <a:lnTo>
                        <a:pt x="104" y="466"/>
                      </a:lnTo>
                      <a:lnTo>
                        <a:pt x="102" y="474"/>
                      </a:lnTo>
                      <a:lnTo>
                        <a:pt x="101" y="482"/>
                      </a:lnTo>
                      <a:lnTo>
                        <a:pt x="102" y="491"/>
                      </a:lnTo>
                      <a:lnTo>
                        <a:pt x="115" y="474"/>
                      </a:lnTo>
                      <a:lnTo>
                        <a:pt x="125" y="474"/>
                      </a:lnTo>
                      <a:lnTo>
                        <a:pt x="130" y="473"/>
                      </a:lnTo>
                      <a:lnTo>
                        <a:pt x="134" y="468"/>
                      </a:lnTo>
                      <a:lnTo>
                        <a:pt x="119" y="468"/>
                      </a:lnTo>
                      <a:lnTo>
                        <a:pt x="113" y="453"/>
                      </a:lnTo>
                      <a:lnTo>
                        <a:pt x="120" y="452"/>
                      </a:lnTo>
                      <a:lnTo>
                        <a:pt x="127" y="452"/>
                      </a:lnTo>
                      <a:lnTo>
                        <a:pt x="134" y="452"/>
                      </a:lnTo>
                      <a:lnTo>
                        <a:pt x="140" y="455"/>
                      </a:lnTo>
                      <a:lnTo>
                        <a:pt x="147" y="457"/>
                      </a:lnTo>
                      <a:lnTo>
                        <a:pt x="149" y="457"/>
                      </a:lnTo>
                      <a:lnTo>
                        <a:pt x="151" y="456"/>
                      </a:lnTo>
                      <a:lnTo>
                        <a:pt x="151" y="453"/>
                      </a:lnTo>
                      <a:lnTo>
                        <a:pt x="151" y="452"/>
                      </a:lnTo>
                      <a:lnTo>
                        <a:pt x="144" y="448"/>
                      </a:lnTo>
                      <a:lnTo>
                        <a:pt x="141" y="443"/>
                      </a:lnTo>
                      <a:lnTo>
                        <a:pt x="143" y="439"/>
                      </a:lnTo>
                      <a:lnTo>
                        <a:pt x="145" y="434"/>
                      </a:lnTo>
                      <a:lnTo>
                        <a:pt x="145" y="432"/>
                      </a:lnTo>
                      <a:lnTo>
                        <a:pt x="144" y="430"/>
                      </a:lnTo>
                      <a:lnTo>
                        <a:pt x="141" y="425"/>
                      </a:lnTo>
                      <a:lnTo>
                        <a:pt x="134" y="428"/>
                      </a:lnTo>
                      <a:lnTo>
                        <a:pt x="130" y="432"/>
                      </a:lnTo>
                      <a:lnTo>
                        <a:pt x="130" y="438"/>
                      </a:lnTo>
                      <a:lnTo>
                        <a:pt x="131" y="443"/>
                      </a:lnTo>
                      <a:lnTo>
                        <a:pt x="123" y="445"/>
                      </a:lnTo>
                      <a:lnTo>
                        <a:pt x="115" y="446"/>
                      </a:lnTo>
                      <a:lnTo>
                        <a:pt x="108" y="448"/>
                      </a:lnTo>
                      <a:lnTo>
                        <a:pt x="101" y="446"/>
                      </a:lnTo>
                      <a:lnTo>
                        <a:pt x="98" y="446"/>
                      </a:lnTo>
                      <a:lnTo>
                        <a:pt x="97" y="448"/>
                      </a:lnTo>
                      <a:lnTo>
                        <a:pt x="90" y="453"/>
                      </a:lnTo>
                      <a:lnTo>
                        <a:pt x="76" y="448"/>
                      </a:lnTo>
                      <a:lnTo>
                        <a:pt x="79" y="445"/>
                      </a:lnTo>
                      <a:lnTo>
                        <a:pt x="80" y="443"/>
                      </a:lnTo>
                      <a:lnTo>
                        <a:pt x="82" y="442"/>
                      </a:lnTo>
                      <a:lnTo>
                        <a:pt x="84" y="443"/>
                      </a:lnTo>
                      <a:lnTo>
                        <a:pt x="89" y="445"/>
                      </a:lnTo>
                      <a:lnTo>
                        <a:pt x="93" y="445"/>
                      </a:lnTo>
                      <a:lnTo>
                        <a:pt x="93" y="441"/>
                      </a:lnTo>
                      <a:lnTo>
                        <a:pt x="91" y="438"/>
                      </a:lnTo>
                      <a:lnTo>
                        <a:pt x="87" y="432"/>
                      </a:lnTo>
                      <a:lnTo>
                        <a:pt x="83" y="428"/>
                      </a:lnTo>
                      <a:lnTo>
                        <a:pt x="80" y="425"/>
                      </a:lnTo>
                      <a:lnTo>
                        <a:pt x="80" y="423"/>
                      </a:lnTo>
                      <a:lnTo>
                        <a:pt x="65" y="420"/>
                      </a:lnTo>
                      <a:lnTo>
                        <a:pt x="62" y="412"/>
                      </a:lnTo>
                      <a:lnTo>
                        <a:pt x="65" y="412"/>
                      </a:lnTo>
                      <a:lnTo>
                        <a:pt x="75" y="414"/>
                      </a:lnTo>
                      <a:lnTo>
                        <a:pt x="86" y="419"/>
                      </a:lnTo>
                      <a:lnTo>
                        <a:pt x="79" y="406"/>
                      </a:lnTo>
                      <a:lnTo>
                        <a:pt x="90" y="401"/>
                      </a:lnTo>
                      <a:lnTo>
                        <a:pt x="73" y="395"/>
                      </a:lnTo>
                      <a:lnTo>
                        <a:pt x="66" y="391"/>
                      </a:lnTo>
                      <a:lnTo>
                        <a:pt x="61" y="387"/>
                      </a:lnTo>
                      <a:lnTo>
                        <a:pt x="68" y="388"/>
                      </a:lnTo>
                      <a:lnTo>
                        <a:pt x="73" y="388"/>
                      </a:lnTo>
                      <a:lnTo>
                        <a:pt x="76" y="388"/>
                      </a:lnTo>
                      <a:lnTo>
                        <a:pt x="77" y="387"/>
                      </a:lnTo>
                      <a:lnTo>
                        <a:pt x="79" y="385"/>
                      </a:lnTo>
                      <a:lnTo>
                        <a:pt x="80" y="381"/>
                      </a:lnTo>
                      <a:lnTo>
                        <a:pt x="82" y="380"/>
                      </a:lnTo>
                      <a:lnTo>
                        <a:pt x="84" y="378"/>
                      </a:lnTo>
                      <a:lnTo>
                        <a:pt x="93" y="373"/>
                      </a:lnTo>
                      <a:lnTo>
                        <a:pt x="98" y="373"/>
                      </a:lnTo>
                      <a:lnTo>
                        <a:pt x="95" y="359"/>
                      </a:lnTo>
                      <a:lnTo>
                        <a:pt x="95" y="355"/>
                      </a:lnTo>
                      <a:lnTo>
                        <a:pt x="93" y="352"/>
                      </a:lnTo>
                      <a:lnTo>
                        <a:pt x="90" y="351"/>
                      </a:lnTo>
                      <a:lnTo>
                        <a:pt x="84" y="349"/>
                      </a:lnTo>
                      <a:lnTo>
                        <a:pt x="79" y="348"/>
                      </a:lnTo>
                      <a:lnTo>
                        <a:pt x="75" y="347"/>
                      </a:lnTo>
                      <a:lnTo>
                        <a:pt x="71" y="348"/>
                      </a:lnTo>
                      <a:lnTo>
                        <a:pt x="66" y="349"/>
                      </a:lnTo>
                      <a:lnTo>
                        <a:pt x="65" y="352"/>
                      </a:lnTo>
                      <a:lnTo>
                        <a:pt x="89" y="362"/>
                      </a:lnTo>
                      <a:lnTo>
                        <a:pt x="89" y="363"/>
                      </a:lnTo>
                      <a:lnTo>
                        <a:pt x="87" y="365"/>
                      </a:lnTo>
                      <a:lnTo>
                        <a:pt x="82" y="366"/>
                      </a:lnTo>
                      <a:lnTo>
                        <a:pt x="59" y="373"/>
                      </a:lnTo>
                      <a:lnTo>
                        <a:pt x="53" y="374"/>
                      </a:lnTo>
                      <a:lnTo>
                        <a:pt x="48" y="373"/>
                      </a:lnTo>
                      <a:lnTo>
                        <a:pt x="46" y="369"/>
                      </a:lnTo>
                      <a:lnTo>
                        <a:pt x="41" y="362"/>
                      </a:lnTo>
                      <a:lnTo>
                        <a:pt x="48" y="362"/>
                      </a:lnTo>
                      <a:lnTo>
                        <a:pt x="50" y="360"/>
                      </a:lnTo>
                      <a:lnTo>
                        <a:pt x="51" y="358"/>
                      </a:lnTo>
                      <a:lnTo>
                        <a:pt x="47" y="356"/>
                      </a:lnTo>
                      <a:lnTo>
                        <a:pt x="44" y="356"/>
                      </a:lnTo>
                      <a:lnTo>
                        <a:pt x="43" y="358"/>
                      </a:lnTo>
                      <a:lnTo>
                        <a:pt x="43" y="362"/>
                      </a:lnTo>
                      <a:lnTo>
                        <a:pt x="40" y="356"/>
                      </a:lnTo>
                      <a:lnTo>
                        <a:pt x="40" y="351"/>
                      </a:lnTo>
                      <a:lnTo>
                        <a:pt x="43" y="348"/>
                      </a:lnTo>
                      <a:lnTo>
                        <a:pt x="47" y="345"/>
                      </a:lnTo>
                      <a:lnTo>
                        <a:pt x="57" y="344"/>
                      </a:lnTo>
                      <a:lnTo>
                        <a:pt x="65" y="344"/>
                      </a:lnTo>
                      <a:lnTo>
                        <a:pt x="66" y="342"/>
                      </a:lnTo>
                      <a:lnTo>
                        <a:pt x="66" y="340"/>
                      </a:lnTo>
                      <a:lnTo>
                        <a:pt x="65" y="337"/>
                      </a:lnTo>
                      <a:lnTo>
                        <a:pt x="62" y="335"/>
                      </a:lnTo>
                      <a:lnTo>
                        <a:pt x="61" y="333"/>
                      </a:lnTo>
                      <a:lnTo>
                        <a:pt x="61" y="331"/>
                      </a:lnTo>
                      <a:lnTo>
                        <a:pt x="79" y="330"/>
                      </a:lnTo>
                      <a:lnTo>
                        <a:pt x="80" y="334"/>
                      </a:lnTo>
                      <a:lnTo>
                        <a:pt x="83" y="337"/>
                      </a:lnTo>
                      <a:lnTo>
                        <a:pt x="86" y="338"/>
                      </a:lnTo>
                      <a:lnTo>
                        <a:pt x="90" y="338"/>
                      </a:lnTo>
                      <a:lnTo>
                        <a:pt x="98" y="337"/>
                      </a:lnTo>
                      <a:lnTo>
                        <a:pt x="104" y="337"/>
                      </a:lnTo>
                      <a:lnTo>
                        <a:pt x="108" y="338"/>
                      </a:lnTo>
                      <a:lnTo>
                        <a:pt x="102" y="309"/>
                      </a:lnTo>
                      <a:lnTo>
                        <a:pt x="113" y="302"/>
                      </a:lnTo>
                      <a:lnTo>
                        <a:pt x="109" y="297"/>
                      </a:lnTo>
                      <a:lnTo>
                        <a:pt x="105" y="291"/>
                      </a:lnTo>
                      <a:lnTo>
                        <a:pt x="104" y="284"/>
                      </a:lnTo>
                      <a:lnTo>
                        <a:pt x="105" y="277"/>
                      </a:lnTo>
                      <a:lnTo>
                        <a:pt x="95" y="281"/>
                      </a:lnTo>
                      <a:lnTo>
                        <a:pt x="89" y="279"/>
                      </a:lnTo>
                      <a:lnTo>
                        <a:pt x="94" y="276"/>
                      </a:lnTo>
                      <a:lnTo>
                        <a:pt x="98" y="273"/>
                      </a:lnTo>
                      <a:lnTo>
                        <a:pt x="97" y="272"/>
                      </a:lnTo>
                      <a:lnTo>
                        <a:pt x="95" y="269"/>
                      </a:lnTo>
                      <a:lnTo>
                        <a:pt x="91" y="265"/>
                      </a:lnTo>
                      <a:lnTo>
                        <a:pt x="101" y="261"/>
                      </a:lnTo>
                      <a:lnTo>
                        <a:pt x="100" y="257"/>
                      </a:lnTo>
                      <a:lnTo>
                        <a:pt x="97" y="255"/>
                      </a:lnTo>
                      <a:lnTo>
                        <a:pt x="94" y="255"/>
                      </a:lnTo>
                      <a:lnTo>
                        <a:pt x="90" y="255"/>
                      </a:lnTo>
                      <a:lnTo>
                        <a:pt x="90" y="251"/>
                      </a:lnTo>
                      <a:lnTo>
                        <a:pt x="91" y="245"/>
                      </a:lnTo>
                      <a:lnTo>
                        <a:pt x="93" y="240"/>
                      </a:lnTo>
                      <a:lnTo>
                        <a:pt x="91" y="237"/>
                      </a:lnTo>
                      <a:lnTo>
                        <a:pt x="89" y="234"/>
                      </a:lnTo>
                      <a:lnTo>
                        <a:pt x="84" y="233"/>
                      </a:lnTo>
                      <a:lnTo>
                        <a:pt x="80" y="233"/>
                      </a:lnTo>
                      <a:lnTo>
                        <a:pt x="76" y="233"/>
                      </a:lnTo>
                      <a:lnTo>
                        <a:pt x="72" y="236"/>
                      </a:lnTo>
                      <a:lnTo>
                        <a:pt x="68" y="239"/>
                      </a:lnTo>
                      <a:lnTo>
                        <a:pt x="68" y="225"/>
                      </a:lnTo>
                      <a:lnTo>
                        <a:pt x="75" y="229"/>
                      </a:lnTo>
                      <a:lnTo>
                        <a:pt x="77" y="230"/>
                      </a:lnTo>
                      <a:lnTo>
                        <a:pt x="82" y="229"/>
                      </a:lnTo>
                      <a:lnTo>
                        <a:pt x="86" y="225"/>
                      </a:lnTo>
                      <a:lnTo>
                        <a:pt x="95" y="216"/>
                      </a:lnTo>
                      <a:lnTo>
                        <a:pt x="79" y="218"/>
                      </a:lnTo>
                      <a:lnTo>
                        <a:pt x="80" y="214"/>
                      </a:lnTo>
                      <a:lnTo>
                        <a:pt x="82" y="209"/>
                      </a:lnTo>
                      <a:lnTo>
                        <a:pt x="80" y="203"/>
                      </a:lnTo>
                      <a:lnTo>
                        <a:pt x="76" y="196"/>
                      </a:lnTo>
                      <a:lnTo>
                        <a:pt x="72" y="187"/>
                      </a:lnTo>
                      <a:lnTo>
                        <a:pt x="72" y="185"/>
                      </a:lnTo>
                      <a:lnTo>
                        <a:pt x="72" y="180"/>
                      </a:lnTo>
                      <a:lnTo>
                        <a:pt x="95" y="180"/>
                      </a:lnTo>
                      <a:lnTo>
                        <a:pt x="95" y="176"/>
                      </a:lnTo>
                      <a:lnTo>
                        <a:pt x="94" y="173"/>
                      </a:lnTo>
                      <a:lnTo>
                        <a:pt x="90" y="169"/>
                      </a:lnTo>
                      <a:lnTo>
                        <a:pt x="84" y="167"/>
                      </a:lnTo>
                      <a:lnTo>
                        <a:pt x="80" y="164"/>
                      </a:lnTo>
                      <a:lnTo>
                        <a:pt x="72" y="157"/>
                      </a:lnTo>
                      <a:lnTo>
                        <a:pt x="64" y="149"/>
                      </a:lnTo>
                      <a:lnTo>
                        <a:pt x="61" y="151"/>
                      </a:lnTo>
                      <a:lnTo>
                        <a:pt x="61" y="154"/>
                      </a:lnTo>
                      <a:lnTo>
                        <a:pt x="61" y="160"/>
                      </a:lnTo>
                      <a:lnTo>
                        <a:pt x="62" y="167"/>
                      </a:lnTo>
                      <a:lnTo>
                        <a:pt x="61" y="169"/>
                      </a:lnTo>
                      <a:lnTo>
                        <a:pt x="58" y="172"/>
                      </a:lnTo>
                      <a:lnTo>
                        <a:pt x="53" y="172"/>
                      </a:lnTo>
                      <a:lnTo>
                        <a:pt x="50" y="172"/>
                      </a:lnTo>
                      <a:lnTo>
                        <a:pt x="48" y="171"/>
                      </a:lnTo>
                      <a:lnTo>
                        <a:pt x="47" y="165"/>
                      </a:lnTo>
                      <a:lnTo>
                        <a:pt x="46" y="157"/>
                      </a:lnTo>
                      <a:lnTo>
                        <a:pt x="44" y="146"/>
                      </a:lnTo>
                      <a:lnTo>
                        <a:pt x="39" y="144"/>
                      </a:lnTo>
                      <a:lnTo>
                        <a:pt x="18" y="111"/>
                      </a:lnTo>
                      <a:lnTo>
                        <a:pt x="19" y="108"/>
                      </a:lnTo>
                      <a:lnTo>
                        <a:pt x="19" y="103"/>
                      </a:lnTo>
                      <a:lnTo>
                        <a:pt x="0" y="100"/>
                      </a:lnTo>
                      <a:lnTo>
                        <a:pt x="3" y="96"/>
                      </a:lnTo>
                      <a:lnTo>
                        <a:pt x="5" y="93"/>
                      </a:lnTo>
                      <a:lnTo>
                        <a:pt x="8" y="93"/>
                      </a:lnTo>
                      <a:lnTo>
                        <a:pt x="12" y="96"/>
                      </a:lnTo>
                      <a:lnTo>
                        <a:pt x="17" y="99"/>
                      </a:lnTo>
                      <a:lnTo>
                        <a:pt x="21" y="99"/>
                      </a:lnTo>
                      <a:lnTo>
                        <a:pt x="25" y="99"/>
                      </a:lnTo>
                      <a:lnTo>
                        <a:pt x="30" y="96"/>
                      </a:lnTo>
                      <a:lnTo>
                        <a:pt x="36" y="93"/>
                      </a:lnTo>
                      <a:lnTo>
                        <a:pt x="41" y="92"/>
                      </a:lnTo>
                      <a:lnTo>
                        <a:pt x="46" y="92"/>
                      </a:lnTo>
                      <a:lnTo>
                        <a:pt x="53" y="95"/>
                      </a:lnTo>
                      <a:lnTo>
                        <a:pt x="71" y="81"/>
                      </a:lnTo>
                      <a:lnTo>
                        <a:pt x="83" y="85"/>
                      </a:lnTo>
                      <a:lnTo>
                        <a:pt x="112" y="77"/>
                      </a:lnTo>
                      <a:lnTo>
                        <a:pt x="116" y="75"/>
                      </a:lnTo>
                      <a:lnTo>
                        <a:pt x="119" y="75"/>
                      </a:lnTo>
                      <a:lnTo>
                        <a:pt x="122" y="77"/>
                      </a:lnTo>
                      <a:lnTo>
                        <a:pt x="123" y="77"/>
                      </a:lnTo>
                      <a:lnTo>
                        <a:pt x="126" y="77"/>
                      </a:lnTo>
                      <a:lnTo>
                        <a:pt x="134" y="72"/>
                      </a:lnTo>
                      <a:lnTo>
                        <a:pt x="143" y="71"/>
                      </a:lnTo>
                      <a:lnTo>
                        <a:pt x="149" y="70"/>
                      </a:lnTo>
                      <a:lnTo>
                        <a:pt x="159" y="71"/>
                      </a:lnTo>
                      <a:lnTo>
                        <a:pt x="161" y="71"/>
                      </a:lnTo>
                      <a:lnTo>
                        <a:pt x="163" y="70"/>
                      </a:lnTo>
                      <a:lnTo>
                        <a:pt x="165" y="67"/>
                      </a:lnTo>
                      <a:lnTo>
                        <a:pt x="167" y="65"/>
                      </a:lnTo>
                      <a:lnTo>
                        <a:pt x="173" y="64"/>
                      </a:lnTo>
                      <a:lnTo>
                        <a:pt x="187" y="65"/>
                      </a:lnTo>
                      <a:lnTo>
                        <a:pt x="221" y="67"/>
                      </a:lnTo>
                      <a:lnTo>
                        <a:pt x="256" y="67"/>
                      </a:lnTo>
                      <a:lnTo>
                        <a:pt x="289" y="64"/>
                      </a:lnTo>
                      <a:lnTo>
                        <a:pt x="307" y="61"/>
                      </a:lnTo>
                      <a:lnTo>
                        <a:pt x="324" y="57"/>
                      </a:lnTo>
                      <a:lnTo>
                        <a:pt x="332" y="57"/>
                      </a:lnTo>
                      <a:lnTo>
                        <a:pt x="341" y="56"/>
                      </a:lnTo>
                      <a:lnTo>
                        <a:pt x="345" y="57"/>
                      </a:lnTo>
                      <a:lnTo>
                        <a:pt x="349" y="54"/>
                      </a:lnTo>
                      <a:lnTo>
                        <a:pt x="352" y="53"/>
                      </a:lnTo>
                      <a:lnTo>
                        <a:pt x="359" y="54"/>
                      </a:lnTo>
                      <a:lnTo>
                        <a:pt x="364" y="56"/>
                      </a:lnTo>
                      <a:lnTo>
                        <a:pt x="371" y="56"/>
                      </a:lnTo>
                      <a:lnTo>
                        <a:pt x="374" y="56"/>
                      </a:lnTo>
                      <a:lnTo>
                        <a:pt x="378" y="59"/>
                      </a:lnTo>
                      <a:lnTo>
                        <a:pt x="381" y="60"/>
                      </a:lnTo>
                      <a:lnTo>
                        <a:pt x="383" y="60"/>
                      </a:lnTo>
                      <a:lnTo>
                        <a:pt x="386" y="60"/>
                      </a:lnTo>
                      <a:lnTo>
                        <a:pt x="393" y="57"/>
                      </a:lnTo>
                      <a:lnTo>
                        <a:pt x="399" y="54"/>
                      </a:lnTo>
                      <a:lnTo>
                        <a:pt x="404" y="53"/>
                      </a:lnTo>
                      <a:lnTo>
                        <a:pt x="408" y="53"/>
                      </a:lnTo>
                      <a:lnTo>
                        <a:pt x="419" y="53"/>
                      </a:lnTo>
                      <a:lnTo>
                        <a:pt x="424" y="53"/>
                      </a:lnTo>
                      <a:lnTo>
                        <a:pt x="426" y="53"/>
                      </a:lnTo>
                      <a:lnTo>
                        <a:pt x="436" y="50"/>
                      </a:lnTo>
                      <a:lnTo>
                        <a:pt x="444" y="49"/>
                      </a:lnTo>
                      <a:lnTo>
                        <a:pt x="462" y="52"/>
                      </a:lnTo>
                      <a:lnTo>
                        <a:pt x="469" y="50"/>
                      </a:lnTo>
                      <a:lnTo>
                        <a:pt x="475" y="50"/>
                      </a:lnTo>
                      <a:lnTo>
                        <a:pt x="478" y="49"/>
                      </a:lnTo>
                      <a:lnTo>
                        <a:pt x="482" y="52"/>
                      </a:lnTo>
                      <a:lnTo>
                        <a:pt x="485" y="52"/>
                      </a:lnTo>
                      <a:lnTo>
                        <a:pt x="491" y="52"/>
                      </a:lnTo>
                      <a:lnTo>
                        <a:pt x="498" y="49"/>
                      </a:lnTo>
                      <a:lnTo>
                        <a:pt x="501" y="47"/>
                      </a:lnTo>
                      <a:lnTo>
                        <a:pt x="504" y="47"/>
                      </a:lnTo>
                      <a:lnTo>
                        <a:pt x="507" y="52"/>
                      </a:lnTo>
                      <a:lnTo>
                        <a:pt x="511" y="54"/>
                      </a:lnTo>
                      <a:lnTo>
                        <a:pt x="512" y="54"/>
                      </a:lnTo>
                      <a:lnTo>
                        <a:pt x="515" y="54"/>
                      </a:lnTo>
                      <a:lnTo>
                        <a:pt x="516" y="50"/>
                      </a:lnTo>
                      <a:lnTo>
                        <a:pt x="519" y="47"/>
                      </a:lnTo>
                      <a:lnTo>
                        <a:pt x="522" y="45"/>
                      </a:lnTo>
                      <a:lnTo>
                        <a:pt x="525" y="45"/>
                      </a:lnTo>
                      <a:lnTo>
                        <a:pt x="530" y="45"/>
                      </a:lnTo>
                      <a:lnTo>
                        <a:pt x="572" y="45"/>
                      </a:lnTo>
                      <a:lnTo>
                        <a:pt x="572" y="32"/>
                      </a:lnTo>
                      <a:lnTo>
                        <a:pt x="577" y="34"/>
                      </a:lnTo>
                      <a:lnTo>
                        <a:pt x="583" y="35"/>
                      </a:lnTo>
                      <a:lnTo>
                        <a:pt x="584" y="38"/>
                      </a:lnTo>
                      <a:lnTo>
                        <a:pt x="586" y="39"/>
                      </a:lnTo>
                      <a:lnTo>
                        <a:pt x="586" y="43"/>
                      </a:lnTo>
                      <a:lnTo>
                        <a:pt x="584" y="46"/>
                      </a:lnTo>
                      <a:lnTo>
                        <a:pt x="583" y="50"/>
                      </a:lnTo>
                      <a:lnTo>
                        <a:pt x="588" y="52"/>
                      </a:lnTo>
                      <a:lnTo>
                        <a:pt x="593" y="46"/>
                      </a:lnTo>
                      <a:lnTo>
                        <a:pt x="598" y="42"/>
                      </a:lnTo>
                      <a:lnTo>
                        <a:pt x="605" y="41"/>
                      </a:lnTo>
                      <a:lnTo>
                        <a:pt x="613" y="41"/>
                      </a:lnTo>
                      <a:lnTo>
                        <a:pt x="623" y="38"/>
                      </a:lnTo>
                      <a:lnTo>
                        <a:pt x="624" y="52"/>
                      </a:lnTo>
                      <a:lnTo>
                        <a:pt x="633" y="50"/>
                      </a:lnTo>
                      <a:lnTo>
                        <a:pt x="637" y="47"/>
                      </a:lnTo>
                      <a:lnTo>
                        <a:pt x="640" y="43"/>
                      </a:lnTo>
                      <a:lnTo>
                        <a:pt x="641" y="36"/>
                      </a:lnTo>
                      <a:lnTo>
                        <a:pt x="648" y="39"/>
                      </a:lnTo>
                      <a:lnTo>
                        <a:pt x="653" y="42"/>
                      </a:lnTo>
                      <a:lnTo>
                        <a:pt x="659" y="45"/>
                      </a:lnTo>
                      <a:lnTo>
                        <a:pt x="662" y="45"/>
                      </a:lnTo>
                      <a:lnTo>
                        <a:pt x="665" y="43"/>
                      </a:lnTo>
                      <a:lnTo>
                        <a:pt x="671" y="39"/>
                      </a:lnTo>
                      <a:lnTo>
                        <a:pt x="676" y="38"/>
                      </a:lnTo>
                      <a:lnTo>
                        <a:pt x="678" y="39"/>
                      </a:lnTo>
                      <a:lnTo>
                        <a:pt x="684" y="45"/>
                      </a:lnTo>
                      <a:lnTo>
                        <a:pt x="725" y="35"/>
                      </a:lnTo>
                      <a:lnTo>
                        <a:pt x="730" y="35"/>
                      </a:lnTo>
                      <a:lnTo>
                        <a:pt x="735" y="38"/>
                      </a:lnTo>
                      <a:lnTo>
                        <a:pt x="739" y="39"/>
                      </a:lnTo>
                      <a:lnTo>
                        <a:pt x="749" y="39"/>
                      </a:lnTo>
                      <a:lnTo>
                        <a:pt x="757" y="36"/>
                      </a:lnTo>
                      <a:lnTo>
                        <a:pt x="766" y="34"/>
                      </a:lnTo>
                      <a:lnTo>
                        <a:pt x="791" y="23"/>
                      </a:lnTo>
                      <a:lnTo>
                        <a:pt x="795" y="31"/>
                      </a:lnTo>
                      <a:lnTo>
                        <a:pt x="813" y="31"/>
                      </a:lnTo>
                      <a:lnTo>
                        <a:pt x="832" y="31"/>
                      </a:lnTo>
                      <a:lnTo>
                        <a:pt x="836" y="31"/>
                      </a:lnTo>
                      <a:lnTo>
                        <a:pt x="839" y="31"/>
                      </a:lnTo>
                      <a:lnTo>
                        <a:pt x="842" y="34"/>
                      </a:lnTo>
                      <a:lnTo>
                        <a:pt x="845" y="36"/>
                      </a:lnTo>
                      <a:lnTo>
                        <a:pt x="850" y="32"/>
                      </a:lnTo>
                      <a:lnTo>
                        <a:pt x="856" y="29"/>
                      </a:lnTo>
                      <a:lnTo>
                        <a:pt x="863" y="28"/>
                      </a:lnTo>
                      <a:lnTo>
                        <a:pt x="869" y="29"/>
                      </a:lnTo>
                      <a:lnTo>
                        <a:pt x="874" y="29"/>
                      </a:lnTo>
                      <a:lnTo>
                        <a:pt x="878" y="29"/>
                      </a:lnTo>
                      <a:lnTo>
                        <a:pt x="885" y="27"/>
                      </a:lnTo>
                      <a:lnTo>
                        <a:pt x="892" y="23"/>
                      </a:lnTo>
                      <a:lnTo>
                        <a:pt x="899" y="18"/>
                      </a:lnTo>
                      <a:lnTo>
                        <a:pt x="907" y="24"/>
                      </a:lnTo>
                      <a:lnTo>
                        <a:pt x="917" y="27"/>
                      </a:lnTo>
                      <a:lnTo>
                        <a:pt x="926" y="28"/>
                      </a:lnTo>
                      <a:lnTo>
                        <a:pt x="937" y="27"/>
                      </a:lnTo>
                      <a:lnTo>
                        <a:pt x="959" y="24"/>
                      </a:lnTo>
                      <a:lnTo>
                        <a:pt x="982" y="21"/>
                      </a:lnTo>
                      <a:lnTo>
                        <a:pt x="1001" y="20"/>
                      </a:lnTo>
                      <a:lnTo>
                        <a:pt x="1052" y="18"/>
                      </a:lnTo>
                      <a:lnTo>
                        <a:pt x="1055" y="17"/>
                      </a:lnTo>
                      <a:lnTo>
                        <a:pt x="1058" y="18"/>
                      </a:lnTo>
                      <a:lnTo>
                        <a:pt x="1063" y="21"/>
                      </a:lnTo>
                      <a:lnTo>
                        <a:pt x="1067" y="23"/>
                      </a:lnTo>
                      <a:lnTo>
                        <a:pt x="1077" y="23"/>
                      </a:lnTo>
                      <a:lnTo>
                        <a:pt x="1098" y="23"/>
                      </a:lnTo>
                      <a:lnTo>
                        <a:pt x="1102" y="23"/>
                      </a:lnTo>
                      <a:lnTo>
                        <a:pt x="1115" y="39"/>
                      </a:lnTo>
                      <a:lnTo>
                        <a:pt x="1123" y="35"/>
                      </a:lnTo>
                      <a:lnTo>
                        <a:pt x="1128" y="29"/>
                      </a:lnTo>
                      <a:lnTo>
                        <a:pt x="1134" y="23"/>
                      </a:lnTo>
                      <a:lnTo>
                        <a:pt x="1139" y="17"/>
                      </a:lnTo>
                      <a:lnTo>
                        <a:pt x="1157" y="29"/>
                      </a:lnTo>
                      <a:lnTo>
                        <a:pt x="1169" y="27"/>
                      </a:lnTo>
                      <a:lnTo>
                        <a:pt x="1181" y="24"/>
                      </a:lnTo>
                      <a:lnTo>
                        <a:pt x="1193" y="24"/>
                      </a:lnTo>
                      <a:lnTo>
                        <a:pt x="1206" y="24"/>
                      </a:lnTo>
                      <a:lnTo>
                        <a:pt x="1218" y="24"/>
                      </a:lnTo>
                      <a:lnTo>
                        <a:pt x="1231" y="24"/>
                      </a:lnTo>
                      <a:lnTo>
                        <a:pt x="1243" y="24"/>
                      </a:lnTo>
                      <a:lnTo>
                        <a:pt x="1249" y="25"/>
                      </a:lnTo>
                      <a:lnTo>
                        <a:pt x="1256" y="29"/>
                      </a:lnTo>
                      <a:lnTo>
                        <a:pt x="1257" y="17"/>
                      </a:lnTo>
                      <a:lnTo>
                        <a:pt x="1270" y="20"/>
                      </a:lnTo>
                      <a:lnTo>
                        <a:pt x="1277" y="21"/>
                      </a:lnTo>
                      <a:lnTo>
                        <a:pt x="1281" y="24"/>
                      </a:lnTo>
                      <a:lnTo>
                        <a:pt x="1288" y="27"/>
                      </a:lnTo>
                      <a:lnTo>
                        <a:pt x="1296" y="28"/>
                      </a:lnTo>
                      <a:lnTo>
                        <a:pt x="1304" y="29"/>
                      </a:lnTo>
                      <a:lnTo>
                        <a:pt x="1311" y="31"/>
                      </a:lnTo>
                      <a:lnTo>
                        <a:pt x="1314" y="31"/>
                      </a:lnTo>
                      <a:lnTo>
                        <a:pt x="1318" y="31"/>
                      </a:lnTo>
                      <a:lnTo>
                        <a:pt x="1324" y="28"/>
                      </a:lnTo>
                      <a:lnTo>
                        <a:pt x="1329" y="25"/>
                      </a:lnTo>
                      <a:lnTo>
                        <a:pt x="1342" y="24"/>
                      </a:lnTo>
                      <a:lnTo>
                        <a:pt x="1354" y="25"/>
                      </a:lnTo>
                      <a:lnTo>
                        <a:pt x="1367" y="27"/>
                      </a:lnTo>
                      <a:lnTo>
                        <a:pt x="1372" y="27"/>
                      </a:lnTo>
                      <a:lnTo>
                        <a:pt x="1376" y="25"/>
                      </a:lnTo>
                      <a:lnTo>
                        <a:pt x="1387" y="24"/>
                      </a:lnTo>
                      <a:lnTo>
                        <a:pt x="1411" y="20"/>
                      </a:lnTo>
                      <a:lnTo>
                        <a:pt x="1434" y="18"/>
                      </a:lnTo>
                      <a:lnTo>
                        <a:pt x="1440" y="18"/>
                      </a:lnTo>
                      <a:lnTo>
                        <a:pt x="1447" y="16"/>
                      </a:lnTo>
                      <a:lnTo>
                        <a:pt x="1448" y="29"/>
                      </a:lnTo>
                      <a:lnTo>
                        <a:pt x="1463" y="28"/>
                      </a:lnTo>
                      <a:lnTo>
                        <a:pt x="1466" y="20"/>
                      </a:lnTo>
                      <a:lnTo>
                        <a:pt x="1486" y="17"/>
                      </a:lnTo>
                      <a:lnTo>
                        <a:pt x="1538" y="11"/>
                      </a:lnTo>
                      <a:lnTo>
                        <a:pt x="1545" y="10"/>
                      </a:lnTo>
                      <a:lnTo>
                        <a:pt x="1551" y="10"/>
                      </a:lnTo>
                      <a:lnTo>
                        <a:pt x="1556" y="11"/>
                      </a:lnTo>
                      <a:lnTo>
                        <a:pt x="1558" y="14"/>
                      </a:lnTo>
                      <a:lnTo>
                        <a:pt x="1560" y="17"/>
                      </a:lnTo>
                      <a:lnTo>
                        <a:pt x="1564" y="17"/>
                      </a:lnTo>
                      <a:lnTo>
                        <a:pt x="1571" y="13"/>
                      </a:lnTo>
                      <a:lnTo>
                        <a:pt x="1578" y="10"/>
                      </a:lnTo>
                      <a:lnTo>
                        <a:pt x="1595" y="7"/>
                      </a:lnTo>
                      <a:lnTo>
                        <a:pt x="1627" y="6"/>
                      </a:lnTo>
                      <a:lnTo>
                        <a:pt x="1639" y="6"/>
                      </a:lnTo>
                      <a:lnTo>
                        <a:pt x="1652" y="6"/>
                      </a:lnTo>
                      <a:lnTo>
                        <a:pt x="1660" y="18"/>
                      </a:lnTo>
                      <a:lnTo>
                        <a:pt x="1661" y="13"/>
                      </a:lnTo>
                      <a:lnTo>
                        <a:pt x="1664" y="10"/>
                      </a:lnTo>
                      <a:lnTo>
                        <a:pt x="1667" y="7"/>
                      </a:lnTo>
                      <a:lnTo>
                        <a:pt x="1670" y="5"/>
                      </a:lnTo>
                      <a:lnTo>
                        <a:pt x="1674" y="3"/>
                      </a:lnTo>
                      <a:lnTo>
                        <a:pt x="1679" y="3"/>
                      </a:lnTo>
                      <a:lnTo>
                        <a:pt x="1690" y="5"/>
                      </a:lnTo>
                      <a:lnTo>
                        <a:pt x="1702" y="6"/>
                      </a:lnTo>
                      <a:lnTo>
                        <a:pt x="1713" y="5"/>
                      </a:lnTo>
                      <a:lnTo>
                        <a:pt x="1722" y="2"/>
                      </a:lnTo>
                      <a:lnTo>
                        <a:pt x="1729" y="0"/>
                      </a:lnTo>
                      <a:lnTo>
                        <a:pt x="1736" y="0"/>
                      </a:lnTo>
                      <a:lnTo>
                        <a:pt x="1738" y="13"/>
                      </a:lnTo>
                      <a:lnTo>
                        <a:pt x="1744" y="11"/>
                      </a:lnTo>
                      <a:lnTo>
                        <a:pt x="1753" y="9"/>
                      </a:lnTo>
                      <a:lnTo>
                        <a:pt x="1767" y="2"/>
                      </a:lnTo>
                      <a:lnTo>
                        <a:pt x="1774" y="11"/>
                      </a:lnTo>
                      <a:lnTo>
                        <a:pt x="1812" y="6"/>
                      </a:lnTo>
                      <a:lnTo>
                        <a:pt x="1807" y="11"/>
                      </a:lnTo>
                      <a:lnTo>
                        <a:pt x="1812" y="18"/>
                      </a:lnTo>
                      <a:lnTo>
                        <a:pt x="1816" y="18"/>
                      </a:lnTo>
                      <a:lnTo>
                        <a:pt x="1818" y="17"/>
                      </a:lnTo>
                      <a:lnTo>
                        <a:pt x="1821" y="16"/>
                      </a:lnTo>
                      <a:lnTo>
                        <a:pt x="1823" y="14"/>
                      </a:lnTo>
                      <a:lnTo>
                        <a:pt x="1830" y="14"/>
                      </a:lnTo>
                      <a:lnTo>
                        <a:pt x="1836" y="16"/>
                      </a:lnTo>
                      <a:lnTo>
                        <a:pt x="1839" y="16"/>
                      </a:lnTo>
                      <a:lnTo>
                        <a:pt x="1841" y="14"/>
                      </a:lnTo>
                      <a:lnTo>
                        <a:pt x="1847" y="11"/>
                      </a:lnTo>
                      <a:lnTo>
                        <a:pt x="1852" y="10"/>
                      </a:lnTo>
                      <a:lnTo>
                        <a:pt x="1858" y="9"/>
                      </a:lnTo>
                      <a:lnTo>
                        <a:pt x="1865" y="10"/>
                      </a:lnTo>
                      <a:lnTo>
                        <a:pt x="1869" y="11"/>
                      </a:lnTo>
                      <a:lnTo>
                        <a:pt x="1873" y="11"/>
                      </a:lnTo>
                      <a:lnTo>
                        <a:pt x="1883" y="9"/>
                      </a:lnTo>
                      <a:lnTo>
                        <a:pt x="1888" y="7"/>
                      </a:lnTo>
                      <a:lnTo>
                        <a:pt x="1893" y="7"/>
                      </a:lnTo>
                      <a:lnTo>
                        <a:pt x="1897" y="9"/>
                      </a:lnTo>
                      <a:lnTo>
                        <a:pt x="1901" y="13"/>
                      </a:lnTo>
                      <a:lnTo>
                        <a:pt x="1905" y="16"/>
                      </a:lnTo>
                      <a:lnTo>
                        <a:pt x="1911" y="18"/>
                      </a:lnTo>
                      <a:lnTo>
                        <a:pt x="1904" y="25"/>
                      </a:lnTo>
                      <a:lnTo>
                        <a:pt x="1890" y="20"/>
                      </a:lnTo>
                      <a:lnTo>
                        <a:pt x="1894" y="29"/>
                      </a:lnTo>
                      <a:lnTo>
                        <a:pt x="1895" y="36"/>
                      </a:lnTo>
                      <a:lnTo>
                        <a:pt x="1905" y="39"/>
                      </a:lnTo>
                      <a:lnTo>
                        <a:pt x="1915" y="42"/>
                      </a:lnTo>
                      <a:lnTo>
                        <a:pt x="1924" y="43"/>
                      </a:lnTo>
                      <a:lnTo>
                        <a:pt x="1929" y="43"/>
                      </a:lnTo>
                      <a:lnTo>
                        <a:pt x="1934" y="43"/>
                      </a:lnTo>
                      <a:lnTo>
                        <a:pt x="1931" y="38"/>
                      </a:lnTo>
                      <a:lnTo>
                        <a:pt x="1927" y="35"/>
                      </a:lnTo>
                      <a:lnTo>
                        <a:pt x="1915" y="31"/>
                      </a:lnTo>
                      <a:lnTo>
                        <a:pt x="1915" y="18"/>
                      </a:lnTo>
                      <a:lnTo>
                        <a:pt x="1947" y="7"/>
                      </a:lnTo>
                      <a:lnTo>
                        <a:pt x="1951" y="18"/>
                      </a:lnTo>
                      <a:lnTo>
                        <a:pt x="1952" y="24"/>
                      </a:lnTo>
                      <a:lnTo>
                        <a:pt x="1955" y="29"/>
                      </a:lnTo>
                      <a:lnTo>
                        <a:pt x="1958" y="34"/>
                      </a:lnTo>
                      <a:lnTo>
                        <a:pt x="1960" y="36"/>
                      </a:lnTo>
                      <a:lnTo>
                        <a:pt x="1960" y="41"/>
                      </a:lnTo>
                      <a:lnTo>
                        <a:pt x="1959" y="45"/>
                      </a:lnTo>
                      <a:lnTo>
                        <a:pt x="1962" y="47"/>
                      </a:lnTo>
                      <a:lnTo>
                        <a:pt x="1965" y="49"/>
                      </a:lnTo>
                      <a:lnTo>
                        <a:pt x="1969" y="49"/>
                      </a:lnTo>
                      <a:lnTo>
                        <a:pt x="1972" y="47"/>
                      </a:lnTo>
                      <a:lnTo>
                        <a:pt x="1977" y="46"/>
                      </a:lnTo>
                      <a:lnTo>
                        <a:pt x="1980" y="46"/>
                      </a:lnTo>
                      <a:lnTo>
                        <a:pt x="1984" y="47"/>
                      </a:lnTo>
                      <a:lnTo>
                        <a:pt x="1991" y="36"/>
                      </a:lnTo>
                      <a:lnTo>
                        <a:pt x="2001" y="36"/>
                      </a:lnTo>
                      <a:lnTo>
                        <a:pt x="2008" y="25"/>
                      </a:lnTo>
                      <a:lnTo>
                        <a:pt x="2012" y="20"/>
                      </a:lnTo>
                      <a:lnTo>
                        <a:pt x="2017" y="16"/>
                      </a:lnTo>
                      <a:lnTo>
                        <a:pt x="2021" y="13"/>
                      </a:lnTo>
                      <a:lnTo>
                        <a:pt x="2027" y="11"/>
                      </a:lnTo>
                      <a:lnTo>
                        <a:pt x="2039" y="9"/>
                      </a:lnTo>
                      <a:lnTo>
                        <a:pt x="2032" y="18"/>
                      </a:lnTo>
                      <a:lnTo>
                        <a:pt x="2059" y="31"/>
                      </a:lnTo>
                      <a:lnTo>
                        <a:pt x="2071" y="29"/>
                      </a:lnTo>
                      <a:lnTo>
                        <a:pt x="2085" y="41"/>
                      </a:lnTo>
                      <a:lnTo>
                        <a:pt x="2088" y="32"/>
                      </a:lnTo>
                      <a:lnTo>
                        <a:pt x="2103" y="32"/>
                      </a:lnTo>
                      <a:lnTo>
                        <a:pt x="2107" y="36"/>
                      </a:lnTo>
                      <a:lnTo>
                        <a:pt x="2110" y="42"/>
                      </a:lnTo>
                      <a:lnTo>
                        <a:pt x="2111" y="43"/>
                      </a:lnTo>
                      <a:lnTo>
                        <a:pt x="2111" y="46"/>
                      </a:lnTo>
                      <a:lnTo>
                        <a:pt x="2110" y="49"/>
                      </a:lnTo>
                      <a:lnTo>
                        <a:pt x="2107" y="53"/>
                      </a:lnTo>
                      <a:lnTo>
                        <a:pt x="2124" y="57"/>
                      </a:lnTo>
                      <a:lnTo>
                        <a:pt x="2125" y="54"/>
                      </a:lnTo>
                      <a:lnTo>
                        <a:pt x="2118" y="45"/>
                      </a:lnTo>
                      <a:lnTo>
                        <a:pt x="2136" y="38"/>
                      </a:lnTo>
                      <a:lnTo>
                        <a:pt x="2138" y="36"/>
                      </a:lnTo>
                      <a:lnTo>
                        <a:pt x="2140" y="35"/>
                      </a:lnTo>
                      <a:lnTo>
                        <a:pt x="2129" y="32"/>
                      </a:lnTo>
                      <a:lnTo>
                        <a:pt x="2131" y="25"/>
                      </a:lnTo>
                      <a:lnTo>
                        <a:pt x="2128" y="24"/>
                      </a:lnTo>
                      <a:lnTo>
                        <a:pt x="2118" y="24"/>
                      </a:lnTo>
                      <a:lnTo>
                        <a:pt x="2109" y="24"/>
                      </a:lnTo>
                      <a:lnTo>
                        <a:pt x="2098" y="23"/>
                      </a:lnTo>
                      <a:lnTo>
                        <a:pt x="2093" y="23"/>
                      </a:lnTo>
                      <a:lnTo>
                        <a:pt x="2089" y="24"/>
                      </a:lnTo>
                      <a:lnTo>
                        <a:pt x="2062" y="17"/>
                      </a:lnTo>
                      <a:lnTo>
                        <a:pt x="2063" y="11"/>
                      </a:lnTo>
                      <a:lnTo>
                        <a:pt x="2064" y="9"/>
                      </a:lnTo>
                      <a:lnTo>
                        <a:pt x="2070" y="7"/>
                      </a:lnTo>
                      <a:lnTo>
                        <a:pt x="2080" y="5"/>
                      </a:lnTo>
                      <a:lnTo>
                        <a:pt x="2080" y="14"/>
                      </a:lnTo>
                      <a:lnTo>
                        <a:pt x="2093" y="10"/>
                      </a:lnTo>
                      <a:lnTo>
                        <a:pt x="2103" y="13"/>
                      </a:lnTo>
                      <a:lnTo>
                        <a:pt x="2113" y="16"/>
                      </a:lnTo>
                      <a:lnTo>
                        <a:pt x="2122" y="17"/>
                      </a:lnTo>
                      <a:lnTo>
                        <a:pt x="2134" y="16"/>
                      </a:lnTo>
                      <a:lnTo>
                        <a:pt x="2143" y="23"/>
                      </a:lnTo>
                      <a:lnTo>
                        <a:pt x="2145" y="27"/>
                      </a:lnTo>
                      <a:lnTo>
                        <a:pt x="2146" y="32"/>
                      </a:lnTo>
                      <a:lnTo>
                        <a:pt x="2150" y="34"/>
                      </a:lnTo>
                      <a:lnTo>
                        <a:pt x="2154" y="35"/>
                      </a:lnTo>
                      <a:lnTo>
                        <a:pt x="2160" y="36"/>
                      </a:lnTo>
                      <a:lnTo>
                        <a:pt x="2165" y="35"/>
                      </a:lnTo>
                      <a:lnTo>
                        <a:pt x="2167" y="38"/>
                      </a:lnTo>
                      <a:lnTo>
                        <a:pt x="2171" y="41"/>
                      </a:lnTo>
                      <a:lnTo>
                        <a:pt x="2183" y="28"/>
                      </a:lnTo>
                      <a:lnTo>
                        <a:pt x="2188" y="28"/>
                      </a:lnTo>
                      <a:lnTo>
                        <a:pt x="2192" y="29"/>
                      </a:lnTo>
                      <a:lnTo>
                        <a:pt x="2194" y="31"/>
                      </a:lnTo>
                      <a:lnTo>
                        <a:pt x="2196" y="32"/>
                      </a:lnTo>
                      <a:lnTo>
                        <a:pt x="2200" y="38"/>
                      </a:lnTo>
                      <a:lnTo>
                        <a:pt x="2203" y="43"/>
                      </a:lnTo>
                      <a:lnTo>
                        <a:pt x="2204" y="38"/>
                      </a:lnTo>
                      <a:lnTo>
                        <a:pt x="2206" y="32"/>
                      </a:lnTo>
                      <a:lnTo>
                        <a:pt x="2208" y="31"/>
                      </a:lnTo>
                      <a:lnTo>
                        <a:pt x="2210" y="29"/>
                      </a:lnTo>
                      <a:lnTo>
                        <a:pt x="2212" y="28"/>
                      </a:lnTo>
                      <a:lnTo>
                        <a:pt x="2217" y="28"/>
                      </a:lnTo>
                      <a:lnTo>
                        <a:pt x="2214" y="35"/>
                      </a:lnTo>
                      <a:lnTo>
                        <a:pt x="2208" y="39"/>
                      </a:lnTo>
                      <a:lnTo>
                        <a:pt x="2204" y="45"/>
                      </a:lnTo>
                      <a:lnTo>
                        <a:pt x="2204" y="47"/>
                      </a:lnTo>
                      <a:lnTo>
                        <a:pt x="2204" y="52"/>
                      </a:lnTo>
                      <a:lnTo>
                        <a:pt x="2212" y="56"/>
                      </a:lnTo>
                      <a:lnTo>
                        <a:pt x="2219" y="60"/>
                      </a:lnTo>
                      <a:lnTo>
                        <a:pt x="2225" y="60"/>
                      </a:lnTo>
                      <a:lnTo>
                        <a:pt x="2232" y="60"/>
                      </a:lnTo>
                      <a:lnTo>
                        <a:pt x="2226" y="71"/>
                      </a:lnTo>
                      <a:lnTo>
                        <a:pt x="2247" y="72"/>
                      </a:lnTo>
                      <a:lnTo>
                        <a:pt x="2251" y="86"/>
                      </a:lnTo>
                      <a:lnTo>
                        <a:pt x="2225" y="86"/>
                      </a:lnTo>
                      <a:lnTo>
                        <a:pt x="2221" y="86"/>
                      </a:lnTo>
                      <a:lnTo>
                        <a:pt x="2218" y="85"/>
                      </a:lnTo>
                      <a:lnTo>
                        <a:pt x="2215" y="81"/>
                      </a:lnTo>
                      <a:lnTo>
                        <a:pt x="2211" y="75"/>
                      </a:lnTo>
                      <a:lnTo>
                        <a:pt x="2210" y="74"/>
                      </a:lnTo>
                      <a:lnTo>
                        <a:pt x="2206" y="72"/>
                      </a:lnTo>
                      <a:lnTo>
                        <a:pt x="2214" y="63"/>
                      </a:lnTo>
                      <a:lnTo>
                        <a:pt x="2210" y="61"/>
                      </a:lnTo>
                      <a:lnTo>
                        <a:pt x="2188" y="63"/>
                      </a:lnTo>
                      <a:lnTo>
                        <a:pt x="2181" y="65"/>
                      </a:lnTo>
                      <a:lnTo>
                        <a:pt x="2175" y="68"/>
                      </a:lnTo>
                      <a:lnTo>
                        <a:pt x="2170" y="71"/>
                      </a:lnTo>
                      <a:lnTo>
                        <a:pt x="2165" y="71"/>
                      </a:lnTo>
                      <a:lnTo>
                        <a:pt x="2160" y="70"/>
                      </a:lnTo>
                      <a:lnTo>
                        <a:pt x="2156" y="65"/>
                      </a:lnTo>
                      <a:lnTo>
                        <a:pt x="2143" y="53"/>
                      </a:lnTo>
                      <a:lnTo>
                        <a:pt x="2139" y="52"/>
                      </a:lnTo>
                      <a:lnTo>
                        <a:pt x="2135" y="50"/>
                      </a:lnTo>
                      <a:lnTo>
                        <a:pt x="2132" y="52"/>
                      </a:lnTo>
                      <a:lnTo>
                        <a:pt x="2129" y="54"/>
                      </a:lnTo>
                      <a:lnTo>
                        <a:pt x="2125" y="59"/>
                      </a:lnTo>
                      <a:lnTo>
                        <a:pt x="2121" y="60"/>
                      </a:lnTo>
                      <a:lnTo>
                        <a:pt x="2117" y="60"/>
                      </a:lnTo>
                      <a:lnTo>
                        <a:pt x="2111" y="60"/>
                      </a:lnTo>
                      <a:lnTo>
                        <a:pt x="2098" y="59"/>
                      </a:lnTo>
                      <a:lnTo>
                        <a:pt x="2091" y="60"/>
                      </a:lnTo>
                      <a:lnTo>
                        <a:pt x="2085" y="63"/>
                      </a:lnTo>
                      <a:lnTo>
                        <a:pt x="2086" y="75"/>
                      </a:lnTo>
                      <a:lnTo>
                        <a:pt x="2059" y="74"/>
                      </a:lnTo>
                      <a:lnTo>
                        <a:pt x="2057" y="77"/>
                      </a:lnTo>
                      <a:lnTo>
                        <a:pt x="2056" y="78"/>
                      </a:lnTo>
                      <a:lnTo>
                        <a:pt x="2050" y="82"/>
                      </a:lnTo>
                      <a:lnTo>
                        <a:pt x="2044" y="85"/>
                      </a:lnTo>
                      <a:lnTo>
                        <a:pt x="2037" y="88"/>
                      </a:lnTo>
                      <a:lnTo>
                        <a:pt x="2030" y="90"/>
                      </a:lnTo>
                      <a:lnTo>
                        <a:pt x="2023" y="92"/>
                      </a:lnTo>
                      <a:lnTo>
                        <a:pt x="2009" y="92"/>
                      </a:lnTo>
                      <a:lnTo>
                        <a:pt x="2005" y="110"/>
                      </a:lnTo>
                      <a:lnTo>
                        <a:pt x="2010" y="113"/>
                      </a:lnTo>
                      <a:lnTo>
                        <a:pt x="2014" y="115"/>
                      </a:lnTo>
                      <a:lnTo>
                        <a:pt x="2024" y="122"/>
                      </a:lnTo>
                      <a:lnTo>
                        <a:pt x="2034" y="128"/>
                      </a:lnTo>
                      <a:lnTo>
                        <a:pt x="2039" y="129"/>
                      </a:lnTo>
                      <a:lnTo>
                        <a:pt x="2046" y="131"/>
                      </a:lnTo>
                      <a:lnTo>
                        <a:pt x="2046" y="135"/>
                      </a:lnTo>
                      <a:lnTo>
                        <a:pt x="2046" y="139"/>
                      </a:lnTo>
                      <a:lnTo>
                        <a:pt x="2044" y="142"/>
                      </a:lnTo>
                      <a:lnTo>
                        <a:pt x="2039" y="143"/>
                      </a:lnTo>
                      <a:lnTo>
                        <a:pt x="2035" y="146"/>
                      </a:lnTo>
                      <a:lnTo>
                        <a:pt x="2032" y="147"/>
                      </a:lnTo>
                      <a:lnTo>
                        <a:pt x="2028" y="153"/>
                      </a:lnTo>
                      <a:lnTo>
                        <a:pt x="2023" y="165"/>
                      </a:lnTo>
                      <a:lnTo>
                        <a:pt x="2009" y="168"/>
                      </a:lnTo>
                      <a:lnTo>
                        <a:pt x="2024" y="176"/>
                      </a:lnTo>
                      <a:lnTo>
                        <a:pt x="2028" y="176"/>
                      </a:lnTo>
                      <a:lnTo>
                        <a:pt x="2035" y="175"/>
                      </a:lnTo>
                      <a:lnTo>
                        <a:pt x="2042" y="172"/>
                      </a:lnTo>
                      <a:lnTo>
                        <a:pt x="2048" y="169"/>
                      </a:lnTo>
                      <a:lnTo>
                        <a:pt x="2039" y="164"/>
                      </a:lnTo>
                      <a:lnTo>
                        <a:pt x="2039" y="160"/>
                      </a:lnTo>
                      <a:lnTo>
                        <a:pt x="2042" y="155"/>
                      </a:lnTo>
                      <a:lnTo>
                        <a:pt x="2045" y="154"/>
                      </a:lnTo>
                      <a:lnTo>
                        <a:pt x="2049" y="153"/>
                      </a:lnTo>
                      <a:lnTo>
                        <a:pt x="2060" y="151"/>
                      </a:lnTo>
                      <a:lnTo>
                        <a:pt x="2071" y="149"/>
                      </a:lnTo>
                      <a:lnTo>
                        <a:pt x="2081" y="143"/>
                      </a:lnTo>
                      <a:lnTo>
                        <a:pt x="2091" y="139"/>
                      </a:lnTo>
                      <a:lnTo>
                        <a:pt x="2095" y="137"/>
                      </a:lnTo>
                      <a:lnTo>
                        <a:pt x="2100" y="136"/>
                      </a:lnTo>
                      <a:lnTo>
                        <a:pt x="2088" y="154"/>
                      </a:lnTo>
                      <a:lnTo>
                        <a:pt x="2067" y="154"/>
                      </a:lnTo>
                      <a:lnTo>
                        <a:pt x="2070" y="172"/>
                      </a:lnTo>
                      <a:lnTo>
                        <a:pt x="2070" y="176"/>
                      </a:lnTo>
                      <a:lnTo>
                        <a:pt x="2070" y="180"/>
                      </a:lnTo>
                      <a:lnTo>
                        <a:pt x="2067" y="185"/>
                      </a:lnTo>
                      <a:lnTo>
                        <a:pt x="2064" y="187"/>
                      </a:lnTo>
                      <a:lnTo>
                        <a:pt x="2055" y="191"/>
                      </a:lnTo>
                      <a:lnTo>
                        <a:pt x="2050" y="193"/>
                      </a:lnTo>
                      <a:lnTo>
                        <a:pt x="2045" y="191"/>
                      </a:lnTo>
                      <a:lnTo>
                        <a:pt x="2041" y="193"/>
                      </a:lnTo>
                      <a:lnTo>
                        <a:pt x="2042" y="198"/>
                      </a:lnTo>
                      <a:lnTo>
                        <a:pt x="2044" y="203"/>
                      </a:lnTo>
                      <a:lnTo>
                        <a:pt x="2046" y="204"/>
                      </a:lnTo>
                      <a:lnTo>
                        <a:pt x="2049" y="208"/>
                      </a:lnTo>
                      <a:lnTo>
                        <a:pt x="2049" y="211"/>
                      </a:lnTo>
                      <a:lnTo>
                        <a:pt x="2044" y="216"/>
                      </a:lnTo>
                      <a:lnTo>
                        <a:pt x="2041" y="209"/>
                      </a:lnTo>
                      <a:lnTo>
                        <a:pt x="2038" y="204"/>
                      </a:lnTo>
                      <a:lnTo>
                        <a:pt x="2037" y="201"/>
                      </a:lnTo>
                      <a:lnTo>
                        <a:pt x="2034" y="198"/>
                      </a:lnTo>
                      <a:lnTo>
                        <a:pt x="2030" y="197"/>
                      </a:lnTo>
                      <a:lnTo>
                        <a:pt x="2026" y="197"/>
                      </a:lnTo>
                      <a:lnTo>
                        <a:pt x="2017" y="203"/>
                      </a:lnTo>
                      <a:lnTo>
                        <a:pt x="2014" y="207"/>
                      </a:lnTo>
                      <a:lnTo>
                        <a:pt x="2014" y="209"/>
                      </a:lnTo>
                      <a:lnTo>
                        <a:pt x="2016" y="212"/>
                      </a:lnTo>
                      <a:lnTo>
                        <a:pt x="2020" y="218"/>
                      </a:lnTo>
                      <a:lnTo>
                        <a:pt x="2012" y="221"/>
                      </a:lnTo>
                      <a:lnTo>
                        <a:pt x="2003" y="225"/>
                      </a:lnTo>
                      <a:lnTo>
                        <a:pt x="1999" y="230"/>
                      </a:lnTo>
                      <a:lnTo>
                        <a:pt x="1994" y="237"/>
                      </a:lnTo>
                      <a:lnTo>
                        <a:pt x="1996" y="248"/>
                      </a:lnTo>
                      <a:lnTo>
                        <a:pt x="1967" y="259"/>
                      </a:lnTo>
                      <a:lnTo>
                        <a:pt x="1963" y="261"/>
                      </a:lnTo>
                      <a:lnTo>
                        <a:pt x="1959" y="262"/>
                      </a:lnTo>
                      <a:lnTo>
                        <a:pt x="1955" y="261"/>
                      </a:lnTo>
                      <a:lnTo>
                        <a:pt x="1951" y="259"/>
                      </a:lnTo>
                      <a:lnTo>
                        <a:pt x="1947" y="255"/>
                      </a:lnTo>
                      <a:lnTo>
                        <a:pt x="1941" y="254"/>
                      </a:lnTo>
                      <a:lnTo>
                        <a:pt x="1936" y="252"/>
                      </a:lnTo>
                      <a:lnTo>
                        <a:pt x="1930" y="252"/>
                      </a:lnTo>
                      <a:lnTo>
                        <a:pt x="1927" y="251"/>
                      </a:lnTo>
                      <a:lnTo>
                        <a:pt x="1924" y="250"/>
                      </a:lnTo>
                      <a:lnTo>
                        <a:pt x="1926" y="245"/>
                      </a:lnTo>
                      <a:lnTo>
                        <a:pt x="1927" y="241"/>
                      </a:lnTo>
                      <a:lnTo>
                        <a:pt x="1934" y="237"/>
                      </a:lnTo>
                      <a:lnTo>
                        <a:pt x="1941" y="234"/>
                      </a:lnTo>
                      <a:lnTo>
                        <a:pt x="1949" y="232"/>
                      </a:lnTo>
                      <a:lnTo>
                        <a:pt x="1958" y="227"/>
                      </a:lnTo>
                      <a:lnTo>
                        <a:pt x="1956" y="232"/>
                      </a:lnTo>
                      <a:lnTo>
                        <a:pt x="1941" y="240"/>
                      </a:lnTo>
                      <a:lnTo>
                        <a:pt x="1949" y="247"/>
                      </a:lnTo>
                      <a:lnTo>
                        <a:pt x="1954" y="248"/>
                      </a:lnTo>
                      <a:lnTo>
                        <a:pt x="1956" y="250"/>
                      </a:lnTo>
                      <a:lnTo>
                        <a:pt x="1965" y="250"/>
                      </a:lnTo>
                      <a:lnTo>
                        <a:pt x="1973" y="248"/>
                      </a:lnTo>
                      <a:lnTo>
                        <a:pt x="1981" y="244"/>
                      </a:lnTo>
                      <a:lnTo>
                        <a:pt x="1987" y="239"/>
                      </a:lnTo>
                      <a:lnTo>
                        <a:pt x="1981" y="227"/>
                      </a:lnTo>
                      <a:lnTo>
                        <a:pt x="1999" y="226"/>
                      </a:lnTo>
                      <a:lnTo>
                        <a:pt x="1994" y="222"/>
                      </a:lnTo>
                      <a:lnTo>
                        <a:pt x="1991" y="219"/>
                      </a:lnTo>
                      <a:lnTo>
                        <a:pt x="1990" y="216"/>
                      </a:lnTo>
                      <a:lnTo>
                        <a:pt x="1990" y="215"/>
                      </a:lnTo>
                      <a:lnTo>
                        <a:pt x="1990" y="212"/>
                      </a:lnTo>
                      <a:lnTo>
                        <a:pt x="1992" y="209"/>
                      </a:lnTo>
                      <a:lnTo>
                        <a:pt x="1981" y="209"/>
                      </a:lnTo>
                      <a:lnTo>
                        <a:pt x="1973" y="209"/>
                      </a:lnTo>
                      <a:lnTo>
                        <a:pt x="1966" y="218"/>
                      </a:lnTo>
                      <a:lnTo>
                        <a:pt x="1960" y="221"/>
                      </a:lnTo>
                      <a:lnTo>
                        <a:pt x="1958" y="222"/>
                      </a:lnTo>
                      <a:lnTo>
                        <a:pt x="1955" y="221"/>
                      </a:lnTo>
                      <a:lnTo>
                        <a:pt x="1948" y="218"/>
                      </a:lnTo>
                      <a:lnTo>
                        <a:pt x="1948" y="212"/>
                      </a:lnTo>
                      <a:lnTo>
                        <a:pt x="1948" y="208"/>
                      </a:lnTo>
                      <a:lnTo>
                        <a:pt x="1948" y="207"/>
                      </a:lnTo>
                      <a:lnTo>
                        <a:pt x="1944" y="203"/>
                      </a:lnTo>
                      <a:lnTo>
                        <a:pt x="1940" y="203"/>
                      </a:lnTo>
                      <a:lnTo>
                        <a:pt x="1930" y="204"/>
                      </a:lnTo>
                      <a:lnTo>
                        <a:pt x="1923" y="191"/>
                      </a:lnTo>
                      <a:lnTo>
                        <a:pt x="1920" y="186"/>
                      </a:lnTo>
                      <a:lnTo>
                        <a:pt x="1918" y="183"/>
                      </a:lnTo>
                      <a:lnTo>
                        <a:pt x="1913" y="182"/>
                      </a:lnTo>
                      <a:lnTo>
                        <a:pt x="1909" y="180"/>
                      </a:lnTo>
                      <a:lnTo>
                        <a:pt x="1906" y="178"/>
                      </a:lnTo>
                      <a:lnTo>
                        <a:pt x="1900" y="173"/>
                      </a:lnTo>
                      <a:lnTo>
                        <a:pt x="1895" y="172"/>
                      </a:lnTo>
                      <a:lnTo>
                        <a:pt x="1893" y="171"/>
                      </a:lnTo>
                      <a:lnTo>
                        <a:pt x="1888" y="172"/>
                      </a:lnTo>
                      <a:lnTo>
                        <a:pt x="1886" y="173"/>
                      </a:lnTo>
                      <a:lnTo>
                        <a:pt x="1880" y="176"/>
                      </a:lnTo>
                      <a:lnTo>
                        <a:pt x="1875" y="173"/>
                      </a:lnTo>
                      <a:lnTo>
                        <a:pt x="1872" y="172"/>
                      </a:lnTo>
                      <a:lnTo>
                        <a:pt x="1869" y="172"/>
                      </a:lnTo>
                      <a:lnTo>
                        <a:pt x="1862" y="171"/>
                      </a:lnTo>
                      <a:lnTo>
                        <a:pt x="1857" y="168"/>
                      </a:lnTo>
                      <a:lnTo>
                        <a:pt x="1852" y="164"/>
                      </a:lnTo>
                      <a:lnTo>
                        <a:pt x="1848" y="160"/>
                      </a:lnTo>
                      <a:lnTo>
                        <a:pt x="1857" y="158"/>
                      </a:lnTo>
                      <a:lnTo>
                        <a:pt x="1862" y="157"/>
                      </a:lnTo>
                      <a:lnTo>
                        <a:pt x="1870" y="158"/>
                      </a:lnTo>
                      <a:lnTo>
                        <a:pt x="1873" y="157"/>
                      </a:lnTo>
                      <a:lnTo>
                        <a:pt x="1877" y="155"/>
                      </a:lnTo>
                      <a:lnTo>
                        <a:pt x="1880" y="149"/>
                      </a:lnTo>
                      <a:lnTo>
                        <a:pt x="1882" y="143"/>
                      </a:lnTo>
                      <a:lnTo>
                        <a:pt x="1920" y="142"/>
                      </a:lnTo>
                      <a:lnTo>
                        <a:pt x="1924" y="140"/>
                      </a:lnTo>
                      <a:lnTo>
                        <a:pt x="1927" y="139"/>
                      </a:lnTo>
                      <a:lnTo>
                        <a:pt x="1929" y="136"/>
                      </a:lnTo>
                      <a:lnTo>
                        <a:pt x="1929" y="132"/>
                      </a:lnTo>
                      <a:lnTo>
                        <a:pt x="1901" y="131"/>
                      </a:lnTo>
                      <a:lnTo>
                        <a:pt x="1875" y="129"/>
                      </a:lnTo>
                      <a:lnTo>
                        <a:pt x="1870" y="139"/>
                      </a:lnTo>
                      <a:lnTo>
                        <a:pt x="1868" y="143"/>
                      </a:lnTo>
                      <a:lnTo>
                        <a:pt x="1865" y="146"/>
                      </a:lnTo>
                      <a:lnTo>
                        <a:pt x="1862" y="147"/>
                      </a:lnTo>
                      <a:lnTo>
                        <a:pt x="1858" y="149"/>
                      </a:lnTo>
                      <a:lnTo>
                        <a:pt x="1850" y="150"/>
                      </a:lnTo>
                      <a:lnTo>
                        <a:pt x="1847" y="150"/>
                      </a:lnTo>
                      <a:lnTo>
                        <a:pt x="1833" y="153"/>
                      </a:lnTo>
                      <a:lnTo>
                        <a:pt x="1826" y="157"/>
                      </a:lnTo>
                      <a:lnTo>
                        <a:pt x="1825" y="158"/>
                      </a:lnTo>
                      <a:lnTo>
                        <a:pt x="1822" y="162"/>
                      </a:lnTo>
                      <a:lnTo>
                        <a:pt x="1812" y="162"/>
                      </a:lnTo>
                      <a:lnTo>
                        <a:pt x="1803" y="162"/>
                      </a:lnTo>
                      <a:lnTo>
                        <a:pt x="1794" y="165"/>
                      </a:lnTo>
                      <a:lnTo>
                        <a:pt x="1786" y="171"/>
                      </a:lnTo>
                      <a:lnTo>
                        <a:pt x="1783" y="172"/>
                      </a:lnTo>
                      <a:lnTo>
                        <a:pt x="1780" y="172"/>
                      </a:lnTo>
                      <a:lnTo>
                        <a:pt x="1771" y="172"/>
                      </a:lnTo>
                      <a:lnTo>
                        <a:pt x="1758" y="171"/>
                      </a:lnTo>
                      <a:lnTo>
                        <a:pt x="1746" y="169"/>
                      </a:lnTo>
                      <a:lnTo>
                        <a:pt x="1742" y="168"/>
                      </a:lnTo>
                      <a:lnTo>
                        <a:pt x="1739" y="165"/>
                      </a:lnTo>
                      <a:lnTo>
                        <a:pt x="1739" y="162"/>
                      </a:lnTo>
                      <a:lnTo>
                        <a:pt x="1740" y="161"/>
                      </a:lnTo>
                      <a:lnTo>
                        <a:pt x="1743" y="160"/>
                      </a:lnTo>
                      <a:lnTo>
                        <a:pt x="1746" y="160"/>
                      </a:lnTo>
                      <a:lnTo>
                        <a:pt x="1750" y="160"/>
                      </a:lnTo>
                      <a:lnTo>
                        <a:pt x="1753" y="160"/>
                      </a:lnTo>
                      <a:lnTo>
                        <a:pt x="1756" y="158"/>
                      </a:lnTo>
                      <a:lnTo>
                        <a:pt x="1757" y="154"/>
                      </a:lnTo>
                      <a:lnTo>
                        <a:pt x="1726" y="153"/>
                      </a:lnTo>
                      <a:lnTo>
                        <a:pt x="1713" y="165"/>
                      </a:lnTo>
                      <a:lnTo>
                        <a:pt x="1739" y="173"/>
                      </a:lnTo>
                      <a:lnTo>
                        <a:pt x="1740" y="186"/>
                      </a:lnTo>
                      <a:lnTo>
                        <a:pt x="1765" y="185"/>
                      </a:lnTo>
                      <a:lnTo>
                        <a:pt x="1765" y="186"/>
                      </a:lnTo>
                      <a:lnTo>
                        <a:pt x="1757" y="191"/>
                      </a:lnTo>
                      <a:lnTo>
                        <a:pt x="1760" y="201"/>
                      </a:lnTo>
                      <a:lnTo>
                        <a:pt x="1742" y="207"/>
                      </a:lnTo>
                      <a:lnTo>
                        <a:pt x="1738" y="205"/>
                      </a:lnTo>
                      <a:lnTo>
                        <a:pt x="1736" y="203"/>
                      </a:lnTo>
                      <a:lnTo>
                        <a:pt x="1736" y="196"/>
                      </a:lnTo>
                      <a:lnTo>
                        <a:pt x="1728" y="193"/>
                      </a:lnTo>
                      <a:lnTo>
                        <a:pt x="1724" y="193"/>
                      </a:lnTo>
                      <a:lnTo>
                        <a:pt x="1720" y="190"/>
                      </a:lnTo>
                      <a:lnTo>
                        <a:pt x="1718" y="187"/>
                      </a:lnTo>
                      <a:lnTo>
                        <a:pt x="1715" y="185"/>
                      </a:lnTo>
                      <a:lnTo>
                        <a:pt x="1713" y="178"/>
                      </a:lnTo>
                      <a:lnTo>
                        <a:pt x="1707" y="176"/>
                      </a:lnTo>
                      <a:lnTo>
                        <a:pt x="1700" y="176"/>
                      </a:lnTo>
                      <a:lnTo>
                        <a:pt x="1695" y="178"/>
                      </a:lnTo>
                      <a:lnTo>
                        <a:pt x="1689" y="178"/>
                      </a:lnTo>
                      <a:lnTo>
                        <a:pt x="1678" y="176"/>
                      </a:lnTo>
                      <a:lnTo>
                        <a:pt x="1667" y="176"/>
                      </a:lnTo>
                      <a:lnTo>
                        <a:pt x="1667" y="167"/>
                      </a:lnTo>
                      <a:lnTo>
                        <a:pt x="1667" y="161"/>
                      </a:lnTo>
                      <a:lnTo>
                        <a:pt x="1666" y="160"/>
                      </a:lnTo>
                      <a:lnTo>
                        <a:pt x="1664" y="160"/>
                      </a:lnTo>
                      <a:lnTo>
                        <a:pt x="1659" y="161"/>
                      </a:lnTo>
                      <a:lnTo>
                        <a:pt x="1659" y="165"/>
                      </a:lnTo>
                      <a:lnTo>
                        <a:pt x="1657" y="169"/>
                      </a:lnTo>
                      <a:lnTo>
                        <a:pt x="1652" y="178"/>
                      </a:lnTo>
                      <a:lnTo>
                        <a:pt x="1650" y="182"/>
                      </a:lnTo>
                      <a:lnTo>
                        <a:pt x="1650" y="186"/>
                      </a:lnTo>
                      <a:lnTo>
                        <a:pt x="1657" y="185"/>
                      </a:lnTo>
                      <a:lnTo>
                        <a:pt x="1663" y="186"/>
                      </a:lnTo>
                      <a:lnTo>
                        <a:pt x="1668" y="189"/>
                      </a:lnTo>
                      <a:lnTo>
                        <a:pt x="1671" y="193"/>
                      </a:lnTo>
                      <a:lnTo>
                        <a:pt x="1674" y="197"/>
                      </a:lnTo>
                      <a:lnTo>
                        <a:pt x="1677" y="198"/>
                      </a:lnTo>
                      <a:lnTo>
                        <a:pt x="1679" y="200"/>
                      </a:lnTo>
                      <a:lnTo>
                        <a:pt x="1684" y="200"/>
                      </a:lnTo>
                      <a:lnTo>
                        <a:pt x="1718" y="200"/>
                      </a:lnTo>
                      <a:lnTo>
                        <a:pt x="1720" y="203"/>
                      </a:lnTo>
                      <a:lnTo>
                        <a:pt x="1720" y="205"/>
                      </a:lnTo>
                      <a:lnTo>
                        <a:pt x="1717" y="208"/>
                      </a:lnTo>
                      <a:lnTo>
                        <a:pt x="1714" y="211"/>
                      </a:lnTo>
                      <a:lnTo>
                        <a:pt x="1720" y="219"/>
                      </a:lnTo>
                      <a:lnTo>
                        <a:pt x="1704" y="221"/>
                      </a:lnTo>
                      <a:lnTo>
                        <a:pt x="1702" y="221"/>
                      </a:lnTo>
                      <a:lnTo>
                        <a:pt x="1699" y="223"/>
                      </a:lnTo>
                      <a:lnTo>
                        <a:pt x="1697" y="225"/>
                      </a:lnTo>
                      <a:lnTo>
                        <a:pt x="1697" y="227"/>
                      </a:lnTo>
                      <a:lnTo>
                        <a:pt x="1699" y="230"/>
                      </a:lnTo>
                      <a:lnTo>
                        <a:pt x="1702" y="232"/>
                      </a:lnTo>
                      <a:lnTo>
                        <a:pt x="1707" y="230"/>
                      </a:lnTo>
                      <a:lnTo>
                        <a:pt x="1729" y="226"/>
                      </a:lnTo>
                      <a:lnTo>
                        <a:pt x="1731" y="236"/>
                      </a:lnTo>
                      <a:lnTo>
                        <a:pt x="1757" y="236"/>
                      </a:lnTo>
                      <a:lnTo>
                        <a:pt x="1756" y="241"/>
                      </a:lnTo>
                      <a:lnTo>
                        <a:pt x="1762" y="240"/>
                      </a:lnTo>
                      <a:lnTo>
                        <a:pt x="1767" y="237"/>
                      </a:lnTo>
                      <a:lnTo>
                        <a:pt x="1769" y="234"/>
                      </a:lnTo>
                      <a:lnTo>
                        <a:pt x="1774" y="230"/>
                      </a:lnTo>
                      <a:lnTo>
                        <a:pt x="1761" y="226"/>
                      </a:lnTo>
                      <a:lnTo>
                        <a:pt x="1760" y="214"/>
                      </a:lnTo>
                      <a:lnTo>
                        <a:pt x="1797" y="212"/>
                      </a:lnTo>
                      <a:lnTo>
                        <a:pt x="1792" y="216"/>
                      </a:lnTo>
                      <a:lnTo>
                        <a:pt x="1787" y="219"/>
                      </a:lnTo>
                      <a:lnTo>
                        <a:pt x="1785" y="223"/>
                      </a:lnTo>
                      <a:lnTo>
                        <a:pt x="1786" y="229"/>
                      </a:lnTo>
                      <a:lnTo>
                        <a:pt x="1792" y="230"/>
                      </a:lnTo>
                      <a:lnTo>
                        <a:pt x="1797" y="230"/>
                      </a:lnTo>
                      <a:lnTo>
                        <a:pt x="1803" y="230"/>
                      </a:lnTo>
                      <a:lnTo>
                        <a:pt x="1808" y="226"/>
                      </a:lnTo>
                      <a:lnTo>
                        <a:pt x="1811" y="225"/>
                      </a:lnTo>
                      <a:lnTo>
                        <a:pt x="1815" y="223"/>
                      </a:lnTo>
                      <a:lnTo>
                        <a:pt x="1825" y="225"/>
                      </a:lnTo>
                      <a:lnTo>
                        <a:pt x="1839" y="230"/>
                      </a:lnTo>
                      <a:lnTo>
                        <a:pt x="1851" y="237"/>
                      </a:lnTo>
                      <a:lnTo>
                        <a:pt x="1855" y="241"/>
                      </a:lnTo>
                      <a:lnTo>
                        <a:pt x="1858" y="247"/>
                      </a:lnTo>
                      <a:lnTo>
                        <a:pt x="1839" y="248"/>
                      </a:lnTo>
                      <a:lnTo>
                        <a:pt x="1837" y="263"/>
                      </a:lnTo>
                      <a:lnTo>
                        <a:pt x="1822" y="261"/>
                      </a:lnTo>
                      <a:lnTo>
                        <a:pt x="1826" y="257"/>
                      </a:lnTo>
                      <a:lnTo>
                        <a:pt x="1832" y="255"/>
                      </a:lnTo>
                      <a:lnTo>
                        <a:pt x="1833" y="252"/>
                      </a:lnTo>
                      <a:lnTo>
                        <a:pt x="1834" y="251"/>
                      </a:lnTo>
                      <a:lnTo>
                        <a:pt x="1836" y="248"/>
                      </a:lnTo>
                      <a:lnTo>
                        <a:pt x="1834" y="245"/>
                      </a:lnTo>
                      <a:lnTo>
                        <a:pt x="1825" y="241"/>
                      </a:lnTo>
                      <a:lnTo>
                        <a:pt x="1815" y="239"/>
                      </a:lnTo>
                      <a:lnTo>
                        <a:pt x="1804" y="240"/>
                      </a:lnTo>
                      <a:lnTo>
                        <a:pt x="1793" y="241"/>
                      </a:lnTo>
                      <a:lnTo>
                        <a:pt x="1805" y="248"/>
                      </a:lnTo>
                      <a:lnTo>
                        <a:pt x="1805" y="261"/>
                      </a:lnTo>
                      <a:lnTo>
                        <a:pt x="1794" y="268"/>
                      </a:lnTo>
                      <a:lnTo>
                        <a:pt x="1801" y="270"/>
                      </a:lnTo>
                      <a:lnTo>
                        <a:pt x="1807" y="272"/>
                      </a:lnTo>
                      <a:lnTo>
                        <a:pt x="1814" y="270"/>
                      </a:lnTo>
                      <a:lnTo>
                        <a:pt x="1819" y="273"/>
                      </a:lnTo>
                      <a:lnTo>
                        <a:pt x="1823" y="277"/>
                      </a:lnTo>
                      <a:lnTo>
                        <a:pt x="1826" y="281"/>
                      </a:lnTo>
                      <a:lnTo>
                        <a:pt x="1840" y="279"/>
                      </a:lnTo>
                      <a:lnTo>
                        <a:pt x="1852" y="275"/>
                      </a:lnTo>
                      <a:lnTo>
                        <a:pt x="1854" y="273"/>
                      </a:lnTo>
                      <a:lnTo>
                        <a:pt x="1857" y="270"/>
                      </a:lnTo>
                      <a:lnTo>
                        <a:pt x="1857" y="269"/>
                      </a:lnTo>
                      <a:lnTo>
                        <a:pt x="1855" y="265"/>
                      </a:lnTo>
                      <a:lnTo>
                        <a:pt x="1855" y="261"/>
                      </a:lnTo>
                      <a:lnTo>
                        <a:pt x="1857" y="258"/>
                      </a:lnTo>
                      <a:lnTo>
                        <a:pt x="1876" y="250"/>
                      </a:lnTo>
                      <a:lnTo>
                        <a:pt x="1886" y="247"/>
                      </a:lnTo>
                      <a:lnTo>
                        <a:pt x="1891" y="247"/>
                      </a:lnTo>
                      <a:lnTo>
                        <a:pt x="1897" y="248"/>
                      </a:lnTo>
                      <a:lnTo>
                        <a:pt x="1897" y="252"/>
                      </a:lnTo>
                      <a:lnTo>
                        <a:pt x="1895" y="255"/>
                      </a:lnTo>
                      <a:lnTo>
                        <a:pt x="1893" y="258"/>
                      </a:lnTo>
                      <a:lnTo>
                        <a:pt x="1888" y="258"/>
                      </a:lnTo>
                      <a:lnTo>
                        <a:pt x="1882" y="259"/>
                      </a:lnTo>
                      <a:lnTo>
                        <a:pt x="1875" y="262"/>
                      </a:lnTo>
                      <a:lnTo>
                        <a:pt x="1870" y="272"/>
                      </a:lnTo>
                      <a:lnTo>
                        <a:pt x="1875" y="273"/>
                      </a:lnTo>
                      <a:lnTo>
                        <a:pt x="1877" y="275"/>
                      </a:lnTo>
                      <a:lnTo>
                        <a:pt x="1886" y="273"/>
                      </a:lnTo>
                      <a:lnTo>
                        <a:pt x="1894" y="273"/>
                      </a:lnTo>
                      <a:lnTo>
                        <a:pt x="1897" y="273"/>
                      </a:lnTo>
                      <a:lnTo>
                        <a:pt x="1901" y="275"/>
                      </a:lnTo>
                      <a:lnTo>
                        <a:pt x="1905" y="273"/>
                      </a:lnTo>
                      <a:lnTo>
                        <a:pt x="1906" y="272"/>
                      </a:lnTo>
                      <a:lnTo>
                        <a:pt x="1908" y="270"/>
                      </a:lnTo>
                      <a:lnTo>
                        <a:pt x="1908" y="266"/>
                      </a:lnTo>
                      <a:lnTo>
                        <a:pt x="1909" y="263"/>
                      </a:lnTo>
                      <a:lnTo>
                        <a:pt x="1913" y="258"/>
                      </a:lnTo>
                      <a:lnTo>
                        <a:pt x="1924" y="250"/>
                      </a:lnTo>
                      <a:lnTo>
                        <a:pt x="1923" y="255"/>
                      </a:lnTo>
                      <a:lnTo>
                        <a:pt x="1919" y="259"/>
                      </a:lnTo>
                      <a:lnTo>
                        <a:pt x="1916" y="263"/>
                      </a:lnTo>
                      <a:lnTo>
                        <a:pt x="1916" y="266"/>
                      </a:lnTo>
                      <a:lnTo>
                        <a:pt x="1916" y="269"/>
                      </a:lnTo>
                      <a:lnTo>
                        <a:pt x="1915" y="272"/>
                      </a:lnTo>
                      <a:lnTo>
                        <a:pt x="1909" y="275"/>
                      </a:lnTo>
                      <a:lnTo>
                        <a:pt x="1915" y="279"/>
                      </a:lnTo>
                      <a:lnTo>
                        <a:pt x="1920" y="280"/>
                      </a:lnTo>
                      <a:lnTo>
                        <a:pt x="1927" y="280"/>
                      </a:lnTo>
                      <a:lnTo>
                        <a:pt x="1941" y="279"/>
                      </a:lnTo>
                      <a:lnTo>
                        <a:pt x="1948" y="287"/>
                      </a:lnTo>
                      <a:lnTo>
                        <a:pt x="1959" y="277"/>
                      </a:lnTo>
                      <a:lnTo>
                        <a:pt x="1990" y="277"/>
                      </a:lnTo>
                      <a:lnTo>
                        <a:pt x="1987" y="281"/>
                      </a:lnTo>
                      <a:lnTo>
                        <a:pt x="1984" y="286"/>
                      </a:lnTo>
                      <a:lnTo>
                        <a:pt x="1983" y="291"/>
                      </a:lnTo>
                      <a:lnTo>
                        <a:pt x="1983" y="293"/>
                      </a:lnTo>
                      <a:lnTo>
                        <a:pt x="1984" y="295"/>
                      </a:lnTo>
                      <a:lnTo>
                        <a:pt x="1988" y="295"/>
                      </a:lnTo>
                      <a:lnTo>
                        <a:pt x="1992" y="294"/>
                      </a:lnTo>
                      <a:lnTo>
                        <a:pt x="1996" y="290"/>
                      </a:lnTo>
                      <a:lnTo>
                        <a:pt x="2001" y="284"/>
                      </a:lnTo>
                      <a:lnTo>
                        <a:pt x="2005" y="280"/>
                      </a:lnTo>
                      <a:lnTo>
                        <a:pt x="2028" y="284"/>
                      </a:lnTo>
                      <a:lnTo>
                        <a:pt x="2037" y="305"/>
                      </a:lnTo>
                      <a:lnTo>
                        <a:pt x="2068" y="298"/>
                      </a:lnTo>
                      <a:lnTo>
                        <a:pt x="2071" y="297"/>
                      </a:lnTo>
                      <a:lnTo>
                        <a:pt x="2073" y="294"/>
                      </a:lnTo>
                      <a:lnTo>
                        <a:pt x="2075" y="291"/>
                      </a:lnTo>
                      <a:lnTo>
                        <a:pt x="2077" y="290"/>
                      </a:lnTo>
                      <a:lnTo>
                        <a:pt x="2084" y="288"/>
                      </a:lnTo>
                      <a:lnTo>
                        <a:pt x="2085" y="291"/>
                      </a:lnTo>
                      <a:lnTo>
                        <a:pt x="2082" y="295"/>
                      </a:lnTo>
                      <a:lnTo>
                        <a:pt x="2081" y="297"/>
                      </a:lnTo>
                      <a:lnTo>
                        <a:pt x="2081" y="298"/>
                      </a:lnTo>
                      <a:lnTo>
                        <a:pt x="2082" y="301"/>
                      </a:lnTo>
                      <a:lnTo>
                        <a:pt x="2085" y="301"/>
                      </a:lnTo>
                      <a:lnTo>
                        <a:pt x="2088" y="299"/>
                      </a:lnTo>
                      <a:lnTo>
                        <a:pt x="2091" y="299"/>
                      </a:lnTo>
                      <a:lnTo>
                        <a:pt x="2102" y="299"/>
                      </a:lnTo>
                      <a:lnTo>
                        <a:pt x="2107" y="302"/>
                      </a:lnTo>
                      <a:lnTo>
                        <a:pt x="2109" y="304"/>
                      </a:lnTo>
                      <a:lnTo>
                        <a:pt x="2110" y="306"/>
                      </a:lnTo>
                      <a:lnTo>
                        <a:pt x="2111" y="308"/>
                      </a:lnTo>
                      <a:lnTo>
                        <a:pt x="2114" y="308"/>
                      </a:lnTo>
                      <a:lnTo>
                        <a:pt x="2121" y="309"/>
                      </a:lnTo>
                      <a:lnTo>
                        <a:pt x="2121" y="299"/>
                      </a:lnTo>
                      <a:lnTo>
                        <a:pt x="2125" y="299"/>
                      </a:lnTo>
                      <a:lnTo>
                        <a:pt x="2129" y="299"/>
                      </a:lnTo>
                      <a:lnTo>
                        <a:pt x="2136" y="302"/>
                      </a:lnTo>
                      <a:lnTo>
                        <a:pt x="2143" y="304"/>
                      </a:lnTo>
                      <a:lnTo>
                        <a:pt x="2147" y="304"/>
                      </a:lnTo>
                      <a:lnTo>
                        <a:pt x="2152" y="302"/>
                      </a:lnTo>
                      <a:lnTo>
                        <a:pt x="2164" y="299"/>
                      </a:lnTo>
                      <a:lnTo>
                        <a:pt x="2178" y="295"/>
                      </a:lnTo>
                      <a:lnTo>
                        <a:pt x="2181" y="301"/>
                      </a:lnTo>
                      <a:lnTo>
                        <a:pt x="2181" y="305"/>
                      </a:lnTo>
                      <a:lnTo>
                        <a:pt x="2178" y="306"/>
                      </a:lnTo>
                      <a:lnTo>
                        <a:pt x="2171" y="306"/>
                      </a:lnTo>
                      <a:lnTo>
                        <a:pt x="2163" y="308"/>
                      </a:lnTo>
                      <a:lnTo>
                        <a:pt x="2161" y="309"/>
                      </a:lnTo>
                      <a:lnTo>
                        <a:pt x="2165" y="317"/>
                      </a:lnTo>
                      <a:lnTo>
                        <a:pt x="2167" y="319"/>
                      </a:lnTo>
                      <a:lnTo>
                        <a:pt x="2170" y="320"/>
                      </a:lnTo>
                      <a:lnTo>
                        <a:pt x="2172" y="322"/>
                      </a:lnTo>
                      <a:lnTo>
                        <a:pt x="2175" y="320"/>
                      </a:lnTo>
                      <a:lnTo>
                        <a:pt x="2183" y="317"/>
                      </a:lnTo>
                      <a:lnTo>
                        <a:pt x="2189" y="315"/>
                      </a:lnTo>
                      <a:lnTo>
                        <a:pt x="2235" y="306"/>
                      </a:lnTo>
                      <a:lnTo>
                        <a:pt x="2247" y="306"/>
                      </a:lnTo>
                      <a:lnTo>
                        <a:pt x="2261" y="305"/>
                      </a:lnTo>
                      <a:lnTo>
                        <a:pt x="2265" y="305"/>
                      </a:lnTo>
                      <a:lnTo>
                        <a:pt x="2268" y="306"/>
                      </a:lnTo>
                      <a:lnTo>
                        <a:pt x="2271" y="308"/>
                      </a:lnTo>
                      <a:lnTo>
                        <a:pt x="2272" y="312"/>
                      </a:lnTo>
                      <a:lnTo>
                        <a:pt x="2237" y="312"/>
                      </a:lnTo>
                      <a:lnTo>
                        <a:pt x="2237" y="313"/>
                      </a:lnTo>
                      <a:lnTo>
                        <a:pt x="2237" y="316"/>
                      </a:lnTo>
                      <a:lnTo>
                        <a:pt x="2242" y="319"/>
                      </a:lnTo>
                      <a:lnTo>
                        <a:pt x="2244" y="320"/>
                      </a:lnTo>
                      <a:lnTo>
                        <a:pt x="2246" y="322"/>
                      </a:lnTo>
                      <a:lnTo>
                        <a:pt x="2246" y="323"/>
                      </a:lnTo>
                      <a:lnTo>
                        <a:pt x="2243" y="326"/>
                      </a:lnTo>
                      <a:lnTo>
                        <a:pt x="2239" y="323"/>
                      </a:lnTo>
                      <a:lnTo>
                        <a:pt x="2233" y="322"/>
                      </a:lnTo>
                      <a:lnTo>
                        <a:pt x="2222" y="320"/>
                      </a:lnTo>
                      <a:lnTo>
                        <a:pt x="2211" y="320"/>
                      </a:lnTo>
                      <a:lnTo>
                        <a:pt x="2200" y="319"/>
                      </a:lnTo>
                      <a:lnTo>
                        <a:pt x="2203" y="335"/>
                      </a:lnTo>
                      <a:lnTo>
                        <a:pt x="2218" y="335"/>
                      </a:lnTo>
                      <a:lnTo>
                        <a:pt x="2215" y="345"/>
                      </a:lnTo>
                      <a:lnTo>
                        <a:pt x="2203" y="345"/>
                      </a:lnTo>
                      <a:lnTo>
                        <a:pt x="2199" y="351"/>
                      </a:lnTo>
                      <a:lnTo>
                        <a:pt x="2199" y="353"/>
                      </a:lnTo>
                      <a:lnTo>
                        <a:pt x="2199" y="355"/>
                      </a:lnTo>
                      <a:lnTo>
                        <a:pt x="2200" y="356"/>
                      </a:lnTo>
                      <a:lnTo>
                        <a:pt x="2203" y="358"/>
                      </a:lnTo>
                      <a:lnTo>
                        <a:pt x="2201" y="360"/>
                      </a:lnTo>
                      <a:lnTo>
                        <a:pt x="2197" y="363"/>
                      </a:lnTo>
                      <a:lnTo>
                        <a:pt x="2192" y="338"/>
                      </a:lnTo>
                      <a:lnTo>
                        <a:pt x="2201" y="331"/>
                      </a:lnTo>
                      <a:lnTo>
                        <a:pt x="2188" y="329"/>
                      </a:lnTo>
                      <a:lnTo>
                        <a:pt x="2175" y="327"/>
                      </a:lnTo>
                      <a:lnTo>
                        <a:pt x="2172" y="329"/>
                      </a:lnTo>
                      <a:lnTo>
                        <a:pt x="2168" y="330"/>
                      </a:lnTo>
                      <a:lnTo>
                        <a:pt x="2165" y="331"/>
                      </a:lnTo>
                      <a:lnTo>
                        <a:pt x="2165" y="334"/>
                      </a:lnTo>
                      <a:lnTo>
                        <a:pt x="2165" y="337"/>
                      </a:lnTo>
                      <a:lnTo>
                        <a:pt x="2167" y="340"/>
                      </a:lnTo>
                      <a:lnTo>
                        <a:pt x="2171" y="347"/>
                      </a:lnTo>
                      <a:lnTo>
                        <a:pt x="2175" y="348"/>
                      </a:lnTo>
                      <a:lnTo>
                        <a:pt x="2181" y="349"/>
                      </a:lnTo>
                      <a:lnTo>
                        <a:pt x="2161" y="355"/>
                      </a:lnTo>
                      <a:lnTo>
                        <a:pt x="2156" y="356"/>
                      </a:lnTo>
                      <a:lnTo>
                        <a:pt x="2152" y="355"/>
                      </a:lnTo>
                      <a:lnTo>
                        <a:pt x="2149" y="352"/>
                      </a:lnTo>
                      <a:lnTo>
                        <a:pt x="2146" y="348"/>
                      </a:lnTo>
                      <a:lnTo>
                        <a:pt x="2143" y="345"/>
                      </a:lnTo>
                      <a:lnTo>
                        <a:pt x="2131" y="353"/>
                      </a:lnTo>
                      <a:lnTo>
                        <a:pt x="2134" y="370"/>
                      </a:lnTo>
                      <a:lnTo>
                        <a:pt x="2122" y="374"/>
                      </a:lnTo>
                      <a:lnTo>
                        <a:pt x="2121" y="370"/>
                      </a:lnTo>
                      <a:lnTo>
                        <a:pt x="2120" y="367"/>
                      </a:lnTo>
                      <a:lnTo>
                        <a:pt x="2121" y="365"/>
                      </a:lnTo>
                      <a:lnTo>
                        <a:pt x="2124" y="362"/>
                      </a:lnTo>
                      <a:lnTo>
                        <a:pt x="2128" y="359"/>
                      </a:lnTo>
                      <a:lnTo>
                        <a:pt x="2128" y="355"/>
                      </a:lnTo>
                      <a:lnTo>
                        <a:pt x="2127" y="351"/>
                      </a:lnTo>
                      <a:lnTo>
                        <a:pt x="2122" y="348"/>
                      </a:lnTo>
                      <a:lnTo>
                        <a:pt x="2117" y="347"/>
                      </a:lnTo>
                      <a:lnTo>
                        <a:pt x="2110" y="345"/>
                      </a:lnTo>
                      <a:lnTo>
                        <a:pt x="2106" y="344"/>
                      </a:lnTo>
                      <a:lnTo>
                        <a:pt x="2102" y="342"/>
                      </a:lnTo>
                      <a:lnTo>
                        <a:pt x="2099" y="340"/>
                      </a:lnTo>
                      <a:lnTo>
                        <a:pt x="2096" y="338"/>
                      </a:lnTo>
                      <a:lnTo>
                        <a:pt x="2089" y="335"/>
                      </a:lnTo>
                      <a:lnTo>
                        <a:pt x="2074" y="334"/>
                      </a:lnTo>
                      <a:lnTo>
                        <a:pt x="2074" y="340"/>
                      </a:lnTo>
                      <a:lnTo>
                        <a:pt x="2077" y="345"/>
                      </a:lnTo>
                      <a:lnTo>
                        <a:pt x="2057" y="359"/>
                      </a:lnTo>
                      <a:lnTo>
                        <a:pt x="2044" y="363"/>
                      </a:lnTo>
                      <a:lnTo>
                        <a:pt x="2041" y="365"/>
                      </a:lnTo>
                      <a:lnTo>
                        <a:pt x="2038" y="366"/>
                      </a:lnTo>
                      <a:lnTo>
                        <a:pt x="2035" y="370"/>
                      </a:lnTo>
                      <a:lnTo>
                        <a:pt x="2034" y="374"/>
                      </a:lnTo>
                      <a:lnTo>
                        <a:pt x="2021" y="373"/>
                      </a:lnTo>
                      <a:lnTo>
                        <a:pt x="2024" y="363"/>
                      </a:lnTo>
                      <a:lnTo>
                        <a:pt x="2020" y="360"/>
                      </a:lnTo>
                      <a:lnTo>
                        <a:pt x="2016" y="359"/>
                      </a:lnTo>
                      <a:lnTo>
                        <a:pt x="2005" y="360"/>
                      </a:lnTo>
                      <a:lnTo>
                        <a:pt x="2005" y="358"/>
                      </a:lnTo>
                      <a:lnTo>
                        <a:pt x="2006" y="356"/>
                      </a:lnTo>
                      <a:lnTo>
                        <a:pt x="2009" y="355"/>
                      </a:lnTo>
                      <a:lnTo>
                        <a:pt x="2012" y="355"/>
                      </a:lnTo>
                      <a:lnTo>
                        <a:pt x="2035" y="358"/>
                      </a:lnTo>
                      <a:lnTo>
                        <a:pt x="2041" y="358"/>
                      </a:lnTo>
                      <a:lnTo>
                        <a:pt x="2044" y="356"/>
                      </a:lnTo>
                      <a:lnTo>
                        <a:pt x="2045" y="353"/>
                      </a:lnTo>
                      <a:lnTo>
                        <a:pt x="2045" y="351"/>
                      </a:lnTo>
                      <a:lnTo>
                        <a:pt x="2046" y="340"/>
                      </a:lnTo>
                      <a:lnTo>
                        <a:pt x="2046" y="327"/>
                      </a:lnTo>
                      <a:lnTo>
                        <a:pt x="2042" y="326"/>
                      </a:lnTo>
                      <a:lnTo>
                        <a:pt x="2038" y="326"/>
                      </a:lnTo>
                      <a:lnTo>
                        <a:pt x="2027" y="329"/>
                      </a:lnTo>
                      <a:lnTo>
                        <a:pt x="2024" y="319"/>
                      </a:lnTo>
                      <a:lnTo>
                        <a:pt x="2017" y="324"/>
                      </a:lnTo>
                      <a:lnTo>
                        <a:pt x="2014" y="320"/>
                      </a:lnTo>
                      <a:lnTo>
                        <a:pt x="1992" y="329"/>
                      </a:lnTo>
                      <a:lnTo>
                        <a:pt x="2002" y="330"/>
                      </a:lnTo>
                      <a:lnTo>
                        <a:pt x="2006" y="330"/>
                      </a:lnTo>
                      <a:lnTo>
                        <a:pt x="2012" y="327"/>
                      </a:lnTo>
                      <a:lnTo>
                        <a:pt x="2017" y="323"/>
                      </a:lnTo>
                      <a:close/>
                      <a:moveTo>
                        <a:pt x="1157" y="389"/>
                      </a:moveTo>
                      <a:lnTo>
                        <a:pt x="1157" y="389"/>
                      </a:lnTo>
                      <a:lnTo>
                        <a:pt x="1149" y="389"/>
                      </a:lnTo>
                      <a:lnTo>
                        <a:pt x="1152" y="392"/>
                      </a:lnTo>
                      <a:lnTo>
                        <a:pt x="1155" y="394"/>
                      </a:lnTo>
                      <a:lnTo>
                        <a:pt x="1156" y="392"/>
                      </a:lnTo>
                      <a:lnTo>
                        <a:pt x="1157" y="389"/>
                      </a:lnTo>
                      <a:lnTo>
                        <a:pt x="1159" y="389"/>
                      </a:lnTo>
                      <a:lnTo>
                        <a:pt x="1160" y="391"/>
                      </a:lnTo>
                      <a:lnTo>
                        <a:pt x="1166" y="387"/>
                      </a:lnTo>
                      <a:lnTo>
                        <a:pt x="1164" y="385"/>
                      </a:lnTo>
                      <a:lnTo>
                        <a:pt x="1159" y="387"/>
                      </a:lnTo>
                      <a:lnTo>
                        <a:pt x="1157" y="389"/>
                      </a:lnTo>
                      <a:close/>
                      <a:moveTo>
                        <a:pt x="267" y="1010"/>
                      </a:moveTo>
                      <a:lnTo>
                        <a:pt x="267" y="1010"/>
                      </a:lnTo>
                      <a:lnTo>
                        <a:pt x="264" y="1011"/>
                      </a:lnTo>
                      <a:lnTo>
                        <a:pt x="263" y="1013"/>
                      </a:lnTo>
                      <a:lnTo>
                        <a:pt x="264" y="1014"/>
                      </a:lnTo>
                      <a:lnTo>
                        <a:pt x="269" y="1018"/>
                      </a:lnTo>
                      <a:lnTo>
                        <a:pt x="267" y="1008"/>
                      </a:lnTo>
                      <a:lnTo>
                        <a:pt x="270" y="1008"/>
                      </a:lnTo>
                      <a:lnTo>
                        <a:pt x="273" y="1003"/>
                      </a:lnTo>
                      <a:lnTo>
                        <a:pt x="270" y="1001"/>
                      </a:lnTo>
                      <a:lnTo>
                        <a:pt x="267" y="1007"/>
                      </a:lnTo>
                      <a:lnTo>
                        <a:pt x="267" y="1010"/>
                      </a:lnTo>
                      <a:close/>
                      <a:moveTo>
                        <a:pt x="1116" y="745"/>
                      </a:moveTo>
                      <a:lnTo>
                        <a:pt x="1116" y="745"/>
                      </a:lnTo>
                      <a:lnTo>
                        <a:pt x="1117" y="737"/>
                      </a:lnTo>
                      <a:lnTo>
                        <a:pt x="1112" y="740"/>
                      </a:lnTo>
                      <a:lnTo>
                        <a:pt x="1112" y="741"/>
                      </a:lnTo>
                      <a:lnTo>
                        <a:pt x="1116" y="745"/>
                      </a:lnTo>
                      <a:lnTo>
                        <a:pt x="1105" y="744"/>
                      </a:lnTo>
                      <a:lnTo>
                        <a:pt x="1108" y="754"/>
                      </a:lnTo>
                      <a:lnTo>
                        <a:pt x="1116" y="745"/>
                      </a:lnTo>
                      <a:close/>
                      <a:moveTo>
                        <a:pt x="838" y="737"/>
                      </a:moveTo>
                      <a:lnTo>
                        <a:pt x="838" y="737"/>
                      </a:lnTo>
                      <a:lnTo>
                        <a:pt x="838" y="749"/>
                      </a:lnTo>
                      <a:lnTo>
                        <a:pt x="843" y="747"/>
                      </a:lnTo>
                      <a:lnTo>
                        <a:pt x="845" y="745"/>
                      </a:lnTo>
                      <a:lnTo>
                        <a:pt x="845" y="743"/>
                      </a:lnTo>
                      <a:lnTo>
                        <a:pt x="845" y="740"/>
                      </a:lnTo>
                      <a:lnTo>
                        <a:pt x="842" y="738"/>
                      </a:lnTo>
                      <a:lnTo>
                        <a:pt x="838" y="737"/>
                      </a:lnTo>
                      <a:lnTo>
                        <a:pt x="836" y="733"/>
                      </a:lnTo>
                      <a:lnTo>
                        <a:pt x="835" y="731"/>
                      </a:lnTo>
                      <a:lnTo>
                        <a:pt x="831" y="731"/>
                      </a:lnTo>
                      <a:lnTo>
                        <a:pt x="828" y="733"/>
                      </a:lnTo>
                      <a:lnTo>
                        <a:pt x="825" y="734"/>
                      </a:lnTo>
                      <a:lnTo>
                        <a:pt x="824" y="738"/>
                      </a:lnTo>
                      <a:lnTo>
                        <a:pt x="838" y="737"/>
                      </a:lnTo>
                      <a:close/>
                      <a:moveTo>
                        <a:pt x="136" y="550"/>
                      </a:moveTo>
                      <a:lnTo>
                        <a:pt x="136" y="550"/>
                      </a:lnTo>
                      <a:lnTo>
                        <a:pt x="133" y="560"/>
                      </a:lnTo>
                      <a:lnTo>
                        <a:pt x="138" y="557"/>
                      </a:lnTo>
                      <a:lnTo>
                        <a:pt x="140" y="556"/>
                      </a:lnTo>
                      <a:lnTo>
                        <a:pt x="138" y="553"/>
                      </a:lnTo>
                      <a:lnTo>
                        <a:pt x="136" y="550"/>
                      </a:lnTo>
                      <a:lnTo>
                        <a:pt x="140" y="551"/>
                      </a:lnTo>
                      <a:lnTo>
                        <a:pt x="144" y="551"/>
                      </a:lnTo>
                      <a:lnTo>
                        <a:pt x="148" y="550"/>
                      </a:lnTo>
                      <a:lnTo>
                        <a:pt x="152" y="546"/>
                      </a:lnTo>
                      <a:lnTo>
                        <a:pt x="147" y="545"/>
                      </a:lnTo>
                      <a:lnTo>
                        <a:pt x="144" y="545"/>
                      </a:lnTo>
                      <a:lnTo>
                        <a:pt x="140" y="547"/>
                      </a:lnTo>
                      <a:lnTo>
                        <a:pt x="136" y="550"/>
                      </a:lnTo>
                      <a:close/>
                      <a:moveTo>
                        <a:pt x="910" y="113"/>
                      </a:moveTo>
                      <a:lnTo>
                        <a:pt x="910" y="113"/>
                      </a:lnTo>
                      <a:lnTo>
                        <a:pt x="908" y="106"/>
                      </a:lnTo>
                      <a:lnTo>
                        <a:pt x="907" y="103"/>
                      </a:lnTo>
                      <a:lnTo>
                        <a:pt x="903" y="100"/>
                      </a:lnTo>
                      <a:lnTo>
                        <a:pt x="908" y="100"/>
                      </a:lnTo>
                      <a:lnTo>
                        <a:pt x="911" y="99"/>
                      </a:lnTo>
                      <a:lnTo>
                        <a:pt x="914" y="97"/>
                      </a:lnTo>
                      <a:lnTo>
                        <a:pt x="911" y="95"/>
                      </a:lnTo>
                      <a:lnTo>
                        <a:pt x="908" y="95"/>
                      </a:lnTo>
                      <a:lnTo>
                        <a:pt x="901" y="95"/>
                      </a:lnTo>
                      <a:lnTo>
                        <a:pt x="903" y="100"/>
                      </a:lnTo>
                      <a:lnTo>
                        <a:pt x="901" y="104"/>
                      </a:lnTo>
                      <a:lnTo>
                        <a:pt x="901" y="110"/>
                      </a:lnTo>
                      <a:lnTo>
                        <a:pt x="901" y="113"/>
                      </a:lnTo>
                      <a:lnTo>
                        <a:pt x="904" y="114"/>
                      </a:lnTo>
                      <a:lnTo>
                        <a:pt x="907" y="114"/>
                      </a:lnTo>
                      <a:lnTo>
                        <a:pt x="910" y="113"/>
                      </a:lnTo>
                      <a:lnTo>
                        <a:pt x="908" y="121"/>
                      </a:lnTo>
                      <a:lnTo>
                        <a:pt x="912" y="119"/>
                      </a:lnTo>
                      <a:lnTo>
                        <a:pt x="914" y="118"/>
                      </a:lnTo>
                      <a:lnTo>
                        <a:pt x="912" y="115"/>
                      </a:lnTo>
                      <a:lnTo>
                        <a:pt x="910" y="113"/>
                      </a:lnTo>
                      <a:close/>
                      <a:moveTo>
                        <a:pt x="482" y="412"/>
                      </a:moveTo>
                      <a:lnTo>
                        <a:pt x="482" y="412"/>
                      </a:lnTo>
                      <a:lnTo>
                        <a:pt x="478" y="413"/>
                      </a:lnTo>
                      <a:lnTo>
                        <a:pt x="476" y="414"/>
                      </a:lnTo>
                      <a:lnTo>
                        <a:pt x="478" y="417"/>
                      </a:lnTo>
                      <a:lnTo>
                        <a:pt x="480" y="421"/>
                      </a:lnTo>
                      <a:lnTo>
                        <a:pt x="480" y="412"/>
                      </a:lnTo>
                      <a:lnTo>
                        <a:pt x="485" y="412"/>
                      </a:lnTo>
                      <a:lnTo>
                        <a:pt x="489" y="412"/>
                      </a:lnTo>
                      <a:lnTo>
                        <a:pt x="491" y="410"/>
                      </a:lnTo>
                      <a:lnTo>
                        <a:pt x="493" y="406"/>
                      </a:lnTo>
                      <a:lnTo>
                        <a:pt x="489" y="406"/>
                      </a:lnTo>
                      <a:lnTo>
                        <a:pt x="485" y="406"/>
                      </a:lnTo>
                      <a:lnTo>
                        <a:pt x="483" y="407"/>
                      </a:lnTo>
                      <a:lnTo>
                        <a:pt x="482" y="412"/>
                      </a:lnTo>
                      <a:close/>
                      <a:moveTo>
                        <a:pt x="1494" y="842"/>
                      </a:moveTo>
                      <a:lnTo>
                        <a:pt x="1494" y="842"/>
                      </a:lnTo>
                      <a:lnTo>
                        <a:pt x="1492" y="833"/>
                      </a:lnTo>
                      <a:lnTo>
                        <a:pt x="1488" y="835"/>
                      </a:lnTo>
                      <a:lnTo>
                        <a:pt x="1487" y="837"/>
                      </a:lnTo>
                      <a:lnTo>
                        <a:pt x="1488" y="838"/>
                      </a:lnTo>
                      <a:lnTo>
                        <a:pt x="1490" y="841"/>
                      </a:lnTo>
                      <a:lnTo>
                        <a:pt x="1494" y="842"/>
                      </a:lnTo>
                      <a:lnTo>
                        <a:pt x="1488" y="842"/>
                      </a:lnTo>
                      <a:lnTo>
                        <a:pt x="1484" y="844"/>
                      </a:lnTo>
                      <a:lnTo>
                        <a:pt x="1480" y="846"/>
                      </a:lnTo>
                      <a:lnTo>
                        <a:pt x="1477" y="851"/>
                      </a:lnTo>
                      <a:lnTo>
                        <a:pt x="1481" y="851"/>
                      </a:lnTo>
                      <a:lnTo>
                        <a:pt x="1483" y="851"/>
                      </a:lnTo>
                      <a:lnTo>
                        <a:pt x="1487" y="848"/>
                      </a:lnTo>
                      <a:lnTo>
                        <a:pt x="1490" y="845"/>
                      </a:lnTo>
                      <a:lnTo>
                        <a:pt x="1494" y="842"/>
                      </a:lnTo>
                      <a:close/>
                      <a:moveTo>
                        <a:pt x="264" y="306"/>
                      </a:moveTo>
                      <a:lnTo>
                        <a:pt x="264" y="306"/>
                      </a:lnTo>
                      <a:lnTo>
                        <a:pt x="270" y="305"/>
                      </a:lnTo>
                      <a:lnTo>
                        <a:pt x="273" y="304"/>
                      </a:lnTo>
                      <a:lnTo>
                        <a:pt x="273" y="301"/>
                      </a:lnTo>
                      <a:lnTo>
                        <a:pt x="270" y="297"/>
                      </a:lnTo>
                      <a:lnTo>
                        <a:pt x="266" y="301"/>
                      </a:lnTo>
                      <a:lnTo>
                        <a:pt x="264" y="304"/>
                      </a:lnTo>
                      <a:lnTo>
                        <a:pt x="264" y="306"/>
                      </a:lnTo>
                      <a:lnTo>
                        <a:pt x="260" y="308"/>
                      </a:lnTo>
                      <a:lnTo>
                        <a:pt x="257" y="311"/>
                      </a:lnTo>
                      <a:lnTo>
                        <a:pt x="255" y="315"/>
                      </a:lnTo>
                      <a:lnTo>
                        <a:pt x="253" y="320"/>
                      </a:lnTo>
                      <a:lnTo>
                        <a:pt x="260" y="317"/>
                      </a:lnTo>
                      <a:lnTo>
                        <a:pt x="263" y="315"/>
                      </a:lnTo>
                      <a:lnTo>
                        <a:pt x="266" y="312"/>
                      </a:lnTo>
                      <a:lnTo>
                        <a:pt x="264" y="306"/>
                      </a:lnTo>
                      <a:close/>
                      <a:moveTo>
                        <a:pt x="814" y="64"/>
                      </a:moveTo>
                      <a:lnTo>
                        <a:pt x="814" y="64"/>
                      </a:lnTo>
                      <a:lnTo>
                        <a:pt x="820" y="64"/>
                      </a:lnTo>
                      <a:lnTo>
                        <a:pt x="822" y="63"/>
                      </a:lnTo>
                      <a:lnTo>
                        <a:pt x="824" y="60"/>
                      </a:lnTo>
                      <a:lnTo>
                        <a:pt x="820" y="60"/>
                      </a:lnTo>
                      <a:lnTo>
                        <a:pt x="817" y="60"/>
                      </a:lnTo>
                      <a:lnTo>
                        <a:pt x="815" y="61"/>
                      </a:lnTo>
                      <a:lnTo>
                        <a:pt x="815" y="64"/>
                      </a:lnTo>
                      <a:lnTo>
                        <a:pt x="810" y="63"/>
                      </a:lnTo>
                      <a:lnTo>
                        <a:pt x="804" y="63"/>
                      </a:lnTo>
                      <a:lnTo>
                        <a:pt x="800" y="64"/>
                      </a:lnTo>
                      <a:lnTo>
                        <a:pt x="796" y="68"/>
                      </a:lnTo>
                      <a:lnTo>
                        <a:pt x="802" y="70"/>
                      </a:lnTo>
                      <a:lnTo>
                        <a:pt x="807" y="70"/>
                      </a:lnTo>
                      <a:lnTo>
                        <a:pt x="811" y="68"/>
                      </a:lnTo>
                      <a:lnTo>
                        <a:pt x="814" y="64"/>
                      </a:lnTo>
                      <a:close/>
                      <a:moveTo>
                        <a:pt x="685" y="809"/>
                      </a:moveTo>
                      <a:lnTo>
                        <a:pt x="685" y="809"/>
                      </a:lnTo>
                      <a:lnTo>
                        <a:pt x="687" y="806"/>
                      </a:lnTo>
                      <a:lnTo>
                        <a:pt x="687" y="805"/>
                      </a:lnTo>
                      <a:lnTo>
                        <a:pt x="685" y="802"/>
                      </a:lnTo>
                      <a:lnTo>
                        <a:pt x="683" y="801"/>
                      </a:lnTo>
                      <a:lnTo>
                        <a:pt x="670" y="813"/>
                      </a:lnTo>
                      <a:lnTo>
                        <a:pt x="676" y="815"/>
                      </a:lnTo>
                      <a:lnTo>
                        <a:pt x="680" y="813"/>
                      </a:lnTo>
                      <a:lnTo>
                        <a:pt x="684" y="812"/>
                      </a:lnTo>
                      <a:lnTo>
                        <a:pt x="687" y="809"/>
                      </a:lnTo>
                      <a:lnTo>
                        <a:pt x="685" y="810"/>
                      </a:lnTo>
                      <a:lnTo>
                        <a:pt x="687" y="813"/>
                      </a:lnTo>
                      <a:lnTo>
                        <a:pt x="688" y="813"/>
                      </a:lnTo>
                      <a:lnTo>
                        <a:pt x="691" y="813"/>
                      </a:lnTo>
                      <a:lnTo>
                        <a:pt x="692" y="813"/>
                      </a:lnTo>
                      <a:lnTo>
                        <a:pt x="694" y="812"/>
                      </a:lnTo>
                      <a:lnTo>
                        <a:pt x="687" y="809"/>
                      </a:lnTo>
                      <a:lnTo>
                        <a:pt x="685" y="809"/>
                      </a:lnTo>
                      <a:close/>
                      <a:moveTo>
                        <a:pt x="840" y="968"/>
                      </a:moveTo>
                      <a:lnTo>
                        <a:pt x="840" y="968"/>
                      </a:lnTo>
                      <a:lnTo>
                        <a:pt x="842" y="965"/>
                      </a:lnTo>
                      <a:lnTo>
                        <a:pt x="846" y="964"/>
                      </a:lnTo>
                      <a:lnTo>
                        <a:pt x="849" y="961"/>
                      </a:lnTo>
                      <a:lnTo>
                        <a:pt x="850" y="960"/>
                      </a:lnTo>
                      <a:lnTo>
                        <a:pt x="849" y="957"/>
                      </a:lnTo>
                      <a:lnTo>
                        <a:pt x="842" y="959"/>
                      </a:lnTo>
                      <a:lnTo>
                        <a:pt x="839" y="960"/>
                      </a:lnTo>
                      <a:lnTo>
                        <a:pt x="839" y="963"/>
                      </a:lnTo>
                      <a:lnTo>
                        <a:pt x="840" y="968"/>
                      </a:lnTo>
                      <a:lnTo>
                        <a:pt x="835" y="968"/>
                      </a:lnTo>
                      <a:lnTo>
                        <a:pt x="829" y="970"/>
                      </a:lnTo>
                      <a:lnTo>
                        <a:pt x="825" y="972"/>
                      </a:lnTo>
                      <a:lnTo>
                        <a:pt x="821" y="975"/>
                      </a:lnTo>
                      <a:lnTo>
                        <a:pt x="821" y="979"/>
                      </a:lnTo>
                      <a:lnTo>
                        <a:pt x="828" y="978"/>
                      </a:lnTo>
                      <a:lnTo>
                        <a:pt x="833" y="977"/>
                      </a:lnTo>
                      <a:lnTo>
                        <a:pt x="838" y="972"/>
                      </a:lnTo>
                      <a:lnTo>
                        <a:pt x="840" y="968"/>
                      </a:lnTo>
                      <a:close/>
                      <a:moveTo>
                        <a:pt x="504" y="593"/>
                      </a:moveTo>
                      <a:lnTo>
                        <a:pt x="504" y="593"/>
                      </a:lnTo>
                      <a:lnTo>
                        <a:pt x="500" y="592"/>
                      </a:lnTo>
                      <a:lnTo>
                        <a:pt x="497" y="592"/>
                      </a:lnTo>
                      <a:lnTo>
                        <a:pt x="496" y="593"/>
                      </a:lnTo>
                      <a:lnTo>
                        <a:pt x="494" y="596"/>
                      </a:lnTo>
                      <a:lnTo>
                        <a:pt x="503" y="593"/>
                      </a:lnTo>
                      <a:lnTo>
                        <a:pt x="509" y="594"/>
                      </a:lnTo>
                      <a:lnTo>
                        <a:pt x="515" y="593"/>
                      </a:lnTo>
                      <a:lnTo>
                        <a:pt x="526" y="589"/>
                      </a:lnTo>
                      <a:lnTo>
                        <a:pt x="521" y="586"/>
                      </a:lnTo>
                      <a:lnTo>
                        <a:pt x="515" y="586"/>
                      </a:lnTo>
                      <a:lnTo>
                        <a:pt x="505" y="587"/>
                      </a:lnTo>
                      <a:lnTo>
                        <a:pt x="504" y="590"/>
                      </a:lnTo>
                      <a:lnTo>
                        <a:pt x="504" y="593"/>
                      </a:lnTo>
                      <a:close/>
                      <a:moveTo>
                        <a:pt x="973" y="122"/>
                      </a:moveTo>
                      <a:lnTo>
                        <a:pt x="973" y="122"/>
                      </a:lnTo>
                      <a:lnTo>
                        <a:pt x="976" y="122"/>
                      </a:lnTo>
                      <a:lnTo>
                        <a:pt x="979" y="121"/>
                      </a:lnTo>
                      <a:lnTo>
                        <a:pt x="980" y="119"/>
                      </a:lnTo>
                      <a:lnTo>
                        <a:pt x="980" y="117"/>
                      </a:lnTo>
                      <a:lnTo>
                        <a:pt x="973" y="117"/>
                      </a:lnTo>
                      <a:lnTo>
                        <a:pt x="973" y="122"/>
                      </a:lnTo>
                      <a:lnTo>
                        <a:pt x="971" y="121"/>
                      </a:lnTo>
                      <a:lnTo>
                        <a:pt x="966" y="121"/>
                      </a:lnTo>
                      <a:lnTo>
                        <a:pt x="964" y="122"/>
                      </a:lnTo>
                      <a:lnTo>
                        <a:pt x="961" y="124"/>
                      </a:lnTo>
                      <a:lnTo>
                        <a:pt x="962" y="128"/>
                      </a:lnTo>
                      <a:lnTo>
                        <a:pt x="964" y="132"/>
                      </a:lnTo>
                      <a:lnTo>
                        <a:pt x="968" y="133"/>
                      </a:lnTo>
                      <a:lnTo>
                        <a:pt x="973" y="135"/>
                      </a:lnTo>
                      <a:lnTo>
                        <a:pt x="973" y="122"/>
                      </a:lnTo>
                      <a:close/>
                      <a:moveTo>
                        <a:pt x="1200" y="1017"/>
                      </a:moveTo>
                      <a:lnTo>
                        <a:pt x="1200" y="1017"/>
                      </a:lnTo>
                      <a:lnTo>
                        <a:pt x="1203" y="1022"/>
                      </a:lnTo>
                      <a:lnTo>
                        <a:pt x="1206" y="1024"/>
                      </a:lnTo>
                      <a:lnTo>
                        <a:pt x="1207" y="1024"/>
                      </a:lnTo>
                      <a:lnTo>
                        <a:pt x="1213" y="1024"/>
                      </a:lnTo>
                      <a:lnTo>
                        <a:pt x="1221" y="1019"/>
                      </a:lnTo>
                      <a:lnTo>
                        <a:pt x="1220" y="1017"/>
                      </a:lnTo>
                      <a:lnTo>
                        <a:pt x="1217" y="1015"/>
                      </a:lnTo>
                      <a:lnTo>
                        <a:pt x="1211" y="1015"/>
                      </a:lnTo>
                      <a:lnTo>
                        <a:pt x="1206" y="1017"/>
                      </a:lnTo>
                      <a:lnTo>
                        <a:pt x="1200" y="1017"/>
                      </a:lnTo>
                      <a:lnTo>
                        <a:pt x="1199" y="1014"/>
                      </a:lnTo>
                      <a:lnTo>
                        <a:pt x="1198" y="1013"/>
                      </a:lnTo>
                      <a:lnTo>
                        <a:pt x="1189" y="1015"/>
                      </a:lnTo>
                      <a:lnTo>
                        <a:pt x="1200" y="1017"/>
                      </a:lnTo>
                      <a:close/>
                      <a:moveTo>
                        <a:pt x="174" y="446"/>
                      </a:moveTo>
                      <a:lnTo>
                        <a:pt x="174" y="446"/>
                      </a:lnTo>
                      <a:lnTo>
                        <a:pt x="174" y="455"/>
                      </a:lnTo>
                      <a:lnTo>
                        <a:pt x="185" y="456"/>
                      </a:lnTo>
                      <a:lnTo>
                        <a:pt x="191" y="441"/>
                      </a:lnTo>
                      <a:lnTo>
                        <a:pt x="174" y="446"/>
                      </a:lnTo>
                      <a:lnTo>
                        <a:pt x="172" y="439"/>
                      </a:lnTo>
                      <a:lnTo>
                        <a:pt x="159" y="455"/>
                      </a:lnTo>
                      <a:lnTo>
                        <a:pt x="165" y="453"/>
                      </a:lnTo>
                      <a:lnTo>
                        <a:pt x="169" y="453"/>
                      </a:lnTo>
                      <a:lnTo>
                        <a:pt x="172" y="449"/>
                      </a:lnTo>
                      <a:lnTo>
                        <a:pt x="174" y="446"/>
                      </a:lnTo>
                      <a:close/>
                      <a:moveTo>
                        <a:pt x="1546" y="308"/>
                      </a:moveTo>
                      <a:lnTo>
                        <a:pt x="1546" y="308"/>
                      </a:lnTo>
                      <a:lnTo>
                        <a:pt x="1549" y="323"/>
                      </a:lnTo>
                      <a:lnTo>
                        <a:pt x="1556" y="320"/>
                      </a:lnTo>
                      <a:lnTo>
                        <a:pt x="1560" y="319"/>
                      </a:lnTo>
                      <a:lnTo>
                        <a:pt x="1560" y="315"/>
                      </a:lnTo>
                      <a:lnTo>
                        <a:pt x="1559" y="309"/>
                      </a:lnTo>
                      <a:lnTo>
                        <a:pt x="1546" y="308"/>
                      </a:lnTo>
                      <a:lnTo>
                        <a:pt x="1542" y="305"/>
                      </a:lnTo>
                      <a:lnTo>
                        <a:pt x="1537" y="304"/>
                      </a:lnTo>
                      <a:lnTo>
                        <a:pt x="1531" y="305"/>
                      </a:lnTo>
                      <a:lnTo>
                        <a:pt x="1526" y="306"/>
                      </a:lnTo>
                      <a:lnTo>
                        <a:pt x="1531" y="309"/>
                      </a:lnTo>
                      <a:lnTo>
                        <a:pt x="1535" y="311"/>
                      </a:lnTo>
                      <a:lnTo>
                        <a:pt x="1541" y="311"/>
                      </a:lnTo>
                      <a:lnTo>
                        <a:pt x="1546" y="308"/>
                      </a:lnTo>
                      <a:close/>
                      <a:moveTo>
                        <a:pt x="1570" y="60"/>
                      </a:moveTo>
                      <a:lnTo>
                        <a:pt x="1570" y="60"/>
                      </a:lnTo>
                      <a:lnTo>
                        <a:pt x="1573" y="59"/>
                      </a:lnTo>
                      <a:lnTo>
                        <a:pt x="1576" y="60"/>
                      </a:lnTo>
                      <a:lnTo>
                        <a:pt x="1577" y="63"/>
                      </a:lnTo>
                      <a:lnTo>
                        <a:pt x="1578" y="67"/>
                      </a:lnTo>
                      <a:lnTo>
                        <a:pt x="1581" y="70"/>
                      </a:lnTo>
                      <a:lnTo>
                        <a:pt x="1589" y="54"/>
                      </a:lnTo>
                      <a:lnTo>
                        <a:pt x="1574" y="53"/>
                      </a:lnTo>
                      <a:lnTo>
                        <a:pt x="1571" y="54"/>
                      </a:lnTo>
                      <a:lnTo>
                        <a:pt x="1570" y="56"/>
                      </a:lnTo>
                      <a:lnTo>
                        <a:pt x="1570" y="60"/>
                      </a:lnTo>
                      <a:lnTo>
                        <a:pt x="1558" y="53"/>
                      </a:lnTo>
                      <a:lnTo>
                        <a:pt x="1558" y="54"/>
                      </a:lnTo>
                      <a:lnTo>
                        <a:pt x="1558" y="57"/>
                      </a:lnTo>
                      <a:lnTo>
                        <a:pt x="1555" y="60"/>
                      </a:lnTo>
                      <a:lnTo>
                        <a:pt x="1552" y="64"/>
                      </a:lnTo>
                      <a:lnTo>
                        <a:pt x="1552" y="65"/>
                      </a:lnTo>
                      <a:lnTo>
                        <a:pt x="1553" y="68"/>
                      </a:lnTo>
                      <a:lnTo>
                        <a:pt x="1562" y="68"/>
                      </a:lnTo>
                      <a:lnTo>
                        <a:pt x="1566" y="68"/>
                      </a:lnTo>
                      <a:lnTo>
                        <a:pt x="1569" y="65"/>
                      </a:lnTo>
                      <a:lnTo>
                        <a:pt x="1570" y="60"/>
                      </a:lnTo>
                      <a:close/>
                      <a:moveTo>
                        <a:pt x="555" y="237"/>
                      </a:moveTo>
                      <a:lnTo>
                        <a:pt x="555" y="237"/>
                      </a:lnTo>
                      <a:lnTo>
                        <a:pt x="551" y="225"/>
                      </a:lnTo>
                      <a:lnTo>
                        <a:pt x="537" y="230"/>
                      </a:lnTo>
                      <a:lnTo>
                        <a:pt x="550" y="248"/>
                      </a:lnTo>
                      <a:lnTo>
                        <a:pt x="555" y="236"/>
                      </a:lnTo>
                      <a:lnTo>
                        <a:pt x="558" y="241"/>
                      </a:lnTo>
                      <a:lnTo>
                        <a:pt x="561" y="243"/>
                      </a:lnTo>
                      <a:lnTo>
                        <a:pt x="563" y="244"/>
                      </a:lnTo>
                      <a:lnTo>
                        <a:pt x="569" y="243"/>
                      </a:lnTo>
                      <a:lnTo>
                        <a:pt x="579" y="239"/>
                      </a:lnTo>
                      <a:lnTo>
                        <a:pt x="555" y="237"/>
                      </a:lnTo>
                      <a:close/>
                      <a:moveTo>
                        <a:pt x="263" y="723"/>
                      </a:moveTo>
                      <a:lnTo>
                        <a:pt x="263" y="723"/>
                      </a:lnTo>
                      <a:lnTo>
                        <a:pt x="255" y="734"/>
                      </a:lnTo>
                      <a:lnTo>
                        <a:pt x="253" y="736"/>
                      </a:lnTo>
                      <a:lnTo>
                        <a:pt x="252" y="738"/>
                      </a:lnTo>
                      <a:lnTo>
                        <a:pt x="253" y="740"/>
                      </a:lnTo>
                      <a:lnTo>
                        <a:pt x="256" y="743"/>
                      </a:lnTo>
                      <a:lnTo>
                        <a:pt x="262" y="740"/>
                      </a:lnTo>
                      <a:lnTo>
                        <a:pt x="267" y="736"/>
                      </a:lnTo>
                      <a:lnTo>
                        <a:pt x="275" y="725"/>
                      </a:lnTo>
                      <a:lnTo>
                        <a:pt x="262" y="725"/>
                      </a:lnTo>
                      <a:lnTo>
                        <a:pt x="262" y="722"/>
                      </a:lnTo>
                      <a:lnTo>
                        <a:pt x="262" y="720"/>
                      </a:lnTo>
                      <a:lnTo>
                        <a:pt x="256" y="718"/>
                      </a:lnTo>
                      <a:lnTo>
                        <a:pt x="253" y="719"/>
                      </a:lnTo>
                      <a:lnTo>
                        <a:pt x="257" y="723"/>
                      </a:lnTo>
                      <a:lnTo>
                        <a:pt x="263" y="723"/>
                      </a:lnTo>
                      <a:close/>
                      <a:moveTo>
                        <a:pt x="1229" y="765"/>
                      </a:moveTo>
                      <a:lnTo>
                        <a:pt x="1229" y="765"/>
                      </a:lnTo>
                      <a:lnTo>
                        <a:pt x="1232" y="755"/>
                      </a:lnTo>
                      <a:lnTo>
                        <a:pt x="1220" y="754"/>
                      </a:lnTo>
                      <a:lnTo>
                        <a:pt x="1213" y="754"/>
                      </a:lnTo>
                      <a:lnTo>
                        <a:pt x="1206" y="756"/>
                      </a:lnTo>
                      <a:lnTo>
                        <a:pt x="1217" y="763"/>
                      </a:lnTo>
                      <a:lnTo>
                        <a:pt x="1223" y="765"/>
                      </a:lnTo>
                      <a:lnTo>
                        <a:pt x="1229" y="765"/>
                      </a:lnTo>
                      <a:lnTo>
                        <a:pt x="1232" y="767"/>
                      </a:lnTo>
                      <a:lnTo>
                        <a:pt x="1235" y="769"/>
                      </a:lnTo>
                      <a:lnTo>
                        <a:pt x="1239" y="769"/>
                      </a:lnTo>
                      <a:lnTo>
                        <a:pt x="1246" y="767"/>
                      </a:lnTo>
                      <a:lnTo>
                        <a:pt x="1252" y="765"/>
                      </a:lnTo>
                      <a:lnTo>
                        <a:pt x="1242" y="758"/>
                      </a:lnTo>
                      <a:lnTo>
                        <a:pt x="1229" y="765"/>
                      </a:lnTo>
                      <a:close/>
                      <a:moveTo>
                        <a:pt x="1549" y="877"/>
                      </a:moveTo>
                      <a:lnTo>
                        <a:pt x="1549" y="877"/>
                      </a:lnTo>
                      <a:lnTo>
                        <a:pt x="1551" y="874"/>
                      </a:lnTo>
                      <a:lnTo>
                        <a:pt x="1553" y="871"/>
                      </a:lnTo>
                      <a:lnTo>
                        <a:pt x="1564" y="867"/>
                      </a:lnTo>
                      <a:lnTo>
                        <a:pt x="1563" y="864"/>
                      </a:lnTo>
                      <a:lnTo>
                        <a:pt x="1552" y="862"/>
                      </a:lnTo>
                      <a:lnTo>
                        <a:pt x="1548" y="862"/>
                      </a:lnTo>
                      <a:lnTo>
                        <a:pt x="1545" y="863"/>
                      </a:lnTo>
                      <a:lnTo>
                        <a:pt x="1542" y="864"/>
                      </a:lnTo>
                      <a:lnTo>
                        <a:pt x="1541" y="867"/>
                      </a:lnTo>
                      <a:lnTo>
                        <a:pt x="1541" y="871"/>
                      </a:lnTo>
                      <a:lnTo>
                        <a:pt x="1542" y="874"/>
                      </a:lnTo>
                      <a:lnTo>
                        <a:pt x="1545" y="875"/>
                      </a:lnTo>
                      <a:lnTo>
                        <a:pt x="1549" y="877"/>
                      </a:lnTo>
                      <a:lnTo>
                        <a:pt x="1549" y="882"/>
                      </a:lnTo>
                      <a:lnTo>
                        <a:pt x="1549" y="885"/>
                      </a:lnTo>
                      <a:lnTo>
                        <a:pt x="1553" y="887"/>
                      </a:lnTo>
                      <a:lnTo>
                        <a:pt x="1559" y="888"/>
                      </a:lnTo>
                      <a:lnTo>
                        <a:pt x="1560" y="881"/>
                      </a:lnTo>
                      <a:lnTo>
                        <a:pt x="1559" y="878"/>
                      </a:lnTo>
                      <a:lnTo>
                        <a:pt x="1556" y="877"/>
                      </a:lnTo>
                      <a:lnTo>
                        <a:pt x="1549" y="877"/>
                      </a:lnTo>
                      <a:close/>
                      <a:moveTo>
                        <a:pt x="439" y="293"/>
                      </a:moveTo>
                      <a:lnTo>
                        <a:pt x="439" y="293"/>
                      </a:lnTo>
                      <a:lnTo>
                        <a:pt x="450" y="301"/>
                      </a:lnTo>
                      <a:lnTo>
                        <a:pt x="461" y="293"/>
                      </a:lnTo>
                      <a:lnTo>
                        <a:pt x="465" y="288"/>
                      </a:lnTo>
                      <a:lnTo>
                        <a:pt x="468" y="284"/>
                      </a:lnTo>
                      <a:lnTo>
                        <a:pt x="453" y="283"/>
                      </a:lnTo>
                      <a:lnTo>
                        <a:pt x="451" y="286"/>
                      </a:lnTo>
                      <a:lnTo>
                        <a:pt x="450" y="288"/>
                      </a:lnTo>
                      <a:lnTo>
                        <a:pt x="449" y="290"/>
                      </a:lnTo>
                      <a:lnTo>
                        <a:pt x="443" y="290"/>
                      </a:lnTo>
                      <a:lnTo>
                        <a:pt x="442" y="291"/>
                      </a:lnTo>
                      <a:lnTo>
                        <a:pt x="440" y="293"/>
                      </a:lnTo>
                      <a:lnTo>
                        <a:pt x="428" y="290"/>
                      </a:lnTo>
                      <a:lnTo>
                        <a:pt x="426" y="295"/>
                      </a:lnTo>
                      <a:lnTo>
                        <a:pt x="425" y="301"/>
                      </a:lnTo>
                      <a:lnTo>
                        <a:pt x="424" y="306"/>
                      </a:lnTo>
                      <a:lnTo>
                        <a:pt x="424" y="309"/>
                      </a:lnTo>
                      <a:lnTo>
                        <a:pt x="424" y="312"/>
                      </a:lnTo>
                      <a:lnTo>
                        <a:pt x="435" y="308"/>
                      </a:lnTo>
                      <a:lnTo>
                        <a:pt x="440" y="305"/>
                      </a:lnTo>
                      <a:lnTo>
                        <a:pt x="440" y="304"/>
                      </a:lnTo>
                      <a:lnTo>
                        <a:pt x="442" y="301"/>
                      </a:lnTo>
                      <a:lnTo>
                        <a:pt x="439" y="293"/>
                      </a:lnTo>
                      <a:close/>
                      <a:moveTo>
                        <a:pt x="1534" y="414"/>
                      </a:moveTo>
                      <a:lnTo>
                        <a:pt x="1534" y="414"/>
                      </a:lnTo>
                      <a:lnTo>
                        <a:pt x="1524" y="414"/>
                      </a:lnTo>
                      <a:lnTo>
                        <a:pt x="1515" y="416"/>
                      </a:lnTo>
                      <a:lnTo>
                        <a:pt x="1512" y="417"/>
                      </a:lnTo>
                      <a:lnTo>
                        <a:pt x="1512" y="420"/>
                      </a:lnTo>
                      <a:lnTo>
                        <a:pt x="1512" y="421"/>
                      </a:lnTo>
                      <a:lnTo>
                        <a:pt x="1515" y="424"/>
                      </a:lnTo>
                      <a:lnTo>
                        <a:pt x="1530" y="419"/>
                      </a:lnTo>
                      <a:lnTo>
                        <a:pt x="1533" y="417"/>
                      </a:lnTo>
                      <a:lnTo>
                        <a:pt x="1534" y="414"/>
                      </a:lnTo>
                      <a:lnTo>
                        <a:pt x="1541" y="424"/>
                      </a:lnTo>
                      <a:lnTo>
                        <a:pt x="1537" y="424"/>
                      </a:lnTo>
                      <a:lnTo>
                        <a:pt x="1535" y="425"/>
                      </a:lnTo>
                      <a:lnTo>
                        <a:pt x="1535" y="427"/>
                      </a:lnTo>
                      <a:lnTo>
                        <a:pt x="1535" y="428"/>
                      </a:lnTo>
                      <a:lnTo>
                        <a:pt x="1538" y="431"/>
                      </a:lnTo>
                      <a:lnTo>
                        <a:pt x="1541" y="425"/>
                      </a:lnTo>
                      <a:lnTo>
                        <a:pt x="1540" y="424"/>
                      </a:lnTo>
                      <a:lnTo>
                        <a:pt x="1545" y="423"/>
                      </a:lnTo>
                      <a:lnTo>
                        <a:pt x="1551" y="421"/>
                      </a:lnTo>
                      <a:lnTo>
                        <a:pt x="1553" y="419"/>
                      </a:lnTo>
                      <a:lnTo>
                        <a:pt x="1555" y="416"/>
                      </a:lnTo>
                      <a:lnTo>
                        <a:pt x="1555" y="412"/>
                      </a:lnTo>
                      <a:lnTo>
                        <a:pt x="1553" y="410"/>
                      </a:lnTo>
                      <a:lnTo>
                        <a:pt x="1546" y="407"/>
                      </a:lnTo>
                      <a:lnTo>
                        <a:pt x="1541" y="407"/>
                      </a:lnTo>
                      <a:lnTo>
                        <a:pt x="1540" y="409"/>
                      </a:lnTo>
                      <a:lnTo>
                        <a:pt x="1537" y="410"/>
                      </a:lnTo>
                      <a:lnTo>
                        <a:pt x="1534" y="414"/>
                      </a:lnTo>
                      <a:close/>
                      <a:moveTo>
                        <a:pt x="1376" y="1132"/>
                      </a:moveTo>
                      <a:lnTo>
                        <a:pt x="1376" y="1132"/>
                      </a:lnTo>
                      <a:lnTo>
                        <a:pt x="1382" y="1136"/>
                      </a:lnTo>
                      <a:lnTo>
                        <a:pt x="1385" y="1136"/>
                      </a:lnTo>
                      <a:lnTo>
                        <a:pt x="1387" y="1133"/>
                      </a:lnTo>
                      <a:lnTo>
                        <a:pt x="1385" y="1115"/>
                      </a:lnTo>
                      <a:lnTo>
                        <a:pt x="1369" y="1118"/>
                      </a:lnTo>
                      <a:lnTo>
                        <a:pt x="1373" y="1129"/>
                      </a:lnTo>
                      <a:lnTo>
                        <a:pt x="1364" y="1132"/>
                      </a:lnTo>
                      <a:lnTo>
                        <a:pt x="1368" y="1136"/>
                      </a:lnTo>
                      <a:lnTo>
                        <a:pt x="1372" y="1137"/>
                      </a:lnTo>
                      <a:lnTo>
                        <a:pt x="1375" y="1136"/>
                      </a:lnTo>
                      <a:lnTo>
                        <a:pt x="1376" y="1132"/>
                      </a:lnTo>
                      <a:close/>
                      <a:moveTo>
                        <a:pt x="771" y="889"/>
                      </a:moveTo>
                      <a:lnTo>
                        <a:pt x="771" y="889"/>
                      </a:lnTo>
                      <a:lnTo>
                        <a:pt x="767" y="899"/>
                      </a:lnTo>
                      <a:lnTo>
                        <a:pt x="779" y="906"/>
                      </a:lnTo>
                      <a:lnTo>
                        <a:pt x="784" y="902"/>
                      </a:lnTo>
                      <a:lnTo>
                        <a:pt x="786" y="899"/>
                      </a:lnTo>
                      <a:lnTo>
                        <a:pt x="788" y="896"/>
                      </a:lnTo>
                      <a:lnTo>
                        <a:pt x="789" y="893"/>
                      </a:lnTo>
                      <a:lnTo>
                        <a:pt x="788" y="892"/>
                      </a:lnTo>
                      <a:lnTo>
                        <a:pt x="786" y="888"/>
                      </a:lnTo>
                      <a:lnTo>
                        <a:pt x="771" y="889"/>
                      </a:lnTo>
                      <a:lnTo>
                        <a:pt x="771" y="885"/>
                      </a:lnTo>
                      <a:lnTo>
                        <a:pt x="766" y="887"/>
                      </a:lnTo>
                      <a:lnTo>
                        <a:pt x="761" y="885"/>
                      </a:lnTo>
                      <a:lnTo>
                        <a:pt x="753" y="884"/>
                      </a:lnTo>
                      <a:lnTo>
                        <a:pt x="749" y="885"/>
                      </a:lnTo>
                      <a:lnTo>
                        <a:pt x="742" y="887"/>
                      </a:lnTo>
                      <a:lnTo>
                        <a:pt x="750" y="891"/>
                      </a:lnTo>
                      <a:lnTo>
                        <a:pt x="757" y="892"/>
                      </a:lnTo>
                      <a:lnTo>
                        <a:pt x="764" y="892"/>
                      </a:lnTo>
                      <a:lnTo>
                        <a:pt x="771" y="889"/>
                      </a:lnTo>
                      <a:close/>
                      <a:moveTo>
                        <a:pt x="1696" y="83"/>
                      </a:moveTo>
                      <a:lnTo>
                        <a:pt x="1696" y="83"/>
                      </a:lnTo>
                      <a:lnTo>
                        <a:pt x="1696" y="89"/>
                      </a:lnTo>
                      <a:lnTo>
                        <a:pt x="1699" y="95"/>
                      </a:lnTo>
                      <a:lnTo>
                        <a:pt x="1702" y="99"/>
                      </a:lnTo>
                      <a:lnTo>
                        <a:pt x="1707" y="101"/>
                      </a:lnTo>
                      <a:lnTo>
                        <a:pt x="1711" y="101"/>
                      </a:lnTo>
                      <a:lnTo>
                        <a:pt x="1715" y="100"/>
                      </a:lnTo>
                      <a:lnTo>
                        <a:pt x="1720" y="99"/>
                      </a:lnTo>
                      <a:lnTo>
                        <a:pt x="1721" y="95"/>
                      </a:lnTo>
                      <a:lnTo>
                        <a:pt x="1713" y="85"/>
                      </a:lnTo>
                      <a:lnTo>
                        <a:pt x="1703" y="89"/>
                      </a:lnTo>
                      <a:lnTo>
                        <a:pt x="1695" y="83"/>
                      </a:lnTo>
                      <a:lnTo>
                        <a:pt x="1695" y="81"/>
                      </a:lnTo>
                      <a:lnTo>
                        <a:pt x="1693" y="79"/>
                      </a:lnTo>
                      <a:lnTo>
                        <a:pt x="1690" y="81"/>
                      </a:lnTo>
                      <a:lnTo>
                        <a:pt x="1685" y="82"/>
                      </a:lnTo>
                      <a:lnTo>
                        <a:pt x="1696" y="83"/>
                      </a:lnTo>
                      <a:close/>
                      <a:moveTo>
                        <a:pt x="1277" y="744"/>
                      </a:moveTo>
                      <a:lnTo>
                        <a:pt x="1277" y="744"/>
                      </a:lnTo>
                      <a:lnTo>
                        <a:pt x="1283" y="747"/>
                      </a:lnTo>
                      <a:lnTo>
                        <a:pt x="1288" y="748"/>
                      </a:lnTo>
                      <a:lnTo>
                        <a:pt x="1292" y="748"/>
                      </a:lnTo>
                      <a:lnTo>
                        <a:pt x="1297" y="747"/>
                      </a:lnTo>
                      <a:lnTo>
                        <a:pt x="1289" y="743"/>
                      </a:lnTo>
                      <a:lnTo>
                        <a:pt x="1282" y="738"/>
                      </a:lnTo>
                      <a:lnTo>
                        <a:pt x="1279" y="738"/>
                      </a:lnTo>
                      <a:lnTo>
                        <a:pt x="1277" y="740"/>
                      </a:lnTo>
                      <a:lnTo>
                        <a:pt x="1277" y="741"/>
                      </a:lnTo>
                      <a:lnTo>
                        <a:pt x="1277" y="744"/>
                      </a:lnTo>
                      <a:lnTo>
                        <a:pt x="1275" y="745"/>
                      </a:lnTo>
                      <a:lnTo>
                        <a:pt x="1274" y="745"/>
                      </a:lnTo>
                      <a:lnTo>
                        <a:pt x="1271" y="744"/>
                      </a:lnTo>
                      <a:lnTo>
                        <a:pt x="1267" y="743"/>
                      </a:lnTo>
                      <a:lnTo>
                        <a:pt x="1264" y="743"/>
                      </a:lnTo>
                      <a:lnTo>
                        <a:pt x="1257" y="766"/>
                      </a:lnTo>
                      <a:lnTo>
                        <a:pt x="1265" y="770"/>
                      </a:lnTo>
                      <a:lnTo>
                        <a:pt x="1265" y="765"/>
                      </a:lnTo>
                      <a:lnTo>
                        <a:pt x="1267" y="762"/>
                      </a:lnTo>
                      <a:lnTo>
                        <a:pt x="1270" y="759"/>
                      </a:lnTo>
                      <a:lnTo>
                        <a:pt x="1274" y="756"/>
                      </a:lnTo>
                      <a:lnTo>
                        <a:pt x="1278" y="754"/>
                      </a:lnTo>
                      <a:lnTo>
                        <a:pt x="1281" y="751"/>
                      </a:lnTo>
                      <a:lnTo>
                        <a:pt x="1279" y="748"/>
                      </a:lnTo>
                      <a:lnTo>
                        <a:pt x="1277" y="744"/>
                      </a:lnTo>
                      <a:close/>
                      <a:moveTo>
                        <a:pt x="1535" y="362"/>
                      </a:moveTo>
                      <a:lnTo>
                        <a:pt x="1535" y="362"/>
                      </a:lnTo>
                      <a:lnTo>
                        <a:pt x="1546" y="369"/>
                      </a:lnTo>
                      <a:lnTo>
                        <a:pt x="1544" y="356"/>
                      </a:lnTo>
                      <a:lnTo>
                        <a:pt x="1535" y="362"/>
                      </a:lnTo>
                      <a:lnTo>
                        <a:pt x="1522" y="360"/>
                      </a:lnTo>
                      <a:lnTo>
                        <a:pt x="1517" y="362"/>
                      </a:lnTo>
                      <a:lnTo>
                        <a:pt x="1515" y="365"/>
                      </a:lnTo>
                      <a:lnTo>
                        <a:pt x="1515" y="367"/>
                      </a:lnTo>
                      <a:lnTo>
                        <a:pt x="1517" y="373"/>
                      </a:lnTo>
                      <a:lnTo>
                        <a:pt x="1520" y="378"/>
                      </a:lnTo>
                      <a:lnTo>
                        <a:pt x="1524" y="381"/>
                      </a:lnTo>
                      <a:lnTo>
                        <a:pt x="1530" y="376"/>
                      </a:lnTo>
                      <a:lnTo>
                        <a:pt x="1534" y="370"/>
                      </a:lnTo>
                      <a:lnTo>
                        <a:pt x="1535" y="366"/>
                      </a:lnTo>
                      <a:lnTo>
                        <a:pt x="1535" y="362"/>
                      </a:lnTo>
                      <a:close/>
                      <a:moveTo>
                        <a:pt x="400" y="365"/>
                      </a:moveTo>
                      <a:lnTo>
                        <a:pt x="400" y="365"/>
                      </a:lnTo>
                      <a:lnTo>
                        <a:pt x="414" y="362"/>
                      </a:lnTo>
                      <a:lnTo>
                        <a:pt x="419" y="360"/>
                      </a:lnTo>
                      <a:lnTo>
                        <a:pt x="425" y="356"/>
                      </a:lnTo>
                      <a:lnTo>
                        <a:pt x="422" y="355"/>
                      </a:lnTo>
                      <a:lnTo>
                        <a:pt x="418" y="353"/>
                      </a:lnTo>
                      <a:lnTo>
                        <a:pt x="396" y="359"/>
                      </a:lnTo>
                      <a:lnTo>
                        <a:pt x="400" y="365"/>
                      </a:lnTo>
                      <a:lnTo>
                        <a:pt x="396" y="363"/>
                      </a:lnTo>
                      <a:lnTo>
                        <a:pt x="390" y="363"/>
                      </a:lnTo>
                      <a:lnTo>
                        <a:pt x="381" y="365"/>
                      </a:lnTo>
                      <a:lnTo>
                        <a:pt x="372" y="367"/>
                      </a:lnTo>
                      <a:lnTo>
                        <a:pt x="363" y="369"/>
                      </a:lnTo>
                      <a:lnTo>
                        <a:pt x="360" y="370"/>
                      </a:lnTo>
                      <a:lnTo>
                        <a:pt x="356" y="376"/>
                      </a:lnTo>
                      <a:lnTo>
                        <a:pt x="400" y="373"/>
                      </a:lnTo>
                      <a:lnTo>
                        <a:pt x="400" y="365"/>
                      </a:lnTo>
                      <a:close/>
                      <a:moveTo>
                        <a:pt x="385" y="409"/>
                      </a:moveTo>
                      <a:lnTo>
                        <a:pt x="385" y="409"/>
                      </a:lnTo>
                      <a:lnTo>
                        <a:pt x="361" y="421"/>
                      </a:lnTo>
                      <a:lnTo>
                        <a:pt x="368" y="423"/>
                      </a:lnTo>
                      <a:lnTo>
                        <a:pt x="374" y="421"/>
                      </a:lnTo>
                      <a:lnTo>
                        <a:pt x="379" y="420"/>
                      </a:lnTo>
                      <a:lnTo>
                        <a:pt x="385" y="419"/>
                      </a:lnTo>
                      <a:lnTo>
                        <a:pt x="390" y="417"/>
                      </a:lnTo>
                      <a:lnTo>
                        <a:pt x="396" y="417"/>
                      </a:lnTo>
                      <a:lnTo>
                        <a:pt x="408" y="417"/>
                      </a:lnTo>
                      <a:lnTo>
                        <a:pt x="408" y="414"/>
                      </a:lnTo>
                      <a:lnTo>
                        <a:pt x="407" y="412"/>
                      </a:lnTo>
                      <a:lnTo>
                        <a:pt x="404" y="410"/>
                      </a:lnTo>
                      <a:lnTo>
                        <a:pt x="400" y="409"/>
                      </a:lnTo>
                      <a:lnTo>
                        <a:pt x="385" y="409"/>
                      </a:lnTo>
                      <a:lnTo>
                        <a:pt x="385" y="403"/>
                      </a:lnTo>
                      <a:lnTo>
                        <a:pt x="383" y="398"/>
                      </a:lnTo>
                      <a:lnTo>
                        <a:pt x="381" y="395"/>
                      </a:lnTo>
                      <a:lnTo>
                        <a:pt x="377" y="394"/>
                      </a:lnTo>
                      <a:lnTo>
                        <a:pt x="374" y="395"/>
                      </a:lnTo>
                      <a:lnTo>
                        <a:pt x="370" y="396"/>
                      </a:lnTo>
                      <a:lnTo>
                        <a:pt x="372" y="399"/>
                      </a:lnTo>
                      <a:lnTo>
                        <a:pt x="374" y="401"/>
                      </a:lnTo>
                      <a:lnTo>
                        <a:pt x="377" y="402"/>
                      </a:lnTo>
                      <a:lnTo>
                        <a:pt x="378" y="402"/>
                      </a:lnTo>
                      <a:lnTo>
                        <a:pt x="379" y="406"/>
                      </a:lnTo>
                      <a:lnTo>
                        <a:pt x="382" y="407"/>
                      </a:lnTo>
                      <a:lnTo>
                        <a:pt x="385" y="409"/>
                      </a:lnTo>
                      <a:close/>
                      <a:moveTo>
                        <a:pt x="1560" y="551"/>
                      </a:moveTo>
                      <a:lnTo>
                        <a:pt x="1560" y="551"/>
                      </a:lnTo>
                      <a:lnTo>
                        <a:pt x="1549" y="553"/>
                      </a:lnTo>
                      <a:lnTo>
                        <a:pt x="1542" y="556"/>
                      </a:lnTo>
                      <a:lnTo>
                        <a:pt x="1540" y="558"/>
                      </a:lnTo>
                      <a:lnTo>
                        <a:pt x="1538" y="561"/>
                      </a:lnTo>
                      <a:lnTo>
                        <a:pt x="1534" y="569"/>
                      </a:lnTo>
                      <a:lnTo>
                        <a:pt x="1545" y="569"/>
                      </a:lnTo>
                      <a:lnTo>
                        <a:pt x="1552" y="567"/>
                      </a:lnTo>
                      <a:lnTo>
                        <a:pt x="1559" y="561"/>
                      </a:lnTo>
                      <a:lnTo>
                        <a:pt x="1563" y="554"/>
                      </a:lnTo>
                      <a:lnTo>
                        <a:pt x="1569" y="553"/>
                      </a:lnTo>
                      <a:lnTo>
                        <a:pt x="1569" y="551"/>
                      </a:lnTo>
                      <a:lnTo>
                        <a:pt x="1570" y="550"/>
                      </a:lnTo>
                      <a:lnTo>
                        <a:pt x="1569" y="547"/>
                      </a:lnTo>
                      <a:lnTo>
                        <a:pt x="1566" y="546"/>
                      </a:lnTo>
                      <a:lnTo>
                        <a:pt x="1563" y="546"/>
                      </a:lnTo>
                      <a:lnTo>
                        <a:pt x="1562" y="547"/>
                      </a:lnTo>
                      <a:lnTo>
                        <a:pt x="1560" y="551"/>
                      </a:lnTo>
                      <a:close/>
                      <a:moveTo>
                        <a:pt x="527" y="664"/>
                      </a:moveTo>
                      <a:lnTo>
                        <a:pt x="527" y="664"/>
                      </a:lnTo>
                      <a:lnTo>
                        <a:pt x="526" y="668"/>
                      </a:lnTo>
                      <a:lnTo>
                        <a:pt x="525" y="669"/>
                      </a:lnTo>
                      <a:lnTo>
                        <a:pt x="521" y="669"/>
                      </a:lnTo>
                      <a:lnTo>
                        <a:pt x="515" y="666"/>
                      </a:lnTo>
                      <a:lnTo>
                        <a:pt x="514" y="666"/>
                      </a:lnTo>
                      <a:lnTo>
                        <a:pt x="509" y="666"/>
                      </a:lnTo>
                      <a:lnTo>
                        <a:pt x="507" y="666"/>
                      </a:lnTo>
                      <a:lnTo>
                        <a:pt x="505" y="668"/>
                      </a:lnTo>
                      <a:lnTo>
                        <a:pt x="507" y="671"/>
                      </a:lnTo>
                      <a:lnTo>
                        <a:pt x="514" y="668"/>
                      </a:lnTo>
                      <a:lnTo>
                        <a:pt x="515" y="666"/>
                      </a:lnTo>
                      <a:lnTo>
                        <a:pt x="515" y="672"/>
                      </a:lnTo>
                      <a:lnTo>
                        <a:pt x="515" y="673"/>
                      </a:lnTo>
                      <a:lnTo>
                        <a:pt x="515" y="675"/>
                      </a:lnTo>
                      <a:lnTo>
                        <a:pt x="518" y="677"/>
                      </a:lnTo>
                      <a:lnTo>
                        <a:pt x="519" y="680"/>
                      </a:lnTo>
                      <a:lnTo>
                        <a:pt x="518" y="683"/>
                      </a:lnTo>
                      <a:lnTo>
                        <a:pt x="519" y="686"/>
                      </a:lnTo>
                      <a:lnTo>
                        <a:pt x="526" y="686"/>
                      </a:lnTo>
                      <a:lnTo>
                        <a:pt x="534" y="686"/>
                      </a:lnTo>
                      <a:lnTo>
                        <a:pt x="536" y="679"/>
                      </a:lnTo>
                      <a:lnTo>
                        <a:pt x="537" y="672"/>
                      </a:lnTo>
                      <a:lnTo>
                        <a:pt x="537" y="669"/>
                      </a:lnTo>
                      <a:lnTo>
                        <a:pt x="536" y="666"/>
                      </a:lnTo>
                      <a:lnTo>
                        <a:pt x="532" y="665"/>
                      </a:lnTo>
                      <a:lnTo>
                        <a:pt x="527" y="665"/>
                      </a:lnTo>
                      <a:lnTo>
                        <a:pt x="526" y="661"/>
                      </a:lnTo>
                      <a:lnTo>
                        <a:pt x="525" y="659"/>
                      </a:lnTo>
                      <a:lnTo>
                        <a:pt x="522" y="659"/>
                      </a:lnTo>
                      <a:lnTo>
                        <a:pt x="519" y="661"/>
                      </a:lnTo>
                      <a:lnTo>
                        <a:pt x="519" y="664"/>
                      </a:lnTo>
                      <a:lnTo>
                        <a:pt x="521" y="666"/>
                      </a:lnTo>
                      <a:lnTo>
                        <a:pt x="527" y="664"/>
                      </a:lnTo>
                      <a:close/>
                      <a:moveTo>
                        <a:pt x="275" y="446"/>
                      </a:moveTo>
                      <a:lnTo>
                        <a:pt x="275" y="446"/>
                      </a:lnTo>
                      <a:lnTo>
                        <a:pt x="274" y="430"/>
                      </a:lnTo>
                      <a:lnTo>
                        <a:pt x="264" y="425"/>
                      </a:lnTo>
                      <a:lnTo>
                        <a:pt x="262" y="430"/>
                      </a:lnTo>
                      <a:lnTo>
                        <a:pt x="259" y="432"/>
                      </a:lnTo>
                      <a:lnTo>
                        <a:pt x="255" y="435"/>
                      </a:lnTo>
                      <a:lnTo>
                        <a:pt x="249" y="437"/>
                      </a:lnTo>
                      <a:lnTo>
                        <a:pt x="245" y="438"/>
                      </a:lnTo>
                      <a:lnTo>
                        <a:pt x="242" y="441"/>
                      </a:lnTo>
                      <a:lnTo>
                        <a:pt x="239" y="445"/>
                      </a:lnTo>
                      <a:lnTo>
                        <a:pt x="239" y="449"/>
                      </a:lnTo>
                      <a:lnTo>
                        <a:pt x="242" y="449"/>
                      </a:lnTo>
                      <a:lnTo>
                        <a:pt x="244" y="449"/>
                      </a:lnTo>
                      <a:lnTo>
                        <a:pt x="249" y="448"/>
                      </a:lnTo>
                      <a:lnTo>
                        <a:pt x="252" y="445"/>
                      </a:lnTo>
                      <a:lnTo>
                        <a:pt x="256" y="445"/>
                      </a:lnTo>
                      <a:lnTo>
                        <a:pt x="266" y="446"/>
                      </a:lnTo>
                      <a:lnTo>
                        <a:pt x="271" y="446"/>
                      </a:lnTo>
                      <a:lnTo>
                        <a:pt x="275" y="446"/>
                      </a:lnTo>
                      <a:lnTo>
                        <a:pt x="269" y="449"/>
                      </a:lnTo>
                      <a:lnTo>
                        <a:pt x="267" y="452"/>
                      </a:lnTo>
                      <a:lnTo>
                        <a:pt x="269" y="456"/>
                      </a:lnTo>
                      <a:lnTo>
                        <a:pt x="273" y="455"/>
                      </a:lnTo>
                      <a:lnTo>
                        <a:pt x="275" y="452"/>
                      </a:lnTo>
                      <a:lnTo>
                        <a:pt x="275" y="450"/>
                      </a:lnTo>
                      <a:lnTo>
                        <a:pt x="275" y="446"/>
                      </a:lnTo>
                      <a:close/>
                      <a:moveTo>
                        <a:pt x="289" y="755"/>
                      </a:moveTo>
                      <a:lnTo>
                        <a:pt x="289" y="755"/>
                      </a:lnTo>
                      <a:lnTo>
                        <a:pt x="285" y="752"/>
                      </a:lnTo>
                      <a:lnTo>
                        <a:pt x="282" y="751"/>
                      </a:lnTo>
                      <a:lnTo>
                        <a:pt x="280" y="751"/>
                      </a:lnTo>
                      <a:lnTo>
                        <a:pt x="275" y="754"/>
                      </a:lnTo>
                      <a:lnTo>
                        <a:pt x="274" y="756"/>
                      </a:lnTo>
                      <a:lnTo>
                        <a:pt x="274" y="759"/>
                      </a:lnTo>
                      <a:lnTo>
                        <a:pt x="274" y="766"/>
                      </a:lnTo>
                      <a:lnTo>
                        <a:pt x="277" y="769"/>
                      </a:lnTo>
                      <a:lnTo>
                        <a:pt x="282" y="769"/>
                      </a:lnTo>
                      <a:lnTo>
                        <a:pt x="285" y="767"/>
                      </a:lnTo>
                      <a:lnTo>
                        <a:pt x="289" y="765"/>
                      </a:lnTo>
                      <a:lnTo>
                        <a:pt x="289" y="761"/>
                      </a:lnTo>
                      <a:lnTo>
                        <a:pt x="289" y="756"/>
                      </a:lnTo>
                      <a:lnTo>
                        <a:pt x="288" y="755"/>
                      </a:lnTo>
                      <a:lnTo>
                        <a:pt x="298" y="751"/>
                      </a:lnTo>
                      <a:lnTo>
                        <a:pt x="299" y="755"/>
                      </a:lnTo>
                      <a:lnTo>
                        <a:pt x="300" y="759"/>
                      </a:lnTo>
                      <a:lnTo>
                        <a:pt x="303" y="761"/>
                      </a:lnTo>
                      <a:lnTo>
                        <a:pt x="306" y="761"/>
                      </a:lnTo>
                      <a:lnTo>
                        <a:pt x="307" y="758"/>
                      </a:lnTo>
                      <a:lnTo>
                        <a:pt x="310" y="756"/>
                      </a:lnTo>
                      <a:lnTo>
                        <a:pt x="316" y="754"/>
                      </a:lnTo>
                      <a:lnTo>
                        <a:pt x="323" y="751"/>
                      </a:lnTo>
                      <a:lnTo>
                        <a:pt x="329" y="749"/>
                      </a:lnTo>
                      <a:lnTo>
                        <a:pt x="321" y="740"/>
                      </a:lnTo>
                      <a:lnTo>
                        <a:pt x="317" y="737"/>
                      </a:lnTo>
                      <a:lnTo>
                        <a:pt x="314" y="736"/>
                      </a:lnTo>
                      <a:lnTo>
                        <a:pt x="311" y="737"/>
                      </a:lnTo>
                      <a:lnTo>
                        <a:pt x="307" y="741"/>
                      </a:lnTo>
                      <a:lnTo>
                        <a:pt x="305" y="744"/>
                      </a:lnTo>
                      <a:lnTo>
                        <a:pt x="303" y="745"/>
                      </a:lnTo>
                      <a:lnTo>
                        <a:pt x="296" y="745"/>
                      </a:lnTo>
                      <a:lnTo>
                        <a:pt x="288" y="745"/>
                      </a:lnTo>
                      <a:lnTo>
                        <a:pt x="289" y="755"/>
                      </a:lnTo>
                      <a:close/>
                      <a:moveTo>
                        <a:pt x="234" y="601"/>
                      </a:moveTo>
                      <a:lnTo>
                        <a:pt x="234" y="601"/>
                      </a:lnTo>
                      <a:lnTo>
                        <a:pt x="230" y="599"/>
                      </a:lnTo>
                      <a:lnTo>
                        <a:pt x="224" y="596"/>
                      </a:lnTo>
                      <a:lnTo>
                        <a:pt x="219" y="596"/>
                      </a:lnTo>
                      <a:lnTo>
                        <a:pt x="215" y="597"/>
                      </a:lnTo>
                      <a:lnTo>
                        <a:pt x="212" y="599"/>
                      </a:lnTo>
                      <a:lnTo>
                        <a:pt x="213" y="611"/>
                      </a:lnTo>
                      <a:lnTo>
                        <a:pt x="234" y="601"/>
                      </a:lnTo>
                      <a:lnTo>
                        <a:pt x="239" y="601"/>
                      </a:lnTo>
                      <a:lnTo>
                        <a:pt x="244" y="601"/>
                      </a:lnTo>
                      <a:lnTo>
                        <a:pt x="246" y="594"/>
                      </a:lnTo>
                      <a:lnTo>
                        <a:pt x="252" y="589"/>
                      </a:lnTo>
                      <a:lnTo>
                        <a:pt x="259" y="585"/>
                      </a:lnTo>
                      <a:lnTo>
                        <a:pt x="266" y="581"/>
                      </a:lnTo>
                      <a:lnTo>
                        <a:pt x="280" y="574"/>
                      </a:lnTo>
                      <a:lnTo>
                        <a:pt x="269" y="568"/>
                      </a:lnTo>
                      <a:lnTo>
                        <a:pt x="262" y="574"/>
                      </a:lnTo>
                      <a:lnTo>
                        <a:pt x="259" y="575"/>
                      </a:lnTo>
                      <a:lnTo>
                        <a:pt x="256" y="575"/>
                      </a:lnTo>
                      <a:lnTo>
                        <a:pt x="249" y="576"/>
                      </a:lnTo>
                      <a:lnTo>
                        <a:pt x="244" y="579"/>
                      </a:lnTo>
                      <a:lnTo>
                        <a:pt x="238" y="582"/>
                      </a:lnTo>
                      <a:lnTo>
                        <a:pt x="233" y="586"/>
                      </a:lnTo>
                      <a:lnTo>
                        <a:pt x="234" y="601"/>
                      </a:lnTo>
                      <a:close/>
                      <a:moveTo>
                        <a:pt x="1510" y="521"/>
                      </a:moveTo>
                      <a:lnTo>
                        <a:pt x="1510" y="521"/>
                      </a:lnTo>
                      <a:lnTo>
                        <a:pt x="1517" y="525"/>
                      </a:lnTo>
                      <a:lnTo>
                        <a:pt x="1523" y="528"/>
                      </a:lnTo>
                      <a:lnTo>
                        <a:pt x="1528" y="528"/>
                      </a:lnTo>
                      <a:lnTo>
                        <a:pt x="1534" y="527"/>
                      </a:lnTo>
                      <a:lnTo>
                        <a:pt x="1534" y="524"/>
                      </a:lnTo>
                      <a:lnTo>
                        <a:pt x="1533" y="520"/>
                      </a:lnTo>
                      <a:lnTo>
                        <a:pt x="1526" y="518"/>
                      </a:lnTo>
                      <a:lnTo>
                        <a:pt x="1519" y="517"/>
                      </a:lnTo>
                      <a:lnTo>
                        <a:pt x="1515" y="518"/>
                      </a:lnTo>
                      <a:lnTo>
                        <a:pt x="1510" y="521"/>
                      </a:lnTo>
                      <a:lnTo>
                        <a:pt x="1498" y="517"/>
                      </a:lnTo>
                      <a:lnTo>
                        <a:pt x="1499" y="521"/>
                      </a:lnTo>
                      <a:lnTo>
                        <a:pt x="1499" y="524"/>
                      </a:lnTo>
                      <a:lnTo>
                        <a:pt x="1497" y="527"/>
                      </a:lnTo>
                      <a:lnTo>
                        <a:pt x="1495" y="528"/>
                      </a:lnTo>
                      <a:lnTo>
                        <a:pt x="1490" y="529"/>
                      </a:lnTo>
                      <a:lnTo>
                        <a:pt x="1484" y="532"/>
                      </a:lnTo>
                      <a:lnTo>
                        <a:pt x="1524" y="547"/>
                      </a:lnTo>
                      <a:lnTo>
                        <a:pt x="1531" y="543"/>
                      </a:lnTo>
                      <a:lnTo>
                        <a:pt x="1535" y="536"/>
                      </a:lnTo>
                      <a:lnTo>
                        <a:pt x="1531" y="535"/>
                      </a:lnTo>
                      <a:lnTo>
                        <a:pt x="1526" y="535"/>
                      </a:lnTo>
                      <a:lnTo>
                        <a:pt x="1513" y="536"/>
                      </a:lnTo>
                      <a:lnTo>
                        <a:pt x="1510" y="521"/>
                      </a:lnTo>
                      <a:close/>
                      <a:moveTo>
                        <a:pt x="235" y="694"/>
                      </a:moveTo>
                      <a:lnTo>
                        <a:pt x="235" y="694"/>
                      </a:lnTo>
                      <a:lnTo>
                        <a:pt x="238" y="694"/>
                      </a:lnTo>
                      <a:lnTo>
                        <a:pt x="242" y="694"/>
                      </a:lnTo>
                      <a:lnTo>
                        <a:pt x="245" y="693"/>
                      </a:lnTo>
                      <a:lnTo>
                        <a:pt x="246" y="690"/>
                      </a:lnTo>
                      <a:lnTo>
                        <a:pt x="238" y="689"/>
                      </a:lnTo>
                      <a:lnTo>
                        <a:pt x="237" y="689"/>
                      </a:lnTo>
                      <a:lnTo>
                        <a:pt x="237" y="690"/>
                      </a:lnTo>
                      <a:lnTo>
                        <a:pt x="237" y="694"/>
                      </a:lnTo>
                      <a:lnTo>
                        <a:pt x="230" y="693"/>
                      </a:lnTo>
                      <a:lnTo>
                        <a:pt x="224" y="690"/>
                      </a:lnTo>
                      <a:lnTo>
                        <a:pt x="217" y="687"/>
                      </a:lnTo>
                      <a:lnTo>
                        <a:pt x="215" y="689"/>
                      </a:lnTo>
                      <a:lnTo>
                        <a:pt x="210" y="690"/>
                      </a:lnTo>
                      <a:lnTo>
                        <a:pt x="198" y="711"/>
                      </a:lnTo>
                      <a:lnTo>
                        <a:pt x="203" y="712"/>
                      </a:lnTo>
                      <a:lnTo>
                        <a:pt x="209" y="712"/>
                      </a:lnTo>
                      <a:lnTo>
                        <a:pt x="220" y="708"/>
                      </a:lnTo>
                      <a:lnTo>
                        <a:pt x="223" y="707"/>
                      </a:lnTo>
                      <a:lnTo>
                        <a:pt x="224" y="705"/>
                      </a:lnTo>
                      <a:lnTo>
                        <a:pt x="231" y="705"/>
                      </a:lnTo>
                      <a:lnTo>
                        <a:pt x="234" y="702"/>
                      </a:lnTo>
                      <a:lnTo>
                        <a:pt x="235" y="698"/>
                      </a:lnTo>
                      <a:lnTo>
                        <a:pt x="235" y="694"/>
                      </a:lnTo>
                      <a:close/>
                      <a:moveTo>
                        <a:pt x="1861" y="344"/>
                      </a:moveTo>
                      <a:lnTo>
                        <a:pt x="1861" y="344"/>
                      </a:lnTo>
                      <a:lnTo>
                        <a:pt x="1859" y="341"/>
                      </a:lnTo>
                      <a:lnTo>
                        <a:pt x="1859" y="338"/>
                      </a:lnTo>
                      <a:lnTo>
                        <a:pt x="1864" y="334"/>
                      </a:lnTo>
                      <a:lnTo>
                        <a:pt x="1864" y="333"/>
                      </a:lnTo>
                      <a:lnTo>
                        <a:pt x="1862" y="330"/>
                      </a:lnTo>
                      <a:lnTo>
                        <a:pt x="1858" y="329"/>
                      </a:lnTo>
                      <a:lnTo>
                        <a:pt x="1851" y="330"/>
                      </a:lnTo>
                      <a:lnTo>
                        <a:pt x="1844" y="331"/>
                      </a:lnTo>
                      <a:lnTo>
                        <a:pt x="1840" y="330"/>
                      </a:lnTo>
                      <a:lnTo>
                        <a:pt x="1836" y="327"/>
                      </a:lnTo>
                      <a:lnTo>
                        <a:pt x="1833" y="327"/>
                      </a:lnTo>
                      <a:lnTo>
                        <a:pt x="1828" y="329"/>
                      </a:lnTo>
                      <a:lnTo>
                        <a:pt x="1821" y="331"/>
                      </a:lnTo>
                      <a:lnTo>
                        <a:pt x="1816" y="334"/>
                      </a:lnTo>
                      <a:lnTo>
                        <a:pt x="1832" y="335"/>
                      </a:lnTo>
                      <a:lnTo>
                        <a:pt x="1839" y="337"/>
                      </a:lnTo>
                      <a:lnTo>
                        <a:pt x="1841" y="338"/>
                      </a:lnTo>
                      <a:lnTo>
                        <a:pt x="1846" y="341"/>
                      </a:lnTo>
                      <a:lnTo>
                        <a:pt x="1839" y="347"/>
                      </a:lnTo>
                      <a:lnTo>
                        <a:pt x="1839" y="349"/>
                      </a:lnTo>
                      <a:lnTo>
                        <a:pt x="1841" y="353"/>
                      </a:lnTo>
                      <a:lnTo>
                        <a:pt x="1861" y="342"/>
                      </a:lnTo>
                      <a:lnTo>
                        <a:pt x="1859" y="347"/>
                      </a:lnTo>
                      <a:lnTo>
                        <a:pt x="1859" y="349"/>
                      </a:lnTo>
                      <a:lnTo>
                        <a:pt x="1864" y="351"/>
                      </a:lnTo>
                      <a:lnTo>
                        <a:pt x="1868" y="351"/>
                      </a:lnTo>
                      <a:lnTo>
                        <a:pt x="1876" y="351"/>
                      </a:lnTo>
                      <a:lnTo>
                        <a:pt x="1884" y="351"/>
                      </a:lnTo>
                      <a:lnTo>
                        <a:pt x="1894" y="352"/>
                      </a:lnTo>
                      <a:lnTo>
                        <a:pt x="1904" y="355"/>
                      </a:lnTo>
                      <a:lnTo>
                        <a:pt x="1901" y="351"/>
                      </a:lnTo>
                      <a:lnTo>
                        <a:pt x="1898" y="348"/>
                      </a:lnTo>
                      <a:lnTo>
                        <a:pt x="1895" y="345"/>
                      </a:lnTo>
                      <a:lnTo>
                        <a:pt x="1891" y="344"/>
                      </a:lnTo>
                      <a:lnTo>
                        <a:pt x="1884" y="342"/>
                      </a:lnTo>
                      <a:lnTo>
                        <a:pt x="1876" y="340"/>
                      </a:lnTo>
                      <a:lnTo>
                        <a:pt x="1890" y="331"/>
                      </a:lnTo>
                      <a:lnTo>
                        <a:pt x="1875" y="324"/>
                      </a:lnTo>
                      <a:lnTo>
                        <a:pt x="1870" y="330"/>
                      </a:lnTo>
                      <a:lnTo>
                        <a:pt x="1869" y="334"/>
                      </a:lnTo>
                      <a:lnTo>
                        <a:pt x="1869" y="340"/>
                      </a:lnTo>
                      <a:lnTo>
                        <a:pt x="1872" y="347"/>
                      </a:lnTo>
                      <a:lnTo>
                        <a:pt x="1861" y="344"/>
                      </a:lnTo>
                      <a:close/>
                      <a:moveTo>
                        <a:pt x="403" y="704"/>
                      </a:moveTo>
                      <a:lnTo>
                        <a:pt x="403" y="704"/>
                      </a:lnTo>
                      <a:lnTo>
                        <a:pt x="403" y="707"/>
                      </a:lnTo>
                      <a:lnTo>
                        <a:pt x="403" y="709"/>
                      </a:lnTo>
                      <a:lnTo>
                        <a:pt x="417" y="718"/>
                      </a:lnTo>
                      <a:lnTo>
                        <a:pt x="425" y="722"/>
                      </a:lnTo>
                      <a:lnTo>
                        <a:pt x="433" y="725"/>
                      </a:lnTo>
                      <a:lnTo>
                        <a:pt x="436" y="725"/>
                      </a:lnTo>
                      <a:lnTo>
                        <a:pt x="439" y="725"/>
                      </a:lnTo>
                      <a:lnTo>
                        <a:pt x="449" y="718"/>
                      </a:lnTo>
                      <a:lnTo>
                        <a:pt x="453" y="715"/>
                      </a:lnTo>
                      <a:lnTo>
                        <a:pt x="455" y="709"/>
                      </a:lnTo>
                      <a:lnTo>
                        <a:pt x="446" y="708"/>
                      </a:lnTo>
                      <a:lnTo>
                        <a:pt x="401" y="704"/>
                      </a:lnTo>
                      <a:lnTo>
                        <a:pt x="411" y="694"/>
                      </a:lnTo>
                      <a:lnTo>
                        <a:pt x="403" y="676"/>
                      </a:lnTo>
                      <a:lnTo>
                        <a:pt x="393" y="680"/>
                      </a:lnTo>
                      <a:lnTo>
                        <a:pt x="399" y="689"/>
                      </a:lnTo>
                      <a:lnTo>
                        <a:pt x="392" y="693"/>
                      </a:lnTo>
                      <a:lnTo>
                        <a:pt x="386" y="697"/>
                      </a:lnTo>
                      <a:lnTo>
                        <a:pt x="385" y="700"/>
                      </a:lnTo>
                      <a:lnTo>
                        <a:pt x="385" y="704"/>
                      </a:lnTo>
                      <a:lnTo>
                        <a:pt x="389" y="705"/>
                      </a:lnTo>
                      <a:lnTo>
                        <a:pt x="393" y="705"/>
                      </a:lnTo>
                      <a:lnTo>
                        <a:pt x="403" y="704"/>
                      </a:lnTo>
                      <a:close/>
                      <a:moveTo>
                        <a:pt x="1924" y="1054"/>
                      </a:moveTo>
                      <a:lnTo>
                        <a:pt x="1924" y="1054"/>
                      </a:lnTo>
                      <a:lnTo>
                        <a:pt x="1924" y="1060"/>
                      </a:lnTo>
                      <a:lnTo>
                        <a:pt x="1924" y="1062"/>
                      </a:lnTo>
                      <a:lnTo>
                        <a:pt x="1929" y="1064"/>
                      </a:lnTo>
                      <a:lnTo>
                        <a:pt x="1936" y="1064"/>
                      </a:lnTo>
                      <a:lnTo>
                        <a:pt x="1926" y="1072"/>
                      </a:lnTo>
                      <a:lnTo>
                        <a:pt x="1938" y="1078"/>
                      </a:lnTo>
                      <a:lnTo>
                        <a:pt x="1944" y="1079"/>
                      </a:lnTo>
                      <a:lnTo>
                        <a:pt x="1948" y="1080"/>
                      </a:lnTo>
                      <a:lnTo>
                        <a:pt x="1952" y="1079"/>
                      </a:lnTo>
                      <a:lnTo>
                        <a:pt x="1955" y="1076"/>
                      </a:lnTo>
                      <a:lnTo>
                        <a:pt x="1956" y="1073"/>
                      </a:lnTo>
                      <a:lnTo>
                        <a:pt x="1958" y="1069"/>
                      </a:lnTo>
                      <a:lnTo>
                        <a:pt x="1949" y="1069"/>
                      </a:lnTo>
                      <a:lnTo>
                        <a:pt x="1949" y="1065"/>
                      </a:lnTo>
                      <a:lnTo>
                        <a:pt x="1948" y="1057"/>
                      </a:lnTo>
                      <a:lnTo>
                        <a:pt x="1947" y="1055"/>
                      </a:lnTo>
                      <a:lnTo>
                        <a:pt x="1945" y="1054"/>
                      </a:lnTo>
                      <a:lnTo>
                        <a:pt x="1941" y="1053"/>
                      </a:lnTo>
                      <a:lnTo>
                        <a:pt x="1933" y="1055"/>
                      </a:lnTo>
                      <a:lnTo>
                        <a:pt x="1929" y="1055"/>
                      </a:lnTo>
                      <a:lnTo>
                        <a:pt x="1924" y="1054"/>
                      </a:lnTo>
                      <a:lnTo>
                        <a:pt x="1918" y="1049"/>
                      </a:lnTo>
                      <a:lnTo>
                        <a:pt x="1915" y="1058"/>
                      </a:lnTo>
                      <a:lnTo>
                        <a:pt x="1918" y="1060"/>
                      </a:lnTo>
                      <a:lnTo>
                        <a:pt x="1924" y="1054"/>
                      </a:lnTo>
                      <a:close/>
                      <a:moveTo>
                        <a:pt x="372" y="564"/>
                      </a:moveTo>
                      <a:lnTo>
                        <a:pt x="372" y="564"/>
                      </a:lnTo>
                      <a:lnTo>
                        <a:pt x="372" y="563"/>
                      </a:lnTo>
                      <a:lnTo>
                        <a:pt x="372" y="561"/>
                      </a:lnTo>
                      <a:lnTo>
                        <a:pt x="370" y="558"/>
                      </a:lnTo>
                      <a:lnTo>
                        <a:pt x="367" y="557"/>
                      </a:lnTo>
                      <a:lnTo>
                        <a:pt x="364" y="554"/>
                      </a:lnTo>
                      <a:lnTo>
                        <a:pt x="346" y="564"/>
                      </a:lnTo>
                      <a:lnTo>
                        <a:pt x="343" y="565"/>
                      </a:lnTo>
                      <a:lnTo>
                        <a:pt x="341" y="568"/>
                      </a:lnTo>
                      <a:lnTo>
                        <a:pt x="339" y="571"/>
                      </a:lnTo>
                      <a:lnTo>
                        <a:pt x="338" y="572"/>
                      </a:lnTo>
                      <a:lnTo>
                        <a:pt x="335" y="572"/>
                      </a:lnTo>
                      <a:lnTo>
                        <a:pt x="331" y="572"/>
                      </a:lnTo>
                      <a:lnTo>
                        <a:pt x="327" y="572"/>
                      </a:lnTo>
                      <a:lnTo>
                        <a:pt x="325" y="574"/>
                      </a:lnTo>
                      <a:lnTo>
                        <a:pt x="324" y="576"/>
                      </a:lnTo>
                      <a:lnTo>
                        <a:pt x="324" y="578"/>
                      </a:lnTo>
                      <a:lnTo>
                        <a:pt x="332" y="581"/>
                      </a:lnTo>
                      <a:lnTo>
                        <a:pt x="339" y="581"/>
                      </a:lnTo>
                      <a:lnTo>
                        <a:pt x="346" y="579"/>
                      </a:lnTo>
                      <a:lnTo>
                        <a:pt x="353" y="581"/>
                      </a:lnTo>
                      <a:lnTo>
                        <a:pt x="357" y="581"/>
                      </a:lnTo>
                      <a:lnTo>
                        <a:pt x="361" y="579"/>
                      </a:lnTo>
                      <a:lnTo>
                        <a:pt x="364" y="576"/>
                      </a:lnTo>
                      <a:lnTo>
                        <a:pt x="364" y="572"/>
                      </a:lnTo>
                      <a:lnTo>
                        <a:pt x="365" y="569"/>
                      </a:lnTo>
                      <a:lnTo>
                        <a:pt x="368" y="568"/>
                      </a:lnTo>
                      <a:lnTo>
                        <a:pt x="371" y="567"/>
                      </a:lnTo>
                      <a:lnTo>
                        <a:pt x="372" y="564"/>
                      </a:lnTo>
                      <a:lnTo>
                        <a:pt x="371" y="585"/>
                      </a:lnTo>
                      <a:lnTo>
                        <a:pt x="377" y="583"/>
                      </a:lnTo>
                      <a:lnTo>
                        <a:pt x="381" y="582"/>
                      </a:lnTo>
                      <a:lnTo>
                        <a:pt x="382" y="581"/>
                      </a:lnTo>
                      <a:lnTo>
                        <a:pt x="383" y="578"/>
                      </a:lnTo>
                      <a:lnTo>
                        <a:pt x="382" y="574"/>
                      </a:lnTo>
                      <a:lnTo>
                        <a:pt x="379" y="569"/>
                      </a:lnTo>
                      <a:lnTo>
                        <a:pt x="379" y="567"/>
                      </a:lnTo>
                      <a:lnTo>
                        <a:pt x="381" y="564"/>
                      </a:lnTo>
                      <a:lnTo>
                        <a:pt x="392" y="564"/>
                      </a:lnTo>
                      <a:lnTo>
                        <a:pt x="403" y="565"/>
                      </a:lnTo>
                      <a:lnTo>
                        <a:pt x="406" y="564"/>
                      </a:lnTo>
                      <a:lnTo>
                        <a:pt x="408" y="563"/>
                      </a:lnTo>
                      <a:lnTo>
                        <a:pt x="411" y="561"/>
                      </a:lnTo>
                      <a:lnTo>
                        <a:pt x="413" y="557"/>
                      </a:lnTo>
                      <a:lnTo>
                        <a:pt x="414" y="549"/>
                      </a:lnTo>
                      <a:lnTo>
                        <a:pt x="414" y="547"/>
                      </a:lnTo>
                      <a:lnTo>
                        <a:pt x="413" y="546"/>
                      </a:lnTo>
                      <a:lnTo>
                        <a:pt x="403" y="550"/>
                      </a:lnTo>
                      <a:lnTo>
                        <a:pt x="395" y="543"/>
                      </a:lnTo>
                      <a:lnTo>
                        <a:pt x="393" y="549"/>
                      </a:lnTo>
                      <a:lnTo>
                        <a:pt x="390" y="553"/>
                      </a:lnTo>
                      <a:lnTo>
                        <a:pt x="388" y="556"/>
                      </a:lnTo>
                      <a:lnTo>
                        <a:pt x="383" y="558"/>
                      </a:lnTo>
                      <a:lnTo>
                        <a:pt x="378" y="561"/>
                      </a:lnTo>
                      <a:lnTo>
                        <a:pt x="372" y="564"/>
                      </a:lnTo>
                      <a:close/>
                      <a:moveTo>
                        <a:pt x="1866" y="32"/>
                      </a:moveTo>
                      <a:lnTo>
                        <a:pt x="1866" y="32"/>
                      </a:lnTo>
                      <a:lnTo>
                        <a:pt x="1868" y="38"/>
                      </a:lnTo>
                      <a:lnTo>
                        <a:pt x="1868" y="41"/>
                      </a:lnTo>
                      <a:lnTo>
                        <a:pt x="1866" y="42"/>
                      </a:lnTo>
                      <a:lnTo>
                        <a:pt x="1861" y="45"/>
                      </a:lnTo>
                      <a:lnTo>
                        <a:pt x="1843" y="49"/>
                      </a:lnTo>
                      <a:lnTo>
                        <a:pt x="1837" y="50"/>
                      </a:lnTo>
                      <a:lnTo>
                        <a:pt x="1836" y="52"/>
                      </a:lnTo>
                      <a:lnTo>
                        <a:pt x="1836" y="56"/>
                      </a:lnTo>
                      <a:lnTo>
                        <a:pt x="1839" y="61"/>
                      </a:lnTo>
                      <a:lnTo>
                        <a:pt x="1852" y="54"/>
                      </a:lnTo>
                      <a:lnTo>
                        <a:pt x="1855" y="67"/>
                      </a:lnTo>
                      <a:lnTo>
                        <a:pt x="1862" y="63"/>
                      </a:lnTo>
                      <a:lnTo>
                        <a:pt x="1866" y="54"/>
                      </a:lnTo>
                      <a:lnTo>
                        <a:pt x="1868" y="50"/>
                      </a:lnTo>
                      <a:lnTo>
                        <a:pt x="1870" y="49"/>
                      </a:lnTo>
                      <a:lnTo>
                        <a:pt x="1873" y="47"/>
                      </a:lnTo>
                      <a:lnTo>
                        <a:pt x="1877" y="47"/>
                      </a:lnTo>
                      <a:lnTo>
                        <a:pt x="1887" y="47"/>
                      </a:lnTo>
                      <a:lnTo>
                        <a:pt x="1891" y="36"/>
                      </a:lnTo>
                      <a:lnTo>
                        <a:pt x="1877" y="31"/>
                      </a:lnTo>
                      <a:lnTo>
                        <a:pt x="1873" y="31"/>
                      </a:lnTo>
                      <a:lnTo>
                        <a:pt x="1866" y="32"/>
                      </a:lnTo>
                      <a:lnTo>
                        <a:pt x="1870" y="25"/>
                      </a:lnTo>
                      <a:lnTo>
                        <a:pt x="1864" y="23"/>
                      </a:lnTo>
                      <a:lnTo>
                        <a:pt x="1858" y="23"/>
                      </a:lnTo>
                      <a:lnTo>
                        <a:pt x="1851" y="23"/>
                      </a:lnTo>
                      <a:lnTo>
                        <a:pt x="1844" y="24"/>
                      </a:lnTo>
                      <a:lnTo>
                        <a:pt x="1848" y="28"/>
                      </a:lnTo>
                      <a:lnTo>
                        <a:pt x="1852" y="29"/>
                      </a:lnTo>
                      <a:lnTo>
                        <a:pt x="1866" y="32"/>
                      </a:lnTo>
                      <a:close/>
                      <a:moveTo>
                        <a:pt x="1558" y="504"/>
                      </a:moveTo>
                      <a:lnTo>
                        <a:pt x="1558" y="504"/>
                      </a:lnTo>
                      <a:lnTo>
                        <a:pt x="1556" y="502"/>
                      </a:lnTo>
                      <a:lnTo>
                        <a:pt x="1556" y="500"/>
                      </a:lnTo>
                      <a:lnTo>
                        <a:pt x="1556" y="499"/>
                      </a:lnTo>
                      <a:lnTo>
                        <a:pt x="1559" y="496"/>
                      </a:lnTo>
                      <a:lnTo>
                        <a:pt x="1563" y="495"/>
                      </a:lnTo>
                      <a:lnTo>
                        <a:pt x="1564" y="492"/>
                      </a:lnTo>
                      <a:lnTo>
                        <a:pt x="1566" y="489"/>
                      </a:lnTo>
                      <a:lnTo>
                        <a:pt x="1564" y="485"/>
                      </a:lnTo>
                      <a:lnTo>
                        <a:pt x="1540" y="484"/>
                      </a:lnTo>
                      <a:lnTo>
                        <a:pt x="1540" y="474"/>
                      </a:lnTo>
                      <a:lnTo>
                        <a:pt x="1523" y="475"/>
                      </a:lnTo>
                      <a:lnTo>
                        <a:pt x="1512" y="470"/>
                      </a:lnTo>
                      <a:lnTo>
                        <a:pt x="1508" y="485"/>
                      </a:lnTo>
                      <a:lnTo>
                        <a:pt x="1519" y="485"/>
                      </a:lnTo>
                      <a:lnTo>
                        <a:pt x="1515" y="493"/>
                      </a:lnTo>
                      <a:lnTo>
                        <a:pt x="1516" y="495"/>
                      </a:lnTo>
                      <a:lnTo>
                        <a:pt x="1535" y="488"/>
                      </a:lnTo>
                      <a:lnTo>
                        <a:pt x="1537" y="491"/>
                      </a:lnTo>
                      <a:lnTo>
                        <a:pt x="1538" y="493"/>
                      </a:lnTo>
                      <a:lnTo>
                        <a:pt x="1544" y="496"/>
                      </a:lnTo>
                      <a:lnTo>
                        <a:pt x="1548" y="500"/>
                      </a:lnTo>
                      <a:lnTo>
                        <a:pt x="1549" y="504"/>
                      </a:lnTo>
                      <a:lnTo>
                        <a:pt x="1549" y="507"/>
                      </a:lnTo>
                      <a:lnTo>
                        <a:pt x="1558" y="504"/>
                      </a:lnTo>
                      <a:lnTo>
                        <a:pt x="1548" y="522"/>
                      </a:lnTo>
                      <a:lnTo>
                        <a:pt x="1551" y="524"/>
                      </a:lnTo>
                      <a:lnTo>
                        <a:pt x="1555" y="522"/>
                      </a:lnTo>
                      <a:lnTo>
                        <a:pt x="1562" y="520"/>
                      </a:lnTo>
                      <a:lnTo>
                        <a:pt x="1564" y="518"/>
                      </a:lnTo>
                      <a:lnTo>
                        <a:pt x="1567" y="514"/>
                      </a:lnTo>
                      <a:lnTo>
                        <a:pt x="1566" y="513"/>
                      </a:lnTo>
                      <a:lnTo>
                        <a:pt x="1564" y="511"/>
                      </a:lnTo>
                      <a:lnTo>
                        <a:pt x="1562" y="509"/>
                      </a:lnTo>
                      <a:lnTo>
                        <a:pt x="1558" y="504"/>
                      </a:lnTo>
                      <a:close/>
                      <a:moveTo>
                        <a:pt x="361" y="996"/>
                      </a:moveTo>
                      <a:lnTo>
                        <a:pt x="361" y="996"/>
                      </a:lnTo>
                      <a:lnTo>
                        <a:pt x="363" y="982"/>
                      </a:lnTo>
                      <a:lnTo>
                        <a:pt x="386" y="978"/>
                      </a:lnTo>
                      <a:lnTo>
                        <a:pt x="392" y="965"/>
                      </a:lnTo>
                      <a:lnTo>
                        <a:pt x="371" y="968"/>
                      </a:lnTo>
                      <a:lnTo>
                        <a:pt x="363" y="970"/>
                      </a:lnTo>
                      <a:lnTo>
                        <a:pt x="357" y="972"/>
                      </a:lnTo>
                      <a:lnTo>
                        <a:pt x="354" y="974"/>
                      </a:lnTo>
                      <a:lnTo>
                        <a:pt x="353" y="977"/>
                      </a:lnTo>
                      <a:lnTo>
                        <a:pt x="352" y="981"/>
                      </a:lnTo>
                      <a:lnTo>
                        <a:pt x="352" y="983"/>
                      </a:lnTo>
                      <a:lnTo>
                        <a:pt x="350" y="986"/>
                      </a:lnTo>
                      <a:lnTo>
                        <a:pt x="336" y="988"/>
                      </a:lnTo>
                      <a:lnTo>
                        <a:pt x="329" y="990"/>
                      </a:lnTo>
                      <a:lnTo>
                        <a:pt x="328" y="992"/>
                      </a:lnTo>
                      <a:lnTo>
                        <a:pt x="327" y="993"/>
                      </a:lnTo>
                      <a:lnTo>
                        <a:pt x="328" y="1000"/>
                      </a:lnTo>
                      <a:lnTo>
                        <a:pt x="361" y="996"/>
                      </a:lnTo>
                      <a:lnTo>
                        <a:pt x="364" y="1000"/>
                      </a:lnTo>
                      <a:lnTo>
                        <a:pt x="365" y="1000"/>
                      </a:lnTo>
                      <a:lnTo>
                        <a:pt x="370" y="1000"/>
                      </a:lnTo>
                      <a:lnTo>
                        <a:pt x="375" y="997"/>
                      </a:lnTo>
                      <a:lnTo>
                        <a:pt x="361" y="996"/>
                      </a:lnTo>
                      <a:close/>
                      <a:moveTo>
                        <a:pt x="309" y="823"/>
                      </a:moveTo>
                      <a:lnTo>
                        <a:pt x="309" y="823"/>
                      </a:lnTo>
                      <a:lnTo>
                        <a:pt x="314" y="834"/>
                      </a:lnTo>
                      <a:lnTo>
                        <a:pt x="320" y="826"/>
                      </a:lnTo>
                      <a:lnTo>
                        <a:pt x="329" y="826"/>
                      </a:lnTo>
                      <a:lnTo>
                        <a:pt x="335" y="826"/>
                      </a:lnTo>
                      <a:lnTo>
                        <a:pt x="338" y="823"/>
                      </a:lnTo>
                      <a:lnTo>
                        <a:pt x="339" y="817"/>
                      </a:lnTo>
                      <a:lnTo>
                        <a:pt x="324" y="817"/>
                      </a:lnTo>
                      <a:lnTo>
                        <a:pt x="320" y="817"/>
                      </a:lnTo>
                      <a:lnTo>
                        <a:pt x="316" y="817"/>
                      </a:lnTo>
                      <a:lnTo>
                        <a:pt x="311" y="820"/>
                      </a:lnTo>
                      <a:lnTo>
                        <a:pt x="309" y="823"/>
                      </a:lnTo>
                      <a:lnTo>
                        <a:pt x="298" y="823"/>
                      </a:lnTo>
                      <a:lnTo>
                        <a:pt x="292" y="823"/>
                      </a:lnTo>
                      <a:lnTo>
                        <a:pt x="289" y="824"/>
                      </a:lnTo>
                      <a:lnTo>
                        <a:pt x="288" y="827"/>
                      </a:lnTo>
                      <a:lnTo>
                        <a:pt x="284" y="833"/>
                      </a:lnTo>
                      <a:lnTo>
                        <a:pt x="278" y="834"/>
                      </a:lnTo>
                      <a:lnTo>
                        <a:pt x="273" y="834"/>
                      </a:lnTo>
                      <a:lnTo>
                        <a:pt x="266" y="833"/>
                      </a:lnTo>
                      <a:lnTo>
                        <a:pt x="259" y="833"/>
                      </a:lnTo>
                      <a:lnTo>
                        <a:pt x="256" y="834"/>
                      </a:lnTo>
                      <a:lnTo>
                        <a:pt x="253" y="837"/>
                      </a:lnTo>
                      <a:lnTo>
                        <a:pt x="253" y="844"/>
                      </a:lnTo>
                      <a:lnTo>
                        <a:pt x="270" y="849"/>
                      </a:lnTo>
                      <a:lnTo>
                        <a:pt x="275" y="848"/>
                      </a:lnTo>
                      <a:lnTo>
                        <a:pt x="281" y="846"/>
                      </a:lnTo>
                      <a:lnTo>
                        <a:pt x="285" y="846"/>
                      </a:lnTo>
                      <a:lnTo>
                        <a:pt x="291" y="848"/>
                      </a:lnTo>
                      <a:lnTo>
                        <a:pt x="298" y="844"/>
                      </a:lnTo>
                      <a:lnTo>
                        <a:pt x="305" y="838"/>
                      </a:lnTo>
                      <a:lnTo>
                        <a:pt x="307" y="831"/>
                      </a:lnTo>
                      <a:lnTo>
                        <a:pt x="309" y="827"/>
                      </a:lnTo>
                      <a:lnTo>
                        <a:pt x="309" y="823"/>
                      </a:lnTo>
                      <a:close/>
                      <a:moveTo>
                        <a:pt x="1372" y="543"/>
                      </a:moveTo>
                      <a:lnTo>
                        <a:pt x="1372" y="543"/>
                      </a:lnTo>
                      <a:lnTo>
                        <a:pt x="1357" y="547"/>
                      </a:lnTo>
                      <a:lnTo>
                        <a:pt x="1354" y="549"/>
                      </a:lnTo>
                      <a:lnTo>
                        <a:pt x="1353" y="551"/>
                      </a:lnTo>
                      <a:lnTo>
                        <a:pt x="1353" y="553"/>
                      </a:lnTo>
                      <a:lnTo>
                        <a:pt x="1354" y="556"/>
                      </a:lnTo>
                      <a:lnTo>
                        <a:pt x="1357" y="558"/>
                      </a:lnTo>
                      <a:lnTo>
                        <a:pt x="1357" y="561"/>
                      </a:lnTo>
                      <a:lnTo>
                        <a:pt x="1355" y="564"/>
                      </a:lnTo>
                      <a:lnTo>
                        <a:pt x="1355" y="567"/>
                      </a:lnTo>
                      <a:lnTo>
                        <a:pt x="1373" y="576"/>
                      </a:lnTo>
                      <a:lnTo>
                        <a:pt x="1376" y="572"/>
                      </a:lnTo>
                      <a:lnTo>
                        <a:pt x="1380" y="569"/>
                      </a:lnTo>
                      <a:lnTo>
                        <a:pt x="1385" y="568"/>
                      </a:lnTo>
                      <a:lnTo>
                        <a:pt x="1389" y="568"/>
                      </a:lnTo>
                      <a:lnTo>
                        <a:pt x="1393" y="564"/>
                      </a:lnTo>
                      <a:lnTo>
                        <a:pt x="1394" y="560"/>
                      </a:lnTo>
                      <a:lnTo>
                        <a:pt x="1394" y="553"/>
                      </a:lnTo>
                      <a:lnTo>
                        <a:pt x="1393" y="546"/>
                      </a:lnTo>
                      <a:lnTo>
                        <a:pt x="1393" y="538"/>
                      </a:lnTo>
                      <a:lnTo>
                        <a:pt x="1389" y="538"/>
                      </a:lnTo>
                      <a:lnTo>
                        <a:pt x="1387" y="538"/>
                      </a:lnTo>
                      <a:lnTo>
                        <a:pt x="1386" y="539"/>
                      </a:lnTo>
                      <a:lnTo>
                        <a:pt x="1386" y="540"/>
                      </a:lnTo>
                      <a:lnTo>
                        <a:pt x="1386" y="543"/>
                      </a:lnTo>
                      <a:lnTo>
                        <a:pt x="1385" y="546"/>
                      </a:lnTo>
                      <a:lnTo>
                        <a:pt x="1382" y="542"/>
                      </a:lnTo>
                      <a:lnTo>
                        <a:pt x="1378" y="538"/>
                      </a:lnTo>
                      <a:lnTo>
                        <a:pt x="1375" y="538"/>
                      </a:lnTo>
                      <a:lnTo>
                        <a:pt x="1373" y="539"/>
                      </a:lnTo>
                      <a:lnTo>
                        <a:pt x="1371" y="540"/>
                      </a:lnTo>
                      <a:lnTo>
                        <a:pt x="1372" y="543"/>
                      </a:lnTo>
                      <a:close/>
                      <a:moveTo>
                        <a:pt x="689" y="896"/>
                      </a:moveTo>
                      <a:lnTo>
                        <a:pt x="689" y="896"/>
                      </a:lnTo>
                      <a:lnTo>
                        <a:pt x="696" y="893"/>
                      </a:lnTo>
                      <a:lnTo>
                        <a:pt x="694" y="892"/>
                      </a:lnTo>
                      <a:lnTo>
                        <a:pt x="691" y="892"/>
                      </a:lnTo>
                      <a:lnTo>
                        <a:pt x="689" y="892"/>
                      </a:lnTo>
                      <a:lnTo>
                        <a:pt x="688" y="895"/>
                      </a:lnTo>
                      <a:lnTo>
                        <a:pt x="689" y="896"/>
                      </a:lnTo>
                      <a:lnTo>
                        <a:pt x="684" y="896"/>
                      </a:lnTo>
                      <a:lnTo>
                        <a:pt x="671" y="896"/>
                      </a:lnTo>
                      <a:lnTo>
                        <a:pt x="662" y="898"/>
                      </a:lnTo>
                      <a:lnTo>
                        <a:pt x="651" y="900"/>
                      </a:lnTo>
                      <a:lnTo>
                        <a:pt x="647" y="903"/>
                      </a:lnTo>
                      <a:lnTo>
                        <a:pt x="641" y="907"/>
                      </a:lnTo>
                      <a:lnTo>
                        <a:pt x="635" y="911"/>
                      </a:lnTo>
                      <a:lnTo>
                        <a:pt x="629" y="916"/>
                      </a:lnTo>
                      <a:lnTo>
                        <a:pt x="629" y="918"/>
                      </a:lnTo>
                      <a:lnTo>
                        <a:pt x="629" y="920"/>
                      </a:lnTo>
                      <a:lnTo>
                        <a:pt x="624" y="920"/>
                      </a:lnTo>
                      <a:lnTo>
                        <a:pt x="622" y="921"/>
                      </a:lnTo>
                      <a:lnTo>
                        <a:pt x="620" y="921"/>
                      </a:lnTo>
                      <a:lnTo>
                        <a:pt x="619" y="923"/>
                      </a:lnTo>
                      <a:lnTo>
                        <a:pt x="619" y="927"/>
                      </a:lnTo>
                      <a:lnTo>
                        <a:pt x="633" y="927"/>
                      </a:lnTo>
                      <a:lnTo>
                        <a:pt x="638" y="925"/>
                      </a:lnTo>
                      <a:lnTo>
                        <a:pt x="641" y="924"/>
                      </a:lnTo>
                      <a:lnTo>
                        <a:pt x="644" y="921"/>
                      </a:lnTo>
                      <a:lnTo>
                        <a:pt x="649" y="917"/>
                      </a:lnTo>
                      <a:lnTo>
                        <a:pt x="655" y="913"/>
                      </a:lnTo>
                      <a:lnTo>
                        <a:pt x="662" y="913"/>
                      </a:lnTo>
                      <a:lnTo>
                        <a:pt x="670" y="911"/>
                      </a:lnTo>
                      <a:lnTo>
                        <a:pt x="674" y="920"/>
                      </a:lnTo>
                      <a:lnTo>
                        <a:pt x="689" y="909"/>
                      </a:lnTo>
                      <a:lnTo>
                        <a:pt x="689" y="896"/>
                      </a:lnTo>
                      <a:close/>
                      <a:moveTo>
                        <a:pt x="298" y="524"/>
                      </a:moveTo>
                      <a:lnTo>
                        <a:pt x="298" y="524"/>
                      </a:lnTo>
                      <a:lnTo>
                        <a:pt x="285" y="527"/>
                      </a:lnTo>
                      <a:lnTo>
                        <a:pt x="282" y="529"/>
                      </a:lnTo>
                      <a:lnTo>
                        <a:pt x="280" y="531"/>
                      </a:lnTo>
                      <a:lnTo>
                        <a:pt x="288" y="535"/>
                      </a:lnTo>
                      <a:lnTo>
                        <a:pt x="298" y="538"/>
                      </a:lnTo>
                      <a:lnTo>
                        <a:pt x="306" y="540"/>
                      </a:lnTo>
                      <a:lnTo>
                        <a:pt x="314" y="545"/>
                      </a:lnTo>
                      <a:lnTo>
                        <a:pt x="320" y="545"/>
                      </a:lnTo>
                      <a:lnTo>
                        <a:pt x="323" y="545"/>
                      </a:lnTo>
                      <a:lnTo>
                        <a:pt x="329" y="538"/>
                      </a:lnTo>
                      <a:lnTo>
                        <a:pt x="332" y="533"/>
                      </a:lnTo>
                      <a:lnTo>
                        <a:pt x="334" y="527"/>
                      </a:lnTo>
                      <a:lnTo>
                        <a:pt x="329" y="529"/>
                      </a:lnTo>
                      <a:lnTo>
                        <a:pt x="327" y="532"/>
                      </a:lnTo>
                      <a:lnTo>
                        <a:pt x="318" y="533"/>
                      </a:lnTo>
                      <a:lnTo>
                        <a:pt x="303" y="533"/>
                      </a:lnTo>
                      <a:lnTo>
                        <a:pt x="296" y="524"/>
                      </a:lnTo>
                      <a:lnTo>
                        <a:pt x="307" y="520"/>
                      </a:lnTo>
                      <a:lnTo>
                        <a:pt x="313" y="518"/>
                      </a:lnTo>
                      <a:lnTo>
                        <a:pt x="318" y="518"/>
                      </a:lnTo>
                      <a:lnTo>
                        <a:pt x="324" y="517"/>
                      </a:lnTo>
                      <a:lnTo>
                        <a:pt x="327" y="514"/>
                      </a:lnTo>
                      <a:lnTo>
                        <a:pt x="328" y="511"/>
                      </a:lnTo>
                      <a:lnTo>
                        <a:pt x="320" y="499"/>
                      </a:lnTo>
                      <a:lnTo>
                        <a:pt x="317" y="504"/>
                      </a:lnTo>
                      <a:lnTo>
                        <a:pt x="314" y="507"/>
                      </a:lnTo>
                      <a:lnTo>
                        <a:pt x="309" y="509"/>
                      </a:lnTo>
                      <a:lnTo>
                        <a:pt x="303" y="509"/>
                      </a:lnTo>
                      <a:lnTo>
                        <a:pt x="295" y="509"/>
                      </a:lnTo>
                      <a:lnTo>
                        <a:pt x="287" y="510"/>
                      </a:lnTo>
                      <a:lnTo>
                        <a:pt x="278" y="514"/>
                      </a:lnTo>
                      <a:lnTo>
                        <a:pt x="271" y="518"/>
                      </a:lnTo>
                      <a:lnTo>
                        <a:pt x="267" y="521"/>
                      </a:lnTo>
                      <a:lnTo>
                        <a:pt x="263" y="524"/>
                      </a:lnTo>
                      <a:lnTo>
                        <a:pt x="257" y="525"/>
                      </a:lnTo>
                      <a:lnTo>
                        <a:pt x="252" y="524"/>
                      </a:lnTo>
                      <a:lnTo>
                        <a:pt x="249" y="524"/>
                      </a:lnTo>
                      <a:lnTo>
                        <a:pt x="246" y="524"/>
                      </a:lnTo>
                      <a:lnTo>
                        <a:pt x="235" y="542"/>
                      </a:lnTo>
                      <a:lnTo>
                        <a:pt x="238" y="540"/>
                      </a:lnTo>
                      <a:lnTo>
                        <a:pt x="242" y="540"/>
                      </a:lnTo>
                      <a:lnTo>
                        <a:pt x="248" y="542"/>
                      </a:lnTo>
                      <a:lnTo>
                        <a:pt x="253" y="545"/>
                      </a:lnTo>
                      <a:lnTo>
                        <a:pt x="256" y="545"/>
                      </a:lnTo>
                      <a:lnTo>
                        <a:pt x="259" y="545"/>
                      </a:lnTo>
                      <a:lnTo>
                        <a:pt x="259" y="535"/>
                      </a:lnTo>
                      <a:lnTo>
                        <a:pt x="282" y="524"/>
                      </a:lnTo>
                      <a:lnTo>
                        <a:pt x="287" y="522"/>
                      </a:lnTo>
                      <a:lnTo>
                        <a:pt x="289" y="521"/>
                      </a:lnTo>
                      <a:lnTo>
                        <a:pt x="293" y="522"/>
                      </a:lnTo>
                      <a:lnTo>
                        <a:pt x="298" y="524"/>
                      </a:lnTo>
                      <a:close/>
                      <a:moveTo>
                        <a:pt x="1157" y="942"/>
                      </a:moveTo>
                      <a:lnTo>
                        <a:pt x="1157" y="942"/>
                      </a:lnTo>
                      <a:lnTo>
                        <a:pt x="1155" y="943"/>
                      </a:lnTo>
                      <a:lnTo>
                        <a:pt x="1152" y="946"/>
                      </a:lnTo>
                      <a:lnTo>
                        <a:pt x="1145" y="946"/>
                      </a:lnTo>
                      <a:lnTo>
                        <a:pt x="1139" y="947"/>
                      </a:lnTo>
                      <a:lnTo>
                        <a:pt x="1135" y="950"/>
                      </a:lnTo>
                      <a:lnTo>
                        <a:pt x="1130" y="954"/>
                      </a:lnTo>
                      <a:lnTo>
                        <a:pt x="1131" y="952"/>
                      </a:lnTo>
                      <a:lnTo>
                        <a:pt x="1130" y="949"/>
                      </a:lnTo>
                      <a:lnTo>
                        <a:pt x="1127" y="946"/>
                      </a:lnTo>
                      <a:lnTo>
                        <a:pt x="1124" y="945"/>
                      </a:lnTo>
                      <a:lnTo>
                        <a:pt x="1110" y="939"/>
                      </a:lnTo>
                      <a:lnTo>
                        <a:pt x="1105" y="939"/>
                      </a:lnTo>
                      <a:lnTo>
                        <a:pt x="1099" y="939"/>
                      </a:lnTo>
                      <a:lnTo>
                        <a:pt x="1095" y="941"/>
                      </a:lnTo>
                      <a:lnTo>
                        <a:pt x="1091" y="946"/>
                      </a:lnTo>
                      <a:lnTo>
                        <a:pt x="1074" y="941"/>
                      </a:lnTo>
                      <a:lnTo>
                        <a:pt x="1061" y="952"/>
                      </a:lnTo>
                      <a:lnTo>
                        <a:pt x="1063" y="954"/>
                      </a:lnTo>
                      <a:lnTo>
                        <a:pt x="1066" y="957"/>
                      </a:lnTo>
                      <a:lnTo>
                        <a:pt x="1070" y="957"/>
                      </a:lnTo>
                      <a:lnTo>
                        <a:pt x="1074" y="957"/>
                      </a:lnTo>
                      <a:lnTo>
                        <a:pt x="1083" y="956"/>
                      </a:lnTo>
                      <a:lnTo>
                        <a:pt x="1091" y="957"/>
                      </a:lnTo>
                      <a:lnTo>
                        <a:pt x="1098" y="960"/>
                      </a:lnTo>
                      <a:lnTo>
                        <a:pt x="1105" y="960"/>
                      </a:lnTo>
                      <a:lnTo>
                        <a:pt x="1113" y="959"/>
                      </a:lnTo>
                      <a:lnTo>
                        <a:pt x="1120" y="956"/>
                      </a:lnTo>
                      <a:lnTo>
                        <a:pt x="1126" y="954"/>
                      </a:lnTo>
                      <a:lnTo>
                        <a:pt x="1131" y="954"/>
                      </a:lnTo>
                      <a:lnTo>
                        <a:pt x="1133" y="959"/>
                      </a:lnTo>
                      <a:lnTo>
                        <a:pt x="1134" y="959"/>
                      </a:lnTo>
                      <a:lnTo>
                        <a:pt x="1138" y="959"/>
                      </a:lnTo>
                      <a:lnTo>
                        <a:pt x="1145" y="956"/>
                      </a:lnTo>
                      <a:lnTo>
                        <a:pt x="1151" y="954"/>
                      </a:lnTo>
                      <a:lnTo>
                        <a:pt x="1156" y="954"/>
                      </a:lnTo>
                      <a:lnTo>
                        <a:pt x="1167" y="954"/>
                      </a:lnTo>
                      <a:lnTo>
                        <a:pt x="1178" y="956"/>
                      </a:lnTo>
                      <a:lnTo>
                        <a:pt x="1188" y="957"/>
                      </a:lnTo>
                      <a:lnTo>
                        <a:pt x="1192" y="964"/>
                      </a:lnTo>
                      <a:lnTo>
                        <a:pt x="1196" y="963"/>
                      </a:lnTo>
                      <a:lnTo>
                        <a:pt x="1199" y="961"/>
                      </a:lnTo>
                      <a:lnTo>
                        <a:pt x="1202" y="954"/>
                      </a:lnTo>
                      <a:lnTo>
                        <a:pt x="1205" y="947"/>
                      </a:lnTo>
                      <a:lnTo>
                        <a:pt x="1207" y="942"/>
                      </a:lnTo>
                      <a:lnTo>
                        <a:pt x="1210" y="939"/>
                      </a:lnTo>
                      <a:lnTo>
                        <a:pt x="1214" y="936"/>
                      </a:lnTo>
                      <a:lnTo>
                        <a:pt x="1202" y="935"/>
                      </a:lnTo>
                      <a:lnTo>
                        <a:pt x="1189" y="935"/>
                      </a:lnTo>
                      <a:lnTo>
                        <a:pt x="1178" y="936"/>
                      </a:lnTo>
                      <a:lnTo>
                        <a:pt x="1167" y="939"/>
                      </a:lnTo>
                      <a:lnTo>
                        <a:pt x="1163" y="941"/>
                      </a:lnTo>
                      <a:lnTo>
                        <a:pt x="1156" y="942"/>
                      </a:lnTo>
                      <a:lnTo>
                        <a:pt x="1162" y="935"/>
                      </a:lnTo>
                      <a:lnTo>
                        <a:pt x="1152" y="936"/>
                      </a:lnTo>
                      <a:lnTo>
                        <a:pt x="1151" y="938"/>
                      </a:lnTo>
                      <a:lnTo>
                        <a:pt x="1151" y="939"/>
                      </a:lnTo>
                      <a:lnTo>
                        <a:pt x="1153" y="941"/>
                      </a:lnTo>
                      <a:lnTo>
                        <a:pt x="1157" y="942"/>
                      </a:lnTo>
                      <a:close/>
                      <a:moveTo>
                        <a:pt x="1646" y="934"/>
                      </a:moveTo>
                      <a:lnTo>
                        <a:pt x="1646" y="934"/>
                      </a:lnTo>
                      <a:lnTo>
                        <a:pt x="1657" y="934"/>
                      </a:lnTo>
                      <a:lnTo>
                        <a:pt x="1664" y="934"/>
                      </a:lnTo>
                      <a:lnTo>
                        <a:pt x="1670" y="929"/>
                      </a:lnTo>
                      <a:lnTo>
                        <a:pt x="1654" y="927"/>
                      </a:lnTo>
                      <a:lnTo>
                        <a:pt x="1650" y="927"/>
                      </a:lnTo>
                      <a:lnTo>
                        <a:pt x="1648" y="928"/>
                      </a:lnTo>
                      <a:lnTo>
                        <a:pt x="1646" y="931"/>
                      </a:lnTo>
                      <a:lnTo>
                        <a:pt x="1646" y="932"/>
                      </a:lnTo>
                      <a:lnTo>
                        <a:pt x="1639" y="923"/>
                      </a:lnTo>
                      <a:lnTo>
                        <a:pt x="1628" y="927"/>
                      </a:lnTo>
                      <a:lnTo>
                        <a:pt x="1618" y="931"/>
                      </a:lnTo>
                      <a:lnTo>
                        <a:pt x="1609" y="935"/>
                      </a:lnTo>
                      <a:lnTo>
                        <a:pt x="1600" y="936"/>
                      </a:lnTo>
                      <a:lnTo>
                        <a:pt x="1592" y="935"/>
                      </a:lnTo>
                      <a:lnTo>
                        <a:pt x="1584" y="931"/>
                      </a:lnTo>
                      <a:lnTo>
                        <a:pt x="1580" y="934"/>
                      </a:lnTo>
                      <a:lnTo>
                        <a:pt x="1576" y="935"/>
                      </a:lnTo>
                      <a:lnTo>
                        <a:pt x="1571" y="934"/>
                      </a:lnTo>
                      <a:lnTo>
                        <a:pt x="1567" y="931"/>
                      </a:lnTo>
                      <a:lnTo>
                        <a:pt x="1563" y="932"/>
                      </a:lnTo>
                      <a:lnTo>
                        <a:pt x="1560" y="935"/>
                      </a:lnTo>
                      <a:lnTo>
                        <a:pt x="1558" y="942"/>
                      </a:lnTo>
                      <a:lnTo>
                        <a:pt x="1556" y="945"/>
                      </a:lnTo>
                      <a:lnTo>
                        <a:pt x="1553" y="947"/>
                      </a:lnTo>
                      <a:lnTo>
                        <a:pt x="1551" y="950"/>
                      </a:lnTo>
                      <a:lnTo>
                        <a:pt x="1545" y="952"/>
                      </a:lnTo>
                      <a:lnTo>
                        <a:pt x="1552" y="959"/>
                      </a:lnTo>
                      <a:lnTo>
                        <a:pt x="1567" y="954"/>
                      </a:lnTo>
                      <a:lnTo>
                        <a:pt x="1566" y="950"/>
                      </a:lnTo>
                      <a:lnTo>
                        <a:pt x="1566" y="947"/>
                      </a:lnTo>
                      <a:lnTo>
                        <a:pt x="1571" y="943"/>
                      </a:lnTo>
                      <a:lnTo>
                        <a:pt x="1576" y="942"/>
                      </a:lnTo>
                      <a:lnTo>
                        <a:pt x="1588" y="941"/>
                      </a:lnTo>
                      <a:lnTo>
                        <a:pt x="1592" y="941"/>
                      </a:lnTo>
                      <a:lnTo>
                        <a:pt x="1596" y="942"/>
                      </a:lnTo>
                      <a:lnTo>
                        <a:pt x="1600" y="943"/>
                      </a:lnTo>
                      <a:lnTo>
                        <a:pt x="1603" y="947"/>
                      </a:lnTo>
                      <a:lnTo>
                        <a:pt x="1594" y="950"/>
                      </a:lnTo>
                      <a:lnTo>
                        <a:pt x="1592" y="952"/>
                      </a:lnTo>
                      <a:lnTo>
                        <a:pt x="1591" y="953"/>
                      </a:lnTo>
                      <a:lnTo>
                        <a:pt x="1617" y="956"/>
                      </a:lnTo>
                      <a:lnTo>
                        <a:pt x="1610" y="945"/>
                      </a:lnTo>
                      <a:lnTo>
                        <a:pt x="1618" y="943"/>
                      </a:lnTo>
                      <a:lnTo>
                        <a:pt x="1627" y="941"/>
                      </a:lnTo>
                      <a:lnTo>
                        <a:pt x="1634" y="938"/>
                      </a:lnTo>
                      <a:lnTo>
                        <a:pt x="1638" y="938"/>
                      </a:lnTo>
                      <a:lnTo>
                        <a:pt x="1643" y="939"/>
                      </a:lnTo>
                      <a:lnTo>
                        <a:pt x="1646" y="934"/>
                      </a:lnTo>
                      <a:close/>
                      <a:moveTo>
                        <a:pt x="335" y="902"/>
                      </a:moveTo>
                      <a:lnTo>
                        <a:pt x="335" y="902"/>
                      </a:lnTo>
                      <a:lnTo>
                        <a:pt x="331" y="910"/>
                      </a:lnTo>
                      <a:lnTo>
                        <a:pt x="342" y="911"/>
                      </a:lnTo>
                      <a:lnTo>
                        <a:pt x="346" y="910"/>
                      </a:lnTo>
                      <a:lnTo>
                        <a:pt x="350" y="907"/>
                      </a:lnTo>
                      <a:lnTo>
                        <a:pt x="353" y="906"/>
                      </a:lnTo>
                      <a:lnTo>
                        <a:pt x="356" y="906"/>
                      </a:lnTo>
                      <a:lnTo>
                        <a:pt x="364" y="906"/>
                      </a:lnTo>
                      <a:lnTo>
                        <a:pt x="377" y="905"/>
                      </a:lnTo>
                      <a:lnTo>
                        <a:pt x="388" y="905"/>
                      </a:lnTo>
                      <a:lnTo>
                        <a:pt x="392" y="903"/>
                      </a:lnTo>
                      <a:lnTo>
                        <a:pt x="395" y="902"/>
                      </a:lnTo>
                      <a:lnTo>
                        <a:pt x="395" y="899"/>
                      </a:lnTo>
                      <a:lnTo>
                        <a:pt x="392" y="896"/>
                      </a:lnTo>
                      <a:lnTo>
                        <a:pt x="378" y="896"/>
                      </a:lnTo>
                      <a:lnTo>
                        <a:pt x="378" y="893"/>
                      </a:lnTo>
                      <a:lnTo>
                        <a:pt x="381" y="888"/>
                      </a:lnTo>
                      <a:lnTo>
                        <a:pt x="383" y="880"/>
                      </a:lnTo>
                      <a:lnTo>
                        <a:pt x="383" y="877"/>
                      </a:lnTo>
                      <a:lnTo>
                        <a:pt x="382" y="874"/>
                      </a:lnTo>
                      <a:lnTo>
                        <a:pt x="379" y="873"/>
                      </a:lnTo>
                      <a:lnTo>
                        <a:pt x="377" y="871"/>
                      </a:lnTo>
                      <a:lnTo>
                        <a:pt x="365" y="869"/>
                      </a:lnTo>
                      <a:lnTo>
                        <a:pt x="356" y="884"/>
                      </a:lnTo>
                      <a:lnTo>
                        <a:pt x="353" y="888"/>
                      </a:lnTo>
                      <a:lnTo>
                        <a:pt x="350" y="889"/>
                      </a:lnTo>
                      <a:lnTo>
                        <a:pt x="345" y="891"/>
                      </a:lnTo>
                      <a:lnTo>
                        <a:pt x="341" y="895"/>
                      </a:lnTo>
                      <a:lnTo>
                        <a:pt x="334" y="902"/>
                      </a:lnTo>
                      <a:lnTo>
                        <a:pt x="334" y="887"/>
                      </a:lnTo>
                      <a:lnTo>
                        <a:pt x="325" y="887"/>
                      </a:lnTo>
                      <a:lnTo>
                        <a:pt x="327" y="902"/>
                      </a:lnTo>
                      <a:lnTo>
                        <a:pt x="335" y="902"/>
                      </a:lnTo>
                      <a:close/>
                      <a:moveTo>
                        <a:pt x="800" y="601"/>
                      </a:moveTo>
                      <a:lnTo>
                        <a:pt x="800" y="601"/>
                      </a:lnTo>
                      <a:lnTo>
                        <a:pt x="796" y="600"/>
                      </a:lnTo>
                      <a:lnTo>
                        <a:pt x="793" y="600"/>
                      </a:lnTo>
                      <a:lnTo>
                        <a:pt x="791" y="601"/>
                      </a:lnTo>
                      <a:lnTo>
                        <a:pt x="789" y="605"/>
                      </a:lnTo>
                      <a:lnTo>
                        <a:pt x="796" y="607"/>
                      </a:lnTo>
                      <a:lnTo>
                        <a:pt x="799" y="605"/>
                      </a:lnTo>
                      <a:lnTo>
                        <a:pt x="799" y="604"/>
                      </a:lnTo>
                      <a:lnTo>
                        <a:pt x="800" y="601"/>
                      </a:lnTo>
                      <a:lnTo>
                        <a:pt x="824" y="599"/>
                      </a:lnTo>
                      <a:lnTo>
                        <a:pt x="829" y="597"/>
                      </a:lnTo>
                      <a:lnTo>
                        <a:pt x="833" y="596"/>
                      </a:lnTo>
                      <a:lnTo>
                        <a:pt x="836" y="594"/>
                      </a:lnTo>
                      <a:lnTo>
                        <a:pt x="836" y="590"/>
                      </a:lnTo>
                      <a:lnTo>
                        <a:pt x="874" y="578"/>
                      </a:lnTo>
                      <a:lnTo>
                        <a:pt x="853" y="572"/>
                      </a:lnTo>
                      <a:lnTo>
                        <a:pt x="854" y="560"/>
                      </a:lnTo>
                      <a:lnTo>
                        <a:pt x="871" y="558"/>
                      </a:lnTo>
                      <a:lnTo>
                        <a:pt x="878" y="549"/>
                      </a:lnTo>
                      <a:lnTo>
                        <a:pt x="882" y="546"/>
                      </a:lnTo>
                      <a:lnTo>
                        <a:pt x="887" y="545"/>
                      </a:lnTo>
                      <a:lnTo>
                        <a:pt x="886" y="556"/>
                      </a:lnTo>
                      <a:lnTo>
                        <a:pt x="886" y="560"/>
                      </a:lnTo>
                      <a:lnTo>
                        <a:pt x="886" y="561"/>
                      </a:lnTo>
                      <a:lnTo>
                        <a:pt x="889" y="563"/>
                      </a:lnTo>
                      <a:lnTo>
                        <a:pt x="893" y="564"/>
                      </a:lnTo>
                      <a:lnTo>
                        <a:pt x="907" y="567"/>
                      </a:lnTo>
                      <a:lnTo>
                        <a:pt x="905" y="585"/>
                      </a:lnTo>
                      <a:lnTo>
                        <a:pt x="892" y="589"/>
                      </a:lnTo>
                      <a:lnTo>
                        <a:pt x="894" y="592"/>
                      </a:lnTo>
                      <a:lnTo>
                        <a:pt x="897" y="593"/>
                      </a:lnTo>
                      <a:lnTo>
                        <a:pt x="904" y="594"/>
                      </a:lnTo>
                      <a:lnTo>
                        <a:pt x="914" y="592"/>
                      </a:lnTo>
                      <a:lnTo>
                        <a:pt x="917" y="565"/>
                      </a:lnTo>
                      <a:lnTo>
                        <a:pt x="914" y="564"/>
                      </a:lnTo>
                      <a:lnTo>
                        <a:pt x="910" y="563"/>
                      </a:lnTo>
                      <a:lnTo>
                        <a:pt x="908" y="560"/>
                      </a:lnTo>
                      <a:lnTo>
                        <a:pt x="907" y="557"/>
                      </a:lnTo>
                      <a:lnTo>
                        <a:pt x="905" y="550"/>
                      </a:lnTo>
                      <a:lnTo>
                        <a:pt x="904" y="543"/>
                      </a:lnTo>
                      <a:lnTo>
                        <a:pt x="887" y="545"/>
                      </a:lnTo>
                      <a:lnTo>
                        <a:pt x="885" y="536"/>
                      </a:lnTo>
                      <a:lnTo>
                        <a:pt x="874" y="542"/>
                      </a:lnTo>
                      <a:lnTo>
                        <a:pt x="865" y="547"/>
                      </a:lnTo>
                      <a:lnTo>
                        <a:pt x="856" y="553"/>
                      </a:lnTo>
                      <a:lnTo>
                        <a:pt x="846" y="557"/>
                      </a:lnTo>
                      <a:lnTo>
                        <a:pt x="836" y="561"/>
                      </a:lnTo>
                      <a:lnTo>
                        <a:pt x="832" y="563"/>
                      </a:lnTo>
                      <a:lnTo>
                        <a:pt x="828" y="561"/>
                      </a:lnTo>
                      <a:lnTo>
                        <a:pt x="822" y="561"/>
                      </a:lnTo>
                      <a:lnTo>
                        <a:pt x="818" y="563"/>
                      </a:lnTo>
                      <a:lnTo>
                        <a:pt x="815" y="565"/>
                      </a:lnTo>
                      <a:lnTo>
                        <a:pt x="814" y="569"/>
                      </a:lnTo>
                      <a:lnTo>
                        <a:pt x="822" y="576"/>
                      </a:lnTo>
                      <a:lnTo>
                        <a:pt x="815" y="590"/>
                      </a:lnTo>
                      <a:lnTo>
                        <a:pt x="797" y="589"/>
                      </a:lnTo>
                      <a:lnTo>
                        <a:pt x="800" y="601"/>
                      </a:lnTo>
                      <a:close/>
                      <a:moveTo>
                        <a:pt x="1689" y="946"/>
                      </a:moveTo>
                      <a:lnTo>
                        <a:pt x="1689" y="946"/>
                      </a:lnTo>
                      <a:lnTo>
                        <a:pt x="1682" y="946"/>
                      </a:lnTo>
                      <a:lnTo>
                        <a:pt x="1675" y="946"/>
                      </a:lnTo>
                      <a:lnTo>
                        <a:pt x="1668" y="945"/>
                      </a:lnTo>
                      <a:lnTo>
                        <a:pt x="1661" y="942"/>
                      </a:lnTo>
                      <a:lnTo>
                        <a:pt x="1657" y="942"/>
                      </a:lnTo>
                      <a:lnTo>
                        <a:pt x="1654" y="943"/>
                      </a:lnTo>
                      <a:lnTo>
                        <a:pt x="1653" y="945"/>
                      </a:lnTo>
                      <a:lnTo>
                        <a:pt x="1649" y="949"/>
                      </a:lnTo>
                      <a:lnTo>
                        <a:pt x="1643" y="952"/>
                      </a:lnTo>
                      <a:lnTo>
                        <a:pt x="1641" y="954"/>
                      </a:lnTo>
                      <a:lnTo>
                        <a:pt x="1639" y="959"/>
                      </a:lnTo>
                      <a:lnTo>
                        <a:pt x="1650" y="960"/>
                      </a:lnTo>
                      <a:lnTo>
                        <a:pt x="1656" y="959"/>
                      </a:lnTo>
                      <a:lnTo>
                        <a:pt x="1657" y="957"/>
                      </a:lnTo>
                      <a:lnTo>
                        <a:pt x="1659" y="954"/>
                      </a:lnTo>
                      <a:lnTo>
                        <a:pt x="1660" y="947"/>
                      </a:lnTo>
                      <a:lnTo>
                        <a:pt x="1663" y="952"/>
                      </a:lnTo>
                      <a:lnTo>
                        <a:pt x="1666" y="953"/>
                      </a:lnTo>
                      <a:lnTo>
                        <a:pt x="1678" y="952"/>
                      </a:lnTo>
                      <a:lnTo>
                        <a:pt x="1689" y="949"/>
                      </a:lnTo>
                      <a:lnTo>
                        <a:pt x="1689" y="946"/>
                      </a:lnTo>
                      <a:lnTo>
                        <a:pt x="1702" y="941"/>
                      </a:lnTo>
                      <a:lnTo>
                        <a:pt x="1706" y="939"/>
                      </a:lnTo>
                      <a:lnTo>
                        <a:pt x="1711" y="938"/>
                      </a:lnTo>
                      <a:lnTo>
                        <a:pt x="1732" y="939"/>
                      </a:lnTo>
                      <a:lnTo>
                        <a:pt x="1733" y="942"/>
                      </a:lnTo>
                      <a:lnTo>
                        <a:pt x="1733" y="945"/>
                      </a:lnTo>
                      <a:lnTo>
                        <a:pt x="1731" y="950"/>
                      </a:lnTo>
                      <a:lnTo>
                        <a:pt x="1729" y="953"/>
                      </a:lnTo>
                      <a:lnTo>
                        <a:pt x="1729" y="956"/>
                      </a:lnTo>
                      <a:lnTo>
                        <a:pt x="1731" y="959"/>
                      </a:lnTo>
                      <a:lnTo>
                        <a:pt x="1733" y="963"/>
                      </a:lnTo>
                      <a:lnTo>
                        <a:pt x="1776" y="964"/>
                      </a:lnTo>
                      <a:lnTo>
                        <a:pt x="1778" y="961"/>
                      </a:lnTo>
                      <a:lnTo>
                        <a:pt x="1776" y="960"/>
                      </a:lnTo>
                      <a:lnTo>
                        <a:pt x="1775" y="959"/>
                      </a:lnTo>
                      <a:lnTo>
                        <a:pt x="1774" y="957"/>
                      </a:lnTo>
                      <a:lnTo>
                        <a:pt x="1769" y="957"/>
                      </a:lnTo>
                      <a:lnTo>
                        <a:pt x="1767" y="957"/>
                      </a:lnTo>
                      <a:lnTo>
                        <a:pt x="1767" y="956"/>
                      </a:lnTo>
                      <a:lnTo>
                        <a:pt x="1775" y="953"/>
                      </a:lnTo>
                      <a:lnTo>
                        <a:pt x="1780" y="947"/>
                      </a:lnTo>
                      <a:lnTo>
                        <a:pt x="1757" y="943"/>
                      </a:lnTo>
                      <a:lnTo>
                        <a:pt x="1760" y="923"/>
                      </a:lnTo>
                      <a:lnTo>
                        <a:pt x="1750" y="924"/>
                      </a:lnTo>
                      <a:lnTo>
                        <a:pt x="1743" y="924"/>
                      </a:lnTo>
                      <a:lnTo>
                        <a:pt x="1739" y="921"/>
                      </a:lnTo>
                      <a:lnTo>
                        <a:pt x="1733" y="916"/>
                      </a:lnTo>
                      <a:lnTo>
                        <a:pt x="1731" y="910"/>
                      </a:lnTo>
                      <a:lnTo>
                        <a:pt x="1725" y="907"/>
                      </a:lnTo>
                      <a:lnTo>
                        <a:pt x="1720" y="905"/>
                      </a:lnTo>
                      <a:lnTo>
                        <a:pt x="1714" y="905"/>
                      </a:lnTo>
                      <a:lnTo>
                        <a:pt x="1707" y="905"/>
                      </a:lnTo>
                      <a:lnTo>
                        <a:pt x="1699" y="905"/>
                      </a:lnTo>
                      <a:lnTo>
                        <a:pt x="1695" y="907"/>
                      </a:lnTo>
                      <a:lnTo>
                        <a:pt x="1692" y="911"/>
                      </a:lnTo>
                      <a:lnTo>
                        <a:pt x="1690" y="918"/>
                      </a:lnTo>
                      <a:lnTo>
                        <a:pt x="1720" y="916"/>
                      </a:lnTo>
                      <a:lnTo>
                        <a:pt x="1717" y="921"/>
                      </a:lnTo>
                      <a:lnTo>
                        <a:pt x="1714" y="923"/>
                      </a:lnTo>
                      <a:lnTo>
                        <a:pt x="1710" y="923"/>
                      </a:lnTo>
                      <a:lnTo>
                        <a:pt x="1706" y="923"/>
                      </a:lnTo>
                      <a:lnTo>
                        <a:pt x="1700" y="923"/>
                      </a:lnTo>
                      <a:lnTo>
                        <a:pt x="1697" y="923"/>
                      </a:lnTo>
                      <a:lnTo>
                        <a:pt x="1695" y="925"/>
                      </a:lnTo>
                      <a:lnTo>
                        <a:pt x="1692" y="929"/>
                      </a:lnTo>
                      <a:lnTo>
                        <a:pt x="1690" y="934"/>
                      </a:lnTo>
                      <a:lnTo>
                        <a:pt x="1689" y="938"/>
                      </a:lnTo>
                      <a:lnTo>
                        <a:pt x="1689" y="946"/>
                      </a:lnTo>
                      <a:close/>
                      <a:moveTo>
                        <a:pt x="1828" y="392"/>
                      </a:moveTo>
                      <a:lnTo>
                        <a:pt x="1828" y="392"/>
                      </a:lnTo>
                      <a:lnTo>
                        <a:pt x="1822" y="395"/>
                      </a:lnTo>
                      <a:lnTo>
                        <a:pt x="1816" y="396"/>
                      </a:lnTo>
                      <a:lnTo>
                        <a:pt x="1811" y="396"/>
                      </a:lnTo>
                      <a:lnTo>
                        <a:pt x="1803" y="396"/>
                      </a:lnTo>
                      <a:lnTo>
                        <a:pt x="1798" y="396"/>
                      </a:lnTo>
                      <a:lnTo>
                        <a:pt x="1794" y="396"/>
                      </a:lnTo>
                      <a:lnTo>
                        <a:pt x="1790" y="398"/>
                      </a:lnTo>
                      <a:lnTo>
                        <a:pt x="1786" y="401"/>
                      </a:lnTo>
                      <a:lnTo>
                        <a:pt x="1786" y="407"/>
                      </a:lnTo>
                      <a:lnTo>
                        <a:pt x="1789" y="412"/>
                      </a:lnTo>
                      <a:lnTo>
                        <a:pt x="1790" y="413"/>
                      </a:lnTo>
                      <a:lnTo>
                        <a:pt x="1794" y="413"/>
                      </a:lnTo>
                      <a:lnTo>
                        <a:pt x="1800" y="412"/>
                      </a:lnTo>
                      <a:lnTo>
                        <a:pt x="1803" y="410"/>
                      </a:lnTo>
                      <a:lnTo>
                        <a:pt x="1807" y="410"/>
                      </a:lnTo>
                      <a:lnTo>
                        <a:pt x="1819" y="410"/>
                      </a:lnTo>
                      <a:lnTo>
                        <a:pt x="1825" y="412"/>
                      </a:lnTo>
                      <a:lnTo>
                        <a:pt x="1830" y="414"/>
                      </a:lnTo>
                      <a:lnTo>
                        <a:pt x="1826" y="399"/>
                      </a:lnTo>
                      <a:lnTo>
                        <a:pt x="1837" y="401"/>
                      </a:lnTo>
                      <a:lnTo>
                        <a:pt x="1847" y="399"/>
                      </a:lnTo>
                      <a:lnTo>
                        <a:pt x="1858" y="399"/>
                      </a:lnTo>
                      <a:lnTo>
                        <a:pt x="1864" y="396"/>
                      </a:lnTo>
                      <a:lnTo>
                        <a:pt x="1865" y="395"/>
                      </a:lnTo>
                      <a:lnTo>
                        <a:pt x="1866" y="391"/>
                      </a:lnTo>
                      <a:lnTo>
                        <a:pt x="1868" y="389"/>
                      </a:lnTo>
                      <a:lnTo>
                        <a:pt x="1870" y="389"/>
                      </a:lnTo>
                      <a:lnTo>
                        <a:pt x="1884" y="385"/>
                      </a:lnTo>
                      <a:lnTo>
                        <a:pt x="1902" y="383"/>
                      </a:lnTo>
                      <a:lnTo>
                        <a:pt x="1912" y="383"/>
                      </a:lnTo>
                      <a:lnTo>
                        <a:pt x="1916" y="384"/>
                      </a:lnTo>
                      <a:lnTo>
                        <a:pt x="1922" y="385"/>
                      </a:lnTo>
                      <a:lnTo>
                        <a:pt x="1924" y="387"/>
                      </a:lnTo>
                      <a:lnTo>
                        <a:pt x="1929" y="387"/>
                      </a:lnTo>
                      <a:lnTo>
                        <a:pt x="1937" y="387"/>
                      </a:lnTo>
                      <a:lnTo>
                        <a:pt x="1941" y="387"/>
                      </a:lnTo>
                      <a:lnTo>
                        <a:pt x="1944" y="385"/>
                      </a:lnTo>
                      <a:lnTo>
                        <a:pt x="1944" y="383"/>
                      </a:lnTo>
                      <a:lnTo>
                        <a:pt x="1944" y="381"/>
                      </a:lnTo>
                      <a:lnTo>
                        <a:pt x="1926" y="370"/>
                      </a:lnTo>
                      <a:lnTo>
                        <a:pt x="1930" y="355"/>
                      </a:lnTo>
                      <a:lnTo>
                        <a:pt x="1915" y="355"/>
                      </a:lnTo>
                      <a:lnTo>
                        <a:pt x="1909" y="366"/>
                      </a:lnTo>
                      <a:lnTo>
                        <a:pt x="1904" y="363"/>
                      </a:lnTo>
                      <a:lnTo>
                        <a:pt x="1900" y="362"/>
                      </a:lnTo>
                      <a:lnTo>
                        <a:pt x="1890" y="365"/>
                      </a:lnTo>
                      <a:lnTo>
                        <a:pt x="1884" y="366"/>
                      </a:lnTo>
                      <a:lnTo>
                        <a:pt x="1877" y="367"/>
                      </a:lnTo>
                      <a:lnTo>
                        <a:pt x="1872" y="366"/>
                      </a:lnTo>
                      <a:lnTo>
                        <a:pt x="1868" y="365"/>
                      </a:lnTo>
                      <a:lnTo>
                        <a:pt x="1865" y="362"/>
                      </a:lnTo>
                      <a:lnTo>
                        <a:pt x="1852" y="377"/>
                      </a:lnTo>
                      <a:lnTo>
                        <a:pt x="1832" y="374"/>
                      </a:lnTo>
                      <a:lnTo>
                        <a:pt x="1834" y="365"/>
                      </a:lnTo>
                      <a:lnTo>
                        <a:pt x="1846" y="359"/>
                      </a:lnTo>
                      <a:lnTo>
                        <a:pt x="1833" y="353"/>
                      </a:lnTo>
                      <a:lnTo>
                        <a:pt x="1822" y="348"/>
                      </a:lnTo>
                      <a:lnTo>
                        <a:pt x="1811" y="342"/>
                      </a:lnTo>
                      <a:lnTo>
                        <a:pt x="1805" y="341"/>
                      </a:lnTo>
                      <a:lnTo>
                        <a:pt x="1798" y="340"/>
                      </a:lnTo>
                      <a:lnTo>
                        <a:pt x="1796" y="326"/>
                      </a:lnTo>
                      <a:lnTo>
                        <a:pt x="1821" y="319"/>
                      </a:lnTo>
                      <a:lnTo>
                        <a:pt x="1812" y="313"/>
                      </a:lnTo>
                      <a:lnTo>
                        <a:pt x="1810" y="313"/>
                      </a:lnTo>
                      <a:lnTo>
                        <a:pt x="1805" y="313"/>
                      </a:lnTo>
                      <a:lnTo>
                        <a:pt x="1780" y="317"/>
                      </a:lnTo>
                      <a:lnTo>
                        <a:pt x="1776" y="320"/>
                      </a:lnTo>
                      <a:lnTo>
                        <a:pt x="1783" y="330"/>
                      </a:lnTo>
                      <a:lnTo>
                        <a:pt x="1778" y="333"/>
                      </a:lnTo>
                      <a:lnTo>
                        <a:pt x="1776" y="337"/>
                      </a:lnTo>
                      <a:lnTo>
                        <a:pt x="1776" y="341"/>
                      </a:lnTo>
                      <a:lnTo>
                        <a:pt x="1778" y="345"/>
                      </a:lnTo>
                      <a:lnTo>
                        <a:pt x="1779" y="347"/>
                      </a:lnTo>
                      <a:lnTo>
                        <a:pt x="1780" y="348"/>
                      </a:lnTo>
                      <a:lnTo>
                        <a:pt x="1785" y="348"/>
                      </a:lnTo>
                      <a:lnTo>
                        <a:pt x="1789" y="348"/>
                      </a:lnTo>
                      <a:lnTo>
                        <a:pt x="1794" y="348"/>
                      </a:lnTo>
                      <a:lnTo>
                        <a:pt x="1789" y="351"/>
                      </a:lnTo>
                      <a:lnTo>
                        <a:pt x="1783" y="352"/>
                      </a:lnTo>
                      <a:lnTo>
                        <a:pt x="1772" y="353"/>
                      </a:lnTo>
                      <a:lnTo>
                        <a:pt x="1760" y="352"/>
                      </a:lnTo>
                      <a:lnTo>
                        <a:pt x="1749" y="352"/>
                      </a:lnTo>
                      <a:lnTo>
                        <a:pt x="1749" y="356"/>
                      </a:lnTo>
                      <a:lnTo>
                        <a:pt x="1749" y="360"/>
                      </a:lnTo>
                      <a:lnTo>
                        <a:pt x="1750" y="363"/>
                      </a:lnTo>
                      <a:lnTo>
                        <a:pt x="1753" y="365"/>
                      </a:lnTo>
                      <a:lnTo>
                        <a:pt x="1761" y="363"/>
                      </a:lnTo>
                      <a:lnTo>
                        <a:pt x="1768" y="365"/>
                      </a:lnTo>
                      <a:lnTo>
                        <a:pt x="1780" y="370"/>
                      </a:lnTo>
                      <a:lnTo>
                        <a:pt x="1785" y="362"/>
                      </a:lnTo>
                      <a:lnTo>
                        <a:pt x="1793" y="360"/>
                      </a:lnTo>
                      <a:lnTo>
                        <a:pt x="1800" y="360"/>
                      </a:lnTo>
                      <a:lnTo>
                        <a:pt x="1808" y="362"/>
                      </a:lnTo>
                      <a:lnTo>
                        <a:pt x="1815" y="366"/>
                      </a:lnTo>
                      <a:lnTo>
                        <a:pt x="1803" y="387"/>
                      </a:lnTo>
                      <a:lnTo>
                        <a:pt x="1805" y="388"/>
                      </a:lnTo>
                      <a:lnTo>
                        <a:pt x="1808" y="388"/>
                      </a:lnTo>
                      <a:lnTo>
                        <a:pt x="1816" y="387"/>
                      </a:lnTo>
                      <a:lnTo>
                        <a:pt x="1819" y="387"/>
                      </a:lnTo>
                      <a:lnTo>
                        <a:pt x="1823" y="387"/>
                      </a:lnTo>
                      <a:lnTo>
                        <a:pt x="1826" y="389"/>
                      </a:lnTo>
                      <a:lnTo>
                        <a:pt x="1828" y="392"/>
                      </a:lnTo>
                      <a:close/>
                      <a:moveTo>
                        <a:pt x="300" y="910"/>
                      </a:moveTo>
                      <a:lnTo>
                        <a:pt x="300" y="910"/>
                      </a:lnTo>
                      <a:lnTo>
                        <a:pt x="289" y="924"/>
                      </a:lnTo>
                      <a:lnTo>
                        <a:pt x="298" y="927"/>
                      </a:lnTo>
                      <a:lnTo>
                        <a:pt x="300" y="928"/>
                      </a:lnTo>
                      <a:lnTo>
                        <a:pt x="303" y="928"/>
                      </a:lnTo>
                      <a:lnTo>
                        <a:pt x="314" y="925"/>
                      </a:lnTo>
                      <a:lnTo>
                        <a:pt x="327" y="921"/>
                      </a:lnTo>
                      <a:lnTo>
                        <a:pt x="325" y="909"/>
                      </a:lnTo>
                      <a:lnTo>
                        <a:pt x="311" y="911"/>
                      </a:lnTo>
                      <a:lnTo>
                        <a:pt x="309" y="906"/>
                      </a:lnTo>
                      <a:lnTo>
                        <a:pt x="307" y="903"/>
                      </a:lnTo>
                      <a:lnTo>
                        <a:pt x="306" y="902"/>
                      </a:lnTo>
                      <a:lnTo>
                        <a:pt x="303" y="902"/>
                      </a:lnTo>
                      <a:lnTo>
                        <a:pt x="302" y="900"/>
                      </a:lnTo>
                      <a:lnTo>
                        <a:pt x="302" y="898"/>
                      </a:lnTo>
                      <a:lnTo>
                        <a:pt x="303" y="895"/>
                      </a:lnTo>
                      <a:lnTo>
                        <a:pt x="302" y="893"/>
                      </a:lnTo>
                      <a:lnTo>
                        <a:pt x="302" y="892"/>
                      </a:lnTo>
                      <a:lnTo>
                        <a:pt x="299" y="891"/>
                      </a:lnTo>
                      <a:lnTo>
                        <a:pt x="292" y="889"/>
                      </a:lnTo>
                      <a:lnTo>
                        <a:pt x="289" y="888"/>
                      </a:lnTo>
                      <a:lnTo>
                        <a:pt x="289" y="885"/>
                      </a:lnTo>
                      <a:lnTo>
                        <a:pt x="292" y="880"/>
                      </a:lnTo>
                      <a:lnTo>
                        <a:pt x="296" y="871"/>
                      </a:lnTo>
                      <a:lnTo>
                        <a:pt x="288" y="873"/>
                      </a:lnTo>
                      <a:lnTo>
                        <a:pt x="281" y="874"/>
                      </a:lnTo>
                      <a:lnTo>
                        <a:pt x="274" y="877"/>
                      </a:lnTo>
                      <a:lnTo>
                        <a:pt x="270" y="881"/>
                      </a:lnTo>
                      <a:lnTo>
                        <a:pt x="275" y="887"/>
                      </a:lnTo>
                      <a:lnTo>
                        <a:pt x="278" y="891"/>
                      </a:lnTo>
                      <a:lnTo>
                        <a:pt x="278" y="895"/>
                      </a:lnTo>
                      <a:lnTo>
                        <a:pt x="274" y="899"/>
                      </a:lnTo>
                      <a:lnTo>
                        <a:pt x="263" y="891"/>
                      </a:lnTo>
                      <a:lnTo>
                        <a:pt x="253" y="882"/>
                      </a:lnTo>
                      <a:lnTo>
                        <a:pt x="241" y="874"/>
                      </a:lnTo>
                      <a:lnTo>
                        <a:pt x="235" y="871"/>
                      </a:lnTo>
                      <a:lnTo>
                        <a:pt x="228" y="870"/>
                      </a:lnTo>
                      <a:lnTo>
                        <a:pt x="223" y="871"/>
                      </a:lnTo>
                      <a:lnTo>
                        <a:pt x="217" y="873"/>
                      </a:lnTo>
                      <a:lnTo>
                        <a:pt x="191" y="874"/>
                      </a:lnTo>
                      <a:lnTo>
                        <a:pt x="187" y="875"/>
                      </a:lnTo>
                      <a:lnTo>
                        <a:pt x="184" y="875"/>
                      </a:lnTo>
                      <a:lnTo>
                        <a:pt x="183" y="878"/>
                      </a:lnTo>
                      <a:lnTo>
                        <a:pt x="181" y="882"/>
                      </a:lnTo>
                      <a:lnTo>
                        <a:pt x="185" y="885"/>
                      </a:lnTo>
                      <a:lnTo>
                        <a:pt x="190" y="888"/>
                      </a:lnTo>
                      <a:lnTo>
                        <a:pt x="191" y="893"/>
                      </a:lnTo>
                      <a:lnTo>
                        <a:pt x="188" y="899"/>
                      </a:lnTo>
                      <a:lnTo>
                        <a:pt x="187" y="900"/>
                      </a:lnTo>
                      <a:lnTo>
                        <a:pt x="184" y="900"/>
                      </a:lnTo>
                      <a:lnTo>
                        <a:pt x="179" y="898"/>
                      </a:lnTo>
                      <a:lnTo>
                        <a:pt x="176" y="899"/>
                      </a:lnTo>
                      <a:lnTo>
                        <a:pt x="177" y="910"/>
                      </a:lnTo>
                      <a:lnTo>
                        <a:pt x="187" y="909"/>
                      </a:lnTo>
                      <a:lnTo>
                        <a:pt x="197" y="909"/>
                      </a:lnTo>
                      <a:lnTo>
                        <a:pt x="205" y="910"/>
                      </a:lnTo>
                      <a:lnTo>
                        <a:pt x="213" y="913"/>
                      </a:lnTo>
                      <a:lnTo>
                        <a:pt x="212" y="916"/>
                      </a:lnTo>
                      <a:lnTo>
                        <a:pt x="209" y="917"/>
                      </a:lnTo>
                      <a:lnTo>
                        <a:pt x="203" y="918"/>
                      </a:lnTo>
                      <a:lnTo>
                        <a:pt x="197" y="918"/>
                      </a:lnTo>
                      <a:lnTo>
                        <a:pt x="191" y="920"/>
                      </a:lnTo>
                      <a:lnTo>
                        <a:pt x="191" y="936"/>
                      </a:lnTo>
                      <a:lnTo>
                        <a:pt x="231" y="929"/>
                      </a:lnTo>
                      <a:lnTo>
                        <a:pt x="230" y="917"/>
                      </a:lnTo>
                      <a:lnTo>
                        <a:pt x="235" y="917"/>
                      </a:lnTo>
                      <a:lnTo>
                        <a:pt x="242" y="918"/>
                      </a:lnTo>
                      <a:lnTo>
                        <a:pt x="248" y="921"/>
                      </a:lnTo>
                      <a:lnTo>
                        <a:pt x="253" y="924"/>
                      </a:lnTo>
                      <a:lnTo>
                        <a:pt x="255" y="918"/>
                      </a:lnTo>
                      <a:lnTo>
                        <a:pt x="256" y="913"/>
                      </a:lnTo>
                      <a:lnTo>
                        <a:pt x="266" y="911"/>
                      </a:lnTo>
                      <a:lnTo>
                        <a:pt x="277" y="910"/>
                      </a:lnTo>
                      <a:lnTo>
                        <a:pt x="288" y="909"/>
                      </a:lnTo>
                      <a:lnTo>
                        <a:pt x="300" y="910"/>
                      </a:lnTo>
                      <a:close/>
                      <a:moveTo>
                        <a:pt x="2050" y="79"/>
                      </a:moveTo>
                      <a:lnTo>
                        <a:pt x="2050" y="79"/>
                      </a:lnTo>
                      <a:lnTo>
                        <a:pt x="2052" y="77"/>
                      </a:lnTo>
                      <a:lnTo>
                        <a:pt x="2053" y="74"/>
                      </a:lnTo>
                      <a:lnTo>
                        <a:pt x="2052" y="71"/>
                      </a:lnTo>
                      <a:lnTo>
                        <a:pt x="2046" y="63"/>
                      </a:lnTo>
                      <a:lnTo>
                        <a:pt x="2075" y="56"/>
                      </a:lnTo>
                      <a:lnTo>
                        <a:pt x="2075" y="45"/>
                      </a:lnTo>
                      <a:lnTo>
                        <a:pt x="2059" y="46"/>
                      </a:lnTo>
                      <a:lnTo>
                        <a:pt x="2048" y="46"/>
                      </a:lnTo>
                      <a:lnTo>
                        <a:pt x="2039" y="42"/>
                      </a:lnTo>
                      <a:lnTo>
                        <a:pt x="2034" y="36"/>
                      </a:lnTo>
                      <a:lnTo>
                        <a:pt x="2031" y="29"/>
                      </a:lnTo>
                      <a:lnTo>
                        <a:pt x="2023" y="29"/>
                      </a:lnTo>
                      <a:lnTo>
                        <a:pt x="2016" y="34"/>
                      </a:lnTo>
                      <a:lnTo>
                        <a:pt x="2010" y="38"/>
                      </a:lnTo>
                      <a:lnTo>
                        <a:pt x="2008" y="46"/>
                      </a:lnTo>
                      <a:lnTo>
                        <a:pt x="2021" y="46"/>
                      </a:lnTo>
                      <a:lnTo>
                        <a:pt x="2021" y="49"/>
                      </a:lnTo>
                      <a:lnTo>
                        <a:pt x="2014" y="50"/>
                      </a:lnTo>
                      <a:lnTo>
                        <a:pt x="2010" y="52"/>
                      </a:lnTo>
                      <a:lnTo>
                        <a:pt x="2009" y="53"/>
                      </a:lnTo>
                      <a:lnTo>
                        <a:pt x="2006" y="56"/>
                      </a:lnTo>
                      <a:lnTo>
                        <a:pt x="2005" y="56"/>
                      </a:lnTo>
                      <a:lnTo>
                        <a:pt x="1998" y="56"/>
                      </a:lnTo>
                      <a:lnTo>
                        <a:pt x="1990" y="56"/>
                      </a:lnTo>
                      <a:lnTo>
                        <a:pt x="1985" y="57"/>
                      </a:lnTo>
                      <a:lnTo>
                        <a:pt x="1981" y="61"/>
                      </a:lnTo>
                      <a:lnTo>
                        <a:pt x="1978" y="63"/>
                      </a:lnTo>
                      <a:lnTo>
                        <a:pt x="1974" y="63"/>
                      </a:lnTo>
                      <a:lnTo>
                        <a:pt x="1969" y="63"/>
                      </a:lnTo>
                      <a:lnTo>
                        <a:pt x="1965" y="63"/>
                      </a:lnTo>
                      <a:lnTo>
                        <a:pt x="1958" y="65"/>
                      </a:lnTo>
                      <a:lnTo>
                        <a:pt x="1951" y="70"/>
                      </a:lnTo>
                      <a:lnTo>
                        <a:pt x="1942" y="72"/>
                      </a:lnTo>
                      <a:lnTo>
                        <a:pt x="1955" y="82"/>
                      </a:lnTo>
                      <a:lnTo>
                        <a:pt x="1965" y="90"/>
                      </a:lnTo>
                      <a:lnTo>
                        <a:pt x="1969" y="95"/>
                      </a:lnTo>
                      <a:lnTo>
                        <a:pt x="1974" y="97"/>
                      </a:lnTo>
                      <a:lnTo>
                        <a:pt x="1980" y="100"/>
                      </a:lnTo>
                      <a:lnTo>
                        <a:pt x="1987" y="100"/>
                      </a:lnTo>
                      <a:lnTo>
                        <a:pt x="1984" y="92"/>
                      </a:lnTo>
                      <a:lnTo>
                        <a:pt x="1998" y="90"/>
                      </a:lnTo>
                      <a:lnTo>
                        <a:pt x="2003" y="85"/>
                      </a:lnTo>
                      <a:lnTo>
                        <a:pt x="2008" y="79"/>
                      </a:lnTo>
                      <a:lnTo>
                        <a:pt x="2010" y="72"/>
                      </a:lnTo>
                      <a:lnTo>
                        <a:pt x="2013" y="70"/>
                      </a:lnTo>
                      <a:lnTo>
                        <a:pt x="2019" y="70"/>
                      </a:lnTo>
                      <a:lnTo>
                        <a:pt x="2027" y="72"/>
                      </a:lnTo>
                      <a:lnTo>
                        <a:pt x="2031" y="68"/>
                      </a:lnTo>
                      <a:lnTo>
                        <a:pt x="2034" y="67"/>
                      </a:lnTo>
                      <a:lnTo>
                        <a:pt x="2037" y="68"/>
                      </a:lnTo>
                      <a:lnTo>
                        <a:pt x="2039" y="71"/>
                      </a:lnTo>
                      <a:lnTo>
                        <a:pt x="2041" y="75"/>
                      </a:lnTo>
                      <a:lnTo>
                        <a:pt x="2044" y="77"/>
                      </a:lnTo>
                      <a:lnTo>
                        <a:pt x="2050" y="79"/>
                      </a:lnTo>
                      <a:close/>
                      <a:moveTo>
                        <a:pt x="1898" y="78"/>
                      </a:moveTo>
                      <a:lnTo>
                        <a:pt x="1898" y="78"/>
                      </a:lnTo>
                      <a:lnTo>
                        <a:pt x="1897" y="81"/>
                      </a:lnTo>
                      <a:lnTo>
                        <a:pt x="1891" y="78"/>
                      </a:lnTo>
                      <a:lnTo>
                        <a:pt x="1886" y="77"/>
                      </a:lnTo>
                      <a:lnTo>
                        <a:pt x="1884" y="72"/>
                      </a:lnTo>
                      <a:lnTo>
                        <a:pt x="1882" y="67"/>
                      </a:lnTo>
                      <a:lnTo>
                        <a:pt x="1877" y="71"/>
                      </a:lnTo>
                      <a:lnTo>
                        <a:pt x="1873" y="74"/>
                      </a:lnTo>
                      <a:lnTo>
                        <a:pt x="1868" y="78"/>
                      </a:lnTo>
                      <a:lnTo>
                        <a:pt x="1866" y="81"/>
                      </a:lnTo>
                      <a:lnTo>
                        <a:pt x="1865" y="83"/>
                      </a:lnTo>
                      <a:lnTo>
                        <a:pt x="1865" y="88"/>
                      </a:lnTo>
                      <a:lnTo>
                        <a:pt x="1868" y="90"/>
                      </a:lnTo>
                      <a:lnTo>
                        <a:pt x="1870" y="92"/>
                      </a:lnTo>
                      <a:lnTo>
                        <a:pt x="1876" y="95"/>
                      </a:lnTo>
                      <a:lnTo>
                        <a:pt x="1844" y="97"/>
                      </a:lnTo>
                      <a:lnTo>
                        <a:pt x="1841" y="103"/>
                      </a:lnTo>
                      <a:lnTo>
                        <a:pt x="1836" y="100"/>
                      </a:lnTo>
                      <a:lnTo>
                        <a:pt x="1833" y="100"/>
                      </a:lnTo>
                      <a:lnTo>
                        <a:pt x="1832" y="100"/>
                      </a:lnTo>
                      <a:lnTo>
                        <a:pt x="1823" y="103"/>
                      </a:lnTo>
                      <a:lnTo>
                        <a:pt x="1815" y="104"/>
                      </a:lnTo>
                      <a:lnTo>
                        <a:pt x="1807" y="108"/>
                      </a:lnTo>
                      <a:lnTo>
                        <a:pt x="1804" y="111"/>
                      </a:lnTo>
                      <a:lnTo>
                        <a:pt x="1801" y="114"/>
                      </a:lnTo>
                      <a:lnTo>
                        <a:pt x="1807" y="117"/>
                      </a:lnTo>
                      <a:lnTo>
                        <a:pt x="1811" y="118"/>
                      </a:lnTo>
                      <a:lnTo>
                        <a:pt x="1816" y="117"/>
                      </a:lnTo>
                      <a:lnTo>
                        <a:pt x="1821" y="113"/>
                      </a:lnTo>
                      <a:lnTo>
                        <a:pt x="1823" y="111"/>
                      </a:lnTo>
                      <a:lnTo>
                        <a:pt x="1826" y="110"/>
                      </a:lnTo>
                      <a:lnTo>
                        <a:pt x="1833" y="110"/>
                      </a:lnTo>
                      <a:lnTo>
                        <a:pt x="1836" y="111"/>
                      </a:lnTo>
                      <a:lnTo>
                        <a:pt x="1839" y="113"/>
                      </a:lnTo>
                      <a:lnTo>
                        <a:pt x="1841" y="115"/>
                      </a:lnTo>
                      <a:lnTo>
                        <a:pt x="1843" y="119"/>
                      </a:lnTo>
                      <a:lnTo>
                        <a:pt x="1846" y="124"/>
                      </a:lnTo>
                      <a:lnTo>
                        <a:pt x="1852" y="121"/>
                      </a:lnTo>
                      <a:lnTo>
                        <a:pt x="1859" y="118"/>
                      </a:lnTo>
                      <a:lnTo>
                        <a:pt x="1872" y="110"/>
                      </a:lnTo>
                      <a:lnTo>
                        <a:pt x="1869" y="103"/>
                      </a:lnTo>
                      <a:lnTo>
                        <a:pt x="1873" y="100"/>
                      </a:lnTo>
                      <a:lnTo>
                        <a:pt x="1876" y="100"/>
                      </a:lnTo>
                      <a:lnTo>
                        <a:pt x="1882" y="101"/>
                      </a:lnTo>
                      <a:lnTo>
                        <a:pt x="1887" y="101"/>
                      </a:lnTo>
                      <a:lnTo>
                        <a:pt x="1891" y="100"/>
                      </a:lnTo>
                      <a:lnTo>
                        <a:pt x="1895" y="99"/>
                      </a:lnTo>
                      <a:lnTo>
                        <a:pt x="1901" y="99"/>
                      </a:lnTo>
                      <a:lnTo>
                        <a:pt x="1908" y="99"/>
                      </a:lnTo>
                      <a:lnTo>
                        <a:pt x="1919" y="103"/>
                      </a:lnTo>
                      <a:lnTo>
                        <a:pt x="1913" y="115"/>
                      </a:lnTo>
                      <a:lnTo>
                        <a:pt x="1929" y="119"/>
                      </a:lnTo>
                      <a:lnTo>
                        <a:pt x="1931" y="110"/>
                      </a:lnTo>
                      <a:lnTo>
                        <a:pt x="1956" y="108"/>
                      </a:lnTo>
                      <a:lnTo>
                        <a:pt x="1949" y="92"/>
                      </a:lnTo>
                      <a:lnTo>
                        <a:pt x="1929" y="92"/>
                      </a:lnTo>
                      <a:lnTo>
                        <a:pt x="1927" y="89"/>
                      </a:lnTo>
                      <a:lnTo>
                        <a:pt x="1926" y="86"/>
                      </a:lnTo>
                      <a:lnTo>
                        <a:pt x="1920" y="83"/>
                      </a:lnTo>
                      <a:lnTo>
                        <a:pt x="1908" y="81"/>
                      </a:lnTo>
                      <a:lnTo>
                        <a:pt x="1905" y="68"/>
                      </a:lnTo>
                      <a:lnTo>
                        <a:pt x="1894" y="70"/>
                      </a:lnTo>
                      <a:lnTo>
                        <a:pt x="1898" y="78"/>
                      </a:lnTo>
                      <a:close/>
                      <a:moveTo>
                        <a:pt x="1639" y="902"/>
                      </a:moveTo>
                      <a:lnTo>
                        <a:pt x="1639" y="902"/>
                      </a:lnTo>
                      <a:lnTo>
                        <a:pt x="1642" y="905"/>
                      </a:lnTo>
                      <a:lnTo>
                        <a:pt x="1643" y="906"/>
                      </a:lnTo>
                      <a:lnTo>
                        <a:pt x="1646" y="906"/>
                      </a:lnTo>
                      <a:lnTo>
                        <a:pt x="1650" y="905"/>
                      </a:lnTo>
                      <a:lnTo>
                        <a:pt x="1657" y="903"/>
                      </a:lnTo>
                      <a:lnTo>
                        <a:pt x="1664" y="903"/>
                      </a:lnTo>
                      <a:lnTo>
                        <a:pt x="1670" y="906"/>
                      </a:lnTo>
                      <a:lnTo>
                        <a:pt x="1675" y="911"/>
                      </a:lnTo>
                      <a:lnTo>
                        <a:pt x="1686" y="900"/>
                      </a:lnTo>
                      <a:lnTo>
                        <a:pt x="1674" y="896"/>
                      </a:lnTo>
                      <a:lnTo>
                        <a:pt x="1670" y="895"/>
                      </a:lnTo>
                      <a:lnTo>
                        <a:pt x="1668" y="892"/>
                      </a:lnTo>
                      <a:lnTo>
                        <a:pt x="1668" y="889"/>
                      </a:lnTo>
                      <a:lnTo>
                        <a:pt x="1670" y="887"/>
                      </a:lnTo>
                      <a:lnTo>
                        <a:pt x="1674" y="884"/>
                      </a:lnTo>
                      <a:lnTo>
                        <a:pt x="1681" y="880"/>
                      </a:lnTo>
                      <a:lnTo>
                        <a:pt x="1688" y="875"/>
                      </a:lnTo>
                      <a:lnTo>
                        <a:pt x="1690" y="873"/>
                      </a:lnTo>
                      <a:lnTo>
                        <a:pt x="1692" y="869"/>
                      </a:lnTo>
                      <a:lnTo>
                        <a:pt x="1678" y="870"/>
                      </a:lnTo>
                      <a:lnTo>
                        <a:pt x="1663" y="871"/>
                      </a:lnTo>
                      <a:lnTo>
                        <a:pt x="1649" y="871"/>
                      </a:lnTo>
                      <a:lnTo>
                        <a:pt x="1641" y="871"/>
                      </a:lnTo>
                      <a:lnTo>
                        <a:pt x="1634" y="869"/>
                      </a:lnTo>
                      <a:lnTo>
                        <a:pt x="1642" y="857"/>
                      </a:lnTo>
                      <a:lnTo>
                        <a:pt x="1617" y="859"/>
                      </a:lnTo>
                      <a:lnTo>
                        <a:pt x="1624" y="851"/>
                      </a:lnTo>
                      <a:lnTo>
                        <a:pt x="1614" y="849"/>
                      </a:lnTo>
                      <a:lnTo>
                        <a:pt x="1603" y="851"/>
                      </a:lnTo>
                      <a:lnTo>
                        <a:pt x="1582" y="852"/>
                      </a:lnTo>
                      <a:lnTo>
                        <a:pt x="1591" y="860"/>
                      </a:lnTo>
                      <a:lnTo>
                        <a:pt x="1570" y="880"/>
                      </a:lnTo>
                      <a:lnTo>
                        <a:pt x="1580" y="878"/>
                      </a:lnTo>
                      <a:lnTo>
                        <a:pt x="1587" y="875"/>
                      </a:lnTo>
                      <a:lnTo>
                        <a:pt x="1594" y="871"/>
                      </a:lnTo>
                      <a:lnTo>
                        <a:pt x="1595" y="869"/>
                      </a:lnTo>
                      <a:lnTo>
                        <a:pt x="1596" y="864"/>
                      </a:lnTo>
                      <a:lnTo>
                        <a:pt x="1628" y="867"/>
                      </a:lnTo>
                      <a:lnTo>
                        <a:pt x="1625" y="870"/>
                      </a:lnTo>
                      <a:lnTo>
                        <a:pt x="1624" y="873"/>
                      </a:lnTo>
                      <a:lnTo>
                        <a:pt x="1625" y="875"/>
                      </a:lnTo>
                      <a:lnTo>
                        <a:pt x="1627" y="878"/>
                      </a:lnTo>
                      <a:lnTo>
                        <a:pt x="1631" y="882"/>
                      </a:lnTo>
                      <a:lnTo>
                        <a:pt x="1631" y="885"/>
                      </a:lnTo>
                      <a:lnTo>
                        <a:pt x="1630" y="888"/>
                      </a:lnTo>
                      <a:lnTo>
                        <a:pt x="1652" y="889"/>
                      </a:lnTo>
                      <a:lnTo>
                        <a:pt x="1639" y="902"/>
                      </a:lnTo>
                      <a:close/>
                      <a:moveTo>
                        <a:pt x="1649" y="211"/>
                      </a:moveTo>
                      <a:lnTo>
                        <a:pt x="1649" y="211"/>
                      </a:lnTo>
                      <a:lnTo>
                        <a:pt x="1648" y="218"/>
                      </a:lnTo>
                      <a:lnTo>
                        <a:pt x="1645" y="223"/>
                      </a:lnTo>
                      <a:lnTo>
                        <a:pt x="1645" y="230"/>
                      </a:lnTo>
                      <a:lnTo>
                        <a:pt x="1646" y="233"/>
                      </a:lnTo>
                      <a:lnTo>
                        <a:pt x="1648" y="237"/>
                      </a:lnTo>
                      <a:lnTo>
                        <a:pt x="1664" y="236"/>
                      </a:lnTo>
                      <a:lnTo>
                        <a:pt x="1675" y="248"/>
                      </a:lnTo>
                      <a:lnTo>
                        <a:pt x="1657" y="254"/>
                      </a:lnTo>
                      <a:lnTo>
                        <a:pt x="1649" y="254"/>
                      </a:lnTo>
                      <a:lnTo>
                        <a:pt x="1639" y="252"/>
                      </a:lnTo>
                      <a:lnTo>
                        <a:pt x="1635" y="251"/>
                      </a:lnTo>
                      <a:lnTo>
                        <a:pt x="1630" y="251"/>
                      </a:lnTo>
                      <a:lnTo>
                        <a:pt x="1624" y="252"/>
                      </a:lnTo>
                      <a:lnTo>
                        <a:pt x="1620" y="255"/>
                      </a:lnTo>
                      <a:lnTo>
                        <a:pt x="1623" y="259"/>
                      </a:lnTo>
                      <a:lnTo>
                        <a:pt x="1627" y="262"/>
                      </a:lnTo>
                      <a:lnTo>
                        <a:pt x="1631" y="263"/>
                      </a:lnTo>
                      <a:lnTo>
                        <a:pt x="1635" y="265"/>
                      </a:lnTo>
                      <a:lnTo>
                        <a:pt x="1645" y="266"/>
                      </a:lnTo>
                      <a:lnTo>
                        <a:pt x="1649" y="266"/>
                      </a:lnTo>
                      <a:lnTo>
                        <a:pt x="1653" y="269"/>
                      </a:lnTo>
                      <a:lnTo>
                        <a:pt x="1668" y="262"/>
                      </a:lnTo>
                      <a:lnTo>
                        <a:pt x="1675" y="258"/>
                      </a:lnTo>
                      <a:lnTo>
                        <a:pt x="1682" y="252"/>
                      </a:lnTo>
                      <a:lnTo>
                        <a:pt x="1689" y="250"/>
                      </a:lnTo>
                      <a:lnTo>
                        <a:pt x="1696" y="247"/>
                      </a:lnTo>
                      <a:lnTo>
                        <a:pt x="1703" y="245"/>
                      </a:lnTo>
                      <a:lnTo>
                        <a:pt x="1708" y="247"/>
                      </a:lnTo>
                      <a:lnTo>
                        <a:pt x="1714" y="250"/>
                      </a:lnTo>
                      <a:lnTo>
                        <a:pt x="1721" y="257"/>
                      </a:lnTo>
                      <a:lnTo>
                        <a:pt x="1711" y="268"/>
                      </a:lnTo>
                      <a:lnTo>
                        <a:pt x="1718" y="268"/>
                      </a:lnTo>
                      <a:lnTo>
                        <a:pt x="1724" y="266"/>
                      </a:lnTo>
                      <a:lnTo>
                        <a:pt x="1726" y="263"/>
                      </a:lnTo>
                      <a:lnTo>
                        <a:pt x="1728" y="259"/>
                      </a:lnTo>
                      <a:lnTo>
                        <a:pt x="1729" y="241"/>
                      </a:lnTo>
                      <a:lnTo>
                        <a:pt x="1721" y="241"/>
                      </a:lnTo>
                      <a:lnTo>
                        <a:pt x="1713" y="240"/>
                      </a:lnTo>
                      <a:lnTo>
                        <a:pt x="1704" y="240"/>
                      </a:lnTo>
                      <a:lnTo>
                        <a:pt x="1696" y="240"/>
                      </a:lnTo>
                      <a:lnTo>
                        <a:pt x="1693" y="240"/>
                      </a:lnTo>
                      <a:lnTo>
                        <a:pt x="1689" y="239"/>
                      </a:lnTo>
                      <a:lnTo>
                        <a:pt x="1682" y="236"/>
                      </a:lnTo>
                      <a:lnTo>
                        <a:pt x="1667" y="227"/>
                      </a:lnTo>
                      <a:lnTo>
                        <a:pt x="1670" y="222"/>
                      </a:lnTo>
                      <a:lnTo>
                        <a:pt x="1672" y="214"/>
                      </a:lnTo>
                      <a:lnTo>
                        <a:pt x="1649" y="211"/>
                      </a:lnTo>
                      <a:close/>
                      <a:moveTo>
                        <a:pt x="1988" y="194"/>
                      </a:moveTo>
                      <a:lnTo>
                        <a:pt x="1988" y="194"/>
                      </a:lnTo>
                      <a:lnTo>
                        <a:pt x="1992" y="203"/>
                      </a:lnTo>
                      <a:lnTo>
                        <a:pt x="1998" y="209"/>
                      </a:lnTo>
                      <a:lnTo>
                        <a:pt x="2001" y="211"/>
                      </a:lnTo>
                      <a:lnTo>
                        <a:pt x="2005" y="211"/>
                      </a:lnTo>
                      <a:lnTo>
                        <a:pt x="2009" y="209"/>
                      </a:lnTo>
                      <a:lnTo>
                        <a:pt x="2012" y="207"/>
                      </a:lnTo>
                      <a:lnTo>
                        <a:pt x="2013" y="200"/>
                      </a:lnTo>
                      <a:lnTo>
                        <a:pt x="2013" y="196"/>
                      </a:lnTo>
                      <a:lnTo>
                        <a:pt x="2013" y="194"/>
                      </a:lnTo>
                      <a:lnTo>
                        <a:pt x="2012" y="191"/>
                      </a:lnTo>
                      <a:lnTo>
                        <a:pt x="2008" y="190"/>
                      </a:lnTo>
                      <a:lnTo>
                        <a:pt x="1999" y="186"/>
                      </a:lnTo>
                      <a:lnTo>
                        <a:pt x="1996" y="186"/>
                      </a:lnTo>
                      <a:lnTo>
                        <a:pt x="1994" y="186"/>
                      </a:lnTo>
                      <a:lnTo>
                        <a:pt x="1988" y="180"/>
                      </a:lnTo>
                      <a:lnTo>
                        <a:pt x="1994" y="176"/>
                      </a:lnTo>
                      <a:lnTo>
                        <a:pt x="1999" y="175"/>
                      </a:lnTo>
                      <a:lnTo>
                        <a:pt x="2001" y="162"/>
                      </a:lnTo>
                      <a:lnTo>
                        <a:pt x="1995" y="160"/>
                      </a:lnTo>
                      <a:lnTo>
                        <a:pt x="1990" y="160"/>
                      </a:lnTo>
                      <a:lnTo>
                        <a:pt x="1985" y="160"/>
                      </a:lnTo>
                      <a:lnTo>
                        <a:pt x="1981" y="161"/>
                      </a:lnTo>
                      <a:lnTo>
                        <a:pt x="1973" y="164"/>
                      </a:lnTo>
                      <a:lnTo>
                        <a:pt x="1963" y="167"/>
                      </a:lnTo>
                      <a:lnTo>
                        <a:pt x="1970" y="182"/>
                      </a:lnTo>
                      <a:lnTo>
                        <a:pt x="1959" y="180"/>
                      </a:lnTo>
                      <a:lnTo>
                        <a:pt x="1949" y="182"/>
                      </a:lnTo>
                      <a:lnTo>
                        <a:pt x="1944" y="183"/>
                      </a:lnTo>
                      <a:lnTo>
                        <a:pt x="1940" y="187"/>
                      </a:lnTo>
                      <a:lnTo>
                        <a:pt x="1938" y="190"/>
                      </a:lnTo>
                      <a:lnTo>
                        <a:pt x="1940" y="191"/>
                      </a:lnTo>
                      <a:lnTo>
                        <a:pt x="1945" y="196"/>
                      </a:lnTo>
                      <a:lnTo>
                        <a:pt x="1947" y="197"/>
                      </a:lnTo>
                      <a:lnTo>
                        <a:pt x="1948" y="198"/>
                      </a:lnTo>
                      <a:lnTo>
                        <a:pt x="1952" y="201"/>
                      </a:lnTo>
                      <a:lnTo>
                        <a:pt x="1956" y="203"/>
                      </a:lnTo>
                      <a:lnTo>
                        <a:pt x="1962" y="203"/>
                      </a:lnTo>
                      <a:lnTo>
                        <a:pt x="1967" y="201"/>
                      </a:lnTo>
                      <a:lnTo>
                        <a:pt x="1977" y="197"/>
                      </a:lnTo>
                      <a:lnTo>
                        <a:pt x="1988" y="194"/>
                      </a:lnTo>
                      <a:close/>
                      <a:moveTo>
                        <a:pt x="1715" y="1076"/>
                      </a:moveTo>
                      <a:lnTo>
                        <a:pt x="1715" y="1076"/>
                      </a:lnTo>
                      <a:lnTo>
                        <a:pt x="1711" y="1078"/>
                      </a:lnTo>
                      <a:lnTo>
                        <a:pt x="1699" y="1078"/>
                      </a:lnTo>
                      <a:lnTo>
                        <a:pt x="1693" y="1078"/>
                      </a:lnTo>
                      <a:lnTo>
                        <a:pt x="1690" y="1079"/>
                      </a:lnTo>
                      <a:lnTo>
                        <a:pt x="1688" y="1082"/>
                      </a:lnTo>
                      <a:lnTo>
                        <a:pt x="1686" y="1086"/>
                      </a:lnTo>
                      <a:lnTo>
                        <a:pt x="1686" y="1090"/>
                      </a:lnTo>
                      <a:lnTo>
                        <a:pt x="1684" y="1093"/>
                      </a:lnTo>
                      <a:lnTo>
                        <a:pt x="1679" y="1094"/>
                      </a:lnTo>
                      <a:lnTo>
                        <a:pt x="1675" y="1094"/>
                      </a:lnTo>
                      <a:lnTo>
                        <a:pt x="1670" y="1094"/>
                      </a:lnTo>
                      <a:lnTo>
                        <a:pt x="1667" y="1094"/>
                      </a:lnTo>
                      <a:lnTo>
                        <a:pt x="1664" y="1097"/>
                      </a:lnTo>
                      <a:lnTo>
                        <a:pt x="1672" y="1100"/>
                      </a:lnTo>
                      <a:lnTo>
                        <a:pt x="1681" y="1101"/>
                      </a:lnTo>
                      <a:lnTo>
                        <a:pt x="1699" y="1101"/>
                      </a:lnTo>
                      <a:lnTo>
                        <a:pt x="1703" y="1101"/>
                      </a:lnTo>
                      <a:lnTo>
                        <a:pt x="1708" y="1103"/>
                      </a:lnTo>
                      <a:lnTo>
                        <a:pt x="1711" y="1105"/>
                      </a:lnTo>
                      <a:lnTo>
                        <a:pt x="1714" y="1108"/>
                      </a:lnTo>
                      <a:lnTo>
                        <a:pt x="1738" y="1107"/>
                      </a:lnTo>
                      <a:lnTo>
                        <a:pt x="1738" y="1123"/>
                      </a:lnTo>
                      <a:lnTo>
                        <a:pt x="1756" y="1118"/>
                      </a:lnTo>
                      <a:lnTo>
                        <a:pt x="1757" y="1111"/>
                      </a:lnTo>
                      <a:lnTo>
                        <a:pt x="1760" y="1105"/>
                      </a:lnTo>
                      <a:lnTo>
                        <a:pt x="1751" y="1105"/>
                      </a:lnTo>
                      <a:lnTo>
                        <a:pt x="1746" y="1105"/>
                      </a:lnTo>
                      <a:lnTo>
                        <a:pt x="1742" y="1101"/>
                      </a:lnTo>
                      <a:lnTo>
                        <a:pt x="1738" y="1094"/>
                      </a:lnTo>
                      <a:lnTo>
                        <a:pt x="1735" y="1091"/>
                      </a:lnTo>
                      <a:lnTo>
                        <a:pt x="1731" y="1087"/>
                      </a:lnTo>
                      <a:lnTo>
                        <a:pt x="1715" y="1076"/>
                      </a:lnTo>
                      <a:close/>
                      <a:moveTo>
                        <a:pt x="1293" y="275"/>
                      </a:moveTo>
                      <a:lnTo>
                        <a:pt x="1293" y="275"/>
                      </a:lnTo>
                      <a:lnTo>
                        <a:pt x="1304" y="279"/>
                      </a:lnTo>
                      <a:lnTo>
                        <a:pt x="1310" y="279"/>
                      </a:lnTo>
                      <a:lnTo>
                        <a:pt x="1317" y="276"/>
                      </a:lnTo>
                      <a:lnTo>
                        <a:pt x="1310" y="266"/>
                      </a:lnTo>
                      <a:lnTo>
                        <a:pt x="1315" y="262"/>
                      </a:lnTo>
                      <a:lnTo>
                        <a:pt x="1321" y="259"/>
                      </a:lnTo>
                      <a:lnTo>
                        <a:pt x="1328" y="258"/>
                      </a:lnTo>
                      <a:lnTo>
                        <a:pt x="1335" y="257"/>
                      </a:lnTo>
                      <a:lnTo>
                        <a:pt x="1342" y="257"/>
                      </a:lnTo>
                      <a:lnTo>
                        <a:pt x="1350" y="257"/>
                      </a:lnTo>
                      <a:lnTo>
                        <a:pt x="1355" y="259"/>
                      </a:lnTo>
                      <a:lnTo>
                        <a:pt x="1362" y="262"/>
                      </a:lnTo>
                      <a:lnTo>
                        <a:pt x="1362" y="259"/>
                      </a:lnTo>
                      <a:lnTo>
                        <a:pt x="1361" y="257"/>
                      </a:lnTo>
                      <a:lnTo>
                        <a:pt x="1349" y="247"/>
                      </a:lnTo>
                      <a:lnTo>
                        <a:pt x="1342" y="244"/>
                      </a:lnTo>
                      <a:lnTo>
                        <a:pt x="1336" y="244"/>
                      </a:lnTo>
                      <a:lnTo>
                        <a:pt x="1331" y="247"/>
                      </a:lnTo>
                      <a:lnTo>
                        <a:pt x="1325" y="250"/>
                      </a:lnTo>
                      <a:lnTo>
                        <a:pt x="1321" y="247"/>
                      </a:lnTo>
                      <a:lnTo>
                        <a:pt x="1318" y="244"/>
                      </a:lnTo>
                      <a:lnTo>
                        <a:pt x="1310" y="244"/>
                      </a:lnTo>
                      <a:lnTo>
                        <a:pt x="1300" y="245"/>
                      </a:lnTo>
                      <a:lnTo>
                        <a:pt x="1290" y="245"/>
                      </a:lnTo>
                      <a:lnTo>
                        <a:pt x="1296" y="251"/>
                      </a:lnTo>
                      <a:lnTo>
                        <a:pt x="1300" y="257"/>
                      </a:lnTo>
                      <a:lnTo>
                        <a:pt x="1303" y="263"/>
                      </a:lnTo>
                      <a:lnTo>
                        <a:pt x="1303" y="269"/>
                      </a:lnTo>
                      <a:lnTo>
                        <a:pt x="1271" y="269"/>
                      </a:lnTo>
                      <a:lnTo>
                        <a:pt x="1274" y="257"/>
                      </a:lnTo>
                      <a:lnTo>
                        <a:pt x="1270" y="257"/>
                      </a:lnTo>
                      <a:lnTo>
                        <a:pt x="1265" y="255"/>
                      </a:lnTo>
                      <a:lnTo>
                        <a:pt x="1259" y="254"/>
                      </a:lnTo>
                      <a:lnTo>
                        <a:pt x="1254" y="254"/>
                      </a:lnTo>
                      <a:lnTo>
                        <a:pt x="1252" y="255"/>
                      </a:lnTo>
                      <a:lnTo>
                        <a:pt x="1249" y="257"/>
                      </a:lnTo>
                      <a:lnTo>
                        <a:pt x="1246" y="261"/>
                      </a:lnTo>
                      <a:lnTo>
                        <a:pt x="1249" y="263"/>
                      </a:lnTo>
                      <a:lnTo>
                        <a:pt x="1252" y="265"/>
                      </a:lnTo>
                      <a:lnTo>
                        <a:pt x="1256" y="263"/>
                      </a:lnTo>
                      <a:lnTo>
                        <a:pt x="1260" y="261"/>
                      </a:lnTo>
                      <a:lnTo>
                        <a:pt x="1253" y="272"/>
                      </a:lnTo>
                      <a:lnTo>
                        <a:pt x="1265" y="273"/>
                      </a:lnTo>
                      <a:lnTo>
                        <a:pt x="1267" y="281"/>
                      </a:lnTo>
                      <a:lnTo>
                        <a:pt x="1286" y="279"/>
                      </a:lnTo>
                      <a:lnTo>
                        <a:pt x="1292" y="286"/>
                      </a:lnTo>
                      <a:lnTo>
                        <a:pt x="1295" y="286"/>
                      </a:lnTo>
                      <a:lnTo>
                        <a:pt x="1293" y="275"/>
                      </a:lnTo>
                      <a:close/>
                      <a:moveTo>
                        <a:pt x="1796" y="86"/>
                      </a:moveTo>
                      <a:lnTo>
                        <a:pt x="1796" y="86"/>
                      </a:lnTo>
                      <a:lnTo>
                        <a:pt x="1798" y="90"/>
                      </a:lnTo>
                      <a:lnTo>
                        <a:pt x="1801" y="92"/>
                      </a:lnTo>
                      <a:lnTo>
                        <a:pt x="1821" y="92"/>
                      </a:lnTo>
                      <a:lnTo>
                        <a:pt x="1839" y="89"/>
                      </a:lnTo>
                      <a:lnTo>
                        <a:pt x="1840" y="86"/>
                      </a:lnTo>
                      <a:lnTo>
                        <a:pt x="1819" y="81"/>
                      </a:lnTo>
                      <a:lnTo>
                        <a:pt x="1822" y="72"/>
                      </a:lnTo>
                      <a:lnTo>
                        <a:pt x="1783" y="72"/>
                      </a:lnTo>
                      <a:lnTo>
                        <a:pt x="1780" y="75"/>
                      </a:lnTo>
                      <a:lnTo>
                        <a:pt x="1778" y="78"/>
                      </a:lnTo>
                      <a:lnTo>
                        <a:pt x="1778" y="81"/>
                      </a:lnTo>
                      <a:lnTo>
                        <a:pt x="1778" y="83"/>
                      </a:lnTo>
                      <a:lnTo>
                        <a:pt x="1780" y="88"/>
                      </a:lnTo>
                      <a:lnTo>
                        <a:pt x="1783" y="93"/>
                      </a:lnTo>
                      <a:lnTo>
                        <a:pt x="1749" y="100"/>
                      </a:lnTo>
                      <a:lnTo>
                        <a:pt x="1749" y="107"/>
                      </a:lnTo>
                      <a:lnTo>
                        <a:pt x="1751" y="111"/>
                      </a:lnTo>
                      <a:lnTo>
                        <a:pt x="1756" y="115"/>
                      </a:lnTo>
                      <a:lnTo>
                        <a:pt x="1760" y="119"/>
                      </a:lnTo>
                      <a:lnTo>
                        <a:pt x="1765" y="111"/>
                      </a:lnTo>
                      <a:lnTo>
                        <a:pt x="1772" y="104"/>
                      </a:lnTo>
                      <a:lnTo>
                        <a:pt x="1778" y="101"/>
                      </a:lnTo>
                      <a:lnTo>
                        <a:pt x="1780" y="101"/>
                      </a:lnTo>
                      <a:lnTo>
                        <a:pt x="1782" y="101"/>
                      </a:lnTo>
                      <a:lnTo>
                        <a:pt x="1776" y="111"/>
                      </a:lnTo>
                      <a:lnTo>
                        <a:pt x="1783" y="110"/>
                      </a:lnTo>
                      <a:lnTo>
                        <a:pt x="1787" y="107"/>
                      </a:lnTo>
                      <a:lnTo>
                        <a:pt x="1789" y="104"/>
                      </a:lnTo>
                      <a:lnTo>
                        <a:pt x="1790" y="101"/>
                      </a:lnTo>
                      <a:lnTo>
                        <a:pt x="1792" y="93"/>
                      </a:lnTo>
                      <a:lnTo>
                        <a:pt x="1793" y="90"/>
                      </a:lnTo>
                      <a:lnTo>
                        <a:pt x="1796" y="86"/>
                      </a:lnTo>
                      <a:close/>
                      <a:moveTo>
                        <a:pt x="1580" y="749"/>
                      </a:moveTo>
                      <a:lnTo>
                        <a:pt x="1580" y="749"/>
                      </a:lnTo>
                      <a:lnTo>
                        <a:pt x="1609" y="769"/>
                      </a:lnTo>
                      <a:lnTo>
                        <a:pt x="1627" y="759"/>
                      </a:lnTo>
                      <a:lnTo>
                        <a:pt x="1634" y="756"/>
                      </a:lnTo>
                      <a:lnTo>
                        <a:pt x="1636" y="755"/>
                      </a:lnTo>
                      <a:lnTo>
                        <a:pt x="1638" y="752"/>
                      </a:lnTo>
                      <a:lnTo>
                        <a:pt x="1642" y="745"/>
                      </a:lnTo>
                      <a:lnTo>
                        <a:pt x="1645" y="738"/>
                      </a:lnTo>
                      <a:lnTo>
                        <a:pt x="1645" y="734"/>
                      </a:lnTo>
                      <a:lnTo>
                        <a:pt x="1645" y="730"/>
                      </a:lnTo>
                      <a:lnTo>
                        <a:pt x="1643" y="726"/>
                      </a:lnTo>
                      <a:lnTo>
                        <a:pt x="1639" y="722"/>
                      </a:lnTo>
                      <a:lnTo>
                        <a:pt x="1628" y="723"/>
                      </a:lnTo>
                      <a:lnTo>
                        <a:pt x="1627" y="725"/>
                      </a:lnTo>
                      <a:lnTo>
                        <a:pt x="1625" y="726"/>
                      </a:lnTo>
                      <a:lnTo>
                        <a:pt x="1625" y="731"/>
                      </a:lnTo>
                      <a:lnTo>
                        <a:pt x="1625" y="734"/>
                      </a:lnTo>
                      <a:lnTo>
                        <a:pt x="1627" y="737"/>
                      </a:lnTo>
                      <a:lnTo>
                        <a:pt x="1630" y="741"/>
                      </a:lnTo>
                      <a:lnTo>
                        <a:pt x="1631" y="744"/>
                      </a:lnTo>
                      <a:lnTo>
                        <a:pt x="1630" y="748"/>
                      </a:lnTo>
                      <a:lnTo>
                        <a:pt x="1625" y="754"/>
                      </a:lnTo>
                      <a:lnTo>
                        <a:pt x="1624" y="744"/>
                      </a:lnTo>
                      <a:lnTo>
                        <a:pt x="1606" y="745"/>
                      </a:lnTo>
                      <a:lnTo>
                        <a:pt x="1598" y="743"/>
                      </a:lnTo>
                      <a:lnTo>
                        <a:pt x="1595" y="741"/>
                      </a:lnTo>
                      <a:lnTo>
                        <a:pt x="1592" y="738"/>
                      </a:lnTo>
                      <a:lnTo>
                        <a:pt x="1585" y="740"/>
                      </a:lnTo>
                      <a:lnTo>
                        <a:pt x="1582" y="743"/>
                      </a:lnTo>
                      <a:lnTo>
                        <a:pt x="1581" y="747"/>
                      </a:lnTo>
                      <a:lnTo>
                        <a:pt x="1580" y="749"/>
                      </a:lnTo>
                      <a:close/>
                      <a:moveTo>
                        <a:pt x="1138" y="599"/>
                      </a:moveTo>
                      <a:lnTo>
                        <a:pt x="1138" y="599"/>
                      </a:lnTo>
                      <a:lnTo>
                        <a:pt x="1126" y="596"/>
                      </a:lnTo>
                      <a:lnTo>
                        <a:pt x="1115" y="594"/>
                      </a:lnTo>
                      <a:lnTo>
                        <a:pt x="1109" y="594"/>
                      </a:lnTo>
                      <a:lnTo>
                        <a:pt x="1103" y="596"/>
                      </a:lnTo>
                      <a:lnTo>
                        <a:pt x="1098" y="599"/>
                      </a:lnTo>
                      <a:lnTo>
                        <a:pt x="1094" y="603"/>
                      </a:lnTo>
                      <a:lnTo>
                        <a:pt x="1105" y="617"/>
                      </a:lnTo>
                      <a:lnTo>
                        <a:pt x="1110" y="617"/>
                      </a:lnTo>
                      <a:lnTo>
                        <a:pt x="1113" y="617"/>
                      </a:lnTo>
                      <a:lnTo>
                        <a:pt x="1116" y="614"/>
                      </a:lnTo>
                      <a:lnTo>
                        <a:pt x="1119" y="611"/>
                      </a:lnTo>
                      <a:lnTo>
                        <a:pt x="1121" y="607"/>
                      </a:lnTo>
                      <a:lnTo>
                        <a:pt x="1124" y="605"/>
                      </a:lnTo>
                      <a:lnTo>
                        <a:pt x="1128" y="604"/>
                      </a:lnTo>
                      <a:lnTo>
                        <a:pt x="1134" y="605"/>
                      </a:lnTo>
                      <a:lnTo>
                        <a:pt x="1142" y="608"/>
                      </a:lnTo>
                      <a:lnTo>
                        <a:pt x="1152" y="610"/>
                      </a:lnTo>
                      <a:lnTo>
                        <a:pt x="1157" y="608"/>
                      </a:lnTo>
                      <a:lnTo>
                        <a:pt x="1162" y="607"/>
                      </a:lnTo>
                      <a:lnTo>
                        <a:pt x="1166" y="604"/>
                      </a:lnTo>
                      <a:lnTo>
                        <a:pt x="1166" y="600"/>
                      </a:lnTo>
                      <a:lnTo>
                        <a:pt x="1166" y="593"/>
                      </a:lnTo>
                      <a:lnTo>
                        <a:pt x="1163" y="587"/>
                      </a:lnTo>
                      <a:lnTo>
                        <a:pt x="1159" y="585"/>
                      </a:lnTo>
                      <a:lnTo>
                        <a:pt x="1153" y="583"/>
                      </a:lnTo>
                      <a:lnTo>
                        <a:pt x="1144" y="582"/>
                      </a:lnTo>
                      <a:lnTo>
                        <a:pt x="1133" y="579"/>
                      </a:lnTo>
                      <a:lnTo>
                        <a:pt x="1131" y="582"/>
                      </a:lnTo>
                      <a:lnTo>
                        <a:pt x="1131" y="583"/>
                      </a:lnTo>
                      <a:lnTo>
                        <a:pt x="1133" y="589"/>
                      </a:lnTo>
                      <a:lnTo>
                        <a:pt x="1137" y="593"/>
                      </a:lnTo>
                      <a:lnTo>
                        <a:pt x="1138" y="596"/>
                      </a:lnTo>
                      <a:lnTo>
                        <a:pt x="1138" y="599"/>
                      </a:lnTo>
                      <a:close/>
                      <a:moveTo>
                        <a:pt x="1055" y="586"/>
                      </a:moveTo>
                      <a:lnTo>
                        <a:pt x="1055" y="586"/>
                      </a:lnTo>
                      <a:lnTo>
                        <a:pt x="1058" y="583"/>
                      </a:lnTo>
                      <a:lnTo>
                        <a:pt x="1062" y="582"/>
                      </a:lnTo>
                      <a:lnTo>
                        <a:pt x="1063" y="579"/>
                      </a:lnTo>
                      <a:lnTo>
                        <a:pt x="1063" y="574"/>
                      </a:lnTo>
                      <a:lnTo>
                        <a:pt x="1063" y="571"/>
                      </a:lnTo>
                      <a:lnTo>
                        <a:pt x="1061" y="569"/>
                      </a:lnTo>
                      <a:lnTo>
                        <a:pt x="1055" y="569"/>
                      </a:lnTo>
                      <a:lnTo>
                        <a:pt x="1037" y="569"/>
                      </a:lnTo>
                      <a:lnTo>
                        <a:pt x="1029" y="569"/>
                      </a:lnTo>
                      <a:lnTo>
                        <a:pt x="1020" y="567"/>
                      </a:lnTo>
                      <a:lnTo>
                        <a:pt x="1018" y="568"/>
                      </a:lnTo>
                      <a:lnTo>
                        <a:pt x="1013" y="587"/>
                      </a:lnTo>
                      <a:lnTo>
                        <a:pt x="1038" y="578"/>
                      </a:lnTo>
                      <a:lnTo>
                        <a:pt x="1037" y="594"/>
                      </a:lnTo>
                      <a:lnTo>
                        <a:pt x="1033" y="597"/>
                      </a:lnTo>
                      <a:lnTo>
                        <a:pt x="1029" y="599"/>
                      </a:lnTo>
                      <a:lnTo>
                        <a:pt x="1027" y="599"/>
                      </a:lnTo>
                      <a:lnTo>
                        <a:pt x="1026" y="601"/>
                      </a:lnTo>
                      <a:lnTo>
                        <a:pt x="1027" y="603"/>
                      </a:lnTo>
                      <a:lnTo>
                        <a:pt x="1029" y="607"/>
                      </a:lnTo>
                      <a:lnTo>
                        <a:pt x="1031" y="604"/>
                      </a:lnTo>
                      <a:lnTo>
                        <a:pt x="1034" y="603"/>
                      </a:lnTo>
                      <a:lnTo>
                        <a:pt x="1043" y="603"/>
                      </a:lnTo>
                      <a:lnTo>
                        <a:pt x="1048" y="600"/>
                      </a:lnTo>
                      <a:lnTo>
                        <a:pt x="1051" y="599"/>
                      </a:lnTo>
                      <a:lnTo>
                        <a:pt x="1054" y="594"/>
                      </a:lnTo>
                      <a:lnTo>
                        <a:pt x="1059" y="603"/>
                      </a:lnTo>
                      <a:lnTo>
                        <a:pt x="1080" y="592"/>
                      </a:lnTo>
                      <a:lnTo>
                        <a:pt x="1080" y="589"/>
                      </a:lnTo>
                      <a:lnTo>
                        <a:pt x="1073" y="590"/>
                      </a:lnTo>
                      <a:lnTo>
                        <a:pt x="1066" y="590"/>
                      </a:lnTo>
                      <a:lnTo>
                        <a:pt x="1061" y="589"/>
                      </a:lnTo>
                      <a:lnTo>
                        <a:pt x="1055" y="586"/>
                      </a:lnTo>
                      <a:close/>
                      <a:moveTo>
                        <a:pt x="1958" y="162"/>
                      </a:moveTo>
                      <a:lnTo>
                        <a:pt x="1958" y="162"/>
                      </a:lnTo>
                      <a:lnTo>
                        <a:pt x="1954" y="150"/>
                      </a:lnTo>
                      <a:lnTo>
                        <a:pt x="1926" y="146"/>
                      </a:lnTo>
                      <a:lnTo>
                        <a:pt x="1922" y="153"/>
                      </a:lnTo>
                      <a:lnTo>
                        <a:pt x="1902" y="155"/>
                      </a:lnTo>
                      <a:lnTo>
                        <a:pt x="1898" y="147"/>
                      </a:lnTo>
                      <a:lnTo>
                        <a:pt x="1887" y="162"/>
                      </a:lnTo>
                      <a:lnTo>
                        <a:pt x="1930" y="171"/>
                      </a:lnTo>
                      <a:lnTo>
                        <a:pt x="1929" y="182"/>
                      </a:lnTo>
                      <a:lnTo>
                        <a:pt x="1936" y="182"/>
                      </a:lnTo>
                      <a:lnTo>
                        <a:pt x="1941" y="180"/>
                      </a:lnTo>
                      <a:lnTo>
                        <a:pt x="1949" y="172"/>
                      </a:lnTo>
                      <a:lnTo>
                        <a:pt x="1958" y="162"/>
                      </a:lnTo>
                      <a:close/>
                      <a:moveTo>
                        <a:pt x="1973" y="124"/>
                      </a:moveTo>
                      <a:lnTo>
                        <a:pt x="1973" y="124"/>
                      </a:lnTo>
                      <a:lnTo>
                        <a:pt x="1987" y="126"/>
                      </a:lnTo>
                      <a:lnTo>
                        <a:pt x="1980" y="136"/>
                      </a:lnTo>
                      <a:lnTo>
                        <a:pt x="1977" y="135"/>
                      </a:lnTo>
                      <a:lnTo>
                        <a:pt x="1976" y="132"/>
                      </a:lnTo>
                      <a:lnTo>
                        <a:pt x="1973" y="132"/>
                      </a:lnTo>
                      <a:lnTo>
                        <a:pt x="1970" y="132"/>
                      </a:lnTo>
                      <a:lnTo>
                        <a:pt x="1966" y="135"/>
                      </a:lnTo>
                      <a:lnTo>
                        <a:pt x="1963" y="135"/>
                      </a:lnTo>
                      <a:lnTo>
                        <a:pt x="1959" y="133"/>
                      </a:lnTo>
                      <a:lnTo>
                        <a:pt x="1956" y="131"/>
                      </a:lnTo>
                      <a:lnTo>
                        <a:pt x="1954" y="129"/>
                      </a:lnTo>
                      <a:lnTo>
                        <a:pt x="1949" y="126"/>
                      </a:lnTo>
                      <a:lnTo>
                        <a:pt x="1948" y="131"/>
                      </a:lnTo>
                      <a:lnTo>
                        <a:pt x="1947" y="135"/>
                      </a:lnTo>
                      <a:lnTo>
                        <a:pt x="1948" y="139"/>
                      </a:lnTo>
                      <a:lnTo>
                        <a:pt x="1952" y="142"/>
                      </a:lnTo>
                      <a:lnTo>
                        <a:pt x="1963" y="149"/>
                      </a:lnTo>
                      <a:lnTo>
                        <a:pt x="1970" y="151"/>
                      </a:lnTo>
                      <a:lnTo>
                        <a:pt x="1973" y="151"/>
                      </a:lnTo>
                      <a:lnTo>
                        <a:pt x="1976" y="151"/>
                      </a:lnTo>
                      <a:lnTo>
                        <a:pt x="1977" y="150"/>
                      </a:lnTo>
                      <a:lnTo>
                        <a:pt x="1980" y="149"/>
                      </a:lnTo>
                      <a:lnTo>
                        <a:pt x="1983" y="142"/>
                      </a:lnTo>
                      <a:lnTo>
                        <a:pt x="1994" y="142"/>
                      </a:lnTo>
                      <a:lnTo>
                        <a:pt x="2005" y="140"/>
                      </a:lnTo>
                      <a:lnTo>
                        <a:pt x="2010" y="139"/>
                      </a:lnTo>
                      <a:lnTo>
                        <a:pt x="2014" y="136"/>
                      </a:lnTo>
                      <a:lnTo>
                        <a:pt x="2020" y="133"/>
                      </a:lnTo>
                      <a:lnTo>
                        <a:pt x="2024" y="128"/>
                      </a:lnTo>
                      <a:lnTo>
                        <a:pt x="2010" y="131"/>
                      </a:lnTo>
                      <a:lnTo>
                        <a:pt x="2006" y="131"/>
                      </a:lnTo>
                      <a:lnTo>
                        <a:pt x="2005" y="129"/>
                      </a:lnTo>
                      <a:lnTo>
                        <a:pt x="2003" y="128"/>
                      </a:lnTo>
                      <a:lnTo>
                        <a:pt x="2003" y="125"/>
                      </a:lnTo>
                      <a:lnTo>
                        <a:pt x="2005" y="119"/>
                      </a:lnTo>
                      <a:lnTo>
                        <a:pt x="1996" y="117"/>
                      </a:lnTo>
                      <a:lnTo>
                        <a:pt x="1988" y="117"/>
                      </a:lnTo>
                      <a:lnTo>
                        <a:pt x="1980" y="118"/>
                      </a:lnTo>
                      <a:lnTo>
                        <a:pt x="1973" y="124"/>
                      </a:lnTo>
                      <a:close/>
                      <a:moveTo>
                        <a:pt x="1710" y="430"/>
                      </a:moveTo>
                      <a:lnTo>
                        <a:pt x="1710" y="430"/>
                      </a:lnTo>
                      <a:lnTo>
                        <a:pt x="1717" y="435"/>
                      </a:lnTo>
                      <a:lnTo>
                        <a:pt x="1722" y="437"/>
                      </a:lnTo>
                      <a:lnTo>
                        <a:pt x="1729" y="438"/>
                      </a:lnTo>
                      <a:lnTo>
                        <a:pt x="1738" y="438"/>
                      </a:lnTo>
                      <a:lnTo>
                        <a:pt x="1743" y="438"/>
                      </a:lnTo>
                      <a:lnTo>
                        <a:pt x="1747" y="439"/>
                      </a:lnTo>
                      <a:lnTo>
                        <a:pt x="1760" y="441"/>
                      </a:lnTo>
                      <a:lnTo>
                        <a:pt x="1764" y="442"/>
                      </a:lnTo>
                      <a:lnTo>
                        <a:pt x="1767" y="445"/>
                      </a:lnTo>
                      <a:lnTo>
                        <a:pt x="1769" y="448"/>
                      </a:lnTo>
                      <a:lnTo>
                        <a:pt x="1772" y="449"/>
                      </a:lnTo>
                      <a:lnTo>
                        <a:pt x="1779" y="449"/>
                      </a:lnTo>
                      <a:lnTo>
                        <a:pt x="1779" y="442"/>
                      </a:lnTo>
                      <a:lnTo>
                        <a:pt x="1782" y="441"/>
                      </a:lnTo>
                      <a:lnTo>
                        <a:pt x="1783" y="441"/>
                      </a:lnTo>
                      <a:lnTo>
                        <a:pt x="1789" y="441"/>
                      </a:lnTo>
                      <a:lnTo>
                        <a:pt x="1793" y="441"/>
                      </a:lnTo>
                      <a:lnTo>
                        <a:pt x="1794" y="439"/>
                      </a:lnTo>
                      <a:lnTo>
                        <a:pt x="1796" y="438"/>
                      </a:lnTo>
                      <a:lnTo>
                        <a:pt x="1783" y="434"/>
                      </a:lnTo>
                      <a:lnTo>
                        <a:pt x="1776" y="431"/>
                      </a:lnTo>
                      <a:lnTo>
                        <a:pt x="1774" y="428"/>
                      </a:lnTo>
                      <a:lnTo>
                        <a:pt x="1774" y="424"/>
                      </a:lnTo>
                      <a:lnTo>
                        <a:pt x="1774" y="421"/>
                      </a:lnTo>
                      <a:lnTo>
                        <a:pt x="1772" y="420"/>
                      </a:lnTo>
                      <a:lnTo>
                        <a:pt x="1765" y="420"/>
                      </a:lnTo>
                      <a:lnTo>
                        <a:pt x="1765" y="431"/>
                      </a:lnTo>
                      <a:lnTo>
                        <a:pt x="1757" y="431"/>
                      </a:lnTo>
                      <a:lnTo>
                        <a:pt x="1744" y="430"/>
                      </a:lnTo>
                      <a:lnTo>
                        <a:pt x="1733" y="427"/>
                      </a:lnTo>
                      <a:lnTo>
                        <a:pt x="1725" y="423"/>
                      </a:lnTo>
                      <a:lnTo>
                        <a:pt x="1728" y="412"/>
                      </a:lnTo>
                      <a:lnTo>
                        <a:pt x="1715" y="410"/>
                      </a:lnTo>
                      <a:lnTo>
                        <a:pt x="1713" y="420"/>
                      </a:lnTo>
                      <a:lnTo>
                        <a:pt x="1710" y="430"/>
                      </a:lnTo>
                      <a:close/>
                      <a:moveTo>
                        <a:pt x="968" y="931"/>
                      </a:moveTo>
                      <a:lnTo>
                        <a:pt x="968" y="931"/>
                      </a:lnTo>
                      <a:lnTo>
                        <a:pt x="966" y="925"/>
                      </a:lnTo>
                      <a:lnTo>
                        <a:pt x="964" y="921"/>
                      </a:lnTo>
                      <a:lnTo>
                        <a:pt x="958" y="917"/>
                      </a:lnTo>
                      <a:lnTo>
                        <a:pt x="953" y="914"/>
                      </a:lnTo>
                      <a:lnTo>
                        <a:pt x="944" y="910"/>
                      </a:lnTo>
                      <a:lnTo>
                        <a:pt x="937" y="907"/>
                      </a:lnTo>
                      <a:lnTo>
                        <a:pt x="935" y="903"/>
                      </a:lnTo>
                      <a:lnTo>
                        <a:pt x="933" y="900"/>
                      </a:lnTo>
                      <a:lnTo>
                        <a:pt x="935" y="892"/>
                      </a:lnTo>
                      <a:lnTo>
                        <a:pt x="922" y="893"/>
                      </a:lnTo>
                      <a:lnTo>
                        <a:pt x="914" y="895"/>
                      </a:lnTo>
                      <a:lnTo>
                        <a:pt x="910" y="896"/>
                      </a:lnTo>
                      <a:lnTo>
                        <a:pt x="908" y="899"/>
                      </a:lnTo>
                      <a:lnTo>
                        <a:pt x="905" y="902"/>
                      </a:lnTo>
                      <a:lnTo>
                        <a:pt x="904" y="905"/>
                      </a:lnTo>
                      <a:lnTo>
                        <a:pt x="904" y="914"/>
                      </a:lnTo>
                      <a:lnTo>
                        <a:pt x="930" y="909"/>
                      </a:lnTo>
                      <a:lnTo>
                        <a:pt x="932" y="911"/>
                      </a:lnTo>
                      <a:lnTo>
                        <a:pt x="932" y="914"/>
                      </a:lnTo>
                      <a:lnTo>
                        <a:pt x="930" y="916"/>
                      </a:lnTo>
                      <a:lnTo>
                        <a:pt x="928" y="916"/>
                      </a:lnTo>
                      <a:lnTo>
                        <a:pt x="923" y="917"/>
                      </a:lnTo>
                      <a:lnTo>
                        <a:pt x="921" y="918"/>
                      </a:lnTo>
                      <a:lnTo>
                        <a:pt x="921" y="920"/>
                      </a:lnTo>
                      <a:lnTo>
                        <a:pt x="926" y="923"/>
                      </a:lnTo>
                      <a:lnTo>
                        <a:pt x="932" y="924"/>
                      </a:lnTo>
                      <a:lnTo>
                        <a:pt x="937" y="927"/>
                      </a:lnTo>
                      <a:lnTo>
                        <a:pt x="939" y="929"/>
                      </a:lnTo>
                      <a:lnTo>
                        <a:pt x="940" y="932"/>
                      </a:lnTo>
                      <a:lnTo>
                        <a:pt x="947" y="932"/>
                      </a:lnTo>
                      <a:lnTo>
                        <a:pt x="954" y="932"/>
                      </a:lnTo>
                      <a:lnTo>
                        <a:pt x="961" y="932"/>
                      </a:lnTo>
                      <a:lnTo>
                        <a:pt x="968" y="931"/>
                      </a:lnTo>
                      <a:close/>
                      <a:moveTo>
                        <a:pt x="857" y="521"/>
                      </a:moveTo>
                      <a:lnTo>
                        <a:pt x="857" y="521"/>
                      </a:lnTo>
                      <a:lnTo>
                        <a:pt x="864" y="510"/>
                      </a:lnTo>
                      <a:lnTo>
                        <a:pt x="868" y="506"/>
                      </a:lnTo>
                      <a:lnTo>
                        <a:pt x="871" y="504"/>
                      </a:lnTo>
                      <a:lnTo>
                        <a:pt x="875" y="504"/>
                      </a:lnTo>
                      <a:lnTo>
                        <a:pt x="889" y="506"/>
                      </a:lnTo>
                      <a:lnTo>
                        <a:pt x="903" y="507"/>
                      </a:lnTo>
                      <a:lnTo>
                        <a:pt x="915" y="491"/>
                      </a:lnTo>
                      <a:lnTo>
                        <a:pt x="911" y="489"/>
                      </a:lnTo>
                      <a:lnTo>
                        <a:pt x="908" y="489"/>
                      </a:lnTo>
                      <a:lnTo>
                        <a:pt x="905" y="491"/>
                      </a:lnTo>
                      <a:lnTo>
                        <a:pt x="903" y="493"/>
                      </a:lnTo>
                      <a:lnTo>
                        <a:pt x="899" y="496"/>
                      </a:lnTo>
                      <a:lnTo>
                        <a:pt x="896" y="497"/>
                      </a:lnTo>
                      <a:lnTo>
                        <a:pt x="893" y="499"/>
                      </a:lnTo>
                      <a:lnTo>
                        <a:pt x="889" y="496"/>
                      </a:lnTo>
                      <a:lnTo>
                        <a:pt x="883" y="495"/>
                      </a:lnTo>
                      <a:lnTo>
                        <a:pt x="878" y="496"/>
                      </a:lnTo>
                      <a:lnTo>
                        <a:pt x="872" y="497"/>
                      </a:lnTo>
                      <a:lnTo>
                        <a:pt x="867" y="499"/>
                      </a:lnTo>
                      <a:lnTo>
                        <a:pt x="861" y="499"/>
                      </a:lnTo>
                      <a:lnTo>
                        <a:pt x="856" y="500"/>
                      </a:lnTo>
                      <a:lnTo>
                        <a:pt x="853" y="502"/>
                      </a:lnTo>
                      <a:lnTo>
                        <a:pt x="851" y="504"/>
                      </a:lnTo>
                      <a:lnTo>
                        <a:pt x="851" y="509"/>
                      </a:lnTo>
                      <a:lnTo>
                        <a:pt x="850" y="514"/>
                      </a:lnTo>
                      <a:lnTo>
                        <a:pt x="847" y="518"/>
                      </a:lnTo>
                      <a:lnTo>
                        <a:pt x="843" y="524"/>
                      </a:lnTo>
                      <a:lnTo>
                        <a:pt x="836" y="529"/>
                      </a:lnTo>
                      <a:lnTo>
                        <a:pt x="832" y="527"/>
                      </a:lnTo>
                      <a:lnTo>
                        <a:pt x="829" y="527"/>
                      </a:lnTo>
                      <a:lnTo>
                        <a:pt x="825" y="527"/>
                      </a:lnTo>
                      <a:lnTo>
                        <a:pt x="822" y="528"/>
                      </a:lnTo>
                      <a:lnTo>
                        <a:pt x="817" y="532"/>
                      </a:lnTo>
                      <a:lnTo>
                        <a:pt x="814" y="533"/>
                      </a:lnTo>
                      <a:lnTo>
                        <a:pt x="810" y="535"/>
                      </a:lnTo>
                      <a:lnTo>
                        <a:pt x="824" y="545"/>
                      </a:lnTo>
                      <a:lnTo>
                        <a:pt x="863" y="527"/>
                      </a:lnTo>
                      <a:lnTo>
                        <a:pt x="857" y="521"/>
                      </a:lnTo>
                      <a:close/>
                      <a:moveTo>
                        <a:pt x="1958" y="1127"/>
                      </a:moveTo>
                      <a:lnTo>
                        <a:pt x="1958" y="1127"/>
                      </a:lnTo>
                      <a:lnTo>
                        <a:pt x="1963" y="1134"/>
                      </a:lnTo>
                      <a:lnTo>
                        <a:pt x="1969" y="1143"/>
                      </a:lnTo>
                      <a:lnTo>
                        <a:pt x="1972" y="1145"/>
                      </a:lnTo>
                      <a:lnTo>
                        <a:pt x="1976" y="1147"/>
                      </a:lnTo>
                      <a:lnTo>
                        <a:pt x="1981" y="1148"/>
                      </a:lnTo>
                      <a:lnTo>
                        <a:pt x="1988" y="1147"/>
                      </a:lnTo>
                      <a:lnTo>
                        <a:pt x="1988" y="1133"/>
                      </a:lnTo>
                      <a:lnTo>
                        <a:pt x="1996" y="1141"/>
                      </a:lnTo>
                      <a:lnTo>
                        <a:pt x="2001" y="1143"/>
                      </a:lnTo>
                      <a:lnTo>
                        <a:pt x="2005" y="1144"/>
                      </a:lnTo>
                      <a:lnTo>
                        <a:pt x="2019" y="1127"/>
                      </a:lnTo>
                      <a:lnTo>
                        <a:pt x="1998" y="1122"/>
                      </a:lnTo>
                      <a:lnTo>
                        <a:pt x="1996" y="1116"/>
                      </a:lnTo>
                      <a:lnTo>
                        <a:pt x="1996" y="1109"/>
                      </a:lnTo>
                      <a:lnTo>
                        <a:pt x="1985" y="1112"/>
                      </a:lnTo>
                      <a:lnTo>
                        <a:pt x="1981" y="1114"/>
                      </a:lnTo>
                      <a:lnTo>
                        <a:pt x="1978" y="1116"/>
                      </a:lnTo>
                      <a:lnTo>
                        <a:pt x="1976" y="1122"/>
                      </a:lnTo>
                      <a:lnTo>
                        <a:pt x="1970" y="1125"/>
                      </a:lnTo>
                      <a:lnTo>
                        <a:pt x="1965" y="1126"/>
                      </a:lnTo>
                      <a:lnTo>
                        <a:pt x="1958" y="1127"/>
                      </a:lnTo>
                      <a:close/>
                      <a:moveTo>
                        <a:pt x="1351" y="1073"/>
                      </a:moveTo>
                      <a:lnTo>
                        <a:pt x="1351" y="1073"/>
                      </a:lnTo>
                      <a:lnTo>
                        <a:pt x="1355" y="1073"/>
                      </a:lnTo>
                      <a:lnTo>
                        <a:pt x="1358" y="1072"/>
                      </a:lnTo>
                      <a:lnTo>
                        <a:pt x="1362" y="1067"/>
                      </a:lnTo>
                      <a:lnTo>
                        <a:pt x="1367" y="1065"/>
                      </a:lnTo>
                      <a:lnTo>
                        <a:pt x="1371" y="1065"/>
                      </a:lnTo>
                      <a:lnTo>
                        <a:pt x="1376" y="1069"/>
                      </a:lnTo>
                      <a:lnTo>
                        <a:pt x="1376" y="1073"/>
                      </a:lnTo>
                      <a:lnTo>
                        <a:pt x="1375" y="1078"/>
                      </a:lnTo>
                      <a:lnTo>
                        <a:pt x="1375" y="1082"/>
                      </a:lnTo>
                      <a:lnTo>
                        <a:pt x="1376" y="1085"/>
                      </a:lnTo>
                      <a:lnTo>
                        <a:pt x="1379" y="1087"/>
                      </a:lnTo>
                      <a:lnTo>
                        <a:pt x="1393" y="1073"/>
                      </a:lnTo>
                      <a:lnTo>
                        <a:pt x="1391" y="1068"/>
                      </a:lnTo>
                      <a:lnTo>
                        <a:pt x="1389" y="1064"/>
                      </a:lnTo>
                      <a:lnTo>
                        <a:pt x="1382" y="1055"/>
                      </a:lnTo>
                      <a:lnTo>
                        <a:pt x="1378" y="1051"/>
                      </a:lnTo>
                      <a:lnTo>
                        <a:pt x="1373" y="1047"/>
                      </a:lnTo>
                      <a:lnTo>
                        <a:pt x="1372" y="1044"/>
                      </a:lnTo>
                      <a:lnTo>
                        <a:pt x="1371" y="1042"/>
                      </a:lnTo>
                      <a:lnTo>
                        <a:pt x="1372" y="1039"/>
                      </a:lnTo>
                      <a:lnTo>
                        <a:pt x="1373" y="1035"/>
                      </a:lnTo>
                      <a:lnTo>
                        <a:pt x="1351" y="1031"/>
                      </a:lnTo>
                      <a:lnTo>
                        <a:pt x="1346" y="1029"/>
                      </a:lnTo>
                      <a:lnTo>
                        <a:pt x="1340" y="1031"/>
                      </a:lnTo>
                      <a:lnTo>
                        <a:pt x="1335" y="1032"/>
                      </a:lnTo>
                      <a:lnTo>
                        <a:pt x="1331" y="1035"/>
                      </a:lnTo>
                      <a:lnTo>
                        <a:pt x="1333" y="1037"/>
                      </a:lnTo>
                      <a:lnTo>
                        <a:pt x="1337" y="1039"/>
                      </a:lnTo>
                      <a:lnTo>
                        <a:pt x="1344" y="1042"/>
                      </a:lnTo>
                      <a:lnTo>
                        <a:pt x="1354" y="1042"/>
                      </a:lnTo>
                      <a:lnTo>
                        <a:pt x="1362" y="1040"/>
                      </a:lnTo>
                      <a:lnTo>
                        <a:pt x="1368" y="1051"/>
                      </a:lnTo>
                      <a:lnTo>
                        <a:pt x="1361" y="1055"/>
                      </a:lnTo>
                      <a:lnTo>
                        <a:pt x="1355" y="1060"/>
                      </a:lnTo>
                      <a:lnTo>
                        <a:pt x="1353" y="1062"/>
                      </a:lnTo>
                      <a:lnTo>
                        <a:pt x="1351" y="1065"/>
                      </a:lnTo>
                      <a:lnTo>
                        <a:pt x="1351" y="1069"/>
                      </a:lnTo>
                      <a:lnTo>
                        <a:pt x="1351" y="1073"/>
                      </a:lnTo>
                      <a:close/>
                      <a:moveTo>
                        <a:pt x="1270" y="510"/>
                      </a:moveTo>
                      <a:lnTo>
                        <a:pt x="1270" y="510"/>
                      </a:lnTo>
                      <a:lnTo>
                        <a:pt x="1270" y="515"/>
                      </a:lnTo>
                      <a:lnTo>
                        <a:pt x="1270" y="518"/>
                      </a:lnTo>
                      <a:lnTo>
                        <a:pt x="1271" y="520"/>
                      </a:lnTo>
                      <a:lnTo>
                        <a:pt x="1277" y="522"/>
                      </a:lnTo>
                      <a:lnTo>
                        <a:pt x="1288" y="524"/>
                      </a:lnTo>
                      <a:lnTo>
                        <a:pt x="1292" y="520"/>
                      </a:lnTo>
                      <a:lnTo>
                        <a:pt x="1297" y="515"/>
                      </a:lnTo>
                      <a:lnTo>
                        <a:pt x="1303" y="513"/>
                      </a:lnTo>
                      <a:lnTo>
                        <a:pt x="1307" y="507"/>
                      </a:lnTo>
                      <a:lnTo>
                        <a:pt x="1308" y="500"/>
                      </a:lnTo>
                      <a:lnTo>
                        <a:pt x="1307" y="492"/>
                      </a:lnTo>
                      <a:lnTo>
                        <a:pt x="1295" y="500"/>
                      </a:lnTo>
                      <a:lnTo>
                        <a:pt x="1267" y="499"/>
                      </a:lnTo>
                      <a:lnTo>
                        <a:pt x="1263" y="481"/>
                      </a:lnTo>
                      <a:lnTo>
                        <a:pt x="1253" y="485"/>
                      </a:lnTo>
                      <a:lnTo>
                        <a:pt x="1259" y="491"/>
                      </a:lnTo>
                      <a:lnTo>
                        <a:pt x="1253" y="503"/>
                      </a:lnTo>
                      <a:lnTo>
                        <a:pt x="1270" y="510"/>
                      </a:lnTo>
                      <a:close/>
                      <a:moveTo>
                        <a:pt x="1538" y="719"/>
                      </a:moveTo>
                      <a:lnTo>
                        <a:pt x="1538" y="719"/>
                      </a:lnTo>
                      <a:lnTo>
                        <a:pt x="1548" y="720"/>
                      </a:lnTo>
                      <a:lnTo>
                        <a:pt x="1556" y="722"/>
                      </a:lnTo>
                      <a:lnTo>
                        <a:pt x="1559" y="725"/>
                      </a:lnTo>
                      <a:lnTo>
                        <a:pt x="1562" y="727"/>
                      </a:lnTo>
                      <a:lnTo>
                        <a:pt x="1564" y="730"/>
                      </a:lnTo>
                      <a:lnTo>
                        <a:pt x="1564" y="736"/>
                      </a:lnTo>
                      <a:lnTo>
                        <a:pt x="1566" y="737"/>
                      </a:lnTo>
                      <a:lnTo>
                        <a:pt x="1569" y="738"/>
                      </a:lnTo>
                      <a:lnTo>
                        <a:pt x="1574" y="738"/>
                      </a:lnTo>
                      <a:lnTo>
                        <a:pt x="1616" y="727"/>
                      </a:lnTo>
                      <a:lnTo>
                        <a:pt x="1613" y="708"/>
                      </a:lnTo>
                      <a:lnTo>
                        <a:pt x="1602" y="712"/>
                      </a:lnTo>
                      <a:lnTo>
                        <a:pt x="1612" y="723"/>
                      </a:lnTo>
                      <a:lnTo>
                        <a:pt x="1569" y="720"/>
                      </a:lnTo>
                      <a:lnTo>
                        <a:pt x="1577" y="716"/>
                      </a:lnTo>
                      <a:lnTo>
                        <a:pt x="1578" y="715"/>
                      </a:lnTo>
                      <a:lnTo>
                        <a:pt x="1578" y="713"/>
                      </a:lnTo>
                      <a:lnTo>
                        <a:pt x="1577" y="712"/>
                      </a:lnTo>
                      <a:lnTo>
                        <a:pt x="1574" y="709"/>
                      </a:lnTo>
                      <a:lnTo>
                        <a:pt x="1570" y="711"/>
                      </a:lnTo>
                      <a:lnTo>
                        <a:pt x="1566" y="711"/>
                      </a:lnTo>
                      <a:lnTo>
                        <a:pt x="1556" y="712"/>
                      </a:lnTo>
                      <a:lnTo>
                        <a:pt x="1551" y="712"/>
                      </a:lnTo>
                      <a:lnTo>
                        <a:pt x="1546" y="713"/>
                      </a:lnTo>
                      <a:lnTo>
                        <a:pt x="1542" y="716"/>
                      </a:lnTo>
                      <a:lnTo>
                        <a:pt x="1538" y="719"/>
                      </a:lnTo>
                      <a:close/>
                      <a:moveTo>
                        <a:pt x="469" y="1061"/>
                      </a:moveTo>
                      <a:lnTo>
                        <a:pt x="469" y="1061"/>
                      </a:lnTo>
                      <a:lnTo>
                        <a:pt x="468" y="1057"/>
                      </a:lnTo>
                      <a:lnTo>
                        <a:pt x="460" y="1051"/>
                      </a:lnTo>
                      <a:lnTo>
                        <a:pt x="451" y="1047"/>
                      </a:lnTo>
                      <a:lnTo>
                        <a:pt x="442" y="1042"/>
                      </a:lnTo>
                      <a:lnTo>
                        <a:pt x="439" y="1039"/>
                      </a:lnTo>
                      <a:lnTo>
                        <a:pt x="436" y="1035"/>
                      </a:lnTo>
                      <a:lnTo>
                        <a:pt x="433" y="1033"/>
                      </a:lnTo>
                      <a:lnTo>
                        <a:pt x="431" y="1032"/>
                      </a:lnTo>
                      <a:lnTo>
                        <a:pt x="424" y="1032"/>
                      </a:lnTo>
                      <a:lnTo>
                        <a:pt x="414" y="1033"/>
                      </a:lnTo>
                      <a:lnTo>
                        <a:pt x="406" y="1035"/>
                      </a:lnTo>
                      <a:lnTo>
                        <a:pt x="406" y="1046"/>
                      </a:lnTo>
                      <a:lnTo>
                        <a:pt x="406" y="1049"/>
                      </a:lnTo>
                      <a:lnTo>
                        <a:pt x="408" y="1051"/>
                      </a:lnTo>
                      <a:lnTo>
                        <a:pt x="410" y="1054"/>
                      </a:lnTo>
                      <a:lnTo>
                        <a:pt x="413" y="1054"/>
                      </a:lnTo>
                      <a:lnTo>
                        <a:pt x="417" y="1053"/>
                      </a:lnTo>
                      <a:lnTo>
                        <a:pt x="424" y="1050"/>
                      </a:lnTo>
                      <a:lnTo>
                        <a:pt x="431" y="1049"/>
                      </a:lnTo>
                      <a:lnTo>
                        <a:pt x="449" y="1050"/>
                      </a:lnTo>
                      <a:lnTo>
                        <a:pt x="437" y="1058"/>
                      </a:lnTo>
                      <a:lnTo>
                        <a:pt x="446" y="1064"/>
                      </a:lnTo>
                      <a:lnTo>
                        <a:pt x="449" y="1067"/>
                      </a:lnTo>
                      <a:lnTo>
                        <a:pt x="453" y="1067"/>
                      </a:lnTo>
                      <a:lnTo>
                        <a:pt x="455" y="1067"/>
                      </a:lnTo>
                      <a:lnTo>
                        <a:pt x="460" y="1065"/>
                      </a:lnTo>
                      <a:lnTo>
                        <a:pt x="469" y="1061"/>
                      </a:lnTo>
                      <a:close/>
                      <a:moveTo>
                        <a:pt x="418" y="751"/>
                      </a:moveTo>
                      <a:lnTo>
                        <a:pt x="418" y="751"/>
                      </a:lnTo>
                      <a:lnTo>
                        <a:pt x="440" y="747"/>
                      </a:lnTo>
                      <a:lnTo>
                        <a:pt x="437" y="743"/>
                      </a:lnTo>
                      <a:lnTo>
                        <a:pt x="435" y="743"/>
                      </a:lnTo>
                      <a:lnTo>
                        <a:pt x="429" y="744"/>
                      </a:lnTo>
                      <a:lnTo>
                        <a:pt x="424" y="743"/>
                      </a:lnTo>
                      <a:lnTo>
                        <a:pt x="414" y="741"/>
                      </a:lnTo>
                      <a:lnTo>
                        <a:pt x="408" y="743"/>
                      </a:lnTo>
                      <a:lnTo>
                        <a:pt x="403" y="744"/>
                      </a:lnTo>
                      <a:lnTo>
                        <a:pt x="415" y="762"/>
                      </a:lnTo>
                      <a:lnTo>
                        <a:pt x="418" y="767"/>
                      </a:lnTo>
                      <a:lnTo>
                        <a:pt x="419" y="773"/>
                      </a:lnTo>
                      <a:lnTo>
                        <a:pt x="419" y="776"/>
                      </a:lnTo>
                      <a:lnTo>
                        <a:pt x="419" y="779"/>
                      </a:lnTo>
                      <a:lnTo>
                        <a:pt x="417" y="781"/>
                      </a:lnTo>
                      <a:lnTo>
                        <a:pt x="414" y="783"/>
                      </a:lnTo>
                      <a:lnTo>
                        <a:pt x="419" y="785"/>
                      </a:lnTo>
                      <a:lnTo>
                        <a:pt x="424" y="787"/>
                      </a:lnTo>
                      <a:lnTo>
                        <a:pt x="433" y="788"/>
                      </a:lnTo>
                      <a:lnTo>
                        <a:pt x="443" y="785"/>
                      </a:lnTo>
                      <a:lnTo>
                        <a:pt x="453" y="783"/>
                      </a:lnTo>
                      <a:lnTo>
                        <a:pt x="450" y="776"/>
                      </a:lnTo>
                      <a:lnTo>
                        <a:pt x="446" y="772"/>
                      </a:lnTo>
                      <a:lnTo>
                        <a:pt x="440" y="766"/>
                      </a:lnTo>
                      <a:lnTo>
                        <a:pt x="433" y="765"/>
                      </a:lnTo>
                      <a:lnTo>
                        <a:pt x="429" y="762"/>
                      </a:lnTo>
                      <a:lnTo>
                        <a:pt x="425" y="759"/>
                      </a:lnTo>
                      <a:lnTo>
                        <a:pt x="418" y="751"/>
                      </a:lnTo>
                      <a:close/>
                      <a:moveTo>
                        <a:pt x="1839" y="834"/>
                      </a:moveTo>
                      <a:lnTo>
                        <a:pt x="1839" y="834"/>
                      </a:lnTo>
                      <a:lnTo>
                        <a:pt x="1839" y="833"/>
                      </a:lnTo>
                      <a:lnTo>
                        <a:pt x="1846" y="828"/>
                      </a:lnTo>
                      <a:lnTo>
                        <a:pt x="1850" y="827"/>
                      </a:lnTo>
                      <a:lnTo>
                        <a:pt x="1852" y="824"/>
                      </a:lnTo>
                      <a:lnTo>
                        <a:pt x="1857" y="823"/>
                      </a:lnTo>
                      <a:lnTo>
                        <a:pt x="1861" y="820"/>
                      </a:lnTo>
                      <a:lnTo>
                        <a:pt x="1864" y="816"/>
                      </a:lnTo>
                      <a:lnTo>
                        <a:pt x="1864" y="815"/>
                      </a:lnTo>
                      <a:lnTo>
                        <a:pt x="1864" y="810"/>
                      </a:lnTo>
                      <a:lnTo>
                        <a:pt x="1848" y="813"/>
                      </a:lnTo>
                      <a:lnTo>
                        <a:pt x="1840" y="816"/>
                      </a:lnTo>
                      <a:lnTo>
                        <a:pt x="1837" y="817"/>
                      </a:lnTo>
                      <a:lnTo>
                        <a:pt x="1834" y="820"/>
                      </a:lnTo>
                      <a:lnTo>
                        <a:pt x="1832" y="823"/>
                      </a:lnTo>
                      <a:lnTo>
                        <a:pt x="1829" y="824"/>
                      </a:lnTo>
                      <a:lnTo>
                        <a:pt x="1825" y="826"/>
                      </a:lnTo>
                      <a:lnTo>
                        <a:pt x="1823" y="828"/>
                      </a:lnTo>
                      <a:lnTo>
                        <a:pt x="1823" y="831"/>
                      </a:lnTo>
                      <a:lnTo>
                        <a:pt x="1823" y="834"/>
                      </a:lnTo>
                      <a:lnTo>
                        <a:pt x="1826" y="846"/>
                      </a:lnTo>
                      <a:lnTo>
                        <a:pt x="1837" y="848"/>
                      </a:lnTo>
                      <a:lnTo>
                        <a:pt x="1850" y="848"/>
                      </a:lnTo>
                      <a:lnTo>
                        <a:pt x="1852" y="846"/>
                      </a:lnTo>
                      <a:lnTo>
                        <a:pt x="1857" y="845"/>
                      </a:lnTo>
                      <a:lnTo>
                        <a:pt x="1864" y="839"/>
                      </a:lnTo>
                      <a:lnTo>
                        <a:pt x="1864" y="838"/>
                      </a:lnTo>
                      <a:lnTo>
                        <a:pt x="1864" y="837"/>
                      </a:lnTo>
                      <a:lnTo>
                        <a:pt x="1862" y="833"/>
                      </a:lnTo>
                      <a:lnTo>
                        <a:pt x="1858" y="831"/>
                      </a:lnTo>
                      <a:lnTo>
                        <a:pt x="1854" y="830"/>
                      </a:lnTo>
                      <a:lnTo>
                        <a:pt x="1839" y="834"/>
                      </a:lnTo>
                      <a:close/>
                      <a:moveTo>
                        <a:pt x="331" y="1068"/>
                      </a:moveTo>
                      <a:lnTo>
                        <a:pt x="331" y="1068"/>
                      </a:lnTo>
                      <a:lnTo>
                        <a:pt x="329" y="1065"/>
                      </a:lnTo>
                      <a:lnTo>
                        <a:pt x="327" y="1061"/>
                      </a:lnTo>
                      <a:lnTo>
                        <a:pt x="324" y="1058"/>
                      </a:lnTo>
                      <a:lnTo>
                        <a:pt x="324" y="1055"/>
                      </a:lnTo>
                      <a:lnTo>
                        <a:pt x="325" y="1054"/>
                      </a:lnTo>
                      <a:lnTo>
                        <a:pt x="336" y="1055"/>
                      </a:lnTo>
                      <a:lnTo>
                        <a:pt x="345" y="1055"/>
                      </a:lnTo>
                      <a:lnTo>
                        <a:pt x="349" y="1054"/>
                      </a:lnTo>
                      <a:lnTo>
                        <a:pt x="352" y="1051"/>
                      </a:lnTo>
                      <a:lnTo>
                        <a:pt x="353" y="1049"/>
                      </a:lnTo>
                      <a:lnTo>
                        <a:pt x="356" y="1046"/>
                      </a:lnTo>
                      <a:lnTo>
                        <a:pt x="345" y="1042"/>
                      </a:lnTo>
                      <a:lnTo>
                        <a:pt x="338" y="1040"/>
                      </a:lnTo>
                      <a:lnTo>
                        <a:pt x="332" y="1040"/>
                      </a:lnTo>
                      <a:lnTo>
                        <a:pt x="324" y="1040"/>
                      </a:lnTo>
                      <a:lnTo>
                        <a:pt x="324" y="1043"/>
                      </a:lnTo>
                      <a:lnTo>
                        <a:pt x="323" y="1044"/>
                      </a:lnTo>
                      <a:lnTo>
                        <a:pt x="318" y="1047"/>
                      </a:lnTo>
                      <a:lnTo>
                        <a:pt x="316" y="1051"/>
                      </a:lnTo>
                      <a:lnTo>
                        <a:pt x="316" y="1053"/>
                      </a:lnTo>
                      <a:lnTo>
                        <a:pt x="316" y="1055"/>
                      </a:lnTo>
                      <a:lnTo>
                        <a:pt x="316" y="1060"/>
                      </a:lnTo>
                      <a:lnTo>
                        <a:pt x="314" y="1064"/>
                      </a:lnTo>
                      <a:lnTo>
                        <a:pt x="311" y="1067"/>
                      </a:lnTo>
                      <a:lnTo>
                        <a:pt x="307" y="1068"/>
                      </a:lnTo>
                      <a:lnTo>
                        <a:pt x="293" y="1073"/>
                      </a:lnTo>
                      <a:lnTo>
                        <a:pt x="292" y="1078"/>
                      </a:lnTo>
                      <a:lnTo>
                        <a:pt x="300" y="1080"/>
                      </a:lnTo>
                      <a:lnTo>
                        <a:pt x="298" y="1087"/>
                      </a:lnTo>
                      <a:lnTo>
                        <a:pt x="305" y="1089"/>
                      </a:lnTo>
                      <a:lnTo>
                        <a:pt x="307" y="1089"/>
                      </a:lnTo>
                      <a:lnTo>
                        <a:pt x="309" y="1089"/>
                      </a:lnTo>
                      <a:lnTo>
                        <a:pt x="311" y="1083"/>
                      </a:lnTo>
                      <a:lnTo>
                        <a:pt x="313" y="1075"/>
                      </a:lnTo>
                      <a:lnTo>
                        <a:pt x="331" y="1068"/>
                      </a:lnTo>
                      <a:close/>
                      <a:moveTo>
                        <a:pt x="1412" y="756"/>
                      </a:moveTo>
                      <a:lnTo>
                        <a:pt x="1412" y="756"/>
                      </a:lnTo>
                      <a:lnTo>
                        <a:pt x="1419" y="780"/>
                      </a:lnTo>
                      <a:lnTo>
                        <a:pt x="1427" y="776"/>
                      </a:lnTo>
                      <a:lnTo>
                        <a:pt x="1434" y="772"/>
                      </a:lnTo>
                      <a:lnTo>
                        <a:pt x="1443" y="770"/>
                      </a:lnTo>
                      <a:lnTo>
                        <a:pt x="1451" y="769"/>
                      </a:lnTo>
                      <a:lnTo>
                        <a:pt x="1456" y="766"/>
                      </a:lnTo>
                      <a:lnTo>
                        <a:pt x="1459" y="765"/>
                      </a:lnTo>
                      <a:lnTo>
                        <a:pt x="1459" y="763"/>
                      </a:lnTo>
                      <a:lnTo>
                        <a:pt x="1458" y="756"/>
                      </a:lnTo>
                      <a:lnTo>
                        <a:pt x="1454" y="749"/>
                      </a:lnTo>
                      <a:lnTo>
                        <a:pt x="1440" y="759"/>
                      </a:lnTo>
                      <a:lnTo>
                        <a:pt x="1437" y="751"/>
                      </a:lnTo>
                      <a:lnTo>
                        <a:pt x="1430" y="749"/>
                      </a:lnTo>
                      <a:lnTo>
                        <a:pt x="1423" y="749"/>
                      </a:lnTo>
                      <a:lnTo>
                        <a:pt x="1418" y="748"/>
                      </a:lnTo>
                      <a:lnTo>
                        <a:pt x="1415" y="747"/>
                      </a:lnTo>
                      <a:lnTo>
                        <a:pt x="1412" y="745"/>
                      </a:lnTo>
                      <a:lnTo>
                        <a:pt x="1393" y="759"/>
                      </a:lnTo>
                      <a:lnTo>
                        <a:pt x="1412" y="756"/>
                      </a:lnTo>
                      <a:close/>
                      <a:moveTo>
                        <a:pt x="1394" y="809"/>
                      </a:moveTo>
                      <a:lnTo>
                        <a:pt x="1394" y="809"/>
                      </a:lnTo>
                      <a:lnTo>
                        <a:pt x="1405" y="817"/>
                      </a:lnTo>
                      <a:lnTo>
                        <a:pt x="1412" y="820"/>
                      </a:lnTo>
                      <a:lnTo>
                        <a:pt x="1421" y="823"/>
                      </a:lnTo>
                      <a:lnTo>
                        <a:pt x="1429" y="824"/>
                      </a:lnTo>
                      <a:lnTo>
                        <a:pt x="1437" y="824"/>
                      </a:lnTo>
                      <a:lnTo>
                        <a:pt x="1443" y="823"/>
                      </a:lnTo>
                      <a:lnTo>
                        <a:pt x="1448" y="821"/>
                      </a:lnTo>
                      <a:lnTo>
                        <a:pt x="1452" y="817"/>
                      </a:lnTo>
                      <a:lnTo>
                        <a:pt x="1456" y="813"/>
                      </a:lnTo>
                      <a:lnTo>
                        <a:pt x="1443" y="798"/>
                      </a:lnTo>
                      <a:lnTo>
                        <a:pt x="1440" y="798"/>
                      </a:lnTo>
                      <a:lnTo>
                        <a:pt x="1443" y="809"/>
                      </a:lnTo>
                      <a:lnTo>
                        <a:pt x="1429" y="806"/>
                      </a:lnTo>
                      <a:lnTo>
                        <a:pt x="1416" y="803"/>
                      </a:lnTo>
                      <a:lnTo>
                        <a:pt x="1411" y="802"/>
                      </a:lnTo>
                      <a:lnTo>
                        <a:pt x="1409" y="801"/>
                      </a:lnTo>
                      <a:lnTo>
                        <a:pt x="1408" y="798"/>
                      </a:lnTo>
                      <a:lnTo>
                        <a:pt x="1407" y="798"/>
                      </a:lnTo>
                      <a:lnTo>
                        <a:pt x="1405" y="797"/>
                      </a:lnTo>
                      <a:lnTo>
                        <a:pt x="1394" y="801"/>
                      </a:lnTo>
                      <a:lnTo>
                        <a:pt x="1394" y="809"/>
                      </a:lnTo>
                      <a:close/>
                      <a:moveTo>
                        <a:pt x="1508" y="747"/>
                      </a:moveTo>
                      <a:lnTo>
                        <a:pt x="1508" y="747"/>
                      </a:lnTo>
                      <a:lnTo>
                        <a:pt x="1508" y="743"/>
                      </a:lnTo>
                      <a:lnTo>
                        <a:pt x="1506" y="740"/>
                      </a:lnTo>
                      <a:lnTo>
                        <a:pt x="1504" y="738"/>
                      </a:lnTo>
                      <a:lnTo>
                        <a:pt x="1498" y="738"/>
                      </a:lnTo>
                      <a:lnTo>
                        <a:pt x="1494" y="740"/>
                      </a:lnTo>
                      <a:lnTo>
                        <a:pt x="1491" y="743"/>
                      </a:lnTo>
                      <a:lnTo>
                        <a:pt x="1490" y="747"/>
                      </a:lnTo>
                      <a:lnTo>
                        <a:pt x="1488" y="754"/>
                      </a:lnTo>
                      <a:lnTo>
                        <a:pt x="1527" y="762"/>
                      </a:lnTo>
                      <a:lnTo>
                        <a:pt x="1530" y="748"/>
                      </a:lnTo>
                      <a:lnTo>
                        <a:pt x="1534" y="751"/>
                      </a:lnTo>
                      <a:lnTo>
                        <a:pt x="1538" y="749"/>
                      </a:lnTo>
                      <a:lnTo>
                        <a:pt x="1542" y="745"/>
                      </a:lnTo>
                      <a:lnTo>
                        <a:pt x="1548" y="741"/>
                      </a:lnTo>
                      <a:lnTo>
                        <a:pt x="1555" y="738"/>
                      </a:lnTo>
                      <a:lnTo>
                        <a:pt x="1553" y="734"/>
                      </a:lnTo>
                      <a:lnTo>
                        <a:pt x="1551" y="731"/>
                      </a:lnTo>
                      <a:lnTo>
                        <a:pt x="1546" y="730"/>
                      </a:lnTo>
                      <a:lnTo>
                        <a:pt x="1542" y="730"/>
                      </a:lnTo>
                      <a:lnTo>
                        <a:pt x="1538" y="730"/>
                      </a:lnTo>
                      <a:lnTo>
                        <a:pt x="1535" y="731"/>
                      </a:lnTo>
                      <a:lnTo>
                        <a:pt x="1533" y="733"/>
                      </a:lnTo>
                      <a:lnTo>
                        <a:pt x="1530" y="737"/>
                      </a:lnTo>
                      <a:lnTo>
                        <a:pt x="1527" y="741"/>
                      </a:lnTo>
                      <a:lnTo>
                        <a:pt x="1522" y="745"/>
                      </a:lnTo>
                      <a:lnTo>
                        <a:pt x="1516" y="747"/>
                      </a:lnTo>
                      <a:lnTo>
                        <a:pt x="1508" y="747"/>
                      </a:lnTo>
                      <a:close/>
                      <a:moveTo>
                        <a:pt x="1672" y="380"/>
                      </a:moveTo>
                      <a:lnTo>
                        <a:pt x="1672" y="380"/>
                      </a:lnTo>
                      <a:lnTo>
                        <a:pt x="1670" y="377"/>
                      </a:lnTo>
                      <a:lnTo>
                        <a:pt x="1667" y="376"/>
                      </a:lnTo>
                      <a:lnTo>
                        <a:pt x="1664" y="376"/>
                      </a:lnTo>
                      <a:lnTo>
                        <a:pt x="1661" y="377"/>
                      </a:lnTo>
                      <a:lnTo>
                        <a:pt x="1657" y="381"/>
                      </a:lnTo>
                      <a:lnTo>
                        <a:pt x="1653" y="384"/>
                      </a:lnTo>
                      <a:lnTo>
                        <a:pt x="1650" y="383"/>
                      </a:lnTo>
                      <a:lnTo>
                        <a:pt x="1643" y="380"/>
                      </a:lnTo>
                      <a:lnTo>
                        <a:pt x="1641" y="378"/>
                      </a:lnTo>
                      <a:lnTo>
                        <a:pt x="1636" y="378"/>
                      </a:lnTo>
                      <a:lnTo>
                        <a:pt x="1634" y="378"/>
                      </a:lnTo>
                      <a:lnTo>
                        <a:pt x="1631" y="381"/>
                      </a:lnTo>
                      <a:lnTo>
                        <a:pt x="1630" y="385"/>
                      </a:lnTo>
                      <a:lnTo>
                        <a:pt x="1628" y="389"/>
                      </a:lnTo>
                      <a:lnTo>
                        <a:pt x="1641" y="392"/>
                      </a:lnTo>
                      <a:lnTo>
                        <a:pt x="1641" y="398"/>
                      </a:lnTo>
                      <a:lnTo>
                        <a:pt x="1642" y="401"/>
                      </a:lnTo>
                      <a:lnTo>
                        <a:pt x="1646" y="402"/>
                      </a:lnTo>
                      <a:lnTo>
                        <a:pt x="1649" y="406"/>
                      </a:lnTo>
                      <a:lnTo>
                        <a:pt x="1649" y="414"/>
                      </a:lnTo>
                      <a:lnTo>
                        <a:pt x="1656" y="412"/>
                      </a:lnTo>
                      <a:lnTo>
                        <a:pt x="1659" y="409"/>
                      </a:lnTo>
                      <a:lnTo>
                        <a:pt x="1661" y="406"/>
                      </a:lnTo>
                      <a:lnTo>
                        <a:pt x="1664" y="403"/>
                      </a:lnTo>
                      <a:lnTo>
                        <a:pt x="1666" y="402"/>
                      </a:lnTo>
                      <a:lnTo>
                        <a:pt x="1670" y="402"/>
                      </a:lnTo>
                      <a:lnTo>
                        <a:pt x="1674" y="406"/>
                      </a:lnTo>
                      <a:lnTo>
                        <a:pt x="1679" y="406"/>
                      </a:lnTo>
                      <a:lnTo>
                        <a:pt x="1679" y="402"/>
                      </a:lnTo>
                      <a:lnTo>
                        <a:pt x="1678" y="399"/>
                      </a:lnTo>
                      <a:lnTo>
                        <a:pt x="1674" y="395"/>
                      </a:lnTo>
                      <a:lnTo>
                        <a:pt x="1667" y="392"/>
                      </a:lnTo>
                      <a:lnTo>
                        <a:pt x="1664" y="389"/>
                      </a:lnTo>
                      <a:lnTo>
                        <a:pt x="1663" y="387"/>
                      </a:lnTo>
                      <a:lnTo>
                        <a:pt x="1664" y="384"/>
                      </a:lnTo>
                      <a:lnTo>
                        <a:pt x="1668" y="383"/>
                      </a:lnTo>
                      <a:lnTo>
                        <a:pt x="1672" y="380"/>
                      </a:lnTo>
                      <a:close/>
                      <a:moveTo>
                        <a:pt x="707" y="928"/>
                      </a:moveTo>
                      <a:lnTo>
                        <a:pt x="707" y="928"/>
                      </a:lnTo>
                      <a:lnTo>
                        <a:pt x="721" y="925"/>
                      </a:lnTo>
                      <a:lnTo>
                        <a:pt x="735" y="921"/>
                      </a:lnTo>
                      <a:lnTo>
                        <a:pt x="741" y="918"/>
                      </a:lnTo>
                      <a:lnTo>
                        <a:pt x="746" y="916"/>
                      </a:lnTo>
                      <a:lnTo>
                        <a:pt x="752" y="910"/>
                      </a:lnTo>
                      <a:lnTo>
                        <a:pt x="756" y="905"/>
                      </a:lnTo>
                      <a:lnTo>
                        <a:pt x="755" y="902"/>
                      </a:lnTo>
                      <a:lnTo>
                        <a:pt x="753" y="900"/>
                      </a:lnTo>
                      <a:lnTo>
                        <a:pt x="749" y="900"/>
                      </a:lnTo>
                      <a:lnTo>
                        <a:pt x="743" y="899"/>
                      </a:lnTo>
                      <a:lnTo>
                        <a:pt x="742" y="899"/>
                      </a:lnTo>
                      <a:lnTo>
                        <a:pt x="741" y="898"/>
                      </a:lnTo>
                      <a:lnTo>
                        <a:pt x="738" y="896"/>
                      </a:lnTo>
                      <a:lnTo>
                        <a:pt x="735" y="896"/>
                      </a:lnTo>
                      <a:lnTo>
                        <a:pt x="730" y="899"/>
                      </a:lnTo>
                      <a:lnTo>
                        <a:pt x="714" y="909"/>
                      </a:lnTo>
                      <a:lnTo>
                        <a:pt x="709" y="913"/>
                      </a:lnTo>
                      <a:lnTo>
                        <a:pt x="706" y="917"/>
                      </a:lnTo>
                      <a:lnTo>
                        <a:pt x="705" y="921"/>
                      </a:lnTo>
                      <a:lnTo>
                        <a:pt x="707" y="928"/>
                      </a:lnTo>
                      <a:close/>
                      <a:moveTo>
                        <a:pt x="1657" y="355"/>
                      </a:moveTo>
                      <a:lnTo>
                        <a:pt x="1657" y="355"/>
                      </a:lnTo>
                      <a:lnTo>
                        <a:pt x="1624" y="356"/>
                      </a:lnTo>
                      <a:lnTo>
                        <a:pt x="1620" y="356"/>
                      </a:lnTo>
                      <a:lnTo>
                        <a:pt x="1617" y="359"/>
                      </a:lnTo>
                      <a:lnTo>
                        <a:pt x="1612" y="363"/>
                      </a:lnTo>
                      <a:lnTo>
                        <a:pt x="1606" y="367"/>
                      </a:lnTo>
                      <a:lnTo>
                        <a:pt x="1602" y="369"/>
                      </a:lnTo>
                      <a:lnTo>
                        <a:pt x="1598" y="370"/>
                      </a:lnTo>
                      <a:lnTo>
                        <a:pt x="1599" y="385"/>
                      </a:lnTo>
                      <a:lnTo>
                        <a:pt x="1616" y="380"/>
                      </a:lnTo>
                      <a:lnTo>
                        <a:pt x="1623" y="377"/>
                      </a:lnTo>
                      <a:lnTo>
                        <a:pt x="1625" y="374"/>
                      </a:lnTo>
                      <a:lnTo>
                        <a:pt x="1627" y="370"/>
                      </a:lnTo>
                      <a:lnTo>
                        <a:pt x="1642" y="371"/>
                      </a:lnTo>
                      <a:lnTo>
                        <a:pt x="1646" y="370"/>
                      </a:lnTo>
                      <a:lnTo>
                        <a:pt x="1650" y="369"/>
                      </a:lnTo>
                      <a:lnTo>
                        <a:pt x="1653" y="367"/>
                      </a:lnTo>
                      <a:lnTo>
                        <a:pt x="1656" y="363"/>
                      </a:lnTo>
                      <a:lnTo>
                        <a:pt x="1657" y="359"/>
                      </a:lnTo>
                      <a:lnTo>
                        <a:pt x="1657" y="355"/>
                      </a:lnTo>
                      <a:close/>
                      <a:moveTo>
                        <a:pt x="1386" y="503"/>
                      </a:moveTo>
                      <a:lnTo>
                        <a:pt x="1386" y="503"/>
                      </a:lnTo>
                      <a:lnTo>
                        <a:pt x="1393" y="503"/>
                      </a:lnTo>
                      <a:lnTo>
                        <a:pt x="1400" y="502"/>
                      </a:lnTo>
                      <a:lnTo>
                        <a:pt x="1407" y="499"/>
                      </a:lnTo>
                      <a:lnTo>
                        <a:pt x="1414" y="495"/>
                      </a:lnTo>
                      <a:lnTo>
                        <a:pt x="1404" y="491"/>
                      </a:lnTo>
                      <a:lnTo>
                        <a:pt x="1396" y="489"/>
                      </a:lnTo>
                      <a:lnTo>
                        <a:pt x="1386" y="489"/>
                      </a:lnTo>
                      <a:lnTo>
                        <a:pt x="1378" y="493"/>
                      </a:lnTo>
                      <a:lnTo>
                        <a:pt x="1372" y="496"/>
                      </a:lnTo>
                      <a:lnTo>
                        <a:pt x="1368" y="499"/>
                      </a:lnTo>
                      <a:lnTo>
                        <a:pt x="1364" y="503"/>
                      </a:lnTo>
                      <a:lnTo>
                        <a:pt x="1362" y="509"/>
                      </a:lnTo>
                      <a:lnTo>
                        <a:pt x="1362" y="510"/>
                      </a:lnTo>
                      <a:lnTo>
                        <a:pt x="1362" y="513"/>
                      </a:lnTo>
                      <a:lnTo>
                        <a:pt x="1367" y="515"/>
                      </a:lnTo>
                      <a:lnTo>
                        <a:pt x="1371" y="517"/>
                      </a:lnTo>
                      <a:lnTo>
                        <a:pt x="1375" y="520"/>
                      </a:lnTo>
                      <a:lnTo>
                        <a:pt x="1378" y="521"/>
                      </a:lnTo>
                      <a:lnTo>
                        <a:pt x="1380" y="522"/>
                      </a:lnTo>
                      <a:lnTo>
                        <a:pt x="1387" y="520"/>
                      </a:lnTo>
                      <a:lnTo>
                        <a:pt x="1400" y="513"/>
                      </a:lnTo>
                      <a:lnTo>
                        <a:pt x="1386" y="503"/>
                      </a:lnTo>
                      <a:close/>
                      <a:moveTo>
                        <a:pt x="1725" y="391"/>
                      </a:moveTo>
                      <a:lnTo>
                        <a:pt x="1725" y="391"/>
                      </a:lnTo>
                      <a:lnTo>
                        <a:pt x="1729" y="391"/>
                      </a:lnTo>
                      <a:lnTo>
                        <a:pt x="1732" y="388"/>
                      </a:lnTo>
                      <a:lnTo>
                        <a:pt x="1733" y="387"/>
                      </a:lnTo>
                      <a:lnTo>
                        <a:pt x="1735" y="383"/>
                      </a:lnTo>
                      <a:lnTo>
                        <a:pt x="1735" y="377"/>
                      </a:lnTo>
                      <a:lnTo>
                        <a:pt x="1736" y="373"/>
                      </a:lnTo>
                      <a:lnTo>
                        <a:pt x="1742" y="369"/>
                      </a:lnTo>
                      <a:lnTo>
                        <a:pt x="1749" y="367"/>
                      </a:lnTo>
                      <a:lnTo>
                        <a:pt x="1740" y="365"/>
                      </a:lnTo>
                      <a:lnTo>
                        <a:pt x="1732" y="363"/>
                      </a:lnTo>
                      <a:lnTo>
                        <a:pt x="1722" y="363"/>
                      </a:lnTo>
                      <a:lnTo>
                        <a:pt x="1713" y="365"/>
                      </a:lnTo>
                      <a:lnTo>
                        <a:pt x="1708" y="351"/>
                      </a:lnTo>
                      <a:lnTo>
                        <a:pt x="1697" y="352"/>
                      </a:lnTo>
                      <a:lnTo>
                        <a:pt x="1697" y="355"/>
                      </a:lnTo>
                      <a:lnTo>
                        <a:pt x="1697" y="358"/>
                      </a:lnTo>
                      <a:lnTo>
                        <a:pt x="1697" y="360"/>
                      </a:lnTo>
                      <a:lnTo>
                        <a:pt x="1695" y="363"/>
                      </a:lnTo>
                      <a:lnTo>
                        <a:pt x="1693" y="363"/>
                      </a:lnTo>
                      <a:lnTo>
                        <a:pt x="1693" y="366"/>
                      </a:lnTo>
                      <a:lnTo>
                        <a:pt x="1693" y="371"/>
                      </a:lnTo>
                      <a:lnTo>
                        <a:pt x="1696" y="374"/>
                      </a:lnTo>
                      <a:lnTo>
                        <a:pt x="1699" y="376"/>
                      </a:lnTo>
                      <a:lnTo>
                        <a:pt x="1706" y="376"/>
                      </a:lnTo>
                      <a:lnTo>
                        <a:pt x="1714" y="373"/>
                      </a:lnTo>
                      <a:lnTo>
                        <a:pt x="1718" y="373"/>
                      </a:lnTo>
                      <a:lnTo>
                        <a:pt x="1722" y="374"/>
                      </a:lnTo>
                      <a:lnTo>
                        <a:pt x="1721" y="380"/>
                      </a:lnTo>
                      <a:lnTo>
                        <a:pt x="1721" y="384"/>
                      </a:lnTo>
                      <a:lnTo>
                        <a:pt x="1722" y="387"/>
                      </a:lnTo>
                      <a:lnTo>
                        <a:pt x="1725" y="391"/>
                      </a:lnTo>
                      <a:close/>
                      <a:moveTo>
                        <a:pt x="1696" y="791"/>
                      </a:moveTo>
                      <a:lnTo>
                        <a:pt x="1696" y="791"/>
                      </a:lnTo>
                      <a:lnTo>
                        <a:pt x="1686" y="794"/>
                      </a:lnTo>
                      <a:lnTo>
                        <a:pt x="1682" y="794"/>
                      </a:lnTo>
                      <a:lnTo>
                        <a:pt x="1681" y="792"/>
                      </a:lnTo>
                      <a:lnTo>
                        <a:pt x="1679" y="791"/>
                      </a:lnTo>
                      <a:lnTo>
                        <a:pt x="1677" y="785"/>
                      </a:lnTo>
                      <a:lnTo>
                        <a:pt x="1675" y="780"/>
                      </a:lnTo>
                      <a:lnTo>
                        <a:pt x="1675" y="774"/>
                      </a:lnTo>
                      <a:lnTo>
                        <a:pt x="1677" y="772"/>
                      </a:lnTo>
                      <a:lnTo>
                        <a:pt x="1679" y="769"/>
                      </a:lnTo>
                      <a:lnTo>
                        <a:pt x="1650" y="770"/>
                      </a:lnTo>
                      <a:lnTo>
                        <a:pt x="1649" y="773"/>
                      </a:lnTo>
                      <a:lnTo>
                        <a:pt x="1645" y="777"/>
                      </a:lnTo>
                      <a:lnTo>
                        <a:pt x="1645" y="779"/>
                      </a:lnTo>
                      <a:lnTo>
                        <a:pt x="1646" y="781"/>
                      </a:lnTo>
                      <a:lnTo>
                        <a:pt x="1650" y="783"/>
                      </a:lnTo>
                      <a:lnTo>
                        <a:pt x="1656" y="783"/>
                      </a:lnTo>
                      <a:lnTo>
                        <a:pt x="1670" y="781"/>
                      </a:lnTo>
                      <a:lnTo>
                        <a:pt x="1674" y="794"/>
                      </a:lnTo>
                      <a:lnTo>
                        <a:pt x="1672" y="795"/>
                      </a:lnTo>
                      <a:lnTo>
                        <a:pt x="1671" y="797"/>
                      </a:lnTo>
                      <a:lnTo>
                        <a:pt x="1660" y="791"/>
                      </a:lnTo>
                      <a:lnTo>
                        <a:pt x="1657" y="799"/>
                      </a:lnTo>
                      <a:lnTo>
                        <a:pt x="1656" y="801"/>
                      </a:lnTo>
                      <a:lnTo>
                        <a:pt x="1657" y="803"/>
                      </a:lnTo>
                      <a:lnTo>
                        <a:pt x="1659" y="805"/>
                      </a:lnTo>
                      <a:lnTo>
                        <a:pt x="1660" y="805"/>
                      </a:lnTo>
                      <a:lnTo>
                        <a:pt x="1668" y="806"/>
                      </a:lnTo>
                      <a:lnTo>
                        <a:pt x="1681" y="805"/>
                      </a:lnTo>
                      <a:lnTo>
                        <a:pt x="1689" y="805"/>
                      </a:lnTo>
                      <a:lnTo>
                        <a:pt x="1693" y="803"/>
                      </a:lnTo>
                      <a:lnTo>
                        <a:pt x="1696" y="799"/>
                      </a:lnTo>
                      <a:lnTo>
                        <a:pt x="1696" y="791"/>
                      </a:lnTo>
                      <a:close/>
                      <a:moveTo>
                        <a:pt x="1616" y="1062"/>
                      </a:moveTo>
                      <a:lnTo>
                        <a:pt x="1616" y="1062"/>
                      </a:lnTo>
                      <a:lnTo>
                        <a:pt x="1628" y="1064"/>
                      </a:lnTo>
                      <a:lnTo>
                        <a:pt x="1634" y="1064"/>
                      </a:lnTo>
                      <a:lnTo>
                        <a:pt x="1639" y="1065"/>
                      </a:lnTo>
                      <a:lnTo>
                        <a:pt x="1645" y="1068"/>
                      </a:lnTo>
                      <a:lnTo>
                        <a:pt x="1652" y="1068"/>
                      </a:lnTo>
                      <a:lnTo>
                        <a:pt x="1663" y="1067"/>
                      </a:lnTo>
                      <a:lnTo>
                        <a:pt x="1672" y="1065"/>
                      </a:lnTo>
                      <a:lnTo>
                        <a:pt x="1681" y="1064"/>
                      </a:lnTo>
                      <a:lnTo>
                        <a:pt x="1686" y="1061"/>
                      </a:lnTo>
                      <a:lnTo>
                        <a:pt x="1689" y="1060"/>
                      </a:lnTo>
                      <a:lnTo>
                        <a:pt x="1690" y="1057"/>
                      </a:lnTo>
                      <a:lnTo>
                        <a:pt x="1692" y="1050"/>
                      </a:lnTo>
                      <a:lnTo>
                        <a:pt x="1692" y="1043"/>
                      </a:lnTo>
                      <a:lnTo>
                        <a:pt x="1690" y="1040"/>
                      </a:lnTo>
                      <a:lnTo>
                        <a:pt x="1688" y="1036"/>
                      </a:lnTo>
                      <a:lnTo>
                        <a:pt x="1682" y="1054"/>
                      </a:lnTo>
                      <a:lnTo>
                        <a:pt x="1659" y="1054"/>
                      </a:lnTo>
                      <a:lnTo>
                        <a:pt x="1653" y="1065"/>
                      </a:lnTo>
                      <a:lnTo>
                        <a:pt x="1650" y="1058"/>
                      </a:lnTo>
                      <a:lnTo>
                        <a:pt x="1645" y="1054"/>
                      </a:lnTo>
                      <a:lnTo>
                        <a:pt x="1639" y="1051"/>
                      </a:lnTo>
                      <a:lnTo>
                        <a:pt x="1631" y="1051"/>
                      </a:lnTo>
                      <a:lnTo>
                        <a:pt x="1627" y="1053"/>
                      </a:lnTo>
                      <a:lnTo>
                        <a:pt x="1621" y="1054"/>
                      </a:lnTo>
                      <a:lnTo>
                        <a:pt x="1618" y="1058"/>
                      </a:lnTo>
                      <a:lnTo>
                        <a:pt x="1616" y="1062"/>
                      </a:lnTo>
                      <a:close/>
                      <a:moveTo>
                        <a:pt x="1480" y="554"/>
                      </a:moveTo>
                      <a:lnTo>
                        <a:pt x="1480" y="554"/>
                      </a:lnTo>
                      <a:lnTo>
                        <a:pt x="1458" y="542"/>
                      </a:lnTo>
                      <a:lnTo>
                        <a:pt x="1445" y="550"/>
                      </a:lnTo>
                      <a:lnTo>
                        <a:pt x="1450" y="553"/>
                      </a:lnTo>
                      <a:lnTo>
                        <a:pt x="1452" y="556"/>
                      </a:lnTo>
                      <a:lnTo>
                        <a:pt x="1454" y="558"/>
                      </a:lnTo>
                      <a:lnTo>
                        <a:pt x="1452" y="561"/>
                      </a:lnTo>
                      <a:lnTo>
                        <a:pt x="1450" y="568"/>
                      </a:lnTo>
                      <a:lnTo>
                        <a:pt x="1448" y="571"/>
                      </a:lnTo>
                      <a:lnTo>
                        <a:pt x="1447" y="575"/>
                      </a:lnTo>
                      <a:lnTo>
                        <a:pt x="1454" y="574"/>
                      </a:lnTo>
                      <a:lnTo>
                        <a:pt x="1456" y="572"/>
                      </a:lnTo>
                      <a:lnTo>
                        <a:pt x="1458" y="571"/>
                      </a:lnTo>
                      <a:lnTo>
                        <a:pt x="1462" y="567"/>
                      </a:lnTo>
                      <a:lnTo>
                        <a:pt x="1466" y="565"/>
                      </a:lnTo>
                      <a:lnTo>
                        <a:pt x="1477" y="564"/>
                      </a:lnTo>
                      <a:lnTo>
                        <a:pt x="1484" y="561"/>
                      </a:lnTo>
                      <a:lnTo>
                        <a:pt x="1491" y="561"/>
                      </a:lnTo>
                      <a:lnTo>
                        <a:pt x="1499" y="558"/>
                      </a:lnTo>
                      <a:lnTo>
                        <a:pt x="1502" y="557"/>
                      </a:lnTo>
                      <a:lnTo>
                        <a:pt x="1505" y="554"/>
                      </a:lnTo>
                      <a:lnTo>
                        <a:pt x="1504" y="551"/>
                      </a:lnTo>
                      <a:lnTo>
                        <a:pt x="1501" y="550"/>
                      </a:lnTo>
                      <a:lnTo>
                        <a:pt x="1495" y="550"/>
                      </a:lnTo>
                      <a:lnTo>
                        <a:pt x="1491" y="549"/>
                      </a:lnTo>
                      <a:lnTo>
                        <a:pt x="1486" y="546"/>
                      </a:lnTo>
                      <a:lnTo>
                        <a:pt x="1480" y="554"/>
                      </a:lnTo>
                      <a:close/>
                      <a:moveTo>
                        <a:pt x="1495" y="923"/>
                      </a:moveTo>
                      <a:lnTo>
                        <a:pt x="1495" y="923"/>
                      </a:lnTo>
                      <a:lnTo>
                        <a:pt x="1502" y="918"/>
                      </a:lnTo>
                      <a:lnTo>
                        <a:pt x="1508" y="916"/>
                      </a:lnTo>
                      <a:lnTo>
                        <a:pt x="1513" y="914"/>
                      </a:lnTo>
                      <a:lnTo>
                        <a:pt x="1520" y="914"/>
                      </a:lnTo>
                      <a:lnTo>
                        <a:pt x="1533" y="914"/>
                      </a:lnTo>
                      <a:lnTo>
                        <a:pt x="1545" y="917"/>
                      </a:lnTo>
                      <a:lnTo>
                        <a:pt x="1545" y="913"/>
                      </a:lnTo>
                      <a:lnTo>
                        <a:pt x="1542" y="910"/>
                      </a:lnTo>
                      <a:lnTo>
                        <a:pt x="1540" y="910"/>
                      </a:lnTo>
                      <a:lnTo>
                        <a:pt x="1535" y="910"/>
                      </a:lnTo>
                      <a:lnTo>
                        <a:pt x="1531" y="910"/>
                      </a:lnTo>
                      <a:lnTo>
                        <a:pt x="1530" y="907"/>
                      </a:lnTo>
                      <a:lnTo>
                        <a:pt x="1528" y="905"/>
                      </a:lnTo>
                      <a:lnTo>
                        <a:pt x="1526" y="902"/>
                      </a:lnTo>
                      <a:lnTo>
                        <a:pt x="1520" y="903"/>
                      </a:lnTo>
                      <a:lnTo>
                        <a:pt x="1516" y="903"/>
                      </a:lnTo>
                      <a:lnTo>
                        <a:pt x="1512" y="900"/>
                      </a:lnTo>
                      <a:lnTo>
                        <a:pt x="1509" y="898"/>
                      </a:lnTo>
                      <a:lnTo>
                        <a:pt x="1498" y="898"/>
                      </a:lnTo>
                      <a:lnTo>
                        <a:pt x="1494" y="898"/>
                      </a:lnTo>
                      <a:lnTo>
                        <a:pt x="1488" y="898"/>
                      </a:lnTo>
                      <a:lnTo>
                        <a:pt x="1484" y="896"/>
                      </a:lnTo>
                      <a:lnTo>
                        <a:pt x="1480" y="896"/>
                      </a:lnTo>
                      <a:lnTo>
                        <a:pt x="1477" y="898"/>
                      </a:lnTo>
                      <a:lnTo>
                        <a:pt x="1473" y="899"/>
                      </a:lnTo>
                      <a:lnTo>
                        <a:pt x="1468" y="902"/>
                      </a:lnTo>
                      <a:lnTo>
                        <a:pt x="1462" y="905"/>
                      </a:lnTo>
                      <a:lnTo>
                        <a:pt x="1466" y="906"/>
                      </a:lnTo>
                      <a:lnTo>
                        <a:pt x="1469" y="907"/>
                      </a:lnTo>
                      <a:lnTo>
                        <a:pt x="1477" y="906"/>
                      </a:lnTo>
                      <a:lnTo>
                        <a:pt x="1484" y="905"/>
                      </a:lnTo>
                      <a:lnTo>
                        <a:pt x="1487" y="906"/>
                      </a:lnTo>
                      <a:lnTo>
                        <a:pt x="1491" y="906"/>
                      </a:lnTo>
                      <a:lnTo>
                        <a:pt x="1495" y="923"/>
                      </a:lnTo>
                      <a:close/>
                      <a:moveTo>
                        <a:pt x="1808" y="848"/>
                      </a:moveTo>
                      <a:lnTo>
                        <a:pt x="1808" y="848"/>
                      </a:lnTo>
                      <a:lnTo>
                        <a:pt x="1800" y="846"/>
                      </a:lnTo>
                      <a:lnTo>
                        <a:pt x="1790" y="845"/>
                      </a:lnTo>
                      <a:lnTo>
                        <a:pt x="1785" y="845"/>
                      </a:lnTo>
                      <a:lnTo>
                        <a:pt x="1779" y="848"/>
                      </a:lnTo>
                      <a:lnTo>
                        <a:pt x="1775" y="852"/>
                      </a:lnTo>
                      <a:lnTo>
                        <a:pt x="1769" y="856"/>
                      </a:lnTo>
                      <a:lnTo>
                        <a:pt x="1767" y="862"/>
                      </a:lnTo>
                      <a:lnTo>
                        <a:pt x="1765" y="863"/>
                      </a:lnTo>
                      <a:lnTo>
                        <a:pt x="1762" y="866"/>
                      </a:lnTo>
                      <a:lnTo>
                        <a:pt x="1762" y="869"/>
                      </a:lnTo>
                      <a:lnTo>
                        <a:pt x="1762" y="871"/>
                      </a:lnTo>
                      <a:lnTo>
                        <a:pt x="1774" y="874"/>
                      </a:lnTo>
                      <a:lnTo>
                        <a:pt x="1780" y="874"/>
                      </a:lnTo>
                      <a:lnTo>
                        <a:pt x="1786" y="873"/>
                      </a:lnTo>
                      <a:lnTo>
                        <a:pt x="1776" y="862"/>
                      </a:lnTo>
                      <a:lnTo>
                        <a:pt x="1793" y="855"/>
                      </a:lnTo>
                      <a:lnTo>
                        <a:pt x="1803" y="860"/>
                      </a:lnTo>
                      <a:lnTo>
                        <a:pt x="1808" y="862"/>
                      </a:lnTo>
                      <a:lnTo>
                        <a:pt x="1812" y="862"/>
                      </a:lnTo>
                      <a:lnTo>
                        <a:pt x="1816" y="862"/>
                      </a:lnTo>
                      <a:lnTo>
                        <a:pt x="1821" y="860"/>
                      </a:lnTo>
                      <a:lnTo>
                        <a:pt x="1823" y="859"/>
                      </a:lnTo>
                      <a:lnTo>
                        <a:pt x="1826" y="856"/>
                      </a:lnTo>
                      <a:lnTo>
                        <a:pt x="1808" y="848"/>
                      </a:lnTo>
                      <a:close/>
                      <a:moveTo>
                        <a:pt x="444" y="547"/>
                      </a:moveTo>
                      <a:lnTo>
                        <a:pt x="444" y="547"/>
                      </a:lnTo>
                      <a:lnTo>
                        <a:pt x="437" y="560"/>
                      </a:lnTo>
                      <a:lnTo>
                        <a:pt x="435" y="564"/>
                      </a:lnTo>
                      <a:lnTo>
                        <a:pt x="431" y="565"/>
                      </a:lnTo>
                      <a:lnTo>
                        <a:pt x="407" y="572"/>
                      </a:lnTo>
                      <a:lnTo>
                        <a:pt x="407" y="578"/>
                      </a:lnTo>
                      <a:lnTo>
                        <a:pt x="406" y="585"/>
                      </a:lnTo>
                      <a:lnTo>
                        <a:pt x="404" y="586"/>
                      </a:lnTo>
                      <a:lnTo>
                        <a:pt x="403" y="589"/>
                      </a:lnTo>
                      <a:lnTo>
                        <a:pt x="400" y="590"/>
                      </a:lnTo>
                      <a:lnTo>
                        <a:pt x="396" y="592"/>
                      </a:lnTo>
                      <a:lnTo>
                        <a:pt x="393" y="593"/>
                      </a:lnTo>
                      <a:lnTo>
                        <a:pt x="390" y="596"/>
                      </a:lnTo>
                      <a:lnTo>
                        <a:pt x="386" y="601"/>
                      </a:lnTo>
                      <a:lnTo>
                        <a:pt x="397" y="604"/>
                      </a:lnTo>
                      <a:lnTo>
                        <a:pt x="406" y="603"/>
                      </a:lnTo>
                      <a:lnTo>
                        <a:pt x="414" y="599"/>
                      </a:lnTo>
                      <a:lnTo>
                        <a:pt x="422" y="592"/>
                      </a:lnTo>
                      <a:lnTo>
                        <a:pt x="422" y="590"/>
                      </a:lnTo>
                      <a:lnTo>
                        <a:pt x="418" y="585"/>
                      </a:lnTo>
                      <a:lnTo>
                        <a:pt x="418" y="582"/>
                      </a:lnTo>
                      <a:lnTo>
                        <a:pt x="421" y="579"/>
                      </a:lnTo>
                      <a:lnTo>
                        <a:pt x="425" y="575"/>
                      </a:lnTo>
                      <a:lnTo>
                        <a:pt x="431" y="572"/>
                      </a:lnTo>
                      <a:lnTo>
                        <a:pt x="437" y="569"/>
                      </a:lnTo>
                      <a:lnTo>
                        <a:pt x="442" y="565"/>
                      </a:lnTo>
                      <a:lnTo>
                        <a:pt x="446" y="560"/>
                      </a:lnTo>
                      <a:lnTo>
                        <a:pt x="450" y="553"/>
                      </a:lnTo>
                      <a:lnTo>
                        <a:pt x="449" y="551"/>
                      </a:lnTo>
                      <a:lnTo>
                        <a:pt x="444" y="547"/>
                      </a:lnTo>
                      <a:close/>
                      <a:moveTo>
                        <a:pt x="1643" y="848"/>
                      </a:moveTo>
                      <a:lnTo>
                        <a:pt x="1643" y="848"/>
                      </a:lnTo>
                      <a:lnTo>
                        <a:pt x="1645" y="851"/>
                      </a:lnTo>
                      <a:lnTo>
                        <a:pt x="1648" y="852"/>
                      </a:lnTo>
                      <a:lnTo>
                        <a:pt x="1650" y="852"/>
                      </a:lnTo>
                      <a:lnTo>
                        <a:pt x="1656" y="851"/>
                      </a:lnTo>
                      <a:lnTo>
                        <a:pt x="1660" y="851"/>
                      </a:lnTo>
                      <a:lnTo>
                        <a:pt x="1670" y="853"/>
                      </a:lnTo>
                      <a:lnTo>
                        <a:pt x="1679" y="856"/>
                      </a:lnTo>
                      <a:lnTo>
                        <a:pt x="1684" y="856"/>
                      </a:lnTo>
                      <a:lnTo>
                        <a:pt x="1688" y="856"/>
                      </a:lnTo>
                      <a:lnTo>
                        <a:pt x="1695" y="852"/>
                      </a:lnTo>
                      <a:lnTo>
                        <a:pt x="1703" y="845"/>
                      </a:lnTo>
                      <a:lnTo>
                        <a:pt x="1675" y="841"/>
                      </a:lnTo>
                      <a:lnTo>
                        <a:pt x="1677" y="835"/>
                      </a:lnTo>
                      <a:lnTo>
                        <a:pt x="1675" y="831"/>
                      </a:lnTo>
                      <a:lnTo>
                        <a:pt x="1674" y="826"/>
                      </a:lnTo>
                      <a:lnTo>
                        <a:pt x="1671" y="821"/>
                      </a:lnTo>
                      <a:lnTo>
                        <a:pt x="1666" y="824"/>
                      </a:lnTo>
                      <a:lnTo>
                        <a:pt x="1661" y="828"/>
                      </a:lnTo>
                      <a:lnTo>
                        <a:pt x="1660" y="833"/>
                      </a:lnTo>
                      <a:lnTo>
                        <a:pt x="1660" y="837"/>
                      </a:lnTo>
                      <a:lnTo>
                        <a:pt x="1643" y="848"/>
                      </a:lnTo>
                      <a:close/>
                      <a:moveTo>
                        <a:pt x="1234" y="612"/>
                      </a:moveTo>
                      <a:lnTo>
                        <a:pt x="1234" y="612"/>
                      </a:lnTo>
                      <a:lnTo>
                        <a:pt x="1227" y="610"/>
                      </a:lnTo>
                      <a:lnTo>
                        <a:pt x="1213" y="608"/>
                      </a:lnTo>
                      <a:lnTo>
                        <a:pt x="1199" y="607"/>
                      </a:lnTo>
                      <a:lnTo>
                        <a:pt x="1185" y="608"/>
                      </a:lnTo>
                      <a:lnTo>
                        <a:pt x="1173" y="610"/>
                      </a:lnTo>
                      <a:lnTo>
                        <a:pt x="1169" y="611"/>
                      </a:lnTo>
                      <a:lnTo>
                        <a:pt x="1166" y="614"/>
                      </a:lnTo>
                      <a:lnTo>
                        <a:pt x="1166" y="618"/>
                      </a:lnTo>
                      <a:lnTo>
                        <a:pt x="1169" y="622"/>
                      </a:lnTo>
                      <a:lnTo>
                        <a:pt x="1178" y="622"/>
                      </a:lnTo>
                      <a:lnTo>
                        <a:pt x="1188" y="623"/>
                      </a:lnTo>
                      <a:lnTo>
                        <a:pt x="1196" y="623"/>
                      </a:lnTo>
                      <a:lnTo>
                        <a:pt x="1203" y="622"/>
                      </a:lnTo>
                      <a:lnTo>
                        <a:pt x="1220" y="619"/>
                      </a:lnTo>
                      <a:lnTo>
                        <a:pt x="1225" y="617"/>
                      </a:lnTo>
                      <a:lnTo>
                        <a:pt x="1234" y="612"/>
                      </a:lnTo>
                      <a:close/>
                      <a:moveTo>
                        <a:pt x="2124" y="312"/>
                      </a:moveTo>
                      <a:lnTo>
                        <a:pt x="2124" y="312"/>
                      </a:lnTo>
                      <a:lnTo>
                        <a:pt x="2093" y="326"/>
                      </a:lnTo>
                      <a:lnTo>
                        <a:pt x="2103" y="329"/>
                      </a:lnTo>
                      <a:lnTo>
                        <a:pt x="2113" y="331"/>
                      </a:lnTo>
                      <a:lnTo>
                        <a:pt x="2122" y="333"/>
                      </a:lnTo>
                      <a:lnTo>
                        <a:pt x="2134" y="331"/>
                      </a:lnTo>
                      <a:lnTo>
                        <a:pt x="2132" y="344"/>
                      </a:lnTo>
                      <a:lnTo>
                        <a:pt x="2135" y="345"/>
                      </a:lnTo>
                      <a:lnTo>
                        <a:pt x="2139" y="338"/>
                      </a:lnTo>
                      <a:lnTo>
                        <a:pt x="2143" y="331"/>
                      </a:lnTo>
                      <a:lnTo>
                        <a:pt x="2150" y="326"/>
                      </a:lnTo>
                      <a:lnTo>
                        <a:pt x="2158" y="322"/>
                      </a:lnTo>
                      <a:lnTo>
                        <a:pt x="2152" y="317"/>
                      </a:lnTo>
                      <a:lnTo>
                        <a:pt x="2145" y="317"/>
                      </a:lnTo>
                      <a:lnTo>
                        <a:pt x="2139" y="317"/>
                      </a:lnTo>
                      <a:lnTo>
                        <a:pt x="2135" y="320"/>
                      </a:lnTo>
                      <a:lnTo>
                        <a:pt x="2124" y="312"/>
                      </a:lnTo>
                      <a:close/>
                      <a:moveTo>
                        <a:pt x="414" y="1065"/>
                      </a:moveTo>
                      <a:lnTo>
                        <a:pt x="414" y="1065"/>
                      </a:lnTo>
                      <a:lnTo>
                        <a:pt x="414" y="1062"/>
                      </a:lnTo>
                      <a:lnTo>
                        <a:pt x="401" y="1062"/>
                      </a:lnTo>
                      <a:lnTo>
                        <a:pt x="389" y="1060"/>
                      </a:lnTo>
                      <a:lnTo>
                        <a:pt x="377" y="1058"/>
                      </a:lnTo>
                      <a:lnTo>
                        <a:pt x="370" y="1058"/>
                      </a:lnTo>
                      <a:lnTo>
                        <a:pt x="363" y="1060"/>
                      </a:lnTo>
                      <a:lnTo>
                        <a:pt x="359" y="1072"/>
                      </a:lnTo>
                      <a:lnTo>
                        <a:pt x="377" y="1069"/>
                      </a:lnTo>
                      <a:lnTo>
                        <a:pt x="385" y="1080"/>
                      </a:lnTo>
                      <a:lnTo>
                        <a:pt x="379" y="1087"/>
                      </a:lnTo>
                      <a:lnTo>
                        <a:pt x="385" y="1093"/>
                      </a:lnTo>
                      <a:lnTo>
                        <a:pt x="388" y="1094"/>
                      </a:lnTo>
                      <a:lnTo>
                        <a:pt x="393" y="1093"/>
                      </a:lnTo>
                      <a:lnTo>
                        <a:pt x="395" y="1087"/>
                      </a:lnTo>
                      <a:lnTo>
                        <a:pt x="395" y="1080"/>
                      </a:lnTo>
                      <a:lnTo>
                        <a:pt x="395" y="1073"/>
                      </a:lnTo>
                      <a:lnTo>
                        <a:pt x="396" y="1071"/>
                      </a:lnTo>
                      <a:lnTo>
                        <a:pt x="401" y="1068"/>
                      </a:lnTo>
                      <a:lnTo>
                        <a:pt x="410" y="1067"/>
                      </a:lnTo>
                      <a:lnTo>
                        <a:pt x="414" y="1065"/>
                      </a:lnTo>
                      <a:close/>
                      <a:moveTo>
                        <a:pt x="1771" y="65"/>
                      </a:moveTo>
                      <a:lnTo>
                        <a:pt x="1771" y="65"/>
                      </a:lnTo>
                      <a:lnTo>
                        <a:pt x="1765" y="57"/>
                      </a:lnTo>
                      <a:lnTo>
                        <a:pt x="1761" y="52"/>
                      </a:lnTo>
                      <a:lnTo>
                        <a:pt x="1756" y="46"/>
                      </a:lnTo>
                      <a:lnTo>
                        <a:pt x="1747" y="43"/>
                      </a:lnTo>
                      <a:lnTo>
                        <a:pt x="1744" y="43"/>
                      </a:lnTo>
                      <a:lnTo>
                        <a:pt x="1740" y="45"/>
                      </a:lnTo>
                      <a:lnTo>
                        <a:pt x="1738" y="46"/>
                      </a:lnTo>
                      <a:lnTo>
                        <a:pt x="1736" y="47"/>
                      </a:lnTo>
                      <a:lnTo>
                        <a:pt x="1733" y="54"/>
                      </a:lnTo>
                      <a:lnTo>
                        <a:pt x="1732" y="61"/>
                      </a:lnTo>
                      <a:lnTo>
                        <a:pt x="1731" y="67"/>
                      </a:lnTo>
                      <a:lnTo>
                        <a:pt x="1728" y="71"/>
                      </a:lnTo>
                      <a:lnTo>
                        <a:pt x="1722" y="77"/>
                      </a:lnTo>
                      <a:lnTo>
                        <a:pt x="1739" y="74"/>
                      </a:lnTo>
                      <a:lnTo>
                        <a:pt x="1746" y="57"/>
                      </a:lnTo>
                      <a:lnTo>
                        <a:pt x="1750" y="59"/>
                      </a:lnTo>
                      <a:lnTo>
                        <a:pt x="1753" y="60"/>
                      </a:lnTo>
                      <a:lnTo>
                        <a:pt x="1756" y="63"/>
                      </a:lnTo>
                      <a:lnTo>
                        <a:pt x="1757" y="67"/>
                      </a:lnTo>
                      <a:lnTo>
                        <a:pt x="1757" y="74"/>
                      </a:lnTo>
                      <a:lnTo>
                        <a:pt x="1760" y="77"/>
                      </a:lnTo>
                      <a:lnTo>
                        <a:pt x="1764" y="78"/>
                      </a:lnTo>
                      <a:lnTo>
                        <a:pt x="1771" y="65"/>
                      </a:lnTo>
                      <a:close/>
                      <a:moveTo>
                        <a:pt x="896" y="816"/>
                      </a:moveTo>
                      <a:lnTo>
                        <a:pt x="896" y="816"/>
                      </a:lnTo>
                      <a:lnTo>
                        <a:pt x="894" y="819"/>
                      </a:lnTo>
                      <a:lnTo>
                        <a:pt x="892" y="821"/>
                      </a:lnTo>
                      <a:lnTo>
                        <a:pt x="887" y="821"/>
                      </a:lnTo>
                      <a:lnTo>
                        <a:pt x="883" y="821"/>
                      </a:lnTo>
                      <a:lnTo>
                        <a:pt x="881" y="821"/>
                      </a:lnTo>
                      <a:lnTo>
                        <a:pt x="878" y="821"/>
                      </a:lnTo>
                      <a:lnTo>
                        <a:pt x="871" y="824"/>
                      </a:lnTo>
                      <a:lnTo>
                        <a:pt x="865" y="827"/>
                      </a:lnTo>
                      <a:lnTo>
                        <a:pt x="858" y="827"/>
                      </a:lnTo>
                      <a:lnTo>
                        <a:pt x="851" y="827"/>
                      </a:lnTo>
                      <a:lnTo>
                        <a:pt x="850" y="828"/>
                      </a:lnTo>
                      <a:lnTo>
                        <a:pt x="858" y="834"/>
                      </a:lnTo>
                      <a:lnTo>
                        <a:pt x="865" y="838"/>
                      </a:lnTo>
                      <a:lnTo>
                        <a:pt x="872" y="839"/>
                      </a:lnTo>
                      <a:lnTo>
                        <a:pt x="879" y="841"/>
                      </a:lnTo>
                      <a:lnTo>
                        <a:pt x="886" y="839"/>
                      </a:lnTo>
                      <a:lnTo>
                        <a:pt x="893" y="837"/>
                      </a:lnTo>
                      <a:lnTo>
                        <a:pt x="911" y="827"/>
                      </a:lnTo>
                      <a:lnTo>
                        <a:pt x="896" y="816"/>
                      </a:lnTo>
                      <a:close/>
                      <a:moveTo>
                        <a:pt x="1265" y="374"/>
                      </a:moveTo>
                      <a:lnTo>
                        <a:pt x="1265" y="374"/>
                      </a:lnTo>
                      <a:lnTo>
                        <a:pt x="1242" y="351"/>
                      </a:lnTo>
                      <a:lnTo>
                        <a:pt x="1227" y="363"/>
                      </a:lnTo>
                      <a:lnTo>
                        <a:pt x="1231" y="365"/>
                      </a:lnTo>
                      <a:lnTo>
                        <a:pt x="1235" y="366"/>
                      </a:lnTo>
                      <a:lnTo>
                        <a:pt x="1239" y="370"/>
                      </a:lnTo>
                      <a:lnTo>
                        <a:pt x="1241" y="376"/>
                      </a:lnTo>
                      <a:lnTo>
                        <a:pt x="1242" y="381"/>
                      </a:lnTo>
                      <a:lnTo>
                        <a:pt x="1228" y="385"/>
                      </a:lnTo>
                      <a:lnTo>
                        <a:pt x="1231" y="389"/>
                      </a:lnTo>
                      <a:lnTo>
                        <a:pt x="1234" y="391"/>
                      </a:lnTo>
                      <a:lnTo>
                        <a:pt x="1236" y="391"/>
                      </a:lnTo>
                      <a:lnTo>
                        <a:pt x="1241" y="391"/>
                      </a:lnTo>
                      <a:lnTo>
                        <a:pt x="1246" y="389"/>
                      </a:lnTo>
                      <a:lnTo>
                        <a:pt x="1249" y="389"/>
                      </a:lnTo>
                      <a:lnTo>
                        <a:pt x="1252" y="391"/>
                      </a:lnTo>
                      <a:lnTo>
                        <a:pt x="1254" y="387"/>
                      </a:lnTo>
                      <a:lnTo>
                        <a:pt x="1256" y="383"/>
                      </a:lnTo>
                      <a:lnTo>
                        <a:pt x="1260" y="378"/>
                      </a:lnTo>
                      <a:lnTo>
                        <a:pt x="1265" y="374"/>
                      </a:lnTo>
                      <a:close/>
                      <a:moveTo>
                        <a:pt x="367" y="938"/>
                      </a:moveTo>
                      <a:lnTo>
                        <a:pt x="367" y="938"/>
                      </a:lnTo>
                      <a:lnTo>
                        <a:pt x="382" y="931"/>
                      </a:lnTo>
                      <a:lnTo>
                        <a:pt x="403" y="921"/>
                      </a:lnTo>
                      <a:lnTo>
                        <a:pt x="413" y="917"/>
                      </a:lnTo>
                      <a:lnTo>
                        <a:pt x="418" y="917"/>
                      </a:lnTo>
                      <a:lnTo>
                        <a:pt x="425" y="916"/>
                      </a:lnTo>
                      <a:lnTo>
                        <a:pt x="428" y="916"/>
                      </a:lnTo>
                      <a:lnTo>
                        <a:pt x="429" y="914"/>
                      </a:lnTo>
                      <a:lnTo>
                        <a:pt x="431" y="911"/>
                      </a:lnTo>
                      <a:lnTo>
                        <a:pt x="429" y="909"/>
                      </a:lnTo>
                      <a:lnTo>
                        <a:pt x="388" y="911"/>
                      </a:lnTo>
                      <a:lnTo>
                        <a:pt x="385" y="921"/>
                      </a:lnTo>
                      <a:lnTo>
                        <a:pt x="382" y="923"/>
                      </a:lnTo>
                      <a:lnTo>
                        <a:pt x="378" y="923"/>
                      </a:lnTo>
                      <a:lnTo>
                        <a:pt x="370" y="921"/>
                      </a:lnTo>
                      <a:lnTo>
                        <a:pt x="365" y="920"/>
                      </a:lnTo>
                      <a:lnTo>
                        <a:pt x="363" y="920"/>
                      </a:lnTo>
                      <a:lnTo>
                        <a:pt x="359" y="923"/>
                      </a:lnTo>
                      <a:lnTo>
                        <a:pt x="356" y="927"/>
                      </a:lnTo>
                      <a:lnTo>
                        <a:pt x="367" y="938"/>
                      </a:lnTo>
                      <a:close/>
                      <a:moveTo>
                        <a:pt x="966" y="767"/>
                      </a:moveTo>
                      <a:lnTo>
                        <a:pt x="966" y="767"/>
                      </a:lnTo>
                      <a:lnTo>
                        <a:pt x="968" y="766"/>
                      </a:lnTo>
                      <a:lnTo>
                        <a:pt x="965" y="763"/>
                      </a:lnTo>
                      <a:lnTo>
                        <a:pt x="962" y="762"/>
                      </a:lnTo>
                      <a:lnTo>
                        <a:pt x="957" y="762"/>
                      </a:lnTo>
                      <a:lnTo>
                        <a:pt x="954" y="762"/>
                      </a:lnTo>
                      <a:lnTo>
                        <a:pt x="953" y="762"/>
                      </a:lnTo>
                      <a:lnTo>
                        <a:pt x="947" y="758"/>
                      </a:lnTo>
                      <a:lnTo>
                        <a:pt x="940" y="756"/>
                      </a:lnTo>
                      <a:lnTo>
                        <a:pt x="933" y="755"/>
                      </a:lnTo>
                      <a:lnTo>
                        <a:pt x="926" y="752"/>
                      </a:lnTo>
                      <a:lnTo>
                        <a:pt x="922" y="752"/>
                      </a:lnTo>
                      <a:lnTo>
                        <a:pt x="918" y="751"/>
                      </a:lnTo>
                      <a:lnTo>
                        <a:pt x="911" y="752"/>
                      </a:lnTo>
                      <a:lnTo>
                        <a:pt x="896" y="758"/>
                      </a:lnTo>
                      <a:lnTo>
                        <a:pt x="900" y="759"/>
                      </a:lnTo>
                      <a:lnTo>
                        <a:pt x="904" y="761"/>
                      </a:lnTo>
                      <a:lnTo>
                        <a:pt x="908" y="765"/>
                      </a:lnTo>
                      <a:lnTo>
                        <a:pt x="912" y="770"/>
                      </a:lnTo>
                      <a:lnTo>
                        <a:pt x="917" y="776"/>
                      </a:lnTo>
                      <a:lnTo>
                        <a:pt x="921" y="766"/>
                      </a:lnTo>
                      <a:lnTo>
                        <a:pt x="966" y="767"/>
                      </a:lnTo>
                      <a:close/>
                      <a:moveTo>
                        <a:pt x="533" y="918"/>
                      </a:moveTo>
                      <a:lnTo>
                        <a:pt x="533" y="918"/>
                      </a:lnTo>
                      <a:lnTo>
                        <a:pt x="539" y="923"/>
                      </a:lnTo>
                      <a:lnTo>
                        <a:pt x="543" y="924"/>
                      </a:lnTo>
                      <a:lnTo>
                        <a:pt x="548" y="925"/>
                      </a:lnTo>
                      <a:lnTo>
                        <a:pt x="559" y="925"/>
                      </a:lnTo>
                      <a:lnTo>
                        <a:pt x="569" y="927"/>
                      </a:lnTo>
                      <a:lnTo>
                        <a:pt x="575" y="928"/>
                      </a:lnTo>
                      <a:lnTo>
                        <a:pt x="579" y="931"/>
                      </a:lnTo>
                      <a:lnTo>
                        <a:pt x="581" y="929"/>
                      </a:lnTo>
                      <a:lnTo>
                        <a:pt x="586" y="928"/>
                      </a:lnTo>
                      <a:lnTo>
                        <a:pt x="584" y="920"/>
                      </a:lnTo>
                      <a:lnTo>
                        <a:pt x="583" y="910"/>
                      </a:lnTo>
                      <a:lnTo>
                        <a:pt x="583" y="909"/>
                      </a:lnTo>
                      <a:lnTo>
                        <a:pt x="580" y="906"/>
                      </a:lnTo>
                      <a:lnTo>
                        <a:pt x="576" y="902"/>
                      </a:lnTo>
                      <a:lnTo>
                        <a:pt x="573" y="903"/>
                      </a:lnTo>
                      <a:lnTo>
                        <a:pt x="570" y="905"/>
                      </a:lnTo>
                      <a:lnTo>
                        <a:pt x="570" y="907"/>
                      </a:lnTo>
                      <a:lnTo>
                        <a:pt x="570" y="910"/>
                      </a:lnTo>
                      <a:lnTo>
                        <a:pt x="569" y="914"/>
                      </a:lnTo>
                      <a:lnTo>
                        <a:pt x="555" y="910"/>
                      </a:lnTo>
                      <a:lnTo>
                        <a:pt x="557" y="911"/>
                      </a:lnTo>
                      <a:lnTo>
                        <a:pt x="533" y="918"/>
                      </a:lnTo>
                      <a:close/>
                      <a:moveTo>
                        <a:pt x="443" y="911"/>
                      </a:moveTo>
                      <a:lnTo>
                        <a:pt x="443" y="911"/>
                      </a:lnTo>
                      <a:lnTo>
                        <a:pt x="442" y="906"/>
                      </a:lnTo>
                      <a:lnTo>
                        <a:pt x="443" y="902"/>
                      </a:lnTo>
                      <a:lnTo>
                        <a:pt x="446" y="899"/>
                      </a:lnTo>
                      <a:lnTo>
                        <a:pt x="450" y="898"/>
                      </a:lnTo>
                      <a:lnTo>
                        <a:pt x="460" y="895"/>
                      </a:lnTo>
                      <a:lnTo>
                        <a:pt x="468" y="891"/>
                      </a:lnTo>
                      <a:lnTo>
                        <a:pt x="467" y="871"/>
                      </a:lnTo>
                      <a:lnTo>
                        <a:pt x="460" y="871"/>
                      </a:lnTo>
                      <a:lnTo>
                        <a:pt x="454" y="873"/>
                      </a:lnTo>
                      <a:lnTo>
                        <a:pt x="446" y="877"/>
                      </a:lnTo>
                      <a:lnTo>
                        <a:pt x="447" y="892"/>
                      </a:lnTo>
                      <a:lnTo>
                        <a:pt x="439" y="892"/>
                      </a:lnTo>
                      <a:lnTo>
                        <a:pt x="433" y="892"/>
                      </a:lnTo>
                      <a:lnTo>
                        <a:pt x="429" y="896"/>
                      </a:lnTo>
                      <a:lnTo>
                        <a:pt x="425" y="903"/>
                      </a:lnTo>
                      <a:lnTo>
                        <a:pt x="443" y="911"/>
                      </a:lnTo>
                      <a:close/>
                      <a:moveTo>
                        <a:pt x="327" y="754"/>
                      </a:moveTo>
                      <a:lnTo>
                        <a:pt x="327" y="754"/>
                      </a:lnTo>
                      <a:lnTo>
                        <a:pt x="316" y="767"/>
                      </a:lnTo>
                      <a:lnTo>
                        <a:pt x="335" y="773"/>
                      </a:lnTo>
                      <a:lnTo>
                        <a:pt x="335" y="779"/>
                      </a:lnTo>
                      <a:lnTo>
                        <a:pt x="336" y="781"/>
                      </a:lnTo>
                      <a:lnTo>
                        <a:pt x="339" y="784"/>
                      </a:lnTo>
                      <a:lnTo>
                        <a:pt x="343" y="785"/>
                      </a:lnTo>
                      <a:lnTo>
                        <a:pt x="364" y="767"/>
                      </a:lnTo>
                      <a:lnTo>
                        <a:pt x="353" y="759"/>
                      </a:lnTo>
                      <a:lnTo>
                        <a:pt x="346" y="762"/>
                      </a:lnTo>
                      <a:lnTo>
                        <a:pt x="339" y="762"/>
                      </a:lnTo>
                      <a:lnTo>
                        <a:pt x="334" y="759"/>
                      </a:lnTo>
                      <a:lnTo>
                        <a:pt x="327" y="754"/>
                      </a:lnTo>
                      <a:close/>
                      <a:moveTo>
                        <a:pt x="197" y="657"/>
                      </a:moveTo>
                      <a:lnTo>
                        <a:pt x="197" y="657"/>
                      </a:lnTo>
                      <a:lnTo>
                        <a:pt x="212" y="661"/>
                      </a:lnTo>
                      <a:lnTo>
                        <a:pt x="216" y="661"/>
                      </a:lnTo>
                      <a:lnTo>
                        <a:pt x="220" y="661"/>
                      </a:lnTo>
                      <a:lnTo>
                        <a:pt x="245" y="651"/>
                      </a:lnTo>
                      <a:lnTo>
                        <a:pt x="234" y="637"/>
                      </a:lnTo>
                      <a:lnTo>
                        <a:pt x="230" y="641"/>
                      </a:lnTo>
                      <a:lnTo>
                        <a:pt x="226" y="644"/>
                      </a:lnTo>
                      <a:lnTo>
                        <a:pt x="221" y="644"/>
                      </a:lnTo>
                      <a:lnTo>
                        <a:pt x="216" y="644"/>
                      </a:lnTo>
                      <a:lnTo>
                        <a:pt x="208" y="641"/>
                      </a:lnTo>
                      <a:lnTo>
                        <a:pt x="203" y="640"/>
                      </a:lnTo>
                      <a:lnTo>
                        <a:pt x="198" y="641"/>
                      </a:lnTo>
                      <a:lnTo>
                        <a:pt x="197" y="657"/>
                      </a:lnTo>
                      <a:close/>
                      <a:moveTo>
                        <a:pt x="399" y="767"/>
                      </a:moveTo>
                      <a:lnTo>
                        <a:pt x="399" y="767"/>
                      </a:lnTo>
                      <a:lnTo>
                        <a:pt x="379" y="773"/>
                      </a:lnTo>
                      <a:lnTo>
                        <a:pt x="364" y="777"/>
                      </a:lnTo>
                      <a:lnTo>
                        <a:pt x="357" y="781"/>
                      </a:lnTo>
                      <a:lnTo>
                        <a:pt x="354" y="784"/>
                      </a:lnTo>
                      <a:lnTo>
                        <a:pt x="352" y="787"/>
                      </a:lnTo>
                      <a:lnTo>
                        <a:pt x="349" y="788"/>
                      </a:lnTo>
                      <a:lnTo>
                        <a:pt x="346" y="790"/>
                      </a:lnTo>
                      <a:lnTo>
                        <a:pt x="341" y="794"/>
                      </a:lnTo>
                      <a:lnTo>
                        <a:pt x="342" y="797"/>
                      </a:lnTo>
                      <a:lnTo>
                        <a:pt x="354" y="794"/>
                      </a:lnTo>
                      <a:lnTo>
                        <a:pt x="361" y="792"/>
                      </a:lnTo>
                      <a:lnTo>
                        <a:pt x="365" y="791"/>
                      </a:lnTo>
                      <a:lnTo>
                        <a:pt x="372" y="787"/>
                      </a:lnTo>
                      <a:lnTo>
                        <a:pt x="378" y="784"/>
                      </a:lnTo>
                      <a:lnTo>
                        <a:pt x="385" y="784"/>
                      </a:lnTo>
                      <a:lnTo>
                        <a:pt x="392" y="787"/>
                      </a:lnTo>
                      <a:lnTo>
                        <a:pt x="396" y="787"/>
                      </a:lnTo>
                      <a:lnTo>
                        <a:pt x="400" y="787"/>
                      </a:lnTo>
                      <a:lnTo>
                        <a:pt x="406" y="785"/>
                      </a:lnTo>
                      <a:lnTo>
                        <a:pt x="411" y="783"/>
                      </a:lnTo>
                      <a:lnTo>
                        <a:pt x="397" y="777"/>
                      </a:lnTo>
                      <a:lnTo>
                        <a:pt x="399" y="767"/>
                      </a:lnTo>
                      <a:close/>
                      <a:moveTo>
                        <a:pt x="731" y="281"/>
                      </a:moveTo>
                      <a:lnTo>
                        <a:pt x="731" y="281"/>
                      </a:lnTo>
                      <a:lnTo>
                        <a:pt x="731" y="279"/>
                      </a:lnTo>
                      <a:lnTo>
                        <a:pt x="730" y="276"/>
                      </a:lnTo>
                      <a:lnTo>
                        <a:pt x="725" y="272"/>
                      </a:lnTo>
                      <a:lnTo>
                        <a:pt x="720" y="268"/>
                      </a:lnTo>
                      <a:lnTo>
                        <a:pt x="716" y="263"/>
                      </a:lnTo>
                      <a:lnTo>
                        <a:pt x="713" y="258"/>
                      </a:lnTo>
                      <a:lnTo>
                        <a:pt x="710" y="257"/>
                      </a:lnTo>
                      <a:lnTo>
                        <a:pt x="703" y="257"/>
                      </a:lnTo>
                      <a:lnTo>
                        <a:pt x="703" y="262"/>
                      </a:lnTo>
                      <a:lnTo>
                        <a:pt x="701" y="266"/>
                      </a:lnTo>
                      <a:lnTo>
                        <a:pt x="696" y="269"/>
                      </a:lnTo>
                      <a:lnTo>
                        <a:pt x="689" y="270"/>
                      </a:lnTo>
                      <a:lnTo>
                        <a:pt x="692" y="284"/>
                      </a:lnTo>
                      <a:lnTo>
                        <a:pt x="731" y="281"/>
                      </a:lnTo>
                      <a:close/>
                      <a:moveTo>
                        <a:pt x="1524" y="806"/>
                      </a:moveTo>
                      <a:lnTo>
                        <a:pt x="1524" y="806"/>
                      </a:lnTo>
                      <a:lnTo>
                        <a:pt x="1523" y="802"/>
                      </a:lnTo>
                      <a:lnTo>
                        <a:pt x="1522" y="801"/>
                      </a:lnTo>
                      <a:lnTo>
                        <a:pt x="1517" y="801"/>
                      </a:lnTo>
                      <a:lnTo>
                        <a:pt x="1512" y="802"/>
                      </a:lnTo>
                      <a:lnTo>
                        <a:pt x="1510" y="798"/>
                      </a:lnTo>
                      <a:lnTo>
                        <a:pt x="1508" y="795"/>
                      </a:lnTo>
                      <a:lnTo>
                        <a:pt x="1504" y="795"/>
                      </a:lnTo>
                      <a:lnTo>
                        <a:pt x="1499" y="795"/>
                      </a:lnTo>
                      <a:lnTo>
                        <a:pt x="1495" y="797"/>
                      </a:lnTo>
                      <a:lnTo>
                        <a:pt x="1492" y="798"/>
                      </a:lnTo>
                      <a:lnTo>
                        <a:pt x="1492" y="802"/>
                      </a:lnTo>
                      <a:lnTo>
                        <a:pt x="1492" y="806"/>
                      </a:lnTo>
                      <a:lnTo>
                        <a:pt x="1505" y="809"/>
                      </a:lnTo>
                      <a:lnTo>
                        <a:pt x="1506" y="821"/>
                      </a:lnTo>
                      <a:lnTo>
                        <a:pt x="1545" y="810"/>
                      </a:lnTo>
                      <a:lnTo>
                        <a:pt x="1541" y="805"/>
                      </a:lnTo>
                      <a:lnTo>
                        <a:pt x="1540" y="802"/>
                      </a:lnTo>
                      <a:lnTo>
                        <a:pt x="1538" y="802"/>
                      </a:lnTo>
                      <a:lnTo>
                        <a:pt x="1531" y="803"/>
                      </a:lnTo>
                      <a:lnTo>
                        <a:pt x="1524" y="806"/>
                      </a:lnTo>
                      <a:close/>
                      <a:moveTo>
                        <a:pt x="1213" y="499"/>
                      </a:moveTo>
                      <a:lnTo>
                        <a:pt x="1213" y="499"/>
                      </a:lnTo>
                      <a:lnTo>
                        <a:pt x="1187" y="521"/>
                      </a:lnTo>
                      <a:lnTo>
                        <a:pt x="1192" y="522"/>
                      </a:lnTo>
                      <a:lnTo>
                        <a:pt x="1198" y="524"/>
                      </a:lnTo>
                      <a:lnTo>
                        <a:pt x="1206" y="522"/>
                      </a:lnTo>
                      <a:lnTo>
                        <a:pt x="1223" y="520"/>
                      </a:lnTo>
                      <a:lnTo>
                        <a:pt x="1232" y="518"/>
                      </a:lnTo>
                      <a:lnTo>
                        <a:pt x="1238" y="515"/>
                      </a:lnTo>
                      <a:lnTo>
                        <a:pt x="1242" y="511"/>
                      </a:lnTo>
                      <a:lnTo>
                        <a:pt x="1213" y="499"/>
                      </a:lnTo>
                      <a:close/>
                      <a:moveTo>
                        <a:pt x="396" y="723"/>
                      </a:moveTo>
                      <a:lnTo>
                        <a:pt x="396" y="723"/>
                      </a:lnTo>
                      <a:lnTo>
                        <a:pt x="388" y="726"/>
                      </a:lnTo>
                      <a:lnTo>
                        <a:pt x="381" y="730"/>
                      </a:lnTo>
                      <a:lnTo>
                        <a:pt x="378" y="733"/>
                      </a:lnTo>
                      <a:lnTo>
                        <a:pt x="377" y="736"/>
                      </a:lnTo>
                      <a:lnTo>
                        <a:pt x="375" y="740"/>
                      </a:lnTo>
                      <a:lnTo>
                        <a:pt x="375" y="744"/>
                      </a:lnTo>
                      <a:lnTo>
                        <a:pt x="371" y="744"/>
                      </a:lnTo>
                      <a:lnTo>
                        <a:pt x="367" y="744"/>
                      </a:lnTo>
                      <a:lnTo>
                        <a:pt x="363" y="745"/>
                      </a:lnTo>
                      <a:lnTo>
                        <a:pt x="361" y="749"/>
                      </a:lnTo>
                      <a:lnTo>
                        <a:pt x="378" y="751"/>
                      </a:lnTo>
                      <a:lnTo>
                        <a:pt x="388" y="752"/>
                      </a:lnTo>
                      <a:lnTo>
                        <a:pt x="397" y="751"/>
                      </a:lnTo>
                      <a:lnTo>
                        <a:pt x="396" y="747"/>
                      </a:lnTo>
                      <a:lnTo>
                        <a:pt x="396" y="743"/>
                      </a:lnTo>
                      <a:lnTo>
                        <a:pt x="397" y="740"/>
                      </a:lnTo>
                      <a:lnTo>
                        <a:pt x="400" y="737"/>
                      </a:lnTo>
                      <a:lnTo>
                        <a:pt x="407" y="734"/>
                      </a:lnTo>
                      <a:lnTo>
                        <a:pt x="417" y="731"/>
                      </a:lnTo>
                      <a:lnTo>
                        <a:pt x="396" y="723"/>
                      </a:lnTo>
                      <a:close/>
                      <a:moveTo>
                        <a:pt x="1602" y="427"/>
                      </a:moveTo>
                      <a:lnTo>
                        <a:pt x="1602" y="427"/>
                      </a:lnTo>
                      <a:lnTo>
                        <a:pt x="1628" y="427"/>
                      </a:lnTo>
                      <a:lnTo>
                        <a:pt x="1631" y="425"/>
                      </a:lnTo>
                      <a:lnTo>
                        <a:pt x="1632" y="424"/>
                      </a:lnTo>
                      <a:lnTo>
                        <a:pt x="1632" y="423"/>
                      </a:lnTo>
                      <a:lnTo>
                        <a:pt x="1634" y="420"/>
                      </a:lnTo>
                      <a:lnTo>
                        <a:pt x="1636" y="417"/>
                      </a:lnTo>
                      <a:lnTo>
                        <a:pt x="1641" y="416"/>
                      </a:lnTo>
                      <a:lnTo>
                        <a:pt x="1646" y="412"/>
                      </a:lnTo>
                      <a:lnTo>
                        <a:pt x="1620" y="410"/>
                      </a:lnTo>
                      <a:lnTo>
                        <a:pt x="1617" y="409"/>
                      </a:lnTo>
                      <a:lnTo>
                        <a:pt x="1614" y="406"/>
                      </a:lnTo>
                      <a:lnTo>
                        <a:pt x="1618" y="402"/>
                      </a:lnTo>
                      <a:lnTo>
                        <a:pt x="1624" y="401"/>
                      </a:lnTo>
                      <a:lnTo>
                        <a:pt x="1623" y="398"/>
                      </a:lnTo>
                      <a:lnTo>
                        <a:pt x="1618" y="398"/>
                      </a:lnTo>
                      <a:lnTo>
                        <a:pt x="1614" y="398"/>
                      </a:lnTo>
                      <a:lnTo>
                        <a:pt x="1609" y="403"/>
                      </a:lnTo>
                      <a:lnTo>
                        <a:pt x="1605" y="410"/>
                      </a:lnTo>
                      <a:lnTo>
                        <a:pt x="1602" y="419"/>
                      </a:lnTo>
                      <a:lnTo>
                        <a:pt x="1602" y="427"/>
                      </a:lnTo>
                      <a:close/>
                      <a:moveTo>
                        <a:pt x="804" y="913"/>
                      </a:moveTo>
                      <a:lnTo>
                        <a:pt x="804" y="913"/>
                      </a:lnTo>
                      <a:lnTo>
                        <a:pt x="815" y="914"/>
                      </a:lnTo>
                      <a:lnTo>
                        <a:pt x="822" y="916"/>
                      </a:lnTo>
                      <a:lnTo>
                        <a:pt x="827" y="917"/>
                      </a:lnTo>
                      <a:lnTo>
                        <a:pt x="831" y="921"/>
                      </a:lnTo>
                      <a:lnTo>
                        <a:pt x="833" y="918"/>
                      </a:lnTo>
                      <a:lnTo>
                        <a:pt x="836" y="914"/>
                      </a:lnTo>
                      <a:lnTo>
                        <a:pt x="838" y="907"/>
                      </a:lnTo>
                      <a:lnTo>
                        <a:pt x="840" y="899"/>
                      </a:lnTo>
                      <a:lnTo>
                        <a:pt x="842" y="896"/>
                      </a:lnTo>
                      <a:lnTo>
                        <a:pt x="846" y="892"/>
                      </a:lnTo>
                      <a:lnTo>
                        <a:pt x="824" y="891"/>
                      </a:lnTo>
                      <a:lnTo>
                        <a:pt x="804" y="913"/>
                      </a:lnTo>
                      <a:close/>
                      <a:moveTo>
                        <a:pt x="626" y="1011"/>
                      </a:moveTo>
                      <a:lnTo>
                        <a:pt x="626" y="1011"/>
                      </a:lnTo>
                      <a:lnTo>
                        <a:pt x="627" y="1006"/>
                      </a:lnTo>
                      <a:lnTo>
                        <a:pt x="627" y="1000"/>
                      </a:lnTo>
                      <a:lnTo>
                        <a:pt x="624" y="992"/>
                      </a:lnTo>
                      <a:lnTo>
                        <a:pt x="620" y="983"/>
                      </a:lnTo>
                      <a:lnTo>
                        <a:pt x="617" y="979"/>
                      </a:lnTo>
                      <a:lnTo>
                        <a:pt x="615" y="978"/>
                      </a:lnTo>
                      <a:lnTo>
                        <a:pt x="612" y="979"/>
                      </a:lnTo>
                      <a:lnTo>
                        <a:pt x="609" y="982"/>
                      </a:lnTo>
                      <a:lnTo>
                        <a:pt x="608" y="983"/>
                      </a:lnTo>
                      <a:lnTo>
                        <a:pt x="606" y="983"/>
                      </a:lnTo>
                      <a:lnTo>
                        <a:pt x="604" y="982"/>
                      </a:lnTo>
                      <a:lnTo>
                        <a:pt x="598" y="982"/>
                      </a:lnTo>
                      <a:lnTo>
                        <a:pt x="594" y="982"/>
                      </a:lnTo>
                      <a:lnTo>
                        <a:pt x="591" y="985"/>
                      </a:lnTo>
                      <a:lnTo>
                        <a:pt x="587" y="990"/>
                      </a:lnTo>
                      <a:lnTo>
                        <a:pt x="626" y="1011"/>
                      </a:lnTo>
                      <a:close/>
                      <a:moveTo>
                        <a:pt x="1954" y="329"/>
                      </a:moveTo>
                      <a:lnTo>
                        <a:pt x="1954" y="329"/>
                      </a:lnTo>
                      <a:lnTo>
                        <a:pt x="1942" y="327"/>
                      </a:lnTo>
                      <a:lnTo>
                        <a:pt x="1934" y="326"/>
                      </a:lnTo>
                      <a:lnTo>
                        <a:pt x="1927" y="323"/>
                      </a:lnTo>
                      <a:lnTo>
                        <a:pt x="1922" y="322"/>
                      </a:lnTo>
                      <a:lnTo>
                        <a:pt x="1918" y="323"/>
                      </a:lnTo>
                      <a:lnTo>
                        <a:pt x="1911" y="329"/>
                      </a:lnTo>
                      <a:lnTo>
                        <a:pt x="1912" y="331"/>
                      </a:lnTo>
                      <a:lnTo>
                        <a:pt x="1915" y="334"/>
                      </a:lnTo>
                      <a:lnTo>
                        <a:pt x="1918" y="334"/>
                      </a:lnTo>
                      <a:lnTo>
                        <a:pt x="1920" y="335"/>
                      </a:lnTo>
                      <a:lnTo>
                        <a:pt x="1934" y="335"/>
                      </a:lnTo>
                      <a:lnTo>
                        <a:pt x="1934" y="344"/>
                      </a:lnTo>
                      <a:lnTo>
                        <a:pt x="1934" y="347"/>
                      </a:lnTo>
                      <a:lnTo>
                        <a:pt x="1934" y="351"/>
                      </a:lnTo>
                      <a:lnTo>
                        <a:pt x="1937" y="353"/>
                      </a:lnTo>
                      <a:lnTo>
                        <a:pt x="1940" y="355"/>
                      </a:lnTo>
                      <a:lnTo>
                        <a:pt x="1944" y="355"/>
                      </a:lnTo>
                      <a:lnTo>
                        <a:pt x="1947" y="353"/>
                      </a:lnTo>
                      <a:lnTo>
                        <a:pt x="1954" y="329"/>
                      </a:lnTo>
                      <a:close/>
                      <a:moveTo>
                        <a:pt x="593" y="852"/>
                      </a:moveTo>
                      <a:lnTo>
                        <a:pt x="593" y="852"/>
                      </a:lnTo>
                      <a:lnTo>
                        <a:pt x="586" y="849"/>
                      </a:lnTo>
                      <a:lnTo>
                        <a:pt x="580" y="848"/>
                      </a:lnTo>
                      <a:lnTo>
                        <a:pt x="573" y="848"/>
                      </a:lnTo>
                      <a:lnTo>
                        <a:pt x="568" y="851"/>
                      </a:lnTo>
                      <a:lnTo>
                        <a:pt x="566" y="853"/>
                      </a:lnTo>
                      <a:lnTo>
                        <a:pt x="563" y="856"/>
                      </a:lnTo>
                      <a:lnTo>
                        <a:pt x="561" y="863"/>
                      </a:lnTo>
                      <a:lnTo>
                        <a:pt x="561" y="866"/>
                      </a:lnTo>
                      <a:lnTo>
                        <a:pt x="562" y="867"/>
                      </a:lnTo>
                      <a:lnTo>
                        <a:pt x="586" y="869"/>
                      </a:lnTo>
                      <a:lnTo>
                        <a:pt x="581" y="881"/>
                      </a:lnTo>
                      <a:lnTo>
                        <a:pt x="587" y="881"/>
                      </a:lnTo>
                      <a:lnTo>
                        <a:pt x="591" y="880"/>
                      </a:lnTo>
                      <a:lnTo>
                        <a:pt x="595" y="878"/>
                      </a:lnTo>
                      <a:lnTo>
                        <a:pt x="599" y="875"/>
                      </a:lnTo>
                      <a:lnTo>
                        <a:pt x="595" y="873"/>
                      </a:lnTo>
                      <a:lnTo>
                        <a:pt x="593" y="871"/>
                      </a:lnTo>
                      <a:lnTo>
                        <a:pt x="590" y="869"/>
                      </a:lnTo>
                      <a:lnTo>
                        <a:pt x="590" y="866"/>
                      </a:lnTo>
                      <a:lnTo>
                        <a:pt x="590" y="859"/>
                      </a:lnTo>
                      <a:lnTo>
                        <a:pt x="593" y="852"/>
                      </a:lnTo>
                      <a:close/>
                      <a:moveTo>
                        <a:pt x="544" y="884"/>
                      </a:moveTo>
                      <a:lnTo>
                        <a:pt x="544" y="884"/>
                      </a:lnTo>
                      <a:lnTo>
                        <a:pt x="543" y="880"/>
                      </a:lnTo>
                      <a:lnTo>
                        <a:pt x="543" y="877"/>
                      </a:lnTo>
                      <a:lnTo>
                        <a:pt x="543" y="873"/>
                      </a:lnTo>
                      <a:lnTo>
                        <a:pt x="541" y="871"/>
                      </a:lnTo>
                      <a:lnTo>
                        <a:pt x="539" y="871"/>
                      </a:lnTo>
                      <a:lnTo>
                        <a:pt x="532" y="885"/>
                      </a:lnTo>
                      <a:lnTo>
                        <a:pt x="523" y="881"/>
                      </a:lnTo>
                      <a:lnTo>
                        <a:pt x="518" y="880"/>
                      </a:lnTo>
                      <a:lnTo>
                        <a:pt x="514" y="889"/>
                      </a:lnTo>
                      <a:lnTo>
                        <a:pt x="512" y="892"/>
                      </a:lnTo>
                      <a:lnTo>
                        <a:pt x="512" y="895"/>
                      </a:lnTo>
                      <a:lnTo>
                        <a:pt x="514" y="896"/>
                      </a:lnTo>
                      <a:lnTo>
                        <a:pt x="515" y="899"/>
                      </a:lnTo>
                      <a:lnTo>
                        <a:pt x="523" y="903"/>
                      </a:lnTo>
                      <a:lnTo>
                        <a:pt x="527" y="900"/>
                      </a:lnTo>
                      <a:lnTo>
                        <a:pt x="532" y="899"/>
                      </a:lnTo>
                      <a:lnTo>
                        <a:pt x="537" y="899"/>
                      </a:lnTo>
                      <a:lnTo>
                        <a:pt x="541" y="900"/>
                      </a:lnTo>
                      <a:lnTo>
                        <a:pt x="551" y="887"/>
                      </a:lnTo>
                      <a:lnTo>
                        <a:pt x="544" y="884"/>
                      </a:lnTo>
                      <a:close/>
                      <a:moveTo>
                        <a:pt x="1600" y="817"/>
                      </a:moveTo>
                      <a:lnTo>
                        <a:pt x="1600" y="817"/>
                      </a:lnTo>
                      <a:lnTo>
                        <a:pt x="1625" y="817"/>
                      </a:lnTo>
                      <a:lnTo>
                        <a:pt x="1628" y="806"/>
                      </a:lnTo>
                      <a:lnTo>
                        <a:pt x="1624" y="803"/>
                      </a:lnTo>
                      <a:lnTo>
                        <a:pt x="1618" y="802"/>
                      </a:lnTo>
                      <a:lnTo>
                        <a:pt x="1609" y="801"/>
                      </a:lnTo>
                      <a:lnTo>
                        <a:pt x="1599" y="798"/>
                      </a:lnTo>
                      <a:lnTo>
                        <a:pt x="1591" y="794"/>
                      </a:lnTo>
                      <a:lnTo>
                        <a:pt x="1587" y="797"/>
                      </a:lnTo>
                      <a:lnTo>
                        <a:pt x="1584" y="799"/>
                      </a:lnTo>
                      <a:lnTo>
                        <a:pt x="1584" y="803"/>
                      </a:lnTo>
                      <a:lnTo>
                        <a:pt x="1585" y="808"/>
                      </a:lnTo>
                      <a:lnTo>
                        <a:pt x="1594" y="809"/>
                      </a:lnTo>
                      <a:lnTo>
                        <a:pt x="1598" y="810"/>
                      </a:lnTo>
                      <a:lnTo>
                        <a:pt x="1599" y="813"/>
                      </a:lnTo>
                      <a:lnTo>
                        <a:pt x="1600" y="817"/>
                      </a:lnTo>
                      <a:close/>
                      <a:moveTo>
                        <a:pt x="295" y="308"/>
                      </a:moveTo>
                      <a:lnTo>
                        <a:pt x="295" y="308"/>
                      </a:lnTo>
                      <a:lnTo>
                        <a:pt x="300" y="293"/>
                      </a:lnTo>
                      <a:lnTo>
                        <a:pt x="289" y="293"/>
                      </a:lnTo>
                      <a:lnTo>
                        <a:pt x="289" y="290"/>
                      </a:lnTo>
                      <a:lnTo>
                        <a:pt x="314" y="281"/>
                      </a:lnTo>
                      <a:lnTo>
                        <a:pt x="314" y="280"/>
                      </a:lnTo>
                      <a:lnTo>
                        <a:pt x="288" y="273"/>
                      </a:lnTo>
                      <a:lnTo>
                        <a:pt x="275" y="284"/>
                      </a:lnTo>
                      <a:lnTo>
                        <a:pt x="278" y="287"/>
                      </a:lnTo>
                      <a:lnTo>
                        <a:pt x="280" y="291"/>
                      </a:lnTo>
                      <a:lnTo>
                        <a:pt x="280" y="297"/>
                      </a:lnTo>
                      <a:lnTo>
                        <a:pt x="278" y="301"/>
                      </a:lnTo>
                      <a:lnTo>
                        <a:pt x="295" y="308"/>
                      </a:lnTo>
                      <a:close/>
                      <a:moveTo>
                        <a:pt x="1436" y="1107"/>
                      </a:moveTo>
                      <a:lnTo>
                        <a:pt x="1436" y="1107"/>
                      </a:lnTo>
                      <a:lnTo>
                        <a:pt x="1426" y="1111"/>
                      </a:lnTo>
                      <a:lnTo>
                        <a:pt x="1426" y="1114"/>
                      </a:lnTo>
                      <a:lnTo>
                        <a:pt x="1441" y="1115"/>
                      </a:lnTo>
                      <a:lnTo>
                        <a:pt x="1445" y="1109"/>
                      </a:lnTo>
                      <a:lnTo>
                        <a:pt x="1448" y="1107"/>
                      </a:lnTo>
                      <a:lnTo>
                        <a:pt x="1448" y="1104"/>
                      </a:lnTo>
                      <a:lnTo>
                        <a:pt x="1448" y="1101"/>
                      </a:lnTo>
                      <a:lnTo>
                        <a:pt x="1445" y="1098"/>
                      </a:lnTo>
                      <a:lnTo>
                        <a:pt x="1441" y="1093"/>
                      </a:lnTo>
                      <a:lnTo>
                        <a:pt x="1452" y="1089"/>
                      </a:lnTo>
                      <a:lnTo>
                        <a:pt x="1452" y="1086"/>
                      </a:lnTo>
                      <a:lnTo>
                        <a:pt x="1422" y="1086"/>
                      </a:lnTo>
                      <a:lnTo>
                        <a:pt x="1419" y="1091"/>
                      </a:lnTo>
                      <a:lnTo>
                        <a:pt x="1418" y="1097"/>
                      </a:lnTo>
                      <a:lnTo>
                        <a:pt x="1418" y="1101"/>
                      </a:lnTo>
                      <a:lnTo>
                        <a:pt x="1421" y="1103"/>
                      </a:lnTo>
                      <a:lnTo>
                        <a:pt x="1430" y="1097"/>
                      </a:lnTo>
                      <a:lnTo>
                        <a:pt x="1436" y="1107"/>
                      </a:lnTo>
                      <a:close/>
                      <a:moveTo>
                        <a:pt x="1923" y="306"/>
                      </a:moveTo>
                      <a:lnTo>
                        <a:pt x="1923" y="306"/>
                      </a:lnTo>
                      <a:lnTo>
                        <a:pt x="1923" y="302"/>
                      </a:lnTo>
                      <a:lnTo>
                        <a:pt x="1920" y="301"/>
                      </a:lnTo>
                      <a:lnTo>
                        <a:pt x="1915" y="299"/>
                      </a:lnTo>
                      <a:lnTo>
                        <a:pt x="1912" y="297"/>
                      </a:lnTo>
                      <a:lnTo>
                        <a:pt x="1909" y="295"/>
                      </a:lnTo>
                      <a:lnTo>
                        <a:pt x="1905" y="290"/>
                      </a:lnTo>
                      <a:lnTo>
                        <a:pt x="1891" y="291"/>
                      </a:lnTo>
                      <a:lnTo>
                        <a:pt x="1894" y="294"/>
                      </a:lnTo>
                      <a:lnTo>
                        <a:pt x="1893" y="297"/>
                      </a:lnTo>
                      <a:lnTo>
                        <a:pt x="1891" y="299"/>
                      </a:lnTo>
                      <a:lnTo>
                        <a:pt x="1888" y="302"/>
                      </a:lnTo>
                      <a:lnTo>
                        <a:pt x="1886" y="304"/>
                      </a:lnTo>
                      <a:lnTo>
                        <a:pt x="1883" y="306"/>
                      </a:lnTo>
                      <a:lnTo>
                        <a:pt x="1883" y="309"/>
                      </a:lnTo>
                      <a:lnTo>
                        <a:pt x="1884" y="312"/>
                      </a:lnTo>
                      <a:lnTo>
                        <a:pt x="1877" y="317"/>
                      </a:lnTo>
                      <a:lnTo>
                        <a:pt x="1879" y="320"/>
                      </a:lnTo>
                      <a:lnTo>
                        <a:pt x="1888" y="317"/>
                      </a:lnTo>
                      <a:lnTo>
                        <a:pt x="1893" y="317"/>
                      </a:lnTo>
                      <a:lnTo>
                        <a:pt x="1895" y="315"/>
                      </a:lnTo>
                      <a:lnTo>
                        <a:pt x="1898" y="312"/>
                      </a:lnTo>
                      <a:lnTo>
                        <a:pt x="1902" y="309"/>
                      </a:lnTo>
                      <a:lnTo>
                        <a:pt x="1906" y="309"/>
                      </a:lnTo>
                      <a:lnTo>
                        <a:pt x="1912" y="309"/>
                      </a:lnTo>
                      <a:lnTo>
                        <a:pt x="1918" y="308"/>
                      </a:lnTo>
                      <a:lnTo>
                        <a:pt x="1923" y="306"/>
                      </a:lnTo>
                      <a:close/>
                      <a:moveTo>
                        <a:pt x="1696" y="1119"/>
                      </a:moveTo>
                      <a:lnTo>
                        <a:pt x="1696" y="1119"/>
                      </a:lnTo>
                      <a:lnTo>
                        <a:pt x="1685" y="1115"/>
                      </a:lnTo>
                      <a:lnTo>
                        <a:pt x="1675" y="1114"/>
                      </a:lnTo>
                      <a:lnTo>
                        <a:pt x="1671" y="1112"/>
                      </a:lnTo>
                      <a:lnTo>
                        <a:pt x="1667" y="1112"/>
                      </a:lnTo>
                      <a:lnTo>
                        <a:pt x="1653" y="1118"/>
                      </a:lnTo>
                      <a:lnTo>
                        <a:pt x="1639" y="1122"/>
                      </a:lnTo>
                      <a:lnTo>
                        <a:pt x="1645" y="1129"/>
                      </a:lnTo>
                      <a:lnTo>
                        <a:pt x="1652" y="1133"/>
                      </a:lnTo>
                      <a:lnTo>
                        <a:pt x="1657" y="1134"/>
                      </a:lnTo>
                      <a:lnTo>
                        <a:pt x="1660" y="1134"/>
                      </a:lnTo>
                      <a:lnTo>
                        <a:pt x="1663" y="1133"/>
                      </a:lnTo>
                      <a:lnTo>
                        <a:pt x="1661" y="1123"/>
                      </a:lnTo>
                      <a:lnTo>
                        <a:pt x="1679" y="1126"/>
                      </a:lnTo>
                      <a:lnTo>
                        <a:pt x="1684" y="1126"/>
                      </a:lnTo>
                      <a:lnTo>
                        <a:pt x="1688" y="1125"/>
                      </a:lnTo>
                      <a:lnTo>
                        <a:pt x="1692" y="1123"/>
                      </a:lnTo>
                      <a:lnTo>
                        <a:pt x="1696" y="1119"/>
                      </a:lnTo>
                      <a:close/>
                      <a:moveTo>
                        <a:pt x="464" y="979"/>
                      </a:moveTo>
                      <a:lnTo>
                        <a:pt x="464" y="979"/>
                      </a:lnTo>
                      <a:lnTo>
                        <a:pt x="483" y="977"/>
                      </a:lnTo>
                      <a:lnTo>
                        <a:pt x="487" y="977"/>
                      </a:lnTo>
                      <a:lnTo>
                        <a:pt x="491" y="975"/>
                      </a:lnTo>
                      <a:lnTo>
                        <a:pt x="494" y="972"/>
                      </a:lnTo>
                      <a:lnTo>
                        <a:pt x="496" y="970"/>
                      </a:lnTo>
                      <a:lnTo>
                        <a:pt x="494" y="965"/>
                      </a:lnTo>
                      <a:lnTo>
                        <a:pt x="493" y="963"/>
                      </a:lnTo>
                      <a:lnTo>
                        <a:pt x="490" y="960"/>
                      </a:lnTo>
                      <a:lnTo>
                        <a:pt x="486" y="959"/>
                      </a:lnTo>
                      <a:lnTo>
                        <a:pt x="478" y="959"/>
                      </a:lnTo>
                      <a:lnTo>
                        <a:pt x="471" y="959"/>
                      </a:lnTo>
                      <a:lnTo>
                        <a:pt x="464" y="961"/>
                      </a:lnTo>
                      <a:lnTo>
                        <a:pt x="458" y="965"/>
                      </a:lnTo>
                      <a:lnTo>
                        <a:pt x="464" y="979"/>
                      </a:lnTo>
                      <a:close/>
                      <a:moveTo>
                        <a:pt x="766" y="259"/>
                      </a:moveTo>
                      <a:lnTo>
                        <a:pt x="766" y="259"/>
                      </a:lnTo>
                      <a:lnTo>
                        <a:pt x="760" y="255"/>
                      </a:lnTo>
                      <a:lnTo>
                        <a:pt x="757" y="252"/>
                      </a:lnTo>
                      <a:lnTo>
                        <a:pt x="759" y="250"/>
                      </a:lnTo>
                      <a:lnTo>
                        <a:pt x="763" y="244"/>
                      </a:lnTo>
                      <a:lnTo>
                        <a:pt x="763" y="243"/>
                      </a:lnTo>
                      <a:lnTo>
                        <a:pt x="761" y="240"/>
                      </a:lnTo>
                      <a:lnTo>
                        <a:pt x="755" y="239"/>
                      </a:lnTo>
                      <a:lnTo>
                        <a:pt x="749" y="240"/>
                      </a:lnTo>
                      <a:lnTo>
                        <a:pt x="746" y="241"/>
                      </a:lnTo>
                      <a:lnTo>
                        <a:pt x="745" y="244"/>
                      </a:lnTo>
                      <a:lnTo>
                        <a:pt x="742" y="248"/>
                      </a:lnTo>
                      <a:lnTo>
                        <a:pt x="737" y="240"/>
                      </a:lnTo>
                      <a:lnTo>
                        <a:pt x="724" y="258"/>
                      </a:lnTo>
                      <a:lnTo>
                        <a:pt x="728" y="261"/>
                      </a:lnTo>
                      <a:lnTo>
                        <a:pt x="732" y="261"/>
                      </a:lnTo>
                      <a:lnTo>
                        <a:pt x="738" y="261"/>
                      </a:lnTo>
                      <a:lnTo>
                        <a:pt x="742" y="261"/>
                      </a:lnTo>
                      <a:lnTo>
                        <a:pt x="752" y="263"/>
                      </a:lnTo>
                      <a:lnTo>
                        <a:pt x="760" y="268"/>
                      </a:lnTo>
                      <a:lnTo>
                        <a:pt x="766" y="259"/>
                      </a:lnTo>
                      <a:close/>
                      <a:moveTo>
                        <a:pt x="1659" y="437"/>
                      </a:moveTo>
                      <a:lnTo>
                        <a:pt x="1659" y="437"/>
                      </a:lnTo>
                      <a:lnTo>
                        <a:pt x="1664" y="435"/>
                      </a:lnTo>
                      <a:lnTo>
                        <a:pt x="1670" y="437"/>
                      </a:lnTo>
                      <a:lnTo>
                        <a:pt x="1681" y="443"/>
                      </a:lnTo>
                      <a:lnTo>
                        <a:pt x="1681" y="438"/>
                      </a:lnTo>
                      <a:lnTo>
                        <a:pt x="1682" y="435"/>
                      </a:lnTo>
                      <a:lnTo>
                        <a:pt x="1684" y="432"/>
                      </a:lnTo>
                      <a:lnTo>
                        <a:pt x="1686" y="431"/>
                      </a:lnTo>
                      <a:lnTo>
                        <a:pt x="1693" y="430"/>
                      </a:lnTo>
                      <a:lnTo>
                        <a:pt x="1702" y="428"/>
                      </a:lnTo>
                      <a:lnTo>
                        <a:pt x="1700" y="414"/>
                      </a:lnTo>
                      <a:lnTo>
                        <a:pt x="1690" y="417"/>
                      </a:lnTo>
                      <a:lnTo>
                        <a:pt x="1682" y="417"/>
                      </a:lnTo>
                      <a:lnTo>
                        <a:pt x="1674" y="419"/>
                      </a:lnTo>
                      <a:lnTo>
                        <a:pt x="1667" y="423"/>
                      </a:lnTo>
                      <a:lnTo>
                        <a:pt x="1661" y="428"/>
                      </a:lnTo>
                      <a:lnTo>
                        <a:pt x="1659" y="437"/>
                      </a:lnTo>
                      <a:close/>
                      <a:moveTo>
                        <a:pt x="730" y="1065"/>
                      </a:moveTo>
                      <a:lnTo>
                        <a:pt x="730" y="1065"/>
                      </a:lnTo>
                      <a:lnTo>
                        <a:pt x="743" y="1061"/>
                      </a:lnTo>
                      <a:lnTo>
                        <a:pt x="750" y="1060"/>
                      </a:lnTo>
                      <a:lnTo>
                        <a:pt x="756" y="1057"/>
                      </a:lnTo>
                      <a:lnTo>
                        <a:pt x="761" y="1053"/>
                      </a:lnTo>
                      <a:lnTo>
                        <a:pt x="767" y="1047"/>
                      </a:lnTo>
                      <a:lnTo>
                        <a:pt x="778" y="1036"/>
                      </a:lnTo>
                      <a:lnTo>
                        <a:pt x="770" y="1036"/>
                      </a:lnTo>
                      <a:lnTo>
                        <a:pt x="763" y="1035"/>
                      </a:lnTo>
                      <a:lnTo>
                        <a:pt x="759" y="1031"/>
                      </a:lnTo>
                      <a:lnTo>
                        <a:pt x="755" y="1025"/>
                      </a:lnTo>
                      <a:lnTo>
                        <a:pt x="752" y="1032"/>
                      </a:lnTo>
                      <a:lnTo>
                        <a:pt x="752" y="1037"/>
                      </a:lnTo>
                      <a:lnTo>
                        <a:pt x="750" y="1044"/>
                      </a:lnTo>
                      <a:lnTo>
                        <a:pt x="748" y="1050"/>
                      </a:lnTo>
                      <a:lnTo>
                        <a:pt x="742" y="1051"/>
                      </a:lnTo>
                      <a:lnTo>
                        <a:pt x="737" y="1054"/>
                      </a:lnTo>
                      <a:lnTo>
                        <a:pt x="732" y="1058"/>
                      </a:lnTo>
                      <a:lnTo>
                        <a:pt x="730" y="1065"/>
                      </a:lnTo>
                      <a:close/>
                      <a:moveTo>
                        <a:pt x="1729" y="266"/>
                      </a:moveTo>
                      <a:lnTo>
                        <a:pt x="1729" y="266"/>
                      </a:lnTo>
                      <a:lnTo>
                        <a:pt x="1738" y="269"/>
                      </a:lnTo>
                      <a:lnTo>
                        <a:pt x="1744" y="269"/>
                      </a:lnTo>
                      <a:lnTo>
                        <a:pt x="1751" y="268"/>
                      </a:lnTo>
                      <a:lnTo>
                        <a:pt x="1758" y="265"/>
                      </a:lnTo>
                      <a:lnTo>
                        <a:pt x="1767" y="262"/>
                      </a:lnTo>
                      <a:lnTo>
                        <a:pt x="1774" y="257"/>
                      </a:lnTo>
                      <a:lnTo>
                        <a:pt x="1780" y="252"/>
                      </a:lnTo>
                      <a:lnTo>
                        <a:pt x="1789" y="248"/>
                      </a:lnTo>
                      <a:lnTo>
                        <a:pt x="1790" y="245"/>
                      </a:lnTo>
                      <a:lnTo>
                        <a:pt x="1790" y="243"/>
                      </a:lnTo>
                      <a:lnTo>
                        <a:pt x="1787" y="240"/>
                      </a:lnTo>
                      <a:lnTo>
                        <a:pt x="1783" y="240"/>
                      </a:lnTo>
                      <a:lnTo>
                        <a:pt x="1775" y="243"/>
                      </a:lnTo>
                      <a:lnTo>
                        <a:pt x="1771" y="244"/>
                      </a:lnTo>
                      <a:lnTo>
                        <a:pt x="1768" y="247"/>
                      </a:lnTo>
                      <a:lnTo>
                        <a:pt x="1761" y="252"/>
                      </a:lnTo>
                      <a:lnTo>
                        <a:pt x="1757" y="255"/>
                      </a:lnTo>
                      <a:lnTo>
                        <a:pt x="1753" y="255"/>
                      </a:lnTo>
                      <a:lnTo>
                        <a:pt x="1746" y="257"/>
                      </a:lnTo>
                      <a:lnTo>
                        <a:pt x="1740" y="259"/>
                      </a:lnTo>
                      <a:lnTo>
                        <a:pt x="1729" y="266"/>
                      </a:lnTo>
                      <a:close/>
                      <a:moveTo>
                        <a:pt x="645" y="546"/>
                      </a:moveTo>
                      <a:lnTo>
                        <a:pt x="645" y="546"/>
                      </a:lnTo>
                      <a:lnTo>
                        <a:pt x="658" y="545"/>
                      </a:lnTo>
                      <a:lnTo>
                        <a:pt x="663" y="543"/>
                      </a:lnTo>
                      <a:lnTo>
                        <a:pt x="669" y="540"/>
                      </a:lnTo>
                      <a:lnTo>
                        <a:pt x="673" y="538"/>
                      </a:lnTo>
                      <a:lnTo>
                        <a:pt x="676" y="533"/>
                      </a:lnTo>
                      <a:lnTo>
                        <a:pt x="678" y="529"/>
                      </a:lnTo>
                      <a:lnTo>
                        <a:pt x="681" y="524"/>
                      </a:lnTo>
                      <a:lnTo>
                        <a:pt x="683" y="521"/>
                      </a:lnTo>
                      <a:lnTo>
                        <a:pt x="681" y="518"/>
                      </a:lnTo>
                      <a:lnTo>
                        <a:pt x="678" y="517"/>
                      </a:lnTo>
                      <a:lnTo>
                        <a:pt x="674" y="515"/>
                      </a:lnTo>
                      <a:lnTo>
                        <a:pt x="666" y="529"/>
                      </a:lnTo>
                      <a:lnTo>
                        <a:pt x="665" y="525"/>
                      </a:lnTo>
                      <a:lnTo>
                        <a:pt x="662" y="524"/>
                      </a:lnTo>
                      <a:lnTo>
                        <a:pt x="658" y="524"/>
                      </a:lnTo>
                      <a:lnTo>
                        <a:pt x="653" y="525"/>
                      </a:lnTo>
                      <a:lnTo>
                        <a:pt x="651" y="525"/>
                      </a:lnTo>
                      <a:lnTo>
                        <a:pt x="649" y="528"/>
                      </a:lnTo>
                      <a:lnTo>
                        <a:pt x="648" y="529"/>
                      </a:lnTo>
                      <a:lnTo>
                        <a:pt x="648" y="533"/>
                      </a:lnTo>
                      <a:lnTo>
                        <a:pt x="647" y="539"/>
                      </a:lnTo>
                      <a:lnTo>
                        <a:pt x="645" y="546"/>
                      </a:lnTo>
                      <a:close/>
                      <a:moveTo>
                        <a:pt x="969" y="869"/>
                      </a:moveTo>
                      <a:lnTo>
                        <a:pt x="969" y="869"/>
                      </a:lnTo>
                      <a:lnTo>
                        <a:pt x="947" y="866"/>
                      </a:lnTo>
                      <a:lnTo>
                        <a:pt x="937" y="849"/>
                      </a:lnTo>
                      <a:lnTo>
                        <a:pt x="933" y="856"/>
                      </a:lnTo>
                      <a:lnTo>
                        <a:pt x="929" y="862"/>
                      </a:lnTo>
                      <a:lnTo>
                        <a:pt x="929" y="869"/>
                      </a:lnTo>
                      <a:lnTo>
                        <a:pt x="929" y="875"/>
                      </a:lnTo>
                      <a:lnTo>
                        <a:pt x="939" y="875"/>
                      </a:lnTo>
                      <a:lnTo>
                        <a:pt x="947" y="880"/>
                      </a:lnTo>
                      <a:lnTo>
                        <a:pt x="951" y="881"/>
                      </a:lnTo>
                      <a:lnTo>
                        <a:pt x="954" y="881"/>
                      </a:lnTo>
                      <a:lnTo>
                        <a:pt x="958" y="880"/>
                      </a:lnTo>
                      <a:lnTo>
                        <a:pt x="961" y="877"/>
                      </a:lnTo>
                      <a:lnTo>
                        <a:pt x="969" y="869"/>
                      </a:lnTo>
                      <a:close/>
                      <a:moveTo>
                        <a:pt x="584" y="585"/>
                      </a:moveTo>
                      <a:lnTo>
                        <a:pt x="584" y="585"/>
                      </a:lnTo>
                      <a:lnTo>
                        <a:pt x="587" y="578"/>
                      </a:lnTo>
                      <a:lnTo>
                        <a:pt x="590" y="574"/>
                      </a:lnTo>
                      <a:lnTo>
                        <a:pt x="593" y="569"/>
                      </a:lnTo>
                      <a:lnTo>
                        <a:pt x="597" y="567"/>
                      </a:lnTo>
                      <a:lnTo>
                        <a:pt x="601" y="565"/>
                      </a:lnTo>
                      <a:lnTo>
                        <a:pt x="606" y="565"/>
                      </a:lnTo>
                      <a:lnTo>
                        <a:pt x="612" y="565"/>
                      </a:lnTo>
                      <a:lnTo>
                        <a:pt x="622" y="564"/>
                      </a:lnTo>
                      <a:lnTo>
                        <a:pt x="627" y="563"/>
                      </a:lnTo>
                      <a:lnTo>
                        <a:pt x="633" y="561"/>
                      </a:lnTo>
                      <a:lnTo>
                        <a:pt x="641" y="556"/>
                      </a:lnTo>
                      <a:lnTo>
                        <a:pt x="635" y="550"/>
                      </a:lnTo>
                      <a:lnTo>
                        <a:pt x="633" y="547"/>
                      </a:lnTo>
                      <a:lnTo>
                        <a:pt x="629" y="547"/>
                      </a:lnTo>
                      <a:lnTo>
                        <a:pt x="626" y="556"/>
                      </a:lnTo>
                      <a:lnTo>
                        <a:pt x="616" y="551"/>
                      </a:lnTo>
                      <a:lnTo>
                        <a:pt x="612" y="557"/>
                      </a:lnTo>
                      <a:lnTo>
                        <a:pt x="608" y="558"/>
                      </a:lnTo>
                      <a:lnTo>
                        <a:pt x="604" y="558"/>
                      </a:lnTo>
                      <a:lnTo>
                        <a:pt x="598" y="558"/>
                      </a:lnTo>
                      <a:lnTo>
                        <a:pt x="594" y="560"/>
                      </a:lnTo>
                      <a:lnTo>
                        <a:pt x="590" y="563"/>
                      </a:lnTo>
                      <a:lnTo>
                        <a:pt x="586" y="565"/>
                      </a:lnTo>
                      <a:lnTo>
                        <a:pt x="584" y="569"/>
                      </a:lnTo>
                      <a:lnTo>
                        <a:pt x="583" y="574"/>
                      </a:lnTo>
                      <a:lnTo>
                        <a:pt x="583" y="579"/>
                      </a:lnTo>
                      <a:lnTo>
                        <a:pt x="584" y="585"/>
                      </a:lnTo>
                      <a:close/>
                      <a:moveTo>
                        <a:pt x="1743" y="835"/>
                      </a:moveTo>
                      <a:lnTo>
                        <a:pt x="1743" y="835"/>
                      </a:lnTo>
                      <a:lnTo>
                        <a:pt x="1751" y="845"/>
                      </a:lnTo>
                      <a:lnTo>
                        <a:pt x="1756" y="844"/>
                      </a:lnTo>
                      <a:lnTo>
                        <a:pt x="1758" y="842"/>
                      </a:lnTo>
                      <a:lnTo>
                        <a:pt x="1764" y="837"/>
                      </a:lnTo>
                      <a:lnTo>
                        <a:pt x="1767" y="831"/>
                      </a:lnTo>
                      <a:lnTo>
                        <a:pt x="1768" y="824"/>
                      </a:lnTo>
                      <a:lnTo>
                        <a:pt x="1754" y="821"/>
                      </a:lnTo>
                      <a:lnTo>
                        <a:pt x="1749" y="830"/>
                      </a:lnTo>
                      <a:lnTo>
                        <a:pt x="1744" y="828"/>
                      </a:lnTo>
                      <a:lnTo>
                        <a:pt x="1739" y="827"/>
                      </a:lnTo>
                      <a:lnTo>
                        <a:pt x="1732" y="827"/>
                      </a:lnTo>
                      <a:lnTo>
                        <a:pt x="1724" y="830"/>
                      </a:lnTo>
                      <a:lnTo>
                        <a:pt x="1715" y="834"/>
                      </a:lnTo>
                      <a:lnTo>
                        <a:pt x="1722" y="837"/>
                      </a:lnTo>
                      <a:lnTo>
                        <a:pt x="1729" y="838"/>
                      </a:lnTo>
                      <a:lnTo>
                        <a:pt x="1736" y="837"/>
                      </a:lnTo>
                      <a:lnTo>
                        <a:pt x="1743" y="835"/>
                      </a:lnTo>
                      <a:close/>
                      <a:moveTo>
                        <a:pt x="1225" y="1037"/>
                      </a:moveTo>
                      <a:lnTo>
                        <a:pt x="1225" y="1037"/>
                      </a:lnTo>
                      <a:lnTo>
                        <a:pt x="1223" y="1044"/>
                      </a:lnTo>
                      <a:lnTo>
                        <a:pt x="1221" y="1047"/>
                      </a:lnTo>
                      <a:lnTo>
                        <a:pt x="1220" y="1049"/>
                      </a:lnTo>
                      <a:lnTo>
                        <a:pt x="1216" y="1053"/>
                      </a:lnTo>
                      <a:lnTo>
                        <a:pt x="1214" y="1055"/>
                      </a:lnTo>
                      <a:lnTo>
                        <a:pt x="1216" y="1062"/>
                      </a:lnTo>
                      <a:lnTo>
                        <a:pt x="1257" y="1057"/>
                      </a:lnTo>
                      <a:lnTo>
                        <a:pt x="1253" y="1050"/>
                      </a:lnTo>
                      <a:lnTo>
                        <a:pt x="1249" y="1047"/>
                      </a:lnTo>
                      <a:lnTo>
                        <a:pt x="1242" y="1046"/>
                      </a:lnTo>
                      <a:lnTo>
                        <a:pt x="1235" y="1046"/>
                      </a:lnTo>
                      <a:lnTo>
                        <a:pt x="1225" y="1037"/>
                      </a:lnTo>
                      <a:close/>
                      <a:moveTo>
                        <a:pt x="1612" y="479"/>
                      </a:moveTo>
                      <a:lnTo>
                        <a:pt x="1612" y="479"/>
                      </a:lnTo>
                      <a:lnTo>
                        <a:pt x="1614" y="478"/>
                      </a:lnTo>
                      <a:lnTo>
                        <a:pt x="1617" y="477"/>
                      </a:lnTo>
                      <a:lnTo>
                        <a:pt x="1624" y="478"/>
                      </a:lnTo>
                      <a:lnTo>
                        <a:pt x="1630" y="478"/>
                      </a:lnTo>
                      <a:lnTo>
                        <a:pt x="1636" y="477"/>
                      </a:lnTo>
                      <a:lnTo>
                        <a:pt x="1639" y="466"/>
                      </a:lnTo>
                      <a:lnTo>
                        <a:pt x="1625" y="464"/>
                      </a:lnTo>
                      <a:lnTo>
                        <a:pt x="1617" y="464"/>
                      </a:lnTo>
                      <a:lnTo>
                        <a:pt x="1613" y="463"/>
                      </a:lnTo>
                      <a:lnTo>
                        <a:pt x="1610" y="459"/>
                      </a:lnTo>
                      <a:lnTo>
                        <a:pt x="1609" y="452"/>
                      </a:lnTo>
                      <a:lnTo>
                        <a:pt x="1596" y="461"/>
                      </a:lnTo>
                      <a:lnTo>
                        <a:pt x="1612" y="479"/>
                      </a:lnTo>
                      <a:close/>
                      <a:moveTo>
                        <a:pt x="1271" y="1075"/>
                      </a:moveTo>
                      <a:lnTo>
                        <a:pt x="1271" y="1075"/>
                      </a:lnTo>
                      <a:lnTo>
                        <a:pt x="1274" y="1083"/>
                      </a:lnTo>
                      <a:lnTo>
                        <a:pt x="1275" y="1085"/>
                      </a:lnTo>
                      <a:lnTo>
                        <a:pt x="1277" y="1086"/>
                      </a:lnTo>
                      <a:lnTo>
                        <a:pt x="1279" y="1085"/>
                      </a:lnTo>
                      <a:lnTo>
                        <a:pt x="1283" y="1083"/>
                      </a:lnTo>
                      <a:lnTo>
                        <a:pt x="1293" y="1078"/>
                      </a:lnTo>
                      <a:lnTo>
                        <a:pt x="1293" y="1073"/>
                      </a:lnTo>
                      <a:lnTo>
                        <a:pt x="1295" y="1068"/>
                      </a:lnTo>
                      <a:lnTo>
                        <a:pt x="1297" y="1064"/>
                      </a:lnTo>
                      <a:lnTo>
                        <a:pt x="1301" y="1060"/>
                      </a:lnTo>
                      <a:lnTo>
                        <a:pt x="1290" y="1051"/>
                      </a:lnTo>
                      <a:lnTo>
                        <a:pt x="1285" y="1058"/>
                      </a:lnTo>
                      <a:lnTo>
                        <a:pt x="1270" y="1053"/>
                      </a:lnTo>
                      <a:lnTo>
                        <a:pt x="1272" y="1060"/>
                      </a:lnTo>
                      <a:lnTo>
                        <a:pt x="1277" y="1065"/>
                      </a:lnTo>
                      <a:lnTo>
                        <a:pt x="1282" y="1069"/>
                      </a:lnTo>
                      <a:lnTo>
                        <a:pt x="1289" y="1072"/>
                      </a:lnTo>
                      <a:lnTo>
                        <a:pt x="1271" y="1075"/>
                      </a:lnTo>
                      <a:close/>
                      <a:moveTo>
                        <a:pt x="370" y="842"/>
                      </a:moveTo>
                      <a:lnTo>
                        <a:pt x="370" y="842"/>
                      </a:lnTo>
                      <a:lnTo>
                        <a:pt x="364" y="838"/>
                      </a:lnTo>
                      <a:lnTo>
                        <a:pt x="360" y="837"/>
                      </a:lnTo>
                      <a:lnTo>
                        <a:pt x="354" y="835"/>
                      </a:lnTo>
                      <a:lnTo>
                        <a:pt x="349" y="835"/>
                      </a:lnTo>
                      <a:lnTo>
                        <a:pt x="338" y="837"/>
                      </a:lnTo>
                      <a:lnTo>
                        <a:pt x="327" y="837"/>
                      </a:lnTo>
                      <a:lnTo>
                        <a:pt x="324" y="839"/>
                      </a:lnTo>
                      <a:lnTo>
                        <a:pt x="323" y="842"/>
                      </a:lnTo>
                      <a:lnTo>
                        <a:pt x="327" y="844"/>
                      </a:lnTo>
                      <a:lnTo>
                        <a:pt x="329" y="845"/>
                      </a:lnTo>
                      <a:lnTo>
                        <a:pt x="342" y="844"/>
                      </a:lnTo>
                      <a:lnTo>
                        <a:pt x="339" y="857"/>
                      </a:lnTo>
                      <a:lnTo>
                        <a:pt x="360" y="855"/>
                      </a:lnTo>
                      <a:lnTo>
                        <a:pt x="359" y="852"/>
                      </a:lnTo>
                      <a:lnTo>
                        <a:pt x="359" y="851"/>
                      </a:lnTo>
                      <a:lnTo>
                        <a:pt x="361" y="846"/>
                      </a:lnTo>
                      <a:lnTo>
                        <a:pt x="370" y="842"/>
                      </a:lnTo>
                      <a:close/>
                      <a:moveTo>
                        <a:pt x="779" y="286"/>
                      </a:moveTo>
                      <a:lnTo>
                        <a:pt x="779" y="286"/>
                      </a:lnTo>
                      <a:lnTo>
                        <a:pt x="782" y="284"/>
                      </a:lnTo>
                      <a:lnTo>
                        <a:pt x="785" y="284"/>
                      </a:lnTo>
                      <a:lnTo>
                        <a:pt x="791" y="286"/>
                      </a:lnTo>
                      <a:lnTo>
                        <a:pt x="796" y="286"/>
                      </a:lnTo>
                      <a:lnTo>
                        <a:pt x="799" y="284"/>
                      </a:lnTo>
                      <a:lnTo>
                        <a:pt x="802" y="281"/>
                      </a:lnTo>
                      <a:lnTo>
                        <a:pt x="802" y="283"/>
                      </a:lnTo>
                      <a:lnTo>
                        <a:pt x="807" y="284"/>
                      </a:lnTo>
                      <a:lnTo>
                        <a:pt x="810" y="284"/>
                      </a:lnTo>
                      <a:lnTo>
                        <a:pt x="811" y="283"/>
                      </a:lnTo>
                      <a:lnTo>
                        <a:pt x="811" y="279"/>
                      </a:lnTo>
                      <a:lnTo>
                        <a:pt x="811" y="268"/>
                      </a:lnTo>
                      <a:lnTo>
                        <a:pt x="803" y="265"/>
                      </a:lnTo>
                      <a:lnTo>
                        <a:pt x="796" y="265"/>
                      </a:lnTo>
                      <a:lnTo>
                        <a:pt x="788" y="266"/>
                      </a:lnTo>
                      <a:lnTo>
                        <a:pt x="779" y="269"/>
                      </a:lnTo>
                      <a:lnTo>
                        <a:pt x="779" y="286"/>
                      </a:lnTo>
                      <a:close/>
                      <a:moveTo>
                        <a:pt x="1331" y="1103"/>
                      </a:moveTo>
                      <a:lnTo>
                        <a:pt x="1331" y="1103"/>
                      </a:lnTo>
                      <a:lnTo>
                        <a:pt x="1336" y="1100"/>
                      </a:lnTo>
                      <a:lnTo>
                        <a:pt x="1339" y="1098"/>
                      </a:lnTo>
                      <a:lnTo>
                        <a:pt x="1343" y="1098"/>
                      </a:lnTo>
                      <a:lnTo>
                        <a:pt x="1349" y="1100"/>
                      </a:lnTo>
                      <a:lnTo>
                        <a:pt x="1357" y="1101"/>
                      </a:lnTo>
                      <a:lnTo>
                        <a:pt x="1361" y="1100"/>
                      </a:lnTo>
                      <a:lnTo>
                        <a:pt x="1364" y="1097"/>
                      </a:lnTo>
                      <a:lnTo>
                        <a:pt x="1367" y="1089"/>
                      </a:lnTo>
                      <a:lnTo>
                        <a:pt x="1321" y="1079"/>
                      </a:lnTo>
                      <a:lnTo>
                        <a:pt x="1331" y="1103"/>
                      </a:lnTo>
                      <a:close/>
                      <a:moveTo>
                        <a:pt x="1211" y="583"/>
                      </a:moveTo>
                      <a:lnTo>
                        <a:pt x="1211" y="583"/>
                      </a:lnTo>
                      <a:lnTo>
                        <a:pt x="1214" y="587"/>
                      </a:lnTo>
                      <a:lnTo>
                        <a:pt x="1218" y="589"/>
                      </a:lnTo>
                      <a:lnTo>
                        <a:pt x="1223" y="589"/>
                      </a:lnTo>
                      <a:lnTo>
                        <a:pt x="1227" y="589"/>
                      </a:lnTo>
                      <a:lnTo>
                        <a:pt x="1247" y="585"/>
                      </a:lnTo>
                      <a:lnTo>
                        <a:pt x="1259" y="582"/>
                      </a:lnTo>
                      <a:lnTo>
                        <a:pt x="1263" y="581"/>
                      </a:lnTo>
                      <a:lnTo>
                        <a:pt x="1268" y="578"/>
                      </a:lnTo>
                      <a:lnTo>
                        <a:pt x="1234" y="567"/>
                      </a:lnTo>
                      <a:lnTo>
                        <a:pt x="1228" y="581"/>
                      </a:lnTo>
                      <a:lnTo>
                        <a:pt x="1211" y="583"/>
                      </a:lnTo>
                      <a:close/>
                      <a:moveTo>
                        <a:pt x="1488" y="504"/>
                      </a:moveTo>
                      <a:lnTo>
                        <a:pt x="1488" y="504"/>
                      </a:lnTo>
                      <a:lnTo>
                        <a:pt x="1476" y="499"/>
                      </a:lnTo>
                      <a:lnTo>
                        <a:pt x="1463" y="496"/>
                      </a:lnTo>
                      <a:lnTo>
                        <a:pt x="1451" y="493"/>
                      </a:lnTo>
                      <a:lnTo>
                        <a:pt x="1437" y="492"/>
                      </a:lnTo>
                      <a:lnTo>
                        <a:pt x="1437" y="496"/>
                      </a:lnTo>
                      <a:lnTo>
                        <a:pt x="1455" y="500"/>
                      </a:lnTo>
                      <a:lnTo>
                        <a:pt x="1452" y="511"/>
                      </a:lnTo>
                      <a:lnTo>
                        <a:pt x="1484" y="511"/>
                      </a:lnTo>
                      <a:lnTo>
                        <a:pt x="1486" y="509"/>
                      </a:lnTo>
                      <a:lnTo>
                        <a:pt x="1488" y="504"/>
                      </a:lnTo>
                      <a:close/>
                      <a:moveTo>
                        <a:pt x="439" y="657"/>
                      </a:moveTo>
                      <a:lnTo>
                        <a:pt x="439" y="657"/>
                      </a:lnTo>
                      <a:lnTo>
                        <a:pt x="436" y="653"/>
                      </a:lnTo>
                      <a:lnTo>
                        <a:pt x="433" y="650"/>
                      </a:lnTo>
                      <a:lnTo>
                        <a:pt x="429" y="650"/>
                      </a:lnTo>
                      <a:lnTo>
                        <a:pt x="422" y="651"/>
                      </a:lnTo>
                      <a:lnTo>
                        <a:pt x="425" y="676"/>
                      </a:lnTo>
                      <a:lnTo>
                        <a:pt x="436" y="665"/>
                      </a:lnTo>
                      <a:lnTo>
                        <a:pt x="444" y="676"/>
                      </a:lnTo>
                      <a:lnTo>
                        <a:pt x="455" y="669"/>
                      </a:lnTo>
                      <a:lnTo>
                        <a:pt x="458" y="665"/>
                      </a:lnTo>
                      <a:lnTo>
                        <a:pt x="458" y="662"/>
                      </a:lnTo>
                      <a:lnTo>
                        <a:pt x="457" y="659"/>
                      </a:lnTo>
                      <a:lnTo>
                        <a:pt x="453" y="658"/>
                      </a:lnTo>
                      <a:lnTo>
                        <a:pt x="446" y="657"/>
                      </a:lnTo>
                      <a:lnTo>
                        <a:pt x="439" y="657"/>
                      </a:lnTo>
                      <a:close/>
                      <a:moveTo>
                        <a:pt x="1592" y="185"/>
                      </a:moveTo>
                      <a:lnTo>
                        <a:pt x="1592" y="185"/>
                      </a:lnTo>
                      <a:lnTo>
                        <a:pt x="1580" y="201"/>
                      </a:lnTo>
                      <a:lnTo>
                        <a:pt x="1624" y="196"/>
                      </a:lnTo>
                      <a:lnTo>
                        <a:pt x="1623" y="193"/>
                      </a:lnTo>
                      <a:lnTo>
                        <a:pt x="1621" y="190"/>
                      </a:lnTo>
                      <a:lnTo>
                        <a:pt x="1623" y="185"/>
                      </a:lnTo>
                      <a:lnTo>
                        <a:pt x="1623" y="179"/>
                      </a:lnTo>
                      <a:lnTo>
                        <a:pt x="1623" y="176"/>
                      </a:lnTo>
                      <a:lnTo>
                        <a:pt x="1620" y="172"/>
                      </a:lnTo>
                      <a:lnTo>
                        <a:pt x="1614" y="176"/>
                      </a:lnTo>
                      <a:lnTo>
                        <a:pt x="1612" y="179"/>
                      </a:lnTo>
                      <a:lnTo>
                        <a:pt x="1610" y="180"/>
                      </a:lnTo>
                      <a:lnTo>
                        <a:pt x="1609" y="185"/>
                      </a:lnTo>
                      <a:lnTo>
                        <a:pt x="1606" y="187"/>
                      </a:lnTo>
                      <a:lnTo>
                        <a:pt x="1598" y="193"/>
                      </a:lnTo>
                      <a:lnTo>
                        <a:pt x="1592" y="185"/>
                      </a:lnTo>
                      <a:close/>
                      <a:moveTo>
                        <a:pt x="764" y="867"/>
                      </a:moveTo>
                      <a:lnTo>
                        <a:pt x="764" y="867"/>
                      </a:lnTo>
                      <a:lnTo>
                        <a:pt x="768" y="866"/>
                      </a:lnTo>
                      <a:lnTo>
                        <a:pt x="764" y="853"/>
                      </a:lnTo>
                      <a:lnTo>
                        <a:pt x="749" y="848"/>
                      </a:lnTo>
                      <a:lnTo>
                        <a:pt x="743" y="845"/>
                      </a:lnTo>
                      <a:lnTo>
                        <a:pt x="741" y="845"/>
                      </a:lnTo>
                      <a:lnTo>
                        <a:pt x="738" y="849"/>
                      </a:lnTo>
                      <a:lnTo>
                        <a:pt x="735" y="853"/>
                      </a:lnTo>
                      <a:lnTo>
                        <a:pt x="734" y="864"/>
                      </a:lnTo>
                      <a:lnTo>
                        <a:pt x="749" y="873"/>
                      </a:lnTo>
                      <a:lnTo>
                        <a:pt x="752" y="873"/>
                      </a:lnTo>
                      <a:lnTo>
                        <a:pt x="753" y="871"/>
                      </a:lnTo>
                      <a:lnTo>
                        <a:pt x="752" y="867"/>
                      </a:lnTo>
                      <a:lnTo>
                        <a:pt x="752" y="863"/>
                      </a:lnTo>
                      <a:lnTo>
                        <a:pt x="752" y="862"/>
                      </a:lnTo>
                      <a:lnTo>
                        <a:pt x="756" y="862"/>
                      </a:lnTo>
                      <a:lnTo>
                        <a:pt x="764" y="867"/>
                      </a:lnTo>
                      <a:close/>
                      <a:moveTo>
                        <a:pt x="1714" y="875"/>
                      </a:moveTo>
                      <a:lnTo>
                        <a:pt x="1714" y="875"/>
                      </a:lnTo>
                      <a:lnTo>
                        <a:pt x="1718" y="875"/>
                      </a:lnTo>
                      <a:lnTo>
                        <a:pt x="1721" y="875"/>
                      </a:lnTo>
                      <a:lnTo>
                        <a:pt x="1724" y="871"/>
                      </a:lnTo>
                      <a:lnTo>
                        <a:pt x="1725" y="869"/>
                      </a:lnTo>
                      <a:lnTo>
                        <a:pt x="1726" y="867"/>
                      </a:lnTo>
                      <a:lnTo>
                        <a:pt x="1728" y="866"/>
                      </a:lnTo>
                      <a:lnTo>
                        <a:pt x="1746" y="859"/>
                      </a:lnTo>
                      <a:lnTo>
                        <a:pt x="1739" y="856"/>
                      </a:lnTo>
                      <a:lnTo>
                        <a:pt x="1733" y="856"/>
                      </a:lnTo>
                      <a:lnTo>
                        <a:pt x="1724" y="857"/>
                      </a:lnTo>
                      <a:lnTo>
                        <a:pt x="1714" y="848"/>
                      </a:lnTo>
                      <a:lnTo>
                        <a:pt x="1692" y="862"/>
                      </a:lnTo>
                      <a:lnTo>
                        <a:pt x="1715" y="866"/>
                      </a:lnTo>
                      <a:lnTo>
                        <a:pt x="1714" y="875"/>
                      </a:lnTo>
                      <a:close/>
                      <a:moveTo>
                        <a:pt x="1033" y="223"/>
                      </a:moveTo>
                      <a:lnTo>
                        <a:pt x="1033" y="223"/>
                      </a:lnTo>
                      <a:lnTo>
                        <a:pt x="1026" y="227"/>
                      </a:lnTo>
                      <a:lnTo>
                        <a:pt x="1020" y="229"/>
                      </a:lnTo>
                      <a:lnTo>
                        <a:pt x="1018" y="229"/>
                      </a:lnTo>
                      <a:lnTo>
                        <a:pt x="1013" y="229"/>
                      </a:lnTo>
                      <a:lnTo>
                        <a:pt x="1011" y="227"/>
                      </a:lnTo>
                      <a:lnTo>
                        <a:pt x="1008" y="225"/>
                      </a:lnTo>
                      <a:lnTo>
                        <a:pt x="1004" y="222"/>
                      </a:lnTo>
                      <a:lnTo>
                        <a:pt x="1000" y="223"/>
                      </a:lnTo>
                      <a:lnTo>
                        <a:pt x="995" y="226"/>
                      </a:lnTo>
                      <a:lnTo>
                        <a:pt x="994" y="230"/>
                      </a:lnTo>
                      <a:lnTo>
                        <a:pt x="994" y="240"/>
                      </a:lnTo>
                      <a:lnTo>
                        <a:pt x="997" y="241"/>
                      </a:lnTo>
                      <a:lnTo>
                        <a:pt x="1000" y="243"/>
                      </a:lnTo>
                      <a:lnTo>
                        <a:pt x="1005" y="241"/>
                      </a:lnTo>
                      <a:lnTo>
                        <a:pt x="1009" y="239"/>
                      </a:lnTo>
                      <a:lnTo>
                        <a:pt x="1013" y="234"/>
                      </a:lnTo>
                      <a:lnTo>
                        <a:pt x="1031" y="245"/>
                      </a:lnTo>
                      <a:lnTo>
                        <a:pt x="1031" y="240"/>
                      </a:lnTo>
                      <a:lnTo>
                        <a:pt x="1033" y="234"/>
                      </a:lnTo>
                      <a:lnTo>
                        <a:pt x="1034" y="229"/>
                      </a:lnTo>
                      <a:lnTo>
                        <a:pt x="1033" y="223"/>
                      </a:lnTo>
                      <a:close/>
                      <a:moveTo>
                        <a:pt x="1596" y="1122"/>
                      </a:moveTo>
                      <a:lnTo>
                        <a:pt x="1596" y="1122"/>
                      </a:lnTo>
                      <a:lnTo>
                        <a:pt x="1592" y="1130"/>
                      </a:lnTo>
                      <a:lnTo>
                        <a:pt x="1589" y="1136"/>
                      </a:lnTo>
                      <a:lnTo>
                        <a:pt x="1589" y="1141"/>
                      </a:lnTo>
                      <a:lnTo>
                        <a:pt x="1591" y="1148"/>
                      </a:lnTo>
                      <a:lnTo>
                        <a:pt x="1595" y="1151"/>
                      </a:lnTo>
                      <a:lnTo>
                        <a:pt x="1598" y="1152"/>
                      </a:lnTo>
                      <a:lnTo>
                        <a:pt x="1600" y="1150"/>
                      </a:lnTo>
                      <a:lnTo>
                        <a:pt x="1603" y="1144"/>
                      </a:lnTo>
                      <a:lnTo>
                        <a:pt x="1606" y="1140"/>
                      </a:lnTo>
                      <a:lnTo>
                        <a:pt x="1610" y="1140"/>
                      </a:lnTo>
                      <a:lnTo>
                        <a:pt x="1618" y="1140"/>
                      </a:lnTo>
                      <a:lnTo>
                        <a:pt x="1621" y="1139"/>
                      </a:lnTo>
                      <a:lnTo>
                        <a:pt x="1628" y="1136"/>
                      </a:lnTo>
                      <a:lnTo>
                        <a:pt x="1623" y="1134"/>
                      </a:lnTo>
                      <a:lnTo>
                        <a:pt x="1618" y="1133"/>
                      </a:lnTo>
                      <a:lnTo>
                        <a:pt x="1612" y="1127"/>
                      </a:lnTo>
                      <a:lnTo>
                        <a:pt x="1605" y="1123"/>
                      </a:lnTo>
                      <a:lnTo>
                        <a:pt x="1600" y="1122"/>
                      </a:lnTo>
                      <a:lnTo>
                        <a:pt x="1596" y="1122"/>
                      </a:lnTo>
                      <a:close/>
                      <a:moveTo>
                        <a:pt x="399" y="243"/>
                      </a:moveTo>
                      <a:lnTo>
                        <a:pt x="399" y="243"/>
                      </a:lnTo>
                      <a:lnTo>
                        <a:pt x="397" y="239"/>
                      </a:lnTo>
                      <a:lnTo>
                        <a:pt x="396" y="237"/>
                      </a:lnTo>
                      <a:lnTo>
                        <a:pt x="390" y="233"/>
                      </a:lnTo>
                      <a:lnTo>
                        <a:pt x="383" y="229"/>
                      </a:lnTo>
                      <a:lnTo>
                        <a:pt x="377" y="225"/>
                      </a:lnTo>
                      <a:lnTo>
                        <a:pt x="372" y="239"/>
                      </a:lnTo>
                      <a:lnTo>
                        <a:pt x="357" y="239"/>
                      </a:lnTo>
                      <a:lnTo>
                        <a:pt x="360" y="252"/>
                      </a:lnTo>
                      <a:lnTo>
                        <a:pt x="399" y="243"/>
                      </a:lnTo>
                      <a:close/>
                      <a:moveTo>
                        <a:pt x="352" y="302"/>
                      </a:moveTo>
                      <a:lnTo>
                        <a:pt x="352" y="302"/>
                      </a:lnTo>
                      <a:lnTo>
                        <a:pt x="367" y="302"/>
                      </a:lnTo>
                      <a:lnTo>
                        <a:pt x="375" y="302"/>
                      </a:lnTo>
                      <a:lnTo>
                        <a:pt x="383" y="299"/>
                      </a:lnTo>
                      <a:lnTo>
                        <a:pt x="374" y="284"/>
                      </a:lnTo>
                      <a:lnTo>
                        <a:pt x="368" y="295"/>
                      </a:lnTo>
                      <a:lnTo>
                        <a:pt x="350" y="288"/>
                      </a:lnTo>
                      <a:lnTo>
                        <a:pt x="334" y="313"/>
                      </a:lnTo>
                      <a:lnTo>
                        <a:pt x="339" y="315"/>
                      </a:lnTo>
                      <a:lnTo>
                        <a:pt x="342" y="315"/>
                      </a:lnTo>
                      <a:lnTo>
                        <a:pt x="345" y="313"/>
                      </a:lnTo>
                      <a:lnTo>
                        <a:pt x="346" y="311"/>
                      </a:lnTo>
                      <a:lnTo>
                        <a:pt x="349" y="306"/>
                      </a:lnTo>
                      <a:lnTo>
                        <a:pt x="350" y="304"/>
                      </a:lnTo>
                      <a:lnTo>
                        <a:pt x="352" y="302"/>
                      </a:lnTo>
                      <a:close/>
                      <a:moveTo>
                        <a:pt x="205" y="452"/>
                      </a:moveTo>
                      <a:lnTo>
                        <a:pt x="205" y="452"/>
                      </a:lnTo>
                      <a:lnTo>
                        <a:pt x="195" y="456"/>
                      </a:lnTo>
                      <a:lnTo>
                        <a:pt x="191" y="459"/>
                      </a:lnTo>
                      <a:lnTo>
                        <a:pt x="190" y="461"/>
                      </a:lnTo>
                      <a:lnTo>
                        <a:pt x="188" y="464"/>
                      </a:lnTo>
                      <a:lnTo>
                        <a:pt x="188" y="468"/>
                      </a:lnTo>
                      <a:lnTo>
                        <a:pt x="190" y="481"/>
                      </a:lnTo>
                      <a:lnTo>
                        <a:pt x="194" y="475"/>
                      </a:lnTo>
                      <a:lnTo>
                        <a:pt x="201" y="474"/>
                      </a:lnTo>
                      <a:lnTo>
                        <a:pt x="213" y="473"/>
                      </a:lnTo>
                      <a:lnTo>
                        <a:pt x="217" y="473"/>
                      </a:lnTo>
                      <a:lnTo>
                        <a:pt x="221" y="471"/>
                      </a:lnTo>
                      <a:lnTo>
                        <a:pt x="230" y="467"/>
                      </a:lnTo>
                      <a:lnTo>
                        <a:pt x="230" y="466"/>
                      </a:lnTo>
                      <a:lnTo>
                        <a:pt x="230" y="463"/>
                      </a:lnTo>
                      <a:lnTo>
                        <a:pt x="227" y="461"/>
                      </a:lnTo>
                      <a:lnTo>
                        <a:pt x="223" y="461"/>
                      </a:lnTo>
                      <a:lnTo>
                        <a:pt x="216" y="464"/>
                      </a:lnTo>
                      <a:lnTo>
                        <a:pt x="213" y="466"/>
                      </a:lnTo>
                      <a:lnTo>
                        <a:pt x="209" y="466"/>
                      </a:lnTo>
                      <a:lnTo>
                        <a:pt x="206" y="464"/>
                      </a:lnTo>
                      <a:lnTo>
                        <a:pt x="202" y="463"/>
                      </a:lnTo>
                      <a:lnTo>
                        <a:pt x="205" y="452"/>
                      </a:lnTo>
                      <a:close/>
                      <a:moveTo>
                        <a:pt x="1426" y="589"/>
                      </a:moveTo>
                      <a:lnTo>
                        <a:pt x="1426" y="589"/>
                      </a:lnTo>
                      <a:lnTo>
                        <a:pt x="1430" y="583"/>
                      </a:lnTo>
                      <a:lnTo>
                        <a:pt x="1430" y="581"/>
                      </a:lnTo>
                      <a:lnTo>
                        <a:pt x="1427" y="579"/>
                      </a:lnTo>
                      <a:lnTo>
                        <a:pt x="1421" y="578"/>
                      </a:lnTo>
                      <a:lnTo>
                        <a:pt x="1416" y="576"/>
                      </a:lnTo>
                      <a:lnTo>
                        <a:pt x="1412" y="575"/>
                      </a:lnTo>
                      <a:lnTo>
                        <a:pt x="1411" y="583"/>
                      </a:lnTo>
                      <a:lnTo>
                        <a:pt x="1412" y="592"/>
                      </a:lnTo>
                      <a:lnTo>
                        <a:pt x="1414" y="599"/>
                      </a:lnTo>
                      <a:lnTo>
                        <a:pt x="1416" y="603"/>
                      </a:lnTo>
                      <a:lnTo>
                        <a:pt x="1421" y="603"/>
                      </a:lnTo>
                      <a:lnTo>
                        <a:pt x="1427" y="603"/>
                      </a:lnTo>
                      <a:lnTo>
                        <a:pt x="1441" y="597"/>
                      </a:lnTo>
                      <a:lnTo>
                        <a:pt x="1426" y="589"/>
                      </a:lnTo>
                      <a:close/>
                      <a:moveTo>
                        <a:pt x="811" y="567"/>
                      </a:moveTo>
                      <a:lnTo>
                        <a:pt x="811" y="567"/>
                      </a:lnTo>
                      <a:lnTo>
                        <a:pt x="810" y="564"/>
                      </a:lnTo>
                      <a:lnTo>
                        <a:pt x="809" y="561"/>
                      </a:lnTo>
                      <a:lnTo>
                        <a:pt x="804" y="558"/>
                      </a:lnTo>
                      <a:lnTo>
                        <a:pt x="793" y="558"/>
                      </a:lnTo>
                      <a:lnTo>
                        <a:pt x="789" y="550"/>
                      </a:lnTo>
                      <a:lnTo>
                        <a:pt x="786" y="546"/>
                      </a:lnTo>
                      <a:lnTo>
                        <a:pt x="784" y="545"/>
                      </a:lnTo>
                      <a:lnTo>
                        <a:pt x="779" y="545"/>
                      </a:lnTo>
                      <a:lnTo>
                        <a:pt x="779" y="547"/>
                      </a:lnTo>
                      <a:lnTo>
                        <a:pt x="779" y="549"/>
                      </a:lnTo>
                      <a:lnTo>
                        <a:pt x="782" y="554"/>
                      </a:lnTo>
                      <a:lnTo>
                        <a:pt x="782" y="556"/>
                      </a:lnTo>
                      <a:lnTo>
                        <a:pt x="782" y="558"/>
                      </a:lnTo>
                      <a:lnTo>
                        <a:pt x="779" y="560"/>
                      </a:lnTo>
                      <a:lnTo>
                        <a:pt x="777" y="561"/>
                      </a:lnTo>
                      <a:lnTo>
                        <a:pt x="773" y="554"/>
                      </a:lnTo>
                      <a:lnTo>
                        <a:pt x="767" y="557"/>
                      </a:lnTo>
                      <a:lnTo>
                        <a:pt x="766" y="560"/>
                      </a:lnTo>
                      <a:lnTo>
                        <a:pt x="767" y="564"/>
                      </a:lnTo>
                      <a:lnTo>
                        <a:pt x="771" y="569"/>
                      </a:lnTo>
                      <a:lnTo>
                        <a:pt x="789" y="567"/>
                      </a:lnTo>
                      <a:lnTo>
                        <a:pt x="811" y="567"/>
                      </a:lnTo>
                      <a:close/>
                      <a:moveTo>
                        <a:pt x="885" y="1015"/>
                      </a:moveTo>
                      <a:lnTo>
                        <a:pt x="885" y="1015"/>
                      </a:lnTo>
                      <a:lnTo>
                        <a:pt x="897" y="1014"/>
                      </a:lnTo>
                      <a:lnTo>
                        <a:pt x="903" y="1014"/>
                      </a:lnTo>
                      <a:lnTo>
                        <a:pt x="905" y="1015"/>
                      </a:lnTo>
                      <a:lnTo>
                        <a:pt x="908" y="1015"/>
                      </a:lnTo>
                      <a:lnTo>
                        <a:pt x="918" y="1011"/>
                      </a:lnTo>
                      <a:lnTo>
                        <a:pt x="929" y="1006"/>
                      </a:lnTo>
                      <a:lnTo>
                        <a:pt x="921" y="995"/>
                      </a:lnTo>
                      <a:lnTo>
                        <a:pt x="914" y="997"/>
                      </a:lnTo>
                      <a:lnTo>
                        <a:pt x="907" y="999"/>
                      </a:lnTo>
                      <a:lnTo>
                        <a:pt x="899" y="1000"/>
                      </a:lnTo>
                      <a:lnTo>
                        <a:pt x="893" y="1003"/>
                      </a:lnTo>
                      <a:lnTo>
                        <a:pt x="889" y="1008"/>
                      </a:lnTo>
                      <a:lnTo>
                        <a:pt x="885" y="1015"/>
                      </a:lnTo>
                      <a:close/>
                      <a:moveTo>
                        <a:pt x="1747" y="313"/>
                      </a:moveTo>
                      <a:lnTo>
                        <a:pt x="1747" y="313"/>
                      </a:lnTo>
                      <a:lnTo>
                        <a:pt x="1743" y="306"/>
                      </a:lnTo>
                      <a:lnTo>
                        <a:pt x="1739" y="304"/>
                      </a:lnTo>
                      <a:lnTo>
                        <a:pt x="1735" y="302"/>
                      </a:lnTo>
                      <a:lnTo>
                        <a:pt x="1729" y="304"/>
                      </a:lnTo>
                      <a:lnTo>
                        <a:pt x="1724" y="304"/>
                      </a:lnTo>
                      <a:lnTo>
                        <a:pt x="1720" y="304"/>
                      </a:lnTo>
                      <a:lnTo>
                        <a:pt x="1714" y="299"/>
                      </a:lnTo>
                      <a:lnTo>
                        <a:pt x="1707" y="299"/>
                      </a:lnTo>
                      <a:lnTo>
                        <a:pt x="1702" y="301"/>
                      </a:lnTo>
                      <a:lnTo>
                        <a:pt x="1696" y="304"/>
                      </a:lnTo>
                      <a:lnTo>
                        <a:pt x="1699" y="305"/>
                      </a:lnTo>
                      <a:lnTo>
                        <a:pt x="1703" y="308"/>
                      </a:lnTo>
                      <a:lnTo>
                        <a:pt x="1710" y="313"/>
                      </a:lnTo>
                      <a:lnTo>
                        <a:pt x="1713" y="316"/>
                      </a:lnTo>
                      <a:lnTo>
                        <a:pt x="1717" y="316"/>
                      </a:lnTo>
                      <a:lnTo>
                        <a:pt x="1722" y="316"/>
                      </a:lnTo>
                      <a:lnTo>
                        <a:pt x="1728" y="313"/>
                      </a:lnTo>
                      <a:lnTo>
                        <a:pt x="1729" y="313"/>
                      </a:lnTo>
                      <a:lnTo>
                        <a:pt x="1732" y="315"/>
                      </a:lnTo>
                      <a:lnTo>
                        <a:pt x="1747" y="313"/>
                      </a:lnTo>
                      <a:close/>
                      <a:moveTo>
                        <a:pt x="1074" y="539"/>
                      </a:moveTo>
                      <a:lnTo>
                        <a:pt x="1074" y="539"/>
                      </a:lnTo>
                      <a:lnTo>
                        <a:pt x="1073" y="536"/>
                      </a:lnTo>
                      <a:lnTo>
                        <a:pt x="1070" y="535"/>
                      </a:lnTo>
                      <a:lnTo>
                        <a:pt x="1063" y="531"/>
                      </a:lnTo>
                      <a:lnTo>
                        <a:pt x="1055" y="529"/>
                      </a:lnTo>
                      <a:lnTo>
                        <a:pt x="1054" y="531"/>
                      </a:lnTo>
                      <a:lnTo>
                        <a:pt x="1051" y="533"/>
                      </a:lnTo>
                      <a:lnTo>
                        <a:pt x="1049" y="532"/>
                      </a:lnTo>
                      <a:lnTo>
                        <a:pt x="1045" y="531"/>
                      </a:lnTo>
                      <a:lnTo>
                        <a:pt x="1043" y="532"/>
                      </a:lnTo>
                      <a:lnTo>
                        <a:pt x="1040" y="533"/>
                      </a:lnTo>
                      <a:lnTo>
                        <a:pt x="1040" y="538"/>
                      </a:lnTo>
                      <a:lnTo>
                        <a:pt x="1038" y="553"/>
                      </a:lnTo>
                      <a:lnTo>
                        <a:pt x="1048" y="551"/>
                      </a:lnTo>
                      <a:lnTo>
                        <a:pt x="1056" y="549"/>
                      </a:lnTo>
                      <a:lnTo>
                        <a:pt x="1065" y="545"/>
                      </a:lnTo>
                      <a:lnTo>
                        <a:pt x="1074" y="539"/>
                      </a:lnTo>
                      <a:close/>
                      <a:moveTo>
                        <a:pt x="739" y="983"/>
                      </a:moveTo>
                      <a:lnTo>
                        <a:pt x="739" y="983"/>
                      </a:lnTo>
                      <a:lnTo>
                        <a:pt x="746" y="979"/>
                      </a:lnTo>
                      <a:lnTo>
                        <a:pt x="752" y="974"/>
                      </a:lnTo>
                      <a:lnTo>
                        <a:pt x="755" y="970"/>
                      </a:lnTo>
                      <a:lnTo>
                        <a:pt x="757" y="963"/>
                      </a:lnTo>
                      <a:lnTo>
                        <a:pt x="756" y="960"/>
                      </a:lnTo>
                      <a:lnTo>
                        <a:pt x="755" y="959"/>
                      </a:lnTo>
                      <a:lnTo>
                        <a:pt x="750" y="954"/>
                      </a:lnTo>
                      <a:lnTo>
                        <a:pt x="745" y="953"/>
                      </a:lnTo>
                      <a:lnTo>
                        <a:pt x="743" y="953"/>
                      </a:lnTo>
                      <a:lnTo>
                        <a:pt x="742" y="954"/>
                      </a:lnTo>
                      <a:lnTo>
                        <a:pt x="737" y="959"/>
                      </a:lnTo>
                      <a:lnTo>
                        <a:pt x="732" y="960"/>
                      </a:lnTo>
                      <a:lnTo>
                        <a:pt x="720" y="963"/>
                      </a:lnTo>
                      <a:lnTo>
                        <a:pt x="739" y="974"/>
                      </a:lnTo>
                      <a:lnTo>
                        <a:pt x="739" y="983"/>
                      </a:lnTo>
                      <a:close/>
                      <a:moveTo>
                        <a:pt x="368" y="1015"/>
                      </a:moveTo>
                      <a:lnTo>
                        <a:pt x="368" y="1015"/>
                      </a:lnTo>
                      <a:lnTo>
                        <a:pt x="379" y="1017"/>
                      </a:lnTo>
                      <a:lnTo>
                        <a:pt x="382" y="1019"/>
                      </a:lnTo>
                      <a:lnTo>
                        <a:pt x="385" y="1021"/>
                      </a:lnTo>
                      <a:lnTo>
                        <a:pt x="390" y="1025"/>
                      </a:lnTo>
                      <a:lnTo>
                        <a:pt x="395" y="1026"/>
                      </a:lnTo>
                      <a:lnTo>
                        <a:pt x="399" y="1025"/>
                      </a:lnTo>
                      <a:lnTo>
                        <a:pt x="403" y="1019"/>
                      </a:lnTo>
                      <a:lnTo>
                        <a:pt x="407" y="1017"/>
                      </a:lnTo>
                      <a:lnTo>
                        <a:pt x="410" y="1014"/>
                      </a:lnTo>
                      <a:lnTo>
                        <a:pt x="410" y="1010"/>
                      </a:lnTo>
                      <a:lnTo>
                        <a:pt x="408" y="1006"/>
                      </a:lnTo>
                      <a:lnTo>
                        <a:pt x="401" y="1008"/>
                      </a:lnTo>
                      <a:lnTo>
                        <a:pt x="395" y="1010"/>
                      </a:lnTo>
                      <a:lnTo>
                        <a:pt x="388" y="1010"/>
                      </a:lnTo>
                      <a:lnTo>
                        <a:pt x="379" y="1007"/>
                      </a:lnTo>
                      <a:lnTo>
                        <a:pt x="375" y="1006"/>
                      </a:lnTo>
                      <a:lnTo>
                        <a:pt x="372" y="1007"/>
                      </a:lnTo>
                      <a:lnTo>
                        <a:pt x="370" y="1011"/>
                      </a:lnTo>
                      <a:lnTo>
                        <a:pt x="368" y="1015"/>
                      </a:lnTo>
                      <a:close/>
                      <a:moveTo>
                        <a:pt x="1526" y="1086"/>
                      </a:moveTo>
                      <a:lnTo>
                        <a:pt x="1526" y="1086"/>
                      </a:lnTo>
                      <a:lnTo>
                        <a:pt x="1530" y="1083"/>
                      </a:lnTo>
                      <a:lnTo>
                        <a:pt x="1531" y="1080"/>
                      </a:lnTo>
                      <a:lnTo>
                        <a:pt x="1531" y="1078"/>
                      </a:lnTo>
                      <a:lnTo>
                        <a:pt x="1530" y="1072"/>
                      </a:lnTo>
                      <a:lnTo>
                        <a:pt x="1522" y="1078"/>
                      </a:lnTo>
                      <a:lnTo>
                        <a:pt x="1516" y="1085"/>
                      </a:lnTo>
                      <a:lnTo>
                        <a:pt x="1513" y="1087"/>
                      </a:lnTo>
                      <a:lnTo>
                        <a:pt x="1513" y="1091"/>
                      </a:lnTo>
                      <a:lnTo>
                        <a:pt x="1513" y="1097"/>
                      </a:lnTo>
                      <a:lnTo>
                        <a:pt x="1516" y="1103"/>
                      </a:lnTo>
                      <a:lnTo>
                        <a:pt x="1522" y="1097"/>
                      </a:lnTo>
                      <a:lnTo>
                        <a:pt x="1528" y="1094"/>
                      </a:lnTo>
                      <a:lnTo>
                        <a:pt x="1537" y="1094"/>
                      </a:lnTo>
                      <a:lnTo>
                        <a:pt x="1546" y="1094"/>
                      </a:lnTo>
                      <a:lnTo>
                        <a:pt x="1546" y="1091"/>
                      </a:lnTo>
                      <a:lnTo>
                        <a:pt x="1548" y="1089"/>
                      </a:lnTo>
                      <a:lnTo>
                        <a:pt x="1549" y="1086"/>
                      </a:lnTo>
                      <a:lnTo>
                        <a:pt x="1546" y="1083"/>
                      </a:lnTo>
                      <a:lnTo>
                        <a:pt x="1526" y="1086"/>
                      </a:lnTo>
                      <a:close/>
                      <a:moveTo>
                        <a:pt x="1772" y="374"/>
                      </a:moveTo>
                      <a:lnTo>
                        <a:pt x="1772" y="374"/>
                      </a:lnTo>
                      <a:lnTo>
                        <a:pt x="1769" y="381"/>
                      </a:lnTo>
                      <a:lnTo>
                        <a:pt x="1765" y="388"/>
                      </a:lnTo>
                      <a:lnTo>
                        <a:pt x="1762" y="394"/>
                      </a:lnTo>
                      <a:lnTo>
                        <a:pt x="1762" y="398"/>
                      </a:lnTo>
                      <a:lnTo>
                        <a:pt x="1762" y="402"/>
                      </a:lnTo>
                      <a:lnTo>
                        <a:pt x="1776" y="399"/>
                      </a:lnTo>
                      <a:lnTo>
                        <a:pt x="1782" y="396"/>
                      </a:lnTo>
                      <a:lnTo>
                        <a:pt x="1786" y="392"/>
                      </a:lnTo>
                      <a:lnTo>
                        <a:pt x="1789" y="388"/>
                      </a:lnTo>
                      <a:lnTo>
                        <a:pt x="1789" y="384"/>
                      </a:lnTo>
                      <a:lnTo>
                        <a:pt x="1787" y="380"/>
                      </a:lnTo>
                      <a:lnTo>
                        <a:pt x="1786" y="377"/>
                      </a:lnTo>
                      <a:lnTo>
                        <a:pt x="1780" y="376"/>
                      </a:lnTo>
                      <a:lnTo>
                        <a:pt x="1772" y="374"/>
                      </a:lnTo>
                      <a:close/>
                      <a:moveTo>
                        <a:pt x="1924" y="71"/>
                      </a:moveTo>
                      <a:lnTo>
                        <a:pt x="1924" y="71"/>
                      </a:lnTo>
                      <a:lnTo>
                        <a:pt x="1937" y="65"/>
                      </a:lnTo>
                      <a:lnTo>
                        <a:pt x="1941" y="61"/>
                      </a:lnTo>
                      <a:lnTo>
                        <a:pt x="1945" y="56"/>
                      </a:lnTo>
                      <a:lnTo>
                        <a:pt x="1951" y="61"/>
                      </a:lnTo>
                      <a:lnTo>
                        <a:pt x="1958" y="56"/>
                      </a:lnTo>
                      <a:lnTo>
                        <a:pt x="1960" y="50"/>
                      </a:lnTo>
                      <a:lnTo>
                        <a:pt x="1940" y="45"/>
                      </a:lnTo>
                      <a:lnTo>
                        <a:pt x="1936" y="46"/>
                      </a:lnTo>
                      <a:lnTo>
                        <a:pt x="1933" y="49"/>
                      </a:lnTo>
                      <a:lnTo>
                        <a:pt x="1929" y="53"/>
                      </a:lnTo>
                      <a:lnTo>
                        <a:pt x="1926" y="59"/>
                      </a:lnTo>
                      <a:lnTo>
                        <a:pt x="1922" y="64"/>
                      </a:lnTo>
                      <a:lnTo>
                        <a:pt x="1922" y="65"/>
                      </a:lnTo>
                      <a:lnTo>
                        <a:pt x="1922" y="68"/>
                      </a:lnTo>
                      <a:lnTo>
                        <a:pt x="1924" y="71"/>
                      </a:lnTo>
                      <a:close/>
                      <a:moveTo>
                        <a:pt x="1576" y="827"/>
                      </a:moveTo>
                      <a:lnTo>
                        <a:pt x="1576" y="827"/>
                      </a:lnTo>
                      <a:lnTo>
                        <a:pt x="1551" y="826"/>
                      </a:lnTo>
                      <a:lnTo>
                        <a:pt x="1546" y="838"/>
                      </a:lnTo>
                      <a:lnTo>
                        <a:pt x="1588" y="842"/>
                      </a:lnTo>
                      <a:lnTo>
                        <a:pt x="1584" y="834"/>
                      </a:lnTo>
                      <a:lnTo>
                        <a:pt x="1581" y="831"/>
                      </a:lnTo>
                      <a:lnTo>
                        <a:pt x="1576" y="831"/>
                      </a:lnTo>
                      <a:lnTo>
                        <a:pt x="1576" y="827"/>
                      </a:lnTo>
                      <a:close/>
                      <a:moveTo>
                        <a:pt x="489" y="161"/>
                      </a:moveTo>
                      <a:lnTo>
                        <a:pt x="489" y="161"/>
                      </a:lnTo>
                      <a:lnTo>
                        <a:pt x="493" y="157"/>
                      </a:lnTo>
                      <a:lnTo>
                        <a:pt x="497" y="155"/>
                      </a:lnTo>
                      <a:lnTo>
                        <a:pt x="501" y="155"/>
                      </a:lnTo>
                      <a:lnTo>
                        <a:pt x="507" y="155"/>
                      </a:lnTo>
                      <a:lnTo>
                        <a:pt x="509" y="164"/>
                      </a:lnTo>
                      <a:lnTo>
                        <a:pt x="519" y="162"/>
                      </a:lnTo>
                      <a:lnTo>
                        <a:pt x="525" y="160"/>
                      </a:lnTo>
                      <a:lnTo>
                        <a:pt x="529" y="155"/>
                      </a:lnTo>
                      <a:lnTo>
                        <a:pt x="530" y="150"/>
                      </a:lnTo>
                      <a:lnTo>
                        <a:pt x="516" y="149"/>
                      </a:lnTo>
                      <a:lnTo>
                        <a:pt x="504" y="147"/>
                      </a:lnTo>
                      <a:lnTo>
                        <a:pt x="497" y="147"/>
                      </a:lnTo>
                      <a:lnTo>
                        <a:pt x="494" y="147"/>
                      </a:lnTo>
                      <a:lnTo>
                        <a:pt x="491" y="149"/>
                      </a:lnTo>
                      <a:lnTo>
                        <a:pt x="490" y="150"/>
                      </a:lnTo>
                      <a:lnTo>
                        <a:pt x="489" y="153"/>
                      </a:lnTo>
                      <a:lnTo>
                        <a:pt x="489" y="161"/>
                      </a:lnTo>
                      <a:close/>
                      <a:moveTo>
                        <a:pt x="1731" y="881"/>
                      </a:moveTo>
                      <a:lnTo>
                        <a:pt x="1731" y="881"/>
                      </a:lnTo>
                      <a:lnTo>
                        <a:pt x="1689" y="887"/>
                      </a:lnTo>
                      <a:lnTo>
                        <a:pt x="1693" y="891"/>
                      </a:lnTo>
                      <a:lnTo>
                        <a:pt x="1696" y="893"/>
                      </a:lnTo>
                      <a:lnTo>
                        <a:pt x="1695" y="898"/>
                      </a:lnTo>
                      <a:lnTo>
                        <a:pt x="1693" y="902"/>
                      </a:lnTo>
                      <a:lnTo>
                        <a:pt x="1713" y="896"/>
                      </a:lnTo>
                      <a:lnTo>
                        <a:pt x="1717" y="889"/>
                      </a:lnTo>
                      <a:lnTo>
                        <a:pt x="1725" y="892"/>
                      </a:lnTo>
                      <a:lnTo>
                        <a:pt x="1733" y="895"/>
                      </a:lnTo>
                      <a:lnTo>
                        <a:pt x="1731" y="881"/>
                      </a:lnTo>
                      <a:close/>
                      <a:moveTo>
                        <a:pt x="1794" y="131"/>
                      </a:moveTo>
                      <a:lnTo>
                        <a:pt x="1794" y="131"/>
                      </a:lnTo>
                      <a:lnTo>
                        <a:pt x="1767" y="125"/>
                      </a:lnTo>
                      <a:lnTo>
                        <a:pt x="1767" y="142"/>
                      </a:lnTo>
                      <a:lnTo>
                        <a:pt x="1771" y="146"/>
                      </a:lnTo>
                      <a:lnTo>
                        <a:pt x="1776" y="147"/>
                      </a:lnTo>
                      <a:lnTo>
                        <a:pt x="1782" y="146"/>
                      </a:lnTo>
                      <a:lnTo>
                        <a:pt x="1787" y="144"/>
                      </a:lnTo>
                      <a:lnTo>
                        <a:pt x="1792" y="142"/>
                      </a:lnTo>
                      <a:lnTo>
                        <a:pt x="1794" y="137"/>
                      </a:lnTo>
                      <a:lnTo>
                        <a:pt x="1796" y="135"/>
                      </a:lnTo>
                      <a:lnTo>
                        <a:pt x="1794" y="131"/>
                      </a:lnTo>
                      <a:close/>
                      <a:moveTo>
                        <a:pt x="1245" y="549"/>
                      </a:moveTo>
                      <a:lnTo>
                        <a:pt x="1245" y="549"/>
                      </a:lnTo>
                      <a:lnTo>
                        <a:pt x="1253" y="547"/>
                      </a:lnTo>
                      <a:lnTo>
                        <a:pt x="1259" y="546"/>
                      </a:lnTo>
                      <a:lnTo>
                        <a:pt x="1260" y="545"/>
                      </a:lnTo>
                      <a:lnTo>
                        <a:pt x="1261" y="542"/>
                      </a:lnTo>
                      <a:lnTo>
                        <a:pt x="1261" y="533"/>
                      </a:lnTo>
                      <a:lnTo>
                        <a:pt x="1260" y="529"/>
                      </a:lnTo>
                      <a:lnTo>
                        <a:pt x="1259" y="527"/>
                      </a:lnTo>
                      <a:lnTo>
                        <a:pt x="1253" y="528"/>
                      </a:lnTo>
                      <a:lnTo>
                        <a:pt x="1249" y="529"/>
                      </a:lnTo>
                      <a:lnTo>
                        <a:pt x="1234" y="547"/>
                      </a:lnTo>
                      <a:lnTo>
                        <a:pt x="1235" y="550"/>
                      </a:lnTo>
                      <a:lnTo>
                        <a:pt x="1238" y="554"/>
                      </a:lnTo>
                      <a:lnTo>
                        <a:pt x="1242" y="556"/>
                      </a:lnTo>
                      <a:lnTo>
                        <a:pt x="1249" y="556"/>
                      </a:lnTo>
                      <a:lnTo>
                        <a:pt x="1245" y="549"/>
                      </a:lnTo>
                      <a:close/>
                      <a:moveTo>
                        <a:pt x="1169" y="863"/>
                      </a:moveTo>
                      <a:lnTo>
                        <a:pt x="1169" y="863"/>
                      </a:lnTo>
                      <a:lnTo>
                        <a:pt x="1166" y="862"/>
                      </a:lnTo>
                      <a:lnTo>
                        <a:pt x="1163" y="862"/>
                      </a:lnTo>
                      <a:lnTo>
                        <a:pt x="1159" y="863"/>
                      </a:lnTo>
                      <a:lnTo>
                        <a:pt x="1155" y="866"/>
                      </a:lnTo>
                      <a:lnTo>
                        <a:pt x="1151" y="867"/>
                      </a:lnTo>
                      <a:lnTo>
                        <a:pt x="1133" y="867"/>
                      </a:lnTo>
                      <a:lnTo>
                        <a:pt x="1133" y="884"/>
                      </a:lnTo>
                      <a:lnTo>
                        <a:pt x="1162" y="875"/>
                      </a:lnTo>
                      <a:lnTo>
                        <a:pt x="1160" y="869"/>
                      </a:lnTo>
                      <a:lnTo>
                        <a:pt x="1169" y="863"/>
                      </a:lnTo>
                      <a:close/>
                      <a:moveTo>
                        <a:pt x="1373" y="268"/>
                      </a:moveTo>
                      <a:lnTo>
                        <a:pt x="1373" y="268"/>
                      </a:lnTo>
                      <a:lnTo>
                        <a:pt x="1371" y="272"/>
                      </a:lnTo>
                      <a:lnTo>
                        <a:pt x="1371" y="277"/>
                      </a:lnTo>
                      <a:lnTo>
                        <a:pt x="1373" y="288"/>
                      </a:lnTo>
                      <a:lnTo>
                        <a:pt x="1382" y="272"/>
                      </a:lnTo>
                      <a:lnTo>
                        <a:pt x="1391" y="270"/>
                      </a:lnTo>
                      <a:lnTo>
                        <a:pt x="1400" y="272"/>
                      </a:lnTo>
                      <a:lnTo>
                        <a:pt x="1409" y="272"/>
                      </a:lnTo>
                      <a:lnTo>
                        <a:pt x="1419" y="269"/>
                      </a:lnTo>
                      <a:lnTo>
                        <a:pt x="1414" y="265"/>
                      </a:lnTo>
                      <a:lnTo>
                        <a:pt x="1408" y="262"/>
                      </a:lnTo>
                      <a:lnTo>
                        <a:pt x="1401" y="261"/>
                      </a:lnTo>
                      <a:lnTo>
                        <a:pt x="1396" y="262"/>
                      </a:lnTo>
                      <a:lnTo>
                        <a:pt x="1385" y="263"/>
                      </a:lnTo>
                      <a:lnTo>
                        <a:pt x="1373" y="268"/>
                      </a:lnTo>
                      <a:close/>
                      <a:moveTo>
                        <a:pt x="209" y="329"/>
                      </a:moveTo>
                      <a:lnTo>
                        <a:pt x="209" y="329"/>
                      </a:lnTo>
                      <a:lnTo>
                        <a:pt x="215" y="329"/>
                      </a:lnTo>
                      <a:lnTo>
                        <a:pt x="219" y="327"/>
                      </a:lnTo>
                      <a:lnTo>
                        <a:pt x="221" y="324"/>
                      </a:lnTo>
                      <a:lnTo>
                        <a:pt x="224" y="320"/>
                      </a:lnTo>
                      <a:lnTo>
                        <a:pt x="233" y="323"/>
                      </a:lnTo>
                      <a:lnTo>
                        <a:pt x="238" y="323"/>
                      </a:lnTo>
                      <a:lnTo>
                        <a:pt x="242" y="320"/>
                      </a:lnTo>
                      <a:lnTo>
                        <a:pt x="248" y="313"/>
                      </a:lnTo>
                      <a:lnTo>
                        <a:pt x="244" y="315"/>
                      </a:lnTo>
                      <a:lnTo>
                        <a:pt x="238" y="313"/>
                      </a:lnTo>
                      <a:lnTo>
                        <a:pt x="230" y="312"/>
                      </a:lnTo>
                      <a:lnTo>
                        <a:pt x="221" y="309"/>
                      </a:lnTo>
                      <a:lnTo>
                        <a:pt x="217" y="309"/>
                      </a:lnTo>
                      <a:lnTo>
                        <a:pt x="213" y="309"/>
                      </a:lnTo>
                      <a:lnTo>
                        <a:pt x="209" y="329"/>
                      </a:lnTo>
                      <a:close/>
                      <a:moveTo>
                        <a:pt x="1736" y="878"/>
                      </a:moveTo>
                      <a:lnTo>
                        <a:pt x="1736" y="878"/>
                      </a:lnTo>
                      <a:lnTo>
                        <a:pt x="1735" y="881"/>
                      </a:lnTo>
                      <a:lnTo>
                        <a:pt x="1735" y="885"/>
                      </a:lnTo>
                      <a:lnTo>
                        <a:pt x="1738" y="891"/>
                      </a:lnTo>
                      <a:lnTo>
                        <a:pt x="1742" y="896"/>
                      </a:lnTo>
                      <a:lnTo>
                        <a:pt x="1742" y="899"/>
                      </a:lnTo>
                      <a:lnTo>
                        <a:pt x="1740" y="902"/>
                      </a:lnTo>
                      <a:lnTo>
                        <a:pt x="1750" y="903"/>
                      </a:lnTo>
                      <a:lnTo>
                        <a:pt x="1753" y="903"/>
                      </a:lnTo>
                      <a:lnTo>
                        <a:pt x="1756" y="903"/>
                      </a:lnTo>
                      <a:lnTo>
                        <a:pt x="1757" y="900"/>
                      </a:lnTo>
                      <a:lnTo>
                        <a:pt x="1758" y="898"/>
                      </a:lnTo>
                      <a:lnTo>
                        <a:pt x="1760" y="889"/>
                      </a:lnTo>
                      <a:lnTo>
                        <a:pt x="1757" y="889"/>
                      </a:lnTo>
                      <a:lnTo>
                        <a:pt x="1754" y="888"/>
                      </a:lnTo>
                      <a:lnTo>
                        <a:pt x="1751" y="885"/>
                      </a:lnTo>
                      <a:lnTo>
                        <a:pt x="1751" y="881"/>
                      </a:lnTo>
                      <a:lnTo>
                        <a:pt x="1750" y="875"/>
                      </a:lnTo>
                      <a:lnTo>
                        <a:pt x="1736" y="878"/>
                      </a:lnTo>
                      <a:close/>
                      <a:moveTo>
                        <a:pt x="1805" y="50"/>
                      </a:moveTo>
                      <a:lnTo>
                        <a:pt x="1805" y="50"/>
                      </a:lnTo>
                      <a:lnTo>
                        <a:pt x="1804" y="38"/>
                      </a:lnTo>
                      <a:lnTo>
                        <a:pt x="1803" y="34"/>
                      </a:lnTo>
                      <a:lnTo>
                        <a:pt x="1800" y="31"/>
                      </a:lnTo>
                      <a:lnTo>
                        <a:pt x="1797" y="29"/>
                      </a:lnTo>
                      <a:lnTo>
                        <a:pt x="1793" y="28"/>
                      </a:lnTo>
                      <a:lnTo>
                        <a:pt x="1783" y="28"/>
                      </a:lnTo>
                      <a:lnTo>
                        <a:pt x="1778" y="46"/>
                      </a:lnTo>
                      <a:lnTo>
                        <a:pt x="1805" y="50"/>
                      </a:lnTo>
                      <a:close/>
                      <a:moveTo>
                        <a:pt x="853" y="272"/>
                      </a:moveTo>
                      <a:lnTo>
                        <a:pt x="853" y="272"/>
                      </a:lnTo>
                      <a:lnTo>
                        <a:pt x="860" y="268"/>
                      </a:lnTo>
                      <a:lnTo>
                        <a:pt x="865" y="268"/>
                      </a:lnTo>
                      <a:lnTo>
                        <a:pt x="871" y="269"/>
                      </a:lnTo>
                      <a:lnTo>
                        <a:pt x="876" y="272"/>
                      </a:lnTo>
                      <a:lnTo>
                        <a:pt x="905" y="252"/>
                      </a:lnTo>
                      <a:lnTo>
                        <a:pt x="894" y="250"/>
                      </a:lnTo>
                      <a:lnTo>
                        <a:pt x="889" y="251"/>
                      </a:lnTo>
                      <a:lnTo>
                        <a:pt x="883" y="254"/>
                      </a:lnTo>
                      <a:lnTo>
                        <a:pt x="878" y="261"/>
                      </a:lnTo>
                      <a:lnTo>
                        <a:pt x="850" y="261"/>
                      </a:lnTo>
                      <a:lnTo>
                        <a:pt x="853" y="272"/>
                      </a:lnTo>
                      <a:close/>
                      <a:moveTo>
                        <a:pt x="1329" y="867"/>
                      </a:moveTo>
                      <a:lnTo>
                        <a:pt x="1329" y="867"/>
                      </a:lnTo>
                      <a:lnTo>
                        <a:pt x="1318" y="859"/>
                      </a:lnTo>
                      <a:lnTo>
                        <a:pt x="1310" y="855"/>
                      </a:lnTo>
                      <a:lnTo>
                        <a:pt x="1307" y="853"/>
                      </a:lnTo>
                      <a:lnTo>
                        <a:pt x="1304" y="853"/>
                      </a:lnTo>
                      <a:lnTo>
                        <a:pt x="1299" y="857"/>
                      </a:lnTo>
                      <a:lnTo>
                        <a:pt x="1293" y="860"/>
                      </a:lnTo>
                      <a:lnTo>
                        <a:pt x="1293" y="863"/>
                      </a:lnTo>
                      <a:lnTo>
                        <a:pt x="1293" y="866"/>
                      </a:lnTo>
                      <a:lnTo>
                        <a:pt x="1306" y="869"/>
                      </a:lnTo>
                      <a:lnTo>
                        <a:pt x="1310" y="878"/>
                      </a:lnTo>
                      <a:lnTo>
                        <a:pt x="1329" y="867"/>
                      </a:lnTo>
                      <a:close/>
                      <a:moveTo>
                        <a:pt x="1720" y="32"/>
                      </a:moveTo>
                      <a:lnTo>
                        <a:pt x="1720" y="32"/>
                      </a:lnTo>
                      <a:lnTo>
                        <a:pt x="1714" y="32"/>
                      </a:lnTo>
                      <a:lnTo>
                        <a:pt x="1708" y="32"/>
                      </a:lnTo>
                      <a:lnTo>
                        <a:pt x="1699" y="34"/>
                      </a:lnTo>
                      <a:lnTo>
                        <a:pt x="1689" y="35"/>
                      </a:lnTo>
                      <a:lnTo>
                        <a:pt x="1679" y="36"/>
                      </a:lnTo>
                      <a:lnTo>
                        <a:pt x="1684" y="43"/>
                      </a:lnTo>
                      <a:lnTo>
                        <a:pt x="1686" y="46"/>
                      </a:lnTo>
                      <a:lnTo>
                        <a:pt x="1690" y="49"/>
                      </a:lnTo>
                      <a:lnTo>
                        <a:pt x="1693" y="49"/>
                      </a:lnTo>
                      <a:lnTo>
                        <a:pt x="1697" y="49"/>
                      </a:lnTo>
                      <a:lnTo>
                        <a:pt x="1706" y="45"/>
                      </a:lnTo>
                      <a:lnTo>
                        <a:pt x="1714" y="39"/>
                      </a:lnTo>
                      <a:lnTo>
                        <a:pt x="1720" y="32"/>
                      </a:lnTo>
                      <a:close/>
                      <a:moveTo>
                        <a:pt x="1751" y="1028"/>
                      </a:moveTo>
                      <a:lnTo>
                        <a:pt x="1751" y="1028"/>
                      </a:lnTo>
                      <a:lnTo>
                        <a:pt x="1746" y="1025"/>
                      </a:lnTo>
                      <a:lnTo>
                        <a:pt x="1742" y="1022"/>
                      </a:lnTo>
                      <a:lnTo>
                        <a:pt x="1738" y="1022"/>
                      </a:lnTo>
                      <a:lnTo>
                        <a:pt x="1733" y="1022"/>
                      </a:lnTo>
                      <a:lnTo>
                        <a:pt x="1726" y="1024"/>
                      </a:lnTo>
                      <a:lnTo>
                        <a:pt x="1718" y="1028"/>
                      </a:lnTo>
                      <a:lnTo>
                        <a:pt x="1720" y="1042"/>
                      </a:lnTo>
                      <a:lnTo>
                        <a:pt x="1725" y="1042"/>
                      </a:lnTo>
                      <a:lnTo>
                        <a:pt x="1729" y="1042"/>
                      </a:lnTo>
                      <a:lnTo>
                        <a:pt x="1738" y="1039"/>
                      </a:lnTo>
                      <a:lnTo>
                        <a:pt x="1744" y="1033"/>
                      </a:lnTo>
                      <a:lnTo>
                        <a:pt x="1751" y="1028"/>
                      </a:lnTo>
                      <a:close/>
                      <a:moveTo>
                        <a:pt x="299" y="326"/>
                      </a:moveTo>
                      <a:lnTo>
                        <a:pt x="299" y="326"/>
                      </a:lnTo>
                      <a:lnTo>
                        <a:pt x="310" y="323"/>
                      </a:lnTo>
                      <a:lnTo>
                        <a:pt x="316" y="323"/>
                      </a:lnTo>
                      <a:lnTo>
                        <a:pt x="318" y="324"/>
                      </a:lnTo>
                      <a:lnTo>
                        <a:pt x="321" y="326"/>
                      </a:lnTo>
                      <a:lnTo>
                        <a:pt x="323" y="326"/>
                      </a:lnTo>
                      <a:lnTo>
                        <a:pt x="325" y="326"/>
                      </a:lnTo>
                      <a:lnTo>
                        <a:pt x="329" y="324"/>
                      </a:lnTo>
                      <a:lnTo>
                        <a:pt x="331" y="323"/>
                      </a:lnTo>
                      <a:lnTo>
                        <a:pt x="332" y="320"/>
                      </a:lnTo>
                      <a:lnTo>
                        <a:pt x="332" y="317"/>
                      </a:lnTo>
                      <a:lnTo>
                        <a:pt x="331" y="312"/>
                      </a:lnTo>
                      <a:lnTo>
                        <a:pt x="328" y="311"/>
                      </a:lnTo>
                      <a:lnTo>
                        <a:pt x="323" y="309"/>
                      </a:lnTo>
                      <a:lnTo>
                        <a:pt x="307" y="311"/>
                      </a:lnTo>
                      <a:lnTo>
                        <a:pt x="307" y="312"/>
                      </a:lnTo>
                      <a:lnTo>
                        <a:pt x="307" y="315"/>
                      </a:lnTo>
                      <a:lnTo>
                        <a:pt x="303" y="317"/>
                      </a:lnTo>
                      <a:lnTo>
                        <a:pt x="300" y="319"/>
                      </a:lnTo>
                      <a:lnTo>
                        <a:pt x="299" y="320"/>
                      </a:lnTo>
                      <a:lnTo>
                        <a:pt x="299" y="323"/>
                      </a:lnTo>
                      <a:lnTo>
                        <a:pt x="299" y="326"/>
                      </a:lnTo>
                      <a:close/>
                      <a:moveTo>
                        <a:pt x="1563" y="898"/>
                      </a:moveTo>
                      <a:lnTo>
                        <a:pt x="1563" y="898"/>
                      </a:lnTo>
                      <a:lnTo>
                        <a:pt x="1563" y="902"/>
                      </a:lnTo>
                      <a:lnTo>
                        <a:pt x="1563" y="905"/>
                      </a:lnTo>
                      <a:lnTo>
                        <a:pt x="1566" y="907"/>
                      </a:lnTo>
                      <a:lnTo>
                        <a:pt x="1569" y="909"/>
                      </a:lnTo>
                      <a:lnTo>
                        <a:pt x="1574" y="913"/>
                      </a:lnTo>
                      <a:lnTo>
                        <a:pt x="1577" y="916"/>
                      </a:lnTo>
                      <a:lnTo>
                        <a:pt x="1578" y="918"/>
                      </a:lnTo>
                      <a:lnTo>
                        <a:pt x="1581" y="918"/>
                      </a:lnTo>
                      <a:lnTo>
                        <a:pt x="1585" y="916"/>
                      </a:lnTo>
                      <a:lnTo>
                        <a:pt x="1589" y="914"/>
                      </a:lnTo>
                      <a:lnTo>
                        <a:pt x="1588" y="909"/>
                      </a:lnTo>
                      <a:lnTo>
                        <a:pt x="1588" y="906"/>
                      </a:lnTo>
                      <a:lnTo>
                        <a:pt x="1588" y="905"/>
                      </a:lnTo>
                      <a:lnTo>
                        <a:pt x="1589" y="903"/>
                      </a:lnTo>
                      <a:lnTo>
                        <a:pt x="1592" y="902"/>
                      </a:lnTo>
                      <a:lnTo>
                        <a:pt x="1598" y="900"/>
                      </a:lnTo>
                      <a:lnTo>
                        <a:pt x="1594" y="898"/>
                      </a:lnTo>
                      <a:lnTo>
                        <a:pt x="1589" y="896"/>
                      </a:lnTo>
                      <a:lnTo>
                        <a:pt x="1581" y="896"/>
                      </a:lnTo>
                      <a:lnTo>
                        <a:pt x="1571" y="898"/>
                      </a:lnTo>
                      <a:lnTo>
                        <a:pt x="1563" y="898"/>
                      </a:lnTo>
                      <a:close/>
                      <a:moveTo>
                        <a:pt x="674" y="1031"/>
                      </a:moveTo>
                      <a:lnTo>
                        <a:pt x="674" y="1031"/>
                      </a:lnTo>
                      <a:lnTo>
                        <a:pt x="667" y="1028"/>
                      </a:lnTo>
                      <a:lnTo>
                        <a:pt x="662" y="1025"/>
                      </a:lnTo>
                      <a:lnTo>
                        <a:pt x="659" y="1019"/>
                      </a:lnTo>
                      <a:lnTo>
                        <a:pt x="659" y="1014"/>
                      </a:lnTo>
                      <a:lnTo>
                        <a:pt x="653" y="1015"/>
                      </a:lnTo>
                      <a:lnTo>
                        <a:pt x="649" y="1017"/>
                      </a:lnTo>
                      <a:lnTo>
                        <a:pt x="647" y="1019"/>
                      </a:lnTo>
                      <a:lnTo>
                        <a:pt x="644" y="1022"/>
                      </a:lnTo>
                      <a:lnTo>
                        <a:pt x="641" y="1028"/>
                      </a:lnTo>
                      <a:lnTo>
                        <a:pt x="640" y="1036"/>
                      </a:lnTo>
                      <a:lnTo>
                        <a:pt x="644" y="1035"/>
                      </a:lnTo>
                      <a:lnTo>
                        <a:pt x="648" y="1035"/>
                      </a:lnTo>
                      <a:lnTo>
                        <a:pt x="656" y="1036"/>
                      </a:lnTo>
                      <a:lnTo>
                        <a:pt x="660" y="1036"/>
                      </a:lnTo>
                      <a:lnTo>
                        <a:pt x="665" y="1036"/>
                      </a:lnTo>
                      <a:lnTo>
                        <a:pt x="670" y="1035"/>
                      </a:lnTo>
                      <a:lnTo>
                        <a:pt x="674" y="1031"/>
                      </a:lnTo>
                      <a:close/>
                      <a:moveTo>
                        <a:pt x="1445" y="97"/>
                      </a:moveTo>
                      <a:lnTo>
                        <a:pt x="1445" y="97"/>
                      </a:lnTo>
                      <a:lnTo>
                        <a:pt x="1421" y="92"/>
                      </a:lnTo>
                      <a:lnTo>
                        <a:pt x="1416" y="96"/>
                      </a:lnTo>
                      <a:lnTo>
                        <a:pt x="1412" y="101"/>
                      </a:lnTo>
                      <a:lnTo>
                        <a:pt x="1412" y="104"/>
                      </a:lnTo>
                      <a:lnTo>
                        <a:pt x="1411" y="107"/>
                      </a:lnTo>
                      <a:lnTo>
                        <a:pt x="1412" y="110"/>
                      </a:lnTo>
                      <a:lnTo>
                        <a:pt x="1414" y="114"/>
                      </a:lnTo>
                      <a:lnTo>
                        <a:pt x="1419" y="114"/>
                      </a:lnTo>
                      <a:lnTo>
                        <a:pt x="1425" y="111"/>
                      </a:lnTo>
                      <a:lnTo>
                        <a:pt x="1434" y="106"/>
                      </a:lnTo>
                      <a:lnTo>
                        <a:pt x="1445" y="97"/>
                      </a:lnTo>
                      <a:close/>
                      <a:moveTo>
                        <a:pt x="710" y="1064"/>
                      </a:moveTo>
                      <a:lnTo>
                        <a:pt x="710" y="1064"/>
                      </a:lnTo>
                      <a:lnTo>
                        <a:pt x="699" y="1064"/>
                      </a:lnTo>
                      <a:lnTo>
                        <a:pt x="688" y="1064"/>
                      </a:lnTo>
                      <a:lnTo>
                        <a:pt x="678" y="1067"/>
                      </a:lnTo>
                      <a:lnTo>
                        <a:pt x="667" y="1071"/>
                      </a:lnTo>
                      <a:lnTo>
                        <a:pt x="678" y="1076"/>
                      </a:lnTo>
                      <a:lnTo>
                        <a:pt x="685" y="1078"/>
                      </a:lnTo>
                      <a:lnTo>
                        <a:pt x="694" y="1080"/>
                      </a:lnTo>
                      <a:lnTo>
                        <a:pt x="698" y="1080"/>
                      </a:lnTo>
                      <a:lnTo>
                        <a:pt x="701" y="1079"/>
                      </a:lnTo>
                      <a:lnTo>
                        <a:pt x="702" y="1078"/>
                      </a:lnTo>
                      <a:lnTo>
                        <a:pt x="705" y="1075"/>
                      </a:lnTo>
                      <a:lnTo>
                        <a:pt x="710" y="1064"/>
                      </a:lnTo>
                      <a:close/>
                      <a:moveTo>
                        <a:pt x="1445" y="875"/>
                      </a:moveTo>
                      <a:lnTo>
                        <a:pt x="1445" y="875"/>
                      </a:lnTo>
                      <a:lnTo>
                        <a:pt x="1448" y="884"/>
                      </a:lnTo>
                      <a:lnTo>
                        <a:pt x="1450" y="891"/>
                      </a:lnTo>
                      <a:lnTo>
                        <a:pt x="1451" y="893"/>
                      </a:lnTo>
                      <a:lnTo>
                        <a:pt x="1455" y="893"/>
                      </a:lnTo>
                      <a:lnTo>
                        <a:pt x="1461" y="891"/>
                      </a:lnTo>
                      <a:lnTo>
                        <a:pt x="1474" y="888"/>
                      </a:lnTo>
                      <a:lnTo>
                        <a:pt x="1481" y="887"/>
                      </a:lnTo>
                      <a:lnTo>
                        <a:pt x="1488" y="887"/>
                      </a:lnTo>
                      <a:lnTo>
                        <a:pt x="1492" y="885"/>
                      </a:lnTo>
                      <a:lnTo>
                        <a:pt x="1487" y="882"/>
                      </a:lnTo>
                      <a:lnTo>
                        <a:pt x="1481" y="881"/>
                      </a:lnTo>
                      <a:lnTo>
                        <a:pt x="1470" y="878"/>
                      </a:lnTo>
                      <a:lnTo>
                        <a:pt x="1458" y="878"/>
                      </a:lnTo>
                      <a:lnTo>
                        <a:pt x="1445" y="875"/>
                      </a:lnTo>
                      <a:close/>
                      <a:moveTo>
                        <a:pt x="1059" y="133"/>
                      </a:moveTo>
                      <a:lnTo>
                        <a:pt x="1059" y="133"/>
                      </a:lnTo>
                      <a:lnTo>
                        <a:pt x="1063" y="129"/>
                      </a:lnTo>
                      <a:lnTo>
                        <a:pt x="1065" y="125"/>
                      </a:lnTo>
                      <a:lnTo>
                        <a:pt x="1066" y="122"/>
                      </a:lnTo>
                      <a:lnTo>
                        <a:pt x="1066" y="118"/>
                      </a:lnTo>
                      <a:lnTo>
                        <a:pt x="1065" y="110"/>
                      </a:lnTo>
                      <a:lnTo>
                        <a:pt x="1065" y="107"/>
                      </a:lnTo>
                      <a:lnTo>
                        <a:pt x="1066" y="103"/>
                      </a:lnTo>
                      <a:lnTo>
                        <a:pt x="1061" y="103"/>
                      </a:lnTo>
                      <a:lnTo>
                        <a:pt x="1055" y="104"/>
                      </a:lnTo>
                      <a:lnTo>
                        <a:pt x="1052" y="107"/>
                      </a:lnTo>
                      <a:lnTo>
                        <a:pt x="1049" y="110"/>
                      </a:lnTo>
                      <a:lnTo>
                        <a:pt x="1048" y="117"/>
                      </a:lnTo>
                      <a:lnTo>
                        <a:pt x="1047" y="125"/>
                      </a:lnTo>
                      <a:lnTo>
                        <a:pt x="1059" y="133"/>
                      </a:lnTo>
                      <a:close/>
                      <a:moveTo>
                        <a:pt x="482" y="741"/>
                      </a:moveTo>
                      <a:lnTo>
                        <a:pt x="482" y="741"/>
                      </a:lnTo>
                      <a:lnTo>
                        <a:pt x="480" y="736"/>
                      </a:lnTo>
                      <a:lnTo>
                        <a:pt x="480" y="730"/>
                      </a:lnTo>
                      <a:lnTo>
                        <a:pt x="482" y="726"/>
                      </a:lnTo>
                      <a:lnTo>
                        <a:pt x="486" y="722"/>
                      </a:lnTo>
                      <a:lnTo>
                        <a:pt x="485" y="716"/>
                      </a:lnTo>
                      <a:lnTo>
                        <a:pt x="462" y="730"/>
                      </a:lnTo>
                      <a:lnTo>
                        <a:pt x="469" y="741"/>
                      </a:lnTo>
                      <a:lnTo>
                        <a:pt x="471" y="743"/>
                      </a:lnTo>
                      <a:lnTo>
                        <a:pt x="473" y="745"/>
                      </a:lnTo>
                      <a:lnTo>
                        <a:pt x="482" y="747"/>
                      </a:lnTo>
                      <a:lnTo>
                        <a:pt x="490" y="747"/>
                      </a:lnTo>
                      <a:lnTo>
                        <a:pt x="494" y="747"/>
                      </a:lnTo>
                      <a:lnTo>
                        <a:pt x="497" y="745"/>
                      </a:lnTo>
                      <a:lnTo>
                        <a:pt x="497" y="743"/>
                      </a:lnTo>
                      <a:lnTo>
                        <a:pt x="482" y="741"/>
                      </a:lnTo>
                      <a:close/>
                      <a:moveTo>
                        <a:pt x="1295" y="895"/>
                      </a:moveTo>
                      <a:lnTo>
                        <a:pt x="1295" y="895"/>
                      </a:lnTo>
                      <a:lnTo>
                        <a:pt x="1293" y="889"/>
                      </a:lnTo>
                      <a:lnTo>
                        <a:pt x="1290" y="884"/>
                      </a:lnTo>
                      <a:lnTo>
                        <a:pt x="1285" y="881"/>
                      </a:lnTo>
                      <a:lnTo>
                        <a:pt x="1279" y="878"/>
                      </a:lnTo>
                      <a:lnTo>
                        <a:pt x="1278" y="885"/>
                      </a:lnTo>
                      <a:lnTo>
                        <a:pt x="1261" y="893"/>
                      </a:lnTo>
                      <a:lnTo>
                        <a:pt x="1271" y="900"/>
                      </a:lnTo>
                      <a:lnTo>
                        <a:pt x="1275" y="902"/>
                      </a:lnTo>
                      <a:lnTo>
                        <a:pt x="1278" y="903"/>
                      </a:lnTo>
                      <a:lnTo>
                        <a:pt x="1282" y="902"/>
                      </a:lnTo>
                      <a:lnTo>
                        <a:pt x="1286" y="900"/>
                      </a:lnTo>
                      <a:lnTo>
                        <a:pt x="1295" y="895"/>
                      </a:lnTo>
                      <a:close/>
                      <a:moveTo>
                        <a:pt x="1113" y="547"/>
                      </a:moveTo>
                      <a:lnTo>
                        <a:pt x="1113" y="547"/>
                      </a:lnTo>
                      <a:lnTo>
                        <a:pt x="1110" y="557"/>
                      </a:lnTo>
                      <a:lnTo>
                        <a:pt x="1109" y="561"/>
                      </a:lnTo>
                      <a:lnTo>
                        <a:pt x="1109" y="565"/>
                      </a:lnTo>
                      <a:lnTo>
                        <a:pt x="1112" y="569"/>
                      </a:lnTo>
                      <a:lnTo>
                        <a:pt x="1117" y="571"/>
                      </a:lnTo>
                      <a:lnTo>
                        <a:pt x="1124" y="572"/>
                      </a:lnTo>
                      <a:lnTo>
                        <a:pt x="1133" y="572"/>
                      </a:lnTo>
                      <a:lnTo>
                        <a:pt x="1135" y="571"/>
                      </a:lnTo>
                      <a:lnTo>
                        <a:pt x="1137" y="569"/>
                      </a:lnTo>
                      <a:lnTo>
                        <a:pt x="1135" y="567"/>
                      </a:lnTo>
                      <a:lnTo>
                        <a:pt x="1133" y="564"/>
                      </a:lnTo>
                      <a:lnTo>
                        <a:pt x="1126" y="563"/>
                      </a:lnTo>
                      <a:lnTo>
                        <a:pt x="1124" y="547"/>
                      </a:lnTo>
                      <a:lnTo>
                        <a:pt x="1113" y="547"/>
                      </a:lnTo>
                      <a:close/>
                      <a:moveTo>
                        <a:pt x="1178" y="741"/>
                      </a:moveTo>
                      <a:lnTo>
                        <a:pt x="1178" y="741"/>
                      </a:lnTo>
                      <a:lnTo>
                        <a:pt x="1178" y="744"/>
                      </a:lnTo>
                      <a:lnTo>
                        <a:pt x="1177" y="745"/>
                      </a:lnTo>
                      <a:lnTo>
                        <a:pt x="1178" y="749"/>
                      </a:lnTo>
                      <a:lnTo>
                        <a:pt x="1181" y="754"/>
                      </a:lnTo>
                      <a:lnTo>
                        <a:pt x="1182" y="754"/>
                      </a:lnTo>
                      <a:lnTo>
                        <a:pt x="1185" y="754"/>
                      </a:lnTo>
                      <a:lnTo>
                        <a:pt x="1188" y="751"/>
                      </a:lnTo>
                      <a:lnTo>
                        <a:pt x="1192" y="749"/>
                      </a:lnTo>
                      <a:lnTo>
                        <a:pt x="1198" y="749"/>
                      </a:lnTo>
                      <a:lnTo>
                        <a:pt x="1206" y="749"/>
                      </a:lnTo>
                      <a:lnTo>
                        <a:pt x="1210" y="748"/>
                      </a:lnTo>
                      <a:lnTo>
                        <a:pt x="1214" y="744"/>
                      </a:lnTo>
                      <a:lnTo>
                        <a:pt x="1209" y="730"/>
                      </a:lnTo>
                      <a:lnTo>
                        <a:pt x="1203" y="731"/>
                      </a:lnTo>
                      <a:lnTo>
                        <a:pt x="1200" y="733"/>
                      </a:lnTo>
                      <a:lnTo>
                        <a:pt x="1199" y="734"/>
                      </a:lnTo>
                      <a:lnTo>
                        <a:pt x="1195" y="738"/>
                      </a:lnTo>
                      <a:lnTo>
                        <a:pt x="1191" y="741"/>
                      </a:lnTo>
                      <a:lnTo>
                        <a:pt x="1185" y="743"/>
                      </a:lnTo>
                      <a:lnTo>
                        <a:pt x="1178" y="741"/>
                      </a:lnTo>
                      <a:close/>
                      <a:moveTo>
                        <a:pt x="933" y="662"/>
                      </a:moveTo>
                      <a:lnTo>
                        <a:pt x="933" y="662"/>
                      </a:lnTo>
                      <a:lnTo>
                        <a:pt x="930" y="661"/>
                      </a:lnTo>
                      <a:lnTo>
                        <a:pt x="926" y="666"/>
                      </a:lnTo>
                      <a:lnTo>
                        <a:pt x="922" y="669"/>
                      </a:lnTo>
                      <a:lnTo>
                        <a:pt x="918" y="671"/>
                      </a:lnTo>
                      <a:lnTo>
                        <a:pt x="911" y="672"/>
                      </a:lnTo>
                      <a:lnTo>
                        <a:pt x="904" y="673"/>
                      </a:lnTo>
                      <a:lnTo>
                        <a:pt x="900" y="677"/>
                      </a:lnTo>
                      <a:lnTo>
                        <a:pt x="897" y="683"/>
                      </a:lnTo>
                      <a:lnTo>
                        <a:pt x="897" y="690"/>
                      </a:lnTo>
                      <a:lnTo>
                        <a:pt x="905" y="684"/>
                      </a:lnTo>
                      <a:lnTo>
                        <a:pt x="910" y="683"/>
                      </a:lnTo>
                      <a:lnTo>
                        <a:pt x="914" y="682"/>
                      </a:lnTo>
                      <a:lnTo>
                        <a:pt x="922" y="680"/>
                      </a:lnTo>
                      <a:lnTo>
                        <a:pt x="932" y="680"/>
                      </a:lnTo>
                      <a:lnTo>
                        <a:pt x="933" y="662"/>
                      </a:lnTo>
                      <a:close/>
                      <a:moveTo>
                        <a:pt x="527" y="255"/>
                      </a:moveTo>
                      <a:lnTo>
                        <a:pt x="527" y="255"/>
                      </a:lnTo>
                      <a:lnTo>
                        <a:pt x="532" y="227"/>
                      </a:lnTo>
                      <a:lnTo>
                        <a:pt x="522" y="232"/>
                      </a:lnTo>
                      <a:lnTo>
                        <a:pt x="518" y="233"/>
                      </a:lnTo>
                      <a:lnTo>
                        <a:pt x="518" y="236"/>
                      </a:lnTo>
                      <a:lnTo>
                        <a:pt x="518" y="239"/>
                      </a:lnTo>
                      <a:lnTo>
                        <a:pt x="515" y="241"/>
                      </a:lnTo>
                      <a:lnTo>
                        <a:pt x="505" y="247"/>
                      </a:lnTo>
                      <a:lnTo>
                        <a:pt x="503" y="248"/>
                      </a:lnTo>
                      <a:lnTo>
                        <a:pt x="501" y="251"/>
                      </a:lnTo>
                      <a:lnTo>
                        <a:pt x="501" y="254"/>
                      </a:lnTo>
                      <a:lnTo>
                        <a:pt x="503" y="258"/>
                      </a:lnTo>
                      <a:lnTo>
                        <a:pt x="515" y="251"/>
                      </a:lnTo>
                      <a:lnTo>
                        <a:pt x="527" y="255"/>
                      </a:lnTo>
                      <a:close/>
                      <a:moveTo>
                        <a:pt x="840" y="754"/>
                      </a:moveTo>
                      <a:lnTo>
                        <a:pt x="840" y="754"/>
                      </a:lnTo>
                      <a:lnTo>
                        <a:pt x="814" y="754"/>
                      </a:lnTo>
                      <a:lnTo>
                        <a:pt x="818" y="761"/>
                      </a:lnTo>
                      <a:lnTo>
                        <a:pt x="815" y="765"/>
                      </a:lnTo>
                      <a:lnTo>
                        <a:pt x="814" y="767"/>
                      </a:lnTo>
                      <a:lnTo>
                        <a:pt x="814" y="770"/>
                      </a:lnTo>
                      <a:lnTo>
                        <a:pt x="814" y="776"/>
                      </a:lnTo>
                      <a:lnTo>
                        <a:pt x="831" y="766"/>
                      </a:lnTo>
                      <a:lnTo>
                        <a:pt x="840" y="769"/>
                      </a:lnTo>
                      <a:lnTo>
                        <a:pt x="840" y="754"/>
                      </a:lnTo>
                      <a:close/>
                      <a:moveTo>
                        <a:pt x="1688" y="763"/>
                      </a:moveTo>
                      <a:lnTo>
                        <a:pt x="1688" y="763"/>
                      </a:lnTo>
                      <a:lnTo>
                        <a:pt x="1696" y="767"/>
                      </a:lnTo>
                      <a:lnTo>
                        <a:pt x="1704" y="770"/>
                      </a:lnTo>
                      <a:lnTo>
                        <a:pt x="1707" y="770"/>
                      </a:lnTo>
                      <a:lnTo>
                        <a:pt x="1710" y="769"/>
                      </a:lnTo>
                      <a:lnTo>
                        <a:pt x="1715" y="767"/>
                      </a:lnTo>
                      <a:lnTo>
                        <a:pt x="1714" y="763"/>
                      </a:lnTo>
                      <a:lnTo>
                        <a:pt x="1711" y="761"/>
                      </a:lnTo>
                      <a:lnTo>
                        <a:pt x="1708" y="759"/>
                      </a:lnTo>
                      <a:lnTo>
                        <a:pt x="1707" y="758"/>
                      </a:lnTo>
                      <a:lnTo>
                        <a:pt x="1707" y="752"/>
                      </a:lnTo>
                      <a:lnTo>
                        <a:pt x="1707" y="748"/>
                      </a:lnTo>
                      <a:lnTo>
                        <a:pt x="1696" y="744"/>
                      </a:lnTo>
                      <a:lnTo>
                        <a:pt x="1688" y="763"/>
                      </a:lnTo>
                      <a:close/>
                      <a:moveTo>
                        <a:pt x="1108" y="845"/>
                      </a:moveTo>
                      <a:lnTo>
                        <a:pt x="1108" y="845"/>
                      </a:lnTo>
                      <a:lnTo>
                        <a:pt x="1101" y="842"/>
                      </a:lnTo>
                      <a:lnTo>
                        <a:pt x="1095" y="839"/>
                      </a:lnTo>
                      <a:lnTo>
                        <a:pt x="1091" y="839"/>
                      </a:lnTo>
                      <a:lnTo>
                        <a:pt x="1087" y="839"/>
                      </a:lnTo>
                      <a:lnTo>
                        <a:pt x="1084" y="839"/>
                      </a:lnTo>
                      <a:lnTo>
                        <a:pt x="1080" y="844"/>
                      </a:lnTo>
                      <a:lnTo>
                        <a:pt x="1088" y="852"/>
                      </a:lnTo>
                      <a:lnTo>
                        <a:pt x="1112" y="853"/>
                      </a:lnTo>
                      <a:lnTo>
                        <a:pt x="1121" y="838"/>
                      </a:lnTo>
                      <a:lnTo>
                        <a:pt x="1116" y="835"/>
                      </a:lnTo>
                      <a:lnTo>
                        <a:pt x="1113" y="835"/>
                      </a:lnTo>
                      <a:lnTo>
                        <a:pt x="1110" y="838"/>
                      </a:lnTo>
                      <a:lnTo>
                        <a:pt x="1108" y="845"/>
                      </a:lnTo>
                      <a:close/>
                      <a:moveTo>
                        <a:pt x="807" y="982"/>
                      </a:moveTo>
                      <a:lnTo>
                        <a:pt x="807" y="982"/>
                      </a:lnTo>
                      <a:lnTo>
                        <a:pt x="803" y="981"/>
                      </a:lnTo>
                      <a:lnTo>
                        <a:pt x="799" y="979"/>
                      </a:lnTo>
                      <a:lnTo>
                        <a:pt x="795" y="974"/>
                      </a:lnTo>
                      <a:lnTo>
                        <a:pt x="791" y="968"/>
                      </a:lnTo>
                      <a:lnTo>
                        <a:pt x="788" y="963"/>
                      </a:lnTo>
                      <a:lnTo>
                        <a:pt x="784" y="968"/>
                      </a:lnTo>
                      <a:lnTo>
                        <a:pt x="778" y="972"/>
                      </a:lnTo>
                      <a:lnTo>
                        <a:pt x="773" y="977"/>
                      </a:lnTo>
                      <a:lnTo>
                        <a:pt x="771" y="979"/>
                      </a:lnTo>
                      <a:lnTo>
                        <a:pt x="771" y="983"/>
                      </a:lnTo>
                      <a:lnTo>
                        <a:pt x="779" y="985"/>
                      </a:lnTo>
                      <a:lnTo>
                        <a:pt x="789" y="986"/>
                      </a:lnTo>
                      <a:lnTo>
                        <a:pt x="797" y="986"/>
                      </a:lnTo>
                      <a:lnTo>
                        <a:pt x="802" y="983"/>
                      </a:lnTo>
                      <a:lnTo>
                        <a:pt x="807" y="982"/>
                      </a:lnTo>
                      <a:close/>
                      <a:moveTo>
                        <a:pt x="498" y="1008"/>
                      </a:moveTo>
                      <a:lnTo>
                        <a:pt x="498" y="1008"/>
                      </a:lnTo>
                      <a:lnTo>
                        <a:pt x="475" y="1010"/>
                      </a:lnTo>
                      <a:lnTo>
                        <a:pt x="471" y="1017"/>
                      </a:lnTo>
                      <a:lnTo>
                        <a:pt x="469" y="1021"/>
                      </a:lnTo>
                      <a:lnTo>
                        <a:pt x="469" y="1024"/>
                      </a:lnTo>
                      <a:lnTo>
                        <a:pt x="471" y="1025"/>
                      </a:lnTo>
                      <a:lnTo>
                        <a:pt x="483" y="1028"/>
                      </a:lnTo>
                      <a:lnTo>
                        <a:pt x="489" y="1028"/>
                      </a:lnTo>
                      <a:lnTo>
                        <a:pt x="491" y="1026"/>
                      </a:lnTo>
                      <a:lnTo>
                        <a:pt x="494" y="1024"/>
                      </a:lnTo>
                      <a:lnTo>
                        <a:pt x="496" y="1019"/>
                      </a:lnTo>
                      <a:lnTo>
                        <a:pt x="498" y="1008"/>
                      </a:lnTo>
                      <a:close/>
                      <a:moveTo>
                        <a:pt x="623" y="240"/>
                      </a:moveTo>
                      <a:lnTo>
                        <a:pt x="623" y="240"/>
                      </a:lnTo>
                      <a:lnTo>
                        <a:pt x="624" y="233"/>
                      </a:lnTo>
                      <a:lnTo>
                        <a:pt x="604" y="232"/>
                      </a:lnTo>
                      <a:lnTo>
                        <a:pt x="601" y="234"/>
                      </a:lnTo>
                      <a:lnTo>
                        <a:pt x="601" y="237"/>
                      </a:lnTo>
                      <a:lnTo>
                        <a:pt x="602" y="240"/>
                      </a:lnTo>
                      <a:lnTo>
                        <a:pt x="604" y="243"/>
                      </a:lnTo>
                      <a:lnTo>
                        <a:pt x="606" y="248"/>
                      </a:lnTo>
                      <a:lnTo>
                        <a:pt x="608" y="251"/>
                      </a:lnTo>
                      <a:lnTo>
                        <a:pt x="608" y="254"/>
                      </a:lnTo>
                      <a:lnTo>
                        <a:pt x="634" y="247"/>
                      </a:lnTo>
                      <a:lnTo>
                        <a:pt x="623" y="240"/>
                      </a:lnTo>
                      <a:close/>
                      <a:moveTo>
                        <a:pt x="1066" y="223"/>
                      </a:moveTo>
                      <a:lnTo>
                        <a:pt x="1066" y="223"/>
                      </a:lnTo>
                      <a:lnTo>
                        <a:pt x="1067" y="221"/>
                      </a:lnTo>
                      <a:lnTo>
                        <a:pt x="1069" y="219"/>
                      </a:lnTo>
                      <a:lnTo>
                        <a:pt x="1074" y="216"/>
                      </a:lnTo>
                      <a:lnTo>
                        <a:pt x="1077" y="215"/>
                      </a:lnTo>
                      <a:lnTo>
                        <a:pt x="1077" y="212"/>
                      </a:lnTo>
                      <a:lnTo>
                        <a:pt x="1077" y="209"/>
                      </a:lnTo>
                      <a:lnTo>
                        <a:pt x="1074" y="205"/>
                      </a:lnTo>
                      <a:lnTo>
                        <a:pt x="1067" y="212"/>
                      </a:lnTo>
                      <a:lnTo>
                        <a:pt x="1045" y="207"/>
                      </a:lnTo>
                      <a:lnTo>
                        <a:pt x="1047" y="218"/>
                      </a:lnTo>
                      <a:lnTo>
                        <a:pt x="1044" y="219"/>
                      </a:lnTo>
                      <a:lnTo>
                        <a:pt x="1041" y="219"/>
                      </a:lnTo>
                      <a:lnTo>
                        <a:pt x="1038" y="222"/>
                      </a:lnTo>
                      <a:lnTo>
                        <a:pt x="1040" y="225"/>
                      </a:lnTo>
                      <a:lnTo>
                        <a:pt x="1066" y="223"/>
                      </a:lnTo>
                      <a:close/>
                      <a:moveTo>
                        <a:pt x="1049" y="754"/>
                      </a:moveTo>
                      <a:lnTo>
                        <a:pt x="1049" y="754"/>
                      </a:lnTo>
                      <a:lnTo>
                        <a:pt x="1045" y="747"/>
                      </a:lnTo>
                      <a:lnTo>
                        <a:pt x="1044" y="744"/>
                      </a:lnTo>
                      <a:lnTo>
                        <a:pt x="1040" y="743"/>
                      </a:lnTo>
                      <a:lnTo>
                        <a:pt x="1030" y="745"/>
                      </a:lnTo>
                      <a:lnTo>
                        <a:pt x="1022" y="749"/>
                      </a:lnTo>
                      <a:lnTo>
                        <a:pt x="1019" y="752"/>
                      </a:lnTo>
                      <a:lnTo>
                        <a:pt x="1018" y="755"/>
                      </a:lnTo>
                      <a:lnTo>
                        <a:pt x="1018" y="758"/>
                      </a:lnTo>
                      <a:lnTo>
                        <a:pt x="1019" y="759"/>
                      </a:lnTo>
                      <a:lnTo>
                        <a:pt x="1022" y="761"/>
                      </a:lnTo>
                      <a:lnTo>
                        <a:pt x="1025" y="761"/>
                      </a:lnTo>
                      <a:lnTo>
                        <a:pt x="1029" y="759"/>
                      </a:lnTo>
                      <a:lnTo>
                        <a:pt x="1031" y="761"/>
                      </a:lnTo>
                      <a:lnTo>
                        <a:pt x="1034" y="765"/>
                      </a:lnTo>
                      <a:lnTo>
                        <a:pt x="1049" y="754"/>
                      </a:lnTo>
                      <a:close/>
                      <a:moveTo>
                        <a:pt x="1668" y="528"/>
                      </a:moveTo>
                      <a:lnTo>
                        <a:pt x="1668" y="528"/>
                      </a:lnTo>
                      <a:lnTo>
                        <a:pt x="1657" y="529"/>
                      </a:lnTo>
                      <a:lnTo>
                        <a:pt x="1653" y="531"/>
                      </a:lnTo>
                      <a:lnTo>
                        <a:pt x="1650" y="531"/>
                      </a:lnTo>
                      <a:lnTo>
                        <a:pt x="1649" y="533"/>
                      </a:lnTo>
                      <a:lnTo>
                        <a:pt x="1648" y="536"/>
                      </a:lnTo>
                      <a:lnTo>
                        <a:pt x="1646" y="542"/>
                      </a:lnTo>
                      <a:lnTo>
                        <a:pt x="1642" y="543"/>
                      </a:lnTo>
                      <a:lnTo>
                        <a:pt x="1638" y="543"/>
                      </a:lnTo>
                      <a:lnTo>
                        <a:pt x="1636" y="545"/>
                      </a:lnTo>
                      <a:lnTo>
                        <a:pt x="1635" y="546"/>
                      </a:lnTo>
                      <a:lnTo>
                        <a:pt x="1635" y="549"/>
                      </a:lnTo>
                      <a:lnTo>
                        <a:pt x="1635" y="551"/>
                      </a:lnTo>
                      <a:lnTo>
                        <a:pt x="1659" y="549"/>
                      </a:lnTo>
                      <a:lnTo>
                        <a:pt x="1668" y="528"/>
                      </a:lnTo>
                      <a:close/>
                      <a:moveTo>
                        <a:pt x="356" y="395"/>
                      </a:moveTo>
                      <a:lnTo>
                        <a:pt x="356" y="395"/>
                      </a:lnTo>
                      <a:lnTo>
                        <a:pt x="335" y="381"/>
                      </a:lnTo>
                      <a:lnTo>
                        <a:pt x="334" y="381"/>
                      </a:lnTo>
                      <a:lnTo>
                        <a:pt x="331" y="383"/>
                      </a:lnTo>
                      <a:lnTo>
                        <a:pt x="336" y="391"/>
                      </a:lnTo>
                      <a:lnTo>
                        <a:pt x="332" y="396"/>
                      </a:lnTo>
                      <a:lnTo>
                        <a:pt x="331" y="401"/>
                      </a:lnTo>
                      <a:lnTo>
                        <a:pt x="332" y="405"/>
                      </a:lnTo>
                      <a:lnTo>
                        <a:pt x="335" y="407"/>
                      </a:lnTo>
                      <a:lnTo>
                        <a:pt x="343" y="406"/>
                      </a:lnTo>
                      <a:lnTo>
                        <a:pt x="352" y="405"/>
                      </a:lnTo>
                      <a:lnTo>
                        <a:pt x="353" y="402"/>
                      </a:lnTo>
                      <a:lnTo>
                        <a:pt x="354" y="401"/>
                      </a:lnTo>
                      <a:lnTo>
                        <a:pt x="356" y="395"/>
                      </a:lnTo>
                      <a:close/>
                      <a:moveTo>
                        <a:pt x="671" y="852"/>
                      </a:moveTo>
                      <a:lnTo>
                        <a:pt x="671" y="852"/>
                      </a:lnTo>
                      <a:lnTo>
                        <a:pt x="656" y="845"/>
                      </a:lnTo>
                      <a:lnTo>
                        <a:pt x="642" y="851"/>
                      </a:lnTo>
                      <a:lnTo>
                        <a:pt x="644" y="864"/>
                      </a:lnTo>
                      <a:lnTo>
                        <a:pt x="655" y="863"/>
                      </a:lnTo>
                      <a:lnTo>
                        <a:pt x="663" y="862"/>
                      </a:lnTo>
                      <a:lnTo>
                        <a:pt x="669" y="857"/>
                      </a:lnTo>
                      <a:lnTo>
                        <a:pt x="671" y="852"/>
                      </a:lnTo>
                      <a:close/>
                      <a:moveTo>
                        <a:pt x="1798" y="1139"/>
                      </a:moveTo>
                      <a:lnTo>
                        <a:pt x="1798" y="1139"/>
                      </a:lnTo>
                      <a:lnTo>
                        <a:pt x="1803" y="1139"/>
                      </a:lnTo>
                      <a:lnTo>
                        <a:pt x="1810" y="1136"/>
                      </a:lnTo>
                      <a:lnTo>
                        <a:pt x="1808" y="1132"/>
                      </a:lnTo>
                      <a:lnTo>
                        <a:pt x="1805" y="1130"/>
                      </a:lnTo>
                      <a:lnTo>
                        <a:pt x="1798" y="1127"/>
                      </a:lnTo>
                      <a:lnTo>
                        <a:pt x="1792" y="1126"/>
                      </a:lnTo>
                      <a:lnTo>
                        <a:pt x="1786" y="1132"/>
                      </a:lnTo>
                      <a:lnTo>
                        <a:pt x="1780" y="1136"/>
                      </a:lnTo>
                      <a:lnTo>
                        <a:pt x="1779" y="1137"/>
                      </a:lnTo>
                      <a:lnTo>
                        <a:pt x="1778" y="1140"/>
                      </a:lnTo>
                      <a:lnTo>
                        <a:pt x="1778" y="1143"/>
                      </a:lnTo>
                      <a:lnTo>
                        <a:pt x="1779" y="1147"/>
                      </a:lnTo>
                      <a:lnTo>
                        <a:pt x="1787" y="1147"/>
                      </a:lnTo>
                      <a:lnTo>
                        <a:pt x="1792" y="1147"/>
                      </a:lnTo>
                      <a:lnTo>
                        <a:pt x="1794" y="1144"/>
                      </a:lnTo>
                      <a:lnTo>
                        <a:pt x="1798" y="1139"/>
                      </a:lnTo>
                      <a:close/>
                      <a:moveTo>
                        <a:pt x="1223" y="466"/>
                      </a:moveTo>
                      <a:lnTo>
                        <a:pt x="1223" y="466"/>
                      </a:lnTo>
                      <a:lnTo>
                        <a:pt x="1223" y="449"/>
                      </a:lnTo>
                      <a:lnTo>
                        <a:pt x="1220" y="449"/>
                      </a:lnTo>
                      <a:lnTo>
                        <a:pt x="1213" y="459"/>
                      </a:lnTo>
                      <a:lnTo>
                        <a:pt x="1207" y="456"/>
                      </a:lnTo>
                      <a:lnTo>
                        <a:pt x="1203" y="456"/>
                      </a:lnTo>
                      <a:lnTo>
                        <a:pt x="1200" y="457"/>
                      </a:lnTo>
                      <a:lnTo>
                        <a:pt x="1198" y="459"/>
                      </a:lnTo>
                      <a:lnTo>
                        <a:pt x="1192" y="463"/>
                      </a:lnTo>
                      <a:lnTo>
                        <a:pt x="1188" y="468"/>
                      </a:lnTo>
                      <a:lnTo>
                        <a:pt x="1189" y="471"/>
                      </a:lnTo>
                      <a:lnTo>
                        <a:pt x="1210" y="468"/>
                      </a:lnTo>
                      <a:lnTo>
                        <a:pt x="1223" y="466"/>
                      </a:lnTo>
                      <a:close/>
                      <a:moveTo>
                        <a:pt x="922" y="783"/>
                      </a:moveTo>
                      <a:lnTo>
                        <a:pt x="922" y="783"/>
                      </a:lnTo>
                      <a:lnTo>
                        <a:pt x="921" y="785"/>
                      </a:lnTo>
                      <a:lnTo>
                        <a:pt x="926" y="797"/>
                      </a:lnTo>
                      <a:lnTo>
                        <a:pt x="915" y="803"/>
                      </a:lnTo>
                      <a:lnTo>
                        <a:pt x="921" y="806"/>
                      </a:lnTo>
                      <a:lnTo>
                        <a:pt x="923" y="808"/>
                      </a:lnTo>
                      <a:lnTo>
                        <a:pt x="926" y="808"/>
                      </a:lnTo>
                      <a:lnTo>
                        <a:pt x="929" y="805"/>
                      </a:lnTo>
                      <a:lnTo>
                        <a:pt x="948" y="788"/>
                      </a:lnTo>
                      <a:lnTo>
                        <a:pt x="946" y="785"/>
                      </a:lnTo>
                      <a:lnTo>
                        <a:pt x="943" y="785"/>
                      </a:lnTo>
                      <a:lnTo>
                        <a:pt x="939" y="785"/>
                      </a:lnTo>
                      <a:lnTo>
                        <a:pt x="936" y="785"/>
                      </a:lnTo>
                      <a:lnTo>
                        <a:pt x="929" y="785"/>
                      </a:lnTo>
                      <a:lnTo>
                        <a:pt x="922" y="783"/>
                      </a:lnTo>
                      <a:close/>
                      <a:moveTo>
                        <a:pt x="1774" y="896"/>
                      </a:moveTo>
                      <a:lnTo>
                        <a:pt x="1774" y="896"/>
                      </a:lnTo>
                      <a:lnTo>
                        <a:pt x="1756" y="911"/>
                      </a:lnTo>
                      <a:lnTo>
                        <a:pt x="1776" y="917"/>
                      </a:lnTo>
                      <a:lnTo>
                        <a:pt x="1779" y="918"/>
                      </a:lnTo>
                      <a:lnTo>
                        <a:pt x="1783" y="917"/>
                      </a:lnTo>
                      <a:lnTo>
                        <a:pt x="1785" y="914"/>
                      </a:lnTo>
                      <a:lnTo>
                        <a:pt x="1786" y="911"/>
                      </a:lnTo>
                      <a:lnTo>
                        <a:pt x="1786" y="907"/>
                      </a:lnTo>
                      <a:lnTo>
                        <a:pt x="1785" y="903"/>
                      </a:lnTo>
                      <a:lnTo>
                        <a:pt x="1780" y="899"/>
                      </a:lnTo>
                      <a:lnTo>
                        <a:pt x="1774" y="896"/>
                      </a:lnTo>
                      <a:close/>
                      <a:moveTo>
                        <a:pt x="1530" y="248"/>
                      </a:moveTo>
                      <a:lnTo>
                        <a:pt x="1530" y="248"/>
                      </a:lnTo>
                      <a:lnTo>
                        <a:pt x="1528" y="240"/>
                      </a:lnTo>
                      <a:lnTo>
                        <a:pt x="1528" y="237"/>
                      </a:lnTo>
                      <a:lnTo>
                        <a:pt x="1526" y="236"/>
                      </a:lnTo>
                      <a:lnTo>
                        <a:pt x="1523" y="236"/>
                      </a:lnTo>
                      <a:lnTo>
                        <a:pt x="1520" y="236"/>
                      </a:lnTo>
                      <a:lnTo>
                        <a:pt x="1516" y="240"/>
                      </a:lnTo>
                      <a:lnTo>
                        <a:pt x="1513" y="244"/>
                      </a:lnTo>
                      <a:lnTo>
                        <a:pt x="1515" y="248"/>
                      </a:lnTo>
                      <a:lnTo>
                        <a:pt x="1519" y="251"/>
                      </a:lnTo>
                      <a:lnTo>
                        <a:pt x="1524" y="254"/>
                      </a:lnTo>
                      <a:lnTo>
                        <a:pt x="1530" y="255"/>
                      </a:lnTo>
                      <a:lnTo>
                        <a:pt x="1538" y="254"/>
                      </a:lnTo>
                      <a:lnTo>
                        <a:pt x="1540" y="259"/>
                      </a:lnTo>
                      <a:lnTo>
                        <a:pt x="1542" y="262"/>
                      </a:lnTo>
                      <a:lnTo>
                        <a:pt x="1546" y="262"/>
                      </a:lnTo>
                      <a:lnTo>
                        <a:pt x="1552" y="262"/>
                      </a:lnTo>
                      <a:lnTo>
                        <a:pt x="1541" y="245"/>
                      </a:lnTo>
                      <a:lnTo>
                        <a:pt x="1530" y="248"/>
                      </a:lnTo>
                      <a:close/>
                      <a:moveTo>
                        <a:pt x="1541" y="1064"/>
                      </a:moveTo>
                      <a:lnTo>
                        <a:pt x="1541" y="1064"/>
                      </a:lnTo>
                      <a:lnTo>
                        <a:pt x="1563" y="1065"/>
                      </a:lnTo>
                      <a:lnTo>
                        <a:pt x="1570" y="1076"/>
                      </a:lnTo>
                      <a:lnTo>
                        <a:pt x="1573" y="1076"/>
                      </a:lnTo>
                      <a:lnTo>
                        <a:pt x="1576" y="1075"/>
                      </a:lnTo>
                      <a:lnTo>
                        <a:pt x="1577" y="1073"/>
                      </a:lnTo>
                      <a:lnTo>
                        <a:pt x="1578" y="1071"/>
                      </a:lnTo>
                      <a:lnTo>
                        <a:pt x="1578" y="1067"/>
                      </a:lnTo>
                      <a:lnTo>
                        <a:pt x="1580" y="1062"/>
                      </a:lnTo>
                      <a:lnTo>
                        <a:pt x="1574" y="1060"/>
                      </a:lnTo>
                      <a:lnTo>
                        <a:pt x="1571" y="1058"/>
                      </a:lnTo>
                      <a:lnTo>
                        <a:pt x="1567" y="1058"/>
                      </a:lnTo>
                      <a:lnTo>
                        <a:pt x="1562" y="1058"/>
                      </a:lnTo>
                      <a:lnTo>
                        <a:pt x="1559" y="1057"/>
                      </a:lnTo>
                      <a:lnTo>
                        <a:pt x="1556" y="1054"/>
                      </a:lnTo>
                      <a:lnTo>
                        <a:pt x="1553" y="1054"/>
                      </a:lnTo>
                      <a:lnTo>
                        <a:pt x="1548" y="1055"/>
                      </a:lnTo>
                      <a:lnTo>
                        <a:pt x="1542" y="1058"/>
                      </a:lnTo>
                      <a:lnTo>
                        <a:pt x="1541" y="1061"/>
                      </a:lnTo>
                      <a:lnTo>
                        <a:pt x="1541" y="1064"/>
                      </a:lnTo>
                      <a:close/>
                      <a:moveTo>
                        <a:pt x="998" y="916"/>
                      </a:moveTo>
                      <a:lnTo>
                        <a:pt x="998" y="916"/>
                      </a:lnTo>
                      <a:lnTo>
                        <a:pt x="1001" y="916"/>
                      </a:lnTo>
                      <a:lnTo>
                        <a:pt x="998" y="907"/>
                      </a:lnTo>
                      <a:lnTo>
                        <a:pt x="1013" y="902"/>
                      </a:lnTo>
                      <a:lnTo>
                        <a:pt x="1013" y="889"/>
                      </a:lnTo>
                      <a:lnTo>
                        <a:pt x="987" y="895"/>
                      </a:lnTo>
                      <a:lnTo>
                        <a:pt x="993" y="899"/>
                      </a:lnTo>
                      <a:lnTo>
                        <a:pt x="993" y="900"/>
                      </a:lnTo>
                      <a:lnTo>
                        <a:pt x="993" y="903"/>
                      </a:lnTo>
                      <a:lnTo>
                        <a:pt x="990" y="906"/>
                      </a:lnTo>
                      <a:lnTo>
                        <a:pt x="986" y="909"/>
                      </a:lnTo>
                      <a:lnTo>
                        <a:pt x="998" y="916"/>
                      </a:lnTo>
                      <a:close/>
                      <a:moveTo>
                        <a:pt x="1052" y="1031"/>
                      </a:moveTo>
                      <a:lnTo>
                        <a:pt x="1052" y="1031"/>
                      </a:lnTo>
                      <a:lnTo>
                        <a:pt x="1052" y="1033"/>
                      </a:lnTo>
                      <a:lnTo>
                        <a:pt x="1067" y="1039"/>
                      </a:lnTo>
                      <a:lnTo>
                        <a:pt x="1069" y="1043"/>
                      </a:lnTo>
                      <a:lnTo>
                        <a:pt x="1070" y="1047"/>
                      </a:lnTo>
                      <a:lnTo>
                        <a:pt x="1073" y="1049"/>
                      </a:lnTo>
                      <a:lnTo>
                        <a:pt x="1079" y="1049"/>
                      </a:lnTo>
                      <a:lnTo>
                        <a:pt x="1087" y="1049"/>
                      </a:lnTo>
                      <a:lnTo>
                        <a:pt x="1095" y="1050"/>
                      </a:lnTo>
                      <a:lnTo>
                        <a:pt x="1098" y="1050"/>
                      </a:lnTo>
                      <a:lnTo>
                        <a:pt x="1102" y="1050"/>
                      </a:lnTo>
                      <a:lnTo>
                        <a:pt x="1101" y="1046"/>
                      </a:lnTo>
                      <a:lnTo>
                        <a:pt x="1099" y="1043"/>
                      </a:lnTo>
                      <a:lnTo>
                        <a:pt x="1095" y="1043"/>
                      </a:lnTo>
                      <a:lnTo>
                        <a:pt x="1091" y="1042"/>
                      </a:lnTo>
                      <a:lnTo>
                        <a:pt x="1080" y="1040"/>
                      </a:lnTo>
                      <a:lnTo>
                        <a:pt x="1076" y="1037"/>
                      </a:lnTo>
                      <a:lnTo>
                        <a:pt x="1074" y="1036"/>
                      </a:lnTo>
                      <a:lnTo>
                        <a:pt x="1073" y="1033"/>
                      </a:lnTo>
                      <a:lnTo>
                        <a:pt x="1070" y="1032"/>
                      </a:lnTo>
                      <a:lnTo>
                        <a:pt x="1067" y="1032"/>
                      </a:lnTo>
                      <a:lnTo>
                        <a:pt x="1052" y="1031"/>
                      </a:lnTo>
                      <a:close/>
                      <a:moveTo>
                        <a:pt x="1019" y="1071"/>
                      </a:moveTo>
                      <a:lnTo>
                        <a:pt x="1019" y="1071"/>
                      </a:lnTo>
                      <a:lnTo>
                        <a:pt x="1011" y="1069"/>
                      </a:lnTo>
                      <a:lnTo>
                        <a:pt x="1007" y="1071"/>
                      </a:lnTo>
                      <a:lnTo>
                        <a:pt x="1005" y="1073"/>
                      </a:lnTo>
                      <a:lnTo>
                        <a:pt x="1005" y="1078"/>
                      </a:lnTo>
                      <a:lnTo>
                        <a:pt x="1007" y="1087"/>
                      </a:lnTo>
                      <a:lnTo>
                        <a:pt x="1009" y="1097"/>
                      </a:lnTo>
                      <a:lnTo>
                        <a:pt x="1018" y="1097"/>
                      </a:lnTo>
                      <a:lnTo>
                        <a:pt x="1022" y="1096"/>
                      </a:lnTo>
                      <a:lnTo>
                        <a:pt x="1026" y="1091"/>
                      </a:lnTo>
                      <a:lnTo>
                        <a:pt x="1030" y="1086"/>
                      </a:lnTo>
                      <a:lnTo>
                        <a:pt x="1022" y="1086"/>
                      </a:lnTo>
                      <a:lnTo>
                        <a:pt x="1018" y="1085"/>
                      </a:lnTo>
                      <a:lnTo>
                        <a:pt x="1015" y="1085"/>
                      </a:lnTo>
                      <a:lnTo>
                        <a:pt x="1013" y="1082"/>
                      </a:lnTo>
                      <a:lnTo>
                        <a:pt x="1012" y="1080"/>
                      </a:lnTo>
                      <a:lnTo>
                        <a:pt x="1013" y="1078"/>
                      </a:lnTo>
                      <a:lnTo>
                        <a:pt x="1016" y="1075"/>
                      </a:lnTo>
                      <a:lnTo>
                        <a:pt x="1019" y="1071"/>
                      </a:lnTo>
                      <a:close/>
                      <a:moveTo>
                        <a:pt x="1580" y="1094"/>
                      </a:moveTo>
                      <a:lnTo>
                        <a:pt x="1580" y="1094"/>
                      </a:lnTo>
                      <a:lnTo>
                        <a:pt x="1578" y="1097"/>
                      </a:lnTo>
                      <a:lnTo>
                        <a:pt x="1584" y="1100"/>
                      </a:lnTo>
                      <a:lnTo>
                        <a:pt x="1587" y="1101"/>
                      </a:lnTo>
                      <a:lnTo>
                        <a:pt x="1589" y="1101"/>
                      </a:lnTo>
                      <a:lnTo>
                        <a:pt x="1600" y="1100"/>
                      </a:lnTo>
                      <a:lnTo>
                        <a:pt x="1609" y="1098"/>
                      </a:lnTo>
                      <a:lnTo>
                        <a:pt x="1625" y="1083"/>
                      </a:lnTo>
                      <a:lnTo>
                        <a:pt x="1620" y="1078"/>
                      </a:lnTo>
                      <a:lnTo>
                        <a:pt x="1613" y="1080"/>
                      </a:lnTo>
                      <a:lnTo>
                        <a:pt x="1607" y="1083"/>
                      </a:lnTo>
                      <a:lnTo>
                        <a:pt x="1603" y="1087"/>
                      </a:lnTo>
                      <a:lnTo>
                        <a:pt x="1603" y="1090"/>
                      </a:lnTo>
                      <a:lnTo>
                        <a:pt x="1603" y="1094"/>
                      </a:lnTo>
                      <a:lnTo>
                        <a:pt x="1580" y="1094"/>
                      </a:lnTo>
                      <a:close/>
                      <a:moveTo>
                        <a:pt x="532" y="517"/>
                      </a:moveTo>
                      <a:lnTo>
                        <a:pt x="532" y="517"/>
                      </a:lnTo>
                      <a:lnTo>
                        <a:pt x="527" y="513"/>
                      </a:lnTo>
                      <a:lnTo>
                        <a:pt x="523" y="511"/>
                      </a:lnTo>
                      <a:lnTo>
                        <a:pt x="515" y="511"/>
                      </a:lnTo>
                      <a:lnTo>
                        <a:pt x="500" y="513"/>
                      </a:lnTo>
                      <a:lnTo>
                        <a:pt x="498" y="517"/>
                      </a:lnTo>
                      <a:lnTo>
                        <a:pt x="497" y="520"/>
                      </a:lnTo>
                      <a:lnTo>
                        <a:pt x="498" y="522"/>
                      </a:lnTo>
                      <a:lnTo>
                        <a:pt x="498" y="527"/>
                      </a:lnTo>
                      <a:lnTo>
                        <a:pt x="507" y="539"/>
                      </a:lnTo>
                      <a:lnTo>
                        <a:pt x="509" y="535"/>
                      </a:lnTo>
                      <a:lnTo>
                        <a:pt x="509" y="532"/>
                      </a:lnTo>
                      <a:lnTo>
                        <a:pt x="511" y="525"/>
                      </a:lnTo>
                      <a:lnTo>
                        <a:pt x="512" y="522"/>
                      </a:lnTo>
                      <a:lnTo>
                        <a:pt x="515" y="520"/>
                      </a:lnTo>
                      <a:lnTo>
                        <a:pt x="518" y="518"/>
                      </a:lnTo>
                      <a:lnTo>
                        <a:pt x="522" y="517"/>
                      </a:lnTo>
                      <a:lnTo>
                        <a:pt x="532" y="517"/>
                      </a:lnTo>
                      <a:close/>
                      <a:moveTo>
                        <a:pt x="306" y="269"/>
                      </a:moveTo>
                      <a:lnTo>
                        <a:pt x="306" y="269"/>
                      </a:lnTo>
                      <a:lnTo>
                        <a:pt x="324" y="269"/>
                      </a:lnTo>
                      <a:lnTo>
                        <a:pt x="324" y="275"/>
                      </a:lnTo>
                      <a:lnTo>
                        <a:pt x="325" y="277"/>
                      </a:lnTo>
                      <a:lnTo>
                        <a:pt x="327" y="279"/>
                      </a:lnTo>
                      <a:lnTo>
                        <a:pt x="331" y="281"/>
                      </a:lnTo>
                      <a:lnTo>
                        <a:pt x="343" y="266"/>
                      </a:lnTo>
                      <a:lnTo>
                        <a:pt x="310" y="258"/>
                      </a:lnTo>
                      <a:lnTo>
                        <a:pt x="306" y="269"/>
                      </a:lnTo>
                      <a:close/>
                      <a:moveTo>
                        <a:pt x="349" y="661"/>
                      </a:moveTo>
                      <a:lnTo>
                        <a:pt x="349" y="661"/>
                      </a:lnTo>
                      <a:lnTo>
                        <a:pt x="356" y="664"/>
                      </a:lnTo>
                      <a:lnTo>
                        <a:pt x="361" y="665"/>
                      </a:lnTo>
                      <a:lnTo>
                        <a:pt x="365" y="666"/>
                      </a:lnTo>
                      <a:lnTo>
                        <a:pt x="371" y="665"/>
                      </a:lnTo>
                      <a:lnTo>
                        <a:pt x="377" y="664"/>
                      </a:lnTo>
                      <a:lnTo>
                        <a:pt x="381" y="661"/>
                      </a:lnTo>
                      <a:lnTo>
                        <a:pt x="385" y="655"/>
                      </a:lnTo>
                      <a:lnTo>
                        <a:pt x="390" y="650"/>
                      </a:lnTo>
                      <a:lnTo>
                        <a:pt x="388" y="647"/>
                      </a:lnTo>
                      <a:lnTo>
                        <a:pt x="386" y="647"/>
                      </a:lnTo>
                      <a:lnTo>
                        <a:pt x="383" y="647"/>
                      </a:lnTo>
                      <a:lnTo>
                        <a:pt x="381" y="648"/>
                      </a:lnTo>
                      <a:lnTo>
                        <a:pt x="368" y="653"/>
                      </a:lnTo>
                      <a:lnTo>
                        <a:pt x="356" y="658"/>
                      </a:lnTo>
                      <a:lnTo>
                        <a:pt x="349" y="661"/>
                      </a:lnTo>
                      <a:close/>
                      <a:moveTo>
                        <a:pt x="1328" y="201"/>
                      </a:moveTo>
                      <a:lnTo>
                        <a:pt x="1328" y="201"/>
                      </a:lnTo>
                      <a:lnTo>
                        <a:pt x="1314" y="193"/>
                      </a:lnTo>
                      <a:lnTo>
                        <a:pt x="1307" y="215"/>
                      </a:lnTo>
                      <a:lnTo>
                        <a:pt x="1311" y="215"/>
                      </a:lnTo>
                      <a:lnTo>
                        <a:pt x="1314" y="214"/>
                      </a:lnTo>
                      <a:lnTo>
                        <a:pt x="1318" y="211"/>
                      </a:lnTo>
                      <a:lnTo>
                        <a:pt x="1322" y="208"/>
                      </a:lnTo>
                      <a:lnTo>
                        <a:pt x="1328" y="208"/>
                      </a:lnTo>
                      <a:lnTo>
                        <a:pt x="1333" y="207"/>
                      </a:lnTo>
                      <a:lnTo>
                        <a:pt x="1337" y="205"/>
                      </a:lnTo>
                      <a:lnTo>
                        <a:pt x="1342" y="204"/>
                      </a:lnTo>
                      <a:lnTo>
                        <a:pt x="1344" y="201"/>
                      </a:lnTo>
                      <a:lnTo>
                        <a:pt x="1344" y="200"/>
                      </a:lnTo>
                      <a:lnTo>
                        <a:pt x="1344" y="197"/>
                      </a:lnTo>
                      <a:lnTo>
                        <a:pt x="1343" y="194"/>
                      </a:lnTo>
                      <a:lnTo>
                        <a:pt x="1328" y="201"/>
                      </a:lnTo>
                      <a:close/>
                      <a:moveTo>
                        <a:pt x="504" y="208"/>
                      </a:moveTo>
                      <a:lnTo>
                        <a:pt x="504" y="208"/>
                      </a:lnTo>
                      <a:lnTo>
                        <a:pt x="478" y="214"/>
                      </a:lnTo>
                      <a:lnTo>
                        <a:pt x="465" y="218"/>
                      </a:lnTo>
                      <a:lnTo>
                        <a:pt x="460" y="221"/>
                      </a:lnTo>
                      <a:lnTo>
                        <a:pt x="454" y="225"/>
                      </a:lnTo>
                      <a:lnTo>
                        <a:pt x="468" y="222"/>
                      </a:lnTo>
                      <a:lnTo>
                        <a:pt x="480" y="219"/>
                      </a:lnTo>
                      <a:lnTo>
                        <a:pt x="493" y="218"/>
                      </a:lnTo>
                      <a:lnTo>
                        <a:pt x="500" y="218"/>
                      </a:lnTo>
                      <a:lnTo>
                        <a:pt x="508" y="219"/>
                      </a:lnTo>
                      <a:lnTo>
                        <a:pt x="504" y="208"/>
                      </a:lnTo>
                      <a:close/>
                      <a:moveTo>
                        <a:pt x="1432" y="730"/>
                      </a:moveTo>
                      <a:lnTo>
                        <a:pt x="1432" y="730"/>
                      </a:lnTo>
                      <a:lnTo>
                        <a:pt x="1440" y="726"/>
                      </a:lnTo>
                      <a:lnTo>
                        <a:pt x="1445" y="720"/>
                      </a:lnTo>
                      <a:lnTo>
                        <a:pt x="1452" y="716"/>
                      </a:lnTo>
                      <a:lnTo>
                        <a:pt x="1461" y="713"/>
                      </a:lnTo>
                      <a:lnTo>
                        <a:pt x="1462" y="711"/>
                      </a:lnTo>
                      <a:lnTo>
                        <a:pt x="1465" y="705"/>
                      </a:lnTo>
                      <a:lnTo>
                        <a:pt x="1461" y="707"/>
                      </a:lnTo>
                      <a:lnTo>
                        <a:pt x="1458" y="707"/>
                      </a:lnTo>
                      <a:lnTo>
                        <a:pt x="1451" y="707"/>
                      </a:lnTo>
                      <a:lnTo>
                        <a:pt x="1444" y="708"/>
                      </a:lnTo>
                      <a:lnTo>
                        <a:pt x="1441" y="708"/>
                      </a:lnTo>
                      <a:lnTo>
                        <a:pt x="1440" y="711"/>
                      </a:lnTo>
                      <a:lnTo>
                        <a:pt x="1436" y="715"/>
                      </a:lnTo>
                      <a:lnTo>
                        <a:pt x="1432" y="719"/>
                      </a:lnTo>
                      <a:lnTo>
                        <a:pt x="1430" y="720"/>
                      </a:lnTo>
                      <a:lnTo>
                        <a:pt x="1430" y="723"/>
                      </a:lnTo>
                      <a:lnTo>
                        <a:pt x="1430" y="726"/>
                      </a:lnTo>
                      <a:lnTo>
                        <a:pt x="1432" y="730"/>
                      </a:lnTo>
                      <a:close/>
                      <a:moveTo>
                        <a:pt x="467" y="247"/>
                      </a:moveTo>
                      <a:lnTo>
                        <a:pt x="467" y="247"/>
                      </a:lnTo>
                      <a:lnTo>
                        <a:pt x="461" y="245"/>
                      </a:lnTo>
                      <a:lnTo>
                        <a:pt x="454" y="244"/>
                      </a:lnTo>
                      <a:lnTo>
                        <a:pt x="449" y="244"/>
                      </a:lnTo>
                      <a:lnTo>
                        <a:pt x="444" y="245"/>
                      </a:lnTo>
                      <a:lnTo>
                        <a:pt x="440" y="248"/>
                      </a:lnTo>
                      <a:lnTo>
                        <a:pt x="436" y="251"/>
                      </a:lnTo>
                      <a:lnTo>
                        <a:pt x="433" y="257"/>
                      </a:lnTo>
                      <a:lnTo>
                        <a:pt x="432" y="262"/>
                      </a:lnTo>
                      <a:lnTo>
                        <a:pt x="450" y="262"/>
                      </a:lnTo>
                      <a:lnTo>
                        <a:pt x="453" y="251"/>
                      </a:lnTo>
                      <a:lnTo>
                        <a:pt x="467" y="247"/>
                      </a:lnTo>
                      <a:close/>
                      <a:moveTo>
                        <a:pt x="316" y="1029"/>
                      </a:moveTo>
                      <a:lnTo>
                        <a:pt x="316" y="1029"/>
                      </a:lnTo>
                      <a:lnTo>
                        <a:pt x="318" y="1015"/>
                      </a:lnTo>
                      <a:lnTo>
                        <a:pt x="314" y="1014"/>
                      </a:lnTo>
                      <a:lnTo>
                        <a:pt x="310" y="1013"/>
                      </a:lnTo>
                      <a:lnTo>
                        <a:pt x="303" y="1014"/>
                      </a:lnTo>
                      <a:lnTo>
                        <a:pt x="296" y="1017"/>
                      </a:lnTo>
                      <a:lnTo>
                        <a:pt x="289" y="1018"/>
                      </a:lnTo>
                      <a:lnTo>
                        <a:pt x="295" y="1025"/>
                      </a:lnTo>
                      <a:lnTo>
                        <a:pt x="300" y="1029"/>
                      </a:lnTo>
                      <a:lnTo>
                        <a:pt x="307" y="1031"/>
                      </a:lnTo>
                      <a:lnTo>
                        <a:pt x="316" y="1029"/>
                      </a:lnTo>
                      <a:close/>
                      <a:moveTo>
                        <a:pt x="1048" y="60"/>
                      </a:moveTo>
                      <a:lnTo>
                        <a:pt x="1048" y="60"/>
                      </a:lnTo>
                      <a:lnTo>
                        <a:pt x="1054" y="68"/>
                      </a:lnTo>
                      <a:lnTo>
                        <a:pt x="1056" y="71"/>
                      </a:lnTo>
                      <a:lnTo>
                        <a:pt x="1058" y="75"/>
                      </a:lnTo>
                      <a:lnTo>
                        <a:pt x="1059" y="81"/>
                      </a:lnTo>
                      <a:lnTo>
                        <a:pt x="1062" y="82"/>
                      </a:lnTo>
                      <a:lnTo>
                        <a:pt x="1069" y="81"/>
                      </a:lnTo>
                      <a:lnTo>
                        <a:pt x="1067" y="72"/>
                      </a:lnTo>
                      <a:lnTo>
                        <a:pt x="1065" y="65"/>
                      </a:lnTo>
                      <a:lnTo>
                        <a:pt x="1065" y="61"/>
                      </a:lnTo>
                      <a:lnTo>
                        <a:pt x="1065" y="59"/>
                      </a:lnTo>
                      <a:lnTo>
                        <a:pt x="1066" y="54"/>
                      </a:lnTo>
                      <a:lnTo>
                        <a:pt x="1069" y="52"/>
                      </a:lnTo>
                      <a:lnTo>
                        <a:pt x="1065" y="50"/>
                      </a:lnTo>
                      <a:lnTo>
                        <a:pt x="1062" y="50"/>
                      </a:lnTo>
                      <a:lnTo>
                        <a:pt x="1059" y="52"/>
                      </a:lnTo>
                      <a:lnTo>
                        <a:pt x="1056" y="53"/>
                      </a:lnTo>
                      <a:lnTo>
                        <a:pt x="1052" y="57"/>
                      </a:lnTo>
                      <a:lnTo>
                        <a:pt x="1051" y="59"/>
                      </a:lnTo>
                      <a:lnTo>
                        <a:pt x="1048" y="60"/>
                      </a:lnTo>
                      <a:close/>
                      <a:moveTo>
                        <a:pt x="1732" y="704"/>
                      </a:moveTo>
                      <a:lnTo>
                        <a:pt x="1732" y="704"/>
                      </a:lnTo>
                      <a:lnTo>
                        <a:pt x="1713" y="694"/>
                      </a:lnTo>
                      <a:lnTo>
                        <a:pt x="1692" y="704"/>
                      </a:lnTo>
                      <a:lnTo>
                        <a:pt x="1695" y="712"/>
                      </a:lnTo>
                      <a:lnTo>
                        <a:pt x="1732" y="704"/>
                      </a:lnTo>
                      <a:close/>
                      <a:moveTo>
                        <a:pt x="703" y="439"/>
                      </a:moveTo>
                      <a:lnTo>
                        <a:pt x="703" y="439"/>
                      </a:lnTo>
                      <a:lnTo>
                        <a:pt x="720" y="448"/>
                      </a:lnTo>
                      <a:lnTo>
                        <a:pt x="723" y="450"/>
                      </a:lnTo>
                      <a:lnTo>
                        <a:pt x="727" y="452"/>
                      </a:lnTo>
                      <a:lnTo>
                        <a:pt x="731" y="452"/>
                      </a:lnTo>
                      <a:lnTo>
                        <a:pt x="737" y="450"/>
                      </a:lnTo>
                      <a:lnTo>
                        <a:pt x="735" y="443"/>
                      </a:lnTo>
                      <a:lnTo>
                        <a:pt x="734" y="441"/>
                      </a:lnTo>
                      <a:lnTo>
                        <a:pt x="730" y="439"/>
                      </a:lnTo>
                      <a:lnTo>
                        <a:pt x="721" y="441"/>
                      </a:lnTo>
                      <a:lnTo>
                        <a:pt x="717" y="432"/>
                      </a:lnTo>
                      <a:lnTo>
                        <a:pt x="716" y="431"/>
                      </a:lnTo>
                      <a:lnTo>
                        <a:pt x="714" y="430"/>
                      </a:lnTo>
                      <a:lnTo>
                        <a:pt x="712" y="430"/>
                      </a:lnTo>
                      <a:lnTo>
                        <a:pt x="707" y="430"/>
                      </a:lnTo>
                      <a:lnTo>
                        <a:pt x="703" y="439"/>
                      </a:lnTo>
                      <a:close/>
                      <a:moveTo>
                        <a:pt x="407" y="329"/>
                      </a:moveTo>
                      <a:lnTo>
                        <a:pt x="407" y="329"/>
                      </a:lnTo>
                      <a:lnTo>
                        <a:pt x="410" y="329"/>
                      </a:lnTo>
                      <a:lnTo>
                        <a:pt x="413" y="329"/>
                      </a:lnTo>
                      <a:lnTo>
                        <a:pt x="414" y="327"/>
                      </a:lnTo>
                      <a:lnTo>
                        <a:pt x="417" y="320"/>
                      </a:lnTo>
                      <a:lnTo>
                        <a:pt x="417" y="316"/>
                      </a:lnTo>
                      <a:lnTo>
                        <a:pt x="415" y="315"/>
                      </a:lnTo>
                      <a:lnTo>
                        <a:pt x="406" y="305"/>
                      </a:lnTo>
                      <a:lnTo>
                        <a:pt x="399" y="301"/>
                      </a:lnTo>
                      <a:lnTo>
                        <a:pt x="389" y="299"/>
                      </a:lnTo>
                      <a:lnTo>
                        <a:pt x="407" y="329"/>
                      </a:lnTo>
                      <a:close/>
                      <a:moveTo>
                        <a:pt x="410" y="823"/>
                      </a:moveTo>
                      <a:lnTo>
                        <a:pt x="410" y="823"/>
                      </a:lnTo>
                      <a:lnTo>
                        <a:pt x="404" y="823"/>
                      </a:lnTo>
                      <a:lnTo>
                        <a:pt x="400" y="821"/>
                      </a:lnTo>
                      <a:lnTo>
                        <a:pt x="392" y="823"/>
                      </a:lnTo>
                      <a:lnTo>
                        <a:pt x="385" y="824"/>
                      </a:lnTo>
                      <a:lnTo>
                        <a:pt x="381" y="823"/>
                      </a:lnTo>
                      <a:lnTo>
                        <a:pt x="377" y="821"/>
                      </a:lnTo>
                      <a:lnTo>
                        <a:pt x="377" y="828"/>
                      </a:lnTo>
                      <a:lnTo>
                        <a:pt x="378" y="834"/>
                      </a:lnTo>
                      <a:lnTo>
                        <a:pt x="381" y="837"/>
                      </a:lnTo>
                      <a:lnTo>
                        <a:pt x="382" y="837"/>
                      </a:lnTo>
                      <a:lnTo>
                        <a:pt x="385" y="835"/>
                      </a:lnTo>
                      <a:lnTo>
                        <a:pt x="389" y="834"/>
                      </a:lnTo>
                      <a:lnTo>
                        <a:pt x="395" y="834"/>
                      </a:lnTo>
                      <a:lnTo>
                        <a:pt x="399" y="835"/>
                      </a:lnTo>
                      <a:lnTo>
                        <a:pt x="403" y="834"/>
                      </a:lnTo>
                      <a:lnTo>
                        <a:pt x="410" y="823"/>
                      </a:lnTo>
                      <a:close/>
                      <a:moveTo>
                        <a:pt x="1605" y="510"/>
                      </a:moveTo>
                      <a:lnTo>
                        <a:pt x="1605" y="510"/>
                      </a:lnTo>
                      <a:lnTo>
                        <a:pt x="1610" y="518"/>
                      </a:lnTo>
                      <a:lnTo>
                        <a:pt x="1613" y="521"/>
                      </a:lnTo>
                      <a:lnTo>
                        <a:pt x="1614" y="521"/>
                      </a:lnTo>
                      <a:lnTo>
                        <a:pt x="1617" y="520"/>
                      </a:lnTo>
                      <a:lnTo>
                        <a:pt x="1623" y="518"/>
                      </a:lnTo>
                      <a:lnTo>
                        <a:pt x="1628" y="518"/>
                      </a:lnTo>
                      <a:lnTo>
                        <a:pt x="1634" y="520"/>
                      </a:lnTo>
                      <a:lnTo>
                        <a:pt x="1639" y="522"/>
                      </a:lnTo>
                      <a:lnTo>
                        <a:pt x="1641" y="503"/>
                      </a:lnTo>
                      <a:lnTo>
                        <a:pt x="1632" y="507"/>
                      </a:lnTo>
                      <a:lnTo>
                        <a:pt x="1625" y="510"/>
                      </a:lnTo>
                      <a:lnTo>
                        <a:pt x="1617" y="510"/>
                      </a:lnTo>
                      <a:lnTo>
                        <a:pt x="1605" y="510"/>
                      </a:lnTo>
                      <a:close/>
                      <a:moveTo>
                        <a:pt x="1218" y="888"/>
                      </a:moveTo>
                      <a:lnTo>
                        <a:pt x="1218" y="888"/>
                      </a:lnTo>
                      <a:lnTo>
                        <a:pt x="1216" y="884"/>
                      </a:lnTo>
                      <a:lnTo>
                        <a:pt x="1213" y="882"/>
                      </a:lnTo>
                      <a:lnTo>
                        <a:pt x="1207" y="882"/>
                      </a:lnTo>
                      <a:lnTo>
                        <a:pt x="1203" y="884"/>
                      </a:lnTo>
                      <a:lnTo>
                        <a:pt x="1198" y="889"/>
                      </a:lnTo>
                      <a:lnTo>
                        <a:pt x="1191" y="895"/>
                      </a:lnTo>
                      <a:lnTo>
                        <a:pt x="1188" y="896"/>
                      </a:lnTo>
                      <a:lnTo>
                        <a:pt x="1187" y="898"/>
                      </a:lnTo>
                      <a:lnTo>
                        <a:pt x="1184" y="896"/>
                      </a:lnTo>
                      <a:lnTo>
                        <a:pt x="1181" y="895"/>
                      </a:lnTo>
                      <a:lnTo>
                        <a:pt x="1175" y="891"/>
                      </a:lnTo>
                      <a:lnTo>
                        <a:pt x="1174" y="893"/>
                      </a:lnTo>
                      <a:lnTo>
                        <a:pt x="1173" y="896"/>
                      </a:lnTo>
                      <a:lnTo>
                        <a:pt x="1174" y="898"/>
                      </a:lnTo>
                      <a:lnTo>
                        <a:pt x="1175" y="899"/>
                      </a:lnTo>
                      <a:lnTo>
                        <a:pt x="1182" y="902"/>
                      </a:lnTo>
                      <a:lnTo>
                        <a:pt x="1188" y="905"/>
                      </a:lnTo>
                      <a:lnTo>
                        <a:pt x="1192" y="905"/>
                      </a:lnTo>
                      <a:lnTo>
                        <a:pt x="1195" y="903"/>
                      </a:lnTo>
                      <a:lnTo>
                        <a:pt x="1198" y="900"/>
                      </a:lnTo>
                      <a:lnTo>
                        <a:pt x="1200" y="895"/>
                      </a:lnTo>
                      <a:lnTo>
                        <a:pt x="1205" y="892"/>
                      </a:lnTo>
                      <a:lnTo>
                        <a:pt x="1211" y="889"/>
                      </a:lnTo>
                      <a:lnTo>
                        <a:pt x="1218" y="888"/>
                      </a:lnTo>
                      <a:close/>
                      <a:moveTo>
                        <a:pt x="421" y="547"/>
                      </a:moveTo>
                      <a:lnTo>
                        <a:pt x="421" y="547"/>
                      </a:lnTo>
                      <a:lnTo>
                        <a:pt x="424" y="546"/>
                      </a:lnTo>
                      <a:lnTo>
                        <a:pt x="428" y="545"/>
                      </a:lnTo>
                      <a:lnTo>
                        <a:pt x="437" y="545"/>
                      </a:lnTo>
                      <a:lnTo>
                        <a:pt x="444" y="545"/>
                      </a:lnTo>
                      <a:lnTo>
                        <a:pt x="449" y="543"/>
                      </a:lnTo>
                      <a:lnTo>
                        <a:pt x="453" y="540"/>
                      </a:lnTo>
                      <a:lnTo>
                        <a:pt x="435" y="529"/>
                      </a:lnTo>
                      <a:lnTo>
                        <a:pt x="417" y="533"/>
                      </a:lnTo>
                      <a:lnTo>
                        <a:pt x="421" y="547"/>
                      </a:lnTo>
                      <a:close/>
                      <a:moveTo>
                        <a:pt x="763" y="428"/>
                      </a:moveTo>
                      <a:lnTo>
                        <a:pt x="763" y="428"/>
                      </a:lnTo>
                      <a:lnTo>
                        <a:pt x="761" y="423"/>
                      </a:lnTo>
                      <a:lnTo>
                        <a:pt x="760" y="419"/>
                      </a:lnTo>
                      <a:lnTo>
                        <a:pt x="757" y="416"/>
                      </a:lnTo>
                      <a:lnTo>
                        <a:pt x="752" y="413"/>
                      </a:lnTo>
                      <a:lnTo>
                        <a:pt x="746" y="410"/>
                      </a:lnTo>
                      <a:lnTo>
                        <a:pt x="742" y="410"/>
                      </a:lnTo>
                      <a:lnTo>
                        <a:pt x="738" y="412"/>
                      </a:lnTo>
                      <a:lnTo>
                        <a:pt x="732" y="417"/>
                      </a:lnTo>
                      <a:lnTo>
                        <a:pt x="730" y="420"/>
                      </a:lnTo>
                      <a:lnTo>
                        <a:pt x="731" y="423"/>
                      </a:lnTo>
                      <a:lnTo>
                        <a:pt x="734" y="427"/>
                      </a:lnTo>
                      <a:lnTo>
                        <a:pt x="739" y="430"/>
                      </a:lnTo>
                      <a:lnTo>
                        <a:pt x="743" y="417"/>
                      </a:lnTo>
                      <a:lnTo>
                        <a:pt x="748" y="421"/>
                      </a:lnTo>
                      <a:lnTo>
                        <a:pt x="752" y="424"/>
                      </a:lnTo>
                      <a:lnTo>
                        <a:pt x="756" y="428"/>
                      </a:lnTo>
                      <a:lnTo>
                        <a:pt x="760" y="428"/>
                      </a:lnTo>
                      <a:lnTo>
                        <a:pt x="763" y="428"/>
                      </a:lnTo>
                      <a:close/>
                      <a:moveTo>
                        <a:pt x="858" y="1032"/>
                      </a:moveTo>
                      <a:lnTo>
                        <a:pt x="858" y="1032"/>
                      </a:lnTo>
                      <a:lnTo>
                        <a:pt x="882" y="1031"/>
                      </a:lnTo>
                      <a:lnTo>
                        <a:pt x="878" y="1008"/>
                      </a:lnTo>
                      <a:lnTo>
                        <a:pt x="874" y="1010"/>
                      </a:lnTo>
                      <a:lnTo>
                        <a:pt x="869" y="1013"/>
                      </a:lnTo>
                      <a:lnTo>
                        <a:pt x="865" y="1018"/>
                      </a:lnTo>
                      <a:lnTo>
                        <a:pt x="863" y="1025"/>
                      </a:lnTo>
                      <a:lnTo>
                        <a:pt x="858" y="1032"/>
                      </a:lnTo>
                      <a:close/>
                      <a:moveTo>
                        <a:pt x="504" y="982"/>
                      </a:moveTo>
                      <a:lnTo>
                        <a:pt x="504" y="982"/>
                      </a:lnTo>
                      <a:lnTo>
                        <a:pt x="516" y="999"/>
                      </a:lnTo>
                      <a:lnTo>
                        <a:pt x="523" y="997"/>
                      </a:lnTo>
                      <a:lnTo>
                        <a:pt x="529" y="995"/>
                      </a:lnTo>
                      <a:lnTo>
                        <a:pt x="532" y="990"/>
                      </a:lnTo>
                      <a:lnTo>
                        <a:pt x="533" y="983"/>
                      </a:lnTo>
                      <a:lnTo>
                        <a:pt x="526" y="981"/>
                      </a:lnTo>
                      <a:lnTo>
                        <a:pt x="519" y="981"/>
                      </a:lnTo>
                      <a:lnTo>
                        <a:pt x="504" y="982"/>
                      </a:lnTo>
                      <a:close/>
                      <a:moveTo>
                        <a:pt x="213" y="446"/>
                      </a:moveTo>
                      <a:lnTo>
                        <a:pt x="213" y="446"/>
                      </a:lnTo>
                      <a:lnTo>
                        <a:pt x="241" y="442"/>
                      </a:lnTo>
                      <a:lnTo>
                        <a:pt x="227" y="419"/>
                      </a:lnTo>
                      <a:lnTo>
                        <a:pt x="223" y="423"/>
                      </a:lnTo>
                      <a:lnTo>
                        <a:pt x="221" y="425"/>
                      </a:lnTo>
                      <a:lnTo>
                        <a:pt x="213" y="446"/>
                      </a:lnTo>
                      <a:close/>
                      <a:moveTo>
                        <a:pt x="1902" y="1123"/>
                      </a:moveTo>
                      <a:lnTo>
                        <a:pt x="1902" y="1123"/>
                      </a:lnTo>
                      <a:lnTo>
                        <a:pt x="1900" y="1121"/>
                      </a:lnTo>
                      <a:lnTo>
                        <a:pt x="1900" y="1116"/>
                      </a:lnTo>
                      <a:lnTo>
                        <a:pt x="1897" y="1114"/>
                      </a:lnTo>
                      <a:lnTo>
                        <a:pt x="1895" y="1114"/>
                      </a:lnTo>
                      <a:lnTo>
                        <a:pt x="1893" y="1114"/>
                      </a:lnTo>
                      <a:lnTo>
                        <a:pt x="1890" y="1115"/>
                      </a:lnTo>
                      <a:lnTo>
                        <a:pt x="1888" y="1116"/>
                      </a:lnTo>
                      <a:lnTo>
                        <a:pt x="1887" y="1121"/>
                      </a:lnTo>
                      <a:lnTo>
                        <a:pt x="1888" y="1129"/>
                      </a:lnTo>
                      <a:lnTo>
                        <a:pt x="1898" y="1130"/>
                      </a:lnTo>
                      <a:lnTo>
                        <a:pt x="1906" y="1133"/>
                      </a:lnTo>
                      <a:lnTo>
                        <a:pt x="1909" y="1133"/>
                      </a:lnTo>
                      <a:lnTo>
                        <a:pt x="1913" y="1133"/>
                      </a:lnTo>
                      <a:lnTo>
                        <a:pt x="1915" y="1132"/>
                      </a:lnTo>
                      <a:lnTo>
                        <a:pt x="1918" y="1129"/>
                      </a:lnTo>
                      <a:lnTo>
                        <a:pt x="1918" y="1127"/>
                      </a:lnTo>
                      <a:lnTo>
                        <a:pt x="1916" y="1126"/>
                      </a:lnTo>
                      <a:lnTo>
                        <a:pt x="1913" y="1122"/>
                      </a:lnTo>
                      <a:lnTo>
                        <a:pt x="1911" y="1115"/>
                      </a:lnTo>
                      <a:lnTo>
                        <a:pt x="1902" y="1123"/>
                      </a:lnTo>
                      <a:close/>
                      <a:moveTo>
                        <a:pt x="847" y="239"/>
                      </a:moveTo>
                      <a:lnTo>
                        <a:pt x="847" y="239"/>
                      </a:lnTo>
                      <a:lnTo>
                        <a:pt x="843" y="237"/>
                      </a:lnTo>
                      <a:lnTo>
                        <a:pt x="840" y="237"/>
                      </a:lnTo>
                      <a:lnTo>
                        <a:pt x="836" y="239"/>
                      </a:lnTo>
                      <a:lnTo>
                        <a:pt x="831" y="241"/>
                      </a:lnTo>
                      <a:lnTo>
                        <a:pt x="825" y="241"/>
                      </a:lnTo>
                      <a:lnTo>
                        <a:pt x="814" y="241"/>
                      </a:lnTo>
                      <a:lnTo>
                        <a:pt x="809" y="243"/>
                      </a:lnTo>
                      <a:lnTo>
                        <a:pt x="803" y="245"/>
                      </a:lnTo>
                      <a:lnTo>
                        <a:pt x="828" y="254"/>
                      </a:lnTo>
                      <a:lnTo>
                        <a:pt x="839" y="247"/>
                      </a:lnTo>
                      <a:lnTo>
                        <a:pt x="843" y="243"/>
                      </a:lnTo>
                      <a:lnTo>
                        <a:pt x="847" y="239"/>
                      </a:lnTo>
                      <a:close/>
                      <a:moveTo>
                        <a:pt x="1972" y="499"/>
                      </a:moveTo>
                      <a:lnTo>
                        <a:pt x="1972" y="499"/>
                      </a:lnTo>
                      <a:lnTo>
                        <a:pt x="1974" y="496"/>
                      </a:lnTo>
                      <a:lnTo>
                        <a:pt x="1972" y="493"/>
                      </a:lnTo>
                      <a:lnTo>
                        <a:pt x="1969" y="492"/>
                      </a:lnTo>
                      <a:lnTo>
                        <a:pt x="1960" y="492"/>
                      </a:lnTo>
                      <a:lnTo>
                        <a:pt x="1955" y="491"/>
                      </a:lnTo>
                      <a:lnTo>
                        <a:pt x="1951" y="486"/>
                      </a:lnTo>
                      <a:lnTo>
                        <a:pt x="1947" y="481"/>
                      </a:lnTo>
                      <a:lnTo>
                        <a:pt x="1942" y="484"/>
                      </a:lnTo>
                      <a:lnTo>
                        <a:pt x="1940" y="486"/>
                      </a:lnTo>
                      <a:lnTo>
                        <a:pt x="1940" y="491"/>
                      </a:lnTo>
                      <a:lnTo>
                        <a:pt x="1942" y="497"/>
                      </a:lnTo>
                      <a:lnTo>
                        <a:pt x="1972" y="499"/>
                      </a:lnTo>
                      <a:close/>
                      <a:moveTo>
                        <a:pt x="216" y="726"/>
                      </a:moveTo>
                      <a:lnTo>
                        <a:pt x="216" y="726"/>
                      </a:lnTo>
                      <a:lnTo>
                        <a:pt x="220" y="737"/>
                      </a:lnTo>
                      <a:lnTo>
                        <a:pt x="223" y="733"/>
                      </a:lnTo>
                      <a:lnTo>
                        <a:pt x="226" y="730"/>
                      </a:lnTo>
                      <a:lnTo>
                        <a:pt x="234" y="729"/>
                      </a:lnTo>
                      <a:lnTo>
                        <a:pt x="242" y="727"/>
                      </a:lnTo>
                      <a:lnTo>
                        <a:pt x="251" y="726"/>
                      </a:lnTo>
                      <a:lnTo>
                        <a:pt x="249" y="712"/>
                      </a:lnTo>
                      <a:lnTo>
                        <a:pt x="234" y="719"/>
                      </a:lnTo>
                      <a:lnTo>
                        <a:pt x="216" y="726"/>
                      </a:lnTo>
                      <a:close/>
                      <a:moveTo>
                        <a:pt x="1462" y="1129"/>
                      </a:moveTo>
                      <a:lnTo>
                        <a:pt x="1462" y="1129"/>
                      </a:lnTo>
                      <a:lnTo>
                        <a:pt x="1477" y="1125"/>
                      </a:lnTo>
                      <a:lnTo>
                        <a:pt x="1477" y="1121"/>
                      </a:lnTo>
                      <a:lnTo>
                        <a:pt x="1476" y="1118"/>
                      </a:lnTo>
                      <a:lnTo>
                        <a:pt x="1470" y="1115"/>
                      </a:lnTo>
                      <a:lnTo>
                        <a:pt x="1466" y="1112"/>
                      </a:lnTo>
                      <a:lnTo>
                        <a:pt x="1463" y="1112"/>
                      </a:lnTo>
                      <a:lnTo>
                        <a:pt x="1458" y="1112"/>
                      </a:lnTo>
                      <a:lnTo>
                        <a:pt x="1452" y="1114"/>
                      </a:lnTo>
                      <a:lnTo>
                        <a:pt x="1444" y="1115"/>
                      </a:lnTo>
                      <a:lnTo>
                        <a:pt x="1462" y="1129"/>
                      </a:lnTo>
                      <a:close/>
                      <a:moveTo>
                        <a:pt x="1109" y="463"/>
                      </a:moveTo>
                      <a:lnTo>
                        <a:pt x="1109" y="463"/>
                      </a:lnTo>
                      <a:lnTo>
                        <a:pt x="1106" y="467"/>
                      </a:lnTo>
                      <a:lnTo>
                        <a:pt x="1102" y="470"/>
                      </a:lnTo>
                      <a:lnTo>
                        <a:pt x="1098" y="471"/>
                      </a:lnTo>
                      <a:lnTo>
                        <a:pt x="1092" y="471"/>
                      </a:lnTo>
                      <a:lnTo>
                        <a:pt x="1088" y="473"/>
                      </a:lnTo>
                      <a:lnTo>
                        <a:pt x="1084" y="474"/>
                      </a:lnTo>
                      <a:lnTo>
                        <a:pt x="1081" y="478"/>
                      </a:lnTo>
                      <a:lnTo>
                        <a:pt x="1080" y="484"/>
                      </a:lnTo>
                      <a:lnTo>
                        <a:pt x="1106" y="481"/>
                      </a:lnTo>
                      <a:lnTo>
                        <a:pt x="1108" y="477"/>
                      </a:lnTo>
                      <a:lnTo>
                        <a:pt x="1110" y="473"/>
                      </a:lnTo>
                      <a:lnTo>
                        <a:pt x="1112" y="471"/>
                      </a:lnTo>
                      <a:lnTo>
                        <a:pt x="1112" y="468"/>
                      </a:lnTo>
                      <a:lnTo>
                        <a:pt x="1112" y="466"/>
                      </a:lnTo>
                      <a:lnTo>
                        <a:pt x="1109" y="463"/>
                      </a:lnTo>
                      <a:close/>
                      <a:moveTo>
                        <a:pt x="1470" y="403"/>
                      </a:moveTo>
                      <a:lnTo>
                        <a:pt x="1470" y="403"/>
                      </a:lnTo>
                      <a:lnTo>
                        <a:pt x="1479" y="401"/>
                      </a:lnTo>
                      <a:lnTo>
                        <a:pt x="1487" y="398"/>
                      </a:lnTo>
                      <a:lnTo>
                        <a:pt x="1494" y="396"/>
                      </a:lnTo>
                      <a:lnTo>
                        <a:pt x="1499" y="398"/>
                      </a:lnTo>
                      <a:lnTo>
                        <a:pt x="1504" y="399"/>
                      </a:lnTo>
                      <a:lnTo>
                        <a:pt x="1508" y="383"/>
                      </a:lnTo>
                      <a:lnTo>
                        <a:pt x="1491" y="383"/>
                      </a:lnTo>
                      <a:lnTo>
                        <a:pt x="1490" y="387"/>
                      </a:lnTo>
                      <a:lnTo>
                        <a:pt x="1487" y="391"/>
                      </a:lnTo>
                      <a:lnTo>
                        <a:pt x="1484" y="394"/>
                      </a:lnTo>
                      <a:lnTo>
                        <a:pt x="1477" y="394"/>
                      </a:lnTo>
                      <a:lnTo>
                        <a:pt x="1474" y="394"/>
                      </a:lnTo>
                      <a:lnTo>
                        <a:pt x="1472" y="395"/>
                      </a:lnTo>
                      <a:lnTo>
                        <a:pt x="1470" y="399"/>
                      </a:lnTo>
                      <a:lnTo>
                        <a:pt x="1470" y="403"/>
                      </a:lnTo>
                      <a:close/>
                      <a:moveTo>
                        <a:pt x="876" y="1073"/>
                      </a:moveTo>
                      <a:lnTo>
                        <a:pt x="876" y="1073"/>
                      </a:lnTo>
                      <a:lnTo>
                        <a:pt x="872" y="1071"/>
                      </a:lnTo>
                      <a:lnTo>
                        <a:pt x="868" y="1068"/>
                      </a:lnTo>
                      <a:lnTo>
                        <a:pt x="865" y="1067"/>
                      </a:lnTo>
                      <a:lnTo>
                        <a:pt x="861" y="1067"/>
                      </a:lnTo>
                      <a:lnTo>
                        <a:pt x="858" y="1069"/>
                      </a:lnTo>
                      <a:lnTo>
                        <a:pt x="857" y="1072"/>
                      </a:lnTo>
                      <a:lnTo>
                        <a:pt x="856" y="1075"/>
                      </a:lnTo>
                      <a:lnTo>
                        <a:pt x="857" y="1080"/>
                      </a:lnTo>
                      <a:lnTo>
                        <a:pt x="858" y="1087"/>
                      </a:lnTo>
                      <a:lnTo>
                        <a:pt x="861" y="1094"/>
                      </a:lnTo>
                      <a:lnTo>
                        <a:pt x="874" y="1079"/>
                      </a:lnTo>
                      <a:lnTo>
                        <a:pt x="875" y="1076"/>
                      </a:lnTo>
                      <a:lnTo>
                        <a:pt x="876" y="1073"/>
                      </a:lnTo>
                      <a:close/>
                      <a:moveTo>
                        <a:pt x="1596" y="587"/>
                      </a:moveTo>
                      <a:lnTo>
                        <a:pt x="1596" y="587"/>
                      </a:lnTo>
                      <a:lnTo>
                        <a:pt x="1598" y="590"/>
                      </a:lnTo>
                      <a:lnTo>
                        <a:pt x="1600" y="593"/>
                      </a:lnTo>
                      <a:lnTo>
                        <a:pt x="1603" y="596"/>
                      </a:lnTo>
                      <a:lnTo>
                        <a:pt x="1606" y="596"/>
                      </a:lnTo>
                      <a:lnTo>
                        <a:pt x="1613" y="597"/>
                      </a:lnTo>
                      <a:lnTo>
                        <a:pt x="1620" y="596"/>
                      </a:lnTo>
                      <a:lnTo>
                        <a:pt x="1621" y="592"/>
                      </a:lnTo>
                      <a:lnTo>
                        <a:pt x="1623" y="587"/>
                      </a:lnTo>
                      <a:lnTo>
                        <a:pt x="1623" y="582"/>
                      </a:lnTo>
                      <a:lnTo>
                        <a:pt x="1621" y="578"/>
                      </a:lnTo>
                      <a:lnTo>
                        <a:pt x="1596" y="587"/>
                      </a:lnTo>
                      <a:close/>
                      <a:moveTo>
                        <a:pt x="1074" y="902"/>
                      </a:moveTo>
                      <a:lnTo>
                        <a:pt x="1074" y="902"/>
                      </a:lnTo>
                      <a:lnTo>
                        <a:pt x="1076" y="905"/>
                      </a:lnTo>
                      <a:lnTo>
                        <a:pt x="1102" y="905"/>
                      </a:lnTo>
                      <a:lnTo>
                        <a:pt x="1097" y="882"/>
                      </a:lnTo>
                      <a:lnTo>
                        <a:pt x="1074" y="902"/>
                      </a:lnTo>
                      <a:close/>
                      <a:moveTo>
                        <a:pt x="1023" y="190"/>
                      </a:moveTo>
                      <a:lnTo>
                        <a:pt x="1023" y="190"/>
                      </a:lnTo>
                      <a:lnTo>
                        <a:pt x="1018" y="187"/>
                      </a:lnTo>
                      <a:lnTo>
                        <a:pt x="1015" y="187"/>
                      </a:lnTo>
                      <a:lnTo>
                        <a:pt x="1012" y="187"/>
                      </a:lnTo>
                      <a:lnTo>
                        <a:pt x="1002" y="191"/>
                      </a:lnTo>
                      <a:lnTo>
                        <a:pt x="991" y="197"/>
                      </a:lnTo>
                      <a:lnTo>
                        <a:pt x="1000" y="198"/>
                      </a:lnTo>
                      <a:lnTo>
                        <a:pt x="1008" y="198"/>
                      </a:lnTo>
                      <a:lnTo>
                        <a:pt x="1023" y="198"/>
                      </a:lnTo>
                      <a:lnTo>
                        <a:pt x="1029" y="197"/>
                      </a:lnTo>
                      <a:lnTo>
                        <a:pt x="1031" y="194"/>
                      </a:lnTo>
                      <a:lnTo>
                        <a:pt x="1031" y="191"/>
                      </a:lnTo>
                      <a:lnTo>
                        <a:pt x="1031" y="187"/>
                      </a:lnTo>
                      <a:lnTo>
                        <a:pt x="1027" y="183"/>
                      </a:lnTo>
                      <a:lnTo>
                        <a:pt x="1023" y="190"/>
                      </a:lnTo>
                      <a:close/>
                      <a:moveTo>
                        <a:pt x="361" y="697"/>
                      </a:moveTo>
                      <a:lnTo>
                        <a:pt x="361" y="697"/>
                      </a:lnTo>
                      <a:lnTo>
                        <a:pt x="370" y="719"/>
                      </a:lnTo>
                      <a:lnTo>
                        <a:pt x="374" y="718"/>
                      </a:lnTo>
                      <a:lnTo>
                        <a:pt x="377" y="716"/>
                      </a:lnTo>
                      <a:lnTo>
                        <a:pt x="377" y="713"/>
                      </a:lnTo>
                      <a:lnTo>
                        <a:pt x="377" y="711"/>
                      </a:lnTo>
                      <a:lnTo>
                        <a:pt x="374" y="707"/>
                      </a:lnTo>
                      <a:lnTo>
                        <a:pt x="374" y="704"/>
                      </a:lnTo>
                      <a:lnTo>
                        <a:pt x="374" y="701"/>
                      </a:lnTo>
                      <a:lnTo>
                        <a:pt x="389" y="691"/>
                      </a:lnTo>
                      <a:lnTo>
                        <a:pt x="382" y="690"/>
                      </a:lnTo>
                      <a:lnTo>
                        <a:pt x="377" y="690"/>
                      </a:lnTo>
                      <a:lnTo>
                        <a:pt x="371" y="693"/>
                      </a:lnTo>
                      <a:lnTo>
                        <a:pt x="361" y="697"/>
                      </a:lnTo>
                      <a:close/>
                      <a:moveTo>
                        <a:pt x="1245" y="118"/>
                      </a:moveTo>
                      <a:lnTo>
                        <a:pt x="1245" y="118"/>
                      </a:lnTo>
                      <a:lnTo>
                        <a:pt x="1238" y="117"/>
                      </a:lnTo>
                      <a:lnTo>
                        <a:pt x="1232" y="117"/>
                      </a:lnTo>
                      <a:lnTo>
                        <a:pt x="1221" y="117"/>
                      </a:lnTo>
                      <a:lnTo>
                        <a:pt x="1217" y="117"/>
                      </a:lnTo>
                      <a:lnTo>
                        <a:pt x="1211" y="115"/>
                      </a:lnTo>
                      <a:lnTo>
                        <a:pt x="1207" y="113"/>
                      </a:lnTo>
                      <a:lnTo>
                        <a:pt x="1205" y="108"/>
                      </a:lnTo>
                      <a:lnTo>
                        <a:pt x="1193" y="113"/>
                      </a:lnTo>
                      <a:lnTo>
                        <a:pt x="1195" y="117"/>
                      </a:lnTo>
                      <a:lnTo>
                        <a:pt x="1196" y="118"/>
                      </a:lnTo>
                      <a:lnTo>
                        <a:pt x="1214" y="122"/>
                      </a:lnTo>
                      <a:lnTo>
                        <a:pt x="1224" y="124"/>
                      </a:lnTo>
                      <a:lnTo>
                        <a:pt x="1234" y="124"/>
                      </a:lnTo>
                      <a:lnTo>
                        <a:pt x="1238" y="122"/>
                      </a:lnTo>
                      <a:lnTo>
                        <a:pt x="1245" y="118"/>
                      </a:lnTo>
                      <a:close/>
                      <a:moveTo>
                        <a:pt x="1582" y="574"/>
                      </a:moveTo>
                      <a:lnTo>
                        <a:pt x="1582" y="574"/>
                      </a:lnTo>
                      <a:lnTo>
                        <a:pt x="1589" y="572"/>
                      </a:lnTo>
                      <a:lnTo>
                        <a:pt x="1595" y="571"/>
                      </a:lnTo>
                      <a:lnTo>
                        <a:pt x="1600" y="571"/>
                      </a:lnTo>
                      <a:lnTo>
                        <a:pt x="1606" y="574"/>
                      </a:lnTo>
                      <a:lnTo>
                        <a:pt x="1610" y="575"/>
                      </a:lnTo>
                      <a:lnTo>
                        <a:pt x="1614" y="574"/>
                      </a:lnTo>
                      <a:lnTo>
                        <a:pt x="1618" y="572"/>
                      </a:lnTo>
                      <a:lnTo>
                        <a:pt x="1623" y="569"/>
                      </a:lnTo>
                      <a:lnTo>
                        <a:pt x="1609" y="565"/>
                      </a:lnTo>
                      <a:lnTo>
                        <a:pt x="1595" y="563"/>
                      </a:lnTo>
                      <a:lnTo>
                        <a:pt x="1589" y="563"/>
                      </a:lnTo>
                      <a:lnTo>
                        <a:pt x="1584" y="565"/>
                      </a:lnTo>
                      <a:lnTo>
                        <a:pt x="1584" y="567"/>
                      </a:lnTo>
                      <a:lnTo>
                        <a:pt x="1582" y="569"/>
                      </a:lnTo>
                      <a:lnTo>
                        <a:pt x="1582" y="574"/>
                      </a:lnTo>
                      <a:close/>
                      <a:moveTo>
                        <a:pt x="1445" y="895"/>
                      </a:moveTo>
                      <a:lnTo>
                        <a:pt x="1445" y="895"/>
                      </a:lnTo>
                      <a:lnTo>
                        <a:pt x="1440" y="893"/>
                      </a:lnTo>
                      <a:lnTo>
                        <a:pt x="1434" y="892"/>
                      </a:lnTo>
                      <a:lnTo>
                        <a:pt x="1430" y="891"/>
                      </a:lnTo>
                      <a:lnTo>
                        <a:pt x="1425" y="892"/>
                      </a:lnTo>
                      <a:lnTo>
                        <a:pt x="1416" y="898"/>
                      </a:lnTo>
                      <a:lnTo>
                        <a:pt x="1408" y="906"/>
                      </a:lnTo>
                      <a:lnTo>
                        <a:pt x="1419" y="906"/>
                      </a:lnTo>
                      <a:lnTo>
                        <a:pt x="1429" y="906"/>
                      </a:lnTo>
                      <a:lnTo>
                        <a:pt x="1433" y="905"/>
                      </a:lnTo>
                      <a:lnTo>
                        <a:pt x="1437" y="902"/>
                      </a:lnTo>
                      <a:lnTo>
                        <a:pt x="1441" y="899"/>
                      </a:lnTo>
                      <a:lnTo>
                        <a:pt x="1445" y="895"/>
                      </a:lnTo>
                      <a:close/>
                      <a:moveTo>
                        <a:pt x="1041" y="797"/>
                      </a:moveTo>
                      <a:lnTo>
                        <a:pt x="1041" y="797"/>
                      </a:lnTo>
                      <a:lnTo>
                        <a:pt x="1034" y="797"/>
                      </a:lnTo>
                      <a:lnTo>
                        <a:pt x="1027" y="797"/>
                      </a:lnTo>
                      <a:lnTo>
                        <a:pt x="1023" y="794"/>
                      </a:lnTo>
                      <a:lnTo>
                        <a:pt x="1020" y="791"/>
                      </a:lnTo>
                      <a:lnTo>
                        <a:pt x="998" y="803"/>
                      </a:lnTo>
                      <a:lnTo>
                        <a:pt x="1002" y="805"/>
                      </a:lnTo>
                      <a:lnTo>
                        <a:pt x="1005" y="806"/>
                      </a:lnTo>
                      <a:lnTo>
                        <a:pt x="1011" y="803"/>
                      </a:lnTo>
                      <a:lnTo>
                        <a:pt x="1015" y="803"/>
                      </a:lnTo>
                      <a:lnTo>
                        <a:pt x="1025" y="805"/>
                      </a:lnTo>
                      <a:lnTo>
                        <a:pt x="1029" y="805"/>
                      </a:lnTo>
                      <a:lnTo>
                        <a:pt x="1034" y="805"/>
                      </a:lnTo>
                      <a:lnTo>
                        <a:pt x="1038" y="802"/>
                      </a:lnTo>
                      <a:lnTo>
                        <a:pt x="1041" y="797"/>
                      </a:lnTo>
                      <a:close/>
                      <a:moveTo>
                        <a:pt x="815" y="869"/>
                      </a:moveTo>
                      <a:lnTo>
                        <a:pt x="815" y="869"/>
                      </a:lnTo>
                      <a:lnTo>
                        <a:pt x="806" y="866"/>
                      </a:lnTo>
                      <a:lnTo>
                        <a:pt x="802" y="866"/>
                      </a:lnTo>
                      <a:lnTo>
                        <a:pt x="797" y="866"/>
                      </a:lnTo>
                      <a:lnTo>
                        <a:pt x="795" y="867"/>
                      </a:lnTo>
                      <a:lnTo>
                        <a:pt x="792" y="870"/>
                      </a:lnTo>
                      <a:lnTo>
                        <a:pt x="789" y="878"/>
                      </a:lnTo>
                      <a:lnTo>
                        <a:pt x="797" y="881"/>
                      </a:lnTo>
                      <a:lnTo>
                        <a:pt x="802" y="881"/>
                      </a:lnTo>
                      <a:lnTo>
                        <a:pt x="804" y="881"/>
                      </a:lnTo>
                      <a:lnTo>
                        <a:pt x="807" y="880"/>
                      </a:lnTo>
                      <a:lnTo>
                        <a:pt x="810" y="877"/>
                      </a:lnTo>
                      <a:lnTo>
                        <a:pt x="815" y="869"/>
                      </a:lnTo>
                      <a:close/>
                      <a:moveTo>
                        <a:pt x="1725" y="1127"/>
                      </a:moveTo>
                      <a:lnTo>
                        <a:pt x="1725" y="1127"/>
                      </a:lnTo>
                      <a:lnTo>
                        <a:pt x="1702" y="1134"/>
                      </a:lnTo>
                      <a:lnTo>
                        <a:pt x="1713" y="1154"/>
                      </a:lnTo>
                      <a:lnTo>
                        <a:pt x="1715" y="1154"/>
                      </a:lnTo>
                      <a:lnTo>
                        <a:pt x="1725" y="1127"/>
                      </a:lnTo>
                      <a:close/>
                      <a:moveTo>
                        <a:pt x="479" y="575"/>
                      </a:moveTo>
                      <a:lnTo>
                        <a:pt x="479" y="575"/>
                      </a:lnTo>
                      <a:lnTo>
                        <a:pt x="490" y="587"/>
                      </a:lnTo>
                      <a:lnTo>
                        <a:pt x="496" y="585"/>
                      </a:lnTo>
                      <a:lnTo>
                        <a:pt x="503" y="585"/>
                      </a:lnTo>
                      <a:lnTo>
                        <a:pt x="511" y="583"/>
                      </a:lnTo>
                      <a:lnTo>
                        <a:pt x="514" y="582"/>
                      </a:lnTo>
                      <a:lnTo>
                        <a:pt x="516" y="579"/>
                      </a:lnTo>
                      <a:lnTo>
                        <a:pt x="508" y="575"/>
                      </a:lnTo>
                      <a:lnTo>
                        <a:pt x="498" y="572"/>
                      </a:lnTo>
                      <a:lnTo>
                        <a:pt x="489" y="574"/>
                      </a:lnTo>
                      <a:lnTo>
                        <a:pt x="479" y="575"/>
                      </a:lnTo>
                      <a:close/>
                      <a:moveTo>
                        <a:pt x="213" y="521"/>
                      </a:moveTo>
                      <a:lnTo>
                        <a:pt x="213" y="521"/>
                      </a:lnTo>
                      <a:lnTo>
                        <a:pt x="212" y="518"/>
                      </a:lnTo>
                      <a:lnTo>
                        <a:pt x="208" y="518"/>
                      </a:lnTo>
                      <a:lnTo>
                        <a:pt x="205" y="518"/>
                      </a:lnTo>
                      <a:lnTo>
                        <a:pt x="198" y="515"/>
                      </a:lnTo>
                      <a:lnTo>
                        <a:pt x="191" y="513"/>
                      </a:lnTo>
                      <a:lnTo>
                        <a:pt x="188" y="514"/>
                      </a:lnTo>
                      <a:lnTo>
                        <a:pt x="184" y="515"/>
                      </a:lnTo>
                      <a:lnTo>
                        <a:pt x="185" y="518"/>
                      </a:lnTo>
                      <a:lnTo>
                        <a:pt x="187" y="522"/>
                      </a:lnTo>
                      <a:lnTo>
                        <a:pt x="187" y="525"/>
                      </a:lnTo>
                      <a:lnTo>
                        <a:pt x="188" y="528"/>
                      </a:lnTo>
                      <a:lnTo>
                        <a:pt x="191" y="529"/>
                      </a:lnTo>
                      <a:lnTo>
                        <a:pt x="194" y="529"/>
                      </a:lnTo>
                      <a:lnTo>
                        <a:pt x="201" y="529"/>
                      </a:lnTo>
                      <a:lnTo>
                        <a:pt x="206" y="528"/>
                      </a:lnTo>
                      <a:lnTo>
                        <a:pt x="210" y="525"/>
                      </a:lnTo>
                      <a:lnTo>
                        <a:pt x="213" y="521"/>
                      </a:lnTo>
                      <a:close/>
                      <a:moveTo>
                        <a:pt x="244" y="270"/>
                      </a:moveTo>
                      <a:lnTo>
                        <a:pt x="244" y="270"/>
                      </a:lnTo>
                      <a:lnTo>
                        <a:pt x="235" y="265"/>
                      </a:lnTo>
                      <a:lnTo>
                        <a:pt x="230" y="263"/>
                      </a:lnTo>
                      <a:lnTo>
                        <a:pt x="226" y="263"/>
                      </a:lnTo>
                      <a:lnTo>
                        <a:pt x="220" y="266"/>
                      </a:lnTo>
                      <a:lnTo>
                        <a:pt x="216" y="270"/>
                      </a:lnTo>
                      <a:lnTo>
                        <a:pt x="215" y="276"/>
                      </a:lnTo>
                      <a:lnTo>
                        <a:pt x="215" y="281"/>
                      </a:lnTo>
                      <a:lnTo>
                        <a:pt x="215" y="287"/>
                      </a:lnTo>
                      <a:lnTo>
                        <a:pt x="244" y="270"/>
                      </a:lnTo>
                      <a:close/>
                      <a:moveTo>
                        <a:pt x="689" y="889"/>
                      </a:moveTo>
                      <a:lnTo>
                        <a:pt x="689" y="889"/>
                      </a:lnTo>
                      <a:lnTo>
                        <a:pt x="727" y="885"/>
                      </a:lnTo>
                      <a:lnTo>
                        <a:pt x="725" y="880"/>
                      </a:lnTo>
                      <a:lnTo>
                        <a:pt x="723" y="877"/>
                      </a:lnTo>
                      <a:lnTo>
                        <a:pt x="717" y="875"/>
                      </a:lnTo>
                      <a:lnTo>
                        <a:pt x="709" y="874"/>
                      </a:lnTo>
                      <a:lnTo>
                        <a:pt x="689" y="889"/>
                      </a:lnTo>
                      <a:close/>
                      <a:moveTo>
                        <a:pt x="1596" y="913"/>
                      </a:moveTo>
                      <a:lnTo>
                        <a:pt x="1596" y="913"/>
                      </a:lnTo>
                      <a:lnTo>
                        <a:pt x="1602" y="916"/>
                      </a:lnTo>
                      <a:lnTo>
                        <a:pt x="1607" y="917"/>
                      </a:lnTo>
                      <a:lnTo>
                        <a:pt x="1618" y="920"/>
                      </a:lnTo>
                      <a:lnTo>
                        <a:pt x="1630" y="918"/>
                      </a:lnTo>
                      <a:lnTo>
                        <a:pt x="1634" y="917"/>
                      </a:lnTo>
                      <a:lnTo>
                        <a:pt x="1638" y="914"/>
                      </a:lnTo>
                      <a:lnTo>
                        <a:pt x="1639" y="913"/>
                      </a:lnTo>
                      <a:lnTo>
                        <a:pt x="1639" y="911"/>
                      </a:lnTo>
                      <a:lnTo>
                        <a:pt x="1639" y="907"/>
                      </a:lnTo>
                      <a:lnTo>
                        <a:pt x="1596" y="913"/>
                      </a:lnTo>
                      <a:close/>
                      <a:moveTo>
                        <a:pt x="1584" y="1053"/>
                      </a:moveTo>
                      <a:lnTo>
                        <a:pt x="1584" y="1053"/>
                      </a:lnTo>
                      <a:lnTo>
                        <a:pt x="1585" y="1057"/>
                      </a:lnTo>
                      <a:lnTo>
                        <a:pt x="1610" y="1053"/>
                      </a:lnTo>
                      <a:lnTo>
                        <a:pt x="1610" y="1051"/>
                      </a:lnTo>
                      <a:lnTo>
                        <a:pt x="1612" y="1049"/>
                      </a:lnTo>
                      <a:lnTo>
                        <a:pt x="1614" y="1046"/>
                      </a:lnTo>
                      <a:lnTo>
                        <a:pt x="1614" y="1043"/>
                      </a:lnTo>
                      <a:lnTo>
                        <a:pt x="1614" y="1042"/>
                      </a:lnTo>
                      <a:lnTo>
                        <a:pt x="1613" y="1039"/>
                      </a:lnTo>
                      <a:lnTo>
                        <a:pt x="1610" y="1036"/>
                      </a:lnTo>
                      <a:lnTo>
                        <a:pt x="1584" y="1053"/>
                      </a:lnTo>
                      <a:close/>
                      <a:moveTo>
                        <a:pt x="1830" y="140"/>
                      </a:moveTo>
                      <a:lnTo>
                        <a:pt x="1830" y="140"/>
                      </a:lnTo>
                      <a:lnTo>
                        <a:pt x="1819" y="135"/>
                      </a:lnTo>
                      <a:lnTo>
                        <a:pt x="1814" y="135"/>
                      </a:lnTo>
                      <a:lnTo>
                        <a:pt x="1808" y="136"/>
                      </a:lnTo>
                      <a:lnTo>
                        <a:pt x="1805" y="137"/>
                      </a:lnTo>
                      <a:lnTo>
                        <a:pt x="1803" y="140"/>
                      </a:lnTo>
                      <a:lnTo>
                        <a:pt x="1803" y="143"/>
                      </a:lnTo>
                      <a:lnTo>
                        <a:pt x="1804" y="146"/>
                      </a:lnTo>
                      <a:lnTo>
                        <a:pt x="1812" y="147"/>
                      </a:lnTo>
                      <a:lnTo>
                        <a:pt x="1821" y="149"/>
                      </a:lnTo>
                      <a:lnTo>
                        <a:pt x="1825" y="149"/>
                      </a:lnTo>
                      <a:lnTo>
                        <a:pt x="1828" y="147"/>
                      </a:lnTo>
                      <a:lnTo>
                        <a:pt x="1829" y="144"/>
                      </a:lnTo>
                      <a:lnTo>
                        <a:pt x="1830" y="140"/>
                      </a:lnTo>
                      <a:close/>
                      <a:moveTo>
                        <a:pt x="1264" y="1017"/>
                      </a:moveTo>
                      <a:lnTo>
                        <a:pt x="1264" y="1017"/>
                      </a:lnTo>
                      <a:lnTo>
                        <a:pt x="1271" y="1018"/>
                      </a:lnTo>
                      <a:lnTo>
                        <a:pt x="1275" y="1018"/>
                      </a:lnTo>
                      <a:lnTo>
                        <a:pt x="1281" y="1015"/>
                      </a:lnTo>
                      <a:lnTo>
                        <a:pt x="1286" y="1013"/>
                      </a:lnTo>
                      <a:lnTo>
                        <a:pt x="1290" y="1008"/>
                      </a:lnTo>
                      <a:lnTo>
                        <a:pt x="1292" y="1004"/>
                      </a:lnTo>
                      <a:lnTo>
                        <a:pt x="1293" y="1000"/>
                      </a:lnTo>
                      <a:lnTo>
                        <a:pt x="1296" y="995"/>
                      </a:lnTo>
                      <a:lnTo>
                        <a:pt x="1288" y="993"/>
                      </a:lnTo>
                      <a:lnTo>
                        <a:pt x="1283" y="993"/>
                      </a:lnTo>
                      <a:lnTo>
                        <a:pt x="1282" y="996"/>
                      </a:lnTo>
                      <a:lnTo>
                        <a:pt x="1282" y="1003"/>
                      </a:lnTo>
                      <a:lnTo>
                        <a:pt x="1281" y="1004"/>
                      </a:lnTo>
                      <a:lnTo>
                        <a:pt x="1279" y="1006"/>
                      </a:lnTo>
                      <a:lnTo>
                        <a:pt x="1264" y="1017"/>
                      </a:lnTo>
                      <a:close/>
                      <a:moveTo>
                        <a:pt x="1483" y="221"/>
                      </a:moveTo>
                      <a:lnTo>
                        <a:pt x="1483" y="221"/>
                      </a:lnTo>
                      <a:lnTo>
                        <a:pt x="1476" y="216"/>
                      </a:lnTo>
                      <a:lnTo>
                        <a:pt x="1466" y="215"/>
                      </a:lnTo>
                      <a:lnTo>
                        <a:pt x="1459" y="216"/>
                      </a:lnTo>
                      <a:lnTo>
                        <a:pt x="1451" y="221"/>
                      </a:lnTo>
                      <a:lnTo>
                        <a:pt x="1448" y="223"/>
                      </a:lnTo>
                      <a:lnTo>
                        <a:pt x="1447" y="227"/>
                      </a:lnTo>
                      <a:lnTo>
                        <a:pt x="1448" y="232"/>
                      </a:lnTo>
                      <a:lnTo>
                        <a:pt x="1451" y="236"/>
                      </a:lnTo>
                      <a:lnTo>
                        <a:pt x="1456" y="229"/>
                      </a:lnTo>
                      <a:lnTo>
                        <a:pt x="1463" y="225"/>
                      </a:lnTo>
                      <a:lnTo>
                        <a:pt x="1472" y="222"/>
                      </a:lnTo>
                      <a:lnTo>
                        <a:pt x="1483" y="221"/>
                      </a:lnTo>
                      <a:close/>
                      <a:moveTo>
                        <a:pt x="671" y="668"/>
                      </a:moveTo>
                      <a:lnTo>
                        <a:pt x="671" y="668"/>
                      </a:lnTo>
                      <a:lnTo>
                        <a:pt x="665" y="664"/>
                      </a:lnTo>
                      <a:lnTo>
                        <a:pt x="659" y="661"/>
                      </a:lnTo>
                      <a:lnTo>
                        <a:pt x="652" y="659"/>
                      </a:lnTo>
                      <a:lnTo>
                        <a:pt x="647" y="661"/>
                      </a:lnTo>
                      <a:lnTo>
                        <a:pt x="644" y="665"/>
                      </a:lnTo>
                      <a:lnTo>
                        <a:pt x="644" y="668"/>
                      </a:lnTo>
                      <a:lnTo>
                        <a:pt x="647" y="672"/>
                      </a:lnTo>
                      <a:lnTo>
                        <a:pt x="649" y="673"/>
                      </a:lnTo>
                      <a:lnTo>
                        <a:pt x="653" y="675"/>
                      </a:lnTo>
                      <a:lnTo>
                        <a:pt x="658" y="675"/>
                      </a:lnTo>
                      <a:lnTo>
                        <a:pt x="665" y="672"/>
                      </a:lnTo>
                      <a:lnTo>
                        <a:pt x="671" y="668"/>
                      </a:lnTo>
                      <a:close/>
                      <a:moveTo>
                        <a:pt x="418" y="277"/>
                      </a:moveTo>
                      <a:lnTo>
                        <a:pt x="418" y="277"/>
                      </a:lnTo>
                      <a:lnTo>
                        <a:pt x="417" y="265"/>
                      </a:lnTo>
                      <a:lnTo>
                        <a:pt x="408" y="266"/>
                      </a:lnTo>
                      <a:lnTo>
                        <a:pt x="400" y="268"/>
                      </a:lnTo>
                      <a:lnTo>
                        <a:pt x="393" y="265"/>
                      </a:lnTo>
                      <a:lnTo>
                        <a:pt x="383" y="261"/>
                      </a:lnTo>
                      <a:lnTo>
                        <a:pt x="388" y="279"/>
                      </a:lnTo>
                      <a:lnTo>
                        <a:pt x="393" y="276"/>
                      </a:lnTo>
                      <a:lnTo>
                        <a:pt x="399" y="275"/>
                      </a:lnTo>
                      <a:lnTo>
                        <a:pt x="403" y="276"/>
                      </a:lnTo>
                      <a:lnTo>
                        <a:pt x="408" y="279"/>
                      </a:lnTo>
                      <a:lnTo>
                        <a:pt x="411" y="279"/>
                      </a:lnTo>
                      <a:lnTo>
                        <a:pt x="418" y="277"/>
                      </a:lnTo>
                      <a:close/>
                      <a:moveTo>
                        <a:pt x="500" y="286"/>
                      </a:moveTo>
                      <a:lnTo>
                        <a:pt x="500" y="286"/>
                      </a:lnTo>
                      <a:lnTo>
                        <a:pt x="504" y="284"/>
                      </a:lnTo>
                      <a:lnTo>
                        <a:pt x="507" y="283"/>
                      </a:lnTo>
                      <a:lnTo>
                        <a:pt x="509" y="280"/>
                      </a:lnTo>
                      <a:lnTo>
                        <a:pt x="509" y="277"/>
                      </a:lnTo>
                      <a:lnTo>
                        <a:pt x="511" y="272"/>
                      </a:lnTo>
                      <a:lnTo>
                        <a:pt x="511" y="269"/>
                      </a:lnTo>
                      <a:lnTo>
                        <a:pt x="509" y="268"/>
                      </a:lnTo>
                      <a:lnTo>
                        <a:pt x="507" y="266"/>
                      </a:lnTo>
                      <a:lnTo>
                        <a:pt x="504" y="265"/>
                      </a:lnTo>
                      <a:lnTo>
                        <a:pt x="497" y="265"/>
                      </a:lnTo>
                      <a:lnTo>
                        <a:pt x="491" y="268"/>
                      </a:lnTo>
                      <a:lnTo>
                        <a:pt x="490" y="270"/>
                      </a:lnTo>
                      <a:lnTo>
                        <a:pt x="489" y="277"/>
                      </a:lnTo>
                      <a:lnTo>
                        <a:pt x="489" y="279"/>
                      </a:lnTo>
                      <a:lnTo>
                        <a:pt x="490" y="281"/>
                      </a:lnTo>
                      <a:lnTo>
                        <a:pt x="500" y="272"/>
                      </a:lnTo>
                      <a:lnTo>
                        <a:pt x="500" y="286"/>
                      </a:lnTo>
                      <a:close/>
                      <a:moveTo>
                        <a:pt x="566" y="975"/>
                      </a:moveTo>
                      <a:lnTo>
                        <a:pt x="566" y="975"/>
                      </a:lnTo>
                      <a:lnTo>
                        <a:pt x="566" y="979"/>
                      </a:lnTo>
                      <a:lnTo>
                        <a:pt x="569" y="983"/>
                      </a:lnTo>
                      <a:lnTo>
                        <a:pt x="573" y="978"/>
                      </a:lnTo>
                      <a:lnTo>
                        <a:pt x="577" y="974"/>
                      </a:lnTo>
                      <a:lnTo>
                        <a:pt x="580" y="968"/>
                      </a:lnTo>
                      <a:lnTo>
                        <a:pt x="580" y="965"/>
                      </a:lnTo>
                      <a:lnTo>
                        <a:pt x="580" y="963"/>
                      </a:lnTo>
                      <a:lnTo>
                        <a:pt x="575" y="961"/>
                      </a:lnTo>
                      <a:lnTo>
                        <a:pt x="570" y="963"/>
                      </a:lnTo>
                      <a:lnTo>
                        <a:pt x="562" y="965"/>
                      </a:lnTo>
                      <a:lnTo>
                        <a:pt x="554" y="970"/>
                      </a:lnTo>
                      <a:lnTo>
                        <a:pt x="550" y="971"/>
                      </a:lnTo>
                      <a:lnTo>
                        <a:pt x="545" y="971"/>
                      </a:lnTo>
                      <a:lnTo>
                        <a:pt x="545" y="974"/>
                      </a:lnTo>
                      <a:lnTo>
                        <a:pt x="566" y="975"/>
                      </a:lnTo>
                      <a:close/>
                      <a:moveTo>
                        <a:pt x="1512" y="200"/>
                      </a:moveTo>
                      <a:lnTo>
                        <a:pt x="1512" y="200"/>
                      </a:lnTo>
                      <a:lnTo>
                        <a:pt x="1522" y="201"/>
                      </a:lnTo>
                      <a:lnTo>
                        <a:pt x="1528" y="204"/>
                      </a:lnTo>
                      <a:lnTo>
                        <a:pt x="1535" y="208"/>
                      </a:lnTo>
                      <a:lnTo>
                        <a:pt x="1541" y="212"/>
                      </a:lnTo>
                      <a:lnTo>
                        <a:pt x="1555" y="200"/>
                      </a:lnTo>
                      <a:lnTo>
                        <a:pt x="1545" y="198"/>
                      </a:lnTo>
                      <a:lnTo>
                        <a:pt x="1538" y="198"/>
                      </a:lnTo>
                      <a:lnTo>
                        <a:pt x="1533" y="196"/>
                      </a:lnTo>
                      <a:lnTo>
                        <a:pt x="1527" y="191"/>
                      </a:lnTo>
                      <a:lnTo>
                        <a:pt x="1512" y="200"/>
                      </a:lnTo>
                      <a:close/>
                      <a:moveTo>
                        <a:pt x="1260" y="551"/>
                      </a:moveTo>
                      <a:lnTo>
                        <a:pt x="1260" y="551"/>
                      </a:lnTo>
                      <a:lnTo>
                        <a:pt x="1260" y="554"/>
                      </a:lnTo>
                      <a:lnTo>
                        <a:pt x="1275" y="565"/>
                      </a:lnTo>
                      <a:lnTo>
                        <a:pt x="1279" y="564"/>
                      </a:lnTo>
                      <a:lnTo>
                        <a:pt x="1282" y="563"/>
                      </a:lnTo>
                      <a:lnTo>
                        <a:pt x="1290" y="563"/>
                      </a:lnTo>
                      <a:lnTo>
                        <a:pt x="1293" y="563"/>
                      </a:lnTo>
                      <a:lnTo>
                        <a:pt x="1297" y="561"/>
                      </a:lnTo>
                      <a:lnTo>
                        <a:pt x="1300" y="558"/>
                      </a:lnTo>
                      <a:lnTo>
                        <a:pt x="1303" y="556"/>
                      </a:lnTo>
                      <a:lnTo>
                        <a:pt x="1260" y="551"/>
                      </a:lnTo>
                      <a:close/>
                      <a:moveTo>
                        <a:pt x="605" y="896"/>
                      </a:moveTo>
                      <a:lnTo>
                        <a:pt x="605" y="896"/>
                      </a:lnTo>
                      <a:lnTo>
                        <a:pt x="612" y="898"/>
                      </a:lnTo>
                      <a:lnTo>
                        <a:pt x="619" y="899"/>
                      </a:lnTo>
                      <a:lnTo>
                        <a:pt x="626" y="896"/>
                      </a:lnTo>
                      <a:lnTo>
                        <a:pt x="630" y="895"/>
                      </a:lnTo>
                      <a:lnTo>
                        <a:pt x="633" y="892"/>
                      </a:lnTo>
                      <a:lnTo>
                        <a:pt x="622" y="881"/>
                      </a:lnTo>
                      <a:lnTo>
                        <a:pt x="617" y="880"/>
                      </a:lnTo>
                      <a:lnTo>
                        <a:pt x="617" y="884"/>
                      </a:lnTo>
                      <a:lnTo>
                        <a:pt x="616" y="885"/>
                      </a:lnTo>
                      <a:lnTo>
                        <a:pt x="611" y="888"/>
                      </a:lnTo>
                      <a:lnTo>
                        <a:pt x="608" y="889"/>
                      </a:lnTo>
                      <a:lnTo>
                        <a:pt x="606" y="891"/>
                      </a:lnTo>
                      <a:lnTo>
                        <a:pt x="605" y="892"/>
                      </a:lnTo>
                      <a:lnTo>
                        <a:pt x="605" y="896"/>
                      </a:lnTo>
                      <a:close/>
                      <a:moveTo>
                        <a:pt x="1074" y="867"/>
                      </a:moveTo>
                      <a:lnTo>
                        <a:pt x="1074" y="867"/>
                      </a:lnTo>
                      <a:lnTo>
                        <a:pt x="1069" y="871"/>
                      </a:lnTo>
                      <a:lnTo>
                        <a:pt x="1062" y="875"/>
                      </a:lnTo>
                      <a:lnTo>
                        <a:pt x="1055" y="875"/>
                      </a:lnTo>
                      <a:lnTo>
                        <a:pt x="1048" y="875"/>
                      </a:lnTo>
                      <a:lnTo>
                        <a:pt x="1044" y="877"/>
                      </a:lnTo>
                      <a:lnTo>
                        <a:pt x="1043" y="878"/>
                      </a:lnTo>
                      <a:lnTo>
                        <a:pt x="1041" y="881"/>
                      </a:lnTo>
                      <a:lnTo>
                        <a:pt x="1043" y="882"/>
                      </a:lnTo>
                      <a:lnTo>
                        <a:pt x="1044" y="884"/>
                      </a:lnTo>
                      <a:lnTo>
                        <a:pt x="1056" y="884"/>
                      </a:lnTo>
                      <a:lnTo>
                        <a:pt x="1069" y="881"/>
                      </a:lnTo>
                      <a:lnTo>
                        <a:pt x="1073" y="880"/>
                      </a:lnTo>
                      <a:lnTo>
                        <a:pt x="1076" y="875"/>
                      </a:lnTo>
                      <a:lnTo>
                        <a:pt x="1076" y="871"/>
                      </a:lnTo>
                      <a:lnTo>
                        <a:pt x="1074" y="867"/>
                      </a:lnTo>
                      <a:close/>
                      <a:moveTo>
                        <a:pt x="1452" y="741"/>
                      </a:moveTo>
                      <a:lnTo>
                        <a:pt x="1452" y="741"/>
                      </a:lnTo>
                      <a:lnTo>
                        <a:pt x="1479" y="741"/>
                      </a:lnTo>
                      <a:lnTo>
                        <a:pt x="1483" y="736"/>
                      </a:lnTo>
                      <a:lnTo>
                        <a:pt x="1486" y="730"/>
                      </a:lnTo>
                      <a:lnTo>
                        <a:pt x="1476" y="729"/>
                      </a:lnTo>
                      <a:lnTo>
                        <a:pt x="1468" y="730"/>
                      </a:lnTo>
                      <a:lnTo>
                        <a:pt x="1461" y="731"/>
                      </a:lnTo>
                      <a:lnTo>
                        <a:pt x="1452" y="736"/>
                      </a:lnTo>
                      <a:lnTo>
                        <a:pt x="1452" y="738"/>
                      </a:lnTo>
                      <a:lnTo>
                        <a:pt x="1452" y="741"/>
                      </a:lnTo>
                      <a:close/>
                      <a:moveTo>
                        <a:pt x="381" y="449"/>
                      </a:moveTo>
                      <a:lnTo>
                        <a:pt x="381" y="449"/>
                      </a:lnTo>
                      <a:lnTo>
                        <a:pt x="363" y="463"/>
                      </a:lnTo>
                      <a:lnTo>
                        <a:pt x="374" y="467"/>
                      </a:lnTo>
                      <a:lnTo>
                        <a:pt x="379" y="467"/>
                      </a:lnTo>
                      <a:lnTo>
                        <a:pt x="385" y="466"/>
                      </a:lnTo>
                      <a:lnTo>
                        <a:pt x="389" y="464"/>
                      </a:lnTo>
                      <a:lnTo>
                        <a:pt x="392" y="461"/>
                      </a:lnTo>
                      <a:lnTo>
                        <a:pt x="393" y="459"/>
                      </a:lnTo>
                      <a:lnTo>
                        <a:pt x="393" y="457"/>
                      </a:lnTo>
                      <a:lnTo>
                        <a:pt x="390" y="455"/>
                      </a:lnTo>
                      <a:lnTo>
                        <a:pt x="388" y="452"/>
                      </a:lnTo>
                      <a:lnTo>
                        <a:pt x="385" y="450"/>
                      </a:lnTo>
                      <a:lnTo>
                        <a:pt x="381" y="449"/>
                      </a:lnTo>
                      <a:close/>
                      <a:moveTo>
                        <a:pt x="1087" y="381"/>
                      </a:moveTo>
                      <a:lnTo>
                        <a:pt x="1087" y="381"/>
                      </a:lnTo>
                      <a:lnTo>
                        <a:pt x="1079" y="376"/>
                      </a:lnTo>
                      <a:lnTo>
                        <a:pt x="1072" y="374"/>
                      </a:lnTo>
                      <a:lnTo>
                        <a:pt x="1066" y="374"/>
                      </a:lnTo>
                      <a:lnTo>
                        <a:pt x="1063" y="376"/>
                      </a:lnTo>
                      <a:lnTo>
                        <a:pt x="1063" y="378"/>
                      </a:lnTo>
                      <a:lnTo>
                        <a:pt x="1059" y="387"/>
                      </a:lnTo>
                      <a:lnTo>
                        <a:pt x="1054" y="395"/>
                      </a:lnTo>
                      <a:lnTo>
                        <a:pt x="1061" y="395"/>
                      </a:lnTo>
                      <a:lnTo>
                        <a:pt x="1065" y="394"/>
                      </a:lnTo>
                      <a:lnTo>
                        <a:pt x="1067" y="391"/>
                      </a:lnTo>
                      <a:lnTo>
                        <a:pt x="1069" y="385"/>
                      </a:lnTo>
                      <a:lnTo>
                        <a:pt x="1087" y="381"/>
                      </a:lnTo>
                      <a:close/>
                      <a:moveTo>
                        <a:pt x="1560" y="186"/>
                      </a:moveTo>
                      <a:lnTo>
                        <a:pt x="1560" y="186"/>
                      </a:lnTo>
                      <a:lnTo>
                        <a:pt x="1567" y="182"/>
                      </a:lnTo>
                      <a:lnTo>
                        <a:pt x="1573" y="180"/>
                      </a:lnTo>
                      <a:lnTo>
                        <a:pt x="1577" y="179"/>
                      </a:lnTo>
                      <a:lnTo>
                        <a:pt x="1580" y="178"/>
                      </a:lnTo>
                      <a:lnTo>
                        <a:pt x="1580" y="175"/>
                      </a:lnTo>
                      <a:lnTo>
                        <a:pt x="1580" y="173"/>
                      </a:lnTo>
                      <a:lnTo>
                        <a:pt x="1577" y="171"/>
                      </a:lnTo>
                      <a:lnTo>
                        <a:pt x="1574" y="169"/>
                      </a:lnTo>
                      <a:lnTo>
                        <a:pt x="1570" y="169"/>
                      </a:lnTo>
                      <a:lnTo>
                        <a:pt x="1566" y="172"/>
                      </a:lnTo>
                      <a:lnTo>
                        <a:pt x="1560" y="173"/>
                      </a:lnTo>
                      <a:lnTo>
                        <a:pt x="1556" y="173"/>
                      </a:lnTo>
                      <a:lnTo>
                        <a:pt x="1552" y="172"/>
                      </a:lnTo>
                      <a:lnTo>
                        <a:pt x="1549" y="173"/>
                      </a:lnTo>
                      <a:lnTo>
                        <a:pt x="1546" y="175"/>
                      </a:lnTo>
                      <a:lnTo>
                        <a:pt x="1549" y="178"/>
                      </a:lnTo>
                      <a:lnTo>
                        <a:pt x="1551" y="179"/>
                      </a:lnTo>
                      <a:lnTo>
                        <a:pt x="1556" y="178"/>
                      </a:lnTo>
                      <a:lnTo>
                        <a:pt x="1558" y="180"/>
                      </a:lnTo>
                      <a:lnTo>
                        <a:pt x="1559" y="183"/>
                      </a:lnTo>
                      <a:lnTo>
                        <a:pt x="1560" y="186"/>
                      </a:lnTo>
                      <a:close/>
                      <a:moveTo>
                        <a:pt x="842" y="467"/>
                      </a:moveTo>
                      <a:lnTo>
                        <a:pt x="842" y="467"/>
                      </a:lnTo>
                      <a:lnTo>
                        <a:pt x="835" y="474"/>
                      </a:lnTo>
                      <a:lnTo>
                        <a:pt x="828" y="479"/>
                      </a:lnTo>
                      <a:lnTo>
                        <a:pt x="824" y="485"/>
                      </a:lnTo>
                      <a:lnTo>
                        <a:pt x="821" y="492"/>
                      </a:lnTo>
                      <a:lnTo>
                        <a:pt x="829" y="495"/>
                      </a:lnTo>
                      <a:lnTo>
                        <a:pt x="833" y="495"/>
                      </a:lnTo>
                      <a:lnTo>
                        <a:pt x="839" y="493"/>
                      </a:lnTo>
                      <a:lnTo>
                        <a:pt x="836" y="488"/>
                      </a:lnTo>
                      <a:lnTo>
                        <a:pt x="836" y="484"/>
                      </a:lnTo>
                      <a:lnTo>
                        <a:pt x="838" y="479"/>
                      </a:lnTo>
                      <a:lnTo>
                        <a:pt x="843" y="477"/>
                      </a:lnTo>
                      <a:lnTo>
                        <a:pt x="843" y="474"/>
                      </a:lnTo>
                      <a:lnTo>
                        <a:pt x="842" y="467"/>
                      </a:lnTo>
                      <a:close/>
                      <a:moveTo>
                        <a:pt x="1865" y="1139"/>
                      </a:moveTo>
                      <a:lnTo>
                        <a:pt x="1865" y="1139"/>
                      </a:lnTo>
                      <a:lnTo>
                        <a:pt x="1870" y="1140"/>
                      </a:lnTo>
                      <a:lnTo>
                        <a:pt x="1875" y="1144"/>
                      </a:lnTo>
                      <a:lnTo>
                        <a:pt x="1879" y="1147"/>
                      </a:lnTo>
                      <a:lnTo>
                        <a:pt x="1882" y="1147"/>
                      </a:lnTo>
                      <a:lnTo>
                        <a:pt x="1883" y="1145"/>
                      </a:lnTo>
                      <a:lnTo>
                        <a:pt x="1887" y="1143"/>
                      </a:lnTo>
                      <a:lnTo>
                        <a:pt x="1888" y="1137"/>
                      </a:lnTo>
                      <a:lnTo>
                        <a:pt x="1888" y="1133"/>
                      </a:lnTo>
                      <a:lnTo>
                        <a:pt x="1886" y="1127"/>
                      </a:lnTo>
                      <a:lnTo>
                        <a:pt x="1886" y="1126"/>
                      </a:lnTo>
                      <a:lnTo>
                        <a:pt x="1886" y="1125"/>
                      </a:lnTo>
                      <a:lnTo>
                        <a:pt x="1873" y="1121"/>
                      </a:lnTo>
                      <a:lnTo>
                        <a:pt x="1876" y="1125"/>
                      </a:lnTo>
                      <a:lnTo>
                        <a:pt x="1877" y="1127"/>
                      </a:lnTo>
                      <a:lnTo>
                        <a:pt x="1877" y="1130"/>
                      </a:lnTo>
                      <a:lnTo>
                        <a:pt x="1876" y="1132"/>
                      </a:lnTo>
                      <a:lnTo>
                        <a:pt x="1870" y="1134"/>
                      </a:lnTo>
                      <a:lnTo>
                        <a:pt x="1865" y="1139"/>
                      </a:lnTo>
                      <a:close/>
                      <a:moveTo>
                        <a:pt x="940" y="342"/>
                      </a:moveTo>
                      <a:lnTo>
                        <a:pt x="940" y="342"/>
                      </a:lnTo>
                      <a:lnTo>
                        <a:pt x="935" y="337"/>
                      </a:lnTo>
                      <a:lnTo>
                        <a:pt x="929" y="335"/>
                      </a:lnTo>
                      <a:lnTo>
                        <a:pt x="922" y="335"/>
                      </a:lnTo>
                      <a:lnTo>
                        <a:pt x="915" y="337"/>
                      </a:lnTo>
                      <a:lnTo>
                        <a:pt x="914" y="338"/>
                      </a:lnTo>
                      <a:lnTo>
                        <a:pt x="911" y="340"/>
                      </a:lnTo>
                      <a:lnTo>
                        <a:pt x="910" y="345"/>
                      </a:lnTo>
                      <a:lnTo>
                        <a:pt x="911" y="348"/>
                      </a:lnTo>
                      <a:lnTo>
                        <a:pt x="917" y="349"/>
                      </a:lnTo>
                      <a:lnTo>
                        <a:pt x="921" y="351"/>
                      </a:lnTo>
                      <a:lnTo>
                        <a:pt x="922" y="349"/>
                      </a:lnTo>
                      <a:lnTo>
                        <a:pt x="925" y="347"/>
                      </a:lnTo>
                      <a:lnTo>
                        <a:pt x="925" y="344"/>
                      </a:lnTo>
                      <a:lnTo>
                        <a:pt x="928" y="342"/>
                      </a:lnTo>
                      <a:lnTo>
                        <a:pt x="935" y="348"/>
                      </a:lnTo>
                      <a:lnTo>
                        <a:pt x="940" y="342"/>
                      </a:lnTo>
                      <a:close/>
                      <a:moveTo>
                        <a:pt x="1488" y="1010"/>
                      </a:moveTo>
                      <a:lnTo>
                        <a:pt x="1488" y="1010"/>
                      </a:lnTo>
                      <a:lnTo>
                        <a:pt x="1476" y="1014"/>
                      </a:lnTo>
                      <a:lnTo>
                        <a:pt x="1474" y="1019"/>
                      </a:lnTo>
                      <a:lnTo>
                        <a:pt x="1476" y="1024"/>
                      </a:lnTo>
                      <a:lnTo>
                        <a:pt x="1477" y="1026"/>
                      </a:lnTo>
                      <a:lnTo>
                        <a:pt x="1481" y="1031"/>
                      </a:lnTo>
                      <a:lnTo>
                        <a:pt x="1484" y="1032"/>
                      </a:lnTo>
                      <a:lnTo>
                        <a:pt x="1494" y="1025"/>
                      </a:lnTo>
                      <a:lnTo>
                        <a:pt x="1494" y="1021"/>
                      </a:lnTo>
                      <a:lnTo>
                        <a:pt x="1488" y="1010"/>
                      </a:lnTo>
                      <a:close/>
                      <a:moveTo>
                        <a:pt x="230" y="401"/>
                      </a:moveTo>
                      <a:lnTo>
                        <a:pt x="230" y="401"/>
                      </a:lnTo>
                      <a:lnTo>
                        <a:pt x="239" y="392"/>
                      </a:lnTo>
                      <a:lnTo>
                        <a:pt x="242" y="389"/>
                      </a:lnTo>
                      <a:lnTo>
                        <a:pt x="244" y="388"/>
                      </a:lnTo>
                      <a:lnTo>
                        <a:pt x="245" y="385"/>
                      </a:lnTo>
                      <a:lnTo>
                        <a:pt x="244" y="381"/>
                      </a:lnTo>
                      <a:lnTo>
                        <a:pt x="239" y="371"/>
                      </a:lnTo>
                      <a:lnTo>
                        <a:pt x="226" y="389"/>
                      </a:lnTo>
                      <a:lnTo>
                        <a:pt x="230" y="401"/>
                      </a:lnTo>
                      <a:close/>
                      <a:moveTo>
                        <a:pt x="793" y="176"/>
                      </a:moveTo>
                      <a:lnTo>
                        <a:pt x="793" y="176"/>
                      </a:lnTo>
                      <a:lnTo>
                        <a:pt x="799" y="180"/>
                      </a:lnTo>
                      <a:lnTo>
                        <a:pt x="802" y="182"/>
                      </a:lnTo>
                      <a:lnTo>
                        <a:pt x="811" y="176"/>
                      </a:lnTo>
                      <a:lnTo>
                        <a:pt x="820" y="171"/>
                      </a:lnTo>
                      <a:lnTo>
                        <a:pt x="818" y="168"/>
                      </a:lnTo>
                      <a:lnTo>
                        <a:pt x="813" y="168"/>
                      </a:lnTo>
                      <a:lnTo>
                        <a:pt x="807" y="168"/>
                      </a:lnTo>
                      <a:lnTo>
                        <a:pt x="800" y="167"/>
                      </a:lnTo>
                      <a:lnTo>
                        <a:pt x="795" y="164"/>
                      </a:lnTo>
                      <a:lnTo>
                        <a:pt x="785" y="176"/>
                      </a:lnTo>
                      <a:lnTo>
                        <a:pt x="786" y="179"/>
                      </a:lnTo>
                      <a:lnTo>
                        <a:pt x="793" y="176"/>
                      </a:lnTo>
                      <a:close/>
                      <a:moveTo>
                        <a:pt x="508" y="783"/>
                      </a:moveTo>
                      <a:lnTo>
                        <a:pt x="508" y="783"/>
                      </a:lnTo>
                      <a:lnTo>
                        <a:pt x="521" y="787"/>
                      </a:lnTo>
                      <a:lnTo>
                        <a:pt x="526" y="788"/>
                      </a:lnTo>
                      <a:lnTo>
                        <a:pt x="530" y="787"/>
                      </a:lnTo>
                      <a:lnTo>
                        <a:pt x="533" y="785"/>
                      </a:lnTo>
                      <a:lnTo>
                        <a:pt x="536" y="783"/>
                      </a:lnTo>
                      <a:lnTo>
                        <a:pt x="539" y="773"/>
                      </a:lnTo>
                      <a:lnTo>
                        <a:pt x="523" y="777"/>
                      </a:lnTo>
                      <a:lnTo>
                        <a:pt x="515" y="780"/>
                      </a:lnTo>
                      <a:lnTo>
                        <a:pt x="508" y="783"/>
                      </a:lnTo>
                      <a:close/>
                      <a:moveTo>
                        <a:pt x="939" y="409"/>
                      </a:moveTo>
                      <a:lnTo>
                        <a:pt x="939" y="409"/>
                      </a:lnTo>
                      <a:lnTo>
                        <a:pt x="951" y="421"/>
                      </a:lnTo>
                      <a:lnTo>
                        <a:pt x="954" y="421"/>
                      </a:lnTo>
                      <a:lnTo>
                        <a:pt x="958" y="421"/>
                      </a:lnTo>
                      <a:lnTo>
                        <a:pt x="955" y="414"/>
                      </a:lnTo>
                      <a:lnTo>
                        <a:pt x="959" y="410"/>
                      </a:lnTo>
                      <a:lnTo>
                        <a:pt x="964" y="407"/>
                      </a:lnTo>
                      <a:lnTo>
                        <a:pt x="965" y="402"/>
                      </a:lnTo>
                      <a:lnTo>
                        <a:pt x="965" y="396"/>
                      </a:lnTo>
                      <a:lnTo>
                        <a:pt x="964" y="396"/>
                      </a:lnTo>
                      <a:lnTo>
                        <a:pt x="961" y="395"/>
                      </a:lnTo>
                      <a:lnTo>
                        <a:pt x="955" y="405"/>
                      </a:lnTo>
                      <a:lnTo>
                        <a:pt x="939" y="409"/>
                      </a:lnTo>
                      <a:close/>
                      <a:moveTo>
                        <a:pt x="1540" y="1035"/>
                      </a:moveTo>
                      <a:lnTo>
                        <a:pt x="1540" y="1035"/>
                      </a:lnTo>
                      <a:lnTo>
                        <a:pt x="1540" y="1028"/>
                      </a:lnTo>
                      <a:lnTo>
                        <a:pt x="1538" y="1022"/>
                      </a:lnTo>
                      <a:lnTo>
                        <a:pt x="1535" y="1021"/>
                      </a:lnTo>
                      <a:lnTo>
                        <a:pt x="1530" y="1019"/>
                      </a:lnTo>
                      <a:lnTo>
                        <a:pt x="1524" y="1019"/>
                      </a:lnTo>
                      <a:lnTo>
                        <a:pt x="1522" y="1021"/>
                      </a:lnTo>
                      <a:lnTo>
                        <a:pt x="1520" y="1024"/>
                      </a:lnTo>
                      <a:lnTo>
                        <a:pt x="1517" y="1029"/>
                      </a:lnTo>
                      <a:lnTo>
                        <a:pt x="1540" y="1035"/>
                      </a:lnTo>
                      <a:close/>
                      <a:moveTo>
                        <a:pt x="1378" y="178"/>
                      </a:moveTo>
                      <a:lnTo>
                        <a:pt x="1378" y="178"/>
                      </a:lnTo>
                      <a:lnTo>
                        <a:pt x="1386" y="189"/>
                      </a:lnTo>
                      <a:lnTo>
                        <a:pt x="1401" y="183"/>
                      </a:lnTo>
                      <a:lnTo>
                        <a:pt x="1394" y="175"/>
                      </a:lnTo>
                      <a:lnTo>
                        <a:pt x="1400" y="167"/>
                      </a:lnTo>
                      <a:lnTo>
                        <a:pt x="1396" y="165"/>
                      </a:lnTo>
                      <a:lnTo>
                        <a:pt x="1393" y="165"/>
                      </a:lnTo>
                      <a:lnTo>
                        <a:pt x="1390" y="167"/>
                      </a:lnTo>
                      <a:lnTo>
                        <a:pt x="1390" y="169"/>
                      </a:lnTo>
                      <a:lnTo>
                        <a:pt x="1389" y="172"/>
                      </a:lnTo>
                      <a:lnTo>
                        <a:pt x="1386" y="175"/>
                      </a:lnTo>
                      <a:lnTo>
                        <a:pt x="1382" y="176"/>
                      </a:lnTo>
                      <a:lnTo>
                        <a:pt x="1378" y="178"/>
                      </a:lnTo>
                      <a:close/>
                      <a:moveTo>
                        <a:pt x="1026" y="978"/>
                      </a:moveTo>
                      <a:lnTo>
                        <a:pt x="1026" y="978"/>
                      </a:lnTo>
                      <a:lnTo>
                        <a:pt x="1034" y="990"/>
                      </a:lnTo>
                      <a:lnTo>
                        <a:pt x="1045" y="985"/>
                      </a:lnTo>
                      <a:lnTo>
                        <a:pt x="1051" y="982"/>
                      </a:lnTo>
                      <a:lnTo>
                        <a:pt x="1056" y="982"/>
                      </a:lnTo>
                      <a:lnTo>
                        <a:pt x="1059" y="981"/>
                      </a:lnTo>
                      <a:lnTo>
                        <a:pt x="1061" y="978"/>
                      </a:lnTo>
                      <a:lnTo>
                        <a:pt x="1061" y="974"/>
                      </a:lnTo>
                      <a:lnTo>
                        <a:pt x="1058" y="968"/>
                      </a:lnTo>
                      <a:lnTo>
                        <a:pt x="1055" y="972"/>
                      </a:lnTo>
                      <a:lnTo>
                        <a:pt x="1051" y="975"/>
                      </a:lnTo>
                      <a:lnTo>
                        <a:pt x="1048" y="977"/>
                      </a:lnTo>
                      <a:lnTo>
                        <a:pt x="1044" y="977"/>
                      </a:lnTo>
                      <a:lnTo>
                        <a:pt x="1034" y="977"/>
                      </a:lnTo>
                      <a:lnTo>
                        <a:pt x="1030" y="977"/>
                      </a:lnTo>
                      <a:lnTo>
                        <a:pt x="1026" y="978"/>
                      </a:lnTo>
                      <a:close/>
                      <a:moveTo>
                        <a:pt x="1502" y="928"/>
                      </a:moveTo>
                      <a:lnTo>
                        <a:pt x="1502" y="928"/>
                      </a:lnTo>
                      <a:lnTo>
                        <a:pt x="1463" y="934"/>
                      </a:lnTo>
                      <a:lnTo>
                        <a:pt x="1466" y="941"/>
                      </a:lnTo>
                      <a:lnTo>
                        <a:pt x="1502" y="935"/>
                      </a:lnTo>
                      <a:lnTo>
                        <a:pt x="1502" y="928"/>
                      </a:lnTo>
                      <a:close/>
                      <a:moveTo>
                        <a:pt x="278" y="250"/>
                      </a:moveTo>
                      <a:lnTo>
                        <a:pt x="278" y="250"/>
                      </a:lnTo>
                      <a:lnTo>
                        <a:pt x="284" y="254"/>
                      </a:lnTo>
                      <a:lnTo>
                        <a:pt x="291" y="255"/>
                      </a:lnTo>
                      <a:lnTo>
                        <a:pt x="303" y="257"/>
                      </a:lnTo>
                      <a:lnTo>
                        <a:pt x="296" y="237"/>
                      </a:lnTo>
                      <a:lnTo>
                        <a:pt x="293" y="237"/>
                      </a:lnTo>
                      <a:lnTo>
                        <a:pt x="291" y="239"/>
                      </a:lnTo>
                      <a:lnTo>
                        <a:pt x="287" y="243"/>
                      </a:lnTo>
                      <a:lnTo>
                        <a:pt x="284" y="247"/>
                      </a:lnTo>
                      <a:lnTo>
                        <a:pt x="281" y="248"/>
                      </a:lnTo>
                      <a:lnTo>
                        <a:pt x="278" y="250"/>
                      </a:lnTo>
                      <a:close/>
                      <a:moveTo>
                        <a:pt x="966" y="74"/>
                      </a:moveTo>
                      <a:lnTo>
                        <a:pt x="966" y="74"/>
                      </a:lnTo>
                      <a:lnTo>
                        <a:pt x="959" y="77"/>
                      </a:lnTo>
                      <a:lnTo>
                        <a:pt x="953" y="78"/>
                      </a:lnTo>
                      <a:lnTo>
                        <a:pt x="946" y="79"/>
                      </a:lnTo>
                      <a:lnTo>
                        <a:pt x="943" y="82"/>
                      </a:lnTo>
                      <a:lnTo>
                        <a:pt x="940" y="85"/>
                      </a:lnTo>
                      <a:lnTo>
                        <a:pt x="948" y="88"/>
                      </a:lnTo>
                      <a:lnTo>
                        <a:pt x="955" y="89"/>
                      </a:lnTo>
                      <a:lnTo>
                        <a:pt x="962" y="88"/>
                      </a:lnTo>
                      <a:lnTo>
                        <a:pt x="969" y="83"/>
                      </a:lnTo>
                      <a:lnTo>
                        <a:pt x="966" y="74"/>
                      </a:lnTo>
                      <a:close/>
                      <a:moveTo>
                        <a:pt x="1047" y="835"/>
                      </a:moveTo>
                      <a:lnTo>
                        <a:pt x="1047" y="835"/>
                      </a:lnTo>
                      <a:lnTo>
                        <a:pt x="1067" y="838"/>
                      </a:lnTo>
                      <a:lnTo>
                        <a:pt x="1070" y="833"/>
                      </a:lnTo>
                      <a:lnTo>
                        <a:pt x="1072" y="830"/>
                      </a:lnTo>
                      <a:lnTo>
                        <a:pt x="1072" y="827"/>
                      </a:lnTo>
                      <a:lnTo>
                        <a:pt x="1070" y="824"/>
                      </a:lnTo>
                      <a:lnTo>
                        <a:pt x="1067" y="823"/>
                      </a:lnTo>
                      <a:lnTo>
                        <a:pt x="1065" y="821"/>
                      </a:lnTo>
                      <a:lnTo>
                        <a:pt x="1062" y="821"/>
                      </a:lnTo>
                      <a:lnTo>
                        <a:pt x="1059" y="823"/>
                      </a:lnTo>
                      <a:lnTo>
                        <a:pt x="1056" y="826"/>
                      </a:lnTo>
                      <a:lnTo>
                        <a:pt x="1047" y="835"/>
                      </a:lnTo>
                      <a:close/>
                      <a:moveTo>
                        <a:pt x="505" y="423"/>
                      </a:moveTo>
                      <a:lnTo>
                        <a:pt x="505" y="423"/>
                      </a:lnTo>
                      <a:lnTo>
                        <a:pt x="522" y="435"/>
                      </a:lnTo>
                      <a:lnTo>
                        <a:pt x="533" y="420"/>
                      </a:lnTo>
                      <a:lnTo>
                        <a:pt x="519" y="419"/>
                      </a:lnTo>
                      <a:lnTo>
                        <a:pt x="512" y="420"/>
                      </a:lnTo>
                      <a:lnTo>
                        <a:pt x="505" y="423"/>
                      </a:lnTo>
                      <a:close/>
                      <a:moveTo>
                        <a:pt x="972" y="557"/>
                      </a:moveTo>
                      <a:lnTo>
                        <a:pt x="972" y="557"/>
                      </a:lnTo>
                      <a:lnTo>
                        <a:pt x="969" y="554"/>
                      </a:lnTo>
                      <a:lnTo>
                        <a:pt x="968" y="551"/>
                      </a:lnTo>
                      <a:lnTo>
                        <a:pt x="969" y="549"/>
                      </a:lnTo>
                      <a:lnTo>
                        <a:pt x="971" y="546"/>
                      </a:lnTo>
                      <a:lnTo>
                        <a:pt x="973" y="540"/>
                      </a:lnTo>
                      <a:lnTo>
                        <a:pt x="972" y="538"/>
                      </a:lnTo>
                      <a:lnTo>
                        <a:pt x="971" y="535"/>
                      </a:lnTo>
                      <a:lnTo>
                        <a:pt x="965" y="535"/>
                      </a:lnTo>
                      <a:lnTo>
                        <a:pt x="962" y="536"/>
                      </a:lnTo>
                      <a:lnTo>
                        <a:pt x="959" y="539"/>
                      </a:lnTo>
                      <a:lnTo>
                        <a:pt x="958" y="542"/>
                      </a:lnTo>
                      <a:lnTo>
                        <a:pt x="955" y="549"/>
                      </a:lnTo>
                      <a:lnTo>
                        <a:pt x="953" y="551"/>
                      </a:lnTo>
                      <a:lnTo>
                        <a:pt x="950" y="554"/>
                      </a:lnTo>
                      <a:lnTo>
                        <a:pt x="972" y="557"/>
                      </a:lnTo>
                      <a:close/>
                      <a:moveTo>
                        <a:pt x="291" y="687"/>
                      </a:moveTo>
                      <a:lnTo>
                        <a:pt x="291" y="687"/>
                      </a:lnTo>
                      <a:lnTo>
                        <a:pt x="285" y="694"/>
                      </a:lnTo>
                      <a:lnTo>
                        <a:pt x="280" y="701"/>
                      </a:lnTo>
                      <a:lnTo>
                        <a:pt x="281" y="704"/>
                      </a:lnTo>
                      <a:lnTo>
                        <a:pt x="282" y="707"/>
                      </a:lnTo>
                      <a:lnTo>
                        <a:pt x="292" y="708"/>
                      </a:lnTo>
                      <a:lnTo>
                        <a:pt x="302" y="709"/>
                      </a:lnTo>
                      <a:lnTo>
                        <a:pt x="303" y="695"/>
                      </a:lnTo>
                      <a:lnTo>
                        <a:pt x="293" y="697"/>
                      </a:lnTo>
                      <a:lnTo>
                        <a:pt x="291" y="687"/>
                      </a:lnTo>
                      <a:close/>
                      <a:moveTo>
                        <a:pt x="1747" y="331"/>
                      </a:moveTo>
                      <a:lnTo>
                        <a:pt x="1747" y="331"/>
                      </a:lnTo>
                      <a:lnTo>
                        <a:pt x="1740" y="329"/>
                      </a:lnTo>
                      <a:lnTo>
                        <a:pt x="1733" y="329"/>
                      </a:lnTo>
                      <a:lnTo>
                        <a:pt x="1721" y="331"/>
                      </a:lnTo>
                      <a:lnTo>
                        <a:pt x="1720" y="345"/>
                      </a:lnTo>
                      <a:lnTo>
                        <a:pt x="1728" y="344"/>
                      </a:lnTo>
                      <a:lnTo>
                        <a:pt x="1735" y="341"/>
                      </a:lnTo>
                      <a:lnTo>
                        <a:pt x="1742" y="337"/>
                      </a:lnTo>
                      <a:lnTo>
                        <a:pt x="1747" y="331"/>
                      </a:lnTo>
                      <a:close/>
                      <a:moveTo>
                        <a:pt x="1256" y="428"/>
                      </a:moveTo>
                      <a:lnTo>
                        <a:pt x="1256" y="428"/>
                      </a:lnTo>
                      <a:lnTo>
                        <a:pt x="1260" y="407"/>
                      </a:lnTo>
                      <a:lnTo>
                        <a:pt x="1245" y="407"/>
                      </a:lnTo>
                      <a:lnTo>
                        <a:pt x="1245" y="412"/>
                      </a:lnTo>
                      <a:lnTo>
                        <a:pt x="1245" y="414"/>
                      </a:lnTo>
                      <a:lnTo>
                        <a:pt x="1246" y="416"/>
                      </a:lnTo>
                      <a:lnTo>
                        <a:pt x="1245" y="421"/>
                      </a:lnTo>
                      <a:lnTo>
                        <a:pt x="1245" y="425"/>
                      </a:lnTo>
                      <a:lnTo>
                        <a:pt x="1249" y="427"/>
                      </a:lnTo>
                      <a:lnTo>
                        <a:pt x="1256" y="428"/>
                      </a:lnTo>
                      <a:close/>
                      <a:moveTo>
                        <a:pt x="1033" y="63"/>
                      </a:moveTo>
                      <a:lnTo>
                        <a:pt x="1033" y="63"/>
                      </a:lnTo>
                      <a:lnTo>
                        <a:pt x="1029" y="61"/>
                      </a:lnTo>
                      <a:lnTo>
                        <a:pt x="1025" y="60"/>
                      </a:lnTo>
                      <a:lnTo>
                        <a:pt x="1022" y="61"/>
                      </a:lnTo>
                      <a:lnTo>
                        <a:pt x="1019" y="64"/>
                      </a:lnTo>
                      <a:lnTo>
                        <a:pt x="1015" y="74"/>
                      </a:lnTo>
                      <a:lnTo>
                        <a:pt x="1011" y="85"/>
                      </a:lnTo>
                      <a:lnTo>
                        <a:pt x="1016" y="83"/>
                      </a:lnTo>
                      <a:lnTo>
                        <a:pt x="1020" y="82"/>
                      </a:lnTo>
                      <a:lnTo>
                        <a:pt x="1023" y="79"/>
                      </a:lnTo>
                      <a:lnTo>
                        <a:pt x="1026" y="77"/>
                      </a:lnTo>
                      <a:lnTo>
                        <a:pt x="1030" y="71"/>
                      </a:lnTo>
                      <a:lnTo>
                        <a:pt x="1033" y="63"/>
                      </a:lnTo>
                      <a:close/>
                      <a:moveTo>
                        <a:pt x="1571" y="679"/>
                      </a:moveTo>
                      <a:lnTo>
                        <a:pt x="1571" y="679"/>
                      </a:lnTo>
                      <a:lnTo>
                        <a:pt x="1563" y="679"/>
                      </a:lnTo>
                      <a:lnTo>
                        <a:pt x="1558" y="680"/>
                      </a:lnTo>
                      <a:lnTo>
                        <a:pt x="1552" y="682"/>
                      </a:lnTo>
                      <a:lnTo>
                        <a:pt x="1545" y="684"/>
                      </a:lnTo>
                      <a:lnTo>
                        <a:pt x="1553" y="695"/>
                      </a:lnTo>
                      <a:lnTo>
                        <a:pt x="1573" y="686"/>
                      </a:lnTo>
                      <a:lnTo>
                        <a:pt x="1573" y="683"/>
                      </a:lnTo>
                      <a:lnTo>
                        <a:pt x="1571" y="679"/>
                      </a:lnTo>
                      <a:close/>
                      <a:moveTo>
                        <a:pt x="464" y="683"/>
                      </a:moveTo>
                      <a:lnTo>
                        <a:pt x="464" y="683"/>
                      </a:lnTo>
                      <a:lnTo>
                        <a:pt x="461" y="689"/>
                      </a:lnTo>
                      <a:lnTo>
                        <a:pt x="461" y="691"/>
                      </a:lnTo>
                      <a:lnTo>
                        <a:pt x="464" y="694"/>
                      </a:lnTo>
                      <a:lnTo>
                        <a:pt x="471" y="698"/>
                      </a:lnTo>
                      <a:lnTo>
                        <a:pt x="476" y="700"/>
                      </a:lnTo>
                      <a:lnTo>
                        <a:pt x="479" y="700"/>
                      </a:lnTo>
                      <a:lnTo>
                        <a:pt x="483" y="697"/>
                      </a:lnTo>
                      <a:lnTo>
                        <a:pt x="489" y="690"/>
                      </a:lnTo>
                      <a:lnTo>
                        <a:pt x="485" y="684"/>
                      </a:lnTo>
                      <a:lnTo>
                        <a:pt x="480" y="683"/>
                      </a:lnTo>
                      <a:lnTo>
                        <a:pt x="476" y="684"/>
                      </a:lnTo>
                      <a:lnTo>
                        <a:pt x="472" y="691"/>
                      </a:lnTo>
                      <a:lnTo>
                        <a:pt x="464" y="683"/>
                      </a:lnTo>
                      <a:close/>
                      <a:moveTo>
                        <a:pt x="339" y="946"/>
                      </a:moveTo>
                      <a:lnTo>
                        <a:pt x="339" y="946"/>
                      </a:lnTo>
                      <a:lnTo>
                        <a:pt x="338" y="939"/>
                      </a:lnTo>
                      <a:lnTo>
                        <a:pt x="335" y="935"/>
                      </a:lnTo>
                      <a:lnTo>
                        <a:pt x="332" y="932"/>
                      </a:lnTo>
                      <a:lnTo>
                        <a:pt x="327" y="932"/>
                      </a:lnTo>
                      <a:lnTo>
                        <a:pt x="321" y="932"/>
                      </a:lnTo>
                      <a:lnTo>
                        <a:pt x="317" y="932"/>
                      </a:lnTo>
                      <a:lnTo>
                        <a:pt x="313" y="935"/>
                      </a:lnTo>
                      <a:lnTo>
                        <a:pt x="310" y="941"/>
                      </a:lnTo>
                      <a:lnTo>
                        <a:pt x="339" y="946"/>
                      </a:lnTo>
                      <a:close/>
                      <a:moveTo>
                        <a:pt x="878" y="715"/>
                      </a:moveTo>
                      <a:lnTo>
                        <a:pt x="878" y="715"/>
                      </a:lnTo>
                      <a:lnTo>
                        <a:pt x="869" y="700"/>
                      </a:lnTo>
                      <a:lnTo>
                        <a:pt x="851" y="720"/>
                      </a:lnTo>
                      <a:lnTo>
                        <a:pt x="858" y="722"/>
                      </a:lnTo>
                      <a:lnTo>
                        <a:pt x="865" y="720"/>
                      </a:lnTo>
                      <a:lnTo>
                        <a:pt x="872" y="718"/>
                      </a:lnTo>
                      <a:lnTo>
                        <a:pt x="878" y="715"/>
                      </a:lnTo>
                      <a:close/>
                      <a:moveTo>
                        <a:pt x="1191" y="388"/>
                      </a:moveTo>
                      <a:lnTo>
                        <a:pt x="1191" y="388"/>
                      </a:lnTo>
                      <a:lnTo>
                        <a:pt x="1192" y="373"/>
                      </a:lnTo>
                      <a:lnTo>
                        <a:pt x="1187" y="371"/>
                      </a:lnTo>
                      <a:lnTo>
                        <a:pt x="1181" y="371"/>
                      </a:lnTo>
                      <a:lnTo>
                        <a:pt x="1177" y="373"/>
                      </a:lnTo>
                      <a:lnTo>
                        <a:pt x="1173" y="377"/>
                      </a:lnTo>
                      <a:lnTo>
                        <a:pt x="1178" y="388"/>
                      </a:lnTo>
                      <a:lnTo>
                        <a:pt x="1191" y="388"/>
                      </a:lnTo>
                      <a:close/>
                      <a:moveTo>
                        <a:pt x="1631" y="216"/>
                      </a:moveTo>
                      <a:lnTo>
                        <a:pt x="1631" y="216"/>
                      </a:lnTo>
                      <a:lnTo>
                        <a:pt x="1620" y="223"/>
                      </a:lnTo>
                      <a:lnTo>
                        <a:pt x="1636" y="223"/>
                      </a:lnTo>
                      <a:lnTo>
                        <a:pt x="1646" y="204"/>
                      </a:lnTo>
                      <a:lnTo>
                        <a:pt x="1638" y="203"/>
                      </a:lnTo>
                      <a:lnTo>
                        <a:pt x="1634" y="203"/>
                      </a:lnTo>
                      <a:lnTo>
                        <a:pt x="1628" y="205"/>
                      </a:lnTo>
                      <a:lnTo>
                        <a:pt x="1631" y="216"/>
                      </a:lnTo>
                      <a:close/>
                      <a:moveTo>
                        <a:pt x="857" y="938"/>
                      </a:moveTo>
                      <a:lnTo>
                        <a:pt x="857" y="938"/>
                      </a:lnTo>
                      <a:lnTo>
                        <a:pt x="860" y="941"/>
                      </a:lnTo>
                      <a:lnTo>
                        <a:pt x="863" y="945"/>
                      </a:lnTo>
                      <a:lnTo>
                        <a:pt x="863" y="946"/>
                      </a:lnTo>
                      <a:lnTo>
                        <a:pt x="865" y="947"/>
                      </a:lnTo>
                      <a:lnTo>
                        <a:pt x="869" y="949"/>
                      </a:lnTo>
                      <a:lnTo>
                        <a:pt x="872" y="947"/>
                      </a:lnTo>
                      <a:lnTo>
                        <a:pt x="874" y="945"/>
                      </a:lnTo>
                      <a:lnTo>
                        <a:pt x="874" y="941"/>
                      </a:lnTo>
                      <a:lnTo>
                        <a:pt x="872" y="924"/>
                      </a:lnTo>
                      <a:lnTo>
                        <a:pt x="865" y="925"/>
                      </a:lnTo>
                      <a:lnTo>
                        <a:pt x="863" y="929"/>
                      </a:lnTo>
                      <a:lnTo>
                        <a:pt x="857" y="938"/>
                      </a:lnTo>
                      <a:close/>
                      <a:moveTo>
                        <a:pt x="1235" y="1096"/>
                      </a:moveTo>
                      <a:lnTo>
                        <a:pt x="1235" y="1096"/>
                      </a:lnTo>
                      <a:lnTo>
                        <a:pt x="1250" y="1085"/>
                      </a:lnTo>
                      <a:lnTo>
                        <a:pt x="1243" y="1080"/>
                      </a:lnTo>
                      <a:lnTo>
                        <a:pt x="1236" y="1079"/>
                      </a:lnTo>
                      <a:lnTo>
                        <a:pt x="1229" y="1080"/>
                      </a:lnTo>
                      <a:lnTo>
                        <a:pt x="1224" y="1085"/>
                      </a:lnTo>
                      <a:lnTo>
                        <a:pt x="1235" y="1096"/>
                      </a:lnTo>
                      <a:close/>
                      <a:moveTo>
                        <a:pt x="415" y="964"/>
                      </a:moveTo>
                      <a:lnTo>
                        <a:pt x="415" y="964"/>
                      </a:lnTo>
                      <a:lnTo>
                        <a:pt x="408" y="961"/>
                      </a:lnTo>
                      <a:lnTo>
                        <a:pt x="404" y="963"/>
                      </a:lnTo>
                      <a:lnTo>
                        <a:pt x="403" y="964"/>
                      </a:lnTo>
                      <a:lnTo>
                        <a:pt x="399" y="970"/>
                      </a:lnTo>
                      <a:lnTo>
                        <a:pt x="395" y="975"/>
                      </a:lnTo>
                      <a:lnTo>
                        <a:pt x="393" y="981"/>
                      </a:lnTo>
                      <a:lnTo>
                        <a:pt x="393" y="983"/>
                      </a:lnTo>
                      <a:lnTo>
                        <a:pt x="396" y="988"/>
                      </a:lnTo>
                      <a:lnTo>
                        <a:pt x="406" y="986"/>
                      </a:lnTo>
                      <a:lnTo>
                        <a:pt x="404" y="981"/>
                      </a:lnTo>
                      <a:lnTo>
                        <a:pt x="404" y="977"/>
                      </a:lnTo>
                      <a:lnTo>
                        <a:pt x="407" y="972"/>
                      </a:lnTo>
                      <a:lnTo>
                        <a:pt x="413" y="968"/>
                      </a:lnTo>
                      <a:lnTo>
                        <a:pt x="414" y="967"/>
                      </a:lnTo>
                      <a:lnTo>
                        <a:pt x="415" y="964"/>
                      </a:lnTo>
                      <a:close/>
                      <a:moveTo>
                        <a:pt x="928" y="520"/>
                      </a:moveTo>
                      <a:lnTo>
                        <a:pt x="928" y="520"/>
                      </a:lnTo>
                      <a:lnTo>
                        <a:pt x="914" y="517"/>
                      </a:lnTo>
                      <a:lnTo>
                        <a:pt x="911" y="521"/>
                      </a:lnTo>
                      <a:lnTo>
                        <a:pt x="911" y="524"/>
                      </a:lnTo>
                      <a:lnTo>
                        <a:pt x="912" y="531"/>
                      </a:lnTo>
                      <a:lnTo>
                        <a:pt x="915" y="538"/>
                      </a:lnTo>
                      <a:lnTo>
                        <a:pt x="921" y="545"/>
                      </a:lnTo>
                      <a:lnTo>
                        <a:pt x="928" y="520"/>
                      </a:lnTo>
                      <a:close/>
                      <a:moveTo>
                        <a:pt x="850" y="367"/>
                      </a:moveTo>
                      <a:lnTo>
                        <a:pt x="850" y="367"/>
                      </a:lnTo>
                      <a:lnTo>
                        <a:pt x="850" y="383"/>
                      </a:lnTo>
                      <a:lnTo>
                        <a:pt x="858" y="385"/>
                      </a:lnTo>
                      <a:lnTo>
                        <a:pt x="863" y="385"/>
                      </a:lnTo>
                      <a:lnTo>
                        <a:pt x="867" y="383"/>
                      </a:lnTo>
                      <a:lnTo>
                        <a:pt x="871" y="377"/>
                      </a:lnTo>
                      <a:lnTo>
                        <a:pt x="867" y="377"/>
                      </a:lnTo>
                      <a:lnTo>
                        <a:pt x="865" y="376"/>
                      </a:lnTo>
                      <a:lnTo>
                        <a:pt x="861" y="371"/>
                      </a:lnTo>
                      <a:lnTo>
                        <a:pt x="860" y="369"/>
                      </a:lnTo>
                      <a:lnTo>
                        <a:pt x="857" y="367"/>
                      </a:lnTo>
                      <a:lnTo>
                        <a:pt x="854" y="367"/>
                      </a:lnTo>
                      <a:lnTo>
                        <a:pt x="850" y="367"/>
                      </a:lnTo>
                      <a:close/>
                      <a:moveTo>
                        <a:pt x="832" y="856"/>
                      </a:moveTo>
                      <a:lnTo>
                        <a:pt x="832" y="856"/>
                      </a:lnTo>
                      <a:lnTo>
                        <a:pt x="836" y="869"/>
                      </a:lnTo>
                      <a:lnTo>
                        <a:pt x="838" y="873"/>
                      </a:lnTo>
                      <a:lnTo>
                        <a:pt x="840" y="874"/>
                      </a:lnTo>
                      <a:lnTo>
                        <a:pt x="845" y="874"/>
                      </a:lnTo>
                      <a:lnTo>
                        <a:pt x="849" y="874"/>
                      </a:lnTo>
                      <a:lnTo>
                        <a:pt x="854" y="862"/>
                      </a:lnTo>
                      <a:lnTo>
                        <a:pt x="847" y="860"/>
                      </a:lnTo>
                      <a:lnTo>
                        <a:pt x="842" y="859"/>
                      </a:lnTo>
                      <a:lnTo>
                        <a:pt x="838" y="855"/>
                      </a:lnTo>
                      <a:lnTo>
                        <a:pt x="835" y="855"/>
                      </a:lnTo>
                      <a:lnTo>
                        <a:pt x="832" y="856"/>
                      </a:lnTo>
                      <a:close/>
                      <a:moveTo>
                        <a:pt x="829" y="1054"/>
                      </a:moveTo>
                      <a:lnTo>
                        <a:pt x="829" y="1054"/>
                      </a:lnTo>
                      <a:lnTo>
                        <a:pt x="807" y="1051"/>
                      </a:lnTo>
                      <a:lnTo>
                        <a:pt x="800" y="1051"/>
                      </a:lnTo>
                      <a:lnTo>
                        <a:pt x="796" y="1051"/>
                      </a:lnTo>
                      <a:lnTo>
                        <a:pt x="795" y="1055"/>
                      </a:lnTo>
                      <a:lnTo>
                        <a:pt x="795" y="1060"/>
                      </a:lnTo>
                      <a:lnTo>
                        <a:pt x="821" y="1062"/>
                      </a:lnTo>
                      <a:lnTo>
                        <a:pt x="825" y="1062"/>
                      </a:lnTo>
                      <a:lnTo>
                        <a:pt x="828" y="1061"/>
                      </a:lnTo>
                      <a:lnTo>
                        <a:pt x="829" y="1058"/>
                      </a:lnTo>
                      <a:lnTo>
                        <a:pt x="829" y="1054"/>
                      </a:lnTo>
                      <a:close/>
                      <a:moveTo>
                        <a:pt x="779" y="1037"/>
                      </a:moveTo>
                      <a:lnTo>
                        <a:pt x="779" y="1037"/>
                      </a:lnTo>
                      <a:lnTo>
                        <a:pt x="786" y="1037"/>
                      </a:lnTo>
                      <a:lnTo>
                        <a:pt x="789" y="1036"/>
                      </a:lnTo>
                      <a:lnTo>
                        <a:pt x="791" y="1033"/>
                      </a:lnTo>
                      <a:lnTo>
                        <a:pt x="791" y="1029"/>
                      </a:lnTo>
                      <a:lnTo>
                        <a:pt x="791" y="1028"/>
                      </a:lnTo>
                      <a:lnTo>
                        <a:pt x="789" y="1025"/>
                      </a:lnTo>
                      <a:lnTo>
                        <a:pt x="785" y="1021"/>
                      </a:lnTo>
                      <a:lnTo>
                        <a:pt x="775" y="1018"/>
                      </a:lnTo>
                      <a:lnTo>
                        <a:pt x="771" y="1018"/>
                      </a:lnTo>
                      <a:lnTo>
                        <a:pt x="768" y="1019"/>
                      </a:lnTo>
                      <a:lnTo>
                        <a:pt x="766" y="1021"/>
                      </a:lnTo>
                      <a:lnTo>
                        <a:pt x="773" y="1024"/>
                      </a:lnTo>
                      <a:lnTo>
                        <a:pt x="777" y="1028"/>
                      </a:lnTo>
                      <a:lnTo>
                        <a:pt x="779" y="1032"/>
                      </a:lnTo>
                      <a:lnTo>
                        <a:pt x="779" y="1037"/>
                      </a:lnTo>
                      <a:close/>
                      <a:moveTo>
                        <a:pt x="598" y="273"/>
                      </a:moveTo>
                      <a:lnTo>
                        <a:pt x="598" y="273"/>
                      </a:lnTo>
                      <a:lnTo>
                        <a:pt x="595" y="276"/>
                      </a:lnTo>
                      <a:lnTo>
                        <a:pt x="594" y="280"/>
                      </a:lnTo>
                      <a:lnTo>
                        <a:pt x="594" y="283"/>
                      </a:lnTo>
                      <a:lnTo>
                        <a:pt x="597" y="287"/>
                      </a:lnTo>
                      <a:lnTo>
                        <a:pt x="602" y="283"/>
                      </a:lnTo>
                      <a:lnTo>
                        <a:pt x="606" y="281"/>
                      </a:lnTo>
                      <a:lnTo>
                        <a:pt x="611" y="281"/>
                      </a:lnTo>
                      <a:lnTo>
                        <a:pt x="617" y="284"/>
                      </a:lnTo>
                      <a:lnTo>
                        <a:pt x="619" y="283"/>
                      </a:lnTo>
                      <a:lnTo>
                        <a:pt x="622" y="281"/>
                      </a:lnTo>
                      <a:lnTo>
                        <a:pt x="617" y="270"/>
                      </a:lnTo>
                      <a:lnTo>
                        <a:pt x="598" y="273"/>
                      </a:lnTo>
                      <a:close/>
                      <a:moveTo>
                        <a:pt x="1499" y="866"/>
                      </a:moveTo>
                      <a:lnTo>
                        <a:pt x="1499" y="866"/>
                      </a:lnTo>
                      <a:lnTo>
                        <a:pt x="1531" y="859"/>
                      </a:lnTo>
                      <a:lnTo>
                        <a:pt x="1533" y="857"/>
                      </a:lnTo>
                      <a:lnTo>
                        <a:pt x="1533" y="856"/>
                      </a:lnTo>
                      <a:lnTo>
                        <a:pt x="1535" y="852"/>
                      </a:lnTo>
                      <a:lnTo>
                        <a:pt x="1530" y="851"/>
                      </a:lnTo>
                      <a:lnTo>
                        <a:pt x="1527" y="849"/>
                      </a:lnTo>
                      <a:lnTo>
                        <a:pt x="1515" y="853"/>
                      </a:lnTo>
                      <a:lnTo>
                        <a:pt x="1502" y="859"/>
                      </a:lnTo>
                      <a:lnTo>
                        <a:pt x="1501" y="862"/>
                      </a:lnTo>
                      <a:lnTo>
                        <a:pt x="1499" y="866"/>
                      </a:lnTo>
                      <a:close/>
                      <a:moveTo>
                        <a:pt x="919" y="708"/>
                      </a:moveTo>
                      <a:lnTo>
                        <a:pt x="919" y="708"/>
                      </a:lnTo>
                      <a:lnTo>
                        <a:pt x="917" y="709"/>
                      </a:lnTo>
                      <a:lnTo>
                        <a:pt x="917" y="716"/>
                      </a:lnTo>
                      <a:lnTo>
                        <a:pt x="917" y="719"/>
                      </a:lnTo>
                      <a:lnTo>
                        <a:pt x="915" y="722"/>
                      </a:lnTo>
                      <a:lnTo>
                        <a:pt x="912" y="725"/>
                      </a:lnTo>
                      <a:lnTo>
                        <a:pt x="910" y="726"/>
                      </a:lnTo>
                      <a:lnTo>
                        <a:pt x="903" y="730"/>
                      </a:lnTo>
                      <a:lnTo>
                        <a:pt x="914" y="733"/>
                      </a:lnTo>
                      <a:lnTo>
                        <a:pt x="918" y="731"/>
                      </a:lnTo>
                      <a:lnTo>
                        <a:pt x="922" y="731"/>
                      </a:lnTo>
                      <a:lnTo>
                        <a:pt x="923" y="729"/>
                      </a:lnTo>
                      <a:lnTo>
                        <a:pt x="926" y="726"/>
                      </a:lnTo>
                      <a:lnTo>
                        <a:pt x="929" y="715"/>
                      </a:lnTo>
                      <a:lnTo>
                        <a:pt x="925" y="713"/>
                      </a:lnTo>
                      <a:lnTo>
                        <a:pt x="919" y="708"/>
                      </a:lnTo>
                      <a:close/>
                      <a:moveTo>
                        <a:pt x="774" y="586"/>
                      </a:moveTo>
                      <a:lnTo>
                        <a:pt x="774" y="586"/>
                      </a:lnTo>
                      <a:lnTo>
                        <a:pt x="771" y="578"/>
                      </a:lnTo>
                      <a:lnTo>
                        <a:pt x="768" y="574"/>
                      </a:lnTo>
                      <a:lnTo>
                        <a:pt x="763" y="572"/>
                      </a:lnTo>
                      <a:lnTo>
                        <a:pt x="755" y="572"/>
                      </a:lnTo>
                      <a:lnTo>
                        <a:pt x="753" y="586"/>
                      </a:lnTo>
                      <a:lnTo>
                        <a:pt x="774" y="586"/>
                      </a:lnTo>
                      <a:close/>
                      <a:moveTo>
                        <a:pt x="1331" y="428"/>
                      </a:moveTo>
                      <a:lnTo>
                        <a:pt x="1331" y="428"/>
                      </a:lnTo>
                      <a:lnTo>
                        <a:pt x="1343" y="427"/>
                      </a:lnTo>
                      <a:lnTo>
                        <a:pt x="1355" y="427"/>
                      </a:lnTo>
                      <a:lnTo>
                        <a:pt x="1361" y="427"/>
                      </a:lnTo>
                      <a:lnTo>
                        <a:pt x="1362" y="425"/>
                      </a:lnTo>
                      <a:lnTo>
                        <a:pt x="1362" y="423"/>
                      </a:lnTo>
                      <a:lnTo>
                        <a:pt x="1360" y="421"/>
                      </a:lnTo>
                      <a:lnTo>
                        <a:pt x="1355" y="420"/>
                      </a:lnTo>
                      <a:lnTo>
                        <a:pt x="1351" y="421"/>
                      </a:lnTo>
                      <a:lnTo>
                        <a:pt x="1347" y="421"/>
                      </a:lnTo>
                      <a:lnTo>
                        <a:pt x="1343" y="420"/>
                      </a:lnTo>
                      <a:lnTo>
                        <a:pt x="1339" y="417"/>
                      </a:lnTo>
                      <a:lnTo>
                        <a:pt x="1336" y="416"/>
                      </a:lnTo>
                      <a:lnTo>
                        <a:pt x="1333" y="416"/>
                      </a:lnTo>
                      <a:lnTo>
                        <a:pt x="1331" y="417"/>
                      </a:lnTo>
                      <a:lnTo>
                        <a:pt x="1329" y="420"/>
                      </a:lnTo>
                      <a:lnTo>
                        <a:pt x="1329" y="424"/>
                      </a:lnTo>
                      <a:lnTo>
                        <a:pt x="1331" y="428"/>
                      </a:lnTo>
                      <a:close/>
                      <a:moveTo>
                        <a:pt x="1533" y="691"/>
                      </a:moveTo>
                      <a:lnTo>
                        <a:pt x="1533" y="691"/>
                      </a:lnTo>
                      <a:lnTo>
                        <a:pt x="1520" y="693"/>
                      </a:lnTo>
                      <a:lnTo>
                        <a:pt x="1513" y="695"/>
                      </a:lnTo>
                      <a:lnTo>
                        <a:pt x="1510" y="700"/>
                      </a:lnTo>
                      <a:lnTo>
                        <a:pt x="1509" y="705"/>
                      </a:lnTo>
                      <a:lnTo>
                        <a:pt x="1526" y="707"/>
                      </a:lnTo>
                      <a:lnTo>
                        <a:pt x="1533" y="691"/>
                      </a:lnTo>
                      <a:close/>
                      <a:moveTo>
                        <a:pt x="338" y="701"/>
                      </a:moveTo>
                      <a:lnTo>
                        <a:pt x="338" y="701"/>
                      </a:lnTo>
                      <a:lnTo>
                        <a:pt x="329" y="702"/>
                      </a:lnTo>
                      <a:lnTo>
                        <a:pt x="327" y="704"/>
                      </a:lnTo>
                      <a:lnTo>
                        <a:pt x="324" y="707"/>
                      </a:lnTo>
                      <a:lnTo>
                        <a:pt x="324" y="711"/>
                      </a:lnTo>
                      <a:lnTo>
                        <a:pt x="325" y="715"/>
                      </a:lnTo>
                      <a:lnTo>
                        <a:pt x="329" y="718"/>
                      </a:lnTo>
                      <a:lnTo>
                        <a:pt x="335" y="718"/>
                      </a:lnTo>
                      <a:lnTo>
                        <a:pt x="339" y="718"/>
                      </a:lnTo>
                      <a:lnTo>
                        <a:pt x="343" y="716"/>
                      </a:lnTo>
                      <a:lnTo>
                        <a:pt x="338" y="701"/>
                      </a:lnTo>
                      <a:close/>
                      <a:moveTo>
                        <a:pt x="529" y="730"/>
                      </a:moveTo>
                      <a:lnTo>
                        <a:pt x="529" y="730"/>
                      </a:lnTo>
                      <a:lnTo>
                        <a:pt x="527" y="726"/>
                      </a:lnTo>
                      <a:lnTo>
                        <a:pt x="523" y="720"/>
                      </a:lnTo>
                      <a:lnTo>
                        <a:pt x="521" y="716"/>
                      </a:lnTo>
                      <a:lnTo>
                        <a:pt x="518" y="716"/>
                      </a:lnTo>
                      <a:lnTo>
                        <a:pt x="515" y="716"/>
                      </a:lnTo>
                      <a:lnTo>
                        <a:pt x="511" y="720"/>
                      </a:lnTo>
                      <a:lnTo>
                        <a:pt x="504" y="730"/>
                      </a:lnTo>
                      <a:lnTo>
                        <a:pt x="511" y="733"/>
                      </a:lnTo>
                      <a:lnTo>
                        <a:pt x="516" y="734"/>
                      </a:lnTo>
                      <a:lnTo>
                        <a:pt x="522" y="733"/>
                      </a:lnTo>
                      <a:lnTo>
                        <a:pt x="529" y="730"/>
                      </a:lnTo>
                      <a:close/>
                      <a:moveTo>
                        <a:pt x="529" y="380"/>
                      </a:moveTo>
                      <a:lnTo>
                        <a:pt x="529" y="380"/>
                      </a:lnTo>
                      <a:lnTo>
                        <a:pt x="532" y="378"/>
                      </a:lnTo>
                      <a:lnTo>
                        <a:pt x="536" y="367"/>
                      </a:lnTo>
                      <a:lnTo>
                        <a:pt x="539" y="366"/>
                      </a:lnTo>
                      <a:lnTo>
                        <a:pt x="541" y="366"/>
                      </a:lnTo>
                      <a:lnTo>
                        <a:pt x="548" y="366"/>
                      </a:lnTo>
                      <a:lnTo>
                        <a:pt x="552" y="366"/>
                      </a:lnTo>
                      <a:lnTo>
                        <a:pt x="555" y="366"/>
                      </a:lnTo>
                      <a:lnTo>
                        <a:pt x="558" y="363"/>
                      </a:lnTo>
                      <a:lnTo>
                        <a:pt x="561" y="360"/>
                      </a:lnTo>
                      <a:lnTo>
                        <a:pt x="541" y="360"/>
                      </a:lnTo>
                      <a:lnTo>
                        <a:pt x="532" y="363"/>
                      </a:lnTo>
                      <a:lnTo>
                        <a:pt x="527" y="365"/>
                      </a:lnTo>
                      <a:lnTo>
                        <a:pt x="523" y="367"/>
                      </a:lnTo>
                      <a:lnTo>
                        <a:pt x="529" y="380"/>
                      </a:lnTo>
                      <a:close/>
                      <a:moveTo>
                        <a:pt x="1589" y="527"/>
                      </a:moveTo>
                      <a:lnTo>
                        <a:pt x="1589" y="527"/>
                      </a:lnTo>
                      <a:lnTo>
                        <a:pt x="1576" y="529"/>
                      </a:lnTo>
                      <a:lnTo>
                        <a:pt x="1564" y="531"/>
                      </a:lnTo>
                      <a:lnTo>
                        <a:pt x="1563" y="532"/>
                      </a:lnTo>
                      <a:lnTo>
                        <a:pt x="1562" y="533"/>
                      </a:lnTo>
                      <a:lnTo>
                        <a:pt x="1560" y="539"/>
                      </a:lnTo>
                      <a:lnTo>
                        <a:pt x="1563" y="540"/>
                      </a:lnTo>
                      <a:lnTo>
                        <a:pt x="1566" y="542"/>
                      </a:lnTo>
                      <a:lnTo>
                        <a:pt x="1571" y="539"/>
                      </a:lnTo>
                      <a:lnTo>
                        <a:pt x="1578" y="538"/>
                      </a:lnTo>
                      <a:lnTo>
                        <a:pt x="1582" y="536"/>
                      </a:lnTo>
                      <a:lnTo>
                        <a:pt x="1585" y="533"/>
                      </a:lnTo>
                      <a:lnTo>
                        <a:pt x="1588" y="531"/>
                      </a:lnTo>
                      <a:lnTo>
                        <a:pt x="1589" y="527"/>
                      </a:lnTo>
                      <a:close/>
                      <a:moveTo>
                        <a:pt x="493" y="358"/>
                      </a:moveTo>
                      <a:lnTo>
                        <a:pt x="493" y="358"/>
                      </a:lnTo>
                      <a:lnTo>
                        <a:pt x="478" y="356"/>
                      </a:lnTo>
                      <a:lnTo>
                        <a:pt x="472" y="358"/>
                      </a:lnTo>
                      <a:lnTo>
                        <a:pt x="468" y="359"/>
                      </a:lnTo>
                      <a:lnTo>
                        <a:pt x="468" y="363"/>
                      </a:lnTo>
                      <a:lnTo>
                        <a:pt x="469" y="370"/>
                      </a:lnTo>
                      <a:lnTo>
                        <a:pt x="491" y="363"/>
                      </a:lnTo>
                      <a:lnTo>
                        <a:pt x="493" y="360"/>
                      </a:lnTo>
                      <a:lnTo>
                        <a:pt x="493" y="358"/>
                      </a:lnTo>
                      <a:close/>
                      <a:moveTo>
                        <a:pt x="1052" y="1057"/>
                      </a:moveTo>
                      <a:lnTo>
                        <a:pt x="1052" y="1057"/>
                      </a:lnTo>
                      <a:lnTo>
                        <a:pt x="1037" y="1060"/>
                      </a:lnTo>
                      <a:lnTo>
                        <a:pt x="1033" y="1072"/>
                      </a:lnTo>
                      <a:lnTo>
                        <a:pt x="1055" y="1072"/>
                      </a:lnTo>
                      <a:lnTo>
                        <a:pt x="1052" y="1057"/>
                      </a:lnTo>
                      <a:close/>
                      <a:moveTo>
                        <a:pt x="1674" y="713"/>
                      </a:moveTo>
                      <a:lnTo>
                        <a:pt x="1674" y="713"/>
                      </a:lnTo>
                      <a:lnTo>
                        <a:pt x="1664" y="711"/>
                      </a:lnTo>
                      <a:lnTo>
                        <a:pt x="1656" y="708"/>
                      </a:lnTo>
                      <a:lnTo>
                        <a:pt x="1652" y="711"/>
                      </a:lnTo>
                      <a:lnTo>
                        <a:pt x="1649" y="713"/>
                      </a:lnTo>
                      <a:lnTo>
                        <a:pt x="1649" y="720"/>
                      </a:lnTo>
                      <a:lnTo>
                        <a:pt x="1649" y="729"/>
                      </a:lnTo>
                      <a:lnTo>
                        <a:pt x="1674" y="713"/>
                      </a:lnTo>
                      <a:close/>
                      <a:moveTo>
                        <a:pt x="613" y="830"/>
                      </a:moveTo>
                      <a:lnTo>
                        <a:pt x="613" y="830"/>
                      </a:lnTo>
                      <a:lnTo>
                        <a:pt x="605" y="830"/>
                      </a:lnTo>
                      <a:lnTo>
                        <a:pt x="599" y="828"/>
                      </a:lnTo>
                      <a:lnTo>
                        <a:pt x="593" y="827"/>
                      </a:lnTo>
                      <a:lnTo>
                        <a:pt x="588" y="828"/>
                      </a:lnTo>
                      <a:lnTo>
                        <a:pt x="586" y="831"/>
                      </a:lnTo>
                      <a:lnTo>
                        <a:pt x="584" y="838"/>
                      </a:lnTo>
                      <a:lnTo>
                        <a:pt x="598" y="838"/>
                      </a:lnTo>
                      <a:lnTo>
                        <a:pt x="605" y="837"/>
                      </a:lnTo>
                      <a:lnTo>
                        <a:pt x="612" y="835"/>
                      </a:lnTo>
                      <a:lnTo>
                        <a:pt x="613" y="833"/>
                      </a:lnTo>
                      <a:lnTo>
                        <a:pt x="613" y="830"/>
                      </a:lnTo>
                      <a:close/>
                      <a:moveTo>
                        <a:pt x="597" y="727"/>
                      </a:moveTo>
                      <a:lnTo>
                        <a:pt x="597" y="727"/>
                      </a:lnTo>
                      <a:lnTo>
                        <a:pt x="599" y="731"/>
                      </a:lnTo>
                      <a:lnTo>
                        <a:pt x="601" y="734"/>
                      </a:lnTo>
                      <a:lnTo>
                        <a:pt x="605" y="736"/>
                      </a:lnTo>
                      <a:lnTo>
                        <a:pt x="608" y="737"/>
                      </a:lnTo>
                      <a:lnTo>
                        <a:pt x="615" y="737"/>
                      </a:lnTo>
                      <a:lnTo>
                        <a:pt x="623" y="737"/>
                      </a:lnTo>
                      <a:lnTo>
                        <a:pt x="613" y="723"/>
                      </a:lnTo>
                      <a:lnTo>
                        <a:pt x="597" y="727"/>
                      </a:lnTo>
                      <a:close/>
                      <a:moveTo>
                        <a:pt x="284" y="921"/>
                      </a:moveTo>
                      <a:lnTo>
                        <a:pt x="284" y="921"/>
                      </a:lnTo>
                      <a:lnTo>
                        <a:pt x="275" y="923"/>
                      </a:lnTo>
                      <a:lnTo>
                        <a:pt x="270" y="927"/>
                      </a:lnTo>
                      <a:lnTo>
                        <a:pt x="269" y="931"/>
                      </a:lnTo>
                      <a:lnTo>
                        <a:pt x="269" y="939"/>
                      </a:lnTo>
                      <a:lnTo>
                        <a:pt x="278" y="938"/>
                      </a:lnTo>
                      <a:lnTo>
                        <a:pt x="281" y="938"/>
                      </a:lnTo>
                      <a:lnTo>
                        <a:pt x="282" y="936"/>
                      </a:lnTo>
                      <a:lnTo>
                        <a:pt x="284" y="934"/>
                      </a:lnTo>
                      <a:lnTo>
                        <a:pt x="285" y="931"/>
                      </a:lnTo>
                      <a:lnTo>
                        <a:pt x="284" y="921"/>
                      </a:lnTo>
                      <a:close/>
                      <a:moveTo>
                        <a:pt x="1394" y="395"/>
                      </a:moveTo>
                      <a:lnTo>
                        <a:pt x="1394" y="395"/>
                      </a:lnTo>
                      <a:lnTo>
                        <a:pt x="1391" y="392"/>
                      </a:lnTo>
                      <a:lnTo>
                        <a:pt x="1387" y="389"/>
                      </a:lnTo>
                      <a:lnTo>
                        <a:pt x="1383" y="389"/>
                      </a:lnTo>
                      <a:lnTo>
                        <a:pt x="1380" y="391"/>
                      </a:lnTo>
                      <a:lnTo>
                        <a:pt x="1378" y="392"/>
                      </a:lnTo>
                      <a:lnTo>
                        <a:pt x="1376" y="395"/>
                      </a:lnTo>
                      <a:lnTo>
                        <a:pt x="1375" y="399"/>
                      </a:lnTo>
                      <a:lnTo>
                        <a:pt x="1375" y="403"/>
                      </a:lnTo>
                      <a:lnTo>
                        <a:pt x="1376" y="406"/>
                      </a:lnTo>
                      <a:lnTo>
                        <a:pt x="1379" y="410"/>
                      </a:lnTo>
                      <a:lnTo>
                        <a:pt x="1394" y="395"/>
                      </a:lnTo>
                      <a:close/>
                      <a:moveTo>
                        <a:pt x="840" y="197"/>
                      </a:moveTo>
                      <a:lnTo>
                        <a:pt x="840" y="197"/>
                      </a:lnTo>
                      <a:lnTo>
                        <a:pt x="847" y="205"/>
                      </a:lnTo>
                      <a:lnTo>
                        <a:pt x="850" y="205"/>
                      </a:lnTo>
                      <a:lnTo>
                        <a:pt x="854" y="207"/>
                      </a:lnTo>
                      <a:lnTo>
                        <a:pt x="858" y="196"/>
                      </a:lnTo>
                      <a:lnTo>
                        <a:pt x="860" y="191"/>
                      </a:lnTo>
                      <a:lnTo>
                        <a:pt x="860" y="189"/>
                      </a:lnTo>
                      <a:lnTo>
                        <a:pt x="857" y="187"/>
                      </a:lnTo>
                      <a:lnTo>
                        <a:pt x="853" y="185"/>
                      </a:lnTo>
                      <a:lnTo>
                        <a:pt x="840" y="197"/>
                      </a:lnTo>
                      <a:close/>
                      <a:moveTo>
                        <a:pt x="551" y="1061"/>
                      </a:moveTo>
                      <a:lnTo>
                        <a:pt x="551" y="1061"/>
                      </a:lnTo>
                      <a:lnTo>
                        <a:pt x="534" y="1064"/>
                      </a:lnTo>
                      <a:lnTo>
                        <a:pt x="521" y="1064"/>
                      </a:lnTo>
                      <a:lnTo>
                        <a:pt x="518" y="1065"/>
                      </a:lnTo>
                      <a:lnTo>
                        <a:pt x="516" y="1067"/>
                      </a:lnTo>
                      <a:lnTo>
                        <a:pt x="516" y="1069"/>
                      </a:lnTo>
                      <a:lnTo>
                        <a:pt x="519" y="1072"/>
                      </a:lnTo>
                      <a:lnTo>
                        <a:pt x="551" y="1068"/>
                      </a:lnTo>
                      <a:lnTo>
                        <a:pt x="551" y="1061"/>
                      </a:lnTo>
                      <a:close/>
                      <a:moveTo>
                        <a:pt x="1290" y="461"/>
                      </a:moveTo>
                      <a:lnTo>
                        <a:pt x="1290" y="461"/>
                      </a:lnTo>
                      <a:lnTo>
                        <a:pt x="1285" y="464"/>
                      </a:lnTo>
                      <a:lnTo>
                        <a:pt x="1279" y="468"/>
                      </a:lnTo>
                      <a:lnTo>
                        <a:pt x="1278" y="473"/>
                      </a:lnTo>
                      <a:lnTo>
                        <a:pt x="1278" y="477"/>
                      </a:lnTo>
                      <a:lnTo>
                        <a:pt x="1278" y="479"/>
                      </a:lnTo>
                      <a:lnTo>
                        <a:pt x="1281" y="481"/>
                      </a:lnTo>
                      <a:lnTo>
                        <a:pt x="1285" y="482"/>
                      </a:lnTo>
                      <a:lnTo>
                        <a:pt x="1295" y="481"/>
                      </a:lnTo>
                      <a:lnTo>
                        <a:pt x="1290" y="461"/>
                      </a:lnTo>
                      <a:close/>
                      <a:moveTo>
                        <a:pt x="464" y="784"/>
                      </a:moveTo>
                      <a:lnTo>
                        <a:pt x="464" y="784"/>
                      </a:lnTo>
                      <a:lnTo>
                        <a:pt x="493" y="772"/>
                      </a:lnTo>
                      <a:lnTo>
                        <a:pt x="486" y="769"/>
                      </a:lnTo>
                      <a:lnTo>
                        <a:pt x="479" y="769"/>
                      </a:lnTo>
                      <a:lnTo>
                        <a:pt x="471" y="769"/>
                      </a:lnTo>
                      <a:lnTo>
                        <a:pt x="467" y="772"/>
                      </a:lnTo>
                      <a:lnTo>
                        <a:pt x="465" y="776"/>
                      </a:lnTo>
                      <a:lnTo>
                        <a:pt x="464" y="784"/>
                      </a:lnTo>
                      <a:close/>
                      <a:moveTo>
                        <a:pt x="112" y="428"/>
                      </a:moveTo>
                      <a:lnTo>
                        <a:pt x="112" y="428"/>
                      </a:lnTo>
                      <a:lnTo>
                        <a:pt x="116" y="430"/>
                      </a:lnTo>
                      <a:lnTo>
                        <a:pt x="123" y="430"/>
                      </a:lnTo>
                      <a:lnTo>
                        <a:pt x="122" y="427"/>
                      </a:lnTo>
                      <a:lnTo>
                        <a:pt x="119" y="424"/>
                      </a:lnTo>
                      <a:lnTo>
                        <a:pt x="116" y="423"/>
                      </a:lnTo>
                      <a:lnTo>
                        <a:pt x="112" y="423"/>
                      </a:lnTo>
                      <a:lnTo>
                        <a:pt x="108" y="423"/>
                      </a:lnTo>
                      <a:lnTo>
                        <a:pt x="104" y="424"/>
                      </a:lnTo>
                      <a:lnTo>
                        <a:pt x="101" y="425"/>
                      </a:lnTo>
                      <a:lnTo>
                        <a:pt x="97" y="428"/>
                      </a:lnTo>
                      <a:lnTo>
                        <a:pt x="95" y="431"/>
                      </a:lnTo>
                      <a:lnTo>
                        <a:pt x="94" y="435"/>
                      </a:lnTo>
                      <a:lnTo>
                        <a:pt x="95" y="437"/>
                      </a:lnTo>
                      <a:lnTo>
                        <a:pt x="97" y="439"/>
                      </a:lnTo>
                      <a:lnTo>
                        <a:pt x="112" y="428"/>
                      </a:lnTo>
                      <a:close/>
                      <a:moveTo>
                        <a:pt x="1481" y="196"/>
                      </a:moveTo>
                      <a:lnTo>
                        <a:pt x="1481" y="196"/>
                      </a:lnTo>
                      <a:lnTo>
                        <a:pt x="1481" y="169"/>
                      </a:lnTo>
                      <a:lnTo>
                        <a:pt x="1477" y="169"/>
                      </a:lnTo>
                      <a:lnTo>
                        <a:pt x="1466" y="196"/>
                      </a:lnTo>
                      <a:lnTo>
                        <a:pt x="1481" y="196"/>
                      </a:lnTo>
                      <a:close/>
                      <a:moveTo>
                        <a:pt x="869" y="284"/>
                      </a:moveTo>
                      <a:lnTo>
                        <a:pt x="869" y="284"/>
                      </a:lnTo>
                      <a:lnTo>
                        <a:pt x="849" y="283"/>
                      </a:lnTo>
                      <a:lnTo>
                        <a:pt x="831" y="291"/>
                      </a:lnTo>
                      <a:lnTo>
                        <a:pt x="833" y="294"/>
                      </a:lnTo>
                      <a:lnTo>
                        <a:pt x="843" y="293"/>
                      </a:lnTo>
                      <a:lnTo>
                        <a:pt x="851" y="293"/>
                      </a:lnTo>
                      <a:lnTo>
                        <a:pt x="861" y="290"/>
                      </a:lnTo>
                      <a:lnTo>
                        <a:pt x="865" y="288"/>
                      </a:lnTo>
                      <a:lnTo>
                        <a:pt x="869" y="284"/>
                      </a:lnTo>
                      <a:close/>
                      <a:moveTo>
                        <a:pt x="1382" y="1018"/>
                      </a:moveTo>
                      <a:lnTo>
                        <a:pt x="1382" y="1018"/>
                      </a:lnTo>
                      <a:lnTo>
                        <a:pt x="1389" y="1021"/>
                      </a:lnTo>
                      <a:lnTo>
                        <a:pt x="1394" y="1024"/>
                      </a:lnTo>
                      <a:lnTo>
                        <a:pt x="1398" y="1025"/>
                      </a:lnTo>
                      <a:lnTo>
                        <a:pt x="1403" y="1025"/>
                      </a:lnTo>
                      <a:lnTo>
                        <a:pt x="1405" y="1024"/>
                      </a:lnTo>
                      <a:lnTo>
                        <a:pt x="1408" y="1019"/>
                      </a:lnTo>
                      <a:lnTo>
                        <a:pt x="1400" y="1014"/>
                      </a:lnTo>
                      <a:lnTo>
                        <a:pt x="1394" y="1011"/>
                      </a:lnTo>
                      <a:lnTo>
                        <a:pt x="1391" y="1011"/>
                      </a:lnTo>
                      <a:lnTo>
                        <a:pt x="1389" y="1013"/>
                      </a:lnTo>
                      <a:lnTo>
                        <a:pt x="1382" y="1018"/>
                      </a:lnTo>
                      <a:close/>
                      <a:moveTo>
                        <a:pt x="1380" y="113"/>
                      </a:moveTo>
                      <a:lnTo>
                        <a:pt x="1380" y="113"/>
                      </a:lnTo>
                      <a:lnTo>
                        <a:pt x="1368" y="115"/>
                      </a:lnTo>
                      <a:lnTo>
                        <a:pt x="1372" y="126"/>
                      </a:lnTo>
                      <a:lnTo>
                        <a:pt x="1375" y="131"/>
                      </a:lnTo>
                      <a:lnTo>
                        <a:pt x="1376" y="126"/>
                      </a:lnTo>
                      <a:lnTo>
                        <a:pt x="1379" y="125"/>
                      </a:lnTo>
                      <a:lnTo>
                        <a:pt x="1385" y="125"/>
                      </a:lnTo>
                      <a:lnTo>
                        <a:pt x="1390" y="125"/>
                      </a:lnTo>
                      <a:lnTo>
                        <a:pt x="1391" y="125"/>
                      </a:lnTo>
                      <a:lnTo>
                        <a:pt x="1394" y="122"/>
                      </a:lnTo>
                      <a:lnTo>
                        <a:pt x="1380" y="113"/>
                      </a:lnTo>
                      <a:close/>
                      <a:moveTo>
                        <a:pt x="1463" y="686"/>
                      </a:moveTo>
                      <a:lnTo>
                        <a:pt x="1463" y="686"/>
                      </a:lnTo>
                      <a:lnTo>
                        <a:pt x="1470" y="689"/>
                      </a:lnTo>
                      <a:lnTo>
                        <a:pt x="1477" y="691"/>
                      </a:lnTo>
                      <a:lnTo>
                        <a:pt x="1486" y="693"/>
                      </a:lnTo>
                      <a:lnTo>
                        <a:pt x="1491" y="693"/>
                      </a:lnTo>
                      <a:lnTo>
                        <a:pt x="1495" y="691"/>
                      </a:lnTo>
                      <a:lnTo>
                        <a:pt x="1484" y="679"/>
                      </a:lnTo>
                      <a:lnTo>
                        <a:pt x="1483" y="682"/>
                      </a:lnTo>
                      <a:lnTo>
                        <a:pt x="1480" y="683"/>
                      </a:lnTo>
                      <a:lnTo>
                        <a:pt x="1474" y="683"/>
                      </a:lnTo>
                      <a:lnTo>
                        <a:pt x="1469" y="683"/>
                      </a:lnTo>
                      <a:lnTo>
                        <a:pt x="1466" y="684"/>
                      </a:lnTo>
                      <a:lnTo>
                        <a:pt x="1463" y="686"/>
                      </a:lnTo>
                      <a:close/>
                      <a:moveTo>
                        <a:pt x="365" y="441"/>
                      </a:moveTo>
                      <a:lnTo>
                        <a:pt x="365" y="441"/>
                      </a:lnTo>
                      <a:lnTo>
                        <a:pt x="350" y="423"/>
                      </a:lnTo>
                      <a:lnTo>
                        <a:pt x="347" y="432"/>
                      </a:lnTo>
                      <a:lnTo>
                        <a:pt x="346" y="439"/>
                      </a:lnTo>
                      <a:lnTo>
                        <a:pt x="347" y="443"/>
                      </a:lnTo>
                      <a:lnTo>
                        <a:pt x="350" y="450"/>
                      </a:lnTo>
                      <a:lnTo>
                        <a:pt x="365" y="441"/>
                      </a:lnTo>
                      <a:close/>
                      <a:moveTo>
                        <a:pt x="1346" y="479"/>
                      </a:moveTo>
                      <a:lnTo>
                        <a:pt x="1346" y="479"/>
                      </a:lnTo>
                      <a:lnTo>
                        <a:pt x="1340" y="457"/>
                      </a:lnTo>
                      <a:lnTo>
                        <a:pt x="1321" y="468"/>
                      </a:lnTo>
                      <a:lnTo>
                        <a:pt x="1331" y="471"/>
                      </a:lnTo>
                      <a:lnTo>
                        <a:pt x="1333" y="474"/>
                      </a:lnTo>
                      <a:lnTo>
                        <a:pt x="1335" y="475"/>
                      </a:lnTo>
                      <a:lnTo>
                        <a:pt x="1335" y="478"/>
                      </a:lnTo>
                      <a:lnTo>
                        <a:pt x="1346" y="479"/>
                      </a:lnTo>
                      <a:close/>
                      <a:moveTo>
                        <a:pt x="1584" y="1015"/>
                      </a:moveTo>
                      <a:lnTo>
                        <a:pt x="1584" y="1015"/>
                      </a:lnTo>
                      <a:lnTo>
                        <a:pt x="1582" y="1011"/>
                      </a:lnTo>
                      <a:lnTo>
                        <a:pt x="1578" y="1007"/>
                      </a:lnTo>
                      <a:lnTo>
                        <a:pt x="1573" y="1004"/>
                      </a:lnTo>
                      <a:lnTo>
                        <a:pt x="1569" y="1004"/>
                      </a:lnTo>
                      <a:lnTo>
                        <a:pt x="1566" y="1006"/>
                      </a:lnTo>
                      <a:lnTo>
                        <a:pt x="1564" y="1007"/>
                      </a:lnTo>
                      <a:lnTo>
                        <a:pt x="1566" y="1014"/>
                      </a:lnTo>
                      <a:lnTo>
                        <a:pt x="1567" y="1017"/>
                      </a:lnTo>
                      <a:lnTo>
                        <a:pt x="1570" y="1018"/>
                      </a:lnTo>
                      <a:lnTo>
                        <a:pt x="1571" y="1019"/>
                      </a:lnTo>
                      <a:lnTo>
                        <a:pt x="1574" y="1019"/>
                      </a:lnTo>
                      <a:lnTo>
                        <a:pt x="1581" y="1019"/>
                      </a:lnTo>
                      <a:lnTo>
                        <a:pt x="1582" y="1017"/>
                      </a:lnTo>
                      <a:lnTo>
                        <a:pt x="1584" y="1015"/>
                      </a:lnTo>
                      <a:close/>
                      <a:moveTo>
                        <a:pt x="1281" y="31"/>
                      </a:moveTo>
                      <a:lnTo>
                        <a:pt x="1281" y="31"/>
                      </a:lnTo>
                      <a:lnTo>
                        <a:pt x="1270" y="28"/>
                      </a:lnTo>
                      <a:lnTo>
                        <a:pt x="1265" y="29"/>
                      </a:lnTo>
                      <a:lnTo>
                        <a:pt x="1260" y="32"/>
                      </a:lnTo>
                      <a:lnTo>
                        <a:pt x="1263" y="38"/>
                      </a:lnTo>
                      <a:lnTo>
                        <a:pt x="1263" y="43"/>
                      </a:lnTo>
                      <a:lnTo>
                        <a:pt x="1261" y="49"/>
                      </a:lnTo>
                      <a:lnTo>
                        <a:pt x="1257" y="54"/>
                      </a:lnTo>
                      <a:lnTo>
                        <a:pt x="1260" y="56"/>
                      </a:lnTo>
                      <a:lnTo>
                        <a:pt x="1263" y="56"/>
                      </a:lnTo>
                      <a:lnTo>
                        <a:pt x="1264" y="56"/>
                      </a:lnTo>
                      <a:lnTo>
                        <a:pt x="1265" y="53"/>
                      </a:lnTo>
                      <a:lnTo>
                        <a:pt x="1271" y="41"/>
                      </a:lnTo>
                      <a:lnTo>
                        <a:pt x="1275" y="35"/>
                      </a:lnTo>
                      <a:lnTo>
                        <a:pt x="1281" y="31"/>
                      </a:lnTo>
                      <a:close/>
                      <a:moveTo>
                        <a:pt x="1576" y="34"/>
                      </a:moveTo>
                      <a:lnTo>
                        <a:pt x="1576" y="34"/>
                      </a:lnTo>
                      <a:lnTo>
                        <a:pt x="1582" y="35"/>
                      </a:lnTo>
                      <a:lnTo>
                        <a:pt x="1587" y="36"/>
                      </a:lnTo>
                      <a:lnTo>
                        <a:pt x="1591" y="35"/>
                      </a:lnTo>
                      <a:lnTo>
                        <a:pt x="1599" y="31"/>
                      </a:lnTo>
                      <a:lnTo>
                        <a:pt x="1592" y="25"/>
                      </a:lnTo>
                      <a:lnTo>
                        <a:pt x="1588" y="23"/>
                      </a:lnTo>
                      <a:lnTo>
                        <a:pt x="1584" y="23"/>
                      </a:lnTo>
                      <a:lnTo>
                        <a:pt x="1577" y="23"/>
                      </a:lnTo>
                      <a:lnTo>
                        <a:pt x="1576" y="34"/>
                      </a:lnTo>
                      <a:close/>
                      <a:moveTo>
                        <a:pt x="1576" y="333"/>
                      </a:moveTo>
                      <a:lnTo>
                        <a:pt x="1576" y="333"/>
                      </a:lnTo>
                      <a:lnTo>
                        <a:pt x="1564" y="334"/>
                      </a:lnTo>
                      <a:lnTo>
                        <a:pt x="1556" y="333"/>
                      </a:lnTo>
                      <a:lnTo>
                        <a:pt x="1549" y="333"/>
                      </a:lnTo>
                      <a:lnTo>
                        <a:pt x="1546" y="334"/>
                      </a:lnTo>
                      <a:lnTo>
                        <a:pt x="1544" y="337"/>
                      </a:lnTo>
                      <a:lnTo>
                        <a:pt x="1542" y="344"/>
                      </a:lnTo>
                      <a:lnTo>
                        <a:pt x="1551" y="342"/>
                      </a:lnTo>
                      <a:lnTo>
                        <a:pt x="1559" y="341"/>
                      </a:lnTo>
                      <a:lnTo>
                        <a:pt x="1567" y="338"/>
                      </a:lnTo>
                      <a:lnTo>
                        <a:pt x="1576" y="333"/>
                      </a:lnTo>
                      <a:close/>
                      <a:moveTo>
                        <a:pt x="1041" y="259"/>
                      </a:moveTo>
                      <a:lnTo>
                        <a:pt x="1041" y="259"/>
                      </a:lnTo>
                      <a:lnTo>
                        <a:pt x="1038" y="262"/>
                      </a:lnTo>
                      <a:lnTo>
                        <a:pt x="1037" y="268"/>
                      </a:lnTo>
                      <a:lnTo>
                        <a:pt x="1036" y="272"/>
                      </a:lnTo>
                      <a:lnTo>
                        <a:pt x="1037" y="276"/>
                      </a:lnTo>
                      <a:lnTo>
                        <a:pt x="1037" y="280"/>
                      </a:lnTo>
                      <a:lnTo>
                        <a:pt x="1040" y="281"/>
                      </a:lnTo>
                      <a:lnTo>
                        <a:pt x="1043" y="281"/>
                      </a:lnTo>
                      <a:lnTo>
                        <a:pt x="1049" y="280"/>
                      </a:lnTo>
                      <a:lnTo>
                        <a:pt x="1048" y="277"/>
                      </a:lnTo>
                      <a:lnTo>
                        <a:pt x="1048" y="275"/>
                      </a:lnTo>
                      <a:lnTo>
                        <a:pt x="1049" y="269"/>
                      </a:lnTo>
                      <a:lnTo>
                        <a:pt x="1048" y="266"/>
                      </a:lnTo>
                      <a:lnTo>
                        <a:pt x="1048" y="263"/>
                      </a:lnTo>
                      <a:lnTo>
                        <a:pt x="1045" y="261"/>
                      </a:lnTo>
                      <a:lnTo>
                        <a:pt x="1041" y="259"/>
                      </a:lnTo>
                      <a:close/>
                      <a:moveTo>
                        <a:pt x="131" y="316"/>
                      </a:moveTo>
                      <a:lnTo>
                        <a:pt x="131" y="316"/>
                      </a:lnTo>
                      <a:lnTo>
                        <a:pt x="120" y="334"/>
                      </a:lnTo>
                      <a:lnTo>
                        <a:pt x="134" y="337"/>
                      </a:lnTo>
                      <a:lnTo>
                        <a:pt x="143" y="324"/>
                      </a:lnTo>
                      <a:lnTo>
                        <a:pt x="131" y="316"/>
                      </a:lnTo>
                      <a:close/>
                      <a:moveTo>
                        <a:pt x="768" y="304"/>
                      </a:moveTo>
                      <a:lnTo>
                        <a:pt x="768" y="304"/>
                      </a:lnTo>
                      <a:lnTo>
                        <a:pt x="761" y="297"/>
                      </a:lnTo>
                      <a:lnTo>
                        <a:pt x="756" y="293"/>
                      </a:lnTo>
                      <a:lnTo>
                        <a:pt x="750" y="293"/>
                      </a:lnTo>
                      <a:lnTo>
                        <a:pt x="743" y="294"/>
                      </a:lnTo>
                      <a:lnTo>
                        <a:pt x="742" y="297"/>
                      </a:lnTo>
                      <a:lnTo>
                        <a:pt x="742" y="299"/>
                      </a:lnTo>
                      <a:lnTo>
                        <a:pt x="749" y="304"/>
                      </a:lnTo>
                      <a:lnTo>
                        <a:pt x="756" y="306"/>
                      </a:lnTo>
                      <a:lnTo>
                        <a:pt x="757" y="306"/>
                      </a:lnTo>
                      <a:lnTo>
                        <a:pt x="761" y="306"/>
                      </a:lnTo>
                      <a:lnTo>
                        <a:pt x="768" y="304"/>
                      </a:lnTo>
                      <a:close/>
                      <a:moveTo>
                        <a:pt x="1497" y="193"/>
                      </a:moveTo>
                      <a:lnTo>
                        <a:pt x="1497" y="193"/>
                      </a:lnTo>
                      <a:lnTo>
                        <a:pt x="1504" y="201"/>
                      </a:lnTo>
                      <a:lnTo>
                        <a:pt x="1506" y="190"/>
                      </a:lnTo>
                      <a:lnTo>
                        <a:pt x="1519" y="191"/>
                      </a:lnTo>
                      <a:lnTo>
                        <a:pt x="1516" y="187"/>
                      </a:lnTo>
                      <a:lnTo>
                        <a:pt x="1515" y="186"/>
                      </a:lnTo>
                      <a:lnTo>
                        <a:pt x="1505" y="185"/>
                      </a:lnTo>
                      <a:lnTo>
                        <a:pt x="1495" y="185"/>
                      </a:lnTo>
                      <a:lnTo>
                        <a:pt x="1491" y="186"/>
                      </a:lnTo>
                      <a:lnTo>
                        <a:pt x="1488" y="187"/>
                      </a:lnTo>
                      <a:lnTo>
                        <a:pt x="1487" y="190"/>
                      </a:lnTo>
                      <a:lnTo>
                        <a:pt x="1488" y="194"/>
                      </a:lnTo>
                      <a:lnTo>
                        <a:pt x="1497" y="193"/>
                      </a:lnTo>
                      <a:close/>
                      <a:moveTo>
                        <a:pt x="1528" y="936"/>
                      </a:moveTo>
                      <a:lnTo>
                        <a:pt x="1528" y="936"/>
                      </a:lnTo>
                      <a:lnTo>
                        <a:pt x="1535" y="938"/>
                      </a:lnTo>
                      <a:lnTo>
                        <a:pt x="1538" y="939"/>
                      </a:lnTo>
                      <a:lnTo>
                        <a:pt x="1541" y="938"/>
                      </a:lnTo>
                      <a:lnTo>
                        <a:pt x="1546" y="934"/>
                      </a:lnTo>
                      <a:lnTo>
                        <a:pt x="1552" y="927"/>
                      </a:lnTo>
                      <a:lnTo>
                        <a:pt x="1537" y="921"/>
                      </a:lnTo>
                      <a:lnTo>
                        <a:pt x="1528" y="936"/>
                      </a:lnTo>
                      <a:close/>
                      <a:moveTo>
                        <a:pt x="1353" y="539"/>
                      </a:moveTo>
                      <a:lnTo>
                        <a:pt x="1353" y="539"/>
                      </a:lnTo>
                      <a:lnTo>
                        <a:pt x="1350" y="532"/>
                      </a:lnTo>
                      <a:lnTo>
                        <a:pt x="1349" y="527"/>
                      </a:lnTo>
                      <a:lnTo>
                        <a:pt x="1349" y="522"/>
                      </a:lnTo>
                      <a:lnTo>
                        <a:pt x="1349" y="521"/>
                      </a:lnTo>
                      <a:lnTo>
                        <a:pt x="1346" y="521"/>
                      </a:lnTo>
                      <a:lnTo>
                        <a:pt x="1342" y="522"/>
                      </a:lnTo>
                      <a:lnTo>
                        <a:pt x="1339" y="524"/>
                      </a:lnTo>
                      <a:lnTo>
                        <a:pt x="1339" y="525"/>
                      </a:lnTo>
                      <a:lnTo>
                        <a:pt x="1340" y="538"/>
                      </a:lnTo>
                      <a:lnTo>
                        <a:pt x="1343" y="550"/>
                      </a:lnTo>
                      <a:lnTo>
                        <a:pt x="1353" y="539"/>
                      </a:lnTo>
                      <a:close/>
                      <a:moveTo>
                        <a:pt x="577" y="769"/>
                      </a:moveTo>
                      <a:lnTo>
                        <a:pt x="577" y="769"/>
                      </a:lnTo>
                      <a:lnTo>
                        <a:pt x="573" y="767"/>
                      </a:lnTo>
                      <a:lnTo>
                        <a:pt x="568" y="766"/>
                      </a:lnTo>
                      <a:lnTo>
                        <a:pt x="559" y="766"/>
                      </a:lnTo>
                      <a:lnTo>
                        <a:pt x="552" y="767"/>
                      </a:lnTo>
                      <a:lnTo>
                        <a:pt x="544" y="770"/>
                      </a:lnTo>
                      <a:lnTo>
                        <a:pt x="551" y="779"/>
                      </a:lnTo>
                      <a:lnTo>
                        <a:pt x="577" y="769"/>
                      </a:lnTo>
                      <a:close/>
                      <a:moveTo>
                        <a:pt x="1564" y="401"/>
                      </a:moveTo>
                      <a:lnTo>
                        <a:pt x="1564" y="401"/>
                      </a:lnTo>
                      <a:lnTo>
                        <a:pt x="1559" y="405"/>
                      </a:lnTo>
                      <a:lnTo>
                        <a:pt x="1558" y="409"/>
                      </a:lnTo>
                      <a:lnTo>
                        <a:pt x="1559" y="413"/>
                      </a:lnTo>
                      <a:lnTo>
                        <a:pt x="1560" y="417"/>
                      </a:lnTo>
                      <a:lnTo>
                        <a:pt x="1569" y="417"/>
                      </a:lnTo>
                      <a:lnTo>
                        <a:pt x="1573" y="416"/>
                      </a:lnTo>
                      <a:lnTo>
                        <a:pt x="1576" y="413"/>
                      </a:lnTo>
                      <a:lnTo>
                        <a:pt x="1577" y="407"/>
                      </a:lnTo>
                      <a:lnTo>
                        <a:pt x="1564" y="401"/>
                      </a:lnTo>
                      <a:close/>
                      <a:moveTo>
                        <a:pt x="1589" y="510"/>
                      </a:moveTo>
                      <a:lnTo>
                        <a:pt x="1589" y="510"/>
                      </a:lnTo>
                      <a:lnTo>
                        <a:pt x="1591" y="517"/>
                      </a:lnTo>
                      <a:lnTo>
                        <a:pt x="1592" y="521"/>
                      </a:lnTo>
                      <a:lnTo>
                        <a:pt x="1595" y="524"/>
                      </a:lnTo>
                      <a:lnTo>
                        <a:pt x="1599" y="527"/>
                      </a:lnTo>
                      <a:lnTo>
                        <a:pt x="1600" y="521"/>
                      </a:lnTo>
                      <a:lnTo>
                        <a:pt x="1605" y="517"/>
                      </a:lnTo>
                      <a:lnTo>
                        <a:pt x="1606" y="511"/>
                      </a:lnTo>
                      <a:lnTo>
                        <a:pt x="1605" y="507"/>
                      </a:lnTo>
                      <a:lnTo>
                        <a:pt x="1603" y="504"/>
                      </a:lnTo>
                      <a:lnTo>
                        <a:pt x="1589" y="510"/>
                      </a:lnTo>
                      <a:close/>
                      <a:moveTo>
                        <a:pt x="1092" y="327"/>
                      </a:moveTo>
                      <a:lnTo>
                        <a:pt x="1092" y="327"/>
                      </a:lnTo>
                      <a:lnTo>
                        <a:pt x="1090" y="330"/>
                      </a:lnTo>
                      <a:lnTo>
                        <a:pt x="1087" y="333"/>
                      </a:lnTo>
                      <a:lnTo>
                        <a:pt x="1080" y="335"/>
                      </a:lnTo>
                      <a:lnTo>
                        <a:pt x="1074" y="338"/>
                      </a:lnTo>
                      <a:lnTo>
                        <a:pt x="1072" y="341"/>
                      </a:lnTo>
                      <a:lnTo>
                        <a:pt x="1069" y="345"/>
                      </a:lnTo>
                      <a:lnTo>
                        <a:pt x="1102" y="338"/>
                      </a:lnTo>
                      <a:lnTo>
                        <a:pt x="1092" y="327"/>
                      </a:lnTo>
                      <a:close/>
                      <a:moveTo>
                        <a:pt x="680" y="1036"/>
                      </a:moveTo>
                      <a:lnTo>
                        <a:pt x="680" y="1036"/>
                      </a:lnTo>
                      <a:lnTo>
                        <a:pt x="688" y="1039"/>
                      </a:lnTo>
                      <a:lnTo>
                        <a:pt x="695" y="1039"/>
                      </a:lnTo>
                      <a:lnTo>
                        <a:pt x="701" y="1036"/>
                      </a:lnTo>
                      <a:lnTo>
                        <a:pt x="702" y="1033"/>
                      </a:lnTo>
                      <a:lnTo>
                        <a:pt x="703" y="1031"/>
                      </a:lnTo>
                      <a:lnTo>
                        <a:pt x="703" y="1028"/>
                      </a:lnTo>
                      <a:lnTo>
                        <a:pt x="701" y="1025"/>
                      </a:lnTo>
                      <a:lnTo>
                        <a:pt x="698" y="1025"/>
                      </a:lnTo>
                      <a:lnTo>
                        <a:pt x="695" y="1025"/>
                      </a:lnTo>
                      <a:lnTo>
                        <a:pt x="680" y="1036"/>
                      </a:lnTo>
                      <a:close/>
                      <a:moveTo>
                        <a:pt x="1112" y="399"/>
                      </a:moveTo>
                      <a:lnTo>
                        <a:pt x="1112" y="399"/>
                      </a:lnTo>
                      <a:lnTo>
                        <a:pt x="1103" y="396"/>
                      </a:lnTo>
                      <a:lnTo>
                        <a:pt x="1097" y="395"/>
                      </a:lnTo>
                      <a:lnTo>
                        <a:pt x="1090" y="398"/>
                      </a:lnTo>
                      <a:lnTo>
                        <a:pt x="1087" y="399"/>
                      </a:lnTo>
                      <a:lnTo>
                        <a:pt x="1083" y="403"/>
                      </a:lnTo>
                      <a:lnTo>
                        <a:pt x="1095" y="406"/>
                      </a:lnTo>
                      <a:lnTo>
                        <a:pt x="1102" y="406"/>
                      </a:lnTo>
                      <a:lnTo>
                        <a:pt x="1103" y="406"/>
                      </a:lnTo>
                      <a:lnTo>
                        <a:pt x="1106" y="405"/>
                      </a:lnTo>
                      <a:lnTo>
                        <a:pt x="1112" y="399"/>
                      </a:lnTo>
                      <a:close/>
                      <a:moveTo>
                        <a:pt x="629" y="761"/>
                      </a:moveTo>
                      <a:lnTo>
                        <a:pt x="629" y="761"/>
                      </a:lnTo>
                      <a:lnTo>
                        <a:pt x="634" y="767"/>
                      </a:lnTo>
                      <a:lnTo>
                        <a:pt x="640" y="770"/>
                      </a:lnTo>
                      <a:lnTo>
                        <a:pt x="647" y="770"/>
                      </a:lnTo>
                      <a:lnTo>
                        <a:pt x="652" y="772"/>
                      </a:lnTo>
                      <a:lnTo>
                        <a:pt x="655" y="770"/>
                      </a:lnTo>
                      <a:lnTo>
                        <a:pt x="656" y="769"/>
                      </a:lnTo>
                      <a:lnTo>
                        <a:pt x="658" y="766"/>
                      </a:lnTo>
                      <a:lnTo>
                        <a:pt x="656" y="765"/>
                      </a:lnTo>
                      <a:lnTo>
                        <a:pt x="649" y="762"/>
                      </a:lnTo>
                      <a:lnTo>
                        <a:pt x="642" y="759"/>
                      </a:lnTo>
                      <a:lnTo>
                        <a:pt x="635" y="759"/>
                      </a:lnTo>
                      <a:lnTo>
                        <a:pt x="629" y="761"/>
                      </a:lnTo>
                      <a:close/>
                      <a:moveTo>
                        <a:pt x="876" y="133"/>
                      </a:moveTo>
                      <a:lnTo>
                        <a:pt x="876" y="133"/>
                      </a:lnTo>
                      <a:lnTo>
                        <a:pt x="896" y="121"/>
                      </a:lnTo>
                      <a:lnTo>
                        <a:pt x="897" y="118"/>
                      </a:lnTo>
                      <a:lnTo>
                        <a:pt x="896" y="117"/>
                      </a:lnTo>
                      <a:lnTo>
                        <a:pt x="894" y="115"/>
                      </a:lnTo>
                      <a:lnTo>
                        <a:pt x="892" y="114"/>
                      </a:lnTo>
                      <a:lnTo>
                        <a:pt x="885" y="115"/>
                      </a:lnTo>
                      <a:lnTo>
                        <a:pt x="879" y="119"/>
                      </a:lnTo>
                      <a:lnTo>
                        <a:pt x="876" y="126"/>
                      </a:lnTo>
                      <a:lnTo>
                        <a:pt x="875" y="129"/>
                      </a:lnTo>
                      <a:lnTo>
                        <a:pt x="876" y="133"/>
                      </a:lnTo>
                      <a:close/>
                      <a:moveTo>
                        <a:pt x="666" y="241"/>
                      </a:moveTo>
                      <a:lnTo>
                        <a:pt x="666" y="241"/>
                      </a:lnTo>
                      <a:lnTo>
                        <a:pt x="648" y="241"/>
                      </a:lnTo>
                      <a:lnTo>
                        <a:pt x="649" y="259"/>
                      </a:lnTo>
                      <a:lnTo>
                        <a:pt x="655" y="257"/>
                      </a:lnTo>
                      <a:lnTo>
                        <a:pt x="660" y="252"/>
                      </a:lnTo>
                      <a:lnTo>
                        <a:pt x="663" y="248"/>
                      </a:lnTo>
                      <a:lnTo>
                        <a:pt x="666" y="241"/>
                      </a:lnTo>
                      <a:close/>
                      <a:moveTo>
                        <a:pt x="1178" y="568"/>
                      </a:moveTo>
                      <a:lnTo>
                        <a:pt x="1178" y="568"/>
                      </a:lnTo>
                      <a:lnTo>
                        <a:pt x="1180" y="576"/>
                      </a:lnTo>
                      <a:lnTo>
                        <a:pt x="1180" y="579"/>
                      </a:lnTo>
                      <a:lnTo>
                        <a:pt x="1181" y="581"/>
                      </a:lnTo>
                      <a:lnTo>
                        <a:pt x="1187" y="586"/>
                      </a:lnTo>
                      <a:lnTo>
                        <a:pt x="1195" y="589"/>
                      </a:lnTo>
                      <a:lnTo>
                        <a:pt x="1198" y="590"/>
                      </a:lnTo>
                      <a:lnTo>
                        <a:pt x="1200" y="589"/>
                      </a:lnTo>
                      <a:lnTo>
                        <a:pt x="1203" y="586"/>
                      </a:lnTo>
                      <a:lnTo>
                        <a:pt x="1203" y="583"/>
                      </a:lnTo>
                      <a:lnTo>
                        <a:pt x="1189" y="581"/>
                      </a:lnTo>
                      <a:lnTo>
                        <a:pt x="1192" y="572"/>
                      </a:lnTo>
                      <a:lnTo>
                        <a:pt x="1178" y="568"/>
                      </a:lnTo>
                      <a:close/>
                      <a:moveTo>
                        <a:pt x="462" y="459"/>
                      </a:moveTo>
                      <a:lnTo>
                        <a:pt x="462" y="459"/>
                      </a:lnTo>
                      <a:lnTo>
                        <a:pt x="462" y="441"/>
                      </a:lnTo>
                      <a:lnTo>
                        <a:pt x="451" y="439"/>
                      </a:lnTo>
                      <a:lnTo>
                        <a:pt x="449" y="446"/>
                      </a:lnTo>
                      <a:lnTo>
                        <a:pt x="447" y="449"/>
                      </a:lnTo>
                      <a:lnTo>
                        <a:pt x="449" y="450"/>
                      </a:lnTo>
                      <a:lnTo>
                        <a:pt x="453" y="455"/>
                      </a:lnTo>
                      <a:lnTo>
                        <a:pt x="462" y="459"/>
                      </a:lnTo>
                      <a:close/>
                      <a:moveTo>
                        <a:pt x="1052" y="370"/>
                      </a:moveTo>
                      <a:lnTo>
                        <a:pt x="1052" y="370"/>
                      </a:lnTo>
                      <a:lnTo>
                        <a:pt x="1058" y="362"/>
                      </a:lnTo>
                      <a:lnTo>
                        <a:pt x="1062" y="355"/>
                      </a:lnTo>
                      <a:lnTo>
                        <a:pt x="1062" y="352"/>
                      </a:lnTo>
                      <a:lnTo>
                        <a:pt x="1061" y="349"/>
                      </a:lnTo>
                      <a:lnTo>
                        <a:pt x="1055" y="348"/>
                      </a:lnTo>
                      <a:lnTo>
                        <a:pt x="1049" y="348"/>
                      </a:lnTo>
                      <a:lnTo>
                        <a:pt x="1048" y="351"/>
                      </a:lnTo>
                      <a:lnTo>
                        <a:pt x="1047" y="353"/>
                      </a:lnTo>
                      <a:lnTo>
                        <a:pt x="1049" y="360"/>
                      </a:lnTo>
                      <a:lnTo>
                        <a:pt x="1052" y="370"/>
                      </a:lnTo>
                      <a:close/>
                      <a:moveTo>
                        <a:pt x="1012" y="672"/>
                      </a:moveTo>
                      <a:lnTo>
                        <a:pt x="1012" y="672"/>
                      </a:lnTo>
                      <a:lnTo>
                        <a:pt x="1011" y="676"/>
                      </a:lnTo>
                      <a:lnTo>
                        <a:pt x="1019" y="684"/>
                      </a:lnTo>
                      <a:lnTo>
                        <a:pt x="1023" y="687"/>
                      </a:lnTo>
                      <a:lnTo>
                        <a:pt x="1030" y="689"/>
                      </a:lnTo>
                      <a:lnTo>
                        <a:pt x="1030" y="673"/>
                      </a:lnTo>
                      <a:lnTo>
                        <a:pt x="1012" y="672"/>
                      </a:lnTo>
                      <a:close/>
                      <a:moveTo>
                        <a:pt x="1440" y="54"/>
                      </a:moveTo>
                      <a:lnTo>
                        <a:pt x="1440" y="54"/>
                      </a:lnTo>
                      <a:lnTo>
                        <a:pt x="1438" y="50"/>
                      </a:lnTo>
                      <a:lnTo>
                        <a:pt x="1434" y="50"/>
                      </a:lnTo>
                      <a:lnTo>
                        <a:pt x="1433" y="50"/>
                      </a:lnTo>
                      <a:lnTo>
                        <a:pt x="1427" y="46"/>
                      </a:lnTo>
                      <a:lnTo>
                        <a:pt x="1422" y="43"/>
                      </a:lnTo>
                      <a:lnTo>
                        <a:pt x="1419" y="43"/>
                      </a:lnTo>
                      <a:lnTo>
                        <a:pt x="1416" y="45"/>
                      </a:lnTo>
                      <a:lnTo>
                        <a:pt x="1418" y="50"/>
                      </a:lnTo>
                      <a:lnTo>
                        <a:pt x="1419" y="54"/>
                      </a:lnTo>
                      <a:lnTo>
                        <a:pt x="1422" y="59"/>
                      </a:lnTo>
                      <a:lnTo>
                        <a:pt x="1425" y="60"/>
                      </a:lnTo>
                      <a:lnTo>
                        <a:pt x="1429" y="60"/>
                      </a:lnTo>
                      <a:lnTo>
                        <a:pt x="1432" y="59"/>
                      </a:lnTo>
                      <a:lnTo>
                        <a:pt x="1434" y="57"/>
                      </a:lnTo>
                      <a:lnTo>
                        <a:pt x="1440" y="54"/>
                      </a:lnTo>
                      <a:close/>
                      <a:moveTo>
                        <a:pt x="1260" y="233"/>
                      </a:moveTo>
                      <a:lnTo>
                        <a:pt x="1260" y="233"/>
                      </a:lnTo>
                      <a:lnTo>
                        <a:pt x="1249" y="232"/>
                      </a:lnTo>
                      <a:lnTo>
                        <a:pt x="1242" y="232"/>
                      </a:lnTo>
                      <a:lnTo>
                        <a:pt x="1239" y="233"/>
                      </a:lnTo>
                      <a:lnTo>
                        <a:pt x="1238" y="234"/>
                      </a:lnTo>
                      <a:lnTo>
                        <a:pt x="1232" y="241"/>
                      </a:lnTo>
                      <a:lnTo>
                        <a:pt x="1236" y="240"/>
                      </a:lnTo>
                      <a:lnTo>
                        <a:pt x="1239" y="239"/>
                      </a:lnTo>
                      <a:lnTo>
                        <a:pt x="1242" y="240"/>
                      </a:lnTo>
                      <a:lnTo>
                        <a:pt x="1245" y="240"/>
                      </a:lnTo>
                      <a:lnTo>
                        <a:pt x="1247" y="244"/>
                      </a:lnTo>
                      <a:lnTo>
                        <a:pt x="1252" y="247"/>
                      </a:lnTo>
                      <a:lnTo>
                        <a:pt x="1260" y="233"/>
                      </a:lnTo>
                      <a:close/>
                      <a:moveTo>
                        <a:pt x="602" y="607"/>
                      </a:moveTo>
                      <a:lnTo>
                        <a:pt x="602" y="607"/>
                      </a:lnTo>
                      <a:lnTo>
                        <a:pt x="606" y="607"/>
                      </a:lnTo>
                      <a:lnTo>
                        <a:pt x="612" y="607"/>
                      </a:lnTo>
                      <a:lnTo>
                        <a:pt x="616" y="607"/>
                      </a:lnTo>
                      <a:lnTo>
                        <a:pt x="620" y="610"/>
                      </a:lnTo>
                      <a:lnTo>
                        <a:pt x="623" y="610"/>
                      </a:lnTo>
                      <a:lnTo>
                        <a:pt x="626" y="608"/>
                      </a:lnTo>
                      <a:lnTo>
                        <a:pt x="626" y="605"/>
                      </a:lnTo>
                      <a:lnTo>
                        <a:pt x="624" y="601"/>
                      </a:lnTo>
                      <a:lnTo>
                        <a:pt x="622" y="599"/>
                      </a:lnTo>
                      <a:lnTo>
                        <a:pt x="619" y="597"/>
                      </a:lnTo>
                      <a:lnTo>
                        <a:pt x="615" y="596"/>
                      </a:lnTo>
                      <a:lnTo>
                        <a:pt x="611" y="596"/>
                      </a:lnTo>
                      <a:lnTo>
                        <a:pt x="606" y="597"/>
                      </a:lnTo>
                      <a:lnTo>
                        <a:pt x="604" y="600"/>
                      </a:lnTo>
                      <a:lnTo>
                        <a:pt x="602" y="607"/>
                      </a:lnTo>
                      <a:close/>
                      <a:moveTo>
                        <a:pt x="324" y="641"/>
                      </a:moveTo>
                      <a:lnTo>
                        <a:pt x="324" y="641"/>
                      </a:lnTo>
                      <a:lnTo>
                        <a:pt x="311" y="648"/>
                      </a:lnTo>
                      <a:lnTo>
                        <a:pt x="311" y="651"/>
                      </a:lnTo>
                      <a:lnTo>
                        <a:pt x="318" y="653"/>
                      </a:lnTo>
                      <a:lnTo>
                        <a:pt x="327" y="653"/>
                      </a:lnTo>
                      <a:lnTo>
                        <a:pt x="335" y="651"/>
                      </a:lnTo>
                      <a:lnTo>
                        <a:pt x="338" y="648"/>
                      </a:lnTo>
                      <a:lnTo>
                        <a:pt x="341" y="647"/>
                      </a:lnTo>
                      <a:lnTo>
                        <a:pt x="324" y="641"/>
                      </a:lnTo>
                      <a:close/>
                      <a:moveTo>
                        <a:pt x="1218" y="247"/>
                      </a:moveTo>
                      <a:lnTo>
                        <a:pt x="1218" y="247"/>
                      </a:lnTo>
                      <a:lnTo>
                        <a:pt x="1214" y="244"/>
                      </a:lnTo>
                      <a:lnTo>
                        <a:pt x="1210" y="243"/>
                      </a:lnTo>
                      <a:lnTo>
                        <a:pt x="1206" y="241"/>
                      </a:lnTo>
                      <a:lnTo>
                        <a:pt x="1202" y="243"/>
                      </a:lnTo>
                      <a:lnTo>
                        <a:pt x="1193" y="244"/>
                      </a:lnTo>
                      <a:lnTo>
                        <a:pt x="1188" y="244"/>
                      </a:lnTo>
                      <a:lnTo>
                        <a:pt x="1184" y="243"/>
                      </a:lnTo>
                      <a:lnTo>
                        <a:pt x="1192" y="250"/>
                      </a:lnTo>
                      <a:lnTo>
                        <a:pt x="1196" y="251"/>
                      </a:lnTo>
                      <a:lnTo>
                        <a:pt x="1199" y="252"/>
                      </a:lnTo>
                      <a:lnTo>
                        <a:pt x="1206" y="251"/>
                      </a:lnTo>
                      <a:lnTo>
                        <a:pt x="1218" y="247"/>
                      </a:lnTo>
                      <a:close/>
                      <a:moveTo>
                        <a:pt x="314" y="99"/>
                      </a:moveTo>
                      <a:lnTo>
                        <a:pt x="314" y="99"/>
                      </a:lnTo>
                      <a:lnTo>
                        <a:pt x="295" y="93"/>
                      </a:lnTo>
                      <a:lnTo>
                        <a:pt x="291" y="96"/>
                      </a:lnTo>
                      <a:lnTo>
                        <a:pt x="287" y="99"/>
                      </a:lnTo>
                      <a:lnTo>
                        <a:pt x="285" y="101"/>
                      </a:lnTo>
                      <a:lnTo>
                        <a:pt x="285" y="106"/>
                      </a:lnTo>
                      <a:lnTo>
                        <a:pt x="287" y="107"/>
                      </a:lnTo>
                      <a:lnTo>
                        <a:pt x="288" y="107"/>
                      </a:lnTo>
                      <a:lnTo>
                        <a:pt x="293" y="103"/>
                      </a:lnTo>
                      <a:lnTo>
                        <a:pt x="295" y="100"/>
                      </a:lnTo>
                      <a:lnTo>
                        <a:pt x="303" y="104"/>
                      </a:lnTo>
                      <a:lnTo>
                        <a:pt x="309" y="106"/>
                      </a:lnTo>
                      <a:lnTo>
                        <a:pt x="311" y="103"/>
                      </a:lnTo>
                      <a:lnTo>
                        <a:pt x="314" y="99"/>
                      </a:lnTo>
                      <a:close/>
                      <a:moveTo>
                        <a:pt x="439" y="151"/>
                      </a:moveTo>
                      <a:lnTo>
                        <a:pt x="439" y="151"/>
                      </a:lnTo>
                      <a:lnTo>
                        <a:pt x="425" y="160"/>
                      </a:lnTo>
                      <a:lnTo>
                        <a:pt x="422" y="161"/>
                      </a:lnTo>
                      <a:lnTo>
                        <a:pt x="419" y="164"/>
                      </a:lnTo>
                      <a:lnTo>
                        <a:pt x="418" y="168"/>
                      </a:lnTo>
                      <a:lnTo>
                        <a:pt x="418" y="172"/>
                      </a:lnTo>
                      <a:lnTo>
                        <a:pt x="435" y="171"/>
                      </a:lnTo>
                      <a:lnTo>
                        <a:pt x="439" y="151"/>
                      </a:lnTo>
                      <a:close/>
                      <a:moveTo>
                        <a:pt x="1223" y="813"/>
                      </a:moveTo>
                      <a:lnTo>
                        <a:pt x="1223" y="813"/>
                      </a:lnTo>
                      <a:lnTo>
                        <a:pt x="1231" y="816"/>
                      </a:lnTo>
                      <a:lnTo>
                        <a:pt x="1239" y="817"/>
                      </a:lnTo>
                      <a:lnTo>
                        <a:pt x="1243" y="819"/>
                      </a:lnTo>
                      <a:lnTo>
                        <a:pt x="1247" y="821"/>
                      </a:lnTo>
                      <a:lnTo>
                        <a:pt x="1252" y="821"/>
                      </a:lnTo>
                      <a:lnTo>
                        <a:pt x="1254" y="820"/>
                      </a:lnTo>
                      <a:lnTo>
                        <a:pt x="1257" y="817"/>
                      </a:lnTo>
                      <a:lnTo>
                        <a:pt x="1246" y="815"/>
                      </a:lnTo>
                      <a:lnTo>
                        <a:pt x="1242" y="812"/>
                      </a:lnTo>
                      <a:lnTo>
                        <a:pt x="1238" y="809"/>
                      </a:lnTo>
                      <a:lnTo>
                        <a:pt x="1235" y="806"/>
                      </a:lnTo>
                      <a:lnTo>
                        <a:pt x="1231" y="806"/>
                      </a:lnTo>
                      <a:lnTo>
                        <a:pt x="1228" y="809"/>
                      </a:lnTo>
                      <a:lnTo>
                        <a:pt x="1223" y="813"/>
                      </a:lnTo>
                      <a:close/>
                      <a:moveTo>
                        <a:pt x="921" y="1062"/>
                      </a:moveTo>
                      <a:lnTo>
                        <a:pt x="921" y="1062"/>
                      </a:lnTo>
                      <a:lnTo>
                        <a:pt x="911" y="1065"/>
                      </a:lnTo>
                      <a:lnTo>
                        <a:pt x="905" y="1067"/>
                      </a:lnTo>
                      <a:lnTo>
                        <a:pt x="904" y="1069"/>
                      </a:lnTo>
                      <a:lnTo>
                        <a:pt x="903" y="1075"/>
                      </a:lnTo>
                      <a:lnTo>
                        <a:pt x="912" y="1078"/>
                      </a:lnTo>
                      <a:lnTo>
                        <a:pt x="915" y="1076"/>
                      </a:lnTo>
                      <a:lnTo>
                        <a:pt x="918" y="1076"/>
                      </a:lnTo>
                      <a:lnTo>
                        <a:pt x="919" y="1073"/>
                      </a:lnTo>
                      <a:lnTo>
                        <a:pt x="921" y="1071"/>
                      </a:lnTo>
                      <a:lnTo>
                        <a:pt x="921" y="1062"/>
                      </a:lnTo>
                      <a:close/>
                      <a:moveTo>
                        <a:pt x="1199" y="558"/>
                      </a:moveTo>
                      <a:lnTo>
                        <a:pt x="1199" y="558"/>
                      </a:lnTo>
                      <a:lnTo>
                        <a:pt x="1199" y="563"/>
                      </a:lnTo>
                      <a:lnTo>
                        <a:pt x="1200" y="565"/>
                      </a:lnTo>
                      <a:lnTo>
                        <a:pt x="1203" y="568"/>
                      </a:lnTo>
                      <a:lnTo>
                        <a:pt x="1207" y="568"/>
                      </a:lnTo>
                      <a:lnTo>
                        <a:pt x="1221" y="568"/>
                      </a:lnTo>
                      <a:lnTo>
                        <a:pt x="1221" y="567"/>
                      </a:lnTo>
                      <a:lnTo>
                        <a:pt x="1214" y="563"/>
                      </a:lnTo>
                      <a:lnTo>
                        <a:pt x="1217" y="556"/>
                      </a:lnTo>
                      <a:lnTo>
                        <a:pt x="1199" y="558"/>
                      </a:lnTo>
                      <a:close/>
                      <a:moveTo>
                        <a:pt x="1138" y="1015"/>
                      </a:moveTo>
                      <a:lnTo>
                        <a:pt x="1138" y="1015"/>
                      </a:lnTo>
                      <a:lnTo>
                        <a:pt x="1146" y="1013"/>
                      </a:lnTo>
                      <a:lnTo>
                        <a:pt x="1153" y="1013"/>
                      </a:lnTo>
                      <a:lnTo>
                        <a:pt x="1159" y="1014"/>
                      </a:lnTo>
                      <a:lnTo>
                        <a:pt x="1163" y="1014"/>
                      </a:lnTo>
                      <a:lnTo>
                        <a:pt x="1166" y="1011"/>
                      </a:lnTo>
                      <a:lnTo>
                        <a:pt x="1163" y="1008"/>
                      </a:lnTo>
                      <a:lnTo>
                        <a:pt x="1160" y="1007"/>
                      </a:lnTo>
                      <a:lnTo>
                        <a:pt x="1152" y="1006"/>
                      </a:lnTo>
                      <a:lnTo>
                        <a:pt x="1145" y="1004"/>
                      </a:lnTo>
                      <a:lnTo>
                        <a:pt x="1141" y="1003"/>
                      </a:lnTo>
                      <a:lnTo>
                        <a:pt x="1138" y="1000"/>
                      </a:lnTo>
                      <a:lnTo>
                        <a:pt x="1138" y="1015"/>
                      </a:lnTo>
                      <a:close/>
                      <a:moveTo>
                        <a:pt x="1351" y="97"/>
                      </a:moveTo>
                      <a:lnTo>
                        <a:pt x="1351" y="97"/>
                      </a:lnTo>
                      <a:lnTo>
                        <a:pt x="1367" y="79"/>
                      </a:lnTo>
                      <a:lnTo>
                        <a:pt x="1353" y="78"/>
                      </a:lnTo>
                      <a:lnTo>
                        <a:pt x="1347" y="79"/>
                      </a:lnTo>
                      <a:lnTo>
                        <a:pt x="1342" y="82"/>
                      </a:lnTo>
                      <a:lnTo>
                        <a:pt x="1351" y="97"/>
                      </a:lnTo>
                      <a:close/>
                      <a:moveTo>
                        <a:pt x="1335" y="384"/>
                      </a:moveTo>
                      <a:lnTo>
                        <a:pt x="1335" y="384"/>
                      </a:lnTo>
                      <a:lnTo>
                        <a:pt x="1315" y="385"/>
                      </a:lnTo>
                      <a:lnTo>
                        <a:pt x="1313" y="387"/>
                      </a:lnTo>
                      <a:lnTo>
                        <a:pt x="1310" y="389"/>
                      </a:lnTo>
                      <a:lnTo>
                        <a:pt x="1313" y="392"/>
                      </a:lnTo>
                      <a:lnTo>
                        <a:pt x="1315" y="394"/>
                      </a:lnTo>
                      <a:lnTo>
                        <a:pt x="1322" y="392"/>
                      </a:lnTo>
                      <a:lnTo>
                        <a:pt x="1328" y="395"/>
                      </a:lnTo>
                      <a:lnTo>
                        <a:pt x="1331" y="395"/>
                      </a:lnTo>
                      <a:lnTo>
                        <a:pt x="1335" y="384"/>
                      </a:lnTo>
                      <a:close/>
                      <a:moveTo>
                        <a:pt x="1321" y="761"/>
                      </a:moveTo>
                      <a:lnTo>
                        <a:pt x="1321" y="761"/>
                      </a:lnTo>
                      <a:lnTo>
                        <a:pt x="1319" y="756"/>
                      </a:lnTo>
                      <a:lnTo>
                        <a:pt x="1318" y="754"/>
                      </a:lnTo>
                      <a:lnTo>
                        <a:pt x="1314" y="749"/>
                      </a:lnTo>
                      <a:lnTo>
                        <a:pt x="1307" y="747"/>
                      </a:lnTo>
                      <a:lnTo>
                        <a:pt x="1303" y="747"/>
                      </a:lnTo>
                      <a:lnTo>
                        <a:pt x="1299" y="749"/>
                      </a:lnTo>
                      <a:lnTo>
                        <a:pt x="1295" y="755"/>
                      </a:lnTo>
                      <a:lnTo>
                        <a:pt x="1321" y="761"/>
                      </a:lnTo>
                      <a:close/>
                      <a:moveTo>
                        <a:pt x="1097" y="556"/>
                      </a:moveTo>
                      <a:lnTo>
                        <a:pt x="1097" y="556"/>
                      </a:lnTo>
                      <a:lnTo>
                        <a:pt x="1088" y="563"/>
                      </a:lnTo>
                      <a:lnTo>
                        <a:pt x="1084" y="567"/>
                      </a:lnTo>
                      <a:lnTo>
                        <a:pt x="1081" y="572"/>
                      </a:lnTo>
                      <a:lnTo>
                        <a:pt x="1079" y="578"/>
                      </a:lnTo>
                      <a:lnTo>
                        <a:pt x="1084" y="575"/>
                      </a:lnTo>
                      <a:lnTo>
                        <a:pt x="1088" y="574"/>
                      </a:lnTo>
                      <a:lnTo>
                        <a:pt x="1092" y="574"/>
                      </a:lnTo>
                      <a:lnTo>
                        <a:pt x="1099" y="576"/>
                      </a:lnTo>
                      <a:lnTo>
                        <a:pt x="1097" y="556"/>
                      </a:lnTo>
                      <a:close/>
                      <a:moveTo>
                        <a:pt x="694" y="659"/>
                      </a:moveTo>
                      <a:lnTo>
                        <a:pt x="694" y="659"/>
                      </a:lnTo>
                      <a:lnTo>
                        <a:pt x="695" y="669"/>
                      </a:lnTo>
                      <a:lnTo>
                        <a:pt x="696" y="672"/>
                      </a:lnTo>
                      <a:lnTo>
                        <a:pt x="698" y="673"/>
                      </a:lnTo>
                      <a:lnTo>
                        <a:pt x="701" y="675"/>
                      </a:lnTo>
                      <a:lnTo>
                        <a:pt x="703" y="675"/>
                      </a:lnTo>
                      <a:lnTo>
                        <a:pt x="713" y="673"/>
                      </a:lnTo>
                      <a:lnTo>
                        <a:pt x="706" y="668"/>
                      </a:lnTo>
                      <a:lnTo>
                        <a:pt x="710" y="659"/>
                      </a:lnTo>
                      <a:lnTo>
                        <a:pt x="694" y="659"/>
                      </a:lnTo>
                      <a:close/>
                      <a:moveTo>
                        <a:pt x="1263" y="845"/>
                      </a:moveTo>
                      <a:lnTo>
                        <a:pt x="1263" y="845"/>
                      </a:lnTo>
                      <a:lnTo>
                        <a:pt x="1268" y="848"/>
                      </a:lnTo>
                      <a:lnTo>
                        <a:pt x="1275" y="848"/>
                      </a:lnTo>
                      <a:lnTo>
                        <a:pt x="1285" y="845"/>
                      </a:lnTo>
                      <a:lnTo>
                        <a:pt x="1295" y="845"/>
                      </a:lnTo>
                      <a:lnTo>
                        <a:pt x="1300" y="845"/>
                      </a:lnTo>
                      <a:lnTo>
                        <a:pt x="1306" y="841"/>
                      </a:lnTo>
                      <a:lnTo>
                        <a:pt x="1300" y="839"/>
                      </a:lnTo>
                      <a:lnTo>
                        <a:pt x="1296" y="838"/>
                      </a:lnTo>
                      <a:lnTo>
                        <a:pt x="1288" y="839"/>
                      </a:lnTo>
                      <a:lnTo>
                        <a:pt x="1278" y="841"/>
                      </a:lnTo>
                      <a:lnTo>
                        <a:pt x="1274" y="841"/>
                      </a:lnTo>
                      <a:lnTo>
                        <a:pt x="1270" y="841"/>
                      </a:lnTo>
                      <a:lnTo>
                        <a:pt x="1267" y="842"/>
                      </a:lnTo>
                      <a:lnTo>
                        <a:pt x="1263" y="845"/>
                      </a:lnTo>
                      <a:close/>
                      <a:moveTo>
                        <a:pt x="1271" y="86"/>
                      </a:moveTo>
                      <a:lnTo>
                        <a:pt x="1271" y="86"/>
                      </a:lnTo>
                      <a:lnTo>
                        <a:pt x="1264" y="82"/>
                      </a:lnTo>
                      <a:lnTo>
                        <a:pt x="1260" y="79"/>
                      </a:lnTo>
                      <a:lnTo>
                        <a:pt x="1254" y="81"/>
                      </a:lnTo>
                      <a:lnTo>
                        <a:pt x="1249" y="85"/>
                      </a:lnTo>
                      <a:lnTo>
                        <a:pt x="1257" y="97"/>
                      </a:lnTo>
                      <a:lnTo>
                        <a:pt x="1271" y="86"/>
                      </a:lnTo>
                      <a:close/>
                      <a:moveTo>
                        <a:pt x="346" y="679"/>
                      </a:moveTo>
                      <a:lnTo>
                        <a:pt x="346" y="679"/>
                      </a:lnTo>
                      <a:lnTo>
                        <a:pt x="347" y="672"/>
                      </a:lnTo>
                      <a:lnTo>
                        <a:pt x="347" y="669"/>
                      </a:lnTo>
                      <a:lnTo>
                        <a:pt x="346" y="668"/>
                      </a:lnTo>
                      <a:lnTo>
                        <a:pt x="342" y="665"/>
                      </a:lnTo>
                      <a:lnTo>
                        <a:pt x="334" y="665"/>
                      </a:lnTo>
                      <a:lnTo>
                        <a:pt x="332" y="673"/>
                      </a:lnTo>
                      <a:lnTo>
                        <a:pt x="332" y="675"/>
                      </a:lnTo>
                      <a:lnTo>
                        <a:pt x="334" y="677"/>
                      </a:lnTo>
                      <a:lnTo>
                        <a:pt x="335" y="677"/>
                      </a:lnTo>
                      <a:lnTo>
                        <a:pt x="338" y="679"/>
                      </a:lnTo>
                      <a:lnTo>
                        <a:pt x="346" y="679"/>
                      </a:lnTo>
                      <a:close/>
                      <a:moveTo>
                        <a:pt x="1419" y="414"/>
                      </a:moveTo>
                      <a:lnTo>
                        <a:pt x="1419" y="414"/>
                      </a:lnTo>
                      <a:lnTo>
                        <a:pt x="1416" y="417"/>
                      </a:lnTo>
                      <a:lnTo>
                        <a:pt x="1419" y="423"/>
                      </a:lnTo>
                      <a:lnTo>
                        <a:pt x="1421" y="425"/>
                      </a:lnTo>
                      <a:lnTo>
                        <a:pt x="1422" y="427"/>
                      </a:lnTo>
                      <a:lnTo>
                        <a:pt x="1427" y="427"/>
                      </a:lnTo>
                      <a:lnTo>
                        <a:pt x="1432" y="424"/>
                      </a:lnTo>
                      <a:lnTo>
                        <a:pt x="1441" y="416"/>
                      </a:lnTo>
                      <a:lnTo>
                        <a:pt x="1419" y="414"/>
                      </a:lnTo>
                      <a:close/>
                      <a:moveTo>
                        <a:pt x="803" y="232"/>
                      </a:moveTo>
                      <a:lnTo>
                        <a:pt x="803" y="232"/>
                      </a:lnTo>
                      <a:lnTo>
                        <a:pt x="807" y="232"/>
                      </a:lnTo>
                      <a:lnTo>
                        <a:pt x="820" y="218"/>
                      </a:lnTo>
                      <a:lnTo>
                        <a:pt x="803" y="208"/>
                      </a:lnTo>
                      <a:lnTo>
                        <a:pt x="803" y="232"/>
                      </a:lnTo>
                      <a:close/>
                      <a:moveTo>
                        <a:pt x="266" y="974"/>
                      </a:moveTo>
                      <a:lnTo>
                        <a:pt x="266" y="974"/>
                      </a:lnTo>
                      <a:lnTo>
                        <a:pt x="275" y="982"/>
                      </a:lnTo>
                      <a:lnTo>
                        <a:pt x="280" y="983"/>
                      </a:lnTo>
                      <a:lnTo>
                        <a:pt x="284" y="985"/>
                      </a:lnTo>
                      <a:lnTo>
                        <a:pt x="289" y="985"/>
                      </a:lnTo>
                      <a:lnTo>
                        <a:pt x="292" y="983"/>
                      </a:lnTo>
                      <a:lnTo>
                        <a:pt x="293" y="982"/>
                      </a:lnTo>
                      <a:lnTo>
                        <a:pt x="293" y="979"/>
                      </a:lnTo>
                      <a:lnTo>
                        <a:pt x="292" y="977"/>
                      </a:lnTo>
                      <a:lnTo>
                        <a:pt x="289" y="975"/>
                      </a:lnTo>
                      <a:lnTo>
                        <a:pt x="285" y="974"/>
                      </a:lnTo>
                      <a:lnTo>
                        <a:pt x="266" y="974"/>
                      </a:lnTo>
                      <a:close/>
                      <a:moveTo>
                        <a:pt x="505" y="809"/>
                      </a:moveTo>
                      <a:lnTo>
                        <a:pt x="505" y="809"/>
                      </a:lnTo>
                      <a:lnTo>
                        <a:pt x="505" y="803"/>
                      </a:lnTo>
                      <a:lnTo>
                        <a:pt x="503" y="799"/>
                      </a:lnTo>
                      <a:lnTo>
                        <a:pt x="500" y="797"/>
                      </a:lnTo>
                      <a:lnTo>
                        <a:pt x="496" y="795"/>
                      </a:lnTo>
                      <a:lnTo>
                        <a:pt x="491" y="795"/>
                      </a:lnTo>
                      <a:lnTo>
                        <a:pt x="487" y="797"/>
                      </a:lnTo>
                      <a:lnTo>
                        <a:pt x="486" y="801"/>
                      </a:lnTo>
                      <a:lnTo>
                        <a:pt x="489" y="809"/>
                      </a:lnTo>
                      <a:lnTo>
                        <a:pt x="505" y="809"/>
                      </a:lnTo>
                      <a:close/>
                      <a:moveTo>
                        <a:pt x="298" y="646"/>
                      </a:moveTo>
                      <a:lnTo>
                        <a:pt x="298" y="646"/>
                      </a:lnTo>
                      <a:lnTo>
                        <a:pt x="309" y="641"/>
                      </a:lnTo>
                      <a:lnTo>
                        <a:pt x="307" y="639"/>
                      </a:lnTo>
                      <a:lnTo>
                        <a:pt x="284" y="639"/>
                      </a:lnTo>
                      <a:lnTo>
                        <a:pt x="288" y="650"/>
                      </a:lnTo>
                      <a:lnTo>
                        <a:pt x="291" y="654"/>
                      </a:lnTo>
                      <a:lnTo>
                        <a:pt x="296" y="657"/>
                      </a:lnTo>
                      <a:lnTo>
                        <a:pt x="298" y="646"/>
                      </a:lnTo>
                      <a:close/>
                      <a:moveTo>
                        <a:pt x="566" y="744"/>
                      </a:moveTo>
                      <a:lnTo>
                        <a:pt x="566" y="744"/>
                      </a:lnTo>
                      <a:lnTo>
                        <a:pt x="570" y="738"/>
                      </a:lnTo>
                      <a:lnTo>
                        <a:pt x="572" y="733"/>
                      </a:lnTo>
                      <a:lnTo>
                        <a:pt x="570" y="727"/>
                      </a:lnTo>
                      <a:lnTo>
                        <a:pt x="568" y="723"/>
                      </a:lnTo>
                      <a:lnTo>
                        <a:pt x="565" y="722"/>
                      </a:lnTo>
                      <a:lnTo>
                        <a:pt x="561" y="722"/>
                      </a:lnTo>
                      <a:lnTo>
                        <a:pt x="558" y="725"/>
                      </a:lnTo>
                      <a:lnTo>
                        <a:pt x="558" y="726"/>
                      </a:lnTo>
                      <a:lnTo>
                        <a:pt x="559" y="730"/>
                      </a:lnTo>
                      <a:lnTo>
                        <a:pt x="561" y="733"/>
                      </a:lnTo>
                      <a:lnTo>
                        <a:pt x="561" y="741"/>
                      </a:lnTo>
                      <a:lnTo>
                        <a:pt x="562" y="743"/>
                      </a:lnTo>
                      <a:lnTo>
                        <a:pt x="566" y="744"/>
                      </a:lnTo>
                      <a:close/>
                      <a:moveTo>
                        <a:pt x="300" y="774"/>
                      </a:moveTo>
                      <a:lnTo>
                        <a:pt x="300" y="774"/>
                      </a:lnTo>
                      <a:lnTo>
                        <a:pt x="300" y="779"/>
                      </a:lnTo>
                      <a:lnTo>
                        <a:pt x="302" y="784"/>
                      </a:lnTo>
                      <a:lnTo>
                        <a:pt x="305" y="788"/>
                      </a:lnTo>
                      <a:lnTo>
                        <a:pt x="307" y="790"/>
                      </a:lnTo>
                      <a:lnTo>
                        <a:pt x="310" y="791"/>
                      </a:lnTo>
                      <a:lnTo>
                        <a:pt x="311" y="790"/>
                      </a:lnTo>
                      <a:lnTo>
                        <a:pt x="314" y="788"/>
                      </a:lnTo>
                      <a:lnTo>
                        <a:pt x="321" y="783"/>
                      </a:lnTo>
                      <a:lnTo>
                        <a:pt x="317" y="783"/>
                      </a:lnTo>
                      <a:lnTo>
                        <a:pt x="314" y="781"/>
                      </a:lnTo>
                      <a:lnTo>
                        <a:pt x="311" y="777"/>
                      </a:lnTo>
                      <a:lnTo>
                        <a:pt x="307" y="774"/>
                      </a:lnTo>
                      <a:lnTo>
                        <a:pt x="305" y="773"/>
                      </a:lnTo>
                      <a:lnTo>
                        <a:pt x="300" y="774"/>
                      </a:lnTo>
                      <a:close/>
                      <a:moveTo>
                        <a:pt x="586" y="1071"/>
                      </a:moveTo>
                      <a:lnTo>
                        <a:pt x="586" y="1071"/>
                      </a:lnTo>
                      <a:lnTo>
                        <a:pt x="587" y="1073"/>
                      </a:lnTo>
                      <a:lnTo>
                        <a:pt x="588" y="1075"/>
                      </a:lnTo>
                      <a:lnTo>
                        <a:pt x="597" y="1079"/>
                      </a:lnTo>
                      <a:lnTo>
                        <a:pt x="599" y="1075"/>
                      </a:lnTo>
                      <a:lnTo>
                        <a:pt x="601" y="1073"/>
                      </a:lnTo>
                      <a:lnTo>
                        <a:pt x="601" y="1072"/>
                      </a:lnTo>
                      <a:lnTo>
                        <a:pt x="599" y="1065"/>
                      </a:lnTo>
                      <a:lnTo>
                        <a:pt x="595" y="1057"/>
                      </a:lnTo>
                      <a:lnTo>
                        <a:pt x="586" y="1071"/>
                      </a:lnTo>
                      <a:close/>
                      <a:moveTo>
                        <a:pt x="453" y="561"/>
                      </a:moveTo>
                      <a:lnTo>
                        <a:pt x="453" y="561"/>
                      </a:lnTo>
                      <a:lnTo>
                        <a:pt x="453" y="586"/>
                      </a:lnTo>
                      <a:lnTo>
                        <a:pt x="471" y="575"/>
                      </a:lnTo>
                      <a:lnTo>
                        <a:pt x="467" y="574"/>
                      </a:lnTo>
                      <a:lnTo>
                        <a:pt x="465" y="572"/>
                      </a:lnTo>
                      <a:lnTo>
                        <a:pt x="462" y="568"/>
                      </a:lnTo>
                      <a:lnTo>
                        <a:pt x="458" y="563"/>
                      </a:lnTo>
                      <a:lnTo>
                        <a:pt x="457" y="561"/>
                      </a:lnTo>
                      <a:lnTo>
                        <a:pt x="453" y="561"/>
                      </a:lnTo>
                      <a:close/>
                      <a:moveTo>
                        <a:pt x="1015" y="749"/>
                      </a:moveTo>
                      <a:lnTo>
                        <a:pt x="1015" y="749"/>
                      </a:lnTo>
                      <a:lnTo>
                        <a:pt x="1002" y="748"/>
                      </a:lnTo>
                      <a:lnTo>
                        <a:pt x="997" y="748"/>
                      </a:lnTo>
                      <a:lnTo>
                        <a:pt x="993" y="749"/>
                      </a:lnTo>
                      <a:lnTo>
                        <a:pt x="993" y="754"/>
                      </a:lnTo>
                      <a:lnTo>
                        <a:pt x="994" y="759"/>
                      </a:lnTo>
                      <a:lnTo>
                        <a:pt x="1001" y="759"/>
                      </a:lnTo>
                      <a:lnTo>
                        <a:pt x="1005" y="758"/>
                      </a:lnTo>
                      <a:lnTo>
                        <a:pt x="1011" y="755"/>
                      </a:lnTo>
                      <a:lnTo>
                        <a:pt x="1015" y="749"/>
                      </a:lnTo>
                      <a:close/>
                      <a:moveTo>
                        <a:pt x="611" y="155"/>
                      </a:moveTo>
                      <a:lnTo>
                        <a:pt x="611" y="155"/>
                      </a:lnTo>
                      <a:lnTo>
                        <a:pt x="619" y="149"/>
                      </a:lnTo>
                      <a:lnTo>
                        <a:pt x="622" y="146"/>
                      </a:lnTo>
                      <a:lnTo>
                        <a:pt x="623" y="143"/>
                      </a:lnTo>
                      <a:lnTo>
                        <a:pt x="623" y="139"/>
                      </a:lnTo>
                      <a:lnTo>
                        <a:pt x="623" y="136"/>
                      </a:lnTo>
                      <a:lnTo>
                        <a:pt x="620" y="128"/>
                      </a:lnTo>
                      <a:lnTo>
                        <a:pt x="609" y="131"/>
                      </a:lnTo>
                      <a:lnTo>
                        <a:pt x="613" y="135"/>
                      </a:lnTo>
                      <a:lnTo>
                        <a:pt x="615" y="139"/>
                      </a:lnTo>
                      <a:lnTo>
                        <a:pt x="613" y="144"/>
                      </a:lnTo>
                      <a:lnTo>
                        <a:pt x="611" y="155"/>
                      </a:lnTo>
                      <a:close/>
                      <a:moveTo>
                        <a:pt x="1679" y="755"/>
                      </a:moveTo>
                      <a:lnTo>
                        <a:pt x="1679" y="755"/>
                      </a:lnTo>
                      <a:lnTo>
                        <a:pt x="1679" y="752"/>
                      </a:lnTo>
                      <a:lnTo>
                        <a:pt x="1652" y="752"/>
                      </a:lnTo>
                      <a:lnTo>
                        <a:pt x="1652" y="756"/>
                      </a:lnTo>
                      <a:lnTo>
                        <a:pt x="1653" y="762"/>
                      </a:lnTo>
                      <a:lnTo>
                        <a:pt x="1656" y="763"/>
                      </a:lnTo>
                      <a:lnTo>
                        <a:pt x="1660" y="763"/>
                      </a:lnTo>
                      <a:lnTo>
                        <a:pt x="1664" y="759"/>
                      </a:lnTo>
                      <a:lnTo>
                        <a:pt x="1668" y="758"/>
                      </a:lnTo>
                      <a:lnTo>
                        <a:pt x="1674" y="756"/>
                      </a:lnTo>
                      <a:lnTo>
                        <a:pt x="1679" y="755"/>
                      </a:lnTo>
                      <a:close/>
                      <a:moveTo>
                        <a:pt x="1422" y="857"/>
                      </a:moveTo>
                      <a:lnTo>
                        <a:pt x="1422" y="857"/>
                      </a:lnTo>
                      <a:lnTo>
                        <a:pt x="1403" y="860"/>
                      </a:lnTo>
                      <a:lnTo>
                        <a:pt x="1405" y="866"/>
                      </a:lnTo>
                      <a:lnTo>
                        <a:pt x="1409" y="867"/>
                      </a:lnTo>
                      <a:lnTo>
                        <a:pt x="1414" y="869"/>
                      </a:lnTo>
                      <a:lnTo>
                        <a:pt x="1423" y="867"/>
                      </a:lnTo>
                      <a:lnTo>
                        <a:pt x="1422" y="857"/>
                      </a:lnTo>
                      <a:close/>
                      <a:moveTo>
                        <a:pt x="1253" y="187"/>
                      </a:moveTo>
                      <a:lnTo>
                        <a:pt x="1253" y="187"/>
                      </a:lnTo>
                      <a:lnTo>
                        <a:pt x="1257" y="200"/>
                      </a:lnTo>
                      <a:lnTo>
                        <a:pt x="1268" y="196"/>
                      </a:lnTo>
                      <a:lnTo>
                        <a:pt x="1275" y="191"/>
                      </a:lnTo>
                      <a:lnTo>
                        <a:pt x="1277" y="189"/>
                      </a:lnTo>
                      <a:lnTo>
                        <a:pt x="1275" y="185"/>
                      </a:lnTo>
                      <a:lnTo>
                        <a:pt x="1253" y="187"/>
                      </a:lnTo>
                      <a:close/>
                      <a:moveTo>
                        <a:pt x="1742" y="401"/>
                      </a:moveTo>
                      <a:lnTo>
                        <a:pt x="1742" y="401"/>
                      </a:lnTo>
                      <a:lnTo>
                        <a:pt x="1744" y="403"/>
                      </a:lnTo>
                      <a:lnTo>
                        <a:pt x="1749" y="401"/>
                      </a:lnTo>
                      <a:lnTo>
                        <a:pt x="1753" y="398"/>
                      </a:lnTo>
                      <a:lnTo>
                        <a:pt x="1756" y="395"/>
                      </a:lnTo>
                      <a:lnTo>
                        <a:pt x="1757" y="394"/>
                      </a:lnTo>
                      <a:lnTo>
                        <a:pt x="1757" y="391"/>
                      </a:lnTo>
                      <a:lnTo>
                        <a:pt x="1757" y="388"/>
                      </a:lnTo>
                      <a:lnTo>
                        <a:pt x="1756" y="385"/>
                      </a:lnTo>
                      <a:lnTo>
                        <a:pt x="1753" y="383"/>
                      </a:lnTo>
                      <a:lnTo>
                        <a:pt x="1749" y="381"/>
                      </a:lnTo>
                      <a:lnTo>
                        <a:pt x="1742" y="401"/>
                      </a:lnTo>
                      <a:close/>
                      <a:moveTo>
                        <a:pt x="1958" y="115"/>
                      </a:moveTo>
                      <a:lnTo>
                        <a:pt x="1958" y="115"/>
                      </a:lnTo>
                      <a:lnTo>
                        <a:pt x="1948" y="114"/>
                      </a:lnTo>
                      <a:lnTo>
                        <a:pt x="1944" y="114"/>
                      </a:lnTo>
                      <a:lnTo>
                        <a:pt x="1941" y="115"/>
                      </a:lnTo>
                      <a:lnTo>
                        <a:pt x="1940" y="117"/>
                      </a:lnTo>
                      <a:lnTo>
                        <a:pt x="1938" y="119"/>
                      </a:lnTo>
                      <a:lnTo>
                        <a:pt x="1936" y="129"/>
                      </a:lnTo>
                      <a:lnTo>
                        <a:pt x="1955" y="122"/>
                      </a:lnTo>
                      <a:lnTo>
                        <a:pt x="1956" y="119"/>
                      </a:lnTo>
                      <a:lnTo>
                        <a:pt x="1958" y="115"/>
                      </a:lnTo>
                      <a:close/>
                      <a:moveTo>
                        <a:pt x="262" y="675"/>
                      </a:moveTo>
                      <a:lnTo>
                        <a:pt x="262" y="675"/>
                      </a:lnTo>
                      <a:lnTo>
                        <a:pt x="269" y="676"/>
                      </a:lnTo>
                      <a:lnTo>
                        <a:pt x="271" y="676"/>
                      </a:lnTo>
                      <a:lnTo>
                        <a:pt x="273" y="677"/>
                      </a:lnTo>
                      <a:lnTo>
                        <a:pt x="275" y="680"/>
                      </a:lnTo>
                      <a:lnTo>
                        <a:pt x="278" y="682"/>
                      </a:lnTo>
                      <a:lnTo>
                        <a:pt x="280" y="680"/>
                      </a:lnTo>
                      <a:lnTo>
                        <a:pt x="281" y="679"/>
                      </a:lnTo>
                      <a:lnTo>
                        <a:pt x="281" y="677"/>
                      </a:lnTo>
                      <a:lnTo>
                        <a:pt x="280" y="673"/>
                      </a:lnTo>
                      <a:lnTo>
                        <a:pt x="281" y="669"/>
                      </a:lnTo>
                      <a:lnTo>
                        <a:pt x="281" y="666"/>
                      </a:lnTo>
                      <a:lnTo>
                        <a:pt x="280" y="664"/>
                      </a:lnTo>
                      <a:lnTo>
                        <a:pt x="277" y="662"/>
                      </a:lnTo>
                      <a:lnTo>
                        <a:pt x="262" y="675"/>
                      </a:lnTo>
                      <a:close/>
                      <a:moveTo>
                        <a:pt x="269" y="1087"/>
                      </a:moveTo>
                      <a:lnTo>
                        <a:pt x="269" y="1087"/>
                      </a:lnTo>
                      <a:lnTo>
                        <a:pt x="264" y="1086"/>
                      </a:lnTo>
                      <a:lnTo>
                        <a:pt x="253" y="1104"/>
                      </a:lnTo>
                      <a:lnTo>
                        <a:pt x="263" y="1104"/>
                      </a:lnTo>
                      <a:lnTo>
                        <a:pt x="267" y="1104"/>
                      </a:lnTo>
                      <a:lnTo>
                        <a:pt x="269" y="1103"/>
                      </a:lnTo>
                      <a:lnTo>
                        <a:pt x="271" y="1098"/>
                      </a:lnTo>
                      <a:lnTo>
                        <a:pt x="271" y="1096"/>
                      </a:lnTo>
                      <a:lnTo>
                        <a:pt x="269" y="1087"/>
                      </a:lnTo>
                      <a:close/>
                      <a:moveTo>
                        <a:pt x="1331" y="896"/>
                      </a:moveTo>
                      <a:lnTo>
                        <a:pt x="1331" y="896"/>
                      </a:lnTo>
                      <a:lnTo>
                        <a:pt x="1328" y="903"/>
                      </a:lnTo>
                      <a:lnTo>
                        <a:pt x="1328" y="909"/>
                      </a:lnTo>
                      <a:lnTo>
                        <a:pt x="1331" y="914"/>
                      </a:lnTo>
                      <a:lnTo>
                        <a:pt x="1335" y="920"/>
                      </a:lnTo>
                      <a:lnTo>
                        <a:pt x="1339" y="913"/>
                      </a:lnTo>
                      <a:lnTo>
                        <a:pt x="1339" y="907"/>
                      </a:lnTo>
                      <a:lnTo>
                        <a:pt x="1336" y="902"/>
                      </a:lnTo>
                      <a:lnTo>
                        <a:pt x="1331" y="896"/>
                      </a:lnTo>
                      <a:close/>
                      <a:moveTo>
                        <a:pt x="993" y="207"/>
                      </a:moveTo>
                      <a:lnTo>
                        <a:pt x="993" y="207"/>
                      </a:lnTo>
                      <a:lnTo>
                        <a:pt x="990" y="205"/>
                      </a:lnTo>
                      <a:lnTo>
                        <a:pt x="984" y="209"/>
                      </a:lnTo>
                      <a:lnTo>
                        <a:pt x="980" y="212"/>
                      </a:lnTo>
                      <a:lnTo>
                        <a:pt x="973" y="214"/>
                      </a:lnTo>
                      <a:lnTo>
                        <a:pt x="966" y="211"/>
                      </a:lnTo>
                      <a:lnTo>
                        <a:pt x="965" y="215"/>
                      </a:lnTo>
                      <a:lnTo>
                        <a:pt x="965" y="218"/>
                      </a:lnTo>
                      <a:lnTo>
                        <a:pt x="968" y="219"/>
                      </a:lnTo>
                      <a:lnTo>
                        <a:pt x="971" y="221"/>
                      </a:lnTo>
                      <a:lnTo>
                        <a:pt x="973" y="222"/>
                      </a:lnTo>
                      <a:lnTo>
                        <a:pt x="977" y="222"/>
                      </a:lnTo>
                      <a:lnTo>
                        <a:pt x="982" y="219"/>
                      </a:lnTo>
                      <a:lnTo>
                        <a:pt x="991" y="212"/>
                      </a:lnTo>
                      <a:lnTo>
                        <a:pt x="993" y="211"/>
                      </a:lnTo>
                      <a:lnTo>
                        <a:pt x="993" y="207"/>
                      </a:lnTo>
                      <a:close/>
                      <a:moveTo>
                        <a:pt x="1776" y="798"/>
                      </a:moveTo>
                      <a:lnTo>
                        <a:pt x="1776" y="798"/>
                      </a:lnTo>
                      <a:lnTo>
                        <a:pt x="1785" y="813"/>
                      </a:lnTo>
                      <a:lnTo>
                        <a:pt x="1793" y="809"/>
                      </a:lnTo>
                      <a:lnTo>
                        <a:pt x="1792" y="808"/>
                      </a:lnTo>
                      <a:lnTo>
                        <a:pt x="1790" y="805"/>
                      </a:lnTo>
                      <a:lnTo>
                        <a:pt x="1790" y="799"/>
                      </a:lnTo>
                      <a:lnTo>
                        <a:pt x="1790" y="797"/>
                      </a:lnTo>
                      <a:lnTo>
                        <a:pt x="1789" y="795"/>
                      </a:lnTo>
                      <a:lnTo>
                        <a:pt x="1787" y="792"/>
                      </a:lnTo>
                      <a:lnTo>
                        <a:pt x="1783" y="791"/>
                      </a:lnTo>
                      <a:lnTo>
                        <a:pt x="1776" y="798"/>
                      </a:lnTo>
                      <a:close/>
                      <a:moveTo>
                        <a:pt x="1656" y="106"/>
                      </a:moveTo>
                      <a:lnTo>
                        <a:pt x="1656" y="106"/>
                      </a:lnTo>
                      <a:lnTo>
                        <a:pt x="1650" y="99"/>
                      </a:lnTo>
                      <a:lnTo>
                        <a:pt x="1648" y="100"/>
                      </a:lnTo>
                      <a:lnTo>
                        <a:pt x="1649" y="111"/>
                      </a:lnTo>
                      <a:lnTo>
                        <a:pt x="1656" y="113"/>
                      </a:lnTo>
                      <a:lnTo>
                        <a:pt x="1661" y="114"/>
                      </a:lnTo>
                      <a:lnTo>
                        <a:pt x="1666" y="114"/>
                      </a:lnTo>
                      <a:lnTo>
                        <a:pt x="1668" y="111"/>
                      </a:lnTo>
                      <a:lnTo>
                        <a:pt x="1670" y="110"/>
                      </a:lnTo>
                      <a:lnTo>
                        <a:pt x="1670" y="107"/>
                      </a:lnTo>
                      <a:lnTo>
                        <a:pt x="1666" y="106"/>
                      </a:lnTo>
                      <a:lnTo>
                        <a:pt x="1661" y="104"/>
                      </a:lnTo>
                      <a:lnTo>
                        <a:pt x="1656" y="106"/>
                      </a:lnTo>
                      <a:close/>
                      <a:moveTo>
                        <a:pt x="922" y="198"/>
                      </a:moveTo>
                      <a:lnTo>
                        <a:pt x="922" y="198"/>
                      </a:lnTo>
                      <a:lnTo>
                        <a:pt x="953" y="203"/>
                      </a:lnTo>
                      <a:lnTo>
                        <a:pt x="947" y="194"/>
                      </a:lnTo>
                      <a:lnTo>
                        <a:pt x="944" y="191"/>
                      </a:lnTo>
                      <a:lnTo>
                        <a:pt x="940" y="191"/>
                      </a:lnTo>
                      <a:lnTo>
                        <a:pt x="937" y="191"/>
                      </a:lnTo>
                      <a:lnTo>
                        <a:pt x="933" y="193"/>
                      </a:lnTo>
                      <a:lnTo>
                        <a:pt x="922" y="198"/>
                      </a:lnTo>
                      <a:close/>
                      <a:moveTo>
                        <a:pt x="494" y="106"/>
                      </a:moveTo>
                      <a:lnTo>
                        <a:pt x="494" y="106"/>
                      </a:lnTo>
                      <a:lnTo>
                        <a:pt x="519" y="96"/>
                      </a:lnTo>
                      <a:lnTo>
                        <a:pt x="498" y="89"/>
                      </a:lnTo>
                      <a:lnTo>
                        <a:pt x="496" y="93"/>
                      </a:lnTo>
                      <a:lnTo>
                        <a:pt x="493" y="97"/>
                      </a:lnTo>
                      <a:lnTo>
                        <a:pt x="493" y="101"/>
                      </a:lnTo>
                      <a:lnTo>
                        <a:pt x="494" y="106"/>
                      </a:lnTo>
                      <a:close/>
                      <a:moveTo>
                        <a:pt x="545" y="1049"/>
                      </a:moveTo>
                      <a:lnTo>
                        <a:pt x="545" y="1049"/>
                      </a:lnTo>
                      <a:lnTo>
                        <a:pt x="530" y="1044"/>
                      </a:lnTo>
                      <a:lnTo>
                        <a:pt x="529" y="1051"/>
                      </a:lnTo>
                      <a:lnTo>
                        <a:pt x="529" y="1055"/>
                      </a:lnTo>
                      <a:lnTo>
                        <a:pt x="530" y="1057"/>
                      </a:lnTo>
                      <a:lnTo>
                        <a:pt x="533" y="1058"/>
                      </a:lnTo>
                      <a:lnTo>
                        <a:pt x="536" y="1060"/>
                      </a:lnTo>
                      <a:lnTo>
                        <a:pt x="540" y="1058"/>
                      </a:lnTo>
                      <a:lnTo>
                        <a:pt x="543" y="1054"/>
                      </a:lnTo>
                      <a:lnTo>
                        <a:pt x="545" y="1049"/>
                      </a:lnTo>
                      <a:close/>
                      <a:moveTo>
                        <a:pt x="986" y="283"/>
                      </a:moveTo>
                      <a:lnTo>
                        <a:pt x="986" y="283"/>
                      </a:lnTo>
                      <a:lnTo>
                        <a:pt x="995" y="279"/>
                      </a:lnTo>
                      <a:lnTo>
                        <a:pt x="1000" y="276"/>
                      </a:lnTo>
                      <a:lnTo>
                        <a:pt x="1002" y="272"/>
                      </a:lnTo>
                      <a:lnTo>
                        <a:pt x="986" y="262"/>
                      </a:lnTo>
                      <a:lnTo>
                        <a:pt x="986" y="283"/>
                      </a:lnTo>
                      <a:close/>
                      <a:moveTo>
                        <a:pt x="1801" y="820"/>
                      </a:moveTo>
                      <a:lnTo>
                        <a:pt x="1801" y="820"/>
                      </a:lnTo>
                      <a:lnTo>
                        <a:pt x="1796" y="831"/>
                      </a:lnTo>
                      <a:lnTo>
                        <a:pt x="1818" y="831"/>
                      </a:lnTo>
                      <a:lnTo>
                        <a:pt x="1815" y="826"/>
                      </a:lnTo>
                      <a:lnTo>
                        <a:pt x="1814" y="823"/>
                      </a:lnTo>
                      <a:lnTo>
                        <a:pt x="1810" y="821"/>
                      </a:lnTo>
                      <a:lnTo>
                        <a:pt x="1801" y="820"/>
                      </a:lnTo>
                      <a:close/>
                      <a:moveTo>
                        <a:pt x="446" y="852"/>
                      </a:moveTo>
                      <a:lnTo>
                        <a:pt x="446" y="852"/>
                      </a:lnTo>
                      <a:lnTo>
                        <a:pt x="447" y="846"/>
                      </a:lnTo>
                      <a:lnTo>
                        <a:pt x="447" y="842"/>
                      </a:lnTo>
                      <a:lnTo>
                        <a:pt x="446" y="838"/>
                      </a:lnTo>
                      <a:lnTo>
                        <a:pt x="442" y="834"/>
                      </a:lnTo>
                      <a:lnTo>
                        <a:pt x="437" y="834"/>
                      </a:lnTo>
                      <a:lnTo>
                        <a:pt x="435" y="834"/>
                      </a:lnTo>
                      <a:lnTo>
                        <a:pt x="432" y="837"/>
                      </a:lnTo>
                      <a:lnTo>
                        <a:pt x="431" y="839"/>
                      </a:lnTo>
                      <a:lnTo>
                        <a:pt x="446" y="852"/>
                      </a:lnTo>
                      <a:close/>
                      <a:moveTo>
                        <a:pt x="1726" y="56"/>
                      </a:moveTo>
                      <a:lnTo>
                        <a:pt x="1726" y="56"/>
                      </a:lnTo>
                      <a:lnTo>
                        <a:pt x="1724" y="54"/>
                      </a:lnTo>
                      <a:lnTo>
                        <a:pt x="1722" y="53"/>
                      </a:lnTo>
                      <a:lnTo>
                        <a:pt x="1702" y="60"/>
                      </a:lnTo>
                      <a:lnTo>
                        <a:pt x="1706" y="64"/>
                      </a:lnTo>
                      <a:lnTo>
                        <a:pt x="1710" y="65"/>
                      </a:lnTo>
                      <a:lnTo>
                        <a:pt x="1715" y="65"/>
                      </a:lnTo>
                      <a:lnTo>
                        <a:pt x="1721" y="65"/>
                      </a:lnTo>
                      <a:lnTo>
                        <a:pt x="1724" y="63"/>
                      </a:lnTo>
                      <a:lnTo>
                        <a:pt x="1726" y="61"/>
                      </a:lnTo>
                      <a:lnTo>
                        <a:pt x="1726" y="56"/>
                      </a:lnTo>
                      <a:close/>
                      <a:moveTo>
                        <a:pt x="885" y="380"/>
                      </a:moveTo>
                      <a:lnTo>
                        <a:pt x="885" y="380"/>
                      </a:lnTo>
                      <a:lnTo>
                        <a:pt x="889" y="396"/>
                      </a:lnTo>
                      <a:lnTo>
                        <a:pt x="894" y="398"/>
                      </a:lnTo>
                      <a:lnTo>
                        <a:pt x="893" y="394"/>
                      </a:lnTo>
                      <a:lnTo>
                        <a:pt x="894" y="391"/>
                      </a:lnTo>
                      <a:lnTo>
                        <a:pt x="896" y="389"/>
                      </a:lnTo>
                      <a:lnTo>
                        <a:pt x="899" y="387"/>
                      </a:lnTo>
                      <a:lnTo>
                        <a:pt x="904" y="384"/>
                      </a:lnTo>
                      <a:lnTo>
                        <a:pt x="911" y="380"/>
                      </a:lnTo>
                      <a:lnTo>
                        <a:pt x="885" y="380"/>
                      </a:lnTo>
                      <a:close/>
                      <a:moveTo>
                        <a:pt x="775" y="839"/>
                      </a:moveTo>
                      <a:lnTo>
                        <a:pt x="775" y="839"/>
                      </a:lnTo>
                      <a:lnTo>
                        <a:pt x="784" y="839"/>
                      </a:lnTo>
                      <a:lnTo>
                        <a:pt x="791" y="839"/>
                      </a:lnTo>
                      <a:lnTo>
                        <a:pt x="797" y="837"/>
                      </a:lnTo>
                      <a:lnTo>
                        <a:pt x="803" y="833"/>
                      </a:lnTo>
                      <a:lnTo>
                        <a:pt x="793" y="830"/>
                      </a:lnTo>
                      <a:lnTo>
                        <a:pt x="786" y="830"/>
                      </a:lnTo>
                      <a:lnTo>
                        <a:pt x="781" y="833"/>
                      </a:lnTo>
                      <a:lnTo>
                        <a:pt x="775" y="839"/>
                      </a:lnTo>
                      <a:close/>
                      <a:moveTo>
                        <a:pt x="786" y="935"/>
                      </a:moveTo>
                      <a:lnTo>
                        <a:pt x="786" y="935"/>
                      </a:lnTo>
                      <a:lnTo>
                        <a:pt x="789" y="936"/>
                      </a:lnTo>
                      <a:lnTo>
                        <a:pt x="795" y="935"/>
                      </a:lnTo>
                      <a:lnTo>
                        <a:pt x="797" y="934"/>
                      </a:lnTo>
                      <a:lnTo>
                        <a:pt x="799" y="932"/>
                      </a:lnTo>
                      <a:lnTo>
                        <a:pt x="802" y="924"/>
                      </a:lnTo>
                      <a:lnTo>
                        <a:pt x="802" y="916"/>
                      </a:lnTo>
                      <a:lnTo>
                        <a:pt x="799" y="914"/>
                      </a:lnTo>
                      <a:lnTo>
                        <a:pt x="796" y="916"/>
                      </a:lnTo>
                      <a:lnTo>
                        <a:pt x="795" y="918"/>
                      </a:lnTo>
                      <a:lnTo>
                        <a:pt x="795" y="923"/>
                      </a:lnTo>
                      <a:lnTo>
                        <a:pt x="793" y="928"/>
                      </a:lnTo>
                      <a:lnTo>
                        <a:pt x="789" y="931"/>
                      </a:lnTo>
                      <a:lnTo>
                        <a:pt x="786" y="935"/>
                      </a:lnTo>
                      <a:close/>
                      <a:moveTo>
                        <a:pt x="1300" y="779"/>
                      </a:moveTo>
                      <a:lnTo>
                        <a:pt x="1300" y="779"/>
                      </a:lnTo>
                      <a:lnTo>
                        <a:pt x="1295" y="776"/>
                      </a:lnTo>
                      <a:lnTo>
                        <a:pt x="1290" y="773"/>
                      </a:lnTo>
                      <a:lnTo>
                        <a:pt x="1286" y="772"/>
                      </a:lnTo>
                      <a:lnTo>
                        <a:pt x="1281" y="773"/>
                      </a:lnTo>
                      <a:lnTo>
                        <a:pt x="1283" y="788"/>
                      </a:lnTo>
                      <a:lnTo>
                        <a:pt x="1300" y="779"/>
                      </a:lnTo>
                      <a:close/>
                      <a:moveTo>
                        <a:pt x="1148" y="810"/>
                      </a:moveTo>
                      <a:lnTo>
                        <a:pt x="1148" y="810"/>
                      </a:lnTo>
                      <a:lnTo>
                        <a:pt x="1156" y="819"/>
                      </a:lnTo>
                      <a:lnTo>
                        <a:pt x="1157" y="820"/>
                      </a:lnTo>
                      <a:lnTo>
                        <a:pt x="1160" y="821"/>
                      </a:lnTo>
                      <a:lnTo>
                        <a:pt x="1163" y="821"/>
                      </a:lnTo>
                      <a:lnTo>
                        <a:pt x="1166" y="820"/>
                      </a:lnTo>
                      <a:lnTo>
                        <a:pt x="1169" y="819"/>
                      </a:lnTo>
                      <a:lnTo>
                        <a:pt x="1171" y="816"/>
                      </a:lnTo>
                      <a:lnTo>
                        <a:pt x="1173" y="813"/>
                      </a:lnTo>
                      <a:lnTo>
                        <a:pt x="1170" y="809"/>
                      </a:lnTo>
                      <a:lnTo>
                        <a:pt x="1148" y="810"/>
                      </a:lnTo>
                      <a:close/>
                      <a:moveTo>
                        <a:pt x="1153" y="709"/>
                      </a:moveTo>
                      <a:lnTo>
                        <a:pt x="1153" y="709"/>
                      </a:lnTo>
                      <a:lnTo>
                        <a:pt x="1151" y="704"/>
                      </a:lnTo>
                      <a:lnTo>
                        <a:pt x="1149" y="701"/>
                      </a:lnTo>
                      <a:lnTo>
                        <a:pt x="1148" y="700"/>
                      </a:lnTo>
                      <a:lnTo>
                        <a:pt x="1142" y="698"/>
                      </a:lnTo>
                      <a:lnTo>
                        <a:pt x="1137" y="701"/>
                      </a:lnTo>
                      <a:lnTo>
                        <a:pt x="1135" y="702"/>
                      </a:lnTo>
                      <a:lnTo>
                        <a:pt x="1134" y="705"/>
                      </a:lnTo>
                      <a:lnTo>
                        <a:pt x="1134" y="708"/>
                      </a:lnTo>
                      <a:lnTo>
                        <a:pt x="1137" y="711"/>
                      </a:lnTo>
                      <a:lnTo>
                        <a:pt x="1153" y="709"/>
                      </a:lnTo>
                      <a:close/>
                      <a:moveTo>
                        <a:pt x="331" y="409"/>
                      </a:moveTo>
                      <a:lnTo>
                        <a:pt x="331" y="409"/>
                      </a:lnTo>
                      <a:lnTo>
                        <a:pt x="325" y="409"/>
                      </a:lnTo>
                      <a:lnTo>
                        <a:pt x="321" y="407"/>
                      </a:lnTo>
                      <a:lnTo>
                        <a:pt x="316" y="407"/>
                      </a:lnTo>
                      <a:lnTo>
                        <a:pt x="313" y="407"/>
                      </a:lnTo>
                      <a:lnTo>
                        <a:pt x="310" y="409"/>
                      </a:lnTo>
                      <a:lnTo>
                        <a:pt x="316" y="412"/>
                      </a:lnTo>
                      <a:lnTo>
                        <a:pt x="320" y="417"/>
                      </a:lnTo>
                      <a:lnTo>
                        <a:pt x="324" y="421"/>
                      </a:lnTo>
                      <a:lnTo>
                        <a:pt x="331" y="424"/>
                      </a:lnTo>
                      <a:lnTo>
                        <a:pt x="331" y="409"/>
                      </a:lnTo>
                      <a:close/>
                      <a:moveTo>
                        <a:pt x="2057" y="165"/>
                      </a:moveTo>
                      <a:lnTo>
                        <a:pt x="2057" y="165"/>
                      </a:lnTo>
                      <a:lnTo>
                        <a:pt x="2044" y="180"/>
                      </a:lnTo>
                      <a:lnTo>
                        <a:pt x="2059" y="187"/>
                      </a:lnTo>
                      <a:lnTo>
                        <a:pt x="2057" y="180"/>
                      </a:lnTo>
                      <a:lnTo>
                        <a:pt x="2057" y="178"/>
                      </a:lnTo>
                      <a:lnTo>
                        <a:pt x="2057" y="175"/>
                      </a:lnTo>
                      <a:lnTo>
                        <a:pt x="2060" y="171"/>
                      </a:lnTo>
                      <a:lnTo>
                        <a:pt x="2060" y="169"/>
                      </a:lnTo>
                      <a:lnTo>
                        <a:pt x="2057" y="165"/>
                      </a:lnTo>
                      <a:close/>
                      <a:moveTo>
                        <a:pt x="1992" y="330"/>
                      </a:moveTo>
                      <a:lnTo>
                        <a:pt x="1992" y="330"/>
                      </a:lnTo>
                      <a:lnTo>
                        <a:pt x="1984" y="331"/>
                      </a:lnTo>
                      <a:lnTo>
                        <a:pt x="1977" y="330"/>
                      </a:lnTo>
                      <a:lnTo>
                        <a:pt x="1972" y="330"/>
                      </a:lnTo>
                      <a:lnTo>
                        <a:pt x="1965" y="331"/>
                      </a:lnTo>
                      <a:lnTo>
                        <a:pt x="1974" y="337"/>
                      </a:lnTo>
                      <a:lnTo>
                        <a:pt x="1988" y="344"/>
                      </a:lnTo>
                      <a:lnTo>
                        <a:pt x="1992" y="330"/>
                      </a:lnTo>
                      <a:close/>
                      <a:moveTo>
                        <a:pt x="1121" y="90"/>
                      </a:moveTo>
                      <a:lnTo>
                        <a:pt x="1121" y="90"/>
                      </a:lnTo>
                      <a:lnTo>
                        <a:pt x="1108" y="86"/>
                      </a:lnTo>
                      <a:lnTo>
                        <a:pt x="1099" y="86"/>
                      </a:lnTo>
                      <a:lnTo>
                        <a:pt x="1098" y="88"/>
                      </a:lnTo>
                      <a:lnTo>
                        <a:pt x="1097" y="89"/>
                      </a:lnTo>
                      <a:lnTo>
                        <a:pt x="1097" y="97"/>
                      </a:lnTo>
                      <a:lnTo>
                        <a:pt x="1099" y="96"/>
                      </a:lnTo>
                      <a:lnTo>
                        <a:pt x="1102" y="95"/>
                      </a:lnTo>
                      <a:lnTo>
                        <a:pt x="1109" y="95"/>
                      </a:lnTo>
                      <a:lnTo>
                        <a:pt x="1115" y="95"/>
                      </a:lnTo>
                      <a:lnTo>
                        <a:pt x="1119" y="93"/>
                      </a:lnTo>
                      <a:lnTo>
                        <a:pt x="1121" y="90"/>
                      </a:lnTo>
                      <a:close/>
                      <a:moveTo>
                        <a:pt x="1535" y="385"/>
                      </a:moveTo>
                      <a:lnTo>
                        <a:pt x="1535" y="385"/>
                      </a:lnTo>
                      <a:lnTo>
                        <a:pt x="1542" y="391"/>
                      </a:lnTo>
                      <a:lnTo>
                        <a:pt x="1544" y="392"/>
                      </a:lnTo>
                      <a:lnTo>
                        <a:pt x="1546" y="392"/>
                      </a:lnTo>
                      <a:lnTo>
                        <a:pt x="1549" y="392"/>
                      </a:lnTo>
                      <a:lnTo>
                        <a:pt x="1551" y="389"/>
                      </a:lnTo>
                      <a:lnTo>
                        <a:pt x="1559" y="383"/>
                      </a:lnTo>
                      <a:lnTo>
                        <a:pt x="1552" y="381"/>
                      </a:lnTo>
                      <a:lnTo>
                        <a:pt x="1546" y="381"/>
                      </a:lnTo>
                      <a:lnTo>
                        <a:pt x="1541" y="381"/>
                      </a:lnTo>
                      <a:lnTo>
                        <a:pt x="1535" y="385"/>
                      </a:lnTo>
                      <a:close/>
                      <a:moveTo>
                        <a:pt x="1109" y="909"/>
                      </a:moveTo>
                      <a:lnTo>
                        <a:pt x="1109" y="909"/>
                      </a:lnTo>
                      <a:lnTo>
                        <a:pt x="1112" y="913"/>
                      </a:lnTo>
                      <a:lnTo>
                        <a:pt x="1117" y="914"/>
                      </a:lnTo>
                      <a:lnTo>
                        <a:pt x="1121" y="914"/>
                      </a:lnTo>
                      <a:lnTo>
                        <a:pt x="1126" y="916"/>
                      </a:lnTo>
                      <a:lnTo>
                        <a:pt x="1131" y="917"/>
                      </a:lnTo>
                      <a:lnTo>
                        <a:pt x="1133" y="917"/>
                      </a:lnTo>
                      <a:lnTo>
                        <a:pt x="1134" y="916"/>
                      </a:lnTo>
                      <a:lnTo>
                        <a:pt x="1135" y="913"/>
                      </a:lnTo>
                      <a:lnTo>
                        <a:pt x="1135" y="909"/>
                      </a:lnTo>
                      <a:lnTo>
                        <a:pt x="1133" y="910"/>
                      </a:lnTo>
                      <a:lnTo>
                        <a:pt x="1128" y="910"/>
                      </a:lnTo>
                      <a:lnTo>
                        <a:pt x="1123" y="907"/>
                      </a:lnTo>
                      <a:lnTo>
                        <a:pt x="1116" y="906"/>
                      </a:lnTo>
                      <a:lnTo>
                        <a:pt x="1113" y="907"/>
                      </a:lnTo>
                      <a:lnTo>
                        <a:pt x="1109" y="909"/>
                      </a:lnTo>
                      <a:close/>
                      <a:moveTo>
                        <a:pt x="638" y="301"/>
                      </a:moveTo>
                      <a:lnTo>
                        <a:pt x="638" y="301"/>
                      </a:lnTo>
                      <a:lnTo>
                        <a:pt x="649" y="304"/>
                      </a:lnTo>
                      <a:lnTo>
                        <a:pt x="655" y="304"/>
                      </a:lnTo>
                      <a:lnTo>
                        <a:pt x="659" y="302"/>
                      </a:lnTo>
                      <a:lnTo>
                        <a:pt x="662" y="298"/>
                      </a:lnTo>
                      <a:lnTo>
                        <a:pt x="651" y="294"/>
                      </a:lnTo>
                      <a:lnTo>
                        <a:pt x="645" y="294"/>
                      </a:lnTo>
                      <a:lnTo>
                        <a:pt x="642" y="294"/>
                      </a:lnTo>
                      <a:lnTo>
                        <a:pt x="641" y="295"/>
                      </a:lnTo>
                      <a:lnTo>
                        <a:pt x="638" y="301"/>
                      </a:lnTo>
                      <a:close/>
                      <a:moveTo>
                        <a:pt x="1396" y="885"/>
                      </a:moveTo>
                      <a:lnTo>
                        <a:pt x="1396" y="885"/>
                      </a:lnTo>
                      <a:lnTo>
                        <a:pt x="1393" y="881"/>
                      </a:lnTo>
                      <a:lnTo>
                        <a:pt x="1390" y="880"/>
                      </a:lnTo>
                      <a:lnTo>
                        <a:pt x="1383" y="878"/>
                      </a:lnTo>
                      <a:lnTo>
                        <a:pt x="1372" y="877"/>
                      </a:lnTo>
                      <a:lnTo>
                        <a:pt x="1375" y="888"/>
                      </a:lnTo>
                      <a:lnTo>
                        <a:pt x="1396" y="885"/>
                      </a:lnTo>
                      <a:close/>
                      <a:moveTo>
                        <a:pt x="1422" y="165"/>
                      </a:moveTo>
                      <a:lnTo>
                        <a:pt x="1422" y="165"/>
                      </a:lnTo>
                      <a:lnTo>
                        <a:pt x="1425" y="157"/>
                      </a:lnTo>
                      <a:lnTo>
                        <a:pt x="1426" y="154"/>
                      </a:lnTo>
                      <a:lnTo>
                        <a:pt x="1425" y="150"/>
                      </a:lnTo>
                      <a:lnTo>
                        <a:pt x="1423" y="149"/>
                      </a:lnTo>
                      <a:lnTo>
                        <a:pt x="1421" y="149"/>
                      </a:lnTo>
                      <a:lnTo>
                        <a:pt x="1414" y="146"/>
                      </a:lnTo>
                      <a:lnTo>
                        <a:pt x="1414" y="157"/>
                      </a:lnTo>
                      <a:lnTo>
                        <a:pt x="1416" y="161"/>
                      </a:lnTo>
                      <a:lnTo>
                        <a:pt x="1419" y="164"/>
                      </a:lnTo>
                      <a:lnTo>
                        <a:pt x="1422" y="165"/>
                      </a:lnTo>
                      <a:close/>
                      <a:moveTo>
                        <a:pt x="526" y="838"/>
                      </a:moveTo>
                      <a:lnTo>
                        <a:pt x="526" y="838"/>
                      </a:lnTo>
                      <a:lnTo>
                        <a:pt x="525" y="855"/>
                      </a:lnTo>
                      <a:lnTo>
                        <a:pt x="540" y="852"/>
                      </a:lnTo>
                      <a:lnTo>
                        <a:pt x="539" y="845"/>
                      </a:lnTo>
                      <a:lnTo>
                        <a:pt x="537" y="842"/>
                      </a:lnTo>
                      <a:lnTo>
                        <a:pt x="533" y="839"/>
                      </a:lnTo>
                      <a:lnTo>
                        <a:pt x="526" y="838"/>
                      </a:lnTo>
                      <a:close/>
                      <a:moveTo>
                        <a:pt x="836" y="1017"/>
                      </a:moveTo>
                      <a:lnTo>
                        <a:pt x="836" y="1017"/>
                      </a:lnTo>
                      <a:lnTo>
                        <a:pt x="825" y="1022"/>
                      </a:lnTo>
                      <a:lnTo>
                        <a:pt x="820" y="1025"/>
                      </a:lnTo>
                      <a:lnTo>
                        <a:pt x="818" y="1028"/>
                      </a:lnTo>
                      <a:lnTo>
                        <a:pt x="818" y="1029"/>
                      </a:lnTo>
                      <a:lnTo>
                        <a:pt x="822" y="1033"/>
                      </a:lnTo>
                      <a:lnTo>
                        <a:pt x="839" y="1025"/>
                      </a:lnTo>
                      <a:lnTo>
                        <a:pt x="836" y="1017"/>
                      </a:lnTo>
                      <a:close/>
                      <a:moveTo>
                        <a:pt x="588" y="1046"/>
                      </a:moveTo>
                      <a:lnTo>
                        <a:pt x="588" y="1046"/>
                      </a:lnTo>
                      <a:lnTo>
                        <a:pt x="584" y="1049"/>
                      </a:lnTo>
                      <a:lnTo>
                        <a:pt x="580" y="1050"/>
                      </a:lnTo>
                      <a:lnTo>
                        <a:pt x="577" y="1054"/>
                      </a:lnTo>
                      <a:lnTo>
                        <a:pt x="572" y="1060"/>
                      </a:lnTo>
                      <a:lnTo>
                        <a:pt x="579" y="1064"/>
                      </a:lnTo>
                      <a:lnTo>
                        <a:pt x="581" y="1064"/>
                      </a:lnTo>
                      <a:lnTo>
                        <a:pt x="584" y="1062"/>
                      </a:lnTo>
                      <a:lnTo>
                        <a:pt x="586" y="1060"/>
                      </a:lnTo>
                      <a:lnTo>
                        <a:pt x="587" y="1057"/>
                      </a:lnTo>
                      <a:lnTo>
                        <a:pt x="588" y="1046"/>
                      </a:lnTo>
                      <a:close/>
                      <a:moveTo>
                        <a:pt x="2057" y="497"/>
                      </a:moveTo>
                      <a:lnTo>
                        <a:pt x="2057" y="497"/>
                      </a:lnTo>
                      <a:lnTo>
                        <a:pt x="2059" y="502"/>
                      </a:lnTo>
                      <a:lnTo>
                        <a:pt x="2060" y="504"/>
                      </a:lnTo>
                      <a:lnTo>
                        <a:pt x="2063" y="506"/>
                      </a:lnTo>
                      <a:lnTo>
                        <a:pt x="2067" y="506"/>
                      </a:lnTo>
                      <a:lnTo>
                        <a:pt x="2073" y="504"/>
                      </a:lnTo>
                      <a:lnTo>
                        <a:pt x="2078" y="500"/>
                      </a:lnTo>
                      <a:lnTo>
                        <a:pt x="2080" y="499"/>
                      </a:lnTo>
                      <a:lnTo>
                        <a:pt x="2078" y="496"/>
                      </a:lnTo>
                      <a:lnTo>
                        <a:pt x="2075" y="495"/>
                      </a:lnTo>
                      <a:lnTo>
                        <a:pt x="2073" y="495"/>
                      </a:lnTo>
                      <a:lnTo>
                        <a:pt x="2057" y="497"/>
                      </a:lnTo>
                      <a:close/>
                      <a:moveTo>
                        <a:pt x="354" y="1068"/>
                      </a:moveTo>
                      <a:lnTo>
                        <a:pt x="354" y="1068"/>
                      </a:lnTo>
                      <a:lnTo>
                        <a:pt x="347" y="1069"/>
                      </a:lnTo>
                      <a:lnTo>
                        <a:pt x="345" y="1071"/>
                      </a:lnTo>
                      <a:lnTo>
                        <a:pt x="343" y="1072"/>
                      </a:lnTo>
                      <a:lnTo>
                        <a:pt x="343" y="1073"/>
                      </a:lnTo>
                      <a:lnTo>
                        <a:pt x="345" y="1076"/>
                      </a:lnTo>
                      <a:lnTo>
                        <a:pt x="349" y="1085"/>
                      </a:lnTo>
                      <a:lnTo>
                        <a:pt x="353" y="1080"/>
                      </a:lnTo>
                      <a:lnTo>
                        <a:pt x="354" y="1076"/>
                      </a:lnTo>
                      <a:lnTo>
                        <a:pt x="354" y="1072"/>
                      </a:lnTo>
                      <a:lnTo>
                        <a:pt x="354" y="1068"/>
                      </a:lnTo>
                      <a:close/>
                      <a:moveTo>
                        <a:pt x="1490" y="255"/>
                      </a:moveTo>
                      <a:lnTo>
                        <a:pt x="1490" y="255"/>
                      </a:lnTo>
                      <a:lnTo>
                        <a:pt x="1505" y="237"/>
                      </a:lnTo>
                      <a:lnTo>
                        <a:pt x="1501" y="236"/>
                      </a:lnTo>
                      <a:lnTo>
                        <a:pt x="1498" y="236"/>
                      </a:lnTo>
                      <a:lnTo>
                        <a:pt x="1495" y="237"/>
                      </a:lnTo>
                      <a:lnTo>
                        <a:pt x="1494" y="240"/>
                      </a:lnTo>
                      <a:lnTo>
                        <a:pt x="1490" y="243"/>
                      </a:lnTo>
                      <a:lnTo>
                        <a:pt x="1487" y="244"/>
                      </a:lnTo>
                      <a:lnTo>
                        <a:pt x="1484" y="244"/>
                      </a:lnTo>
                      <a:lnTo>
                        <a:pt x="1490" y="255"/>
                      </a:lnTo>
                      <a:close/>
                      <a:moveTo>
                        <a:pt x="774" y="128"/>
                      </a:moveTo>
                      <a:lnTo>
                        <a:pt x="774" y="128"/>
                      </a:lnTo>
                      <a:lnTo>
                        <a:pt x="778" y="128"/>
                      </a:lnTo>
                      <a:lnTo>
                        <a:pt x="778" y="125"/>
                      </a:lnTo>
                      <a:lnTo>
                        <a:pt x="778" y="124"/>
                      </a:lnTo>
                      <a:lnTo>
                        <a:pt x="781" y="121"/>
                      </a:lnTo>
                      <a:lnTo>
                        <a:pt x="785" y="117"/>
                      </a:lnTo>
                      <a:lnTo>
                        <a:pt x="785" y="115"/>
                      </a:lnTo>
                      <a:lnTo>
                        <a:pt x="785" y="113"/>
                      </a:lnTo>
                      <a:lnTo>
                        <a:pt x="761" y="117"/>
                      </a:lnTo>
                      <a:lnTo>
                        <a:pt x="774" y="128"/>
                      </a:lnTo>
                      <a:close/>
                      <a:moveTo>
                        <a:pt x="1594" y="705"/>
                      </a:moveTo>
                      <a:lnTo>
                        <a:pt x="1594" y="705"/>
                      </a:lnTo>
                      <a:lnTo>
                        <a:pt x="1605" y="702"/>
                      </a:lnTo>
                      <a:lnTo>
                        <a:pt x="1609" y="704"/>
                      </a:lnTo>
                      <a:lnTo>
                        <a:pt x="1613" y="707"/>
                      </a:lnTo>
                      <a:lnTo>
                        <a:pt x="1620" y="704"/>
                      </a:lnTo>
                      <a:lnTo>
                        <a:pt x="1606" y="694"/>
                      </a:lnTo>
                      <a:lnTo>
                        <a:pt x="1598" y="695"/>
                      </a:lnTo>
                      <a:lnTo>
                        <a:pt x="1596" y="697"/>
                      </a:lnTo>
                      <a:lnTo>
                        <a:pt x="1595" y="698"/>
                      </a:lnTo>
                      <a:lnTo>
                        <a:pt x="1594" y="701"/>
                      </a:lnTo>
                      <a:lnTo>
                        <a:pt x="1594" y="705"/>
                      </a:lnTo>
                      <a:close/>
                      <a:moveTo>
                        <a:pt x="689" y="834"/>
                      </a:moveTo>
                      <a:lnTo>
                        <a:pt x="689" y="834"/>
                      </a:lnTo>
                      <a:lnTo>
                        <a:pt x="696" y="845"/>
                      </a:lnTo>
                      <a:lnTo>
                        <a:pt x="703" y="842"/>
                      </a:lnTo>
                      <a:lnTo>
                        <a:pt x="713" y="841"/>
                      </a:lnTo>
                      <a:lnTo>
                        <a:pt x="707" y="830"/>
                      </a:lnTo>
                      <a:lnTo>
                        <a:pt x="701" y="835"/>
                      </a:lnTo>
                      <a:lnTo>
                        <a:pt x="689" y="834"/>
                      </a:lnTo>
                      <a:close/>
                      <a:moveTo>
                        <a:pt x="1072" y="911"/>
                      </a:moveTo>
                      <a:lnTo>
                        <a:pt x="1072" y="911"/>
                      </a:lnTo>
                      <a:lnTo>
                        <a:pt x="1070" y="906"/>
                      </a:lnTo>
                      <a:lnTo>
                        <a:pt x="1067" y="902"/>
                      </a:lnTo>
                      <a:lnTo>
                        <a:pt x="1065" y="899"/>
                      </a:lnTo>
                      <a:lnTo>
                        <a:pt x="1062" y="899"/>
                      </a:lnTo>
                      <a:lnTo>
                        <a:pt x="1058" y="903"/>
                      </a:lnTo>
                      <a:lnTo>
                        <a:pt x="1056" y="905"/>
                      </a:lnTo>
                      <a:lnTo>
                        <a:pt x="1055" y="906"/>
                      </a:lnTo>
                      <a:lnTo>
                        <a:pt x="1058" y="910"/>
                      </a:lnTo>
                      <a:lnTo>
                        <a:pt x="1062" y="911"/>
                      </a:lnTo>
                      <a:lnTo>
                        <a:pt x="1072" y="911"/>
                      </a:lnTo>
                      <a:close/>
                      <a:moveTo>
                        <a:pt x="1393" y="831"/>
                      </a:moveTo>
                      <a:lnTo>
                        <a:pt x="1393" y="831"/>
                      </a:lnTo>
                      <a:lnTo>
                        <a:pt x="1383" y="828"/>
                      </a:lnTo>
                      <a:lnTo>
                        <a:pt x="1373" y="827"/>
                      </a:lnTo>
                      <a:lnTo>
                        <a:pt x="1368" y="828"/>
                      </a:lnTo>
                      <a:lnTo>
                        <a:pt x="1362" y="833"/>
                      </a:lnTo>
                      <a:lnTo>
                        <a:pt x="1362" y="834"/>
                      </a:lnTo>
                      <a:lnTo>
                        <a:pt x="1364" y="837"/>
                      </a:lnTo>
                      <a:lnTo>
                        <a:pt x="1393" y="831"/>
                      </a:lnTo>
                      <a:close/>
                      <a:moveTo>
                        <a:pt x="1159" y="61"/>
                      </a:moveTo>
                      <a:lnTo>
                        <a:pt x="1159" y="61"/>
                      </a:lnTo>
                      <a:lnTo>
                        <a:pt x="1163" y="46"/>
                      </a:lnTo>
                      <a:lnTo>
                        <a:pt x="1155" y="49"/>
                      </a:lnTo>
                      <a:lnTo>
                        <a:pt x="1151" y="53"/>
                      </a:lnTo>
                      <a:lnTo>
                        <a:pt x="1148" y="57"/>
                      </a:lnTo>
                      <a:lnTo>
                        <a:pt x="1146" y="63"/>
                      </a:lnTo>
                      <a:lnTo>
                        <a:pt x="1159" y="61"/>
                      </a:lnTo>
                      <a:close/>
                      <a:moveTo>
                        <a:pt x="1873" y="460"/>
                      </a:moveTo>
                      <a:lnTo>
                        <a:pt x="1873" y="460"/>
                      </a:lnTo>
                      <a:lnTo>
                        <a:pt x="1895" y="467"/>
                      </a:lnTo>
                      <a:lnTo>
                        <a:pt x="1898" y="464"/>
                      </a:lnTo>
                      <a:lnTo>
                        <a:pt x="1891" y="452"/>
                      </a:lnTo>
                      <a:lnTo>
                        <a:pt x="1873" y="460"/>
                      </a:lnTo>
                      <a:close/>
                      <a:moveTo>
                        <a:pt x="339" y="229"/>
                      </a:moveTo>
                      <a:lnTo>
                        <a:pt x="339" y="229"/>
                      </a:lnTo>
                      <a:lnTo>
                        <a:pt x="321" y="240"/>
                      </a:lnTo>
                      <a:lnTo>
                        <a:pt x="324" y="243"/>
                      </a:lnTo>
                      <a:lnTo>
                        <a:pt x="349" y="239"/>
                      </a:lnTo>
                      <a:lnTo>
                        <a:pt x="339" y="229"/>
                      </a:lnTo>
                      <a:close/>
                      <a:moveTo>
                        <a:pt x="1596" y="244"/>
                      </a:moveTo>
                      <a:lnTo>
                        <a:pt x="1596" y="244"/>
                      </a:lnTo>
                      <a:lnTo>
                        <a:pt x="1612" y="251"/>
                      </a:lnTo>
                      <a:lnTo>
                        <a:pt x="1614" y="250"/>
                      </a:lnTo>
                      <a:lnTo>
                        <a:pt x="1617" y="248"/>
                      </a:lnTo>
                      <a:lnTo>
                        <a:pt x="1617" y="245"/>
                      </a:lnTo>
                      <a:lnTo>
                        <a:pt x="1616" y="243"/>
                      </a:lnTo>
                      <a:lnTo>
                        <a:pt x="1612" y="241"/>
                      </a:lnTo>
                      <a:lnTo>
                        <a:pt x="1607" y="240"/>
                      </a:lnTo>
                      <a:lnTo>
                        <a:pt x="1602" y="240"/>
                      </a:lnTo>
                      <a:lnTo>
                        <a:pt x="1596" y="244"/>
                      </a:lnTo>
                      <a:close/>
                      <a:moveTo>
                        <a:pt x="666" y="108"/>
                      </a:moveTo>
                      <a:lnTo>
                        <a:pt x="666" y="108"/>
                      </a:lnTo>
                      <a:lnTo>
                        <a:pt x="655" y="104"/>
                      </a:lnTo>
                      <a:lnTo>
                        <a:pt x="649" y="104"/>
                      </a:lnTo>
                      <a:lnTo>
                        <a:pt x="644" y="106"/>
                      </a:lnTo>
                      <a:lnTo>
                        <a:pt x="641" y="107"/>
                      </a:lnTo>
                      <a:lnTo>
                        <a:pt x="640" y="110"/>
                      </a:lnTo>
                      <a:lnTo>
                        <a:pt x="640" y="111"/>
                      </a:lnTo>
                      <a:lnTo>
                        <a:pt x="641" y="115"/>
                      </a:lnTo>
                      <a:lnTo>
                        <a:pt x="647" y="113"/>
                      </a:lnTo>
                      <a:lnTo>
                        <a:pt x="653" y="111"/>
                      </a:lnTo>
                      <a:lnTo>
                        <a:pt x="660" y="113"/>
                      </a:lnTo>
                      <a:lnTo>
                        <a:pt x="663" y="111"/>
                      </a:lnTo>
                      <a:lnTo>
                        <a:pt x="666" y="108"/>
                      </a:lnTo>
                      <a:close/>
                      <a:moveTo>
                        <a:pt x="309" y="695"/>
                      </a:moveTo>
                      <a:lnTo>
                        <a:pt x="309" y="695"/>
                      </a:lnTo>
                      <a:lnTo>
                        <a:pt x="307" y="700"/>
                      </a:lnTo>
                      <a:lnTo>
                        <a:pt x="321" y="702"/>
                      </a:lnTo>
                      <a:lnTo>
                        <a:pt x="332" y="690"/>
                      </a:lnTo>
                      <a:lnTo>
                        <a:pt x="328" y="689"/>
                      </a:lnTo>
                      <a:lnTo>
                        <a:pt x="325" y="689"/>
                      </a:lnTo>
                      <a:lnTo>
                        <a:pt x="320" y="691"/>
                      </a:lnTo>
                      <a:lnTo>
                        <a:pt x="314" y="694"/>
                      </a:lnTo>
                      <a:lnTo>
                        <a:pt x="311" y="695"/>
                      </a:lnTo>
                      <a:lnTo>
                        <a:pt x="309" y="695"/>
                      </a:lnTo>
                      <a:close/>
                      <a:moveTo>
                        <a:pt x="1123" y="106"/>
                      </a:moveTo>
                      <a:lnTo>
                        <a:pt x="1123" y="106"/>
                      </a:lnTo>
                      <a:lnTo>
                        <a:pt x="1144" y="113"/>
                      </a:lnTo>
                      <a:lnTo>
                        <a:pt x="1139" y="100"/>
                      </a:lnTo>
                      <a:lnTo>
                        <a:pt x="1131" y="99"/>
                      </a:lnTo>
                      <a:lnTo>
                        <a:pt x="1127" y="100"/>
                      </a:lnTo>
                      <a:lnTo>
                        <a:pt x="1124" y="101"/>
                      </a:lnTo>
                      <a:lnTo>
                        <a:pt x="1123" y="106"/>
                      </a:lnTo>
                      <a:close/>
                      <a:moveTo>
                        <a:pt x="1477" y="340"/>
                      </a:moveTo>
                      <a:lnTo>
                        <a:pt x="1477" y="340"/>
                      </a:lnTo>
                      <a:lnTo>
                        <a:pt x="1479" y="344"/>
                      </a:lnTo>
                      <a:lnTo>
                        <a:pt x="1481" y="347"/>
                      </a:lnTo>
                      <a:lnTo>
                        <a:pt x="1484" y="348"/>
                      </a:lnTo>
                      <a:lnTo>
                        <a:pt x="1487" y="349"/>
                      </a:lnTo>
                      <a:lnTo>
                        <a:pt x="1491" y="348"/>
                      </a:lnTo>
                      <a:lnTo>
                        <a:pt x="1495" y="347"/>
                      </a:lnTo>
                      <a:lnTo>
                        <a:pt x="1504" y="341"/>
                      </a:lnTo>
                      <a:lnTo>
                        <a:pt x="1477" y="340"/>
                      </a:lnTo>
                      <a:close/>
                      <a:moveTo>
                        <a:pt x="1135" y="1068"/>
                      </a:moveTo>
                      <a:lnTo>
                        <a:pt x="1135" y="1068"/>
                      </a:lnTo>
                      <a:lnTo>
                        <a:pt x="1145" y="1062"/>
                      </a:lnTo>
                      <a:lnTo>
                        <a:pt x="1135" y="1054"/>
                      </a:lnTo>
                      <a:lnTo>
                        <a:pt x="1121" y="1058"/>
                      </a:lnTo>
                      <a:lnTo>
                        <a:pt x="1135" y="1068"/>
                      </a:lnTo>
                      <a:close/>
                      <a:moveTo>
                        <a:pt x="1200" y="223"/>
                      </a:moveTo>
                      <a:lnTo>
                        <a:pt x="1200" y="223"/>
                      </a:lnTo>
                      <a:lnTo>
                        <a:pt x="1202" y="227"/>
                      </a:lnTo>
                      <a:lnTo>
                        <a:pt x="1205" y="229"/>
                      </a:lnTo>
                      <a:lnTo>
                        <a:pt x="1206" y="229"/>
                      </a:lnTo>
                      <a:lnTo>
                        <a:pt x="1210" y="229"/>
                      </a:lnTo>
                      <a:lnTo>
                        <a:pt x="1214" y="227"/>
                      </a:lnTo>
                      <a:lnTo>
                        <a:pt x="1218" y="223"/>
                      </a:lnTo>
                      <a:lnTo>
                        <a:pt x="1221" y="219"/>
                      </a:lnTo>
                      <a:lnTo>
                        <a:pt x="1224" y="214"/>
                      </a:lnTo>
                      <a:lnTo>
                        <a:pt x="1200" y="223"/>
                      </a:lnTo>
                      <a:close/>
                      <a:moveTo>
                        <a:pt x="1576" y="363"/>
                      </a:moveTo>
                      <a:lnTo>
                        <a:pt x="1576" y="363"/>
                      </a:lnTo>
                      <a:lnTo>
                        <a:pt x="1581" y="362"/>
                      </a:lnTo>
                      <a:lnTo>
                        <a:pt x="1584" y="360"/>
                      </a:lnTo>
                      <a:lnTo>
                        <a:pt x="1585" y="356"/>
                      </a:lnTo>
                      <a:lnTo>
                        <a:pt x="1587" y="347"/>
                      </a:lnTo>
                      <a:lnTo>
                        <a:pt x="1580" y="345"/>
                      </a:lnTo>
                      <a:lnTo>
                        <a:pt x="1576" y="363"/>
                      </a:lnTo>
                      <a:close/>
                      <a:moveTo>
                        <a:pt x="961" y="819"/>
                      </a:moveTo>
                      <a:lnTo>
                        <a:pt x="961" y="819"/>
                      </a:lnTo>
                      <a:lnTo>
                        <a:pt x="961" y="837"/>
                      </a:lnTo>
                      <a:lnTo>
                        <a:pt x="975" y="823"/>
                      </a:lnTo>
                      <a:lnTo>
                        <a:pt x="976" y="821"/>
                      </a:lnTo>
                      <a:lnTo>
                        <a:pt x="976" y="820"/>
                      </a:lnTo>
                      <a:lnTo>
                        <a:pt x="975" y="817"/>
                      </a:lnTo>
                      <a:lnTo>
                        <a:pt x="972" y="817"/>
                      </a:lnTo>
                      <a:lnTo>
                        <a:pt x="966" y="817"/>
                      </a:lnTo>
                      <a:lnTo>
                        <a:pt x="961" y="819"/>
                      </a:lnTo>
                      <a:close/>
                      <a:moveTo>
                        <a:pt x="975" y="712"/>
                      </a:moveTo>
                      <a:lnTo>
                        <a:pt x="975" y="712"/>
                      </a:lnTo>
                      <a:lnTo>
                        <a:pt x="969" y="720"/>
                      </a:lnTo>
                      <a:lnTo>
                        <a:pt x="964" y="729"/>
                      </a:lnTo>
                      <a:lnTo>
                        <a:pt x="982" y="726"/>
                      </a:lnTo>
                      <a:lnTo>
                        <a:pt x="982" y="722"/>
                      </a:lnTo>
                      <a:lnTo>
                        <a:pt x="982" y="718"/>
                      </a:lnTo>
                      <a:lnTo>
                        <a:pt x="980" y="715"/>
                      </a:lnTo>
                      <a:lnTo>
                        <a:pt x="975" y="712"/>
                      </a:lnTo>
                      <a:close/>
                      <a:moveTo>
                        <a:pt x="1133" y="272"/>
                      </a:moveTo>
                      <a:lnTo>
                        <a:pt x="1133" y="272"/>
                      </a:lnTo>
                      <a:lnTo>
                        <a:pt x="1131" y="270"/>
                      </a:lnTo>
                      <a:lnTo>
                        <a:pt x="1123" y="270"/>
                      </a:lnTo>
                      <a:lnTo>
                        <a:pt x="1123" y="287"/>
                      </a:lnTo>
                      <a:lnTo>
                        <a:pt x="1127" y="286"/>
                      </a:lnTo>
                      <a:lnTo>
                        <a:pt x="1128" y="284"/>
                      </a:lnTo>
                      <a:lnTo>
                        <a:pt x="1130" y="283"/>
                      </a:lnTo>
                      <a:lnTo>
                        <a:pt x="1131" y="280"/>
                      </a:lnTo>
                      <a:lnTo>
                        <a:pt x="1131" y="276"/>
                      </a:lnTo>
                      <a:lnTo>
                        <a:pt x="1133" y="273"/>
                      </a:lnTo>
                      <a:lnTo>
                        <a:pt x="1133" y="272"/>
                      </a:lnTo>
                      <a:close/>
                      <a:moveTo>
                        <a:pt x="1144" y="273"/>
                      </a:moveTo>
                      <a:lnTo>
                        <a:pt x="1144" y="273"/>
                      </a:lnTo>
                      <a:lnTo>
                        <a:pt x="1162" y="265"/>
                      </a:lnTo>
                      <a:lnTo>
                        <a:pt x="1156" y="257"/>
                      </a:lnTo>
                      <a:lnTo>
                        <a:pt x="1151" y="258"/>
                      </a:lnTo>
                      <a:lnTo>
                        <a:pt x="1148" y="262"/>
                      </a:lnTo>
                      <a:lnTo>
                        <a:pt x="1145" y="266"/>
                      </a:lnTo>
                      <a:lnTo>
                        <a:pt x="1144" y="273"/>
                      </a:lnTo>
                      <a:close/>
                      <a:moveTo>
                        <a:pt x="1195" y="291"/>
                      </a:moveTo>
                      <a:lnTo>
                        <a:pt x="1195" y="291"/>
                      </a:lnTo>
                      <a:lnTo>
                        <a:pt x="1205" y="280"/>
                      </a:lnTo>
                      <a:lnTo>
                        <a:pt x="1193" y="268"/>
                      </a:lnTo>
                      <a:lnTo>
                        <a:pt x="1191" y="269"/>
                      </a:lnTo>
                      <a:lnTo>
                        <a:pt x="1195" y="291"/>
                      </a:lnTo>
                      <a:close/>
                      <a:moveTo>
                        <a:pt x="1573" y="774"/>
                      </a:moveTo>
                      <a:lnTo>
                        <a:pt x="1573" y="774"/>
                      </a:lnTo>
                      <a:lnTo>
                        <a:pt x="1573" y="772"/>
                      </a:lnTo>
                      <a:lnTo>
                        <a:pt x="1553" y="769"/>
                      </a:lnTo>
                      <a:lnTo>
                        <a:pt x="1552" y="772"/>
                      </a:lnTo>
                      <a:lnTo>
                        <a:pt x="1562" y="783"/>
                      </a:lnTo>
                      <a:lnTo>
                        <a:pt x="1573" y="774"/>
                      </a:lnTo>
                      <a:close/>
                      <a:moveTo>
                        <a:pt x="1555" y="221"/>
                      </a:moveTo>
                      <a:lnTo>
                        <a:pt x="1555" y="221"/>
                      </a:lnTo>
                      <a:lnTo>
                        <a:pt x="1560" y="223"/>
                      </a:lnTo>
                      <a:lnTo>
                        <a:pt x="1564" y="225"/>
                      </a:lnTo>
                      <a:lnTo>
                        <a:pt x="1569" y="225"/>
                      </a:lnTo>
                      <a:lnTo>
                        <a:pt x="1573" y="223"/>
                      </a:lnTo>
                      <a:lnTo>
                        <a:pt x="1571" y="219"/>
                      </a:lnTo>
                      <a:lnTo>
                        <a:pt x="1570" y="216"/>
                      </a:lnTo>
                      <a:lnTo>
                        <a:pt x="1566" y="214"/>
                      </a:lnTo>
                      <a:lnTo>
                        <a:pt x="1562" y="212"/>
                      </a:lnTo>
                      <a:lnTo>
                        <a:pt x="1555" y="221"/>
                      </a:lnTo>
                      <a:close/>
                      <a:moveTo>
                        <a:pt x="1641" y="1114"/>
                      </a:moveTo>
                      <a:lnTo>
                        <a:pt x="1641" y="1114"/>
                      </a:lnTo>
                      <a:lnTo>
                        <a:pt x="1639" y="1104"/>
                      </a:lnTo>
                      <a:lnTo>
                        <a:pt x="1621" y="1108"/>
                      </a:lnTo>
                      <a:lnTo>
                        <a:pt x="1623" y="1112"/>
                      </a:lnTo>
                      <a:lnTo>
                        <a:pt x="1624" y="1114"/>
                      </a:lnTo>
                      <a:lnTo>
                        <a:pt x="1625" y="1115"/>
                      </a:lnTo>
                      <a:lnTo>
                        <a:pt x="1631" y="1115"/>
                      </a:lnTo>
                      <a:lnTo>
                        <a:pt x="1641" y="1114"/>
                      </a:lnTo>
                      <a:close/>
                      <a:moveTo>
                        <a:pt x="1650" y="456"/>
                      </a:moveTo>
                      <a:lnTo>
                        <a:pt x="1650" y="456"/>
                      </a:lnTo>
                      <a:lnTo>
                        <a:pt x="1652" y="450"/>
                      </a:lnTo>
                      <a:lnTo>
                        <a:pt x="1653" y="445"/>
                      </a:lnTo>
                      <a:lnTo>
                        <a:pt x="1653" y="439"/>
                      </a:lnTo>
                      <a:lnTo>
                        <a:pt x="1650" y="432"/>
                      </a:lnTo>
                      <a:lnTo>
                        <a:pt x="1648" y="439"/>
                      </a:lnTo>
                      <a:lnTo>
                        <a:pt x="1646" y="445"/>
                      </a:lnTo>
                      <a:lnTo>
                        <a:pt x="1646" y="450"/>
                      </a:lnTo>
                      <a:lnTo>
                        <a:pt x="1650" y="456"/>
                      </a:lnTo>
                      <a:close/>
                      <a:moveTo>
                        <a:pt x="1689" y="320"/>
                      </a:moveTo>
                      <a:lnTo>
                        <a:pt x="1689" y="320"/>
                      </a:lnTo>
                      <a:lnTo>
                        <a:pt x="1685" y="319"/>
                      </a:lnTo>
                      <a:lnTo>
                        <a:pt x="1679" y="320"/>
                      </a:lnTo>
                      <a:lnTo>
                        <a:pt x="1671" y="324"/>
                      </a:lnTo>
                      <a:lnTo>
                        <a:pt x="1678" y="337"/>
                      </a:lnTo>
                      <a:lnTo>
                        <a:pt x="1679" y="334"/>
                      </a:lnTo>
                      <a:lnTo>
                        <a:pt x="1681" y="333"/>
                      </a:lnTo>
                      <a:lnTo>
                        <a:pt x="1685" y="329"/>
                      </a:lnTo>
                      <a:lnTo>
                        <a:pt x="1689" y="326"/>
                      </a:lnTo>
                      <a:lnTo>
                        <a:pt x="1689" y="323"/>
                      </a:lnTo>
                      <a:lnTo>
                        <a:pt x="1689" y="320"/>
                      </a:lnTo>
                      <a:close/>
                      <a:moveTo>
                        <a:pt x="1686" y="403"/>
                      </a:moveTo>
                      <a:lnTo>
                        <a:pt x="1686" y="403"/>
                      </a:lnTo>
                      <a:lnTo>
                        <a:pt x="1689" y="407"/>
                      </a:lnTo>
                      <a:lnTo>
                        <a:pt x="1693" y="410"/>
                      </a:lnTo>
                      <a:lnTo>
                        <a:pt x="1697" y="410"/>
                      </a:lnTo>
                      <a:lnTo>
                        <a:pt x="1702" y="409"/>
                      </a:lnTo>
                      <a:lnTo>
                        <a:pt x="1706" y="407"/>
                      </a:lnTo>
                      <a:lnTo>
                        <a:pt x="1706" y="405"/>
                      </a:lnTo>
                      <a:lnTo>
                        <a:pt x="1706" y="402"/>
                      </a:lnTo>
                      <a:lnTo>
                        <a:pt x="1703" y="398"/>
                      </a:lnTo>
                      <a:lnTo>
                        <a:pt x="1686" y="403"/>
                      </a:lnTo>
                      <a:close/>
                      <a:moveTo>
                        <a:pt x="1743" y="675"/>
                      </a:moveTo>
                      <a:lnTo>
                        <a:pt x="1743" y="675"/>
                      </a:lnTo>
                      <a:lnTo>
                        <a:pt x="1736" y="677"/>
                      </a:lnTo>
                      <a:lnTo>
                        <a:pt x="1731" y="680"/>
                      </a:lnTo>
                      <a:lnTo>
                        <a:pt x="1729" y="683"/>
                      </a:lnTo>
                      <a:lnTo>
                        <a:pt x="1731" y="687"/>
                      </a:lnTo>
                      <a:lnTo>
                        <a:pt x="1733" y="689"/>
                      </a:lnTo>
                      <a:lnTo>
                        <a:pt x="1736" y="690"/>
                      </a:lnTo>
                      <a:lnTo>
                        <a:pt x="1739" y="690"/>
                      </a:lnTo>
                      <a:lnTo>
                        <a:pt x="1742" y="687"/>
                      </a:lnTo>
                      <a:lnTo>
                        <a:pt x="1743" y="682"/>
                      </a:lnTo>
                      <a:lnTo>
                        <a:pt x="1743" y="675"/>
                      </a:lnTo>
                      <a:close/>
                      <a:moveTo>
                        <a:pt x="1956" y="327"/>
                      </a:moveTo>
                      <a:lnTo>
                        <a:pt x="1956" y="327"/>
                      </a:lnTo>
                      <a:lnTo>
                        <a:pt x="1977" y="315"/>
                      </a:lnTo>
                      <a:lnTo>
                        <a:pt x="1965" y="313"/>
                      </a:lnTo>
                      <a:lnTo>
                        <a:pt x="1960" y="313"/>
                      </a:lnTo>
                      <a:lnTo>
                        <a:pt x="1958" y="313"/>
                      </a:lnTo>
                      <a:lnTo>
                        <a:pt x="1956" y="315"/>
                      </a:lnTo>
                      <a:lnTo>
                        <a:pt x="1956" y="317"/>
                      </a:lnTo>
                      <a:lnTo>
                        <a:pt x="1956" y="327"/>
                      </a:lnTo>
                      <a:close/>
                      <a:moveTo>
                        <a:pt x="167" y="305"/>
                      </a:moveTo>
                      <a:lnTo>
                        <a:pt x="167" y="305"/>
                      </a:lnTo>
                      <a:lnTo>
                        <a:pt x="174" y="305"/>
                      </a:lnTo>
                      <a:lnTo>
                        <a:pt x="180" y="305"/>
                      </a:lnTo>
                      <a:lnTo>
                        <a:pt x="185" y="304"/>
                      </a:lnTo>
                      <a:lnTo>
                        <a:pt x="192" y="304"/>
                      </a:lnTo>
                      <a:lnTo>
                        <a:pt x="192" y="301"/>
                      </a:lnTo>
                      <a:lnTo>
                        <a:pt x="191" y="298"/>
                      </a:lnTo>
                      <a:lnTo>
                        <a:pt x="190" y="297"/>
                      </a:lnTo>
                      <a:lnTo>
                        <a:pt x="188" y="297"/>
                      </a:lnTo>
                      <a:lnTo>
                        <a:pt x="183" y="297"/>
                      </a:lnTo>
                      <a:lnTo>
                        <a:pt x="181" y="295"/>
                      </a:lnTo>
                      <a:lnTo>
                        <a:pt x="180" y="294"/>
                      </a:lnTo>
                      <a:lnTo>
                        <a:pt x="167" y="305"/>
                      </a:lnTo>
                      <a:close/>
                      <a:moveTo>
                        <a:pt x="565" y="689"/>
                      </a:moveTo>
                      <a:lnTo>
                        <a:pt x="565" y="689"/>
                      </a:lnTo>
                      <a:lnTo>
                        <a:pt x="559" y="684"/>
                      </a:lnTo>
                      <a:lnTo>
                        <a:pt x="554" y="682"/>
                      </a:lnTo>
                      <a:lnTo>
                        <a:pt x="547" y="682"/>
                      </a:lnTo>
                      <a:lnTo>
                        <a:pt x="540" y="684"/>
                      </a:lnTo>
                      <a:lnTo>
                        <a:pt x="544" y="687"/>
                      </a:lnTo>
                      <a:lnTo>
                        <a:pt x="548" y="689"/>
                      </a:lnTo>
                      <a:lnTo>
                        <a:pt x="554" y="689"/>
                      </a:lnTo>
                      <a:lnTo>
                        <a:pt x="565" y="689"/>
                      </a:lnTo>
                      <a:close/>
                      <a:moveTo>
                        <a:pt x="629" y="1071"/>
                      </a:moveTo>
                      <a:lnTo>
                        <a:pt x="629" y="1071"/>
                      </a:lnTo>
                      <a:lnTo>
                        <a:pt x="649" y="1082"/>
                      </a:lnTo>
                      <a:lnTo>
                        <a:pt x="648" y="1071"/>
                      </a:lnTo>
                      <a:lnTo>
                        <a:pt x="648" y="1068"/>
                      </a:lnTo>
                      <a:lnTo>
                        <a:pt x="647" y="1067"/>
                      </a:lnTo>
                      <a:lnTo>
                        <a:pt x="644" y="1067"/>
                      </a:lnTo>
                      <a:lnTo>
                        <a:pt x="640" y="1067"/>
                      </a:lnTo>
                      <a:lnTo>
                        <a:pt x="629" y="1071"/>
                      </a:lnTo>
                      <a:close/>
                      <a:moveTo>
                        <a:pt x="1405" y="1096"/>
                      </a:moveTo>
                      <a:lnTo>
                        <a:pt x="1405" y="1096"/>
                      </a:lnTo>
                      <a:lnTo>
                        <a:pt x="1387" y="1101"/>
                      </a:lnTo>
                      <a:lnTo>
                        <a:pt x="1394" y="1109"/>
                      </a:lnTo>
                      <a:lnTo>
                        <a:pt x="1398" y="1108"/>
                      </a:lnTo>
                      <a:lnTo>
                        <a:pt x="1403" y="1105"/>
                      </a:lnTo>
                      <a:lnTo>
                        <a:pt x="1405" y="1104"/>
                      </a:lnTo>
                      <a:lnTo>
                        <a:pt x="1405" y="1103"/>
                      </a:lnTo>
                      <a:lnTo>
                        <a:pt x="1405" y="1100"/>
                      </a:lnTo>
                      <a:lnTo>
                        <a:pt x="1405" y="1096"/>
                      </a:lnTo>
                      <a:close/>
                      <a:moveTo>
                        <a:pt x="1106" y="889"/>
                      </a:moveTo>
                      <a:lnTo>
                        <a:pt x="1106" y="889"/>
                      </a:lnTo>
                      <a:lnTo>
                        <a:pt x="1103" y="892"/>
                      </a:lnTo>
                      <a:lnTo>
                        <a:pt x="1103" y="893"/>
                      </a:lnTo>
                      <a:lnTo>
                        <a:pt x="1105" y="898"/>
                      </a:lnTo>
                      <a:lnTo>
                        <a:pt x="1106" y="900"/>
                      </a:lnTo>
                      <a:lnTo>
                        <a:pt x="1108" y="902"/>
                      </a:lnTo>
                      <a:lnTo>
                        <a:pt x="1110" y="902"/>
                      </a:lnTo>
                      <a:lnTo>
                        <a:pt x="1112" y="902"/>
                      </a:lnTo>
                      <a:lnTo>
                        <a:pt x="1116" y="898"/>
                      </a:lnTo>
                      <a:lnTo>
                        <a:pt x="1119" y="895"/>
                      </a:lnTo>
                      <a:lnTo>
                        <a:pt x="1124" y="891"/>
                      </a:lnTo>
                      <a:lnTo>
                        <a:pt x="1106" y="889"/>
                      </a:lnTo>
                      <a:close/>
                      <a:moveTo>
                        <a:pt x="1408" y="250"/>
                      </a:moveTo>
                      <a:lnTo>
                        <a:pt x="1408" y="250"/>
                      </a:lnTo>
                      <a:lnTo>
                        <a:pt x="1429" y="241"/>
                      </a:lnTo>
                      <a:lnTo>
                        <a:pt x="1426" y="237"/>
                      </a:lnTo>
                      <a:lnTo>
                        <a:pt x="1423" y="236"/>
                      </a:lnTo>
                      <a:lnTo>
                        <a:pt x="1419" y="236"/>
                      </a:lnTo>
                      <a:lnTo>
                        <a:pt x="1418" y="237"/>
                      </a:lnTo>
                      <a:lnTo>
                        <a:pt x="1414" y="240"/>
                      </a:lnTo>
                      <a:lnTo>
                        <a:pt x="1409" y="241"/>
                      </a:lnTo>
                      <a:lnTo>
                        <a:pt x="1408" y="243"/>
                      </a:lnTo>
                      <a:lnTo>
                        <a:pt x="1407" y="244"/>
                      </a:lnTo>
                      <a:lnTo>
                        <a:pt x="1407" y="247"/>
                      </a:lnTo>
                      <a:lnTo>
                        <a:pt x="1408" y="250"/>
                      </a:lnTo>
                      <a:close/>
                      <a:moveTo>
                        <a:pt x="975" y="167"/>
                      </a:moveTo>
                      <a:lnTo>
                        <a:pt x="975" y="167"/>
                      </a:lnTo>
                      <a:lnTo>
                        <a:pt x="968" y="165"/>
                      </a:lnTo>
                      <a:lnTo>
                        <a:pt x="964" y="165"/>
                      </a:lnTo>
                      <a:lnTo>
                        <a:pt x="962" y="167"/>
                      </a:lnTo>
                      <a:lnTo>
                        <a:pt x="958" y="169"/>
                      </a:lnTo>
                      <a:lnTo>
                        <a:pt x="957" y="173"/>
                      </a:lnTo>
                      <a:lnTo>
                        <a:pt x="958" y="183"/>
                      </a:lnTo>
                      <a:lnTo>
                        <a:pt x="975" y="167"/>
                      </a:lnTo>
                      <a:close/>
                      <a:moveTo>
                        <a:pt x="1027" y="1103"/>
                      </a:moveTo>
                      <a:lnTo>
                        <a:pt x="1027" y="1103"/>
                      </a:lnTo>
                      <a:lnTo>
                        <a:pt x="1033" y="1115"/>
                      </a:lnTo>
                      <a:lnTo>
                        <a:pt x="1049" y="1109"/>
                      </a:lnTo>
                      <a:lnTo>
                        <a:pt x="1049" y="1107"/>
                      </a:lnTo>
                      <a:lnTo>
                        <a:pt x="1027" y="1103"/>
                      </a:lnTo>
                      <a:close/>
                      <a:moveTo>
                        <a:pt x="648" y="824"/>
                      </a:moveTo>
                      <a:lnTo>
                        <a:pt x="648" y="824"/>
                      </a:lnTo>
                      <a:lnTo>
                        <a:pt x="648" y="817"/>
                      </a:lnTo>
                      <a:lnTo>
                        <a:pt x="647" y="813"/>
                      </a:lnTo>
                      <a:lnTo>
                        <a:pt x="642" y="812"/>
                      </a:lnTo>
                      <a:lnTo>
                        <a:pt x="637" y="812"/>
                      </a:lnTo>
                      <a:lnTo>
                        <a:pt x="640" y="828"/>
                      </a:lnTo>
                      <a:lnTo>
                        <a:pt x="648" y="824"/>
                      </a:lnTo>
                      <a:close/>
                      <a:moveTo>
                        <a:pt x="1223" y="488"/>
                      </a:moveTo>
                      <a:lnTo>
                        <a:pt x="1223" y="488"/>
                      </a:lnTo>
                      <a:lnTo>
                        <a:pt x="1224" y="492"/>
                      </a:lnTo>
                      <a:lnTo>
                        <a:pt x="1227" y="496"/>
                      </a:lnTo>
                      <a:lnTo>
                        <a:pt x="1229" y="497"/>
                      </a:lnTo>
                      <a:lnTo>
                        <a:pt x="1234" y="497"/>
                      </a:lnTo>
                      <a:lnTo>
                        <a:pt x="1236" y="495"/>
                      </a:lnTo>
                      <a:lnTo>
                        <a:pt x="1238" y="492"/>
                      </a:lnTo>
                      <a:lnTo>
                        <a:pt x="1238" y="489"/>
                      </a:lnTo>
                      <a:lnTo>
                        <a:pt x="1235" y="488"/>
                      </a:lnTo>
                      <a:lnTo>
                        <a:pt x="1229" y="486"/>
                      </a:lnTo>
                      <a:lnTo>
                        <a:pt x="1223" y="488"/>
                      </a:lnTo>
                      <a:close/>
                      <a:moveTo>
                        <a:pt x="1754" y="333"/>
                      </a:moveTo>
                      <a:lnTo>
                        <a:pt x="1754" y="333"/>
                      </a:lnTo>
                      <a:lnTo>
                        <a:pt x="1769" y="335"/>
                      </a:lnTo>
                      <a:lnTo>
                        <a:pt x="1771" y="331"/>
                      </a:lnTo>
                      <a:lnTo>
                        <a:pt x="1772" y="327"/>
                      </a:lnTo>
                      <a:lnTo>
                        <a:pt x="1771" y="324"/>
                      </a:lnTo>
                      <a:lnTo>
                        <a:pt x="1768" y="322"/>
                      </a:lnTo>
                      <a:lnTo>
                        <a:pt x="1765" y="322"/>
                      </a:lnTo>
                      <a:lnTo>
                        <a:pt x="1762" y="324"/>
                      </a:lnTo>
                      <a:lnTo>
                        <a:pt x="1754" y="333"/>
                      </a:lnTo>
                      <a:close/>
                      <a:moveTo>
                        <a:pt x="604" y="1036"/>
                      </a:moveTo>
                      <a:lnTo>
                        <a:pt x="604" y="1036"/>
                      </a:lnTo>
                      <a:lnTo>
                        <a:pt x="608" y="1037"/>
                      </a:lnTo>
                      <a:lnTo>
                        <a:pt x="612" y="1035"/>
                      </a:lnTo>
                      <a:lnTo>
                        <a:pt x="615" y="1032"/>
                      </a:lnTo>
                      <a:lnTo>
                        <a:pt x="615" y="1031"/>
                      </a:lnTo>
                      <a:lnTo>
                        <a:pt x="615" y="1028"/>
                      </a:lnTo>
                      <a:lnTo>
                        <a:pt x="612" y="1025"/>
                      </a:lnTo>
                      <a:lnTo>
                        <a:pt x="609" y="1024"/>
                      </a:lnTo>
                      <a:lnTo>
                        <a:pt x="604" y="1022"/>
                      </a:lnTo>
                      <a:lnTo>
                        <a:pt x="604" y="1036"/>
                      </a:lnTo>
                      <a:close/>
                      <a:moveTo>
                        <a:pt x="1999" y="311"/>
                      </a:moveTo>
                      <a:lnTo>
                        <a:pt x="1999" y="311"/>
                      </a:lnTo>
                      <a:lnTo>
                        <a:pt x="1992" y="308"/>
                      </a:lnTo>
                      <a:lnTo>
                        <a:pt x="1987" y="308"/>
                      </a:lnTo>
                      <a:lnTo>
                        <a:pt x="1984" y="311"/>
                      </a:lnTo>
                      <a:lnTo>
                        <a:pt x="1978" y="316"/>
                      </a:lnTo>
                      <a:lnTo>
                        <a:pt x="1985" y="319"/>
                      </a:lnTo>
                      <a:lnTo>
                        <a:pt x="1991" y="317"/>
                      </a:lnTo>
                      <a:lnTo>
                        <a:pt x="1995" y="315"/>
                      </a:lnTo>
                      <a:lnTo>
                        <a:pt x="1999" y="311"/>
                      </a:lnTo>
                      <a:close/>
                      <a:moveTo>
                        <a:pt x="1313" y="932"/>
                      </a:moveTo>
                      <a:lnTo>
                        <a:pt x="1313" y="932"/>
                      </a:lnTo>
                      <a:lnTo>
                        <a:pt x="1318" y="917"/>
                      </a:lnTo>
                      <a:lnTo>
                        <a:pt x="1314" y="918"/>
                      </a:lnTo>
                      <a:lnTo>
                        <a:pt x="1311" y="918"/>
                      </a:lnTo>
                      <a:lnTo>
                        <a:pt x="1307" y="923"/>
                      </a:lnTo>
                      <a:lnTo>
                        <a:pt x="1303" y="927"/>
                      </a:lnTo>
                      <a:lnTo>
                        <a:pt x="1299" y="931"/>
                      </a:lnTo>
                      <a:lnTo>
                        <a:pt x="1313" y="932"/>
                      </a:lnTo>
                      <a:close/>
                      <a:moveTo>
                        <a:pt x="863" y="421"/>
                      </a:moveTo>
                      <a:lnTo>
                        <a:pt x="863" y="421"/>
                      </a:lnTo>
                      <a:lnTo>
                        <a:pt x="881" y="412"/>
                      </a:lnTo>
                      <a:lnTo>
                        <a:pt x="876" y="410"/>
                      </a:lnTo>
                      <a:lnTo>
                        <a:pt x="874" y="407"/>
                      </a:lnTo>
                      <a:lnTo>
                        <a:pt x="871" y="405"/>
                      </a:lnTo>
                      <a:lnTo>
                        <a:pt x="865" y="405"/>
                      </a:lnTo>
                      <a:lnTo>
                        <a:pt x="863" y="421"/>
                      </a:lnTo>
                      <a:close/>
                      <a:moveTo>
                        <a:pt x="179" y="507"/>
                      </a:moveTo>
                      <a:lnTo>
                        <a:pt x="179" y="507"/>
                      </a:lnTo>
                      <a:lnTo>
                        <a:pt x="198" y="503"/>
                      </a:lnTo>
                      <a:lnTo>
                        <a:pt x="197" y="502"/>
                      </a:lnTo>
                      <a:lnTo>
                        <a:pt x="179" y="495"/>
                      </a:lnTo>
                      <a:lnTo>
                        <a:pt x="179" y="507"/>
                      </a:lnTo>
                      <a:close/>
                      <a:moveTo>
                        <a:pt x="1606" y="323"/>
                      </a:moveTo>
                      <a:lnTo>
                        <a:pt x="1606" y="323"/>
                      </a:lnTo>
                      <a:lnTo>
                        <a:pt x="1594" y="322"/>
                      </a:lnTo>
                      <a:lnTo>
                        <a:pt x="1592" y="327"/>
                      </a:lnTo>
                      <a:lnTo>
                        <a:pt x="1595" y="331"/>
                      </a:lnTo>
                      <a:lnTo>
                        <a:pt x="1598" y="334"/>
                      </a:lnTo>
                      <a:lnTo>
                        <a:pt x="1603" y="335"/>
                      </a:lnTo>
                      <a:lnTo>
                        <a:pt x="1606" y="323"/>
                      </a:lnTo>
                      <a:close/>
                      <a:moveTo>
                        <a:pt x="1198" y="198"/>
                      </a:moveTo>
                      <a:lnTo>
                        <a:pt x="1198" y="198"/>
                      </a:lnTo>
                      <a:lnTo>
                        <a:pt x="1203" y="200"/>
                      </a:lnTo>
                      <a:lnTo>
                        <a:pt x="1209" y="200"/>
                      </a:lnTo>
                      <a:lnTo>
                        <a:pt x="1213" y="197"/>
                      </a:lnTo>
                      <a:lnTo>
                        <a:pt x="1217" y="193"/>
                      </a:lnTo>
                      <a:lnTo>
                        <a:pt x="1202" y="185"/>
                      </a:lnTo>
                      <a:lnTo>
                        <a:pt x="1198" y="198"/>
                      </a:lnTo>
                      <a:close/>
                      <a:moveTo>
                        <a:pt x="172" y="409"/>
                      </a:moveTo>
                      <a:lnTo>
                        <a:pt x="172" y="409"/>
                      </a:lnTo>
                      <a:lnTo>
                        <a:pt x="166" y="409"/>
                      </a:lnTo>
                      <a:lnTo>
                        <a:pt x="162" y="410"/>
                      </a:lnTo>
                      <a:lnTo>
                        <a:pt x="158" y="412"/>
                      </a:lnTo>
                      <a:lnTo>
                        <a:pt x="155" y="416"/>
                      </a:lnTo>
                      <a:lnTo>
                        <a:pt x="154" y="419"/>
                      </a:lnTo>
                      <a:lnTo>
                        <a:pt x="155" y="420"/>
                      </a:lnTo>
                      <a:lnTo>
                        <a:pt x="158" y="421"/>
                      </a:lnTo>
                      <a:lnTo>
                        <a:pt x="161" y="421"/>
                      </a:lnTo>
                      <a:lnTo>
                        <a:pt x="167" y="416"/>
                      </a:lnTo>
                      <a:lnTo>
                        <a:pt x="170" y="413"/>
                      </a:lnTo>
                      <a:lnTo>
                        <a:pt x="172" y="409"/>
                      </a:lnTo>
                      <a:close/>
                      <a:moveTo>
                        <a:pt x="1508" y="1008"/>
                      </a:moveTo>
                      <a:lnTo>
                        <a:pt x="1508" y="1008"/>
                      </a:lnTo>
                      <a:lnTo>
                        <a:pt x="1522" y="1001"/>
                      </a:lnTo>
                      <a:lnTo>
                        <a:pt x="1517" y="999"/>
                      </a:lnTo>
                      <a:lnTo>
                        <a:pt x="1513" y="997"/>
                      </a:lnTo>
                      <a:lnTo>
                        <a:pt x="1509" y="997"/>
                      </a:lnTo>
                      <a:lnTo>
                        <a:pt x="1506" y="999"/>
                      </a:lnTo>
                      <a:lnTo>
                        <a:pt x="1504" y="1000"/>
                      </a:lnTo>
                      <a:lnTo>
                        <a:pt x="1504" y="1003"/>
                      </a:lnTo>
                      <a:lnTo>
                        <a:pt x="1504" y="1006"/>
                      </a:lnTo>
                      <a:lnTo>
                        <a:pt x="1508" y="1008"/>
                      </a:lnTo>
                      <a:close/>
                      <a:moveTo>
                        <a:pt x="1479" y="1061"/>
                      </a:moveTo>
                      <a:lnTo>
                        <a:pt x="1479" y="1061"/>
                      </a:lnTo>
                      <a:lnTo>
                        <a:pt x="1474" y="1062"/>
                      </a:lnTo>
                      <a:lnTo>
                        <a:pt x="1472" y="1064"/>
                      </a:lnTo>
                      <a:lnTo>
                        <a:pt x="1469" y="1067"/>
                      </a:lnTo>
                      <a:lnTo>
                        <a:pt x="1466" y="1072"/>
                      </a:lnTo>
                      <a:lnTo>
                        <a:pt x="1463" y="1073"/>
                      </a:lnTo>
                      <a:lnTo>
                        <a:pt x="1462" y="1075"/>
                      </a:lnTo>
                      <a:lnTo>
                        <a:pt x="1466" y="1078"/>
                      </a:lnTo>
                      <a:lnTo>
                        <a:pt x="1469" y="1078"/>
                      </a:lnTo>
                      <a:lnTo>
                        <a:pt x="1470" y="1076"/>
                      </a:lnTo>
                      <a:lnTo>
                        <a:pt x="1474" y="1072"/>
                      </a:lnTo>
                      <a:lnTo>
                        <a:pt x="1479" y="1061"/>
                      </a:lnTo>
                      <a:close/>
                      <a:moveTo>
                        <a:pt x="177" y="574"/>
                      </a:moveTo>
                      <a:lnTo>
                        <a:pt x="177" y="574"/>
                      </a:lnTo>
                      <a:lnTo>
                        <a:pt x="184" y="571"/>
                      </a:lnTo>
                      <a:lnTo>
                        <a:pt x="188" y="567"/>
                      </a:lnTo>
                      <a:lnTo>
                        <a:pt x="194" y="557"/>
                      </a:lnTo>
                      <a:lnTo>
                        <a:pt x="185" y="558"/>
                      </a:lnTo>
                      <a:lnTo>
                        <a:pt x="180" y="561"/>
                      </a:lnTo>
                      <a:lnTo>
                        <a:pt x="177" y="565"/>
                      </a:lnTo>
                      <a:lnTo>
                        <a:pt x="177" y="574"/>
                      </a:lnTo>
                      <a:close/>
                      <a:moveTo>
                        <a:pt x="1001" y="574"/>
                      </a:moveTo>
                      <a:lnTo>
                        <a:pt x="1001" y="574"/>
                      </a:lnTo>
                      <a:lnTo>
                        <a:pt x="1005" y="569"/>
                      </a:lnTo>
                      <a:lnTo>
                        <a:pt x="1007" y="567"/>
                      </a:lnTo>
                      <a:lnTo>
                        <a:pt x="1005" y="564"/>
                      </a:lnTo>
                      <a:lnTo>
                        <a:pt x="1002" y="561"/>
                      </a:lnTo>
                      <a:lnTo>
                        <a:pt x="997" y="561"/>
                      </a:lnTo>
                      <a:lnTo>
                        <a:pt x="995" y="561"/>
                      </a:lnTo>
                      <a:lnTo>
                        <a:pt x="993" y="563"/>
                      </a:lnTo>
                      <a:lnTo>
                        <a:pt x="991" y="567"/>
                      </a:lnTo>
                      <a:lnTo>
                        <a:pt x="993" y="569"/>
                      </a:lnTo>
                      <a:lnTo>
                        <a:pt x="997" y="572"/>
                      </a:lnTo>
                      <a:lnTo>
                        <a:pt x="1001" y="574"/>
                      </a:lnTo>
                      <a:close/>
                      <a:moveTo>
                        <a:pt x="206" y="856"/>
                      </a:moveTo>
                      <a:lnTo>
                        <a:pt x="206" y="856"/>
                      </a:lnTo>
                      <a:lnTo>
                        <a:pt x="203" y="864"/>
                      </a:lnTo>
                      <a:lnTo>
                        <a:pt x="224" y="867"/>
                      </a:lnTo>
                      <a:lnTo>
                        <a:pt x="227" y="867"/>
                      </a:lnTo>
                      <a:lnTo>
                        <a:pt x="228" y="866"/>
                      </a:lnTo>
                      <a:lnTo>
                        <a:pt x="230" y="864"/>
                      </a:lnTo>
                      <a:lnTo>
                        <a:pt x="228" y="862"/>
                      </a:lnTo>
                      <a:lnTo>
                        <a:pt x="206" y="856"/>
                      </a:lnTo>
                      <a:close/>
                      <a:moveTo>
                        <a:pt x="213" y="808"/>
                      </a:moveTo>
                      <a:lnTo>
                        <a:pt x="213" y="808"/>
                      </a:lnTo>
                      <a:lnTo>
                        <a:pt x="220" y="806"/>
                      </a:lnTo>
                      <a:lnTo>
                        <a:pt x="224" y="803"/>
                      </a:lnTo>
                      <a:lnTo>
                        <a:pt x="226" y="798"/>
                      </a:lnTo>
                      <a:lnTo>
                        <a:pt x="224" y="792"/>
                      </a:lnTo>
                      <a:lnTo>
                        <a:pt x="220" y="795"/>
                      </a:lnTo>
                      <a:lnTo>
                        <a:pt x="216" y="798"/>
                      </a:lnTo>
                      <a:lnTo>
                        <a:pt x="215" y="802"/>
                      </a:lnTo>
                      <a:lnTo>
                        <a:pt x="213" y="808"/>
                      </a:lnTo>
                      <a:close/>
                      <a:moveTo>
                        <a:pt x="1401" y="884"/>
                      </a:moveTo>
                      <a:lnTo>
                        <a:pt x="1401" y="884"/>
                      </a:lnTo>
                      <a:lnTo>
                        <a:pt x="1407" y="884"/>
                      </a:lnTo>
                      <a:lnTo>
                        <a:pt x="1411" y="885"/>
                      </a:lnTo>
                      <a:lnTo>
                        <a:pt x="1415" y="884"/>
                      </a:lnTo>
                      <a:lnTo>
                        <a:pt x="1418" y="881"/>
                      </a:lnTo>
                      <a:lnTo>
                        <a:pt x="1418" y="877"/>
                      </a:lnTo>
                      <a:lnTo>
                        <a:pt x="1415" y="874"/>
                      </a:lnTo>
                      <a:lnTo>
                        <a:pt x="1407" y="873"/>
                      </a:lnTo>
                      <a:lnTo>
                        <a:pt x="1401" y="884"/>
                      </a:lnTo>
                      <a:close/>
                      <a:moveTo>
                        <a:pt x="1227" y="204"/>
                      </a:moveTo>
                      <a:lnTo>
                        <a:pt x="1227" y="204"/>
                      </a:lnTo>
                      <a:lnTo>
                        <a:pt x="1231" y="204"/>
                      </a:lnTo>
                      <a:lnTo>
                        <a:pt x="1236" y="205"/>
                      </a:lnTo>
                      <a:lnTo>
                        <a:pt x="1239" y="204"/>
                      </a:lnTo>
                      <a:lnTo>
                        <a:pt x="1241" y="204"/>
                      </a:lnTo>
                      <a:lnTo>
                        <a:pt x="1242" y="201"/>
                      </a:lnTo>
                      <a:lnTo>
                        <a:pt x="1242" y="198"/>
                      </a:lnTo>
                      <a:lnTo>
                        <a:pt x="1241" y="196"/>
                      </a:lnTo>
                      <a:lnTo>
                        <a:pt x="1238" y="196"/>
                      </a:lnTo>
                      <a:lnTo>
                        <a:pt x="1235" y="194"/>
                      </a:lnTo>
                      <a:lnTo>
                        <a:pt x="1229" y="194"/>
                      </a:lnTo>
                      <a:lnTo>
                        <a:pt x="1227" y="197"/>
                      </a:lnTo>
                      <a:lnTo>
                        <a:pt x="1227" y="200"/>
                      </a:lnTo>
                      <a:lnTo>
                        <a:pt x="1227" y="204"/>
                      </a:lnTo>
                      <a:close/>
                      <a:moveTo>
                        <a:pt x="1234" y="471"/>
                      </a:moveTo>
                      <a:lnTo>
                        <a:pt x="1234" y="471"/>
                      </a:lnTo>
                      <a:lnTo>
                        <a:pt x="1234" y="478"/>
                      </a:lnTo>
                      <a:lnTo>
                        <a:pt x="1234" y="481"/>
                      </a:lnTo>
                      <a:lnTo>
                        <a:pt x="1235" y="482"/>
                      </a:lnTo>
                      <a:lnTo>
                        <a:pt x="1239" y="482"/>
                      </a:lnTo>
                      <a:lnTo>
                        <a:pt x="1249" y="482"/>
                      </a:lnTo>
                      <a:lnTo>
                        <a:pt x="1246" y="478"/>
                      </a:lnTo>
                      <a:lnTo>
                        <a:pt x="1245" y="474"/>
                      </a:lnTo>
                      <a:lnTo>
                        <a:pt x="1241" y="471"/>
                      </a:lnTo>
                      <a:lnTo>
                        <a:pt x="1234" y="471"/>
                      </a:lnTo>
                      <a:close/>
                      <a:moveTo>
                        <a:pt x="597" y="308"/>
                      </a:moveTo>
                      <a:lnTo>
                        <a:pt x="597" y="308"/>
                      </a:lnTo>
                      <a:lnTo>
                        <a:pt x="597" y="305"/>
                      </a:lnTo>
                      <a:lnTo>
                        <a:pt x="591" y="302"/>
                      </a:lnTo>
                      <a:lnTo>
                        <a:pt x="584" y="299"/>
                      </a:lnTo>
                      <a:lnTo>
                        <a:pt x="579" y="299"/>
                      </a:lnTo>
                      <a:lnTo>
                        <a:pt x="575" y="301"/>
                      </a:lnTo>
                      <a:lnTo>
                        <a:pt x="575" y="302"/>
                      </a:lnTo>
                      <a:lnTo>
                        <a:pt x="575" y="304"/>
                      </a:lnTo>
                      <a:lnTo>
                        <a:pt x="575" y="308"/>
                      </a:lnTo>
                      <a:lnTo>
                        <a:pt x="597" y="308"/>
                      </a:lnTo>
                      <a:close/>
                      <a:moveTo>
                        <a:pt x="846" y="758"/>
                      </a:moveTo>
                      <a:lnTo>
                        <a:pt x="846" y="758"/>
                      </a:lnTo>
                      <a:lnTo>
                        <a:pt x="853" y="763"/>
                      </a:lnTo>
                      <a:lnTo>
                        <a:pt x="857" y="766"/>
                      </a:lnTo>
                      <a:lnTo>
                        <a:pt x="863" y="765"/>
                      </a:lnTo>
                      <a:lnTo>
                        <a:pt x="869" y="759"/>
                      </a:lnTo>
                      <a:lnTo>
                        <a:pt x="858" y="758"/>
                      </a:lnTo>
                      <a:lnTo>
                        <a:pt x="853" y="756"/>
                      </a:lnTo>
                      <a:lnTo>
                        <a:pt x="846" y="758"/>
                      </a:lnTo>
                      <a:close/>
                      <a:moveTo>
                        <a:pt x="814" y="1008"/>
                      </a:moveTo>
                      <a:lnTo>
                        <a:pt x="814" y="1008"/>
                      </a:lnTo>
                      <a:lnTo>
                        <a:pt x="820" y="1008"/>
                      </a:lnTo>
                      <a:lnTo>
                        <a:pt x="824" y="1008"/>
                      </a:lnTo>
                      <a:lnTo>
                        <a:pt x="827" y="1006"/>
                      </a:lnTo>
                      <a:lnTo>
                        <a:pt x="828" y="1000"/>
                      </a:lnTo>
                      <a:lnTo>
                        <a:pt x="821" y="999"/>
                      </a:lnTo>
                      <a:lnTo>
                        <a:pt x="817" y="999"/>
                      </a:lnTo>
                      <a:lnTo>
                        <a:pt x="815" y="1003"/>
                      </a:lnTo>
                      <a:lnTo>
                        <a:pt x="814" y="1008"/>
                      </a:lnTo>
                      <a:close/>
                      <a:moveTo>
                        <a:pt x="714" y="1062"/>
                      </a:moveTo>
                      <a:lnTo>
                        <a:pt x="714" y="1062"/>
                      </a:lnTo>
                      <a:lnTo>
                        <a:pt x="723" y="1049"/>
                      </a:lnTo>
                      <a:lnTo>
                        <a:pt x="713" y="1046"/>
                      </a:lnTo>
                      <a:lnTo>
                        <a:pt x="706" y="1047"/>
                      </a:lnTo>
                      <a:lnTo>
                        <a:pt x="714" y="1062"/>
                      </a:lnTo>
                      <a:close/>
                      <a:moveTo>
                        <a:pt x="933" y="284"/>
                      </a:moveTo>
                      <a:lnTo>
                        <a:pt x="933" y="284"/>
                      </a:lnTo>
                      <a:lnTo>
                        <a:pt x="940" y="288"/>
                      </a:lnTo>
                      <a:lnTo>
                        <a:pt x="946" y="291"/>
                      </a:lnTo>
                      <a:lnTo>
                        <a:pt x="950" y="290"/>
                      </a:lnTo>
                      <a:lnTo>
                        <a:pt x="955" y="286"/>
                      </a:lnTo>
                      <a:lnTo>
                        <a:pt x="950" y="283"/>
                      </a:lnTo>
                      <a:lnTo>
                        <a:pt x="946" y="281"/>
                      </a:lnTo>
                      <a:lnTo>
                        <a:pt x="939" y="281"/>
                      </a:lnTo>
                      <a:lnTo>
                        <a:pt x="933" y="284"/>
                      </a:lnTo>
                      <a:close/>
                      <a:moveTo>
                        <a:pt x="213" y="547"/>
                      </a:moveTo>
                      <a:lnTo>
                        <a:pt x="213" y="547"/>
                      </a:lnTo>
                      <a:lnTo>
                        <a:pt x="217" y="551"/>
                      </a:lnTo>
                      <a:lnTo>
                        <a:pt x="221" y="551"/>
                      </a:lnTo>
                      <a:lnTo>
                        <a:pt x="226" y="551"/>
                      </a:lnTo>
                      <a:lnTo>
                        <a:pt x="228" y="550"/>
                      </a:lnTo>
                      <a:lnTo>
                        <a:pt x="233" y="547"/>
                      </a:lnTo>
                      <a:lnTo>
                        <a:pt x="234" y="545"/>
                      </a:lnTo>
                      <a:lnTo>
                        <a:pt x="233" y="542"/>
                      </a:lnTo>
                      <a:lnTo>
                        <a:pt x="233" y="539"/>
                      </a:lnTo>
                      <a:lnTo>
                        <a:pt x="213" y="547"/>
                      </a:lnTo>
                      <a:close/>
                      <a:moveTo>
                        <a:pt x="262" y="1031"/>
                      </a:moveTo>
                      <a:lnTo>
                        <a:pt x="262" y="1031"/>
                      </a:lnTo>
                      <a:lnTo>
                        <a:pt x="244" y="1040"/>
                      </a:lnTo>
                      <a:lnTo>
                        <a:pt x="252" y="1042"/>
                      </a:lnTo>
                      <a:lnTo>
                        <a:pt x="257" y="1042"/>
                      </a:lnTo>
                      <a:lnTo>
                        <a:pt x="263" y="1040"/>
                      </a:lnTo>
                      <a:lnTo>
                        <a:pt x="267" y="1037"/>
                      </a:lnTo>
                      <a:lnTo>
                        <a:pt x="262" y="1031"/>
                      </a:lnTo>
                      <a:close/>
                      <a:moveTo>
                        <a:pt x="1217" y="989"/>
                      </a:moveTo>
                      <a:lnTo>
                        <a:pt x="1217" y="989"/>
                      </a:lnTo>
                      <a:lnTo>
                        <a:pt x="1224" y="995"/>
                      </a:lnTo>
                      <a:lnTo>
                        <a:pt x="1227" y="996"/>
                      </a:lnTo>
                      <a:lnTo>
                        <a:pt x="1229" y="996"/>
                      </a:lnTo>
                      <a:lnTo>
                        <a:pt x="1231" y="996"/>
                      </a:lnTo>
                      <a:lnTo>
                        <a:pt x="1235" y="995"/>
                      </a:lnTo>
                      <a:lnTo>
                        <a:pt x="1242" y="989"/>
                      </a:lnTo>
                      <a:lnTo>
                        <a:pt x="1217" y="989"/>
                      </a:lnTo>
                      <a:close/>
                      <a:moveTo>
                        <a:pt x="652" y="1101"/>
                      </a:moveTo>
                      <a:lnTo>
                        <a:pt x="652" y="1101"/>
                      </a:lnTo>
                      <a:lnTo>
                        <a:pt x="663" y="1101"/>
                      </a:lnTo>
                      <a:lnTo>
                        <a:pt x="666" y="1100"/>
                      </a:lnTo>
                      <a:lnTo>
                        <a:pt x="667" y="1098"/>
                      </a:lnTo>
                      <a:lnTo>
                        <a:pt x="669" y="1097"/>
                      </a:lnTo>
                      <a:lnTo>
                        <a:pt x="669" y="1094"/>
                      </a:lnTo>
                      <a:lnTo>
                        <a:pt x="666" y="1089"/>
                      </a:lnTo>
                      <a:lnTo>
                        <a:pt x="652" y="1101"/>
                      </a:lnTo>
                      <a:close/>
                      <a:moveTo>
                        <a:pt x="883" y="893"/>
                      </a:moveTo>
                      <a:lnTo>
                        <a:pt x="883" y="893"/>
                      </a:lnTo>
                      <a:lnTo>
                        <a:pt x="883" y="889"/>
                      </a:lnTo>
                      <a:lnTo>
                        <a:pt x="883" y="885"/>
                      </a:lnTo>
                      <a:lnTo>
                        <a:pt x="883" y="880"/>
                      </a:lnTo>
                      <a:lnTo>
                        <a:pt x="881" y="875"/>
                      </a:lnTo>
                      <a:lnTo>
                        <a:pt x="869" y="892"/>
                      </a:lnTo>
                      <a:lnTo>
                        <a:pt x="883" y="893"/>
                      </a:lnTo>
                      <a:close/>
                      <a:moveTo>
                        <a:pt x="1455" y="943"/>
                      </a:moveTo>
                      <a:lnTo>
                        <a:pt x="1455" y="943"/>
                      </a:lnTo>
                      <a:lnTo>
                        <a:pt x="1454" y="939"/>
                      </a:lnTo>
                      <a:lnTo>
                        <a:pt x="1454" y="936"/>
                      </a:lnTo>
                      <a:lnTo>
                        <a:pt x="1454" y="932"/>
                      </a:lnTo>
                      <a:lnTo>
                        <a:pt x="1452" y="931"/>
                      </a:lnTo>
                      <a:lnTo>
                        <a:pt x="1450" y="929"/>
                      </a:lnTo>
                      <a:lnTo>
                        <a:pt x="1445" y="934"/>
                      </a:lnTo>
                      <a:lnTo>
                        <a:pt x="1444" y="936"/>
                      </a:lnTo>
                      <a:lnTo>
                        <a:pt x="1444" y="942"/>
                      </a:lnTo>
                      <a:lnTo>
                        <a:pt x="1444" y="946"/>
                      </a:lnTo>
                      <a:lnTo>
                        <a:pt x="1455" y="943"/>
                      </a:lnTo>
                      <a:close/>
                      <a:moveTo>
                        <a:pt x="303" y="455"/>
                      </a:moveTo>
                      <a:lnTo>
                        <a:pt x="303" y="455"/>
                      </a:lnTo>
                      <a:lnTo>
                        <a:pt x="295" y="452"/>
                      </a:lnTo>
                      <a:lnTo>
                        <a:pt x="289" y="453"/>
                      </a:lnTo>
                      <a:lnTo>
                        <a:pt x="288" y="455"/>
                      </a:lnTo>
                      <a:lnTo>
                        <a:pt x="287" y="456"/>
                      </a:lnTo>
                      <a:lnTo>
                        <a:pt x="287" y="463"/>
                      </a:lnTo>
                      <a:lnTo>
                        <a:pt x="292" y="461"/>
                      </a:lnTo>
                      <a:lnTo>
                        <a:pt x="296" y="461"/>
                      </a:lnTo>
                      <a:lnTo>
                        <a:pt x="300" y="459"/>
                      </a:lnTo>
                      <a:lnTo>
                        <a:pt x="303" y="455"/>
                      </a:lnTo>
                      <a:close/>
                      <a:moveTo>
                        <a:pt x="179" y="406"/>
                      </a:moveTo>
                      <a:lnTo>
                        <a:pt x="179" y="406"/>
                      </a:lnTo>
                      <a:lnTo>
                        <a:pt x="181" y="406"/>
                      </a:lnTo>
                      <a:lnTo>
                        <a:pt x="181" y="391"/>
                      </a:lnTo>
                      <a:lnTo>
                        <a:pt x="167" y="394"/>
                      </a:lnTo>
                      <a:lnTo>
                        <a:pt x="179" y="406"/>
                      </a:lnTo>
                      <a:close/>
                      <a:moveTo>
                        <a:pt x="634" y="720"/>
                      </a:moveTo>
                      <a:lnTo>
                        <a:pt x="634" y="720"/>
                      </a:lnTo>
                      <a:lnTo>
                        <a:pt x="641" y="725"/>
                      </a:lnTo>
                      <a:lnTo>
                        <a:pt x="648" y="725"/>
                      </a:lnTo>
                      <a:lnTo>
                        <a:pt x="651" y="725"/>
                      </a:lnTo>
                      <a:lnTo>
                        <a:pt x="652" y="722"/>
                      </a:lnTo>
                      <a:lnTo>
                        <a:pt x="656" y="716"/>
                      </a:lnTo>
                      <a:lnTo>
                        <a:pt x="634" y="720"/>
                      </a:lnTo>
                      <a:close/>
                      <a:moveTo>
                        <a:pt x="1646" y="1078"/>
                      </a:moveTo>
                      <a:lnTo>
                        <a:pt x="1646" y="1078"/>
                      </a:lnTo>
                      <a:lnTo>
                        <a:pt x="1664" y="1087"/>
                      </a:lnTo>
                      <a:lnTo>
                        <a:pt x="1664" y="1080"/>
                      </a:lnTo>
                      <a:lnTo>
                        <a:pt x="1664" y="1078"/>
                      </a:lnTo>
                      <a:lnTo>
                        <a:pt x="1663" y="1076"/>
                      </a:lnTo>
                      <a:lnTo>
                        <a:pt x="1656" y="1076"/>
                      </a:lnTo>
                      <a:lnTo>
                        <a:pt x="1646" y="1078"/>
                      </a:lnTo>
                      <a:close/>
                      <a:moveTo>
                        <a:pt x="408" y="988"/>
                      </a:moveTo>
                      <a:lnTo>
                        <a:pt x="408" y="988"/>
                      </a:lnTo>
                      <a:lnTo>
                        <a:pt x="425" y="988"/>
                      </a:lnTo>
                      <a:lnTo>
                        <a:pt x="426" y="985"/>
                      </a:lnTo>
                      <a:lnTo>
                        <a:pt x="422" y="982"/>
                      </a:lnTo>
                      <a:lnTo>
                        <a:pt x="417" y="979"/>
                      </a:lnTo>
                      <a:lnTo>
                        <a:pt x="414" y="979"/>
                      </a:lnTo>
                      <a:lnTo>
                        <a:pt x="411" y="981"/>
                      </a:lnTo>
                      <a:lnTo>
                        <a:pt x="408" y="988"/>
                      </a:lnTo>
                      <a:close/>
                      <a:moveTo>
                        <a:pt x="1628" y="694"/>
                      </a:moveTo>
                      <a:lnTo>
                        <a:pt x="1628" y="694"/>
                      </a:lnTo>
                      <a:lnTo>
                        <a:pt x="1632" y="698"/>
                      </a:lnTo>
                      <a:lnTo>
                        <a:pt x="1635" y="698"/>
                      </a:lnTo>
                      <a:lnTo>
                        <a:pt x="1639" y="697"/>
                      </a:lnTo>
                      <a:lnTo>
                        <a:pt x="1648" y="694"/>
                      </a:lnTo>
                      <a:lnTo>
                        <a:pt x="1643" y="691"/>
                      </a:lnTo>
                      <a:lnTo>
                        <a:pt x="1639" y="690"/>
                      </a:lnTo>
                      <a:lnTo>
                        <a:pt x="1635" y="691"/>
                      </a:lnTo>
                      <a:lnTo>
                        <a:pt x="1628" y="694"/>
                      </a:lnTo>
                      <a:close/>
                      <a:moveTo>
                        <a:pt x="1628" y="236"/>
                      </a:moveTo>
                      <a:lnTo>
                        <a:pt x="1628" y="236"/>
                      </a:lnTo>
                      <a:lnTo>
                        <a:pt x="1624" y="232"/>
                      </a:lnTo>
                      <a:lnTo>
                        <a:pt x="1618" y="229"/>
                      </a:lnTo>
                      <a:lnTo>
                        <a:pt x="1613" y="229"/>
                      </a:lnTo>
                      <a:lnTo>
                        <a:pt x="1609" y="230"/>
                      </a:lnTo>
                      <a:lnTo>
                        <a:pt x="1609" y="232"/>
                      </a:lnTo>
                      <a:lnTo>
                        <a:pt x="1607" y="233"/>
                      </a:lnTo>
                      <a:lnTo>
                        <a:pt x="1609" y="236"/>
                      </a:lnTo>
                      <a:lnTo>
                        <a:pt x="1612" y="237"/>
                      </a:lnTo>
                      <a:lnTo>
                        <a:pt x="1628" y="236"/>
                      </a:lnTo>
                      <a:close/>
                      <a:moveTo>
                        <a:pt x="1418" y="212"/>
                      </a:moveTo>
                      <a:lnTo>
                        <a:pt x="1418" y="212"/>
                      </a:lnTo>
                      <a:lnTo>
                        <a:pt x="1415" y="208"/>
                      </a:lnTo>
                      <a:lnTo>
                        <a:pt x="1409" y="205"/>
                      </a:lnTo>
                      <a:lnTo>
                        <a:pt x="1405" y="207"/>
                      </a:lnTo>
                      <a:lnTo>
                        <a:pt x="1400" y="207"/>
                      </a:lnTo>
                      <a:lnTo>
                        <a:pt x="1401" y="216"/>
                      </a:lnTo>
                      <a:lnTo>
                        <a:pt x="1418" y="212"/>
                      </a:lnTo>
                      <a:close/>
                      <a:moveTo>
                        <a:pt x="1423" y="540"/>
                      </a:moveTo>
                      <a:lnTo>
                        <a:pt x="1423" y="540"/>
                      </a:lnTo>
                      <a:lnTo>
                        <a:pt x="1427" y="545"/>
                      </a:lnTo>
                      <a:lnTo>
                        <a:pt x="1430" y="546"/>
                      </a:lnTo>
                      <a:lnTo>
                        <a:pt x="1434" y="547"/>
                      </a:lnTo>
                      <a:lnTo>
                        <a:pt x="1437" y="546"/>
                      </a:lnTo>
                      <a:lnTo>
                        <a:pt x="1440" y="543"/>
                      </a:lnTo>
                      <a:lnTo>
                        <a:pt x="1441" y="540"/>
                      </a:lnTo>
                      <a:lnTo>
                        <a:pt x="1441" y="538"/>
                      </a:lnTo>
                      <a:lnTo>
                        <a:pt x="1437" y="533"/>
                      </a:lnTo>
                      <a:lnTo>
                        <a:pt x="1423" y="540"/>
                      </a:lnTo>
                      <a:close/>
                      <a:moveTo>
                        <a:pt x="1488" y="268"/>
                      </a:moveTo>
                      <a:lnTo>
                        <a:pt x="1488" y="268"/>
                      </a:lnTo>
                      <a:lnTo>
                        <a:pt x="1491" y="270"/>
                      </a:lnTo>
                      <a:lnTo>
                        <a:pt x="1495" y="268"/>
                      </a:lnTo>
                      <a:lnTo>
                        <a:pt x="1499" y="266"/>
                      </a:lnTo>
                      <a:lnTo>
                        <a:pt x="1504" y="266"/>
                      </a:lnTo>
                      <a:lnTo>
                        <a:pt x="1508" y="269"/>
                      </a:lnTo>
                      <a:lnTo>
                        <a:pt x="1508" y="265"/>
                      </a:lnTo>
                      <a:lnTo>
                        <a:pt x="1508" y="262"/>
                      </a:lnTo>
                      <a:lnTo>
                        <a:pt x="1506" y="261"/>
                      </a:lnTo>
                      <a:lnTo>
                        <a:pt x="1504" y="259"/>
                      </a:lnTo>
                      <a:lnTo>
                        <a:pt x="1499" y="259"/>
                      </a:lnTo>
                      <a:lnTo>
                        <a:pt x="1495" y="258"/>
                      </a:lnTo>
                      <a:lnTo>
                        <a:pt x="1488" y="268"/>
                      </a:lnTo>
                      <a:close/>
                      <a:moveTo>
                        <a:pt x="1570" y="988"/>
                      </a:moveTo>
                      <a:lnTo>
                        <a:pt x="1570" y="988"/>
                      </a:lnTo>
                      <a:lnTo>
                        <a:pt x="1569" y="981"/>
                      </a:lnTo>
                      <a:lnTo>
                        <a:pt x="1566" y="983"/>
                      </a:lnTo>
                      <a:lnTo>
                        <a:pt x="1563" y="985"/>
                      </a:lnTo>
                      <a:lnTo>
                        <a:pt x="1562" y="986"/>
                      </a:lnTo>
                      <a:lnTo>
                        <a:pt x="1559" y="986"/>
                      </a:lnTo>
                      <a:lnTo>
                        <a:pt x="1553" y="983"/>
                      </a:lnTo>
                      <a:lnTo>
                        <a:pt x="1548" y="982"/>
                      </a:lnTo>
                      <a:lnTo>
                        <a:pt x="1558" y="996"/>
                      </a:lnTo>
                      <a:lnTo>
                        <a:pt x="1570" y="988"/>
                      </a:lnTo>
                      <a:close/>
                      <a:moveTo>
                        <a:pt x="1649" y="47"/>
                      </a:moveTo>
                      <a:lnTo>
                        <a:pt x="1649" y="47"/>
                      </a:lnTo>
                      <a:lnTo>
                        <a:pt x="1663" y="56"/>
                      </a:lnTo>
                      <a:lnTo>
                        <a:pt x="1668" y="43"/>
                      </a:lnTo>
                      <a:lnTo>
                        <a:pt x="1649" y="47"/>
                      </a:lnTo>
                      <a:close/>
                      <a:moveTo>
                        <a:pt x="1690" y="734"/>
                      </a:moveTo>
                      <a:lnTo>
                        <a:pt x="1690" y="734"/>
                      </a:lnTo>
                      <a:lnTo>
                        <a:pt x="1681" y="730"/>
                      </a:lnTo>
                      <a:lnTo>
                        <a:pt x="1678" y="730"/>
                      </a:lnTo>
                      <a:lnTo>
                        <a:pt x="1675" y="731"/>
                      </a:lnTo>
                      <a:lnTo>
                        <a:pt x="1675" y="734"/>
                      </a:lnTo>
                      <a:lnTo>
                        <a:pt x="1678" y="740"/>
                      </a:lnTo>
                      <a:lnTo>
                        <a:pt x="1681" y="743"/>
                      </a:lnTo>
                      <a:lnTo>
                        <a:pt x="1685" y="745"/>
                      </a:lnTo>
                      <a:lnTo>
                        <a:pt x="1690" y="734"/>
                      </a:lnTo>
                      <a:close/>
                      <a:moveTo>
                        <a:pt x="201" y="252"/>
                      </a:moveTo>
                      <a:lnTo>
                        <a:pt x="201" y="252"/>
                      </a:lnTo>
                      <a:lnTo>
                        <a:pt x="198" y="248"/>
                      </a:lnTo>
                      <a:lnTo>
                        <a:pt x="194" y="247"/>
                      </a:lnTo>
                      <a:lnTo>
                        <a:pt x="190" y="245"/>
                      </a:lnTo>
                      <a:lnTo>
                        <a:pt x="185" y="245"/>
                      </a:lnTo>
                      <a:lnTo>
                        <a:pt x="181" y="248"/>
                      </a:lnTo>
                      <a:lnTo>
                        <a:pt x="180" y="251"/>
                      </a:lnTo>
                      <a:lnTo>
                        <a:pt x="180" y="254"/>
                      </a:lnTo>
                      <a:lnTo>
                        <a:pt x="180" y="259"/>
                      </a:lnTo>
                      <a:lnTo>
                        <a:pt x="181" y="257"/>
                      </a:lnTo>
                      <a:lnTo>
                        <a:pt x="184" y="254"/>
                      </a:lnTo>
                      <a:lnTo>
                        <a:pt x="190" y="252"/>
                      </a:lnTo>
                      <a:lnTo>
                        <a:pt x="195" y="252"/>
                      </a:lnTo>
                      <a:lnTo>
                        <a:pt x="201" y="252"/>
                      </a:lnTo>
                      <a:close/>
                      <a:moveTo>
                        <a:pt x="908" y="243"/>
                      </a:moveTo>
                      <a:lnTo>
                        <a:pt x="908" y="243"/>
                      </a:lnTo>
                      <a:lnTo>
                        <a:pt x="908" y="247"/>
                      </a:lnTo>
                      <a:lnTo>
                        <a:pt x="908" y="250"/>
                      </a:lnTo>
                      <a:lnTo>
                        <a:pt x="910" y="252"/>
                      </a:lnTo>
                      <a:lnTo>
                        <a:pt x="911" y="254"/>
                      </a:lnTo>
                      <a:lnTo>
                        <a:pt x="915" y="252"/>
                      </a:lnTo>
                      <a:lnTo>
                        <a:pt x="918" y="251"/>
                      </a:lnTo>
                      <a:lnTo>
                        <a:pt x="921" y="247"/>
                      </a:lnTo>
                      <a:lnTo>
                        <a:pt x="922" y="241"/>
                      </a:lnTo>
                      <a:lnTo>
                        <a:pt x="908" y="243"/>
                      </a:lnTo>
                      <a:close/>
                      <a:moveTo>
                        <a:pt x="291" y="407"/>
                      </a:moveTo>
                      <a:lnTo>
                        <a:pt x="291" y="407"/>
                      </a:lnTo>
                      <a:lnTo>
                        <a:pt x="296" y="420"/>
                      </a:lnTo>
                      <a:lnTo>
                        <a:pt x="299" y="416"/>
                      </a:lnTo>
                      <a:lnTo>
                        <a:pt x="303" y="413"/>
                      </a:lnTo>
                      <a:lnTo>
                        <a:pt x="307" y="409"/>
                      </a:lnTo>
                      <a:lnTo>
                        <a:pt x="309" y="407"/>
                      </a:lnTo>
                      <a:lnTo>
                        <a:pt x="309" y="405"/>
                      </a:lnTo>
                      <a:lnTo>
                        <a:pt x="291" y="407"/>
                      </a:lnTo>
                      <a:close/>
                      <a:moveTo>
                        <a:pt x="299" y="881"/>
                      </a:moveTo>
                      <a:lnTo>
                        <a:pt x="299" y="881"/>
                      </a:lnTo>
                      <a:lnTo>
                        <a:pt x="302" y="885"/>
                      </a:lnTo>
                      <a:lnTo>
                        <a:pt x="306" y="887"/>
                      </a:lnTo>
                      <a:lnTo>
                        <a:pt x="309" y="885"/>
                      </a:lnTo>
                      <a:lnTo>
                        <a:pt x="311" y="884"/>
                      </a:lnTo>
                      <a:lnTo>
                        <a:pt x="314" y="882"/>
                      </a:lnTo>
                      <a:lnTo>
                        <a:pt x="317" y="880"/>
                      </a:lnTo>
                      <a:lnTo>
                        <a:pt x="317" y="875"/>
                      </a:lnTo>
                      <a:lnTo>
                        <a:pt x="316" y="871"/>
                      </a:lnTo>
                      <a:lnTo>
                        <a:pt x="299" y="881"/>
                      </a:lnTo>
                      <a:close/>
                      <a:moveTo>
                        <a:pt x="336" y="754"/>
                      </a:moveTo>
                      <a:lnTo>
                        <a:pt x="336" y="754"/>
                      </a:lnTo>
                      <a:lnTo>
                        <a:pt x="341" y="749"/>
                      </a:lnTo>
                      <a:lnTo>
                        <a:pt x="345" y="745"/>
                      </a:lnTo>
                      <a:lnTo>
                        <a:pt x="347" y="741"/>
                      </a:lnTo>
                      <a:lnTo>
                        <a:pt x="349" y="736"/>
                      </a:lnTo>
                      <a:lnTo>
                        <a:pt x="339" y="740"/>
                      </a:lnTo>
                      <a:lnTo>
                        <a:pt x="334" y="744"/>
                      </a:lnTo>
                      <a:lnTo>
                        <a:pt x="334" y="745"/>
                      </a:lnTo>
                      <a:lnTo>
                        <a:pt x="334" y="747"/>
                      </a:lnTo>
                      <a:lnTo>
                        <a:pt x="336" y="754"/>
                      </a:lnTo>
                      <a:close/>
                      <a:moveTo>
                        <a:pt x="413" y="867"/>
                      </a:moveTo>
                      <a:lnTo>
                        <a:pt x="413" y="867"/>
                      </a:lnTo>
                      <a:lnTo>
                        <a:pt x="411" y="860"/>
                      </a:lnTo>
                      <a:lnTo>
                        <a:pt x="410" y="859"/>
                      </a:lnTo>
                      <a:lnTo>
                        <a:pt x="408" y="857"/>
                      </a:lnTo>
                      <a:lnTo>
                        <a:pt x="404" y="856"/>
                      </a:lnTo>
                      <a:lnTo>
                        <a:pt x="400" y="856"/>
                      </a:lnTo>
                      <a:lnTo>
                        <a:pt x="390" y="862"/>
                      </a:lnTo>
                      <a:lnTo>
                        <a:pt x="413" y="867"/>
                      </a:lnTo>
                      <a:close/>
                      <a:moveTo>
                        <a:pt x="483" y="450"/>
                      </a:moveTo>
                      <a:lnTo>
                        <a:pt x="483" y="450"/>
                      </a:lnTo>
                      <a:lnTo>
                        <a:pt x="476" y="450"/>
                      </a:lnTo>
                      <a:lnTo>
                        <a:pt x="472" y="453"/>
                      </a:lnTo>
                      <a:lnTo>
                        <a:pt x="469" y="456"/>
                      </a:lnTo>
                      <a:lnTo>
                        <a:pt x="469" y="460"/>
                      </a:lnTo>
                      <a:lnTo>
                        <a:pt x="471" y="463"/>
                      </a:lnTo>
                      <a:lnTo>
                        <a:pt x="472" y="464"/>
                      </a:lnTo>
                      <a:lnTo>
                        <a:pt x="476" y="464"/>
                      </a:lnTo>
                      <a:lnTo>
                        <a:pt x="479" y="461"/>
                      </a:lnTo>
                      <a:lnTo>
                        <a:pt x="482" y="457"/>
                      </a:lnTo>
                      <a:lnTo>
                        <a:pt x="483" y="450"/>
                      </a:lnTo>
                      <a:close/>
                      <a:moveTo>
                        <a:pt x="544" y="263"/>
                      </a:moveTo>
                      <a:lnTo>
                        <a:pt x="544" y="263"/>
                      </a:lnTo>
                      <a:lnTo>
                        <a:pt x="550" y="273"/>
                      </a:lnTo>
                      <a:lnTo>
                        <a:pt x="562" y="266"/>
                      </a:lnTo>
                      <a:lnTo>
                        <a:pt x="563" y="263"/>
                      </a:lnTo>
                      <a:lnTo>
                        <a:pt x="563" y="261"/>
                      </a:lnTo>
                      <a:lnTo>
                        <a:pt x="561" y="259"/>
                      </a:lnTo>
                      <a:lnTo>
                        <a:pt x="557" y="259"/>
                      </a:lnTo>
                      <a:lnTo>
                        <a:pt x="544" y="263"/>
                      </a:lnTo>
                      <a:close/>
                      <a:moveTo>
                        <a:pt x="314" y="445"/>
                      </a:moveTo>
                      <a:lnTo>
                        <a:pt x="314" y="445"/>
                      </a:lnTo>
                      <a:lnTo>
                        <a:pt x="314" y="449"/>
                      </a:lnTo>
                      <a:lnTo>
                        <a:pt x="316" y="452"/>
                      </a:lnTo>
                      <a:lnTo>
                        <a:pt x="318" y="453"/>
                      </a:lnTo>
                      <a:lnTo>
                        <a:pt x="323" y="455"/>
                      </a:lnTo>
                      <a:lnTo>
                        <a:pt x="325" y="453"/>
                      </a:lnTo>
                      <a:lnTo>
                        <a:pt x="329" y="453"/>
                      </a:lnTo>
                      <a:lnTo>
                        <a:pt x="332" y="450"/>
                      </a:lnTo>
                      <a:lnTo>
                        <a:pt x="332" y="446"/>
                      </a:lnTo>
                      <a:lnTo>
                        <a:pt x="314" y="445"/>
                      </a:lnTo>
                      <a:close/>
                      <a:moveTo>
                        <a:pt x="835" y="1079"/>
                      </a:moveTo>
                      <a:lnTo>
                        <a:pt x="835" y="1079"/>
                      </a:lnTo>
                      <a:lnTo>
                        <a:pt x="832" y="1083"/>
                      </a:lnTo>
                      <a:lnTo>
                        <a:pt x="832" y="1087"/>
                      </a:lnTo>
                      <a:lnTo>
                        <a:pt x="833" y="1091"/>
                      </a:lnTo>
                      <a:lnTo>
                        <a:pt x="835" y="1096"/>
                      </a:lnTo>
                      <a:lnTo>
                        <a:pt x="842" y="1090"/>
                      </a:lnTo>
                      <a:lnTo>
                        <a:pt x="843" y="1086"/>
                      </a:lnTo>
                      <a:lnTo>
                        <a:pt x="840" y="1083"/>
                      </a:lnTo>
                      <a:lnTo>
                        <a:pt x="835" y="1079"/>
                      </a:lnTo>
                      <a:close/>
                      <a:moveTo>
                        <a:pt x="1668" y="734"/>
                      </a:moveTo>
                      <a:lnTo>
                        <a:pt x="1668" y="734"/>
                      </a:lnTo>
                      <a:lnTo>
                        <a:pt x="1660" y="731"/>
                      </a:lnTo>
                      <a:lnTo>
                        <a:pt x="1656" y="731"/>
                      </a:lnTo>
                      <a:lnTo>
                        <a:pt x="1654" y="731"/>
                      </a:lnTo>
                      <a:lnTo>
                        <a:pt x="1653" y="734"/>
                      </a:lnTo>
                      <a:lnTo>
                        <a:pt x="1653" y="740"/>
                      </a:lnTo>
                      <a:lnTo>
                        <a:pt x="1668" y="734"/>
                      </a:lnTo>
                      <a:close/>
                      <a:moveTo>
                        <a:pt x="1322" y="529"/>
                      </a:moveTo>
                      <a:lnTo>
                        <a:pt x="1322" y="529"/>
                      </a:lnTo>
                      <a:lnTo>
                        <a:pt x="1313" y="542"/>
                      </a:lnTo>
                      <a:lnTo>
                        <a:pt x="1315" y="545"/>
                      </a:lnTo>
                      <a:lnTo>
                        <a:pt x="1319" y="545"/>
                      </a:lnTo>
                      <a:lnTo>
                        <a:pt x="1328" y="542"/>
                      </a:lnTo>
                      <a:lnTo>
                        <a:pt x="1322" y="529"/>
                      </a:lnTo>
                      <a:close/>
                      <a:moveTo>
                        <a:pt x="130" y="488"/>
                      </a:moveTo>
                      <a:lnTo>
                        <a:pt x="130" y="488"/>
                      </a:lnTo>
                      <a:lnTo>
                        <a:pt x="137" y="491"/>
                      </a:lnTo>
                      <a:lnTo>
                        <a:pt x="141" y="492"/>
                      </a:lnTo>
                      <a:lnTo>
                        <a:pt x="147" y="491"/>
                      </a:lnTo>
                      <a:lnTo>
                        <a:pt x="148" y="488"/>
                      </a:lnTo>
                      <a:lnTo>
                        <a:pt x="148" y="485"/>
                      </a:lnTo>
                      <a:lnTo>
                        <a:pt x="145" y="482"/>
                      </a:lnTo>
                      <a:lnTo>
                        <a:pt x="141" y="482"/>
                      </a:lnTo>
                      <a:lnTo>
                        <a:pt x="137" y="484"/>
                      </a:lnTo>
                      <a:lnTo>
                        <a:pt x="130" y="488"/>
                      </a:lnTo>
                      <a:close/>
                      <a:moveTo>
                        <a:pt x="343" y="867"/>
                      </a:moveTo>
                      <a:lnTo>
                        <a:pt x="343" y="867"/>
                      </a:lnTo>
                      <a:lnTo>
                        <a:pt x="338" y="866"/>
                      </a:lnTo>
                      <a:lnTo>
                        <a:pt x="334" y="869"/>
                      </a:lnTo>
                      <a:lnTo>
                        <a:pt x="325" y="874"/>
                      </a:lnTo>
                      <a:lnTo>
                        <a:pt x="332" y="877"/>
                      </a:lnTo>
                      <a:lnTo>
                        <a:pt x="336" y="877"/>
                      </a:lnTo>
                      <a:lnTo>
                        <a:pt x="339" y="874"/>
                      </a:lnTo>
                      <a:lnTo>
                        <a:pt x="343" y="867"/>
                      </a:lnTo>
                      <a:close/>
                      <a:moveTo>
                        <a:pt x="977" y="194"/>
                      </a:moveTo>
                      <a:lnTo>
                        <a:pt x="977" y="194"/>
                      </a:lnTo>
                      <a:lnTo>
                        <a:pt x="979" y="197"/>
                      </a:lnTo>
                      <a:lnTo>
                        <a:pt x="979" y="201"/>
                      </a:lnTo>
                      <a:lnTo>
                        <a:pt x="982" y="203"/>
                      </a:lnTo>
                      <a:lnTo>
                        <a:pt x="987" y="204"/>
                      </a:lnTo>
                      <a:lnTo>
                        <a:pt x="989" y="201"/>
                      </a:lnTo>
                      <a:lnTo>
                        <a:pt x="990" y="197"/>
                      </a:lnTo>
                      <a:lnTo>
                        <a:pt x="989" y="194"/>
                      </a:lnTo>
                      <a:lnTo>
                        <a:pt x="986" y="193"/>
                      </a:lnTo>
                      <a:lnTo>
                        <a:pt x="983" y="191"/>
                      </a:lnTo>
                      <a:lnTo>
                        <a:pt x="977" y="194"/>
                      </a:lnTo>
                      <a:close/>
                      <a:moveTo>
                        <a:pt x="1319" y="1035"/>
                      </a:moveTo>
                      <a:lnTo>
                        <a:pt x="1319" y="1035"/>
                      </a:lnTo>
                      <a:lnTo>
                        <a:pt x="1314" y="1026"/>
                      </a:lnTo>
                      <a:lnTo>
                        <a:pt x="1299" y="1035"/>
                      </a:lnTo>
                      <a:lnTo>
                        <a:pt x="1300" y="1037"/>
                      </a:lnTo>
                      <a:lnTo>
                        <a:pt x="1319" y="1035"/>
                      </a:lnTo>
                      <a:close/>
                      <a:moveTo>
                        <a:pt x="1332" y="115"/>
                      </a:moveTo>
                      <a:lnTo>
                        <a:pt x="1332" y="115"/>
                      </a:lnTo>
                      <a:lnTo>
                        <a:pt x="1343" y="111"/>
                      </a:lnTo>
                      <a:lnTo>
                        <a:pt x="1344" y="110"/>
                      </a:lnTo>
                      <a:lnTo>
                        <a:pt x="1344" y="107"/>
                      </a:lnTo>
                      <a:lnTo>
                        <a:pt x="1343" y="106"/>
                      </a:lnTo>
                      <a:lnTo>
                        <a:pt x="1342" y="104"/>
                      </a:lnTo>
                      <a:lnTo>
                        <a:pt x="1340" y="106"/>
                      </a:lnTo>
                      <a:lnTo>
                        <a:pt x="1337" y="104"/>
                      </a:lnTo>
                      <a:lnTo>
                        <a:pt x="1335" y="103"/>
                      </a:lnTo>
                      <a:lnTo>
                        <a:pt x="1333" y="101"/>
                      </a:lnTo>
                      <a:lnTo>
                        <a:pt x="1332" y="101"/>
                      </a:lnTo>
                      <a:lnTo>
                        <a:pt x="1331" y="101"/>
                      </a:lnTo>
                      <a:lnTo>
                        <a:pt x="1329" y="104"/>
                      </a:lnTo>
                      <a:lnTo>
                        <a:pt x="1329" y="108"/>
                      </a:lnTo>
                      <a:lnTo>
                        <a:pt x="1332" y="115"/>
                      </a:lnTo>
                      <a:close/>
                      <a:moveTo>
                        <a:pt x="1008" y="615"/>
                      </a:moveTo>
                      <a:lnTo>
                        <a:pt x="1008" y="615"/>
                      </a:lnTo>
                      <a:lnTo>
                        <a:pt x="1007" y="611"/>
                      </a:lnTo>
                      <a:lnTo>
                        <a:pt x="1000" y="611"/>
                      </a:lnTo>
                      <a:lnTo>
                        <a:pt x="994" y="612"/>
                      </a:lnTo>
                      <a:lnTo>
                        <a:pt x="993" y="615"/>
                      </a:lnTo>
                      <a:lnTo>
                        <a:pt x="993" y="618"/>
                      </a:lnTo>
                      <a:lnTo>
                        <a:pt x="993" y="621"/>
                      </a:lnTo>
                      <a:lnTo>
                        <a:pt x="995" y="623"/>
                      </a:lnTo>
                      <a:lnTo>
                        <a:pt x="1008" y="615"/>
                      </a:lnTo>
                      <a:close/>
                      <a:moveTo>
                        <a:pt x="228" y="362"/>
                      </a:moveTo>
                      <a:lnTo>
                        <a:pt x="228" y="362"/>
                      </a:lnTo>
                      <a:lnTo>
                        <a:pt x="208" y="370"/>
                      </a:lnTo>
                      <a:lnTo>
                        <a:pt x="216" y="373"/>
                      </a:lnTo>
                      <a:lnTo>
                        <a:pt x="221" y="373"/>
                      </a:lnTo>
                      <a:lnTo>
                        <a:pt x="224" y="371"/>
                      </a:lnTo>
                      <a:lnTo>
                        <a:pt x="226" y="369"/>
                      </a:lnTo>
                      <a:lnTo>
                        <a:pt x="228" y="362"/>
                      </a:lnTo>
                      <a:close/>
                      <a:moveTo>
                        <a:pt x="447" y="509"/>
                      </a:moveTo>
                      <a:lnTo>
                        <a:pt x="447" y="509"/>
                      </a:lnTo>
                      <a:lnTo>
                        <a:pt x="453" y="506"/>
                      </a:lnTo>
                      <a:lnTo>
                        <a:pt x="454" y="502"/>
                      </a:lnTo>
                      <a:lnTo>
                        <a:pt x="455" y="499"/>
                      </a:lnTo>
                      <a:lnTo>
                        <a:pt x="454" y="495"/>
                      </a:lnTo>
                      <a:lnTo>
                        <a:pt x="453" y="493"/>
                      </a:lnTo>
                      <a:lnTo>
                        <a:pt x="447" y="491"/>
                      </a:lnTo>
                      <a:lnTo>
                        <a:pt x="447" y="509"/>
                      </a:lnTo>
                      <a:close/>
                      <a:moveTo>
                        <a:pt x="1102" y="700"/>
                      </a:moveTo>
                      <a:lnTo>
                        <a:pt x="1102" y="700"/>
                      </a:lnTo>
                      <a:lnTo>
                        <a:pt x="1106" y="701"/>
                      </a:lnTo>
                      <a:lnTo>
                        <a:pt x="1109" y="701"/>
                      </a:lnTo>
                      <a:lnTo>
                        <a:pt x="1113" y="700"/>
                      </a:lnTo>
                      <a:lnTo>
                        <a:pt x="1116" y="697"/>
                      </a:lnTo>
                      <a:lnTo>
                        <a:pt x="1119" y="693"/>
                      </a:lnTo>
                      <a:lnTo>
                        <a:pt x="1119" y="690"/>
                      </a:lnTo>
                      <a:lnTo>
                        <a:pt x="1117" y="686"/>
                      </a:lnTo>
                      <a:lnTo>
                        <a:pt x="1102" y="700"/>
                      </a:lnTo>
                      <a:close/>
                      <a:moveTo>
                        <a:pt x="505" y="758"/>
                      </a:moveTo>
                      <a:lnTo>
                        <a:pt x="505" y="758"/>
                      </a:lnTo>
                      <a:lnTo>
                        <a:pt x="509" y="759"/>
                      </a:lnTo>
                      <a:lnTo>
                        <a:pt x="515" y="761"/>
                      </a:lnTo>
                      <a:lnTo>
                        <a:pt x="519" y="759"/>
                      </a:lnTo>
                      <a:lnTo>
                        <a:pt x="522" y="758"/>
                      </a:lnTo>
                      <a:lnTo>
                        <a:pt x="522" y="755"/>
                      </a:lnTo>
                      <a:lnTo>
                        <a:pt x="522" y="754"/>
                      </a:lnTo>
                      <a:lnTo>
                        <a:pt x="518" y="752"/>
                      </a:lnTo>
                      <a:lnTo>
                        <a:pt x="514" y="752"/>
                      </a:lnTo>
                      <a:lnTo>
                        <a:pt x="507" y="755"/>
                      </a:lnTo>
                      <a:lnTo>
                        <a:pt x="505" y="758"/>
                      </a:lnTo>
                      <a:close/>
                      <a:moveTo>
                        <a:pt x="815" y="115"/>
                      </a:moveTo>
                      <a:lnTo>
                        <a:pt x="815" y="115"/>
                      </a:lnTo>
                      <a:lnTo>
                        <a:pt x="814" y="111"/>
                      </a:lnTo>
                      <a:lnTo>
                        <a:pt x="813" y="110"/>
                      </a:lnTo>
                      <a:lnTo>
                        <a:pt x="810" y="110"/>
                      </a:lnTo>
                      <a:lnTo>
                        <a:pt x="809" y="110"/>
                      </a:lnTo>
                      <a:lnTo>
                        <a:pt x="804" y="113"/>
                      </a:lnTo>
                      <a:lnTo>
                        <a:pt x="802" y="114"/>
                      </a:lnTo>
                      <a:lnTo>
                        <a:pt x="797" y="114"/>
                      </a:lnTo>
                      <a:lnTo>
                        <a:pt x="795" y="117"/>
                      </a:lnTo>
                      <a:lnTo>
                        <a:pt x="795" y="119"/>
                      </a:lnTo>
                      <a:lnTo>
                        <a:pt x="796" y="124"/>
                      </a:lnTo>
                      <a:lnTo>
                        <a:pt x="815" y="115"/>
                      </a:lnTo>
                      <a:close/>
                      <a:moveTo>
                        <a:pt x="1839" y="315"/>
                      </a:moveTo>
                      <a:lnTo>
                        <a:pt x="1839" y="315"/>
                      </a:lnTo>
                      <a:lnTo>
                        <a:pt x="1844" y="317"/>
                      </a:lnTo>
                      <a:lnTo>
                        <a:pt x="1850" y="319"/>
                      </a:lnTo>
                      <a:lnTo>
                        <a:pt x="1855" y="319"/>
                      </a:lnTo>
                      <a:lnTo>
                        <a:pt x="1865" y="316"/>
                      </a:lnTo>
                      <a:lnTo>
                        <a:pt x="1858" y="315"/>
                      </a:lnTo>
                      <a:lnTo>
                        <a:pt x="1852" y="313"/>
                      </a:lnTo>
                      <a:lnTo>
                        <a:pt x="1839" y="315"/>
                      </a:lnTo>
                      <a:close/>
                      <a:moveTo>
                        <a:pt x="655" y="1054"/>
                      </a:moveTo>
                      <a:lnTo>
                        <a:pt x="655" y="1054"/>
                      </a:lnTo>
                      <a:lnTo>
                        <a:pt x="627" y="1054"/>
                      </a:lnTo>
                      <a:lnTo>
                        <a:pt x="633" y="1058"/>
                      </a:lnTo>
                      <a:lnTo>
                        <a:pt x="635" y="1060"/>
                      </a:lnTo>
                      <a:lnTo>
                        <a:pt x="641" y="1060"/>
                      </a:lnTo>
                      <a:lnTo>
                        <a:pt x="645" y="1060"/>
                      </a:lnTo>
                      <a:lnTo>
                        <a:pt x="651" y="1058"/>
                      </a:lnTo>
                      <a:lnTo>
                        <a:pt x="655" y="1054"/>
                      </a:lnTo>
                      <a:close/>
                      <a:moveTo>
                        <a:pt x="1635" y="495"/>
                      </a:moveTo>
                      <a:lnTo>
                        <a:pt x="1635" y="495"/>
                      </a:lnTo>
                      <a:lnTo>
                        <a:pt x="1649" y="500"/>
                      </a:lnTo>
                      <a:lnTo>
                        <a:pt x="1654" y="491"/>
                      </a:lnTo>
                      <a:lnTo>
                        <a:pt x="1649" y="488"/>
                      </a:lnTo>
                      <a:lnTo>
                        <a:pt x="1645" y="489"/>
                      </a:lnTo>
                      <a:lnTo>
                        <a:pt x="1635" y="495"/>
                      </a:lnTo>
                      <a:close/>
                      <a:moveTo>
                        <a:pt x="893" y="475"/>
                      </a:moveTo>
                      <a:lnTo>
                        <a:pt x="893" y="475"/>
                      </a:lnTo>
                      <a:lnTo>
                        <a:pt x="890" y="474"/>
                      </a:lnTo>
                      <a:lnTo>
                        <a:pt x="887" y="474"/>
                      </a:lnTo>
                      <a:lnTo>
                        <a:pt x="885" y="475"/>
                      </a:lnTo>
                      <a:lnTo>
                        <a:pt x="882" y="478"/>
                      </a:lnTo>
                      <a:lnTo>
                        <a:pt x="882" y="479"/>
                      </a:lnTo>
                      <a:lnTo>
                        <a:pt x="882" y="481"/>
                      </a:lnTo>
                      <a:lnTo>
                        <a:pt x="885" y="485"/>
                      </a:lnTo>
                      <a:lnTo>
                        <a:pt x="889" y="486"/>
                      </a:lnTo>
                      <a:lnTo>
                        <a:pt x="893" y="486"/>
                      </a:lnTo>
                      <a:lnTo>
                        <a:pt x="893" y="475"/>
                      </a:lnTo>
                      <a:close/>
                      <a:moveTo>
                        <a:pt x="1286" y="234"/>
                      </a:moveTo>
                      <a:lnTo>
                        <a:pt x="1286" y="234"/>
                      </a:lnTo>
                      <a:lnTo>
                        <a:pt x="1290" y="236"/>
                      </a:lnTo>
                      <a:lnTo>
                        <a:pt x="1295" y="234"/>
                      </a:lnTo>
                      <a:lnTo>
                        <a:pt x="1297" y="232"/>
                      </a:lnTo>
                      <a:lnTo>
                        <a:pt x="1300" y="229"/>
                      </a:lnTo>
                      <a:lnTo>
                        <a:pt x="1299" y="227"/>
                      </a:lnTo>
                      <a:lnTo>
                        <a:pt x="1297" y="225"/>
                      </a:lnTo>
                      <a:lnTo>
                        <a:pt x="1293" y="225"/>
                      </a:lnTo>
                      <a:lnTo>
                        <a:pt x="1290" y="226"/>
                      </a:lnTo>
                      <a:lnTo>
                        <a:pt x="1288" y="229"/>
                      </a:lnTo>
                      <a:lnTo>
                        <a:pt x="1286" y="232"/>
                      </a:lnTo>
                      <a:lnTo>
                        <a:pt x="1286" y="234"/>
                      </a:lnTo>
                      <a:close/>
                      <a:moveTo>
                        <a:pt x="1231" y="538"/>
                      </a:moveTo>
                      <a:lnTo>
                        <a:pt x="1231" y="538"/>
                      </a:lnTo>
                      <a:lnTo>
                        <a:pt x="1220" y="538"/>
                      </a:lnTo>
                      <a:lnTo>
                        <a:pt x="1216" y="536"/>
                      </a:lnTo>
                      <a:lnTo>
                        <a:pt x="1209" y="533"/>
                      </a:lnTo>
                      <a:lnTo>
                        <a:pt x="1214" y="540"/>
                      </a:lnTo>
                      <a:lnTo>
                        <a:pt x="1217" y="543"/>
                      </a:lnTo>
                      <a:lnTo>
                        <a:pt x="1223" y="545"/>
                      </a:lnTo>
                      <a:lnTo>
                        <a:pt x="1231" y="545"/>
                      </a:lnTo>
                      <a:lnTo>
                        <a:pt x="1231" y="538"/>
                      </a:lnTo>
                      <a:close/>
                      <a:moveTo>
                        <a:pt x="1260" y="330"/>
                      </a:moveTo>
                      <a:lnTo>
                        <a:pt x="1260" y="330"/>
                      </a:lnTo>
                      <a:lnTo>
                        <a:pt x="1264" y="330"/>
                      </a:lnTo>
                      <a:lnTo>
                        <a:pt x="1270" y="330"/>
                      </a:lnTo>
                      <a:lnTo>
                        <a:pt x="1274" y="329"/>
                      </a:lnTo>
                      <a:lnTo>
                        <a:pt x="1275" y="327"/>
                      </a:lnTo>
                      <a:lnTo>
                        <a:pt x="1277" y="326"/>
                      </a:lnTo>
                      <a:lnTo>
                        <a:pt x="1257" y="320"/>
                      </a:lnTo>
                      <a:lnTo>
                        <a:pt x="1260" y="330"/>
                      </a:lnTo>
                      <a:close/>
                      <a:moveTo>
                        <a:pt x="1509" y="770"/>
                      </a:moveTo>
                      <a:lnTo>
                        <a:pt x="1509" y="770"/>
                      </a:lnTo>
                      <a:lnTo>
                        <a:pt x="1515" y="774"/>
                      </a:lnTo>
                      <a:lnTo>
                        <a:pt x="1519" y="776"/>
                      </a:lnTo>
                      <a:lnTo>
                        <a:pt x="1524" y="776"/>
                      </a:lnTo>
                      <a:lnTo>
                        <a:pt x="1528" y="773"/>
                      </a:lnTo>
                      <a:lnTo>
                        <a:pt x="1524" y="769"/>
                      </a:lnTo>
                      <a:lnTo>
                        <a:pt x="1520" y="767"/>
                      </a:lnTo>
                      <a:lnTo>
                        <a:pt x="1515" y="769"/>
                      </a:lnTo>
                      <a:lnTo>
                        <a:pt x="1509" y="770"/>
                      </a:lnTo>
                      <a:close/>
                      <a:moveTo>
                        <a:pt x="788" y="488"/>
                      </a:moveTo>
                      <a:lnTo>
                        <a:pt x="788" y="488"/>
                      </a:lnTo>
                      <a:lnTo>
                        <a:pt x="813" y="493"/>
                      </a:lnTo>
                      <a:lnTo>
                        <a:pt x="811" y="489"/>
                      </a:lnTo>
                      <a:lnTo>
                        <a:pt x="810" y="486"/>
                      </a:lnTo>
                      <a:lnTo>
                        <a:pt x="804" y="486"/>
                      </a:lnTo>
                      <a:lnTo>
                        <a:pt x="799" y="485"/>
                      </a:lnTo>
                      <a:lnTo>
                        <a:pt x="793" y="484"/>
                      </a:lnTo>
                      <a:lnTo>
                        <a:pt x="791" y="485"/>
                      </a:lnTo>
                      <a:lnTo>
                        <a:pt x="788" y="488"/>
                      </a:lnTo>
                      <a:close/>
                      <a:moveTo>
                        <a:pt x="86" y="110"/>
                      </a:moveTo>
                      <a:lnTo>
                        <a:pt x="86" y="110"/>
                      </a:lnTo>
                      <a:lnTo>
                        <a:pt x="77" y="113"/>
                      </a:lnTo>
                      <a:lnTo>
                        <a:pt x="73" y="114"/>
                      </a:lnTo>
                      <a:lnTo>
                        <a:pt x="72" y="117"/>
                      </a:lnTo>
                      <a:lnTo>
                        <a:pt x="72" y="121"/>
                      </a:lnTo>
                      <a:lnTo>
                        <a:pt x="79" y="119"/>
                      </a:lnTo>
                      <a:lnTo>
                        <a:pt x="83" y="118"/>
                      </a:lnTo>
                      <a:lnTo>
                        <a:pt x="84" y="115"/>
                      </a:lnTo>
                      <a:lnTo>
                        <a:pt x="86" y="110"/>
                      </a:lnTo>
                      <a:close/>
                      <a:moveTo>
                        <a:pt x="969" y="787"/>
                      </a:moveTo>
                      <a:lnTo>
                        <a:pt x="969" y="787"/>
                      </a:lnTo>
                      <a:lnTo>
                        <a:pt x="975" y="780"/>
                      </a:lnTo>
                      <a:lnTo>
                        <a:pt x="976" y="776"/>
                      </a:lnTo>
                      <a:lnTo>
                        <a:pt x="975" y="772"/>
                      </a:lnTo>
                      <a:lnTo>
                        <a:pt x="968" y="776"/>
                      </a:lnTo>
                      <a:lnTo>
                        <a:pt x="965" y="780"/>
                      </a:lnTo>
                      <a:lnTo>
                        <a:pt x="966" y="783"/>
                      </a:lnTo>
                      <a:lnTo>
                        <a:pt x="969" y="787"/>
                      </a:lnTo>
                      <a:close/>
                      <a:moveTo>
                        <a:pt x="932" y="244"/>
                      </a:moveTo>
                      <a:lnTo>
                        <a:pt x="932" y="244"/>
                      </a:lnTo>
                      <a:lnTo>
                        <a:pt x="937" y="247"/>
                      </a:lnTo>
                      <a:lnTo>
                        <a:pt x="943" y="248"/>
                      </a:lnTo>
                      <a:lnTo>
                        <a:pt x="948" y="247"/>
                      </a:lnTo>
                      <a:lnTo>
                        <a:pt x="954" y="244"/>
                      </a:lnTo>
                      <a:lnTo>
                        <a:pt x="948" y="241"/>
                      </a:lnTo>
                      <a:lnTo>
                        <a:pt x="944" y="240"/>
                      </a:lnTo>
                      <a:lnTo>
                        <a:pt x="939" y="241"/>
                      </a:lnTo>
                      <a:lnTo>
                        <a:pt x="932" y="244"/>
                      </a:lnTo>
                      <a:close/>
                      <a:moveTo>
                        <a:pt x="159" y="686"/>
                      </a:moveTo>
                      <a:lnTo>
                        <a:pt x="159" y="686"/>
                      </a:lnTo>
                      <a:lnTo>
                        <a:pt x="163" y="686"/>
                      </a:lnTo>
                      <a:lnTo>
                        <a:pt x="166" y="684"/>
                      </a:lnTo>
                      <a:lnTo>
                        <a:pt x="169" y="683"/>
                      </a:lnTo>
                      <a:lnTo>
                        <a:pt x="170" y="680"/>
                      </a:lnTo>
                      <a:lnTo>
                        <a:pt x="170" y="676"/>
                      </a:lnTo>
                      <a:lnTo>
                        <a:pt x="169" y="673"/>
                      </a:lnTo>
                      <a:lnTo>
                        <a:pt x="169" y="672"/>
                      </a:lnTo>
                      <a:lnTo>
                        <a:pt x="166" y="672"/>
                      </a:lnTo>
                      <a:lnTo>
                        <a:pt x="163" y="673"/>
                      </a:lnTo>
                      <a:lnTo>
                        <a:pt x="162" y="677"/>
                      </a:lnTo>
                      <a:lnTo>
                        <a:pt x="159" y="686"/>
                      </a:lnTo>
                      <a:close/>
                      <a:moveTo>
                        <a:pt x="350" y="132"/>
                      </a:moveTo>
                      <a:lnTo>
                        <a:pt x="350" y="132"/>
                      </a:lnTo>
                      <a:lnTo>
                        <a:pt x="347" y="135"/>
                      </a:lnTo>
                      <a:lnTo>
                        <a:pt x="347" y="137"/>
                      </a:lnTo>
                      <a:lnTo>
                        <a:pt x="350" y="139"/>
                      </a:lnTo>
                      <a:lnTo>
                        <a:pt x="353" y="140"/>
                      </a:lnTo>
                      <a:lnTo>
                        <a:pt x="356" y="140"/>
                      </a:lnTo>
                      <a:lnTo>
                        <a:pt x="360" y="140"/>
                      </a:lnTo>
                      <a:lnTo>
                        <a:pt x="363" y="139"/>
                      </a:lnTo>
                      <a:lnTo>
                        <a:pt x="365" y="136"/>
                      </a:lnTo>
                      <a:lnTo>
                        <a:pt x="350" y="132"/>
                      </a:lnTo>
                      <a:close/>
                      <a:moveTo>
                        <a:pt x="1022" y="401"/>
                      </a:moveTo>
                      <a:lnTo>
                        <a:pt x="1022" y="401"/>
                      </a:lnTo>
                      <a:lnTo>
                        <a:pt x="1018" y="406"/>
                      </a:lnTo>
                      <a:lnTo>
                        <a:pt x="1016" y="410"/>
                      </a:lnTo>
                      <a:lnTo>
                        <a:pt x="1018" y="413"/>
                      </a:lnTo>
                      <a:lnTo>
                        <a:pt x="1022" y="417"/>
                      </a:lnTo>
                      <a:lnTo>
                        <a:pt x="1023" y="413"/>
                      </a:lnTo>
                      <a:lnTo>
                        <a:pt x="1025" y="409"/>
                      </a:lnTo>
                      <a:lnTo>
                        <a:pt x="1025" y="405"/>
                      </a:lnTo>
                      <a:lnTo>
                        <a:pt x="1022" y="401"/>
                      </a:lnTo>
                      <a:close/>
                      <a:moveTo>
                        <a:pt x="645" y="982"/>
                      </a:moveTo>
                      <a:lnTo>
                        <a:pt x="645" y="982"/>
                      </a:lnTo>
                      <a:lnTo>
                        <a:pt x="653" y="975"/>
                      </a:lnTo>
                      <a:lnTo>
                        <a:pt x="656" y="971"/>
                      </a:lnTo>
                      <a:lnTo>
                        <a:pt x="656" y="970"/>
                      </a:lnTo>
                      <a:lnTo>
                        <a:pt x="655" y="968"/>
                      </a:lnTo>
                      <a:lnTo>
                        <a:pt x="648" y="965"/>
                      </a:lnTo>
                      <a:lnTo>
                        <a:pt x="645" y="982"/>
                      </a:lnTo>
                      <a:close/>
                      <a:moveTo>
                        <a:pt x="454" y="389"/>
                      </a:moveTo>
                      <a:lnTo>
                        <a:pt x="454" y="389"/>
                      </a:lnTo>
                      <a:lnTo>
                        <a:pt x="455" y="395"/>
                      </a:lnTo>
                      <a:lnTo>
                        <a:pt x="458" y="396"/>
                      </a:lnTo>
                      <a:lnTo>
                        <a:pt x="462" y="396"/>
                      </a:lnTo>
                      <a:lnTo>
                        <a:pt x="467" y="396"/>
                      </a:lnTo>
                      <a:lnTo>
                        <a:pt x="472" y="395"/>
                      </a:lnTo>
                      <a:lnTo>
                        <a:pt x="473" y="394"/>
                      </a:lnTo>
                      <a:lnTo>
                        <a:pt x="472" y="389"/>
                      </a:lnTo>
                      <a:lnTo>
                        <a:pt x="454" y="389"/>
                      </a:lnTo>
                      <a:close/>
                      <a:moveTo>
                        <a:pt x="707" y="237"/>
                      </a:moveTo>
                      <a:lnTo>
                        <a:pt x="707" y="237"/>
                      </a:lnTo>
                      <a:lnTo>
                        <a:pt x="710" y="239"/>
                      </a:lnTo>
                      <a:lnTo>
                        <a:pt x="712" y="239"/>
                      </a:lnTo>
                      <a:lnTo>
                        <a:pt x="717" y="234"/>
                      </a:lnTo>
                      <a:lnTo>
                        <a:pt x="721" y="229"/>
                      </a:lnTo>
                      <a:lnTo>
                        <a:pt x="720" y="226"/>
                      </a:lnTo>
                      <a:lnTo>
                        <a:pt x="716" y="222"/>
                      </a:lnTo>
                      <a:lnTo>
                        <a:pt x="707" y="237"/>
                      </a:lnTo>
                      <a:close/>
                      <a:moveTo>
                        <a:pt x="1200" y="1127"/>
                      </a:moveTo>
                      <a:lnTo>
                        <a:pt x="1200" y="1127"/>
                      </a:lnTo>
                      <a:lnTo>
                        <a:pt x="1200" y="1123"/>
                      </a:lnTo>
                      <a:lnTo>
                        <a:pt x="1198" y="1122"/>
                      </a:lnTo>
                      <a:lnTo>
                        <a:pt x="1193" y="1121"/>
                      </a:lnTo>
                      <a:lnTo>
                        <a:pt x="1189" y="1122"/>
                      </a:lnTo>
                      <a:lnTo>
                        <a:pt x="1187" y="1125"/>
                      </a:lnTo>
                      <a:lnTo>
                        <a:pt x="1189" y="1127"/>
                      </a:lnTo>
                      <a:lnTo>
                        <a:pt x="1192" y="1130"/>
                      </a:lnTo>
                      <a:lnTo>
                        <a:pt x="1196" y="1129"/>
                      </a:lnTo>
                      <a:lnTo>
                        <a:pt x="1200" y="1127"/>
                      </a:lnTo>
                      <a:close/>
                      <a:moveTo>
                        <a:pt x="410" y="421"/>
                      </a:moveTo>
                      <a:lnTo>
                        <a:pt x="410" y="421"/>
                      </a:lnTo>
                      <a:lnTo>
                        <a:pt x="406" y="424"/>
                      </a:lnTo>
                      <a:lnTo>
                        <a:pt x="403" y="427"/>
                      </a:lnTo>
                      <a:lnTo>
                        <a:pt x="403" y="430"/>
                      </a:lnTo>
                      <a:lnTo>
                        <a:pt x="404" y="432"/>
                      </a:lnTo>
                      <a:lnTo>
                        <a:pt x="408" y="434"/>
                      </a:lnTo>
                      <a:lnTo>
                        <a:pt x="411" y="434"/>
                      </a:lnTo>
                      <a:lnTo>
                        <a:pt x="414" y="431"/>
                      </a:lnTo>
                      <a:lnTo>
                        <a:pt x="415" y="428"/>
                      </a:lnTo>
                      <a:lnTo>
                        <a:pt x="413" y="424"/>
                      </a:lnTo>
                      <a:lnTo>
                        <a:pt x="410" y="421"/>
                      </a:lnTo>
                      <a:close/>
                      <a:moveTo>
                        <a:pt x="781" y="1068"/>
                      </a:moveTo>
                      <a:lnTo>
                        <a:pt x="781" y="1068"/>
                      </a:lnTo>
                      <a:lnTo>
                        <a:pt x="782" y="1067"/>
                      </a:lnTo>
                      <a:lnTo>
                        <a:pt x="778" y="1062"/>
                      </a:lnTo>
                      <a:lnTo>
                        <a:pt x="775" y="1060"/>
                      </a:lnTo>
                      <a:lnTo>
                        <a:pt x="770" y="1060"/>
                      </a:lnTo>
                      <a:lnTo>
                        <a:pt x="766" y="1062"/>
                      </a:lnTo>
                      <a:lnTo>
                        <a:pt x="766" y="1065"/>
                      </a:lnTo>
                      <a:lnTo>
                        <a:pt x="767" y="1067"/>
                      </a:lnTo>
                      <a:lnTo>
                        <a:pt x="771" y="1068"/>
                      </a:lnTo>
                      <a:lnTo>
                        <a:pt x="781" y="1068"/>
                      </a:lnTo>
                      <a:close/>
                      <a:moveTo>
                        <a:pt x="1252" y="993"/>
                      </a:moveTo>
                      <a:lnTo>
                        <a:pt x="1252" y="993"/>
                      </a:lnTo>
                      <a:lnTo>
                        <a:pt x="1253" y="995"/>
                      </a:lnTo>
                      <a:lnTo>
                        <a:pt x="1267" y="988"/>
                      </a:lnTo>
                      <a:lnTo>
                        <a:pt x="1264" y="977"/>
                      </a:lnTo>
                      <a:lnTo>
                        <a:pt x="1252" y="993"/>
                      </a:lnTo>
                      <a:close/>
                      <a:moveTo>
                        <a:pt x="856" y="745"/>
                      </a:moveTo>
                      <a:lnTo>
                        <a:pt x="856" y="745"/>
                      </a:lnTo>
                      <a:lnTo>
                        <a:pt x="861" y="751"/>
                      </a:lnTo>
                      <a:lnTo>
                        <a:pt x="865" y="752"/>
                      </a:lnTo>
                      <a:lnTo>
                        <a:pt x="869" y="751"/>
                      </a:lnTo>
                      <a:lnTo>
                        <a:pt x="875" y="747"/>
                      </a:lnTo>
                      <a:lnTo>
                        <a:pt x="869" y="745"/>
                      </a:lnTo>
                      <a:lnTo>
                        <a:pt x="867" y="744"/>
                      </a:lnTo>
                      <a:lnTo>
                        <a:pt x="856" y="745"/>
                      </a:lnTo>
                      <a:close/>
                      <a:moveTo>
                        <a:pt x="320" y="179"/>
                      </a:moveTo>
                      <a:lnTo>
                        <a:pt x="320" y="179"/>
                      </a:lnTo>
                      <a:lnTo>
                        <a:pt x="311" y="179"/>
                      </a:lnTo>
                      <a:lnTo>
                        <a:pt x="306" y="179"/>
                      </a:lnTo>
                      <a:lnTo>
                        <a:pt x="305" y="180"/>
                      </a:lnTo>
                      <a:lnTo>
                        <a:pt x="303" y="183"/>
                      </a:lnTo>
                      <a:lnTo>
                        <a:pt x="302" y="187"/>
                      </a:lnTo>
                      <a:lnTo>
                        <a:pt x="306" y="187"/>
                      </a:lnTo>
                      <a:lnTo>
                        <a:pt x="310" y="187"/>
                      </a:lnTo>
                      <a:lnTo>
                        <a:pt x="314" y="185"/>
                      </a:lnTo>
                      <a:lnTo>
                        <a:pt x="320" y="179"/>
                      </a:lnTo>
                      <a:close/>
                      <a:moveTo>
                        <a:pt x="1090" y="1017"/>
                      </a:moveTo>
                      <a:lnTo>
                        <a:pt x="1090" y="1017"/>
                      </a:lnTo>
                      <a:lnTo>
                        <a:pt x="1099" y="1013"/>
                      </a:lnTo>
                      <a:lnTo>
                        <a:pt x="1105" y="1010"/>
                      </a:lnTo>
                      <a:lnTo>
                        <a:pt x="1106" y="1007"/>
                      </a:lnTo>
                      <a:lnTo>
                        <a:pt x="1106" y="1006"/>
                      </a:lnTo>
                      <a:lnTo>
                        <a:pt x="1105" y="1001"/>
                      </a:lnTo>
                      <a:lnTo>
                        <a:pt x="1101" y="1004"/>
                      </a:lnTo>
                      <a:lnTo>
                        <a:pt x="1095" y="1007"/>
                      </a:lnTo>
                      <a:lnTo>
                        <a:pt x="1091" y="1011"/>
                      </a:lnTo>
                      <a:lnTo>
                        <a:pt x="1090" y="1014"/>
                      </a:lnTo>
                      <a:lnTo>
                        <a:pt x="1090" y="1017"/>
                      </a:lnTo>
                      <a:close/>
                      <a:moveTo>
                        <a:pt x="863" y="227"/>
                      </a:moveTo>
                      <a:lnTo>
                        <a:pt x="863" y="227"/>
                      </a:lnTo>
                      <a:lnTo>
                        <a:pt x="868" y="240"/>
                      </a:lnTo>
                      <a:lnTo>
                        <a:pt x="882" y="226"/>
                      </a:lnTo>
                      <a:lnTo>
                        <a:pt x="863" y="227"/>
                      </a:lnTo>
                      <a:close/>
                      <a:moveTo>
                        <a:pt x="1081" y="286"/>
                      </a:moveTo>
                      <a:lnTo>
                        <a:pt x="1081" y="286"/>
                      </a:lnTo>
                      <a:lnTo>
                        <a:pt x="1087" y="290"/>
                      </a:lnTo>
                      <a:lnTo>
                        <a:pt x="1091" y="290"/>
                      </a:lnTo>
                      <a:lnTo>
                        <a:pt x="1095" y="288"/>
                      </a:lnTo>
                      <a:lnTo>
                        <a:pt x="1101" y="283"/>
                      </a:lnTo>
                      <a:lnTo>
                        <a:pt x="1095" y="281"/>
                      </a:lnTo>
                      <a:lnTo>
                        <a:pt x="1091" y="283"/>
                      </a:lnTo>
                      <a:lnTo>
                        <a:pt x="1081" y="286"/>
                      </a:lnTo>
                      <a:close/>
                      <a:moveTo>
                        <a:pt x="961" y="262"/>
                      </a:moveTo>
                      <a:lnTo>
                        <a:pt x="961" y="262"/>
                      </a:lnTo>
                      <a:lnTo>
                        <a:pt x="959" y="259"/>
                      </a:lnTo>
                      <a:lnTo>
                        <a:pt x="954" y="261"/>
                      </a:lnTo>
                      <a:lnTo>
                        <a:pt x="950" y="262"/>
                      </a:lnTo>
                      <a:lnTo>
                        <a:pt x="950" y="265"/>
                      </a:lnTo>
                      <a:lnTo>
                        <a:pt x="951" y="269"/>
                      </a:lnTo>
                      <a:lnTo>
                        <a:pt x="953" y="272"/>
                      </a:lnTo>
                      <a:lnTo>
                        <a:pt x="957" y="276"/>
                      </a:lnTo>
                      <a:lnTo>
                        <a:pt x="961" y="262"/>
                      </a:lnTo>
                      <a:close/>
                      <a:moveTo>
                        <a:pt x="1771" y="1126"/>
                      </a:moveTo>
                      <a:lnTo>
                        <a:pt x="1771" y="1126"/>
                      </a:lnTo>
                      <a:lnTo>
                        <a:pt x="1774" y="1121"/>
                      </a:lnTo>
                      <a:lnTo>
                        <a:pt x="1775" y="1116"/>
                      </a:lnTo>
                      <a:lnTo>
                        <a:pt x="1774" y="1114"/>
                      </a:lnTo>
                      <a:lnTo>
                        <a:pt x="1772" y="1111"/>
                      </a:lnTo>
                      <a:lnTo>
                        <a:pt x="1768" y="1109"/>
                      </a:lnTo>
                      <a:lnTo>
                        <a:pt x="1765" y="1111"/>
                      </a:lnTo>
                      <a:lnTo>
                        <a:pt x="1765" y="1114"/>
                      </a:lnTo>
                      <a:lnTo>
                        <a:pt x="1765" y="1118"/>
                      </a:lnTo>
                      <a:lnTo>
                        <a:pt x="1767" y="1121"/>
                      </a:lnTo>
                      <a:lnTo>
                        <a:pt x="1771" y="1126"/>
                      </a:lnTo>
                      <a:close/>
                      <a:moveTo>
                        <a:pt x="1624" y="1017"/>
                      </a:moveTo>
                      <a:lnTo>
                        <a:pt x="1624" y="1017"/>
                      </a:lnTo>
                      <a:lnTo>
                        <a:pt x="1618" y="1014"/>
                      </a:lnTo>
                      <a:lnTo>
                        <a:pt x="1613" y="1014"/>
                      </a:lnTo>
                      <a:lnTo>
                        <a:pt x="1607" y="1015"/>
                      </a:lnTo>
                      <a:lnTo>
                        <a:pt x="1600" y="1019"/>
                      </a:lnTo>
                      <a:lnTo>
                        <a:pt x="1607" y="1021"/>
                      </a:lnTo>
                      <a:lnTo>
                        <a:pt x="1613" y="1019"/>
                      </a:lnTo>
                      <a:lnTo>
                        <a:pt x="1624" y="1017"/>
                      </a:lnTo>
                      <a:close/>
                      <a:moveTo>
                        <a:pt x="392" y="322"/>
                      </a:moveTo>
                      <a:lnTo>
                        <a:pt x="392" y="322"/>
                      </a:lnTo>
                      <a:lnTo>
                        <a:pt x="388" y="313"/>
                      </a:lnTo>
                      <a:lnTo>
                        <a:pt x="385" y="309"/>
                      </a:lnTo>
                      <a:lnTo>
                        <a:pt x="383" y="309"/>
                      </a:lnTo>
                      <a:lnTo>
                        <a:pt x="382" y="311"/>
                      </a:lnTo>
                      <a:lnTo>
                        <a:pt x="377" y="313"/>
                      </a:lnTo>
                      <a:lnTo>
                        <a:pt x="381" y="316"/>
                      </a:lnTo>
                      <a:lnTo>
                        <a:pt x="392" y="322"/>
                      </a:lnTo>
                      <a:close/>
                      <a:moveTo>
                        <a:pt x="1153" y="826"/>
                      </a:moveTo>
                      <a:lnTo>
                        <a:pt x="1153" y="826"/>
                      </a:lnTo>
                      <a:lnTo>
                        <a:pt x="1141" y="831"/>
                      </a:lnTo>
                      <a:lnTo>
                        <a:pt x="1141" y="834"/>
                      </a:lnTo>
                      <a:lnTo>
                        <a:pt x="1144" y="837"/>
                      </a:lnTo>
                      <a:lnTo>
                        <a:pt x="1146" y="837"/>
                      </a:lnTo>
                      <a:lnTo>
                        <a:pt x="1149" y="835"/>
                      </a:lnTo>
                      <a:lnTo>
                        <a:pt x="1152" y="831"/>
                      </a:lnTo>
                      <a:lnTo>
                        <a:pt x="1153" y="826"/>
                      </a:lnTo>
                      <a:close/>
                      <a:moveTo>
                        <a:pt x="364" y="270"/>
                      </a:moveTo>
                      <a:lnTo>
                        <a:pt x="364" y="270"/>
                      </a:lnTo>
                      <a:lnTo>
                        <a:pt x="364" y="273"/>
                      </a:lnTo>
                      <a:lnTo>
                        <a:pt x="372" y="276"/>
                      </a:lnTo>
                      <a:lnTo>
                        <a:pt x="381" y="277"/>
                      </a:lnTo>
                      <a:lnTo>
                        <a:pt x="381" y="276"/>
                      </a:lnTo>
                      <a:lnTo>
                        <a:pt x="381" y="275"/>
                      </a:lnTo>
                      <a:lnTo>
                        <a:pt x="378" y="272"/>
                      </a:lnTo>
                      <a:lnTo>
                        <a:pt x="374" y="269"/>
                      </a:lnTo>
                      <a:lnTo>
                        <a:pt x="370" y="269"/>
                      </a:lnTo>
                      <a:lnTo>
                        <a:pt x="364" y="270"/>
                      </a:lnTo>
                      <a:close/>
                      <a:moveTo>
                        <a:pt x="1313" y="708"/>
                      </a:moveTo>
                      <a:lnTo>
                        <a:pt x="1313" y="708"/>
                      </a:lnTo>
                      <a:lnTo>
                        <a:pt x="1321" y="708"/>
                      </a:lnTo>
                      <a:lnTo>
                        <a:pt x="1325" y="707"/>
                      </a:lnTo>
                      <a:lnTo>
                        <a:pt x="1326" y="704"/>
                      </a:lnTo>
                      <a:lnTo>
                        <a:pt x="1326" y="700"/>
                      </a:lnTo>
                      <a:lnTo>
                        <a:pt x="1322" y="701"/>
                      </a:lnTo>
                      <a:lnTo>
                        <a:pt x="1318" y="702"/>
                      </a:lnTo>
                      <a:lnTo>
                        <a:pt x="1314" y="704"/>
                      </a:lnTo>
                      <a:lnTo>
                        <a:pt x="1313" y="708"/>
                      </a:lnTo>
                      <a:close/>
                      <a:moveTo>
                        <a:pt x="468" y="270"/>
                      </a:moveTo>
                      <a:lnTo>
                        <a:pt x="468" y="270"/>
                      </a:lnTo>
                      <a:lnTo>
                        <a:pt x="476" y="275"/>
                      </a:lnTo>
                      <a:lnTo>
                        <a:pt x="482" y="275"/>
                      </a:lnTo>
                      <a:lnTo>
                        <a:pt x="485" y="273"/>
                      </a:lnTo>
                      <a:lnTo>
                        <a:pt x="487" y="270"/>
                      </a:lnTo>
                      <a:lnTo>
                        <a:pt x="482" y="268"/>
                      </a:lnTo>
                      <a:lnTo>
                        <a:pt x="478" y="266"/>
                      </a:lnTo>
                      <a:lnTo>
                        <a:pt x="472" y="268"/>
                      </a:lnTo>
                      <a:lnTo>
                        <a:pt x="468" y="270"/>
                      </a:lnTo>
                      <a:close/>
                      <a:moveTo>
                        <a:pt x="537" y="272"/>
                      </a:moveTo>
                      <a:lnTo>
                        <a:pt x="537" y="272"/>
                      </a:lnTo>
                      <a:lnTo>
                        <a:pt x="539" y="281"/>
                      </a:lnTo>
                      <a:lnTo>
                        <a:pt x="539" y="291"/>
                      </a:lnTo>
                      <a:lnTo>
                        <a:pt x="541" y="293"/>
                      </a:lnTo>
                      <a:lnTo>
                        <a:pt x="544" y="287"/>
                      </a:lnTo>
                      <a:lnTo>
                        <a:pt x="545" y="283"/>
                      </a:lnTo>
                      <a:lnTo>
                        <a:pt x="547" y="277"/>
                      </a:lnTo>
                      <a:lnTo>
                        <a:pt x="545" y="272"/>
                      </a:lnTo>
                      <a:lnTo>
                        <a:pt x="537" y="272"/>
                      </a:lnTo>
                      <a:close/>
                      <a:moveTo>
                        <a:pt x="314" y="1104"/>
                      </a:moveTo>
                      <a:lnTo>
                        <a:pt x="314" y="1104"/>
                      </a:lnTo>
                      <a:lnTo>
                        <a:pt x="318" y="1105"/>
                      </a:lnTo>
                      <a:lnTo>
                        <a:pt x="328" y="1094"/>
                      </a:lnTo>
                      <a:lnTo>
                        <a:pt x="317" y="1089"/>
                      </a:lnTo>
                      <a:lnTo>
                        <a:pt x="314" y="1104"/>
                      </a:lnTo>
                      <a:close/>
                      <a:moveTo>
                        <a:pt x="323" y="862"/>
                      </a:moveTo>
                      <a:lnTo>
                        <a:pt x="323" y="862"/>
                      </a:lnTo>
                      <a:lnTo>
                        <a:pt x="318" y="860"/>
                      </a:lnTo>
                      <a:lnTo>
                        <a:pt x="316" y="857"/>
                      </a:lnTo>
                      <a:lnTo>
                        <a:pt x="311" y="856"/>
                      </a:lnTo>
                      <a:lnTo>
                        <a:pt x="307" y="859"/>
                      </a:lnTo>
                      <a:lnTo>
                        <a:pt x="307" y="862"/>
                      </a:lnTo>
                      <a:lnTo>
                        <a:pt x="309" y="864"/>
                      </a:lnTo>
                      <a:lnTo>
                        <a:pt x="311" y="866"/>
                      </a:lnTo>
                      <a:lnTo>
                        <a:pt x="314" y="867"/>
                      </a:lnTo>
                      <a:lnTo>
                        <a:pt x="318" y="864"/>
                      </a:lnTo>
                      <a:lnTo>
                        <a:pt x="323" y="862"/>
                      </a:lnTo>
                      <a:close/>
                      <a:moveTo>
                        <a:pt x="1307" y="1065"/>
                      </a:moveTo>
                      <a:lnTo>
                        <a:pt x="1307" y="1065"/>
                      </a:lnTo>
                      <a:lnTo>
                        <a:pt x="1311" y="1058"/>
                      </a:lnTo>
                      <a:lnTo>
                        <a:pt x="1313" y="1054"/>
                      </a:lnTo>
                      <a:lnTo>
                        <a:pt x="1311" y="1053"/>
                      </a:lnTo>
                      <a:lnTo>
                        <a:pt x="1310" y="1051"/>
                      </a:lnTo>
                      <a:lnTo>
                        <a:pt x="1304" y="1051"/>
                      </a:lnTo>
                      <a:lnTo>
                        <a:pt x="1307" y="1065"/>
                      </a:lnTo>
                      <a:close/>
                      <a:moveTo>
                        <a:pt x="680" y="558"/>
                      </a:moveTo>
                      <a:lnTo>
                        <a:pt x="680" y="558"/>
                      </a:lnTo>
                      <a:lnTo>
                        <a:pt x="695" y="558"/>
                      </a:lnTo>
                      <a:lnTo>
                        <a:pt x="696" y="557"/>
                      </a:lnTo>
                      <a:lnTo>
                        <a:pt x="698" y="554"/>
                      </a:lnTo>
                      <a:lnTo>
                        <a:pt x="696" y="553"/>
                      </a:lnTo>
                      <a:lnTo>
                        <a:pt x="695" y="551"/>
                      </a:lnTo>
                      <a:lnTo>
                        <a:pt x="687" y="553"/>
                      </a:lnTo>
                      <a:lnTo>
                        <a:pt x="683" y="554"/>
                      </a:lnTo>
                      <a:lnTo>
                        <a:pt x="680" y="558"/>
                      </a:lnTo>
                      <a:close/>
                      <a:moveTo>
                        <a:pt x="1510" y="89"/>
                      </a:moveTo>
                      <a:lnTo>
                        <a:pt x="1510" y="89"/>
                      </a:lnTo>
                      <a:lnTo>
                        <a:pt x="1505" y="89"/>
                      </a:lnTo>
                      <a:lnTo>
                        <a:pt x="1501" y="90"/>
                      </a:lnTo>
                      <a:lnTo>
                        <a:pt x="1499" y="93"/>
                      </a:lnTo>
                      <a:lnTo>
                        <a:pt x="1501" y="97"/>
                      </a:lnTo>
                      <a:lnTo>
                        <a:pt x="1504" y="99"/>
                      </a:lnTo>
                      <a:lnTo>
                        <a:pt x="1508" y="99"/>
                      </a:lnTo>
                      <a:lnTo>
                        <a:pt x="1510" y="97"/>
                      </a:lnTo>
                      <a:lnTo>
                        <a:pt x="1512" y="93"/>
                      </a:lnTo>
                      <a:lnTo>
                        <a:pt x="1510" y="89"/>
                      </a:lnTo>
                      <a:close/>
                      <a:moveTo>
                        <a:pt x="779" y="659"/>
                      </a:moveTo>
                      <a:lnTo>
                        <a:pt x="779" y="659"/>
                      </a:lnTo>
                      <a:lnTo>
                        <a:pt x="786" y="659"/>
                      </a:lnTo>
                      <a:lnTo>
                        <a:pt x="789" y="657"/>
                      </a:lnTo>
                      <a:lnTo>
                        <a:pt x="792" y="653"/>
                      </a:lnTo>
                      <a:lnTo>
                        <a:pt x="795" y="650"/>
                      </a:lnTo>
                      <a:lnTo>
                        <a:pt x="791" y="648"/>
                      </a:lnTo>
                      <a:lnTo>
                        <a:pt x="788" y="648"/>
                      </a:lnTo>
                      <a:lnTo>
                        <a:pt x="785" y="653"/>
                      </a:lnTo>
                      <a:lnTo>
                        <a:pt x="779" y="659"/>
                      </a:lnTo>
                      <a:close/>
                      <a:moveTo>
                        <a:pt x="300" y="563"/>
                      </a:moveTo>
                      <a:lnTo>
                        <a:pt x="300" y="563"/>
                      </a:lnTo>
                      <a:lnTo>
                        <a:pt x="316" y="549"/>
                      </a:lnTo>
                      <a:lnTo>
                        <a:pt x="311" y="546"/>
                      </a:lnTo>
                      <a:lnTo>
                        <a:pt x="309" y="546"/>
                      </a:lnTo>
                      <a:lnTo>
                        <a:pt x="305" y="549"/>
                      </a:lnTo>
                      <a:lnTo>
                        <a:pt x="302" y="553"/>
                      </a:lnTo>
                      <a:lnTo>
                        <a:pt x="300" y="563"/>
                      </a:lnTo>
                      <a:close/>
                      <a:moveTo>
                        <a:pt x="1326" y="1010"/>
                      </a:moveTo>
                      <a:lnTo>
                        <a:pt x="1326" y="1010"/>
                      </a:lnTo>
                      <a:lnTo>
                        <a:pt x="1318" y="1007"/>
                      </a:lnTo>
                      <a:lnTo>
                        <a:pt x="1313" y="1006"/>
                      </a:lnTo>
                      <a:lnTo>
                        <a:pt x="1307" y="1007"/>
                      </a:lnTo>
                      <a:lnTo>
                        <a:pt x="1303" y="1010"/>
                      </a:lnTo>
                      <a:lnTo>
                        <a:pt x="1326" y="1010"/>
                      </a:lnTo>
                      <a:close/>
                      <a:moveTo>
                        <a:pt x="1624" y="31"/>
                      </a:moveTo>
                      <a:lnTo>
                        <a:pt x="1624" y="31"/>
                      </a:lnTo>
                      <a:lnTo>
                        <a:pt x="1614" y="34"/>
                      </a:lnTo>
                      <a:lnTo>
                        <a:pt x="1609" y="36"/>
                      </a:lnTo>
                      <a:lnTo>
                        <a:pt x="1609" y="38"/>
                      </a:lnTo>
                      <a:lnTo>
                        <a:pt x="1609" y="39"/>
                      </a:lnTo>
                      <a:lnTo>
                        <a:pt x="1610" y="45"/>
                      </a:lnTo>
                      <a:lnTo>
                        <a:pt x="1624" y="31"/>
                      </a:lnTo>
                      <a:close/>
                      <a:moveTo>
                        <a:pt x="921" y="194"/>
                      </a:moveTo>
                      <a:lnTo>
                        <a:pt x="921" y="194"/>
                      </a:lnTo>
                      <a:lnTo>
                        <a:pt x="917" y="190"/>
                      </a:lnTo>
                      <a:lnTo>
                        <a:pt x="914" y="189"/>
                      </a:lnTo>
                      <a:lnTo>
                        <a:pt x="910" y="190"/>
                      </a:lnTo>
                      <a:lnTo>
                        <a:pt x="903" y="194"/>
                      </a:lnTo>
                      <a:lnTo>
                        <a:pt x="907" y="197"/>
                      </a:lnTo>
                      <a:lnTo>
                        <a:pt x="911" y="197"/>
                      </a:lnTo>
                      <a:lnTo>
                        <a:pt x="915" y="197"/>
                      </a:lnTo>
                      <a:lnTo>
                        <a:pt x="921" y="194"/>
                      </a:lnTo>
                      <a:close/>
                      <a:moveTo>
                        <a:pt x="586" y="1011"/>
                      </a:moveTo>
                      <a:lnTo>
                        <a:pt x="586" y="1011"/>
                      </a:lnTo>
                      <a:lnTo>
                        <a:pt x="588" y="1003"/>
                      </a:lnTo>
                      <a:lnTo>
                        <a:pt x="588" y="1000"/>
                      </a:lnTo>
                      <a:lnTo>
                        <a:pt x="587" y="997"/>
                      </a:lnTo>
                      <a:lnTo>
                        <a:pt x="581" y="1000"/>
                      </a:lnTo>
                      <a:lnTo>
                        <a:pt x="579" y="1003"/>
                      </a:lnTo>
                      <a:lnTo>
                        <a:pt x="581" y="1006"/>
                      </a:lnTo>
                      <a:lnTo>
                        <a:pt x="586" y="1011"/>
                      </a:lnTo>
                      <a:close/>
                      <a:moveTo>
                        <a:pt x="1422" y="191"/>
                      </a:moveTo>
                      <a:lnTo>
                        <a:pt x="1422" y="191"/>
                      </a:lnTo>
                      <a:lnTo>
                        <a:pt x="1430" y="191"/>
                      </a:lnTo>
                      <a:lnTo>
                        <a:pt x="1434" y="190"/>
                      </a:lnTo>
                      <a:lnTo>
                        <a:pt x="1437" y="187"/>
                      </a:lnTo>
                      <a:lnTo>
                        <a:pt x="1437" y="182"/>
                      </a:lnTo>
                      <a:lnTo>
                        <a:pt x="1432" y="182"/>
                      </a:lnTo>
                      <a:lnTo>
                        <a:pt x="1427" y="185"/>
                      </a:lnTo>
                      <a:lnTo>
                        <a:pt x="1422" y="191"/>
                      </a:lnTo>
                      <a:close/>
                      <a:moveTo>
                        <a:pt x="341" y="1085"/>
                      </a:moveTo>
                      <a:lnTo>
                        <a:pt x="341" y="1085"/>
                      </a:lnTo>
                      <a:lnTo>
                        <a:pt x="338" y="1089"/>
                      </a:lnTo>
                      <a:lnTo>
                        <a:pt x="335" y="1091"/>
                      </a:lnTo>
                      <a:lnTo>
                        <a:pt x="334" y="1094"/>
                      </a:lnTo>
                      <a:lnTo>
                        <a:pt x="336" y="1097"/>
                      </a:lnTo>
                      <a:lnTo>
                        <a:pt x="339" y="1098"/>
                      </a:lnTo>
                      <a:lnTo>
                        <a:pt x="343" y="1097"/>
                      </a:lnTo>
                      <a:lnTo>
                        <a:pt x="346" y="1094"/>
                      </a:lnTo>
                      <a:lnTo>
                        <a:pt x="346" y="1091"/>
                      </a:lnTo>
                      <a:lnTo>
                        <a:pt x="345" y="1089"/>
                      </a:lnTo>
                      <a:lnTo>
                        <a:pt x="341" y="1085"/>
                      </a:lnTo>
                      <a:close/>
                      <a:moveTo>
                        <a:pt x="1238" y="416"/>
                      </a:moveTo>
                      <a:lnTo>
                        <a:pt x="1238" y="416"/>
                      </a:lnTo>
                      <a:lnTo>
                        <a:pt x="1235" y="412"/>
                      </a:lnTo>
                      <a:lnTo>
                        <a:pt x="1232" y="409"/>
                      </a:lnTo>
                      <a:lnTo>
                        <a:pt x="1229" y="409"/>
                      </a:lnTo>
                      <a:lnTo>
                        <a:pt x="1225" y="409"/>
                      </a:lnTo>
                      <a:lnTo>
                        <a:pt x="1223" y="410"/>
                      </a:lnTo>
                      <a:lnTo>
                        <a:pt x="1221" y="412"/>
                      </a:lnTo>
                      <a:lnTo>
                        <a:pt x="1221" y="413"/>
                      </a:lnTo>
                      <a:lnTo>
                        <a:pt x="1221" y="417"/>
                      </a:lnTo>
                      <a:lnTo>
                        <a:pt x="1238" y="416"/>
                      </a:lnTo>
                      <a:close/>
                      <a:moveTo>
                        <a:pt x="1030" y="324"/>
                      </a:moveTo>
                      <a:lnTo>
                        <a:pt x="1030" y="324"/>
                      </a:lnTo>
                      <a:lnTo>
                        <a:pt x="1033" y="326"/>
                      </a:lnTo>
                      <a:lnTo>
                        <a:pt x="1047" y="320"/>
                      </a:lnTo>
                      <a:lnTo>
                        <a:pt x="1041" y="308"/>
                      </a:lnTo>
                      <a:lnTo>
                        <a:pt x="1030" y="324"/>
                      </a:lnTo>
                      <a:close/>
                      <a:moveTo>
                        <a:pt x="554" y="603"/>
                      </a:moveTo>
                      <a:lnTo>
                        <a:pt x="554" y="603"/>
                      </a:lnTo>
                      <a:lnTo>
                        <a:pt x="561" y="604"/>
                      </a:lnTo>
                      <a:lnTo>
                        <a:pt x="565" y="603"/>
                      </a:lnTo>
                      <a:lnTo>
                        <a:pt x="566" y="600"/>
                      </a:lnTo>
                      <a:lnTo>
                        <a:pt x="568" y="593"/>
                      </a:lnTo>
                      <a:lnTo>
                        <a:pt x="562" y="594"/>
                      </a:lnTo>
                      <a:lnTo>
                        <a:pt x="558" y="596"/>
                      </a:lnTo>
                      <a:lnTo>
                        <a:pt x="555" y="599"/>
                      </a:lnTo>
                      <a:lnTo>
                        <a:pt x="554" y="603"/>
                      </a:lnTo>
                      <a:close/>
                      <a:moveTo>
                        <a:pt x="933" y="578"/>
                      </a:moveTo>
                      <a:lnTo>
                        <a:pt x="933" y="578"/>
                      </a:lnTo>
                      <a:lnTo>
                        <a:pt x="933" y="572"/>
                      </a:lnTo>
                      <a:lnTo>
                        <a:pt x="933" y="569"/>
                      </a:lnTo>
                      <a:lnTo>
                        <a:pt x="929" y="568"/>
                      </a:lnTo>
                      <a:lnTo>
                        <a:pt x="922" y="567"/>
                      </a:lnTo>
                      <a:lnTo>
                        <a:pt x="923" y="571"/>
                      </a:lnTo>
                      <a:lnTo>
                        <a:pt x="925" y="574"/>
                      </a:lnTo>
                      <a:lnTo>
                        <a:pt x="928" y="576"/>
                      </a:lnTo>
                      <a:lnTo>
                        <a:pt x="933" y="578"/>
                      </a:lnTo>
                      <a:close/>
                      <a:moveTo>
                        <a:pt x="242" y="240"/>
                      </a:moveTo>
                      <a:lnTo>
                        <a:pt x="242" y="240"/>
                      </a:lnTo>
                      <a:lnTo>
                        <a:pt x="251" y="241"/>
                      </a:lnTo>
                      <a:lnTo>
                        <a:pt x="255" y="240"/>
                      </a:lnTo>
                      <a:lnTo>
                        <a:pt x="257" y="237"/>
                      </a:lnTo>
                      <a:lnTo>
                        <a:pt x="259" y="232"/>
                      </a:lnTo>
                      <a:lnTo>
                        <a:pt x="253" y="233"/>
                      </a:lnTo>
                      <a:lnTo>
                        <a:pt x="249" y="234"/>
                      </a:lnTo>
                      <a:lnTo>
                        <a:pt x="245" y="236"/>
                      </a:lnTo>
                      <a:lnTo>
                        <a:pt x="242" y="237"/>
                      </a:lnTo>
                      <a:lnTo>
                        <a:pt x="242" y="240"/>
                      </a:lnTo>
                      <a:close/>
                      <a:moveTo>
                        <a:pt x="1018" y="356"/>
                      </a:moveTo>
                      <a:lnTo>
                        <a:pt x="1018" y="356"/>
                      </a:lnTo>
                      <a:lnTo>
                        <a:pt x="1012" y="355"/>
                      </a:lnTo>
                      <a:lnTo>
                        <a:pt x="1007" y="355"/>
                      </a:lnTo>
                      <a:lnTo>
                        <a:pt x="1002" y="358"/>
                      </a:lnTo>
                      <a:lnTo>
                        <a:pt x="998" y="360"/>
                      </a:lnTo>
                      <a:lnTo>
                        <a:pt x="1005" y="362"/>
                      </a:lnTo>
                      <a:lnTo>
                        <a:pt x="1008" y="362"/>
                      </a:lnTo>
                      <a:lnTo>
                        <a:pt x="1012" y="360"/>
                      </a:lnTo>
                      <a:lnTo>
                        <a:pt x="1018" y="356"/>
                      </a:lnTo>
                      <a:close/>
                      <a:moveTo>
                        <a:pt x="757" y="664"/>
                      </a:moveTo>
                      <a:lnTo>
                        <a:pt x="757" y="664"/>
                      </a:lnTo>
                      <a:lnTo>
                        <a:pt x="752" y="659"/>
                      </a:lnTo>
                      <a:lnTo>
                        <a:pt x="746" y="659"/>
                      </a:lnTo>
                      <a:lnTo>
                        <a:pt x="741" y="662"/>
                      </a:lnTo>
                      <a:lnTo>
                        <a:pt x="735" y="668"/>
                      </a:lnTo>
                      <a:lnTo>
                        <a:pt x="757" y="664"/>
                      </a:lnTo>
                      <a:close/>
                      <a:moveTo>
                        <a:pt x="698" y="171"/>
                      </a:moveTo>
                      <a:lnTo>
                        <a:pt x="698" y="171"/>
                      </a:lnTo>
                      <a:lnTo>
                        <a:pt x="695" y="183"/>
                      </a:lnTo>
                      <a:lnTo>
                        <a:pt x="703" y="180"/>
                      </a:lnTo>
                      <a:lnTo>
                        <a:pt x="707" y="178"/>
                      </a:lnTo>
                      <a:lnTo>
                        <a:pt x="709" y="173"/>
                      </a:lnTo>
                      <a:lnTo>
                        <a:pt x="698" y="171"/>
                      </a:lnTo>
                      <a:close/>
                      <a:moveTo>
                        <a:pt x="1857" y="85"/>
                      </a:moveTo>
                      <a:lnTo>
                        <a:pt x="1857" y="85"/>
                      </a:lnTo>
                      <a:lnTo>
                        <a:pt x="1859" y="82"/>
                      </a:lnTo>
                      <a:lnTo>
                        <a:pt x="1859" y="79"/>
                      </a:lnTo>
                      <a:lnTo>
                        <a:pt x="1858" y="74"/>
                      </a:lnTo>
                      <a:lnTo>
                        <a:pt x="1846" y="72"/>
                      </a:lnTo>
                      <a:lnTo>
                        <a:pt x="1844" y="75"/>
                      </a:lnTo>
                      <a:lnTo>
                        <a:pt x="1857" y="85"/>
                      </a:lnTo>
                      <a:close/>
                      <a:moveTo>
                        <a:pt x="1811" y="459"/>
                      </a:moveTo>
                      <a:lnTo>
                        <a:pt x="1811" y="459"/>
                      </a:lnTo>
                      <a:lnTo>
                        <a:pt x="1810" y="463"/>
                      </a:lnTo>
                      <a:lnTo>
                        <a:pt x="1810" y="466"/>
                      </a:lnTo>
                      <a:lnTo>
                        <a:pt x="1811" y="468"/>
                      </a:lnTo>
                      <a:lnTo>
                        <a:pt x="1814" y="471"/>
                      </a:lnTo>
                      <a:lnTo>
                        <a:pt x="1816" y="470"/>
                      </a:lnTo>
                      <a:lnTo>
                        <a:pt x="1819" y="468"/>
                      </a:lnTo>
                      <a:lnTo>
                        <a:pt x="1819" y="466"/>
                      </a:lnTo>
                      <a:lnTo>
                        <a:pt x="1819" y="463"/>
                      </a:lnTo>
                      <a:lnTo>
                        <a:pt x="1816" y="460"/>
                      </a:lnTo>
                      <a:lnTo>
                        <a:pt x="1814" y="459"/>
                      </a:lnTo>
                      <a:lnTo>
                        <a:pt x="1811" y="459"/>
                      </a:lnTo>
                      <a:close/>
                      <a:moveTo>
                        <a:pt x="1760" y="679"/>
                      </a:moveTo>
                      <a:lnTo>
                        <a:pt x="1760" y="679"/>
                      </a:lnTo>
                      <a:lnTo>
                        <a:pt x="1760" y="676"/>
                      </a:lnTo>
                      <a:lnTo>
                        <a:pt x="1756" y="675"/>
                      </a:lnTo>
                      <a:lnTo>
                        <a:pt x="1751" y="673"/>
                      </a:lnTo>
                      <a:lnTo>
                        <a:pt x="1749" y="673"/>
                      </a:lnTo>
                      <a:lnTo>
                        <a:pt x="1746" y="676"/>
                      </a:lnTo>
                      <a:lnTo>
                        <a:pt x="1749" y="679"/>
                      </a:lnTo>
                      <a:lnTo>
                        <a:pt x="1751" y="682"/>
                      </a:lnTo>
                      <a:lnTo>
                        <a:pt x="1756" y="680"/>
                      </a:lnTo>
                      <a:lnTo>
                        <a:pt x="1760" y="679"/>
                      </a:lnTo>
                      <a:close/>
                      <a:moveTo>
                        <a:pt x="1335" y="761"/>
                      </a:moveTo>
                      <a:lnTo>
                        <a:pt x="1335" y="761"/>
                      </a:lnTo>
                      <a:lnTo>
                        <a:pt x="1321" y="765"/>
                      </a:lnTo>
                      <a:lnTo>
                        <a:pt x="1325" y="769"/>
                      </a:lnTo>
                      <a:lnTo>
                        <a:pt x="1329" y="770"/>
                      </a:lnTo>
                      <a:lnTo>
                        <a:pt x="1332" y="767"/>
                      </a:lnTo>
                      <a:lnTo>
                        <a:pt x="1335" y="761"/>
                      </a:lnTo>
                      <a:close/>
                      <a:moveTo>
                        <a:pt x="422" y="997"/>
                      </a:moveTo>
                      <a:lnTo>
                        <a:pt x="422" y="997"/>
                      </a:lnTo>
                      <a:lnTo>
                        <a:pt x="419" y="1004"/>
                      </a:lnTo>
                      <a:lnTo>
                        <a:pt x="417" y="1007"/>
                      </a:lnTo>
                      <a:lnTo>
                        <a:pt x="413" y="1011"/>
                      </a:lnTo>
                      <a:lnTo>
                        <a:pt x="414" y="1013"/>
                      </a:lnTo>
                      <a:lnTo>
                        <a:pt x="415" y="1014"/>
                      </a:lnTo>
                      <a:lnTo>
                        <a:pt x="418" y="1014"/>
                      </a:lnTo>
                      <a:lnTo>
                        <a:pt x="422" y="1011"/>
                      </a:lnTo>
                      <a:lnTo>
                        <a:pt x="425" y="1008"/>
                      </a:lnTo>
                      <a:lnTo>
                        <a:pt x="425" y="1006"/>
                      </a:lnTo>
                      <a:lnTo>
                        <a:pt x="425" y="1001"/>
                      </a:lnTo>
                      <a:lnTo>
                        <a:pt x="422" y="997"/>
                      </a:lnTo>
                      <a:close/>
                      <a:moveTo>
                        <a:pt x="1268" y="709"/>
                      </a:moveTo>
                      <a:lnTo>
                        <a:pt x="1268" y="709"/>
                      </a:lnTo>
                      <a:lnTo>
                        <a:pt x="1272" y="708"/>
                      </a:lnTo>
                      <a:lnTo>
                        <a:pt x="1274" y="705"/>
                      </a:lnTo>
                      <a:lnTo>
                        <a:pt x="1274" y="702"/>
                      </a:lnTo>
                      <a:lnTo>
                        <a:pt x="1272" y="701"/>
                      </a:lnTo>
                      <a:lnTo>
                        <a:pt x="1268" y="697"/>
                      </a:lnTo>
                      <a:lnTo>
                        <a:pt x="1265" y="697"/>
                      </a:lnTo>
                      <a:lnTo>
                        <a:pt x="1261" y="698"/>
                      </a:lnTo>
                      <a:lnTo>
                        <a:pt x="1268" y="709"/>
                      </a:lnTo>
                      <a:close/>
                      <a:moveTo>
                        <a:pt x="457" y="831"/>
                      </a:moveTo>
                      <a:lnTo>
                        <a:pt x="457" y="831"/>
                      </a:lnTo>
                      <a:lnTo>
                        <a:pt x="472" y="826"/>
                      </a:lnTo>
                      <a:lnTo>
                        <a:pt x="468" y="821"/>
                      </a:lnTo>
                      <a:lnTo>
                        <a:pt x="464" y="820"/>
                      </a:lnTo>
                      <a:lnTo>
                        <a:pt x="460" y="820"/>
                      </a:lnTo>
                      <a:lnTo>
                        <a:pt x="454" y="823"/>
                      </a:lnTo>
                      <a:lnTo>
                        <a:pt x="457" y="831"/>
                      </a:lnTo>
                      <a:close/>
                      <a:moveTo>
                        <a:pt x="224" y="971"/>
                      </a:moveTo>
                      <a:lnTo>
                        <a:pt x="224" y="971"/>
                      </a:lnTo>
                      <a:lnTo>
                        <a:pt x="228" y="972"/>
                      </a:lnTo>
                      <a:lnTo>
                        <a:pt x="231" y="974"/>
                      </a:lnTo>
                      <a:lnTo>
                        <a:pt x="237" y="972"/>
                      </a:lnTo>
                      <a:lnTo>
                        <a:pt x="248" y="967"/>
                      </a:lnTo>
                      <a:lnTo>
                        <a:pt x="244" y="965"/>
                      </a:lnTo>
                      <a:lnTo>
                        <a:pt x="239" y="964"/>
                      </a:lnTo>
                      <a:lnTo>
                        <a:pt x="234" y="965"/>
                      </a:lnTo>
                      <a:lnTo>
                        <a:pt x="230" y="970"/>
                      </a:lnTo>
                      <a:lnTo>
                        <a:pt x="224" y="971"/>
                      </a:lnTo>
                      <a:close/>
                      <a:moveTo>
                        <a:pt x="1234" y="835"/>
                      </a:moveTo>
                      <a:lnTo>
                        <a:pt x="1234" y="835"/>
                      </a:lnTo>
                      <a:lnTo>
                        <a:pt x="1238" y="834"/>
                      </a:lnTo>
                      <a:lnTo>
                        <a:pt x="1241" y="833"/>
                      </a:lnTo>
                      <a:lnTo>
                        <a:pt x="1243" y="831"/>
                      </a:lnTo>
                      <a:lnTo>
                        <a:pt x="1245" y="828"/>
                      </a:lnTo>
                      <a:lnTo>
                        <a:pt x="1242" y="824"/>
                      </a:lnTo>
                      <a:lnTo>
                        <a:pt x="1238" y="823"/>
                      </a:lnTo>
                      <a:lnTo>
                        <a:pt x="1234" y="824"/>
                      </a:lnTo>
                      <a:lnTo>
                        <a:pt x="1232" y="827"/>
                      </a:lnTo>
                      <a:lnTo>
                        <a:pt x="1232" y="830"/>
                      </a:lnTo>
                      <a:lnTo>
                        <a:pt x="1234" y="835"/>
                      </a:lnTo>
                      <a:close/>
                      <a:moveTo>
                        <a:pt x="691" y="990"/>
                      </a:moveTo>
                      <a:lnTo>
                        <a:pt x="691" y="990"/>
                      </a:lnTo>
                      <a:lnTo>
                        <a:pt x="698" y="993"/>
                      </a:lnTo>
                      <a:lnTo>
                        <a:pt x="703" y="993"/>
                      </a:lnTo>
                      <a:lnTo>
                        <a:pt x="705" y="992"/>
                      </a:lnTo>
                      <a:lnTo>
                        <a:pt x="706" y="989"/>
                      </a:lnTo>
                      <a:lnTo>
                        <a:pt x="705" y="986"/>
                      </a:lnTo>
                      <a:lnTo>
                        <a:pt x="701" y="986"/>
                      </a:lnTo>
                      <a:lnTo>
                        <a:pt x="695" y="988"/>
                      </a:lnTo>
                      <a:lnTo>
                        <a:pt x="691" y="990"/>
                      </a:lnTo>
                      <a:close/>
                      <a:moveTo>
                        <a:pt x="633" y="531"/>
                      </a:moveTo>
                      <a:lnTo>
                        <a:pt x="633" y="531"/>
                      </a:lnTo>
                      <a:lnTo>
                        <a:pt x="637" y="531"/>
                      </a:lnTo>
                      <a:lnTo>
                        <a:pt x="638" y="527"/>
                      </a:lnTo>
                      <a:lnTo>
                        <a:pt x="638" y="525"/>
                      </a:lnTo>
                      <a:lnTo>
                        <a:pt x="638" y="522"/>
                      </a:lnTo>
                      <a:lnTo>
                        <a:pt x="635" y="521"/>
                      </a:lnTo>
                      <a:lnTo>
                        <a:pt x="634" y="520"/>
                      </a:lnTo>
                      <a:lnTo>
                        <a:pt x="630" y="520"/>
                      </a:lnTo>
                      <a:lnTo>
                        <a:pt x="627" y="522"/>
                      </a:lnTo>
                      <a:lnTo>
                        <a:pt x="633" y="531"/>
                      </a:lnTo>
                      <a:close/>
                      <a:moveTo>
                        <a:pt x="472" y="916"/>
                      </a:moveTo>
                      <a:lnTo>
                        <a:pt x="472" y="916"/>
                      </a:lnTo>
                      <a:lnTo>
                        <a:pt x="480" y="903"/>
                      </a:lnTo>
                      <a:lnTo>
                        <a:pt x="475" y="903"/>
                      </a:lnTo>
                      <a:lnTo>
                        <a:pt x="471" y="903"/>
                      </a:lnTo>
                      <a:lnTo>
                        <a:pt x="469" y="905"/>
                      </a:lnTo>
                      <a:lnTo>
                        <a:pt x="468" y="907"/>
                      </a:lnTo>
                      <a:lnTo>
                        <a:pt x="468" y="911"/>
                      </a:lnTo>
                      <a:lnTo>
                        <a:pt x="472" y="916"/>
                      </a:lnTo>
                      <a:close/>
                      <a:moveTo>
                        <a:pt x="1159" y="200"/>
                      </a:moveTo>
                      <a:lnTo>
                        <a:pt x="1159" y="200"/>
                      </a:lnTo>
                      <a:lnTo>
                        <a:pt x="1159" y="203"/>
                      </a:lnTo>
                      <a:lnTo>
                        <a:pt x="1160" y="204"/>
                      </a:lnTo>
                      <a:lnTo>
                        <a:pt x="1159" y="208"/>
                      </a:lnTo>
                      <a:lnTo>
                        <a:pt x="1159" y="212"/>
                      </a:lnTo>
                      <a:lnTo>
                        <a:pt x="1159" y="214"/>
                      </a:lnTo>
                      <a:lnTo>
                        <a:pt x="1162" y="216"/>
                      </a:lnTo>
                      <a:lnTo>
                        <a:pt x="1163" y="212"/>
                      </a:lnTo>
                      <a:lnTo>
                        <a:pt x="1166" y="209"/>
                      </a:lnTo>
                      <a:lnTo>
                        <a:pt x="1169" y="207"/>
                      </a:lnTo>
                      <a:lnTo>
                        <a:pt x="1167" y="203"/>
                      </a:lnTo>
                      <a:lnTo>
                        <a:pt x="1164" y="201"/>
                      </a:lnTo>
                      <a:lnTo>
                        <a:pt x="1159" y="200"/>
                      </a:lnTo>
                      <a:close/>
                      <a:moveTo>
                        <a:pt x="637" y="168"/>
                      </a:moveTo>
                      <a:lnTo>
                        <a:pt x="637" y="168"/>
                      </a:lnTo>
                      <a:lnTo>
                        <a:pt x="647" y="164"/>
                      </a:lnTo>
                      <a:lnTo>
                        <a:pt x="649" y="162"/>
                      </a:lnTo>
                      <a:lnTo>
                        <a:pt x="651" y="158"/>
                      </a:lnTo>
                      <a:lnTo>
                        <a:pt x="644" y="157"/>
                      </a:lnTo>
                      <a:lnTo>
                        <a:pt x="640" y="158"/>
                      </a:lnTo>
                      <a:lnTo>
                        <a:pt x="638" y="161"/>
                      </a:lnTo>
                      <a:lnTo>
                        <a:pt x="637" y="168"/>
                      </a:lnTo>
                      <a:close/>
                      <a:moveTo>
                        <a:pt x="1128" y="765"/>
                      </a:moveTo>
                      <a:lnTo>
                        <a:pt x="1128" y="765"/>
                      </a:lnTo>
                      <a:lnTo>
                        <a:pt x="1130" y="767"/>
                      </a:lnTo>
                      <a:lnTo>
                        <a:pt x="1134" y="766"/>
                      </a:lnTo>
                      <a:lnTo>
                        <a:pt x="1138" y="766"/>
                      </a:lnTo>
                      <a:lnTo>
                        <a:pt x="1139" y="763"/>
                      </a:lnTo>
                      <a:lnTo>
                        <a:pt x="1139" y="759"/>
                      </a:lnTo>
                      <a:lnTo>
                        <a:pt x="1139" y="756"/>
                      </a:lnTo>
                      <a:lnTo>
                        <a:pt x="1137" y="754"/>
                      </a:lnTo>
                      <a:lnTo>
                        <a:pt x="1128" y="765"/>
                      </a:lnTo>
                      <a:close/>
                      <a:moveTo>
                        <a:pt x="1131" y="320"/>
                      </a:moveTo>
                      <a:lnTo>
                        <a:pt x="1131" y="320"/>
                      </a:lnTo>
                      <a:lnTo>
                        <a:pt x="1127" y="319"/>
                      </a:lnTo>
                      <a:lnTo>
                        <a:pt x="1124" y="319"/>
                      </a:lnTo>
                      <a:lnTo>
                        <a:pt x="1121" y="319"/>
                      </a:lnTo>
                      <a:lnTo>
                        <a:pt x="1119" y="322"/>
                      </a:lnTo>
                      <a:lnTo>
                        <a:pt x="1120" y="326"/>
                      </a:lnTo>
                      <a:lnTo>
                        <a:pt x="1123" y="329"/>
                      </a:lnTo>
                      <a:lnTo>
                        <a:pt x="1127" y="329"/>
                      </a:lnTo>
                      <a:lnTo>
                        <a:pt x="1130" y="327"/>
                      </a:lnTo>
                      <a:lnTo>
                        <a:pt x="1131" y="320"/>
                      </a:lnTo>
                      <a:close/>
                      <a:moveTo>
                        <a:pt x="1137" y="816"/>
                      </a:moveTo>
                      <a:lnTo>
                        <a:pt x="1137" y="816"/>
                      </a:lnTo>
                      <a:lnTo>
                        <a:pt x="1137" y="813"/>
                      </a:lnTo>
                      <a:lnTo>
                        <a:pt x="1117" y="813"/>
                      </a:lnTo>
                      <a:lnTo>
                        <a:pt x="1119" y="820"/>
                      </a:lnTo>
                      <a:lnTo>
                        <a:pt x="1137" y="816"/>
                      </a:lnTo>
                      <a:close/>
                      <a:moveTo>
                        <a:pt x="1113" y="59"/>
                      </a:moveTo>
                      <a:lnTo>
                        <a:pt x="1113" y="59"/>
                      </a:lnTo>
                      <a:lnTo>
                        <a:pt x="1109" y="57"/>
                      </a:lnTo>
                      <a:lnTo>
                        <a:pt x="1106" y="59"/>
                      </a:lnTo>
                      <a:lnTo>
                        <a:pt x="1103" y="60"/>
                      </a:lnTo>
                      <a:lnTo>
                        <a:pt x="1102" y="63"/>
                      </a:lnTo>
                      <a:lnTo>
                        <a:pt x="1103" y="65"/>
                      </a:lnTo>
                      <a:lnTo>
                        <a:pt x="1105" y="71"/>
                      </a:lnTo>
                      <a:lnTo>
                        <a:pt x="1113" y="59"/>
                      </a:lnTo>
                      <a:close/>
                      <a:moveTo>
                        <a:pt x="1080" y="622"/>
                      </a:moveTo>
                      <a:lnTo>
                        <a:pt x="1080" y="622"/>
                      </a:lnTo>
                      <a:lnTo>
                        <a:pt x="1091" y="615"/>
                      </a:lnTo>
                      <a:lnTo>
                        <a:pt x="1090" y="612"/>
                      </a:lnTo>
                      <a:lnTo>
                        <a:pt x="1076" y="612"/>
                      </a:lnTo>
                      <a:lnTo>
                        <a:pt x="1076" y="618"/>
                      </a:lnTo>
                      <a:lnTo>
                        <a:pt x="1080" y="622"/>
                      </a:lnTo>
                      <a:close/>
                      <a:moveTo>
                        <a:pt x="989" y="1049"/>
                      </a:moveTo>
                      <a:lnTo>
                        <a:pt x="989" y="1049"/>
                      </a:lnTo>
                      <a:lnTo>
                        <a:pt x="980" y="1044"/>
                      </a:lnTo>
                      <a:lnTo>
                        <a:pt x="976" y="1043"/>
                      </a:lnTo>
                      <a:lnTo>
                        <a:pt x="973" y="1043"/>
                      </a:lnTo>
                      <a:lnTo>
                        <a:pt x="972" y="1044"/>
                      </a:lnTo>
                      <a:lnTo>
                        <a:pt x="969" y="1050"/>
                      </a:lnTo>
                      <a:lnTo>
                        <a:pt x="989" y="1049"/>
                      </a:lnTo>
                      <a:close/>
                      <a:moveTo>
                        <a:pt x="959" y="740"/>
                      </a:moveTo>
                      <a:lnTo>
                        <a:pt x="959" y="740"/>
                      </a:lnTo>
                      <a:lnTo>
                        <a:pt x="953" y="737"/>
                      </a:lnTo>
                      <a:lnTo>
                        <a:pt x="948" y="737"/>
                      </a:lnTo>
                      <a:lnTo>
                        <a:pt x="947" y="740"/>
                      </a:lnTo>
                      <a:lnTo>
                        <a:pt x="944" y="745"/>
                      </a:lnTo>
                      <a:lnTo>
                        <a:pt x="948" y="747"/>
                      </a:lnTo>
                      <a:lnTo>
                        <a:pt x="953" y="745"/>
                      </a:lnTo>
                      <a:lnTo>
                        <a:pt x="955" y="743"/>
                      </a:lnTo>
                      <a:lnTo>
                        <a:pt x="959" y="740"/>
                      </a:lnTo>
                      <a:close/>
                      <a:moveTo>
                        <a:pt x="680" y="407"/>
                      </a:moveTo>
                      <a:lnTo>
                        <a:pt x="680" y="407"/>
                      </a:lnTo>
                      <a:lnTo>
                        <a:pt x="681" y="410"/>
                      </a:lnTo>
                      <a:lnTo>
                        <a:pt x="696" y="410"/>
                      </a:lnTo>
                      <a:lnTo>
                        <a:pt x="699" y="407"/>
                      </a:lnTo>
                      <a:lnTo>
                        <a:pt x="689" y="402"/>
                      </a:lnTo>
                      <a:lnTo>
                        <a:pt x="680" y="407"/>
                      </a:lnTo>
                      <a:close/>
                      <a:moveTo>
                        <a:pt x="320" y="594"/>
                      </a:moveTo>
                      <a:lnTo>
                        <a:pt x="320" y="594"/>
                      </a:lnTo>
                      <a:lnTo>
                        <a:pt x="316" y="593"/>
                      </a:lnTo>
                      <a:lnTo>
                        <a:pt x="311" y="594"/>
                      </a:lnTo>
                      <a:lnTo>
                        <a:pt x="306" y="596"/>
                      </a:lnTo>
                      <a:lnTo>
                        <a:pt x="302" y="599"/>
                      </a:lnTo>
                      <a:lnTo>
                        <a:pt x="307" y="600"/>
                      </a:lnTo>
                      <a:lnTo>
                        <a:pt x="313" y="600"/>
                      </a:lnTo>
                      <a:lnTo>
                        <a:pt x="317" y="597"/>
                      </a:lnTo>
                      <a:lnTo>
                        <a:pt x="320" y="594"/>
                      </a:lnTo>
                      <a:close/>
                      <a:moveTo>
                        <a:pt x="821" y="686"/>
                      </a:moveTo>
                      <a:lnTo>
                        <a:pt x="821" y="686"/>
                      </a:lnTo>
                      <a:lnTo>
                        <a:pt x="828" y="684"/>
                      </a:lnTo>
                      <a:lnTo>
                        <a:pt x="831" y="683"/>
                      </a:lnTo>
                      <a:lnTo>
                        <a:pt x="832" y="679"/>
                      </a:lnTo>
                      <a:lnTo>
                        <a:pt x="829" y="672"/>
                      </a:lnTo>
                      <a:lnTo>
                        <a:pt x="828" y="672"/>
                      </a:lnTo>
                      <a:lnTo>
                        <a:pt x="825" y="673"/>
                      </a:lnTo>
                      <a:lnTo>
                        <a:pt x="824" y="677"/>
                      </a:lnTo>
                      <a:lnTo>
                        <a:pt x="824" y="682"/>
                      </a:lnTo>
                      <a:lnTo>
                        <a:pt x="821" y="686"/>
                      </a:lnTo>
                      <a:close/>
                      <a:moveTo>
                        <a:pt x="1517" y="1046"/>
                      </a:moveTo>
                      <a:lnTo>
                        <a:pt x="1517" y="1046"/>
                      </a:lnTo>
                      <a:lnTo>
                        <a:pt x="1512" y="1044"/>
                      </a:lnTo>
                      <a:lnTo>
                        <a:pt x="1506" y="1046"/>
                      </a:lnTo>
                      <a:lnTo>
                        <a:pt x="1502" y="1047"/>
                      </a:lnTo>
                      <a:lnTo>
                        <a:pt x="1499" y="1050"/>
                      </a:lnTo>
                      <a:lnTo>
                        <a:pt x="1504" y="1051"/>
                      </a:lnTo>
                      <a:lnTo>
                        <a:pt x="1509" y="1051"/>
                      </a:lnTo>
                      <a:lnTo>
                        <a:pt x="1513" y="1050"/>
                      </a:lnTo>
                      <a:lnTo>
                        <a:pt x="1517" y="1046"/>
                      </a:lnTo>
                      <a:close/>
                      <a:moveTo>
                        <a:pt x="748" y="218"/>
                      </a:moveTo>
                      <a:lnTo>
                        <a:pt x="748" y="218"/>
                      </a:lnTo>
                      <a:lnTo>
                        <a:pt x="755" y="219"/>
                      </a:lnTo>
                      <a:lnTo>
                        <a:pt x="759" y="219"/>
                      </a:lnTo>
                      <a:lnTo>
                        <a:pt x="760" y="218"/>
                      </a:lnTo>
                      <a:lnTo>
                        <a:pt x="760" y="214"/>
                      </a:lnTo>
                      <a:lnTo>
                        <a:pt x="753" y="214"/>
                      </a:lnTo>
                      <a:lnTo>
                        <a:pt x="750" y="215"/>
                      </a:lnTo>
                      <a:lnTo>
                        <a:pt x="748" y="218"/>
                      </a:lnTo>
                      <a:close/>
                      <a:moveTo>
                        <a:pt x="1390" y="936"/>
                      </a:moveTo>
                      <a:lnTo>
                        <a:pt x="1390" y="936"/>
                      </a:lnTo>
                      <a:lnTo>
                        <a:pt x="1404" y="935"/>
                      </a:lnTo>
                      <a:lnTo>
                        <a:pt x="1400" y="923"/>
                      </a:lnTo>
                      <a:lnTo>
                        <a:pt x="1390" y="936"/>
                      </a:lnTo>
                      <a:close/>
                      <a:moveTo>
                        <a:pt x="656" y="1008"/>
                      </a:moveTo>
                      <a:lnTo>
                        <a:pt x="656" y="1008"/>
                      </a:lnTo>
                      <a:lnTo>
                        <a:pt x="656" y="1004"/>
                      </a:lnTo>
                      <a:lnTo>
                        <a:pt x="652" y="1003"/>
                      </a:lnTo>
                      <a:lnTo>
                        <a:pt x="649" y="1003"/>
                      </a:lnTo>
                      <a:lnTo>
                        <a:pt x="647" y="1004"/>
                      </a:lnTo>
                      <a:lnTo>
                        <a:pt x="645" y="1006"/>
                      </a:lnTo>
                      <a:lnTo>
                        <a:pt x="644" y="1008"/>
                      </a:lnTo>
                      <a:lnTo>
                        <a:pt x="645" y="1013"/>
                      </a:lnTo>
                      <a:lnTo>
                        <a:pt x="656" y="1008"/>
                      </a:lnTo>
                      <a:close/>
                      <a:moveTo>
                        <a:pt x="1000" y="525"/>
                      </a:moveTo>
                      <a:lnTo>
                        <a:pt x="1000" y="525"/>
                      </a:lnTo>
                      <a:lnTo>
                        <a:pt x="1018" y="521"/>
                      </a:lnTo>
                      <a:lnTo>
                        <a:pt x="1013" y="515"/>
                      </a:lnTo>
                      <a:lnTo>
                        <a:pt x="1011" y="514"/>
                      </a:lnTo>
                      <a:lnTo>
                        <a:pt x="1009" y="514"/>
                      </a:lnTo>
                      <a:lnTo>
                        <a:pt x="1005" y="517"/>
                      </a:lnTo>
                      <a:lnTo>
                        <a:pt x="1000" y="525"/>
                      </a:lnTo>
                      <a:close/>
                      <a:moveTo>
                        <a:pt x="676" y="751"/>
                      </a:moveTo>
                      <a:lnTo>
                        <a:pt x="676" y="751"/>
                      </a:lnTo>
                      <a:lnTo>
                        <a:pt x="671" y="747"/>
                      </a:lnTo>
                      <a:lnTo>
                        <a:pt x="669" y="745"/>
                      </a:lnTo>
                      <a:lnTo>
                        <a:pt x="665" y="745"/>
                      </a:lnTo>
                      <a:lnTo>
                        <a:pt x="656" y="748"/>
                      </a:lnTo>
                      <a:lnTo>
                        <a:pt x="660" y="751"/>
                      </a:lnTo>
                      <a:lnTo>
                        <a:pt x="665" y="751"/>
                      </a:lnTo>
                      <a:lnTo>
                        <a:pt x="676" y="751"/>
                      </a:lnTo>
                      <a:close/>
                      <a:moveTo>
                        <a:pt x="446" y="348"/>
                      </a:moveTo>
                      <a:lnTo>
                        <a:pt x="446" y="348"/>
                      </a:lnTo>
                      <a:lnTo>
                        <a:pt x="439" y="347"/>
                      </a:lnTo>
                      <a:lnTo>
                        <a:pt x="436" y="345"/>
                      </a:lnTo>
                      <a:lnTo>
                        <a:pt x="433" y="348"/>
                      </a:lnTo>
                      <a:lnTo>
                        <a:pt x="431" y="351"/>
                      </a:lnTo>
                      <a:lnTo>
                        <a:pt x="429" y="352"/>
                      </a:lnTo>
                      <a:lnTo>
                        <a:pt x="428" y="353"/>
                      </a:lnTo>
                      <a:lnTo>
                        <a:pt x="429" y="355"/>
                      </a:lnTo>
                      <a:lnTo>
                        <a:pt x="431" y="358"/>
                      </a:lnTo>
                      <a:lnTo>
                        <a:pt x="446" y="348"/>
                      </a:lnTo>
                      <a:close/>
                      <a:moveTo>
                        <a:pt x="454" y="734"/>
                      </a:moveTo>
                      <a:lnTo>
                        <a:pt x="454" y="734"/>
                      </a:lnTo>
                      <a:lnTo>
                        <a:pt x="443" y="730"/>
                      </a:lnTo>
                      <a:lnTo>
                        <a:pt x="437" y="730"/>
                      </a:lnTo>
                      <a:lnTo>
                        <a:pt x="435" y="731"/>
                      </a:lnTo>
                      <a:lnTo>
                        <a:pt x="432" y="733"/>
                      </a:lnTo>
                      <a:lnTo>
                        <a:pt x="437" y="734"/>
                      </a:lnTo>
                      <a:lnTo>
                        <a:pt x="442" y="736"/>
                      </a:lnTo>
                      <a:lnTo>
                        <a:pt x="447" y="737"/>
                      </a:lnTo>
                      <a:lnTo>
                        <a:pt x="451" y="736"/>
                      </a:lnTo>
                      <a:lnTo>
                        <a:pt x="454" y="734"/>
                      </a:lnTo>
                      <a:close/>
                      <a:moveTo>
                        <a:pt x="778" y="601"/>
                      </a:moveTo>
                      <a:lnTo>
                        <a:pt x="778" y="601"/>
                      </a:lnTo>
                      <a:lnTo>
                        <a:pt x="775" y="599"/>
                      </a:lnTo>
                      <a:lnTo>
                        <a:pt x="763" y="601"/>
                      </a:lnTo>
                      <a:lnTo>
                        <a:pt x="773" y="610"/>
                      </a:lnTo>
                      <a:lnTo>
                        <a:pt x="778" y="601"/>
                      </a:lnTo>
                      <a:close/>
                      <a:moveTo>
                        <a:pt x="1277" y="215"/>
                      </a:moveTo>
                      <a:lnTo>
                        <a:pt x="1277" y="215"/>
                      </a:lnTo>
                      <a:lnTo>
                        <a:pt x="1274" y="214"/>
                      </a:lnTo>
                      <a:lnTo>
                        <a:pt x="1271" y="212"/>
                      </a:lnTo>
                      <a:lnTo>
                        <a:pt x="1267" y="212"/>
                      </a:lnTo>
                      <a:lnTo>
                        <a:pt x="1264" y="214"/>
                      </a:lnTo>
                      <a:lnTo>
                        <a:pt x="1263" y="215"/>
                      </a:lnTo>
                      <a:lnTo>
                        <a:pt x="1264" y="218"/>
                      </a:lnTo>
                      <a:lnTo>
                        <a:pt x="1267" y="219"/>
                      </a:lnTo>
                      <a:lnTo>
                        <a:pt x="1270" y="221"/>
                      </a:lnTo>
                      <a:lnTo>
                        <a:pt x="1274" y="219"/>
                      </a:lnTo>
                      <a:lnTo>
                        <a:pt x="1277" y="218"/>
                      </a:lnTo>
                      <a:lnTo>
                        <a:pt x="1277" y="215"/>
                      </a:lnTo>
                      <a:close/>
                      <a:moveTo>
                        <a:pt x="1445" y="1055"/>
                      </a:moveTo>
                      <a:lnTo>
                        <a:pt x="1445" y="1055"/>
                      </a:lnTo>
                      <a:lnTo>
                        <a:pt x="1451" y="1067"/>
                      </a:lnTo>
                      <a:lnTo>
                        <a:pt x="1454" y="1067"/>
                      </a:lnTo>
                      <a:lnTo>
                        <a:pt x="1456" y="1065"/>
                      </a:lnTo>
                      <a:lnTo>
                        <a:pt x="1458" y="1064"/>
                      </a:lnTo>
                      <a:lnTo>
                        <a:pt x="1458" y="1061"/>
                      </a:lnTo>
                      <a:lnTo>
                        <a:pt x="1456" y="1057"/>
                      </a:lnTo>
                      <a:lnTo>
                        <a:pt x="1455" y="1055"/>
                      </a:lnTo>
                      <a:lnTo>
                        <a:pt x="1451" y="1054"/>
                      </a:lnTo>
                      <a:lnTo>
                        <a:pt x="1445" y="1055"/>
                      </a:lnTo>
                      <a:close/>
                      <a:moveTo>
                        <a:pt x="1922" y="1032"/>
                      </a:moveTo>
                      <a:lnTo>
                        <a:pt x="1922" y="1032"/>
                      </a:lnTo>
                      <a:lnTo>
                        <a:pt x="1918" y="1031"/>
                      </a:lnTo>
                      <a:lnTo>
                        <a:pt x="1908" y="1036"/>
                      </a:lnTo>
                      <a:lnTo>
                        <a:pt x="1911" y="1040"/>
                      </a:lnTo>
                      <a:lnTo>
                        <a:pt x="1912" y="1042"/>
                      </a:lnTo>
                      <a:lnTo>
                        <a:pt x="1916" y="1042"/>
                      </a:lnTo>
                      <a:lnTo>
                        <a:pt x="1919" y="1040"/>
                      </a:lnTo>
                      <a:lnTo>
                        <a:pt x="1920" y="1039"/>
                      </a:lnTo>
                      <a:lnTo>
                        <a:pt x="1920" y="1037"/>
                      </a:lnTo>
                      <a:lnTo>
                        <a:pt x="1922" y="1032"/>
                      </a:lnTo>
                      <a:close/>
                      <a:moveTo>
                        <a:pt x="1300" y="369"/>
                      </a:moveTo>
                      <a:lnTo>
                        <a:pt x="1300" y="369"/>
                      </a:lnTo>
                      <a:lnTo>
                        <a:pt x="1311" y="370"/>
                      </a:lnTo>
                      <a:lnTo>
                        <a:pt x="1317" y="369"/>
                      </a:lnTo>
                      <a:lnTo>
                        <a:pt x="1321" y="365"/>
                      </a:lnTo>
                      <a:lnTo>
                        <a:pt x="1315" y="365"/>
                      </a:lnTo>
                      <a:lnTo>
                        <a:pt x="1310" y="363"/>
                      </a:lnTo>
                      <a:lnTo>
                        <a:pt x="1304" y="365"/>
                      </a:lnTo>
                      <a:lnTo>
                        <a:pt x="1303" y="366"/>
                      </a:lnTo>
                      <a:lnTo>
                        <a:pt x="1300" y="369"/>
                      </a:lnTo>
                      <a:close/>
                      <a:moveTo>
                        <a:pt x="447" y="1093"/>
                      </a:moveTo>
                      <a:lnTo>
                        <a:pt x="447" y="1093"/>
                      </a:lnTo>
                      <a:lnTo>
                        <a:pt x="458" y="1093"/>
                      </a:lnTo>
                      <a:lnTo>
                        <a:pt x="462" y="1091"/>
                      </a:lnTo>
                      <a:lnTo>
                        <a:pt x="467" y="1089"/>
                      </a:lnTo>
                      <a:lnTo>
                        <a:pt x="467" y="1086"/>
                      </a:lnTo>
                      <a:lnTo>
                        <a:pt x="465" y="1083"/>
                      </a:lnTo>
                      <a:lnTo>
                        <a:pt x="447" y="1093"/>
                      </a:lnTo>
                      <a:close/>
                      <a:moveTo>
                        <a:pt x="177" y="680"/>
                      </a:moveTo>
                      <a:lnTo>
                        <a:pt x="177" y="680"/>
                      </a:lnTo>
                      <a:lnTo>
                        <a:pt x="190" y="679"/>
                      </a:lnTo>
                      <a:lnTo>
                        <a:pt x="195" y="677"/>
                      </a:lnTo>
                      <a:lnTo>
                        <a:pt x="197" y="675"/>
                      </a:lnTo>
                      <a:lnTo>
                        <a:pt x="197" y="672"/>
                      </a:lnTo>
                      <a:lnTo>
                        <a:pt x="191" y="671"/>
                      </a:lnTo>
                      <a:lnTo>
                        <a:pt x="187" y="672"/>
                      </a:lnTo>
                      <a:lnTo>
                        <a:pt x="183" y="675"/>
                      </a:lnTo>
                      <a:lnTo>
                        <a:pt x="177" y="680"/>
                      </a:lnTo>
                      <a:close/>
                      <a:moveTo>
                        <a:pt x="1562" y="399"/>
                      </a:moveTo>
                      <a:lnTo>
                        <a:pt x="1562" y="399"/>
                      </a:lnTo>
                      <a:lnTo>
                        <a:pt x="1580" y="402"/>
                      </a:lnTo>
                      <a:lnTo>
                        <a:pt x="1578" y="396"/>
                      </a:lnTo>
                      <a:lnTo>
                        <a:pt x="1577" y="395"/>
                      </a:lnTo>
                      <a:lnTo>
                        <a:pt x="1574" y="394"/>
                      </a:lnTo>
                      <a:lnTo>
                        <a:pt x="1570" y="395"/>
                      </a:lnTo>
                      <a:lnTo>
                        <a:pt x="1562" y="399"/>
                      </a:lnTo>
                      <a:close/>
                      <a:moveTo>
                        <a:pt x="721" y="72"/>
                      </a:moveTo>
                      <a:lnTo>
                        <a:pt x="721" y="72"/>
                      </a:lnTo>
                      <a:lnTo>
                        <a:pt x="714" y="71"/>
                      </a:lnTo>
                      <a:lnTo>
                        <a:pt x="710" y="74"/>
                      </a:lnTo>
                      <a:lnTo>
                        <a:pt x="709" y="78"/>
                      </a:lnTo>
                      <a:lnTo>
                        <a:pt x="709" y="85"/>
                      </a:lnTo>
                      <a:lnTo>
                        <a:pt x="721" y="72"/>
                      </a:lnTo>
                      <a:close/>
                      <a:moveTo>
                        <a:pt x="1386" y="345"/>
                      </a:moveTo>
                      <a:lnTo>
                        <a:pt x="1386" y="345"/>
                      </a:lnTo>
                      <a:lnTo>
                        <a:pt x="1379" y="345"/>
                      </a:lnTo>
                      <a:lnTo>
                        <a:pt x="1373" y="345"/>
                      </a:lnTo>
                      <a:lnTo>
                        <a:pt x="1369" y="347"/>
                      </a:lnTo>
                      <a:lnTo>
                        <a:pt x="1365" y="349"/>
                      </a:lnTo>
                      <a:lnTo>
                        <a:pt x="1369" y="351"/>
                      </a:lnTo>
                      <a:lnTo>
                        <a:pt x="1375" y="351"/>
                      </a:lnTo>
                      <a:lnTo>
                        <a:pt x="1379" y="349"/>
                      </a:lnTo>
                      <a:lnTo>
                        <a:pt x="1386" y="345"/>
                      </a:lnTo>
                      <a:close/>
                      <a:moveTo>
                        <a:pt x="239" y="1019"/>
                      </a:moveTo>
                      <a:lnTo>
                        <a:pt x="239" y="1019"/>
                      </a:lnTo>
                      <a:lnTo>
                        <a:pt x="245" y="1019"/>
                      </a:lnTo>
                      <a:lnTo>
                        <a:pt x="251" y="1019"/>
                      </a:lnTo>
                      <a:lnTo>
                        <a:pt x="255" y="1017"/>
                      </a:lnTo>
                      <a:lnTo>
                        <a:pt x="256" y="1013"/>
                      </a:lnTo>
                      <a:lnTo>
                        <a:pt x="251" y="1011"/>
                      </a:lnTo>
                      <a:lnTo>
                        <a:pt x="246" y="1011"/>
                      </a:lnTo>
                      <a:lnTo>
                        <a:pt x="242" y="1014"/>
                      </a:lnTo>
                      <a:lnTo>
                        <a:pt x="239" y="1019"/>
                      </a:lnTo>
                      <a:close/>
                      <a:moveTo>
                        <a:pt x="1225" y="1104"/>
                      </a:moveTo>
                      <a:lnTo>
                        <a:pt x="1225" y="1104"/>
                      </a:lnTo>
                      <a:lnTo>
                        <a:pt x="1223" y="1101"/>
                      </a:lnTo>
                      <a:lnTo>
                        <a:pt x="1220" y="1100"/>
                      </a:lnTo>
                      <a:lnTo>
                        <a:pt x="1217" y="1100"/>
                      </a:lnTo>
                      <a:lnTo>
                        <a:pt x="1214" y="1101"/>
                      </a:lnTo>
                      <a:lnTo>
                        <a:pt x="1213" y="1104"/>
                      </a:lnTo>
                      <a:lnTo>
                        <a:pt x="1213" y="1107"/>
                      </a:lnTo>
                      <a:lnTo>
                        <a:pt x="1217" y="1108"/>
                      </a:lnTo>
                      <a:lnTo>
                        <a:pt x="1220" y="1108"/>
                      </a:lnTo>
                      <a:lnTo>
                        <a:pt x="1225" y="1104"/>
                      </a:lnTo>
                      <a:close/>
                      <a:moveTo>
                        <a:pt x="487" y="311"/>
                      </a:moveTo>
                      <a:lnTo>
                        <a:pt x="487" y="311"/>
                      </a:lnTo>
                      <a:lnTo>
                        <a:pt x="490" y="312"/>
                      </a:lnTo>
                      <a:lnTo>
                        <a:pt x="493" y="313"/>
                      </a:lnTo>
                      <a:lnTo>
                        <a:pt x="498" y="313"/>
                      </a:lnTo>
                      <a:lnTo>
                        <a:pt x="504" y="312"/>
                      </a:lnTo>
                      <a:lnTo>
                        <a:pt x="511" y="312"/>
                      </a:lnTo>
                      <a:lnTo>
                        <a:pt x="507" y="309"/>
                      </a:lnTo>
                      <a:lnTo>
                        <a:pt x="504" y="308"/>
                      </a:lnTo>
                      <a:lnTo>
                        <a:pt x="498" y="308"/>
                      </a:lnTo>
                      <a:lnTo>
                        <a:pt x="487" y="311"/>
                      </a:lnTo>
                      <a:close/>
                      <a:moveTo>
                        <a:pt x="1225" y="866"/>
                      </a:moveTo>
                      <a:lnTo>
                        <a:pt x="1225" y="866"/>
                      </a:lnTo>
                      <a:lnTo>
                        <a:pt x="1227" y="862"/>
                      </a:lnTo>
                      <a:lnTo>
                        <a:pt x="1227" y="859"/>
                      </a:lnTo>
                      <a:lnTo>
                        <a:pt x="1224" y="857"/>
                      </a:lnTo>
                      <a:lnTo>
                        <a:pt x="1221" y="857"/>
                      </a:lnTo>
                      <a:lnTo>
                        <a:pt x="1218" y="859"/>
                      </a:lnTo>
                      <a:lnTo>
                        <a:pt x="1216" y="862"/>
                      </a:lnTo>
                      <a:lnTo>
                        <a:pt x="1225" y="866"/>
                      </a:lnTo>
                      <a:close/>
                      <a:moveTo>
                        <a:pt x="1217" y="96"/>
                      </a:moveTo>
                      <a:lnTo>
                        <a:pt x="1217" y="96"/>
                      </a:lnTo>
                      <a:lnTo>
                        <a:pt x="1218" y="97"/>
                      </a:lnTo>
                      <a:lnTo>
                        <a:pt x="1224" y="99"/>
                      </a:lnTo>
                      <a:lnTo>
                        <a:pt x="1228" y="99"/>
                      </a:lnTo>
                      <a:lnTo>
                        <a:pt x="1229" y="95"/>
                      </a:lnTo>
                      <a:lnTo>
                        <a:pt x="1229" y="88"/>
                      </a:lnTo>
                      <a:lnTo>
                        <a:pt x="1217" y="96"/>
                      </a:lnTo>
                      <a:close/>
                      <a:moveTo>
                        <a:pt x="1182" y="239"/>
                      </a:moveTo>
                      <a:lnTo>
                        <a:pt x="1182" y="239"/>
                      </a:lnTo>
                      <a:lnTo>
                        <a:pt x="1184" y="236"/>
                      </a:lnTo>
                      <a:lnTo>
                        <a:pt x="1181" y="233"/>
                      </a:lnTo>
                      <a:lnTo>
                        <a:pt x="1178" y="232"/>
                      </a:lnTo>
                      <a:lnTo>
                        <a:pt x="1174" y="232"/>
                      </a:lnTo>
                      <a:lnTo>
                        <a:pt x="1171" y="233"/>
                      </a:lnTo>
                      <a:lnTo>
                        <a:pt x="1170" y="236"/>
                      </a:lnTo>
                      <a:lnTo>
                        <a:pt x="1169" y="240"/>
                      </a:lnTo>
                      <a:lnTo>
                        <a:pt x="1182" y="239"/>
                      </a:lnTo>
                      <a:close/>
                      <a:moveTo>
                        <a:pt x="1409" y="533"/>
                      </a:moveTo>
                      <a:lnTo>
                        <a:pt x="1409" y="533"/>
                      </a:lnTo>
                      <a:lnTo>
                        <a:pt x="1415" y="531"/>
                      </a:lnTo>
                      <a:lnTo>
                        <a:pt x="1418" y="528"/>
                      </a:lnTo>
                      <a:lnTo>
                        <a:pt x="1416" y="524"/>
                      </a:lnTo>
                      <a:lnTo>
                        <a:pt x="1415" y="520"/>
                      </a:lnTo>
                      <a:lnTo>
                        <a:pt x="1411" y="522"/>
                      </a:lnTo>
                      <a:lnTo>
                        <a:pt x="1409" y="527"/>
                      </a:lnTo>
                      <a:lnTo>
                        <a:pt x="1408" y="529"/>
                      </a:lnTo>
                      <a:lnTo>
                        <a:pt x="1409" y="533"/>
                      </a:lnTo>
                      <a:close/>
                      <a:moveTo>
                        <a:pt x="1369" y="204"/>
                      </a:moveTo>
                      <a:lnTo>
                        <a:pt x="1369" y="204"/>
                      </a:lnTo>
                      <a:lnTo>
                        <a:pt x="1369" y="200"/>
                      </a:lnTo>
                      <a:lnTo>
                        <a:pt x="1349" y="201"/>
                      </a:lnTo>
                      <a:lnTo>
                        <a:pt x="1354" y="205"/>
                      </a:lnTo>
                      <a:lnTo>
                        <a:pt x="1360" y="207"/>
                      </a:lnTo>
                      <a:lnTo>
                        <a:pt x="1365" y="205"/>
                      </a:lnTo>
                      <a:lnTo>
                        <a:pt x="1369" y="204"/>
                      </a:lnTo>
                      <a:close/>
                      <a:moveTo>
                        <a:pt x="1607" y="903"/>
                      </a:moveTo>
                      <a:lnTo>
                        <a:pt x="1607" y="903"/>
                      </a:lnTo>
                      <a:lnTo>
                        <a:pt x="1614" y="902"/>
                      </a:lnTo>
                      <a:lnTo>
                        <a:pt x="1618" y="899"/>
                      </a:lnTo>
                      <a:lnTo>
                        <a:pt x="1618" y="898"/>
                      </a:lnTo>
                      <a:lnTo>
                        <a:pt x="1618" y="895"/>
                      </a:lnTo>
                      <a:lnTo>
                        <a:pt x="1616" y="889"/>
                      </a:lnTo>
                      <a:lnTo>
                        <a:pt x="1607" y="903"/>
                      </a:lnTo>
                      <a:close/>
                      <a:moveTo>
                        <a:pt x="1472" y="244"/>
                      </a:moveTo>
                      <a:lnTo>
                        <a:pt x="1472" y="244"/>
                      </a:lnTo>
                      <a:lnTo>
                        <a:pt x="1474" y="241"/>
                      </a:lnTo>
                      <a:lnTo>
                        <a:pt x="1476" y="239"/>
                      </a:lnTo>
                      <a:lnTo>
                        <a:pt x="1474" y="236"/>
                      </a:lnTo>
                      <a:lnTo>
                        <a:pt x="1472" y="234"/>
                      </a:lnTo>
                      <a:lnTo>
                        <a:pt x="1468" y="234"/>
                      </a:lnTo>
                      <a:lnTo>
                        <a:pt x="1462" y="236"/>
                      </a:lnTo>
                      <a:lnTo>
                        <a:pt x="1472" y="244"/>
                      </a:lnTo>
                      <a:close/>
                      <a:moveTo>
                        <a:pt x="1112" y="677"/>
                      </a:moveTo>
                      <a:lnTo>
                        <a:pt x="1112" y="677"/>
                      </a:lnTo>
                      <a:lnTo>
                        <a:pt x="1119" y="677"/>
                      </a:lnTo>
                      <a:lnTo>
                        <a:pt x="1124" y="676"/>
                      </a:lnTo>
                      <a:lnTo>
                        <a:pt x="1128" y="675"/>
                      </a:lnTo>
                      <a:lnTo>
                        <a:pt x="1133" y="671"/>
                      </a:lnTo>
                      <a:lnTo>
                        <a:pt x="1126" y="669"/>
                      </a:lnTo>
                      <a:lnTo>
                        <a:pt x="1121" y="671"/>
                      </a:lnTo>
                      <a:lnTo>
                        <a:pt x="1116" y="673"/>
                      </a:lnTo>
                      <a:lnTo>
                        <a:pt x="1112" y="677"/>
                      </a:lnTo>
                      <a:close/>
                      <a:moveTo>
                        <a:pt x="1854" y="301"/>
                      </a:moveTo>
                      <a:lnTo>
                        <a:pt x="1854" y="301"/>
                      </a:lnTo>
                      <a:lnTo>
                        <a:pt x="1869" y="301"/>
                      </a:lnTo>
                      <a:lnTo>
                        <a:pt x="1861" y="287"/>
                      </a:lnTo>
                      <a:lnTo>
                        <a:pt x="1854" y="301"/>
                      </a:lnTo>
                      <a:close/>
                      <a:moveTo>
                        <a:pt x="1134" y="351"/>
                      </a:moveTo>
                      <a:lnTo>
                        <a:pt x="1134" y="351"/>
                      </a:lnTo>
                      <a:lnTo>
                        <a:pt x="1139" y="351"/>
                      </a:lnTo>
                      <a:lnTo>
                        <a:pt x="1144" y="349"/>
                      </a:lnTo>
                      <a:lnTo>
                        <a:pt x="1144" y="345"/>
                      </a:lnTo>
                      <a:lnTo>
                        <a:pt x="1144" y="340"/>
                      </a:lnTo>
                      <a:lnTo>
                        <a:pt x="1138" y="341"/>
                      </a:lnTo>
                      <a:lnTo>
                        <a:pt x="1137" y="344"/>
                      </a:lnTo>
                      <a:lnTo>
                        <a:pt x="1134" y="351"/>
                      </a:lnTo>
                      <a:close/>
                      <a:moveTo>
                        <a:pt x="548" y="497"/>
                      </a:moveTo>
                      <a:lnTo>
                        <a:pt x="548" y="497"/>
                      </a:lnTo>
                      <a:lnTo>
                        <a:pt x="554" y="502"/>
                      </a:lnTo>
                      <a:lnTo>
                        <a:pt x="558" y="502"/>
                      </a:lnTo>
                      <a:lnTo>
                        <a:pt x="563" y="500"/>
                      </a:lnTo>
                      <a:lnTo>
                        <a:pt x="570" y="496"/>
                      </a:lnTo>
                      <a:lnTo>
                        <a:pt x="548" y="497"/>
                      </a:lnTo>
                      <a:close/>
                      <a:moveTo>
                        <a:pt x="352" y="684"/>
                      </a:moveTo>
                      <a:lnTo>
                        <a:pt x="352" y="684"/>
                      </a:lnTo>
                      <a:lnTo>
                        <a:pt x="359" y="683"/>
                      </a:lnTo>
                      <a:lnTo>
                        <a:pt x="363" y="680"/>
                      </a:lnTo>
                      <a:lnTo>
                        <a:pt x="364" y="676"/>
                      </a:lnTo>
                      <a:lnTo>
                        <a:pt x="361" y="669"/>
                      </a:lnTo>
                      <a:lnTo>
                        <a:pt x="352" y="684"/>
                      </a:lnTo>
                      <a:close/>
                      <a:moveTo>
                        <a:pt x="569" y="1025"/>
                      </a:moveTo>
                      <a:lnTo>
                        <a:pt x="569" y="1025"/>
                      </a:lnTo>
                      <a:lnTo>
                        <a:pt x="569" y="1014"/>
                      </a:lnTo>
                      <a:lnTo>
                        <a:pt x="568" y="1013"/>
                      </a:lnTo>
                      <a:lnTo>
                        <a:pt x="565" y="1011"/>
                      </a:lnTo>
                      <a:lnTo>
                        <a:pt x="563" y="1013"/>
                      </a:lnTo>
                      <a:lnTo>
                        <a:pt x="562" y="1013"/>
                      </a:lnTo>
                      <a:lnTo>
                        <a:pt x="561" y="1017"/>
                      </a:lnTo>
                      <a:lnTo>
                        <a:pt x="561" y="1019"/>
                      </a:lnTo>
                      <a:lnTo>
                        <a:pt x="563" y="1022"/>
                      </a:lnTo>
                      <a:lnTo>
                        <a:pt x="569" y="1025"/>
                      </a:lnTo>
                      <a:close/>
                      <a:moveTo>
                        <a:pt x="1675" y="489"/>
                      </a:moveTo>
                      <a:lnTo>
                        <a:pt x="1675" y="489"/>
                      </a:lnTo>
                      <a:lnTo>
                        <a:pt x="1668" y="491"/>
                      </a:lnTo>
                      <a:lnTo>
                        <a:pt x="1667" y="491"/>
                      </a:lnTo>
                      <a:lnTo>
                        <a:pt x="1666" y="492"/>
                      </a:lnTo>
                      <a:lnTo>
                        <a:pt x="1667" y="496"/>
                      </a:lnTo>
                      <a:lnTo>
                        <a:pt x="1671" y="503"/>
                      </a:lnTo>
                      <a:lnTo>
                        <a:pt x="1675" y="489"/>
                      </a:lnTo>
                      <a:close/>
                      <a:moveTo>
                        <a:pt x="1149" y="734"/>
                      </a:moveTo>
                      <a:lnTo>
                        <a:pt x="1149" y="734"/>
                      </a:lnTo>
                      <a:lnTo>
                        <a:pt x="1152" y="737"/>
                      </a:lnTo>
                      <a:lnTo>
                        <a:pt x="1156" y="738"/>
                      </a:lnTo>
                      <a:lnTo>
                        <a:pt x="1159" y="737"/>
                      </a:lnTo>
                      <a:lnTo>
                        <a:pt x="1162" y="736"/>
                      </a:lnTo>
                      <a:lnTo>
                        <a:pt x="1164" y="734"/>
                      </a:lnTo>
                      <a:lnTo>
                        <a:pt x="1167" y="731"/>
                      </a:lnTo>
                      <a:lnTo>
                        <a:pt x="1164" y="729"/>
                      </a:lnTo>
                      <a:lnTo>
                        <a:pt x="1149" y="734"/>
                      </a:lnTo>
                      <a:close/>
                      <a:moveTo>
                        <a:pt x="1481" y="725"/>
                      </a:moveTo>
                      <a:lnTo>
                        <a:pt x="1481" y="725"/>
                      </a:lnTo>
                      <a:lnTo>
                        <a:pt x="1486" y="725"/>
                      </a:lnTo>
                      <a:lnTo>
                        <a:pt x="1487" y="719"/>
                      </a:lnTo>
                      <a:lnTo>
                        <a:pt x="1487" y="715"/>
                      </a:lnTo>
                      <a:lnTo>
                        <a:pt x="1484" y="712"/>
                      </a:lnTo>
                      <a:lnTo>
                        <a:pt x="1480" y="709"/>
                      </a:lnTo>
                      <a:lnTo>
                        <a:pt x="1481" y="725"/>
                      </a:lnTo>
                      <a:close/>
                      <a:moveTo>
                        <a:pt x="1681" y="683"/>
                      </a:moveTo>
                      <a:lnTo>
                        <a:pt x="1681" y="683"/>
                      </a:lnTo>
                      <a:lnTo>
                        <a:pt x="1685" y="683"/>
                      </a:lnTo>
                      <a:lnTo>
                        <a:pt x="1690" y="686"/>
                      </a:lnTo>
                      <a:lnTo>
                        <a:pt x="1695" y="686"/>
                      </a:lnTo>
                      <a:lnTo>
                        <a:pt x="1696" y="686"/>
                      </a:lnTo>
                      <a:lnTo>
                        <a:pt x="1699" y="683"/>
                      </a:lnTo>
                      <a:lnTo>
                        <a:pt x="1693" y="679"/>
                      </a:lnTo>
                      <a:lnTo>
                        <a:pt x="1689" y="677"/>
                      </a:lnTo>
                      <a:lnTo>
                        <a:pt x="1685" y="679"/>
                      </a:lnTo>
                      <a:lnTo>
                        <a:pt x="1681" y="683"/>
                      </a:lnTo>
                      <a:close/>
                      <a:moveTo>
                        <a:pt x="1148" y="546"/>
                      </a:moveTo>
                      <a:lnTo>
                        <a:pt x="1148" y="546"/>
                      </a:lnTo>
                      <a:lnTo>
                        <a:pt x="1155" y="547"/>
                      </a:lnTo>
                      <a:lnTo>
                        <a:pt x="1159" y="547"/>
                      </a:lnTo>
                      <a:lnTo>
                        <a:pt x="1160" y="545"/>
                      </a:lnTo>
                      <a:lnTo>
                        <a:pt x="1162" y="539"/>
                      </a:lnTo>
                      <a:lnTo>
                        <a:pt x="1148" y="546"/>
                      </a:lnTo>
                      <a:close/>
                      <a:moveTo>
                        <a:pt x="209" y="190"/>
                      </a:moveTo>
                      <a:lnTo>
                        <a:pt x="209" y="190"/>
                      </a:lnTo>
                      <a:lnTo>
                        <a:pt x="213" y="189"/>
                      </a:lnTo>
                      <a:lnTo>
                        <a:pt x="216" y="186"/>
                      </a:lnTo>
                      <a:lnTo>
                        <a:pt x="219" y="183"/>
                      </a:lnTo>
                      <a:lnTo>
                        <a:pt x="219" y="179"/>
                      </a:lnTo>
                      <a:lnTo>
                        <a:pt x="212" y="180"/>
                      </a:lnTo>
                      <a:lnTo>
                        <a:pt x="209" y="183"/>
                      </a:lnTo>
                      <a:lnTo>
                        <a:pt x="208" y="186"/>
                      </a:lnTo>
                      <a:lnTo>
                        <a:pt x="209" y="190"/>
                      </a:lnTo>
                      <a:close/>
                      <a:moveTo>
                        <a:pt x="1616" y="312"/>
                      </a:moveTo>
                      <a:lnTo>
                        <a:pt x="1616" y="312"/>
                      </a:lnTo>
                      <a:lnTo>
                        <a:pt x="1621" y="308"/>
                      </a:lnTo>
                      <a:lnTo>
                        <a:pt x="1623" y="306"/>
                      </a:lnTo>
                      <a:lnTo>
                        <a:pt x="1624" y="304"/>
                      </a:lnTo>
                      <a:lnTo>
                        <a:pt x="1624" y="301"/>
                      </a:lnTo>
                      <a:lnTo>
                        <a:pt x="1621" y="298"/>
                      </a:lnTo>
                      <a:lnTo>
                        <a:pt x="1618" y="297"/>
                      </a:lnTo>
                      <a:lnTo>
                        <a:pt x="1616" y="312"/>
                      </a:lnTo>
                      <a:close/>
                      <a:moveTo>
                        <a:pt x="285" y="471"/>
                      </a:moveTo>
                      <a:lnTo>
                        <a:pt x="285" y="471"/>
                      </a:lnTo>
                      <a:lnTo>
                        <a:pt x="284" y="464"/>
                      </a:lnTo>
                      <a:lnTo>
                        <a:pt x="281" y="461"/>
                      </a:lnTo>
                      <a:lnTo>
                        <a:pt x="278" y="459"/>
                      </a:lnTo>
                      <a:lnTo>
                        <a:pt x="277" y="466"/>
                      </a:lnTo>
                      <a:lnTo>
                        <a:pt x="277" y="470"/>
                      </a:lnTo>
                      <a:lnTo>
                        <a:pt x="280" y="471"/>
                      </a:lnTo>
                      <a:lnTo>
                        <a:pt x="285" y="471"/>
                      </a:lnTo>
                      <a:close/>
                      <a:moveTo>
                        <a:pt x="2160" y="47"/>
                      </a:moveTo>
                      <a:lnTo>
                        <a:pt x="2160" y="47"/>
                      </a:lnTo>
                      <a:lnTo>
                        <a:pt x="2160" y="52"/>
                      </a:lnTo>
                      <a:lnTo>
                        <a:pt x="2160" y="54"/>
                      </a:lnTo>
                      <a:lnTo>
                        <a:pt x="2164" y="57"/>
                      </a:lnTo>
                      <a:lnTo>
                        <a:pt x="2168" y="59"/>
                      </a:lnTo>
                      <a:lnTo>
                        <a:pt x="2170" y="56"/>
                      </a:lnTo>
                      <a:lnTo>
                        <a:pt x="2170" y="54"/>
                      </a:lnTo>
                      <a:lnTo>
                        <a:pt x="2167" y="52"/>
                      </a:lnTo>
                      <a:lnTo>
                        <a:pt x="2163" y="49"/>
                      </a:lnTo>
                      <a:lnTo>
                        <a:pt x="2160" y="47"/>
                      </a:lnTo>
                      <a:close/>
                      <a:moveTo>
                        <a:pt x="450" y="371"/>
                      </a:moveTo>
                      <a:lnTo>
                        <a:pt x="450" y="371"/>
                      </a:lnTo>
                      <a:lnTo>
                        <a:pt x="444" y="370"/>
                      </a:lnTo>
                      <a:lnTo>
                        <a:pt x="442" y="371"/>
                      </a:lnTo>
                      <a:lnTo>
                        <a:pt x="437" y="378"/>
                      </a:lnTo>
                      <a:lnTo>
                        <a:pt x="443" y="378"/>
                      </a:lnTo>
                      <a:lnTo>
                        <a:pt x="446" y="377"/>
                      </a:lnTo>
                      <a:lnTo>
                        <a:pt x="449" y="374"/>
                      </a:lnTo>
                      <a:lnTo>
                        <a:pt x="450" y="371"/>
                      </a:lnTo>
                      <a:close/>
                      <a:moveTo>
                        <a:pt x="1426" y="913"/>
                      </a:moveTo>
                      <a:lnTo>
                        <a:pt x="1426" y="913"/>
                      </a:lnTo>
                      <a:lnTo>
                        <a:pt x="1434" y="923"/>
                      </a:lnTo>
                      <a:lnTo>
                        <a:pt x="1437" y="921"/>
                      </a:lnTo>
                      <a:lnTo>
                        <a:pt x="1438" y="918"/>
                      </a:lnTo>
                      <a:lnTo>
                        <a:pt x="1438" y="917"/>
                      </a:lnTo>
                      <a:lnTo>
                        <a:pt x="1438" y="914"/>
                      </a:lnTo>
                      <a:lnTo>
                        <a:pt x="1436" y="911"/>
                      </a:lnTo>
                      <a:lnTo>
                        <a:pt x="1433" y="911"/>
                      </a:lnTo>
                      <a:lnTo>
                        <a:pt x="1430" y="911"/>
                      </a:lnTo>
                      <a:lnTo>
                        <a:pt x="1426" y="913"/>
                      </a:lnTo>
                      <a:close/>
                      <a:moveTo>
                        <a:pt x="148" y="653"/>
                      </a:moveTo>
                      <a:lnTo>
                        <a:pt x="148" y="653"/>
                      </a:lnTo>
                      <a:lnTo>
                        <a:pt x="152" y="651"/>
                      </a:lnTo>
                      <a:lnTo>
                        <a:pt x="155" y="648"/>
                      </a:lnTo>
                      <a:lnTo>
                        <a:pt x="156" y="646"/>
                      </a:lnTo>
                      <a:lnTo>
                        <a:pt x="155" y="643"/>
                      </a:lnTo>
                      <a:lnTo>
                        <a:pt x="154" y="641"/>
                      </a:lnTo>
                      <a:lnTo>
                        <a:pt x="151" y="641"/>
                      </a:lnTo>
                      <a:lnTo>
                        <a:pt x="147" y="643"/>
                      </a:lnTo>
                      <a:lnTo>
                        <a:pt x="145" y="646"/>
                      </a:lnTo>
                      <a:lnTo>
                        <a:pt x="147" y="648"/>
                      </a:lnTo>
                      <a:lnTo>
                        <a:pt x="148" y="653"/>
                      </a:lnTo>
                      <a:close/>
                      <a:moveTo>
                        <a:pt x="1041" y="108"/>
                      </a:moveTo>
                      <a:lnTo>
                        <a:pt x="1041" y="108"/>
                      </a:lnTo>
                      <a:lnTo>
                        <a:pt x="1044" y="103"/>
                      </a:lnTo>
                      <a:lnTo>
                        <a:pt x="1044" y="100"/>
                      </a:lnTo>
                      <a:lnTo>
                        <a:pt x="1043" y="97"/>
                      </a:lnTo>
                      <a:lnTo>
                        <a:pt x="1040" y="95"/>
                      </a:lnTo>
                      <a:lnTo>
                        <a:pt x="1037" y="97"/>
                      </a:lnTo>
                      <a:lnTo>
                        <a:pt x="1037" y="101"/>
                      </a:lnTo>
                      <a:lnTo>
                        <a:pt x="1038" y="104"/>
                      </a:lnTo>
                      <a:lnTo>
                        <a:pt x="1041" y="108"/>
                      </a:lnTo>
                      <a:close/>
                      <a:moveTo>
                        <a:pt x="525" y="439"/>
                      </a:moveTo>
                      <a:lnTo>
                        <a:pt x="525" y="439"/>
                      </a:lnTo>
                      <a:lnTo>
                        <a:pt x="507" y="442"/>
                      </a:lnTo>
                      <a:lnTo>
                        <a:pt x="515" y="445"/>
                      </a:lnTo>
                      <a:lnTo>
                        <a:pt x="521" y="446"/>
                      </a:lnTo>
                      <a:lnTo>
                        <a:pt x="523" y="443"/>
                      </a:lnTo>
                      <a:lnTo>
                        <a:pt x="525" y="439"/>
                      </a:lnTo>
                      <a:close/>
                      <a:moveTo>
                        <a:pt x="493" y="852"/>
                      </a:moveTo>
                      <a:lnTo>
                        <a:pt x="493" y="852"/>
                      </a:lnTo>
                      <a:lnTo>
                        <a:pt x="490" y="853"/>
                      </a:lnTo>
                      <a:lnTo>
                        <a:pt x="496" y="863"/>
                      </a:lnTo>
                      <a:lnTo>
                        <a:pt x="503" y="860"/>
                      </a:lnTo>
                      <a:lnTo>
                        <a:pt x="493" y="852"/>
                      </a:lnTo>
                      <a:close/>
                      <a:moveTo>
                        <a:pt x="361" y="1109"/>
                      </a:moveTo>
                      <a:lnTo>
                        <a:pt x="361" y="1109"/>
                      </a:lnTo>
                      <a:lnTo>
                        <a:pt x="364" y="1109"/>
                      </a:lnTo>
                      <a:lnTo>
                        <a:pt x="367" y="1107"/>
                      </a:lnTo>
                      <a:lnTo>
                        <a:pt x="368" y="1105"/>
                      </a:lnTo>
                      <a:lnTo>
                        <a:pt x="370" y="1103"/>
                      </a:lnTo>
                      <a:lnTo>
                        <a:pt x="370" y="1098"/>
                      </a:lnTo>
                      <a:lnTo>
                        <a:pt x="367" y="1097"/>
                      </a:lnTo>
                      <a:lnTo>
                        <a:pt x="361" y="1097"/>
                      </a:lnTo>
                      <a:lnTo>
                        <a:pt x="361" y="1109"/>
                      </a:lnTo>
                      <a:close/>
                      <a:moveTo>
                        <a:pt x="1070" y="262"/>
                      </a:moveTo>
                      <a:lnTo>
                        <a:pt x="1070" y="262"/>
                      </a:lnTo>
                      <a:lnTo>
                        <a:pt x="1063" y="262"/>
                      </a:lnTo>
                      <a:lnTo>
                        <a:pt x="1059" y="263"/>
                      </a:lnTo>
                      <a:lnTo>
                        <a:pt x="1058" y="266"/>
                      </a:lnTo>
                      <a:lnTo>
                        <a:pt x="1055" y="272"/>
                      </a:lnTo>
                      <a:lnTo>
                        <a:pt x="1061" y="270"/>
                      </a:lnTo>
                      <a:lnTo>
                        <a:pt x="1065" y="269"/>
                      </a:lnTo>
                      <a:lnTo>
                        <a:pt x="1067" y="266"/>
                      </a:lnTo>
                      <a:lnTo>
                        <a:pt x="1070" y="262"/>
                      </a:lnTo>
                      <a:close/>
                      <a:moveTo>
                        <a:pt x="368" y="513"/>
                      </a:moveTo>
                      <a:lnTo>
                        <a:pt x="368" y="513"/>
                      </a:lnTo>
                      <a:lnTo>
                        <a:pt x="372" y="513"/>
                      </a:lnTo>
                      <a:lnTo>
                        <a:pt x="375" y="500"/>
                      </a:lnTo>
                      <a:lnTo>
                        <a:pt x="371" y="500"/>
                      </a:lnTo>
                      <a:lnTo>
                        <a:pt x="368" y="502"/>
                      </a:lnTo>
                      <a:lnTo>
                        <a:pt x="365" y="503"/>
                      </a:lnTo>
                      <a:lnTo>
                        <a:pt x="364" y="506"/>
                      </a:lnTo>
                      <a:lnTo>
                        <a:pt x="365" y="510"/>
                      </a:lnTo>
                      <a:lnTo>
                        <a:pt x="368" y="513"/>
                      </a:lnTo>
                      <a:close/>
                      <a:moveTo>
                        <a:pt x="1081" y="769"/>
                      </a:moveTo>
                      <a:lnTo>
                        <a:pt x="1081" y="769"/>
                      </a:lnTo>
                      <a:lnTo>
                        <a:pt x="1085" y="758"/>
                      </a:lnTo>
                      <a:lnTo>
                        <a:pt x="1080" y="759"/>
                      </a:lnTo>
                      <a:lnTo>
                        <a:pt x="1077" y="759"/>
                      </a:lnTo>
                      <a:lnTo>
                        <a:pt x="1076" y="765"/>
                      </a:lnTo>
                      <a:lnTo>
                        <a:pt x="1077" y="767"/>
                      </a:lnTo>
                      <a:lnTo>
                        <a:pt x="1081" y="769"/>
                      </a:lnTo>
                      <a:close/>
                      <a:moveTo>
                        <a:pt x="1535" y="725"/>
                      </a:moveTo>
                      <a:lnTo>
                        <a:pt x="1535" y="725"/>
                      </a:lnTo>
                      <a:lnTo>
                        <a:pt x="1533" y="720"/>
                      </a:lnTo>
                      <a:lnTo>
                        <a:pt x="1533" y="716"/>
                      </a:lnTo>
                      <a:lnTo>
                        <a:pt x="1531" y="712"/>
                      </a:lnTo>
                      <a:lnTo>
                        <a:pt x="1530" y="711"/>
                      </a:lnTo>
                      <a:lnTo>
                        <a:pt x="1528" y="709"/>
                      </a:lnTo>
                      <a:lnTo>
                        <a:pt x="1526" y="715"/>
                      </a:lnTo>
                      <a:lnTo>
                        <a:pt x="1526" y="719"/>
                      </a:lnTo>
                      <a:lnTo>
                        <a:pt x="1528" y="723"/>
                      </a:lnTo>
                      <a:lnTo>
                        <a:pt x="1535" y="725"/>
                      </a:lnTo>
                      <a:close/>
                      <a:moveTo>
                        <a:pt x="1099" y="527"/>
                      </a:moveTo>
                      <a:lnTo>
                        <a:pt x="1099" y="527"/>
                      </a:lnTo>
                      <a:lnTo>
                        <a:pt x="1103" y="528"/>
                      </a:lnTo>
                      <a:lnTo>
                        <a:pt x="1106" y="528"/>
                      </a:lnTo>
                      <a:lnTo>
                        <a:pt x="1108" y="528"/>
                      </a:lnTo>
                      <a:lnTo>
                        <a:pt x="1109" y="525"/>
                      </a:lnTo>
                      <a:lnTo>
                        <a:pt x="1110" y="522"/>
                      </a:lnTo>
                      <a:lnTo>
                        <a:pt x="1112" y="520"/>
                      </a:lnTo>
                      <a:lnTo>
                        <a:pt x="1115" y="518"/>
                      </a:lnTo>
                      <a:lnTo>
                        <a:pt x="1110" y="518"/>
                      </a:lnTo>
                      <a:lnTo>
                        <a:pt x="1108" y="518"/>
                      </a:lnTo>
                      <a:lnTo>
                        <a:pt x="1105" y="520"/>
                      </a:lnTo>
                      <a:lnTo>
                        <a:pt x="1103" y="521"/>
                      </a:lnTo>
                      <a:lnTo>
                        <a:pt x="1102" y="524"/>
                      </a:lnTo>
                      <a:lnTo>
                        <a:pt x="1099" y="527"/>
                      </a:lnTo>
                      <a:close/>
                      <a:moveTo>
                        <a:pt x="1259" y="880"/>
                      </a:moveTo>
                      <a:lnTo>
                        <a:pt x="1259" y="880"/>
                      </a:lnTo>
                      <a:lnTo>
                        <a:pt x="1265" y="882"/>
                      </a:lnTo>
                      <a:lnTo>
                        <a:pt x="1270" y="882"/>
                      </a:lnTo>
                      <a:lnTo>
                        <a:pt x="1271" y="881"/>
                      </a:lnTo>
                      <a:lnTo>
                        <a:pt x="1272" y="875"/>
                      </a:lnTo>
                      <a:lnTo>
                        <a:pt x="1259" y="880"/>
                      </a:lnTo>
                      <a:close/>
                      <a:moveTo>
                        <a:pt x="498" y="533"/>
                      </a:moveTo>
                      <a:lnTo>
                        <a:pt x="498" y="533"/>
                      </a:lnTo>
                      <a:lnTo>
                        <a:pt x="491" y="531"/>
                      </a:lnTo>
                      <a:lnTo>
                        <a:pt x="486" y="529"/>
                      </a:lnTo>
                      <a:lnTo>
                        <a:pt x="485" y="532"/>
                      </a:lnTo>
                      <a:lnTo>
                        <a:pt x="482" y="536"/>
                      </a:lnTo>
                      <a:lnTo>
                        <a:pt x="498" y="533"/>
                      </a:lnTo>
                      <a:close/>
                      <a:moveTo>
                        <a:pt x="543" y="378"/>
                      </a:moveTo>
                      <a:lnTo>
                        <a:pt x="543" y="378"/>
                      </a:lnTo>
                      <a:lnTo>
                        <a:pt x="537" y="381"/>
                      </a:lnTo>
                      <a:lnTo>
                        <a:pt x="534" y="384"/>
                      </a:lnTo>
                      <a:lnTo>
                        <a:pt x="534" y="387"/>
                      </a:lnTo>
                      <a:lnTo>
                        <a:pt x="537" y="391"/>
                      </a:lnTo>
                      <a:lnTo>
                        <a:pt x="543" y="378"/>
                      </a:lnTo>
                      <a:close/>
                      <a:moveTo>
                        <a:pt x="792" y="414"/>
                      </a:moveTo>
                      <a:lnTo>
                        <a:pt x="792" y="414"/>
                      </a:lnTo>
                      <a:lnTo>
                        <a:pt x="793" y="409"/>
                      </a:lnTo>
                      <a:lnTo>
                        <a:pt x="792" y="406"/>
                      </a:lnTo>
                      <a:lnTo>
                        <a:pt x="789" y="405"/>
                      </a:lnTo>
                      <a:lnTo>
                        <a:pt x="781" y="406"/>
                      </a:lnTo>
                      <a:lnTo>
                        <a:pt x="792" y="414"/>
                      </a:lnTo>
                      <a:close/>
                      <a:moveTo>
                        <a:pt x="569" y="797"/>
                      </a:moveTo>
                      <a:lnTo>
                        <a:pt x="569" y="797"/>
                      </a:lnTo>
                      <a:lnTo>
                        <a:pt x="572" y="799"/>
                      </a:lnTo>
                      <a:lnTo>
                        <a:pt x="584" y="791"/>
                      </a:lnTo>
                      <a:lnTo>
                        <a:pt x="577" y="790"/>
                      </a:lnTo>
                      <a:lnTo>
                        <a:pt x="573" y="791"/>
                      </a:lnTo>
                      <a:lnTo>
                        <a:pt x="570" y="794"/>
                      </a:lnTo>
                      <a:lnTo>
                        <a:pt x="569" y="797"/>
                      </a:lnTo>
                      <a:close/>
                      <a:moveTo>
                        <a:pt x="688" y="146"/>
                      </a:moveTo>
                      <a:lnTo>
                        <a:pt x="688" y="146"/>
                      </a:lnTo>
                      <a:lnTo>
                        <a:pt x="683" y="144"/>
                      </a:lnTo>
                      <a:lnTo>
                        <a:pt x="678" y="143"/>
                      </a:lnTo>
                      <a:lnTo>
                        <a:pt x="674" y="144"/>
                      </a:lnTo>
                      <a:lnTo>
                        <a:pt x="670" y="147"/>
                      </a:lnTo>
                      <a:lnTo>
                        <a:pt x="674" y="150"/>
                      </a:lnTo>
                      <a:lnTo>
                        <a:pt x="678" y="150"/>
                      </a:lnTo>
                      <a:lnTo>
                        <a:pt x="683" y="149"/>
                      </a:lnTo>
                      <a:lnTo>
                        <a:pt x="688" y="146"/>
                      </a:lnTo>
                      <a:close/>
                      <a:moveTo>
                        <a:pt x="580" y="687"/>
                      </a:moveTo>
                      <a:lnTo>
                        <a:pt x="580" y="687"/>
                      </a:lnTo>
                      <a:lnTo>
                        <a:pt x="577" y="689"/>
                      </a:lnTo>
                      <a:lnTo>
                        <a:pt x="579" y="693"/>
                      </a:lnTo>
                      <a:lnTo>
                        <a:pt x="580" y="695"/>
                      </a:lnTo>
                      <a:lnTo>
                        <a:pt x="584" y="697"/>
                      </a:lnTo>
                      <a:lnTo>
                        <a:pt x="590" y="697"/>
                      </a:lnTo>
                      <a:lnTo>
                        <a:pt x="588" y="693"/>
                      </a:lnTo>
                      <a:lnTo>
                        <a:pt x="587" y="690"/>
                      </a:lnTo>
                      <a:lnTo>
                        <a:pt x="584" y="689"/>
                      </a:lnTo>
                      <a:lnTo>
                        <a:pt x="580" y="687"/>
                      </a:lnTo>
                      <a:close/>
                      <a:moveTo>
                        <a:pt x="580" y="277"/>
                      </a:moveTo>
                      <a:lnTo>
                        <a:pt x="580" y="277"/>
                      </a:lnTo>
                      <a:lnTo>
                        <a:pt x="586" y="272"/>
                      </a:lnTo>
                      <a:lnTo>
                        <a:pt x="587" y="269"/>
                      </a:lnTo>
                      <a:lnTo>
                        <a:pt x="586" y="265"/>
                      </a:lnTo>
                      <a:lnTo>
                        <a:pt x="581" y="261"/>
                      </a:lnTo>
                      <a:lnTo>
                        <a:pt x="580" y="277"/>
                      </a:lnTo>
                      <a:close/>
                      <a:moveTo>
                        <a:pt x="717" y="852"/>
                      </a:moveTo>
                      <a:lnTo>
                        <a:pt x="717" y="852"/>
                      </a:lnTo>
                      <a:lnTo>
                        <a:pt x="716" y="856"/>
                      </a:lnTo>
                      <a:lnTo>
                        <a:pt x="714" y="859"/>
                      </a:lnTo>
                      <a:lnTo>
                        <a:pt x="714" y="862"/>
                      </a:lnTo>
                      <a:lnTo>
                        <a:pt x="717" y="864"/>
                      </a:lnTo>
                      <a:lnTo>
                        <a:pt x="720" y="864"/>
                      </a:lnTo>
                      <a:lnTo>
                        <a:pt x="723" y="864"/>
                      </a:lnTo>
                      <a:lnTo>
                        <a:pt x="724" y="860"/>
                      </a:lnTo>
                      <a:lnTo>
                        <a:pt x="723" y="857"/>
                      </a:lnTo>
                      <a:lnTo>
                        <a:pt x="717" y="852"/>
                      </a:lnTo>
                      <a:close/>
                      <a:moveTo>
                        <a:pt x="597" y="808"/>
                      </a:moveTo>
                      <a:lnTo>
                        <a:pt x="597" y="808"/>
                      </a:lnTo>
                      <a:lnTo>
                        <a:pt x="590" y="812"/>
                      </a:lnTo>
                      <a:lnTo>
                        <a:pt x="587" y="813"/>
                      </a:lnTo>
                      <a:lnTo>
                        <a:pt x="587" y="817"/>
                      </a:lnTo>
                      <a:lnTo>
                        <a:pt x="593" y="817"/>
                      </a:lnTo>
                      <a:lnTo>
                        <a:pt x="595" y="817"/>
                      </a:lnTo>
                      <a:lnTo>
                        <a:pt x="597" y="813"/>
                      </a:lnTo>
                      <a:lnTo>
                        <a:pt x="597" y="808"/>
                      </a:lnTo>
                      <a:close/>
                      <a:moveTo>
                        <a:pt x="1256" y="736"/>
                      </a:moveTo>
                      <a:lnTo>
                        <a:pt x="1256" y="736"/>
                      </a:lnTo>
                      <a:lnTo>
                        <a:pt x="1259" y="731"/>
                      </a:lnTo>
                      <a:lnTo>
                        <a:pt x="1259" y="729"/>
                      </a:lnTo>
                      <a:lnTo>
                        <a:pt x="1256" y="723"/>
                      </a:lnTo>
                      <a:lnTo>
                        <a:pt x="1253" y="722"/>
                      </a:lnTo>
                      <a:lnTo>
                        <a:pt x="1250" y="722"/>
                      </a:lnTo>
                      <a:lnTo>
                        <a:pt x="1247" y="723"/>
                      </a:lnTo>
                      <a:lnTo>
                        <a:pt x="1247" y="726"/>
                      </a:lnTo>
                      <a:lnTo>
                        <a:pt x="1252" y="730"/>
                      </a:lnTo>
                      <a:lnTo>
                        <a:pt x="1256" y="736"/>
                      </a:lnTo>
                      <a:close/>
                      <a:moveTo>
                        <a:pt x="885" y="985"/>
                      </a:moveTo>
                      <a:lnTo>
                        <a:pt x="885" y="985"/>
                      </a:lnTo>
                      <a:lnTo>
                        <a:pt x="892" y="988"/>
                      </a:lnTo>
                      <a:lnTo>
                        <a:pt x="897" y="989"/>
                      </a:lnTo>
                      <a:lnTo>
                        <a:pt x="899" y="986"/>
                      </a:lnTo>
                      <a:lnTo>
                        <a:pt x="900" y="982"/>
                      </a:lnTo>
                      <a:lnTo>
                        <a:pt x="897" y="982"/>
                      </a:lnTo>
                      <a:lnTo>
                        <a:pt x="893" y="982"/>
                      </a:lnTo>
                      <a:lnTo>
                        <a:pt x="889" y="982"/>
                      </a:lnTo>
                      <a:lnTo>
                        <a:pt x="885" y="985"/>
                      </a:lnTo>
                      <a:close/>
                      <a:moveTo>
                        <a:pt x="521" y="1018"/>
                      </a:moveTo>
                      <a:lnTo>
                        <a:pt x="521" y="1018"/>
                      </a:lnTo>
                      <a:lnTo>
                        <a:pt x="518" y="1019"/>
                      </a:lnTo>
                      <a:lnTo>
                        <a:pt x="516" y="1022"/>
                      </a:lnTo>
                      <a:lnTo>
                        <a:pt x="516" y="1025"/>
                      </a:lnTo>
                      <a:lnTo>
                        <a:pt x="518" y="1028"/>
                      </a:lnTo>
                      <a:lnTo>
                        <a:pt x="521" y="1029"/>
                      </a:lnTo>
                      <a:lnTo>
                        <a:pt x="523" y="1029"/>
                      </a:lnTo>
                      <a:lnTo>
                        <a:pt x="525" y="1026"/>
                      </a:lnTo>
                      <a:lnTo>
                        <a:pt x="526" y="1024"/>
                      </a:lnTo>
                      <a:lnTo>
                        <a:pt x="525" y="1021"/>
                      </a:lnTo>
                      <a:lnTo>
                        <a:pt x="522" y="1018"/>
                      </a:lnTo>
                      <a:lnTo>
                        <a:pt x="521" y="1018"/>
                      </a:lnTo>
                      <a:close/>
                      <a:moveTo>
                        <a:pt x="554" y="171"/>
                      </a:moveTo>
                      <a:lnTo>
                        <a:pt x="554" y="171"/>
                      </a:lnTo>
                      <a:lnTo>
                        <a:pt x="540" y="185"/>
                      </a:lnTo>
                      <a:lnTo>
                        <a:pt x="547" y="185"/>
                      </a:lnTo>
                      <a:lnTo>
                        <a:pt x="551" y="182"/>
                      </a:lnTo>
                      <a:lnTo>
                        <a:pt x="554" y="178"/>
                      </a:lnTo>
                      <a:lnTo>
                        <a:pt x="554" y="171"/>
                      </a:lnTo>
                      <a:close/>
                      <a:moveTo>
                        <a:pt x="1260" y="315"/>
                      </a:moveTo>
                      <a:lnTo>
                        <a:pt x="1260" y="315"/>
                      </a:lnTo>
                      <a:lnTo>
                        <a:pt x="1265" y="316"/>
                      </a:lnTo>
                      <a:lnTo>
                        <a:pt x="1270" y="316"/>
                      </a:lnTo>
                      <a:lnTo>
                        <a:pt x="1272" y="316"/>
                      </a:lnTo>
                      <a:lnTo>
                        <a:pt x="1274" y="313"/>
                      </a:lnTo>
                      <a:lnTo>
                        <a:pt x="1272" y="311"/>
                      </a:lnTo>
                      <a:lnTo>
                        <a:pt x="1270" y="308"/>
                      </a:lnTo>
                      <a:lnTo>
                        <a:pt x="1260" y="315"/>
                      </a:lnTo>
                      <a:close/>
                      <a:moveTo>
                        <a:pt x="1661" y="679"/>
                      </a:moveTo>
                      <a:lnTo>
                        <a:pt x="1661" y="679"/>
                      </a:lnTo>
                      <a:lnTo>
                        <a:pt x="1667" y="673"/>
                      </a:lnTo>
                      <a:lnTo>
                        <a:pt x="1668" y="669"/>
                      </a:lnTo>
                      <a:lnTo>
                        <a:pt x="1668" y="668"/>
                      </a:lnTo>
                      <a:lnTo>
                        <a:pt x="1667" y="666"/>
                      </a:lnTo>
                      <a:lnTo>
                        <a:pt x="1660" y="665"/>
                      </a:lnTo>
                      <a:lnTo>
                        <a:pt x="1661" y="679"/>
                      </a:lnTo>
                      <a:close/>
                      <a:moveTo>
                        <a:pt x="954" y="816"/>
                      </a:moveTo>
                      <a:lnTo>
                        <a:pt x="954" y="816"/>
                      </a:lnTo>
                      <a:lnTo>
                        <a:pt x="948" y="813"/>
                      </a:lnTo>
                      <a:lnTo>
                        <a:pt x="946" y="812"/>
                      </a:lnTo>
                      <a:lnTo>
                        <a:pt x="943" y="815"/>
                      </a:lnTo>
                      <a:lnTo>
                        <a:pt x="940" y="817"/>
                      </a:lnTo>
                      <a:lnTo>
                        <a:pt x="941" y="820"/>
                      </a:lnTo>
                      <a:lnTo>
                        <a:pt x="943" y="821"/>
                      </a:lnTo>
                      <a:lnTo>
                        <a:pt x="954" y="816"/>
                      </a:lnTo>
                      <a:close/>
                      <a:moveTo>
                        <a:pt x="741" y="450"/>
                      </a:moveTo>
                      <a:lnTo>
                        <a:pt x="741" y="450"/>
                      </a:lnTo>
                      <a:lnTo>
                        <a:pt x="746" y="452"/>
                      </a:lnTo>
                      <a:lnTo>
                        <a:pt x="750" y="442"/>
                      </a:lnTo>
                      <a:lnTo>
                        <a:pt x="745" y="439"/>
                      </a:lnTo>
                      <a:lnTo>
                        <a:pt x="741" y="450"/>
                      </a:lnTo>
                      <a:close/>
                      <a:moveTo>
                        <a:pt x="1340" y="859"/>
                      </a:moveTo>
                      <a:lnTo>
                        <a:pt x="1340" y="859"/>
                      </a:lnTo>
                      <a:lnTo>
                        <a:pt x="1328" y="867"/>
                      </a:lnTo>
                      <a:lnTo>
                        <a:pt x="1336" y="869"/>
                      </a:lnTo>
                      <a:lnTo>
                        <a:pt x="1339" y="869"/>
                      </a:lnTo>
                      <a:lnTo>
                        <a:pt x="1340" y="866"/>
                      </a:lnTo>
                      <a:lnTo>
                        <a:pt x="1340" y="859"/>
                      </a:lnTo>
                      <a:close/>
                      <a:moveTo>
                        <a:pt x="1631" y="89"/>
                      </a:moveTo>
                      <a:lnTo>
                        <a:pt x="1631" y="89"/>
                      </a:lnTo>
                      <a:lnTo>
                        <a:pt x="1625" y="88"/>
                      </a:lnTo>
                      <a:lnTo>
                        <a:pt x="1621" y="89"/>
                      </a:lnTo>
                      <a:lnTo>
                        <a:pt x="1617" y="90"/>
                      </a:lnTo>
                      <a:lnTo>
                        <a:pt x="1612" y="93"/>
                      </a:lnTo>
                      <a:lnTo>
                        <a:pt x="1618" y="95"/>
                      </a:lnTo>
                      <a:lnTo>
                        <a:pt x="1623" y="93"/>
                      </a:lnTo>
                      <a:lnTo>
                        <a:pt x="1627" y="92"/>
                      </a:lnTo>
                      <a:lnTo>
                        <a:pt x="1631" y="89"/>
                      </a:lnTo>
                      <a:close/>
                      <a:moveTo>
                        <a:pt x="768" y="927"/>
                      </a:moveTo>
                      <a:lnTo>
                        <a:pt x="768" y="927"/>
                      </a:lnTo>
                      <a:lnTo>
                        <a:pt x="766" y="931"/>
                      </a:lnTo>
                      <a:lnTo>
                        <a:pt x="766" y="934"/>
                      </a:lnTo>
                      <a:lnTo>
                        <a:pt x="768" y="936"/>
                      </a:lnTo>
                      <a:lnTo>
                        <a:pt x="773" y="939"/>
                      </a:lnTo>
                      <a:lnTo>
                        <a:pt x="775" y="938"/>
                      </a:lnTo>
                      <a:lnTo>
                        <a:pt x="777" y="935"/>
                      </a:lnTo>
                      <a:lnTo>
                        <a:pt x="774" y="932"/>
                      </a:lnTo>
                      <a:lnTo>
                        <a:pt x="768" y="927"/>
                      </a:lnTo>
                      <a:close/>
                      <a:moveTo>
                        <a:pt x="120" y="370"/>
                      </a:moveTo>
                      <a:lnTo>
                        <a:pt x="120" y="370"/>
                      </a:lnTo>
                      <a:lnTo>
                        <a:pt x="127" y="365"/>
                      </a:lnTo>
                      <a:lnTo>
                        <a:pt x="127" y="362"/>
                      </a:lnTo>
                      <a:lnTo>
                        <a:pt x="127" y="359"/>
                      </a:lnTo>
                      <a:lnTo>
                        <a:pt x="123" y="360"/>
                      </a:lnTo>
                      <a:lnTo>
                        <a:pt x="120" y="363"/>
                      </a:lnTo>
                      <a:lnTo>
                        <a:pt x="120" y="366"/>
                      </a:lnTo>
                      <a:lnTo>
                        <a:pt x="120" y="370"/>
                      </a:lnTo>
                      <a:close/>
                      <a:moveTo>
                        <a:pt x="1228" y="151"/>
                      </a:moveTo>
                      <a:lnTo>
                        <a:pt x="1228" y="151"/>
                      </a:lnTo>
                      <a:lnTo>
                        <a:pt x="1223" y="139"/>
                      </a:lnTo>
                      <a:lnTo>
                        <a:pt x="1220" y="144"/>
                      </a:lnTo>
                      <a:lnTo>
                        <a:pt x="1218" y="147"/>
                      </a:lnTo>
                      <a:lnTo>
                        <a:pt x="1221" y="150"/>
                      </a:lnTo>
                      <a:lnTo>
                        <a:pt x="1228" y="151"/>
                      </a:lnTo>
                      <a:close/>
                      <a:moveTo>
                        <a:pt x="685" y="848"/>
                      </a:moveTo>
                      <a:lnTo>
                        <a:pt x="685" y="848"/>
                      </a:lnTo>
                      <a:lnTo>
                        <a:pt x="680" y="848"/>
                      </a:lnTo>
                      <a:lnTo>
                        <a:pt x="677" y="849"/>
                      </a:lnTo>
                      <a:lnTo>
                        <a:pt x="676" y="851"/>
                      </a:lnTo>
                      <a:lnTo>
                        <a:pt x="674" y="853"/>
                      </a:lnTo>
                      <a:lnTo>
                        <a:pt x="674" y="856"/>
                      </a:lnTo>
                      <a:lnTo>
                        <a:pt x="676" y="856"/>
                      </a:lnTo>
                      <a:lnTo>
                        <a:pt x="680" y="856"/>
                      </a:lnTo>
                      <a:lnTo>
                        <a:pt x="681" y="855"/>
                      </a:lnTo>
                      <a:lnTo>
                        <a:pt x="685" y="849"/>
                      </a:lnTo>
                      <a:lnTo>
                        <a:pt x="685" y="848"/>
                      </a:lnTo>
                      <a:close/>
                      <a:moveTo>
                        <a:pt x="695" y="1096"/>
                      </a:moveTo>
                      <a:lnTo>
                        <a:pt x="695" y="1096"/>
                      </a:lnTo>
                      <a:lnTo>
                        <a:pt x="691" y="1091"/>
                      </a:lnTo>
                      <a:lnTo>
                        <a:pt x="687" y="1091"/>
                      </a:lnTo>
                      <a:lnTo>
                        <a:pt x="684" y="1093"/>
                      </a:lnTo>
                      <a:lnTo>
                        <a:pt x="680" y="1097"/>
                      </a:lnTo>
                      <a:lnTo>
                        <a:pt x="695" y="1096"/>
                      </a:lnTo>
                      <a:close/>
                      <a:moveTo>
                        <a:pt x="814" y="824"/>
                      </a:moveTo>
                      <a:lnTo>
                        <a:pt x="814" y="824"/>
                      </a:lnTo>
                      <a:lnTo>
                        <a:pt x="814" y="819"/>
                      </a:lnTo>
                      <a:lnTo>
                        <a:pt x="814" y="816"/>
                      </a:lnTo>
                      <a:lnTo>
                        <a:pt x="811" y="815"/>
                      </a:lnTo>
                      <a:lnTo>
                        <a:pt x="806" y="813"/>
                      </a:lnTo>
                      <a:lnTo>
                        <a:pt x="806" y="817"/>
                      </a:lnTo>
                      <a:lnTo>
                        <a:pt x="807" y="820"/>
                      </a:lnTo>
                      <a:lnTo>
                        <a:pt x="810" y="823"/>
                      </a:lnTo>
                      <a:lnTo>
                        <a:pt x="814" y="824"/>
                      </a:lnTo>
                      <a:close/>
                      <a:moveTo>
                        <a:pt x="184" y="659"/>
                      </a:moveTo>
                      <a:lnTo>
                        <a:pt x="184" y="659"/>
                      </a:lnTo>
                      <a:lnTo>
                        <a:pt x="180" y="658"/>
                      </a:lnTo>
                      <a:lnTo>
                        <a:pt x="176" y="657"/>
                      </a:lnTo>
                      <a:lnTo>
                        <a:pt x="172" y="658"/>
                      </a:lnTo>
                      <a:lnTo>
                        <a:pt x="169" y="661"/>
                      </a:lnTo>
                      <a:lnTo>
                        <a:pt x="169" y="662"/>
                      </a:lnTo>
                      <a:lnTo>
                        <a:pt x="169" y="668"/>
                      </a:lnTo>
                      <a:lnTo>
                        <a:pt x="184" y="659"/>
                      </a:lnTo>
                      <a:close/>
                      <a:moveTo>
                        <a:pt x="1029" y="633"/>
                      </a:moveTo>
                      <a:lnTo>
                        <a:pt x="1029" y="633"/>
                      </a:lnTo>
                      <a:lnTo>
                        <a:pt x="1036" y="632"/>
                      </a:lnTo>
                      <a:lnTo>
                        <a:pt x="1040" y="630"/>
                      </a:lnTo>
                      <a:lnTo>
                        <a:pt x="1038" y="628"/>
                      </a:lnTo>
                      <a:lnTo>
                        <a:pt x="1036" y="622"/>
                      </a:lnTo>
                      <a:lnTo>
                        <a:pt x="1029" y="633"/>
                      </a:lnTo>
                      <a:close/>
                      <a:moveTo>
                        <a:pt x="698" y="226"/>
                      </a:moveTo>
                      <a:lnTo>
                        <a:pt x="698" y="226"/>
                      </a:lnTo>
                      <a:lnTo>
                        <a:pt x="691" y="230"/>
                      </a:lnTo>
                      <a:lnTo>
                        <a:pt x="688" y="233"/>
                      </a:lnTo>
                      <a:lnTo>
                        <a:pt x="689" y="234"/>
                      </a:lnTo>
                      <a:lnTo>
                        <a:pt x="694" y="239"/>
                      </a:lnTo>
                      <a:lnTo>
                        <a:pt x="698" y="226"/>
                      </a:lnTo>
                      <a:close/>
                      <a:moveTo>
                        <a:pt x="1474" y="456"/>
                      </a:moveTo>
                      <a:lnTo>
                        <a:pt x="1474" y="456"/>
                      </a:lnTo>
                      <a:lnTo>
                        <a:pt x="1468" y="459"/>
                      </a:lnTo>
                      <a:lnTo>
                        <a:pt x="1466" y="461"/>
                      </a:lnTo>
                      <a:lnTo>
                        <a:pt x="1465" y="464"/>
                      </a:lnTo>
                      <a:lnTo>
                        <a:pt x="1470" y="466"/>
                      </a:lnTo>
                      <a:lnTo>
                        <a:pt x="1473" y="464"/>
                      </a:lnTo>
                      <a:lnTo>
                        <a:pt x="1476" y="461"/>
                      </a:lnTo>
                      <a:lnTo>
                        <a:pt x="1474" y="456"/>
                      </a:lnTo>
                      <a:close/>
                      <a:moveTo>
                        <a:pt x="1090" y="1119"/>
                      </a:moveTo>
                      <a:lnTo>
                        <a:pt x="1090" y="1119"/>
                      </a:lnTo>
                      <a:lnTo>
                        <a:pt x="1083" y="1116"/>
                      </a:lnTo>
                      <a:lnTo>
                        <a:pt x="1080" y="1116"/>
                      </a:lnTo>
                      <a:lnTo>
                        <a:pt x="1076" y="1119"/>
                      </a:lnTo>
                      <a:lnTo>
                        <a:pt x="1080" y="1122"/>
                      </a:lnTo>
                      <a:lnTo>
                        <a:pt x="1083" y="1123"/>
                      </a:lnTo>
                      <a:lnTo>
                        <a:pt x="1085" y="1122"/>
                      </a:lnTo>
                      <a:lnTo>
                        <a:pt x="1090" y="1119"/>
                      </a:lnTo>
                      <a:close/>
                      <a:moveTo>
                        <a:pt x="1173" y="502"/>
                      </a:moveTo>
                      <a:lnTo>
                        <a:pt x="1173" y="502"/>
                      </a:lnTo>
                      <a:lnTo>
                        <a:pt x="1173" y="497"/>
                      </a:lnTo>
                      <a:lnTo>
                        <a:pt x="1171" y="495"/>
                      </a:lnTo>
                      <a:lnTo>
                        <a:pt x="1166" y="488"/>
                      </a:lnTo>
                      <a:lnTo>
                        <a:pt x="1164" y="493"/>
                      </a:lnTo>
                      <a:lnTo>
                        <a:pt x="1166" y="496"/>
                      </a:lnTo>
                      <a:lnTo>
                        <a:pt x="1169" y="499"/>
                      </a:lnTo>
                      <a:lnTo>
                        <a:pt x="1173" y="502"/>
                      </a:lnTo>
                      <a:close/>
                      <a:moveTo>
                        <a:pt x="593" y="641"/>
                      </a:moveTo>
                      <a:lnTo>
                        <a:pt x="593" y="641"/>
                      </a:lnTo>
                      <a:lnTo>
                        <a:pt x="586" y="655"/>
                      </a:lnTo>
                      <a:lnTo>
                        <a:pt x="591" y="655"/>
                      </a:lnTo>
                      <a:lnTo>
                        <a:pt x="594" y="655"/>
                      </a:lnTo>
                      <a:lnTo>
                        <a:pt x="594" y="654"/>
                      </a:lnTo>
                      <a:lnTo>
                        <a:pt x="595" y="650"/>
                      </a:lnTo>
                      <a:lnTo>
                        <a:pt x="593" y="641"/>
                      </a:lnTo>
                      <a:close/>
                      <a:moveTo>
                        <a:pt x="723" y="106"/>
                      </a:moveTo>
                      <a:lnTo>
                        <a:pt x="723" y="106"/>
                      </a:lnTo>
                      <a:lnTo>
                        <a:pt x="725" y="108"/>
                      </a:lnTo>
                      <a:lnTo>
                        <a:pt x="727" y="111"/>
                      </a:lnTo>
                      <a:lnTo>
                        <a:pt x="730" y="111"/>
                      </a:lnTo>
                      <a:lnTo>
                        <a:pt x="734" y="110"/>
                      </a:lnTo>
                      <a:lnTo>
                        <a:pt x="735" y="108"/>
                      </a:lnTo>
                      <a:lnTo>
                        <a:pt x="734" y="106"/>
                      </a:lnTo>
                      <a:lnTo>
                        <a:pt x="732" y="103"/>
                      </a:lnTo>
                      <a:lnTo>
                        <a:pt x="730" y="103"/>
                      </a:lnTo>
                      <a:lnTo>
                        <a:pt x="727" y="103"/>
                      </a:lnTo>
                      <a:lnTo>
                        <a:pt x="723" y="106"/>
                      </a:lnTo>
                      <a:close/>
                      <a:moveTo>
                        <a:pt x="1121" y="1044"/>
                      </a:moveTo>
                      <a:lnTo>
                        <a:pt x="1121" y="1044"/>
                      </a:lnTo>
                      <a:lnTo>
                        <a:pt x="1116" y="1042"/>
                      </a:lnTo>
                      <a:lnTo>
                        <a:pt x="1113" y="1040"/>
                      </a:lnTo>
                      <a:lnTo>
                        <a:pt x="1110" y="1043"/>
                      </a:lnTo>
                      <a:lnTo>
                        <a:pt x="1108" y="1049"/>
                      </a:lnTo>
                      <a:lnTo>
                        <a:pt x="1121" y="1044"/>
                      </a:lnTo>
                      <a:close/>
                      <a:moveTo>
                        <a:pt x="266" y="403"/>
                      </a:moveTo>
                      <a:lnTo>
                        <a:pt x="266" y="403"/>
                      </a:lnTo>
                      <a:lnTo>
                        <a:pt x="280" y="403"/>
                      </a:lnTo>
                      <a:lnTo>
                        <a:pt x="273" y="391"/>
                      </a:lnTo>
                      <a:lnTo>
                        <a:pt x="266" y="403"/>
                      </a:lnTo>
                      <a:close/>
                      <a:moveTo>
                        <a:pt x="1335" y="61"/>
                      </a:moveTo>
                      <a:lnTo>
                        <a:pt x="1335" y="61"/>
                      </a:lnTo>
                      <a:lnTo>
                        <a:pt x="1339" y="59"/>
                      </a:lnTo>
                      <a:lnTo>
                        <a:pt x="1342" y="54"/>
                      </a:lnTo>
                      <a:lnTo>
                        <a:pt x="1342" y="52"/>
                      </a:lnTo>
                      <a:lnTo>
                        <a:pt x="1340" y="47"/>
                      </a:lnTo>
                      <a:lnTo>
                        <a:pt x="1336" y="50"/>
                      </a:lnTo>
                      <a:lnTo>
                        <a:pt x="1333" y="53"/>
                      </a:lnTo>
                      <a:lnTo>
                        <a:pt x="1333" y="57"/>
                      </a:lnTo>
                      <a:lnTo>
                        <a:pt x="1335" y="61"/>
                      </a:lnTo>
                      <a:close/>
                      <a:moveTo>
                        <a:pt x="298" y="993"/>
                      </a:moveTo>
                      <a:lnTo>
                        <a:pt x="298" y="993"/>
                      </a:lnTo>
                      <a:lnTo>
                        <a:pt x="303" y="993"/>
                      </a:lnTo>
                      <a:lnTo>
                        <a:pt x="307" y="992"/>
                      </a:lnTo>
                      <a:lnTo>
                        <a:pt x="310" y="990"/>
                      </a:lnTo>
                      <a:lnTo>
                        <a:pt x="313" y="986"/>
                      </a:lnTo>
                      <a:lnTo>
                        <a:pt x="307" y="985"/>
                      </a:lnTo>
                      <a:lnTo>
                        <a:pt x="303" y="986"/>
                      </a:lnTo>
                      <a:lnTo>
                        <a:pt x="300" y="989"/>
                      </a:lnTo>
                      <a:lnTo>
                        <a:pt x="298" y="993"/>
                      </a:lnTo>
                      <a:close/>
                      <a:moveTo>
                        <a:pt x="539" y="833"/>
                      </a:moveTo>
                      <a:lnTo>
                        <a:pt x="539" y="833"/>
                      </a:lnTo>
                      <a:lnTo>
                        <a:pt x="547" y="834"/>
                      </a:lnTo>
                      <a:lnTo>
                        <a:pt x="551" y="834"/>
                      </a:lnTo>
                      <a:lnTo>
                        <a:pt x="555" y="831"/>
                      </a:lnTo>
                      <a:lnTo>
                        <a:pt x="550" y="830"/>
                      </a:lnTo>
                      <a:lnTo>
                        <a:pt x="545" y="828"/>
                      </a:lnTo>
                      <a:lnTo>
                        <a:pt x="541" y="830"/>
                      </a:lnTo>
                      <a:lnTo>
                        <a:pt x="539" y="833"/>
                      </a:lnTo>
                      <a:close/>
                      <a:moveTo>
                        <a:pt x="1128" y="981"/>
                      </a:moveTo>
                      <a:lnTo>
                        <a:pt x="1128" y="981"/>
                      </a:lnTo>
                      <a:lnTo>
                        <a:pt x="1112" y="972"/>
                      </a:lnTo>
                      <a:lnTo>
                        <a:pt x="1113" y="978"/>
                      </a:lnTo>
                      <a:lnTo>
                        <a:pt x="1115" y="981"/>
                      </a:lnTo>
                      <a:lnTo>
                        <a:pt x="1120" y="982"/>
                      </a:lnTo>
                      <a:lnTo>
                        <a:pt x="1128" y="981"/>
                      </a:lnTo>
                      <a:close/>
                      <a:moveTo>
                        <a:pt x="1742" y="111"/>
                      </a:moveTo>
                      <a:lnTo>
                        <a:pt x="1742" y="111"/>
                      </a:lnTo>
                      <a:lnTo>
                        <a:pt x="1740" y="106"/>
                      </a:lnTo>
                      <a:lnTo>
                        <a:pt x="1739" y="103"/>
                      </a:lnTo>
                      <a:lnTo>
                        <a:pt x="1735" y="103"/>
                      </a:lnTo>
                      <a:lnTo>
                        <a:pt x="1729" y="104"/>
                      </a:lnTo>
                      <a:lnTo>
                        <a:pt x="1742" y="111"/>
                      </a:lnTo>
                      <a:close/>
                      <a:moveTo>
                        <a:pt x="350" y="731"/>
                      </a:moveTo>
                      <a:lnTo>
                        <a:pt x="350" y="731"/>
                      </a:lnTo>
                      <a:lnTo>
                        <a:pt x="352" y="727"/>
                      </a:lnTo>
                      <a:lnTo>
                        <a:pt x="353" y="725"/>
                      </a:lnTo>
                      <a:lnTo>
                        <a:pt x="352" y="720"/>
                      </a:lnTo>
                      <a:lnTo>
                        <a:pt x="347" y="719"/>
                      </a:lnTo>
                      <a:lnTo>
                        <a:pt x="345" y="722"/>
                      </a:lnTo>
                      <a:lnTo>
                        <a:pt x="345" y="725"/>
                      </a:lnTo>
                      <a:lnTo>
                        <a:pt x="346" y="727"/>
                      </a:lnTo>
                      <a:lnTo>
                        <a:pt x="350" y="731"/>
                      </a:lnTo>
                      <a:close/>
                      <a:moveTo>
                        <a:pt x="385" y="131"/>
                      </a:moveTo>
                      <a:lnTo>
                        <a:pt x="385" y="131"/>
                      </a:lnTo>
                      <a:lnTo>
                        <a:pt x="392" y="129"/>
                      </a:lnTo>
                      <a:lnTo>
                        <a:pt x="395" y="126"/>
                      </a:lnTo>
                      <a:lnTo>
                        <a:pt x="396" y="119"/>
                      </a:lnTo>
                      <a:lnTo>
                        <a:pt x="390" y="121"/>
                      </a:lnTo>
                      <a:lnTo>
                        <a:pt x="388" y="122"/>
                      </a:lnTo>
                      <a:lnTo>
                        <a:pt x="385" y="131"/>
                      </a:lnTo>
                      <a:close/>
                      <a:moveTo>
                        <a:pt x="615" y="1073"/>
                      </a:moveTo>
                      <a:lnTo>
                        <a:pt x="615" y="1073"/>
                      </a:lnTo>
                      <a:lnTo>
                        <a:pt x="622" y="1073"/>
                      </a:lnTo>
                      <a:lnTo>
                        <a:pt x="624" y="1072"/>
                      </a:lnTo>
                      <a:lnTo>
                        <a:pt x="626" y="1069"/>
                      </a:lnTo>
                      <a:lnTo>
                        <a:pt x="627" y="1065"/>
                      </a:lnTo>
                      <a:lnTo>
                        <a:pt x="622" y="1065"/>
                      </a:lnTo>
                      <a:lnTo>
                        <a:pt x="619" y="1068"/>
                      </a:lnTo>
                      <a:lnTo>
                        <a:pt x="615" y="1073"/>
                      </a:lnTo>
                      <a:close/>
                      <a:moveTo>
                        <a:pt x="417" y="370"/>
                      </a:moveTo>
                      <a:lnTo>
                        <a:pt x="417" y="370"/>
                      </a:lnTo>
                      <a:lnTo>
                        <a:pt x="414" y="377"/>
                      </a:lnTo>
                      <a:lnTo>
                        <a:pt x="414" y="381"/>
                      </a:lnTo>
                      <a:lnTo>
                        <a:pt x="417" y="381"/>
                      </a:lnTo>
                      <a:lnTo>
                        <a:pt x="424" y="381"/>
                      </a:lnTo>
                      <a:lnTo>
                        <a:pt x="417" y="370"/>
                      </a:lnTo>
                      <a:close/>
                      <a:moveTo>
                        <a:pt x="431" y="430"/>
                      </a:moveTo>
                      <a:lnTo>
                        <a:pt x="431" y="430"/>
                      </a:lnTo>
                      <a:lnTo>
                        <a:pt x="435" y="431"/>
                      </a:lnTo>
                      <a:lnTo>
                        <a:pt x="437" y="432"/>
                      </a:lnTo>
                      <a:lnTo>
                        <a:pt x="440" y="431"/>
                      </a:lnTo>
                      <a:lnTo>
                        <a:pt x="442" y="428"/>
                      </a:lnTo>
                      <a:lnTo>
                        <a:pt x="440" y="427"/>
                      </a:lnTo>
                      <a:lnTo>
                        <a:pt x="437" y="425"/>
                      </a:lnTo>
                      <a:lnTo>
                        <a:pt x="435" y="427"/>
                      </a:lnTo>
                      <a:lnTo>
                        <a:pt x="431" y="430"/>
                      </a:lnTo>
                      <a:close/>
                      <a:moveTo>
                        <a:pt x="1378" y="910"/>
                      </a:moveTo>
                      <a:lnTo>
                        <a:pt x="1378" y="910"/>
                      </a:lnTo>
                      <a:lnTo>
                        <a:pt x="1393" y="907"/>
                      </a:lnTo>
                      <a:lnTo>
                        <a:pt x="1389" y="905"/>
                      </a:lnTo>
                      <a:lnTo>
                        <a:pt x="1385" y="903"/>
                      </a:lnTo>
                      <a:lnTo>
                        <a:pt x="1380" y="906"/>
                      </a:lnTo>
                      <a:lnTo>
                        <a:pt x="1378" y="910"/>
                      </a:lnTo>
                      <a:close/>
                      <a:moveTo>
                        <a:pt x="962" y="603"/>
                      </a:moveTo>
                      <a:lnTo>
                        <a:pt x="962" y="603"/>
                      </a:lnTo>
                      <a:lnTo>
                        <a:pt x="958" y="601"/>
                      </a:lnTo>
                      <a:lnTo>
                        <a:pt x="953" y="601"/>
                      </a:lnTo>
                      <a:lnTo>
                        <a:pt x="948" y="603"/>
                      </a:lnTo>
                      <a:lnTo>
                        <a:pt x="944" y="605"/>
                      </a:lnTo>
                      <a:lnTo>
                        <a:pt x="948" y="607"/>
                      </a:lnTo>
                      <a:lnTo>
                        <a:pt x="954" y="607"/>
                      </a:lnTo>
                      <a:lnTo>
                        <a:pt x="958" y="607"/>
                      </a:lnTo>
                      <a:lnTo>
                        <a:pt x="962" y="603"/>
                      </a:lnTo>
                      <a:close/>
                      <a:moveTo>
                        <a:pt x="1476" y="586"/>
                      </a:moveTo>
                      <a:lnTo>
                        <a:pt x="1476" y="586"/>
                      </a:lnTo>
                      <a:lnTo>
                        <a:pt x="1472" y="587"/>
                      </a:lnTo>
                      <a:lnTo>
                        <a:pt x="1469" y="590"/>
                      </a:lnTo>
                      <a:lnTo>
                        <a:pt x="1469" y="592"/>
                      </a:lnTo>
                      <a:lnTo>
                        <a:pt x="1469" y="594"/>
                      </a:lnTo>
                      <a:lnTo>
                        <a:pt x="1470" y="597"/>
                      </a:lnTo>
                      <a:lnTo>
                        <a:pt x="1473" y="600"/>
                      </a:lnTo>
                      <a:lnTo>
                        <a:pt x="1476" y="599"/>
                      </a:lnTo>
                      <a:lnTo>
                        <a:pt x="1476" y="586"/>
                      </a:lnTo>
                      <a:close/>
                      <a:moveTo>
                        <a:pt x="494" y="248"/>
                      </a:moveTo>
                      <a:lnTo>
                        <a:pt x="494" y="248"/>
                      </a:lnTo>
                      <a:lnTo>
                        <a:pt x="487" y="247"/>
                      </a:lnTo>
                      <a:lnTo>
                        <a:pt x="483" y="247"/>
                      </a:lnTo>
                      <a:lnTo>
                        <a:pt x="480" y="248"/>
                      </a:lnTo>
                      <a:lnTo>
                        <a:pt x="480" y="251"/>
                      </a:lnTo>
                      <a:lnTo>
                        <a:pt x="482" y="252"/>
                      </a:lnTo>
                      <a:lnTo>
                        <a:pt x="485" y="254"/>
                      </a:lnTo>
                      <a:lnTo>
                        <a:pt x="489" y="254"/>
                      </a:lnTo>
                      <a:lnTo>
                        <a:pt x="491" y="252"/>
                      </a:lnTo>
                      <a:lnTo>
                        <a:pt x="494" y="248"/>
                      </a:lnTo>
                      <a:close/>
                      <a:moveTo>
                        <a:pt x="2056" y="319"/>
                      </a:moveTo>
                      <a:lnTo>
                        <a:pt x="2056" y="319"/>
                      </a:lnTo>
                      <a:lnTo>
                        <a:pt x="2062" y="319"/>
                      </a:lnTo>
                      <a:lnTo>
                        <a:pt x="2066" y="319"/>
                      </a:lnTo>
                      <a:lnTo>
                        <a:pt x="2068" y="316"/>
                      </a:lnTo>
                      <a:lnTo>
                        <a:pt x="2070" y="313"/>
                      </a:lnTo>
                      <a:lnTo>
                        <a:pt x="2070" y="311"/>
                      </a:lnTo>
                      <a:lnTo>
                        <a:pt x="2068" y="306"/>
                      </a:lnTo>
                      <a:lnTo>
                        <a:pt x="2056" y="319"/>
                      </a:lnTo>
                      <a:close/>
                      <a:moveTo>
                        <a:pt x="623" y="509"/>
                      </a:moveTo>
                      <a:lnTo>
                        <a:pt x="623" y="509"/>
                      </a:lnTo>
                      <a:lnTo>
                        <a:pt x="617" y="506"/>
                      </a:lnTo>
                      <a:lnTo>
                        <a:pt x="613" y="506"/>
                      </a:lnTo>
                      <a:lnTo>
                        <a:pt x="611" y="507"/>
                      </a:lnTo>
                      <a:lnTo>
                        <a:pt x="608" y="510"/>
                      </a:lnTo>
                      <a:lnTo>
                        <a:pt x="608" y="511"/>
                      </a:lnTo>
                      <a:lnTo>
                        <a:pt x="611" y="515"/>
                      </a:lnTo>
                      <a:lnTo>
                        <a:pt x="616" y="510"/>
                      </a:lnTo>
                      <a:lnTo>
                        <a:pt x="623" y="509"/>
                      </a:lnTo>
                      <a:close/>
                      <a:moveTo>
                        <a:pt x="815" y="380"/>
                      </a:moveTo>
                      <a:lnTo>
                        <a:pt x="815" y="380"/>
                      </a:lnTo>
                      <a:lnTo>
                        <a:pt x="807" y="381"/>
                      </a:lnTo>
                      <a:lnTo>
                        <a:pt x="804" y="383"/>
                      </a:lnTo>
                      <a:lnTo>
                        <a:pt x="804" y="385"/>
                      </a:lnTo>
                      <a:lnTo>
                        <a:pt x="807" y="391"/>
                      </a:lnTo>
                      <a:lnTo>
                        <a:pt x="815" y="380"/>
                      </a:lnTo>
                      <a:close/>
                      <a:moveTo>
                        <a:pt x="814" y="1076"/>
                      </a:moveTo>
                      <a:lnTo>
                        <a:pt x="814" y="1076"/>
                      </a:lnTo>
                      <a:lnTo>
                        <a:pt x="809" y="1073"/>
                      </a:lnTo>
                      <a:lnTo>
                        <a:pt x="806" y="1075"/>
                      </a:lnTo>
                      <a:lnTo>
                        <a:pt x="804" y="1076"/>
                      </a:lnTo>
                      <a:lnTo>
                        <a:pt x="804" y="1079"/>
                      </a:lnTo>
                      <a:lnTo>
                        <a:pt x="806" y="1080"/>
                      </a:lnTo>
                      <a:lnTo>
                        <a:pt x="809" y="1080"/>
                      </a:lnTo>
                      <a:lnTo>
                        <a:pt x="811" y="1080"/>
                      </a:lnTo>
                      <a:lnTo>
                        <a:pt x="813" y="1079"/>
                      </a:lnTo>
                      <a:lnTo>
                        <a:pt x="814" y="1076"/>
                      </a:lnTo>
                      <a:close/>
                      <a:moveTo>
                        <a:pt x="753" y="1000"/>
                      </a:moveTo>
                      <a:lnTo>
                        <a:pt x="753" y="1000"/>
                      </a:lnTo>
                      <a:lnTo>
                        <a:pt x="759" y="1004"/>
                      </a:lnTo>
                      <a:lnTo>
                        <a:pt x="761" y="1007"/>
                      </a:lnTo>
                      <a:lnTo>
                        <a:pt x="764" y="1006"/>
                      </a:lnTo>
                      <a:lnTo>
                        <a:pt x="766" y="1003"/>
                      </a:lnTo>
                      <a:lnTo>
                        <a:pt x="764" y="1000"/>
                      </a:lnTo>
                      <a:lnTo>
                        <a:pt x="760" y="997"/>
                      </a:lnTo>
                      <a:lnTo>
                        <a:pt x="757" y="997"/>
                      </a:lnTo>
                      <a:lnTo>
                        <a:pt x="753" y="1000"/>
                      </a:lnTo>
                      <a:close/>
                      <a:moveTo>
                        <a:pt x="637" y="414"/>
                      </a:moveTo>
                      <a:lnTo>
                        <a:pt x="637" y="414"/>
                      </a:lnTo>
                      <a:lnTo>
                        <a:pt x="638" y="419"/>
                      </a:lnTo>
                      <a:lnTo>
                        <a:pt x="641" y="420"/>
                      </a:lnTo>
                      <a:lnTo>
                        <a:pt x="644" y="420"/>
                      </a:lnTo>
                      <a:lnTo>
                        <a:pt x="647" y="419"/>
                      </a:lnTo>
                      <a:lnTo>
                        <a:pt x="648" y="417"/>
                      </a:lnTo>
                      <a:lnTo>
                        <a:pt x="649" y="413"/>
                      </a:lnTo>
                      <a:lnTo>
                        <a:pt x="637" y="414"/>
                      </a:lnTo>
                      <a:close/>
                      <a:moveTo>
                        <a:pt x="1214" y="697"/>
                      </a:moveTo>
                      <a:lnTo>
                        <a:pt x="1214" y="697"/>
                      </a:lnTo>
                      <a:lnTo>
                        <a:pt x="1210" y="694"/>
                      </a:lnTo>
                      <a:lnTo>
                        <a:pt x="1206" y="693"/>
                      </a:lnTo>
                      <a:lnTo>
                        <a:pt x="1203" y="694"/>
                      </a:lnTo>
                      <a:lnTo>
                        <a:pt x="1199" y="697"/>
                      </a:lnTo>
                      <a:lnTo>
                        <a:pt x="1214" y="697"/>
                      </a:lnTo>
                      <a:close/>
                      <a:moveTo>
                        <a:pt x="692" y="713"/>
                      </a:moveTo>
                      <a:lnTo>
                        <a:pt x="692" y="713"/>
                      </a:lnTo>
                      <a:lnTo>
                        <a:pt x="699" y="718"/>
                      </a:lnTo>
                      <a:lnTo>
                        <a:pt x="702" y="715"/>
                      </a:lnTo>
                      <a:lnTo>
                        <a:pt x="703" y="712"/>
                      </a:lnTo>
                      <a:lnTo>
                        <a:pt x="702" y="709"/>
                      </a:lnTo>
                      <a:lnTo>
                        <a:pt x="699" y="708"/>
                      </a:lnTo>
                      <a:lnTo>
                        <a:pt x="696" y="711"/>
                      </a:lnTo>
                      <a:lnTo>
                        <a:pt x="692" y="713"/>
                      </a:lnTo>
                      <a:close/>
                      <a:moveTo>
                        <a:pt x="1509" y="371"/>
                      </a:moveTo>
                      <a:lnTo>
                        <a:pt x="1509" y="371"/>
                      </a:lnTo>
                      <a:lnTo>
                        <a:pt x="1492" y="374"/>
                      </a:lnTo>
                      <a:lnTo>
                        <a:pt x="1498" y="377"/>
                      </a:lnTo>
                      <a:lnTo>
                        <a:pt x="1502" y="378"/>
                      </a:lnTo>
                      <a:lnTo>
                        <a:pt x="1505" y="376"/>
                      </a:lnTo>
                      <a:lnTo>
                        <a:pt x="1509" y="371"/>
                      </a:lnTo>
                      <a:close/>
                      <a:moveTo>
                        <a:pt x="1454" y="414"/>
                      </a:moveTo>
                      <a:lnTo>
                        <a:pt x="1454" y="414"/>
                      </a:lnTo>
                      <a:lnTo>
                        <a:pt x="1447" y="413"/>
                      </a:lnTo>
                      <a:lnTo>
                        <a:pt x="1443" y="413"/>
                      </a:lnTo>
                      <a:lnTo>
                        <a:pt x="1440" y="417"/>
                      </a:lnTo>
                      <a:lnTo>
                        <a:pt x="1444" y="419"/>
                      </a:lnTo>
                      <a:lnTo>
                        <a:pt x="1448" y="419"/>
                      </a:lnTo>
                      <a:lnTo>
                        <a:pt x="1451" y="417"/>
                      </a:lnTo>
                      <a:lnTo>
                        <a:pt x="1454" y="414"/>
                      </a:lnTo>
                      <a:close/>
                      <a:moveTo>
                        <a:pt x="745" y="812"/>
                      </a:moveTo>
                      <a:lnTo>
                        <a:pt x="745" y="812"/>
                      </a:lnTo>
                      <a:lnTo>
                        <a:pt x="737" y="810"/>
                      </a:lnTo>
                      <a:lnTo>
                        <a:pt x="734" y="809"/>
                      </a:lnTo>
                      <a:lnTo>
                        <a:pt x="732" y="810"/>
                      </a:lnTo>
                      <a:lnTo>
                        <a:pt x="732" y="815"/>
                      </a:lnTo>
                      <a:lnTo>
                        <a:pt x="745" y="812"/>
                      </a:lnTo>
                      <a:close/>
                      <a:moveTo>
                        <a:pt x="231" y="954"/>
                      </a:moveTo>
                      <a:lnTo>
                        <a:pt x="231" y="954"/>
                      </a:lnTo>
                      <a:lnTo>
                        <a:pt x="217" y="956"/>
                      </a:lnTo>
                      <a:lnTo>
                        <a:pt x="217" y="957"/>
                      </a:lnTo>
                      <a:lnTo>
                        <a:pt x="217" y="959"/>
                      </a:lnTo>
                      <a:lnTo>
                        <a:pt x="221" y="960"/>
                      </a:lnTo>
                      <a:lnTo>
                        <a:pt x="224" y="960"/>
                      </a:lnTo>
                      <a:lnTo>
                        <a:pt x="227" y="959"/>
                      </a:lnTo>
                      <a:lnTo>
                        <a:pt x="231" y="954"/>
                      </a:lnTo>
                      <a:close/>
                      <a:moveTo>
                        <a:pt x="1252" y="677"/>
                      </a:moveTo>
                      <a:lnTo>
                        <a:pt x="1252" y="677"/>
                      </a:lnTo>
                      <a:lnTo>
                        <a:pt x="1257" y="673"/>
                      </a:lnTo>
                      <a:lnTo>
                        <a:pt x="1259" y="671"/>
                      </a:lnTo>
                      <a:lnTo>
                        <a:pt x="1259" y="669"/>
                      </a:lnTo>
                      <a:lnTo>
                        <a:pt x="1254" y="665"/>
                      </a:lnTo>
                      <a:lnTo>
                        <a:pt x="1252" y="677"/>
                      </a:lnTo>
                      <a:close/>
                      <a:moveTo>
                        <a:pt x="266" y="784"/>
                      </a:moveTo>
                      <a:lnTo>
                        <a:pt x="266" y="784"/>
                      </a:lnTo>
                      <a:lnTo>
                        <a:pt x="262" y="788"/>
                      </a:lnTo>
                      <a:lnTo>
                        <a:pt x="262" y="790"/>
                      </a:lnTo>
                      <a:lnTo>
                        <a:pt x="263" y="792"/>
                      </a:lnTo>
                      <a:lnTo>
                        <a:pt x="266" y="794"/>
                      </a:lnTo>
                      <a:lnTo>
                        <a:pt x="269" y="792"/>
                      </a:lnTo>
                      <a:lnTo>
                        <a:pt x="270" y="791"/>
                      </a:lnTo>
                      <a:lnTo>
                        <a:pt x="270" y="788"/>
                      </a:lnTo>
                      <a:lnTo>
                        <a:pt x="266" y="784"/>
                      </a:lnTo>
                      <a:close/>
                      <a:moveTo>
                        <a:pt x="1401" y="734"/>
                      </a:moveTo>
                      <a:lnTo>
                        <a:pt x="1401" y="734"/>
                      </a:lnTo>
                      <a:lnTo>
                        <a:pt x="1401" y="737"/>
                      </a:lnTo>
                      <a:lnTo>
                        <a:pt x="1405" y="740"/>
                      </a:lnTo>
                      <a:lnTo>
                        <a:pt x="1408" y="740"/>
                      </a:lnTo>
                      <a:lnTo>
                        <a:pt x="1412" y="737"/>
                      </a:lnTo>
                      <a:lnTo>
                        <a:pt x="1415" y="733"/>
                      </a:lnTo>
                      <a:lnTo>
                        <a:pt x="1401" y="734"/>
                      </a:lnTo>
                      <a:close/>
                      <a:moveTo>
                        <a:pt x="271" y="805"/>
                      </a:moveTo>
                      <a:lnTo>
                        <a:pt x="271" y="805"/>
                      </a:lnTo>
                      <a:lnTo>
                        <a:pt x="271" y="812"/>
                      </a:lnTo>
                      <a:lnTo>
                        <a:pt x="271" y="813"/>
                      </a:lnTo>
                      <a:lnTo>
                        <a:pt x="271" y="815"/>
                      </a:lnTo>
                      <a:lnTo>
                        <a:pt x="275" y="815"/>
                      </a:lnTo>
                      <a:lnTo>
                        <a:pt x="284" y="812"/>
                      </a:lnTo>
                      <a:lnTo>
                        <a:pt x="271" y="805"/>
                      </a:lnTo>
                      <a:close/>
                      <a:moveTo>
                        <a:pt x="303" y="128"/>
                      </a:moveTo>
                      <a:lnTo>
                        <a:pt x="303" y="128"/>
                      </a:lnTo>
                      <a:lnTo>
                        <a:pt x="306" y="131"/>
                      </a:lnTo>
                      <a:lnTo>
                        <a:pt x="309" y="132"/>
                      </a:lnTo>
                      <a:lnTo>
                        <a:pt x="310" y="132"/>
                      </a:lnTo>
                      <a:lnTo>
                        <a:pt x="316" y="128"/>
                      </a:lnTo>
                      <a:lnTo>
                        <a:pt x="303" y="128"/>
                      </a:lnTo>
                      <a:close/>
                      <a:moveTo>
                        <a:pt x="309" y="427"/>
                      </a:moveTo>
                      <a:lnTo>
                        <a:pt x="309" y="427"/>
                      </a:lnTo>
                      <a:lnTo>
                        <a:pt x="313" y="425"/>
                      </a:lnTo>
                      <a:lnTo>
                        <a:pt x="316" y="424"/>
                      </a:lnTo>
                      <a:lnTo>
                        <a:pt x="317" y="421"/>
                      </a:lnTo>
                      <a:lnTo>
                        <a:pt x="316" y="419"/>
                      </a:lnTo>
                      <a:lnTo>
                        <a:pt x="314" y="419"/>
                      </a:lnTo>
                      <a:lnTo>
                        <a:pt x="310" y="417"/>
                      </a:lnTo>
                      <a:lnTo>
                        <a:pt x="309" y="427"/>
                      </a:lnTo>
                      <a:close/>
                      <a:moveTo>
                        <a:pt x="1351" y="380"/>
                      </a:moveTo>
                      <a:lnTo>
                        <a:pt x="1351" y="380"/>
                      </a:lnTo>
                      <a:lnTo>
                        <a:pt x="1339" y="387"/>
                      </a:lnTo>
                      <a:lnTo>
                        <a:pt x="1343" y="388"/>
                      </a:lnTo>
                      <a:lnTo>
                        <a:pt x="1347" y="388"/>
                      </a:lnTo>
                      <a:lnTo>
                        <a:pt x="1350" y="385"/>
                      </a:lnTo>
                      <a:lnTo>
                        <a:pt x="1351" y="380"/>
                      </a:lnTo>
                      <a:close/>
                      <a:moveTo>
                        <a:pt x="1396" y="443"/>
                      </a:moveTo>
                      <a:lnTo>
                        <a:pt x="1396" y="443"/>
                      </a:lnTo>
                      <a:lnTo>
                        <a:pt x="1400" y="442"/>
                      </a:lnTo>
                      <a:lnTo>
                        <a:pt x="1401" y="441"/>
                      </a:lnTo>
                      <a:lnTo>
                        <a:pt x="1403" y="439"/>
                      </a:lnTo>
                      <a:lnTo>
                        <a:pt x="1403" y="437"/>
                      </a:lnTo>
                      <a:lnTo>
                        <a:pt x="1400" y="434"/>
                      </a:lnTo>
                      <a:lnTo>
                        <a:pt x="1398" y="434"/>
                      </a:lnTo>
                      <a:lnTo>
                        <a:pt x="1396" y="435"/>
                      </a:lnTo>
                      <a:lnTo>
                        <a:pt x="1394" y="438"/>
                      </a:lnTo>
                      <a:lnTo>
                        <a:pt x="1394" y="441"/>
                      </a:lnTo>
                      <a:lnTo>
                        <a:pt x="1396" y="443"/>
                      </a:lnTo>
                      <a:close/>
                      <a:moveTo>
                        <a:pt x="353" y="950"/>
                      </a:moveTo>
                      <a:lnTo>
                        <a:pt x="353" y="950"/>
                      </a:lnTo>
                      <a:lnTo>
                        <a:pt x="356" y="952"/>
                      </a:lnTo>
                      <a:lnTo>
                        <a:pt x="359" y="952"/>
                      </a:lnTo>
                      <a:lnTo>
                        <a:pt x="361" y="950"/>
                      </a:lnTo>
                      <a:lnTo>
                        <a:pt x="364" y="949"/>
                      </a:lnTo>
                      <a:lnTo>
                        <a:pt x="364" y="947"/>
                      </a:lnTo>
                      <a:lnTo>
                        <a:pt x="364" y="945"/>
                      </a:lnTo>
                      <a:lnTo>
                        <a:pt x="354" y="947"/>
                      </a:lnTo>
                      <a:lnTo>
                        <a:pt x="353" y="950"/>
                      </a:lnTo>
                      <a:close/>
                      <a:moveTo>
                        <a:pt x="401" y="880"/>
                      </a:moveTo>
                      <a:lnTo>
                        <a:pt x="401" y="880"/>
                      </a:lnTo>
                      <a:lnTo>
                        <a:pt x="393" y="881"/>
                      </a:lnTo>
                      <a:lnTo>
                        <a:pt x="388" y="885"/>
                      </a:lnTo>
                      <a:lnTo>
                        <a:pt x="393" y="887"/>
                      </a:lnTo>
                      <a:lnTo>
                        <a:pt x="396" y="887"/>
                      </a:lnTo>
                      <a:lnTo>
                        <a:pt x="399" y="884"/>
                      </a:lnTo>
                      <a:lnTo>
                        <a:pt x="401" y="880"/>
                      </a:lnTo>
                      <a:close/>
                      <a:moveTo>
                        <a:pt x="410" y="495"/>
                      </a:moveTo>
                      <a:lnTo>
                        <a:pt x="410" y="495"/>
                      </a:lnTo>
                      <a:lnTo>
                        <a:pt x="404" y="495"/>
                      </a:lnTo>
                      <a:lnTo>
                        <a:pt x="401" y="497"/>
                      </a:lnTo>
                      <a:lnTo>
                        <a:pt x="399" y="500"/>
                      </a:lnTo>
                      <a:lnTo>
                        <a:pt x="396" y="504"/>
                      </a:lnTo>
                      <a:lnTo>
                        <a:pt x="403" y="504"/>
                      </a:lnTo>
                      <a:lnTo>
                        <a:pt x="406" y="502"/>
                      </a:lnTo>
                      <a:lnTo>
                        <a:pt x="407" y="499"/>
                      </a:lnTo>
                      <a:lnTo>
                        <a:pt x="410" y="495"/>
                      </a:lnTo>
                      <a:close/>
                      <a:moveTo>
                        <a:pt x="410" y="251"/>
                      </a:moveTo>
                      <a:lnTo>
                        <a:pt x="410" y="251"/>
                      </a:lnTo>
                      <a:lnTo>
                        <a:pt x="397" y="262"/>
                      </a:lnTo>
                      <a:lnTo>
                        <a:pt x="404" y="263"/>
                      </a:lnTo>
                      <a:lnTo>
                        <a:pt x="407" y="262"/>
                      </a:lnTo>
                      <a:lnTo>
                        <a:pt x="410" y="259"/>
                      </a:lnTo>
                      <a:lnTo>
                        <a:pt x="410" y="251"/>
                      </a:lnTo>
                      <a:close/>
                      <a:moveTo>
                        <a:pt x="417" y="1094"/>
                      </a:moveTo>
                      <a:lnTo>
                        <a:pt x="417" y="1094"/>
                      </a:lnTo>
                      <a:lnTo>
                        <a:pt x="413" y="1091"/>
                      </a:lnTo>
                      <a:lnTo>
                        <a:pt x="410" y="1089"/>
                      </a:lnTo>
                      <a:lnTo>
                        <a:pt x="407" y="1089"/>
                      </a:lnTo>
                      <a:lnTo>
                        <a:pt x="404" y="1090"/>
                      </a:lnTo>
                      <a:lnTo>
                        <a:pt x="403" y="1093"/>
                      </a:lnTo>
                      <a:lnTo>
                        <a:pt x="404" y="1094"/>
                      </a:lnTo>
                      <a:lnTo>
                        <a:pt x="417" y="1094"/>
                      </a:lnTo>
                      <a:close/>
                      <a:moveTo>
                        <a:pt x="1610" y="150"/>
                      </a:moveTo>
                      <a:lnTo>
                        <a:pt x="1610" y="150"/>
                      </a:lnTo>
                      <a:lnTo>
                        <a:pt x="1610" y="146"/>
                      </a:lnTo>
                      <a:lnTo>
                        <a:pt x="1606" y="144"/>
                      </a:lnTo>
                      <a:lnTo>
                        <a:pt x="1602" y="146"/>
                      </a:lnTo>
                      <a:lnTo>
                        <a:pt x="1598" y="147"/>
                      </a:lnTo>
                      <a:lnTo>
                        <a:pt x="1594" y="153"/>
                      </a:lnTo>
                      <a:lnTo>
                        <a:pt x="1610" y="150"/>
                      </a:lnTo>
                      <a:close/>
                      <a:moveTo>
                        <a:pt x="1592" y="425"/>
                      </a:moveTo>
                      <a:lnTo>
                        <a:pt x="1592" y="425"/>
                      </a:lnTo>
                      <a:lnTo>
                        <a:pt x="1585" y="424"/>
                      </a:lnTo>
                      <a:lnTo>
                        <a:pt x="1584" y="424"/>
                      </a:lnTo>
                      <a:lnTo>
                        <a:pt x="1581" y="427"/>
                      </a:lnTo>
                      <a:lnTo>
                        <a:pt x="1582" y="430"/>
                      </a:lnTo>
                      <a:lnTo>
                        <a:pt x="1584" y="431"/>
                      </a:lnTo>
                      <a:lnTo>
                        <a:pt x="1587" y="432"/>
                      </a:lnTo>
                      <a:lnTo>
                        <a:pt x="1589" y="431"/>
                      </a:lnTo>
                      <a:lnTo>
                        <a:pt x="1592" y="428"/>
                      </a:lnTo>
                      <a:lnTo>
                        <a:pt x="1592" y="425"/>
                      </a:lnTo>
                      <a:close/>
                      <a:moveTo>
                        <a:pt x="1546" y="1123"/>
                      </a:moveTo>
                      <a:lnTo>
                        <a:pt x="1546" y="1123"/>
                      </a:lnTo>
                      <a:lnTo>
                        <a:pt x="1549" y="1126"/>
                      </a:lnTo>
                      <a:lnTo>
                        <a:pt x="1553" y="1126"/>
                      </a:lnTo>
                      <a:lnTo>
                        <a:pt x="1556" y="1125"/>
                      </a:lnTo>
                      <a:lnTo>
                        <a:pt x="1559" y="1122"/>
                      </a:lnTo>
                      <a:lnTo>
                        <a:pt x="1556" y="1121"/>
                      </a:lnTo>
                      <a:lnTo>
                        <a:pt x="1552" y="1119"/>
                      </a:lnTo>
                      <a:lnTo>
                        <a:pt x="1549" y="1121"/>
                      </a:lnTo>
                      <a:lnTo>
                        <a:pt x="1546" y="1123"/>
                      </a:lnTo>
                      <a:close/>
                      <a:moveTo>
                        <a:pt x="432" y="110"/>
                      </a:moveTo>
                      <a:lnTo>
                        <a:pt x="432" y="110"/>
                      </a:lnTo>
                      <a:lnTo>
                        <a:pt x="432" y="106"/>
                      </a:lnTo>
                      <a:lnTo>
                        <a:pt x="421" y="101"/>
                      </a:lnTo>
                      <a:lnTo>
                        <a:pt x="419" y="110"/>
                      </a:lnTo>
                      <a:lnTo>
                        <a:pt x="432" y="110"/>
                      </a:lnTo>
                      <a:close/>
                      <a:moveTo>
                        <a:pt x="1519" y="81"/>
                      </a:moveTo>
                      <a:lnTo>
                        <a:pt x="1519" y="81"/>
                      </a:lnTo>
                      <a:lnTo>
                        <a:pt x="1515" y="85"/>
                      </a:lnTo>
                      <a:lnTo>
                        <a:pt x="1513" y="88"/>
                      </a:lnTo>
                      <a:lnTo>
                        <a:pt x="1515" y="89"/>
                      </a:lnTo>
                      <a:lnTo>
                        <a:pt x="1520" y="93"/>
                      </a:lnTo>
                      <a:lnTo>
                        <a:pt x="1519" y="81"/>
                      </a:lnTo>
                      <a:close/>
                      <a:moveTo>
                        <a:pt x="1324" y="531"/>
                      </a:moveTo>
                      <a:lnTo>
                        <a:pt x="1324" y="531"/>
                      </a:lnTo>
                      <a:lnTo>
                        <a:pt x="1326" y="527"/>
                      </a:lnTo>
                      <a:lnTo>
                        <a:pt x="1326" y="524"/>
                      </a:lnTo>
                      <a:lnTo>
                        <a:pt x="1325" y="521"/>
                      </a:lnTo>
                      <a:lnTo>
                        <a:pt x="1322" y="520"/>
                      </a:lnTo>
                      <a:lnTo>
                        <a:pt x="1319" y="520"/>
                      </a:lnTo>
                      <a:lnTo>
                        <a:pt x="1315" y="521"/>
                      </a:lnTo>
                      <a:lnTo>
                        <a:pt x="1324" y="531"/>
                      </a:lnTo>
                      <a:close/>
                      <a:moveTo>
                        <a:pt x="725" y="402"/>
                      </a:moveTo>
                      <a:lnTo>
                        <a:pt x="725" y="402"/>
                      </a:lnTo>
                      <a:lnTo>
                        <a:pt x="728" y="405"/>
                      </a:lnTo>
                      <a:lnTo>
                        <a:pt x="732" y="406"/>
                      </a:lnTo>
                      <a:lnTo>
                        <a:pt x="735" y="406"/>
                      </a:lnTo>
                      <a:lnTo>
                        <a:pt x="739" y="405"/>
                      </a:lnTo>
                      <a:lnTo>
                        <a:pt x="737" y="402"/>
                      </a:lnTo>
                      <a:lnTo>
                        <a:pt x="734" y="401"/>
                      </a:lnTo>
                      <a:lnTo>
                        <a:pt x="725" y="402"/>
                      </a:lnTo>
                      <a:close/>
                      <a:moveTo>
                        <a:pt x="1049" y="485"/>
                      </a:moveTo>
                      <a:lnTo>
                        <a:pt x="1049" y="485"/>
                      </a:lnTo>
                      <a:lnTo>
                        <a:pt x="1054" y="488"/>
                      </a:lnTo>
                      <a:lnTo>
                        <a:pt x="1056" y="488"/>
                      </a:lnTo>
                      <a:lnTo>
                        <a:pt x="1059" y="486"/>
                      </a:lnTo>
                      <a:lnTo>
                        <a:pt x="1062" y="482"/>
                      </a:lnTo>
                      <a:lnTo>
                        <a:pt x="1058" y="481"/>
                      </a:lnTo>
                      <a:lnTo>
                        <a:pt x="1055" y="481"/>
                      </a:lnTo>
                      <a:lnTo>
                        <a:pt x="1052" y="482"/>
                      </a:lnTo>
                      <a:lnTo>
                        <a:pt x="1049" y="485"/>
                      </a:lnTo>
                      <a:close/>
                      <a:moveTo>
                        <a:pt x="1029" y="132"/>
                      </a:moveTo>
                      <a:lnTo>
                        <a:pt x="1029" y="132"/>
                      </a:lnTo>
                      <a:lnTo>
                        <a:pt x="1023" y="129"/>
                      </a:lnTo>
                      <a:lnTo>
                        <a:pt x="1019" y="129"/>
                      </a:lnTo>
                      <a:lnTo>
                        <a:pt x="1018" y="132"/>
                      </a:lnTo>
                      <a:lnTo>
                        <a:pt x="1018" y="137"/>
                      </a:lnTo>
                      <a:lnTo>
                        <a:pt x="1029" y="132"/>
                      </a:lnTo>
                      <a:close/>
                      <a:moveTo>
                        <a:pt x="512" y="132"/>
                      </a:moveTo>
                      <a:lnTo>
                        <a:pt x="512" y="132"/>
                      </a:lnTo>
                      <a:lnTo>
                        <a:pt x="522" y="129"/>
                      </a:lnTo>
                      <a:lnTo>
                        <a:pt x="522" y="126"/>
                      </a:lnTo>
                      <a:lnTo>
                        <a:pt x="521" y="125"/>
                      </a:lnTo>
                      <a:lnTo>
                        <a:pt x="518" y="124"/>
                      </a:lnTo>
                      <a:lnTo>
                        <a:pt x="515" y="125"/>
                      </a:lnTo>
                      <a:lnTo>
                        <a:pt x="512" y="128"/>
                      </a:lnTo>
                      <a:lnTo>
                        <a:pt x="512" y="132"/>
                      </a:lnTo>
                      <a:close/>
                      <a:moveTo>
                        <a:pt x="928" y="1032"/>
                      </a:moveTo>
                      <a:lnTo>
                        <a:pt x="928" y="1032"/>
                      </a:lnTo>
                      <a:lnTo>
                        <a:pt x="930" y="1033"/>
                      </a:lnTo>
                      <a:lnTo>
                        <a:pt x="935" y="1031"/>
                      </a:lnTo>
                      <a:lnTo>
                        <a:pt x="937" y="1028"/>
                      </a:lnTo>
                      <a:lnTo>
                        <a:pt x="936" y="1025"/>
                      </a:lnTo>
                      <a:lnTo>
                        <a:pt x="935" y="1021"/>
                      </a:lnTo>
                      <a:lnTo>
                        <a:pt x="928" y="1032"/>
                      </a:lnTo>
                      <a:close/>
                      <a:moveTo>
                        <a:pt x="562" y="549"/>
                      </a:moveTo>
                      <a:lnTo>
                        <a:pt x="562" y="549"/>
                      </a:lnTo>
                      <a:lnTo>
                        <a:pt x="569" y="542"/>
                      </a:lnTo>
                      <a:lnTo>
                        <a:pt x="572" y="538"/>
                      </a:lnTo>
                      <a:lnTo>
                        <a:pt x="570" y="532"/>
                      </a:lnTo>
                      <a:lnTo>
                        <a:pt x="563" y="539"/>
                      </a:lnTo>
                      <a:lnTo>
                        <a:pt x="562" y="543"/>
                      </a:lnTo>
                      <a:lnTo>
                        <a:pt x="562" y="549"/>
                      </a:lnTo>
                      <a:close/>
                      <a:moveTo>
                        <a:pt x="908" y="1040"/>
                      </a:moveTo>
                      <a:lnTo>
                        <a:pt x="908" y="1040"/>
                      </a:lnTo>
                      <a:lnTo>
                        <a:pt x="904" y="1037"/>
                      </a:lnTo>
                      <a:lnTo>
                        <a:pt x="900" y="1036"/>
                      </a:lnTo>
                      <a:lnTo>
                        <a:pt x="897" y="1037"/>
                      </a:lnTo>
                      <a:lnTo>
                        <a:pt x="893" y="1039"/>
                      </a:lnTo>
                      <a:lnTo>
                        <a:pt x="896" y="1042"/>
                      </a:lnTo>
                      <a:lnTo>
                        <a:pt x="900" y="1043"/>
                      </a:lnTo>
                      <a:lnTo>
                        <a:pt x="904" y="1042"/>
                      </a:lnTo>
                      <a:lnTo>
                        <a:pt x="908" y="1040"/>
                      </a:lnTo>
                      <a:close/>
                      <a:moveTo>
                        <a:pt x="566" y="151"/>
                      </a:moveTo>
                      <a:lnTo>
                        <a:pt x="566" y="151"/>
                      </a:lnTo>
                      <a:lnTo>
                        <a:pt x="570" y="154"/>
                      </a:lnTo>
                      <a:lnTo>
                        <a:pt x="573" y="153"/>
                      </a:lnTo>
                      <a:lnTo>
                        <a:pt x="575" y="150"/>
                      </a:lnTo>
                      <a:lnTo>
                        <a:pt x="575" y="147"/>
                      </a:lnTo>
                      <a:lnTo>
                        <a:pt x="572" y="143"/>
                      </a:lnTo>
                      <a:lnTo>
                        <a:pt x="566" y="151"/>
                      </a:lnTo>
                      <a:close/>
                      <a:moveTo>
                        <a:pt x="579" y="810"/>
                      </a:moveTo>
                      <a:lnTo>
                        <a:pt x="579" y="810"/>
                      </a:lnTo>
                      <a:lnTo>
                        <a:pt x="572" y="819"/>
                      </a:lnTo>
                      <a:lnTo>
                        <a:pt x="573" y="820"/>
                      </a:lnTo>
                      <a:lnTo>
                        <a:pt x="576" y="821"/>
                      </a:lnTo>
                      <a:lnTo>
                        <a:pt x="579" y="820"/>
                      </a:lnTo>
                      <a:lnTo>
                        <a:pt x="581" y="817"/>
                      </a:lnTo>
                      <a:lnTo>
                        <a:pt x="581" y="815"/>
                      </a:lnTo>
                      <a:lnTo>
                        <a:pt x="579" y="810"/>
                      </a:lnTo>
                      <a:close/>
                      <a:moveTo>
                        <a:pt x="597" y="250"/>
                      </a:moveTo>
                      <a:lnTo>
                        <a:pt x="597" y="250"/>
                      </a:lnTo>
                      <a:lnTo>
                        <a:pt x="591" y="248"/>
                      </a:lnTo>
                      <a:lnTo>
                        <a:pt x="587" y="248"/>
                      </a:lnTo>
                      <a:lnTo>
                        <a:pt x="583" y="250"/>
                      </a:lnTo>
                      <a:lnTo>
                        <a:pt x="579" y="252"/>
                      </a:lnTo>
                      <a:lnTo>
                        <a:pt x="584" y="254"/>
                      </a:lnTo>
                      <a:lnTo>
                        <a:pt x="588" y="254"/>
                      </a:lnTo>
                      <a:lnTo>
                        <a:pt x="593" y="252"/>
                      </a:lnTo>
                      <a:lnTo>
                        <a:pt x="597" y="250"/>
                      </a:lnTo>
                      <a:close/>
                      <a:moveTo>
                        <a:pt x="867" y="985"/>
                      </a:moveTo>
                      <a:lnTo>
                        <a:pt x="867" y="985"/>
                      </a:lnTo>
                      <a:lnTo>
                        <a:pt x="876" y="983"/>
                      </a:lnTo>
                      <a:lnTo>
                        <a:pt x="879" y="981"/>
                      </a:lnTo>
                      <a:lnTo>
                        <a:pt x="882" y="978"/>
                      </a:lnTo>
                      <a:lnTo>
                        <a:pt x="875" y="977"/>
                      </a:lnTo>
                      <a:lnTo>
                        <a:pt x="872" y="978"/>
                      </a:lnTo>
                      <a:lnTo>
                        <a:pt x="869" y="979"/>
                      </a:lnTo>
                      <a:lnTo>
                        <a:pt x="867" y="985"/>
                      </a:lnTo>
                      <a:close/>
                      <a:moveTo>
                        <a:pt x="595" y="398"/>
                      </a:moveTo>
                      <a:lnTo>
                        <a:pt x="595" y="398"/>
                      </a:lnTo>
                      <a:lnTo>
                        <a:pt x="597" y="392"/>
                      </a:lnTo>
                      <a:lnTo>
                        <a:pt x="595" y="389"/>
                      </a:lnTo>
                      <a:lnTo>
                        <a:pt x="593" y="388"/>
                      </a:lnTo>
                      <a:lnTo>
                        <a:pt x="586" y="388"/>
                      </a:lnTo>
                      <a:lnTo>
                        <a:pt x="595" y="398"/>
                      </a:lnTo>
                      <a:close/>
                      <a:moveTo>
                        <a:pt x="853" y="257"/>
                      </a:moveTo>
                      <a:lnTo>
                        <a:pt x="853" y="257"/>
                      </a:lnTo>
                      <a:lnTo>
                        <a:pt x="851" y="252"/>
                      </a:lnTo>
                      <a:lnTo>
                        <a:pt x="846" y="251"/>
                      </a:lnTo>
                      <a:lnTo>
                        <a:pt x="845" y="252"/>
                      </a:lnTo>
                      <a:lnTo>
                        <a:pt x="842" y="254"/>
                      </a:lnTo>
                      <a:lnTo>
                        <a:pt x="842" y="257"/>
                      </a:lnTo>
                      <a:lnTo>
                        <a:pt x="842" y="258"/>
                      </a:lnTo>
                      <a:lnTo>
                        <a:pt x="853" y="257"/>
                      </a:lnTo>
                      <a:close/>
                      <a:moveTo>
                        <a:pt x="1065" y="767"/>
                      </a:moveTo>
                      <a:lnTo>
                        <a:pt x="1065" y="767"/>
                      </a:lnTo>
                      <a:lnTo>
                        <a:pt x="1061" y="767"/>
                      </a:lnTo>
                      <a:lnTo>
                        <a:pt x="1058" y="767"/>
                      </a:lnTo>
                      <a:lnTo>
                        <a:pt x="1055" y="770"/>
                      </a:lnTo>
                      <a:lnTo>
                        <a:pt x="1052" y="773"/>
                      </a:lnTo>
                      <a:lnTo>
                        <a:pt x="1056" y="773"/>
                      </a:lnTo>
                      <a:lnTo>
                        <a:pt x="1061" y="773"/>
                      </a:lnTo>
                      <a:lnTo>
                        <a:pt x="1063" y="770"/>
                      </a:lnTo>
                      <a:lnTo>
                        <a:pt x="1065" y="767"/>
                      </a:lnTo>
                      <a:close/>
                      <a:moveTo>
                        <a:pt x="1339" y="154"/>
                      </a:moveTo>
                      <a:lnTo>
                        <a:pt x="1339" y="154"/>
                      </a:lnTo>
                      <a:lnTo>
                        <a:pt x="1349" y="144"/>
                      </a:lnTo>
                      <a:lnTo>
                        <a:pt x="1343" y="146"/>
                      </a:lnTo>
                      <a:lnTo>
                        <a:pt x="1340" y="147"/>
                      </a:lnTo>
                      <a:lnTo>
                        <a:pt x="1339" y="150"/>
                      </a:lnTo>
                      <a:lnTo>
                        <a:pt x="1339" y="154"/>
                      </a:lnTo>
                      <a:close/>
                      <a:moveTo>
                        <a:pt x="108" y="243"/>
                      </a:moveTo>
                      <a:lnTo>
                        <a:pt x="108" y="243"/>
                      </a:lnTo>
                      <a:lnTo>
                        <a:pt x="100" y="250"/>
                      </a:lnTo>
                      <a:lnTo>
                        <a:pt x="102" y="251"/>
                      </a:lnTo>
                      <a:lnTo>
                        <a:pt x="105" y="252"/>
                      </a:lnTo>
                      <a:lnTo>
                        <a:pt x="108" y="250"/>
                      </a:lnTo>
                      <a:lnTo>
                        <a:pt x="111" y="248"/>
                      </a:lnTo>
                      <a:lnTo>
                        <a:pt x="109" y="245"/>
                      </a:lnTo>
                      <a:lnTo>
                        <a:pt x="108" y="243"/>
                      </a:lnTo>
                      <a:close/>
                      <a:moveTo>
                        <a:pt x="101" y="273"/>
                      </a:moveTo>
                      <a:lnTo>
                        <a:pt x="101" y="273"/>
                      </a:lnTo>
                      <a:lnTo>
                        <a:pt x="105" y="275"/>
                      </a:lnTo>
                      <a:lnTo>
                        <a:pt x="107" y="270"/>
                      </a:lnTo>
                      <a:lnTo>
                        <a:pt x="109" y="268"/>
                      </a:lnTo>
                      <a:lnTo>
                        <a:pt x="107" y="266"/>
                      </a:lnTo>
                      <a:lnTo>
                        <a:pt x="102" y="263"/>
                      </a:lnTo>
                      <a:lnTo>
                        <a:pt x="101" y="273"/>
                      </a:lnTo>
                      <a:close/>
                      <a:moveTo>
                        <a:pt x="1034" y="500"/>
                      </a:moveTo>
                      <a:lnTo>
                        <a:pt x="1034" y="500"/>
                      </a:lnTo>
                      <a:lnTo>
                        <a:pt x="1034" y="504"/>
                      </a:lnTo>
                      <a:lnTo>
                        <a:pt x="1041" y="504"/>
                      </a:lnTo>
                      <a:lnTo>
                        <a:pt x="1045" y="503"/>
                      </a:lnTo>
                      <a:lnTo>
                        <a:pt x="1048" y="500"/>
                      </a:lnTo>
                      <a:lnTo>
                        <a:pt x="1034" y="500"/>
                      </a:lnTo>
                      <a:close/>
                      <a:moveTo>
                        <a:pt x="1153" y="341"/>
                      </a:moveTo>
                      <a:lnTo>
                        <a:pt x="1153" y="341"/>
                      </a:lnTo>
                      <a:lnTo>
                        <a:pt x="1159" y="347"/>
                      </a:lnTo>
                      <a:lnTo>
                        <a:pt x="1166" y="341"/>
                      </a:lnTo>
                      <a:lnTo>
                        <a:pt x="1164" y="338"/>
                      </a:lnTo>
                      <a:lnTo>
                        <a:pt x="1153" y="341"/>
                      </a:lnTo>
                      <a:close/>
                      <a:moveTo>
                        <a:pt x="125" y="203"/>
                      </a:moveTo>
                      <a:lnTo>
                        <a:pt x="125" y="203"/>
                      </a:lnTo>
                      <a:lnTo>
                        <a:pt x="129" y="204"/>
                      </a:lnTo>
                      <a:lnTo>
                        <a:pt x="130" y="203"/>
                      </a:lnTo>
                      <a:lnTo>
                        <a:pt x="131" y="200"/>
                      </a:lnTo>
                      <a:lnTo>
                        <a:pt x="131" y="197"/>
                      </a:lnTo>
                      <a:lnTo>
                        <a:pt x="129" y="193"/>
                      </a:lnTo>
                      <a:lnTo>
                        <a:pt x="125" y="203"/>
                      </a:lnTo>
                      <a:close/>
                      <a:moveTo>
                        <a:pt x="1033" y="493"/>
                      </a:moveTo>
                      <a:lnTo>
                        <a:pt x="1033" y="493"/>
                      </a:lnTo>
                      <a:lnTo>
                        <a:pt x="1029" y="492"/>
                      </a:lnTo>
                      <a:lnTo>
                        <a:pt x="1026" y="492"/>
                      </a:lnTo>
                      <a:lnTo>
                        <a:pt x="1023" y="493"/>
                      </a:lnTo>
                      <a:lnTo>
                        <a:pt x="1023" y="496"/>
                      </a:lnTo>
                      <a:lnTo>
                        <a:pt x="1025" y="499"/>
                      </a:lnTo>
                      <a:lnTo>
                        <a:pt x="1026" y="502"/>
                      </a:lnTo>
                      <a:lnTo>
                        <a:pt x="1033" y="493"/>
                      </a:lnTo>
                      <a:close/>
                      <a:moveTo>
                        <a:pt x="1400" y="241"/>
                      </a:moveTo>
                      <a:lnTo>
                        <a:pt x="1400" y="241"/>
                      </a:lnTo>
                      <a:lnTo>
                        <a:pt x="1397" y="237"/>
                      </a:lnTo>
                      <a:lnTo>
                        <a:pt x="1394" y="236"/>
                      </a:lnTo>
                      <a:lnTo>
                        <a:pt x="1391" y="237"/>
                      </a:lnTo>
                      <a:lnTo>
                        <a:pt x="1387" y="241"/>
                      </a:lnTo>
                      <a:lnTo>
                        <a:pt x="1400" y="241"/>
                      </a:lnTo>
                      <a:close/>
                      <a:moveTo>
                        <a:pt x="1584" y="495"/>
                      </a:moveTo>
                      <a:lnTo>
                        <a:pt x="1584" y="495"/>
                      </a:lnTo>
                      <a:lnTo>
                        <a:pt x="1584" y="492"/>
                      </a:lnTo>
                      <a:lnTo>
                        <a:pt x="1570" y="492"/>
                      </a:lnTo>
                      <a:lnTo>
                        <a:pt x="1573" y="496"/>
                      </a:lnTo>
                      <a:lnTo>
                        <a:pt x="1577" y="497"/>
                      </a:lnTo>
                      <a:lnTo>
                        <a:pt x="1580" y="496"/>
                      </a:lnTo>
                      <a:lnTo>
                        <a:pt x="1584" y="495"/>
                      </a:lnTo>
                      <a:close/>
                      <a:moveTo>
                        <a:pt x="1029" y="474"/>
                      </a:moveTo>
                      <a:lnTo>
                        <a:pt x="1029" y="474"/>
                      </a:lnTo>
                      <a:lnTo>
                        <a:pt x="1023" y="471"/>
                      </a:lnTo>
                      <a:lnTo>
                        <a:pt x="1019" y="471"/>
                      </a:lnTo>
                      <a:lnTo>
                        <a:pt x="1015" y="473"/>
                      </a:lnTo>
                      <a:lnTo>
                        <a:pt x="1009" y="477"/>
                      </a:lnTo>
                      <a:lnTo>
                        <a:pt x="1029" y="474"/>
                      </a:lnTo>
                      <a:close/>
                      <a:moveTo>
                        <a:pt x="238" y="1096"/>
                      </a:moveTo>
                      <a:lnTo>
                        <a:pt x="238" y="1096"/>
                      </a:lnTo>
                      <a:lnTo>
                        <a:pt x="238" y="1091"/>
                      </a:lnTo>
                      <a:lnTo>
                        <a:pt x="234" y="1091"/>
                      </a:lnTo>
                      <a:lnTo>
                        <a:pt x="231" y="1091"/>
                      </a:lnTo>
                      <a:lnTo>
                        <a:pt x="227" y="1093"/>
                      </a:lnTo>
                      <a:lnTo>
                        <a:pt x="224" y="1097"/>
                      </a:lnTo>
                      <a:lnTo>
                        <a:pt x="238" y="1096"/>
                      </a:lnTo>
                      <a:close/>
                      <a:moveTo>
                        <a:pt x="994" y="533"/>
                      </a:moveTo>
                      <a:lnTo>
                        <a:pt x="994" y="533"/>
                      </a:lnTo>
                      <a:lnTo>
                        <a:pt x="997" y="531"/>
                      </a:lnTo>
                      <a:lnTo>
                        <a:pt x="998" y="529"/>
                      </a:lnTo>
                      <a:lnTo>
                        <a:pt x="997" y="527"/>
                      </a:lnTo>
                      <a:lnTo>
                        <a:pt x="994" y="525"/>
                      </a:lnTo>
                      <a:lnTo>
                        <a:pt x="991" y="527"/>
                      </a:lnTo>
                      <a:lnTo>
                        <a:pt x="989" y="529"/>
                      </a:lnTo>
                      <a:lnTo>
                        <a:pt x="994" y="533"/>
                      </a:lnTo>
                      <a:close/>
                      <a:moveTo>
                        <a:pt x="2167" y="45"/>
                      </a:moveTo>
                      <a:lnTo>
                        <a:pt x="2167" y="45"/>
                      </a:lnTo>
                      <a:lnTo>
                        <a:pt x="2167" y="49"/>
                      </a:lnTo>
                      <a:lnTo>
                        <a:pt x="2171" y="49"/>
                      </a:lnTo>
                      <a:lnTo>
                        <a:pt x="2175" y="49"/>
                      </a:lnTo>
                      <a:lnTo>
                        <a:pt x="2179" y="46"/>
                      </a:lnTo>
                      <a:lnTo>
                        <a:pt x="2183" y="42"/>
                      </a:lnTo>
                      <a:lnTo>
                        <a:pt x="2167" y="45"/>
                      </a:lnTo>
                      <a:close/>
                      <a:moveTo>
                        <a:pt x="305" y="972"/>
                      </a:moveTo>
                      <a:lnTo>
                        <a:pt x="305" y="972"/>
                      </a:lnTo>
                      <a:lnTo>
                        <a:pt x="300" y="971"/>
                      </a:lnTo>
                      <a:lnTo>
                        <a:pt x="298" y="968"/>
                      </a:lnTo>
                      <a:lnTo>
                        <a:pt x="295" y="971"/>
                      </a:lnTo>
                      <a:lnTo>
                        <a:pt x="293" y="972"/>
                      </a:lnTo>
                      <a:lnTo>
                        <a:pt x="299" y="978"/>
                      </a:lnTo>
                      <a:lnTo>
                        <a:pt x="305" y="972"/>
                      </a:lnTo>
                      <a:close/>
                      <a:moveTo>
                        <a:pt x="309" y="493"/>
                      </a:moveTo>
                      <a:lnTo>
                        <a:pt x="309" y="493"/>
                      </a:lnTo>
                      <a:lnTo>
                        <a:pt x="306" y="489"/>
                      </a:lnTo>
                      <a:lnTo>
                        <a:pt x="303" y="489"/>
                      </a:lnTo>
                      <a:lnTo>
                        <a:pt x="300" y="491"/>
                      </a:lnTo>
                      <a:lnTo>
                        <a:pt x="299" y="493"/>
                      </a:lnTo>
                      <a:lnTo>
                        <a:pt x="298" y="497"/>
                      </a:lnTo>
                      <a:lnTo>
                        <a:pt x="309" y="493"/>
                      </a:lnTo>
                      <a:close/>
                      <a:moveTo>
                        <a:pt x="930" y="989"/>
                      </a:moveTo>
                      <a:lnTo>
                        <a:pt x="930" y="989"/>
                      </a:lnTo>
                      <a:lnTo>
                        <a:pt x="937" y="990"/>
                      </a:lnTo>
                      <a:lnTo>
                        <a:pt x="941" y="990"/>
                      </a:lnTo>
                      <a:lnTo>
                        <a:pt x="944" y="988"/>
                      </a:lnTo>
                      <a:lnTo>
                        <a:pt x="946" y="982"/>
                      </a:lnTo>
                      <a:lnTo>
                        <a:pt x="930" y="989"/>
                      </a:lnTo>
                      <a:close/>
                      <a:moveTo>
                        <a:pt x="1530" y="953"/>
                      </a:moveTo>
                      <a:lnTo>
                        <a:pt x="1530" y="953"/>
                      </a:lnTo>
                      <a:lnTo>
                        <a:pt x="1541" y="954"/>
                      </a:lnTo>
                      <a:lnTo>
                        <a:pt x="1542" y="953"/>
                      </a:lnTo>
                      <a:lnTo>
                        <a:pt x="1542" y="950"/>
                      </a:lnTo>
                      <a:lnTo>
                        <a:pt x="1540" y="949"/>
                      </a:lnTo>
                      <a:lnTo>
                        <a:pt x="1537" y="949"/>
                      </a:lnTo>
                      <a:lnTo>
                        <a:pt x="1534" y="950"/>
                      </a:lnTo>
                      <a:lnTo>
                        <a:pt x="1530" y="953"/>
                      </a:lnTo>
                      <a:close/>
                      <a:moveTo>
                        <a:pt x="1811" y="488"/>
                      </a:moveTo>
                      <a:lnTo>
                        <a:pt x="1811" y="488"/>
                      </a:lnTo>
                      <a:lnTo>
                        <a:pt x="1815" y="484"/>
                      </a:lnTo>
                      <a:lnTo>
                        <a:pt x="1816" y="481"/>
                      </a:lnTo>
                      <a:lnTo>
                        <a:pt x="1815" y="479"/>
                      </a:lnTo>
                      <a:lnTo>
                        <a:pt x="1810" y="478"/>
                      </a:lnTo>
                      <a:lnTo>
                        <a:pt x="1811" y="488"/>
                      </a:lnTo>
                      <a:close/>
                      <a:moveTo>
                        <a:pt x="487" y="653"/>
                      </a:moveTo>
                      <a:lnTo>
                        <a:pt x="487" y="653"/>
                      </a:lnTo>
                      <a:lnTo>
                        <a:pt x="482" y="650"/>
                      </a:lnTo>
                      <a:lnTo>
                        <a:pt x="478" y="648"/>
                      </a:lnTo>
                      <a:lnTo>
                        <a:pt x="475" y="650"/>
                      </a:lnTo>
                      <a:lnTo>
                        <a:pt x="472" y="653"/>
                      </a:lnTo>
                      <a:lnTo>
                        <a:pt x="487" y="653"/>
                      </a:lnTo>
                      <a:close/>
                      <a:moveTo>
                        <a:pt x="1267" y="929"/>
                      </a:moveTo>
                      <a:lnTo>
                        <a:pt x="1267" y="929"/>
                      </a:lnTo>
                      <a:lnTo>
                        <a:pt x="1264" y="925"/>
                      </a:lnTo>
                      <a:lnTo>
                        <a:pt x="1261" y="924"/>
                      </a:lnTo>
                      <a:lnTo>
                        <a:pt x="1259" y="924"/>
                      </a:lnTo>
                      <a:lnTo>
                        <a:pt x="1256" y="925"/>
                      </a:lnTo>
                      <a:lnTo>
                        <a:pt x="1254" y="928"/>
                      </a:lnTo>
                      <a:lnTo>
                        <a:pt x="1256" y="931"/>
                      </a:lnTo>
                      <a:lnTo>
                        <a:pt x="1267" y="929"/>
                      </a:lnTo>
                      <a:close/>
                      <a:moveTo>
                        <a:pt x="503" y="1060"/>
                      </a:moveTo>
                      <a:lnTo>
                        <a:pt x="503" y="1060"/>
                      </a:lnTo>
                      <a:lnTo>
                        <a:pt x="498" y="1057"/>
                      </a:lnTo>
                      <a:lnTo>
                        <a:pt x="494" y="1055"/>
                      </a:lnTo>
                      <a:lnTo>
                        <a:pt x="490" y="1057"/>
                      </a:lnTo>
                      <a:lnTo>
                        <a:pt x="486" y="1058"/>
                      </a:lnTo>
                      <a:lnTo>
                        <a:pt x="490" y="1061"/>
                      </a:lnTo>
                      <a:lnTo>
                        <a:pt x="494" y="1061"/>
                      </a:lnTo>
                      <a:lnTo>
                        <a:pt x="503" y="1060"/>
                      </a:lnTo>
                      <a:close/>
                      <a:moveTo>
                        <a:pt x="516" y="385"/>
                      </a:moveTo>
                      <a:lnTo>
                        <a:pt x="516" y="385"/>
                      </a:lnTo>
                      <a:lnTo>
                        <a:pt x="511" y="387"/>
                      </a:lnTo>
                      <a:lnTo>
                        <a:pt x="508" y="389"/>
                      </a:lnTo>
                      <a:lnTo>
                        <a:pt x="508" y="392"/>
                      </a:lnTo>
                      <a:lnTo>
                        <a:pt x="509" y="395"/>
                      </a:lnTo>
                      <a:lnTo>
                        <a:pt x="512" y="396"/>
                      </a:lnTo>
                      <a:lnTo>
                        <a:pt x="516" y="385"/>
                      </a:lnTo>
                      <a:close/>
                      <a:moveTo>
                        <a:pt x="525" y="477"/>
                      </a:moveTo>
                      <a:lnTo>
                        <a:pt x="525" y="477"/>
                      </a:lnTo>
                      <a:lnTo>
                        <a:pt x="518" y="475"/>
                      </a:lnTo>
                      <a:lnTo>
                        <a:pt x="515" y="475"/>
                      </a:lnTo>
                      <a:lnTo>
                        <a:pt x="514" y="478"/>
                      </a:lnTo>
                      <a:lnTo>
                        <a:pt x="514" y="484"/>
                      </a:lnTo>
                      <a:lnTo>
                        <a:pt x="525" y="477"/>
                      </a:lnTo>
                      <a:close/>
                      <a:moveTo>
                        <a:pt x="530" y="564"/>
                      </a:moveTo>
                      <a:lnTo>
                        <a:pt x="530" y="564"/>
                      </a:lnTo>
                      <a:lnTo>
                        <a:pt x="541" y="576"/>
                      </a:lnTo>
                      <a:lnTo>
                        <a:pt x="541" y="569"/>
                      </a:lnTo>
                      <a:lnTo>
                        <a:pt x="540" y="567"/>
                      </a:lnTo>
                      <a:lnTo>
                        <a:pt x="537" y="565"/>
                      </a:lnTo>
                      <a:lnTo>
                        <a:pt x="530" y="564"/>
                      </a:lnTo>
                      <a:close/>
                      <a:moveTo>
                        <a:pt x="541" y="471"/>
                      </a:moveTo>
                      <a:lnTo>
                        <a:pt x="541" y="471"/>
                      </a:lnTo>
                      <a:lnTo>
                        <a:pt x="541" y="466"/>
                      </a:lnTo>
                      <a:lnTo>
                        <a:pt x="540" y="461"/>
                      </a:lnTo>
                      <a:lnTo>
                        <a:pt x="537" y="459"/>
                      </a:lnTo>
                      <a:lnTo>
                        <a:pt x="536" y="466"/>
                      </a:lnTo>
                      <a:lnTo>
                        <a:pt x="536" y="468"/>
                      </a:lnTo>
                      <a:lnTo>
                        <a:pt x="537" y="470"/>
                      </a:lnTo>
                      <a:lnTo>
                        <a:pt x="541" y="471"/>
                      </a:lnTo>
                      <a:close/>
                      <a:moveTo>
                        <a:pt x="1502" y="563"/>
                      </a:moveTo>
                      <a:lnTo>
                        <a:pt x="1502" y="563"/>
                      </a:lnTo>
                      <a:lnTo>
                        <a:pt x="1498" y="567"/>
                      </a:lnTo>
                      <a:lnTo>
                        <a:pt x="1497" y="569"/>
                      </a:lnTo>
                      <a:lnTo>
                        <a:pt x="1498" y="572"/>
                      </a:lnTo>
                      <a:lnTo>
                        <a:pt x="1502" y="576"/>
                      </a:lnTo>
                      <a:lnTo>
                        <a:pt x="1502" y="563"/>
                      </a:lnTo>
                      <a:close/>
                      <a:moveTo>
                        <a:pt x="544" y="1086"/>
                      </a:moveTo>
                      <a:lnTo>
                        <a:pt x="544" y="1086"/>
                      </a:lnTo>
                      <a:lnTo>
                        <a:pt x="559" y="1086"/>
                      </a:lnTo>
                      <a:lnTo>
                        <a:pt x="554" y="1083"/>
                      </a:lnTo>
                      <a:lnTo>
                        <a:pt x="550" y="1082"/>
                      </a:lnTo>
                      <a:lnTo>
                        <a:pt x="547" y="1083"/>
                      </a:lnTo>
                      <a:lnTo>
                        <a:pt x="544" y="1086"/>
                      </a:lnTo>
                      <a:close/>
                      <a:moveTo>
                        <a:pt x="565" y="578"/>
                      </a:moveTo>
                      <a:lnTo>
                        <a:pt x="565" y="578"/>
                      </a:lnTo>
                      <a:lnTo>
                        <a:pt x="548" y="574"/>
                      </a:lnTo>
                      <a:lnTo>
                        <a:pt x="550" y="582"/>
                      </a:lnTo>
                      <a:lnTo>
                        <a:pt x="565" y="578"/>
                      </a:lnTo>
                      <a:close/>
                      <a:moveTo>
                        <a:pt x="1369" y="455"/>
                      </a:moveTo>
                      <a:lnTo>
                        <a:pt x="1369" y="455"/>
                      </a:lnTo>
                      <a:lnTo>
                        <a:pt x="1368" y="464"/>
                      </a:lnTo>
                      <a:lnTo>
                        <a:pt x="1369" y="466"/>
                      </a:lnTo>
                      <a:lnTo>
                        <a:pt x="1371" y="466"/>
                      </a:lnTo>
                      <a:lnTo>
                        <a:pt x="1373" y="463"/>
                      </a:lnTo>
                      <a:lnTo>
                        <a:pt x="1373" y="461"/>
                      </a:lnTo>
                      <a:lnTo>
                        <a:pt x="1369" y="455"/>
                      </a:lnTo>
                      <a:close/>
                      <a:moveTo>
                        <a:pt x="1139" y="435"/>
                      </a:moveTo>
                      <a:lnTo>
                        <a:pt x="1139" y="435"/>
                      </a:lnTo>
                      <a:lnTo>
                        <a:pt x="1139" y="438"/>
                      </a:lnTo>
                      <a:lnTo>
                        <a:pt x="1149" y="442"/>
                      </a:lnTo>
                      <a:lnTo>
                        <a:pt x="1148" y="434"/>
                      </a:lnTo>
                      <a:lnTo>
                        <a:pt x="1139" y="435"/>
                      </a:lnTo>
                      <a:close/>
                      <a:moveTo>
                        <a:pt x="565" y="643"/>
                      </a:moveTo>
                      <a:lnTo>
                        <a:pt x="565" y="643"/>
                      </a:lnTo>
                      <a:lnTo>
                        <a:pt x="569" y="646"/>
                      </a:lnTo>
                      <a:lnTo>
                        <a:pt x="573" y="646"/>
                      </a:lnTo>
                      <a:lnTo>
                        <a:pt x="576" y="644"/>
                      </a:lnTo>
                      <a:lnTo>
                        <a:pt x="577" y="640"/>
                      </a:lnTo>
                      <a:lnTo>
                        <a:pt x="575" y="639"/>
                      </a:lnTo>
                      <a:lnTo>
                        <a:pt x="570" y="639"/>
                      </a:lnTo>
                      <a:lnTo>
                        <a:pt x="568" y="640"/>
                      </a:lnTo>
                      <a:lnTo>
                        <a:pt x="565" y="643"/>
                      </a:lnTo>
                      <a:close/>
                      <a:moveTo>
                        <a:pt x="716" y="558"/>
                      </a:moveTo>
                      <a:lnTo>
                        <a:pt x="716" y="558"/>
                      </a:lnTo>
                      <a:lnTo>
                        <a:pt x="720" y="561"/>
                      </a:lnTo>
                      <a:lnTo>
                        <a:pt x="723" y="561"/>
                      </a:lnTo>
                      <a:lnTo>
                        <a:pt x="725" y="560"/>
                      </a:lnTo>
                      <a:lnTo>
                        <a:pt x="728" y="557"/>
                      </a:lnTo>
                      <a:lnTo>
                        <a:pt x="725" y="556"/>
                      </a:lnTo>
                      <a:lnTo>
                        <a:pt x="723" y="554"/>
                      </a:lnTo>
                      <a:lnTo>
                        <a:pt x="720" y="556"/>
                      </a:lnTo>
                      <a:lnTo>
                        <a:pt x="716" y="558"/>
                      </a:lnTo>
                      <a:close/>
                      <a:moveTo>
                        <a:pt x="720" y="833"/>
                      </a:moveTo>
                      <a:lnTo>
                        <a:pt x="720" y="833"/>
                      </a:lnTo>
                      <a:lnTo>
                        <a:pt x="724" y="828"/>
                      </a:lnTo>
                      <a:lnTo>
                        <a:pt x="725" y="827"/>
                      </a:lnTo>
                      <a:lnTo>
                        <a:pt x="724" y="824"/>
                      </a:lnTo>
                      <a:lnTo>
                        <a:pt x="720" y="820"/>
                      </a:lnTo>
                      <a:lnTo>
                        <a:pt x="720" y="833"/>
                      </a:lnTo>
                      <a:close/>
                      <a:moveTo>
                        <a:pt x="838" y="125"/>
                      </a:moveTo>
                      <a:lnTo>
                        <a:pt x="838" y="125"/>
                      </a:lnTo>
                      <a:lnTo>
                        <a:pt x="821" y="125"/>
                      </a:lnTo>
                      <a:lnTo>
                        <a:pt x="829" y="128"/>
                      </a:lnTo>
                      <a:lnTo>
                        <a:pt x="833" y="128"/>
                      </a:lnTo>
                      <a:lnTo>
                        <a:pt x="838" y="125"/>
                      </a:lnTo>
                      <a:close/>
                      <a:moveTo>
                        <a:pt x="613" y="657"/>
                      </a:moveTo>
                      <a:lnTo>
                        <a:pt x="613" y="657"/>
                      </a:lnTo>
                      <a:lnTo>
                        <a:pt x="611" y="659"/>
                      </a:lnTo>
                      <a:lnTo>
                        <a:pt x="609" y="662"/>
                      </a:lnTo>
                      <a:lnTo>
                        <a:pt x="611" y="664"/>
                      </a:lnTo>
                      <a:lnTo>
                        <a:pt x="612" y="665"/>
                      </a:lnTo>
                      <a:lnTo>
                        <a:pt x="615" y="664"/>
                      </a:lnTo>
                      <a:lnTo>
                        <a:pt x="617" y="662"/>
                      </a:lnTo>
                      <a:lnTo>
                        <a:pt x="616" y="659"/>
                      </a:lnTo>
                      <a:lnTo>
                        <a:pt x="613" y="657"/>
                      </a:lnTo>
                      <a:close/>
                      <a:moveTo>
                        <a:pt x="685" y="365"/>
                      </a:moveTo>
                      <a:lnTo>
                        <a:pt x="685" y="365"/>
                      </a:lnTo>
                      <a:lnTo>
                        <a:pt x="689" y="366"/>
                      </a:lnTo>
                      <a:lnTo>
                        <a:pt x="694" y="366"/>
                      </a:lnTo>
                      <a:lnTo>
                        <a:pt x="696" y="365"/>
                      </a:lnTo>
                      <a:lnTo>
                        <a:pt x="698" y="360"/>
                      </a:lnTo>
                      <a:lnTo>
                        <a:pt x="694" y="359"/>
                      </a:lnTo>
                      <a:lnTo>
                        <a:pt x="691" y="360"/>
                      </a:lnTo>
                      <a:lnTo>
                        <a:pt x="688" y="362"/>
                      </a:lnTo>
                      <a:lnTo>
                        <a:pt x="685" y="365"/>
                      </a:lnTo>
                      <a:close/>
                      <a:moveTo>
                        <a:pt x="809" y="468"/>
                      </a:moveTo>
                      <a:lnTo>
                        <a:pt x="809" y="468"/>
                      </a:lnTo>
                      <a:lnTo>
                        <a:pt x="814" y="468"/>
                      </a:lnTo>
                      <a:lnTo>
                        <a:pt x="818" y="466"/>
                      </a:lnTo>
                      <a:lnTo>
                        <a:pt x="818" y="463"/>
                      </a:lnTo>
                      <a:lnTo>
                        <a:pt x="815" y="457"/>
                      </a:lnTo>
                      <a:lnTo>
                        <a:pt x="809" y="468"/>
                      </a:lnTo>
                      <a:close/>
                      <a:moveTo>
                        <a:pt x="617" y="709"/>
                      </a:moveTo>
                      <a:lnTo>
                        <a:pt x="617" y="709"/>
                      </a:lnTo>
                      <a:lnTo>
                        <a:pt x="623" y="711"/>
                      </a:lnTo>
                      <a:lnTo>
                        <a:pt x="627" y="712"/>
                      </a:lnTo>
                      <a:lnTo>
                        <a:pt x="631" y="711"/>
                      </a:lnTo>
                      <a:lnTo>
                        <a:pt x="635" y="709"/>
                      </a:lnTo>
                      <a:lnTo>
                        <a:pt x="631" y="707"/>
                      </a:lnTo>
                      <a:lnTo>
                        <a:pt x="627" y="707"/>
                      </a:lnTo>
                      <a:lnTo>
                        <a:pt x="623" y="708"/>
                      </a:lnTo>
                      <a:lnTo>
                        <a:pt x="617" y="709"/>
                      </a:lnTo>
                      <a:close/>
                      <a:moveTo>
                        <a:pt x="619" y="389"/>
                      </a:moveTo>
                      <a:lnTo>
                        <a:pt x="619" y="389"/>
                      </a:lnTo>
                      <a:lnTo>
                        <a:pt x="623" y="389"/>
                      </a:lnTo>
                      <a:lnTo>
                        <a:pt x="624" y="387"/>
                      </a:lnTo>
                      <a:lnTo>
                        <a:pt x="626" y="384"/>
                      </a:lnTo>
                      <a:lnTo>
                        <a:pt x="626" y="381"/>
                      </a:lnTo>
                      <a:lnTo>
                        <a:pt x="623" y="380"/>
                      </a:lnTo>
                      <a:lnTo>
                        <a:pt x="620" y="381"/>
                      </a:lnTo>
                      <a:lnTo>
                        <a:pt x="619" y="383"/>
                      </a:lnTo>
                      <a:lnTo>
                        <a:pt x="619" y="387"/>
                      </a:lnTo>
                      <a:lnTo>
                        <a:pt x="619" y="389"/>
                      </a:lnTo>
                      <a:close/>
                      <a:moveTo>
                        <a:pt x="620" y="863"/>
                      </a:moveTo>
                      <a:lnTo>
                        <a:pt x="620" y="863"/>
                      </a:lnTo>
                      <a:lnTo>
                        <a:pt x="624" y="866"/>
                      </a:lnTo>
                      <a:lnTo>
                        <a:pt x="629" y="867"/>
                      </a:lnTo>
                      <a:lnTo>
                        <a:pt x="631" y="866"/>
                      </a:lnTo>
                      <a:lnTo>
                        <a:pt x="633" y="864"/>
                      </a:lnTo>
                      <a:lnTo>
                        <a:pt x="633" y="862"/>
                      </a:lnTo>
                      <a:lnTo>
                        <a:pt x="631" y="860"/>
                      </a:lnTo>
                      <a:lnTo>
                        <a:pt x="620" y="863"/>
                      </a:lnTo>
                      <a:close/>
                      <a:moveTo>
                        <a:pt x="1119" y="197"/>
                      </a:moveTo>
                      <a:lnTo>
                        <a:pt x="1119" y="197"/>
                      </a:lnTo>
                      <a:lnTo>
                        <a:pt x="1115" y="201"/>
                      </a:lnTo>
                      <a:lnTo>
                        <a:pt x="1115" y="203"/>
                      </a:lnTo>
                      <a:lnTo>
                        <a:pt x="1116" y="205"/>
                      </a:lnTo>
                      <a:lnTo>
                        <a:pt x="1119" y="207"/>
                      </a:lnTo>
                      <a:lnTo>
                        <a:pt x="1121" y="205"/>
                      </a:lnTo>
                      <a:lnTo>
                        <a:pt x="1123" y="203"/>
                      </a:lnTo>
                      <a:lnTo>
                        <a:pt x="1121" y="201"/>
                      </a:lnTo>
                      <a:lnTo>
                        <a:pt x="1119" y="197"/>
                      </a:lnTo>
                      <a:close/>
                      <a:moveTo>
                        <a:pt x="1686" y="380"/>
                      </a:moveTo>
                      <a:lnTo>
                        <a:pt x="1686" y="380"/>
                      </a:lnTo>
                      <a:lnTo>
                        <a:pt x="1686" y="377"/>
                      </a:lnTo>
                      <a:lnTo>
                        <a:pt x="1678" y="376"/>
                      </a:lnTo>
                      <a:lnTo>
                        <a:pt x="1677" y="377"/>
                      </a:lnTo>
                      <a:lnTo>
                        <a:pt x="1675" y="380"/>
                      </a:lnTo>
                      <a:lnTo>
                        <a:pt x="1686" y="380"/>
                      </a:lnTo>
                      <a:close/>
                      <a:moveTo>
                        <a:pt x="694" y="669"/>
                      </a:moveTo>
                      <a:lnTo>
                        <a:pt x="694" y="669"/>
                      </a:lnTo>
                      <a:lnTo>
                        <a:pt x="687" y="665"/>
                      </a:lnTo>
                      <a:lnTo>
                        <a:pt x="684" y="665"/>
                      </a:lnTo>
                      <a:lnTo>
                        <a:pt x="680" y="666"/>
                      </a:lnTo>
                      <a:lnTo>
                        <a:pt x="683" y="669"/>
                      </a:lnTo>
                      <a:lnTo>
                        <a:pt x="685" y="671"/>
                      </a:lnTo>
                      <a:lnTo>
                        <a:pt x="689" y="671"/>
                      </a:lnTo>
                      <a:lnTo>
                        <a:pt x="694" y="669"/>
                      </a:lnTo>
                      <a:close/>
                      <a:moveTo>
                        <a:pt x="1239" y="52"/>
                      </a:moveTo>
                      <a:lnTo>
                        <a:pt x="1239" y="52"/>
                      </a:lnTo>
                      <a:lnTo>
                        <a:pt x="1241" y="56"/>
                      </a:lnTo>
                      <a:lnTo>
                        <a:pt x="1242" y="59"/>
                      </a:lnTo>
                      <a:lnTo>
                        <a:pt x="1245" y="59"/>
                      </a:lnTo>
                      <a:lnTo>
                        <a:pt x="1247" y="59"/>
                      </a:lnTo>
                      <a:lnTo>
                        <a:pt x="1249" y="57"/>
                      </a:lnTo>
                      <a:lnTo>
                        <a:pt x="1250" y="54"/>
                      </a:lnTo>
                      <a:lnTo>
                        <a:pt x="1239" y="52"/>
                      </a:lnTo>
                      <a:close/>
                      <a:moveTo>
                        <a:pt x="1296" y="1018"/>
                      </a:moveTo>
                      <a:lnTo>
                        <a:pt x="1296" y="1018"/>
                      </a:lnTo>
                      <a:lnTo>
                        <a:pt x="1293" y="1017"/>
                      </a:lnTo>
                      <a:lnTo>
                        <a:pt x="1289" y="1026"/>
                      </a:lnTo>
                      <a:lnTo>
                        <a:pt x="1296" y="1025"/>
                      </a:lnTo>
                      <a:lnTo>
                        <a:pt x="1297" y="1024"/>
                      </a:lnTo>
                      <a:lnTo>
                        <a:pt x="1297" y="1021"/>
                      </a:lnTo>
                      <a:lnTo>
                        <a:pt x="1296" y="1018"/>
                      </a:lnTo>
                      <a:close/>
                      <a:moveTo>
                        <a:pt x="677" y="301"/>
                      </a:moveTo>
                      <a:lnTo>
                        <a:pt x="677" y="301"/>
                      </a:lnTo>
                      <a:lnTo>
                        <a:pt x="680" y="304"/>
                      </a:lnTo>
                      <a:lnTo>
                        <a:pt x="683" y="304"/>
                      </a:lnTo>
                      <a:lnTo>
                        <a:pt x="685" y="302"/>
                      </a:lnTo>
                      <a:lnTo>
                        <a:pt x="688" y="299"/>
                      </a:lnTo>
                      <a:lnTo>
                        <a:pt x="685" y="297"/>
                      </a:lnTo>
                      <a:lnTo>
                        <a:pt x="683" y="297"/>
                      </a:lnTo>
                      <a:lnTo>
                        <a:pt x="680" y="298"/>
                      </a:lnTo>
                      <a:lnTo>
                        <a:pt x="677" y="301"/>
                      </a:lnTo>
                      <a:close/>
                      <a:moveTo>
                        <a:pt x="1229" y="1107"/>
                      </a:moveTo>
                      <a:lnTo>
                        <a:pt x="1229" y="1107"/>
                      </a:lnTo>
                      <a:lnTo>
                        <a:pt x="1243" y="1108"/>
                      </a:lnTo>
                      <a:lnTo>
                        <a:pt x="1236" y="1098"/>
                      </a:lnTo>
                      <a:lnTo>
                        <a:pt x="1229" y="1107"/>
                      </a:lnTo>
                      <a:close/>
                      <a:moveTo>
                        <a:pt x="676" y="1044"/>
                      </a:moveTo>
                      <a:lnTo>
                        <a:pt x="676" y="1044"/>
                      </a:lnTo>
                      <a:lnTo>
                        <a:pt x="673" y="1044"/>
                      </a:lnTo>
                      <a:lnTo>
                        <a:pt x="667" y="1055"/>
                      </a:lnTo>
                      <a:lnTo>
                        <a:pt x="671" y="1053"/>
                      </a:lnTo>
                      <a:lnTo>
                        <a:pt x="674" y="1051"/>
                      </a:lnTo>
                      <a:lnTo>
                        <a:pt x="676" y="1049"/>
                      </a:lnTo>
                      <a:lnTo>
                        <a:pt x="676" y="1044"/>
                      </a:lnTo>
                      <a:close/>
                      <a:moveTo>
                        <a:pt x="768" y="139"/>
                      </a:moveTo>
                      <a:lnTo>
                        <a:pt x="768" y="139"/>
                      </a:lnTo>
                      <a:lnTo>
                        <a:pt x="771" y="143"/>
                      </a:lnTo>
                      <a:lnTo>
                        <a:pt x="774" y="143"/>
                      </a:lnTo>
                      <a:lnTo>
                        <a:pt x="777" y="143"/>
                      </a:lnTo>
                      <a:lnTo>
                        <a:pt x="781" y="139"/>
                      </a:lnTo>
                      <a:lnTo>
                        <a:pt x="773" y="137"/>
                      </a:lnTo>
                      <a:lnTo>
                        <a:pt x="768" y="139"/>
                      </a:lnTo>
                      <a:close/>
                      <a:moveTo>
                        <a:pt x="1872" y="679"/>
                      </a:moveTo>
                      <a:lnTo>
                        <a:pt x="1872" y="679"/>
                      </a:lnTo>
                      <a:lnTo>
                        <a:pt x="1873" y="672"/>
                      </a:lnTo>
                      <a:lnTo>
                        <a:pt x="1870" y="666"/>
                      </a:lnTo>
                      <a:lnTo>
                        <a:pt x="1869" y="671"/>
                      </a:lnTo>
                      <a:lnTo>
                        <a:pt x="1869" y="673"/>
                      </a:lnTo>
                      <a:lnTo>
                        <a:pt x="1870" y="676"/>
                      </a:lnTo>
                      <a:lnTo>
                        <a:pt x="1872" y="679"/>
                      </a:lnTo>
                      <a:close/>
                      <a:moveTo>
                        <a:pt x="645" y="497"/>
                      </a:moveTo>
                      <a:lnTo>
                        <a:pt x="645" y="497"/>
                      </a:lnTo>
                      <a:lnTo>
                        <a:pt x="642" y="500"/>
                      </a:lnTo>
                      <a:lnTo>
                        <a:pt x="641" y="503"/>
                      </a:lnTo>
                      <a:lnTo>
                        <a:pt x="642" y="504"/>
                      </a:lnTo>
                      <a:lnTo>
                        <a:pt x="644" y="507"/>
                      </a:lnTo>
                      <a:lnTo>
                        <a:pt x="645" y="507"/>
                      </a:lnTo>
                      <a:lnTo>
                        <a:pt x="647" y="507"/>
                      </a:lnTo>
                      <a:lnTo>
                        <a:pt x="649" y="506"/>
                      </a:lnTo>
                      <a:lnTo>
                        <a:pt x="649" y="504"/>
                      </a:lnTo>
                      <a:lnTo>
                        <a:pt x="645" y="497"/>
                      </a:lnTo>
                      <a:close/>
                      <a:moveTo>
                        <a:pt x="635" y="131"/>
                      </a:moveTo>
                      <a:lnTo>
                        <a:pt x="635" y="131"/>
                      </a:lnTo>
                      <a:lnTo>
                        <a:pt x="641" y="132"/>
                      </a:lnTo>
                      <a:lnTo>
                        <a:pt x="645" y="132"/>
                      </a:lnTo>
                      <a:lnTo>
                        <a:pt x="648" y="129"/>
                      </a:lnTo>
                      <a:lnTo>
                        <a:pt x="649" y="124"/>
                      </a:lnTo>
                      <a:lnTo>
                        <a:pt x="635" y="131"/>
                      </a:lnTo>
                      <a:close/>
                      <a:moveTo>
                        <a:pt x="631" y="676"/>
                      </a:moveTo>
                      <a:lnTo>
                        <a:pt x="631" y="676"/>
                      </a:lnTo>
                      <a:lnTo>
                        <a:pt x="630" y="680"/>
                      </a:lnTo>
                      <a:lnTo>
                        <a:pt x="634" y="682"/>
                      </a:lnTo>
                      <a:lnTo>
                        <a:pt x="637" y="683"/>
                      </a:lnTo>
                      <a:lnTo>
                        <a:pt x="644" y="680"/>
                      </a:lnTo>
                      <a:lnTo>
                        <a:pt x="644" y="677"/>
                      </a:lnTo>
                      <a:lnTo>
                        <a:pt x="631" y="676"/>
                      </a:lnTo>
                      <a:close/>
                      <a:moveTo>
                        <a:pt x="631" y="820"/>
                      </a:moveTo>
                      <a:lnTo>
                        <a:pt x="631" y="820"/>
                      </a:lnTo>
                      <a:lnTo>
                        <a:pt x="630" y="824"/>
                      </a:lnTo>
                      <a:lnTo>
                        <a:pt x="627" y="827"/>
                      </a:lnTo>
                      <a:lnTo>
                        <a:pt x="629" y="828"/>
                      </a:lnTo>
                      <a:lnTo>
                        <a:pt x="631" y="830"/>
                      </a:lnTo>
                      <a:lnTo>
                        <a:pt x="634" y="828"/>
                      </a:lnTo>
                      <a:lnTo>
                        <a:pt x="637" y="826"/>
                      </a:lnTo>
                      <a:lnTo>
                        <a:pt x="635" y="823"/>
                      </a:lnTo>
                      <a:lnTo>
                        <a:pt x="631" y="820"/>
                      </a:lnTo>
                      <a:close/>
                      <a:moveTo>
                        <a:pt x="1614" y="672"/>
                      </a:moveTo>
                      <a:lnTo>
                        <a:pt x="1614" y="672"/>
                      </a:lnTo>
                      <a:lnTo>
                        <a:pt x="1618" y="673"/>
                      </a:lnTo>
                      <a:lnTo>
                        <a:pt x="1621" y="672"/>
                      </a:lnTo>
                      <a:lnTo>
                        <a:pt x="1624" y="671"/>
                      </a:lnTo>
                      <a:lnTo>
                        <a:pt x="1624" y="668"/>
                      </a:lnTo>
                      <a:lnTo>
                        <a:pt x="1623" y="664"/>
                      </a:lnTo>
                      <a:lnTo>
                        <a:pt x="1614" y="672"/>
                      </a:lnTo>
                      <a:close/>
                      <a:moveTo>
                        <a:pt x="750" y="565"/>
                      </a:moveTo>
                      <a:lnTo>
                        <a:pt x="750" y="565"/>
                      </a:lnTo>
                      <a:lnTo>
                        <a:pt x="748" y="554"/>
                      </a:lnTo>
                      <a:lnTo>
                        <a:pt x="743" y="557"/>
                      </a:lnTo>
                      <a:lnTo>
                        <a:pt x="742" y="560"/>
                      </a:lnTo>
                      <a:lnTo>
                        <a:pt x="745" y="563"/>
                      </a:lnTo>
                      <a:lnTo>
                        <a:pt x="750" y="565"/>
                      </a:lnTo>
                      <a:close/>
                      <a:moveTo>
                        <a:pt x="1613" y="669"/>
                      </a:moveTo>
                      <a:lnTo>
                        <a:pt x="1613" y="669"/>
                      </a:lnTo>
                      <a:lnTo>
                        <a:pt x="1607" y="671"/>
                      </a:lnTo>
                      <a:lnTo>
                        <a:pt x="1602" y="675"/>
                      </a:lnTo>
                      <a:lnTo>
                        <a:pt x="1606" y="675"/>
                      </a:lnTo>
                      <a:lnTo>
                        <a:pt x="1609" y="675"/>
                      </a:lnTo>
                      <a:lnTo>
                        <a:pt x="1610" y="673"/>
                      </a:lnTo>
                      <a:lnTo>
                        <a:pt x="1613" y="669"/>
                      </a:lnTo>
                      <a:close/>
                      <a:moveTo>
                        <a:pt x="1383" y="997"/>
                      </a:moveTo>
                      <a:lnTo>
                        <a:pt x="1383" y="997"/>
                      </a:lnTo>
                      <a:lnTo>
                        <a:pt x="1379" y="995"/>
                      </a:lnTo>
                      <a:lnTo>
                        <a:pt x="1376" y="996"/>
                      </a:lnTo>
                      <a:lnTo>
                        <a:pt x="1375" y="999"/>
                      </a:lnTo>
                      <a:lnTo>
                        <a:pt x="1376" y="1000"/>
                      </a:lnTo>
                      <a:lnTo>
                        <a:pt x="1378" y="1001"/>
                      </a:lnTo>
                      <a:lnTo>
                        <a:pt x="1380" y="999"/>
                      </a:lnTo>
                      <a:lnTo>
                        <a:pt x="1383" y="997"/>
                      </a:lnTo>
                      <a:close/>
                      <a:moveTo>
                        <a:pt x="1307" y="815"/>
                      </a:moveTo>
                      <a:lnTo>
                        <a:pt x="1307" y="815"/>
                      </a:lnTo>
                      <a:lnTo>
                        <a:pt x="1310" y="810"/>
                      </a:lnTo>
                      <a:lnTo>
                        <a:pt x="1310" y="809"/>
                      </a:lnTo>
                      <a:lnTo>
                        <a:pt x="1307" y="808"/>
                      </a:lnTo>
                      <a:lnTo>
                        <a:pt x="1303" y="808"/>
                      </a:lnTo>
                      <a:lnTo>
                        <a:pt x="1307" y="815"/>
                      </a:lnTo>
                      <a:close/>
                      <a:moveTo>
                        <a:pt x="155" y="281"/>
                      </a:moveTo>
                      <a:lnTo>
                        <a:pt x="155" y="281"/>
                      </a:lnTo>
                      <a:lnTo>
                        <a:pt x="152" y="286"/>
                      </a:lnTo>
                      <a:lnTo>
                        <a:pt x="151" y="287"/>
                      </a:lnTo>
                      <a:lnTo>
                        <a:pt x="154" y="290"/>
                      </a:lnTo>
                      <a:lnTo>
                        <a:pt x="156" y="293"/>
                      </a:lnTo>
                      <a:lnTo>
                        <a:pt x="159" y="290"/>
                      </a:lnTo>
                      <a:lnTo>
                        <a:pt x="161" y="288"/>
                      </a:lnTo>
                      <a:lnTo>
                        <a:pt x="158" y="286"/>
                      </a:lnTo>
                      <a:lnTo>
                        <a:pt x="155" y="281"/>
                      </a:lnTo>
                      <a:close/>
                      <a:moveTo>
                        <a:pt x="1101" y="647"/>
                      </a:moveTo>
                      <a:lnTo>
                        <a:pt x="1101" y="647"/>
                      </a:lnTo>
                      <a:lnTo>
                        <a:pt x="1097" y="648"/>
                      </a:lnTo>
                      <a:lnTo>
                        <a:pt x="1101" y="658"/>
                      </a:lnTo>
                      <a:lnTo>
                        <a:pt x="1103" y="654"/>
                      </a:lnTo>
                      <a:lnTo>
                        <a:pt x="1103" y="651"/>
                      </a:lnTo>
                      <a:lnTo>
                        <a:pt x="1103" y="648"/>
                      </a:lnTo>
                      <a:lnTo>
                        <a:pt x="1101" y="647"/>
                      </a:lnTo>
                      <a:close/>
                      <a:moveTo>
                        <a:pt x="210" y="137"/>
                      </a:moveTo>
                      <a:lnTo>
                        <a:pt x="210" y="137"/>
                      </a:lnTo>
                      <a:lnTo>
                        <a:pt x="216" y="136"/>
                      </a:lnTo>
                      <a:lnTo>
                        <a:pt x="219" y="135"/>
                      </a:lnTo>
                      <a:lnTo>
                        <a:pt x="221" y="133"/>
                      </a:lnTo>
                      <a:lnTo>
                        <a:pt x="223" y="131"/>
                      </a:lnTo>
                      <a:lnTo>
                        <a:pt x="216" y="132"/>
                      </a:lnTo>
                      <a:lnTo>
                        <a:pt x="210" y="137"/>
                      </a:lnTo>
                      <a:close/>
                      <a:moveTo>
                        <a:pt x="231" y="806"/>
                      </a:moveTo>
                      <a:lnTo>
                        <a:pt x="231" y="806"/>
                      </a:lnTo>
                      <a:lnTo>
                        <a:pt x="230" y="809"/>
                      </a:lnTo>
                      <a:lnTo>
                        <a:pt x="227" y="812"/>
                      </a:lnTo>
                      <a:lnTo>
                        <a:pt x="227" y="815"/>
                      </a:lnTo>
                      <a:lnTo>
                        <a:pt x="228" y="819"/>
                      </a:lnTo>
                      <a:lnTo>
                        <a:pt x="233" y="815"/>
                      </a:lnTo>
                      <a:lnTo>
                        <a:pt x="234" y="812"/>
                      </a:lnTo>
                      <a:lnTo>
                        <a:pt x="233" y="809"/>
                      </a:lnTo>
                      <a:lnTo>
                        <a:pt x="231" y="806"/>
                      </a:lnTo>
                      <a:close/>
                      <a:moveTo>
                        <a:pt x="1115" y="1126"/>
                      </a:moveTo>
                      <a:lnTo>
                        <a:pt x="1115" y="1126"/>
                      </a:lnTo>
                      <a:lnTo>
                        <a:pt x="1120" y="1126"/>
                      </a:lnTo>
                      <a:lnTo>
                        <a:pt x="1123" y="1125"/>
                      </a:lnTo>
                      <a:lnTo>
                        <a:pt x="1126" y="1123"/>
                      </a:lnTo>
                      <a:lnTo>
                        <a:pt x="1124" y="1119"/>
                      </a:lnTo>
                      <a:lnTo>
                        <a:pt x="1120" y="1116"/>
                      </a:lnTo>
                      <a:lnTo>
                        <a:pt x="1115" y="1126"/>
                      </a:lnTo>
                      <a:close/>
                      <a:moveTo>
                        <a:pt x="1175" y="575"/>
                      </a:moveTo>
                      <a:lnTo>
                        <a:pt x="1175" y="575"/>
                      </a:lnTo>
                      <a:lnTo>
                        <a:pt x="1171" y="579"/>
                      </a:lnTo>
                      <a:lnTo>
                        <a:pt x="1169" y="581"/>
                      </a:lnTo>
                      <a:lnTo>
                        <a:pt x="1170" y="583"/>
                      </a:lnTo>
                      <a:lnTo>
                        <a:pt x="1173" y="585"/>
                      </a:lnTo>
                      <a:lnTo>
                        <a:pt x="1175" y="583"/>
                      </a:lnTo>
                      <a:lnTo>
                        <a:pt x="1178" y="581"/>
                      </a:lnTo>
                      <a:lnTo>
                        <a:pt x="1177" y="579"/>
                      </a:lnTo>
                      <a:lnTo>
                        <a:pt x="1175" y="575"/>
                      </a:lnTo>
                      <a:close/>
                      <a:moveTo>
                        <a:pt x="269" y="258"/>
                      </a:moveTo>
                      <a:lnTo>
                        <a:pt x="269" y="258"/>
                      </a:lnTo>
                      <a:lnTo>
                        <a:pt x="257" y="268"/>
                      </a:lnTo>
                      <a:lnTo>
                        <a:pt x="263" y="268"/>
                      </a:lnTo>
                      <a:lnTo>
                        <a:pt x="267" y="266"/>
                      </a:lnTo>
                      <a:lnTo>
                        <a:pt x="269" y="263"/>
                      </a:lnTo>
                      <a:lnTo>
                        <a:pt x="269" y="258"/>
                      </a:lnTo>
                      <a:close/>
                      <a:moveTo>
                        <a:pt x="1501" y="81"/>
                      </a:moveTo>
                      <a:lnTo>
                        <a:pt x="1501" y="81"/>
                      </a:lnTo>
                      <a:lnTo>
                        <a:pt x="1494" y="81"/>
                      </a:lnTo>
                      <a:lnTo>
                        <a:pt x="1490" y="82"/>
                      </a:lnTo>
                      <a:lnTo>
                        <a:pt x="1487" y="85"/>
                      </a:lnTo>
                      <a:lnTo>
                        <a:pt x="1491" y="86"/>
                      </a:lnTo>
                      <a:lnTo>
                        <a:pt x="1495" y="85"/>
                      </a:lnTo>
                      <a:lnTo>
                        <a:pt x="1498" y="83"/>
                      </a:lnTo>
                      <a:lnTo>
                        <a:pt x="1501" y="81"/>
                      </a:lnTo>
                      <a:close/>
                      <a:moveTo>
                        <a:pt x="1170" y="95"/>
                      </a:moveTo>
                      <a:lnTo>
                        <a:pt x="1170" y="95"/>
                      </a:lnTo>
                      <a:lnTo>
                        <a:pt x="1170" y="104"/>
                      </a:lnTo>
                      <a:lnTo>
                        <a:pt x="1174" y="100"/>
                      </a:lnTo>
                      <a:lnTo>
                        <a:pt x="1175" y="99"/>
                      </a:lnTo>
                      <a:lnTo>
                        <a:pt x="1174" y="96"/>
                      </a:lnTo>
                      <a:lnTo>
                        <a:pt x="1170" y="95"/>
                      </a:lnTo>
                      <a:close/>
                      <a:moveTo>
                        <a:pt x="285" y="743"/>
                      </a:moveTo>
                      <a:lnTo>
                        <a:pt x="285" y="743"/>
                      </a:lnTo>
                      <a:lnTo>
                        <a:pt x="280" y="740"/>
                      </a:lnTo>
                      <a:lnTo>
                        <a:pt x="275" y="738"/>
                      </a:lnTo>
                      <a:lnTo>
                        <a:pt x="273" y="741"/>
                      </a:lnTo>
                      <a:lnTo>
                        <a:pt x="270" y="745"/>
                      </a:lnTo>
                      <a:lnTo>
                        <a:pt x="285" y="743"/>
                      </a:lnTo>
                      <a:close/>
                      <a:moveTo>
                        <a:pt x="327" y="101"/>
                      </a:moveTo>
                      <a:lnTo>
                        <a:pt x="327" y="101"/>
                      </a:lnTo>
                      <a:lnTo>
                        <a:pt x="321" y="107"/>
                      </a:lnTo>
                      <a:lnTo>
                        <a:pt x="323" y="108"/>
                      </a:lnTo>
                      <a:lnTo>
                        <a:pt x="325" y="110"/>
                      </a:lnTo>
                      <a:lnTo>
                        <a:pt x="328" y="110"/>
                      </a:lnTo>
                      <a:lnTo>
                        <a:pt x="329" y="108"/>
                      </a:lnTo>
                      <a:lnTo>
                        <a:pt x="328" y="106"/>
                      </a:lnTo>
                      <a:lnTo>
                        <a:pt x="327" y="101"/>
                      </a:lnTo>
                      <a:close/>
                      <a:moveTo>
                        <a:pt x="1347" y="821"/>
                      </a:moveTo>
                      <a:lnTo>
                        <a:pt x="1347" y="821"/>
                      </a:lnTo>
                      <a:lnTo>
                        <a:pt x="1351" y="809"/>
                      </a:lnTo>
                      <a:lnTo>
                        <a:pt x="1346" y="812"/>
                      </a:lnTo>
                      <a:lnTo>
                        <a:pt x="1343" y="815"/>
                      </a:lnTo>
                      <a:lnTo>
                        <a:pt x="1343" y="817"/>
                      </a:lnTo>
                      <a:lnTo>
                        <a:pt x="1347" y="821"/>
                      </a:lnTo>
                      <a:close/>
                      <a:moveTo>
                        <a:pt x="345" y="180"/>
                      </a:moveTo>
                      <a:lnTo>
                        <a:pt x="345" y="180"/>
                      </a:lnTo>
                      <a:lnTo>
                        <a:pt x="341" y="178"/>
                      </a:lnTo>
                      <a:lnTo>
                        <a:pt x="338" y="178"/>
                      </a:lnTo>
                      <a:lnTo>
                        <a:pt x="335" y="178"/>
                      </a:lnTo>
                      <a:lnTo>
                        <a:pt x="334" y="180"/>
                      </a:lnTo>
                      <a:lnTo>
                        <a:pt x="334" y="182"/>
                      </a:lnTo>
                      <a:lnTo>
                        <a:pt x="335" y="183"/>
                      </a:lnTo>
                      <a:lnTo>
                        <a:pt x="345" y="180"/>
                      </a:lnTo>
                      <a:close/>
                      <a:moveTo>
                        <a:pt x="1830" y="457"/>
                      </a:moveTo>
                      <a:lnTo>
                        <a:pt x="1830" y="457"/>
                      </a:lnTo>
                      <a:lnTo>
                        <a:pt x="1832" y="460"/>
                      </a:lnTo>
                      <a:lnTo>
                        <a:pt x="1834" y="463"/>
                      </a:lnTo>
                      <a:lnTo>
                        <a:pt x="1837" y="464"/>
                      </a:lnTo>
                      <a:lnTo>
                        <a:pt x="1841" y="464"/>
                      </a:lnTo>
                      <a:lnTo>
                        <a:pt x="1840" y="460"/>
                      </a:lnTo>
                      <a:lnTo>
                        <a:pt x="1839" y="457"/>
                      </a:lnTo>
                      <a:lnTo>
                        <a:pt x="1834" y="456"/>
                      </a:lnTo>
                      <a:lnTo>
                        <a:pt x="1830" y="457"/>
                      </a:lnTo>
                      <a:close/>
                      <a:moveTo>
                        <a:pt x="375" y="341"/>
                      </a:moveTo>
                      <a:lnTo>
                        <a:pt x="375" y="341"/>
                      </a:lnTo>
                      <a:lnTo>
                        <a:pt x="372" y="344"/>
                      </a:lnTo>
                      <a:lnTo>
                        <a:pt x="371" y="345"/>
                      </a:lnTo>
                      <a:lnTo>
                        <a:pt x="372" y="348"/>
                      </a:lnTo>
                      <a:lnTo>
                        <a:pt x="375" y="349"/>
                      </a:lnTo>
                      <a:lnTo>
                        <a:pt x="378" y="348"/>
                      </a:lnTo>
                      <a:lnTo>
                        <a:pt x="379" y="345"/>
                      </a:lnTo>
                      <a:lnTo>
                        <a:pt x="378" y="344"/>
                      </a:lnTo>
                      <a:lnTo>
                        <a:pt x="375" y="341"/>
                      </a:lnTo>
                      <a:close/>
                      <a:moveTo>
                        <a:pt x="1592" y="241"/>
                      </a:moveTo>
                      <a:lnTo>
                        <a:pt x="1592" y="241"/>
                      </a:lnTo>
                      <a:lnTo>
                        <a:pt x="1588" y="237"/>
                      </a:lnTo>
                      <a:lnTo>
                        <a:pt x="1585" y="237"/>
                      </a:lnTo>
                      <a:lnTo>
                        <a:pt x="1582" y="239"/>
                      </a:lnTo>
                      <a:lnTo>
                        <a:pt x="1582" y="241"/>
                      </a:lnTo>
                      <a:lnTo>
                        <a:pt x="1582" y="244"/>
                      </a:lnTo>
                      <a:lnTo>
                        <a:pt x="1585" y="245"/>
                      </a:lnTo>
                      <a:lnTo>
                        <a:pt x="1588" y="244"/>
                      </a:lnTo>
                      <a:lnTo>
                        <a:pt x="1591" y="243"/>
                      </a:lnTo>
                      <a:lnTo>
                        <a:pt x="1592" y="241"/>
                      </a:lnTo>
                      <a:close/>
                      <a:moveTo>
                        <a:pt x="419" y="623"/>
                      </a:moveTo>
                      <a:lnTo>
                        <a:pt x="419" y="623"/>
                      </a:lnTo>
                      <a:lnTo>
                        <a:pt x="414" y="628"/>
                      </a:lnTo>
                      <a:lnTo>
                        <a:pt x="415" y="629"/>
                      </a:lnTo>
                      <a:lnTo>
                        <a:pt x="417" y="630"/>
                      </a:lnTo>
                      <a:lnTo>
                        <a:pt x="419" y="630"/>
                      </a:lnTo>
                      <a:lnTo>
                        <a:pt x="422" y="628"/>
                      </a:lnTo>
                      <a:lnTo>
                        <a:pt x="421" y="626"/>
                      </a:lnTo>
                      <a:lnTo>
                        <a:pt x="419" y="623"/>
                      </a:lnTo>
                      <a:close/>
                      <a:moveTo>
                        <a:pt x="414" y="427"/>
                      </a:moveTo>
                      <a:lnTo>
                        <a:pt x="414" y="427"/>
                      </a:lnTo>
                      <a:lnTo>
                        <a:pt x="418" y="428"/>
                      </a:lnTo>
                      <a:lnTo>
                        <a:pt x="419" y="430"/>
                      </a:lnTo>
                      <a:lnTo>
                        <a:pt x="425" y="425"/>
                      </a:lnTo>
                      <a:lnTo>
                        <a:pt x="422" y="423"/>
                      </a:lnTo>
                      <a:lnTo>
                        <a:pt x="421" y="423"/>
                      </a:lnTo>
                      <a:lnTo>
                        <a:pt x="418" y="424"/>
                      </a:lnTo>
                      <a:lnTo>
                        <a:pt x="414" y="427"/>
                      </a:lnTo>
                      <a:close/>
                      <a:moveTo>
                        <a:pt x="1178" y="435"/>
                      </a:moveTo>
                      <a:lnTo>
                        <a:pt x="1178" y="435"/>
                      </a:lnTo>
                      <a:lnTo>
                        <a:pt x="1184" y="439"/>
                      </a:lnTo>
                      <a:lnTo>
                        <a:pt x="1185" y="437"/>
                      </a:lnTo>
                      <a:lnTo>
                        <a:pt x="1187" y="435"/>
                      </a:lnTo>
                      <a:lnTo>
                        <a:pt x="1185" y="432"/>
                      </a:lnTo>
                      <a:lnTo>
                        <a:pt x="1182" y="431"/>
                      </a:lnTo>
                      <a:lnTo>
                        <a:pt x="1178" y="435"/>
                      </a:lnTo>
                      <a:close/>
                      <a:moveTo>
                        <a:pt x="1189" y="1097"/>
                      </a:moveTo>
                      <a:lnTo>
                        <a:pt x="1189" y="1097"/>
                      </a:lnTo>
                      <a:lnTo>
                        <a:pt x="1189" y="1093"/>
                      </a:lnTo>
                      <a:lnTo>
                        <a:pt x="1181" y="1094"/>
                      </a:lnTo>
                      <a:lnTo>
                        <a:pt x="1182" y="1097"/>
                      </a:lnTo>
                      <a:lnTo>
                        <a:pt x="1189" y="1097"/>
                      </a:lnTo>
                      <a:close/>
                      <a:moveTo>
                        <a:pt x="1239" y="643"/>
                      </a:moveTo>
                      <a:lnTo>
                        <a:pt x="1239" y="643"/>
                      </a:lnTo>
                      <a:lnTo>
                        <a:pt x="1235" y="646"/>
                      </a:lnTo>
                      <a:lnTo>
                        <a:pt x="1234" y="647"/>
                      </a:lnTo>
                      <a:lnTo>
                        <a:pt x="1235" y="650"/>
                      </a:lnTo>
                      <a:lnTo>
                        <a:pt x="1238" y="651"/>
                      </a:lnTo>
                      <a:lnTo>
                        <a:pt x="1239" y="650"/>
                      </a:lnTo>
                      <a:lnTo>
                        <a:pt x="1242" y="647"/>
                      </a:lnTo>
                      <a:lnTo>
                        <a:pt x="1241" y="646"/>
                      </a:lnTo>
                      <a:lnTo>
                        <a:pt x="1239" y="643"/>
                      </a:lnTo>
                      <a:close/>
                      <a:moveTo>
                        <a:pt x="490" y="916"/>
                      </a:moveTo>
                      <a:lnTo>
                        <a:pt x="490" y="916"/>
                      </a:lnTo>
                      <a:lnTo>
                        <a:pt x="486" y="913"/>
                      </a:lnTo>
                      <a:lnTo>
                        <a:pt x="482" y="921"/>
                      </a:lnTo>
                      <a:lnTo>
                        <a:pt x="482" y="923"/>
                      </a:lnTo>
                      <a:lnTo>
                        <a:pt x="486" y="923"/>
                      </a:lnTo>
                      <a:lnTo>
                        <a:pt x="489" y="923"/>
                      </a:lnTo>
                      <a:lnTo>
                        <a:pt x="490" y="920"/>
                      </a:lnTo>
                      <a:lnTo>
                        <a:pt x="490" y="916"/>
                      </a:lnTo>
                      <a:close/>
                      <a:moveTo>
                        <a:pt x="1469" y="812"/>
                      </a:moveTo>
                      <a:lnTo>
                        <a:pt x="1469" y="812"/>
                      </a:lnTo>
                      <a:lnTo>
                        <a:pt x="1468" y="816"/>
                      </a:lnTo>
                      <a:lnTo>
                        <a:pt x="1469" y="817"/>
                      </a:lnTo>
                      <a:lnTo>
                        <a:pt x="1472" y="819"/>
                      </a:lnTo>
                      <a:lnTo>
                        <a:pt x="1474" y="819"/>
                      </a:lnTo>
                      <a:lnTo>
                        <a:pt x="1479" y="816"/>
                      </a:lnTo>
                      <a:lnTo>
                        <a:pt x="1469" y="812"/>
                      </a:lnTo>
                      <a:close/>
                      <a:moveTo>
                        <a:pt x="526" y="1046"/>
                      </a:moveTo>
                      <a:lnTo>
                        <a:pt x="526" y="1046"/>
                      </a:lnTo>
                      <a:lnTo>
                        <a:pt x="523" y="1043"/>
                      </a:lnTo>
                      <a:lnTo>
                        <a:pt x="521" y="1042"/>
                      </a:lnTo>
                      <a:lnTo>
                        <a:pt x="518" y="1043"/>
                      </a:lnTo>
                      <a:lnTo>
                        <a:pt x="515" y="1046"/>
                      </a:lnTo>
                      <a:lnTo>
                        <a:pt x="518" y="1047"/>
                      </a:lnTo>
                      <a:lnTo>
                        <a:pt x="519" y="1049"/>
                      </a:lnTo>
                      <a:lnTo>
                        <a:pt x="522" y="1047"/>
                      </a:lnTo>
                      <a:lnTo>
                        <a:pt x="526" y="1046"/>
                      </a:lnTo>
                      <a:close/>
                      <a:moveTo>
                        <a:pt x="536" y="935"/>
                      </a:moveTo>
                      <a:lnTo>
                        <a:pt x="536" y="935"/>
                      </a:lnTo>
                      <a:lnTo>
                        <a:pt x="533" y="938"/>
                      </a:lnTo>
                      <a:lnTo>
                        <a:pt x="532" y="939"/>
                      </a:lnTo>
                      <a:lnTo>
                        <a:pt x="533" y="942"/>
                      </a:lnTo>
                      <a:lnTo>
                        <a:pt x="536" y="943"/>
                      </a:lnTo>
                      <a:lnTo>
                        <a:pt x="537" y="942"/>
                      </a:lnTo>
                      <a:lnTo>
                        <a:pt x="539" y="941"/>
                      </a:lnTo>
                      <a:lnTo>
                        <a:pt x="537" y="939"/>
                      </a:lnTo>
                      <a:lnTo>
                        <a:pt x="536" y="935"/>
                      </a:lnTo>
                      <a:close/>
                      <a:moveTo>
                        <a:pt x="1094" y="722"/>
                      </a:moveTo>
                      <a:lnTo>
                        <a:pt x="1094" y="722"/>
                      </a:lnTo>
                      <a:lnTo>
                        <a:pt x="1090" y="725"/>
                      </a:lnTo>
                      <a:lnTo>
                        <a:pt x="1088" y="726"/>
                      </a:lnTo>
                      <a:lnTo>
                        <a:pt x="1088" y="729"/>
                      </a:lnTo>
                      <a:lnTo>
                        <a:pt x="1091" y="730"/>
                      </a:lnTo>
                      <a:lnTo>
                        <a:pt x="1094" y="730"/>
                      </a:lnTo>
                      <a:lnTo>
                        <a:pt x="1095" y="729"/>
                      </a:lnTo>
                      <a:lnTo>
                        <a:pt x="1095" y="726"/>
                      </a:lnTo>
                      <a:lnTo>
                        <a:pt x="1094" y="722"/>
                      </a:lnTo>
                      <a:close/>
                      <a:moveTo>
                        <a:pt x="566" y="402"/>
                      </a:moveTo>
                      <a:lnTo>
                        <a:pt x="566" y="402"/>
                      </a:lnTo>
                      <a:lnTo>
                        <a:pt x="559" y="410"/>
                      </a:lnTo>
                      <a:lnTo>
                        <a:pt x="565" y="410"/>
                      </a:lnTo>
                      <a:lnTo>
                        <a:pt x="568" y="409"/>
                      </a:lnTo>
                      <a:lnTo>
                        <a:pt x="568" y="406"/>
                      </a:lnTo>
                      <a:lnTo>
                        <a:pt x="566" y="402"/>
                      </a:lnTo>
                      <a:close/>
                      <a:moveTo>
                        <a:pt x="569" y="366"/>
                      </a:moveTo>
                      <a:lnTo>
                        <a:pt x="569" y="366"/>
                      </a:lnTo>
                      <a:lnTo>
                        <a:pt x="568" y="376"/>
                      </a:lnTo>
                      <a:lnTo>
                        <a:pt x="572" y="376"/>
                      </a:lnTo>
                      <a:lnTo>
                        <a:pt x="573" y="374"/>
                      </a:lnTo>
                      <a:lnTo>
                        <a:pt x="575" y="371"/>
                      </a:lnTo>
                      <a:lnTo>
                        <a:pt x="573" y="369"/>
                      </a:lnTo>
                      <a:lnTo>
                        <a:pt x="569" y="366"/>
                      </a:lnTo>
                      <a:close/>
                      <a:moveTo>
                        <a:pt x="586" y="219"/>
                      </a:moveTo>
                      <a:lnTo>
                        <a:pt x="586" y="219"/>
                      </a:lnTo>
                      <a:lnTo>
                        <a:pt x="581" y="222"/>
                      </a:lnTo>
                      <a:lnTo>
                        <a:pt x="580" y="225"/>
                      </a:lnTo>
                      <a:lnTo>
                        <a:pt x="581" y="227"/>
                      </a:lnTo>
                      <a:lnTo>
                        <a:pt x="584" y="229"/>
                      </a:lnTo>
                      <a:lnTo>
                        <a:pt x="587" y="227"/>
                      </a:lnTo>
                      <a:lnTo>
                        <a:pt x="590" y="226"/>
                      </a:lnTo>
                      <a:lnTo>
                        <a:pt x="586" y="219"/>
                      </a:lnTo>
                      <a:close/>
                      <a:moveTo>
                        <a:pt x="1894" y="1035"/>
                      </a:moveTo>
                      <a:lnTo>
                        <a:pt x="1894" y="1035"/>
                      </a:lnTo>
                      <a:lnTo>
                        <a:pt x="1890" y="1035"/>
                      </a:lnTo>
                      <a:lnTo>
                        <a:pt x="1890" y="1037"/>
                      </a:lnTo>
                      <a:lnTo>
                        <a:pt x="1890" y="1040"/>
                      </a:lnTo>
                      <a:lnTo>
                        <a:pt x="1891" y="1042"/>
                      </a:lnTo>
                      <a:lnTo>
                        <a:pt x="1897" y="1044"/>
                      </a:lnTo>
                      <a:lnTo>
                        <a:pt x="1894" y="1035"/>
                      </a:lnTo>
                      <a:close/>
                      <a:moveTo>
                        <a:pt x="1324" y="647"/>
                      </a:moveTo>
                      <a:lnTo>
                        <a:pt x="1324" y="647"/>
                      </a:lnTo>
                      <a:lnTo>
                        <a:pt x="1328" y="650"/>
                      </a:lnTo>
                      <a:lnTo>
                        <a:pt x="1336" y="646"/>
                      </a:lnTo>
                      <a:lnTo>
                        <a:pt x="1333" y="641"/>
                      </a:lnTo>
                      <a:lnTo>
                        <a:pt x="1324" y="647"/>
                      </a:lnTo>
                      <a:close/>
                      <a:moveTo>
                        <a:pt x="1468" y="1015"/>
                      </a:moveTo>
                      <a:lnTo>
                        <a:pt x="1468" y="1015"/>
                      </a:lnTo>
                      <a:lnTo>
                        <a:pt x="1465" y="1013"/>
                      </a:lnTo>
                      <a:lnTo>
                        <a:pt x="1461" y="1011"/>
                      </a:lnTo>
                      <a:lnTo>
                        <a:pt x="1458" y="1013"/>
                      </a:lnTo>
                      <a:lnTo>
                        <a:pt x="1454" y="1015"/>
                      </a:lnTo>
                      <a:lnTo>
                        <a:pt x="1468" y="1015"/>
                      </a:lnTo>
                      <a:close/>
                      <a:moveTo>
                        <a:pt x="1094" y="193"/>
                      </a:moveTo>
                      <a:lnTo>
                        <a:pt x="1094" y="193"/>
                      </a:lnTo>
                      <a:lnTo>
                        <a:pt x="1095" y="189"/>
                      </a:lnTo>
                      <a:lnTo>
                        <a:pt x="1095" y="186"/>
                      </a:lnTo>
                      <a:lnTo>
                        <a:pt x="1092" y="185"/>
                      </a:lnTo>
                      <a:lnTo>
                        <a:pt x="1088" y="183"/>
                      </a:lnTo>
                      <a:lnTo>
                        <a:pt x="1084" y="186"/>
                      </a:lnTo>
                      <a:lnTo>
                        <a:pt x="1094" y="193"/>
                      </a:lnTo>
                      <a:close/>
                      <a:moveTo>
                        <a:pt x="1689" y="341"/>
                      </a:moveTo>
                      <a:lnTo>
                        <a:pt x="1689" y="341"/>
                      </a:lnTo>
                      <a:lnTo>
                        <a:pt x="1686" y="344"/>
                      </a:lnTo>
                      <a:lnTo>
                        <a:pt x="1684" y="345"/>
                      </a:lnTo>
                      <a:lnTo>
                        <a:pt x="1685" y="348"/>
                      </a:lnTo>
                      <a:lnTo>
                        <a:pt x="1686" y="349"/>
                      </a:lnTo>
                      <a:lnTo>
                        <a:pt x="1689" y="347"/>
                      </a:lnTo>
                      <a:lnTo>
                        <a:pt x="1692" y="345"/>
                      </a:lnTo>
                      <a:lnTo>
                        <a:pt x="1690" y="344"/>
                      </a:lnTo>
                      <a:lnTo>
                        <a:pt x="1689" y="341"/>
                      </a:lnTo>
                      <a:close/>
                      <a:moveTo>
                        <a:pt x="1738" y="115"/>
                      </a:moveTo>
                      <a:lnTo>
                        <a:pt x="1738" y="115"/>
                      </a:lnTo>
                      <a:lnTo>
                        <a:pt x="1732" y="117"/>
                      </a:lnTo>
                      <a:lnTo>
                        <a:pt x="1731" y="119"/>
                      </a:lnTo>
                      <a:lnTo>
                        <a:pt x="1732" y="122"/>
                      </a:lnTo>
                      <a:lnTo>
                        <a:pt x="1736" y="125"/>
                      </a:lnTo>
                      <a:lnTo>
                        <a:pt x="1738" y="115"/>
                      </a:lnTo>
                      <a:close/>
                      <a:moveTo>
                        <a:pt x="1360" y="752"/>
                      </a:moveTo>
                      <a:lnTo>
                        <a:pt x="1360" y="752"/>
                      </a:lnTo>
                      <a:lnTo>
                        <a:pt x="1349" y="759"/>
                      </a:lnTo>
                      <a:lnTo>
                        <a:pt x="1354" y="761"/>
                      </a:lnTo>
                      <a:lnTo>
                        <a:pt x="1357" y="759"/>
                      </a:lnTo>
                      <a:lnTo>
                        <a:pt x="1360" y="758"/>
                      </a:lnTo>
                      <a:lnTo>
                        <a:pt x="1360" y="752"/>
                      </a:lnTo>
                      <a:close/>
                      <a:moveTo>
                        <a:pt x="1434" y="245"/>
                      </a:moveTo>
                      <a:lnTo>
                        <a:pt x="1434" y="245"/>
                      </a:lnTo>
                      <a:lnTo>
                        <a:pt x="1433" y="250"/>
                      </a:lnTo>
                      <a:lnTo>
                        <a:pt x="1434" y="252"/>
                      </a:lnTo>
                      <a:lnTo>
                        <a:pt x="1436" y="255"/>
                      </a:lnTo>
                      <a:lnTo>
                        <a:pt x="1440" y="258"/>
                      </a:lnTo>
                      <a:lnTo>
                        <a:pt x="1441" y="254"/>
                      </a:lnTo>
                      <a:lnTo>
                        <a:pt x="1441" y="250"/>
                      </a:lnTo>
                      <a:lnTo>
                        <a:pt x="1438" y="248"/>
                      </a:lnTo>
                      <a:lnTo>
                        <a:pt x="1434" y="245"/>
                      </a:lnTo>
                      <a:close/>
                      <a:moveTo>
                        <a:pt x="969" y="488"/>
                      </a:moveTo>
                      <a:lnTo>
                        <a:pt x="969" y="488"/>
                      </a:lnTo>
                      <a:lnTo>
                        <a:pt x="965" y="491"/>
                      </a:lnTo>
                      <a:lnTo>
                        <a:pt x="964" y="493"/>
                      </a:lnTo>
                      <a:lnTo>
                        <a:pt x="965" y="495"/>
                      </a:lnTo>
                      <a:lnTo>
                        <a:pt x="968" y="497"/>
                      </a:lnTo>
                      <a:lnTo>
                        <a:pt x="971" y="496"/>
                      </a:lnTo>
                      <a:lnTo>
                        <a:pt x="972" y="493"/>
                      </a:lnTo>
                      <a:lnTo>
                        <a:pt x="971" y="491"/>
                      </a:lnTo>
                      <a:lnTo>
                        <a:pt x="969" y="488"/>
                      </a:lnTo>
                      <a:close/>
                      <a:moveTo>
                        <a:pt x="1054" y="416"/>
                      </a:moveTo>
                      <a:lnTo>
                        <a:pt x="1054" y="416"/>
                      </a:lnTo>
                      <a:lnTo>
                        <a:pt x="1051" y="419"/>
                      </a:lnTo>
                      <a:lnTo>
                        <a:pt x="1049" y="420"/>
                      </a:lnTo>
                      <a:lnTo>
                        <a:pt x="1051" y="423"/>
                      </a:lnTo>
                      <a:lnTo>
                        <a:pt x="1052" y="424"/>
                      </a:lnTo>
                      <a:lnTo>
                        <a:pt x="1055" y="423"/>
                      </a:lnTo>
                      <a:lnTo>
                        <a:pt x="1058" y="420"/>
                      </a:lnTo>
                      <a:lnTo>
                        <a:pt x="1056" y="419"/>
                      </a:lnTo>
                      <a:lnTo>
                        <a:pt x="1054" y="416"/>
                      </a:lnTo>
                      <a:close/>
                      <a:moveTo>
                        <a:pt x="953" y="720"/>
                      </a:moveTo>
                      <a:lnTo>
                        <a:pt x="953" y="720"/>
                      </a:lnTo>
                      <a:lnTo>
                        <a:pt x="954" y="723"/>
                      </a:lnTo>
                      <a:lnTo>
                        <a:pt x="965" y="719"/>
                      </a:lnTo>
                      <a:lnTo>
                        <a:pt x="964" y="716"/>
                      </a:lnTo>
                      <a:lnTo>
                        <a:pt x="953" y="720"/>
                      </a:lnTo>
                      <a:close/>
                      <a:moveTo>
                        <a:pt x="1040" y="161"/>
                      </a:moveTo>
                      <a:lnTo>
                        <a:pt x="1040" y="161"/>
                      </a:lnTo>
                      <a:lnTo>
                        <a:pt x="1054" y="161"/>
                      </a:lnTo>
                      <a:lnTo>
                        <a:pt x="1049" y="157"/>
                      </a:lnTo>
                      <a:lnTo>
                        <a:pt x="1045" y="157"/>
                      </a:lnTo>
                      <a:lnTo>
                        <a:pt x="1043" y="158"/>
                      </a:lnTo>
                      <a:lnTo>
                        <a:pt x="1040" y="161"/>
                      </a:lnTo>
                      <a:close/>
                      <a:moveTo>
                        <a:pt x="1094" y="265"/>
                      </a:moveTo>
                      <a:lnTo>
                        <a:pt x="1094" y="265"/>
                      </a:lnTo>
                      <a:lnTo>
                        <a:pt x="1090" y="261"/>
                      </a:lnTo>
                      <a:lnTo>
                        <a:pt x="1087" y="261"/>
                      </a:lnTo>
                      <a:lnTo>
                        <a:pt x="1084" y="261"/>
                      </a:lnTo>
                      <a:lnTo>
                        <a:pt x="1081" y="265"/>
                      </a:lnTo>
                      <a:lnTo>
                        <a:pt x="1094" y="265"/>
                      </a:lnTo>
                      <a:close/>
                      <a:moveTo>
                        <a:pt x="1585" y="697"/>
                      </a:moveTo>
                      <a:lnTo>
                        <a:pt x="1585" y="697"/>
                      </a:lnTo>
                      <a:lnTo>
                        <a:pt x="1582" y="707"/>
                      </a:lnTo>
                      <a:lnTo>
                        <a:pt x="1587" y="704"/>
                      </a:lnTo>
                      <a:lnTo>
                        <a:pt x="1589" y="702"/>
                      </a:lnTo>
                      <a:lnTo>
                        <a:pt x="1588" y="700"/>
                      </a:lnTo>
                      <a:lnTo>
                        <a:pt x="1585" y="697"/>
                      </a:lnTo>
                      <a:close/>
                      <a:moveTo>
                        <a:pt x="907" y="74"/>
                      </a:moveTo>
                      <a:lnTo>
                        <a:pt x="907" y="74"/>
                      </a:lnTo>
                      <a:lnTo>
                        <a:pt x="911" y="74"/>
                      </a:lnTo>
                      <a:lnTo>
                        <a:pt x="912" y="61"/>
                      </a:lnTo>
                      <a:lnTo>
                        <a:pt x="908" y="64"/>
                      </a:lnTo>
                      <a:lnTo>
                        <a:pt x="905" y="67"/>
                      </a:lnTo>
                      <a:lnTo>
                        <a:pt x="905" y="71"/>
                      </a:lnTo>
                      <a:lnTo>
                        <a:pt x="907" y="74"/>
                      </a:lnTo>
                      <a:close/>
                      <a:moveTo>
                        <a:pt x="907" y="345"/>
                      </a:moveTo>
                      <a:lnTo>
                        <a:pt x="907" y="345"/>
                      </a:lnTo>
                      <a:lnTo>
                        <a:pt x="901" y="344"/>
                      </a:lnTo>
                      <a:lnTo>
                        <a:pt x="899" y="344"/>
                      </a:lnTo>
                      <a:lnTo>
                        <a:pt x="897" y="345"/>
                      </a:lnTo>
                      <a:lnTo>
                        <a:pt x="896" y="349"/>
                      </a:lnTo>
                      <a:lnTo>
                        <a:pt x="897" y="352"/>
                      </a:lnTo>
                      <a:lnTo>
                        <a:pt x="907" y="345"/>
                      </a:lnTo>
                      <a:close/>
                      <a:moveTo>
                        <a:pt x="1437" y="862"/>
                      </a:moveTo>
                      <a:lnTo>
                        <a:pt x="1437" y="862"/>
                      </a:lnTo>
                      <a:lnTo>
                        <a:pt x="1441" y="860"/>
                      </a:lnTo>
                      <a:lnTo>
                        <a:pt x="1444" y="857"/>
                      </a:lnTo>
                      <a:lnTo>
                        <a:pt x="1445" y="855"/>
                      </a:lnTo>
                      <a:lnTo>
                        <a:pt x="1445" y="849"/>
                      </a:lnTo>
                      <a:lnTo>
                        <a:pt x="1437" y="862"/>
                      </a:lnTo>
                      <a:close/>
                      <a:moveTo>
                        <a:pt x="930" y="122"/>
                      </a:moveTo>
                      <a:lnTo>
                        <a:pt x="930" y="122"/>
                      </a:lnTo>
                      <a:lnTo>
                        <a:pt x="928" y="121"/>
                      </a:lnTo>
                      <a:lnTo>
                        <a:pt x="918" y="132"/>
                      </a:lnTo>
                      <a:lnTo>
                        <a:pt x="925" y="131"/>
                      </a:lnTo>
                      <a:lnTo>
                        <a:pt x="928" y="129"/>
                      </a:lnTo>
                      <a:lnTo>
                        <a:pt x="929" y="126"/>
                      </a:lnTo>
                      <a:lnTo>
                        <a:pt x="930" y="122"/>
                      </a:lnTo>
                      <a:close/>
                      <a:moveTo>
                        <a:pt x="1022" y="848"/>
                      </a:moveTo>
                      <a:lnTo>
                        <a:pt x="1022" y="848"/>
                      </a:lnTo>
                      <a:lnTo>
                        <a:pt x="1025" y="851"/>
                      </a:lnTo>
                      <a:lnTo>
                        <a:pt x="1029" y="851"/>
                      </a:lnTo>
                      <a:lnTo>
                        <a:pt x="1031" y="851"/>
                      </a:lnTo>
                      <a:lnTo>
                        <a:pt x="1036" y="848"/>
                      </a:lnTo>
                      <a:lnTo>
                        <a:pt x="1022" y="848"/>
                      </a:lnTo>
                      <a:close/>
                      <a:moveTo>
                        <a:pt x="1025" y="695"/>
                      </a:moveTo>
                      <a:lnTo>
                        <a:pt x="1025" y="695"/>
                      </a:lnTo>
                      <a:lnTo>
                        <a:pt x="1020" y="700"/>
                      </a:lnTo>
                      <a:lnTo>
                        <a:pt x="1019" y="705"/>
                      </a:lnTo>
                      <a:lnTo>
                        <a:pt x="1022" y="707"/>
                      </a:lnTo>
                      <a:lnTo>
                        <a:pt x="1026" y="701"/>
                      </a:lnTo>
                      <a:lnTo>
                        <a:pt x="1026" y="698"/>
                      </a:lnTo>
                      <a:lnTo>
                        <a:pt x="1025" y="695"/>
                      </a:lnTo>
                      <a:close/>
                      <a:moveTo>
                        <a:pt x="998" y="773"/>
                      </a:moveTo>
                      <a:lnTo>
                        <a:pt x="998" y="773"/>
                      </a:lnTo>
                      <a:lnTo>
                        <a:pt x="995" y="774"/>
                      </a:lnTo>
                      <a:lnTo>
                        <a:pt x="993" y="777"/>
                      </a:lnTo>
                      <a:lnTo>
                        <a:pt x="994" y="779"/>
                      </a:lnTo>
                      <a:lnTo>
                        <a:pt x="995" y="781"/>
                      </a:lnTo>
                      <a:lnTo>
                        <a:pt x="1001" y="777"/>
                      </a:lnTo>
                      <a:lnTo>
                        <a:pt x="998" y="773"/>
                      </a:lnTo>
                      <a:close/>
                      <a:moveTo>
                        <a:pt x="707" y="601"/>
                      </a:moveTo>
                      <a:lnTo>
                        <a:pt x="707" y="601"/>
                      </a:lnTo>
                      <a:lnTo>
                        <a:pt x="705" y="603"/>
                      </a:lnTo>
                      <a:lnTo>
                        <a:pt x="701" y="608"/>
                      </a:lnTo>
                      <a:lnTo>
                        <a:pt x="705" y="611"/>
                      </a:lnTo>
                      <a:lnTo>
                        <a:pt x="707" y="608"/>
                      </a:lnTo>
                      <a:lnTo>
                        <a:pt x="709" y="605"/>
                      </a:lnTo>
                      <a:lnTo>
                        <a:pt x="709" y="604"/>
                      </a:lnTo>
                      <a:lnTo>
                        <a:pt x="707" y="601"/>
                      </a:lnTo>
                      <a:close/>
                      <a:moveTo>
                        <a:pt x="1693" y="96"/>
                      </a:moveTo>
                      <a:lnTo>
                        <a:pt x="1693" y="96"/>
                      </a:lnTo>
                      <a:lnTo>
                        <a:pt x="1689" y="95"/>
                      </a:lnTo>
                      <a:lnTo>
                        <a:pt x="1686" y="96"/>
                      </a:lnTo>
                      <a:lnTo>
                        <a:pt x="1686" y="99"/>
                      </a:lnTo>
                      <a:lnTo>
                        <a:pt x="1686" y="103"/>
                      </a:lnTo>
                      <a:lnTo>
                        <a:pt x="1690" y="106"/>
                      </a:lnTo>
                      <a:lnTo>
                        <a:pt x="1693" y="96"/>
                      </a:lnTo>
                      <a:close/>
                      <a:moveTo>
                        <a:pt x="684" y="593"/>
                      </a:moveTo>
                      <a:lnTo>
                        <a:pt x="684" y="593"/>
                      </a:lnTo>
                      <a:lnTo>
                        <a:pt x="683" y="597"/>
                      </a:lnTo>
                      <a:lnTo>
                        <a:pt x="691" y="597"/>
                      </a:lnTo>
                      <a:lnTo>
                        <a:pt x="692" y="593"/>
                      </a:lnTo>
                      <a:lnTo>
                        <a:pt x="684" y="593"/>
                      </a:lnTo>
                      <a:close/>
                      <a:moveTo>
                        <a:pt x="1329" y="972"/>
                      </a:moveTo>
                      <a:lnTo>
                        <a:pt x="1329" y="972"/>
                      </a:lnTo>
                      <a:lnTo>
                        <a:pt x="1331" y="968"/>
                      </a:lnTo>
                      <a:lnTo>
                        <a:pt x="1331" y="965"/>
                      </a:lnTo>
                      <a:lnTo>
                        <a:pt x="1328" y="964"/>
                      </a:lnTo>
                      <a:lnTo>
                        <a:pt x="1322" y="963"/>
                      </a:lnTo>
                      <a:lnTo>
                        <a:pt x="1329" y="972"/>
                      </a:lnTo>
                      <a:close/>
                      <a:moveTo>
                        <a:pt x="1447" y="92"/>
                      </a:moveTo>
                      <a:lnTo>
                        <a:pt x="1447" y="92"/>
                      </a:lnTo>
                      <a:lnTo>
                        <a:pt x="1452" y="90"/>
                      </a:lnTo>
                      <a:lnTo>
                        <a:pt x="1454" y="88"/>
                      </a:lnTo>
                      <a:lnTo>
                        <a:pt x="1454" y="85"/>
                      </a:lnTo>
                      <a:lnTo>
                        <a:pt x="1451" y="82"/>
                      </a:lnTo>
                      <a:lnTo>
                        <a:pt x="1447" y="92"/>
                      </a:lnTo>
                      <a:close/>
                      <a:moveTo>
                        <a:pt x="648" y="218"/>
                      </a:moveTo>
                      <a:lnTo>
                        <a:pt x="648" y="218"/>
                      </a:lnTo>
                      <a:lnTo>
                        <a:pt x="645" y="212"/>
                      </a:lnTo>
                      <a:lnTo>
                        <a:pt x="642" y="209"/>
                      </a:lnTo>
                      <a:lnTo>
                        <a:pt x="640" y="211"/>
                      </a:lnTo>
                      <a:lnTo>
                        <a:pt x="635" y="214"/>
                      </a:lnTo>
                      <a:lnTo>
                        <a:pt x="648" y="218"/>
                      </a:lnTo>
                      <a:close/>
                      <a:moveTo>
                        <a:pt x="637" y="734"/>
                      </a:moveTo>
                      <a:lnTo>
                        <a:pt x="637" y="734"/>
                      </a:lnTo>
                      <a:lnTo>
                        <a:pt x="640" y="738"/>
                      </a:lnTo>
                      <a:lnTo>
                        <a:pt x="641" y="740"/>
                      </a:lnTo>
                      <a:lnTo>
                        <a:pt x="644" y="740"/>
                      </a:lnTo>
                      <a:lnTo>
                        <a:pt x="649" y="738"/>
                      </a:lnTo>
                      <a:lnTo>
                        <a:pt x="637" y="734"/>
                      </a:lnTo>
                      <a:close/>
                      <a:moveTo>
                        <a:pt x="1119" y="1021"/>
                      </a:moveTo>
                      <a:lnTo>
                        <a:pt x="1119" y="1021"/>
                      </a:lnTo>
                      <a:lnTo>
                        <a:pt x="1116" y="1024"/>
                      </a:lnTo>
                      <a:lnTo>
                        <a:pt x="1113" y="1025"/>
                      </a:lnTo>
                      <a:lnTo>
                        <a:pt x="1115" y="1026"/>
                      </a:lnTo>
                      <a:lnTo>
                        <a:pt x="1116" y="1029"/>
                      </a:lnTo>
                      <a:lnTo>
                        <a:pt x="1119" y="1026"/>
                      </a:lnTo>
                      <a:lnTo>
                        <a:pt x="1121" y="1025"/>
                      </a:lnTo>
                      <a:lnTo>
                        <a:pt x="1120" y="1024"/>
                      </a:lnTo>
                      <a:lnTo>
                        <a:pt x="1119" y="1021"/>
                      </a:lnTo>
                      <a:close/>
                      <a:moveTo>
                        <a:pt x="1105" y="784"/>
                      </a:moveTo>
                      <a:lnTo>
                        <a:pt x="1105" y="784"/>
                      </a:lnTo>
                      <a:lnTo>
                        <a:pt x="1101" y="784"/>
                      </a:lnTo>
                      <a:lnTo>
                        <a:pt x="1103" y="795"/>
                      </a:lnTo>
                      <a:lnTo>
                        <a:pt x="1106" y="791"/>
                      </a:lnTo>
                      <a:lnTo>
                        <a:pt x="1108" y="788"/>
                      </a:lnTo>
                      <a:lnTo>
                        <a:pt x="1108" y="785"/>
                      </a:lnTo>
                      <a:lnTo>
                        <a:pt x="1105" y="784"/>
                      </a:lnTo>
                      <a:close/>
                      <a:moveTo>
                        <a:pt x="425" y="856"/>
                      </a:moveTo>
                      <a:lnTo>
                        <a:pt x="425" y="856"/>
                      </a:lnTo>
                      <a:lnTo>
                        <a:pt x="421" y="862"/>
                      </a:lnTo>
                      <a:lnTo>
                        <a:pt x="422" y="863"/>
                      </a:lnTo>
                      <a:lnTo>
                        <a:pt x="425" y="864"/>
                      </a:lnTo>
                      <a:lnTo>
                        <a:pt x="426" y="863"/>
                      </a:lnTo>
                      <a:lnTo>
                        <a:pt x="428" y="860"/>
                      </a:lnTo>
                      <a:lnTo>
                        <a:pt x="428" y="859"/>
                      </a:lnTo>
                      <a:lnTo>
                        <a:pt x="425" y="856"/>
                      </a:lnTo>
                      <a:close/>
                      <a:moveTo>
                        <a:pt x="105" y="399"/>
                      </a:moveTo>
                      <a:lnTo>
                        <a:pt x="105" y="399"/>
                      </a:lnTo>
                      <a:lnTo>
                        <a:pt x="101" y="396"/>
                      </a:lnTo>
                      <a:lnTo>
                        <a:pt x="98" y="395"/>
                      </a:lnTo>
                      <a:lnTo>
                        <a:pt x="97" y="396"/>
                      </a:lnTo>
                      <a:lnTo>
                        <a:pt x="93" y="399"/>
                      </a:lnTo>
                      <a:lnTo>
                        <a:pt x="105" y="399"/>
                      </a:lnTo>
                      <a:close/>
                      <a:moveTo>
                        <a:pt x="1157" y="910"/>
                      </a:moveTo>
                      <a:lnTo>
                        <a:pt x="1157" y="910"/>
                      </a:lnTo>
                      <a:lnTo>
                        <a:pt x="1155" y="909"/>
                      </a:lnTo>
                      <a:lnTo>
                        <a:pt x="1153" y="911"/>
                      </a:lnTo>
                      <a:lnTo>
                        <a:pt x="1152" y="914"/>
                      </a:lnTo>
                      <a:lnTo>
                        <a:pt x="1155" y="921"/>
                      </a:lnTo>
                      <a:lnTo>
                        <a:pt x="1157" y="910"/>
                      </a:lnTo>
                      <a:close/>
                      <a:moveTo>
                        <a:pt x="1504" y="208"/>
                      </a:moveTo>
                      <a:lnTo>
                        <a:pt x="1504" y="208"/>
                      </a:lnTo>
                      <a:lnTo>
                        <a:pt x="1501" y="205"/>
                      </a:lnTo>
                      <a:lnTo>
                        <a:pt x="1498" y="205"/>
                      </a:lnTo>
                      <a:lnTo>
                        <a:pt x="1494" y="209"/>
                      </a:lnTo>
                      <a:lnTo>
                        <a:pt x="1497" y="211"/>
                      </a:lnTo>
                      <a:lnTo>
                        <a:pt x="1498" y="211"/>
                      </a:lnTo>
                      <a:lnTo>
                        <a:pt x="1501" y="209"/>
                      </a:lnTo>
                      <a:lnTo>
                        <a:pt x="1504" y="208"/>
                      </a:lnTo>
                      <a:close/>
                      <a:moveTo>
                        <a:pt x="1715" y="478"/>
                      </a:moveTo>
                      <a:lnTo>
                        <a:pt x="1715" y="478"/>
                      </a:lnTo>
                      <a:lnTo>
                        <a:pt x="1718" y="479"/>
                      </a:lnTo>
                      <a:lnTo>
                        <a:pt x="1720" y="481"/>
                      </a:lnTo>
                      <a:lnTo>
                        <a:pt x="1722" y="479"/>
                      </a:lnTo>
                      <a:lnTo>
                        <a:pt x="1724" y="478"/>
                      </a:lnTo>
                      <a:lnTo>
                        <a:pt x="1722" y="477"/>
                      </a:lnTo>
                      <a:lnTo>
                        <a:pt x="1721" y="474"/>
                      </a:lnTo>
                      <a:lnTo>
                        <a:pt x="1715" y="478"/>
                      </a:lnTo>
                      <a:close/>
                      <a:moveTo>
                        <a:pt x="1436" y="841"/>
                      </a:moveTo>
                      <a:lnTo>
                        <a:pt x="1436" y="841"/>
                      </a:lnTo>
                      <a:lnTo>
                        <a:pt x="1430" y="845"/>
                      </a:lnTo>
                      <a:lnTo>
                        <a:pt x="1430" y="846"/>
                      </a:lnTo>
                      <a:lnTo>
                        <a:pt x="1432" y="848"/>
                      </a:lnTo>
                      <a:lnTo>
                        <a:pt x="1436" y="848"/>
                      </a:lnTo>
                      <a:lnTo>
                        <a:pt x="1437" y="845"/>
                      </a:lnTo>
                      <a:lnTo>
                        <a:pt x="1437" y="844"/>
                      </a:lnTo>
                      <a:lnTo>
                        <a:pt x="1436" y="841"/>
                      </a:lnTo>
                      <a:close/>
                      <a:moveTo>
                        <a:pt x="1163" y="427"/>
                      </a:moveTo>
                      <a:lnTo>
                        <a:pt x="1163" y="427"/>
                      </a:lnTo>
                      <a:lnTo>
                        <a:pt x="1160" y="430"/>
                      </a:lnTo>
                      <a:lnTo>
                        <a:pt x="1157" y="432"/>
                      </a:lnTo>
                      <a:lnTo>
                        <a:pt x="1159" y="434"/>
                      </a:lnTo>
                      <a:lnTo>
                        <a:pt x="1160" y="437"/>
                      </a:lnTo>
                      <a:lnTo>
                        <a:pt x="1166" y="432"/>
                      </a:lnTo>
                      <a:lnTo>
                        <a:pt x="1164" y="431"/>
                      </a:lnTo>
                      <a:lnTo>
                        <a:pt x="1163" y="427"/>
                      </a:lnTo>
                      <a:close/>
                      <a:moveTo>
                        <a:pt x="156" y="550"/>
                      </a:moveTo>
                      <a:lnTo>
                        <a:pt x="156" y="550"/>
                      </a:lnTo>
                      <a:lnTo>
                        <a:pt x="163" y="550"/>
                      </a:lnTo>
                      <a:lnTo>
                        <a:pt x="166" y="550"/>
                      </a:lnTo>
                      <a:lnTo>
                        <a:pt x="167" y="549"/>
                      </a:lnTo>
                      <a:lnTo>
                        <a:pt x="166" y="543"/>
                      </a:lnTo>
                      <a:lnTo>
                        <a:pt x="156" y="550"/>
                      </a:lnTo>
                      <a:close/>
                      <a:moveTo>
                        <a:pt x="169" y="283"/>
                      </a:moveTo>
                      <a:lnTo>
                        <a:pt x="169" y="283"/>
                      </a:lnTo>
                      <a:lnTo>
                        <a:pt x="166" y="286"/>
                      </a:lnTo>
                      <a:lnTo>
                        <a:pt x="169" y="288"/>
                      </a:lnTo>
                      <a:lnTo>
                        <a:pt x="173" y="286"/>
                      </a:lnTo>
                      <a:lnTo>
                        <a:pt x="169" y="283"/>
                      </a:lnTo>
                      <a:close/>
                      <a:moveTo>
                        <a:pt x="183" y="835"/>
                      </a:moveTo>
                      <a:lnTo>
                        <a:pt x="183" y="835"/>
                      </a:lnTo>
                      <a:lnTo>
                        <a:pt x="185" y="845"/>
                      </a:lnTo>
                      <a:lnTo>
                        <a:pt x="187" y="841"/>
                      </a:lnTo>
                      <a:lnTo>
                        <a:pt x="188" y="838"/>
                      </a:lnTo>
                      <a:lnTo>
                        <a:pt x="187" y="837"/>
                      </a:lnTo>
                      <a:lnTo>
                        <a:pt x="183" y="835"/>
                      </a:lnTo>
                      <a:close/>
                      <a:moveTo>
                        <a:pt x="205" y="286"/>
                      </a:moveTo>
                      <a:lnTo>
                        <a:pt x="205" y="286"/>
                      </a:lnTo>
                      <a:lnTo>
                        <a:pt x="203" y="288"/>
                      </a:lnTo>
                      <a:lnTo>
                        <a:pt x="202" y="290"/>
                      </a:lnTo>
                      <a:lnTo>
                        <a:pt x="202" y="291"/>
                      </a:lnTo>
                      <a:lnTo>
                        <a:pt x="203" y="294"/>
                      </a:lnTo>
                      <a:lnTo>
                        <a:pt x="206" y="293"/>
                      </a:lnTo>
                      <a:lnTo>
                        <a:pt x="209" y="291"/>
                      </a:lnTo>
                      <a:lnTo>
                        <a:pt x="208" y="288"/>
                      </a:lnTo>
                      <a:lnTo>
                        <a:pt x="205" y="286"/>
                      </a:lnTo>
                      <a:close/>
                      <a:moveTo>
                        <a:pt x="223" y="844"/>
                      </a:moveTo>
                      <a:lnTo>
                        <a:pt x="223" y="844"/>
                      </a:lnTo>
                      <a:lnTo>
                        <a:pt x="219" y="841"/>
                      </a:lnTo>
                      <a:lnTo>
                        <a:pt x="216" y="839"/>
                      </a:lnTo>
                      <a:lnTo>
                        <a:pt x="215" y="841"/>
                      </a:lnTo>
                      <a:lnTo>
                        <a:pt x="212" y="844"/>
                      </a:lnTo>
                      <a:lnTo>
                        <a:pt x="213" y="845"/>
                      </a:lnTo>
                      <a:lnTo>
                        <a:pt x="216" y="846"/>
                      </a:lnTo>
                      <a:lnTo>
                        <a:pt x="219" y="846"/>
                      </a:lnTo>
                      <a:lnTo>
                        <a:pt x="223" y="844"/>
                      </a:lnTo>
                      <a:close/>
                      <a:moveTo>
                        <a:pt x="227" y="581"/>
                      </a:moveTo>
                      <a:lnTo>
                        <a:pt x="227" y="581"/>
                      </a:lnTo>
                      <a:lnTo>
                        <a:pt x="221" y="586"/>
                      </a:lnTo>
                      <a:lnTo>
                        <a:pt x="223" y="587"/>
                      </a:lnTo>
                      <a:lnTo>
                        <a:pt x="226" y="589"/>
                      </a:lnTo>
                      <a:lnTo>
                        <a:pt x="228" y="587"/>
                      </a:lnTo>
                      <a:lnTo>
                        <a:pt x="230" y="585"/>
                      </a:lnTo>
                      <a:lnTo>
                        <a:pt x="227" y="581"/>
                      </a:lnTo>
                      <a:close/>
                      <a:moveTo>
                        <a:pt x="233" y="932"/>
                      </a:moveTo>
                      <a:lnTo>
                        <a:pt x="233" y="932"/>
                      </a:lnTo>
                      <a:lnTo>
                        <a:pt x="231" y="936"/>
                      </a:lnTo>
                      <a:lnTo>
                        <a:pt x="230" y="939"/>
                      </a:lnTo>
                      <a:lnTo>
                        <a:pt x="231" y="941"/>
                      </a:lnTo>
                      <a:lnTo>
                        <a:pt x="234" y="942"/>
                      </a:lnTo>
                      <a:lnTo>
                        <a:pt x="237" y="941"/>
                      </a:lnTo>
                      <a:lnTo>
                        <a:pt x="238" y="938"/>
                      </a:lnTo>
                      <a:lnTo>
                        <a:pt x="237" y="936"/>
                      </a:lnTo>
                      <a:lnTo>
                        <a:pt x="233" y="932"/>
                      </a:lnTo>
                      <a:close/>
                      <a:moveTo>
                        <a:pt x="972" y="251"/>
                      </a:moveTo>
                      <a:lnTo>
                        <a:pt x="972" y="251"/>
                      </a:lnTo>
                      <a:lnTo>
                        <a:pt x="972" y="247"/>
                      </a:lnTo>
                      <a:lnTo>
                        <a:pt x="962" y="247"/>
                      </a:lnTo>
                      <a:lnTo>
                        <a:pt x="962" y="250"/>
                      </a:lnTo>
                      <a:lnTo>
                        <a:pt x="972" y="251"/>
                      </a:lnTo>
                      <a:close/>
                      <a:moveTo>
                        <a:pt x="1047" y="705"/>
                      </a:moveTo>
                      <a:lnTo>
                        <a:pt x="1047" y="705"/>
                      </a:lnTo>
                      <a:lnTo>
                        <a:pt x="1051" y="707"/>
                      </a:lnTo>
                      <a:lnTo>
                        <a:pt x="1052" y="700"/>
                      </a:lnTo>
                      <a:lnTo>
                        <a:pt x="1049" y="698"/>
                      </a:lnTo>
                      <a:lnTo>
                        <a:pt x="1047" y="705"/>
                      </a:lnTo>
                      <a:close/>
                      <a:moveTo>
                        <a:pt x="964" y="665"/>
                      </a:moveTo>
                      <a:lnTo>
                        <a:pt x="964" y="665"/>
                      </a:lnTo>
                      <a:lnTo>
                        <a:pt x="962" y="661"/>
                      </a:lnTo>
                      <a:lnTo>
                        <a:pt x="955" y="665"/>
                      </a:lnTo>
                      <a:lnTo>
                        <a:pt x="957" y="668"/>
                      </a:lnTo>
                      <a:lnTo>
                        <a:pt x="964" y="665"/>
                      </a:lnTo>
                      <a:close/>
                      <a:moveTo>
                        <a:pt x="249" y="122"/>
                      </a:moveTo>
                      <a:lnTo>
                        <a:pt x="249" y="122"/>
                      </a:lnTo>
                      <a:lnTo>
                        <a:pt x="252" y="119"/>
                      </a:lnTo>
                      <a:lnTo>
                        <a:pt x="252" y="118"/>
                      </a:lnTo>
                      <a:lnTo>
                        <a:pt x="251" y="117"/>
                      </a:lnTo>
                      <a:lnTo>
                        <a:pt x="249" y="114"/>
                      </a:lnTo>
                      <a:lnTo>
                        <a:pt x="246" y="117"/>
                      </a:lnTo>
                      <a:lnTo>
                        <a:pt x="245" y="118"/>
                      </a:lnTo>
                      <a:lnTo>
                        <a:pt x="246" y="121"/>
                      </a:lnTo>
                      <a:lnTo>
                        <a:pt x="249" y="122"/>
                      </a:lnTo>
                      <a:close/>
                      <a:moveTo>
                        <a:pt x="259" y="297"/>
                      </a:moveTo>
                      <a:lnTo>
                        <a:pt x="259" y="297"/>
                      </a:lnTo>
                      <a:lnTo>
                        <a:pt x="257" y="294"/>
                      </a:lnTo>
                      <a:lnTo>
                        <a:pt x="251" y="297"/>
                      </a:lnTo>
                      <a:lnTo>
                        <a:pt x="252" y="299"/>
                      </a:lnTo>
                      <a:lnTo>
                        <a:pt x="259" y="297"/>
                      </a:lnTo>
                      <a:close/>
                      <a:moveTo>
                        <a:pt x="2188" y="36"/>
                      </a:moveTo>
                      <a:lnTo>
                        <a:pt x="2188" y="36"/>
                      </a:lnTo>
                      <a:lnTo>
                        <a:pt x="2189" y="41"/>
                      </a:lnTo>
                      <a:lnTo>
                        <a:pt x="2196" y="38"/>
                      </a:lnTo>
                      <a:lnTo>
                        <a:pt x="2194" y="35"/>
                      </a:lnTo>
                      <a:lnTo>
                        <a:pt x="2188" y="36"/>
                      </a:lnTo>
                      <a:close/>
                      <a:moveTo>
                        <a:pt x="1171" y="276"/>
                      </a:moveTo>
                      <a:lnTo>
                        <a:pt x="1171" y="276"/>
                      </a:lnTo>
                      <a:lnTo>
                        <a:pt x="1169" y="279"/>
                      </a:lnTo>
                      <a:lnTo>
                        <a:pt x="1167" y="280"/>
                      </a:lnTo>
                      <a:lnTo>
                        <a:pt x="1169" y="283"/>
                      </a:lnTo>
                      <a:lnTo>
                        <a:pt x="1170" y="284"/>
                      </a:lnTo>
                      <a:lnTo>
                        <a:pt x="1173" y="283"/>
                      </a:lnTo>
                      <a:lnTo>
                        <a:pt x="1174" y="280"/>
                      </a:lnTo>
                      <a:lnTo>
                        <a:pt x="1174" y="279"/>
                      </a:lnTo>
                      <a:lnTo>
                        <a:pt x="1171" y="276"/>
                      </a:lnTo>
                      <a:close/>
                      <a:moveTo>
                        <a:pt x="1169" y="557"/>
                      </a:moveTo>
                      <a:lnTo>
                        <a:pt x="1169" y="557"/>
                      </a:lnTo>
                      <a:lnTo>
                        <a:pt x="1173" y="558"/>
                      </a:lnTo>
                      <a:lnTo>
                        <a:pt x="1175" y="560"/>
                      </a:lnTo>
                      <a:lnTo>
                        <a:pt x="1178" y="558"/>
                      </a:lnTo>
                      <a:lnTo>
                        <a:pt x="1181" y="556"/>
                      </a:lnTo>
                      <a:lnTo>
                        <a:pt x="1177" y="554"/>
                      </a:lnTo>
                      <a:lnTo>
                        <a:pt x="1174" y="553"/>
                      </a:lnTo>
                      <a:lnTo>
                        <a:pt x="1171" y="554"/>
                      </a:lnTo>
                      <a:lnTo>
                        <a:pt x="1169" y="557"/>
                      </a:lnTo>
                      <a:close/>
                      <a:moveTo>
                        <a:pt x="267" y="247"/>
                      </a:moveTo>
                      <a:lnTo>
                        <a:pt x="267" y="247"/>
                      </a:lnTo>
                      <a:lnTo>
                        <a:pt x="270" y="244"/>
                      </a:lnTo>
                      <a:lnTo>
                        <a:pt x="269" y="243"/>
                      </a:lnTo>
                      <a:lnTo>
                        <a:pt x="267" y="240"/>
                      </a:lnTo>
                      <a:lnTo>
                        <a:pt x="264" y="240"/>
                      </a:lnTo>
                      <a:lnTo>
                        <a:pt x="260" y="241"/>
                      </a:lnTo>
                      <a:lnTo>
                        <a:pt x="267" y="247"/>
                      </a:lnTo>
                      <a:close/>
                      <a:moveTo>
                        <a:pt x="1443" y="204"/>
                      </a:moveTo>
                      <a:lnTo>
                        <a:pt x="1443" y="204"/>
                      </a:lnTo>
                      <a:lnTo>
                        <a:pt x="1441" y="201"/>
                      </a:lnTo>
                      <a:lnTo>
                        <a:pt x="1438" y="201"/>
                      </a:lnTo>
                      <a:lnTo>
                        <a:pt x="1436" y="203"/>
                      </a:lnTo>
                      <a:lnTo>
                        <a:pt x="1434" y="205"/>
                      </a:lnTo>
                      <a:lnTo>
                        <a:pt x="1433" y="208"/>
                      </a:lnTo>
                      <a:lnTo>
                        <a:pt x="1443" y="204"/>
                      </a:lnTo>
                      <a:close/>
                      <a:moveTo>
                        <a:pt x="314" y="471"/>
                      </a:moveTo>
                      <a:lnTo>
                        <a:pt x="314" y="471"/>
                      </a:lnTo>
                      <a:lnTo>
                        <a:pt x="310" y="467"/>
                      </a:lnTo>
                      <a:lnTo>
                        <a:pt x="306" y="470"/>
                      </a:lnTo>
                      <a:lnTo>
                        <a:pt x="311" y="474"/>
                      </a:lnTo>
                      <a:lnTo>
                        <a:pt x="314" y="471"/>
                      </a:lnTo>
                      <a:close/>
                      <a:moveTo>
                        <a:pt x="345" y="452"/>
                      </a:moveTo>
                      <a:lnTo>
                        <a:pt x="345" y="452"/>
                      </a:lnTo>
                      <a:lnTo>
                        <a:pt x="342" y="453"/>
                      </a:lnTo>
                      <a:lnTo>
                        <a:pt x="341" y="456"/>
                      </a:lnTo>
                      <a:lnTo>
                        <a:pt x="341" y="459"/>
                      </a:lnTo>
                      <a:lnTo>
                        <a:pt x="342" y="463"/>
                      </a:lnTo>
                      <a:lnTo>
                        <a:pt x="345" y="460"/>
                      </a:lnTo>
                      <a:lnTo>
                        <a:pt x="346" y="457"/>
                      </a:lnTo>
                      <a:lnTo>
                        <a:pt x="346" y="455"/>
                      </a:lnTo>
                      <a:lnTo>
                        <a:pt x="345" y="452"/>
                      </a:lnTo>
                      <a:close/>
                      <a:moveTo>
                        <a:pt x="363" y="453"/>
                      </a:moveTo>
                      <a:lnTo>
                        <a:pt x="363" y="453"/>
                      </a:lnTo>
                      <a:lnTo>
                        <a:pt x="371" y="453"/>
                      </a:lnTo>
                      <a:lnTo>
                        <a:pt x="372" y="453"/>
                      </a:lnTo>
                      <a:lnTo>
                        <a:pt x="374" y="452"/>
                      </a:lnTo>
                      <a:lnTo>
                        <a:pt x="374" y="449"/>
                      </a:lnTo>
                      <a:lnTo>
                        <a:pt x="372" y="446"/>
                      </a:lnTo>
                      <a:lnTo>
                        <a:pt x="363" y="453"/>
                      </a:lnTo>
                      <a:close/>
                      <a:moveTo>
                        <a:pt x="365" y="131"/>
                      </a:moveTo>
                      <a:lnTo>
                        <a:pt x="365" y="131"/>
                      </a:lnTo>
                      <a:lnTo>
                        <a:pt x="370" y="136"/>
                      </a:lnTo>
                      <a:lnTo>
                        <a:pt x="372" y="137"/>
                      </a:lnTo>
                      <a:lnTo>
                        <a:pt x="375" y="137"/>
                      </a:lnTo>
                      <a:lnTo>
                        <a:pt x="379" y="135"/>
                      </a:lnTo>
                      <a:lnTo>
                        <a:pt x="365" y="131"/>
                      </a:lnTo>
                      <a:close/>
                      <a:moveTo>
                        <a:pt x="933" y="430"/>
                      </a:moveTo>
                      <a:lnTo>
                        <a:pt x="933" y="430"/>
                      </a:lnTo>
                      <a:lnTo>
                        <a:pt x="937" y="420"/>
                      </a:lnTo>
                      <a:lnTo>
                        <a:pt x="933" y="420"/>
                      </a:lnTo>
                      <a:lnTo>
                        <a:pt x="932" y="421"/>
                      </a:lnTo>
                      <a:lnTo>
                        <a:pt x="930" y="424"/>
                      </a:lnTo>
                      <a:lnTo>
                        <a:pt x="933" y="430"/>
                      </a:lnTo>
                      <a:close/>
                      <a:moveTo>
                        <a:pt x="379" y="759"/>
                      </a:moveTo>
                      <a:lnTo>
                        <a:pt x="379" y="759"/>
                      </a:lnTo>
                      <a:lnTo>
                        <a:pt x="378" y="756"/>
                      </a:lnTo>
                      <a:lnTo>
                        <a:pt x="374" y="756"/>
                      </a:lnTo>
                      <a:lnTo>
                        <a:pt x="371" y="758"/>
                      </a:lnTo>
                      <a:lnTo>
                        <a:pt x="370" y="759"/>
                      </a:lnTo>
                      <a:lnTo>
                        <a:pt x="371" y="765"/>
                      </a:lnTo>
                      <a:lnTo>
                        <a:pt x="379" y="759"/>
                      </a:lnTo>
                      <a:close/>
                      <a:moveTo>
                        <a:pt x="406" y="153"/>
                      </a:moveTo>
                      <a:lnTo>
                        <a:pt x="406" y="153"/>
                      </a:lnTo>
                      <a:lnTo>
                        <a:pt x="410" y="154"/>
                      </a:lnTo>
                      <a:lnTo>
                        <a:pt x="413" y="147"/>
                      </a:lnTo>
                      <a:lnTo>
                        <a:pt x="408" y="146"/>
                      </a:lnTo>
                      <a:lnTo>
                        <a:pt x="406" y="153"/>
                      </a:lnTo>
                      <a:close/>
                      <a:moveTo>
                        <a:pt x="422" y="808"/>
                      </a:moveTo>
                      <a:lnTo>
                        <a:pt x="422" y="808"/>
                      </a:lnTo>
                      <a:lnTo>
                        <a:pt x="419" y="812"/>
                      </a:lnTo>
                      <a:lnTo>
                        <a:pt x="419" y="813"/>
                      </a:lnTo>
                      <a:lnTo>
                        <a:pt x="421" y="816"/>
                      </a:lnTo>
                      <a:lnTo>
                        <a:pt x="424" y="817"/>
                      </a:lnTo>
                      <a:lnTo>
                        <a:pt x="425" y="815"/>
                      </a:lnTo>
                      <a:lnTo>
                        <a:pt x="426" y="812"/>
                      </a:lnTo>
                      <a:lnTo>
                        <a:pt x="425" y="810"/>
                      </a:lnTo>
                      <a:lnTo>
                        <a:pt x="422" y="808"/>
                      </a:lnTo>
                      <a:close/>
                      <a:moveTo>
                        <a:pt x="469" y="502"/>
                      </a:moveTo>
                      <a:lnTo>
                        <a:pt x="469" y="502"/>
                      </a:lnTo>
                      <a:lnTo>
                        <a:pt x="465" y="500"/>
                      </a:lnTo>
                      <a:lnTo>
                        <a:pt x="462" y="499"/>
                      </a:lnTo>
                      <a:lnTo>
                        <a:pt x="460" y="500"/>
                      </a:lnTo>
                      <a:lnTo>
                        <a:pt x="458" y="502"/>
                      </a:lnTo>
                      <a:lnTo>
                        <a:pt x="461" y="504"/>
                      </a:lnTo>
                      <a:lnTo>
                        <a:pt x="464" y="504"/>
                      </a:lnTo>
                      <a:lnTo>
                        <a:pt x="465" y="504"/>
                      </a:lnTo>
                      <a:lnTo>
                        <a:pt x="469" y="502"/>
                      </a:lnTo>
                      <a:close/>
                      <a:moveTo>
                        <a:pt x="921" y="968"/>
                      </a:moveTo>
                      <a:lnTo>
                        <a:pt x="921" y="968"/>
                      </a:lnTo>
                      <a:lnTo>
                        <a:pt x="925" y="965"/>
                      </a:lnTo>
                      <a:lnTo>
                        <a:pt x="926" y="964"/>
                      </a:lnTo>
                      <a:lnTo>
                        <a:pt x="925" y="961"/>
                      </a:lnTo>
                      <a:lnTo>
                        <a:pt x="921" y="959"/>
                      </a:lnTo>
                      <a:lnTo>
                        <a:pt x="921" y="968"/>
                      </a:lnTo>
                      <a:close/>
                      <a:moveTo>
                        <a:pt x="485" y="600"/>
                      </a:moveTo>
                      <a:lnTo>
                        <a:pt x="485" y="600"/>
                      </a:lnTo>
                      <a:lnTo>
                        <a:pt x="483" y="587"/>
                      </a:lnTo>
                      <a:lnTo>
                        <a:pt x="480" y="592"/>
                      </a:lnTo>
                      <a:lnTo>
                        <a:pt x="479" y="594"/>
                      </a:lnTo>
                      <a:lnTo>
                        <a:pt x="480" y="597"/>
                      </a:lnTo>
                      <a:lnTo>
                        <a:pt x="485" y="600"/>
                      </a:lnTo>
                      <a:close/>
                      <a:moveTo>
                        <a:pt x="489" y="493"/>
                      </a:moveTo>
                      <a:lnTo>
                        <a:pt x="489" y="493"/>
                      </a:lnTo>
                      <a:lnTo>
                        <a:pt x="485" y="492"/>
                      </a:lnTo>
                      <a:lnTo>
                        <a:pt x="480" y="503"/>
                      </a:lnTo>
                      <a:lnTo>
                        <a:pt x="486" y="500"/>
                      </a:lnTo>
                      <a:lnTo>
                        <a:pt x="489" y="499"/>
                      </a:lnTo>
                      <a:lnTo>
                        <a:pt x="489" y="496"/>
                      </a:lnTo>
                      <a:lnTo>
                        <a:pt x="489" y="493"/>
                      </a:lnTo>
                      <a:close/>
                      <a:moveTo>
                        <a:pt x="925" y="658"/>
                      </a:moveTo>
                      <a:lnTo>
                        <a:pt x="925" y="658"/>
                      </a:lnTo>
                      <a:lnTo>
                        <a:pt x="922" y="655"/>
                      </a:lnTo>
                      <a:lnTo>
                        <a:pt x="919" y="655"/>
                      </a:lnTo>
                      <a:lnTo>
                        <a:pt x="917" y="655"/>
                      </a:lnTo>
                      <a:lnTo>
                        <a:pt x="914" y="659"/>
                      </a:lnTo>
                      <a:lnTo>
                        <a:pt x="925" y="658"/>
                      </a:lnTo>
                      <a:close/>
                      <a:moveTo>
                        <a:pt x="903" y="932"/>
                      </a:moveTo>
                      <a:lnTo>
                        <a:pt x="903" y="932"/>
                      </a:lnTo>
                      <a:lnTo>
                        <a:pt x="903" y="935"/>
                      </a:lnTo>
                      <a:lnTo>
                        <a:pt x="903" y="938"/>
                      </a:lnTo>
                      <a:lnTo>
                        <a:pt x="905" y="939"/>
                      </a:lnTo>
                      <a:lnTo>
                        <a:pt x="908" y="939"/>
                      </a:lnTo>
                      <a:lnTo>
                        <a:pt x="910" y="938"/>
                      </a:lnTo>
                      <a:lnTo>
                        <a:pt x="911" y="936"/>
                      </a:lnTo>
                      <a:lnTo>
                        <a:pt x="911" y="934"/>
                      </a:lnTo>
                      <a:lnTo>
                        <a:pt x="908" y="932"/>
                      </a:lnTo>
                      <a:lnTo>
                        <a:pt x="903" y="932"/>
                      </a:lnTo>
                      <a:close/>
                      <a:moveTo>
                        <a:pt x="545" y="1017"/>
                      </a:moveTo>
                      <a:lnTo>
                        <a:pt x="545" y="1017"/>
                      </a:lnTo>
                      <a:lnTo>
                        <a:pt x="544" y="1011"/>
                      </a:lnTo>
                      <a:lnTo>
                        <a:pt x="543" y="1008"/>
                      </a:lnTo>
                      <a:lnTo>
                        <a:pt x="540" y="1007"/>
                      </a:lnTo>
                      <a:lnTo>
                        <a:pt x="534" y="1008"/>
                      </a:lnTo>
                      <a:lnTo>
                        <a:pt x="545" y="1017"/>
                      </a:lnTo>
                      <a:close/>
                      <a:moveTo>
                        <a:pt x="901" y="392"/>
                      </a:moveTo>
                      <a:lnTo>
                        <a:pt x="901" y="392"/>
                      </a:lnTo>
                      <a:lnTo>
                        <a:pt x="897" y="396"/>
                      </a:lnTo>
                      <a:lnTo>
                        <a:pt x="903" y="401"/>
                      </a:lnTo>
                      <a:lnTo>
                        <a:pt x="905" y="398"/>
                      </a:lnTo>
                      <a:lnTo>
                        <a:pt x="901" y="392"/>
                      </a:lnTo>
                      <a:close/>
                      <a:moveTo>
                        <a:pt x="587" y="511"/>
                      </a:moveTo>
                      <a:lnTo>
                        <a:pt x="587" y="511"/>
                      </a:lnTo>
                      <a:lnTo>
                        <a:pt x="587" y="514"/>
                      </a:lnTo>
                      <a:lnTo>
                        <a:pt x="594" y="515"/>
                      </a:lnTo>
                      <a:lnTo>
                        <a:pt x="595" y="513"/>
                      </a:lnTo>
                      <a:lnTo>
                        <a:pt x="587" y="511"/>
                      </a:lnTo>
                      <a:close/>
                      <a:moveTo>
                        <a:pt x="606" y="288"/>
                      </a:moveTo>
                      <a:lnTo>
                        <a:pt x="606" y="288"/>
                      </a:lnTo>
                      <a:lnTo>
                        <a:pt x="604" y="291"/>
                      </a:lnTo>
                      <a:lnTo>
                        <a:pt x="602" y="294"/>
                      </a:lnTo>
                      <a:lnTo>
                        <a:pt x="602" y="295"/>
                      </a:lnTo>
                      <a:lnTo>
                        <a:pt x="605" y="297"/>
                      </a:lnTo>
                      <a:lnTo>
                        <a:pt x="606" y="295"/>
                      </a:lnTo>
                      <a:lnTo>
                        <a:pt x="609" y="293"/>
                      </a:lnTo>
                      <a:lnTo>
                        <a:pt x="608" y="291"/>
                      </a:lnTo>
                      <a:lnTo>
                        <a:pt x="606" y="288"/>
                      </a:lnTo>
                      <a:close/>
                      <a:moveTo>
                        <a:pt x="892" y="927"/>
                      </a:moveTo>
                      <a:lnTo>
                        <a:pt x="892" y="927"/>
                      </a:lnTo>
                      <a:lnTo>
                        <a:pt x="887" y="931"/>
                      </a:lnTo>
                      <a:lnTo>
                        <a:pt x="889" y="934"/>
                      </a:lnTo>
                      <a:lnTo>
                        <a:pt x="892" y="935"/>
                      </a:lnTo>
                      <a:lnTo>
                        <a:pt x="894" y="934"/>
                      </a:lnTo>
                      <a:lnTo>
                        <a:pt x="897" y="932"/>
                      </a:lnTo>
                      <a:lnTo>
                        <a:pt x="892" y="927"/>
                      </a:lnTo>
                      <a:close/>
                      <a:moveTo>
                        <a:pt x="623" y="761"/>
                      </a:moveTo>
                      <a:lnTo>
                        <a:pt x="623" y="761"/>
                      </a:lnTo>
                      <a:lnTo>
                        <a:pt x="619" y="759"/>
                      </a:lnTo>
                      <a:lnTo>
                        <a:pt x="615" y="758"/>
                      </a:lnTo>
                      <a:lnTo>
                        <a:pt x="612" y="759"/>
                      </a:lnTo>
                      <a:lnTo>
                        <a:pt x="611" y="763"/>
                      </a:lnTo>
                      <a:lnTo>
                        <a:pt x="613" y="765"/>
                      </a:lnTo>
                      <a:lnTo>
                        <a:pt x="617" y="765"/>
                      </a:lnTo>
                      <a:lnTo>
                        <a:pt x="620" y="763"/>
                      </a:lnTo>
                      <a:lnTo>
                        <a:pt x="623" y="761"/>
                      </a:lnTo>
                      <a:close/>
                      <a:moveTo>
                        <a:pt x="1349" y="273"/>
                      </a:moveTo>
                      <a:lnTo>
                        <a:pt x="1349" y="273"/>
                      </a:lnTo>
                      <a:lnTo>
                        <a:pt x="1349" y="276"/>
                      </a:lnTo>
                      <a:lnTo>
                        <a:pt x="1353" y="277"/>
                      </a:lnTo>
                      <a:lnTo>
                        <a:pt x="1355" y="277"/>
                      </a:lnTo>
                      <a:lnTo>
                        <a:pt x="1358" y="275"/>
                      </a:lnTo>
                      <a:lnTo>
                        <a:pt x="1360" y="270"/>
                      </a:lnTo>
                      <a:lnTo>
                        <a:pt x="1349" y="273"/>
                      </a:lnTo>
                      <a:close/>
                      <a:moveTo>
                        <a:pt x="1684" y="471"/>
                      </a:moveTo>
                      <a:lnTo>
                        <a:pt x="1684" y="471"/>
                      </a:lnTo>
                      <a:lnTo>
                        <a:pt x="1686" y="474"/>
                      </a:lnTo>
                      <a:lnTo>
                        <a:pt x="1692" y="470"/>
                      </a:lnTo>
                      <a:lnTo>
                        <a:pt x="1689" y="467"/>
                      </a:lnTo>
                      <a:lnTo>
                        <a:pt x="1684" y="471"/>
                      </a:lnTo>
                      <a:close/>
                      <a:moveTo>
                        <a:pt x="1373" y="43"/>
                      </a:moveTo>
                      <a:lnTo>
                        <a:pt x="1373" y="43"/>
                      </a:lnTo>
                      <a:lnTo>
                        <a:pt x="1372" y="36"/>
                      </a:lnTo>
                      <a:lnTo>
                        <a:pt x="1371" y="34"/>
                      </a:lnTo>
                      <a:lnTo>
                        <a:pt x="1368" y="32"/>
                      </a:lnTo>
                      <a:lnTo>
                        <a:pt x="1364" y="32"/>
                      </a:lnTo>
                      <a:lnTo>
                        <a:pt x="1373" y="43"/>
                      </a:lnTo>
                      <a:close/>
                      <a:moveTo>
                        <a:pt x="878" y="695"/>
                      </a:moveTo>
                      <a:lnTo>
                        <a:pt x="878" y="695"/>
                      </a:lnTo>
                      <a:lnTo>
                        <a:pt x="874" y="700"/>
                      </a:lnTo>
                      <a:lnTo>
                        <a:pt x="876" y="701"/>
                      </a:lnTo>
                      <a:lnTo>
                        <a:pt x="878" y="702"/>
                      </a:lnTo>
                      <a:lnTo>
                        <a:pt x="881" y="702"/>
                      </a:lnTo>
                      <a:lnTo>
                        <a:pt x="882" y="701"/>
                      </a:lnTo>
                      <a:lnTo>
                        <a:pt x="878" y="695"/>
                      </a:lnTo>
                      <a:close/>
                      <a:moveTo>
                        <a:pt x="864" y="218"/>
                      </a:moveTo>
                      <a:lnTo>
                        <a:pt x="864" y="218"/>
                      </a:lnTo>
                      <a:lnTo>
                        <a:pt x="865" y="221"/>
                      </a:lnTo>
                      <a:lnTo>
                        <a:pt x="872" y="219"/>
                      </a:lnTo>
                      <a:lnTo>
                        <a:pt x="875" y="216"/>
                      </a:lnTo>
                      <a:lnTo>
                        <a:pt x="878" y="212"/>
                      </a:lnTo>
                      <a:lnTo>
                        <a:pt x="864" y="218"/>
                      </a:lnTo>
                      <a:close/>
                      <a:moveTo>
                        <a:pt x="1369" y="391"/>
                      </a:moveTo>
                      <a:lnTo>
                        <a:pt x="1369" y="391"/>
                      </a:lnTo>
                      <a:lnTo>
                        <a:pt x="1360" y="394"/>
                      </a:lnTo>
                      <a:lnTo>
                        <a:pt x="1360" y="395"/>
                      </a:lnTo>
                      <a:lnTo>
                        <a:pt x="1361" y="396"/>
                      </a:lnTo>
                      <a:lnTo>
                        <a:pt x="1364" y="396"/>
                      </a:lnTo>
                      <a:lnTo>
                        <a:pt x="1367" y="396"/>
                      </a:lnTo>
                      <a:lnTo>
                        <a:pt x="1368" y="394"/>
                      </a:lnTo>
                      <a:lnTo>
                        <a:pt x="1369" y="391"/>
                      </a:lnTo>
                      <a:close/>
                      <a:moveTo>
                        <a:pt x="1027" y="1042"/>
                      </a:moveTo>
                      <a:lnTo>
                        <a:pt x="1027" y="1042"/>
                      </a:lnTo>
                      <a:lnTo>
                        <a:pt x="1023" y="1039"/>
                      </a:lnTo>
                      <a:lnTo>
                        <a:pt x="1019" y="1039"/>
                      </a:lnTo>
                      <a:lnTo>
                        <a:pt x="1016" y="1039"/>
                      </a:lnTo>
                      <a:lnTo>
                        <a:pt x="1013" y="1040"/>
                      </a:lnTo>
                      <a:lnTo>
                        <a:pt x="1013" y="1042"/>
                      </a:lnTo>
                      <a:lnTo>
                        <a:pt x="1015" y="1044"/>
                      </a:lnTo>
                      <a:lnTo>
                        <a:pt x="1027" y="1042"/>
                      </a:lnTo>
                      <a:close/>
                      <a:moveTo>
                        <a:pt x="849" y="89"/>
                      </a:moveTo>
                      <a:lnTo>
                        <a:pt x="849" y="89"/>
                      </a:lnTo>
                      <a:lnTo>
                        <a:pt x="843" y="88"/>
                      </a:lnTo>
                      <a:lnTo>
                        <a:pt x="840" y="88"/>
                      </a:lnTo>
                      <a:lnTo>
                        <a:pt x="838" y="89"/>
                      </a:lnTo>
                      <a:lnTo>
                        <a:pt x="836" y="92"/>
                      </a:lnTo>
                      <a:lnTo>
                        <a:pt x="838" y="95"/>
                      </a:lnTo>
                      <a:lnTo>
                        <a:pt x="849" y="89"/>
                      </a:lnTo>
                      <a:close/>
                      <a:moveTo>
                        <a:pt x="1289" y="351"/>
                      </a:moveTo>
                      <a:lnTo>
                        <a:pt x="1289" y="351"/>
                      </a:lnTo>
                      <a:lnTo>
                        <a:pt x="1293" y="352"/>
                      </a:lnTo>
                      <a:lnTo>
                        <a:pt x="1296" y="352"/>
                      </a:lnTo>
                      <a:lnTo>
                        <a:pt x="1297" y="349"/>
                      </a:lnTo>
                      <a:lnTo>
                        <a:pt x="1297" y="348"/>
                      </a:lnTo>
                      <a:lnTo>
                        <a:pt x="1296" y="345"/>
                      </a:lnTo>
                      <a:lnTo>
                        <a:pt x="1293" y="345"/>
                      </a:lnTo>
                      <a:lnTo>
                        <a:pt x="1292" y="347"/>
                      </a:lnTo>
                      <a:lnTo>
                        <a:pt x="1290" y="348"/>
                      </a:lnTo>
                      <a:lnTo>
                        <a:pt x="1289" y="351"/>
                      </a:lnTo>
                      <a:close/>
                      <a:moveTo>
                        <a:pt x="1385" y="421"/>
                      </a:moveTo>
                      <a:lnTo>
                        <a:pt x="1385" y="421"/>
                      </a:lnTo>
                      <a:lnTo>
                        <a:pt x="1387" y="423"/>
                      </a:lnTo>
                      <a:lnTo>
                        <a:pt x="1390" y="424"/>
                      </a:lnTo>
                      <a:lnTo>
                        <a:pt x="1391" y="423"/>
                      </a:lnTo>
                      <a:lnTo>
                        <a:pt x="1393" y="421"/>
                      </a:lnTo>
                      <a:lnTo>
                        <a:pt x="1393" y="419"/>
                      </a:lnTo>
                      <a:lnTo>
                        <a:pt x="1391" y="419"/>
                      </a:lnTo>
                      <a:lnTo>
                        <a:pt x="1385" y="421"/>
                      </a:lnTo>
                      <a:close/>
                      <a:moveTo>
                        <a:pt x="1641" y="75"/>
                      </a:moveTo>
                      <a:lnTo>
                        <a:pt x="1641" y="75"/>
                      </a:lnTo>
                      <a:lnTo>
                        <a:pt x="1641" y="71"/>
                      </a:lnTo>
                      <a:lnTo>
                        <a:pt x="1632" y="71"/>
                      </a:lnTo>
                      <a:lnTo>
                        <a:pt x="1632" y="75"/>
                      </a:lnTo>
                      <a:lnTo>
                        <a:pt x="1641" y="75"/>
                      </a:lnTo>
                      <a:close/>
                      <a:moveTo>
                        <a:pt x="1210" y="846"/>
                      </a:moveTo>
                      <a:lnTo>
                        <a:pt x="1210" y="846"/>
                      </a:lnTo>
                      <a:lnTo>
                        <a:pt x="1206" y="849"/>
                      </a:lnTo>
                      <a:lnTo>
                        <a:pt x="1205" y="851"/>
                      </a:lnTo>
                      <a:lnTo>
                        <a:pt x="1206" y="853"/>
                      </a:lnTo>
                      <a:lnTo>
                        <a:pt x="1209" y="855"/>
                      </a:lnTo>
                      <a:lnTo>
                        <a:pt x="1210" y="855"/>
                      </a:lnTo>
                      <a:lnTo>
                        <a:pt x="1213" y="853"/>
                      </a:lnTo>
                      <a:lnTo>
                        <a:pt x="1211" y="851"/>
                      </a:lnTo>
                      <a:lnTo>
                        <a:pt x="1210" y="846"/>
                      </a:lnTo>
                      <a:close/>
                      <a:moveTo>
                        <a:pt x="839" y="790"/>
                      </a:moveTo>
                      <a:lnTo>
                        <a:pt x="839" y="790"/>
                      </a:lnTo>
                      <a:lnTo>
                        <a:pt x="840" y="785"/>
                      </a:lnTo>
                      <a:lnTo>
                        <a:pt x="829" y="784"/>
                      </a:lnTo>
                      <a:lnTo>
                        <a:pt x="829" y="788"/>
                      </a:lnTo>
                      <a:lnTo>
                        <a:pt x="839" y="790"/>
                      </a:lnTo>
                      <a:close/>
                      <a:moveTo>
                        <a:pt x="1408" y="32"/>
                      </a:moveTo>
                      <a:lnTo>
                        <a:pt x="1408" y="32"/>
                      </a:lnTo>
                      <a:lnTo>
                        <a:pt x="1405" y="31"/>
                      </a:lnTo>
                      <a:lnTo>
                        <a:pt x="1403" y="31"/>
                      </a:lnTo>
                      <a:lnTo>
                        <a:pt x="1400" y="32"/>
                      </a:lnTo>
                      <a:lnTo>
                        <a:pt x="1397" y="36"/>
                      </a:lnTo>
                      <a:lnTo>
                        <a:pt x="1401" y="36"/>
                      </a:lnTo>
                      <a:lnTo>
                        <a:pt x="1404" y="36"/>
                      </a:lnTo>
                      <a:lnTo>
                        <a:pt x="1407" y="35"/>
                      </a:lnTo>
                      <a:lnTo>
                        <a:pt x="1408" y="32"/>
                      </a:lnTo>
                      <a:close/>
                      <a:moveTo>
                        <a:pt x="1641" y="176"/>
                      </a:moveTo>
                      <a:lnTo>
                        <a:pt x="1641" y="176"/>
                      </a:lnTo>
                      <a:lnTo>
                        <a:pt x="1634" y="178"/>
                      </a:lnTo>
                      <a:lnTo>
                        <a:pt x="1632" y="179"/>
                      </a:lnTo>
                      <a:lnTo>
                        <a:pt x="1631" y="182"/>
                      </a:lnTo>
                      <a:lnTo>
                        <a:pt x="1635" y="183"/>
                      </a:lnTo>
                      <a:lnTo>
                        <a:pt x="1638" y="182"/>
                      </a:lnTo>
                      <a:lnTo>
                        <a:pt x="1639" y="180"/>
                      </a:lnTo>
                      <a:lnTo>
                        <a:pt x="1641" y="176"/>
                      </a:lnTo>
                      <a:close/>
                      <a:moveTo>
                        <a:pt x="1630" y="28"/>
                      </a:moveTo>
                      <a:lnTo>
                        <a:pt x="1630" y="28"/>
                      </a:lnTo>
                      <a:lnTo>
                        <a:pt x="1632" y="31"/>
                      </a:lnTo>
                      <a:lnTo>
                        <a:pt x="1635" y="31"/>
                      </a:lnTo>
                      <a:lnTo>
                        <a:pt x="1638" y="29"/>
                      </a:lnTo>
                      <a:lnTo>
                        <a:pt x="1641" y="27"/>
                      </a:lnTo>
                      <a:lnTo>
                        <a:pt x="1630" y="28"/>
                      </a:lnTo>
                      <a:close/>
                      <a:moveTo>
                        <a:pt x="831" y="845"/>
                      </a:moveTo>
                      <a:lnTo>
                        <a:pt x="831" y="845"/>
                      </a:lnTo>
                      <a:lnTo>
                        <a:pt x="824" y="844"/>
                      </a:lnTo>
                      <a:lnTo>
                        <a:pt x="822" y="845"/>
                      </a:lnTo>
                      <a:lnTo>
                        <a:pt x="821" y="848"/>
                      </a:lnTo>
                      <a:lnTo>
                        <a:pt x="822" y="849"/>
                      </a:lnTo>
                      <a:lnTo>
                        <a:pt x="824" y="851"/>
                      </a:lnTo>
                      <a:lnTo>
                        <a:pt x="831" y="845"/>
                      </a:lnTo>
                      <a:close/>
                      <a:moveTo>
                        <a:pt x="710" y="965"/>
                      </a:moveTo>
                      <a:lnTo>
                        <a:pt x="710" y="965"/>
                      </a:lnTo>
                      <a:lnTo>
                        <a:pt x="712" y="963"/>
                      </a:lnTo>
                      <a:lnTo>
                        <a:pt x="705" y="960"/>
                      </a:lnTo>
                      <a:lnTo>
                        <a:pt x="703" y="964"/>
                      </a:lnTo>
                      <a:lnTo>
                        <a:pt x="710" y="965"/>
                      </a:lnTo>
                      <a:close/>
                      <a:moveTo>
                        <a:pt x="1387" y="234"/>
                      </a:moveTo>
                      <a:lnTo>
                        <a:pt x="1387" y="234"/>
                      </a:lnTo>
                      <a:lnTo>
                        <a:pt x="1387" y="229"/>
                      </a:lnTo>
                      <a:lnTo>
                        <a:pt x="1386" y="226"/>
                      </a:lnTo>
                      <a:lnTo>
                        <a:pt x="1383" y="226"/>
                      </a:lnTo>
                      <a:lnTo>
                        <a:pt x="1378" y="226"/>
                      </a:lnTo>
                      <a:lnTo>
                        <a:pt x="1387" y="234"/>
                      </a:lnTo>
                      <a:close/>
                      <a:moveTo>
                        <a:pt x="1582" y="207"/>
                      </a:moveTo>
                      <a:lnTo>
                        <a:pt x="1582" y="207"/>
                      </a:lnTo>
                      <a:lnTo>
                        <a:pt x="1585" y="212"/>
                      </a:lnTo>
                      <a:lnTo>
                        <a:pt x="1588" y="214"/>
                      </a:lnTo>
                      <a:lnTo>
                        <a:pt x="1591" y="214"/>
                      </a:lnTo>
                      <a:lnTo>
                        <a:pt x="1591" y="212"/>
                      </a:lnTo>
                      <a:lnTo>
                        <a:pt x="1592" y="209"/>
                      </a:lnTo>
                      <a:lnTo>
                        <a:pt x="1582" y="207"/>
                      </a:lnTo>
                      <a:close/>
                      <a:moveTo>
                        <a:pt x="810" y="297"/>
                      </a:moveTo>
                      <a:lnTo>
                        <a:pt x="810" y="297"/>
                      </a:lnTo>
                      <a:lnTo>
                        <a:pt x="810" y="299"/>
                      </a:lnTo>
                      <a:lnTo>
                        <a:pt x="818" y="299"/>
                      </a:lnTo>
                      <a:lnTo>
                        <a:pt x="817" y="295"/>
                      </a:lnTo>
                      <a:lnTo>
                        <a:pt x="810" y="297"/>
                      </a:lnTo>
                      <a:close/>
                      <a:moveTo>
                        <a:pt x="1422" y="383"/>
                      </a:moveTo>
                      <a:lnTo>
                        <a:pt x="1422" y="383"/>
                      </a:lnTo>
                      <a:lnTo>
                        <a:pt x="1422" y="385"/>
                      </a:lnTo>
                      <a:lnTo>
                        <a:pt x="1425" y="387"/>
                      </a:lnTo>
                      <a:lnTo>
                        <a:pt x="1427" y="387"/>
                      </a:lnTo>
                      <a:lnTo>
                        <a:pt x="1430" y="385"/>
                      </a:lnTo>
                      <a:lnTo>
                        <a:pt x="1432" y="383"/>
                      </a:lnTo>
                      <a:lnTo>
                        <a:pt x="1422" y="383"/>
                      </a:lnTo>
                      <a:close/>
                      <a:moveTo>
                        <a:pt x="1308" y="707"/>
                      </a:moveTo>
                      <a:lnTo>
                        <a:pt x="1308" y="707"/>
                      </a:lnTo>
                      <a:lnTo>
                        <a:pt x="1306" y="695"/>
                      </a:lnTo>
                      <a:lnTo>
                        <a:pt x="1303" y="698"/>
                      </a:lnTo>
                      <a:lnTo>
                        <a:pt x="1303" y="701"/>
                      </a:lnTo>
                      <a:lnTo>
                        <a:pt x="1304" y="704"/>
                      </a:lnTo>
                      <a:lnTo>
                        <a:pt x="1308" y="707"/>
                      </a:lnTo>
                      <a:close/>
                      <a:moveTo>
                        <a:pt x="1798" y="419"/>
                      </a:moveTo>
                      <a:lnTo>
                        <a:pt x="1798" y="419"/>
                      </a:lnTo>
                      <a:lnTo>
                        <a:pt x="1789" y="420"/>
                      </a:lnTo>
                      <a:lnTo>
                        <a:pt x="1785" y="423"/>
                      </a:lnTo>
                      <a:lnTo>
                        <a:pt x="1789" y="424"/>
                      </a:lnTo>
                      <a:lnTo>
                        <a:pt x="1792" y="424"/>
                      </a:lnTo>
                      <a:lnTo>
                        <a:pt x="1796" y="423"/>
                      </a:lnTo>
                      <a:lnTo>
                        <a:pt x="1798" y="419"/>
                      </a:lnTo>
                      <a:close/>
                      <a:moveTo>
                        <a:pt x="1062" y="306"/>
                      </a:moveTo>
                      <a:lnTo>
                        <a:pt x="1062" y="306"/>
                      </a:lnTo>
                      <a:lnTo>
                        <a:pt x="1058" y="305"/>
                      </a:lnTo>
                      <a:lnTo>
                        <a:pt x="1055" y="306"/>
                      </a:lnTo>
                      <a:lnTo>
                        <a:pt x="1054" y="308"/>
                      </a:lnTo>
                      <a:lnTo>
                        <a:pt x="1054" y="311"/>
                      </a:lnTo>
                      <a:lnTo>
                        <a:pt x="1055" y="315"/>
                      </a:lnTo>
                      <a:lnTo>
                        <a:pt x="1062" y="306"/>
                      </a:lnTo>
                      <a:close/>
                      <a:moveTo>
                        <a:pt x="1206" y="423"/>
                      </a:moveTo>
                      <a:lnTo>
                        <a:pt x="1206" y="423"/>
                      </a:lnTo>
                      <a:lnTo>
                        <a:pt x="1203" y="419"/>
                      </a:lnTo>
                      <a:lnTo>
                        <a:pt x="1198" y="423"/>
                      </a:lnTo>
                      <a:lnTo>
                        <a:pt x="1200" y="425"/>
                      </a:lnTo>
                      <a:lnTo>
                        <a:pt x="1206" y="423"/>
                      </a:lnTo>
                      <a:close/>
                      <a:moveTo>
                        <a:pt x="788" y="743"/>
                      </a:moveTo>
                      <a:lnTo>
                        <a:pt x="788" y="743"/>
                      </a:lnTo>
                      <a:lnTo>
                        <a:pt x="788" y="747"/>
                      </a:lnTo>
                      <a:lnTo>
                        <a:pt x="797" y="745"/>
                      </a:lnTo>
                      <a:lnTo>
                        <a:pt x="797" y="743"/>
                      </a:lnTo>
                      <a:lnTo>
                        <a:pt x="788" y="743"/>
                      </a:lnTo>
                      <a:close/>
                      <a:moveTo>
                        <a:pt x="1750" y="569"/>
                      </a:moveTo>
                      <a:lnTo>
                        <a:pt x="1750" y="569"/>
                      </a:lnTo>
                      <a:lnTo>
                        <a:pt x="1750" y="574"/>
                      </a:lnTo>
                      <a:lnTo>
                        <a:pt x="1760" y="574"/>
                      </a:lnTo>
                      <a:lnTo>
                        <a:pt x="1760" y="571"/>
                      </a:lnTo>
                      <a:lnTo>
                        <a:pt x="1750" y="569"/>
                      </a:lnTo>
                      <a:close/>
                      <a:moveTo>
                        <a:pt x="1523" y="1040"/>
                      </a:moveTo>
                      <a:lnTo>
                        <a:pt x="1523" y="1040"/>
                      </a:lnTo>
                      <a:lnTo>
                        <a:pt x="1522" y="1044"/>
                      </a:lnTo>
                      <a:lnTo>
                        <a:pt x="1520" y="1047"/>
                      </a:lnTo>
                      <a:lnTo>
                        <a:pt x="1523" y="1049"/>
                      </a:lnTo>
                      <a:lnTo>
                        <a:pt x="1526" y="1050"/>
                      </a:lnTo>
                      <a:lnTo>
                        <a:pt x="1527" y="1049"/>
                      </a:lnTo>
                      <a:lnTo>
                        <a:pt x="1528" y="1046"/>
                      </a:lnTo>
                      <a:lnTo>
                        <a:pt x="1526" y="1044"/>
                      </a:lnTo>
                      <a:lnTo>
                        <a:pt x="1523" y="1040"/>
                      </a:lnTo>
                      <a:close/>
                      <a:moveTo>
                        <a:pt x="1396" y="683"/>
                      </a:moveTo>
                      <a:lnTo>
                        <a:pt x="1396" y="683"/>
                      </a:lnTo>
                      <a:lnTo>
                        <a:pt x="1396" y="671"/>
                      </a:lnTo>
                      <a:lnTo>
                        <a:pt x="1394" y="673"/>
                      </a:lnTo>
                      <a:lnTo>
                        <a:pt x="1393" y="676"/>
                      </a:lnTo>
                      <a:lnTo>
                        <a:pt x="1393" y="679"/>
                      </a:lnTo>
                      <a:lnTo>
                        <a:pt x="1396" y="683"/>
                      </a:lnTo>
                      <a:close/>
                      <a:moveTo>
                        <a:pt x="659" y="86"/>
                      </a:moveTo>
                      <a:lnTo>
                        <a:pt x="659" y="86"/>
                      </a:lnTo>
                      <a:lnTo>
                        <a:pt x="659" y="82"/>
                      </a:lnTo>
                      <a:lnTo>
                        <a:pt x="658" y="81"/>
                      </a:lnTo>
                      <a:lnTo>
                        <a:pt x="656" y="79"/>
                      </a:lnTo>
                      <a:lnTo>
                        <a:pt x="653" y="79"/>
                      </a:lnTo>
                      <a:lnTo>
                        <a:pt x="651" y="81"/>
                      </a:lnTo>
                      <a:lnTo>
                        <a:pt x="648" y="83"/>
                      </a:lnTo>
                      <a:lnTo>
                        <a:pt x="659" y="86"/>
                      </a:lnTo>
                      <a:close/>
                      <a:moveTo>
                        <a:pt x="1288" y="124"/>
                      </a:moveTo>
                      <a:lnTo>
                        <a:pt x="1288" y="124"/>
                      </a:lnTo>
                      <a:lnTo>
                        <a:pt x="1288" y="121"/>
                      </a:lnTo>
                      <a:lnTo>
                        <a:pt x="1285" y="119"/>
                      </a:lnTo>
                      <a:lnTo>
                        <a:pt x="1282" y="119"/>
                      </a:lnTo>
                      <a:lnTo>
                        <a:pt x="1279" y="121"/>
                      </a:lnTo>
                      <a:lnTo>
                        <a:pt x="1278" y="124"/>
                      </a:lnTo>
                      <a:lnTo>
                        <a:pt x="1288" y="124"/>
                      </a:lnTo>
                      <a:close/>
                      <a:moveTo>
                        <a:pt x="993" y="695"/>
                      </a:moveTo>
                      <a:lnTo>
                        <a:pt x="993" y="695"/>
                      </a:lnTo>
                      <a:lnTo>
                        <a:pt x="991" y="691"/>
                      </a:lnTo>
                      <a:lnTo>
                        <a:pt x="982" y="693"/>
                      </a:lnTo>
                      <a:lnTo>
                        <a:pt x="983" y="697"/>
                      </a:lnTo>
                      <a:lnTo>
                        <a:pt x="993" y="695"/>
                      </a:lnTo>
                      <a:close/>
                      <a:moveTo>
                        <a:pt x="1181" y="329"/>
                      </a:moveTo>
                      <a:lnTo>
                        <a:pt x="1181" y="329"/>
                      </a:lnTo>
                      <a:lnTo>
                        <a:pt x="1185" y="331"/>
                      </a:lnTo>
                      <a:lnTo>
                        <a:pt x="1188" y="331"/>
                      </a:lnTo>
                      <a:lnTo>
                        <a:pt x="1191" y="331"/>
                      </a:lnTo>
                      <a:lnTo>
                        <a:pt x="1192" y="330"/>
                      </a:lnTo>
                      <a:lnTo>
                        <a:pt x="1191" y="327"/>
                      </a:lnTo>
                      <a:lnTo>
                        <a:pt x="1188" y="326"/>
                      </a:lnTo>
                      <a:lnTo>
                        <a:pt x="1185" y="327"/>
                      </a:lnTo>
                      <a:lnTo>
                        <a:pt x="1181" y="329"/>
                      </a:lnTo>
                      <a:close/>
                      <a:moveTo>
                        <a:pt x="1192" y="698"/>
                      </a:moveTo>
                      <a:lnTo>
                        <a:pt x="1192" y="698"/>
                      </a:lnTo>
                      <a:lnTo>
                        <a:pt x="1180" y="701"/>
                      </a:lnTo>
                      <a:lnTo>
                        <a:pt x="1185" y="704"/>
                      </a:lnTo>
                      <a:lnTo>
                        <a:pt x="1188" y="704"/>
                      </a:lnTo>
                      <a:lnTo>
                        <a:pt x="1191" y="702"/>
                      </a:lnTo>
                      <a:lnTo>
                        <a:pt x="1192" y="698"/>
                      </a:lnTo>
                      <a:close/>
                      <a:moveTo>
                        <a:pt x="1174" y="82"/>
                      </a:moveTo>
                      <a:lnTo>
                        <a:pt x="1174" y="82"/>
                      </a:lnTo>
                      <a:lnTo>
                        <a:pt x="1177" y="83"/>
                      </a:lnTo>
                      <a:lnTo>
                        <a:pt x="1180" y="85"/>
                      </a:lnTo>
                      <a:lnTo>
                        <a:pt x="1184" y="85"/>
                      </a:lnTo>
                      <a:lnTo>
                        <a:pt x="1188" y="82"/>
                      </a:lnTo>
                      <a:lnTo>
                        <a:pt x="1174" y="82"/>
                      </a:lnTo>
                      <a:close/>
                      <a:moveTo>
                        <a:pt x="1170" y="45"/>
                      </a:moveTo>
                      <a:lnTo>
                        <a:pt x="1170" y="45"/>
                      </a:lnTo>
                      <a:lnTo>
                        <a:pt x="1170" y="49"/>
                      </a:lnTo>
                      <a:lnTo>
                        <a:pt x="1178" y="47"/>
                      </a:lnTo>
                      <a:lnTo>
                        <a:pt x="1178" y="46"/>
                      </a:lnTo>
                      <a:lnTo>
                        <a:pt x="1170" y="45"/>
                      </a:lnTo>
                      <a:close/>
                      <a:moveTo>
                        <a:pt x="253" y="175"/>
                      </a:moveTo>
                      <a:lnTo>
                        <a:pt x="253" y="175"/>
                      </a:lnTo>
                      <a:lnTo>
                        <a:pt x="253" y="172"/>
                      </a:lnTo>
                      <a:lnTo>
                        <a:pt x="251" y="171"/>
                      </a:lnTo>
                      <a:lnTo>
                        <a:pt x="248" y="171"/>
                      </a:lnTo>
                      <a:lnTo>
                        <a:pt x="245" y="172"/>
                      </a:lnTo>
                      <a:lnTo>
                        <a:pt x="241" y="175"/>
                      </a:lnTo>
                      <a:lnTo>
                        <a:pt x="253" y="175"/>
                      </a:lnTo>
                      <a:close/>
                      <a:moveTo>
                        <a:pt x="249" y="553"/>
                      </a:moveTo>
                      <a:lnTo>
                        <a:pt x="249" y="553"/>
                      </a:lnTo>
                      <a:lnTo>
                        <a:pt x="252" y="556"/>
                      </a:lnTo>
                      <a:lnTo>
                        <a:pt x="253" y="556"/>
                      </a:lnTo>
                      <a:lnTo>
                        <a:pt x="256" y="556"/>
                      </a:lnTo>
                      <a:lnTo>
                        <a:pt x="259" y="554"/>
                      </a:lnTo>
                      <a:lnTo>
                        <a:pt x="257" y="553"/>
                      </a:lnTo>
                      <a:lnTo>
                        <a:pt x="255" y="550"/>
                      </a:lnTo>
                      <a:lnTo>
                        <a:pt x="252" y="551"/>
                      </a:lnTo>
                      <a:lnTo>
                        <a:pt x="249" y="553"/>
                      </a:lnTo>
                      <a:close/>
                      <a:moveTo>
                        <a:pt x="273" y="503"/>
                      </a:moveTo>
                      <a:lnTo>
                        <a:pt x="273" y="503"/>
                      </a:lnTo>
                      <a:lnTo>
                        <a:pt x="275" y="504"/>
                      </a:lnTo>
                      <a:lnTo>
                        <a:pt x="278" y="504"/>
                      </a:lnTo>
                      <a:lnTo>
                        <a:pt x="281" y="503"/>
                      </a:lnTo>
                      <a:lnTo>
                        <a:pt x="281" y="500"/>
                      </a:lnTo>
                      <a:lnTo>
                        <a:pt x="280" y="499"/>
                      </a:lnTo>
                      <a:lnTo>
                        <a:pt x="278" y="496"/>
                      </a:lnTo>
                      <a:lnTo>
                        <a:pt x="273" y="503"/>
                      </a:lnTo>
                      <a:close/>
                      <a:moveTo>
                        <a:pt x="401" y="650"/>
                      </a:moveTo>
                      <a:lnTo>
                        <a:pt x="401" y="650"/>
                      </a:lnTo>
                      <a:lnTo>
                        <a:pt x="404" y="647"/>
                      </a:lnTo>
                      <a:lnTo>
                        <a:pt x="404" y="646"/>
                      </a:lnTo>
                      <a:lnTo>
                        <a:pt x="403" y="644"/>
                      </a:lnTo>
                      <a:lnTo>
                        <a:pt x="400" y="643"/>
                      </a:lnTo>
                      <a:lnTo>
                        <a:pt x="399" y="644"/>
                      </a:lnTo>
                      <a:lnTo>
                        <a:pt x="397" y="647"/>
                      </a:lnTo>
                      <a:lnTo>
                        <a:pt x="399" y="648"/>
                      </a:lnTo>
                      <a:lnTo>
                        <a:pt x="401" y="650"/>
                      </a:lnTo>
                      <a:close/>
                      <a:moveTo>
                        <a:pt x="442" y="988"/>
                      </a:moveTo>
                      <a:lnTo>
                        <a:pt x="442" y="988"/>
                      </a:lnTo>
                      <a:lnTo>
                        <a:pt x="444" y="985"/>
                      </a:lnTo>
                      <a:lnTo>
                        <a:pt x="446" y="982"/>
                      </a:lnTo>
                      <a:lnTo>
                        <a:pt x="443" y="981"/>
                      </a:lnTo>
                      <a:lnTo>
                        <a:pt x="440" y="979"/>
                      </a:lnTo>
                      <a:lnTo>
                        <a:pt x="439" y="982"/>
                      </a:lnTo>
                      <a:lnTo>
                        <a:pt x="442" y="988"/>
                      </a:lnTo>
                      <a:close/>
                      <a:moveTo>
                        <a:pt x="955" y="1061"/>
                      </a:moveTo>
                      <a:lnTo>
                        <a:pt x="955" y="1061"/>
                      </a:lnTo>
                      <a:lnTo>
                        <a:pt x="955" y="1058"/>
                      </a:lnTo>
                      <a:lnTo>
                        <a:pt x="947" y="1060"/>
                      </a:lnTo>
                      <a:lnTo>
                        <a:pt x="947" y="1062"/>
                      </a:lnTo>
                      <a:lnTo>
                        <a:pt x="955" y="1061"/>
                      </a:lnTo>
                      <a:close/>
                      <a:moveTo>
                        <a:pt x="457" y="86"/>
                      </a:moveTo>
                      <a:lnTo>
                        <a:pt x="457" y="86"/>
                      </a:lnTo>
                      <a:lnTo>
                        <a:pt x="446" y="89"/>
                      </a:lnTo>
                      <a:lnTo>
                        <a:pt x="449" y="90"/>
                      </a:lnTo>
                      <a:lnTo>
                        <a:pt x="453" y="90"/>
                      </a:lnTo>
                      <a:lnTo>
                        <a:pt x="454" y="89"/>
                      </a:lnTo>
                      <a:lnTo>
                        <a:pt x="457" y="86"/>
                      </a:lnTo>
                      <a:close/>
                      <a:moveTo>
                        <a:pt x="473" y="161"/>
                      </a:moveTo>
                      <a:lnTo>
                        <a:pt x="473" y="161"/>
                      </a:lnTo>
                      <a:lnTo>
                        <a:pt x="473" y="165"/>
                      </a:lnTo>
                      <a:lnTo>
                        <a:pt x="482" y="164"/>
                      </a:lnTo>
                      <a:lnTo>
                        <a:pt x="480" y="160"/>
                      </a:lnTo>
                      <a:lnTo>
                        <a:pt x="473" y="161"/>
                      </a:lnTo>
                      <a:close/>
                      <a:moveTo>
                        <a:pt x="478" y="846"/>
                      </a:moveTo>
                      <a:lnTo>
                        <a:pt x="478" y="846"/>
                      </a:lnTo>
                      <a:lnTo>
                        <a:pt x="479" y="851"/>
                      </a:lnTo>
                      <a:lnTo>
                        <a:pt x="480" y="852"/>
                      </a:lnTo>
                      <a:lnTo>
                        <a:pt x="483" y="853"/>
                      </a:lnTo>
                      <a:lnTo>
                        <a:pt x="487" y="853"/>
                      </a:lnTo>
                      <a:lnTo>
                        <a:pt x="486" y="849"/>
                      </a:lnTo>
                      <a:lnTo>
                        <a:pt x="485" y="848"/>
                      </a:lnTo>
                      <a:lnTo>
                        <a:pt x="482" y="846"/>
                      </a:lnTo>
                      <a:lnTo>
                        <a:pt x="478" y="846"/>
                      </a:lnTo>
                      <a:close/>
                      <a:moveTo>
                        <a:pt x="483" y="892"/>
                      </a:moveTo>
                      <a:lnTo>
                        <a:pt x="483" y="892"/>
                      </a:lnTo>
                      <a:lnTo>
                        <a:pt x="486" y="895"/>
                      </a:lnTo>
                      <a:lnTo>
                        <a:pt x="489" y="896"/>
                      </a:lnTo>
                      <a:lnTo>
                        <a:pt x="491" y="895"/>
                      </a:lnTo>
                      <a:lnTo>
                        <a:pt x="494" y="891"/>
                      </a:lnTo>
                      <a:lnTo>
                        <a:pt x="483" y="892"/>
                      </a:lnTo>
                      <a:close/>
                      <a:moveTo>
                        <a:pt x="941" y="1040"/>
                      </a:moveTo>
                      <a:lnTo>
                        <a:pt x="941" y="1040"/>
                      </a:lnTo>
                      <a:lnTo>
                        <a:pt x="947" y="1040"/>
                      </a:lnTo>
                      <a:lnTo>
                        <a:pt x="944" y="1033"/>
                      </a:lnTo>
                      <a:lnTo>
                        <a:pt x="941" y="1035"/>
                      </a:lnTo>
                      <a:lnTo>
                        <a:pt x="941" y="1040"/>
                      </a:lnTo>
                      <a:close/>
                      <a:moveTo>
                        <a:pt x="509" y="564"/>
                      </a:moveTo>
                      <a:lnTo>
                        <a:pt x="509" y="564"/>
                      </a:lnTo>
                      <a:lnTo>
                        <a:pt x="519" y="564"/>
                      </a:lnTo>
                      <a:lnTo>
                        <a:pt x="521" y="563"/>
                      </a:lnTo>
                      <a:lnTo>
                        <a:pt x="522" y="561"/>
                      </a:lnTo>
                      <a:lnTo>
                        <a:pt x="519" y="560"/>
                      </a:lnTo>
                      <a:lnTo>
                        <a:pt x="516" y="560"/>
                      </a:lnTo>
                      <a:lnTo>
                        <a:pt x="514" y="561"/>
                      </a:lnTo>
                      <a:lnTo>
                        <a:pt x="509" y="564"/>
                      </a:lnTo>
                      <a:close/>
                      <a:moveTo>
                        <a:pt x="521" y="294"/>
                      </a:moveTo>
                      <a:lnTo>
                        <a:pt x="521" y="294"/>
                      </a:lnTo>
                      <a:lnTo>
                        <a:pt x="516" y="294"/>
                      </a:lnTo>
                      <a:lnTo>
                        <a:pt x="518" y="301"/>
                      </a:lnTo>
                      <a:lnTo>
                        <a:pt x="521" y="301"/>
                      </a:lnTo>
                      <a:lnTo>
                        <a:pt x="521" y="294"/>
                      </a:lnTo>
                      <a:close/>
                      <a:moveTo>
                        <a:pt x="1117" y="150"/>
                      </a:moveTo>
                      <a:lnTo>
                        <a:pt x="1117" y="150"/>
                      </a:lnTo>
                      <a:lnTo>
                        <a:pt x="1120" y="151"/>
                      </a:lnTo>
                      <a:lnTo>
                        <a:pt x="1121" y="153"/>
                      </a:lnTo>
                      <a:lnTo>
                        <a:pt x="1124" y="153"/>
                      </a:lnTo>
                      <a:lnTo>
                        <a:pt x="1126" y="151"/>
                      </a:lnTo>
                      <a:lnTo>
                        <a:pt x="1124" y="149"/>
                      </a:lnTo>
                      <a:lnTo>
                        <a:pt x="1123" y="147"/>
                      </a:lnTo>
                      <a:lnTo>
                        <a:pt x="1120" y="149"/>
                      </a:lnTo>
                      <a:lnTo>
                        <a:pt x="1117" y="150"/>
                      </a:lnTo>
                      <a:close/>
                      <a:moveTo>
                        <a:pt x="534" y="1024"/>
                      </a:moveTo>
                      <a:lnTo>
                        <a:pt x="534" y="1024"/>
                      </a:lnTo>
                      <a:lnTo>
                        <a:pt x="534" y="1026"/>
                      </a:lnTo>
                      <a:lnTo>
                        <a:pt x="541" y="1026"/>
                      </a:lnTo>
                      <a:lnTo>
                        <a:pt x="541" y="1022"/>
                      </a:lnTo>
                      <a:lnTo>
                        <a:pt x="534" y="1024"/>
                      </a:lnTo>
                      <a:close/>
                      <a:moveTo>
                        <a:pt x="533" y="150"/>
                      </a:moveTo>
                      <a:lnTo>
                        <a:pt x="533" y="150"/>
                      </a:lnTo>
                      <a:lnTo>
                        <a:pt x="534" y="154"/>
                      </a:lnTo>
                      <a:lnTo>
                        <a:pt x="541" y="151"/>
                      </a:lnTo>
                      <a:lnTo>
                        <a:pt x="541" y="147"/>
                      </a:lnTo>
                      <a:lnTo>
                        <a:pt x="533" y="150"/>
                      </a:lnTo>
                      <a:close/>
                      <a:moveTo>
                        <a:pt x="548" y="311"/>
                      </a:moveTo>
                      <a:lnTo>
                        <a:pt x="548" y="311"/>
                      </a:lnTo>
                      <a:lnTo>
                        <a:pt x="552" y="311"/>
                      </a:lnTo>
                      <a:lnTo>
                        <a:pt x="555" y="309"/>
                      </a:lnTo>
                      <a:lnTo>
                        <a:pt x="557" y="308"/>
                      </a:lnTo>
                      <a:lnTo>
                        <a:pt x="555" y="304"/>
                      </a:lnTo>
                      <a:lnTo>
                        <a:pt x="548" y="311"/>
                      </a:lnTo>
                      <a:close/>
                      <a:moveTo>
                        <a:pt x="620" y="54"/>
                      </a:moveTo>
                      <a:lnTo>
                        <a:pt x="620" y="54"/>
                      </a:lnTo>
                      <a:lnTo>
                        <a:pt x="619" y="50"/>
                      </a:lnTo>
                      <a:lnTo>
                        <a:pt x="611" y="53"/>
                      </a:lnTo>
                      <a:lnTo>
                        <a:pt x="612" y="56"/>
                      </a:lnTo>
                      <a:lnTo>
                        <a:pt x="620" y="54"/>
                      </a:lnTo>
                      <a:close/>
                      <a:moveTo>
                        <a:pt x="627" y="432"/>
                      </a:moveTo>
                      <a:lnTo>
                        <a:pt x="627" y="432"/>
                      </a:lnTo>
                      <a:lnTo>
                        <a:pt x="624" y="435"/>
                      </a:lnTo>
                      <a:lnTo>
                        <a:pt x="623" y="437"/>
                      </a:lnTo>
                      <a:lnTo>
                        <a:pt x="624" y="438"/>
                      </a:lnTo>
                      <a:lnTo>
                        <a:pt x="627" y="439"/>
                      </a:lnTo>
                      <a:lnTo>
                        <a:pt x="629" y="438"/>
                      </a:lnTo>
                      <a:lnTo>
                        <a:pt x="630" y="437"/>
                      </a:lnTo>
                      <a:lnTo>
                        <a:pt x="629" y="435"/>
                      </a:lnTo>
                      <a:lnTo>
                        <a:pt x="627" y="432"/>
                      </a:lnTo>
                      <a:close/>
                      <a:moveTo>
                        <a:pt x="674" y="923"/>
                      </a:moveTo>
                      <a:lnTo>
                        <a:pt x="674" y="923"/>
                      </a:lnTo>
                      <a:lnTo>
                        <a:pt x="663" y="925"/>
                      </a:lnTo>
                      <a:lnTo>
                        <a:pt x="665" y="927"/>
                      </a:lnTo>
                      <a:lnTo>
                        <a:pt x="665" y="929"/>
                      </a:lnTo>
                      <a:lnTo>
                        <a:pt x="669" y="929"/>
                      </a:lnTo>
                      <a:lnTo>
                        <a:pt x="670" y="929"/>
                      </a:lnTo>
                      <a:lnTo>
                        <a:pt x="673" y="927"/>
                      </a:lnTo>
                      <a:lnTo>
                        <a:pt x="674" y="923"/>
                      </a:lnTo>
                      <a:close/>
                      <a:moveTo>
                        <a:pt x="677" y="252"/>
                      </a:moveTo>
                      <a:lnTo>
                        <a:pt x="677" y="252"/>
                      </a:lnTo>
                      <a:lnTo>
                        <a:pt x="678" y="250"/>
                      </a:lnTo>
                      <a:lnTo>
                        <a:pt x="671" y="245"/>
                      </a:lnTo>
                      <a:lnTo>
                        <a:pt x="669" y="250"/>
                      </a:lnTo>
                      <a:lnTo>
                        <a:pt x="677" y="252"/>
                      </a:lnTo>
                      <a:close/>
                      <a:moveTo>
                        <a:pt x="691" y="259"/>
                      </a:moveTo>
                      <a:lnTo>
                        <a:pt x="691" y="259"/>
                      </a:lnTo>
                      <a:lnTo>
                        <a:pt x="691" y="255"/>
                      </a:lnTo>
                      <a:lnTo>
                        <a:pt x="684" y="255"/>
                      </a:lnTo>
                      <a:lnTo>
                        <a:pt x="683" y="258"/>
                      </a:lnTo>
                      <a:lnTo>
                        <a:pt x="691" y="259"/>
                      </a:lnTo>
                      <a:close/>
                      <a:moveTo>
                        <a:pt x="1115" y="248"/>
                      </a:moveTo>
                      <a:lnTo>
                        <a:pt x="1115" y="248"/>
                      </a:lnTo>
                      <a:lnTo>
                        <a:pt x="1112" y="252"/>
                      </a:lnTo>
                      <a:lnTo>
                        <a:pt x="1112" y="254"/>
                      </a:lnTo>
                      <a:lnTo>
                        <a:pt x="1113" y="255"/>
                      </a:lnTo>
                      <a:lnTo>
                        <a:pt x="1115" y="257"/>
                      </a:lnTo>
                      <a:lnTo>
                        <a:pt x="1117" y="255"/>
                      </a:lnTo>
                      <a:lnTo>
                        <a:pt x="1117" y="252"/>
                      </a:lnTo>
                      <a:lnTo>
                        <a:pt x="1116" y="251"/>
                      </a:lnTo>
                      <a:lnTo>
                        <a:pt x="1115" y="248"/>
                      </a:lnTo>
                      <a:close/>
                      <a:moveTo>
                        <a:pt x="1120" y="806"/>
                      </a:moveTo>
                      <a:lnTo>
                        <a:pt x="1120" y="806"/>
                      </a:lnTo>
                      <a:lnTo>
                        <a:pt x="1120" y="802"/>
                      </a:lnTo>
                      <a:lnTo>
                        <a:pt x="1112" y="803"/>
                      </a:lnTo>
                      <a:lnTo>
                        <a:pt x="1112" y="806"/>
                      </a:lnTo>
                      <a:lnTo>
                        <a:pt x="1120" y="806"/>
                      </a:lnTo>
                      <a:close/>
                      <a:moveTo>
                        <a:pt x="702" y="135"/>
                      </a:moveTo>
                      <a:lnTo>
                        <a:pt x="702" y="135"/>
                      </a:lnTo>
                      <a:lnTo>
                        <a:pt x="707" y="135"/>
                      </a:lnTo>
                      <a:lnTo>
                        <a:pt x="710" y="133"/>
                      </a:lnTo>
                      <a:lnTo>
                        <a:pt x="710" y="132"/>
                      </a:lnTo>
                      <a:lnTo>
                        <a:pt x="710" y="128"/>
                      </a:lnTo>
                      <a:lnTo>
                        <a:pt x="702" y="135"/>
                      </a:lnTo>
                      <a:close/>
                      <a:moveTo>
                        <a:pt x="713" y="565"/>
                      </a:moveTo>
                      <a:lnTo>
                        <a:pt x="713" y="565"/>
                      </a:lnTo>
                      <a:lnTo>
                        <a:pt x="709" y="571"/>
                      </a:lnTo>
                      <a:lnTo>
                        <a:pt x="712" y="574"/>
                      </a:lnTo>
                      <a:lnTo>
                        <a:pt x="714" y="572"/>
                      </a:lnTo>
                      <a:lnTo>
                        <a:pt x="716" y="569"/>
                      </a:lnTo>
                      <a:lnTo>
                        <a:pt x="716" y="568"/>
                      </a:lnTo>
                      <a:lnTo>
                        <a:pt x="713" y="565"/>
                      </a:lnTo>
                      <a:close/>
                      <a:moveTo>
                        <a:pt x="728" y="151"/>
                      </a:moveTo>
                      <a:lnTo>
                        <a:pt x="728" y="151"/>
                      </a:lnTo>
                      <a:lnTo>
                        <a:pt x="723" y="154"/>
                      </a:lnTo>
                      <a:lnTo>
                        <a:pt x="721" y="157"/>
                      </a:lnTo>
                      <a:lnTo>
                        <a:pt x="723" y="160"/>
                      </a:lnTo>
                      <a:lnTo>
                        <a:pt x="725" y="164"/>
                      </a:lnTo>
                      <a:lnTo>
                        <a:pt x="728" y="151"/>
                      </a:lnTo>
                      <a:close/>
                      <a:moveTo>
                        <a:pt x="742" y="1028"/>
                      </a:moveTo>
                      <a:lnTo>
                        <a:pt x="742" y="1028"/>
                      </a:lnTo>
                      <a:lnTo>
                        <a:pt x="741" y="1025"/>
                      </a:lnTo>
                      <a:lnTo>
                        <a:pt x="738" y="1025"/>
                      </a:lnTo>
                      <a:lnTo>
                        <a:pt x="735" y="1025"/>
                      </a:lnTo>
                      <a:lnTo>
                        <a:pt x="734" y="1026"/>
                      </a:lnTo>
                      <a:lnTo>
                        <a:pt x="732" y="1031"/>
                      </a:lnTo>
                      <a:lnTo>
                        <a:pt x="742" y="1028"/>
                      </a:lnTo>
                      <a:close/>
                      <a:moveTo>
                        <a:pt x="743" y="596"/>
                      </a:moveTo>
                      <a:lnTo>
                        <a:pt x="743" y="596"/>
                      </a:lnTo>
                      <a:lnTo>
                        <a:pt x="739" y="593"/>
                      </a:lnTo>
                      <a:lnTo>
                        <a:pt x="738" y="592"/>
                      </a:lnTo>
                      <a:lnTo>
                        <a:pt x="735" y="593"/>
                      </a:lnTo>
                      <a:lnTo>
                        <a:pt x="732" y="596"/>
                      </a:lnTo>
                      <a:lnTo>
                        <a:pt x="735" y="599"/>
                      </a:lnTo>
                      <a:lnTo>
                        <a:pt x="743" y="596"/>
                      </a:lnTo>
                      <a:close/>
                      <a:moveTo>
                        <a:pt x="1739" y="1136"/>
                      </a:moveTo>
                      <a:lnTo>
                        <a:pt x="1739" y="1136"/>
                      </a:lnTo>
                      <a:lnTo>
                        <a:pt x="1740" y="1133"/>
                      </a:lnTo>
                      <a:lnTo>
                        <a:pt x="1738" y="1132"/>
                      </a:lnTo>
                      <a:lnTo>
                        <a:pt x="1735" y="1130"/>
                      </a:lnTo>
                      <a:lnTo>
                        <a:pt x="1728" y="1133"/>
                      </a:lnTo>
                      <a:lnTo>
                        <a:pt x="1739" y="1136"/>
                      </a:lnTo>
                      <a:close/>
                      <a:moveTo>
                        <a:pt x="1094" y="42"/>
                      </a:moveTo>
                      <a:lnTo>
                        <a:pt x="1094" y="42"/>
                      </a:lnTo>
                      <a:lnTo>
                        <a:pt x="1087" y="42"/>
                      </a:lnTo>
                      <a:lnTo>
                        <a:pt x="1084" y="43"/>
                      </a:lnTo>
                      <a:lnTo>
                        <a:pt x="1083" y="46"/>
                      </a:lnTo>
                      <a:lnTo>
                        <a:pt x="1085" y="47"/>
                      </a:lnTo>
                      <a:lnTo>
                        <a:pt x="1088" y="47"/>
                      </a:lnTo>
                      <a:lnTo>
                        <a:pt x="1091" y="46"/>
                      </a:lnTo>
                      <a:lnTo>
                        <a:pt x="1094" y="42"/>
                      </a:lnTo>
                      <a:close/>
                      <a:moveTo>
                        <a:pt x="900" y="226"/>
                      </a:moveTo>
                      <a:lnTo>
                        <a:pt x="900" y="226"/>
                      </a:lnTo>
                      <a:lnTo>
                        <a:pt x="897" y="225"/>
                      </a:lnTo>
                      <a:lnTo>
                        <a:pt x="896" y="223"/>
                      </a:lnTo>
                      <a:lnTo>
                        <a:pt x="893" y="225"/>
                      </a:lnTo>
                      <a:lnTo>
                        <a:pt x="892" y="226"/>
                      </a:lnTo>
                      <a:lnTo>
                        <a:pt x="893" y="227"/>
                      </a:lnTo>
                      <a:lnTo>
                        <a:pt x="894" y="229"/>
                      </a:lnTo>
                      <a:lnTo>
                        <a:pt x="897" y="229"/>
                      </a:lnTo>
                      <a:lnTo>
                        <a:pt x="900" y="226"/>
                      </a:lnTo>
                      <a:close/>
                      <a:moveTo>
                        <a:pt x="890" y="907"/>
                      </a:moveTo>
                      <a:lnTo>
                        <a:pt x="890" y="907"/>
                      </a:lnTo>
                      <a:lnTo>
                        <a:pt x="894" y="909"/>
                      </a:lnTo>
                      <a:lnTo>
                        <a:pt x="896" y="910"/>
                      </a:lnTo>
                      <a:lnTo>
                        <a:pt x="899" y="909"/>
                      </a:lnTo>
                      <a:lnTo>
                        <a:pt x="900" y="907"/>
                      </a:lnTo>
                      <a:lnTo>
                        <a:pt x="899" y="905"/>
                      </a:lnTo>
                      <a:lnTo>
                        <a:pt x="896" y="905"/>
                      </a:lnTo>
                      <a:lnTo>
                        <a:pt x="894" y="905"/>
                      </a:lnTo>
                      <a:lnTo>
                        <a:pt x="890" y="907"/>
                      </a:lnTo>
                      <a:close/>
                      <a:moveTo>
                        <a:pt x="1079" y="798"/>
                      </a:moveTo>
                      <a:lnTo>
                        <a:pt x="1079" y="798"/>
                      </a:lnTo>
                      <a:lnTo>
                        <a:pt x="1073" y="802"/>
                      </a:lnTo>
                      <a:lnTo>
                        <a:pt x="1074" y="806"/>
                      </a:lnTo>
                      <a:lnTo>
                        <a:pt x="1080" y="803"/>
                      </a:lnTo>
                      <a:lnTo>
                        <a:pt x="1080" y="802"/>
                      </a:lnTo>
                      <a:lnTo>
                        <a:pt x="1079" y="798"/>
                      </a:lnTo>
                      <a:close/>
                      <a:moveTo>
                        <a:pt x="1708" y="1011"/>
                      </a:moveTo>
                      <a:lnTo>
                        <a:pt x="1708" y="1011"/>
                      </a:lnTo>
                      <a:lnTo>
                        <a:pt x="1706" y="1017"/>
                      </a:lnTo>
                      <a:lnTo>
                        <a:pt x="1708" y="1019"/>
                      </a:lnTo>
                      <a:lnTo>
                        <a:pt x="1711" y="1014"/>
                      </a:lnTo>
                      <a:lnTo>
                        <a:pt x="1708" y="1011"/>
                      </a:lnTo>
                      <a:close/>
                      <a:moveTo>
                        <a:pt x="883" y="1067"/>
                      </a:moveTo>
                      <a:lnTo>
                        <a:pt x="883" y="1067"/>
                      </a:lnTo>
                      <a:lnTo>
                        <a:pt x="886" y="1068"/>
                      </a:lnTo>
                      <a:lnTo>
                        <a:pt x="889" y="1068"/>
                      </a:lnTo>
                      <a:lnTo>
                        <a:pt x="892" y="1068"/>
                      </a:lnTo>
                      <a:lnTo>
                        <a:pt x="893" y="1067"/>
                      </a:lnTo>
                      <a:lnTo>
                        <a:pt x="890" y="1065"/>
                      </a:lnTo>
                      <a:lnTo>
                        <a:pt x="889" y="1064"/>
                      </a:lnTo>
                      <a:lnTo>
                        <a:pt x="886" y="1064"/>
                      </a:lnTo>
                      <a:lnTo>
                        <a:pt x="883" y="1067"/>
                      </a:lnTo>
                      <a:close/>
                      <a:moveTo>
                        <a:pt x="1058" y="160"/>
                      </a:moveTo>
                      <a:lnTo>
                        <a:pt x="1058" y="160"/>
                      </a:lnTo>
                      <a:lnTo>
                        <a:pt x="1056" y="164"/>
                      </a:lnTo>
                      <a:lnTo>
                        <a:pt x="1056" y="167"/>
                      </a:lnTo>
                      <a:lnTo>
                        <a:pt x="1059" y="169"/>
                      </a:lnTo>
                      <a:lnTo>
                        <a:pt x="1063" y="169"/>
                      </a:lnTo>
                      <a:lnTo>
                        <a:pt x="1058" y="160"/>
                      </a:lnTo>
                      <a:close/>
                      <a:moveTo>
                        <a:pt x="1051" y="615"/>
                      </a:moveTo>
                      <a:lnTo>
                        <a:pt x="1051" y="615"/>
                      </a:lnTo>
                      <a:lnTo>
                        <a:pt x="1062" y="611"/>
                      </a:lnTo>
                      <a:lnTo>
                        <a:pt x="1058" y="610"/>
                      </a:lnTo>
                      <a:lnTo>
                        <a:pt x="1055" y="610"/>
                      </a:lnTo>
                      <a:lnTo>
                        <a:pt x="1052" y="611"/>
                      </a:lnTo>
                      <a:lnTo>
                        <a:pt x="1051" y="615"/>
                      </a:lnTo>
                      <a:close/>
                      <a:moveTo>
                        <a:pt x="1599" y="254"/>
                      </a:moveTo>
                      <a:lnTo>
                        <a:pt x="1599" y="254"/>
                      </a:lnTo>
                      <a:lnTo>
                        <a:pt x="1596" y="255"/>
                      </a:lnTo>
                      <a:lnTo>
                        <a:pt x="1595" y="258"/>
                      </a:lnTo>
                      <a:lnTo>
                        <a:pt x="1596" y="259"/>
                      </a:lnTo>
                      <a:lnTo>
                        <a:pt x="1598" y="261"/>
                      </a:lnTo>
                      <a:lnTo>
                        <a:pt x="1600" y="259"/>
                      </a:lnTo>
                      <a:lnTo>
                        <a:pt x="1602" y="258"/>
                      </a:lnTo>
                      <a:lnTo>
                        <a:pt x="1600" y="257"/>
                      </a:lnTo>
                      <a:lnTo>
                        <a:pt x="1599" y="254"/>
                      </a:lnTo>
                      <a:close/>
                      <a:moveTo>
                        <a:pt x="1546" y="1028"/>
                      </a:moveTo>
                      <a:lnTo>
                        <a:pt x="1546" y="1028"/>
                      </a:lnTo>
                      <a:lnTo>
                        <a:pt x="1544" y="1031"/>
                      </a:lnTo>
                      <a:lnTo>
                        <a:pt x="1544" y="1032"/>
                      </a:lnTo>
                      <a:lnTo>
                        <a:pt x="1545" y="1035"/>
                      </a:lnTo>
                      <a:lnTo>
                        <a:pt x="1546" y="1036"/>
                      </a:lnTo>
                      <a:lnTo>
                        <a:pt x="1549" y="1035"/>
                      </a:lnTo>
                      <a:lnTo>
                        <a:pt x="1551" y="1033"/>
                      </a:lnTo>
                      <a:lnTo>
                        <a:pt x="1549" y="1031"/>
                      </a:lnTo>
                      <a:lnTo>
                        <a:pt x="1546" y="1028"/>
                      </a:lnTo>
                      <a:close/>
                      <a:moveTo>
                        <a:pt x="838" y="345"/>
                      </a:moveTo>
                      <a:lnTo>
                        <a:pt x="838" y="345"/>
                      </a:lnTo>
                      <a:lnTo>
                        <a:pt x="828" y="353"/>
                      </a:lnTo>
                      <a:lnTo>
                        <a:pt x="833" y="355"/>
                      </a:lnTo>
                      <a:lnTo>
                        <a:pt x="836" y="353"/>
                      </a:lnTo>
                      <a:lnTo>
                        <a:pt x="838" y="351"/>
                      </a:lnTo>
                      <a:lnTo>
                        <a:pt x="838" y="345"/>
                      </a:lnTo>
                      <a:close/>
                      <a:moveTo>
                        <a:pt x="1528" y="149"/>
                      </a:moveTo>
                      <a:lnTo>
                        <a:pt x="1528" y="149"/>
                      </a:lnTo>
                      <a:lnTo>
                        <a:pt x="1526" y="146"/>
                      </a:lnTo>
                      <a:lnTo>
                        <a:pt x="1522" y="144"/>
                      </a:lnTo>
                      <a:lnTo>
                        <a:pt x="1519" y="146"/>
                      </a:lnTo>
                      <a:lnTo>
                        <a:pt x="1517" y="150"/>
                      </a:lnTo>
                      <a:lnTo>
                        <a:pt x="1528" y="149"/>
                      </a:lnTo>
                      <a:close/>
                      <a:moveTo>
                        <a:pt x="1509" y="675"/>
                      </a:moveTo>
                      <a:lnTo>
                        <a:pt x="1509" y="675"/>
                      </a:lnTo>
                      <a:lnTo>
                        <a:pt x="1512" y="677"/>
                      </a:lnTo>
                      <a:lnTo>
                        <a:pt x="1515" y="677"/>
                      </a:lnTo>
                      <a:lnTo>
                        <a:pt x="1516" y="677"/>
                      </a:lnTo>
                      <a:lnTo>
                        <a:pt x="1519" y="673"/>
                      </a:lnTo>
                      <a:lnTo>
                        <a:pt x="1509" y="675"/>
                      </a:lnTo>
                      <a:close/>
                      <a:moveTo>
                        <a:pt x="1462" y="1139"/>
                      </a:moveTo>
                      <a:lnTo>
                        <a:pt x="1462" y="1139"/>
                      </a:lnTo>
                      <a:lnTo>
                        <a:pt x="1466" y="1140"/>
                      </a:lnTo>
                      <a:lnTo>
                        <a:pt x="1468" y="1141"/>
                      </a:lnTo>
                      <a:lnTo>
                        <a:pt x="1470" y="1140"/>
                      </a:lnTo>
                      <a:lnTo>
                        <a:pt x="1472" y="1139"/>
                      </a:lnTo>
                      <a:lnTo>
                        <a:pt x="1470" y="1137"/>
                      </a:lnTo>
                      <a:lnTo>
                        <a:pt x="1468" y="1136"/>
                      </a:lnTo>
                      <a:lnTo>
                        <a:pt x="1466" y="1137"/>
                      </a:lnTo>
                      <a:lnTo>
                        <a:pt x="1462" y="1139"/>
                      </a:lnTo>
                      <a:close/>
                      <a:moveTo>
                        <a:pt x="1023" y="1026"/>
                      </a:moveTo>
                      <a:lnTo>
                        <a:pt x="1023" y="1026"/>
                      </a:lnTo>
                      <a:lnTo>
                        <a:pt x="1018" y="1032"/>
                      </a:lnTo>
                      <a:lnTo>
                        <a:pt x="1020" y="1033"/>
                      </a:lnTo>
                      <a:lnTo>
                        <a:pt x="1022" y="1033"/>
                      </a:lnTo>
                      <a:lnTo>
                        <a:pt x="1025" y="1033"/>
                      </a:lnTo>
                      <a:lnTo>
                        <a:pt x="1026" y="1031"/>
                      </a:lnTo>
                      <a:lnTo>
                        <a:pt x="1025" y="1029"/>
                      </a:lnTo>
                      <a:lnTo>
                        <a:pt x="1023" y="1026"/>
                      </a:lnTo>
                      <a:close/>
                      <a:moveTo>
                        <a:pt x="1448" y="431"/>
                      </a:moveTo>
                      <a:lnTo>
                        <a:pt x="1448" y="431"/>
                      </a:lnTo>
                      <a:lnTo>
                        <a:pt x="1445" y="428"/>
                      </a:lnTo>
                      <a:lnTo>
                        <a:pt x="1443" y="428"/>
                      </a:lnTo>
                      <a:lnTo>
                        <a:pt x="1441" y="430"/>
                      </a:lnTo>
                      <a:lnTo>
                        <a:pt x="1438" y="431"/>
                      </a:lnTo>
                      <a:lnTo>
                        <a:pt x="1441" y="432"/>
                      </a:lnTo>
                      <a:lnTo>
                        <a:pt x="1443" y="434"/>
                      </a:lnTo>
                      <a:lnTo>
                        <a:pt x="1445" y="432"/>
                      </a:lnTo>
                      <a:lnTo>
                        <a:pt x="1448" y="431"/>
                      </a:lnTo>
                      <a:close/>
                      <a:moveTo>
                        <a:pt x="1448" y="978"/>
                      </a:moveTo>
                      <a:lnTo>
                        <a:pt x="1448" y="978"/>
                      </a:lnTo>
                      <a:lnTo>
                        <a:pt x="1447" y="974"/>
                      </a:lnTo>
                      <a:lnTo>
                        <a:pt x="1444" y="971"/>
                      </a:lnTo>
                      <a:lnTo>
                        <a:pt x="1440" y="972"/>
                      </a:lnTo>
                      <a:lnTo>
                        <a:pt x="1436" y="974"/>
                      </a:lnTo>
                      <a:lnTo>
                        <a:pt x="1448" y="978"/>
                      </a:lnTo>
                      <a:close/>
                      <a:moveTo>
                        <a:pt x="824" y="1098"/>
                      </a:moveTo>
                      <a:lnTo>
                        <a:pt x="824" y="1098"/>
                      </a:lnTo>
                      <a:lnTo>
                        <a:pt x="820" y="1097"/>
                      </a:lnTo>
                      <a:lnTo>
                        <a:pt x="818" y="1104"/>
                      </a:lnTo>
                      <a:lnTo>
                        <a:pt x="820" y="1104"/>
                      </a:lnTo>
                      <a:lnTo>
                        <a:pt x="824" y="1098"/>
                      </a:lnTo>
                      <a:close/>
                      <a:moveTo>
                        <a:pt x="1403" y="261"/>
                      </a:moveTo>
                      <a:lnTo>
                        <a:pt x="1403" y="261"/>
                      </a:lnTo>
                      <a:lnTo>
                        <a:pt x="1407" y="255"/>
                      </a:lnTo>
                      <a:lnTo>
                        <a:pt x="1405" y="252"/>
                      </a:lnTo>
                      <a:lnTo>
                        <a:pt x="1403" y="254"/>
                      </a:lnTo>
                      <a:lnTo>
                        <a:pt x="1401" y="255"/>
                      </a:lnTo>
                      <a:lnTo>
                        <a:pt x="1401" y="257"/>
                      </a:lnTo>
                      <a:lnTo>
                        <a:pt x="1403" y="261"/>
                      </a:lnTo>
                      <a:close/>
                      <a:moveTo>
                        <a:pt x="1411" y="679"/>
                      </a:moveTo>
                      <a:lnTo>
                        <a:pt x="1411" y="679"/>
                      </a:lnTo>
                      <a:lnTo>
                        <a:pt x="1404" y="676"/>
                      </a:lnTo>
                      <a:lnTo>
                        <a:pt x="1403" y="677"/>
                      </a:lnTo>
                      <a:lnTo>
                        <a:pt x="1401" y="680"/>
                      </a:lnTo>
                      <a:lnTo>
                        <a:pt x="1404" y="682"/>
                      </a:lnTo>
                      <a:lnTo>
                        <a:pt x="1407" y="682"/>
                      </a:lnTo>
                      <a:lnTo>
                        <a:pt x="1408" y="680"/>
                      </a:lnTo>
                      <a:lnTo>
                        <a:pt x="1411" y="679"/>
                      </a:lnTo>
                      <a:close/>
                      <a:moveTo>
                        <a:pt x="1405" y="1057"/>
                      </a:moveTo>
                      <a:lnTo>
                        <a:pt x="1405" y="1057"/>
                      </a:lnTo>
                      <a:lnTo>
                        <a:pt x="1401" y="1055"/>
                      </a:lnTo>
                      <a:lnTo>
                        <a:pt x="1401" y="1064"/>
                      </a:lnTo>
                      <a:lnTo>
                        <a:pt x="1405" y="1064"/>
                      </a:lnTo>
                      <a:lnTo>
                        <a:pt x="1405" y="1057"/>
                      </a:lnTo>
                      <a:close/>
                      <a:moveTo>
                        <a:pt x="994" y="381"/>
                      </a:moveTo>
                      <a:lnTo>
                        <a:pt x="994" y="381"/>
                      </a:lnTo>
                      <a:lnTo>
                        <a:pt x="1001" y="385"/>
                      </a:lnTo>
                      <a:lnTo>
                        <a:pt x="1005" y="383"/>
                      </a:lnTo>
                      <a:lnTo>
                        <a:pt x="1000" y="380"/>
                      </a:lnTo>
                      <a:lnTo>
                        <a:pt x="997" y="380"/>
                      </a:lnTo>
                      <a:lnTo>
                        <a:pt x="994" y="381"/>
                      </a:lnTo>
                      <a:close/>
                      <a:moveTo>
                        <a:pt x="1804" y="373"/>
                      </a:moveTo>
                      <a:lnTo>
                        <a:pt x="1804" y="373"/>
                      </a:lnTo>
                      <a:lnTo>
                        <a:pt x="1801" y="370"/>
                      </a:lnTo>
                      <a:lnTo>
                        <a:pt x="1798" y="370"/>
                      </a:lnTo>
                      <a:lnTo>
                        <a:pt x="1797" y="370"/>
                      </a:lnTo>
                      <a:lnTo>
                        <a:pt x="1794" y="371"/>
                      </a:lnTo>
                      <a:lnTo>
                        <a:pt x="1796" y="374"/>
                      </a:lnTo>
                      <a:lnTo>
                        <a:pt x="1798" y="376"/>
                      </a:lnTo>
                      <a:lnTo>
                        <a:pt x="1800" y="374"/>
                      </a:lnTo>
                      <a:lnTo>
                        <a:pt x="1804" y="373"/>
                      </a:lnTo>
                      <a:close/>
                      <a:moveTo>
                        <a:pt x="1368" y="700"/>
                      </a:moveTo>
                      <a:lnTo>
                        <a:pt x="1368" y="700"/>
                      </a:lnTo>
                      <a:lnTo>
                        <a:pt x="1364" y="704"/>
                      </a:lnTo>
                      <a:lnTo>
                        <a:pt x="1365" y="705"/>
                      </a:lnTo>
                      <a:lnTo>
                        <a:pt x="1367" y="705"/>
                      </a:lnTo>
                      <a:lnTo>
                        <a:pt x="1371" y="704"/>
                      </a:lnTo>
                      <a:lnTo>
                        <a:pt x="1368" y="700"/>
                      </a:lnTo>
                      <a:close/>
                      <a:moveTo>
                        <a:pt x="1793" y="484"/>
                      </a:moveTo>
                      <a:lnTo>
                        <a:pt x="1793" y="484"/>
                      </a:lnTo>
                      <a:lnTo>
                        <a:pt x="1800" y="482"/>
                      </a:lnTo>
                      <a:lnTo>
                        <a:pt x="1803" y="482"/>
                      </a:lnTo>
                      <a:lnTo>
                        <a:pt x="1805" y="479"/>
                      </a:lnTo>
                      <a:lnTo>
                        <a:pt x="1807" y="474"/>
                      </a:lnTo>
                      <a:lnTo>
                        <a:pt x="1793" y="484"/>
                      </a:lnTo>
                      <a:close/>
                      <a:moveTo>
                        <a:pt x="1311" y="322"/>
                      </a:moveTo>
                      <a:lnTo>
                        <a:pt x="1311" y="322"/>
                      </a:lnTo>
                      <a:lnTo>
                        <a:pt x="1310" y="319"/>
                      </a:lnTo>
                      <a:lnTo>
                        <a:pt x="1300" y="320"/>
                      </a:lnTo>
                      <a:lnTo>
                        <a:pt x="1301" y="324"/>
                      </a:lnTo>
                      <a:lnTo>
                        <a:pt x="1311" y="322"/>
                      </a:lnTo>
                      <a:close/>
                      <a:moveTo>
                        <a:pt x="1306" y="978"/>
                      </a:moveTo>
                      <a:lnTo>
                        <a:pt x="1306" y="978"/>
                      </a:lnTo>
                      <a:lnTo>
                        <a:pt x="1303" y="974"/>
                      </a:lnTo>
                      <a:lnTo>
                        <a:pt x="1300" y="971"/>
                      </a:lnTo>
                      <a:lnTo>
                        <a:pt x="1296" y="972"/>
                      </a:lnTo>
                      <a:lnTo>
                        <a:pt x="1292" y="974"/>
                      </a:lnTo>
                      <a:lnTo>
                        <a:pt x="1306" y="978"/>
                      </a:lnTo>
                      <a:close/>
                      <a:moveTo>
                        <a:pt x="1767" y="675"/>
                      </a:moveTo>
                      <a:lnTo>
                        <a:pt x="1767" y="675"/>
                      </a:lnTo>
                      <a:lnTo>
                        <a:pt x="1768" y="677"/>
                      </a:lnTo>
                      <a:lnTo>
                        <a:pt x="1774" y="676"/>
                      </a:lnTo>
                      <a:lnTo>
                        <a:pt x="1774" y="673"/>
                      </a:lnTo>
                      <a:lnTo>
                        <a:pt x="1767" y="675"/>
                      </a:lnTo>
                      <a:close/>
                      <a:moveTo>
                        <a:pt x="788" y="363"/>
                      </a:moveTo>
                      <a:lnTo>
                        <a:pt x="788" y="363"/>
                      </a:lnTo>
                      <a:lnTo>
                        <a:pt x="784" y="363"/>
                      </a:lnTo>
                      <a:lnTo>
                        <a:pt x="786" y="371"/>
                      </a:lnTo>
                      <a:lnTo>
                        <a:pt x="791" y="370"/>
                      </a:lnTo>
                      <a:lnTo>
                        <a:pt x="788" y="363"/>
                      </a:lnTo>
                      <a:close/>
                      <a:moveTo>
                        <a:pt x="1833" y="734"/>
                      </a:moveTo>
                      <a:lnTo>
                        <a:pt x="1833" y="734"/>
                      </a:lnTo>
                      <a:lnTo>
                        <a:pt x="1837" y="737"/>
                      </a:lnTo>
                      <a:lnTo>
                        <a:pt x="1839" y="737"/>
                      </a:lnTo>
                      <a:lnTo>
                        <a:pt x="1840" y="736"/>
                      </a:lnTo>
                      <a:lnTo>
                        <a:pt x="1843" y="734"/>
                      </a:lnTo>
                      <a:lnTo>
                        <a:pt x="1833" y="734"/>
                      </a:lnTo>
                      <a:close/>
                      <a:moveTo>
                        <a:pt x="1840" y="45"/>
                      </a:moveTo>
                      <a:lnTo>
                        <a:pt x="1840" y="45"/>
                      </a:lnTo>
                      <a:lnTo>
                        <a:pt x="1843" y="42"/>
                      </a:lnTo>
                      <a:lnTo>
                        <a:pt x="1834" y="39"/>
                      </a:lnTo>
                      <a:lnTo>
                        <a:pt x="1834" y="42"/>
                      </a:lnTo>
                      <a:lnTo>
                        <a:pt x="1840" y="45"/>
                      </a:lnTo>
                      <a:close/>
                      <a:moveTo>
                        <a:pt x="1253" y="898"/>
                      </a:moveTo>
                      <a:lnTo>
                        <a:pt x="1253" y="898"/>
                      </a:lnTo>
                      <a:lnTo>
                        <a:pt x="1252" y="895"/>
                      </a:lnTo>
                      <a:lnTo>
                        <a:pt x="1242" y="898"/>
                      </a:lnTo>
                      <a:lnTo>
                        <a:pt x="1242" y="900"/>
                      </a:lnTo>
                      <a:lnTo>
                        <a:pt x="1253" y="898"/>
                      </a:lnTo>
                      <a:close/>
                      <a:moveTo>
                        <a:pt x="1238" y="777"/>
                      </a:moveTo>
                      <a:lnTo>
                        <a:pt x="1238" y="777"/>
                      </a:lnTo>
                      <a:lnTo>
                        <a:pt x="1234" y="781"/>
                      </a:lnTo>
                      <a:lnTo>
                        <a:pt x="1239" y="784"/>
                      </a:lnTo>
                      <a:lnTo>
                        <a:pt x="1241" y="783"/>
                      </a:lnTo>
                      <a:lnTo>
                        <a:pt x="1241" y="781"/>
                      </a:lnTo>
                      <a:lnTo>
                        <a:pt x="1239" y="779"/>
                      </a:lnTo>
                      <a:lnTo>
                        <a:pt x="1238" y="777"/>
                      </a:lnTo>
                      <a:close/>
                      <a:moveTo>
                        <a:pt x="1227" y="882"/>
                      </a:moveTo>
                      <a:lnTo>
                        <a:pt x="1227" y="882"/>
                      </a:lnTo>
                      <a:lnTo>
                        <a:pt x="1232" y="885"/>
                      </a:lnTo>
                      <a:lnTo>
                        <a:pt x="1235" y="885"/>
                      </a:lnTo>
                      <a:lnTo>
                        <a:pt x="1236" y="885"/>
                      </a:lnTo>
                      <a:lnTo>
                        <a:pt x="1239" y="882"/>
                      </a:lnTo>
                      <a:lnTo>
                        <a:pt x="1227" y="882"/>
                      </a:lnTo>
                      <a:close/>
                      <a:moveTo>
                        <a:pt x="1803" y="1031"/>
                      </a:moveTo>
                      <a:lnTo>
                        <a:pt x="1803" y="1031"/>
                      </a:lnTo>
                      <a:lnTo>
                        <a:pt x="1801" y="1033"/>
                      </a:lnTo>
                      <a:lnTo>
                        <a:pt x="1800" y="1035"/>
                      </a:lnTo>
                      <a:lnTo>
                        <a:pt x="1801" y="1037"/>
                      </a:lnTo>
                      <a:lnTo>
                        <a:pt x="1803" y="1039"/>
                      </a:lnTo>
                      <a:lnTo>
                        <a:pt x="1804" y="1037"/>
                      </a:lnTo>
                      <a:lnTo>
                        <a:pt x="1805" y="1036"/>
                      </a:lnTo>
                      <a:lnTo>
                        <a:pt x="1805" y="1033"/>
                      </a:lnTo>
                      <a:lnTo>
                        <a:pt x="1803" y="1031"/>
                      </a:lnTo>
                      <a:close/>
                      <a:moveTo>
                        <a:pt x="971" y="694"/>
                      </a:moveTo>
                      <a:lnTo>
                        <a:pt x="971" y="694"/>
                      </a:lnTo>
                      <a:lnTo>
                        <a:pt x="972" y="698"/>
                      </a:lnTo>
                      <a:lnTo>
                        <a:pt x="979" y="694"/>
                      </a:lnTo>
                      <a:lnTo>
                        <a:pt x="977" y="691"/>
                      </a:lnTo>
                      <a:lnTo>
                        <a:pt x="971" y="694"/>
                      </a:lnTo>
                      <a:close/>
                      <a:moveTo>
                        <a:pt x="1209" y="351"/>
                      </a:moveTo>
                      <a:lnTo>
                        <a:pt x="1209" y="351"/>
                      </a:lnTo>
                      <a:lnTo>
                        <a:pt x="1206" y="353"/>
                      </a:lnTo>
                      <a:lnTo>
                        <a:pt x="1205" y="355"/>
                      </a:lnTo>
                      <a:lnTo>
                        <a:pt x="1205" y="356"/>
                      </a:lnTo>
                      <a:lnTo>
                        <a:pt x="1207" y="359"/>
                      </a:lnTo>
                      <a:lnTo>
                        <a:pt x="1209" y="358"/>
                      </a:lnTo>
                      <a:lnTo>
                        <a:pt x="1210" y="356"/>
                      </a:lnTo>
                      <a:lnTo>
                        <a:pt x="1210" y="353"/>
                      </a:lnTo>
                      <a:lnTo>
                        <a:pt x="1209" y="351"/>
                      </a:lnTo>
                      <a:close/>
                      <a:moveTo>
                        <a:pt x="1198" y="830"/>
                      </a:moveTo>
                      <a:lnTo>
                        <a:pt x="1198" y="830"/>
                      </a:lnTo>
                      <a:lnTo>
                        <a:pt x="1196" y="827"/>
                      </a:lnTo>
                      <a:lnTo>
                        <a:pt x="1191" y="826"/>
                      </a:lnTo>
                      <a:lnTo>
                        <a:pt x="1188" y="828"/>
                      </a:lnTo>
                      <a:lnTo>
                        <a:pt x="1185" y="831"/>
                      </a:lnTo>
                      <a:lnTo>
                        <a:pt x="1198" y="830"/>
                      </a:lnTo>
                      <a:close/>
                      <a:moveTo>
                        <a:pt x="1023" y="96"/>
                      </a:moveTo>
                      <a:lnTo>
                        <a:pt x="1023" y="96"/>
                      </a:lnTo>
                      <a:lnTo>
                        <a:pt x="1026" y="96"/>
                      </a:lnTo>
                      <a:lnTo>
                        <a:pt x="1023" y="90"/>
                      </a:lnTo>
                      <a:lnTo>
                        <a:pt x="1020" y="90"/>
                      </a:lnTo>
                      <a:lnTo>
                        <a:pt x="1023" y="96"/>
                      </a:lnTo>
                      <a:close/>
                      <a:moveTo>
                        <a:pt x="1235" y="693"/>
                      </a:moveTo>
                      <a:lnTo>
                        <a:pt x="1235" y="693"/>
                      </a:lnTo>
                      <a:lnTo>
                        <a:pt x="1231" y="691"/>
                      </a:lnTo>
                      <a:lnTo>
                        <a:pt x="1229" y="693"/>
                      </a:lnTo>
                      <a:lnTo>
                        <a:pt x="1228" y="694"/>
                      </a:lnTo>
                      <a:lnTo>
                        <a:pt x="1231" y="697"/>
                      </a:lnTo>
                      <a:lnTo>
                        <a:pt x="1235" y="693"/>
                      </a:lnTo>
                      <a:close/>
                      <a:moveTo>
                        <a:pt x="1419" y="704"/>
                      </a:moveTo>
                      <a:lnTo>
                        <a:pt x="1419" y="704"/>
                      </a:lnTo>
                      <a:lnTo>
                        <a:pt x="1419" y="700"/>
                      </a:lnTo>
                      <a:lnTo>
                        <a:pt x="1411" y="701"/>
                      </a:lnTo>
                      <a:lnTo>
                        <a:pt x="1411" y="702"/>
                      </a:lnTo>
                      <a:lnTo>
                        <a:pt x="1419" y="704"/>
                      </a:lnTo>
                      <a:close/>
                      <a:moveTo>
                        <a:pt x="1332" y="60"/>
                      </a:moveTo>
                      <a:lnTo>
                        <a:pt x="1332" y="60"/>
                      </a:lnTo>
                      <a:lnTo>
                        <a:pt x="1326" y="57"/>
                      </a:lnTo>
                      <a:lnTo>
                        <a:pt x="1324" y="60"/>
                      </a:lnTo>
                      <a:lnTo>
                        <a:pt x="1328" y="63"/>
                      </a:lnTo>
                      <a:lnTo>
                        <a:pt x="1332" y="60"/>
                      </a:lnTo>
                      <a:close/>
                      <a:moveTo>
                        <a:pt x="1004" y="52"/>
                      </a:moveTo>
                      <a:lnTo>
                        <a:pt x="1004" y="52"/>
                      </a:lnTo>
                      <a:lnTo>
                        <a:pt x="1000" y="54"/>
                      </a:lnTo>
                      <a:lnTo>
                        <a:pt x="1002" y="59"/>
                      </a:lnTo>
                      <a:lnTo>
                        <a:pt x="1005" y="56"/>
                      </a:lnTo>
                      <a:lnTo>
                        <a:pt x="1004" y="52"/>
                      </a:lnTo>
                      <a:close/>
                      <a:moveTo>
                        <a:pt x="1720" y="460"/>
                      </a:moveTo>
                      <a:lnTo>
                        <a:pt x="1720" y="460"/>
                      </a:lnTo>
                      <a:lnTo>
                        <a:pt x="1720" y="464"/>
                      </a:lnTo>
                      <a:lnTo>
                        <a:pt x="1728" y="463"/>
                      </a:lnTo>
                      <a:lnTo>
                        <a:pt x="1728" y="460"/>
                      </a:lnTo>
                      <a:lnTo>
                        <a:pt x="1720" y="460"/>
                      </a:lnTo>
                      <a:close/>
                      <a:moveTo>
                        <a:pt x="1009" y="967"/>
                      </a:moveTo>
                      <a:lnTo>
                        <a:pt x="1009" y="967"/>
                      </a:lnTo>
                      <a:lnTo>
                        <a:pt x="1008" y="965"/>
                      </a:lnTo>
                      <a:lnTo>
                        <a:pt x="1004" y="965"/>
                      </a:lnTo>
                      <a:lnTo>
                        <a:pt x="1002" y="967"/>
                      </a:lnTo>
                      <a:lnTo>
                        <a:pt x="1001" y="968"/>
                      </a:lnTo>
                      <a:lnTo>
                        <a:pt x="1001" y="970"/>
                      </a:lnTo>
                      <a:lnTo>
                        <a:pt x="1002" y="970"/>
                      </a:lnTo>
                      <a:lnTo>
                        <a:pt x="1007" y="968"/>
                      </a:lnTo>
                      <a:lnTo>
                        <a:pt x="1009" y="967"/>
                      </a:lnTo>
                      <a:close/>
                      <a:moveTo>
                        <a:pt x="1429" y="1006"/>
                      </a:moveTo>
                      <a:lnTo>
                        <a:pt x="1429" y="1006"/>
                      </a:lnTo>
                      <a:lnTo>
                        <a:pt x="1426" y="1003"/>
                      </a:lnTo>
                      <a:lnTo>
                        <a:pt x="1421" y="1007"/>
                      </a:lnTo>
                      <a:lnTo>
                        <a:pt x="1423" y="1010"/>
                      </a:lnTo>
                      <a:lnTo>
                        <a:pt x="1429" y="1006"/>
                      </a:lnTo>
                      <a:close/>
                      <a:moveTo>
                        <a:pt x="997" y="403"/>
                      </a:moveTo>
                      <a:lnTo>
                        <a:pt x="997" y="403"/>
                      </a:lnTo>
                      <a:lnTo>
                        <a:pt x="998" y="403"/>
                      </a:lnTo>
                      <a:lnTo>
                        <a:pt x="1001" y="399"/>
                      </a:lnTo>
                      <a:lnTo>
                        <a:pt x="998" y="398"/>
                      </a:lnTo>
                      <a:lnTo>
                        <a:pt x="997" y="403"/>
                      </a:lnTo>
                      <a:close/>
                      <a:moveTo>
                        <a:pt x="1004" y="680"/>
                      </a:moveTo>
                      <a:lnTo>
                        <a:pt x="1004" y="680"/>
                      </a:lnTo>
                      <a:lnTo>
                        <a:pt x="1001" y="677"/>
                      </a:lnTo>
                      <a:lnTo>
                        <a:pt x="998" y="676"/>
                      </a:lnTo>
                      <a:lnTo>
                        <a:pt x="997" y="677"/>
                      </a:lnTo>
                      <a:lnTo>
                        <a:pt x="995" y="679"/>
                      </a:lnTo>
                      <a:lnTo>
                        <a:pt x="995" y="680"/>
                      </a:lnTo>
                      <a:lnTo>
                        <a:pt x="997" y="682"/>
                      </a:lnTo>
                      <a:lnTo>
                        <a:pt x="1004" y="680"/>
                      </a:lnTo>
                      <a:close/>
                      <a:moveTo>
                        <a:pt x="1001" y="1049"/>
                      </a:moveTo>
                      <a:lnTo>
                        <a:pt x="1001" y="1049"/>
                      </a:lnTo>
                      <a:lnTo>
                        <a:pt x="1001" y="1044"/>
                      </a:lnTo>
                      <a:lnTo>
                        <a:pt x="994" y="1047"/>
                      </a:lnTo>
                      <a:lnTo>
                        <a:pt x="994" y="1049"/>
                      </a:lnTo>
                      <a:lnTo>
                        <a:pt x="1001" y="1049"/>
                      </a:lnTo>
                      <a:close/>
                      <a:moveTo>
                        <a:pt x="1218" y="978"/>
                      </a:moveTo>
                      <a:lnTo>
                        <a:pt x="1218" y="978"/>
                      </a:lnTo>
                      <a:lnTo>
                        <a:pt x="1214" y="981"/>
                      </a:lnTo>
                      <a:lnTo>
                        <a:pt x="1213" y="983"/>
                      </a:lnTo>
                      <a:lnTo>
                        <a:pt x="1214" y="985"/>
                      </a:lnTo>
                      <a:lnTo>
                        <a:pt x="1218" y="989"/>
                      </a:lnTo>
                      <a:lnTo>
                        <a:pt x="1218" y="978"/>
                      </a:lnTo>
                      <a:close/>
                      <a:moveTo>
                        <a:pt x="995" y="88"/>
                      </a:moveTo>
                      <a:lnTo>
                        <a:pt x="995" y="88"/>
                      </a:lnTo>
                      <a:lnTo>
                        <a:pt x="991" y="92"/>
                      </a:lnTo>
                      <a:lnTo>
                        <a:pt x="994" y="93"/>
                      </a:lnTo>
                      <a:lnTo>
                        <a:pt x="998" y="90"/>
                      </a:lnTo>
                      <a:lnTo>
                        <a:pt x="995" y="88"/>
                      </a:lnTo>
                      <a:close/>
                      <a:moveTo>
                        <a:pt x="1427" y="1050"/>
                      </a:moveTo>
                      <a:lnTo>
                        <a:pt x="1427" y="1050"/>
                      </a:lnTo>
                      <a:lnTo>
                        <a:pt x="1430" y="1047"/>
                      </a:lnTo>
                      <a:lnTo>
                        <a:pt x="1427" y="1044"/>
                      </a:lnTo>
                      <a:lnTo>
                        <a:pt x="1425" y="1046"/>
                      </a:lnTo>
                      <a:lnTo>
                        <a:pt x="1427" y="1050"/>
                      </a:lnTo>
                      <a:close/>
                      <a:moveTo>
                        <a:pt x="987" y="1118"/>
                      </a:moveTo>
                      <a:lnTo>
                        <a:pt x="987" y="1118"/>
                      </a:lnTo>
                      <a:lnTo>
                        <a:pt x="990" y="1121"/>
                      </a:lnTo>
                      <a:lnTo>
                        <a:pt x="995" y="1118"/>
                      </a:lnTo>
                      <a:lnTo>
                        <a:pt x="994" y="1116"/>
                      </a:lnTo>
                      <a:lnTo>
                        <a:pt x="991" y="1115"/>
                      </a:lnTo>
                      <a:lnTo>
                        <a:pt x="990" y="1116"/>
                      </a:lnTo>
                      <a:lnTo>
                        <a:pt x="987" y="1118"/>
                      </a:lnTo>
                      <a:close/>
                      <a:moveTo>
                        <a:pt x="737" y="50"/>
                      </a:moveTo>
                      <a:lnTo>
                        <a:pt x="737" y="50"/>
                      </a:lnTo>
                      <a:lnTo>
                        <a:pt x="734" y="54"/>
                      </a:lnTo>
                      <a:lnTo>
                        <a:pt x="739" y="57"/>
                      </a:lnTo>
                      <a:lnTo>
                        <a:pt x="741" y="54"/>
                      </a:lnTo>
                      <a:lnTo>
                        <a:pt x="737" y="50"/>
                      </a:lnTo>
                      <a:close/>
                      <a:moveTo>
                        <a:pt x="735" y="546"/>
                      </a:moveTo>
                      <a:lnTo>
                        <a:pt x="735" y="546"/>
                      </a:lnTo>
                      <a:lnTo>
                        <a:pt x="731" y="549"/>
                      </a:lnTo>
                      <a:lnTo>
                        <a:pt x="735" y="551"/>
                      </a:lnTo>
                      <a:lnTo>
                        <a:pt x="738" y="550"/>
                      </a:lnTo>
                      <a:lnTo>
                        <a:pt x="735" y="546"/>
                      </a:lnTo>
                      <a:close/>
                      <a:moveTo>
                        <a:pt x="993" y="536"/>
                      </a:moveTo>
                      <a:lnTo>
                        <a:pt x="993" y="536"/>
                      </a:lnTo>
                      <a:lnTo>
                        <a:pt x="987" y="535"/>
                      </a:lnTo>
                      <a:lnTo>
                        <a:pt x="986" y="536"/>
                      </a:lnTo>
                      <a:lnTo>
                        <a:pt x="984" y="538"/>
                      </a:lnTo>
                      <a:lnTo>
                        <a:pt x="989" y="540"/>
                      </a:lnTo>
                      <a:lnTo>
                        <a:pt x="993" y="536"/>
                      </a:lnTo>
                      <a:close/>
                      <a:moveTo>
                        <a:pt x="728" y="500"/>
                      </a:moveTo>
                      <a:lnTo>
                        <a:pt x="728" y="500"/>
                      </a:lnTo>
                      <a:lnTo>
                        <a:pt x="728" y="504"/>
                      </a:lnTo>
                      <a:lnTo>
                        <a:pt x="735" y="503"/>
                      </a:lnTo>
                      <a:lnTo>
                        <a:pt x="735" y="500"/>
                      </a:lnTo>
                      <a:lnTo>
                        <a:pt x="728" y="500"/>
                      </a:lnTo>
                      <a:close/>
                      <a:moveTo>
                        <a:pt x="1200" y="671"/>
                      </a:moveTo>
                      <a:lnTo>
                        <a:pt x="1200" y="671"/>
                      </a:lnTo>
                      <a:lnTo>
                        <a:pt x="1203" y="672"/>
                      </a:lnTo>
                      <a:lnTo>
                        <a:pt x="1206" y="672"/>
                      </a:lnTo>
                      <a:lnTo>
                        <a:pt x="1207" y="671"/>
                      </a:lnTo>
                      <a:lnTo>
                        <a:pt x="1209" y="669"/>
                      </a:lnTo>
                      <a:lnTo>
                        <a:pt x="1207" y="668"/>
                      </a:lnTo>
                      <a:lnTo>
                        <a:pt x="1206" y="668"/>
                      </a:lnTo>
                      <a:lnTo>
                        <a:pt x="1200" y="671"/>
                      </a:lnTo>
                      <a:close/>
                      <a:moveTo>
                        <a:pt x="735" y="1107"/>
                      </a:moveTo>
                      <a:lnTo>
                        <a:pt x="735" y="1107"/>
                      </a:lnTo>
                      <a:lnTo>
                        <a:pt x="730" y="1105"/>
                      </a:lnTo>
                      <a:lnTo>
                        <a:pt x="727" y="1108"/>
                      </a:lnTo>
                      <a:lnTo>
                        <a:pt x="732" y="1109"/>
                      </a:lnTo>
                      <a:lnTo>
                        <a:pt x="735" y="1107"/>
                      </a:lnTo>
                      <a:close/>
                      <a:moveTo>
                        <a:pt x="724" y="810"/>
                      </a:moveTo>
                      <a:lnTo>
                        <a:pt x="724" y="810"/>
                      </a:lnTo>
                      <a:lnTo>
                        <a:pt x="721" y="812"/>
                      </a:lnTo>
                      <a:lnTo>
                        <a:pt x="720" y="813"/>
                      </a:lnTo>
                      <a:lnTo>
                        <a:pt x="720" y="816"/>
                      </a:lnTo>
                      <a:lnTo>
                        <a:pt x="723" y="817"/>
                      </a:lnTo>
                      <a:lnTo>
                        <a:pt x="724" y="816"/>
                      </a:lnTo>
                      <a:lnTo>
                        <a:pt x="727" y="815"/>
                      </a:lnTo>
                      <a:lnTo>
                        <a:pt x="725" y="813"/>
                      </a:lnTo>
                      <a:lnTo>
                        <a:pt x="724" y="810"/>
                      </a:lnTo>
                      <a:close/>
                      <a:moveTo>
                        <a:pt x="720" y="391"/>
                      </a:moveTo>
                      <a:lnTo>
                        <a:pt x="720" y="391"/>
                      </a:lnTo>
                      <a:lnTo>
                        <a:pt x="716" y="391"/>
                      </a:lnTo>
                      <a:lnTo>
                        <a:pt x="717" y="396"/>
                      </a:lnTo>
                      <a:lnTo>
                        <a:pt x="721" y="396"/>
                      </a:lnTo>
                      <a:lnTo>
                        <a:pt x="720" y="391"/>
                      </a:lnTo>
                      <a:close/>
                      <a:moveTo>
                        <a:pt x="701" y="785"/>
                      </a:moveTo>
                      <a:lnTo>
                        <a:pt x="701" y="785"/>
                      </a:lnTo>
                      <a:lnTo>
                        <a:pt x="705" y="785"/>
                      </a:lnTo>
                      <a:lnTo>
                        <a:pt x="705" y="780"/>
                      </a:lnTo>
                      <a:lnTo>
                        <a:pt x="702" y="780"/>
                      </a:lnTo>
                      <a:lnTo>
                        <a:pt x="701" y="785"/>
                      </a:lnTo>
                      <a:close/>
                      <a:moveTo>
                        <a:pt x="1357" y="335"/>
                      </a:moveTo>
                      <a:lnTo>
                        <a:pt x="1357" y="335"/>
                      </a:lnTo>
                      <a:lnTo>
                        <a:pt x="1353" y="335"/>
                      </a:lnTo>
                      <a:lnTo>
                        <a:pt x="1354" y="341"/>
                      </a:lnTo>
                      <a:lnTo>
                        <a:pt x="1357" y="341"/>
                      </a:lnTo>
                      <a:lnTo>
                        <a:pt x="1357" y="335"/>
                      </a:lnTo>
                      <a:close/>
                      <a:moveTo>
                        <a:pt x="1357" y="738"/>
                      </a:moveTo>
                      <a:lnTo>
                        <a:pt x="1357" y="738"/>
                      </a:lnTo>
                      <a:lnTo>
                        <a:pt x="1351" y="744"/>
                      </a:lnTo>
                      <a:lnTo>
                        <a:pt x="1354" y="745"/>
                      </a:lnTo>
                      <a:lnTo>
                        <a:pt x="1355" y="747"/>
                      </a:lnTo>
                      <a:lnTo>
                        <a:pt x="1357" y="745"/>
                      </a:lnTo>
                      <a:lnTo>
                        <a:pt x="1358" y="744"/>
                      </a:lnTo>
                      <a:lnTo>
                        <a:pt x="1358" y="741"/>
                      </a:lnTo>
                      <a:lnTo>
                        <a:pt x="1357" y="738"/>
                      </a:lnTo>
                      <a:close/>
                      <a:moveTo>
                        <a:pt x="977" y="53"/>
                      </a:moveTo>
                      <a:lnTo>
                        <a:pt x="977" y="53"/>
                      </a:lnTo>
                      <a:lnTo>
                        <a:pt x="973" y="56"/>
                      </a:lnTo>
                      <a:lnTo>
                        <a:pt x="975" y="59"/>
                      </a:lnTo>
                      <a:lnTo>
                        <a:pt x="977" y="60"/>
                      </a:lnTo>
                      <a:lnTo>
                        <a:pt x="979" y="59"/>
                      </a:lnTo>
                      <a:lnTo>
                        <a:pt x="980" y="57"/>
                      </a:lnTo>
                      <a:lnTo>
                        <a:pt x="980" y="54"/>
                      </a:lnTo>
                      <a:lnTo>
                        <a:pt x="977" y="53"/>
                      </a:lnTo>
                      <a:close/>
                      <a:moveTo>
                        <a:pt x="674" y="567"/>
                      </a:moveTo>
                      <a:lnTo>
                        <a:pt x="674" y="567"/>
                      </a:lnTo>
                      <a:lnTo>
                        <a:pt x="674" y="569"/>
                      </a:lnTo>
                      <a:lnTo>
                        <a:pt x="683" y="569"/>
                      </a:lnTo>
                      <a:lnTo>
                        <a:pt x="683" y="567"/>
                      </a:lnTo>
                      <a:lnTo>
                        <a:pt x="674" y="567"/>
                      </a:lnTo>
                      <a:close/>
                      <a:moveTo>
                        <a:pt x="666" y="586"/>
                      </a:moveTo>
                      <a:lnTo>
                        <a:pt x="666" y="586"/>
                      </a:lnTo>
                      <a:lnTo>
                        <a:pt x="669" y="587"/>
                      </a:lnTo>
                      <a:lnTo>
                        <a:pt x="671" y="581"/>
                      </a:lnTo>
                      <a:lnTo>
                        <a:pt x="667" y="579"/>
                      </a:lnTo>
                      <a:lnTo>
                        <a:pt x="666" y="586"/>
                      </a:lnTo>
                      <a:close/>
                      <a:moveTo>
                        <a:pt x="2021" y="1118"/>
                      </a:moveTo>
                      <a:lnTo>
                        <a:pt x="2021" y="1118"/>
                      </a:lnTo>
                      <a:lnTo>
                        <a:pt x="2017" y="1115"/>
                      </a:lnTo>
                      <a:lnTo>
                        <a:pt x="2016" y="1114"/>
                      </a:lnTo>
                      <a:lnTo>
                        <a:pt x="2013" y="1115"/>
                      </a:lnTo>
                      <a:lnTo>
                        <a:pt x="2012" y="1116"/>
                      </a:lnTo>
                      <a:lnTo>
                        <a:pt x="2014" y="1119"/>
                      </a:lnTo>
                      <a:lnTo>
                        <a:pt x="2021" y="1118"/>
                      </a:lnTo>
                      <a:close/>
                      <a:moveTo>
                        <a:pt x="659" y="360"/>
                      </a:moveTo>
                      <a:lnTo>
                        <a:pt x="659" y="360"/>
                      </a:lnTo>
                      <a:lnTo>
                        <a:pt x="656" y="363"/>
                      </a:lnTo>
                      <a:lnTo>
                        <a:pt x="655" y="365"/>
                      </a:lnTo>
                      <a:lnTo>
                        <a:pt x="655" y="367"/>
                      </a:lnTo>
                      <a:lnTo>
                        <a:pt x="656" y="369"/>
                      </a:lnTo>
                      <a:lnTo>
                        <a:pt x="659" y="367"/>
                      </a:lnTo>
                      <a:lnTo>
                        <a:pt x="660" y="366"/>
                      </a:lnTo>
                      <a:lnTo>
                        <a:pt x="660" y="365"/>
                      </a:lnTo>
                      <a:lnTo>
                        <a:pt x="659" y="360"/>
                      </a:lnTo>
                      <a:close/>
                      <a:moveTo>
                        <a:pt x="649" y="689"/>
                      </a:moveTo>
                      <a:lnTo>
                        <a:pt x="649" y="689"/>
                      </a:lnTo>
                      <a:lnTo>
                        <a:pt x="647" y="691"/>
                      </a:lnTo>
                      <a:lnTo>
                        <a:pt x="649" y="694"/>
                      </a:lnTo>
                      <a:lnTo>
                        <a:pt x="653" y="691"/>
                      </a:lnTo>
                      <a:lnTo>
                        <a:pt x="649" y="689"/>
                      </a:lnTo>
                      <a:close/>
                      <a:moveTo>
                        <a:pt x="638" y="381"/>
                      </a:moveTo>
                      <a:lnTo>
                        <a:pt x="638" y="381"/>
                      </a:lnTo>
                      <a:lnTo>
                        <a:pt x="635" y="383"/>
                      </a:lnTo>
                      <a:lnTo>
                        <a:pt x="635" y="384"/>
                      </a:lnTo>
                      <a:lnTo>
                        <a:pt x="637" y="385"/>
                      </a:lnTo>
                      <a:lnTo>
                        <a:pt x="638" y="387"/>
                      </a:lnTo>
                      <a:lnTo>
                        <a:pt x="641" y="385"/>
                      </a:lnTo>
                      <a:lnTo>
                        <a:pt x="638" y="381"/>
                      </a:lnTo>
                      <a:close/>
                      <a:moveTo>
                        <a:pt x="630" y="967"/>
                      </a:moveTo>
                      <a:lnTo>
                        <a:pt x="630" y="967"/>
                      </a:lnTo>
                      <a:lnTo>
                        <a:pt x="633" y="968"/>
                      </a:lnTo>
                      <a:lnTo>
                        <a:pt x="635" y="968"/>
                      </a:lnTo>
                      <a:lnTo>
                        <a:pt x="637" y="967"/>
                      </a:lnTo>
                      <a:lnTo>
                        <a:pt x="638" y="965"/>
                      </a:lnTo>
                      <a:lnTo>
                        <a:pt x="635" y="964"/>
                      </a:lnTo>
                      <a:lnTo>
                        <a:pt x="630" y="967"/>
                      </a:lnTo>
                      <a:close/>
                      <a:moveTo>
                        <a:pt x="623" y="196"/>
                      </a:moveTo>
                      <a:lnTo>
                        <a:pt x="623" y="196"/>
                      </a:lnTo>
                      <a:lnTo>
                        <a:pt x="620" y="191"/>
                      </a:lnTo>
                      <a:lnTo>
                        <a:pt x="613" y="193"/>
                      </a:lnTo>
                      <a:lnTo>
                        <a:pt x="613" y="196"/>
                      </a:lnTo>
                      <a:lnTo>
                        <a:pt x="623" y="196"/>
                      </a:lnTo>
                      <a:close/>
                      <a:moveTo>
                        <a:pt x="973" y="873"/>
                      </a:moveTo>
                      <a:lnTo>
                        <a:pt x="973" y="873"/>
                      </a:lnTo>
                      <a:lnTo>
                        <a:pt x="972" y="875"/>
                      </a:lnTo>
                      <a:lnTo>
                        <a:pt x="971" y="877"/>
                      </a:lnTo>
                      <a:lnTo>
                        <a:pt x="971" y="880"/>
                      </a:lnTo>
                      <a:lnTo>
                        <a:pt x="972" y="881"/>
                      </a:lnTo>
                      <a:lnTo>
                        <a:pt x="975" y="880"/>
                      </a:lnTo>
                      <a:lnTo>
                        <a:pt x="976" y="878"/>
                      </a:lnTo>
                      <a:lnTo>
                        <a:pt x="975" y="875"/>
                      </a:lnTo>
                      <a:lnTo>
                        <a:pt x="973" y="873"/>
                      </a:lnTo>
                      <a:close/>
                      <a:moveTo>
                        <a:pt x="605" y="376"/>
                      </a:moveTo>
                      <a:lnTo>
                        <a:pt x="605" y="376"/>
                      </a:lnTo>
                      <a:lnTo>
                        <a:pt x="611" y="378"/>
                      </a:lnTo>
                      <a:lnTo>
                        <a:pt x="612" y="377"/>
                      </a:lnTo>
                      <a:lnTo>
                        <a:pt x="613" y="376"/>
                      </a:lnTo>
                      <a:lnTo>
                        <a:pt x="611" y="373"/>
                      </a:lnTo>
                      <a:lnTo>
                        <a:pt x="605" y="376"/>
                      </a:lnTo>
                      <a:close/>
                      <a:moveTo>
                        <a:pt x="598" y="100"/>
                      </a:moveTo>
                      <a:lnTo>
                        <a:pt x="598" y="100"/>
                      </a:lnTo>
                      <a:lnTo>
                        <a:pt x="599" y="104"/>
                      </a:lnTo>
                      <a:lnTo>
                        <a:pt x="606" y="103"/>
                      </a:lnTo>
                      <a:lnTo>
                        <a:pt x="606" y="100"/>
                      </a:lnTo>
                      <a:lnTo>
                        <a:pt x="598" y="100"/>
                      </a:lnTo>
                      <a:close/>
                      <a:moveTo>
                        <a:pt x="966" y="70"/>
                      </a:moveTo>
                      <a:lnTo>
                        <a:pt x="966" y="70"/>
                      </a:lnTo>
                      <a:lnTo>
                        <a:pt x="969" y="71"/>
                      </a:lnTo>
                      <a:lnTo>
                        <a:pt x="972" y="71"/>
                      </a:lnTo>
                      <a:lnTo>
                        <a:pt x="975" y="71"/>
                      </a:lnTo>
                      <a:lnTo>
                        <a:pt x="976" y="68"/>
                      </a:lnTo>
                      <a:lnTo>
                        <a:pt x="973" y="67"/>
                      </a:lnTo>
                      <a:lnTo>
                        <a:pt x="972" y="67"/>
                      </a:lnTo>
                      <a:lnTo>
                        <a:pt x="969" y="67"/>
                      </a:lnTo>
                      <a:lnTo>
                        <a:pt x="966" y="70"/>
                      </a:lnTo>
                      <a:close/>
                      <a:moveTo>
                        <a:pt x="587" y="194"/>
                      </a:moveTo>
                      <a:lnTo>
                        <a:pt x="587" y="194"/>
                      </a:lnTo>
                      <a:lnTo>
                        <a:pt x="588" y="198"/>
                      </a:lnTo>
                      <a:lnTo>
                        <a:pt x="595" y="197"/>
                      </a:lnTo>
                      <a:lnTo>
                        <a:pt x="595" y="194"/>
                      </a:lnTo>
                      <a:lnTo>
                        <a:pt x="587" y="194"/>
                      </a:lnTo>
                      <a:close/>
                      <a:moveTo>
                        <a:pt x="566" y="417"/>
                      </a:moveTo>
                      <a:lnTo>
                        <a:pt x="566" y="417"/>
                      </a:lnTo>
                      <a:lnTo>
                        <a:pt x="563" y="421"/>
                      </a:lnTo>
                      <a:lnTo>
                        <a:pt x="565" y="423"/>
                      </a:lnTo>
                      <a:lnTo>
                        <a:pt x="566" y="424"/>
                      </a:lnTo>
                      <a:lnTo>
                        <a:pt x="570" y="421"/>
                      </a:lnTo>
                      <a:lnTo>
                        <a:pt x="566" y="417"/>
                      </a:lnTo>
                      <a:close/>
                      <a:moveTo>
                        <a:pt x="543" y="819"/>
                      </a:moveTo>
                      <a:lnTo>
                        <a:pt x="543" y="819"/>
                      </a:lnTo>
                      <a:lnTo>
                        <a:pt x="544" y="823"/>
                      </a:lnTo>
                      <a:lnTo>
                        <a:pt x="551" y="820"/>
                      </a:lnTo>
                      <a:lnTo>
                        <a:pt x="550" y="817"/>
                      </a:lnTo>
                      <a:lnTo>
                        <a:pt x="543" y="819"/>
                      </a:lnTo>
                      <a:close/>
                      <a:moveTo>
                        <a:pt x="532" y="453"/>
                      </a:moveTo>
                      <a:lnTo>
                        <a:pt x="532" y="453"/>
                      </a:lnTo>
                      <a:lnTo>
                        <a:pt x="534" y="456"/>
                      </a:lnTo>
                      <a:lnTo>
                        <a:pt x="536" y="457"/>
                      </a:lnTo>
                      <a:lnTo>
                        <a:pt x="539" y="456"/>
                      </a:lnTo>
                      <a:lnTo>
                        <a:pt x="540" y="455"/>
                      </a:lnTo>
                      <a:lnTo>
                        <a:pt x="539" y="453"/>
                      </a:lnTo>
                      <a:lnTo>
                        <a:pt x="537" y="452"/>
                      </a:lnTo>
                      <a:lnTo>
                        <a:pt x="536" y="452"/>
                      </a:lnTo>
                      <a:lnTo>
                        <a:pt x="532" y="453"/>
                      </a:lnTo>
                      <a:close/>
                      <a:moveTo>
                        <a:pt x="1454" y="917"/>
                      </a:moveTo>
                      <a:lnTo>
                        <a:pt x="1454" y="917"/>
                      </a:lnTo>
                      <a:lnTo>
                        <a:pt x="1451" y="914"/>
                      </a:lnTo>
                      <a:lnTo>
                        <a:pt x="1450" y="914"/>
                      </a:lnTo>
                      <a:lnTo>
                        <a:pt x="1447" y="914"/>
                      </a:lnTo>
                      <a:lnTo>
                        <a:pt x="1445" y="917"/>
                      </a:lnTo>
                      <a:lnTo>
                        <a:pt x="1447" y="918"/>
                      </a:lnTo>
                      <a:lnTo>
                        <a:pt x="1448" y="920"/>
                      </a:lnTo>
                      <a:lnTo>
                        <a:pt x="1451" y="918"/>
                      </a:lnTo>
                      <a:lnTo>
                        <a:pt x="1454" y="917"/>
                      </a:lnTo>
                      <a:close/>
                      <a:moveTo>
                        <a:pt x="541" y="612"/>
                      </a:moveTo>
                      <a:lnTo>
                        <a:pt x="541" y="612"/>
                      </a:lnTo>
                      <a:lnTo>
                        <a:pt x="537" y="610"/>
                      </a:lnTo>
                      <a:lnTo>
                        <a:pt x="536" y="611"/>
                      </a:lnTo>
                      <a:lnTo>
                        <a:pt x="534" y="612"/>
                      </a:lnTo>
                      <a:lnTo>
                        <a:pt x="537" y="617"/>
                      </a:lnTo>
                      <a:lnTo>
                        <a:pt x="541" y="612"/>
                      </a:lnTo>
                      <a:close/>
                      <a:moveTo>
                        <a:pt x="518" y="283"/>
                      </a:moveTo>
                      <a:lnTo>
                        <a:pt x="518" y="283"/>
                      </a:lnTo>
                      <a:lnTo>
                        <a:pt x="523" y="286"/>
                      </a:lnTo>
                      <a:lnTo>
                        <a:pt x="525" y="286"/>
                      </a:lnTo>
                      <a:lnTo>
                        <a:pt x="525" y="284"/>
                      </a:lnTo>
                      <a:lnTo>
                        <a:pt x="523" y="280"/>
                      </a:lnTo>
                      <a:lnTo>
                        <a:pt x="518" y="283"/>
                      </a:lnTo>
                      <a:close/>
                      <a:moveTo>
                        <a:pt x="498" y="349"/>
                      </a:moveTo>
                      <a:lnTo>
                        <a:pt x="498" y="349"/>
                      </a:lnTo>
                      <a:lnTo>
                        <a:pt x="497" y="352"/>
                      </a:lnTo>
                      <a:lnTo>
                        <a:pt x="497" y="355"/>
                      </a:lnTo>
                      <a:lnTo>
                        <a:pt x="498" y="356"/>
                      </a:lnTo>
                      <a:lnTo>
                        <a:pt x="500" y="356"/>
                      </a:lnTo>
                      <a:lnTo>
                        <a:pt x="504" y="353"/>
                      </a:lnTo>
                      <a:lnTo>
                        <a:pt x="498" y="349"/>
                      </a:lnTo>
                      <a:close/>
                      <a:moveTo>
                        <a:pt x="1466" y="43"/>
                      </a:moveTo>
                      <a:lnTo>
                        <a:pt x="1466" y="43"/>
                      </a:lnTo>
                      <a:lnTo>
                        <a:pt x="1472" y="46"/>
                      </a:lnTo>
                      <a:lnTo>
                        <a:pt x="1474" y="43"/>
                      </a:lnTo>
                      <a:lnTo>
                        <a:pt x="1472" y="42"/>
                      </a:lnTo>
                      <a:lnTo>
                        <a:pt x="1466" y="43"/>
                      </a:lnTo>
                      <a:close/>
                      <a:moveTo>
                        <a:pt x="480" y="536"/>
                      </a:moveTo>
                      <a:lnTo>
                        <a:pt x="480" y="536"/>
                      </a:lnTo>
                      <a:lnTo>
                        <a:pt x="479" y="540"/>
                      </a:lnTo>
                      <a:lnTo>
                        <a:pt x="478" y="543"/>
                      </a:lnTo>
                      <a:lnTo>
                        <a:pt x="479" y="545"/>
                      </a:lnTo>
                      <a:lnTo>
                        <a:pt x="482" y="546"/>
                      </a:lnTo>
                      <a:lnTo>
                        <a:pt x="483" y="543"/>
                      </a:lnTo>
                      <a:lnTo>
                        <a:pt x="485" y="542"/>
                      </a:lnTo>
                      <a:lnTo>
                        <a:pt x="483" y="539"/>
                      </a:lnTo>
                      <a:lnTo>
                        <a:pt x="480" y="536"/>
                      </a:lnTo>
                      <a:close/>
                      <a:moveTo>
                        <a:pt x="465" y="107"/>
                      </a:moveTo>
                      <a:lnTo>
                        <a:pt x="465" y="107"/>
                      </a:lnTo>
                      <a:lnTo>
                        <a:pt x="462" y="108"/>
                      </a:lnTo>
                      <a:lnTo>
                        <a:pt x="465" y="111"/>
                      </a:lnTo>
                      <a:lnTo>
                        <a:pt x="468" y="108"/>
                      </a:lnTo>
                      <a:lnTo>
                        <a:pt x="465" y="107"/>
                      </a:lnTo>
                      <a:close/>
                      <a:moveTo>
                        <a:pt x="465" y="754"/>
                      </a:moveTo>
                      <a:lnTo>
                        <a:pt x="465" y="754"/>
                      </a:lnTo>
                      <a:lnTo>
                        <a:pt x="467" y="752"/>
                      </a:lnTo>
                      <a:lnTo>
                        <a:pt x="460" y="749"/>
                      </a:lnTo>
                      <a:lnTo>
                        <a:pt x="458" y="754"/>
                      </a:lnTo>
                      <a:lnTo>
                        <a:pt x="465" y="754"/>
                      </a:lnTo>
                      <a:close/>
                      <a:moveTo>
                        <a:pt x="449" y="986"/>
                      </a:moveTo>
                      <a:lnTo>
                        <a:pt x="449" y="986"/>
                      </a:lnTo>
                      <a:lnTo>
                        <a:pt x="451" y="989"/>
                      </a:lnTo>
                      <a:lnTo>
                        <a:pt x="453" y="989"/>
                      </a:lnTo>
                      <a:lnTo>
                        <a:pt x="455" y="988"/>
                      </a:lnTo>
                      <a:lnTo>
                        <a:pt x="458" y="986"/>
                      </a:lnTo>
                      <a:lnTo>
                        <a:pt x="455" y="985"/>
                      </a:lnTo>
                      <a:lnTo>
                        <a:pt x="454" y="983"/>
                      </a:lnTo>
                      <a:lnTo>
                        <a:pt x="451" y="985"/>
                      </a:lnTo>
                      <a:lnTo>
                        <a:pt x="449" y="986"/>
                      </a:lnTo>
                      <a:close/>
                      <a:moveTo>
                        <a:pt x="1501" y="509"/>
                      </a:moveTo>
                      <a:lnTo>
                        <a:pt x="1501" y="509"/>
                      </a:lnTo>
                      <a:lnTo>
                        <a:pt x="1502" y="506"/>
                      </a:lnTo>
                      <a:lnTo>
                        <a:pt x="1494" y="504"/>
                      </a:lnTo>
                      <a:lnTo>
                        <a:pt x="1494" y="507"/>
                      </a:lnTo>
                      <a:lnTo>
                        <a:pt x="1501" y="509"/>
                      </a:lnTo>
                      <a:close/>
                      <a:moveTo>
                        <a:pt x="450" y="388"/>
                      </a:moveTo>
                      <a:lnTo>
                        <a:pt x="450" y="388"/>
                      </a:lnTo>
                      <a:lnTo>
                        <a:pt x="446" y="388"/>
                      </a:lnTo>
                      <a:lnTo>
                        <a:pt x="444" y="394"/>
                      </a:lnTo>
                      <a:lnTo>
                        <a:pt x="447" y="394"/>
                      </a:lnTo>
                      <a:lnTo>
                        <a:pt x="450" y="388"/>
                      </a:lnTo>
                      <a:close/>
                      <a:moveTo>
                        <a:pt x="439" y="492"/>
                      </a:moveTo>
                      <a:lnTo>
                        <a:pt x="439" y="492"/>
                      </a:lnTo>
                      <a:lnTo>
                        <a:pt x="435" y="488"/>
                      </a:lnTo>
                      <a:lnTo>
                        <a:pt x="432" y="491"/>
                      </a:lnTo>
                      <a:lnTo>
                        <a:pt x="435" y="493"/>
                      </a:lnTo>
                      <a:lnTo>
                        <a:pt x="439" y="492"/>
                      </a:lnTo>
                      <a:close/>
                      <a:moveTo>
                        <a:pt x="431" y="225"/>
                      </a:moveTo>
                      <a:lnTo>
                        <a:pt x="431" y="225"/>
                      </a:lnTo>
                      <a:lnTo>
                        <a:pt x="426" y="225"/>
                      </a:lnTo>
                      <a:lnTo>
                        <a:pt x="426" y="232"/>
                      </a:lnTo>
                      <a:lnTo>
                        <a:pt x="429" y="232"/>
                      </a:lnTo>
                      <a:lnTo>
                        <a:pt x="431" y="225"/>
                      </a:lnTo>
                      <a:close/>
                      <a:moveTo>
                        <a:pt x="1177" y="774"/>
                      </a:moveTo>
                      <a:lnTo>
                        <a:pt x="1177" y="774"/>
                      </a:lnTo>
                      <a:lnTo>
                        <a:pt x="1180" y="776"/>
                      </a:lnTo>
                      <a:lnTo>
                        <a:pt x="1182" y="777"/>
                      </a:lnTo>
                      <a:lnTo>
                        <a:pt x="1184" y="776"/>
                      </a:lnTo>
                      <a:lnTo>
                        <a:pt x="1185" y="774"/>
                      </a:lnTo>
                      <a:lnTo>
                        <a:pt x="1184" y="773"/>
                      </a:lnTo>
                      <a:lnTo>
                        <a:pt x="1181" y="772"/>
                      </a:lnTo>
                      <a:lnTo>
                        <a:pt x="1180" y="772"/>
                      </a:lnTo>
                      <a:lnTo>
                        <a:pt x="1177" y="774"/>
                      </a:lnTo>
                      <a:close/>
                      <a:moveTo>
                        <a:pt x="407" y="171"/>
                      </a:moveTo>
                      <a:lnTo>
                        <a:pt x="407" y="171"/>
                      </a:lnTo>
                      <a:lnTo>
                        <a:pt x="403" y="175"/>
                      </a:lnTo>
                      <a:lnTo>
                        <a:pt x="406" y="178"/>
                      </a:lnTo>
                      <a:lnTo>
                        <a:pt x="410" y="175"/>
                      </a:lnTo>
                      <a:lnTo>
                        <a:pt x="407" y="171"/>
                      </a:lnTo>
                      <a:close/>
                      <a:moveTo>
                        <a:pt x="410" y="398"/>
                      </a:moveTo>
                      <a:lnTo>
                        <a:pt x="410" y="398"/>
                      </a:lnTo>
                      <a:lnTo>
                        <a:pt x="410" y="395"/>
                      </a:lnTo>
                      <a:lnTo>
                        <a:pt x="403" y="395"/>
                      </a:lnTo>
                      <a:lnTo>
                        <a:pt x="403" y="398"/>
                      </a:lnTo>
                      <a:lnTo>
                        <a:pt x="410" y="398"/>
                      </a:lnTo>
                      <a:close/>
                      <a:moveTo>
                        <a:pt x="404" y="212"/>
                      </a:moveTo>
                      <a:lnTo>
                        <a:pt x="404" y="212"/>
                      </a:lnTo>
                      <a:lnTo>
                        <a:pt x="401" y="212"/>
                      </a:lnTo>
                      <a:lnTo>
                        <a:pt x="401" y="218"/>
                      </a:lnTo>
                      <a:lnTo>
                        <a:pt x="404" y="219"/>
                      </a:lnTo>
                      <a:lnTo>
                        <a:pt x="404" y="212"/>
                      </a:lnTo>
                      <a:close/>
                      <a:moveTo>
                        <a:pt x="1184" y="269"/>
                      </a:moveTo>
                      <a:lnTo>
                        <a:pt x="1184" y="269"/>
                      </a:lnTo>
                      <a:lnTo>
                        <a:pt x="1182" y="266"/>
                      </a:lnTo>
                      <a:lnTo>
                        <a:pt x="1175" y="269"/>
                      </a:lnTo>
                      <a:lnTo>
                        <a:pt x="1177" y="272"/>
                      </a:lnTo>
                      <a:lnTo>
                        <a:pt x="1184" y="269"/>
                      </a:lnTo>
                      <a:close/>
                      <a:moveTo>
                        <a:pt x="1504" y="428"/>
                      </a:moveTo>
                      <a:lnTo>
                        <a:pt x="1504" y="428"/>
                      </a:lnTo>
                      <a:lnTo>
                        <a:pt x="1504" y="425"/>
                      </a:lnTo>
                      <a:lnTo>
                        <a:pt x="1497" y="425"/>
                      </a:lnTo>
                      <a:lnTo>
                        <a:pt x="1498" y="428"/>
                      </a:lnTo>
                      <a:lnTo>
                        <a:pt x="1504" y="428"/>
                      </a:lnTo>
                      <a:close/>
                      <a:moveTo>
                        <a:pt x="1174" y="330"/>
                      </a:moveTo>
                      <a:lnTo>
                        <a:pt x="1174" y="330"/>
                      </a:lnTo>
                      <a:lnTo>
                        <a:pt x="1171" y="335"/>
                      </a:lnTo>
                      <a:lnTo>
                        <a:pt x="1171" y="337"/>
                      </a:lnTo>
                      <a:lnTo>
                        <a:pt x="1173" y="338"/>
                      </a:lnTo>
                      <a:lnTo>
                        <a:pt x="1175" y="337"/>
                      </a:lnTo>
                      <a:lnTo>
                        <a:pt x="1177" y="335"/>
                      </a:lnTo>
                      <a:lnTo>
                        <a:pt x="1177" y="334"/>
                      </a:lnTo>
                      <a:lnTo>
                        <a:pt x="1174" y="330"/>
                      </a:lnTo>
                      <a:close/>
                      <a:moveTo>
                        <a:pt x="1173" y="1042"/>
                      </a:moveTo>
                      <a:lnTo>
                        <a:pt x="1173" y="1042"/>
                      </a:lnTo>
                      <a:lnTo>
                        <a:pt x="1174" y="1044"/>
                      </a:lnTo>
                      <a:lnTo>
                        <a:pt x="1181" y="1042"/>
                      </a:lnTo>
                      <a:lnTo>
                        <a:pt x="1180" y="1039"/>
                      </a:lnTo>
                      <a:lnTo>
                        <a:pt x="1173" y="1042"/>
                      </a:lnTo>
                      <a:close/>
                      <a:moveTo>
                        <a:pt x="365" y="550"/>
                      </a:moveTo>
                      <a:lnTo>
                        <a:pt x="365" y="550"/>
                      </a:lnTo>
                      <a:lnTo>
                        <a:pt x="368" y="549"/>
                      </a:lnTo>
                      <a:lnTo>
                        <a:pt x="370" y="547"/>
                      </a:lnTo>
                      <a:lnTo>
                        <a:pt x="368" y="545"/>
                      </a:lnTo>
                      <a:lnTo>
                        <a:pt x="367" y="545"/>
                      </a:lnTo>
                      <a:lnTo>
                        <a:pt x="364" y="545"/>
                      </a:lnTo>
                      <a:lnTo>
                        <a:pt x="363" y="546"/>
                      </a:lnTo>
                      <a:lnTo>
                        <a:pt x="363" y="549"/>
                      </a:lnTo>
                      <a:lnTo>
                        <a:pt x="365" y="550"/>
                      </a:lnTo>
                      <a:close/>
                      <a:moveTo>
                        <a:pt x="349" y="604"/>
                      </a:moveTo>
                      <a:lnTo>
                        <a:pt x="349" y="604"/>
                      </a:lnTo>
                      <a:lnTo>
                        <a:pt x="354" y="607"/>
                      </a:lnTo>
                      <a:lnTo>
                        <a:pt x="356" y="607"/>
                      </a:lnTo>
                      <a:lnTo>
                        <a:pt x="357" y="605"/>
                      </a:lnTo>
                      <a:lnTo>
                        <a:pt x="356" y="604"/>
                      </a:lnTo>
                      <a:lnTo>
                        <a:pt x="354" y="603"/>
                      </a:lnTo>
                      <a:lnTo>
                        <a:pt x="353" y="603"/>
                      </a:lnTo>
                      <a:lnTo>
                        <a:pt x="349" y="604"/>
                      </a:lnTo>
                      <a:close/>
                      <a:moveTo>
                        <a:pt x="334" y="118"/>
                      </a:moveTo>
                      <a:lnTo>
                        <a:pt x="334" y="118"/>
                      </a:lnTo>
                      <a:lnTo>
                        <a:pt x="328" y="115"/>
                      </a:lnTo>
                      <a:lnTo>
                        <a:pt x="327" y="115"/>
                      </a:lnTo>
                      <a:lnTo>
                        <a:pt x="325" y="117"/>
                      </a:lnTo>
                      <a:lnTo>
                        <a:pt x="328" y="121"/>
                      </a:lnTo>
                      <a:lnTo>
                        <a:pt x="334" y="118"/>
                      </a:lnTo>
                      <a:close/>
                      <a:moveTo>
                        <a:pt x="335" y="335"/>
                      </a:moveTo>
                      <a:lnTo>
                        <a:pt x="335" y="335"/>
                      </a:lnTo>
                      <a:lnTo>
                        <a:pt x="334" y="331"/>
                      </a:lnTo>
                      <a:lnTo>
                        <a:pt x="327" y="334"/>
                      </a:lnTo>
                      <a:lnTo>
                        <a:pt x="327" y="335"/>
                      </a:lnTo>
                      <a:lnTo>
                        <a:pt x="335" y="335"/>
                      </a:lnTo>
                      <a:close/>
                      <a:moveTo>
                        <a:pt x="932" y="82"/>
                      </a:moveTo>
                      <a:lnTo>
                        <a:pt x="932" y="82"/>
                      </a:lnTo>
                      <a:lnTo>
                        <a:pt x="930" y="85"/>
                      </a:lnTo>
                      <a:lnTo>
                        <a:pt x="930" y="86"/>
                      </a:lnTo>
                      <a:lnTo>
                        <a:pt x="932" y="88"/>
                      </a:lnTo>
                      <a:lnTo>
                        <a:pt x="933" y="89"/>
                      </a:lnTo>
                      <a:lnTo>
                        <a:pt x="936" y="88"/>
                      </a:lnTo>
                      <a:lnTo>
                        <a:pt x="932" y="82"/>
                      </a:lnTo>
                      <a:close/>
                      <a:moveTo>
                        <a:pt x="325" y="1076"/>
                      </a:moveTo>
                      <a:lnTo>
                        <a:pt x="325" y="1076"/>
                      </a:lnTo>
                      <a:lnTo>
                        <a:pt x="331" y="1079"/>
                      </a:lnTo>
                      <a:lnTo>
                        <a:pt x="334" y="1078"/>
                      </a:lnTo>
                      <a:lnTo>
                        <a:pt x="332" y="1075"/>
                      </a:lnTo>
                      <a:lnTo>
                        <a:pt x="331" y="1073"/>
                      </a:lnTo>
                      <a:lnTo>
                        <a:pt x="328" y="1075"/>
                      </a:lnTo>
                      <a:lnTo>
                        <a:pt x="325" y="1076"/>
                      </a:lnTo>
                      <a:close/>
                      <a:moveTo>
                        <a:pt x="321" y="441"/>
                      </a:moveTo>
                      <a:lnTo>
                        <a:pt x="321" y="441"/>
                      </a:lnTo>
                      <a:lnTo>
                        <a:pt x="321" y="437"/>
                      </a:lnTo>
                      <a:lnTo>
                        <a:pt x="314" y="438"/>
                      </a:lnTo>
                      <a:lnTo>
                        <a:pt x="316" y="439"/>
                      </a:lnTo>
                      <a:lnTo>
                        <a:pt x="321" y="441"/>
                      </a:lnTo>
                      <a:close/>
                      <a:moveTo>
                        <a:pt x="935" y="708"/>
                      </a:moveTo>
                      <a:lnTo>
                        <a:pt x="935" y="708"/>
                      </a:lnTo>
                      <a:lnTo>
                        <a:pt x="937" y="704"/>
                      </a:lnTo>
                      <a:lnTo>
                        <a:pt x="933" y="702"/>
                      </a:lnTo>
                      <a:lnTo>
                        <a:pt x="930" y="705"/>
                      </a:lnTo>
                      <a:lnTo>
                        <a:pt x="935" y="708"/>
                      </a:lnTo>
                      <a:close/>
                      <a:moveTo>
                        <a:pt x="937" y="947"/>
                      </a:moveTo>
                      <a:lnTo>
                        <a:pt x="937" y="947"/>
                      </a:lnTo>
                      <a:lnTo>
                        <a:pt x="936" y="943"/>
                      </a:lnTo>
                      <a:lnTo>
                        <a:pt x="929" y="946"/>
                      </a:lnTo>
                      <a:lnTo>
                        <a:pt x="930" y="947"/>
                      </a:lnTo>
                      <a:lnTo>
                        <a:pt x="937" y="947"/>
                      </a:lnTo>
                      <a:close/>
                      <a:moveTo>
                        <a:pt x="305" y="223"/>
                      </a:moveTo>
                      <a:lnTo>
                        <a:pt x="305" y="223"/>
                      </a:lnTo>
                      <a:lnTo>
                        <a:pt x="300" y="226"/>
                      </a:lnTo>
                      <a:lnTo>
                        <a:pt x="302" y="229"/>
                      </a:lnTo>
                      <a:lnTo>
                        <a:pt x="303" y="230"/>
                      </a:lnTo>
                      <a:lnTo>
                        <a:pt x="306" y="229"/>
                      </a:lnTo>
                      <a:lnTo>
                        <a:pt x="309" y="227"/>
                      </a:lnTo>
                      <a:lnTo>
                        <a:pt x="305" y="223"/>
                      </a:lnTo>
                      <a:close/>
                      <a:moveTo>
                        <a:pt x="305" y="797"/>
                      </a:moveTo>
                      <a:lnTo>
                        <a:pt x="305" y="797"/>
                      </a:lnTo>
                      <a:lnTo>
                        <a:pt x="302" y="798"/>
                      </a:lnTo>
                      <a:lnTo>
                        <a:pt x="300" y="801"/>
                      </a:lnTo>
                      <a:lnTo>
                        <a:pt x="302" y="802"/>
                      </a:lnTo>
                      <a:lnTo>
                        <a:pt x="305" y="803"/>
                      </a:lnTo>
                      <a:lnTo>
                        <a:pt x="306" y="802"/>
                      </a:lnTo>
                      <a:lnTo>
                        <a:pt x="307" y="801"/>
                      </a:lnTo>
                      <a:lnTo>
                        <a:pt x="307" y="798"/>
                      </a:lnTo>
                      <a:lnTo>
                        <a:pt x="305" y="797"/>
                      </a:lnTo>
                      <a:close/>
                      <a:moveTo>
                        <a:pt x="935" y="1087"/>
                      </a:moveTo>
                      <a:lnTo>
                        <a:pt x="935" y="1087"/>
                      </a:lnTo>
                      <a:lnTo>
                        <a:pt x="930" y="1087"/>
                      </a:lnTo>
                      <a:lnTo>
                        <a:pt x="930" y="1093"/>
                      </a:lnTo>
                      <a:lnTo>
                        <a:pt x="933" y="1093"/>
                      </a:lnTo>
                      <a:lnTo>
                        <a:pt x="935" y="1087"/>
                      </a:lnTo>
                      <a:close/>
                      <a:moveTo>
                        <a:pt x="1504" y="1024"/>
                      </a:moveTo>
                      <a:lnTo>
                        <a:pt x="1504" y="1024"/>
                      </a:lnTo>
                      <a:lnTo>
                        <a:pt x="1501" y="1028"/>
                      </a:lnTo>
                      <a:lnTo>
                        <a:pt x="1502" y="1028"/>
                      </a:lnTo>
                      <a:lnTo>
                        <a:pt x="1504" y="1029"/>
                      </a:lnTo>
                      <a:lnTo>
                        <a:pt x="1508" y="1028"/>
                      </a:lnTo>
                      <a:lnTo>
                        <a:pt x="1504" y="1024"/>
                      </a:lnTo>
                      <a:close/>
                      <a:moveTo>
                        <a:pt x="302" y="363"/>
                      </a:moveTo>
                      <a:lnTo>
                        <a:pt x="302" y="363"/>
                      </a:lnTo>
                      <a:lnTo>
                        <a:pt x="298" y="366"/>
                      </a:lnTo>
                      <a:lnTo>
                        <a:pt x="300" y="369"/>
                      </a:lnTo>
                      <a:lnTo>
                        <a:pt x="305" y="366"/>
                      </a:lnTo>
                      <a:lnTo>
                        <a:pt x="302" y="363"/>
                      </a:lnTo>
                      <a:close/>
                      <a:moveTo>
                        <a:pt x="257" y="497"/>
                      </a:moveTo>
                      <a:lnTo>
                        <a:pt x="257" y="497"/>
                      </a:lnTo>
                      <a:lnTo>
                        <a:pt x="262" y="495"/>
                      </a:lnTo>
                      <a:lnTo>
                        <a:pt x="262" y="489"/>
                      </a:lnTo>
                      <a:lnTo>
                        <a:pt x="259" y="489"/>
                      </a:lnTo>
                      <a:lnTo>
                        <a:pt x="257" y="497"/>
                      </a:lnTo>
                      <a:close/>
                      <a:moveTo>
                        <a:pt x="257" y="978"/>
                      </a:moveTo>
                      <a:lnTo>
                        <a:pt x="257" y="978"/>
                      </a:lnTo>
                      <a:lnTo>
                        <a:pt x="260" y="977"/>
                      </a:lnTo>
                      <a:lnTo>
                        <a:pt x="262" y="974"/>
                      </a:lnTo>
                      <a:lnTo>
                        <a:pt x="260" y="972"/>
                      </a:lnTo>
                      <a:lnTo>
                        <a:pt x="257" y="971"/>
                      </a:lnTo>
                      <a:lnTo>
                        <a:pt x="253" y="974"/>
                      </a:lnTo>
                      <a:lnTo>
                        <a:pt x="257" y="978"/>
                      </a:lnTo>
                      <a:close/>
                      <a:moveTo>
                        <a:pt x="256" y="672"/>
                      </a:moveTo>
                      <a:lnTo>
                        <a:pt x="256" y="672"/>
                      </a:lnTo>
                      <a:lnTo>
                        <a:pt x="251" y="671"/>
                      </a:lnTo>
                      <a:lnTo>
                        <a:pt x="248" y="669"/>
                      </a:lnTo>
                      <a:lnTo>
                        <a:pt x="246" y="671"/>
                      </a:lnTo>
                      <a:lnTo>
                        <a:pt x="245" y="673"/>
                      </a:lnTo>
                      <a:lnTo>
                        <a:pt x="251" y="673"/>
                      </a:lnTo>
                      <a:lnTo>
                        <a:pt x="256" y="672"/>
                      </a:lnTo>
                      <a:close/>
                      <a:moveTo>
                        <a:pt x="237" y="160"/>
                      </a:moveTo>
                      <a:lnTo>
                        <a:pt x="237" y="160"/>
                      </a:lnTo>
                      <a:lnTo>
                        <a:pt x="241" y="164"/>
                      </a:lnTo>
                      <a:lnTo>
                        <a:pt x="242" y="162"/>
                      </a:lnTo>
                      <a:lnTo>
                        <a:pt x="244" y="161"/>
                      </a:lnTo>
                      <a:lnTo>
                        <a:pt x="242" y="158"/>
                      </a:lnTo>
                      <a:lnTo>
                        <a:pt x="241" y="157"/>
                      </a:lnTo>
                      <a:lnTo>
                        <a:pt x="237" y="160"/>
                      </a:lnTo>
                      <a:close/>
                      <a:moveTo>
                        <a:pt x="238" y="297"/>
                      </a:moveTo>
                      <a:lnTo>
                        <a:pt x="238" y="297"/>
                      </a:lnTo>
                      <a:lnTo>
                        <a:pt x="242" y="293"/>
                      </a:lnTo>
                      <a:lnTo>
                        <a:pt x="241" y="291"/>
                      </a:lnTo>
                      <a:lnTo>
                        <a:pt x="239" y="290"/>
                      </a:lnTo>
                      <a:lnTo>
                        <a:pt x="237" y="291"/>
                      </a:lnTo>
                      <a:lnTo>
                        <a:pt x="235" y="293"/>
                      </a:lnTo>
                      <a:lnTo>
                        <a:pt x="237" y="294"/>
                      </a:lnTo>
                      <a:lnTo>
                        <a:pt x="238" y="297"/>
                      </a:lnTo>
                      <a:close/>
                      <a:moveTo>
                        <a:pt x="195" y="370"/>
                      </a:moveTo>
                      <a:lnTo>
                        <a:pt x="195" y="370"/>
                      </a:lnTo>
                      <a:lnTo>
                        <a:pt x="197" y="373"/>
                      </a:lnTo>
                      <a:lnTo>
                        <a:pt x="201" y="374"/>
                      </a:lnTo>
                      <a:lnTo>
                        <a:pt x="203" y="373"/>
                      </a:lnTo>
                      <a:lnTo>
                        <a:pt x="203" y="371"/>
                      </a:lnTo>
                      <a:lnTo>
                        <a:pt x="202" y="370"/>
                      </a:lnTo>
                      <a:lnTo>
                        <a:pt x="201" y="369"/>
                      </a:lnTo>
                      <a:lnTo>
                        <a:pt x="198" y="369"/>
                      </a:lnTo>
                      <a:lnTo>
                        <a:pt x="195" y="370"/>
                      </a:lnTo>
                      <a:close/>
                      <a:moveTo>
                        <a:pt x="208" y="421"/>
                      </a:moveTo>
                      <a:lnTo>
                        <a:pt x="208" y="421"/>
                      </a:lnTo>
                      <a:lnTo>
                        <a:pt x="203" y="420"/>
                      </a:lnTo>
                      <a:lnTo>
                        <a:pt x="202" y="419"/>
                      </a:lnTo>
                      <a:lnTo>
                        <a:pt x="199" y="420"/>
                      </a:lnTo>
                      <a:lnTo>
                        <a:pt x="198" y="423"/>
                      </a:lnTo>
                      <a:lnTo>
                        <a:pt x="201" y="424"/>
                      </a:lnTo>
                      <a:lnTo>
                        <a:pt x="202" y="424"/>
                      </a:lnTo>
                      <a:lnTo>
                        <a:pt x="205" y="423"/>
                      </a:lnTo>
                      <a:lnTo>
                        <a:pt x="208" y="421"/>
                      </a:lnTo>
                      <a:close/>
                      <a:moveTo>
                        <a:pt x="203" y="810"/>
                      </a:moveTo>
                      <a:lnTo>
                        <a:pt x="203" y="810"/>
                      </a:lnTo>
                      <a:lnTo>
                        <a:pt x="202" y="809"/>
                      </a:lnTo>
                      <a:lnTo>
                        <a:pt x="195" y="810"/>
                      </a:lnTo>
                      <a:lnTo>
                        <a:pt x="197" y="813"/>
                      </a:lnTo>
                      <a:lnTo>
                        <a:pt x="203" y="810"/>
                      </a:lnTo>
                      <a:close/>
                      <a:moveTo>
                        <a:pt x="169" y="311"/>
                      </a:moveTo>
                      <a:lnTo>
                        <a:pt x="169" y="311"/>
                      </a:lnTo>
                      <a:lnTo>
                        <a:pt x="169" y="315"/>
                      </a:lnTo>
                      <a:lnTo>
                        <a:pt x="177" y="315"/>
                      </a:lnTo>
                      <a:lnTo>
                        <a:pt x="177" y="312"/>
                      </a:lnTo>
                      <a:lnTo>
                        <a:pt x="169" y="311"/>
                      </a:lnTo>
                      <a:close/>
                      <a:moveTo>
                        <a:pt x="925" y="493"/>
                      </a:moveTo>
                      <a:lnTo>
                        <a:pt x="925" y="493"/>
                      </a:lnTo>
                      <a:lnTo>
                        <a:pt x="925" y="489"/>
                      </a:lnTo>
                      <a:lnTo>
                        <a:pt x="917" y="491"/>
                      </a:lnTo>
                      <a:lnTo>
                        <a:pt x="918" y="493"/>
                      </a:lnTo>
                      <a:lnTo>
                        <a:pt x="925" y="493"/>
                      </a:lnTo>
                      <a:close/>
                      <a:moveTo>
                        <a:pt x="167" y="360"/>
                      </a:moveTo>
                      <a:lnTo>
                        <a:pt x="167" y="360"/>
                      </a:lnTo>
                      <a:lnTo>
                        <a:pt x="170" y="363"/>
                      </a:lnTo>
                      <a:lnTo>
                        <a:pt x="173" y="360"/>
                      </a:lnTo>
                      <a:lnTo>
                        <a:pt x="172" y="358"/>
                      </a:lnTo>
                      <a:lnTo>
                        <a:pt x="167" y="360"/>
                      </a:lnTo>
                      <a:close/>
                      <a:moveTo>
                        <a:pt x="163" y="632"/>
                      </a:moveTo>
                      <a:lnTo>
                        <a:pt x="163" y="632"/>
                      </a:lnTo>
                      <a:lnTo>
                        <a:pt x="165" y="629"/>
                      </a:lnTo>
                      <a:lnTo>
                        <a:pt x="158" y="628"/>
                      </a:lnTo>
                      <a:lnTo>
                        <a:pt x="156" y="630"/>
                      </a:lnTo>
                      <a:lnTo>
                        <a:pt x="163" y="632"/>
                      </a:lnTo>
                      <a:close/>
                      <a:moveTo>
                        <a:pt x="1160" y="1035"/>
                      </a:moveTo>
                      <a:lnTo>
                        <a:pt x="1160" y="1035"/>
                      </a:lnTo>
                      <a:lnTo>
                        <a:pt x="1157" y="1035"/>
                      </a:lnTo>
                      <a:lnTo>
                        <a:pt x="1157" y="1040"/>
                      </a:lnTo>
                      <a:lnTo>
                        <a:pt x="1162" y="1040"/>
                      </a:lnTo>
                      <a:lnTo>
                        <a:pt x="1160" y="1035"/>
                      </a:lnTo>
                      <a:close/>
                      <a:moveTo>
                        <a:pt x="148" y="341"/>
                      </a:moveTo>
                      <a:lnTo>
                        <a:pt x="148" y="341"/>
                      </a:lnTo>
                      <a:lnTo>
                        <a:pt x="151" y="344"/>
                      </a:lnTo>
                      <a:lnTo>
                        <a:pt x="155" y="345"/>
                      </a:lnTo>
                      <a:lnTo>
                        <a:pt x="156" y="344"/>
                      </a:lnTo>
                      <a:lnTo>
                        <a:pt x="156" y="342"/>
                      </a:lnTo>
                      <a:lnTo>
                        <a:pt x="155" y="341"/>
                      </a:lnTo>
                      <a:lnTo>
                        <a:pt x="154" y="340"/>
                      </a:lnTo>
                      <a:lnTo>
                        <a:pt x="148" y="341"/>
                      </a:lnTo>
                      <a:close/>
                      <a:moveTo>
                        <a:pt x="152" y="367"/>
                      </a:moveTo>
                      <a:lnTo>
                        <a:pt x="152" y="367"/>
                      </a:lnTo>
                      <a:lnTo>
                        <a:pt x="149" y="370"/>
                      </a:lnTo>
                      <a:lnTo>
                        <a:pt x="148" y="371"/>
                      </a:lnTo>
                      <a:lnTo>
                        <a:pt x="148" y="373"/>
                      </a:lnTo>
                      <a:lnTo>
                        <a:pt x="151" y="374"/>
                      </a:lnTo>
                      <a:lnTo>
                        <a:pt x="154" y="373"/>
                      </a:lnTo>
                      <a:lnTo>
                        <a:pt x="155" y="371"/>
                      </a:lnTo>
                      <a:lnTo>
                        <a:pt x="154" y="370"/>
                      </a:lnTo>
                      <a:lnTo>
                        <a:pt x="152" y="367"/>
                      </a:lnTo>
                      <a:close/>
                      <a:moveTo>
                        <a:pt x="158" y="507"/>
                      </a:moveTo>
                      <a:lnTo>
                        <a:pt x="158" y="507"/>
                      </a:lnTo>
                      <a:lnTo>
                        <a:pt x="151" y="506"/>
                      </a:lnTo>
                      <a:lnTo>
                        <a:pt x="148" y="509"/>
                      </a:lnTo>
                      <a:lnTo>
                        <a:pt x="149" y="510"/>
                      </a:lnTo>
                      <a:lnTo>
                        <a:pt x="152" y="511"/>
                      </a:lnTo>
                      <a:lnTo>
                        <a:pt x="154" y="510"/>
                      </a:lnTo>
                      <a:lnTo>
                        <a:pt x="158" y="507"/>
                      </a:lnTo>
                      <a:close/>
                      <a:moveTo>
                        <a:pt x="147" y="635"/>
                      </a:moveTo>
                      <a:lnTo>
                        <a:pt x="147" y="635"/>
                      </a:lnTo>
                      <a:lnTo>
                        <a:pt x="149" y="636"/>
                      </a:lnTo>
                      <a:lnTo>
                        <a:pt x="151" y="635"/>
                      </a:lnTo>
                      <a:lnTo>
                        <a:pt x="152" y="632"/>
                      </a:lnTo>
                      <a:lnTo>
                        <a:pt x="152" y="629"/>
                      </a:lnTo>
                      <a:lnTo>
                        <a:pt x="151" y="626"/>
                      </a:lnTo>
                      <a:lnTo>
                        <a:pt x="147" y="635"/>
                      </a:lnTo>
                      <a:close/>
                      <a:moveTo>
                        <a:pt x="144" y="201"/>
                      </a:moveTo>
                      <a:lnTo>
                        <a:pt x="144" y="201"/>
                      </a:lnTo>
                      <a:lnTo>
                        <a:pt x="138" y="200"/>
                      </a:lnTo>
                      <a:lnTo>
                        <a:pt x="136" y="201"/>
                      </a:lnTo>
                      <a:lnTo>
                        <a:pt x="140" y="204"/>
                      </a:lnTo>
                      <a:lnTo>
                        <a:pt x="144" y="201"/>
                      </a:lnTo>
                      <a:close/>
                      <a:moveTo>
                        <a:pt x="127" y="496"/>
                      </a:moveTo>
                      <a:lnTo>
                        <a:pt x="127" y="496"/>
                      </a:lnTo>
                      <a:lnTo>
                        <a:pt x="123" y="499"/>
                      </a:lnTo>
                      <a:lnTo>
                        <a:pt x="125" y="500"/>
                      </a:lnTo>
                      <a:lnTo>
                        <a:pt x="129" y="499"/>
                      </a:lnTo>
                      <a:lnTo>
                        <a:pt x="129" y="497"/>
                      </a:lnTo>
                      <a:lnTo>
                        <a:pt x="127" y="496"/>
                      </a:lnTo>
                      <a:close/>
                      <a:moveTo>
                        <a:pt x="115" y="482"/>
                      </a:moveTo>
                      <a:lnTo>
                        <a:pt x="115" y="482"/>
                      </a:lnTo>
                      <a:lnTo>
                        <a:pt x="111" y="485"/>
                      </a:lnTo>
                      <a:lnTo>
                        <a:pt x="112" y="486"/>
                      </a:lnTo>
                      <a:lnTo>
                        <a:pt x="113" y="488"/>
                      </a:lnTo>
                      <a:lnTo>
                        <a:pt x="115" y="488"/>
                      </a:lnTo>
                      <a:lnTo>
                        <a:pt x="118" y="486"/>
                      </a:lnTo>
                      <a:lnTo>
                        <a:pt x="115" y="482"/>
                      </a:lnTo>
                      <a:close/>
                      <a:moveTo>
                        <a:pt x="61" y="108"/>
                      </a:moveTo>
                      <a:lnTo>
                        <a:pt x="61" y="108"/>
                      </a:lnTo>
                      <a:lnTo>
                        <a:pt x="58" y="111"/>
                      </a:lnTo>
                      <a:lnTo>
                        <a:pt x="59" y="115"/>
                      </a:lnTo>
                      <a:lnTo>
                        <a:pt x="62" y="115"/>
                      </a:lnTo>
                      <a:lnTo>
                        <a:pt x="64" y="114"/>
                      </a:lnTo>
                      <a:lnTo>
                        <a:pt x="62" y="111"/>
                      </a:lnTo>
                      <a:lnTo>
                        <a:pt x="61" y="108"/>
                      </a:lnTo>
                      <a:close/>
                      <a:moveTo>
                        <a:pt x="1516" y="720"/>
                      </a:moveTo>
                      <a:lnTo>
                        <a:pt x="1516" y="720"/>
                      </a:lnTo>
                      <a:lnTo>
                        <a:pt x="1520" y="720"/>
                      </a:lnTo>
                      <a:lnTo>
                        <a:pt x="1522" y="719"/>
                      </a:lnTo>
                      <a:lnTo>
                        <a:pt x="1523" y="716"/>
                      </a:lnTo>
                      <a:lnTo>
                        <a:pt x="1522" y="713"/>
                      </a:lnTo>
                      <a:lnTo>
                        <a:pt x="1517" y="711"/>
                      </a:lnTo>
                      <a:lnTo>
                        <a:pt x="1516" y="720"/>
                      </a:lnTo>
                      <a:close/>
                      <a:moveTo>
                        <a:pt x="908" y="441"/>
                      </a:moveTo>
                      <a:lnTo>
                        <a:pt x="908" y="441"/>
                      </a:lnTo>
                      <a:lnTo>
                        <a:pt x="907" y="438"/>
                      </a:lnTo>
                      <a:lnTo>
                        <a:pt x="900" y="438"/>
                      </a:lnTo>
                      <a:lnTo>
                        <a:pt x="900" y="441"/>
                      </a:lnTo>
                      <a:lnTo>
                        <a:pt x="908" y="441"/>
                      </a:lnTo>
                      <a:close/>
                      <a:moveTo>
                        <a:pt x="1148" y="305"/>
                      </a:moveTo>
                      <a:lnTo>
                        <a:pt x="1148" y="305"/>
                      </a:lnTo>
                      <a:lnTo>
                        <a:pt x="1152" y="308"/>
                      </a:lnTo>
                      <a:lnTo>
                        <a:pt x="1155" y="304"/>
                      </a:lnTo>
                      <a:lnTo>
                        <a:pt x="1153" y="302"/>
                      </a:lnTo>
                      <a:lnTo>
                        <a:pt x="1152" y="302"/>
                      </a:lnTo>
                      <a:lnTo>
                        <a:pt x="1148" y="305"/>
                      </a:lnTo>
                      <a:close/>
                      <a:moveTo>
                        <a:pt x="1527" y="326"/>
                      </a:moveTo>
                      <a:lnTo>
                        <a:pt x="1527" y="326"/>
                      </a:lnTo>
                      <a:lnTo>
                        <a:pt x="1531" y="326"/>
                      </a:lnTo>
                      <a:lnTo>
                        <a:pt x="1530" y="319"/>
                      </a:lnTo>
                      <a:lnTo>
                        <a:pt x="1527" y="320"/>
                      </a:lnTo>
                      <a:lnTo>
                        <a:pt x="1527" y="326"/>
                      </a:lnTo>
                      <a:close/>
                      <a:moveTo>
                        <a:pt x="901" y="888"/>
                      </a:moveTo>
                      <a:lnTo>
                        <a:pt x="901" y="888"/>
                      </a:lnTo>
                      <a:lnTo>
                        <a:pt x="901" y="884"/>
                      </a:lnTo>
                      <a:lnTo>
                        <a:pt x="894" y="885"/>
                      </a:lnTo>
                      <a:lnTo>
                        <a:pt x="894" y="888"/>
                      </a:lnTo>
                      <a:lnTo>
                        <a:pt x="901" y="888"/>
                      </a:lnTo>
                      <a:close/>
                      <a:moveTo>
                        <a:pt x="1540" y="75"/>
                      </a:moveTo>
                      <a:lnTo>
                        <a:pt x="1540" y="75"/>
                      </a:lnTo>
                      <a:lnTo>
                        <a:pt x="1535" y="78"/>
                      </a:lnTo>
                      <a:lnTo>
                        <a:pt x="1538" y="81"/>
                      </a:lnTo>
                      <a:lnTo>
                        <a:pt x="1542" y="78"/>
                      </a:lnTo>
                      <a:lnTo>
                        <a:pt x="1540" y="75"/>
                      </a:lnTo>
                      <a:close/>
                      <a:moveTo>
                        <a:pt x="1145" y="641"/>
                      </a:moveTo>
                      <a:lnTo>
                        <a:pt x="1145" y="641"/>
                      </a:lnTo>
                      <a:lnTo>
                        <a:pt x="1148" y="641"/>
                      </a:lnTo>
                      <a:lnTo>
                        <a:pt x="1152" y="636"/>
                      </a:lnTo>
                      <a:lnTo>
                        <a:pt x="1148" y="635"/>
                      </a:lnTo>
                      <a:lnTo>
                        <a:pt x="1145" y="641"/>
                      </a:lnTo>
                      <a:close/>
                      <a:moveTo>
                        <a:pt x="1347" y="803"/>
                      </a:moveTo>
                      <a:lnTo>
                        <a:pt x="1347" y="803"/>
                      </a:lnTo>
                      <a:lnTo>
                        <a:pt x="1353" y="803"/>
                      </a:lnTo>
                      <a:lnTo>
                        <a:pt x="1354" y="802"/>
                      </a:lnTo>
                      <a:lnTo>
                        <a:pt x="1355" y="801"/>
                      </a:lnTo>
                      <a:lnTo>
                        <a:pt x="1350" y="799"/>
                      </a:lnTo>
                      <a:lnTo>
                        <a:pt x="1350" y="801"/>
                      </a:lnTo>
                      <a:lnTo>
                        <a:pt x="1347" y="803"/>
                      </a:lnTo>
                      <a:close/>
                      <a:moveTo>
                        <a:pt x="1814" y="1152"/>
                      </a:moveTo>
                      <a:lnTo>
                        <a:pt x="1814" y="1152"/>
                      </a:lnTo>
                      <a:lnTo>
                        <a:pt x="1810" y="1150"/>
                      </a:lnTo>
                      <a:lnTo>
                        <a:pt x="1808" y="1151"/>
                      </a:lnTo>
                      <a:lnTo>
                        <a:pt x="1807" y="1152"/>
                      </a:lnTo>
                      <a:lnTo>
                        <a:pt x="1810" y="1155"/>
                      </a:lnTo>
                      <a:lnTo>
                        <a:pt x="1814" y="1152"/>
                      </a:lnTo>
                      <a:close/>
                      <a:moveTo>
                        <a:pt x="1314" y="488"/>
                      </a:moveTo>
                      <a:lnTo>
                        <a:pt x="1314" y="488"/>
                      </a:lnTo>
                      <a:lnTo>
                        <a:pt x="1308" y="486"/>
                      </a:lnTo>
                      <a:lnTo>
                        <a:pt x="1306" y="485"/>
                      </a:lnTo>
                      <a:lnTo>
                        <a:pt x="1303" y="486"/>
                      </a:lnTo>
                      <a:lnTo>
                        <a:pt x="1301" y="488"/>
                      </a:lnTo>
                      <a:lnTo>
                        <a:pt x="1303" y="489"/>
                      </a:lnTo>
                      <a:lnTo>
                        <a:pt x="1304" y="491"/>
                      </a:lnTo>
                      <a:lnTo>
                        <a:pt x="1307" y="491"/>
                      </a:lnTo>
                      <a:lnTo>
                        <a:pt x="1314" y="488"/>
                      </a:lnTo>
                      <a:close/>
                      <a:moveTo>
                        <a:pt x="882" y="589"/>
                      </a:moveTo>
                      <a:lnTo>
                        <a:pt x="882" y="589"/>
                      </a:lnTo>
                      <a:lnTo>
                        <a:pt x="886" y="592"/>
                      </a:lnTo>
                      <a:lnTo>
                        <a:pt x="887" y="592"/>
                      </a:lnTo>
                      <a:lnTo>
                        <a:pt x="889" y="592"/>
                      </a:lnTo>
                      <a:lnTo>
                        <a:pt x="892" y="589"/>
                      </a:lnTo>
                      <a:lnTo>
                        <a:pt x="890" y="587"/>
                      </a:lnTo>
                      <a:lnTo>
                        <a:pt x="887" y="586"/>
                      </a:lnTo>
                      <a:lnTo>
                        <a:pt x="886" y="587"/>
                      </a:lnTo>
                      <a:lnTo>
                        <a:pt x="882" y="589"/>
                      </a:lnTo>
                      <a:close/>
                      <a:moveTo>
                        <a:pt x="1555" y="162"/>
                      </a:moveTo>
                      <a:lnTo>
                        <a:pt x="1555" y="162"/>
                      </a:lnTo>
                      <a:lnTo>
                        <a:pt x="1551" y="161"/>
                      </a:lnTo>
                      <a:lnTo>
                        <a:pt x="1551" y="168"/>
                      </a:lnTo>
                      <a:lnTo>
                        <a:pt x="1552" y="168"/>
                      </a:lnTo>
                      <a:lnTo>
                        <a:pt x="1555" y="162"/>
                      </a:lnTo>
                      <a:close/>
                      <a:moveTo>
                        <a:pt x="893" y="961"/>
                      </a:moveTo>
                      <a:lnTo>
                        <a:pt x="893" y="961"/>
                      </a:lnTo>
                      <a:lnTo>
                        <a:pt x="889" y="960"/>
                      </a:lnTo>
                      <a:lnTo>
                        <a:pt x="886" y="961"/>
                      </a:lnTo>
                      <a:lnTo>
                        <a:pt x="889" y="964"/>
                      </a:lnTo>
                      <a:lnTo>
                        <a:pt x="893" y="961"/>
                      </a:lnTo>
                      <a:close/>
                      <a:moveTo>
                        <a:pt x="1552" y="1046"/>
                      </a:moveTo>
                      <a:lnTo>
                        <a:pt x="1552" y="1046"/>
                      </a:lnTo>
                      <a:lnTo>
                        <a:pt x="1553" y="1047"/>
                      </a:lnTo>
                      <a:lnTo>
                        <a:pt x="1558" y="1049"/>
                      </a:lnTo>
                      <a:lnTo>
                        <a:pt x="1560" y="1046"/>
                      </a:lnTo>
                      <a:lnTo>
                        <a:pt x="1556" y="1044"/>
                      </a:lnTo>
                      <a:lnTo>
                        <a:pt x="1552" y="1046"/>
                      </a:lnTo>
                      <a:close/>
                      <a:moveTo>
                        <a:pt x="1142" y="207"/>
                      </a:moveTo>
                      <a:lnTo>
                        <a:pt x="1142" y="207"/>
                      </a:lnTo>
                      <a:lnTo>
                        <a:pt x="1139" y="207"/>
                      </a:lnTo>
                      <a:lnTo>
                        <a:pt x="1138" y="207"/>
                      </a:lnTo>
                      <a:lnTo>
                        <a:pt x="1137" y="208"/>
                      </a:lnTo>
                      <a:lnTo>
                        <a:pt x="1135" y="211"/>
                      </a:lnTo>
                      <a:lnTo>
                        <a:pt x="1137" y="214"/>
                      </a:lnTo>
                      <a:lnTo>
                        <a:pt x="1138" y="214"/>
                      </a:lnTo>
                      <a:lnTo>
                        <a:pt x="1142" y="207"/>
                      </a:lnTo>
                      <a:close/>
                      <a:moveTo>
                        <a:pt x="1130" y="1011"/>
                      </a:moveTo>
                      <a:lnTo>
                        <a:pt x="1130" y="1011"/>
                      </a:lnTo>
                      <a:lnTo>
                        <a:pt x="1127" y="1015"/>
                      </a:lnTo>
                      <a:lnTo>
                        <a:pt x="1133" y="1017"/>
                      </a:lnTo>
                      <a:lnTo>
                        <a:pt x="1134" y="1014"/>
                      </a:lnTo>
                      <a:lnTo>
                        <a:pt x="1130" y="1011"/>
                      </a:lnTo>
                      <a:close/>
                      <a:moveTo>
                        <a:pt x="1581" y="1114"/>
                      </a:moveTo>
                      <a:lnTo>
                        <a:pt x="1581" y="1114"/>
                      </a:lnTo>
                      <a:lnTo>
                        <a:pt x="1578" y="1116"/>
                      </a:lnTo>
                      <a:lnTo>
                        <a:pt x="1578" y="1119"/>
                      </a:lnTo>
                      <a:lnTo>
                        <a:pt x="1580" y="1121"/>
                      </a:lnTo>
                      <a:lnTo>
                        <a:pt x="1582" y="1121"/>
                      </a:lnTo>
                      <a:lnTo>
                        <a:pt x="1584" y="1116"/>
                      </a:lnTo>
                      <a:lnTo>
                        <a:pt x="1581" y="1114"/>
                      </a:lnTo>
                      <a:close/>
                      <a:moveTo>
                        <a:pt x="1596" y="92"/>
                      </a:moveTo>
                      <a:lnTo>
                        <a:pt x="1596" y="92"/>
                      </a:lnTo>
                      <a:lnTo>
                        <a:pt x="1598" y="95"/>
                      </a:lnTo>
                      <a:lnTo>
                        <a:pt x="1605" y="93"/>
                      </a:lnTo>
                      <a:lnTo>
                        <a:pt x="1603" y="90"/>
                      </a:lnTo>
                      <a:lnTo>
                        <a:pt x="1596" y="92"/>
                      </a:lnTo>
                      <a:close/>
                      <a:moveTo>
                        <a:pt x="1828" y="59"/>
                      </a:moveTo>
                      <a:lnTo>
                        <a:pt x="1828" y="59"/>
                      </a:lnTo>
                      <a:lnTo>
                        <a:pt x="1822" y="57"/>
                      </a:lnTo>
                      <a:lnTo>
                        <a:pt x="1821" y="59"/>
                      </a:lnTo>
                      <a:lnTo>
                        <a:pt x="1819" y="60"/>
                      </a:lnTo>
                      <a:lnTo>
                        <a:pt x="1823" y="61"/>
                      </a:lnTo>
                      <a:lnTo>
                        <a:pt x="1828" y="59"/>
                      </a:lnTo>
                      <a:close/>
                      <a:moveTo>
                        <a:pt x="1347" y="651"/>
                      </a:moveTo>
                      <a:lnTo>
                        <a:pt x="1347" y="651"/>
                      </a:lnTo>
                      <a:lnTo>
                        <a:pt x="1346" y="653"/>
                      </a:lnTo>
                      <a:lnTo>
                        <a:pt x="1344" y="655"/>
                      </a:lnTo>
                      <a:lnTo>
                        <a:pt x="1346" y="657"/>
                      </a:lnTo>
                      <a:lnTo>
                        <a:pt x="1349" y="657"/>
                      </a:lnTo>
                      <a:lnTo>
                        <a:pt x="1351" y="657"/>
                      </a:lnTo>
                      <a:lnTo>
                        <a:pt x="1353" y="655"/>
                      </a:lnTo>
                      <a:lnTo>
                        <a:pt x="1347" y="651"/>
                      </a:lnTo>
                      <a:close/>
                      <a:moveTo>
                        <a:pt x="875" y="452"/>
                      </a:moveTo>
                      <a:lnTo>
                        <a:pt x="875" y="452"/>
                      </a:lnTo>
                      <a:lnTo>
                        <a:pt x="875" y="448"/>
                      </a:lnTo>
                      <a:lnTo>
                        <a:pt x="868" y="448"/>
                      </a:lnTo>
                      <a:lnTo>
                        <a:pt x="868" y="450"/>
                      </a:lnTo>
                      <a:lnTo>
                        <a:pt x="875" y="452"/>
                      </a:lnTo>
                      <a:close/>
                      <a:moveTo>
                        <a:pt x="868" y="780"/>
                      </a:moveTo>
                      <a:lnTo>
                        <a:pt x="868" y="780"/>
                      </a:lnTo>
                      <a:lnTo>
                        <a:pt x="868" y="783"/>
                      </a:lnTo>
                      <a:lnTo>
                        <a:pt x="871" y="783"/>
                      </a:lnTo>
                      <a:lnTo>
                        <a:pt x="874" y="783"/>
                      </a:lnTo>
                      <a:lnTo>
                        <a:pt x="875" y="781"/>
                      </a:lnTo>
                      <a:lnTo>
                        <a:pt x="876" y="779"/>
                      </a:lnTo>
                      <a:lnTo>
                        <a:pt x="875" y="777"/>
                      </a:lnTo>
                      <a:lnTo>
                        <a:pt x="868" y="780"/>
                      </a:lnTo>
                      <a:close/>
                      <a:moveTo>
                        <a:pt x="1618" y="493"/>
                      </a:moveTo>
                      <a:lnTo>
                        <a:pt x="1618" y="493"/>
                      </a:lnTo>
                      <a:lnTo>
                        <a:pt x="1616" y="489"/>
                      </a:lnTo>
                      <a:lnTo>
                        <a:pt x="1612" y="492"/>
                      </a:lnTo>
                      <a:lnTo>
                        <a:pt x="1613" y="493"/>
                      </a:lnTo>
                      <a:lnTo>
                        <a:pt x="1618" y="493"/>
                      </a:lnTo>
                      <a:close/>
                      <a:moveTo>
                        <a:pt x="1879" y="543"/>
                      </a:moveTo>
                      <a:lnTo>
                        <a:pt x="1879" y="543"/>
                      </a:lnTo>
                      <a:lnTo>
                        <a:pt x="1876" y="547"/>
                      </a:lnTo>
                      <a:lnTo>
                        <a:pt x="1880" y="550"/>
                      </a:lnTo>
                      <a:lnTo>
                        <a:pt x="1882" y="549"/>
                      </a:lnTo>
                      <a:lnTo>
                        <a:pt x="1879" y="543"/>
                      </a:lnTo>
                      <a:close/>
                      <a:moveTo>
                        <a:pt x="1297" y="666"/>
                      </a:moveTo>
                      <a:lnTo>
                        <a:pt x="1297" y="666"/>
                      </a:lnTo>
                      <a:lnTo>
                        <a:pt x="1292" y="671"/>
                      </a:lnTo>
                      <a:lnTo>
                        <a:pt x="1293" y="673"/>
                      </a:lnTo>
                      <a:lnTo>
                        <a:pt x="1295" y="673"/>
                      </a:lnTo>
                      <a:lnTo>
                        <a:pt x="1297" y="673"/>
                      </a:lnTo>
                      <a:lnTo>
                        <a:pt x="1299" y="672"/>
                      </a:lnTo>
                      <a:lnTo>
                        <a:pt x="1299" y="669"/>
                      </a:lnTo>
                      <a:lnTo>
                        <a:pt x="1297" y="666"/>
                      </a:lnTo>
                      <a:close/>
                      <a:moveTo>
                        <a:pt x="1628" y="82"/>
                      </a:moveTo>
                      <a:lnTo>
                        <a:pt x="1628" y="82"/>
                      </a:lnTo>
                      <a:lnTo>
                        <a:pt x="1634" y="85"/>
                      </a:lnTo>
                      <a:lnTo>
                        <a:pt x="1638" y="82"/>
                      </a:lnTo>
                      <a:lnTo>
                        <a:pt x="1635" y="79"/>
                      </a:lnTo>
                      <a:lnTo>
                        <a:pt x="1628" y="82"/>
                      </a:lnTo>
                      <a:close/>
                      <a:moveTo>
                        <a:pt x="1290" y="729"/>
                      </a:moveTo>
                      <a:lnTo>
                        <a:pt x="1290" y="729"/>
                      </a:lnTo>
                      <a:lnTo>
                        <a:pt x="1296" y="731"/>
                      </a:lnTo>
                      <a:lnTo>
                        <a:pt x="1297" y="730"/>
                      </a:lnTo>
                      <a:lnTo>
                        <a:pt x="1297" y="729"/>
                      </a:lnTo>
                      <a:lnTo>
                        <a:pt x="1296" y="726"/>
                      </a:lnTo>
                      <a:lnTo>
                        <a:pt x="1295" y="725"/>
                      </a:lnTo>
                      <a:lnTo>
                        <a:pt x="1290" y="729"/>
                      </a:lnTo>
                      <a:close/>
                      <a:moveTo>
                        <a:pt x="1642" y="244"/>
                      </a:moveTo>
                      <a:lnTo>
                        <a:pt x="1642" y="244"/>
                      </a:lnTo>
                      <a:lnTo>
                        <a:pt x="1639" y="243"/>
                      </a:lnTo>
                      <a:lnTo>
                        <a:pt x="1635" y="244"/>
                      </a:lnTo>
                      <a:lnTo>
                        <a:pt x="1638" y="247"/>
                      </a:lnTo>
                      <a:lnTo>
                        <a:pt x="1642" y="244"/>
                      </a:lnTo>
                      <a:close/>
                      <a:moveTo>
                        <a:pt x="1289" y="407"/>
                      </a:moveTo>
                      <a:lnTo>
                        <a:pt x="1289" y="407"/>
                      </a:lnTo>
                      <a:lnTo>
                        <a:pt x="1292" y="409"/>
                      </a:lnTo>
                      <a:lnTo>
                        <a:pt x="1295" y="410"/>
                      </a:lnTo>
                      <a:lnTo>
                        <a:pt x="1296" y="409"/>
                      </a:lnTo>
                      <a:lnTo>
                        <a:pt x="1299" y="407"/>
                      </a:lnTo>
                      <a:lnTo>
                        <a:pt x="1296" y="405"/>
                      </a:lnTo>
                      <a:lnTo>
                        <a:pt x="1295" y="405"/>
                      </a:lnTo>
                      <a:lnTo>
                        <a:pt x="1292" y="406"/>
                      </a:lnTo>
                      <a:lnTo>
                        <a:pt x="1289" y="407"/>
                      </a:lnTo>
                      <a:close/>
                      <a:moveTo>
                        <a:pt x="1113" y="723"/>
                      </a:moveTo>
                      <a:lnTo>
                        <a:pt x="1113" y="723"/>
                      </a:lnTo>
                      <a:lnTo>
                        <a:pt x="1110" y="726"/>
                      </a:lnTo>
                      <a:lnTo>
                        <a:pt x="1110" y="727"/>
                      </a:lnTo>
                      <a:lnTo>
                        <a:pt x="1112" y="729"/>
                      </a:lnTo>
                      <a:lnTo>
                        <a:pt x="1113" y="730"/>
                      </a:lnTo>
                      <a:lnTo>
                        <a:pt x="1115" y="729"/>
                      </a:lnTo>
                      <a:lnTo>
                        <a:pt x="1116" y="727"/>
                      </a:lnTo>
                      <a:lnTo>
                        <a:pt x="1116" y="726"/>
                      </a:lnTo>
                      <a:lnTo>
                        <a:pt x="1113" y="723"/>
                      </a:lnTo>
                      <a:close/>
                      <a:moveTo>
                        <a:pt x="1652" y="504"/>
                      </a:moveTo>
                      <a:lnTo>
                        <a:pt x="1652" y="504"/>
                      </a:lnTo>
                      <a:lnTo>
                        <a:pt x="1653" y="509"/>
                      </a:lnTo>
                      <a:lnTo>
                        <a:pt x="1660" y="507"/>
                      </a:lnTo>
                      <a:lnTo>
                        <a:pt x="1660" y="504"/>
                      </a:lnTo>
                      <a:lnTo>
                        <a:pt x="1652" y="504"/>
                      </a:lnTo>
                      <a:close/>
                      <a:moveTo>
                        <a:pt x="860" y="905"/>
                      </a:moveTo>
                      <a:lnTo>
                        <a:pt x="860" y="905"/>
                      </a:lnTo>
                      <a:lnTo>
                        <a:pt x="857" y="906"/>
                      </a:lnTo>
                      <a:lnTo>
                        <a:pt x="860" y="909"/>
                      </a:lnTo>
                      <a:lnTo>
                        <a:pt x="863" y="906"/>
                      </a:lnTo>
                      <a:lnTo>
                        <a:pt x="860" y="905"/>
                      </a:lnTo>
                      <a:close/>
                      <a:moveTo>
                        <a:pt x="856" y="330"/>
                      </a:moveTo>
                      <a:lnTo>
                        <a:pt x="856" y="330"/>
                      </a:lnTo>
                      <a:lnTo>
                        <a:pt x="854" y="335"/>
                      </a:lnTo>
                      <a:lnTo>
                        <a:pt x="857" y="337"/>
                      </a:lnTo>
                      <a:lnTo>
                        <a:pt x="860" y="333"/>
                      </a:lnTo>
                      <a:lnTo>
                        <a:pt x="856" y="330"/>
                      </a:lnTo>
                      <a:close/>
                      <a:moveTo>
                        <a:pt x="1379" y="755"/>
                      </a:moveTo>
                      <a:lnTo>
                        <a:pt x="1379" y="755"/>
                      </a:lnTo>
                      <a:lnTo>
                        <a:pt x="1378" y="751"/>
                      </a:lnTo>
                      <a:lnTo>
                        <a:pt x="1371" y="754"/>
                      </a:lnTo>
                      <a:lnTo>
                        <a:pt x="1372" y="755"/>
                      </a:lnTo>
                      <a:lnTo>
                        <a:pt x="1379" y="755"/>
                      </a:lnTo>
                      <a:close/>
                      <a:moveTo>
                        <a:pt x="1830" y="302"/>
                      </a:moveTo>
                      <a:lnTo>
                        <a:pt x="1830" y="302"/>
                      </a:lnTo>
                      <a:lnTo>
                        <a:pt x="1828" y="305"/>
                      </a:lnTo>
                      <a:lnTo>
                        <a:pt x="1829" y="309"/>
                      </a:lnTo>
                      <a:lnTo>
                        <a:pt x="1832" y="308"/>
                      </a:lnTo>
                      <a:lnTo>
                        <a:pt x="1833" y="306"/>
                      </a:lnTo>
                      <a:lnTo>
                        <a:pt x="1832" y="305"/>
                      </a:lnTo>
                      <a:lnTo>
                        <a:pt x="1830" y="302"/>
                      </a:lnTo>
                      <a:close/>
                      <a:moveTo>
                        <a:pt x="1292" y="75"/>
                      </a:moveTo>
                      <a:lnTo>
                        <a:pt x="1292" y="75"/>
                      </a:lnTo>
                      <a:lnTo>
                        <a:pt x="1288" y="75"/>
                      </a:lnTo>
                      <a:lnTo>
                        <a:pt x="1288" y="81"/>
                      </a:lnTo>
                      <a:lnTo>
                        <a:pt x="1290" y="81"/>
                      </a:lnTo>
                      <a:lnTo>
                        <a:pt x="1292" y="75"/>
                      </a:lnTo>
                      <a:close/>
                      <a:moveTo>
                        <a:pt x="843" y="924"/>
                      </a:moveTo>
                      <a:lnTo>
                        <a:pt x="843" y="924"/>
                      </a:lnTo>
                      <a:lnTo>
                        <a:pt x="842" y="921"/>
                      </a:lnTo>
                      <a:lnTo>
                        <a:pt x="836" y="923"/>
                      </a:lnTo>
                      <a:lnTo>
                        <a:pt x="836" y="925"/>
                      </a:lnTo>
                      <a:lnTo>
                        <a:pt x="843" y="924"/>
                      </a:lnTo>
                      <a:close/>
                      <a:moveTo>
                        <a:pt x="835" y="301"/>
                      </a:moveTo>
                      <a:lnTo>
                        <a:pt x="835" y="301"/>
                      </a:lnTo>
                      <a:lnTo>
                        <a:pt x="832" y="304"/>
                      </a:lnTo>
                      <a:lnTo>
                        <a:pt x="832" y="305"/>
                      </a:lnTo>
                      <a:lnTo>
                        <a:pt x="833" y="306"/>
                      </a:lnTo>
                      <a:lnTo>
                        <a:pt x="835" y="309"/>
                      </a:lnTo>
                      <a:lnTo>
                        <a:pt x="836" y="306"/>
                      </a:lnTo>
                      <a:lnTo>
                        <a:pt x="838" y="305"/>
                      </a:lnTo>
                      <a:lnTo>
                        <a:pt x="836" y="304"/>
                      </a:lnTo>
                      <a:lnTo>
                        <a:pt x="835" y="301"/>
                      </a:lnTo>
                      <a:close/>
                      <a:moveTo>
                        <a:pt x="836" y="412"/>
                      </a:moveTo>
                      <a:lnTo>
                        <a:pt x="836" y="412"/>
                      </a:lnTo>
                      <a:lnTo>
                        <a:pt x="833" y="414"/>
                      </a:lnTo>
                      <a:lnTo>
                        <a:pt x="835" y="416"/>
                      </a:lnTo>
                      <a:lnTo>
                        <a:pt x="836" y="417"/>
                      </a:lnTo>
                      <a:lnTo>
                        <a:pt x="838" y="416"/>
                      </a:lnTo>
                      <a:lnTo>
                        <a:pt x="840" y="414"/>
                      </a:lnTo>
                      <a:lnTo>
                        <a:pt x="836" y="412"/>
                      </a:lnTo>
                      <a:close/>
                      <a:moveTo>
                        <a:pt x="1386" y="467"/>
                      </a:moveTo>
                      <a:lnTo>
                        <a:pt x="1386" y="467"/>
                      </a:lnTo>
                      <a:lnTo>
                        <a:pt x="1389" y="468"/>
                      </a:lnTo>
                      <a:lnTo>
                        <a:pt x="1391" y="468"/>
                      </a:lnTo>
                      <a:lnTo>
                        <a:pt x="1396" y="467"/>
                      </a:lnTo>
                      <a:lnTo>
                        <a:pt x="1394" y="466"/>
                      </a:lnTo>
                      <a:lnTo>
                        <a:pt x="1391" y="464"/>
                      </a:lnTo>
                      <a:lnTo>
                        <a:pt x="1389" y="464"/>
                      </a:lnTo>
                      <a:lnTo>
                        <a:pt x="1386" y="467"/>
                      </a:lnTo>
                      <a:close/>
                      <a:moveTo>
                        <a:pt x="1283" y="697"/>
                      </a:moveTo>
                      <a:lnTo>
                        <a:pt x="1283" y="697"/>
                      </a:lnTo>
                      <a:lnTo>
                        <a:pt x="1288" y="694"/>
                      </a:lnTo>
                      <a:lnTo>
                        <a:pt x="1285" y="693"/>
                      </a:lnTo>
                      <a:lnTo>
                        <a:pt x="1281" y="694"/>
                      </a:lnTo>
                      <a:lnTo>
                        <a:pt x="1283" y="697"/>
                      </a:lnTo>
                      <a:close/>
                      <a:moveTo>
                        <a:pt x="1097" y="805"/>
                      </a:moveTo>
                      <a:lnTo>
                        <a:pt x="1097" y="805"/>
                      </a:lnTo>
                      <a:lnTo>
                        <a:pt x="1095" y="802"/>
                      </a:lnTo>
                      <a:lnTo>
                        <a:pt x="1087" y="803"/>
                      </a:lnTo>
                      <a:lnTo>
                        <a:pt x="1088" y="806"/>
                      </a:lnTo>
                      <a:lnTo>
                        <a:pt x="1097" y="805"/>
                      </a:lnTo>
                      <a:close/>
                      <a:moveTo>
                        <a:pt x="1282" y="798"/>
                      </a:moveTo>
                      <a:lnTo>
                        <a:pt x="1282" y="798"/>
                      </a:lnTo>
                      <a:lnTo>
                        <a:pt x="1285" y="794"/>
                      </a:lnTo>
                      <a:lnTo>
                        <a:pt x="1283" y="792"/>
                      </a:lnTo>
                      <a:lnTo>
                        <a:pt x="1281" y="792"/>
                      </a:lnTo>
                      <a:lnTo>
                        <a:pt x="1278" y="795"/>
                      </a:lnTo>
                      <a:lnTo>
                        <a:pt x="1282" y="798"/>
                      </a:lnTo>
                      <a:close/>
                      <a:moveTo>
                        <a:pt x="831" y="715"/>
                      </a:moveTo>
                      <a:lnTo>
                        <a:pt x="831" y="715"/>
                      </a:lnTo>
                      <a:lnTo>
                        <a:pt x="824" y="712"/>
                      </a:lnTo>
                      <a:lnTo>
                        <a:pt x="822" y="713"/>
                      </a:lnTo>
                      <a:lnTo>
                        <a:pt x="821" y="715"/>
                      </a:lnTo>
                      <a:lnTo>
                        <a:pt x="824" y="716"/>
                      </a:lnTo>
                      <a:lnTo>
                        <a:pt x="825" y="718"/>
                      </a:lnTo>
                      <a:lnTo>
                        <a:pt x="827" y="716"/>
                      </a:lnTo>
                      <a:lnTo>
                        <a:pt x="831" y="715"/>
                      </a:lnTo>
                      <a:close/>
                      <a:moveTo>
                        <a:pt x="1264" y="149"/>
                      </a:moveTo>
                      <a:lnTo>
                        <a:pt x="1264" y="149"/>
                      </a:lnTo>
                      <a:lnTo>
                        <a:pt x="1260" y="151"/>
                      </a:lnTo>
                      <a:lnTo>
                        <a:pt x="1261" y="153"/>
                      </a:lnTo>
                      <a:lnTo>
                        <a:pt x="1263" y="154"/>
                      </a:lnTo>
                      <a:lnTo>
                        <a:pt x="1264" y="154"/>
                      </a:lnTo>
                      <a:lnTo>
                        <a:pt x="1267" y="153"/>
                      </a:lnTo>
                      <a:lnTo>
                        <a:pt x="1264" y="149"/>
                      </a:lnTo>
                      <a:close/>
                      <a:moveTo>
                        <a:pt x="1721" y="396"/>
                      </a:moveTo>
                      <a:lnTo>
                        <a:pt x="1721" y="396"/>
                      </a:lnTo>
                      <a:lnTo>
                        <a:pt x="1722" y="399"/>
                      </a:lnTo>
                      <a:lnTo>
                        <a:pt x="1729" y="398"/>
                      </a:lnTo>
                      <a:lnTo>
                        <a:pt x="1728" y="394"/>
                      </a:lnTo>
                      <a:lnTo>
                        <a:pt x="1721" y="396"/>
                      </a:lnTo>
                      <a:close/>
                      <a:moveTo>
                        <a:pt x="1757" y="309"/>
                      </a:moveTo>
                      <a:lnTo>
                        <a:pt x="1757" y="309"/>
                      </a:lnTo>
                      <a:lnTo>
                        <a:pt x="1754" y="308"/>
                      </a:lnTo>
                      <a:lnTo>
                        <a:pt x="1750" y="311"/>
                      </a:lnTo>
                      <a:lnTo>
                        <a:pt x="1754" y="313"/>
                      </a:lnTo>
                      <a:lnTo>
                        <a:pt x="1757" y="309"/>
                      </a:lnTo>
                      <a:close/>
                      <a:moveTo>
                        <a:pt x="1401" y="741"/>
                      </a:moveTo>
                      <a:lnTo>
                        <a:pt x="1401" y="741"/>
                      </a:lnTo>
                      <a:lnTo>
                        <a:pt x="1398" y="745"/>
                      </a:lnTo>
                      <a:lnTo>
                        <a:pt x="1403" y="747"/>
                      </a:lnTo>
                      <a:lnTo>
                        <a:pt x="1404" y="747"/>
                      </a:lnTo>
                      <a:lnTo>
                        <a:pt x="1405" y="745"/>
                      </a:lnTo>
                      <a:lnTo>
                        <a:pt x="1401" y="741"/>
                      </a:lnTo>
                      <a:close/>
                      <a:moveTo>
                        <a:pt x="1243" y="293"/>
                      </a:moveTo>
                      <a:lnTo>
                        <a:pt x="1243" y="293"/>
                      </a:lnTo>
                      <a:lnTo>
                        <a:pt x="1245" y="294"/>
                      </a:lnTo>
                      <a:lnTo>
                        <a:pt x="1246" y="287"/>
                      </a:lnTo>
                      <a:lnTo>
                        <a:pt x="1242" y="287"/>
                      </a:lnTo>
                      <a:lnTo>
                        <a:pt x="1243" y="293"/>
                      </a:lnTo>
                      <a:close/>
                      <a:moveTo>
                        <a:pt x="1403" y="1118"/>
                      </a:moveTo>
                      <a:lnTo>
                        <a:pt x="1403" y="1118"/>
                      </a:lnTo>
                      <a:lnTo>
                        <a:pt x="1400" y="1121"/>
                      </a:lnTo>
                      <a:lnTo>
                        <a:pt x="1405" y="1126"/>
                      </a:lnTo>
                      <a:lnTo>
                        <a:pt x="1408" y="1122"/>
                      </a:lnTo>
                      <a:lnTo>
                        <a:pt x="1403" y="1118"/>
                      </a:lnTo>
                      <a:close/>
                      <a:moveTo>
                        <a:pt x="793" y="704"/>
                      </a:moveTo>
                      <a:lnTo>
                        <a:pt x="793" y="704"/>
                      </a:lnTo>
                      <a:lnTo>
                        <a:pt x="793" y="700"/>
                      </a:lnTo>
                      <a:lnTo>
                        <a:pt x="785" y="701"/>
                      </a:lnTo>
                      <a:lnTo>
                        <a:pt x="786" y="702"/>
                      </a:lnTo>
                      <a:lnTo>
                        <a:pt x="793" y="704"/>
                      </a:lnTo>
                      <a:close/>
                      <a:moveTo>
                        <a:pt x="1729" y="691"/>
                      </a:moveTo>
                      <a:lnTo>
                        <a:pt x="1729" y="691"/>
                      </a:lnTo>
                      <a:lnTo>
                        <a:pt x="1725" y="689"/>
                      </a:lnTo>
                      <a:lnTo>
                        <a:pt x="1724" y="690"/>
                      </a:lnTo>
                      <a:lnTo>
                        <a:pt x="1722" y="691"/>
                      </a:lnTo>
                      <a:lnTo>
                        <a:pt x="1725" y="695"/>
                      </a:lnTo>
                      <a:lnTo>
                        <a:pt x="1729" y="691"/>
                      </a:lnTo>
                      <a:close/>
                      <a:moveTo>
                        <a:pt x="1239" y="71"/>
                      </a:moveTo>
                      <a:lnTo>
                        <a:pt x="1239" y="71"/>
                      </a:lnTo>
                      <a:lnTo>
                        <a:pt x="1234" y="74"/>
                      </a:lnTo>
                      <a:lnTo>
                        <a:pt x="1235" y="75"/>
                      </a:lnTo>
                      <a:lnTo>
                        <a:pt x="1238" y="77"/>
                      </a:lnTo>
                      <a:lnTo>
                        <a:pt x="1239" y="77"/>
                      </a:lnTo>
                      <a:lnTo>
                        <a:pt x="1242" y="75"/>
                      </a:lnTo>
                      <a:lnTo>
                        <a:pt x="1241" y="74"/>
                      </a:lnTo>
                      <a:lnTo>
                        <a:pt x="1239" y="71"/>
                      </a:lnTo>
                      <a:close/>
                      <a:moveTo>
                        <a:pt x="1045" y="819"/>
                      </a:moveTo>
                      <a:lnTo>
                        <a:pt x="1045" y="819"/>
                      </a:lnTo>
                      <a:lnTo>
                        <a:pt x="1044" y="821"/>
                      </a:lnTo>
                      <a:lnTo>
                        <a:pt x="1043" y="823"/>
                      </a:lnTo>
                      <a:lnTo>
                        <a:pt x="1044" y="824"/>
                      </a:lnTo>
                      <a:lnTo>
                        <a:pt x="1047" y="826"/>
                      </a:lnTo>
                      <a:lnTo>
                        <a:pt x="1048" y="824"/>
                      </a:lnTo>
                      <a:lnTo>
                        <a:pt x="1049" y="823"/>
                      </a:lnTo>
                      <a:lnTo>
                        <a:pt x="1048" y="821"/>
                      </a:lnTo>
                      <a:lnTo>
                        <a:pt x="1045" y="819"/>
                      </a:lnTo>
                      <a:close/>
                      <a:moveTo>
                        <a:pt x="1238" y="167"/>
                      </a:moveTo>
                      <a:lnTo>
                        <a:pt x="1238" y="167"/>
                      </a:lnTo>
                      <a:lnTo>
                        <a:pt x="1234" y="169"/>
                      </a:lnTo>
                      <a:lnTo>
                        <a:pt x="1236" y="171"/>
                      </a:lnTo>
                      <a:lnTo>
                        <a:pt x="1238" y="172"/>
                      </a:lnTo>
                      <a:lnTo>
                        <a:pt x="1241" y="171"/>
                      </a:lnTo>
                      <a:lnTo>
                        <a:pt x="1242" y="168"/>
                      </a:lnTo>
                      <a:lnTo>
                        <a:pt x="1238" y="167"/>
                      </a:lnTo>
                      <a:close/>
                      <a:moveTo>
                        <a:pt x="37" y="118"/>
                      </a:moveTo>
                      <a:lnTo>
                        <a:pt x="37" y="118"/>
                      </a:lnTo>
                      <a:lnTo>
                        <a:pt x="37" y="122"/>
                      </a:lnTo>
                      <a:lnTo>
                        <a:pt x="44" y="121"/>
                      </a:lnTo>
                      <a:lnTo>
                        <a:pt x="44" y="118"/>
                      </a:lnTo>
                      <a:lnTo>
                        <a:pt x="37" y="118"/>
                      </a:lnTo>
                      <a:close/>
                      <a:moveTo>
                        <a:pt x="759" y="374"/>
                      </a:moveTo>
                      <a:lnTo>
                        <a:pt x="759" y="374"/>
                      </a:lnTo>
                      <a:lnTo>
                        <a:pt x="757" y="378"/>
                      </a:lnTo>
                      <a:lnTo>
                        <a:pt x="757" y="380"/>
                      </a:lnTo>
                      <a:lnTo>
                        <a:pt x="760" y="381"/>
                      </a:lnTo>
                      <a:lnTo>
                        <a:pt x="761" y="380"/>
                      </a:lnTo>
                      <a:lnTo>
                        <a:pt x="763" y="378"/>
                      </a:lnTo>
                      <a:lnTo>
                        <a:pt x="761" y="377"/>
                      </a:lnTo>
                      <a:lnTo>
                        <a:pt x="759" y="374"/>
                      </a:lnTo>
                      <a:close/>
                      <a:moveTo>
                        <a:pt x="760" y="140"/>
                      </a:moveTo>
                      <a:lnTo>
                        <a:pt x="760" y="140"/>
                      </a:lnTo>
                      <a:lnTo>
                        <a:pt x="757" y="139"/>
                      </a:lnTo>
                      <a:lnTo>
                        <a:pt x="755" y="139"/>
                      </a:lnTo>
                      <a:lnTo>
                        <a:pt x="753" y="139"/>
                      </a:lnTo>
                      <a:lnTo>
                        <a:pt x="750" y="140"/>
                      </a:lnTo>
                      <a:lnTo>
                        <a:pt x="750" y="142"/>
                      </a:lnTo>
                      <a:lnTo>
                        <a:pt x="752" y="143"/>
                      </a:lnTo>
                      <a:lnTo>
                        <a:pt x="755" y="144"/>
                      </a:lnTo>
                      <a:lnTo>
                        <a:pt x="756" y="144"/>
                      </a:lnTo>
                      <a:lnTo>
                        <a:pt x="759" y="143"/>
                      </a:lnTo>
                      <a:lnTo>
                        <a:pt x="760" y="140"/>
                      </a:lnTo>
                      <a:close/>
                      <a:moveTo>
                        <a:pt x="1689" y="131"/>
                      </a:moveTo>
                      <a:lnTo>
                        <a:pt x="1689" y="131"/>
                      </a:lnTo>
                      <a:lnTo>
                        <a:pt x="1686" y="135"/>
                      </a:lnTo>
                      <a:lnTo>
                        <a:pt x="1686" y="136"/>
                      </a:lnTo>
                      <a:lnTo>
                        <a:pt x="1688" y="137"/>
                      </a:lnTo>
                      <a:lnTo>
                        <a:pt x="1690" y="139"/>
                      </a:lnTo>
                      <a:lnTo>
                        <a:pt x="1692" y="137"/>
                      </a:lnTo>
                      <a:lnTo>
                        <a:pt x="1692" y="136"/>
                      </a:lnTo>
                      <a:lnTo>
                        <a:pt x="1689" y="131"/>
                      </a:lnTo>
                      <a:close/>
                      <a:moveTo>
                        <a:pt x="749" y="635"/>
                      </a:moveTo>
                      <a:lnTo>
                        <a:pt x="749" y="635"/>
                      </a:lnTo>
                      <a:lnTo>
                        <a:pt x="748" y="636"/>
                      </a:lnTo>
                      <a:lnTo>
                        <a:pt x="755" y="639"/>
                      </a:lnTo>
                      <a:lnTo>
                        <a:pt x="756" y="636"/>
                      </a:lnTo>
                      <a:lnTo>
                        <a:pt x="749" y="635"/>
                      </a:lnTo>
                      <a:close/>
                      <a:moveTo>
                        <a:pt x="746" y="189"/>
                      </a:moveTo>
                      <a:lnTo>
                        <a:pt x="746" y="189"/>
                      </a:lnTo>
                      <a:lnTo>
                        <a:pt x="743" y="190"/>
                      </a:lnTo>
                      <a:lnTo>
                        <a:pt x="743" y="191"/>
                      </a:lnTo>
                      <a:lnTo>
                        <a:pt x="742" y="194"/>
                      </a:lnTo>
                      <a:lnTo>
                        <a:pt x="743" y="196"/>
                      </a:lnTo>
                      <a:lnTo>
                        <a:pt x="746" y="196"/>
                      </a:lnTo>
                      <a:lnTo>
                        <a:pt x="748" y="191"/>
                      </a:lnTo>
                      <a:lnTo>
                        <a:pt x="746" y="189"/>
                      </a:lnTo>
                      <a:close/>
                      <a:moveTo>
                        <a:pt x="739" y="356"/>
                      </a:moveTo>
                      <a:lnTo>
                        <a:pt x="739" y="356"/>
                      </a:lnTo>
                      <a:lnTo>
                        <a:pt x="743" y="358"/>
                      </a:lnTo>
                      <a:lnTo>
                        <a:pt x="745" y="358"/>
                      </a:lnTo>
                      <a:lnTo>
                        <a:pt x="746" y="356"/>
                      </a:lnTo>
                      <a:lnTo>
                        <a:pt x="748" y="355"/>
                      </a:lnTo>
                      <a:lnTo>
                        <a:pt x="746" y="353"/>
                      </a:lnTo>
                      <a:lnTo>
                        <a:pt x="743" y="352"/>
                      </a:lnTo>
                      <a:lnTo>
                        <a:pt x="742" y="353"/>
                      </a:lnTo>
                      <a:lnTo>
                        <a:pt x="739" y="356"/>
                      </a:lnTo>
                      <a:close/>
                      <a:moveTo>
                        <a:pt x="1328" y="812"/>
                      </a:moveTo>
                      <a:lnTo>
                        <a:pt x="1328" y="812"/>
                      </a:lnTo>
                      <a:lnTo>
                        <a:pt x="1326" y="816"/>
                      </a:lnTo>
                      <a:lnTo>
                        <a:pt x="1335" y="816"/>
                      </a:lnTo>
                      <a:lnTo>
                        <a:pt x="1336" y="813"/>
                      </a:lnTo>
                      <a:lnTo>
                        <a:pt x="1328" y="812"/>
                      </a:lnTo>
                      <a:close/>
                      <a:moveTo>
                        <a:pt x="745" y="708"/>
                      </a:moveTo>
                      <a:lnTo>
                        <a:pt x="745" y="708"/>
                      </a:lnTo>
                      <a:lnTo>
                        <a:pt x="739" y="715"/>
                      </a:lnTo>
                      <a:lnTo>
                        <a:pt x="741" y="716"/>
                      </a:lnTo>
                      <a:lnTo>
                        <a:pt x="743" y="716"/>
                      </a:lnTo>
                      <a:lnTo>
                        <a:pt x="745" y="716"/>
                      </a:lnTo>
                      <a:lnTo>
                        <a:pt x="746" y="713"/>
                      </a:lnTo>
                      <a:lnTo>
                        <a:pt x="746" y="712"/>
                      </a:lnTo>
                      <a:lnTo>
                        <a:pt x="745" y="7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903"/>
                <p:cNvSpPr>
                  <a:spLocks noEditPoints="1"/>
                </p:cNvSpPr>
                <p:nvPr/>
              </p:nvSpPr>
              <p:spPr bwMode="auto">
                <a:xfrm>
                  <a:off x="957247" y="2427349"/>
                  <a:ext cx="157163" cy="66675"/>
                </a:xfrm>
                <a:custGeom>
                  <a:avLst/>
                  <a:gdLst>
                    <a:gd name="T0" fmla="*/ 61739042 w 296"/>
                    <a:gd name="T1" fmla="*/ 5040313 h 126"/>
                    <a:gd name="T2" fmla="*/ 64840357 w 296"/>
                    <a:gd name="T3" fmla="*/ 8400521 h 126"/>
                    <a:gd name="T4" fmla="*/ 70760517 w 296"/>
                    <a:gd name="T5" fmla="*/ 10080625 h 126"/>
                    <a:gd name="T6" fmla="*/ 72452143 w 296"/>
                    <a:gd name="T7" fmla="*/ 12040658 h 126"/>
                    <a:gd name="T8" fmla="*/ 63148731 w 296"/>
                    <a:gd name="T9" fmla="*/ 10920942 h 126"/>
                    <a:gd name="T10" fmla="*/ 61175167 w 296"/>
                    <a:gd name="T11" fmla="*/ 16801042 h 126"/>
                    <a:gd name="T12" fmla="*/ 67377796 w 296"/>
                    <a:gd name="T13" fmla="*/ 22401213 h 126"/>
                    <a:gd name="T14" fmla="*/ 83446651 w 296"/>
                    <a:gd name="T15" fmla="*/ 23241529 h 126"/>
                    <a:gd name="T16" fmla="*/ 78372303 w 296"/>
                    <a:gd name="T17" fmla="*/ 26041879 h 126"/>
                    <a:gd name="T18" fmla="*/ 71324392 w 296"/>
                    <a:gd name="T19" fmla="*/ 25201563 h 126"/>
                    <a:gd name="T20" fmla="*/ 64840357 w 296"/>
                    <a:gd name="T21" fmla="*/ 25201563 h 126"/>
                    <a:gd name="T22" fmla="*/ 61175167 w 296"/>
                    <a:gd name="T23" fmla="*/ 21841354 h 126"/>
                    <a:gd name="T24" fmla="*/ 53000036 w 296"/>
                    <a:gd name="T25" fmla="*/ 26041879 h 126"/>
                    <a:gd name="T26" fmla="*/ 55536944 w 296"/>
                    <a:gd name="T27" fmla="*/ 31921979 h 126"/>
                    <a:gd name="T28" fmla="*/ 60047947 w 296"/>
                    <a:gd name="T29" fmla="*/ 33042225 h 126"/>
                    <a:gd name="T30" fmla="*/ 64276481 w 296"/>
                    <a:gd name="T31" fmla="*/ 32201908 h 126"/>
                    <a:gd name="T32" fmla="*/ 65122294 w 296"/>
                    <a:gd name="T33" fmla="*/ 34161942 h 126"/>
                    <a:gd name="T34" fmla="*/ 53563911 w 296"/>
                    <a:gd name="T35" fmla="*/ 33602083 h 126"/>
                    <a:gd name="T36" fmla="*/ 49052909 w 296"/>
                    <a:gd name="T37" fmla="*/ 28281842 h 126"/>
                    <a:gd name="T38" fmla="*/ 38904214 w 296"/>
                    <a:gd name="T39" fmla="*/ 31081662 h 126"/>
                    <a:gd name="T40" fmla="*/ 33547929 w 296"/>
                    <a:gd name="T41" fmla="*/ 30521804 h 126"/>
                    <a:gd name="T42" fmla="*/ 25090330 w 296"/>
                    <a:gd name="T43" fmla="*/ 32201908 h 126"/>
                    <a:gd name="T44" fmla="*/ 30446615 w 296"/>
                    <a:gd name="T45" fmla="*/ 28561771 h 126"/>
                    <a:gd name="T46" fmla="*/ 33547929 w 296"/>
                    <a:gd name="T47" fmla="*/ 28281842 h 126"/>
                    <a:gd name="T48" fmla="*/ 38622276 w 296"/>
                    <a:gd name="T49" fmla="*/ 27161596 h 126"/>
                    <a:gd name="T50" fmla="*/ 33829867 w 296"/>
                    <a:gd name="T51" fmla="*/ 23241529 h 126"/>
                    <a:gd name="T52" fmla="*/ 26781956 w 296"/>
                    <a:gd name="T53" fmla="*/ 21281496 h 126"/>
                    <a:gd name="T54" fmla="*/ 19452107 w 296"/>
                    <a:gd name="T55" fmla="*/ 28001912 h 126"/>
                    <a:gd name="T56" fmla="*/ 10430632 w 296"/>
                    <a:gd name="T57" fmla="*/ 26041879 h 126"/>
                    <a:gd name="T58" fmla="*/ 4792410 w 296"/>
                    <a:gd name="T59" fmla="*/ 21841354 h 126"/>
                    <a:gd name="T60" fmla="*/ 0 w 296"/>
                    <a:gd name="T61" fmla="*/ 18201217 h 126"/>
                    <a:gd name="T62" fmla="*/ 1127751 w 296"/>
                    <a:gd name="T63" fmla="*/ 15400867 h 126"/>
                    <a:gd name="T64" fmla="*/ 10430632 w 296"/>
                    <a:gd name="T65" fmla="*/ 20441179 h 126"/>
                    <a:gd name="T66" fmla="*/ 15505510 w 296"/>
                    <a:gd name="T67" fmla="*/ 26881667 h 126"/>
                    <a:gd name="T68" fmla="*/ 21425671 w 296"/>
                    <a:gd name="T69" fmla="*/ 22121283 h 126"/>
                    <a:gd name="T70" fmla="*/ 26500018 w 296"/>
                    <a:gd name="T71" fmla="*/ 14280621 h 126"/>
                    <a:gd name="T72" fmla="*/ 19170169 w 296"/>
                    <a:gd name="T73" fmla="*/ 17080971 h 126"/>
                    <a:gd name="T74" fmla="*/ 18042419 w 296"/>
                    <a:gd name="T75" fmla="*/ 19321463 h 126"/>
                    <a:gd name="T76" fmla="*/ 20297920 w 296"/>
                    <a:gd name="T77" fmla="*/ 9800696 h 126"/>
                    <a:gd name="T78" fmla="*/ 25090330 w 296"/>
                    <a:gd name="T79" fmla="*/ 11200871 h 126"/>
                    <a:gd name="T80" fmla="*/ 31574365 w 296"/>
                    <a:gd name="T81" fmla="*/ 15400867 h 126"/>
                    <a:gd name="T82" fmla="*/ 32702116 w 296"/>
                    <a:gd name="T83" fmla="*/ 19041004 h 126"/>
                    <a:gd name="T84" fmla="*/ 45952125 w 296"/>
                    <a:gd name="T85" fmla="*/ 17080971 h 126"/>
                    <a:gd name="T86" fmla="*/ 51026472 w 296"/>
                    <a:gd name="T87" fmla="*/ 10080625 h 126"/>
                    <a:gd name="T88" fmla="*/ 52718098 w 296"/>
                    <a:gd name="T89" fmla="*/ 4199996 h 126"/>
                    <a:gd name="T90" fmla="*/ 55536944 w 296"/>
                    <a:gd name="T91" fmla="*/ 0 h 126"/>
                    <a:gd name="T92" fmla="*/ 54973069 w 296"/>
                    <a:gd name="T93" fmla="*/ 20441179 h 126"/>
                    <a:gd name="T94" fmla="*/ 43696624 w 296"/>
                    <a:gd name="T95" fmla="*/ 20441179 h 126"/>
                    <a:gd name="T96" fmla="*/ 48489033 w 296"/>
                    <a:gd name="T97" fmla="*/ 23521458 h 126"/>
                    <a:gd name="T98" fmla="*/ 50744535 w 296"/>
                    <a:gd name="T99" fmla="*/ 24361775 h 126"/>
                    <a:gd name="T100" fmla="*/ 57228570 w 296"/>
                    <a:gd name="T101" fmla="*/ 21841354 h 126"/>
                    <a:gd name="T102" fmla="*/ 54127787 w 296"/>
                    <a:gd name="T103" fmla="*/ 12040658 h 126"/>
                    <a:gd name="T104" fmla="*/ 59202134 w 296"/>
                    <a:gd name="T105" fmla="*/ 15120937 h 126"/>
                    <a:gd name="T106" fmla="*/ 60611822 w 296"/>
                    <a:gd name="T107" fmla="*/ 10360554 h 126"/>
                    <a:gd name="T108" fmla="*/ 56100820 w 296"/>
                    <a:gd name="T109" fmla="*/ 9800696 h 126"/>
                    <a:gd name="T110" fmla="*/ 51026472 w 296"/>
                    <a:gd name="T111" fmla="*/ 17080971 h 126"/>
                    <a:gd name="T112" fmla="*/ 50744535 w 296"/>
                    <a:gd name="T113" fmla="*/ 14841008 h 126"/>
                    <a:gd name="T114" fmla="*/ 47643751 w 296"/>
                    <a:gd name="T115" fmla="*/ 18201217 h 126"/>
                    <a:gd name="T116" fmla="*/ 41441653 w 296"/>
                    <a:gd name="T117" fmla="*/ 23521458 h 1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96" h="126">
                      <a:moveTo>
                        <a:pt x="212" y="3"/>
                      </a:moveTo>
                      <a:lnTo>
                        <a:pt x="212" y="3"/>
                      </a:lnTo>
                      <a:lnTo>
                        <a:pt x="209" y="10"/>
                      </a:lnTo>
                      <a:lnTo>
                        <a:pt x="219" y="18"/>
                      </a:lnTo>
                      <a:lnTo>
                        <a:pt x="244" y="15"/>
                      </a:lnTo>
                      <a:lnTo>
                        <a:pt x="244" y="30"/>
                      </a:lnTo>
                      <a:lnTo>
                        <a:pt x="230" y="30"/>
                      </a:lnTo>
                      <a:lnTo>
                        <a:pt x="235" y="33"/>
                      </a:lnTo>
                      <a:lnTo>
                        <a:pt x="239" y="36"/>
                      </a:lnTo>
                      <a:lnTo>
                        <a:pt x="245" y="37"/>
                      </a:lnTo>
                      <a:lnTo>
                        <a:pt x="248" y="37"/>
                      </a:lnTo>
                      <a:lnTo>
                        <a:pt x="251" y="36"/>
                      </a:lnTo>
                      <a:lnTo>
                        <a:pt x="244" y="30"/>
                      </a:lnTo>
                      <a:lnTo>
                        <a:pt x="253" y="33"/>
                      </a:lnTo>
                      <a:lnTo>
                        <a:pt x="257" y="43"/>
                      </a:lnTo>
                      <a:lnTo>
                        <a:pt x="251" y="46"/>
                      </a:lnTo>
                      <a:lnTo>
                        <a:pt x="245" y="46"/>
                      </a:lnTo>
                      <a:lnTo>
                        <a:pt x="237" y="44"/>
                      </a:lnTo>
                      <a:lnTo>
                        <a:pt x="224" y="39"/>
                      </a:lnTo>
                      <a:lnTo>
                        <a:pt x="223" y="50"/>
                      </a:lnTo>
                      <a:lnTo>
                        <a:pt x="213" y="53"/>
                      </a:lnTo>
                      <a:lnTo>
                        <a:pt x="216" y="55"/>
                      </a:lnTo>
                      <a:lnTo>
                        <a:pt x="217" y="60"/>
                      </a:lnTo>
                      <a:lnTo>
                        <a:pt x="224" y="65"/>
                      </a:lnTo>
                      <a:lnTo>
                        <a:pt x="230" y="71"/>
                      </a:lnTo>
                      <a:lnTo>
                        <a:pt x="234" y="76"/>
                      </a:lnTo>
                      <a:lnTo>
                        <a:pt x="237" y="79"/>
                      </a:lnTo>
                      <a:lnTo>
                        <a:pt x="239" y="80"/>
                      </a:lnTo>
                      <a:lnTo>
                        <a:pt x="246" y="82"/>
                      </a:lnTo>
                      <a:lnTo>
                        <a:pt x="292" y="80"/>
                      </a:lnTo>
                      <a:lnTo>
                        <a:pt x="296" y="83"/>
                      </a:lnTo>
                      <a:lnTo>
                        <a:pt x="296" y="86"/>
                      </a:lnTo>
                      <a:lnTo>
                        <a:pt x="295" y="89"/>
                      </a:lnTo>
                      <a:lnTo>
                        <a:pt x="292" y="90"/>
                      </a:lnTo>
                      <a:lnTo>
                        <a:pt x="289" y="90"/>
                      </a:lnTo>
                      <a:lnTo>
                        <a:pt x="278" y="93"/>
                      </a:lnTo>
                      <a:lnTo>
                        <a:pt x="269" y="96"/>
                      </a:lnTo>
                      <a:lnTo>
                        <a:pt x="256" y="97"/>
                      </a:lnTo>
                      <a:lnTo>
                        <a:pt x="251" y="98"/>
                      </a:lnTo>
                      <a:lnTo>
                        <a:pt x="245" y="97"/>
                      </a:lnTo>
                      <a:lnTo>
                        <a:pt x="253" y="90"/>
                      </a:lnTo>
                      <a:lnTo>
                        <a:pt x="251" y="87"/>
                      </a:lnTo>
                      <a:lnTo>
                        <a:pt x="248" y="87"/>
                      </a:lnTo>
                      <a:lnTo>
                        <a:pt x="241" y="89"/>
                      </a:lnTo>
                      <a:lnTo>
                        <a:pt x="234" y="90"/>
                      </a:lnTo>
                      <a:lnTo>
                        <a:pt x="230" y="90"/>
                      </a:lnTo>
                      <a:lnTo>
                        <a:pt x="226" y="87"/>
                      </a:lnTo>
                      <a:lnTo>
                        <a:pt x="226" y="84"/>
                      </a:lnTo>
                      <a:lnTo>
                        <a:pt x="221" y="80"/>
                      </a:lnTo>
                      <a:lnTo>
                        <a:pt x="217" y="78"/>
                      </a:lnTo>
                      <a:lnTo>
                        <a:pt x="213" y="78"/>
                      </a:lnTo>
                      <a:lnTo>
                        <a:pt x="208" y="80"/>
                      </a:lnTo>
                      <a:lnTo>
                        <a:pt x="184" y="91"/>
                      </a:lnTo>
                      <a:lnTo>
                        <a:pt x="188" y="93"/>
                      </a:lnTo>
                      <a:lnTo>
                        <a:pt x="190" y="96"/>
                      </a:lnTo>
                      <a:lnTo>
                        <a:pt x="191" y="100"/>
                      </a:lnTo>
                      <a:lnTo>
                        <a:pt x="191" y="105"/>
                      </a:lnTo>
                      <a:lnTo>
                        <a:pt x="190" y="111"/>
                      </a:lnTo>
                      <a:lnTo>
                        <a:pt x="197" y="114"/>
                      </a:lnTo>
                      <a:lnTo>
                        <a:pt x="199" y="108"/>
                      </a:lnTo>
                      <a:lnTo>
                        <a:pt x="210" y="115"/>
                      </a:lnTo>
                      <a:lnTo>
                        <a:pt x="213" y="118"/>
                      </a:lnTo>
                      <a:lnTo>
                        <a:pt x="216" y="119"/>
                      </a:lnTo>
                      <a:lnTo>
                        <a:pt x="219" y="119"/>
                      </a:lnTo>
                      <a:lnTo>
                        <a:pt x="223" y="116"/>
                      </a:lnTo>
                      <a:lnTo>
                        <a:pt x="226" y="115"/>
                      </a:lnTo>
                      <a:lnTo>
                        <a:pt x="228" y="115"/>
                      </a:lnTo>
                      <a:lnTo>
                        <a:pt x="234" y="118"/>
                      </a:lnTo>
                      <a:lnTo>
                        <a:pt x="233" y="120"/>
                      </a:lnTo>
                      <a:lnTo>
                        <a:pt x="231" y="122"/>
                      </a:lnTo>
                      <a:lnTo>
                        <a:pt x="215" y="125"/>
                      </a:lnTo>
                      <a:lnTo>
                        <a:pt x="206" y="125"/>
                      </a:lnTo>
                      <a:lnTo>
                        <a:pt x="197" y="122"/>
                      </a:lnTo>
                      <a:lnTo>
                        <a:pt x="192" y="120"/>
                      </a:lnTo>
                      <a:lnTo>
                        <a:pt x="190" y="120"/>
                      </a:lnTo>
                      <a:lnTo>
                        <a:pt x="187" y="122"/>
                      </a:lnTo>
                      <a:lnTo>
                        <a:pt x="184" y="126"/>
                      </a:lnTo>
                      <a:lnTo>
                        <a:pt x="184" y="102"/>
                      </a:lnTo>
                      <a:lnTo>
                        <a:pt x="174" y="101"/>
                      </a:lnTo>
                      <a:lnTo>
                        <a:pt x="165" y="100"/>
                      </a:lnTo>
                      <a:lnTo>
                        <a:pt x="155" y="101"/>
                      </a:lnTo>
                      <a:lnTo>
                        <a:pt x="143" y="104"/>
                      </a:lnTo>
                      <a:lnTo>
                        <a:pt x="138" y="111"/>
                      </a:lnTo>
                      <a:lnTo>
                        <a:pt x="130" y="105"/>
                      </a:lnTo>
                      <a:lnTo>
                        <a:pt x="123" y="112"/>
                      </a:lnTo>
                      <a:lnTo>
                        <a:pt x="119" y="109"/>
                      </a:lnTo>
                      <a:lnTo>
                        <a:pt x="116" y="109"/>
                      </a:lnTo>
                      <a:lnTo>
                        <a:pt x="113" y="112"/>
                      </a:lnTo>
                      <a:lnTo>
                        <a:pt x="111" y="116"/>
                      </a:lnTo>
                      <a:lnTo>
                        <a:pt x="89" y="115"/>
                      </a:lnTo>
                      <a:lnTo>
                        <a:pt x="89" y="112"/>
                      </a:lnTo>
                      <a:lnTo>
                        <a:pt x="108" y="105"/>
                      </a:lnTo>
                      <a:lnTo>
                        <a:pt x="108" y="102"/>
                      </a:lnTo>
                      <a:lnTo>
                        <a:pt x="93" y="100"/>
                      </a:lnTo>
                      <a:lnTo>
                        <a:pt x="100" y="97"/>
                      </a:lnTo>
                      <a:lnTo>
                        <a:pt x="107" y="97"/>
                      </a:lnTo>
                      <a:lnTo>
                        <a:pt x="112" y="98"/>
                      </a:lnTo>
                      <a:lnTo>
                        <a:pt x="119" y="101"/>
                      </a:lnTo>
                      <a:lnTo>
                        <a:pt x="126" y="102"/>
                      </a:lnTo>
                      <a:lnTo>
                        <a:pt x="130" y="102"/>
                      </a:lnTo>
                      <a:lnTo>
                        <a:pt x="133" y="102"/>
                      </a:lnTo>
                      <a:lnTo>
                        <a:pt x="136" y="100"/>
                      </a:lnTo>
                      <a:lnTo>
                        <a:pt x="137" y="97"/>
                      </a:lnTo>
                      <a:lnTo>
                        <a:pt x="140" y="89"/>
                      </a:lnTo>
                      <a:lnTo>
                        <a:pt x="123" y="90"/>
                      </a:lnTo>
                      <a:lnTo>
                        <a:pt x="120" y="83"/>
                      </a:lnTo>
                      <a:lnTo>
                        <a:pt x="113" y="83"/>
                      </a:lnTo>
                      <a:lnTo>
                        <a:pt x="107" y="83"/>
                      </a:lnTo>
                      <a:lnTo>
                        <a:pt x="101" y="80"/>
                      </a:lnTo>
                      <a:lnTo>
                        <a:pt x="95" y="76"/>
                      </a:lnTo>
                      <a:lnTo>
                        <a:pt x="89" y="84"/>
                      </a:lnTo>
                      <a:lnTo>
                        <a:pt x="83" y="91"/>
                      </a:lnTo>
                      <a:lnTo>
                        <a:pt x="79" y="96"/>
                      </a:lnTo>
                      <a:lnTo>
                        <a:pt x="73" y="97"/>
                      </a:lnTo>
                      <a:lnTo>
                        <a:pt x="69" y="100"/>
                      </a:lnTo>
                      <a:lnTo>
                        <a:pt x="65" y="102"/>
                      </a:lnTo>
                      <a:lnTo>
                        <a:pt x="53" y="96"/>
                      </a:lnTo>
                      <a:lnTo>
                        <a:pt x="46" y="93"/>
                      </a:lnTo>
                      <a:lnTo>
                        <a:pt x="41" y="93"/>
                      </a:lnTo>
                      <a:lnTo>
                        <a:pt x="37" y="93"/>
                      </a:lnTo>
                      <a:lnTo>
                        <a:pt x="32" y="90"/>
                      </a:lnTo>
                      <a:lnTo>
                        <a:pt x="26" y="87"/>
                      </a:lnTo>
                      <a:lnTo>
                        <a:pt x="19" y="83"/>
                      </a:lnTo>
                      <a:lnTo>
                        <a:pt x="18" y="82"/>
                      </a:lnTo>
                      <a:lnTo>
                        <a:pt x="17" y="78"/>
                      </a:lnTo>
                      <a:lnTo>
                        <a:pt x="10" y="82"/>
                      </a:lnTo>
                      <a:lnTo>
                        <a:pt x="0" y="66"/>
                      </a:lnTo>
                      <a:lnTo>
                        <a:pt x="0" y="65"/>
                      </a:lnTo>
                      <a:lnTo>
                        <a:pt x="1" y="64"/>
                      </a:lnTo>
                      <a:lnTo>
                        <a:pt x="4" y="62"/>
                      </a:lnTo>
                      <a:lnTo>
                        <a:pt x="7" y="60"/>
                      </a:lnTo>
                      <a:lnTo>
                        <a:pt x="7" y="58"/>
                      </a:lnTo>
                      <a:lnTo>
                        <a:pt x="4" y="55"/>
                      </a:lnTo>
                      <a:lnTo>
                        <a:pt x="35" y="60"/>
                      </a:lnTo>
                      <a:lnTo>
                        <a:pt x="28" y="69"/>
                      </a:lnTo>
                      <a:lnTo>
                        <a:pt x="37" y="73"/>
                      </a:lnTo>
                      <a:lnTo>
                        <a:pt x="46" y="78"/>
                      </a:lnTo>
                      <a:lnTo>
                        <a:pt x="50" y="80"/>
                      </a:lnTo>
                      <a:lnTo>
                        <a:pt x="53" y="84"/>
                      </a:lnTo>
                      <a:lnTo>
                        <a:pt x="54" y="90"/>
                      </a:lnTo>
                      <a:lnTo>
                        <a:pt x="55" y="96"/>
                      </a:lnTo>
                      <a:lnTo>
                        <a:pt x="69" y="84"/>
                      </a:lnTo>
                      <a:lnTo>
                        <a:pt x="71" y="83"/>
                      </a:lnTo>
                      <a:lnTo>
                        <a:pt x="72" y="82"/>
                      </a:lnTo>
                      <a:lnTo>
                        <a:pt x="76" y="79"/>
                      </a:lnTo>
                      <a:lnTo>
                        <a:pt x="82" y="76"/>
                      </a:lnTo>
                      <a:lnTo>
                        <a:pt x="84" y="73"/>
                      </a:lnTo>
                      <a:lnTo>
                        <a:pt x="89" y="69"/>
                      </a:lnTo>
                      <a:lnTo>
                        <a:pt x="91" y="61"/>
                      </a:lnTo>
                      <a:lnTo>
                        <a:pt x="94" y="51"/>
                      </a:lnTo>
                      <a:lnTo>
                        <a:pt x="65" y="47"/>
                      </a:lnTo>
                      <a:lnTo>
                        <a:pt x="59" y="58"/>
                      </a:lnTo>
                      <a:lnTo>
                        <a:pt x="64" y="60"/>
                      </a:lnTo>
                      <a:lnTo>
                        <a:pt x="68" y="61"/>
                      </a:lnTo>
                      <a:lnTo>
                        <a:pt x="72" y="61"/>
                      </a:lnTo>
                      <a:lnTo>
                        <a:pt x="73" y="62"/>
                      </a:lnTo>
                      <a:lnTo>
                        <a:pt x="73" y="65"/>
                      </a:lnTo>
                      <a:lnTo>
                        <a:pt x="66" y="68"/>
                      </a:lnTo>
                      <a:lnTo>
                        <a:pt x="64" y="69"/>
                      </a:lnTo>
                      <a:lnTo>
                        <a:pt x="61" y="68"/>
                      </a:lnTo>
                      <a:lnTo>
                        <a:pt x="54" y="64"/>
                      </a:lnTo>
                      <a:lnTo>
                        <a:pt x="46" y="54"/>
                      </a:lnTo>
                      <a:lnTo>
                        <a:pt x="72" y="35"/>
                      </a:lnTo>
                      <a:lnTo>
                        <a:pt x="95" y="30"/>
                      </a:lnTo>
                      <a:lnTo>
                        <a:pt x="97" y="32"/>
                      </a:lnTo>
                      <a:lnTo>
                        <a:pt x="89" y="40"/>
                      </a:lnTo>
                      <a:lnTo>
                        <a:pt x="93" y="42"/>
                      </a:lnTo>
                      <a:lnTo>
                        <a:pt x="97" y="44"/>
                      </a:lnTo>
                      <a:lnTo>
                        <a:pt x="102" y="50"/>
                      </a:lnTo>
                      <a:lnTo>
                        <a:pt x="107" y="53"/>
                      </a:lnTo>
                      <a:lnTo>
                        <a:pt x="112" y="55"/>
                      </a:lnTo>
                      <a:lnTo>
                        <a:pt x="125" y="58"/>
                      </a:lnTo>
                      <a:lnTo>
                        <a:pt x="112" y="65"/>
                      </a:lnTo>
                      <a:lnTo>
                        <a:pt x="116" y="68"/>
                      </a:lnTo>
                      <a:lnTo>
                        <a:pt x="144" y="69"/>
                      </a:lnTo>
                      <a:lnTo>
                        <a:pt x="156" y="68"/>
                      </a:lnTo>
                      <a:lnTo>
                        <a:pt x="159" y="68"/>
                      </a:lnTo>
                      <a:lnTo>
                        <a:pt x="161" y="65"/>
                      </a:lnTo>
                      <a:lnTo>
                        <a:pt x="163" y="61"/>
                      </a:lnTo>
                      <a:lnTo>
                        <a:pt x="143" y="54"/>
                      </a:lnTo>
                      <a:lnTo>
                        <a:pt x="156" y="47"/>
                      </a:lnTo>
                      <a:lnTo>
                        <a:pt x="169" y="42"/>
                      </a:lnTo>
                      <a:lnTo>
                        <a:pt x="181" y="36"/>
                      </a:lnTo>
                      <a:lnTo>
                        <a:pt x="187" y="32"/>
                      </a:lnTo>
                      <a:lnTo>
                        <a:pt x="192" y="28"/>
                      </a:lnTo>
                      <a:lnTo>
                        <a:pt x="184" y="18"/>
                      </a:lnTo>
                      <a:lnTo>
                        <a:pt x="187" y="15"/>
                      </a:lnTo>
                      <a:lnTo>
                        <a:pt x="190" y="12"/>
                      </a:lnTo>
                      <a:lnTo>
                        <a:pt x="194" y="8"/>
                      </a:lnTo>
                      <a:lnTo>
                        <a:pt x="197" y="7"/>
                      </a:lnTo>
                      <a:lnTo>
                        <a:pt x="197" y="4"/>
                      </a:lnTo>
                      <a:lnTo>
                        <a:pt x="197" y="0"/>
                      </a:lnTo>
                      <a:lnTo>
                        <a:pt x="213" y="3"/>
                      </a:lnTo>
                      <a:lnTo>
                        <a:pt x="212" y="3"/>
                      </a:lnTo>
                      <a:close/>
                      <a:moveTo>
                        <a:pt x="203" y="78"/>
                      </a:moveTo>
                      <a:lnTo>
                        <a:pt x="203" y="78"/>
                      </a:lnTo>
                      <a:lnTo>
                        <a:pt x="195" y="73"/>
                      </a:lnTo>
                      <a:lnTo>
                        <a:pt x="185" y="71"/>
                      </a:lnTo>
                      <a:lnTo>
                        <a:pt x="177" y="69"/>
                      </a:lnTo>
                      <a:lnTo>
                        <a:pt x="172" y="68"/>
                      </a:lnTo>
                      <a:lnTo>
                        <a:pt x="161" y="71"/>
                      </a:lnTo>
                      <a:lnTo>
                        <a:pt x="155" y="73"/>
                      </a:lnTo>
                      <a:lnTo>
                        <a:pt x="151" y="79"/>
                      </a:lnTo>
                      <a:lnTo>
                        <a:pt x="165" y="80"/>
                      </a:lnTo>
                      <a:lnTo>
                        <a:pt x="169" y="82"/>
                      </a:lnTo>
                      <a:lnTo>
                        <a:pt x="172" y="84"/>
                      </a:lnTo>
                      <a:lnTo>
                        <a:pt x="173" y="87"/>
                      </a:lnTo>
                      <a:lnTo>
                        <a:pt x="173" y="90"/>
                      </a:lnTo>
                      <a:lnTo>
                        <a:pt x="176" y="90"/>
                      </a:lnTo>
                      <a:lnTo>
                        <a:pt x="179" y="89"/>
                      </a:lnTo>
                      <a:lnTo>
                        <a:pt x="180" y="87"/>
                      </a:lnTo>
                      <a:lnTo>
                        <a:pt x="180" y="86"/>
                      </a:lnTo>
                      <a:lnTo>
                        <a:pt x="180" y="82"/>
                      </a:lnTo>
                      <a:lnTo>
                        <a:pt x="181" y="80"/>
                      </a:lnTo>
                      <a:lnTo>
                        <a:pt x="183" y="79"/>
                      </a:lnTo>
                      <a:lnTo>
                        <a:pt x="203" y="78"/>
                      </a:lnTo>
                      <a:close/>
                      <a:moveTo>
                        <a:pt x="190" y="40"/>
                      </a:moveTo>
                      <a:lnTo>
                        <a:pt x="190" y="40"/>
                      </a:lnTo>
                      <a:lnTo>
                        <a:pt x="188" y="43"/>
                      </a:lnTo>
                      <a:lnTo>
                        <a:pt x="192" y="43"/>
                      </a:lnTo>
                      <a:lnTo>
                        <a:pt x="195" y="43"/>
                      </a:lnTo>
                      <a:lnTo>
                        <a:pt x="197" y="44"/>
                      </a:lnTo>
                      <a:lnTo>
                        <a:pt x="199" y="47"/>
                      </a:lnTo>
                      <a:lnTo>
                        <a:pt x="202" y="57"/>
                      </a:lnTo>
                      <a:lnTo>
                        <a:pt x="210" y="54"/>
                      </a:lnTo>
                      <a:lnTo>
                        <a:pt x="208" y="47"/>
                      </a:lnTo>
                      <a:lnTo>
                        <a:pt x="216" y="43"/>
                      </a:lnTo>
                      <a:lnTo>
                        <a:pt x="215" y="37"/>
                      </a:lnTo>
                      <a:lnTo>
                        <a:pt x="212" y="32"/>
                      </a:lnTo>
                      <a:lnTo>
                        <a:pt x="209" y="30"/>
                      </a:lnTo>
                      <a:lnTo>
                        <a:pt x="205" y="32"/>
                      </a:lnTo>
                      <a:lnTo>
                        <a:pt x="199" y="35"/>
                      </a:lnTo>
                      <a:lnTo>
                        <a:pt x="190" y="40"/>
                      </a:lnTo>
                      <a:close/>
                      <a:moveTo>
                        <a:pt x="169" y="65"/>
                      </a:moveTo>
                      <a:lnTo>
                        <a:pt x="169" y="65"/>
                      </a:lnTo>
                      <a:lnTo>
                        <a:pt x="176" y="64"/>
                      </a:lnTo>
                      <a:lnTo>
                        <a:pt x="181" y="61"/>
                      </a:lnTo>
                      <a:lnTo>
                        <a:pt x="184" y="58"/>
                      </a:lnTo>
                      <a:lnTo>
                        <a:pt x="185" y="57"/>
                      </a:lnTo>
                      <a:lnTo>
                        <a:pt x="185" y="53"/>
                      </a:lnTo>
                      <a:lnTo>
                        <a:pt x="185" y="50"/>
                      </a:lnTo>
                      <a:lnTo>
                        <a:pt x="180" y="53"/>
                      </a:lnTo>
                      <a:lnTo>
                        <a:pt x="174" y="55"/>
                      </a:lnTo>
                      <a:lnTo>
                        <a:pt x="172" y="57"/>
                      </a:lnTo>
                      <a:lnTo>
                        <a:pt x="170" y="58"/>
                      </a:lnTo>
                      <a:lnTo>
                        <a:pt x="169" y="61"/>
                      </a:lnTo>
                      <a:lnTo>
                        <a:pt x="169" y="65"/>
                      </a:lnTo>
                      <a:close/>
                      <a:moveTo>
                        <a:pt x="159" y="91"/>
                      </a:moveTo>
                      <a:lnTo>
                        <a:pt x="159" y="91"/>
                      </a:lnTo>
                      <a:lnTo>
                        <a:pt x="159" y="89"/>
                      </a:lnTo>
                      <a:lnTo>
                        <a:pt x="147" y="84"/>
                      </a:lnTo>
                      <a:lnTo>
                        <a:pt x="147" y="97"/>
                      </a:lnTo>
                      <a:lnTo>
                        <a:pt x="159"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904"/>
                <p:cNvSpPr>
                  <a:spLocks noEditPoints="1"/>
                </p:cNvSpPr>
                <p:nvPr/>
              </p:nvSpPr>
              <p:spPr bwMode="auto">
                <a:xfrm>
                  <a:off x="906447" y="2400362"/>
                  <a:ext cx="149225" cy="52388"/>
                </a:xfrm>
                <a:custGeom>
                  <a:avLst/>
                  <a:gdLst>
                    <a:gd name="T0" fmla="*/ 63843958 w 282"/>
                    <a:gd name="T1" fmla="*/ 27147675 h 98"/>
                    <a:gd name="T2" fmla="*/ 60763679 w 282"/>
                    <a:gd name="T3" fmla="*/ 21432572 h 98"/>
                    <a:gd name="T4" fmla="*/ 56283225 w 282"/>
                    <a:gd name="T5" fmla="*/ 20861115 h 98"/>
                    <a:gd name="T6" fmla="*/ 53483404 w 282"/>
                    <a:gd name="T7" fmla="*/ 18860749 h 98"/>
                    <a:gd name="T8" fmla="*/ 53483404 w 282"/>
                    <a:gd name="T9" fmla="*/ 14288560 h 98"/>
                    <a:gd name="T10" fmla="*/ 46203129 w 282"/>
                    <a:gd name="T11" fmla="*/ 16574387 h 98"/>
                    <a:gd name="T12" fmla="*/ 39482713 w 282"/>
                    <a:gd name="T13" fmla="*/ 15716935 h 98"/>
                    <a:gd name="T14" fmla="*/ 45362813 w 282"/>
                    <a:gd name="T15" fmla="*/ 12859650 h 98"/>
                    <a:gd name="T16" fmla="*/ 45082883 w 282"/>
                    <a:gd name="T17" fmla="*/ 7715469 h 98"/>
                    <a:gd name="T18" fmla="*/ 42282533 w 282"/>
                    <a:gd name="T19" fmla="*/ 8572922 h 98"/>
                    <a:gd name="T20" fmla="*/ 38362467 w 282"/>
                    <a:gd name="T21" fmla="*/ 9144379 h 98"/>
                    <a:gd name="T22" fmla="*/ 33602083 w 282"/>
                    <a:gd name="T23" fmla="*/ 8287461 h 98"/>
                    <a:gd name="T24" fmla="*/ 31921979 w 282"/>
                    <a:gd name="T25" fmla="*/ 7430008 h 98"/>
                    <a:gd name="T26" fmla="*/ 26321808 w 282"/>
                    <a:gd name="T27" fmla="*/ 11430741 h 98"/>
                    <a:gd name="T28" fmla="*/ 36122504 w 282"/>
                    <a:gd name="T29" fmla="*/ 14574021 h 98"/>
                    <a:gd name="T30" fmla="*/ 33322154 w 282"/>
                    <a:gd name="T31" fmla="*/ 19717667 h 98"/>
                    <a:gd name="T32" fmla="*/ 39202254 w 282"/>
                    <a:gd name="T33" fmla="*/ 24004395 h 98"/>
                    <a:gd name="T34" fmla="*/ 27441525 w 282"/>
                    <a:gd name="T35" fmla="*/ 20575120 h 98"/>
                    <a:gd name="T36" fmla="*/ 23241529 w 282"/>
                    <a:gd name="T37" fmla="*/ 14288560 h 98"/>
                    <a:gd name="T38" fmla="*/ 19881321 w 282"/>
                    <a:gd name="T39" fmla="*/ 17431840 h 98"/>
                    <a:gd name="T40" fmla="*/ 19321463 w 282"/>
                    <a:gd name="T41" fmla="*/ 20575120 h 98"/>
                    <a:gd name="T42" fmla="*/ 15120937 w 282"/>
                    <a:gd name="T43" fmla="*/ 19717667 h 98"/>
                    <a:gd name="T44" fmla="*/ 14841008 w 282"/>
                    <a:gd name="T45" fmla="*/ 23146943 h 98"/>
                    <a:gd name="T46" fmla="*/ 12040658 w 282"/>
                    <a:gd name="T47" fmla="*/ 28005128 h 98"/>
                    <a:gd name="T48" fmla="*/ 6160558 w 282"/>
                    <a:gd name="T49" fmla="*/ 27719132 h 98"/>
                    <a:gd name="T50" fmla="*/ 7280275 w 282"/>
                    <a:gd name="T51" fmla="*/ 23718400 h 98"/>
                    <a:gd name="T52" fmla="*/ 4199996 w 282"/>
                    <a:gd name="T53" fmla="*/ 21718033 h 98"/>
                    <a:gd name="T54" fmla="*/ 7840662 w 282"/>
                    <a:gd name="T55" fmla="*/ 16860383 h 98"/>
                    <a:gd name="T56" fmla="*/ 13160904 w 282"/>
                    <a:gd name="T57" fmla="*/ 20003663 h 98"/>
                    <a:gd name="T58" fmla="*/ 14000692 w 282"/>
                    <a:gd name="T59" fmla="*/ 17431840 h 98"/>
                    <a:gd name="T60" fmla="*/ 21841354 w 282"/>
                    <a:gd name="T61" fmla="*/ 12288193 h 98"/>
                    <a:gd name="T62" fmla="*/ 24361775 w 282"/>
                    <a:gd name="T63" fmla="*/ 9144379 h 98"/>
                    <a:gd name="T64" fmla="*/ 29401558 w 282"/>
                    <a:gd name="T65" fmla="*/ 6001099 h 98"/>
                    <a:gd name="T66" fmla="*/ 31921979 w 282"/>
                    <a:gd name="T67" fmla="*/ 3143280 h 98"/>
                    <a:gd name="T68" fmla="*/ 36962292 w 282"/>
                    <a:gd name="T69" fmla="*/ 2286362 h 98"/>
                    <a:gd name="T70" fmla="*/ 41162817 w 282"/>
                    <a:gd name="T71" fmla="*/ 6287095 h 98"/>
                    <a:gd name="T72" fmla="*/ 45362813 w 282"/>
                    <a:gd name="T73" fmla="*/ 3143280 h 98"/>
                    <a:gd name="T74" fmla="*/ 50123196 w 282"/>
                    <a:gd name="T75" fmla="*/ 0 h 98"/>
                    <a:gd name="T76" fmla="*/ 50683054 w 282"/>
                    <a:gd name="T77" fmla="*/ 5429642 h 98"/>
                    <a:gd name="T78" fmla="*/ 45362813 w 282"/>
                    <a:gd name="T79" fmla="*/ 5429642 h 98"/>
                    <a:gd name="T80" fmla="*/ 48443092 w 282"/>
                    <a:gd name="T81" fmla="*/ 7144013 h 98"/>
                    <a:gd name="T82" fmla="*/ 54323192 w 282"/>
                    <a:gd name="T83" fmla="*/ 8287461 h 98"/>
                    <a:gd name="T84" fmla="*/ 57403471 w 282"/>
                    <a:gd name="T85" fmla="*/ 12288193 h 98"/>
                    <a:gd name="T86" fmla="*/ 63564029 w 282"/>
                    <a:gd name="T87" fmla="*/ 19432206 h 98"/>
                    <a:gd name="T88" fmla="*/ 68324413 w 282"/>
                    <a:gd name="T89" fmla="*/ 14860017 h 98"/>
                    <a:gd name="T90" fmla="*/ 61603996 w 282"/>
                    <a:gd name="T91" fmla="*/ 9144379 h 98"/>
                    <a:gd name="T92" fmla="*/ 58243787 w 282"/>
                    <a:gd name="T93" fmla="*/ 6287095 h 98"/>
                    <a:gd name="T94" fmla="*/ 58803646 w 282"/>
                    <a:gd name="T95" fmla="*/ 4286728 h 98"/>
                    <a:gd name="T96" fmla="*/ 68604342 w 282"/>
                    <a:gd name="T97" fmla="*/ 9430375 h 98"/>
                    <a:gd name="T98" fmla="*/ 72804338 w 282"/>
                    <a:gd name="T99" fmla="*/ 12573655 h 98"/>
                    <a:gd name="T100" fmla="*/ 74484442 w 282"/>
                    <a:gd name="T101" fmla="*/ 17431840 h 98"/>
                    <a:gd name="T102" fmla="*/ 75604688 w 282"/>
                    <a:gd name="T103" fmla="*/ 23718400 h 98"/>
                    <a:gd name="T104" fmla="*/ 65524062 w 282"/>
                    <a:gd name="T105" fmla="*/ 20861115 h 98"/>
                    <a:gd name="T106" fmla="*/ 64683746 w 282"/>
                    <a:gd name="T107" fmla="*/ 23146943 h 98"/>
                    <a:gd name="T108" fmla="*/ 70844304 w 282"/>
                    <a:gd name="T109" fmla="*/ 25147309 h 98"/>
                    <a:gd name="T110" fmla="*/ 28561771 w 282"/>
                    <a:gd name="T111" fmla="*/ 15431473 h 98"/>
                    <a:gd name="T112" fmla="*/ 31362121 w 282"/>
                    <a:gd name="T113" fmla="*/ 15431473 h 98"/>
                    <a:gd name="T114" fmla="*/ 71684621 w 282"/>
                    <a:gd name="T115" fmla="*/ 17431840 h 98"/>
                    <a:gd name="T116" fmla="*/ 69724588 w 282"/>
                    <a:gd name="T117" fmla="*/ 17717301 h 9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2" h="98">
                      <a:moveTo>
                        <a:pt x="253" y="88"/>
                      </a:moveTo>
                      <a:lnTo>
                        <a:pt x="253" y="88"/>
                      </a:lnTo>
                      <a:lnTo>
                        <a:pt x="245" y="94"/>
                      </a:lnTo>
                      <a:lnTo>
                        <a:pt x="237" y="97"/>
                      </a:lnTo>
                      <a:lnTo>
                        <a:pt x="228" y="95"/>
                      </a:lnTo>
                      <a:lnTo>
                        <a:pt x="223" y="93"/>
                      </a:lnTo>
                      <a:lnTo>
                        <a:pt x="210" y="83"/>
                      </a:lnTo>
                      <a:lnTo>
                        <a:pt x="217" y="75"/>
                      </a:lnTo>
                      <a:lnTo>
                        <a:pt x="216" y="72"/>
                      </a:lnTo>
                      <a:lnTo>
                        <a:pt x="201" y="73"/>
                      </a:lnTo>
                      <a:lnTo>
                        <a:pt x="197" y="73"/>
                      </a:lnTo>
                      <a:lnTo>
                        <a:pt x="192" y="72"/>
                      </a:lnTo>
                      <a:lnTo>
                        <a:pt x="190" y="69"/>
                      </a:lnTo>
                      <a:lnTo>
                        <a:pt x="190" y="68"/>
                      </a:lnTo>
                      <a:lnTo>
                        <a:pt x="191" y="66"/>
                      </a:lnTo>
                      <a:lnTo>
                        <a:pt x="192" y="63"/>
                      </a:lnTo>
                      <a:lnTo>
                        <a:pt x="194" y="61"/>
                      </a:lnTo>
                      <a:lnTo>
                        <a:pt x="194" y="55"/>
                      </a:lnTo>
                      <a:lnTo>
                        <a:pt x="191" y="50"/>
                      </a:lnTo>
                      <a:lnTo>
                        <a:pt x="188" y="44"/>
                      </a:lnTo>
                      <a:lnTo>
                        <a:pt x="166" y="58"/>
                      </a:lnTo>
                      <a:lnTo>
                        <a:pt x="165" y="58"/>
                      </a:lnTo>
                      <a:lnTo>
                        <a:pt x="162" y="58"/>
                      </a:lnTo>
                      <a:lnTo>
                        <a:pt x="140" y="59"/>
                      </a:lnTo>
                      <a:lnTo>
                        <a:pt x="141" y="55"/>
                      </a:lnTo>
                      <a:lnTo>
                        <a:pt x="144" y="52"/>
                      </a:lnTo>
                      <a:lnTo>
                        <a:pt x="147" y="50"/>
                      </a:lnTo>
                      <a:lnTo>
                        <a:pt x="151" y="48"/>
                      </a:lnTo>
                      <a:lnTo>
                        <a:pt x="159" y="47"/>
                      </a:lnTo>
                      <a:lnTo>
                        <a:pt x="162" y="45"/>
                      </a:lnTo>
                      <a:lnTo>
                        <a:pt x="165" y="43"/>
                      </a:lnTo>
                      <a:lnTo>
                        <a:pt x="163" y="32"/>
                      </a:lnTo>
                      <a:lnTo>
                        <a:pt x="161" y="27"/>
                      </a:lnTo>
                      <a:lnTo>
                        <a:pt x="159" y="26"/>
                      </a:lnTo>
                      <a:lnTo>
                        <a:pt x="154" y="27"/>
                      </a:lnTo>
                      <a:lnTo>
                        <a:pt x="151" y="30"/>
                      </a:lnTo>
                      <a:lnTo>
                        <a:pt x="150" y="33"/>
                      </a:lnTo>
                      <a:lnTo>
                        <a:pt x="147" y="34"/>
                      </a:lnTo>
                      <a:lnTo>
                        <a:pt x="141" y="36"/>
                      </a:lnTo>
                      <a:lnTo>
                        <a:pt x="137" y="32"/>
                      </a:lnTo>
                      <a:lnTo>
                        <a:pt x="133" y="30"/>
                      </a:lnTo>
                      <a:lnTo>
                        <a:pt x="127" y="30"/>
                      </a:lnTo>
                      <a:lnTo>
                        <a:pt x="120" y="32"/>
                      </a:lnTo>
                      <a:lnTo>
                        <a:pt x="120" y="29"/>
                      </a:lnTo>
                      <a:lnTo>
                        <a:pt x="122" y="26"/>
                      </a:lnTo>
                      <a:lnTo>
                        <a:pt x="120" y="25"/>
                      </a:lnTo>
                      <a:lnTo>
                        <a:pt x="118" y="23"/>
                      </a:lnTo>
                      <a:lnTo>
                        <a:pt x="114" y="26"/>
                      </a:lnTo>
                      <a:lnTo>
                        <a:pt x="112" y="30"/>
                      </a:lnTo>
                      <a:lnTo>
                        <a:pt x="116" y="39"/>
                      </a:lnTo>
                      <a:lnTo>
                        <a:pt x="94" y="40"/>
                      </a:lnTo>
                      <a:lnTo>
                        <a:pt x="102" y="45"/>
                      </a:lnTo>
                      <a:lnTo>
                        <a:pt x="111" y="48"/>
                      </a:lnTo>
                      <a:lnTo>
                        <a:pt x="119" y="51"/>
                      </a:lnTo>
                      <a:lnTo>
                        <a:pt x="129" y="51"/>
                      </a:lnTo>
                      <a:lnTo>
                        <a:pt x="125" y="55"/>
                      </a:lnTo>
                      <a:lnTo>
                        <a:pt x="122" y="59"/>
                      </a:lnTo>
                      <a:lnTo>
                        <a:pt x="120" y="63"/>
                      </a:lnTo>
                      <a:lnTo>
                        <a:pt x="119" y="69"/>
                      </a:lnTo>
                      <a:lnTo>
                        <a:pt x="141" y="69"/>
                      </a:lnTo>
                      <a:lnTo>
                        <a:pt x="140" y="84"/>
                      </a:lnTo>
                      <a:lnTo>
                        <a:pt x="134" y="83"/>
                      </a:lnTo>
                      <a:lnTo>
                        <a:pt x="129" y="83"/>
                      </a:lnTo>
                      <a:lnTo>
                        <a:pt x="118" y="79"/>
                      </a:lnTo>
                      <a:lnTo>
                        <a:pt x="108" y="75"/>
                      </a:lnTo>
                      <a:lnTo>
                        <a:pt x="98" y="72"/>
                      </a:lnTo>
                      <a:lnTo>
                        <a:pt x="96" y="50"/>
                      </a:lnTo>
                      <a:lnTo>
                        <a:pt x="90" y="48"/>
                      </a:lnTo>
                      <a:lnTo>
                        <a:pt x="83" y="50"/>
                      </a:lnTo>
                      <a:lnTo>
                        <a:pt x="79" y="51"/>
                      </a:lnTo>
                      <a:lnTo>
                        <a:pt x="73" y="55"/>
                      </a:lnTo>
                      <a:lnTo>
                        <a:pt x="72" y="58"/>
                      </a:lnTo>
                      <a:lnTo>
                        <a:pt x="71" y="61"/>
                      </a:lnTo>
                      <a:lnTo>
                        <a:pt x="71" y="63"/>
                      </a:lnTo>
                      <a:lnTo>
                        <a:pt x="76" y="68"/>
                      </a:lnTo>
                      <a:lnTo>
                        <a:pt x="69" y="72"/>
                      </a:lnTo>
                      <a:lnTo>
                        <a:pt x="64" y="69"/>
                      </a:lnTo>
                      <a:lnTo>
                        <a:pt x="61" y="68"/>
                      </a:lnTo>
                      <a:lnTo>
                        <a:pt x="58" y="68"/>
                      </a:lnTo>
                      <a:lnTo>
                        <a:pt x="54" y="69"/>
                      </a:lnTo>
                      <a:lnTo>
                        <a:pt x="50" y="73"/>
                      </a:lnTo>
                      <a:lnTo>
                        <a:pt x="48" y="76"/>
                      </a:lnTo>
                      <a:lnTo>
                        <a:pt x="50" y="79"/>
                      </a:lnTo>
                      <a:lnTo>
                        <a:pt x="53" y="81"/>
                      </a:lnTo>
                      <a:lnTo>
                        <a:pt x="57" y="86"/>
                      </a:lnTo>
                      <a:lnTo>
                        <a:pt x="61" y="88"/>
                      </a:lnTo>
                      <a:lnTo>
                        <a:pt x="43" y="98"/>
                      </a:lnTo>
                      <a:lnTo>
                        <a:pt x="39" y="95"/>
                      </a:lnTo>
                      <a:lnTo>
                        <a:pt x="33" y="94"/>
                      </a:lnTo>
                      <a:lnTo>
                        <a:pt x="28" y="94"/>
                      </a:lnTo>
                      <a:lnTo>
                        <a:pt x="22" y="97"/>
                      </a:lnTo>
                      <a:lnTo>
                        <a:pt x="21" y="93"/>
                      </a:lnTo>
                      <a:lnTo>
                        <a:pt x="19" y="90"/>
                      </a:lnTo>
                      <a:lnTo>
                        <a:pt x="21" y="88"/>
                      </a:lnTo>
                      <a:lnTo>
                        <a:pt x="22" y="86"/>
                      </a:lnTo>
                      <a:lnTo>
                        <a:pt x="26" y="83"/>
                      </a:lnTo>
                      <a:lnTo>
                        <a:pt x="32" y="81"/>
                      </a:lnTo>
                      <a:lnTo>
                        <a:pt x="28" y="79"/>
                      </a:lnTo>
                      <a:lnTo>
                        <a:pt x="24" y="77"/>
                      </a:lnTo>
                      <a:lnTo>
                        <a:pt x="15" y="76"/>
                      </a:lnTo>
                      <a:lnTo>
                        <a:pt x="7" y="75"/>
                      </a:lnTo>
                      <a:lnTo>
                        <a:pt x="3" y="73"/>
                      </a:lnTo>
                      <a:lnTo>
                        <a:pt x="0" y="70"/>
                      </a:lnTo>
                      <a:lnTo>
                        <a:pt x="28" y="59"/>
                      </a:lnTo>
                      <a:lnTo>
                        <a:pt x="35" y="68"/>
                      </a:lnTo>
                      <a:lnTo>
                        <a:pt x="39" y="70"/>
                      </a:lnTo>
                      <a:lnTo>
                        <a:pt x="47" y="70"/>
                      </a:lnTo>
                      <a:lnTo>
                        <a:pt x="46" y="69"/>
                      </a:lnTo>
                      <a:lnTo>
                        <a:pt x="46" y="68"/>
                      </a:lnTo>
                      <a:lnTo>
                        <a:pt x="48" y="63"/>
                      </a:lnTo>
                      <a:lnTo>
                        <a:pt x="50" y="62"/>
                      </a:lnTo>
                      <a:lnTo>
                        <a:pt x="50" y="61"/>
                      </a:lnTo>
                      <a:lnTo>
                        <a:pt x="48" y="59"/>
                      </a:lnTo>
                      <a:lnTo>
                        <a:pt x="46" y="58"/>
                      </a:lnTo>
                      <a:lnTo>
                        <a:pt x="78" y="43"/>
                      </a:lnTo>
                      <a:lnTo>
                        <a:pt x="80" y="41"/>
                      </a:lnTo>
                      <a:lnTo>
                        <a:pt x="82" y="37"/>
                      </a:lnTo>
                      <a:lnTo>
                        <a:pt x="83" y="34"/>
                      </a:lnTo>
                      <a:lnTo>
                        <a:pt x="87" y="32"/>
                      </a:lnTo>
                      <a:lnTo>
                        <a:pt x="90" y="30"/>
                      </a:lnTo>
                      <a:lnTo>
                        <a:pt x="98" y="29"/>
                      </a:lnTo>
                      <a:lnTo>
                        <a:pt x="108" y="27"/>
                      </a:lnTo>
                      <a:lnTo>
                        <a:pt x="105" y="21"/>
                      </a:lnTo>
                      <a:lnTo>
                        <a:pt x="105" y="19"/>
                      </a:lnTo>
                      <a:lnTo>
                        <a:pt x="105" y="18"/>
                      </a:lnTo>
                      <a:lnTo>
                        <a:pt x="114" y="11"/>
                      </a:lnTo>
                      <a:lnTo>
                        <a:pt x="122" y="7"/>
                      </a:lnTo>
                      <a:lnTo>
                        <a:pt x="126" y="5"/>
                      </a:lnTo>
                      <a:lnTo>
                        <a:pt x="129" y="7"/>
                      </a:lnTo>
                      <a:lnTo>
                        <a:pt x="132" y="8"/>
                      </a:lnTo>
                      <a:lnTo>
                        <a:pt x="134" y="12"/>
                      </a:lnTo>
                      <a:lnTo>
                        <a:pt x="136" y="15"/>
                      </a:lnTo>
                      <a:lnTo>
                        <a:pt x="138" y="16"/>
                      </a:lnTo>
                      <a:lnTo>
                        <a:pt x="147" y="22"/>
                      </a:lnTo>
                      <a:lnTo>
                        <a:pt x="148" y="18"/>
                      </a:lnTo>
                      <a:lnTo>
                        <a:pt x="151" y="16"/>
                      </a:lnTo>
                      <a:lnTo>
                        <a:pt x="159" y="12"/>
                      </a:lnTo>
                      <a:lnTo>
                        <a:pt x="162" y="11"/>
                      </a:lnTo>
                      <a:lnTo>
                        <a:pt x="165" y="8"/>
                      </a:lnTo>
                      <a:lnTo>
                        <a:pt x="166" y="5"/>
                      </a:lnTo>
                      <a:lnTo>
                        <a:pt x="166" y="0"/>
                      </a:lnTo>
                      <a:lnTo>
                        <a:pt x="179" y="0"/>
                      </a:lnTo>
                      <a:lnTo>
                        <a:pt x="184" y="16"/>
                      </a:lnTo>
                      <a:lnTo>
                        <a:pt x="181" y="19"/>
                      </a:lnTo>
                      <a:lnTo>
                        <a:pt x="170" y="12"/>
                      </a:lnTo>
                      <a:lnTo>
                        <a:pt x="168" y="14"/>
                      </a:lnTo>
                      <a:lnTo>
                        <a:pt x="163" y="16"/>
                      </a:lnTo>
                      <a:lnTo>
                        <a:pt x="162" y="19"/>
                      </a:lnTo>
                      <a:lnTo>
                        <a:pt x="161" y="21"/>
                      </a:lnTo>
                      <a:lnTo>
                        <a:pt x="162" y="23"/>
                      </a:lnTo>
                      <a:lnTo>
                        <a:pt x="173" y="25"/>
                      </a:lnTo>
                      <a:lnTo>
                        <a:pt x="176" y="32"/>
                      </a:lnTo>
                      <a:lnTo>
                        <a:pt x="188" y="26"/>
                      </a:lnTo>
                      <a:lnTo>
                        <a:pt x="194" y="29"/>
                      </a:lnTo>
                      <a:lnTo>
                        <a:pt x="199" y="33"/>
                      </a:lnTo>
                      <a:lnTo>
                        <a:pt x="202" y="37"/>
                      </a:lnTo>
                      <a:lnTo>
                        <a:pt x="205" y="43"/>
                      </a:lnTo>
                      <a:lnTo>
                        <a:pt x="206" y="51"/>
                      </a:lnTo>
                      <a:lnTo>
                        <a:pt x="206" y="61"/>
                      </a:lnTo>
                      <a:lnTo>
                        <a:pt x="227" y="68"/>
                      </a:lnTo>
                      <a:lnTo>
                        <a:pt x="235" y="63"/>
                      </a:lnTo>
                      <a:lnTo>
                        <a:pt x="240" y="61"/>
                      </a:lnTo>
                      <a:lnTo>
                        <a:pt x="242" y="57"/>
                      </a:lnTo>
                      <a:lnTo>
                        <a:pt x="244" y="52"/>
                      </a:lnTo>
                      <a:lnTo>
                        <a:pt x="242" y="48"/>
                      </a:lnTo>
                      <a:lnTo>
                        <a:pt x="240" y="40"/>
                      </a:lnTo>
                      <a:lnTo>
                        <a:pt x="220" y="32"/>
                      </a:lnTo>
                      <a:lnTo>
                        <a:pt x="213" y="29"/>
                      </a:lnTo>
                      <a:lnTo>
                        <a:pt x="210" y="27"/>
                      </a:lnTo>
                      <a:lnTo>
                        <a:pt x="210" y="23"/>
                      </a:lnTo>
                      <a:lnTo>
                        <a:pt x="208" y="22"/>
                      </a:lnTo>
                      <a:lnTo>
                        <a:pt x="201" y="21"/>
                      </a:lnTo>
                      <a:lnTo>
                        <a:pt x="206" y="9"/>
                      </a:lnTo>
                      <a:lnTo>
                        <a:pt x="210" y="15"/>
                      </a:lnTo>
                      <a:lnTo>
                        <a:pt x="216" y="19"/>
                      </a:lnTo>
                      <a:lnTo>
                        <a:pt x="222" y="22"/>
                      </a:lnTo>
                      <a:lnTo>
                        <a:pt x="227" y="25"/>
                      </a:lnTo>
                      <a:lnTo>
                        <a:pt x="240" y="30"/>
                      </a:lnTo>
                      <a:lnTo>
                        <a:pt x="245" y="33"/>
                      </a:lnTo>
                      <a:lnTo>
                        <a:pt x="249" y="39"/>
                      </a:lnTo>
                      <a:lnTo>
                        <a:pt x="252" y="52"/>
                      </a:lnTo>
                      <a:lnTo>
                        <a:pt x="260" y="44"/>
                      </a:lnTo>
                      <a:lnTo>
                        <a:pt x="267" y="41"/>
                      </a:lnTo>
                      <a:lnTo>
                        <a:pt x="274" y="41"/>
                      </a:lnTo>
                      <a:lnTo>
                        <a:pt x="282" y="44"/>
                      </a:lnTo>
                      <a:lnTo>
                        <a:pt x="266" y="61"/>
                      </a:lnTo>
                      <a:lnTo>
                        <a:pt x="273" y="65"/>
                      </a:lnTo>
                      <a:lnTo>
                        <a:pt x="270" y="83"/>
                      </a:lnTo>
                      <a:lnTo>
                        <a:pt x="263" y="83"/>
                      </a:lnTo>
                      <a:lnTo>
                        <a:pt x="262" y="72"/>
                      </a:lnTo>
                      <a:lnTo>
                        <a:pt x="234" y="73"/>
                      </a:lnTo>
                      <a:lnTo>
                        <a:pt x="231" y="75"/>
                      </a:lnTo>
                      <a:lnTo>
                        <a:pt x="228" y="77"/>
                      </a:lnTo>
                      <a:lnTo>
                        <a:pt x="231" y="81"/>
                      </a:lnTo>
                      <a:lnTo>
                        <a:pt x="234" y="84"/>
                      </a:lnTo>
                      <a:lnTo>
                        <a:pt x="242" y="86"/>
                      </a:lnTo>
                      <a:lnTo>
                        <a:pt x="253" y="88"/>
                      </a:lnTo>
                      <a:close/>
                      <a:moveTo>
                        <a:pt x="112" y="54"/>
                      </a:moveTo>
                      <a:lnTo>
                        <a:pt x="112" y="54"/>
                      </a:lnTo>
                      <a:lnTo>
                        <a:pt x="109" y="51"/>
                      </a:lnTo>
                      <a:lnTo>
                        <a:pt x="102" y="54"/>
                      </a:lnTo>
                      <a:lnTo>
                        <a:pt x="104" y="58"/>
                      </a:lnTo>
                      <a:lnTo>
                        <a:pt x="112" y="54"/>
                      </a:lnTo>
                      <a:close/>
                      <a:moveTo>
                        <a:pt x="249" y="62"/>
                      </a:moveTo>
                      <a:lnTo>
                        <a:pt x="249" y="62"/>
                      </a:lnTo>
                      <a:lnTo>
                        <a:pt x="253" y="63"/>
                      </a:lnTo>
                      <a:lnTo>
                        <a:pt x="256" y="61"/>
                      </a:lnTo>
                      <a:lnTo>
                        <a:pt x="252" y="59"/>
                      </a:lnTo>
                      <a:lnTo>
                        <a:pt x="249"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905"/>
                <p:cNvSpPr>
                  <a:spLocks noEditPoints="1"/>
                </p:cNvSpPr>
                <p:nvPr/>
              </p:nvSpPr>
              <p:spPr bwMode="auto">
                <a:xfrm>
                  <a:off x="965184" y="2313049"/>
                  <a:ext cx="95250" cy="68263"/>
                </a:xfrm>
                <a:custGeom>
                  <a:avLst/>
                  <a:gdLst>
                    <a:gd name="T0" fmla="*/ 12175504 w 179"/>
                    <a:gd name="T1" fmla="*/ 25028522 h 128"/>
                    <a:gd name="T2" fmla="*/ 13308394 w 179"/>
                    <a:gd name="T3" fmla="*/ 19055510 h 128"/>
                    <a:gd name="T4" fmla="*/ 5096673 w 179"/>
                    <a:gd name="T5" fmla="*/ 15927144 h 128"/>
                    <a:gd name="T6" fmla="*/ 11043147 w 179"/>
                    <a:gd name="T7" fmla="*/ 15927144 h 128"/>
                    <a:gd name="T8" fmla="*/ 15290552 w 179"/>
                    <a:gd name="T9" fmla="*/ 15927144 h 128"/>
                    <a:gd name="T10" fmla="*/ 7078831 w 179"/>
                    <a:gd name="T11" fmla="*/ 10238917 h 128"/>
                    <a:gd name="T12" fmla="*/ 4813584 w 179"/>
                    <a:gd name="T13" fmla="*/ 9954665 h 128"/>
                    <a:gd name="T14" fmla="*/ 566179 w 179"/>
                    <a:gd name="T15" fmla="*/ 7110551 h 128"/>
                    <a:gd name="T16" fmla="*/ 3681226 w 179"/>
                    <a:gd name="T17" fmla="*/ 5972479 h 128"/>
                    <a:gd name="T18" fmla="*/ 7361920 w 179"/>
                    <a:gd name="T19" fmla="*/ 5119192 h 128"/>
                    <a:gd name="T20" fmla="*/ 7928099 w 179"/>
                    <a:gd name="T21" fmla="*/ 1422324 h 128"/>
                    <a:gd name="T22" fmla="*/ 9344078 w 179"/>
                    <a:gd name="T23" fmla="*/ 0 h 128"/>
                    <a:gd name="T24" fmla="*/ 14157662 w 179"/>
                    <a:gd name="T25" fmla="*/ 1706575 h 128"/>
                    <a:gd name="T26" fmla="*/ 23218651 w 179"/>
                    <a:gd name="T27" fmla="*/ 1706575 h 128"/>
                    <a:gd name="T28" fmla="*/ 27749145 w 179"/>
                    <a:gd name="T29" fmla="*/ 853288 h 128"/>
                    <a:gd name="T30" fmla="*/ 24351541 w 179"/>
                    <a:gd name="T31" fmla="*/ 12229743 h 128"/>
                    <a:gd name="T32" fmla="*/ 28315324 w 179"/>
                    <a:gd name="T33" fmla="*/ 10807953 h 128"/>
                    <a:gd name="T34" fmla="*/ 30580571 w 179"/>
                    <a:gd name="T35" fmla="*/ 11945492 h 128"/>
                    <a:gd name="T36" fmla="*/ 34544887 w 179"/>
                    <a:gd name="T37" fmla="*/ 19340294 h 128"/>
                    <a:gd name="T38" fmla="*/ 34544887 w 179"/>
                    <a:gd name="T39" fmla="*/ 25312774 h 128"/>
                    <a:gd name="T40" fmla="*/ 38509203 w 179"/>
                    <a:gd name="T41" fmla="*/ 21331121 h 128"/>
                    <a:gd name="T42" fmla="*/ 44455144 w 179"/>
                    <a:gd name="T43" fmla="*/ 21899624 h 128"/>
                    <a:gd name="T44" fmla="*/ 48136370 w 179"/>
                    <a:gd name="T45" fmla="*/ 20477833 h 128"/>
                    <a:gd name="T46" fmla="*/ 44455144 w 179"/>
                    <a:gd name="T47" fmla="*/ 23606199 h 128"/>
                    <a:gd name="T48" fmla="*/ 39641560 w 179"/>
                    <a:gd name="T49" fmla="*/ 27019349 h 128"/>
                    <a:gd name="T50" fmla="*/ 32279640 w 179"/>
                    <a:gd name="T51" fmla="*/ 27303600 h 128"/>
                    <a:gd name="T52" fmla="*/ 27749145 w 179"/>
                    <a:gd name="T53" fmla="*/ 28441139 h 128"/>
                    <a:gd name="T54" fmla="*/ 25200809 w 179"/>
                    <a:gd name="T55" fmla="*/ 28441139 h 128"/>
                    <a:gd name="T56" fmla="*/ 22652472 w 179"/>
                    <a:gd name="T57" fmla="*/ 32138540 h 128"/>
                    <a:gd name="T58" fmla="*/ 34827976 w 179"/>
                    <a:gd name="T59" fmla="*/ 32707576 h 128"/>
                    <a:gd name="T60" fmla="*/ 35677244 w 179"/>
                    <a:gd name="T61" fmla="*/ 34698403 h 128"/>
                    <a:gd name="T62" fmla="*/ 26050077 w 179"/>
                    <a:gd name="T63" fmla="*/ 34414151 h 128"/>
                    <a:gd name="T64" fmla="*/ 18971246 w 179"/>
                    <a:gd name="T65" fmla="*/ 34414151 h 128"/>
                    <a:gd name="T66" fmla="*/ 13308394 w 179"/>
                    <a:gd name="T67" fmla="*/ 33845115 h 128"/>
                    <a:gd name="T68" fmla="*/ 9910257 w 179"/>
                    <a:gd name="T69" fmla="*/ 34414151 h 128"/>
                    <a:gd name="T70" fmla="*/ 566179 w 179"/>
                    <a:gd name="T71" fmla="*/ 33276613 h 128"/>
                    <a:gd name="T72" fmla="*/ 13308394 w 179"/>
                    <a:gd name="T73" fmla="*/ 29579211 h 128"/>
                    <a:gd name="T74" fmla="*/ 11326236 w 179"/>
                    <a:gd name="T75" fmla="*/ 27303600 h 128"/>
                    <a:gd name="T76" fmla="*/ 5096673 w 179"/>
                    <a:gd name="T77" fmla="*/ 25312774 h 128"/>
                    <a:gd name="T78" fmla="*/ 0 w 179"/>
                    <a:gd name="T79" fmla="*/ 21899624 h 128"/>
                    <a:gd name="T80" fmla="*/ 4247405 w 179"/>
                    <a:gd name="T81" fmla="*/ 21899624 h 128"/>
                    <a:gd name="T82" fmla="*/ 9060989 w 179"/>
                    <a:gd name="T83" fmla="*/ 22184408 h 128"/>
                    <a:gd name="T84" fmla="*/ 17555799 w 179"/>
                    <a:gd name="T85" fmla="*/ 18487007 h 128"/>
                    <a:gd name="T86" fmla="*/ 15856730 w 179"/>
                    <a:gd name="T87" fmla="*/ 23321947 h 128"/>
                    <a:gd name="T88" fmla="*/ 15856730 w 179"/>
                    <a:gd name="T89" fmla="*/ 27588385 h 128"/>
                    <a:gd name="T90" fmla="*/ 18971246 w 179"/>
                    <a:gd name="T91" fmla="*/ 28156888 h 128"/>
                    <a:gd name="T92" fmla="*/ 22086293 w 179"/>
                    <a:gd name="T93" fmla="*/ 25597025 h 128"/>
                    <a:gd name="T94" fmla="*/ 27749145 w 179"/>
                    <a:gd name="T95" fmla="*/ 24459486 h 128"/>
                    <a:gd name="T96" fmla="*/ 30297482 w 179"/>
                    <a:gd name="T97" fmla="*/ 19908797 h 128"/>
                    <a:gd name="T98" fmla="*/ 29448214 w 179"/>
                    <a:gd name="T99" fmla="*/ 15073857 h 128"/>
                    <a:gd name="T100" fmla="*/ 24634630 w 179"/>
                    <a:gd name="T101" fmla="*/ 15927144 h 128"/>
                    <a:gd name="T102" fmla="*/ 18971246 w 179"/>
                    <a:gd name="T103" fmla="*/ 15927144 h 128"/>
                    <a:gd name="T104" fmla="*/ 18971246 w 179"/>
                    <a:gd name="T105" fmla="*/ 17917971 h 128"/>
                    <a:gd name="T106" fmla="*/ 20953404 w 179"/>
                    <a:gd name="T107" fmla="*/ 19908797 h 128"/>
                    <a:gd name="T108" fmla="*/ 17555799 w 179"/>
                    <a:gd name="T109" fmla="*/ 18487007 h 128"/>
                    <a:gd name="T110" fmla="*/ 20104135 w 179"/>
                    <a:gd name="T111" fmla="*/ 4834940 h 128"/>
                    <a:gd name="T112" fmla="*/ 16139820 w 179"/>
                    <a:gd name="T113" fmla="*/ 7679054 h 128"/>
                    <a:gd name="T114" fmla="*/ 22369383 w 179"/>
                    <a:gd name="T115" fmla="*/ 9669881 h 128"/>
                    <a:gd name="T116" fmla="*/ 9910257 w 179"/>
                    <a:gd name="T117" fmla="*/ 6541515 h 128"/>
                    <a:gd name="T118" fmla="*/ 15007462 w 179"/>
                    <a:gd name="T119" fmla="*/ 4834940 h 128"/>
                    <a:gd name="T120" fmla="*/ 13025304 w 179"/>
                    <a:gd name="T121" fmla="*/ 3128365 h 128"/>
                    <a:gd name="T122" fmla="*/ 9910257 w 179"/>
                    <a:gd name="T123" fmla="*/ 6541515 h 1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9" h="128">
                      <a:moveTo>
                        <a:pt x="38" y="72"/>
                      </a:moveTo>
                      <a:lnTo>
                        <a:pt x="38" y="72"/>
                      </a:lnTo>
                      <a:lnTo>
                        <a:pt x="40" y="83"/>
                      </a:lnTo>
                      <a:lnTo>
                        <a:pt x="43" y="88"/>
                      </a:lnTo>
                      <a:lnTo>
                        <a:pt x="47" y="93"/>
                      </a:lnTo>
                      <a:lnTo>
                        <a:pt x="47" y="67"/>
                      </a:lnTo>
                      <a:lnTo>
                        <a:pt x="39" y="68"/>
                      </a:lnTo>
                      <a:lnTo>
                        <a:pt x="31" y="65"/>
                      </a:lnTo>
                      <a:lnTo>
                        <a:pt x="24" y="61"/>
                      </a:lnTo>
                      <a:lnTo>
                        <a:pt x="18" y="56"/>
                      </a:lnTo>
                      <a:lnTo>
                        <a:pt x="28" y="53"/>
                      </a:lnTo>
                      <a:lnTo>
                        <a:pt x="35" y="53"/>
                      </a:lnTo>
                      <a:lnTo>
                        <a:pt x="39" y="56"/>
                      </a:lnTo>
                      <a:lnTo>
                        <a:pt x="46" y="60"/>
                      </a:lnTo>
                      <a:lnTo>
                        <a:pt x="51" y="59"/>
                      </a:lnTo>
                      <a:lnTo>
                        <a:pt x="54" y="56"/>
                      </a:lnTo>
                      <a:lnTo>
                        <a:pt x="56" y="53"/>
                      </a:lnTo>
                      <a:lnTo>
                        <a:pt x="57" y="49"/>
                      </a:lnTo>
                      <a:lnTo>
                        <a:pt x="25" y="36"/>
                      </a:lnTo>
                      <a:lnTo>
                        <a:pt x="21" y="35"/>
                      </a:lnTo>
                      <a:lnTo>
                        <a:pt x="17" y="35"/>
                      </a:lnTo>
                      <a:lnTo>
                        <a:pt x="10" y="35"/>
                      </a:lnTo>
                      <a:lnTo>
                        <a:pt x="6" y="35"/>
                      </a:lnTo>
                      <a:lnTo>
                        <a:pt x="3" y="32"/>
                      </a:lnTo>
                      <a:lnTo>
                        <a:pt x="2" y="25"/>
                      </a:lnTo>
                      <a:lnTo>
                        <a:pt x="4" y="24"/>
                      </a:lnTo>
                      <a:lnTo>
                        <a:pt x="7" y="23"/>
                      </a:lnTo>
                      <a:lnTo>
                        <a:pt x="13" y="21"/>
                      </a:lnTo>
                      <a:lnTo>
                        <a:pt x="28" y="23"/>
                      </a:lnTo>
                      <a:lnTo>
                        <a:pt x="26" y="20"/>
                      </a:lnTo>
                      <a:lnTo>
                        <a:pt x="26" y="18"/>
                      </a:lnTo>
                      <a:lnTo>
                        <a:pt x="28" y="14"/>
                      </a:lnTo>
                      <a:lnTo>
                        <a:pt x="29" y="10"/>
                      </a:lnTo>
                      <a:lnTo>
                        <a:pt x="29" y="7"/>
                      </a:lnTo>
                      <a:lnTo>
                        <a:pt x="28" y="5"/>
                      </a:lnTo>
                      <a:lnTo>
                        <a:pt x="28" y="3"/>
                      </a:lnTo>
                      <a:lnTo>
                        <a:pt x="31" y="2"/>
                      </a:lnTo>
                      <a:lnTo>
                        <a:pt x="33" y="0"/>
                      </a:lnTo>
                      <a:lnTo>
                        <a:pt x="36" y="2"/>
                      </a:lnTo>
                      <a:lnTo>
                        <a:pt x="43" y="5"/>
                      </a:lnTo>
                      <a:lnTo>
                        <a:pt x="50" y="6"/>
                      </a:lnTo>
                      <a:lnTo>
                        <a:pt x="65" y="7"/>
                      </a:lnTo>
                      <a:lnTo>
                        <a:pt x="76" y="7"/>
                      </a:lnTo>
                      <a:lnTo>
                        <a:pt x="82" y="6"/>
                      </a:lnTo>
                      <a:lnTo>
                        <a:pt x="87" y="5"/>
                      </a:lnTo>
                      <a:lnTo>
                        <a:pt x="92" y="3"/>
                      </a:lnTo>
                      <a:lnTo>
                        <a:pt x="98" y="3"/>
                      </a:lnTo>
                      <a:lnTo>
                        <a:pt x="83" y="17"/>
                      </a:lnTo>
                      <a:lnTo>
                        <a:pt x="86" y="43"/>
                      </a:lnTo>
                      <a:lnTo>
                        <a:pt x="96" y="39"/>
                      </a:lnTo>
                      <a:lnTo>
                        <a:pt x="100" y="38"/>
                      </a:lnTo>
                      <a:lnTo>
                        <a:pt x="104" y="38"/>
                      </a:lnTo>
                      <a:lnTo>
                        <a:pt x="107" y="39"/>
                      </a:lnTo>
                      <a:lnTo>
                        <a:pt x="108" y="42"/>
                      </a:lnTo>
                      <a:lnTo>
                        <a:pt x="110" y="49"/>
                      </a:lnTo>
                      <a:lnTo>
                        <a:pt x="114" y="56"/>
                      </a:lnTo>
                      <a:lnTo>
                        <a:pt x="118" y="61"/>
                      </a:lnTo>
                      <a:lnTo>
                        <a:pt x="122" y="68"/>
                      </a:lnTo>
                      <a:lnTo>
                        <a:pt x="111" y="75"/>
                      </a:lnTo>
                      <a:lnTo>
                        <a:pt x="122" y="89"/>
                      </a:lnTo>
                      <a:lnTo>
                        <a:pt x="126" y="75"/>
                      </a:lnTo>
                      <a:lnTo>
                        <a:pt x="136" y="75"/>
                      </a:lnTo>
                      <a:lnTo>
                        <a:pt x="144" y="74"/>
                      </a:lnTo>
                      <a:lnTo>
                        <a:pt x="148" y="74"/>
                      </a:lnTo>
                      <a:lnTo>
                        <a:pt x="152" y="74"/>
                      </a:lnTo>
                      <a:lnTo>
                        <a:pt x="157" y="77"/>
                      </a:lnTo>
                      <a:lnTo>
                        <a:pt x="161" y="81"/>
                      </a:lnTo>
                      <a:lnTo>
                        <a:pt x="170" y="72"/>
                      </a:lnTo>
                      <a:lnTo>
                        <a:pt x="179" y="82"/>
                      </a:lnTo>
                      <a:lnTo>
                        <a:pt x="168" y="82"/>
                      </a:lnTo>
                      <a:lnTo>
                        <a:pt x="157" y="83"/>
                      </a:lnTo>
                      <a:lnTo>
                        <a:pt x="151" y="85"/>
                      </a:lnTo>
                      <a:lnTo>
                        <a:pt x="147" y="86"/>
                      </a:lnTo>
                      <a:lnTo>
                        <a:pt x="143" y="90"/>
                      </a:lnTo>
                      <a:lnTo>
                        <a:pt x="140" y="95"/>
                      </a:lnTo>
                      <a:lnTo>
                        <a:pt x="128" y="96"/>
                      </a:lnTo>
                      <a:lnTo>
                        <a:pt x="121" y="97"/>
                      </a:lnTo>
                      <a:lnTo>
                        <a:pt x="114" y="96"/>
                      </a:lnTo>
                      <a:lnTo>
                        <a:pt x="108" y="95"/>
                      </a:lnTo>
                      <a:lnTo>
                        <a:pt x="103" y="96"/>
                      </a:lnTo>
                      <a:lnTo>
                        <a:pt x="98" y="100"/>
                      </a:lnTo>
                      <a:lnTo>
                        <a:pt x="94" y="106"/>
                      </a:lnTo>
                      <a:lnTo>
                        <a:pt x="89" y="100"/>
                      </a:lnTo>
                      <a:lnTo>
                        <a:pt x="74" y="110"/>
                      </a:lnTo>
                      <a:lnTo>
                        <a:pt x="76" y="113"/>
                      </a:lnTo>
                      <a:lnTo>
                        <a:pt x="80" y="113"/>
                      </a:lnTo>
                      <a:lnTo>
                        <a:pt x="119" y="115"/>
                      </a:lnTo>
                      <a:lnTo>
                        <a:pt x="123" y="115"/>
                      </a:lnTo>
                      <a:lnTo>
                        <a:pt x="126" y="117"/>
                      </a:lnTo>
                      <a:lnTo>
                        <a:pt x="128" y="118"/>
                      </a:lnTo>
                      <a:lnTo>
                        <a:pt x="126" y="122"/>
                      </a:lnTo>
                      <a:lnTo>
                        <a:pt x="97" y="128"/>
                      </a:lnTo>
                      <a:lnTo>
                        <a:pt x="94" y="124"/>
                      </a:lnTo>
                      <a:lnTo>
                        <a:pt x="92" y="121"/>
                      </a:lnTo>
                      <a:lnTo>
                        <a:pt x="87" y="119"/>
                      </a:lnTo>
                      <a:lnTo>
                        <a:pt x="85" y="118"/>
                      </a:lnTo>
                      <a:lnTo>
                        <a:pt x="75" y="118"/>
                      </a:lnTo>
                      <a:lnTo>
                        <a:pt x="67" y="121"/>
                      </a:lnTo>
                      <a:lnTo>
                        <a:pt x="60" y="121"/>
                      </a:lnTo>
                      <a:lnTo>
                        <a:pt x="53" y="121"/>
                      </a:lnTo>
                      <a:lnTo>
                        <a:pt x="47" y="119"/>
                      </a:lnTo>
                      <a:lnTo>
                        <a:pt x="42" y="115"/>
                      </a:lnTo>
                      <a:lnTo>
                        <a:pt x="39" y="118"/>
                      </a:lnTo>
                      <a:lnTo>
                        <a:pt x="35" y="121"/>
                      </a:lnTo>
                      <a:lnTo>
                        <a:pt x="24" y="122"/>
                      </a:lnTo>
                      <a:lnTo>
                        <a:pt x="13" y="122"/>
                      </a:lnTo>
                      <a:lnTo>
                        <a:pt x="7" y="119"/>
                      </a:lnTo>
                      <a:lnTo>
                        <a:pt x="2" y="117"/>
                      </a:lnTo>
                      <a:lnTo>
                        <a:pt x="44" y="108"/>
                      </a:lnTo>
                      <a:lnTo>
                        <a:pt x="47" y="104"/>
                      </a:lnTo>
                      <a:lnTo>
                        <a:pt x="46" y="101"/>
                      </a:lnTo>
                      <a:lnTo>
                        <a:pt x="43" y="99"/>
                      </a:lnTo>
                      <a:lnTo>
                        <a:pt x="40" y="96"/>
                      </a:lnTo>
                      <a:lnTo>
                        <a:pt x="35" y="92"/>
                      </a:lnTo>
                      <a:lnTo>
                        <a:pt x="29" y="88"/>
                      </a:lnTo>
                      <a:lnTo>
                        <a:pt x="22" y="88"/>
                      </a:lnTo>
                      <a:lnTo>
                        <a:pt x="18" y="89"/>
                      </a:lnTo>
                      <a:lnTo>
                        <a:pt x="15" y="90"/>
                      </a:lnTo>
                      <a:lnTo>
                        <a:pt x="0" y="77"/>
                      </a:lnTo>
                      <a:lnTo>
                        <a:pt x="4" y="74"/>
                      </a:lnTo>
                      <a:lnTo>
                        <a:pt x="8" y="74"/>
                      </a:lnTo>
                      <a:lnTo>
                        <a:pt x="13" y="74"/>
                      </a:lnTo>
                      <a:lnTo>
                        <a:pt x="15" y="77"/>
                      </a:lnTo>
                      <a:lnTo>
                        <a:pt x="21" y="79"/>
                      </a:lnTo>
                      <a:lnTo>
                        <a:pt x="26" y="79"/>
                      </a:lnTo>
                      <a:lnTo>
                        <a:pt x="32" y="78"/>
                      </a:lnTo>
                      <a:lnTo>
                        <a:pt x="38" y="72"/>
                      </a:lnTo>
                      <a:close/>
                      <a:moveTo>
                        <a:pt x="62" y="65"/>
                      </a:moveTo>
                      <a:lnTo>
                        <a:pt x="62" y="65"/>
                      </a:lnTo>
                      <a:lnTo>
                        <a:pt x="61" y="75"/>
                      </a:lnTo>
                      <a:lnTo>
                        <a:pt x="58" y="78"/>
                      </a:lnTo>
                      <a:lnTo>
                        <a:pt x="56" y="82"/>
                      </a:lnTo>
                      <a:lnTo>
                        <a:pt x="51" y="85"/>
                      </a:lnTo>
                      <a:lnTo>
                        <a:pt x="50" y="89"/>
                      </a:lnTo>
                      <a:lnTo>
                        <a:pt x="51" y="93"/>
                      </a:lnTo>
                      <a:lnTo>
                        <a:pt x="56" y="97"/>
                      </a:lnTo>
                      <a:lnTo>
                        <a:pt x="58" y="100"/>
                      </a:lnTo>
                      <a:lnTo>
                        <a:pt x="62" y="100"/>
                      </a:lnTo>
                      <a:lnTo>
                        <a:pt x="67" y="99"/>
                      </a:lnTo>
                      <a:lnTo>
                        <a:pt x="72" y="96"/>
                      </a:lnTo>
                      <a:lnTo>
                        <a:pt x="76" y="92"/>
                      </a:lnTo>
                      <a:lnTo>
                        <a:pt x="78" y="90"/>
                      </a:lnTo>
                      <a:lnTo>
                        <a:pt x="79" y="90"/>
                      </a:lnTo>
                      <a:lnTo>
                        <a:pt x="90" y="90"/>
                      </a:lnTo>
                      <a:lnTo>
                        <a:pt x="98" y="86"/>
                      </a:lnTo>
                      <a:lnTo>
                        <a:pt x="105" y="81"/>
                      </a:lnTo>
                      <a:lnTo>
                        <a:pt x="111" y="74"/>
                      </a:lnTo>
                      <a:lnTo>
                        <a:pt x="107" y="70"/>
                      </a:lnTo>
                      <a:lnTo>
                        <a:pt x="104" y="65"/>
                      </a:lnTo>
                      <a:lnTo>
                        <a:pt x="103" y="60"/>
                      </a:lnTo>
                      <a:lnTo>
                        <a:pt x="104" y="53"/>
                      </a:lnTo>
                      <a:lnTo>
                        <a:pt x="94" y="50"/>
                      </a:lnTo>
                      <a:lnTo>
                        <a:pt x="87" y="56"/>
                      </a:lnTo>
                      <a:lnTo>
                        <a:pt x="82" y="59"/>
                      </a:lnTo>
                      <a:lnTo>
                        <a:pt x="75" y="59"/>
                      </a:lnTo>
                      <a:lnTo>
                        <a:pt x="67" y="56"/>
                      </a:lnTo>
                      <a:lnTo>
                        <a:pt x="64" y="57"/>
                      </a:lnTo>
                      <a:lnTo>
                        <a:pt x="64" y="60"/>
                      </a:lnTo>
                      <a:lnTo>
                        <a:pt x="64" y="61"/>
                      </a:lnTo>
                      <a:lnTo>
                        <a:pt x="67" y="63"/>
                      </a:lnTo>
                      <a:lnTo>
                        <a:pt x="71" y="64"/>
                      </a:lnTo>
                      <a:lnTo>
                        <a:pt x="74" y="67"/>
                      </a:lnTo>
                      <a:lnTo>
                        <a:pt x="74" y="70"/>
                      </a:lnTo>
                      <a:lnTo>
                        <a:pt x="71" y="74"/>
                      </a:lnTo>
                      <a:lnTo>
                        <a:pt x="62" y="65"/>
                      </a:lnTo>
                      <a:close/>
                      <a:moveTo>
                        <a:pt x="78" y="17"/>
                      </a:moveTo>
                      <a:lnTo>
                        <a:pt x="78" y="17"/>
                      </a:lnTo>
                      <a:lnTo>
                        <a:pt x="74" y="17"/>
                      </a:lnTo>
                      <a:lnTo>
                        <a:pt x="71" y="17"/>
                      </a:lnTo>
                      <a:lnTo>
                        <a:pt x="67" y="21"/>
                      </a:lnTo>
                      <a:lnTo>
                        <a:pt x="62" y="25"/>
                      </a:lnTo>
                      <a:lnTo>
                        <a:pt x="60" y="25"/>
                      </a:lnTo>
                      <a:lnTo>
                        <a:pt x="57" y="27"/>
                      </a:lnTo>
                      <a:lnTo>
                        <a:pt x="58" y="39"/>
                      </a:lnTo>
                      <a:lnTo>
                        <a:pt x="79" y="34"/>
                      </a:lnTo>
                      <a:lnTo>
                        <a:pt x="78" y="17"/>
                      </a:lnTo>
                      <a:close/>
                      <a:moveTo>
                        <a:pt x="35" y="23"/>
                      </a:moveTo>
                      <a:lnTo>
                        <a:pt x="35" y="23"/>
                      </a:lnTo>
                      <a:lnTo>
                        <a:pt x="46" y="20"/>
                      </a:lnTo>
                      <a:lnTo>
                        <a:pt x="51" y="18"/>
                      </a:lnTo>
                      <a:lnTo>
                        <a:pt x="53" y="17"/>
                      </a:lnTo>
                      <a:lnTo>
                        <a:pt x="53" y="16"/>
                      </a:lnTo>
                      <a:lnTo>
                        <a:pt x="53" y="10"/>
                      </a:lnTo>
                      <a:lnTo>
                        <a:pt x="46" y="11"/>
                      </a:lnTo>
                      <a:lnTo>
                        <a:pt x="42" y="13"/>
                      </a:lnTo>
                      <a:lnTo>
                        <a:pt x="38" y="17"/>
                      </a:lnTo>
                      <a:lnTo>
                        <a:pt x="3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906"/>
                <p:cNvSpPr>
                  <a:spLocks/>
                </p:cNvSpPr>
                <p:nvPr/>
              </p:nvSpPr>
              <p:spPr bwMode="auto">
                <a:xfrm>
                  <a:off x="973122" y="2241612"/>
                  <a:ext cx="90488" cy="42863"/>
                </a:xfrm>
                <a:custGeom>
                  <a:avLst/>
                  <a:gdLst>
                    <a:gd name="T0" fmla="*/ 22121406 w 171"/>
                    <a:gd name="T1" fmla="*/ 22135383 h 83"/>
                    <a:gd name="T2" fmla="*/ 21561544 w 171"/>
                    <a:gd name="T3" fmla="*/ 21068456 h 83"/>
                    <a:gd name="T4" fmla="*/ 17081065 w 171"/>
                    <a:gd name="T5" fmla="*/ 20268518 h 83"/>
                    <a:gd name="T6" fmla="*/ 13720838 w 171"/>
                    <a:gd name="T7" fmla="*/ 20268518 h 83"/>
                    <a:gd name="T8" fmla="*/ 10921002 w 171"/>
                    <a:gd name="T9" fmla="*/ 18135180 h 83"/>
                    <a:gd name="T10" fmla="*/ 6720454 w 171"/>
                    <a:gd name="T11" fmla="*/ 16801780 h 83"/>
                    <a:gd name="T12" fmla="*/ 4480479 w 171"/>
                    <a:gd name="T13" fmla="*/ 18668644 h 83"/>
                    <a:gd name="T14" fmla="*/ 559861 w 171"/>
                    <a:gd name="T15" fmla="*/ 20801982 h 83"/>
                    <a:gd name="T16" fmla="*/ 559861 w 171"/>
                    <a:gd name="T17" fmla="*/ 18135180 h 83"/>
                    <a:gd name="T18" fmla="*/ 2800365 w 171"/>
                    <a:gd name="T19" fmla="*/ 15467862 h 83"/>
                    <a:gd name="T20" fmla="*/ 7000385 w 171"/>
                    <a:gd name="T21" fmla="*/ 15201389 h 83"/>
                    <a:gd name="T22" fmla="*/ 8960429 w 171"/>
                    <a:gd name="T23" fmla="*/ 14401452 h 83"/>
                    <a:gd name="T24" fmla="*/ 8680498 w 171"/>
                    <a:gd name="T25" fmla="*/ 11467660 h 83"/>
                    <a:gd name="T26" fmla="*/ 13160977 w 171"/>
                    <a:gd name="T27" fmla="*/ 10400733 h 83"/>
                    <a:gd name="T28" fmla="*/ 13160977 w 171"/>
                    <a:gd name="T29" fmla="*/ 15467862 h 83"/>
                    <a:gd name="T30" fmla="*/ 18761179 w 171"/>
                    <a:gd name="T31" fmla="*/ 17068253 h 83"/>
                    <a:gd name="T32" fmla="*/ 22121406 w 171"/>
                    <a:gd name="T33" fmla="*/ 16268316 h 83"/>
                    <a:gd name="T34" fmla="*/ 23241658 w 171"/>
                    <a:gd name="T35" fmla="*/ 13334524 h 83"/>
                    <a:gd name="T36" fmla="*/ 21561544 w 171"/>
                    <a:gd name="T37" fmla="*/ 12001124 h 83"/>
                    <a:gd name="T38" fmla="*/ 17641456 w 171"/>
                    <a:gd name="T39" fmla="*/ 11201186 h 83"/>
                    <a:gd name="T40" fmla="*/ 16521204 w 171"/>
                    <a:gd name="T41" fmla="*/ 10400733 h 83"/>
                    <a:gd name="T42" fmla="*/ 15961342 w 171"/>
                    <a:gd name="T43" fmla="*/ 9067332 h 83"/>
                    <a:gd name="T44" fmla="*/ 13160977 w 171"/>
                    <a:gd name="T45" fmla="*/ 7467458 h 83"/>
                    <a:gd name="T46" fmla="*/ 9520819 w 171"/>
                    <a:gd name="T47" fmla="*/ 6667520 h 83"/>
                    <a:gd name="T48" fmla="*/ 4760410 w 171"/>
                    <a:gd name="T49" fmla="*/ 3466739 h 83"/>
                    <a:gd name="T50" fmla="*/ 4480479 w 171"/>
                    <a:gd name="T51" fmla="*/ 2400328 h 83"/>
                    <a:gd name="T52" fmla="*/ 12601115 w 171"/>
                    <a:gd name="T53" fmla="*/ 0 h 83"/>
                    <a:gd name="T54" fmla="*/ 12040725 w 171"/>
                    <a:gd name="T55" fmla="*/ 2666802 h 83"/>
                    <a:gd name="T56" fmla="*/ 16521204 w 171"/>
                    <a:gd name="T57" fmla="*/ 4800656 h 83"/>
                    <a:gd name="T58" fmla="*/ 16801135 w 171"/>
                    <a:gd name="T59" fmla="*/ 2666802 h 83"/>
                    <a:gd name="T60" fmla="*/ 18201317 w 171"/>
                    <a:gd name="T61" fmla="*/ 1866864 h 83"/>
                    <a:gd name="T62" fmla="*/ 18761179 w 171"/>
                    <a:gd name="T63" fmla="*/ 6400530 h 83"/>
                    <a:gd name="T64" fmla="*/ 19041639 w 171"/>
                    <a:gd name="T65" fmla="*/ 8533868 h 83"/>
                    <a:gd name="T66" fmla="*/ 22121406 w 171"/>
                    <a:gd name="T67" fmla="*/ 9600796 h 83"/>
                    <a:gd name="T68" fmla="*/ 24641840 w 171"/>
                    <a:gd name="T69" fmla="*/ 9600796 h 83"/>
                    <a:gd name="T70" fmla="*/ 29682181 w 171"/>
                    <a:gd name="T71" fmla="*/ 8533868 h 83"/>
                    <a:gd name="T72" fmla="*/ 27722137 w 171"/>
                    <a:gd name="T73" fmla="*/ 10667723 h 83"/>
                    <a:gd name="T74" fmla="*/ 25201702 w 171"/>
                    <a:gd name="T75" fmla="*/ 10400733 h 83"/>
                    <a:gd name="T76" fmla="*/ 24081979 w 171"/>
                    <a:gd name="T77" fmla="*/ 12267597 h 83"/>
                    <a:gd name="T78" fmla="*/ 37242956 w 171"/>
                    <a:gd name="T79" fmla="*/ 11467660 h 83"/>
                    <a:gd name="T80" fmla="*/ 39203000 w 171"/>
                    <a:gd name="T81" fmla="*/ 13867988 h 83"/>
                    <a:gd name="T82" fmla="*/ 42002836 w 171"/>
                    <a:gd name="T83" fmla="*/ 14934915 h 83"/>
                    <a:gd name="T84" fmla="*/ 45923454 w 171"/>
                    <a:gd name="T85" fmla="*/ 17068253 h 83"/>
                    <a:gd name="T86" fmla="*/ 46203384 w 171"/>
                    <a:gd name="T87" fmla="*/ 18135180 h 83"/>
                    <a:gd name="T88" fmla="*/ 40042792 w 171"/>
                    <a:gd name="T89" fmla="*/ 19735055 h 83"/>
                    <a:gd name="T90" fmla="*/ 41163044 w 171"/>
                    <a:gd name="T91" fmla="*/ 17868190 h 83"/>
                    <a:gd name="T92" fmla="*/ 39203000 w 171"/>
                    <a:gd name="T93" fmla="*/ 16801780 h 83"/>
                    <a:gd name="T94" fmla="*/ 32762477 w 171"/>
                    <a:gd name="T95" fmla="*/ 16001326 h 83"/>
                    <a:gd name="T96" fmla="*/ 31082363 w 171"/>
                    <a:gd name="T97" fmla="*/ 14934915 h 83"/>
                    <a:gd name="T98" fmla="*/ 28841859 w 171"/>
                    <a:gd name="T99" fmla="*/ 14134462 h 83"/>
                    <a:gd name="T100" fmla="*/ 26042023 w 171"/>
                    <a:gd name="T101" fmla="*/ 13867988 h 83"/>
                    <a:gd name="T102" fmla="*/ 27161746 w 171"/>
                    <a:gd name="T103" fmla="*/ 18135180 h 83"/>
                    <a:gd name="T104" fmla="*/ 31922156 w 171"/>
                    <a:gd name="T105" fmla="*/ 20268518 h 83"/>
                    <a:gd name="T106" fmla="*/ 31922156 w 171"/>
                    <a:gd name="T107" fmla="*/ 21868909 h 83"/>
                    <a:gd name="T108" fmla="*/ 26042023 w 171"/>
                    <a:gd name="T109" fmla="*/ 21601919 h 83"/>
                    <a:gd name="T110" fmla="*/ 22681796 w 171"/>
                    <a:gd name="T111" fmla="*/ 18668644 h 83"/>
                    <a:gd name="T112" fmla="*/ 22121406 w 171"/>
                    <a:gd name="T113" fmla="*/ 20801982 h 83"/>
                    <a:gd name="T114" fmla="*/ 24081979 w 171"/>
                    <a:gd name="T115" fmla="*/ 21868909 h 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83">
                      <a:moveTo>
                        <a:pt x="86" y="82"/>
                      </a:moveTo>
                      <a:lnTo>
                        <a:pt x="86" y="82"/>
                      </a:lnTo>
                      <a:lnTo>
                        <a:pt x="79" y="83"/>
                      </a:lnTo>
                      <a:lnTo>
                        <a:pt x="78" y="81"/>
                      </a:lnTo>
                      <a:lnTo>
                        <a:pt x="77" y="79"/>
                      </a:lnTo>
                      <a:lnTo>
                        <a:pt x="72" y="76"/>
                      </a:lnTo>
                      <a:lnTo>
                        <a:pt x="67" y="76"/>
                      </a:lnTo>
                      <a:lnTo>
                        <a:pt x="61" y="76"/>
                      </a:lnTo>
                      <a:lnTo>
                        <a:pt x="54" y="76"/>
                      </a:lnTo>
                      <a:lnTo>
                        <a:pt x="49" y="76"/>
                      </a:lnTo>
                      <a:lnTo>
                        <a:pt x="43" y="74"/>
                      </a:lnTo>
                      <a:lnTo>
                        <a:pt x="39" y="68"/>
                      </a:lnTo>
                      <a:lnTo>
                        <a:pt x="35" y="65"/>
                      </a:lnTo>
                      <a:lnTo>
                        <a:pt x="29" y="63"/>
                      </a:lnTo>
                      <a:lnTo>
                        <a:pt x="24" y="63"/>
                      </a:lnTo>
                      <a:lnTo>
                        <a:pt x="16" y="64"/>
                      </a:lnTo>
                      <a:lnTo>
                        <a:pt x="16" y="70"/>
                      </a:lnTo>
                      <a:lnTo>
                        <a:pt x="13" y="74"/>
                      </a:lnTo>
                      <a:lnTo>
                        <a:pt x="7" y="76"/>
                      </a:lnTo>
                      <a:lnTo>
                        <a:pt x="2" y="78"/>
                      </a:lnTo>
                      <a:lnTo>
                        <a:pt x="0" y="72"/>
                      </a:lnTo>
                      <a:lnTo>
                        <a:pt x="2" y="68"/>
                      </a:lnTo>
                      <a:lnTo>
                        <a:pt x="3" y="64"/>
                      </a:lnTo>
                      <a:lnTo>
                        <a:pt x="6" y="61"/>
                      </a:lnTo>
                      <a:lnTo>
                        <a:pt x="10" y="58"/>
                      </a:lnTo>
                      <a:lnTo>
                        <a:pt x="14" y="57"/>
                      </a:lnTo>
                      <a:lnTo>
                        <a:pt x="20" y="56"/>
                      </a:lnTo>
                      <a:lnTo>
                        <a:pt x="25" y="57"/>
                      </a:lnTo>
                      <a:lnTo>
                        <a:pt x="29" y="56"/>
                      </a:lnTo>
                      <a:lnTo>
                        <a:pt x="32" y="54"/>
                      </a:lnTo>
                      <a:lnTo>
                        <a:pt x="32" y="49"/>
                      </a:lnTo>
                      <a:lnTo>
                        <a:pt x="31" y="43"/>
                      </a:lnTo>
                      <a:lnTo>
                        <a:pt x="47" y="39"/>
                      </a:lnTo>
                      <a:lnTo>
                        <a:pt x="38" y="52"/>
                      </a:lnTo>
                      <a:lnTo>
                        <a:pt x="47" y="58"/>
                      </a:lnTo>
                      <a:lnTo>
                        <a:pt x="57" y="63"/>
                      </a:lnTo>
                      <a:lnTo>
                        <a:pt x="61" y="64"/>
                      </a:lnTo>
                      <a:lnTo>
                        <a:pt x="67" y="64"/>
                      </a:lnTo>
                      <a:lnTo>
                        <a:pt x="74" y="64"/>
                      </a:lnTo>
                      <a:lnTo>
                        <a:pt x="79" y="61"/>
                      </a:lnTo>
                      <a:lnTo>
                        <a:pt x="83" y="54"/>
                      </a:lnTo>
                      <a:lnTo>
                        <a:pt x="83" y="50"/>
                      </a:lnTo>
                      <a:lnTo>
                        <a:pt x="83" y="47"/>
                      </a:lnTo>
                      <a:lnTo>
                        <a:pt x="81" y="46"/>
                      </a:lnTo>
                      <a:lnTo>
                        <a:pt x="77" y="45"/>
                      </a:lnTo>
                      <a:lnTo>
                        <a:pt x="70" y="43"/>
                      </a:lnTo>
                      <a:lnTo>
                        <a:pt x="63" y="42"/>
                      </a:lnTo>
                      <a:lnTo>
                        <a:pt x="60" y="40"/>
                      </a:lnTo>
                      <a:lnTo>
                        <a:pt x="59" y="39"/>
                      </a:lnTo>
                      <a:lnTo>
                        <a:pt x="59" y="36"/>
                      </a:lnTo>
                      <a:lnTo>
                        <a:pt x="57" y="34"/>
                      </a:lnTo>
                      <a:lnTo>
                        <a:pt x="56" y="31"/>
                      </a:lnTo>
                      <a:lnTo>
                        <a:pt x="53" y="29"/>
                      </a:lnTo>
                      <a:lnTo>
                        <a:pt x="47" y="28"/>
                      </a:lnTo>
                      <a:lnTo>
                        <a:pt x="42" y="28"/>
                      </a:lnTo>
                      <a:lnTo>
                        <a:pt x="34" y="25"/>
                      </a:lnTo>
                      <a:lnTo>
                        <a:pt x="28" y="22"/>
                      </a:lnTo>
                      <a:lnTo>
                        <a:pt x="17" y="13"/>
                      </a:lnTo>
                      <a:lnTo>
                        <a:pt x="17" y="10"/>
                      </a:lnTo>
                      <a:lnTo>
                        <a:pt x="16" y="9"/>
                      </a:lnTo>
                      <a:lnTo>
                        <a:pt x="29" y="3"/>
                      </a:lnTo>
                      <a:lnTo>
                        <a:pt x="36" y="0"/>
                      </a:lnTo>
                      <a:lnTo>
                        <a:pt x="45" y="0"/>
                      </a:lnTo>
                      <a:lnTo>
                        <a:pt x="43" y="10"/>
                      </a:lnTo>
                      <a:lnTo>
                        <a:pt x="57" y="20"/>
                      </a:lnTo>
                      <a:lnTo>
                        <a:pt x="59" y="18"/>
                      </a:lnTo>
                      <a:lnTo>
                        <a:pt x="59" y="16"/>
                      </a:lnTo>
                      <a:lnTo>
                        <a:pt x="60" y="11"/>
                      </a:lnTo>
                      <a:lnTo>
                        <a:pt x="60" y="10"/>
                      </a:lnTo>
                      <a:lnTo>
                        <a:pt x="61" y="9"/>
                      </a:lnTo>
                      <a:lnTo>
                        <a:pt x="63" y="7"/>
                      </a:lnTo>
                      <a:lnTo>
                        <a:pt x="65" y="7"/>
                      </a:lnTo>
                      <a:lnTo>
                        <a:pt x="67" y="16"/>
                      </a:lnTo>
                      <a:lnTo>
                        <a:pt x="67" y="24"/>
                      </a:lnTo>
                      <a:lnTo>
                        <a:pt x="67" y="29"/>
                      </a:lnTo>
                      <a:lnTo>
                        <a:pt x="68" y="32"/>
                      </a:lnTo>
                      <a:lnTo>
                        <a:pt x="70" y="34"/>
                      </a:lnTo>
                      <a:lnTo>
                        <a:pt x="79" y="36"/>
                      </a:lnTo>
                      <a:lnTo>
                        <a:pt x="83" y="38"/>
                      </a:lnTo>
                      <a:lnTo>
                        <a:pt x="88" y="36"/>
                      </a:lnTo>
                      <a:lnTo>
                        <a:pt x="96" y="34"/>
                      </a:lnTo>
                      <a:lnTo>
                        <a:pt x="106" y="32"/>
                      </a:lnTo>
                      <a:lnTo>
                        <a:pt x="104" y="36"/>
                      </a:lnTo>
                      <a:lnTo>
                        <a:pt x="101" y="39"/>
                      </a:lnTo>
                      <a:lnTo>
                        <a:pt x="99" y="40"/>
                      </a:lnTo>
                      <a:lnTo>
                        <a:pt x="96" y="39"/>
                      </a:lnTo>
                      <a:lnTo>
                        <a:pt x="90" y="39"/>
                      </a:lnTo>
                      <a:lnTo>
                        <a:pt x="88" y="40"/>
                      </a:lnTo>
                      <a:lnTo>
                        <a:pt x="86" y="43"/>
                      </a:lnTo>
                      <a:lnTo>
                        <a:pt x="86" y="46"/>
                      </a:lnTo>
                      <a:lnTo>
                        <a:pt x="133" y="43"/>
                      </a:lnTo>
                      <a:lnTo>
                        <a:pt x="135" y="46"/>
                      </a:lnTo>
                      <a:lnTo>
                        <a:pt x="136" y="49"/>
                      </a:lnTo>
                      <a:lnTo>
                        <a:pt x="140" y="52"/>
                      </a:lnTo>
                      <a:lnTo>
                        <a:pt x="146" y="54"/>
                      </a:lnTo>
                      <a:lnTo>
                        <a:pt x="150" y="56"/>
                      </a:lnTo>
                      <a:lnTo>
                        <a:pt x="154" y="60"/>
                      </a:lnTo>
                      <a:lnTo>
                        <a:pt x="158" y="63"/>
                      </a:lnTo>
                      <a:lnTo>
                        <a:pt x="164" y="64"/>
                      </a:lnTo>
                      <a:lnTo>
                        <a:pt x="171" y="64"/>
                      </a:lnTo>
                      <a:lnTo>
                        <a:pt x="165" y="68"/>
                      </a:lnTo>
                      <a:lnTo>
                        <a:pt x="158" y="71"/>
                      </a:lnTo>
                      <a:lnTo>
                        <a:pt x="151" y="74"/>
                      </a:lnTo>
                      <a:lnTo>
                        <a:pt x="143" y="74"/>
                      </a:lnTo>
                      <a:lnTo>
                        <a:pt x="146" y="70"/>
                      </a:lnTo>
                      <a:lnTo>
                        <a:pt x="147" y="67"/>
                      </a:lnTo>
                      <a:lnTo>
                        <a:pt x="144" y="64"/>
                      </a:lnTo>
                      <a:lnTo>
                        <a:pt x="140" y="63"/>
                      </a:lnTo>
                      <a:lnTo>
                        <a:pt x="125" y="60"/>
                      </a:lnTo>
                      <a:lnTo>
                        <a:pt x="117" y="60"/>
                      </a:lnTo>
                      <a:lnTo>
                        <a:pt x="114" y="58"/>
                      </a:lnTo>
                      <a:lnTo>
                        <a:pt x="111" y="56"/>
                      </a:lnTo>
                      <a:lnTo>
                        <a:pt x="110" y="54"/>
                      </a:lnTo>
                      <a:lnTo>
                        <a:pt x="107" y="53"/>
                      </a:lnTo>
                      <a:lnTo>
                        <a:pt x="103" y="53"/>
                      </a:lnTo>
                      <a:lnTo>
                        <a:pt x="97" y="53"/>
                      </a:lnTo>
                      <a:lnTo>
                        <a:pt x="93" y="52"/>
                      </a:lnTo>
                      <a:lnTo>
                        <a:pt x="90" y="70"/>
                      </a:lnTo>
                      <a:lnTo>
                        <a:pt x="97" y="68"/>
                      </a:lnTo>
                      <a:lnTo>
                        <a:pt x="104" y="70"/>
                      </a:lnTo>
                      <a:lnTo>
                        <a:pt x="110" y="71"/>
                      </a:lnTo>
                      <a:lnTo>
                        <a:pt x="114" y="76"/>
                      </a:lnTo>
                      <a:lnTo>
                        <a:pt x="115" y="78"/>
                      </a:lnTo>
                      <a:lnTo>
                        <a:pt x="114" y="82"/>
                      </a:lnTo>
                      <a:lnTo>
                        <a:pt x="100" y="79"/>
                      </a:lnTo>
                      <a:lnTo>
                        <a:pt x="93" y="81"/>
                      </a:lnTo>
                      <a:lnTo>
                        <a:pt x="86" y="83"/>
                      </a:lnTo>
                      <a:lnTo>
                        <a:pt x="81" y="70"/>
                      </a:lnTo>
                      <a:lnTo>
                        <a:pt x="79" y="74"/>
                      </a:lnTo>
                      <a:lnTo>
                        <a:pt x="79" y="78"/>
                      </a:lnTo>
                      <a:lnTo>
                        <a:pt x="82" y="81"/>
                      </a:lnTo>
                      <a:lnTo>
                        <a:pt x="86"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907"/>
                <p:cNvSpPr>
                  <a:spLocks/>
                </p:cNvSpPr>
                <p:nvPr/>
              </p:nvSpPr>
              <p:spPr bwMode="auto">
                <a:xfrm>
                  <a:off x="1085834" y="2227324"/>
                  <a:ext cx="82550" cy="28575"/>
                </a:xfrm>
                <a:custGeom>
                  <a:avLst/>
                  <a:gdLst>
                    <a:gd name="T0" fmla="*/ 42575294 w 157"/>
                    <a:gd name="T1" fmla="*/ 9177770 h 55"/>
                    <a:gd name="T2" fmla="*/ 37598633 w 157"/>
                    <a:gd name="T3" fmla="*/ 14575848 h 55"/>
                    <a:gd name="T4" fmla="*/ 36492884 w 157"/>
                    <a:gd name="T5" fmla="*/ 13226588 h 55"/>
                    <a:gd name="T6" fmla="*/ 34557954 w 157"/>
                    <a:gd name="T7" fmla="*/ 13226588 h 55"/>
                    <a:gd name="T8" fmla="*/ 30963611 w 157"/>
                    <a:gd name="T9" fmla="*/ 13226588 h 55"/>
                    <a:gd name="T10" fmla="*/ 30963611 w 157"/>
                    <a:gd name="T11" fmla="*/ 12146973 h 55"/>
                    <a:gd name="T12" fmla="*/ 35387134 w 157"/>
                    <a:gd name="T13" fmla="*/ 10797194 h 55"/>
                    <a:gd name="T14" fmla="*/ 38704382 w 157"/>
                    <a:gd name="T15" fmla="*/ 11066838 h 55"/>
                    <a:gd name="T16" fmla="*/ 38980951 w 157"/>
                    <a:gd name="T17" fmla="*/ 8907607 h 55"/>
                    <a:gd name="T18" fmla="*/ 33451679 w 157"/>
                    <a:gd name="T19" fmla="*/ 9177770 h 55"/>
                    <a:gd name="T20" fmla="*/ 30410999 w 157"/>
                    <a:gd name="T21" fmla="*/ 9717578 h 55"/>
                    <a:gd name="T22" fmla="*/ 28475544 w 157"/>
                    <a:gd name="T23" fmla="*/ 6208568 h 55"/>
                    <a:gd name="T24" fmla="*/ 34557954 w 157"/>
                    <a:gd name="T25" fmla="*/ 7827991 h 55"/>
                    <a:gd name="T26" fmla="*/ 32899067 w 157"/>
                    <a:gd name="T27" fmla="*/ 5938405 h 55"/>
                    <a:gd name="T28" fmla="*/ 27646363 w 157"/>
                    <a:gd name="T29" fmla="*/ 4318981 h 55"/>
                    <a:gd name="T30" fmla="*/ 25710907 w 157"/>
                    <a:gd name="T31" fmla="*/ 5398597 h 55"/>
                    <a:gd name="T32" fmla="*/ 22393133 w 157"/>
                    <a:gd name="T33" fmla="*/ 4858789 h 55"/>
                    <a:gd name="T34" fmla="*/ 22946271 w 157"/>
                    <a:gd name="T35" fmla="*/ 7288184 h 55"/>
                    <a:gd name="T36" fmla="*/ 21011341 w 157"/>
                    <a:gd name="T37" fmla="*/ 8097635 h 55"/>
                    <a:gd name="T38" fmla="*/ 14652362 w 157"/>
                    <a:gd name="T39" fmla="*/ 11876809 h 55"/>
                    <a:gd name="T40" fmla="*/ 15758111 w 157"/>
                    <a:gd name="T41" fmla="*/ 13226588 h 55"/>
                    <a:gd name="T42" fmla="*/ 15482068 w 157"/>
                    <a:gd name="T43" fmla="*/ 14575848 h 55"/>
                    <a:gd name="T44" fmla="*/ 14099750 w 157"/>
                    <a:gd name="T45" fmla="*/ 14036040 h 55"/>
                    <a:gd name="T46" fmla="*/ 10781976 w 157"/>
                    <a:gd name="T47" fmla="*/ 14036040 h 55"/>
                    <a:gd name="T48" fmla="*/ 9676227 w 157"/>
                    <a:gd name="T49" fmla="*/ 13766396 h 55"/>
                    <a:gd name="T50" fmla="*/ 5805841 w 157"/>
                    <a:gd name="T51" fmla="*/ 12146973 h 55"/>
                    <a:gd name="T52" fmla="*/ 1658887 w 157"/>
                    <a:gd name="T53" fmla="*/ 12146973 h 55"/>
                    <a:gd name="T54" fmla="*/ 0 w 157"/>
                    <a:gd name="T55" fmla="*/ 11066838 h 55"/>
                    <a:gd name="T56" fmla="*/ 4700092 w 157"/>
                    <a:gd name="T57" fmla="*/ 9987222 h 55"/>
                    <a:gd name="T58" fmla="*/ 4146954 w 157"/>
                    <a:gd name="T59" fmla="*/ 5398597 h 55"/>
                    <a:gd name="T60" fmla="*/ 6911591 w 157"/>
                    <a:gd name="T61" fmla="*/ 5398597 h 55"/>
                    <a:gd name="T62" fmla="*/ 8017340 w 157"/>
                    <a:gd name="T63" fmla="*/ 7018020 h 55"/>
                    <a:gd name="T64" fmla="*/ 10505408 w 157"/>
                    <a:gd name="T65" fmla="*/ 8367799 h 55"/>
                    <a:gd name="T66" fmla="*/ 15482068 w 157"/>
                    <a:gd name="T67" fmla="*/ 5938405 h 55"/>
                    <a:gd name="T68" fmla="*/ 14928931 w 157"/>
                    <a:gd name="T69" fmla="*/ 2429395 h 55"/>
                    <a:gd name="T70" fmla="*/ 11887726 w 157"/>
                    <a:gd name="T71" fmla="*/ 4318981 h 55"/>
                    <a:gd name="T72" fmla="*/ 14928931 w 157"/>
                    <a:gd name="T73" fmla="*/ 1889587 h 55"/>
                    <a:gd name="T74" fmla="*/ 18799317 w 157"/>
                    <a:gd name="T75" fmla="*/ 0 h 55"/>
                    <a:gd name="T76" fmla="*/ 29028681 w 157"/>
                    <a:gd name="T77" fmla="*/ 1349779 h 55"/>
                    <a:gd name="T78" fmla="*/ 31793318 w 157"/>
                    <a:gd name="T79" fmla="*/ 2429395 h 55"/>
                    <a:gd name="T80" fmla="*/ 33451679 w 157"/>
                    <a:gd name="T81" fmla="*/ 4318981 h 55"/>
                    <a:gd name="T82" fmla="*/ 35387134 w 157"/>
                    <a:gd name="T83" fmla="*/ 2429395 h 55"/>
                    <a:gd name="T84" fmla="*/ 34557954 w 157"/>
                    <a:gd name="T85" fmla="*/ 6208568 h 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7" h="55">
                      <a:moveTo>
                        <a:pt x="157" y="27"/>
                      </a:moveTo>
                      <a:lnTo>
                        <a:pt x="157" y="27"/>
                      </a:lnTo>
                      <a:lnTo>
                        <a:pt x="154" y="34"/>
                      </a:lnTo>
                      <a:lnTo>
                        <a:pt x="150" y="40"/>
                      </a:lnTo>
                      <a:lnTo>
                        <a:pt x="144" y="47"/>
                      </a:lnTo>
                      <a:lnTo>
                        <a:pt x="136" y="54"/>
                      </a:lnTo>
                      <a:lnTo>
                        <a:pt x="135" y="51"/>
                      </a:lnTo>
                      <a:lnTo>
                        <a:pt x="132" y="49"/>
                      </a:lnTo>
                      <a:lnTo>
                        <a:pt x="129" y="49"/>
                      </a:lnTo>
                      <a:lnTo>
                        <a:pt x="125" y="49"/>
                      </a:lnTo>
                      <a:lnTo>
                        <a:pt x="121" y="51"/>
                      </a:lnTo>
                      <a:lnTo>
                        <a:pt x="117" y="51"/>
                      </a:lnTo>
                      <a:lnTo>
                        <a:pt x="112" y="49"/>
                      </a:lnTo>
                      <a:lnTo>
                        <a:pt x="108" y="47"/>
                      </a:lnTo>
                      <a:lnTo>
                        <a:pt x="112" y="45"/>
                      </a:lnTo>
                      <a:lnTo>
                        <a:pt x="117" y="44"/>
                      </a:lnTo>
                      <a:lnTo>
                        <a:pt x="123" y="41"/>
                      </a:lnTo>
                      <a:lnTo>
                        <a:pt x="128" y="40"/>
                      </a:lnTo>
                      <a:lnTo>
                        <a:pt x="130" y="38"/>
                      </a:lnTo>
                      <a:lnTo>
                        <a:pt x="135" y="40"/>
                      </a:lnTo>
                      <a:lnTo>
                        <a:pt x="140" y="41"/>
                      </a:lnTo>
                      <a:lnTo>
                        <a:pt x="141" y="33"/>
                      </a:lnTo>
                      <a:lnTo>
                        <a:pt x="130" y="31"/>
                      </a:lnTo>
                      <a:lnTo>
                        <a:pt x="126" y="31"/>
                      </a:lnTo>
                      <a:lnTo>
                        <a:pt x="121" y="34"/>
                      </a:lnTo>
                      <a:lnTo>
                        <a:pt x="115" y="36"/>
                      </a:lnTo>
                      <a:lnTo>
                        <a:pt x="110" y="36"/>
                      </a:lnTo>
                      <a:lnTo>
                        <a:pt x="97" y="37"/>
                      </a:lnTo>
                      <a:lnTo>
                        <a:pt x="103" y="23"/>
                      </a:lnTo>
                      <a:lnTo>
                        <a:pt x="125" y="29"/>
                      </a:lnTo>
                      <a:lnTo>
                        <a:pt x="122" y="23"/>
                      </a:lnTo>
                      <a:lnTo>
                        <a:pt x="119" y="22"/>
                      </a:lnTo>
                      <a:lnTo>
                        <a:pt x="114" y="20"/>
                      </a:lnTo>
                      <a:lnTo>
                        <a:pt x="107" y="18"/>
                      </a:lnTo>
                      <a:lnTo>
                        <a:pt x="100" y="16"/>
                      </a:lnTo>
                      <a:lnTo>
                        <a:pt x="97" y="18"/>
                      </a:lnTo>
                      <a:lnTo>
                        <a:pt x="93" y="20"/>
                      </a:lnTo>
                      <a:lnTo>
                        <a:pt x="92" y="20"/>
                      </a:lnTo>
                      <a:lnTo>
                        <a:pt x="87" y="20"/>
                      </a:lnTo>
                      <a:lnTo>
                        <a:pt x="81" y="18"/>
                      </a:lnTo>
                      <a:lnTo>
                        <a:pt x="83" y="26"/>
                      </a:lnTo>
                      <a:lnTo>
                        <a:pt x="83" y="27"/>
                      </a:lnTo>
                      <a:lnTo>
                        <a:pt x="82" y="30"/>
                      </a:lnTo>
                      <a:lnTo>
                        <a:pt x="81" y="30"/>
                      </a:lnTo>
                      <a:lnTo>
                        <a:pt x="76" y="30"/>
                      </a:lnTo>
                      <a:lnTo>
                        <a:pt x="65" y="30"/>
                      </a:lnTo>
                      <a:lnTo>
                        <a:pt x="53" y="44"/>
                      </a:lnTo>
                      <a:lnTo>
                        <a:pt x="54" y="47"/>
                      </a:lnTo>
                      <a:lnTo>
                        <a:pt x="57" y="49"/>
                      </a:lnTo>
                      <a:lnTo>
                        <a:pt x="57" y="51"/>
                      </a:lnTo>
                      <a:lnTo>
                        <a:pt x="57" y="52"/>
                      </a:lnTo>
                      <a:lnTo>
                        <a:pt x="56" y="54"/>
                      </a:lnTo>
                      <a:lnTo>
                        <a:pt x="54" y="55"/>
                      </a:lnTo>
                      <a:lnTo>
                        <a:pt x="51" y="52"/>
                      </a:lnTo>
                      <a:lnTo>
                        <a:pt x="47" y="51"/>
                      </a:lnTo>
                      <a:lnTo>
                        <a:pt x="45" y="49"/>
                      </a:lnTo>
                      <a:lnTo>
                        <a:pt x="39" y="52"/>
                      </a:lnTo>
                      <a:lnTo>
                        <a:pt x="38" y="52"/>
                      </a:lnTo>
                      <a:lnTo>
                        <a:pt x="35" y="51"/>
                      </a:lnTo>
                      <a:lnTo>
                        <a:pt x="28" y="48"/>
                      </a:lnTo>
                      <a:lnTo>
                        <a:pt x="21" y="45"/>
                      </a:lnTo>
                      <a:lnTo>
                        <a:pt x="14" y="45"/>
                      </a:lnTo>
                      <a:lnTo>
                        <a:pt x="6" y="45"/>
                      </a:lnTo>
                      <a:lnTo>
                        <a:pt x="3" y="45"/>
                      </a:lnTo>
                      <a:lnTo>
                        <a:pt x="2" y="44"/>
                      </a:lnTo>
                      <a:lnTo>
                        <a:pt x="0" y="41"/>
                      </a:lnTo>
                      <a:lnTo>
                        <a:pt x="0" y="37"/>
                      </a:lnTo>
                      <a:lnTo>
                        <a:pt x="17" y="37"/>
                      </a:lnTo>
                      <a:lnTo>
                        <a:pt x="15" y="20"/>
                      </a:lnTo>
                      <a:lnTo>
                        <a:pt x="18" y="20"/>
                      </a:lnTo>
                      <a:lnTo>
                        <a:pt x="22" y="19"/>
                      </a:lnTo>
                      <a:lnTo>
                        <a:pt x="25" y="20"/>
                      </a:lnTo>
                      <a:lnTo>
                        <a:pt x="28" y="25"/>
                      </a:lnTo>
                      <a:lnTo>
                        <a:pt x="29" y="26"/>
                      </a:lnTo>
                      <a:lnTo>
                        <a:pt x="32" y="27"/>
                      </a:lnTo>
                      <a:lnTo>
                        <a:pt x="38" y="31"/>
                      </a:lnTo>
                      <a:lnTo>
                        <a:pt x="50" y="27"/>
                      </a:lnTo>
                      <a:lnTo>
                        <a:pt x="54" y="25"/>
                      </a:lnTo>
                      <a:lnTo>
                        <a:pt x="56" y="22"/>
                      </a:lnTo>
                      <a:lnTo>
                        <a:pt x="57" y="19"/>
                      </a:lnTo>
                      <a:lnTo>
                        <a:pt x="57" y="16"/>
                      </a:lnTo>
                      <a:lnTo>
                        <a:pt x="54" y="9"/>
                      </a:lnTo>
                      <a:lnTo>
                        <a:pt x="43" y="16"/>
                      </a:lnTo>
                      <a:lnTo>
                        <a:pt x="42" y="12"/>
                      </a:lnTo>
                      <a:lnTo>
                        <a:pt x="54" y="7"/>
                      </a:lnTo>
                      <a:lnTo>
                        <a:pt x="68" y="0"/>
                      </a:lnTo>
                      <a:lnTo>
                        <a:pt x="96" y="4"/>
                      </a:lnTo>
                      <a:lnTo>
                        <a:pt x="105" y="5"/>
                      </a:lnTo>
                      <a:lnTo>
                        <a:pt x="114" y="8"/>
                      </a:lnTo>
                      <a:lnTo>
                        <a:pt x="115" y="9"/>
                      </a:lnTo>
                      <a:lnTo>
                        <a:pt x="117" y="11"/>
                      </a:lnTo>
                      <a:lnTo>
                        <a:pt x="121" y="16"/>
                      </a:lnTo>
                      <a:lnTo>
                        <a:pt x="126" y="8"/>
                      </a:lnTo>
                      <a:lnTo>
                        <a:pt x="128" y="9"/>
                      </a:lnTo>
                      <a:lnTo>
                        <a:pt x="125" y="23"/>
                      </a:lnTo>
                      <a:lnTo>
                        <a:pt x="157" y="29"/>
                      </a:lnTo>
                      <a:lnTo>
                        <a:pt x="157"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908"/>
                <p:cNvSpPr>
                  <a:spLocks/>
                </p:cNvSpPr>
                <p:nvPr/>
              </p:nvSpPr>
              <p:spPr bwMode="auto">
                <a:xfrm>
                  <a:off x="1058847" y="2252724"/>
                  <a:ext cx="98425" cy="28575"/>
                </a:xfrm>
                <a:custGeom>
                  <a:avLst/>
                  <a:gdLst>
                    <a:gd name="T0" fmla="*/ 11080971 w 187"/>
                    <a:gd name="T1" fmla="*/ 2800350 h 54"/>
                    <a:gd name="T2" fmla="*/ 7756627 w 187"/>
                    <a:gd name="T3" fmla="*/ 3080279 h 54"/>
                    <a:gd name="T4" fmla="*/ 7202920 w 187"/>
                    <a:gd name="T5" fmla="*/ 6160558 h 54"/>
                    <a:gd name="T6" fmla="*/ 10249885 w 187"/>
                    <a:gd name="T7" fmla="*/ 8120592 h 54"/>
                    <a:gd name="T8" fmla="*/ 12743143 w 187"/>
                    <a:gd name="T9" fmla="*/ 8120592 h 54"/>
                    <a:gd name="T10" fmla="*/ 15236927 w 187"/>
                    <a:gd name="T11" fmla="*/ 6160558 h 54"/>
                    <a:gd name="T12" fmla="*/ 17175952 w 187"/>
                    <a:gd name="T13" fmla="*/ 7280275 h 54"/>
                    <a:gd name="T14" fmla="*/ 24101493 w 187"/>
                    <a:gd name="T15" fmla="*/ 7840662 h 54"/>
                    <a:gd name="T16" fmla="*/ 25209958 w 187"/>
                    <a:gd name="T17" fmla="*/ 7840662 h 54"/>
                    <a:gd name="T18" fmla="*/ 26041044 w 187"/>
                    <a:gd name="T19" fmla="*/ 7000346 h 54"/>
                    <a:gd name="T20" fmla="*/ 28811155 w 187"/>
                    <a:gd name="T21" fmla="*/ 4760383 h 54"/>
                    <a:gd name="T22" fmla="*/ 31858646 w 187"/>
                    <a:gd name="T23" fmla="*/ 1960033 h 54"/>
                    <a:gd name="T24" fmla="*/ 32135499 w 187"/>
                    <a:gd name="T25" fmla="*/ 1680104 h 54"/>
                    <a:gd name="T26" fmla="*/ 36014076 w 187"/>
                    <a:gd name="T27" fmla="*/ 840317 h 54"/>
                    <a:gd name="T28" fmla="*/ 41000592 w 187"/>
                    <a:gd name="T29" fmla="*/ 1120246 h 54"/>
                    <a:gd name="T30" fmla="*/ 41554824 w 187"/>
                    <a:gd name="T31" fmla="*/ 1680104 h 54"/>
                    <a:gd name="T32" fmla="*/ 42108531 w 187"/>
                    <a:gd name="T33" fmla="*/ 2239963 h 54"/>
                    <a:gd name="T34" fmla="*/ 42939617 w 187"/>
                    <a:gd name="T35" fmla="*/ 3640137 h 54"/>
                    <a:gd name="T36" fmla="*/ 44601789 w 187"/>
                    <a:gd name="T37" fmla="*/ 4199996 h 54"/>
                    <a:gd name="T38" fmla="*/ 47926133 w 187"/>
                    <a:gd name="T39" fmla="*/ 6160558 h 54"/>
                    <a:gd name="T40" fmla="*/ 47095047 w 187"/>
                    <a:gd name="T41" fmla="*/ 8680450 h 54"/>
                    <a:gd name="T42" fmla="*/ 51804709 w 187"/>
                    <a:gd name="T43" fmla="*/ 8120592 h 54"/>
                    <a:gd name="T44" fmla="*/ 49588305 w 187"/>
                    <a:gd name="T45" fmla="*/ 14280621 h 54"/>
                    <a:gd name="T46" fmla="*/ 44601789 w 187"/>
                    <a:gd name="T47" fmla="*/ 7280275 h 54"/>
                    <a:gd name="T48" fmla="*/ 41831678 w 187"/>
                    <a:gd name="T49" fmla="*/ 10080625 h 54"/>
                    <a:gd name="T50" fmla="*/ 41554824 w 187"/>
                    <a:gd name="T51" fmla="*/ 8960379 h 54"/>
                    <a:gd name="T52" fmla="*/ 41831678 w 187"/>
                    <a:gd name="T53" fmla="*/ 7280275 h 54"/>
                    <a:gd name="T54" fmla="*/ 43216996 w 187"/>
                    <a:gd name="T55" fmla="*/ 6720417 h 54"/>
                    <a:gd name="T56" fmla="*/ 34074524 w 187"/>
                    <a:gd name="T57" fmla="*/ 4199996 h 54"/>
                    <a:gd name="T58" fmla="*/ 31581267 w 187"/>
                    <a:gd name="T59" fmla="*/ 6720417 h 54"/>
                    <a:gd name="T60" fmla="*/ 27703216 w 187"/>
                    <a:gd name="T61" fmla="*/ 7280275 h 54"/>
                    <a:gd name="T62" fmla="*/ 27148984 w 187"/>
                    <a:gd name="T63" fmla="*/ 8120592 h 54"/>
                    <a:gd name="T64" fmla="*/ 27703216 w 187"/>
                    <a:gd name="T65" fmla="*/ 10360554 h 54"/>
                    <a:gd name="T66" fmla="*/ 29088009 w 187"/>
                    <a:gd name="T67" fmla="*/ 13720762 h 54"/>
                    <a:gd name="T68" fmla="*/ 27148984 w 187"/>
                    <a:gd name="T69" fmla="*/ 15120937 h 54"/>
                    <a:gd name="T70" fmla="*/ 24655726 w 187"/>
                    <a:gd name="T71" fmla="*/ 13160904 h 54"/>
                    <a:gd name="T72" fmla="*/ 24101493 w 187"/>
                    <a:gd name="T73" fmla="*/ 12320588 h 54"/>
                    <a:gd name="T74" fmla="*/ 24101493 w 187"/>
                    <a:gd name="T75" fmla="*/ 12040658 h 54"/>
                    <a:gd name="T76" fmla="*/ 23270407 w 187"/>
                    <a:gd name="T77" fmla="*/ 10080625 h 54"/>
                    <a:gd name="T78" fmla="*/ 21054529 w 187"/>
                    <a:gd name="T79" fmla="*/ 9800696 h 54"/>
                    <a:gd name="T80" fmla="*/ 21054529 w 187"/>
                    <a:gd name="T81" fmla="*/ 10920942 h 54"/>
                    <a:gd name="T82" fmla="*/ 21054529 w 187"/>
                    <a:gd name="T83" fmla="*/ 12880975 h 54"/>
                    <a:gd name="T84" fmla="*/ 19946063 w 187"/>
                    <a:gd name="T85" fmla="*/ 13720762 h 54"/>
                    <a:gd name="T86" fmla="*/ 18838124 w 187"/>
                    <a:gd name="T87" fmla="*/ 10360554 h 54"/>
                    <a:gd name="T88" fmla="*/ 18007038 w 187"/>
                    <a:gd name="T89" fmla="*/ 10080625 h 54"/>
                    <a:gd name="T90" fmla="*/ 14682694 w 187"/>
                    <a:gd name="T91" fmla="*/ 10360554 h 54"/>
                    <a:gd name="T92" fmla="*/ 11635203 w 187"/>
                    <a:gd name="T93" fmla="*/ 10360554 h 54"/>
                    <a:gd name="T94" fmla="*/ 10249885 w 187"/>
                    <a:gd name="T95" fmla="*/ 10080625 h 54"/>
                    <a:gd name="T96" fmla="*/ 6925541 w 187"/>
                    <a:gd name="T97" fmla="*/ 7840662 h 54"/>
                    <a:gd name="T98" fmla="*/ 5263369 w 187"/>
                    <a:gd name="T99" fmla="*/ 7000346 h 54"/>
                    <a:gd name="T100" fmla="*/ 3324344 w 187"/>
                    <a:gd name="T101" fmla="*/ 6720417 h 54"/>
                    <a:gd name="T102" fmla="*/ 276853 w 187"/>
                    <a:gd name="T103" fmla="*/ 5880629 h 54"/>
                    <a:gd name="T104" fmla="*/ 0 w 187"/>
                    <a:gd name="T105" fmla="*/ 4199996 h 54"/>
                    <a:gd name="T106" fmla="*/ 1107939 w 187"/>
                    <a:gd name="T107" fmla="*/ 3640137 h 54"/>
                    <a:gd name="T108" fmla="*/ 4709663 w 187"/>
                    <a:gd name="T109" fmla="*/ 2239963 h 54"/>
                    <a:gd name="T110" fmla="*/ 9696178 w 187"/>
                    <a:gd name="T111" fmla="*/ 0 h 54"/>
                    <a:gd name="T112" fmla="*/ 10804118 w 187"/>
                    <a:gd name="T113" fmla="*/ 279929 h 54"/>
                    <a:gd name="T114" fmla="*/ 11635203 w 187"/>
                    <a:gd name="T115" fmla="*/ 1680104 h 54"/>
                    <a:gd name="T116" fmla="*/ 11080971 w 187"/>
                    <a:gd name="T117" fmla="*/ 2800350 h 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7" h="54">
                      <a:moveTo>
                        <a:pt x="40" y="10"/>
                      </a:moveTo>
                      <a:lnTo>
                        <a:pt x="40" y="10"/>
                      </a:lnTo>
                      <a:lnTo>
                        <a:pt x="28" y="11"/>
                      </a:lnTo>
                      <a:lnTo>
                        <a:pt x="26" y="22"/>
                      </a:lnTo>
                      <a:lnTo>
                        <a:pt x="35" y="28"/>
                      </a:lnTo>
                      <a:lnTo>
                        <a:pt x="37" y="29"/>
                      </a:lnTo>
                      <a:lnTo>
                        <a:pt x="42" y="29"/>
                      </a:lnTo>
                      <a:lnTo>
                        <a:pt x="46" y="29"/>
                      </a:lnTo>
                      <a:lnTo>
                        <a:pt x="48" y="28"/>
                      </a:lnTo>
                      <a:lnTo>
                        <a:pt x="55" y="22"/>
                      </a:lnTo>
                      <a:lnTo>
                        <a:pt x="62" y="26"/>
                      </a:lnTo>
                      <a:lnTo>
                        <a:pt x="71" y="28"/>
                      </a:lnTo>
                      <a:lnTo>
                        <a:pt x="87" y="28"/>
                      </a:lnTo>
                      <a:lnTo>
                        <a:pt x="91" y="28"/>
                      </a:lnTo>
                      <a:lnTo>
                        <a:pt x="94" y="25"/>
                      </a:lnTo>
                      <a:lnTo>
                        <a:pt x="98" y="19"/>
                      </a:lnTo>
                      <a:lnTo>
                        <a:pt x="104" y="17"/>
                      </a:lnTo>
                      <a:lnTo>
                        <a:pt x="109" y="13"/>
                      </a:lnTo>
                      <a:lnTo>
                        <a:pt x="115" y="7"/>
                      </a:lnTo>
                      <a:lnTo>
                        <a:pt x="116" y="6"/>
                      </a:lnTo>
                      <a:lnTo>
                        <a:pt x="120" y="6"/>
                      </a:lnTo>
                      <a:lnTo>
                        <a:pt x="130" y="3"/>
                      </a:lnTo>
                      <a:lnTo>
                        <a:pt x="141" y="3"/>
                      </a:lnTo>
                      <a:lnTo>
                        <a:pt x="148" y="4"/>
                      </a:lnTo>
                      <a:lnTo>
                        <a:pt x="150" y="6"/>
                      </a:lnTo>
                      <a:lnTo>
                        <a:pt x="152" y="8"/>
                      </a:lnTo>
                      <a:lnTo>
                        <a:pt x="154" y="11"/>
                      </a:lnTo>
                      <a:lnTo>
                        <a:pt x="155" y="13"/>
                      </a:lnTo>
                      <a:lnTo>
                        <a:pt x="161" y="15"/>
                      </a:lnTo>
                      <a:lnTo>
                        <a:pt x="168" y="18"/>
                      </a:lnTo>
                      <a:lnTo>
                        <a:pt x="173" y="22"/>
                      </a:lnTo>
                      <a:lnTo>
                        <a:pt x="170" y="31"/>
                      </a:lnTo>
                      <a:lnTo>
                        <a:pt x="187" y="29"/>
                      </a:lnTo>
                      <a:lnTo>
                        <a:pt x="179" y="51"/>
                      </a:lnTo>
                      <a:lnTo>
                        <a:pt x="161" y="26"/>
                      </a:lnTo>
                      <a:lnTo>
                        <a:pt x="151" y="36"/>
                      </a:lnTo>
                      <a:lnTo>
                        <a:pt x="150" y="32"/>
                      </a:lnTo>
                      <a:lnTo>
                        <a:pt x="150" y="29"/>
                      </a:lnTo>
                      <a:lnTo>
                        <a:pt x="151" y="26"/>
                      </a:lnTo>
                      <a:lnTo>
                        <a:pt x="156" y="24"/>
                      </a:lnTo>
                      <a:lnTo>
                        <a:pt x="123" y="15"/>
                      </a:lnTo>
                      <a:lnTo>
                        <a:pt x="119" y="21"/>
                      </a:lnTo>
                      <a:lnTo>
                        <a:pt x="114" y="24"/>
                      </a:lnTo>
                      <a:lnTo>
                        <a:pt x="107" y="26"/>
                      </a:lnTo>
                      <a:lnTo>
                        <a:pt x="100" y="26"/>
                      </a:lnTo>
                      <a:lnTo>
                        <a:pt x="98" y="29"/>
                      </a:lnTo>
                      <a:lnTo>
                        <a:pt x="98" y="33"/>
                      </a:lnTo>
                      <a:lnTo>
                        <a:pt x="100" y="37"/>
                      </a:lnTo>
                      <a:lnTo>
                        <a:pt x="102" y="43"/>
                      </a:lnTo>
                      <a:lnTo>
                        <a:pt x="105" y="49"/>
                      </a:lnTo>
                      <a:lnTo>
                        <a:pt x="98" y="54"/>
                      </a:lnTo>
                      <a:lnTo>
                        <a:pt x="89" y="47"/>
                      </a:lnTo>
                      <a:lnTo>
                        <a:pt x="87" y="44"/>
                      </a:lnTo>
                      <a:lnTo>
                        <a:pt x="87" y="43"/>
                      </a:lnTo>
                      <a:lnTo>
                        <a:pt x="87" y="39"/>
                      </a:lnTo>
                      <a:lnTo>
                        <a:pt x="84" y="36"/>
                      </a:lnTo>
                      <a:lnTo>
                        <a:pt x="80" y="35"/>
                      </a:lnTo>
                      <a:lnTo>
                        <a:pt x="76" y="35"/>
                      </a:lnTo>
                      <a:lnTo>
                        <a:pt x="76" y="39"/>
                      </a:lnTo>
                      <a:lnTo>
                        <a:pt x="76" y="42"/>
                      </a:lnTo>
                      <a:lnTo>
                        <a:pt x="76" y="46"/>
                      </a:lnTo>
                      <a:lnTo>
                        <a:pt x="75" y="47"/>
                      </a:lnTo>
                      <a:lnTo>
                        <a:pt x="72" y="49"/>
                      </a:lnTo>
                      <a:lnTo>
                        <a:pt x="68" y="37"/>
                      </a:lnTo>
                      <a:lnTo>
                        <a:pt x="65" y="36"/>
                      </a:lnTo>
                      <a:lnTo>
                        <a:pt x="53" y="37"/>
                      </a:lnTo>
                      <a:lnTo>
                        <a:pt x="47" y="37"/>
                      </a:lnTo>
                      <a:lnTo>
                        <a:pt x="42" y="37"/>
                      </a:lnTo>
                      <a:lnTo>
                        <a:pt x="37" y="36"/>
                      </a:lnTo>
                      <a:lnTo>
                        <a:pt x="33" y="33"/>
                      </a:lnTo>
                      <a:lnTo>
                        <a:pt x="25" y="28"/>
                      </a:lnTo>
                      <a:lnTo>
                        <a:pt x="19" y="25"/>
                      </a:lnTo>
                      <a:lnTo>
                        <a:pt x="12" y="24"/>
                      </a:lnTo>
                      <a:lnTo>
                        <a:pt x="1" y="21"/>
                      </a:lnTo>
                      <a:lnTo>
                        <a:pt x="0" y="18"/>
                      </a:lnTo>
                      <a:lnTo>
                        <a:pt x="0" y="15"/>
                      </a:lnTo>
                      <a:lnTo>
                        <a:pt x="1" y="14"/>
                      </a:lnTo>
                      <a:lnTo>
                        <a:pt x="4" y="13"/>
                      </a:lnTo>
                      <a:lnTo>
                        <a:pt x="17" y="8"/>
                      </a:lnTo>
                      <a:lnTo>
                        <a:pt x="35" y="0"/>
                      </a:lnTo>
                      <a:lnTo>
                        <a:pt x="39" y="1"/>
                      </a:lnTo>
                      <a:lnTo>
                        <a:pt x="40" y="4"/>
                      </a:lnTo>
                      <a:lnTo>
                        <a:pt x="42" y="6"/>
                      </a:lnTo>
                      <a:lnTo>
                        <a:pt x="4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909"/>
                <p:cNvSpPr>
                  <a:spLocks/>
                </p:cNvSpPr>
                <p:nvPr/>
              </p:nvSpPr>
              <p:spPr bwMode="auto">
                <a:xfrm>
                  <a:off x="1066784" y="2059049"/>
                  <a:ext cx="57150" cy="23813"/>
                </a:xfrm>
                <a:custGeom>
                  <a:avLst/>
                  <a:gdLst>
                    <a:gd name="T0" fmla="*/ 23521458 w 108"/>
                    <a:gd name="T1" fmla="*/ 0 h 44"/>
                    <a:gd name="T2" fmla="*/ 24641704 w 108"/>
                    <a:gd name="T3" fmla="*/ 4393499 h 44"/>
                    <a:gd name="T4" fmla="*/ 25201563 w 108"/>
                    <a:gd name="T5" fmla="*/ 4979082 h 44"/>
                    <a:gd name="T6" fmla="*/ 28281842 w 108"/>
                    <a:gd name="T7" fmla="*/ 5272415 h 44"/>
                    <a:gd name="T8" fmla="*/ 27161596 w 108"/>
                    <a:gd name="T9" fmla="*/ 6150790 h 44"/>
                    <a:gd name="T10" fmla="*/ 26321808 w 108"/>
                    <a:gd name="T11" fmla="*/ 6444123 h 44"/>
                    <a:gd name="T12" fmla="*/ 26321808 w 108"/>
                    <a:gd name="T13" fmla="*/ 8786997 h 44"/>
                    <a:gd name="T14" fmla="*/ 28281842 w 108"/>
                    <a:gd name="T15" fmla="*/ 10837621 h 44"/>
                    <a:gd name="T16" fmla="*/ 30241875 w 108"/>
                    <a:gd name="T17" fmla="*/ 12887704 h 44"/>
                    <a:gd name="T18" fmla="*/ 27441525 w 108"/>
                    <a:gd name="T19" fmla="*/ 12887704 h 44"/>
                    <a:gd name="T20" fmla="*/ 25201563 w 108"/>
                    <a:gd name="T21" fmla="*/ 10837621 h 44"/>
                    <a:gd name="T22" fmla="*/ 23521458 w 108"/>
                    <a:gd name="T23" fmla="*/ 9665913 h 44"/>
                    <a:gd name="T24" fmla="*/ 22401213 w 108"/>
                    <a:gd name="T25" fmla="*/ 9665913 h 44"/>
                    <a:gd name="T26" fmla="*/ 21001567 w 108"/>
                    <a:gd name="T27" fmla="*/ 8201414 h 44"/>
                    <a:gd name="T28" fmla="*/ 20161250 w 108"/>
                    <a:gd name="T29" fmla="*/ 6444123 h 44"/>
                    <a:gd name="T30" fmla="*/ 19321463 w 108"/>
                    <a:gd name="T31" fmla="*/ 6444123 h 44"/>
                    <a:gd name="T32" fmla="*/ 19601392 w 108"/>
                    <a:gd name="T33" fmla="*/ 4979082 h 44"/>
                    <a:gd name="T34" fmla="*/ 16241183 w 108"/>
                    <a:gd name="T35" fmla="*/ 5565206 h 44"/>
                    <a:gd name="T36" fmla="*/ 16521112 w 108"/>
                    <a:gd name="T37" fmla="*/ 8201414 h 44"/>
                    <a:gd name="T38" fmla="*/ 12320588 w 108"/>
                    <a:gd name="T39" fmla="*/ 9665913 h 44"/>
                    <a:gd name="T40" fmla="*/ 8120592 w 108"/>
                    <a:gd name="T41" fmla="*/ 9665913 h 44"/>
                    <a:gd name="T42" fmla="*/ 8960379 w 108"/>
                    <a:gd name="T43" fmla="*/ 5565206 h 44"/>
                    <a:gd name="T44" fmla="*/ 7840662 w 108"/>
                    <a:gd name="T45" fmla="*/ 5272415 h 44"/>
                    <a:gd name="T46" fmla="*/ 5040313 w 108"/>
                    <a:gd name="T47" fmla="*/ 6444123 h 44"/>
                    <a:gd name="T48" fmla="*/ 3920067 w 108"/>
                    <a:gd name="T49" fmla="*/ 7322498 h 44"/>
                    <a:gd name="T50" fmla="*/ 2800350 w 108"/>
                    <a:gd name="T51" fmla="*/ 6444123 h 44"/>
                    <a:gd name="T52" fmla="*/ 1960033 w 108"/>
                    <a:gd name="T53" fmla="*/ 5272415 h 44"/>
                    <a:gd name="T54" fmla="*/ 0 w 108"/>
                    <a:gd name="T55" fmla="*/ 2928999 h 44"/>
                    <a:gd name="T56" fmla="*/ 840317 w 108"/>
                    <a:gd name="T57" fmla="*/ 2928999 h 44"/>
                    <a:gd name="T58" fmla="*/ 3360208 w 108"/>
                    <a:gd name="T59" fmla="*/ 3514582 h 44"/>
                    <a:gd name="T60" fmla="*/ 5320242 w 108"/>
                    <a:gd name="T61" fmla="*/ 4393499 h 44"/>
                    <a:gd name="T62" fmla="*/ 6160558 w 108"/>
                    <a:gd name="T63" fmla="*/ 4393499 h 44"/>
                    <a:gd name="T64" fmla="*/ 9520767 w 108"/>
                    <a:gd name="T65" fmla="*/ 4393499 h 44"/>
                    <a:gd name="T66" fmla="*/ 12880975 w 108"/>
                    <a:gd name="T67" fmla="*/ 4979082 h 44"/>
                    <a:gd name="T68" fmla="*/ 14000692 w 108"/>
                    <a:gd name="T69" fmla="*/ 8201414 h 44"/>
                    <a:gd name="T70" fmla="*/ 15120937 w 108"/>
                    <a:gd name="T71" fmla="*/ 6444123 h 44"/>
                    <a:gd name="T72" fmla="*/ 16521112 w 108"/>
                    <a:gd name="T73" fmla="*/ 3221791 h 44"/>
                    <a:gd name="T74" fmla="*/ 16521112 w 108"/>
                    <a:gd name="T75" fmla="*/ 1464500 h 44"/>
                    <a:gd name="T76" fmla="*/ 23521458 w 108"/>
                    <a:gd name="T77" fmla="*/ 0 h 4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44">
                      <a:moveTo>
                        <a:pt x="84" y="0"/>
                      </a:moveTo>
                      <a:lnTo>
                        <a:pt x="84" y="0"/>
                      </a:lnTo>
                      <a:lnTo>
                        <a:pt x="87" y="8"/>
                      </a:lnTo>
                      <a:lnTo>
                        <a:pt x="88" y="15"/>
                      </a:lnTo>
                      <a:lnTo>
                        <a:pt x="90" y="17"/>
                      </a:lnTo>
                      <a:lnTo>
                        <a:pt x="93" y="17"/>
                      </a:lnTo>
                      <a:lnTo>
                        <a:pt x="101" y="18"/>
                      </a:lnTo>
                      <a:lnTo>
                        <a:pt x="97" y="21"/>
                      </a:lnTo>
                      <a:lnTo>
                        <a:pt x="94" y="22"/>
                      </a:lnTo>
                      <a:lnTo>
                        <a:pt x="94" y="26"/>
                      </a:lnTo>
                      <a:lnTo>
                        <a:pt x="94" y="30"/>
                      </a:lnTo>
                      <a:lnTo>
                        <a:pt x="101" y="37"/>
                      </a:lnTo>
                      <a:lnTo>
                        <a:pt x="108" y="44"/>
                      </a:lnTo>
                      <a:lnTo>
                        <a:pt x="101" y="44"/>
                      </a:lnTo>
                      <a:lnTo>
                        <a:pt x="98" y="44"/>
                      </a:lnTo>
                      <a:lnTo>
                        <a:pt x="90" y="37"/>
                      </a:lnTo>
                      <a:lnTo>
                        <a:pt x="87" y="33"/>
                      </a:lnTo>
                      <a:lnTo>
                        <a:pt x="84" y="33"/>
                      </a:lnTo>
                      <a:lnTo>
                        <a:pt x="80" y="33"/>
                      </a:lnTo>
                      <a:lnTo>
                        <a:pt x="77" y="32"/>
                      </a:lnTo>
                      <a:lnTo>
                        <a:pt x="75" y="28"/>
                      </a:lnTo>
                      <a:lnTo>
                        <a:pt x="73" y="23"/>
                      </a:lnTo>
                      <a:lnTo>
                        <a:pt x="72" y="22"/>
                      </a:lnTo>
                      <a:lnTo>
                        <a:pt x="69" y="22"/>
                      </a:lnTo>
                      <a:lnTo>
                        <a:pt x="70" y="17"/>
                      </a:lnTo>
                      <a:lnTo>
                        <a:pt x="58" y="19"/>
                      </a:lnTo>
                      <a:lnTo>
                        <a:pt x="59" y="28"/>
                      </a:lnTo>
                      <a:lnTo>
                        <a:pt x="51" y="32"/>
                      </a:lnTo>
                      <a:lnTo>
                        <a:pt x="44" y="33"/>
                      </a:lnTo>
                      <a:lnTo>
                        <a:pt x="36" y="33"/>
                      </a:lnTo>
                      <a:lnTo>
                        <a:pt x="29" y="33"/>
                      </a:lnTo>
                      <a:lnTo>
                        <a:pt x="32" y="19"/>
                      </a:lnTo>
                      <a:lnTo>
                        <a:pt x="28" y="18"/>
                      </a:lnTo>
                      <a:lnTo>
                        <a:pt x="23" y="18"/>
                      </a:lnTo>
                      <a:lnTo>
                        <a:pt x="18" y="22"/>
                      </a:lnTo>
                      <a:lnTo>
                        <a:pt x="14" y="25"/>
                      </a:lnTo>
                      <a:lnTo>
                        <a:pt x="11" y="25"/>
                      </a:lnTo>
                      <a:lnTo>
                        <a:pt x="10" y="22"/>
                      </a:lnTo>
                      <a:lnTo>
                        <a:pt x="7" y="18"/>
                      </a:lnTo>
                      <a:lnTo>
                        <a:pt x="4" y="14"/>
                      </a:lnTo>
                      <a:lnTo>
                        <a:pt x="0" y="10"/>
                      </a:lnTo>
                      <a:lnTo>
                        <a:pt x="3" y="10"/>
                      </a:lnTo>
                      <a:lnTo>
                        <a:pt x="5" y="10"/>
                      </a:lnTo>
                      <a:lnTo>
                        <a:pt x="12" y="12"/>
                      </a:lnTo>
                      <a:lnTo>
                        <a:pt x="18" y="14"/>
                      </a:lnTo>
                      <a:lnTo>
                        <a:pt x="19" y="15"/>
                      </a:lnTo>
                      <a:lnTo>
                        <a:pt x="22" y="15"/>
                      </a:lnTo>
                      <a:lnTo>
                        <a:pt x="29" y="14"/>
                      </a:lnTo>
                      <a:lnTo>
                        <a:pt x="34" y="15"/>
                      </a:lnTo>
                      <a:lnTo>
                        <a:pt x="40" y="17"/>
                      </a:lnTo>
                      <a:lnTo>
                        <a:pt x="46" y="17"/>
                      </a:lnTo>
                      <a:lnTo>
                        <a:pt x="50" y="28"/>
                      </a:lnTo>
                      <a:lnTo>
                        <a:pt x="54" y="22"/>
                      </a:lnTo>
                      <a:lnTo>
                        <a:pt x="57" y="17"/>
                      </a:lnTo>
                      <a:lnTo>
                        <a:pt x="59" y="11"/>
                      </a:lnTo>
                      <a:lnTo>
                        <a:pt x="59" y="5"/>
                      </a:lnTo>
                      <a:lnTo>
                        <a:pt x="8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910"/>
                <p:cNvSpPr>
                  <a:spLocks/>
                </p:cNvSpPr>
                <p:nvPr/>
              </p:nvSpPr>
              <p:spPr bwMode="auto">
                <a:xfrm>
                  <a:off x="1036622" y="1995549"/>
                  <a:ext cx="55563" cy="26988"/>
                </a:xfrm>
                <a:custGeom>
                  <a:avLst/>
                  <a:gdLst>
                    <a:gd name="T0" fmla="*/ 13752102 w 107"/>
                    <a:gd name="T1" fmla="*/ 538722 h 52"/>
                    <a:gd name="T2" fmla="*/ 13752102 w 107"/>
                    <a:gd name="T3" fmla="*/ 538722 h 52"/>
                    <a:gd name="T4" fmla="*/ 17257764 w 107"/>
                    <a:gd name="T5" fmla="*/ 0 h 52"/>
                    <a:gd name="T6" fmla="*/ 19414855 w 107"/>
                    <a:gd name="T7" fmla="*/ 538722 h 52"/>
                    <a:gd name="T8" fmla="*/ 21571945 w 107"/>
                    <a:gd name="T9" fmla="*/ 1616166 h 52"/>
                    <a:gd name="T10" fmla="*/ 23999062 w 107"/>
                    <a:gd name="T11" fmla="*/ 3232332 h 52"/>
                    <a:gd name="T12" fmla="*/ 23999062 w 107"/>
                    <a:gd name="T13" fmla="*/ 3232332 h 52"/>
                    <a:gd name="T14" fmla="*/ 25347114 w 107"/>
                    <a:gd name="T15" fmla="*/ 2693610 h 52"/>
                    <a:gd name="T16" fmla="*/ 26425659 w 107"/>
                    <a:gd name="T17" fmla="*/ 2424249 h 52"/>
                    <a:gd name="T18" fmla="*/ 28852775 w 107"/>
                    <a:gd name="T19" fmla="*/ 3501693 h 52"/>
                    <a:gd name="T20" fmla="*/ 28852775 w 107"/>
                    <a:gd name="T21" fmla="*/ 3501693 h 52"/>
                    <a:gd name="T22" fmla="*/ 28852775 w 107"/>
                    <a:gd name="T23" fmla="*/ 5656581 h 52"/>
                    <a:gd name="T24" fmla="*/ 28852775 w 107"/>
                    <a:gd name="T25" fmla="*/ 5656581 h 52"/>
                    <a:gd name="T26" fmla="*/ 27234698 w 107"/>
                    <a:gd name="T27" fmla="*/ 5656581 h 52"/>
                    <a:gd name="T28" fmla="*/ 25347114 w 107"/>
                    <a:gd name="T29" fmla="*/ 6195303 h 52"/>
                    <a:gd name="T30" fmla="*/ 23999062 w 107"/>
                    <a:gd name="T31" fmla="*/ 5656581 h 52"/>
                    <a:gd name="T32" fmla="*/ 23190023 w 107"/>
                    <a:gd name="T33" fmla="*/ 5387220 h 52"/>
                    <a:gd name="T34" fmla="*/ 22380984 w 107"/>
                    <a:gd name="T35" fmla="*/ 4579137 h 52"/>
                    <a:gd name="T36" fmla="*/ 22380984 w 107"/>
                    <a:gd name="T37" fmla="*/ 4579137 h 52"/>
                    <a:gd name="T38" fmla="*/ 21302439 w 107"/>
                    <a:gd name="T39" fmla="*/ 4309776 h 52"/>
                    <a:gd name="T40" fmla="*/ 19684361 w 107"/>
                    <a:gd name="T41" fmla="*/ 4309776 h 52"/>
                    <a:gd name="T42" fmla="*/ 16179219 w 107"/>
                    <a:gd name="T43" fmla="*/ 3771054 h 52"/>
                    <a:gd name="T44" fmla="*/ 16179219 w 107"/>
                    <a:gd name="T45" fmla="*/ 3771054 h 52"/>
                    <a:gd name="T46" fmla="*/ 18336309 w 107"/>
                    <a:gd name="T47" fmla="*/ 6464664 h 52"/>
                    <a:gd name="T48" fmla="*/ 18336309 w 107"/>
                    <a:gd name="T49" fmla="*/ 6464664 h 52"/>
                    <a:gd name="T50" fmla="*/ 9707427 w 107"/>
                    <a:gd name="T51" fmla="*/ 12390606 h 52"/>
                    <a:gd name="T52" fmla="*/ 9707427 w 107"/>
                    <a:gd name="T53" fmla="*/ 12390606 h 52"/>
                    <a:gd name="T54" fmla="*/ 7819843 w 107"/>
                    <a:gd name="T55" fmla="*/ 13468050 h 52"/>
                    <a:gd name="T56" fmla="*/ 5662752 w 107"/>
                    <a:gd name="T57" fmla="*/ 14006772 h 52"/>
                    <a:gd name="T58" fmla="*/ 3775168 w 107"/>
                    <a:gd name="T59" fmla="*/ 14006772 h 52"/>
                    <a:gd name="T60" fmla="*/ 1618078 w 107"/>
                    <a:gd name="T61" fmla="*/ 13198689 h 52"/>
                    <a:gd name="T62" fmla="*/ 1618078 w 107"/>
                    <a:gd name="T63" fmla="*/ 13198689 h 52"/>
                    <a:gd name="T64" fmla="*/ 809039 w 107"/>
                    <a:gd name="T65" fmla="*/ 12929328 h 52"/>
                    <a:gd name="T66" fmla="*/ 0 w 107"/>
                    <a:gd name="T67" fmla="*/ 12121245 h 52"/>
                    <a:gd name="T68" fmla="*/ 0 w 107"/>
                    <a:gd name="T69" fmla="*/ 11313162 h 52"/>
                    <a:gd name="T70" fmla="*/ 809039 w 107"/>
                    <a:gd name="T71" fmla="*/ 10505079 h 52"/>
                    <a:gd name="T72" fmla="*/ 809039 w 107"/>
                    <a:gd name="T73" fmla="*/ 10505079 h 52"/>
                    <a:gd name="T74" fmla="*/ 3775168 w 107"/>
                    <a:gd name="T75" fmla="*/ 12121245 h 52"/>
                    <a:gd name="T76" fmla="*/ 3775168 w 107"/>
                    <a:gd name="T77" fmla="*/ 12121245 h 52"/>
                    <a:gd name="T78" fmla="*/ 4584207 w 107"/>
                    <a:gd name="T79" fmla="*/ 10505079 h 52"/>
                    <a:gd name="T80" fmla="*/ 5123220 w 107"/>
                    <a:gd name="T81" fmla="*/ 9158274 h 52"/>
                    <a:gd name="T82" fmla="*/ 6471791 w 107"/>
                    <a:gd name="T83" fmla="*/ 8350191 h 52"/>
                    <a:gd name="T84" fmla="*/ 7819843 w 107"/>
                    <a:gd name="T85" fmla="*/ 8080830 h 52"/>
                    <a:gd name="T86" fmla="*/ 10516466 w 107"/>
                    <a:gd name="T87" fmla="*/ 7272747 h 52"/>
                    <a:gd name="T88" fmla="*/ 13752102 w 107"/>
                    <a:gd name="T89" fmla="*/ 7272747 h 52"/>
                    <a:gd name="T90" fmla="*/ 13752102 w 107"/>
                    <a:gd name="T91" fmla="*/ 7272747 h 52"/>
                    <a:gd name="T92" fmla="*/ 14561141 w 107"/>
                    <a:gd name="T93" fmla="*/ 5656581 h 52"/>
                    <a:gd name="T94" fmla="*/ 14830647 w 107"/>
                    <a:gd name="T95" fmla="*/ 3771054 h 52"/>
                    <a:gd name="T96" fmla="*/ 14830647 w 107"/>
                    <a:gd name="T97" fmla="*/ 2424249 h 52"/>
                    <a:gd name="T98" fmla="*/ 13752102 w 107"/>
                    <a:gd name="T99" fmla="*/ 538722 h 52"/>
                    <a:gd name="T100" fmla="*/ 13752102 w 107"/>
                    <a:gd name="T101" fmla="*/ 538722 h 5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52">
                      <a:moveTo>
                        <a:pt x="51" y="2"/>
                      </a:moveTo>
                      <a:lnTo>
                        <a:pt x="51" y="2"/>
                      </a:lnTo>
                      <a:lnTo>
                        <a:pt x="64" y="0"/>
                      </a:lnTo>
                      <a:lnTo>
                        <a:pt x="72" y="2"/>
                      </a:lnTo>
                      <a:lnTo>
                        <a:pt x="80" y="6"/>
                      </a:lnTo>
                      <a:lnTo>
                        <a:pt x="89" y="12"/>
                      </a:lnTo>
                      <a:lnTo>
                        <a:pt x="94" y="10"/>
                      </a:lnTo>
                      <a:lnTo>
                        <a:pt x="98" y="9"/>
                      </a:lnTo>
                      <a:lnTo>
                        <a:pt x="107" y="13"/>
                      </a:lnTo>
                      <a:lnTo>
                        <a:pt x="107" y="21"/>
                      </a:lnTo>
                      <a:lnTo>
                        <a:pt x="101" y="21"/>
                      </a:lnTo>
                      <a:lnTo>
                        <a:pt x="94" y="23"/>
                      </a:lnTo>
                      <a:lnTo>
                        <a:pt x="89" y="21"/>
                      </a:lnTo>
                      <a:lnTo>
                        <a:pt x="86" y="20"/>
                      </a:lnTo>
                      <a:lnTo>
                        <a:pt x="83" y="17"/>
                      </a:lnTo>
                      <a:lnTo>
                        <a:pt x="79" y="16"/>
                      </a:lnTo>
                      <a:lnTo>
                        <a:pt x="73" y="16"/>
                      </a:lnTo>
                      <a:lnTo>
                        <a:pt x="60" y="14"/>
                      </a:lnTo>
                      <a:lnTo>
                        <a:pt x="68" y="24"/>
                      </a:lnTo>
                      <a:lnTo>
                        <a:pt x="36" y="46"/>
                      </a:lnTo>
                      <a:lnTo>
                        <a:pt x="29" y="50"/>
                      </a:lnTo>
                      <a:lnTo>
                        <a:pt x="21" y="52"/>
                      </a:lnTo>
                      <a:lnTo>
                        <a:pt x="14" y="52"/>
                      </a:lnTo>
                      <a:lnTo>
                        <a:pt x="6" y="49"/>
                      </a:lnTo>
                      <a:lnTo>
                        <a:pt x="3" y="48"/>
                      </a:lnTo>
                      <a:lnTo>
                        <a:pt x="0" y="45"/>
                      </a:lnTo>
                      <a:lnTo>
                        <a:pt x="0" y="42"/>
                      </a:lnTo>
                      <a:lnTo>
                        <a:pt x="3" y="39"/>
                      </a:lnTo>
                      <a:lnTo>
                        <a:pt x="14" y="45"/>
                      </a:lnTo>
                      <a:lnTo>
                        <a:pt x="17" y="39"/>
                      </a:lnTo>
                      <a:lnTo>
                        <a:pt x="19" y="34"/>
                      </a:lnTo>
                      <a:lnTo>
                        <a:pt x="24" y="31"/>
                      </a:lnTo>
                      <a:lnTo>
                        <a:pt x="29" y="30"/>
                      </a:lnTo>
                      <a:lnTo>
                        <a:pt x="39" y="27"/>
                      </a:lnTo>
                      <a:lnTo>
                        <a:pt x="51" y="27"/>
                      </a:lnTo>
                      <a:lnTo>
                        <a:pt x="54" y="21"/>
                      </a:lnTo>
                      <a:lnTo>
                        <a:pt x="55" y="14"/>
                      </a:lnTo>
                      <a:lnTo>
                        <a:pt x="55" y="9"/>
                      </a:lnTo>
                      <a:lnTo>
                        <a:pt x="5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911"/>
                <p:cNvSpPr>
                  <a:spLocks/>
                </p:cNvSpPr>
                <p:nvPr/>
              </p:nvSpPr>
              <p:spPr bwMode="auto">
                <a:xfrm>
                  <a:off x="1162034" y="2249549"/>
                  <a:ext cx="66675" cy="20638"/>
                </a:xfrm>
                <a:custGeom>
                  <a:avLst/>
                  <a:gdLst>
                    <a:gd name="T0" fmla="*/ 35004375 w 127"/>
                    <a:gd name="T1" fmla="*/ 5604303 h 38"/>
                    <a:gd name="T2" fmla="*/ 35004375 w 127"/>
                    <a:gd name="T3" fmla="*/ 5604303 h 38"/>
                    <a:gd name="T4" fmla="*/ 25081875 w 127"/>
                    <a:gd name="T5" fmla="*/ 6783928 h 38"/>
                    <a:gd name="T6" fmla="*/ 25081875 w 127"/>
                    <a:gd name="T7" fmla="*/ 6783928 h 38"/>
                    <a:gd name="T8" fmla="*/ 22601250 w 127"/>
                    <a:gd name="T9" fmla="*/ 7964096 h 38"/>
                    <a:gd name="T10" fmla="*/ 22601250 w 127"/>
                    <a:gd name="T11" fmla="*/ 7964096 h 38"/>
                    <a:gd name="T12" fmla="*/ 18742500 w 127"/>
                    <a:gd name="T13" fmla="*/ 9143720 h 38"/>
                    <a:gd name="T14" fmla="*/ 18742500 w 127"/>
                    <a:gd name="T15" fmla="*/ 9143720 h 38"/>
                    <a:gd name="T16" fmla="*/ 14883750 w 127"/>
                    <a:gd name="T17" fmla="*/ 11208606 h 38"/>
                    <a:gd name="T18" fmla="*/ 14883750 w 127"/>
                    <a:gd name="T19" fmla="*/ 11208606 h 38"/>
                    <a:gd name="T20" fmla="*/ 12127500 w 127"/>
                    <a:gd name="T21" fmla="*/ 9143720 h 38"/>
                    <a:gd name="T22" fmla="*/ 12127500 w 127"/>
                    <a:gd name="T23" fmla="*/ 9143720 h 38"/>
                    <a:gd name="T24" fmla="*/ 8820000 w 127"/>
                    <a:gd name="T25" fmla="*/ 10618794 h 38"/>
                    <a:gd name="T26" fmla="*/ 8820000 w 127"/>
                    <a:gd name="T27" fmla="*/ 10618794 h 38"/>
                    <a:gd name="T28" fmla="*/ 8820000 w 127"/>
                    <a:gd name="T29" fmla="*/ 9143720 h 38"/>
                    <a:gd name="T30" fmla="*/ 8820000 w 127"/>
                    <a:gd name="T31" fmla="*/ 8848814 h 38"/>
                    <a:gd name="T32" fmla="*/ 9371250 w 127"/>
                    <a:gd name="T33" fmla="*/ 7964096 h 38"/>
                    <a:gd name="T34" fmla="*/ 10198125 w 127"/>
                    <a:gd name="T35" fmla="*/ 7669189 h 38"/>
                    <a:gd name="T36" fmla="*/ 10198125 w 127"/>
                    <a:gd name="T37" fmla="*/ 7669189 h 38"/>
                    <a:gd name="T38" fmla="*/ 11851875 w 127"/>
                    <a:gd name="T39" fmla="*/ 6783928 h 38"/>
                    <a:gd name="T40" fmla="*/ 12127500 w 127"/>
                    <a:gd name="T41" fmla="*/ 6489022 h 38"/>
                    <a:gd name="T42" fmla="*/ 11851875 w 127"/>
                    <a:gd name="T43" fmla="*/ 5604303 h 38"/>
                    <a:gd name="T44" fmla="*/ 11025000 w 127"/>
                    <a:gd name="T45" fmla="*/ 4424679 h 38"/>
                    <a:gd name="T46" fmla="*/ 11025000 w 127"/>
                    <a:gd name="T47" fmla="*/ 4424679 h 38"/>
                    <a:gd name="T48" fmla="*/ 0 w 127"/>
                    <a:gd name="T49" fmla="*/ 10618794 h 38"/>
                    <a:gd name="T50" fmla="*/ 0 w 127"/>
                    <a:gd name="T51" fmla="*/ 10618794 h 38"/>
                    <a:gd name="T52" fmla="*/ 275625 w 127"/>
                    <a:gd name="T53" fmla="*/ 4719585 h 38"/>
                    <a:gd name="T54" fmla="*/ 275625 w 127"/>
                    <a:gd name="T55" fmla="*/ 4719585 h 38"/>
                    <a:gd name="T56" fmla="*/ 6339375 w 127"/>
                    <a:gd name="T57" fmla="*/ 2654699 h 38"/>
                    <a:gd name="T58" fmla="*/ 6339375 w 127"/>
                    <a:gd name="T59" fmla="*/ 2654699 h 38"/>
                    <a:gd name="T60" fmla="*/ 6063750 w 127"/>
                    <a:gd name="T61" fmla="*/ 294906 h 38"/>
                    <a:gd name="T62" fmla="*/ 6063750 w 127"/>
                    <a:gd name="T63" fmla="*/ 294906 h 38"/>
                    <a:gd name="T64" fmla="*/ 6890625 w 127"/>
                    <a:gd name="T65" fmla="*/ 0 h 38"/>
                    <a:gd name="T66" fmla="*/ 7166250 w 127"/>
                    <a:gd name="T67" fmla="*/ 0 h 38"/>
                    <a:gd name="T68" fmla="*/ 7166250 w 127"/>
                    <a:gd name="T69" fmla="*/ 0 h 38"/>
                    <a:gd name="T70" fmla="*/ 11025000 w 127"/>
                    <a:gd name="T71" fmla="*/ 2359792 h 38"/>
                    <a:gd name="T72" fmla="*/ 11025000 w 127"/>
                    <a:gd name="T73" fmla="*/ 2359792 h 38"/>
                    <a:gd name="T74" fmla="*/ 12954375 w 127"/>
                    <a:gd name="T75" fmla="*/ 589812 h 38"/>
                    <a:gd name="T76" fmla="*/ 12954375 w 127"/>
                    <a:gd name="T77" fmla="*/ 589812 h 38"/>
                    <a:gd name="T78" fmla="*/ 13230000 w 127"/>
                    <a:gd name="T79" fmla="*/ 1769980 h 38"/>
                    <a:gd name="T80" fmla="*/ 13230000 w 127"/>
                    <a:gd name="T81" fmla="*/ 1769980 h 38"/>
                    <a:gd name="T82" fmla="*/ 15159375 w 127"/>
                    <a:gd name="T83" fmla="*/ 5899209 h 38"/>
                    <a:gd name="T84" fmla="*/ 15159375 w 127"/>
                    <a:gd name="T85" fmla="*/ 5899209 h 38"/>
                    <a:gd name="T86" fmla="*/ 15986250 w 127"/>
                    <a:gd name="T87" fmla="*/ 6783928 h 38"/>
                    <a:gd name="T88" fmla="*/ 17088750 w 127"/>
                    <a:gd name="T89" fmla="*/ 7669189 h 38"/>
                    <a:gd name="T90" fmla="*/ 18191250 w 127"/>
                    <a:gd name="T91" fmla="*/ 7669189 h 38"/>
                    <a:gd name="T92" fmla="*/ 19293750 w 127"/>
                    <a:gd name="T93" fmla="*/ 7079377 h 38"/>
                    <a:gd name="T94" fmla="*/ 19293750 w 127"/>
                    <a:gd name="T95" fmla="*/ 7079377 h 38"/>
                    <a:gd name="T96" fmla="*/ 20947500 w 127"/>
                    <a:gd name="T97" fmla="*/ 6489022 h 38"/>
                    <a:gd name="T98" fmla="*/ 22050000 w 127"/>
                    <a:gd name="T99" fmla="*/ 6489022 h 38"/>
                    <a:gd name="T100" fmla="*/ 24806250 w 127"/>
                    <a:gd name="T101" fmla="*/ 5604303 h 38"/>
                    <a:gd name="T102" fmla="*/ 24806250 w 127"/>
                    <a:gd name="T103" fmla="*/ 5604303 h 38"/>
                    <a:gd name="T104" fmla="*/ 29216250 w 127"/>
                    <a:gd name="T105" fmla="*/ 4424679 h 38"/>
                    <a:gd name="T106" fmla="*/ 29216250 w 127"/>
                    <a:gd name="T107" fmla="*/ 4424679 h 38"/>
                    <a:gd name="T108" fmla="*/ 30870000 w 127"/>
                    <a:gd name="T109" fmla="*/ 3834323 h 38"/>
                    <a:gd name="T110" fmla="*/ 32523750 w 127"/>
                    <a:gd name="T111" fmla="*/ 3834323 h 38"/>
                    <a:gd name="T112" fmla="*/ 33626250 w 127"/>
                    <a:gd name="T113" fmla="*/ 3834323 h 38"/>
                    <a:gd name="T114" fmla="*/ 35004375 w 127"/>
                    <a:gd name="T115" fmla="*/ 4719585 h 38"/>
                    <a:gd name="T116" fmla="*/ 35004375 w 127"/>
                    <a:gd name="T117" fmla="*/ 4719585 h 38"/>
                    <a:gd name="T118" fmla="*/ 35004375 w 127"/>
                    <a:gd name="T119" fmla="*/ 5604303 h 38"/>
                    <a:gd name="T120" fmla="*/ 35004375 w 127"/>
                    <a:gd name="T121" fmla="*/ 5604303 h 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7" h="38">
                      <a:moveTo>
                        <a:pt x="127" y="19"/>
                      </a:moveTo>
                      <a:lnTo>
                        <a:pt x="127" y="19"/>
                      </a:lnTo>
                      <a:lnTo>
                        <a:pt x="91" y="23"/>
                      </a:lnTo>
                      <a:lnTo>
                        <a:pt x="82" y="27"/>
                      </a:lnTo>
                      <a:lnTo>
                        <a:pt x="68" y="31"/>
                      </a:lnTo>
                      <a:lnTo>
                        <a:pt x="54" y="38"/>
                      </a:lnTo>
                      <a:lnTo>
                        <a:pt x="44" y="31"/>
                      </a:lnTo>
                      <a:lnTo>
                        <a:pt x="32" y="36"/>
                      </a:lnTo>
                      <a:lnTo>
                        <a:pt x="32" y="31"/>
                      </a:lnTo>
                      <a:lnTo>
                        <a:pt x="32" y="30"/>
                      </a:lnTo>
                      <a:lnTo>
                        <a:pt x="34" y="27"/>
                      </a:lnTo>
                      <a:lnTo>
                        <a:pt x="37" y="26"/>
                      </a:lnTo>
                      <a:lnTo>
                        <a:pt x="43" y="23"/>
                      </a:lnTo>
                      <a:lnTo>
                        <a:pt x="44" y="22"/>
                      </a:lnTo>
                      <a:lnTo>
                        <a:pt x="43" y="19"/>
                      </a:lnTo>
                      <a:lnTo>
                        <a:pt x="40" y="15"/>
                      </a:lnTo>
                      <a:lnTo>
                        <a:pt x="0" y="36"/>
                      </a:lnTo>
                      <a:lnTo>
                        <a:pt x="1" y="16"/>
                      </a:lnTo>
                      <a:lnTo>
                        <a:pt x="23" y="9"/>
                      </a:lnTo>
                      <a:lnTo>
                        <a:pt x="22" y="1"/>
                      </a:lnTo>
                      <a:lnTo>
                        <a:pt x="25" y="0"/>
                      </a:lnTo>
                      <a:lnTo>
                        <a:pt x="26" y="0"/>
                      </a:lnTo>
                      <a:lnTo>
                        <a:pt x="40" y="8"/>
                      </a:lnTo>
                      <a:lnTo>
                        <a:pt x="47" y="2"/>
                      </a:lnTo>
                      <a:lnTo>
                        <a:pt x="48" y="6"/>
                      </a:lnTo>
                      <a:lnTo>
                        <a:pt x="55" y="20"/>
                      </a:lnTo>
                      <a:lnTo>
                        <a:pt x="58" y="23"/>
                      </a:lnTo>
                      <a:lnTo>
                        <a:pt x="62" y="26"/>
                      </a:lnTo>
                      <a:lnTo>
                        <a:pt x="66" y="26"/>
                      </a:lnTo>
                      <a:lnTo>
                        <a:pt x="70" y="24"/>
                      </a:lnTo>
                      <a:lnTo>
                        <a:pt x="76" y="22"/>
                      </a:lnTo>
                      <a:lnTo>
                        <a:pt x="80" y="22"/>
                      </a:lnTo>
                      <a:lnTo>
                        <a:pt x="90" y="19"/>
                      </a:lnTo>
                      <a:lnTo>
                        <a:pt x="106" y="15"/>
                      </a:lnTo>
                      <a:lnTo>
                        <a:pt x="112" y="13"/>
                      </a:lnTo>
                      <a:lnTo>
                        <a:pt x="118" y="13"/>
                      </a:lnTo>
                      <a:lnTo>
                        <a:pt x="122" y="13"/>
                      </a:lnTo>
                      <a:lnTo>
                        <a:pt x="127" y="16"/>
                      </a:lnTo>
                      <a:lnTo>
                        <a:pt x="12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912"/>
                <p:cNvSpPr>
                  <a:spLocks/>
                </p:cNvSpPr>
                <p:nvPr/>
              </p:nvSpPr>
              <p:spPr bwMode="auto">
                <a:xfrm>
                  <a:off x="936609" y="2330512"/>
                  <a:ext cx="31750" cy="14288"/>
                </a:xfrm>
                <a:custGeom>
                  <a:avLst/>
                  <a:gdLst>
                    <a:gd name="T0" fmla="*/ 10565463 w 61"/>
                    <a:gd name="T1" fmla="*/ 260246 h 28"/>
                    <a:gd name="T2" fmla="*/ 10565463 w 61"/>
                    <a:gd name="T3" fmla="*/ 260246 h 28"/>
                    <a:gd name="T4" fmla="*/ 11649127 w 61"/>
                    <a:gd name="T5" fmla="*/ 781247 h 28"/>
                    <a:gd name="T6" fmla="*/ 12190959 w 61"/>
                    <a:gd name="T7" fmla="*/ 1041493 h 28"/>
                    <a:gd name="T8" fmla="*/ 13545799 w 61"/>
                    <a:gd name="T9" fmla="*/ 2603988 h 28"/>
                    <a:gd name="T10" fmla="*/ 14629463 w 61"/>
                    <a:gd name="T11" fmla="*/ 3905727 h 28"/>
                    <a:gd name="T12" fmla="*/ 15441951 w 61"/>
                    <a:gd name="T13" fmla="*/ 4686974 h 28"/>
                    <a:gd name="T14" fmla="*/ 16525615 w 61"/>
                    <a:gd name="T15" fmla="*/ 4686974 h 28"/>
                    <a:gd name="T16" fmla="*/ 16525615 w 61"/>
                    <a:gd name="T17" fmla="*/ 4686974 h 28"/>
                    <a:gd name="T18" fmla="*/ 14087631 w 61"/>
                    <a:gd name="T19" fmla="*/ 5728467 h 28"/>
                    <a:gd name="T20" fmla="*/ 11649127 w 61"/>
                    <a:gd name="T21" fmla="*/ 6769961 h 28"/>
                    <a:gd name="T22" fmla="*/ 9211143 w 61"/>
                    <a:gd name="T23" fmla="*/ 7290962 h 28"/>
                    <a:gd name="T24" fmla="*/ 6772639 w 61"/>
                    <a:gd name="T25" fmla="*/ 7290962 h 28"/>
                    <a:gd name="T26" fmla="*/ 6772639 w 61"/>
                    <a:gd name="T27" fmla="*/ 7290962 h 28"/>
                    <a:gd name="T28" fmla="*/ 4876488 w 61"/>
                    <a:gd name="T29" fmla="*/ 7290962 h 28"/>
                    <a:gd name="T30" fmla="*/ 4876488 w 61"/>
                    <a:gd name="T31" fmla="*/ 7290962 h 28"/>
                    <a:gd name="T32" fmla="*/ 3250992 w 61"/>
                    <a:gd name="T33" fmla="*/ 7290962 h 28"/>
                    <a:gd name="T34" fmla="*/ 2437984 w 61"/>
                    <a:gd name="T35" fmla="*/ 6769961 h 28"/>
                    <a:gd name="T36" fmla="*/ 2437984 w 61"/>
                    <a:gd name="T37" fmla="*/ 5989223 h 28"/>
                    <a:gd name="T38" fmla="*/ 2437984 w 61"/>
                    <a:gd name="T39" fmla="*/ 5989223 h 28"/>
                    <a:gd name="T40" fmla="*/ 2167328 w 61"/>
                    <a:gd name="T41" fmla="*/ 5468222 h 28"/>
                    <a:gd name="T42" fmla="*/ 2167328 w 61"/>
                    <a:gd name="T43" fmla="*/ 5468222 h 28"/>
                    <a:gd name="T44" fmla="*/ 1083664 w 61"/>
                    <a:gd name="T45" fmla="*/ 4947220 h 28"/>
                    <a:gd name="T46" fmla="*/ 270656 w 61"/>
                    <a:gd name="T47" fmla="*/ 4166483 h 28"/>
                    <a:gd name="T48" fmla="*/ 0 w 61"/>
                    <a:gd name="T49" fmla="*/ 3645481 h 28"/>
                    <a:gd name="T50" fmla="*/ 270656 w 61"/>
                    <a:gd name="T51" fmla="*/ 2603988 h 28"/>
                    <a:gd name="T52" fmla="*/ 270656 w 61"/>
                    <a:gd name="T53" fmla="*/ 2603988 h 28"/>
                    <a:gd name="T54" fmla="*/ 1083664 w 61"/>
                    <a:gd name="T55" fmla="*/ 1301739 h 28"/>
                    <a:gd name="T56" fmla="*/ 1896152 w 61"/>
                    <a:gd name="T57" fmla="*/ 781247 h 28"/>
                    <a:gd name="T58" fmla="*/ 3250992 w 61"/>
                    <a:gd name="T59" fmla="*/ 0 h 28"/>
                    <a:gd name="T60" fmla="*/ 4876488 w 61"/>
                    <a:gd name="T61" fmla="*/ 0 h 28"/>
                    <a:gd name="T62" fmla="*/ 4876488 w 61"/>
                    <a:gd name="T63" fmla="*/ 0 h 28"/>
                    <a:gd name="T64" fmla="*/ 7314471 w 61"/>
                    <a:gd name="T65" fmla="*/ 0 h 28"/>
                    <a:gd name="T66" fmla="*/ 7314471 w 61"/>
                    <a:gd name="T67" fmla="*/ 0 h 28"/>
                    <a:gd name="T68" fmla="*/ 6772639 w 61"/>
                    <a:gd name="T69" fmla="*/ 2603988 h 28"/>
                    <a:gd name="T70" fmla="*/ 6772639 w 61"/>
                    <a:gd name="T71" fmla="*/ 2603988 h 28"/>
                    <a:gd name="T72" fmla="*/ 8127480 w 61"/>
                    <a:gd name="T73" fmla="*/ 2864234 h 28"/>
                    <a:gd name="T74" fmla="*/ 8939967 w 61"/>
                    <a:gd name="T75" fmla="*/ 2864234 h 28"/>
                    <a:gd name="T76" fmla="*/ 9752975 w 61"/>
                    <a:gd name="T77" fmla="*/ 2082986 h 28"/>
                    <a:gd name="T78" fmla="*/ 10565463 w 61"/>
                    <a:gd name="T79" fmla="*/ 260246 h 28"/>
                    <a:gd name="T80" fmla="*/ 10565463 w 61"/>
                    <a:gd name="T81" fmla="*/ 260246 h 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1" h="28">
                      <a:moveTo>
                        <a:pt x="39" y="1"/>
                      </a:moveTo>
                      <a:lnTo>
                        <a:pt x="39" y="1"/>
                      </a:lnTo>
                      <a:lnTo>
                        <a:pt x="43" y="3"/>
                      </a:lnTo>
                      <a:lnTo>
                        <a:pt x="45" y="4"/>
                      </a:lnTo>
                      <a:lnTo>
                        <a:pt x="50" y="10"/>
                      </a:lnTo>
                      <a:lnTo>
                        <a:pt x="54" y="15"/>
                      </a:lnTo>
                      <a:lnTo>
                        <a:pt x="57" y="18"/>
                      </a:lnTo>
                      <a:lnTo>
                        <a:pt x="61" y="18"/>
                      </a:lnTo>
                      <a:lnTo>
                        <a:pt x="52" y="22"/>
                      </a:lnTo>
                      <a:lnTo>
                        <a:pt x="43" y="26"/>
                      </a:lnTo>
                      <a:lnTo>
                        <a:pt x="34" y="28"/>
                      </a:lnTo>
                      <a:lnTo>
                        <a:pt x="25" y="28"/>
                      </a:lnTo>
                      <a:lnTo>
                        <a:pt x="18" y="28"/>
                      </a:lnTo>
                      <a:lnTo>
                        <a:pt x="12" y="28"/>
                      </a:lnTo>
                      <a:lnTo>
                        <a:pt x="9" y="26"/>
                      </a:lnTo>
                      <a:lnTo>
                        <a:pt x="9" y="23"/>
                      </a:lnTo>
                      <a:lnTo>
                        <a:pt x="8" y="21"/>
                      </a:lnTo>
                      <a:lnTo>
                        <a:pt x="4" y="19"/>
                      </a:lnTo>
                      <a:lnTo>
                        <a:pt x="1" y="16"/>
                      </a:lnTo>
                      <a:lnTo>
                        <a:pt x="0" y="14"/>
                      </a:lnTo>
                      <a:lnTo>
                        <a:pt x="1" y="10"/>
                      </a:lnTo>
                      <a:lnTo>
                        <a:pt x="4" y="5"/>
                      </a:lnTo>
                      <a:lnTo>
                        <a:pt x="7" y="3"/>
                      </a:lnTo>
                      <a:lnTo>
                        <a:pt x="12" y="0"/>
                      </a:lnTo>
                      <a:lnTo>
                        <a:pt x="18" y="0"/>
                      </a:lnTo>
                      <a:lnTo>
                        <a:pt x="27" y="0"/>
                      </a:lnTo>
                      <a:lnTo>
                        <a:pt x="25" y="10"/>
                      </a:lnTo>
                      <a:lnTo>
                        <a:pt x="30" y="11"/>
                      </a:lnTo>
                      <a:lnTo>
                        <a:pt x="33" y="11"/>
                      </a:lnTo>
                      <a:lnTo>
                        <a:pt x="36" y="8"/>
                      </a:lnTo>
                      <a:lnTo>
                        <a:pt x="3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913"/>
                <p:cNvSpPr>
                  <a:spLocks/>
                </p:cNvSpPr>
                <p:nvPr/>
              </p:nvSpPr>
              <p:spPr bwMode="auto">
                <a:xfrm>
                  <a:off x="1046147" y="2060637"/>
                  <a:ext cx="34925" cy="30163"/>
                </a:xfrm>
                <a:custGeom>
                  <a:avLst/>
                  <a:gdLst>
                    <a:gd name="T0" fmla="*/ 0 w 66"/>
                    <a:gd name="T1" fmla="*/ 6382706 h 56"/>
                    <a:gd name="T2" fmla="*/ 0 w 66"/>
                    <a:gd name="T3" fmla="*/ 6382706 h 56"/>
                    <a:gd name="T4" fmla="*/ 0 w 66"/>
                    <a:gd name="T5" fmla="*/ 3191353 h 56"/>
                    <a:gd name="T6" fmla="*/ 559858 w 66"/>
                    <a:gd name="T7" fmla="*/ 2320935 h 56"/>
                    <a:gd name="T8" fmla="*/ 1400175 w 66"/>
                    <a:gd name="T9" fmla="*/ 1160737 h 56"/>
                    <a:gd name="T10" fmla="*/ 2520421 w 66"/>
                    <a:gd name="T11" fmla="*/ 580099 h 56"/>
                    <a:gd name="T12" fmla="*/ 3640137 w 66"/>
                    <a:gd name="T13" fmla="*/ 290319 h 56"/>
                    <a:gd name="T14" fmla="*/ 7560204 w 66"/>
                    <a:gd name="T15" fmla="*/ 0 h 56"/>
                    <a:gd name="T16" fmla="*/ 7560204 w 66"/>
                    <a:gd name="T17" fmla="*/ 0 h 56"/>
                    <a:gd name="T18" fmla="*/ 6440488 w 66"/>
                    <a:gd name="T19" fmla="*/ 1450517 h 56"/>
                    <a:gd name="T20" fmla="*/ 5880629 w 66"/>
                    <a:gd name="T21" fmla="*/ 2320935 h 56"/>
                    <a:gd name="T22" fmla="*/ 5040313 w 66"/>
                    <a:gd name="T23" fmla="*/ 2611254 h 56"/>
                    <a:gd name="T24" fmla="*/ 5040313 w 66"/>
                    <a:gd name="T25" fmla="*/ 2611254 h 56"/>
                    <a:gd name="T26" fmla="*/ 3920067 w 66"/>
                    <a:gd name="T27" fmla="*/ 3481672 h 56"/>
                    <a:gd name="T28" fmla="*/ 3640137 w 66"/>
                    <a:gd name="T29" fmla="*/ 4351551 h 56"/>
                    <a:gd name="T30" fmla="*/ 3920067 w 66"/>
                    <a:gd name="T31" fmla="*/ 5512288 h 56"/>
                    <a:gd name="T32" fmla="*/ 3920067 w 66"/>
                    <a:gd name="T33" fmla="*/ 5512288 h 56"/>
                    <a:gd name="T34" fmla="*/ 5040313 w 66"/>
                    <a:gd name="T35" fmla="*/ 5512288 h 56"/>
                    <a:gd name="T36" fmla="*/ 6440488 w 66"/>
                    <a:gd name="T37" fmla="*/ 5802607 h 56"/>
                    <a:gd name="T38" fmla="*/ 8400521 w 66"/>
                    <a:gd name="T39" fmla="*/ 7253124 h 56"/>
                    <a:gd name="T40" fmla="*/ 8400521 w 66"/>
                    <a:gd name="T41" fmla="*/ 7253124 h 56"/>
                    <a:gd name="T42" fmla="*/ 10080625 w 66"/>
                    <a:gd name="T43" fmla="*/ 8703641 h 56"/>
                    <a:gd name="T44" fmla="*/ 10920942 w 66"/>
                    <a:gd name="T45" fmla="*/ 9574059 h 56"/>
                    <a:gd name="T46" fmla="*/ 11480800 w 66"/>
                    <a:gd name="T47" fmla="*/ 11024577 h 56"/>
                    <a:gd name="T48" fmla="*/ 11480800 w 66"/>
                    <a:gd name="T49" fmla="*/ 11024577 h 56"/>
                    <a:gd name="T50" fmla="*/ 12880975 w 66"/>
                    <a:gd name="T51" fmla="*/ 10444477 h 56"/>
                    <a:gd name="T52" fmla="*/ 14561079 w 66"/>
                    <a:gd name="T53" fmla="*/ 10444477 h 56"/>
                    <a:gd name="T54" fmla="*/ 15960725 w 66"/>
                    <a:gd name="T55" fmla="*/ 10444477 h 56"/>
                    <a:gd name="T56" fmla="*/ 17080971 w 66"/>
                    <a:gd name="T57" fmla="*/ 11024577 h 56"/>
                    <a:gd name="T58" fmla="*/ 17080971 w 66"/>
                    <a:gd name="T59" fmla="*/ 11024577 h 56"/>
                    <a:gd name="T60" fmla="*/ 17921288 w 66"/>
                    <a:gd name="T61" fmla="*/ 12475094 h 56"/>
                    <a:gd name="T62" fmla="*/ 18481146 w 66"/>
                    <a:gd name="T63" fmla="*/ 13925611 h 56"/>
                    <a:gd name="T64" fmla="*/ 17921288 w 66"/>
                    <a:gd name="T65" fmla="*/ 15086348 h 56"/>
                    <a:gd name="T66" fmla="*/ 16801042 w 66"/>
                    <a:gd name="T67" fmla="*/ 16246546 h 56"/>
                    <a:gd name="T68" fmla="*/ 16801042 w 66"/>
                    <a:gd name="T69" fmla="*/ 16246546 h 56"/>
                    <a:gd name="T70" fmla="*/ 14841008 w 66"/>
                    <a:gd name="T71" fmla="*/ 13925611 h 56"/>
                    <a:gd name="T72" fmla="*/ 12040658 w 66"/>
                    <a:gd name="T73" fmla="*/ 12475094 h 56"/>
                    <a:gd name="T74" fmla="*/ 9520767 w 66"/>
                    <a:gd name="T75" fmla="*/ 11024577 h 56"/>
                    <a:gd name="T76" fmla="*/ 5600171 w 66"/>
                    <a:gd name="T77" fmla="*/ 11024577 h 56"/>
                    <a:gd name="T78" fmla="*/ 5600171 w 66"/>
                    <a:gd name="T79" fmla="*/ 11024577 h 56"/>
                    <a:gd name="T80" fmla="*/ 5040313 w 66"/>
                    <a:gd name="T81" fmla="*/ 7542905 h 56"/>
                    <a:gd name="T82" fmla="*/ 5040313 w 66"/>
                    <a:gd name="T83" fmla="*/ 7542905 h 56"/>
                    <a:gd name="T84" fmla="*/ 0 w 66"/>
                    <a:gd name="T85" fmla="*/ 6382706 h 56"/>
                    <a:gd name="T86" fmla="*/ 0 w 66"/>
                    <a:gd name="T87" fmla="*/ 6382706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6" h="56">
                      <a:moveTo>
                        <a:pt x="0" y="22"/>
                      </a:moveTo>
                      <a:lnTo>
                        <a:pt x="0" y="22"/>
                      </a:lnTo>
                      <a:lnTo>
                        <a:pt x="0" y="11"/>
                      </a:lnTo>
                      <a:lnTo>
                        <a:pt x="2" y="8"/>
                      </a:lnTo>
                      <a:lnTo>
                        <a:pt x="5" y="4"/>
                      </a:lnTo>
                      <a:lnTo>
                        <a:pt x="9" y="2"/>
                      </a:lnTo>
                      <a:lnTo>
                        <a:pt x="13" y="1"/>
                      </a:lnTo>
                      <a:lnTo>
                        <a:pt x="27" y="0"/>
                      </a:lnTo>
                      <a:lnTo>
                        <a:pt x="23" y="5"/>
                      </a:lnTo>
                      <a:lnTo>
                        <a:pt x="21" y="8"/>
                      </a:lnTo>
                      <a:lnTo>
                        <a:pt x="18" y="9"/>
                      </a:lnTo>
                      <a:lnTo>
                        <a:pt x="14" y="12"/>
                      </a:lnTo>
                      <a:lnTo>
                        <a:pt x="13" y="15"/>
                      </a:lnTo>
                      <a:lnTo>
                        <a:pt x="14" y="19"/>
                      </a:lnTo>
                      <a:lnTo>
                        <a:pt x="18" y="19"/>
                      </a:lnTo>
                      <a:lnTo>
                        <a:pt x="23" y="20"/>
                      </a:lnTo>
                      <a:lnTo>
                        <a:pt x="30" y="25"/>
                      </a:lnTo>
                      <a:lnTo>
                        <a:pt x="36" y="30"/>
                      </a:lnTo>
                      <a:lnTo>
                        <a:pt x="39" y="33"/>
                      </a:lnTo>
                      <a:lnTo>
                        <a:pt x="41" y="38"/>
                      </a:lnTo>
                      <a:lnTo>
                        <a:pt x="46" y="36"/>
                      </a:lnTo>
                      <a:lnTo>
                        <a:pt x="52" y="36"/>
                      </a:lnTo>
                      <a:lnTo>
                        <a:pt x="57" y="36"/>
                      </a:lnTo>
                      <a:lnTo>
                        <a:pt x="61" y="38"/>
                      </a:lnTo>
                      <a:lnTo>
                        <a:pt x="64" y="43"/>
                      </a:lnTo>
                      <a:lnTo>
                        <a:pt x="66" y="48"/>
                      </a:lnTo>
                      <a:lnTo>
                        <a:pt x="64" y="52"/>
                      </a:lnTo>
                      <a:lnTo>
                        <a:pt x="60" y="56"/>
                      </a:lnTo>
                      <a:lnTo>
                        <a:pt x="53" y="48"/>
                      </a:lnTo>
                      <a:lnTo>
                        <a:pt x="43" y="43"/>
                      </a:lnTo>
                      <a:lnTo>
                        <a:pt x="34" y="38"/>
                      </a:lnTo>
                      <a:lnTo>
                        <a:pt x="20" y="38"/>
                      </a:lnTo>
                      <a:lnTo>
                        <a:pt x="18" y="26"/>
                      </a:lnTo>
                      <a:lnTo>
                        <a:pt x="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914"/>
                <p:cNvSpPr>
                  <a:spLocks/>
                </p:cNvSpPr>
                <p:nvPr/>
              </p:nvSpPr>
              <p:spPr bwMode="auto">
                <a:xfrm>
                  <a:off x="928672" y="2443224"/>
                  <a:ext cx="33338" cy="20638"/>
                </a:xfrm>
                <a:custGeom>
                  <a:avLst/>
                  <a:gdLst>
                    <a:gd name="T0" fmla="*/ 17058840 w 62"/>
                    <a:gd name="T1" fmla="*/ 7280981 h 39"/>
                    <a:gd name="T2" fmla="*/ 17058840 w 62"/>
                    <a:gd name="T3" fmla="*/ 7280981 h 39"/>
                    <a:gd name="T4" fmla="*/ 15034900 w 62"/>
                    <a:gd name="T5" fmla="*/ 7840852 h 39"/>
                    <a:gd name="T6" fmla="*/ 13010961 w 62"/>
                    <a:gd name="T7" fmla="*/ 7840852 h 39"/>
                    <a:gd name="T8" fmla="*/ 11565060 w 62"/>
                    <a:gd name="T9" fmla="*/ 7280981 h 39"/>
                    <a:gd name="T10" fmla="*/ 8673795 w 62"/>
                    <a:gd name="T11" fmla="*/ 6720579 h 39"/>
                    <a:gd name="T12" fmla="*/ 8673795 w 62"/>
                    <a:gd name="T13" fmla="*/ 6720579 h 39"/>
                    <a:gd name="T14" fmla="*/ 8385045 w 62"/>
                    <a:gd name="T15" fmla="*/ 8681189 h 39"/>
                    <a:gd name="T16" fmla="*/ 8385045 w 62"/>
                    <a:gd name="T17" fmla="*/ 8681189 h 39"/>
                    <a:gd name="T18" fmla="*/ 5204492 w 62"/>
                    <a:gd name="T19" fmla="*/ 9800933 h 39"/>
                    <a:gd name="T20" fmla="*/ 5204492 w 62"/>
                    <a:gd name="T21" fmla="*/ 9800933 h 39"/>
                    <a:gd name="T22" fmla="*/ 1445901 w 62"/>
                    <a:gd name="T23" fmla="*/ 10921206 h 39"/>
                    <a:gd name="T24" fmla="*/ 1445901 w 62"/>
                    <a:gd name="T25" fmla="*/ 10921206 h 39"/>
                    <a:gd name="T26" fmla="*/ 0 w 62"/>
                    <a:gd name="T27" fmla="*/ 7000515 h 39"/>
                    <a:gd name="T28" fmla="*/ 0 w 62"/>
                    <a:gd name="T29" fmla="*/ 7000515 h 39"/>
                    <a:gd name="T30" fmla="*/ 8963083 w 62"/>
                    <a:gd name="T31" fmla="*/ 3080354 h 39"/>
                    <a:gd name="T32" fmla="*/ 8963083 w 62"/>
                    <a:gd name="T33" fmla="*/ 3080354 h 39"/>
                    <a:gd name="T34" fmla="*/ 9541121 w 62"/>
                    <a:gd name="T35" fmla="*/ 0 h 39"/>
                    <a:gd name="T36" fmla="*/ 9541121 w 62"/>
                    <a:gd name="T37" fmla="*/ 0 h 39"/>
                    <a:gd name="T38" fmla="*/ 13878287 w 62"/>
                    <a:gd name="T39" fmla="*/ 279936 h 39"/>
                    <a:gd name="T40" fmla="*/ 13878287 w 62"/>
                    <a:gd name="T41" fmla="*/ 279936 h 39"/>
                    <a:gd name="T42" fmla="*/ 13010961 w 62"/>
                    <a:gd name="T43" fmla="*/ 4760499 h 39"/>
                    <a:gd name="T44" fmla="*/ 13010961 w 62"/>
                    <a:gd name="T45" fmla="*/ 4760499 h 39"/>
                    <a:gd name="T46" fmla="*/ 17926165 w 62"/>
                    <a:gd name="T47" fmla="*/ 5320371 h 39"/>
                    <a:gd name="T48" fmla="*/ 17926165 w 62"/>
                    <a:gd name="T49" fmla="*/ 5320371 h 39"/>
                    <a:gd name="T50" fmla="*/ 17058840 w 62"/>
                    <a:gd name="T51" fmla="*/ 7280981 h 39"/>
                    <a:gd name="T52" fmla="*/ 17058840 w 62"/>
                    <a:gd name="T53" fmla="*/ 7280981 h 39"/>
                    <a:gd name="T54" fmla="*/ 17058840 w 62"/>
                    <a:gd name="T55" fmla="*/ 7280981 h 39"/>
                    <a:gd name="T56" fmla="*/ 17058840 w 62"/>
                    <a:gd name="T57" fmla="*/ 7280981 h 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2" h="39">
                      <a:moveTo>
                        <a:pt x="59" y="26"/>
                      </a:moveTo>
                      <a:lnTo>
                        <a:pt x="59" y="26"/>
                      </a:lnTo>
                      <a:lnTo>
                        <a:pt x="52" y="28"/>
                      </a:lnTo>
                      <a:lnTo>
                        <a:pt x="45" y="28"/>
                      </a:lnTo>
                      <a:lnTo>
                        <a:pt x="40" y="26"/>
                      </a:lnTo>
                      <a:lnTo>
                        <a:pt x="30" y="24"/>
                      </a:lnTo>
                      <a:lnTo>
                        <a:pt x="29" y="31"/>
                      </a:lnTo>
                      <a:lnTo>
                        <a:pt x="18" y="35"/>
                      </a:lnTo>
                      <a:lnTo>
                        <a:pt x="5" y="39"/>
                      </a:lnTo>
                      <a:lnTo>
                        <a:pt x="0" y="25"/>
                      </a:lnTo>
                      <a:lnTo>
                        <a:pt x="31" y="11"/>
                      </a:lnTo>
                      <a:lnTo>
                        <a:pt x="33" y="0"/>
                      </a:lnTo>
                      <a:lnTo>
                        <a:pt x="48" y="1"/>
                      </a:lnTo>
                      <a:lnTo>
                        <a:pt x="45" y="17"/>
                      </a:lnTo>
                      <a:lnTo>
                        <a:pt x="62" y="19"/>
                      </a:lnTo>
                      <a:lnTo>
                        <a:pt x="59"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915"/>
                <p:cNvSpPr>
                  <a:spLocks/>
                </p:cNvSpPr>
                <p:nvPr/>
              </p:nvSpPr>
              <p:spPr bwMode="auto">
                <a:xfrm>
                  <a:off x="1031859" y="2332099"/>
                  <a:ext cx="36513" cy="17463"/>
                </a:xfrm>
                <a:custGeom>
                  <a:avLst/>
                  <a:gdLst>
                    <a:gd name="T0" fmla="*/ 9240964 w 69"/>
                    <a:gd name="T1" fmla="*/ 8969305 h 34"/>
                    <a:gd name="T2" fmla="*/ 9240964 w 69"/>
                    <a:gd name="T3" fmla="*/ 8969305 h 34"/>
                    <a:gd name="T4" fmla="*/ 5040382 w 69"/>
                    <a:gd name="T5" fmla="*/ 7914334 h 34"/>
                    <a:gd name="T6" fmla="*/ 1400194 w 69"/>
                    <a:gd name="T7" fmla="*/ 6858850 h 34"/>
                    <a:gd name="T8" fmla="*/ 1400194 w 69"/>
                    <a:gd name="T9" fmla="*/ 6858850 h 34"/>
                    <a:gd name="T10" fmla="*/ 840328 w 69"/>
                    <a:gd name="T11" fmla="*/ 6067365 h 34"/>
                    <a:gd name="T12" fmla="*/ 279933 w 69"/>
                    <a:gd name="T13" fmla="*/ 5012395 h 34"/>
                    <a:gd name="T14" fmla="*/ 279933 w 69"/>
                    <a:gd name="T15" fmla="*/ 5012395 h 34"/>
                    <a:gd name="T16" fmla="*/ 279933 w 69"/>
                    <a:gd name="T17" fmla="*/ 3956910 h 34"/>
                    <a:gd name="T18" fmla="*/ 279933 w 69"/>
                    <a:gd name="T19" fmla="*/ 3165426 h 34"/>
                    <a:gd name="T20" fmla="*/ 279933 w 69"/>
                    <a:gd name="T21" fmla="*/ 3165426 h 34"/>
                    <a:gd name="T22" fmla="*/ 0 w 69"/>
                    <a:gd name="T23" fmla="*/ 1846455 h 34"/>
                    <a:gd name="T24" fmla="*/ 279933 w 69"/>
                    <a:gd name="T25" fmla="*/ 1054971 h 34"/>
                    <a:gd name="T26" fmla="*/ 1120261 w 69"/>
                    <a:gd name="T27" fmla="*/ 527485 h 34"/>
                    <a:gd name="T28" fmla="*/ 3360254 w 69"/>
                    <a:gd name="T29" fmla="*/ 263999 h 34"/>
                    <a:gd name="T30" fmla="*/ 3360254 w 69"/>
                    <a:gd name="T31" fmla="*/ 263999 h 34"/>
                    <a:gd name="T32" fmla="*/ 5320315 w 69"/>
                    <a:gd name="T33" fmla="*/ 0 h 34"/>
                    <a:gd name="T34" fmla="*/ 7000442 w 69"/>
                    <a:gd name="T35" fmla="*/ 263999 h 34"/>
                    <a:gd name="T36" fmla="*/ 7560837 w 69"/>
                    <a:gd name="T37" fmla="*/ 1054971 h 34"/>
                    <a:gd name="T38" fmla="*/ 8120703 w 69"/>
                    <a:gd name="T39" fmla="*/ 2110455 h 34"/>
                    <a:gd name="T40" fmla="*/ 8120703 w 69"/>
                    <a:gd name="T41" fmla="*/ 2110455 h 34"/>
                    <a:gd name="T42" fmla="*/ 7560837 w 69"/>
                    <a:gd name="T43" fmla="*/ 2374454 h 34"/>
                    <a:gd name="T44" fmla="*/ 7560837 w 69"/>
                    <a:gd name="T45" fmla="*/ 2374454 h 34"/>
                    <a:gd name="T46" fmla="*/ 5320315 w 69"/>
                    <a:gd name="T47" fmla="*/ 2110455 h 34"/>
                    <a:gd name="T48" fmla="*/ 3920120 w 69"/>
                    <a:gd name="T49" fmla="*/ 2110455 h 34"/>
                    <a:gd name="T50" fmla="*/ 2520455 w 69"/>
                    <a:gd name="T51" fmla="*/ 2901940 h 34"/>
                    <a:gd name="T52" fmla="*/ 1400194 w 69"/>
                    <a:gd name="T53" fmla="*/ 4748395 h 34"/>
                    <a:gd name="T54" fmla="*/ 1400194 w 69"/>
                    <a:gd name="T55" fmla="*/ 4748395 h 34"/>
                    <a:gd name="T56" fmla="*/ 3920120 w 69"/>
                    <a:gd name="T57" fmla="*/ 5012395 h 34"/>
                    <a:gd name="T58" fmla="*/ 6160643 w 69"/>
                    <a:gd name="T59" fmla="*/ 4748395 h 34"/>
                    <a:gd name="T60" fmla="*/ 10360696 w 69"/>
                    <a:gd name="T61" fmla="*/ 3956910 h 34"/>
                    <a:gd name="T62" fmla="*/ 10360696 w 69"/>
                    <a:gd name="T63" fmla="*/ 3956910 h 34"/>
                    <a:gd name="T64" fmla="*/ 14561279 w 69"/>
                    <a:gd name="T65" fmla="*/ 3956910 h 34"/>
                    <a:gd name="T66" fmla="*/ 19321727 w 69"/>
                    <a:gd name="T67" fmla="*/ 3956910 h 34"/>
                    <a:gd name="T68" fmla="*/ 19321727 w 69"/>
                    <a:gd name="T69" fmla="*/ 3956910 h 34"/>
                    <a:gd name="T70" fmla="*/ 17081734 w 69"/>
                    <a:gd name="T71" fmla="*/ 6067365 h 34"/>
                    <a:gd name="T72" fmla="*/ 15961473 w 69"/>
                    <a:gd name="T73" fmla="*/ 6858850 h 34"/>
                    <a:gd name="T74" fmla="*/ 14561279 w 69"/>
                    <a:gd name="T75" fmla="*/ 7122850 h 34"/>
                    <a:gd name="T76" fmla="*/ 13441017 w 69"/>
                    <a:gd name="T77" fmla="*/ 7122850 h 34"/>
                    <a:gd name="T78" fmla="*/ 12040823 w 69"/>
                    <a:gd name="T79" fmla="*/ 7122850 h 34"/>
                    <a:gd name="T80" fmla="*/ 8120703 w 69"/>
                    <a:gd name="T81" fmla="*/ 6067365 h 34"/>
                    <a:gd name="T82" fmla="*/ 8120703 w 69"/>
                    <a:gd name="T83" fmla="*/ 6067365 h 34"/>
                    <a:gd name="T84" fmla="*/ 9240964 w 69"/>
                    <a:gd name="T85" fmla="*/ 8969305 h 34"/>
                    <a:gd name="T86" fmla="*/ 9240964 w 69"/>
                    <a:gd name="T87" fmla="*/ 8969305 h 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9" h="34">
                      <a:moveTo>
                        <a:pt x="33" y="34"/>
                      </a:moveTo>
                      <a:lnTo>
                        <a:pt x="33" y="34"/>
                      </a:lnTo>
                      <a:lnTo>
                        <a:pt x="18" y="30"/>
                      </a:lnTo>
                      <a:lnTo>
                        <a:pt x="5" y="26"/>
                      </a:lnTo>
                      <a:lnTo>
                        <a:pt x="3" y="23"/>
                      </a:lnTo>
                      <a:lnTo>
                        <a:pt x="1" y="19"/>
                      </a:lnTo>
                      <a:lnTo>
                        <a:pt x="1" y="15"/>
                      </a:lnTo>
                      <a:lnTo>
                        <a:pt x="1" y="12"/>
                      </a:lnTo>
                      <a:lnTo>
                        <a:pt x="0" y="7"/>
                      </a:lnTo>
                      <a:lnTo>
                        <a:pt x="1" y="4"/>
                      </a:lnTo>
                      <a:lnTo>
                        <a:pt x="4" y="2"/>
                      </a:lnTo>
                      <a:lnTo>
                        <a:pt x="12" y="1"/>
                      </a:lnTo>
                      <a:lnTo>
                        <a:pt x="19" y="0"/>
                      </a:lnTo>
                      <a:lnTo>
                        <a:pt x="25" y="1"/>
                      </a:lnTo>
                      <a:lnTo>
                        <a:pt x="27" y="4"/>
                      </a:lnTo>
                      <a:lnTo>
                        <a:pt x="29" y="8"/>
                      </a:lnTo>
                      <a:lnTo>
                        <a:pt x="27" y="9"/>
                      </a:lnTo>
                      <a:lnTo>
                        <a:pt x="19" y="8"/>
                      </a:lnTo>
                      <a:lnTo>
                        <a:pt x="14" y="8"/>
                      </a:lnTo>
                      <a:lnTo>
                        <a:pt x="9" y="11"/>
                      </a:lnTo>
                      <a:lnTo>
                        <a:pt x="5" y="18"/>
                      </a:lnTo>
                      <a:lnTo>
                        <a:pt x="14" y="19"/>
                      </a:lnTo>
                      <a:lnTo>
                        <a:pt x="22" y="18"/>
                      </a:lnTo>
                      <a:lnTo>
                        <a:pt x="37" y="15"/>
                      </a:lnTo>
                      <a:lnTo>
                        <a:pt x="52" y="15"/>
                      </a:lnTo>
                      <a:lnTo>
                        <a:pt x="69" y="15"/>
                      </a:lnTo>
                      <a:lnTo>
                        <a:pt x="61" y="23"/>
                      </a:lnTo>
                      <a:lnTo>
                        <a:pt x="57" y="26"/>
                      </a:lnTo>
                      <a:lnTo>
                        <a:pt x="52" y="27"/>
                      </a:lnTo>
                      <a:lnTo>
                        <a:pt x="48" y="27"/>
                      </a:lnTo>
                      <a:lnTo>
                        <a:pt x="43" y="27"/>
                      </a:lnTo>
                      <a:lnTo>
                        <a:pt x="29" y="23"/>
                      </a:lnTo>
                      <a:lnTo>
                        <a:pt x="3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916"/>
                <p:cNvSpPr>
                  <a:spLocks/>
                </p:cNvSpPr>
                <p:nvPr/>
              </p:nvSpPr>
              <p:spPr bwMode="auto">
                <a:xfrm>
                  <a:off x="1069959" y="2347974"/>
                  <a:ext cx="39688" cy="14288"/>
                </a:xfrm>
                <a:custGeom>
                  <a:avLst/>
                  <a:gdLst>
                    <a:gd name="T0" fmla="*/ 21001831 w 75"/>
                    <a:gd name="T1" fmla="*/ 5826055 h 29"/>
                    <a:gd name="T2" fmla="*/ 21001831 w 75"/>
                    <a:gd name="T3" fmla="*/ 5826055 h 29"/>
                    <a:gd name="T4" fmla="*/ 19041773 w 75"/>
                    <a:gd name="T5" fmla="*/ 5826055 h 29"/>
                    <a:gd name="T6" fmla="*/ 17081715 w 75"/>
                    <a:gd name="T7" fmla="*/ 6068458 h 29"/>
                    <a:gd name="T8" fmla="*/ 13161070 w 75"/>
                    <a:gd name="T9" fmla="*/ 7039550 h 29"/>
                    <a:gd name="T10" fmla="*/ 13161070 w 75"/>
                    <a:gd name="T11" fmla="*/ 7039550 h 29"/>
                    <a:gd name="T12" fmla="*/ 11480945 w 75"/>
                    <a:gd name="T13" fmla="*/ 7039550 h 29"/>
                    <a:gd name="T14" fmla="*/ 10080752 w 75"/>
                    <a:gd name="T15" fmla="*/ 6796654 h 29"/>
                    <a:gd name="T16" fmla="*/ 8400627 w 75"/>
                    <a:gd name="T17" fmla="*/ 6068458 h 29"/>
                    <a:gd name="T18" fmla="*/ 7280896 w 75"/>
                    <a:gd name="T19" fmla="*/ 5097367 h 29"/>
                    <a:gd name="T20" fmla="*/ 7280896 w 75"/>
                    <a:gd name="T21" fmla="*/ 5097367 h 29"/>
                    <a:gd name="T22" fmla="*/ 6160636 w 75"/>
                    <a:gd name="T23" fmla="*/ 4369172 h 29"/>
                    <a:gd name="T24" fmla="*/ 5320309 w 75"/>
                    <a:gd name="T25" fmla="*/ 4126769 h 29"/>
                    <a:gd name="T26" fmla="*/ 4480511 w 75"/>
                    <a:gd name="T27" fmla="*/ 4126769 h 29"/>
                    <a:gd name="T28" fmla="*/ 4480511 w 75"/>
                    <a:gd name="T29" fmla="*/ 4126769 h 29"/>
                    <a:gd name="T30" fmla="*/ 3360251 w 75"/>
                    <a:gd name="T31" fmla="*/ 4369172 h 29"/>
                    <a:gd name="T32" fmla="*/ 2239991 w 75"/>
                    <a:gd name="T33" fmla="*/ 4126769 h 29"/>
                    <a:gd name="T34" fmla="*/ 1120260 w 75"/>
                    <a:gd name="T35" fmla="*/ 3640977 h 29"/>
                    <a:gd name="T36" fmla="*/ 0 w 75"/>
                    <a:gd name="T37" fmla="*/ 3640977 h 29"/>
                    <a:gd name="T38" fmla="*/ 0 w 75"/>
                    <a:gd name="T39" fmla="*/ 3640977 h 29"/>
                    <a:gd name="T40" fmla="*/ 279933 w 75"/>
                    <a:gd name="T41" fmla="*/ 1456391 h 29"/>
                    <a:gd name="T42" fmla="*/ 840327 w 75"/>
                    <a:gd name="T43" fmla="*/ 728195 h 29"/>
                    <a:gd name="T44" fmla="*/ 1400193 w 75"/>
                    <a:gd name="T45" fmla="*/ 242896 h 29"/>
                    <a:gd name="T46" fmla="*/ 2239991 w 75"/>
                    <a:gd name="T47" fmla="*/ 0 h 29"/>
                    <a:gd name="T48" fmla="*/ 3360251 w 75"/>
                    <a:gd name="T49" fmla="*/ 0 h 29"/>
                    <a:gd name="T50" fmla="*/ 7280896 w 75"/>
                    <a:gd name="T51" fmla="*/ 0 h 29"/>
                    <a:gd name="T52" fmla="*/ 7280896 w 75"/>
                    <a:gd name="T53" fmla="*/ 0 h 29"/>
                    <a:gd name="T54" fmla="*/ 7560829 w 75"/>
                    <a:gd name="T55" fmla="*/ 1942183 h 29"/>
                    <a:gd name="T56" fmla="*/ 8400627 w 75"/>
                    <a:gd name="T57" fmla="*/ 2670378 h 29"/>
                    <a:gd name="T58" fmla="*/ 9240954 w 75"/>
                    <a:gd name="T59" fmla="*/ 3155677 h 29"/>
                    <a:gd name="T60" fmla="*/ 10080752 w 75"/>
                    <a:gd name="T61" fmla="*/ 3155677 h 29"/>
                    <a:gd name="T62" fmla="*/ 10080752 w 75"/>
                    <a:gd name="T63" fmla="*/ 3155677 h 29"/>
                    <a:gd name="T64" fmla="*/ 10360685 w 75"/>
                    <a:gd name="T65" fmla="*/ 3640977 h 29"/>
                    <a:gd name="T66" fmla="*/ 10921079 w 75"/>
                    <a:gd name="T67" fmla="*/ 4369172 h 29"/>
                    <a:gd name="T68" fmla="*/ 12040810 w 75"/>
                    <a:gd name="T69" fmla="*/ 4612068 h 29"/>
                    <a:gd name="T70" fmla="*/ 13161070 w 75"/>
                    <a:gd name="T71" fmla="*/ 4612068 h 29"/>
                    <a:gd name="T72" fmla="*/ 14281330 w 75"/>
                    <a:gd name="T73" fmla="*/ 4612068 h 29"/>
                    <a:gd name="T74" fmla="*/ 14281330 w 75"/>
                    <a:gd name="T75" fmla="*/ 4612068 h 29"/>
                    <a:gd name="T76" fmla="*/ 17361648 w 75"/>
                    <a:gd name="T77" fmla="*/ 5340263 h 29"/>
                    <a:gd name="T78" fmla="*/ 19041773 w 75"/>
                    <a:gd name="T79" fmla="*/ 5340263 h 29"/>
                    <a:gd name="T80" fmla="*/ 20161504 w 75"/>
                    <a:gd name="T81" fmla="*/ 5097367 h 29"/>
                    <a:gd name="T82" fmla="*/ 20161504 w 75"/>
                    <a:gd name="T83" fmla="*/ 5097367 h 29"/>
                    <a:gd name="T84" fmla="*/ 21001831 w 75"/>
                    <a:gd name="T85" fmla="*/ 5826055 h 29"/>
                    <a:gd name="T86" fmla="*/ 21001831 w 75"/>
                    <a:gd name="T87" fmla="*/ 5826055 h 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5" h="29">
                      <a:moveTo>
                        <a:pt x="75" y="24"/>
                      </a:moveTo>
                      <a:lnTo>
                        <a:pt x="75" y="24"/>
                      </a:lnTo>
                      <a:lnTo>
                        <a:pt x="68" y="24"/>
                      </a:lnTo>
                      <a:lnTo>
                        <a:pt x="61" y="25"/>
                      </a:lnTo>
                      <a:lnTo>
                        <a:pt x="47" y="29"/>
                      </a:lnTo>
                      <a:lnTo>
                        <a:pt x="41" y="29"/>
                      </a:lnTo>
                      <a:lnTo>
                        <a:pt x="36" y="28"/>
                      </a:lnTo>
                      <a:lnTo>
                        <a:pt x="30" y="25"/>
                      </a:lnTo>
                      <a:lnTo>
                        <a:pt x="26" y="21"/>
                      </a:lnTo>
                      <a:lnTo>
                        <a:pt x="22" y="18"/>
                      </a:lnTo>
                      <a:lnTo>
                        <a:pt x="19" y="17"/>
                      </a:lnTo>
                      <a:lnTo>
                        <a:pt x="16" y="17"/>
                      </a:lnTo>
                      <a:lnTo>
                        <a:pt x="12" y="18"/>
                      </a:lnTo>
                      <a:lnTo>
                        <a:pt x="8" y="17"/>
                      </a:lnTo>
                      <a:lnTo>
                        <a:pt x="4" y="15"/>
                      </a:lnTo>
                      <a:lnTo>
                        <a:pt x="0" y="15"/>
                      </a:lnTo>
                      <a:lnTo>
                        <a:pt x="1" y="6"/>
                      </a:lnTo>
                      <a:lnTo>
                        <a:pt x="3" y="3"/>
                      </a:lnTo>
                      <a:lnTo>
                        <a:pt x="5" y="1"/>
                      </a:lnTo>
                      <a:lnTo>
                        <a:pt x="8" y="0"/>
                      </a:lnTo>
                      <a:lnTo>
                        <a:pt x="12" y="0"/>
                      </a:lnTo>
                      <a:lnTo>
                        <a:pt x="26" y="0"/>
                      </a:lnTo>
                      <a:lnTo>
                        <a:pt x="27" y="8"/>
                      </a:lnTo>
                      <a:lnTo>
                        <a:pt x="30" y="11"/>
                      </a:lnTo>
                      <a:lnTo>
                        <a:pt x="33" y="13"/>
                      </a:lnTo>
                      <a:lnTo>
                        <a:pt x="36" y="13"/>
                      </a:lnTo>
                      <a:lnTo>
                        <a:pt x="37" y="15"/>
                      </a:lnTo>
                      <a:lnTo>
                        <a:pt x="39" y="18"/>
                      </a:lnTo>
                      <a:lnTo>
                        <a:pt x="43" y="19"/>
                      </a:lnTo>
                      <a:lnTo>
                        <a:pt x="47" y="19"/>
                      </a:lnTo>
                      <a:lnTo>
                        <a:pt x="51" y="19"/>
                      </a:lnTo>
                      <a:lnTo>
                        <a:pt x="62" y="22"/>
                      </a:lnTo>
                      <a:lnTo>
                        <a:pt x="68" y="22"/>
                      </a:lnTo>
                      <a:lnTo>
                        <a:pt x="72" y="21"/>
                      </a:lnTo>
                      <a:lnTo>
                        <a:pt x="75"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917"/>
                <p:cNvSpPr>
                  <a:spLocks/>
                </p:cNvSpPr>
                <p:nvPr/>
              </p:nvSpPr>
              <p:spPr bwMode="auto">
                <a:xfrm>
                  <a:off x="1068372" y="2551174"/>
                  <a:ext cx="30163" cy="19050"/>
                </a:xfrm>
                <a:custGeom>
                  <a:avLst/>
                  <a:gdLst>
                    <a:gd name="T0" fmla="*/ 15686320 w 58"/>
                    <a:gd name="T1" fmla="*/ 5925094 h 35"/>
                    <a:gd name="T2" fmla="*/ 15686320 w 58"/>
                    <a:gd name="T3" fmla="*/ 5925094 h 35"/>
                    <a:gd name="T4" fmla="*/ 10818116 w 58"/>
                    <a:gd name="T5" fmla="*/ 3851366 h 35"/>
                    <a:gd name="T6" fmla="*/ 10818116 w 58"/>
                    <a:gd name="T7" fmla="*/ 3851366 h 35"/>
                    <a:gd name="T8" fmla="*/ 8654701 w 58"/>
                    <a:gd name="T9" fmla="*/ 2666456 h 35"/>
                    <a:gd name="T10" fmla="*/ 7572473 w 58"/>
                    <a:gd name="T11" fmla="*/ 2666456 h 35"/>
                    <a:gd name="T12" fmla="*/ 6490766 w 58"/>
                    <a:gd name="T13" fmla="*/ 2962547 h 35"/>
                    <a:gd name="T14" fmla="*/ 6490766 w 58"/>
                    <a:gd name="T15" fmla="*/ 2962547 h 35"/>
                    <a:gd name="T16" fmla="*/ 5949912 w 58"/>
                    <a:gd name="T17" fmla="*/ 4147457 h 35"/>
                    <a:gd name="T18" fmla="*/ 6761192 w 58"/>
                    <a:gd name="T19" fmla="*/ 5036276 h 35"/>
                    <a:gd name="T20" fmla="*/ 7843420 w 58"/>
                    <a:gd name="T21" fmla="*/ 6221186 h 35"/>
                    <a:gd name="T22" fmla="*/ 7843420 w 58"/>
                    <a:gd name="T23" fmla="*/ 6221186 h 35"/>
                    <a:gd name="T24" fmla="*/ 8113847 w 58"/>
                    <a:gd name="T25" fmla="*/ 7110004 h 35"/>
                    <a:gd name="T26" fmla="*/ 8113847 w 58"/>
                    <a:gd name="T27" fmla="*/ 8294914 h 35"/>
                    <a:gd name="T28" fmla="*/ 8654701 w 58"/>
                    <a:gd name="T29" fmla="*/ 10368643 h 35"/>
                    <a:gd name="T30" fmla="*/ 8654701 w 58"/>
                    <a:gd name="T31" fmla="*/ 10368643 h 35"/>
                    <a:gd name="T32" fmla="*/ 0 w 58"/>
                    <a:gd name="T33" fmla="*/ 5925094 h 35"/>
                    <a:gd name="T34" fmla="*/ 0 w 58"/>
                    <a:gd name="T35" fmla="*/ 5925094 h 35"/>
                    <a:gd name="T36" fmla="*/ 1081708 w 58"/>
                    <a:gd name="T37" fmla="*/ 4147457 h 35"/>
                    <a:gd name="T38" fmla="*/ 1892988 w 58"/>
                    <a:gd name="T39" fmla="*/ 3258639 h 35"/>
                    <a:gd name="T40" fmla="*/ 1892988 w 58"/>
                    <a:gd name="T41" fmla="*/ 3258639 h 35"/>
                    <a:gd name="T42" fmla="*/ 3245643 w 58"/>
                    <a:gd name="T43" fmla="*/ 3851366 h 35"/>
                    <a:gd name="T44" fmla="*/ 4597777 w 58"/>
                    <a:gd name="T45" fmla="*/ 3258639 h 35"/>
                    <a:gd name="T46" fmla="*/ 6490766 w 58"/>
                    <a:gd name="T47" fmla="*/ 1777637 h 35"/>
                    <a:gd name="T48" fmla="*/ 6490766 w 58"/>
                    <a:gd name="T49" fmla="*/ 1777637 h 35"/>
                    <a:gd name="T50" fmla="*/ 8113847 w 58"/>
                    <a:gd name="T51" fmla="*/ 592727 h 35"/>
                    <a:gd name="T52" fmla="*/ 10547689 w 58"/>
                    <a:gd name="T53" fmla="*/ 592727 h 35"/>
                    <a:gd name="T54" fmla="*/ 15415893 w 58"/>
                    <a:gd name="T55" fmla="*/ 0 h 35"/>
                    <a:gd name="T56" fmla="*/ 15415893 w 58"/>
                    <a:gd name="T57" fmla="*/ 0 h 35"/>
                    <a:gd name="T58" fmla="*/ 13793332 w 58"/>
                    <a:gd name="T59" fmla="*/ 2666456 h 35"/>
                    <a:gd name="T60" fmla="*/ 13793332 w 58"/>
                    <a:gd name="T61" fmla="*/ 2666456 h 35"/>
                    <a:gd name="T62" fmla="*/ 15686320 w 58"/>
                    <a:gd name="T63" fmla="*/ 5925094 h 35"/>
                    <a:gd name="T64" fmla="*/ 15686320 w 58"/>
                    <a:gd name="T65" fmla="*/ 5925094 h 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8" h="35">
                      <a:moveTo>
                        <a:pt x="58" y="20"/>
                      </a:moveTo>
                      <a:lnTo>
                        <a:pt x="58" y="20"/>
                      </a:lnTo>
                      <a:lnTo>
                        <a:pt x="40" y="13"/>
                      </a:lnTo>
                      <a:lnTo>
                        <a:pt x="32" y="9"/>
                      </a:lnTo>
                      <a:lnTo>
                        <a:pt x="28" y="9"/>
                      </a:lnTo>
                      <a:lnTo>
                        <a:pt x="24" y="10"/>
                      </a:lnTo>
                      <a:lnTo>
                        <a:pt x="22" y="14"/>
                      </a:lnTo>
                      <a:lnTo>
                        <a:pt x="25" y="17"/>
                      </a:lnTo>
                      <a:lnTo>
                        <a:pt x="29" y="21"/>
                      </a:lnTo>
                      <a:lnTo>
                        <a:pt x="30" y="24"/>
                      </a:lnTo>
                      <a:lnTo>
                        <a:pt x="30" y="28"/>
                      </a:lnTo>
                      <a:lnTo>
                        <a:pt x="32" y="35"/>
                      </a:lnTo>
                      <a:lnTo>
                        <a:pt x="0" y="20"/>
                      </a:lnTo>
                      <a:lnTo>
                        <a:pt x="4" y="14"/>
                      </a:lnTo>
                      <a:lnTo>
                        <a:pt x="7" y="11"/>
                      </a:lnTo>
                      <a:lnTo>
                        <a:pt x="12" y="13"/>
                      </a:lnTo>
                      <a:lnTo>
                        <a:pt x="17" y="11"/>
                      </a:lnTo>
                      <a:lnTo>
                        <a:pt x="24" y="6"/>
                      </a:lnTo>
                      <a:lnTo>
                        <a:pt x="30" y="2"/>
                      </a:lnTo>
                      <a:lnTo>
                        <a:pt x="39" y="2"/>
                      </a:lnTo>
                      <a:lnTo>
                        <a:pt x="57" y="0"/>
                      </a:lnTo>
                      <a:lnTo>
                        <a:pt x="51" y="9"/>
                      </a:lnTo>
                      <a:lnTo>
                        <a:pt x="58"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918"/>
                <p:cNvSpPr>
                  <a:spLocks/>
                </p:cNvSpPr>
                <p:nvPr/>
              </p:nvSpPr>
              <p:spPr bwMode="auto">
                <a:xfrm>
                  <a:off x="1058847" y="2047937"/>
                  <a:ext cx="26988" cy="17463"/>
                </a:xfrm>
                <a:custGeom>
                  <a:avLst/>
                  <a:gdLst>
                    <a:gd name="T0" fmla="*/ 14567043 w 50"/>
                    <a:gd name="T1" fmla="*/ 5320394 h 33"/>
                    <a:gd name="T2" fmla="*/ 14567043 w 50"/>
                    <a:gd name="T3" fmla="*/ 5320394 h 33"/>
                    <a:gd name="T4" fmla="*/ 11362488 w 50"/>
                    <a:gd name="T5" fmla="*/ 9241102 h 33"/>
                    <a:gd name="T6" fmla="*/ 11362488 w 50"/>
                    <a:gd name="T7" fmla="*/ 9241102 h 33"/>
                    <a:gd name="T8" fmla="*/ 10488077 w 50"/>
                    <a:gd name="T9" fmla="*/ 7560950 h 33"/>
                    <a:gd name="T10" fmla="*/ 9322735 w 50"/>
                    <a:gd name="T11" fmla="*/ 6440672 h 33"/>
                    <a:gd name="T12" fmla="*/ 6700581 w 50"/>
                    <a:gd name="T13" fmla="*/ 5880798 h 33"/>
                    <a:gd name="T14" fmla="*/ 6700581 w 50"/>
                    <a:gd name="T15" fmla="*/ 5880798 h 33"/>
                    <a:gd name="T16" fmla="*/ 3787496 w 50"/>
                    <a:gd name="T17" fmla="*/ 4480582 h 33"/>
                    <a:gd name="T18" fmla="*/ 582941 w 50"/>
                    <a:gd name="T19" fmla="*/ 3920708 h 33"/>
                    <a:gd name="T20" fmla="*/ 582941 w 50"/>
                    <a:gd name="T21" fmla="*/ 3920708 h 33"/>
                    <a:gd name="T22" fmla="*/ 0 w 50"/>
                    <a:gd name="T23" fmla="*/ 840341 h 33"/>
                    <a:gd name="T24" fmla="*/ 0 w 50"/>
                    <a:gd name="T25" fmla="*/ 840341 h 33"/>
                    <a:gd name="T26" fmla="*/ 1456812 w 50"/>
                    <a:gd name="T27" fmla="*/ 0 h 33"/>
                    <a:gd name="T28" fmla="*/ 2622154 w 50"/>
                    <a:gd name="T29" fmla="*/ 0 h 33"/>
                    <a:gd name="T30" fmla="*/ 3787496 w 50"/>
                    <a:gd name="T31" fmla="*/ 279937 h 33"/>
                    <a:gd name="T32" fmla="*/ 4661367 w 50"/>
                    <a:gd name="T33" fmla="*/ 1400215 h 33"/>
                    <a:gd name="T34" fmla="*/ 4661367 w 50"/>
                    <a:gd name="T35" fmla="*/ 1400215 h 33"/>
                    <a:gd name="T36" fmla="*/ 4952838 w 50"/>
                    <a:gd name="T37" fmla="*/ 1960089 h 33"/>
                    <a:gd name="T38" fmla="*/ 5826709 w 50"/>
                    <a:gd name="T39" fmla="*/ 2240027 h 33"/>
                    <a:gd name="T40" fmla="*/ 7283521 w 50"/>
                    <a:gd name="T41" fmla="*/ 2520493 h 33"/>
                    <a:gd name="T42" fmla="*/ 7283521 w 50"/>
                    <a:gd name="T43" fmla="*/ 2520493 h 33"/>
                    <a:gd name="T44" fmla="*/ 14567043 w 50"/>
                    <a:gd name="T45" fmla="*/ 5320394 h 33"/>
                    <a:gd name="T46" fmla="*/ 14567043 w 50"/>
                    <a:gd name="T47" fmla="*/ 5320394 h 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0" h="33">
                      <a:moveTo>
                        <a:pt x="50" y="19"/>
                      </a:moveTo>
                      <a:lnTo>
                        <a:pt x="50" y="19"/>
                      </a:lnTo>
                      <a:lnTo>
                        <a:pt x="39" y="33"/>
                      </a:lnTo>
                      <a:lnTo>
                        <a:pt x="36" y="27"/>
                      </a:lnTo>
                      <a:lnTo>
                        <a:pt x="32" y="23"/>
                      </a:lnTo>
                      <a:lnTo>
                        <a:pt x="23" y="21"/>
                      </a:lnTo>
                      <a:lnTo>
                        <a:pt x="13" y="16"/>
                      </a:lnTo>
                      <a:lnTo>
                        <a:pt x="2" y="14"/>
                      </a:lnTo>
                      <a:lnTo>
                        <a:pt x="0" y="3"/>
                      </a:lnTo>
                      <a:lnTo>
                        <a:pt x="5" y="0"/>
                      </a:lnTo>
                      <a:lnTo>
                        <a:pt x="9" y="0"/>
                      </a:lnTo>
                      <a:lnTo>
                        <a:pt x="13" y="1"/>
                      </a:lnTo>
                      <a:lnTo>
                        <a:pt x="16" y="5"/>
                      </a:lnTo>
                      <a:lnTo>
                        <a:pt x="17" y="7"/>
                      </a:lnTo>
                      <a:lnTo>
                        <a:pt x="20" y="8"/>
                      </a:lnTo>
                      <a:lnTo>
                        <a:pt x="25" y="9"/>
                      </a:lnTo>
                      <a:lnTo>
                        <a:pt x="5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919"/>
                <p:cNvSpPr>
                  <a:spLocks/>
                </p:cNvSpPr>
                <p:nvPr/>
              </p:nvSpPr>
              <p:spPr bwMode="auto">
                <a:xfrm>
                  <a:off x="1101709" y="2538474"/>
                  <a:ext cx="22225" cy="14288"/>
                </a:xfrm>
                <a:custGeom>
                  <a:avLst/>
                  <a:gdLst>
                    <a:gd name="T0" fmla="*/ 11487224 w 43"/>
                    <a:gd name="T1" fmla="*/ 4369172 h 29"/>
                    <a:gd name="T2" fmla="*/ 11487224 w 43"/>
                    <a:gd name="T3" fmla="*/ 4369172 h 29"/>
                    <a:gd name="T4" fmla="*/ 10685573 w 43"/>
                    <a:gd name="T5" fmla="*/ 7039550 h 29"/>
                    <a:gd name="T6" fmla="*/ 10685573 w 43"/>
                    <a:gd name="T7" fmla="*/ 7039550 h 29"/>
                    <a:gd name="T8" fmla="*/ 7480005 w 43"/>
                    <a:gd name="T9" fmla="*/ 6311354 h 29"/>
                    <a:gd name="T10" fmla="*/ 6411654 w 43"/>
                    <a:gd name="T11" fmla="*/ 6068458 h 29"/>
                    <a:gd name="T12" fmla="*/ 4808353 w 43"/>
                    <a:gd name="T13" fmla="*/ 5097367 h 29"/>
                    <a:gd name="T14" fmla="*/ 4808353 w 43"/>
                    <a:gd name="T15" fmla="*/ 5097367 h 29"/>
                    <a:gd name="T16" fmla="*/ 4274436 w 43"/>
                    <a:gd name="T17" fmla="*/ 4612068 h 29"/>
                    <a:gd name="T18" fmla="*/ 3472785 w 43"/>
                    <a:gd name="T19" fmla="*/ 4369172 h 29"/>
                    <a:gd name="T20" fmla="*/ 1602784 w 43"/>
                    <a:gd name="T21" fmla="*/ 3640977 h 29"/>
                    <a:gd name="T22" fmla="*/ 1602784 w 43"/>
                    <a:gd name="T23" fmla="*/ 3640977 h 29"/>
                    <a:gd name="T24" fmla="*/ 0 w 43"/>
                    <a:gd name="T25" fmla="*/ 971091 h 29"/>
                    <a:gd name="T26" fmla="*/ 0 w 43"/>
                    <a:gd name="T27" fmla="*/ 971091 h 29"/>
                    <a:gd name="T28" fmla="*/ 2404435 w 43"/>
                    <a:gd name="T29" fmla="*/ 242896 h 29"/>
                    <a:gd name="T30" fmla="*/ 4274436 w 43"/>
                    <a:gd name="T31" fmla="*/ 0 h 29"/>
                    <a:gd name="T32" fmla="*/ 5877220 w 43"/>
                    <a:gd name="T33" fmla="*/ 242896 h 29"/>
                    <a:gd name="T34" fmla="*/ 8281655 w 43"/>
                    <a:gd name="T35" fmla="*/ 971091 h 29"/>
                    <a:gd name="T36" fmla="*/ 8281655 w 43"/>
                    <a:gd name="T37" fmla="*/ 971091 h 29"/>
                    <a:gd name="T38" fmla="*/ 5342787 w 43"/>
                    <a:gd name="T39" fmla="*/ 2670378 h 29"/>
                    <a:gd name="T40" fmla="*/ 5342787 w 43"/>
                    <a:gd name="T41" fmla="*/ 2670378 h 29"/>
                    <a:gd name="T42" fmla="*/ 5877220 w 43"/>
                    <a:gd name="T43" fmla="*/ 3398573 h 29"/>
                    <a:gd name="T44" fmla="*/ 6411654 w 43"/>
                    <a:gd name="T45" fmla="*/ 3640977 h 29"/>
                    <a:gd name="T46" fmla="*/ 8281655 w 43"/>
                    <a:gd name="T47" fmla="*/ 4126769 h 29"/>
                    <a:gd name="T48" fmla="*/ 10151656 w 43"/>
                    <a:gd name="T49" fmla="*/ 4126769 h 29"/>
                    <a:gd name="T50" fmla="*/ 11487224 w 43"/>
                    <a:gd name="T51" fmla="*/ 4369172 h 29"/>
                    <a:gd name="T52" fmla="*/ 11487224 w 43"/>
                    <a:gd name="T53" fmla="*/ 4369172 h 2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3" h="29">
                      <a:moveTo>
                        <a:pt x="43" y="18"/>
                      </a:moveTo>
                      <a:lnTo>
                        <a:pt x="43" y="18"/>
                      </a:lnTo>
                      <a:lnTo>
                        <a:pt x="40" y="29"/>
                      </a:lnTo>
                      <a:lnTo>
                        <a:pt x="28" y="26"/>
                      </a:lnTo>
                      <a:lnTo>
                        <a:pt x="24" y="25"/>
                      </a:lnTo>
                      <a:lnTo>
                        <a:pt x="18" y="21"/>
                      </a:lnTo>
                      <a:lnTo>
                        <a:pt x="16" y="19"/>
                      </a:lnTo>
                      <a:lnTo>
                        <a:pt x="13" y="18"/>
                      </a:lnTo>
                      <a:lnTo>
                        <a:pt x="6" y="15"/>
                      </a:lnTo>
                      <a:lnTo>
                        <a:pt x="0" y="4"/>
                      </a:lnTo>
                      <a:lnTo>
                        <a:pt x="9" y="1"/>
                      </a:lnTo>
                      <a:lnTo>
                        <a:pt x="16" y="0"/>
                      </a:lnTo>
                      <a:lnTo>
                        <a:pt x="22" y="1"/>
                      </a:lnTo>
                      <a:lnTo>
                        <a:pt x="31" y="4"/>
                      </a:lnTo>
                      <a:lnTo>
                        <a:pt x="20" y="11"/>
                      </a:lnTo>
                      <a:lnTo>
                        <a:pt x="22" y="14"/>
                      </a:lnTo>
                      <a:lnTo>
                        <a:pt x="24" y="15"/>
                      </a:lnTo>
                      <a:lnTo>
                        <a:pt x="31" y="17"/>
                      </a:lnTo>
                      <a:lnTo>
                        <a:pt x="38" y="17"/>
                      </a:lnTo>
                      <a:lnTo>
                        <a:pt x="43"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920"/>
                <p:cNvSpPr>
                  <a:spLocks/>
                </p:cNvSpPr>
                <p:nvPr/>
              </p:nvSpPr>
              <p:spPr bwMode="auto">
                <a:xfrm>
                  <a:off x="1087422" y="2211449"/>
                  <a:ext cx="31750" cy="12700"/>
                </a:xfrm>
                <a:custGeom>
                  <a:avLst/>
                  <a:gdLst>
                    <a:gd name="T0" fmla="*/ 0 w 59"/>
                    <a:gd name="T1" fmla="*/ 3353904 h 23"/>
                    <a:gd name="T2" fmla="*/ 0 w 59"/>
                    <a:gd name="T3" fmla="*/ 3353904 h 23"/>
                    <a:gd name="T4" fmla="*/ 2606191 w 59"/>
                    <a:gd name="T5" fmla="*/ 3049104 h 23"/>
                    <a:gd name="T6" fmla="*/ 5212381 w 59"/>
                    <a:gd name="T7" fmla="*/ 3049104 h 23"/>
                    <a:gd name="T8" fmla="*/ 6660504 w 59"/>
                    <a:gd name="T9" fmla="*/ 2438952 h 23"/>
                    <a:gd name="T10" fmla="*/ 7239538 w 59"/>
                    <a:gd name="T11" fmla="*/ 2134152 h 23"/>
                    <a:gd name="T12" fmla="*/ 8398144 w 59"/>
                    <a:gd name="T13" fmla="*/ 1219752 h 23"/>
                    <a:gd name="T14" fmla="*/ 9266695 w 59"/>
                    <a:gd name="T15" fmla="*/ 0 h 23"/>
                    <a:gd name="T16" fmla="*/ 9266695 w 59"/>
                    <a:gd name="T17" fmla="*/ 0 h 23"/>
                    <a:gd name="T18" fmla="*/ 9846267 w 59"/>
                    <a:gd name="T19" fmla="*/ 1219752 h 23"/>
                    <a:gd name="T20" fmla="*/ 10425301 w 59"/>
                    <a:gd name="T21" fmla="*/ 2134152 h 23"/>
                    <a:gd name="T22" fmla="*/ 12452458 w 59"/>
                    <a:gd name="T23" fmla="*/ 3049104 h 23"/>
                    <a:gd name="T24" fmla="*/ 14479614 w 59"/>
                    <a:gd name="T25" fmla="*/ 3353904 h 23"/>
                    <a:gd name="T26" fmla="*/ 17085805 w 59"/>
                    <a:gd name="T27" fmla="*/ 4573657 h 23"/>
                    <a:gd name="T28" fmla="*/ 17085805 w 59"/>
                    <a:gd name="T29" fmla="*/ 4573657 h 23"/>
                    <a:gd name="T30" fmla="*/ 15348165 w 59"/>
                    <a:gd name="T31" fmla="*/ 4573657 h 23"/>
                    <a:gd name="T32" fmla="*/ 14190097 w 59"/>
                    <a:gd name="T33" fmla="*/ 5183257 h 23"/>
                    <a:gd name="T34" fmla="*/ 11873424 w 59"/>
                    <a:gd name="T35" fmla="*/ 6403009 h 23"/>
                    <a:gd name="T36" fmla="*/ 9846267 w 59"/>
                    <a:gd name="T37" fmla="*/ 7012609 h 23"/>
                    <a:gd name="T38" fmla="*/ 8398144 w 59"/>
                    <a:gd name="T39" fmla="*/ 7012609 h 23"/>
                    <a:gd name="T40" fmla="*/ 7239538 w 59"/>
                    <a:gd name="T41" fmla="*/ 6707809 h 23"/>
                    <a:gd name="T42" fmla="*/ 7239538 w 59"/>
                    <a:gd name="T43" fmla="*/ 6707809 h 23"/>
                    <a:gd name="T44" fmla="*/ 5791953 w 59"/>
                    <a:gd name="T45" fmla="*/ 6403009 h 23"/>
                    <a:gd name="T46" fmla="*/ 3185225 w 59"/>
                    <a:gd name="T47" fmla="*/ 5792857 h 23"/>
                    <a:gd name="T48" fmla="*/ 1448123 w 59"/>
                    <a:gd name="T49" fmla="*/ 5183257 h 23"/>
                    <a:gd name="T50" fmla="*/ 579034 w 59"/>
                    <a:gd name="T51" fmla="*/ 4268304 h 23"/>
                    <a:gd name="T52" fmla="*/ 0 w 59"/>
                    <a:gd name="T53" fmla="*/ 3353904 h 23"/>
                    <a:gd name="T54" fmla="*/ 0 w 59"/>
                    <a:gd name="T55" fmla="*/ 3353904 h 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 h="23">
                      <a:moveTo>
                        <a:pt x="0" y="11"/>
                      </a:moveTo>
                      <a:lnTo>
                        <a:pt x="0" y="11"/>
                      </a:lnTo>
                      <a:lnTo>
                        <a:pt x="9" y="10"/>
                      </a:lnTo>
                      <a:lnTo>
                        <a:pt x="18" y="10"/>
                      </a:lnTo>
                      <a:lnTo>
                        <a:pt x="23" y="8"/>
                      </a:lnTo>
                      <a:lnTo>
                        <a:pt x="25" y="7"/>
                      </a:lnTo>
                      <a:lnTo>
                        <a:pt x="29" y="4"/>
                      </a:lnTo>
                      <a:lnTo>
                        <a:pt x="32" y="0"/>
                      </a:lnTo>
                      <a:lnTo>
                        <a:pt x="34" y="4"/>
                      </a:lnTo>
                      <a:lnTo>
                        <a:pt x="36" y="7"/>
                      </a:lnTo>
                      <a:lnTo>
                        <a:pt x="43" y="10"/>
                      </a:lnTo>
                      <a:lnTo>
                        <a:pt x="50" y="11"/>
                      </a:lnTo>
                      <a:lnTo>
                        <a:pt x="59" y="15"/>
                      </a:lnTo>
                      <a:lnTo>
                        <a:pt x="53" y="15"/>
                      </a:lnTo>
                      <a:lnTo>
                        <a:pt x="49" y="17"/>
                      </a:lnTo>
                      <a:lnTo>
                        <a:pt x="41" y="21"/>
                      </a:lnTo>
                      <a:lnTo>
                        <a:pt x="34" y="23"/>
                      </a:lnTo>
                      <a:lnTo>
                        <a:pt x="29" y="23"/>
                      </a:lnTo>
                      <a:lnTo>
                        <a:pt x="25" y="22"/>
                      </a:lnTo>
                      <a:lnTo>
                        <a:pt x="20" y="21"/>
                      </a:lnTo>
                      <a:lnTo>
                        <a:pt x="11" y="19"/>
                      </a:lnTo>
                      <a:lnTo>
                        <a:pt x="5" y="17"/>
                      </a:lnTo>
                      <a:lnTo>
                        <a:pt x="2" y="14"/>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921"/>
                <p:cNvSpPr>
                  <a:spLocks/>
                </p:cNvSpPr>
                <p:nvPr/>
              </p:nvSpPr>
              <p:spPr bwMode="auto">
                <a:xfrm>
                  <a:off x="1046147" y="2541649"/>
                  <a:ext cx="26988" cy="14288"/>
                </a:xfrm>
                <a:custGeom>
                  <a:avLst/>
                  <a:gdLst>
                    <a:gd name="T0" fmla="*/ 14567043 w 50"/>
                    <a:gd name="T1" fmla="*/ 6249469 h 28"/>
                    <a:gd name="T2" fmla="*/ 14567043 w 50"/>
                    <a:gd name="T3" fmla="*/ 6249469 h 28"/>
                    <a:gd name="T4" fmla="*/ 8740334 w 50"/>
                    <a:gd name="T5" fmla="*/ 7290962 h 28"/>
                    <a:gd name="T6" fmla="*/ 8740334 w 50"/>
                    <a:gd name="T7" fmla="*/ 7290962 h 28"/>
                    <a:gd name="T8" fmla="*/ 9031804 w 50"/>
                    <a:gd name="T9" fmla="*/ 6509715 h 28"/>
                    <a:gd name="T10" fmla="*/ 9031804 w 50"/>
                    <a:gd name="T11" fmla="*/ 5728467 h 28"/>
                    <a:gd name="T12" fmla="*/ 8740334 w 50"/>
                    <a:gd name="T13" fmla="*/ 4947220 h 28"/>
                    <a:gd name="T14" fmla="*/ 8157393 w 50"/>
                    <a:gd name="T15" fmla="*/ 4686974 h 28"/>
                    <a:gd name="T16" fmla="*/ 6700581 w 50"/>
                    <a:gd name="T17" fmla="*/ 3645481 h 28"/>
                    <a:gd name="T18" fmla="*/ 5244308 w 50"/>
                    <a:gd name="T19" fmla="*/ 2603988 h 28"/>
                    <a:gd name="T20" fmla="*/ 5244308 w 50"/>
                    <a:gd name="T21" fmla="*/ 2603988 h 28"/>
                    <a:gd name="T22" fmla="*/ 0 w 50"/>
                    <a:gd name="T23" fmla="*/ 2603988 h 28"/>
                    <a:gd name="T24" fmla="*/ 0 w 50"/>
                    <a:gd name="T25" fmla="*/ 2603988 h 28"/>
                    <a:gd name="T26" fmla="*/ 1456812 w 50"/>
                    <a:gd name="T27" fmla="*/ 1041493 h 28"/>
                    <a:gd name="T28" fmla="*/ 2913624 w 50"/>
                    <a:gd name="T29" fmla="*/ 260246 h 28"/>
                    <a:gd name="T30" fmla="*/ 4661367 w 50"/>
                    <a:gd name="T31" fmla="*/ 0 h 28"/>
                    <a:gd name="T32" fmla="*/ 6700581 w 50"/>
                    <a:gd name="T33" fmla="*/ 0 h 28"/>
                    <a:gd name="T34" fmla="*/ 6700581 w 50"/>
                    <a:gd name="T35" fmla="*/ 0 h 28"/>
                    <a:gd name="T36" fmla="*/ 7866462 w 50"/>
                    <a:gd name="T37" fmla="*/ 1562495 h 28"/>
                    <a:gd name="T38" fmla="*/ 9322735 w 50"/>
                    <a:gd name="T39" fmla="*/ 2082986 h 28"/>
                    <a:gd name="T40" fmla="*/ 11362488 w 50"/>
                    <a:gd name="T41" fmla="*/ 2603988 h 28"/>
                    <a:gd name="T42" fmla="*/ 14275572 w 50"/>
                    <a:gd name="T43" fmla="*/ 2082986 h 28"/>
                    <a:gd name="T44" fmla="*/ 14275572 w 50"/>
                    <a:gd name="T45" fmla="*/ 2082986 h 28"/>
                    <a:gd name="T46" fmla="*/ 13401701 w 50"/>
                    <a:gd name="T47" fmla="*/ 3124479 h 28"/>
                    <a:gd name="T48" fmla="*/ 13110231 w 50"/>
                    <a:gd name="T49" fmla="*/ 4426729 h 28"/>
                    <a:gd name="T50" fmla="*/ 13401701 w 50"/>
                    <a:gd name="T51" fmla="*/ 5468222 h 28"/>
                    <a:gd name="T52" fmla="*/ 14567043 w 50"/>
                    <a:gd name="T53" fmla="*/ 6249469 h 28"/>
                    <a:gd name="T54" fmla="*/ 14567043 w 50"/>
                    <a:gd name="T55" fmla="*/ 6249469 h 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0" h="28">
                      <a:moveTo>
                        <a:pt x="50" y="24"/>
                      </a:moveTo>
                      <a:lnTo>
                        <a:pt x="50" y="24"/>
                      </a:lnTo>
                      <a:lnTo>
                        <a:pt x="30" y="28"/>
                      </a:lnTo>
                      <a:lnTo>
                        <a:pt x="31" y="25"/>
                      </a:lnTo>
                      <a:lnTo>
                        <a:pt x="31" y="22"/>
                      </a:lnTo>
                      <a:lnTo>
                        <a:pt x="30" y="19"/>
                      </a:lnTo>
                      <a:lnTo>
                        <a:pt x="28" y="18"/>
                      </a:lnTo>
                      <a:lnTo>
                        <a:pt x="23" y="14"/>
                      </a:lnTo>
                      <a:lnTo>
                        <a:pt x="18" y="10"/>
                      </a:lnTo>
                      <a:lnTo>
                        <a:pt x="0" y="10"/>
                      </a:lnTo>
                      <a:lnTo>
                        <a:pt x="5" y="4"/>
                      </a:lnTo>
                      <a:lnTo>
                        <a:pt x="10" y="1"/>
                      </a:lnTo>
                      <a:lnTo>
                        <a:pt x="16" y="0"/>
                      </a:lnTo>
                      <a:lnTo>
                        <a:pt x="23" y="0"/>
                      </a:lnTo>
                      <a:lnTo>
                        <a:pt x="27" y="6"/>
                      </a:lnTo>
                      <a:lnTo>
                        <a:pt x="32" y="8"/>
                      </a:lnTo>
                      <a:lnTo>
                        <a:pt x="39" y="10"/>
                      </a:lnTo>
                      <a:lnTo>
                        <a:pt x="49" y="8"/>
                      </a:lnTo>
                      <a:lnTo>
                        <a:pt x="46" y="12"/>
                      </a:lnTo>
                      <a:lnTo>
                        <a:pt x="45" y="17"/>
                      </a:lnTo>
                      <a:lnTo>
                        <a:pt x="46" y="21"/>
                      </a:lnTo>
                      <a:lnTo>
                        <a:pt x="5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922"/>
                <p:cNvSpPr>
                  <a:spLocks/>
                </p:cNvSpPr>
                <p:nvPr/>
              </p:nvSpPr>
              <p:spPr bwMode="auto">
                <a:xfrm>
                  <a:off x="1073134" y="2525774"/>
                  <a:ext cx="26988" cy="12700"/>
                </a:xfrm>
                <a:custGeom>
                  <a:avLst/>
                  <a:gdLst>
                    <a:gd name="T0" fmla="*/ 8120742 w 51"/>
                    <a:gd name="T1" fmla="*/ 7012609 h 23"/>
                    <a:gd name="T2" fmla="*/ 8120742 w 51"/>
                    <a:gd name="T3" fmla="*/ 7012609 h 23"/>
                    <a:gd name="T4" fmla="*/ 2240004 w 51"/>
                    <a:gd name="T5" fmla="*/ 5792857 h 23"/>
                    <a:gd name="T6" fmla="*/ 2240004 w 51"/>
                    <a:gd name="T7" fmla="*/ 5792857 h 23"/>
                    <a:gd name="T8" fmla="*/ 1120267 w 51"/>
                    <a:gd name="T9" fmla="*/ 5488057 h 23"/>
                    <a:gd name="T10" fmla="*/ 279934 w 51"/>
                    <a:gd name="T11" fmla="*/ 4573657 h 23"/>
                    <a:gd name="T12" fmla="*/ 0 w 51"/>
                    <a:gd name="T13" fmla="*/ 3353904 h 23"/>
                    <a:gd name="T14" fmla="*/ 559869 w 51"/>
                    <a:gd name="T15" fmla="*/ 2134152 h 23"/>
                    <a:gd name="T16" fmla="*/ 559869 w 51"/>
                    <a:gd name="T17" fmla="*/ 2134152 h 23"/>
                    <a:gd name="T18" fmla="*/ 5040406 w 51"/>
                    <a:gd name="T19" fmla="*/ 4268304 h 23"/>
                    <a:gd name="T20" fmla="*/ 5040406 w 51"/>
                    <a:gd name="T21" fmla="*/ 4268304 h 23"/>
                    <a:gd name="T22" fmla="*/ 5600804 w 51"/>
                    <a:gd name="T23" fmla="*/ 3353904 h 23"/>
                    <a:gd name="T24" fmla="*/ 6440607 w 51"/>
                    <a:gd name="T25" fmla="*/ 2134152 h 23"/>
                    <a:gd name="T26" fmla="*/ 7280939 w 51"/>
                    <a:gd name="T27" fmla="*/ 914952 h 23"/>
                    <a:gd name="T28" fmla="*/ 8120742 w 51"/>
                    <a:gd name="T29" fmla="*/ 304800 h 23"/>
                    <a:gd name="T30" fmla="*/ 8961074 w 51"/>
                    <a:gd name="T31" fmla="*/ 0 h 23"/>
                    <a:gd name="T32" fmla="*/ 8961074 w 51"/>
                    <a:gd name="T33" fmla="*/ 0 h 23"/>
                    <a:gd name="T34" fmla="*/ 10080812 w 51"/>
                    <a:gd name="T35" fmla="*/ 0 h 23"/>
                    <a:gd name="T36" fmla="*/ 10641210 w 51"/>
                    <a:gd name="T37" fmla="*/ 0 h 23"/>
                    <a:gd name="T38" fmla="*/ 12041411 w 51"/>
                    <a:gd name="T39" fmla="*/ 914952 h 23"/>
                    <a:gd name="T40" fmla="*/ 13161148 w 51"/>
                    <a:gd name="T41" fmla="*/ 1524552 h 23"/>
                    <a:gd name="T42" fmla="*/ 14281415 w 51"/>
                    <a:gd name="T43" fmla="*/ 2134152 h 23"/>
                    <a:gd name="T44" fmla="*/ 14281415 w 51"/>
                    <a:gd name="T45" fmla="*/ 2134152 h 23"/>
                    <a:gd name="T46" fmla="*/ 11481013 w 51"/>
                    <a:gd name="T47" fmla="*/ 3353904 h 23"/>
                    <a:gd name="T48" fmla="*/ 10080812 w 51"/>
                    <a:gd name="T49" fmla="*/ 4268304 h 23"/>
                    <a:gd name="T50" fmla="*/ 9241009 w 51"/>
                    <a:gd name="T51" fmla="*/ 5488057 h 23"/>
                    <a:gd name="T52" fmla="*/ 8120742 w 51"/>
                    <a:gd name="T53" fmla="*/ 7012609 h 23"/>
                    <a:gd name="T54" fmla="*/ 8120742 w 51"/>
                    <a:gd name="T55" fmla="*/ 7012609 h 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1" h="23">
                      <a:moveTo>
                        <a:pt x="29" y="23"/>
                      </a:moveTo>
                      <a:lnTo>
                        <a:pt x="29" y="23"/>
                      </a:lnTo>
                      <a:lnTo>
                        <a:pt x="8" y="19"/>
                      </a:lnTo>
                      <a:lnTo>
                        <a:pt x="4" y="18"/>
                      </a:lnTo>
                      <a:lnTo>
                        <a:pt x="1" y="15"/>
                      </a:lnTo>
                      <a:lnTo>
                        <a:pt x="0" y="11"/>
                      </a:lnTo>
                      <a:lnTo>
                        <a:pt x="2" y="7"/>
                      </a:lnTo>
                      <a:lnTo>
                        <a:pt x="18" y="14"/>
                      </a:lnTo>
                      <a:lnTo>
                        <a:pt x="20" y="11"/>
                      </a:lnTo>
                      <a:lnTo>
                        <a:pt x="23" y="7"/>
                      </a:lnTo>
                      <a:lnTo>
                        <a:pt x="26" y="3"/>
                      </a:lnTo>
                      <a:lnTo>
                        <a:pt x="29" y="1"/>
                      </a:lnTo>
                      <a:lnTo>
                        <a:pt x="32" y="0"/>
                      </a:lnTo>
                      <a:lnTo>
                        <a:pt x="36" y="0"/>
                      </a:lnTo>
                      <a:lnTo>
                        <a:pt x="38" y="0"/>
                      </a:lnTo>
                      <a:lnTo>
                        <a:pt x="43" y="3"/>
                      </a:lnTo>
                      <a:lnTo>
                        <a:pt x="47" y="5"/>
                      </a:lnTo>
                      <a:lnTo>
                        <a:pt x="51" y="7"/>
                      </a:lnTo>
                      <a:lnTo>
                        <a:pt x="41" y="11"/>
                      </a:lnTo>
                      <a:lnTo>
                        <a:pt x="36" y="14"/>
                      </a:lnTo>
                      <a:lnTo>
                        <a:pt x="33" y="18"/>
                      </a:lnTo>
                      <a:lnTo>
                        <a:pt x="2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923"/>
                <p:cNvSpPr>
                  <a:spLocks/>
                </p:cNvSpPr>
                <p:nvPr/>
              </p:nvSpPr>
              <p:spPr bwMode="auto">
                <a:xfrm>
                  <a:off x="1039797" y="2565462"/>
                  <a:ext cx="28575" cy="12700"/>
                </a:xfrm>
                <a:custGeom>
                  <a:avLst/>
                  <a:gdLst>
                    <a:gd name="T0" fmla="*/ 3920067 w 54"/>
                    <a:gd name="T1" fmla="*/ 4878457 h 23"/>
                    <a:gd name="T2" fmla="*/ 3920067 w 54"/>
                    <a:gd name="T3" fmla="*/ 4878457 h 23"/>
                    <a:gd name="T4" fmla="*/ 1120246 w 54"/>
                    <a:gd name="T5" fmla="*/ 7012609 h 23"/>
                    <a:gd name="T6" fmla="*/ 1120246 w 54"/>
                    <a:gd name="T7" fmla="*/ 7012609 h 23"/>
                    <a:gd name="T8" fmla="*/ 0 w 54"/>
                    <a:gd name="T9" fmla="*/ 4573657 h 23"/>
                    <a:gd name="T10" fmla="*/ 0 w 54"/>
                    <a:gd name="T11" fmla="*/ 4573657 h 23"/>
                    <a:gd name="T12" fmla="*/ 1960033 w 54"/>
                    <a:gd name="T13" fmla="*/ 4268304 h 23"/>
                    <a:gd name="T14" fmla="*/ 3080279 w 54"/>
                    <a:gd name="T15" fmla="*/ 4268304 h 23"/>
                    <a:gd name="T16" fmla="*/ 3920067 w 54"/>
                    <a:gd name="T17" fmla="*/ 3658704 h 23"/>
                    <a:gd name="T18" fmla="*/ 3920067 w 54"/>
                    <a:gd name="T19" fmla="*/ 3658704 h 23"/>
                    <a:gd name="T20" fmla="*/ 4199996 w 54"/>
                    <a:gd name="T21" fmla="*/ 3353904 h 23"/>
                    <a:gd name="T22" fmla="*/ 4760383 w 54"/>
                    <a:gd name="T23" fmla="*/ 2134152 h 23"/>
                    <a:gd name="T24" fmla="*/ 5040313 w 54"/>
                    <a:gd name="T25" fmla="*/ 0 h 23"/>
                    <a:gd name="T26" fmla="*/ 5040313 w 54"/>
                    <a:gd name="T27" fmla="*/ 0 h 23"/>
                    <a:gd name="T28" fmla="*/ 9800696 w 54"/>
                    <a:gd name="T29" fmla="*/ 304800 h 23"/>
                    <a:gd name="T30" fmla="*/ 9800696 w 54"/>
                    <a:gd name="T31" fmla="*/ 304800 h 23"/>
                    <a:gd name="T32" fmla="*/ 8960379 w 54"/>
                    <a:gd name="T33" fmla="*/ 3658704 h 23"/>
                    <a:gd name="T34" fmla="*/ 8960379 w 54"/>
                    <a:gd name="T35" fmla="*/ 3658704 h 23"/>
                    <a:gd name="T36" fmla="*/ 15120937 w 54"/>
                    <a:gd name="T37" fmla="*/ 5488057 h 23"/>
                    <a:gd name="T38" fmla="*/ 15120937 w 54"/>
                    <a:gd name="T39" fmla="*/ 5488057 h 23"/>
                    <a:gd name="T40" fmla="*/ 14280621 w 54"/>
                    <a:gd name="T41" fmla="*/ 6097657 h 23"/>
                    <a:gd name="T42" fmla="*/ 14000692 w 54"/>
                    <a:gd name="T43" fmla="*/ 6707809 h 23"/>
                    <a:gd name="T44" fmla="*/ 14000692 w 54"/>
                    <a:gd name="T45" fmla="*/ 6707809 h 23"/>
                    <a:gd name="T46" fmla="*/ 12040658 w 54"/>
                    <a:gd name="T47" fmla="*/ 6097657 h 23"/>
                    <a:gd name="T48" fmla="*/ 10360554 w 54"/>
                    <a:gd name="T49" fmla="*/ 6707809 h 23"/>
                    <a:gd name="T50" fmla="*/ 8400521 w 54"/>
                    <a:gd name="T51" fmla="*/ 6097657 h 23"/>
                    <a:gd name="T52" fmla="*/ 7840662 w 54"/>
                    <a:gd name="T53" fmla="*/ 6097657 h 23"/>
                    <a:gd name="T54" fmla="*/ 7000346 w 54"/>
                    <a:gd name="T55" fmla="*/ 5488057 h 23"/>
                    <a:gd name="T56" fmla="*/ 7000346 w 54"/>
                    <a:gd name="T57" fmla="*/ 5488057 h 23"/>
                    <a:gd name="T58" fmla="*/ 6160558 w 54"/>
                    <a:gd name="T59" fmla="*/ 5488057 h 23"/>
                    <a:gd name="T60" fmla="*/ 5320242 w 54"/>
                    <a:gd name="T61" fmla="*/ 4878457 h 23"/>
                    <a:gd name="T62" fmla="*/ 3920067 w 54"/>
                    <a:gd name="T63" fmla="*/ 4878457 h 23"/>
                    <a:gd name="T64" fmla="*/ 3920067 w 54"/>
                    <a:gd name="T65" fmla="*/ 4878457 h 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 h="23">
                      <a:moveTo>
                        <a:pt x="14" y="16"/>
                      </a:moveTo>
                      <a:lnTo>
                        <a:pt x="14" y="16"/>
                      </a:lnTo>
                      <a:lnTo>
                        <a:pt x="4" y="23"/>
                      </a:lnTo>
                      <a:lnTo>
                        <a:pt x="0" y="15"/>
                      </a:lnTo>
                      <a:lnTo>
                        <a:pt x="7" y="14"/>
                      </a:lnTo>
                      <a:lnTo>
                        <a:pt x="11" y="14"/>
                      </a:lnTo>
                      <a:lnTo>
                        <a:pt x="14" y="12"/>
                      </a:lnTo>
                      <a:lnTo>
                        <a:pt x="15" y="11"/>
                      </a:lnTo>
                      <a:lnTo>
                        <a:pt x="17" y="7"/>
                      </a:lnTo>
                      <a:lnTo>
                        <a:pt x="18" y="0"/>
                      </a:lnTo>
                      <a:lnTo>
                        <a:pt x="35" y="1"/>
                      </a:lnTo>
                      <a:lnTo>
                        <a:pt x="32" y="12"/>
                      </a:lnTo>
                      <a:lnTo>
                        <a:pt x="54" y="18"/>
                      </a:lnTo>
                      <a:lnTo>
                        <a:pt x="51" y="20"/>
                      </a:lnTo>
                      <a:lnTo>
                        <a:pt x="50" y="22"/>
                      </a:lnTo>
                      <a:lnTo>
                        <a:pt x="43" y="20"/>
                      </a:lnTo>
                      <a:lnTo>
                        <a:pt x="37" y="22"/>
                      </a:lnTo>
                      <a:lnTo>
                        <a:pt x="30" y="20"/>
                      </a:lnTo>
                      <a:lnTo>
                        <a:pt x="28" y="20"/>
                      </a:lnTo>
                      <a:lnTo>
                        <a:pt x="25" y="18"/>
                      </a:lnTo>
                      <a:lnTo>
                        <a:pt x="22" y="18"/>
                      </a:lnTo>
                      <a:lnTo>
                        <a:pt x="19" y="16"/>
                      </a:lnTo>
                      <a:lnTo>
                        <a:pt x="1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924"/>
                <p:cNvSpPr>
                  <a:spLocks/>
                </p:cNvSpPr>
                <p:nvPr/>
              </p:nvSpPr>
              <p:spPr bwMode="auto">
                <a:xfrm>
                  <a:off x="992172" y="1966974"/>
                  <a:ext cx="19050" cy="12700"/>
                </a:xfrm>
                <a:custGeom>
                  <a:avLst/>
                  <a:gdLst>
                    <a:gd name="T0" fmla="*/ 7000346 w 36"/>
                    <a:gd name="T1" fmla="*/ 6451600 h 25"/>
                    <a:gd name="T2" fmla="*/ 7000346 w 36"/>
                    <a:gd name="T3" fmla="*/ 6451600 h 25"/>
                    <a:gd name="T4" fmla="*/ 6720417 w 36"/>
                    <a:gd name="T5" fmla="*/ 5419344 h 25"/>
                    <a:gd name="T6" fmla="*/ 5880629 w 36"/>
                    <a:gd name="T7" fmla="*/ 4645152 h 25"/>
                    <a:gd name="T8" fmla="*/ 5880629 w 36"/>
                    <a:gd name="T9" fmla="*/ 4645152 h 25"/>
                    <a:gd name="T10" fmla="*/ 3360208 w 36"/>
                    <a:gd name="T11" fmla="*/ 4129024 h 25"/>
                    <a:gd name="T12" fmla="*/ 1120246 w 36"/>
                    <a:gd name="T13" fmla="*/ 3612896 h 25"/>
                    <a:gd name="T14" fmla="*/ 1120246 w 36"/>
                    <a:gd name="T15" fmla="*/ 3612896 h 25"/>
                    <a:gd name="T16" fmla="*/ 0 w 36"/>
                    <a:gd name="T17" fmla="*/ 1290320 h 25"/>
                    <a:gd name="T18" fmla="*/ 0 w 36"/>
                    <a:gd name="T19" fmla="*/ 1290320 h 25"/>
                    <a:gd name="T20" fmla="*/ 840317 w 36"/>
                    <a:gd name="T21" fmla="*/ 774192 h 25"/>
                    <a:gd name="T22" fmla="*/ 840317 w 36"/>
                    <a:gd name="T23" fmla="*/ 774192 h 25"/>
                    <a:gd name="T24" fmla="*/ 7280275 w 36"/>
                    <a:gd name="T25" fmla="*/ 0 h 25"/>
                    <a:gd name="T26" fmla="*/ 7280275 w 36"/>
                    <a:gd name="T27" fmla="*/ 0 h 25"/>
                    <a:gd name="T28" fmla="*/ 8400521 w 36"/>
                    <a:gd name="T29" fmla="*/ 0 h 25"/>
                    <a:gd name="T30" fmla="*/ 9800696 w 36"/>
                    <a:gd name="T31" fmla="*/ 516128 h 25"/>
                    <a:gd name="T32" fmla="*/ 9800696 w 36"/>
                    <a:gd name="T33" fmla="*/ 516128 h 25"/>
                    <a:gd name="T34" fmla="*/ 10080625 w 36"/>
                    <a:gd name="T35" fmla="*/ 1806448 h 25"/>
                    <a:gd name="T36" fmla="*/ 9800696 w 36"/>
                    <a:gd name="T37" fmla="*/ 3096768 h 25"/>
                    <a:gd name="T38" fmla="*/ 9800696 w 36"/>
                    <a:gd name="T39" fmla="*/ 3096768 h 25"/>
                    <a:gd name="T40" fmla="*/ 8400521 w 36"/>
                    <a:gd name="T41" fmla="*/ 4645152 h 25"/>
                    <a:gd name="T42" fmla="*/ 7000346 w 36"/>
                    <a:gd name="T43" fmla="*/ 6451600 h 25"/>
                    <a:gd name="T44" fmla="*/ 7000346 w 36"/>
                    <a:gd name="T45" fmla="*/ 6451600 h 25"/>
                    <a:gd name="T46" fmla="*/ 7000346 w 36"/>
                    <a:gd name="T47" fmla="*/ 6451600 h 25"/>
                    <a:gd name="T48" fmla="*/ 7000346 w 36"/>
                    <a:gd name="T49" fmla="*/ 645160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 h="25">
                      <a:moveTo>
                        <a:pt x="25" y="25"/>
                      </a:moveTo>
                      <a:lnTo>
                        <a:pt x="25" y="25"/>
                      </a:lnTo>
                      <a:lnTo>
                        <a:pt x="24" y="21"/>
                      </a:lnTo>
                      <a:lnTo>
                        <a:pt x="21" y="18"/>
                      </a:lnTo>
                      <a:lnTo>
                        <a:pt x="12" y="16"/>
                      </a:lnTo>
                      <a:lnTo>
                        <a:pt x="4" y="14"/>
                      </a:lnTo>
                      <a:lnTo>
                        <a:pt x="0" y="5"/>
                      </a:lnTo>
                      <a:lnTo>
                        <a:pt x="3" y="3"/>
                      </a:lnTo>
                      <a:lnTo>
                        <a:pt x="26" y="0"/>
                      </a:lnTo>
                      <a:lnTo>
                        <a:pt x="30" y="0"/>
                      </a:lnTo>
                      <a:lnTo>
                        <a:pt x="35" y="2"/>
                      </a:lnTo>
                      <a:lnTo>
                        <a:pt x="36" y="7"/>
                      </a:lnTo>
                      <a:lnTo>
                        <a:pt x="35" y="12"/>
                      </a:lnTo>
                      <a:lnTo>
                        <a:pt x="30" y="18"/>
                      </a:lnTo>
                      <a:lnTo>
                        <a:pt x="25"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925"/>
                <p:cNvSpPr>
                  <a:spLocks/>
                </p:cNvSpPr>
                <p:nvPr/>
              </p:nvSpPr>
              <p:spPr bwMode="auto">
                <a:xfrm>
                  <a:off x="962009" y="2173349"/>
                  <a:ext cx="26988" cy="14288"/>
                </a:xfrm>
                <a:custGeom>
                  <a:avLst/>
                  <a:gdLst>
                    <a:gd name="T0" fmla="*/ 8080830 w 52"/>
                    <a:gd name="T1" fmla="*/ 2415771 h 26"/>
                    <a:gd name="T2" fmla="*/ 8080830 w 52"/>
                    <a:gd name="T3" fmla="*/ 2415771 h 26"/>
                    <a:gd name="T4" fmla="*/ 9158274 w 52"/>
                    <a:gd name="T5" fmla="*/ 1207886 h 26"/>
                    <a:gd name="T6" fmla="*/ 10505079 w 52"/>
                    <a:gd name="T7" fmla="*/ 302246 h 26"/>
                    <a:gd name="T8" fmla="*/ 11851884 w 52"/>
                    <a:gd name="T9" fmla="*/ 0 h 26"/>
                    <a:gd name="T10" fmla="*/ 14006772 w 52"/>
                    <a:gd name="T11" fmla="*/ 302246 h 26"/>
                    <a:gd name="T12" fmla="*/ 14006772 w 52"/>
                    <a:gd name="T13" fmla="*/ 302246 h 26"/>
                    <a:gd name="T14" fmla="*/ 9158274 w 52"/>
                    <a:gd name="T15" fmla="*/ 5133788 h 26"/>
                    <a:gd name="T16" fmla="*/ 9158274 w 52"/>
                    <a:gd name="T17" fmla="*/ 5133788 h 26"/>
                    <a:gd name="T18" fmla="*/ 7542108 w 52"/>
                    <a:gd name="T19" fmla="*/ 4529846 h 26"/>
                    <a:gd name="T20" fmla="*/ 7542108 w 52"/>
                    <a:gd name="T21" fmla="*/ 4529846 h 26"/>
                    <a:gd name="T22" fmla="*/ 6734025 w 52"/>
                    <a:gd name="T23" fmla="*/ 7851806 h 26"/>
                    <a:gd name="T24" fmla="*/ 6734025 w 52"/>
                    <a:gd name="T25" fmla="*/ 7851806 h 26"/>
                    <a:gd name="T26" fmla="*/ 4040415 w 52"/>
                    <a:gd name="T27" fmla="*/ 2415771 h 26"/>
                    <a:gd name="T28" fmla="*/ 4040415 w 52"/>
                    <a:gd name="T29" fmla="*/ 2415771 h 26"/>
                    <a:gd name="T30" fmla="*/ 3771054 w 52"/>
                    <a:gd name="T31" fmla="*/ 2415771 h 26"/>
                    <a:gd name="T32" fmla="*/ 2962971 w 52"/>
                    <a:gd name="T33" fmla="*/ 2415771 h 26"/>
                    <a:gd name="T34" fmla="*/ 1885527 w 52"/>
                    <a:gd name="T35" fmla="*/ 3019714 h 26"/>
                    <a:gd name="T36" fmla="*/ 1077444 w 52"/>
                    <a:gd name="T37" fmla="*/ 3019714 h 26"/>
                    <a:gd name="T38" fmla="*/ 808083 w 52"/>
                    <a:gd name="T39" fmla="*/ 3019714 h 26"/>
                    <a:gd name="T40" fmla="*/ 269361 w 52"/>
                    <a:gd name="T41" fmla="*/ 2114074 h 26"/>
                    <a:gd name="T42" fmla="*/ 0 w 52"/>
                    <a:gd name="T43" fmla="*/ 1207886 h 26"/>
                    <a:gd name="T44" fmla="*/ 0 w 52"/>
                    <a:gd name="T45" fmla="*/ 1207886 h 26"/>
                    <a:gd name="T46" fmla="*/ 1077444 w 52"/>
                    <a:gd name="T47" fmla="*/ 302246 h 26"/>
                    <a:gd name="T48" fmla="*/ 2154888 w 52"/>
                    <a:gd name="T49" fmla="*/ 302246 h 26"/>
                    <a:gd name="T50" fmla="*/ 4040415 w 52"/>
                    <a:gd name="T51" fmla="*/ 906189 h 26"/>
                    <a:gd name="T52" fmla="*/ 8080830 w 52"/>
                    <a:gd name="T53" fmla="*/ 2415771 h 26"/>
                    <a:gd name="T54" fmla="*/ 8080830 w 52"/>
                    <a:gd name="T55" fmla="*/ 2415771 h 2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2" h="26">
                      <a:moveTo>
                        <a:pt x="30" y="8"/>
                      </a:moveTo>
                      <a:lnTo>
                        <a:pt x="30" y="8"/>
                      </a:lnTo>
                      <a:lnTo>
                        <a:pt x="34" y="4"/>
                      </a:lnTo>
                      <a:lnTo>
                        <a:pt x="39" y="1"/>
                      </a:lnTo>
                      <a:lnTo>
                        <a:pt x="44" y="0"/>
                      </a:lnTo>
                      <a:lnTo>
                        <a:pt x="52" y="1"/>
                      </a:lnTo>
                      <a:lnTo>
                        <a:pt x="34" y="17"/>
                      </a:lnTo>
                      <a:lnTo>
                        <a:pt x="28" y="15"/>
                      </a:lnTo>
                      <a:lnTo>
                        <a:pt x="25" y="26"/>
                      </a:lnTo>
                      <a:lnTo>
                        <a:pt x="15" y="8"/>
                      </a:lnTo>
                      <a:lnTo>
                        <a:pt x="14" y="8"/>
                      </a:lnTo>
                      <a:lnTo>
                        <a:pt x="11" y="8"/>
                      </a:lnTo>
                      <a:lnTo>
                        <a:pt x="7" y="10"/>
                      </a:lnTo>
                      <a:lnTo>
                        <a:pt x="4" y="10"/>
                      </a:lnTo>
                      <a:lnTo>
                        <a:pt x="3" y="10"/>
                      </a:lnTo>
                      <a:lnTo>
                        <a:pt x="1" y="7"/>
                      </a:lnTo>
                      <a:lnTo>
                        <a:pt x="0" y="4"/>
                      </a:lnTo>
                      <a:lnTo>
                        <a:pt x="4" y="1"/>
                      </a:lnTo>
                      <a:lnTo>
                        <a:pt x="8" y="1"/>
                      </a:lnTo>
                      <a:lnTo>
                        <a:pt x="15" y="3"/>
                      </a:lnTo>
                      <a:lnTo>
                        <a:pt x="3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926"/>
                <p:cNvSpPr>
                  <a:spLocks/>
                </p:cNvSpPr>
                <p:nvPr/>
              </p:nvSpPr>
              <p:spPr bwMode="auto">
                <a:xfrm>
                  <a:off x="939784" y="2363849"/>
                  <a:ext cx="26988" cy="14288"/>
                </a:xfrm>
                <a:custGeom>
                  <a:avLst/>
                  <a:gdLst>
                    <a:gd name="T0" fmla="*/ 0 w 52"/>
                    <a:gd name="T1" fmla="*/ 6859383 h 25"/>
                    <a:gd name="T2" fmla="*/ 0 w 52"/>
                    <a:gd name="T3" fmla="*/ 6859383 h 25"/>
                    <a:gd name="T4" fmla="*/ 2962971 w 52"/>
                    <a:gd name="T5" fmla="*/ 4899641 h 25"/>
                    <a:gd name="T6" fmla="*/ 2962971 w 52"/>
                    <a:gd name="T7" fmla="*/ 4899641 h 25"/>
                    <a:gd name="T8" fmla="*/ 2962971 w 52"/>
                    <a:gd name="T9" fmla="*/ 1633404 h 25"/>
                    <a:gd name="T10" fmla="*/ 2962971 w 52"/>
                    <a:gd name="T11" fmla="*/ 1633404 h 25"/>
                    <a:gd name="T12" fmla="*/ 11582523 w 52"/>
                    <a:gd name="T13" fmla="*/ 0 h 25"/>
                    <a:gd name="T14" fmla="*/ 11582523 w 52"/>
                    <a:gd name="T15" fmla="*/ 0 h 25"/>
                    <a:gd name="T16" fmla="*/ 12659967 w 52"/>
                    <a:gd name="T17" fmla="*/ 0 h 25"/>
                    <a:gd name="T18" fmla="*/ 13468050 w 52"/>
                    <a:gd name="T19" fmla="*/ 326909 h 25"/>
                    <a:gd name="T20" fmla="*/ 14006772 w 52"/>
                    <a:gd name="T21" fmla="*/ 1633404 h 25"/>
                    <a:gd name="T22" fmla="*/ 14006772 w 52"/>
                    <a:gd name="T23" fmla="*/ 3266237 h 25"/>
                    <a:gd name="T24" fmla="*/ 14006772 w 52"/>
                    <a:gd name="T25" fmla="*/ 3266237 h 25"/>
                    <a:gd name="T26" fmla="*/ 8350191 w 52"/>
                    <a:gd name="T27" fmla="*/ 3266237 h 25"/>
                    <a:gd name="T28" fmla="*/ 8350191 w 52"/>
                    <a:gd name="T29" fmla="*/ 3266237 h 25"/>
                    <a:gd name="T30" fmla="*/ 7272747 w 52"/>
                    <a:gd name="T31" fmla="*/ 3266237 h 25"/>
                    <a:gd name="T32" fmla="*/ 6464664 w 52"/>
                    <a:gd name="T33" fmla="*/ 3593146 h 25"/>
                    <a:gd name="T34" fmla="*/ 5656581 w 52"/>
                    <a:gd name="T35" fmla="*/ 4572732 h 25"/>
                    <a:gd name="T36" fmla="*/ 4848498 w 52"/>
                    <a:gd name="T37" fmla="*/ 5552888 h 25"/>
                    <a:gd name="T38" fmla="*/ 4848498 w 52"/>
                    <a:gd name="T39" fmla="*/ 5552888 h 25"/>
                    <a:gd name="T40" fmla="*/ 4579137 w 52"/>
                    <a:gd name="T41" fmla="*/ 7185721 h 25"/>
                    <a:gd name="T42" fmla="*/ 3771054 w 52"/>
                    <a:gd name="T43" fmla="*/ 8165878 h 25"/>
                    <a:gd name="T44" fmla="*/ 2424249 w 52"/>
                    <a:gd name="T45" fmla="*/ 7512630 h 25"/>
                    <a:gd name="T46" fmla="*/ 0 w 52"/>
                    <a:gd name="T47" fmla="*/ 6859383 h 25"/>
                    <a:gd name="T48" fmla="*/ 0 w 52"/>
                    <a:gd name="T49" fmla="*/ 6859383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 h="25">
                      <a:moveTo>
                        <a:pt x="0" y="21"/>
                      </a:moveTo>
                      <a:lnTo>
                        <a:pt x="0" y="21"/>
                      </a:lnTo>
                      <a:lnTo>
                        <a:pt x="11" y="15"/>
                      </a:lnTo>
                      <a:lnTo>
                        <a:pt x="11" y="5"/>
                      </a:lnTo>
                      <a:lnTo>
                        <a:pt x="43" y="0"/>
                      </a:lnTo>
                      <a:lnTo>
                        <a:pt x="47" y="0"/>
                      </a:lnTo>
                      <a:lnTo>
                        <a:pt x="50" y="1"/>
                      </a:lnTo>
                      <a:lnTo>
                        <a:pt x="52" y="5"/>
                      </a:lnTo>
                      <a:lnTo>
                        <a:pt x="52" y="10"/>
                      </a:lnTo>
                      <a:lnTo>
                        <a:pt x="31" y="10"/>
                      </a:lnTo>
                      <a:lnTo>
                        <a:pt x="27" y="10"/>
                      </a:lnTo>
                      <a:lnTo>
                        <a:pt x="24" y="11"/>
                      </a:lnTo>
                      <a:lnTo>
                        <a:pt x="21" y="14"/>
                      </a:lnTo>
                      <a:lnTo>
                        <a:pt x="18" y="17"/>
                      </a:lnTo>
                      <a:lnTo>
                        <a:pt x="17" y="22"/>
                      </a:lnTo>
                      <a:lnTo>
                        <a:pt x="14" y="25"/>
                      </a:lnTo>
                      <a:lnTo>
                        <a:pt x="9" y="23"/>
                      </a:ln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927"/>
                <p:cNvSpPr>
                  <a:spLocks/>
                </p:cNvSpPr>
                <p:nvPr/>
              </p:nvSpPr>
              <p:spPr bwMode="auto">
                <a:xfrm>
                  <a:off x="1085834" y="2009837"/>
                  <a:ext cx="20638" cy="12700"/>
                </a:xfrm>
                <a:custGeom>
                  <a:avLst/>
                  <a:gdLst>
                    <a:gd name="T0" fmla="*/ 0 w 39"/>
                    <a:gd name="T1" fmla="*/ 1680104 h 24"/>
                    <a:gd name="T2" fmla="*/ 0 w 39"/>
                    <a:gd name="T3" fmla="*/ 1680104 h 24"/>
                    <a:gd name="T4" fmla="*/ 5600836 w 39"/>
                    <a:gd name="T5" fmla="*/ 559858 h 24"/>
                    <a:gd name="T6" fmla="*/ 5600836 w 39"/>
                    <a:gd name="T7" fmla="*/ 559858 h 24"/>
                    <a:gd name="T8" fmla="*/ 10641270 w 39"/>
                    <a:gd name="T9" fmla="*/ 0 h 24"/>
                    <a:gd name="T10" fmla="*/ 10641270 w 39"/>
                    <a:gd name="T11" fmla="*/ 0 h 24"/>
                    <a:gd name="T12" fmla="*/ 10921206 w 39"/>
                    <a:gd name="T13" fmla="*/ 1680104 h 24"/>
                    <a:gd name="T14" fmla="*/ 10921206 w 39"/>
                    <a:gd name="T15" fmla="*/ 1960033 h 24"/>
                    <a:gd name="T16" fmla="*/ 10641270 w 39"/>
                    <a:gd name="T17" fmla="*/ 2239963 h 24"/>
                    <a:gd name="T18" fmla="*/ 8961125 w 39"/>
                    <a:gd name="T19" fmla="*/ 2800350 h 24"/>
                    <a:gd name="T20" fmla="*/ 5880772 w 39"/>
                    <a:gd name="T21" fmla="*/ 2239963 h 24"/>
                    <a:gd name="T22" fmla="*/ 5880772 w 39"/>
                    <a:gd name="T23" fmla="*/ 2239963 h 24"/>
                    <a:gd name="T24" fmla="*/ 6160708 w 39"/>
                    <a:gd name="T25" fmla="*/ 4199996 h 24"/>
                    <a:gd name="T26" fmla="*/ 7000515 w 39"/>
                    <a:gd name="T27" fmla="*/ 6160558 h 24"/>
                    <a:gd name="T28" fmla="*/ 7000515 w 39"/>
                    <a:gd name="T29" fmla="*/ 6160558 h 24"/>
                    <a:gd name="T30" fmla="*/ 3640226 w 39"/>
                    <a:gd name="T31" fmla="*/ 6720417 h 24"/>
                    <a:gd name="T32" fmla="*/ 3640226 w 39"/>
                    <a:gd name="T33" fmla="*/ 6720417 h 24"/>
                    <a:gd name="T34" fmla="*/ 3080354 w 39"/>
                    <a:gd name="T35" fmla="*/ 5040313 h 24"/>
                    <a:gd name="T36" fmla="*/ 2800418 w 39"/>
                    <a:gd name="T37" fmla="*/ 3640137 h 24"/>
                    <a:gd name="T38" fmla="*/ 1680145 w 39"/>
                    <a:gd name="T39" fmla="*/ 2239963 h 24"/>
                    <a:gd name="T40" fmla="*/ 0 w 39"/>
                    <a:gd name="T41" fmla="*/ 1680104 h 24"/>
                    <a:gd name="T42" fmla="*/ 0 w 39"/>
                    <a:gd name="T43" fmla="*/ 1680104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24">
                      <a:moveTo>
                        <a:pt x="0" y="6"/>
                      </a:moveTo>
                      <a:lnTo>
                        <a:pt x="0" y="6"/>
                      </a:lnTo>
                      <a:lnTo>
                        <a:pt x="20" y="2"/>
                      </a:lnTo>
                      <a:lnTo>
                        <a:pt x="38" y="0"/>
                      </a:lnTo>
                      <a:lnTo>
                        <a:pt x="39" y="6"/>
                      </a:lnTo>
                      <a:lnTo>
                        <a:pt x="39" y="7"/>
                      </a:lnTo>
                      <a:lnTo>
                        <a:pt x="38" y="8"/>
                      </a:lnTo>
                      <a:lnTo>
                        <a:pt x="32" y="10"/>
                      </a:lnTo>
                      <a:lnTo>
                        <a:pt x="21" y="8"/>
                      </a:lnTo>
                      <a:lnTo>
                        <a:pt x="22" y="15"/>
                      </a:lnTo>
                      <a:lnTo>
                        <a:pt x="25" y="22"/>
                      </a:lnTo>
                      <a:lnTo>
                        <a:pt x="13" y="24"/>
                      </a:lnTo>
                      <a:lnTo>
                        <a:pt x="11" y="18"/>
                      </a:lnTo>
                      <a:lnTo>
                        <a:pt x="10" y="13"/>
                      </a:lnTo>
                      <a:lnTo>
                        <a:pt x="6" y="8"/>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928"/>
                <p:cNvSpPr>
                  <a:spLocks/>
                </p:cNvSpPr>
                <p:nvPr/>
              </p:nvSpPr>
              <p:spPr bwMode="auto">
                <a:xfrm>
                  <a:off x="1019159" y="2320987"/>
                  <a:ext cx="15875" cy="11113"/>
                </a:xfrm>
                <a:custGeom>
                  <a:avLst/>
                  <a:gdLst>
                    <a:gd name="T0" fmla="*/ 8390759 w 29"/>
                    <a:gd name="T1" fmla="*/ 840354 h 21"/>
                    <a:gd name="T2" fmla="*/ 8390759 w 29"/>
                    <a:gd name="T3" fmla="*/ 840354 h 21"/>
                    <a:gd name="T4" fmla="*/ 8690194 w 29"/>
                    <a:gd name="T5" fmla="*/ 3080418 h 21"/>
                    <a:gd name="T6" fmla="*/ 8390759 w 29"/>
                    <a:gd name="T7" fmla="*/ 4200714 h 21"/>
                    <a:gd name="T8" fmla="*/ 7491358 w 29"/>
                    <a:gd name="T9" fmla="*/ 5040539 h 21"/>
                    <a:gd name="T10" fmla="*/ 5393668 w 29"/>
                    <a:gd name="T11" fmla="*/ 5600952 h 21"/>
                    <a:gd name="T12" fmla="*/ 5393668 w 29"/>
                    <a:gd name="T13" fmla="*/ 5600952 h 21"/>
                    <a:gd name="T14" fmla="*/ 3296526 w 29"/>
                    <a:gd name="T15" fmla="*/ 5880894 h 21"/>
                    <a:gd name="T16" fmla="*/ 2097690 w 29"/>
                    <a:gd name="T17" fmla="*/ 5600952 h 21"/>
                    <a:gd name="T18" fmla="*/ 1198836 w 29"/>
                    <a:gd name="T19" fmla="*/ 4760598 h 21"/>
                    <a:gd name="T20" fmla="*/ 0 w 29"/>
                    <a:gd name="T21" fmla="*/ 2800476 h 21"/>
                    <a:gd name="T22" fmla="*/ 0 w 29"/>
                    <a:gd name="T23" fmla="*/ 2800476 h 21"/>
                    <a:gd name="T24" fmla="*/ 1198836 w 29"/>
                    <a:gd name="T25" fmla="*/ 3080418 h 21"/>
                    <a:gd name="T26" fmla="*/ 2697108 w 29"/>
                    <a:gd name="T27" fmla="*/ 3080418 h 21"/>
                    <a:gd name="T28" fmla="*/ 2697108 w 29"/>
                    <a:gd name="T29" fmla="*/ 3080418 h 21"/>
                    <a:gd name="T30" fmla="*/ 3895397 w 29"/>
                    <a:gd name="T31" fmla="*/ 2800476 h 21"/>
                    <a:gd name="T32" fmla="*/ 4494815 w 29"/>
                    <a:gd name="T33" fmla="*/ 2520534 h 21"/>
                    <a:gd name="T34" fmla="*/ 4494815 w 29"/>
                    <a:gd name="T35" fmla="*/ 2520534 h 21"/>
                    <a:gd name="T36" fmla="*/ 2996543 w 29"/>
                    <a:gd name="T37" fmla="*/ 1120296 h 21"/>
                    <a:gd name="T38" fmla="*/ 2996543 w 29"/>
                    <a:gd name="T39" fmla="*/ 1120296 h 21"/>
                    <a:gd name="T40" fmla="*/ 1198836 w 29"/>
                    <a:gd name="T41" fmla="*/ 840354 h 21"/>
                    <a:gd name="T42" fmla="*/ 1198836 w 29"/>
                    <a:gd name="T43" fmla="*/ 840354 h 21"/>
                    <a:gd name="T44" fmla="*/ 2097690 w 29"/>
                    <a:gd name="T45" fmla="*/ 0 h 21"/>
                    <a:gd name="T46" fmla="*/ 3296526 w 29"/>
                    <a:gd name="T47" fmla="*/ 0 h 21"/>
                    <a:gd name="T48" fmla="*/ 5094233 w 29"/>
                    <a:gd name="T49" fmla="*/ 0 h 21"/>
                    <a:gd name="T50" fmla="*/ 6592504 w 29"/>
                    <a:gd name="T51" fmla="*/ 559884 h 21"/>
                    <a:gd name="T52" fmla="*/ 8390759 w 29"/>
                    <a:gd name="T53" fmla="*/ 840354 h 21"/>
                    <a:gd name="T54" fmla="*/ 8390759 w 29"/>
                    <a:gd name="T55" fmla="*/ 840354 h 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9" h="21">
                      <a:moveTo>
                        <a:pt x="28" y="3"/>
                      </a:moveTo>
                      <a:lnTo>
                        <a:pt x="28" y="3"/>
                      </a:lnTo>
                      <a:lnTo>
                        <a:pt x="29" y="11"/>
                      </a:lnTo>
                      <a:lnTo>
                        <a:pt x="28" y="15"/>
                      </a:lnTo>
                      <a:lnTo>
                        <a:pt x="25" y="18"/>
                      </a:lnTo>
                      <a:lnTo>
                        <a:pt x="18" y="20"/>
                      </a:lnTo>
                      <a:lnTo>
                        <a:pt x="11" y="21"/>
                      </a:lnTo>
                      <a:lnTo>
                        <a:pt x="7" y="20"/>
                      </a:lnTo>
                      <a:lnTo>
                        <a:pt x="4" y="17"/>
                      </a:lnTo>
                      <a:lnTo>
                        <a:pt x="0" y="10"/>
                      </a:lnTo>
                      <a:lnTo>
                        <a:pt x="4" y="11"/>
                      </a:lnTo>
                      <a:lnTo>
                        <a:pt x="9" y="11"/>
                      </a:lnTo>
                      <a:lnTo>
                        <a:pt x="13" y="10"/>
                      </a:lnTo>
                      <a:lnTo>
                        <a:pt x="15" y="9"/>
                      </a:lnTo>
                      <a:lnTo>
                        <a:pt x="10" y="4"/>
                      </a:lnTo>
                      <a:lnTo>
                        <a:pt x="4" y="3"/>
                      </a:lnTo>
                      <a:lnTo>
                        <a:pt x="7" y="0"/>
                      </a:lnTo>
                      <a:lnTo>
                        <a:pt x="11" y="0"/>
                      </a:lnTo>
                      <a:lnTo>
                        <a:pt x="17" y="0"/>
                      </a:lnTo>
                      <a:lnTo>
                        <a:pt x="22" y="2"/>
                      </a:lnTo>
                      <a:lnTo>
                        <a:pt x="2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929"/>
                <p:cNvSpPr>
                  <a:spLocks/>
                </p:cNvSpPr>
                <p:nvPr/>
              </p:nvSpPr>
              <p:spPr bwMode="auto">
                <a:xfrm>
                  <a:off x="920734" y="2222562"/>
                  <a:ext cx="17463" cy="7938"/>
                </a:xfrm>
                <a:custGeom>
                  <a:avLst/>
                  <a:gdLst>
                    <a:gd name="T0" fmla="*/ 9241102 w 33"/>
                    <a:gd name="T1" fmla="*/ 1962087 h 17"/>
                    <a:gd name="T2" fmla="*/ 9241102 w 33"/>
                    <a:gd name="T3" fmla="*/ 1962087 h 17"/>
                    <a:gd name="T4" fmla="*/ 8400761 w 33"/>
                    <a:gd name="T5" fmla="*/ 3706579 h 17"/>
                    <a:gd name="T6" fmla="*/ 8400761 w 33"/>
                    <a:gd name="T7" fmla="*/ 3706579 h 17"/>
                    <a:gd name="T8" fmla="*/ 0 w 33"/>
                    <a:gd name="T9" fmla="*/ 3488518 h 17"/>
                    <a:gd name="T10" fmla="*/ 0 w 33"/>
                    <a:gd name="T11" fmla="*/ 3488518 h 17"/>
                    <a:gd name="T12" fmla="*/ 2240027 w 33"/>
                    <a:gd name="T13" fmla="*/ 0 h 17"/>
                    <a:gd name="T14" fmla="*/ 2240027 w 33"/>
                    <a:gd name="T15" fmla="*/ 0 h 17"/>
                    <a:gd name="T16" fmla="*/ 9241102 w 33"/>
                    <a:gd name="T17" fmla="*/ 1962087 h 17"/>
                    <a:gd name="T18" fmla="*/ 9241102 w 33"/>
                    <a:gd name="T19" fmla="*/ 1962087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17">
                      <a:moveTo>
                        <a:pt x="33" y="9"/>
                      </a:moveTo>
                      <a:lnTo>
                        <a:pt x="33" y="9"/>
                      </a:lnTo>
                      <a:lnTo>
                        <a:pt x="30" y="17"/>
                      </a:lnTo>
                      <a:lnTo>
                        <a:pt x="0" y="16"/>
                      </a:lnTo>
                      <a:lnTo>
                        <a:pt x="8" y="0"/>
                      </a:lnTo>
                      <a:lnTo>
                        <a:pt x="3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930"/>
                <p:cNvSpPr>
                  <a:spLocks/>
                </p:cNvSpPr>
                <p:nvPr/>
              </p:nvSpPr>
              <p:spPr bwMode="auto">
                <a:xfrm>
                  <a:off x="1122347" y="2463862"/>
                  <a:ext cx="19050" cy="9525"/>
                </a:xfrm>
                <a:custGeom>
                  <a:avLst/>
                  <a:gdLst>
                    <a:gd name="T0" fmla="*/ 10080625 w 36"/>
                    <a:gd name="T1" fmla="*/ 2764255 h 19"/>
                    <a:gd name="T2" fmla="*/ 10080625 w 36"/>
                    <a:gd name="T3" fmla="*/ 2764255 h 19"/>
                    <a:gd name="T4" fmla="*/ 9240838 w 36"/>
                    <a:gd name="T5" fmla="*/ 2764255 h 19"/>
                    <a:gd name="T6" fmla="*/ 8120592 w 36"/>
                    <a:gd name="T7" fmla="*/ 2764255 h 19"/>
                    <a:gd name="T8" fmla="*/ 6720417 w 36"/>
                    <a:gd name="T9" fmla="*/ 3015916 h 19"/>
                    <a:gd name="T10" fmla="*/ 4760383 w 36"/>
                    <a:gd name="T11" fmla="*/ 3769895 h 19"/>
                    <a:gd name="T12" fmla="*/ 3080279 w 36"/>
                    <a:gd name="T13" fmla="*/ 4021054 h 19"/>
                    <a:gd name="T14" fmla="*/ 3080279 w 36"/>
                    <a:gd name="T15" fmla="*/ 4021054 h 19"/>
                    <a:gd name="T16" fmla="*/ 279929 w 36"/>
                    <a:gd name="T17" fmla="*/ 4775033 h 19"/>
                    <a:gd name="T18" fmla="*/ 279929 w 36"/>
                    <a:gd name="T19" fmla="*/ 4775033 h 19"/>
                    <a:gd name="T20" fmla="*/ 279929 w 36"/>
                    <a:gd name="T21" fmla="*/ 4021054 h 19"/>
                    <a:gd name="T22" fmla="*/ 0 w 36"/>
                    <a:gd name="T23" fmla="*/ 3769895 h 19"/>
                    <a:gd name="T24" fmla="*/ 0 w 36"/>
                    <a:gd name="T25" fmla="*/ 3769895 h 19"/>
                    <a:gd name="T26" fmla="*/ 279929 w 36"/>
                    <a:gd name="T27" fmla="*/ 3015916 h 19"/>
                    <a:gd name="T28" fmla="*/ 840317 w 36"/>
                    <a:gd name="T29" fmla="*/ 2764255 h 19"/>
                    <a:gd name="T30" fmla="*/ 1680104 w 36"/>
                    <a:gd name="T31" fmla="*/ 2513096 h 19"/>
                    <a:gd name="T32" fmla="*/ 2800350 w 36"/>
                    <a:gd name="T33" fmla="*/ 2513096 h 19"/>
                    <a:gd name="T34" fmla="*/ 2800350 w 36"/>
                    <a:gd name="T35" fmla="*/ 2513096 h 19"/>
                    <a:gd name="T36" fmla="*/ 3920067 w 36"/>
                    <a:gd name="T37" fmla="*/ 2513096 h 19"/>
                    <a:gd name="T38" fmla="*/ 3920067 w 36"/>
                    <a:gd name="T39" fmla="*/ 2513096 h 19"/>
                    <a:gd name="T40" fmla="*/ 3080279 w 36"/>
                    <a:gd name="T41" fmla="*/ 753979 h 19"/>
                    <a:gd name="T42" fmla="*/ 3080279 w 36"/>
                    <a:gd name="T43" fmla="*/ 753979 h 19"/>
                    <a:gd name="T44" fmla="*/ 5040313 w 36"/>
                    <a:gd name="T45" fmla="*/ 0 h 19"/>
                    <a:gd name="T46" fmla="*/ 6720417 w 36"/>
                    <a:gd name="T47" fmla="*/ 0 h 19"/>
                    <a:gd name="T48" fmla="*/ 8120592 w 36"/>
                    <a:gd name="T49" fmla="*/ 1005138 h 19"/>
                    <a:gd name="T50" fmla="*/ 10080625 w 36"/>
                    <a:gd name="T51" fmla="*/ 2764255 h 19"/>
                    <a:gd name="T52" fmla="*/ 10080625 w 36"/>
                    <a:gd name="T53" fmla="*/ 2764255 h 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 h="19">
                      <a:moveTo>
                        <a:pt x="36" y="11"/>
                      </a:moveTo>
                      <a:lnTo>
                        <a:pt x="36" y="11"/>
                      </a:lnTo>
                      <a:lnTo>
                        <a:pt x="33" y="11"/>
                      </a:lnTo>
                      <a:lnTo>
                        <a:pt x="29" y="11"/>
                      </a:lnTo>
                      <a:lnTo>
                        <a:pt x="24" y="12"/>
                      </a:lnTo>
                      <a:lnTo>
                        <a:pt x="17" y="15"/>
                      </a:lnTo>
                      <a:lnTo>
                        <a:pt x="11" y="16"/>
                      </a:lnTo>
                      <a:lnTo>
                        <a:pt x="1" y="19"/>
                      </a:lnTo>
                      <a:lnTo>
                        <a:pt x="1" y="16"/>
                      </a:lnTo>
                      <a:lnTo>
                        <a:pt x="0" y="15"/>
                      </a:lnTo>
                      <a:lnTo>
                        <a:pt x="1" y="12"/>
                      </a:lnTo>
                      <a:lnTo>
                        <a:pt x="3" y="11"/>
                      </a:lnTo>
                      <a:lnTo>
                        <a:pt x="6" y="10"/>
                      </a:lnTo>
                      <a:lnTo>
                        <a:pt x="10" y="10"/>
                      </a:lnTo>
                      <a:lnTo>
                        <a:pt x="14" y="10"/>
                      </a:lnTo>
                      <a:lnTo>
                        <a:pt x="11" y="3"/>
                      </a:lnTo>
                      <a:lnTo>
                        <a:pt x="18" y="0"/>
                      </a:lnTo>
                      <a:lnTo>
                        <a:pt x="24" y="0"/>
                      </a:lnTo>
                      <a:lnTo>
                        <a:pt x="29" y="4"/>
                      </a:lnTo>
                      <a:lnTo>
                        <a:pt x="36"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 name="Freeform 931"/>
                <p:cNvSpPr>
                  <a:spLocks/>
                </p:cNvSpPr>
                <p:nvPr/>
              </p:nvSpPr>
              <p:spPr bwMode="auto">
                <a:xfrm>
                  <a:off x="1108059" y="2355912"/>
                  <a:ext cx="20638" cy="9525"/>
                </a:xfrm>
                <a:custGeom>
                  <a:avLst/>
                  <a:gdLst>
                    <a:gd name="T0" fmla="*/ 798691 w 40"/>
                    <a:gd name="T1" fmla="*/ 2480667 h 16"/>
                    <a:gd name="T2" fmla="*/ 798691 w 40"/>
                    <a:gd name="T3" fmla="*/ 2480667 h 16"/>
                    <a:gd name="T4" fmla="*/ 2396072 w 40"/>
                    <a:gd name="T5" fmla="*/ 2835473 h 16"/>
                    <a:gd name="T6" fmla="*/ 3726707 w 40"/>
                    <a:gd name="T7" fmla="*/ 2835473 h 16"/>
                    <a:gd name="T8" fmla="*/ 4791628 w 40"/>
                    <a:gd name="T9" fmla="*/ 1772245 h 16"/>
                    <a:gd name="T10" fmla="*/ 4791628 w 40"/>
                    <a:gd name="T11" fmla="*/ 1772245 h 16"/>
                    <a:gd name="T12" fmla="*/ 5856548 w 40"/>
                    <a:gd name="T13" fmla="*/ 709017 h 16"/>
                    <a:gd name="T14" fmla="*/ 6921469 w 40"/>
                    <a:gd name="T15" fmla="*/ 354211 h 16"/>
                    <a:gd name="T16" fmla="*/ 8784565 w 40"/>
                    <a:gd name="T17" fmla="*/ 0 h 16"/>
                    <a:gd name="T18" fmla="*/ 10648176 w 40"/>
                    <a:gd name="T19" fmla="*/ 354211 h 16"/>
                    <a:gd name="T20" fmla="*/ 10648176 w 40"/>
                    <a:gd name="T21" fmla="*/ 354211 h 16"/>
                    <a:gd name="T22" fmla="*/ 9849486 w 40"/>
                    <a:gd name="T23" fmla="*/ 1772245 h 16"/>
                    <a:gd name="T24" fmla="*/ 8784565 w 40"/>
                    <a:gd name="T25" fmla="*/ 3189684 h 16"/>
                    <a:gd name="T26" fmla="*/ 7720160 w 40"/>
                    <a:gd name="T27" fmla="*/ 3898106 h 16"/>
                    <a:gd name="T28" fmla="*/ 6122779 w 40"/>
                    <a:gd name="T29" fmla="*/ 4252913 h 16"/>
                    <a:gd name="T30" fmla="*/ 6122779 w 40"/>
                    <a:gd name="T31" fmla="*/ 4252913 h 16"/>
                    <a:gd name="T32" fmla="*/ 3726707 w 40"/>
                    <a:gd name="T33" fmla="*/ 4961334 h 16"/>
                    <a:gd name="T34" fmla="*/ 2396072 w 40"/>
                    <a:gd name="T35" fmla="*/ 4961334 h 16"/>
                    <a:gd name="T36" fmla="*/ 1331151 w 40"/>
                    <a:gd name="T37" fmla="*/ 5670352 h 16"/>
                    <a:gd name="T38" fmla="*/ 1331151 w 40"/>
                    <a:gd name="T39" fmla="*/ 5670352 h 16"/>
                    <a:gd name="T40" fmla="*/ 1064921 w 40"/>
                    <a:gd name="T41" fmla="*/ 5670352 h 16"/>
                    <a:gd name="T42" fmla="*/ 0 w 40"/>
                    <a:gd name="T43" fmla="*/ 5316141 h 16"/>
                    <a:gd name="T44" fmla="*/ 0 w 40"/>
                    <a:gd name="T45" fmla="*/ 5316141 h 16"/>
                    <a:gd name="T46" fmla="*/ 798691 w 40"/>
                    <a:gd name="T47" fmla="*/ 2480667 h 16"/>
                    <a:gd name="T48" fmla="*/ 798691 w 40"/>
                    <a:gd name="T49" fmla="*/ 2480667 h 16"/>
                    <a:gd name="T50" fmla="*/ 798691 w 40"/>
                    <a:gd name="T51" fmla="*/ 2480667 h 16"/>
                    <a:gd name="T52" fmla="*/ 798691 w 40"/>
                    <a:gd name="T53" fmla="*/ 2480667 h 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0" h="16">
                      <a:moveTo>
                        <a:pt x="3" y="7"/>
                      </a:moveTo>
                      <a:lnTo>
                        <a:pt x="3" y="7"/>
                      </a:lnTo>
                      <a:lnTo>
                        <a:pt x="9" y="8"/>
                      </a:lnTo>
                      <a:lnTo>
                        <a:pt x="14" y="8"/>
                      </a:lnTo>
                      <a:lnTo>
                        <a:pt x="18" y="5"/>
                      </a:lnTo>
                      <a:lnTo>
                        <a:pt x="22" y="2"/>
                      </a:lnTo>
                      <a:lnTo>
                        <a:pt x="26" y="1"/>
                      </a:lnTo>
                      <a:lnTo>
                        <a:pt x="33" y="0"/>
                      </a:lnTo>
                      <a:lnTo>
                        <a:pt x="40" y="1"/>
                      </a:lnTo>
                      <a:lnTo>
                        <a:pt x="37" y="5"/>
                      </a:lnTo>
                      <a:lnTo>
                        <a:pt x="33" y="9"/>
                      </a:lnTo>
                      <a:lnTo>
                        <a:pt x="29" y="11"/>
                      </a:lnTo>
                      <a:lnTo>
                        <a:pt x="23" y="12"/>
                      </a:lnTo>
                      <a:lnTo>
                        <a:pt x="14" y="14"/>
                      </a:lnTo>
                      <a:lnTo>
                        <a:pt x="9" y="14"/>
                      </a:lnTo>
                      <a:lnTo>
                        <a:pt x="5" y="16"/>
                      </a:lnTo>
                      <a:lnTo>
                        <a:pt x="4" y="16"/>
                      </a:lnTo>
                      <a:lnTo>
                        <a:pt x="0" y="15"/>
                      </a:lnTo>
                      <a:lnTo>
                        <a:pt x="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 name="Freeform 932"/>
                <p:cNvSpPr>
                  <a:spLocks/>
                </p:cNvSpPr>
                <p:nvPr/>
              </p:nvSpPr>
              <p:spPr bwMode="auto">
                <a:xfrm>
                  <a:off x="1011222" y="2081274"/>
                  <a:ext cx="19050" cy="12700"/>
                </a:xfrm>
                <a:custGeom>
                  <a:avLst/>
                  <a:gdLst>
                    <a:gd name="T0" fmla="*/ 0 w 35"/>
                    <a:gd name="T1" fmla="*/ 3963504 h 23"/>
                    <a:gd name="T2" fmla="*/ 0 w 35"/>
                    <a:gd name="T3" fmla="*/ 3963504 h 23"/>
                    <a:gd name="T4" fmla="*/ 592727 w 35"/>
                    <a:gd name="T5" fmla="*/ 3658704 h 23"/>
                    <a:gd name="T6" fmla="*/ 1481001 w 35"/>
                    <a:gd name="T7" fmla="*/ 3658704 h 23"/>
                    <a:gd name="T8" fmla="*/ 2666456 w 35"/>
                    <a:gd name="T9" fmla="*/ 3658704 h 23"/>
                    <a:gd name="T10" fmla="*/ 3851366 w 35"/>
                    <a:gd name="T11" fmla="*/ 3963504 h 23"/>
                    <a:gd name="T12" fmla="*/ 4740184 w 35"/>
                    <a:gd name="T13" fmla="*/ 3658704 h 23"/>
                    <a:gd name="T14" fmla="*/ 5036276 w 35"/>
                    <a:gd name="T15" fmla="*/ 2744304 h 23"/>
                    <a:gd name="T16" fmla="*/ 5036276 w 35"/>
                    <a:gd name="T17" fmla="*/ 2744304 h 23"/>
                    <a:gd name="T18" fmla="*/ 5332367 w 35"/>
                    <a:gd name="T19" fmla="*/ 2134152 h 23"/>
                    <a:gd name="T20" fmla="*/ 5925094 w 35"/>
                    <a:gd name="T21" fmla="*/ 2134152 h 23"/>
                    <a:gd name="T22" fmla="*/ 7110004 w 35"/>
                    <a:gd name="T23" fmla="*/ 2134152 h 23"/>
                    <a:gd name="T24" fmla="*/ 8294914 w 35"/>
                    <a:gd name="T25" fmla="*/ 1524552 h 23"/>
                    <a:gd name="T26" fmla="*/ 8591006 w 35"/>
                    <a:gd name="T27" fmla="*/ 914952 h 23"/>
                    <a:gd name="T28" fmla="*/ 9183733 w 35"/>
                    <a:gd name="T29" fmla="*/ 0 h 23"/>
                    <a:gd name="T30" fmla="*/ 9183733 w 35"/>
                    <a:gd name="T31" fmla="*/ 0 h 23"/>
                    <a:gd name="T32" fmla="*/ 10072551 w 35"/>
                    <a:gd name="T33" fmla="*/ 914952 h 23"/>
                    <a:gd name="T34" fmla="*/ 10072551 w 35"/>
                    <a:gd name="T35" fmla="*/ 914952 h 23"/>
                    <a:gd name="T36" fmla="*/ 10368643 w 35"/>
                    <a:gd name="T37" fmla="*/ 3049104 h 23"/>
                    <a:gd name="T38" fmla="*/ 10368643 w 35"/>
                    <a:gd name="T39" fmla="*/ 3049104 h 23"/>
                    <a:gd name="T40" fmla="*/ 8591006 w 35"/>
                    <a:gd name="T41" fmla="*/ 3658704 h 23"/>
                    <a:gd name="T42" fmla="*/ 7998823 w 35"/>
                    <a:gd name="T43" fmla="*/ 4268304 h 23"/>
                    <a:gd name="T44" fmla="*/ 7110004 w 35"/>
                    <a:gd name="T45" fmla="*/ 5183257 h 23"/>
                    <a:gd name="T46" fmla="*/ 5925094 w 35"/>
                    <a:gd name="T47" fmla="*/ 6097657 h 23"/>
                    <a:gd name="T48" fmla="*/ 5925094 w 35"/>
                    <a:gd name="T49" fmla="*/ 6097657 h 23"/>
                    <a:gd name="T50" fmla="*/ 3851366 w 35"/>
                    <a:gd name="T51" fmla="*/ 6403009 h 23"/>
                    <a:gd name="T52" fmla="*/ 2666456 w 35"/>
                    <a:gd name="T53" fmla="*/ 7012609 h 23"/>
                    <a:gd name="T54" fmla="*/ 1481001 w 35"/>
                    <a:gd name="T55" fmla="*/ 6097657 h 23"/>
                    <a:gd name="T56" fmla="*/ 0 w 35"/>
                    <a:gd name="T57" fmla="*/ 3963504 h 23"/>
                    <a:gd name="T58" fmla="*/ 0 w 35"/>
                    <a:gd name="T59" fmla="*/ 3963504 h 2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5" h="23">
                      <a:moveTo>
                        <a:pt x="0" y="13"/>
                      </a:moveTo>
                      <a:lnTo>
                        <a:pt x="0" y="13"/>
                      </a:lnTo>
                      <a:lnTo>
                        <a:pt x="2" y="12"/>
                      </a:lnTo>
                      <a:lnTo>
                        <a:pt x="5" y="12"/>
                      </a:lnTo>
                      <a:lnTo>
                        <a:pt x="9" y="12"/>
                      </a:lnTo>
                      <a:lnTo>
                        <a:pt x="13" y="13"/>
                      </a:lnTo>
                      <a:lnTo>
                        <a:pt x="16" y="12"/>
                      </a:lnTo>
                      <a:lnTo>
                        <a:pt x="17" y="9"/>
                      </a:lnTo>
                      <a:lnTo>
                        <a:pt x="18" y="7"/>
                      </a:lnTo>
                      <a:lnTo>
                        <a:pt x="20" y="7"/>
                      </a:lnTo>
                      <a:lnTo>
                        <a:pt x="24" y="7"/>
                      </a:lnTo>
                      <a:lnTo>
                        <a:pt x="28" y="5"/>
                      </a:lnTo>
                      <a:lnTo>
                        <a:pt x="29" y="3"/>
                      </a:lnTo>
                      <a:lnTo>
                        <a:pt x="31" y="0"/>
                      </a:lnTo>
                      <a:lnTo>
                        <a:pt x="34" y="3"/>
                      </a:lnTo>
                      <a:lnTo>
                        <a:pt x="35" y="10"/>
                      </a:lnTo>
                      <a:lnTo>
                        <a:pt x="29" y="12"/>
                      </a:lnTo>
                      <a:lnTo>
                        <a:pt x="27" y="14"/>
                      </a:lnTo>
                      <a:lnTo>
                        <a:pt x="24" y="17"/>
                      </a:lnTo>
                      <a:lnTo>
                        <a:pt x="20" y="20"/>
                      </a:lnTo>
                      <a:lnTo>
                        <a:pt x="13" y="21"/>
                      </a:lnTo>
                      <a:lnTo>
                        <a:pt x="9" y="23"/>
                      </a:lnTo>
                      <a:lnTo>
                        <a:pt x="5" y="20"/>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Freeform 933"/>
                <p:cNvSpPr>
                  <a:spLocks/>
                </p:cNvSpPr>
                <p:nvPr/>
              </p:nvSpPr>
              <p:spPr bwMode="auto">
                <a:xfrm>
                  <a:off x="1089009" y="2447987"/>
                  <a:ext cx="14288" cy="15875"/>
                </a:xfrm>
                <a:custGeom>
                  <a:avLst/>
                  <a:gdLst>
                    <a:gd name="T0" fmla="*/ 2415771 w 26"/>
                    <a:gd name="T1" fmla="*/ 964406 h 28"/>
                    <a:gd name="T2" fmla="*/ 2415771 w 26"/>
                    <a:gd name="T3" fmla="*/ 964406 h 28"/>
                    <a:gd name="T4" fmla="*/ 6039977 w 26"/>
                    <a:gd name="T5" fmla="*/ 0 h 28"/>
                    <a:gd name="T6" fmla="*/ 6039977 w 26"/>
                    <a:gd name="T7" fmla="*/ 0 h 28"/>
                    <a:gd name="T8" fmla="*/ 6039977 w 26"/>
                    <a:gd name="T9" fmla="*/ 0 h 28"/>
                    <a:gd name="T10" fmla="*/ 5133788 w 26"/>
                    <a:gd name="T11" fmla="*/ 2250281 h 28"/>
                    <a:gd name="T12" fmla="*/ 5133788 w 26"/>
                    <a:gd name="T13" fmla="*/ 2250281 h 28"/>
                    <a:gd name="T14" fmla="*/ 7851806 w 26"/>
                    <a:gd name="T15" fmla="*/ 8357621 h 28"/>
                    <a:gd name="T16" fmla="*/ 7851806 w 26"/>
                    <a:gd name="T17" fmla="*/ 8357621 h 28"/>
                    <a:gd name="T18" fmla="*/ 6643920 w 26"/>
                    <a:gd name="T19" fmla="*/ 9000558 h 28"/>
                    <a:gd name="T20" fmla="*/ 6643920 w 26"/>
                    <a:gd name="T21" fmla="*/ 9000558 h 28"/>
                    <a:gd name="T22" fmla="*/ 3925903 w 26"/>
                    <a:gd name="T23" fmla="*/ 6750277 h 28"/>
                    <a:gd name="T24" fmla="*/ 2114074 w 26"/>
                    <a:gd name="T25" fmla="*/ 5785871 h 28"/>
                    <a:gd name="T26" fmla="*/ 0 w 26"/>
                    <a:gd name="T27" fmla="*/ 5785871 h 28"/>
                    <a:gd name="T28" fmla="*/ 0 w 26"/>
                    <a:gd name="T29" fmla="*/ 5785871 h 28"/>
                    <a:gd name="T30" fmla="*/ 0 w 26"/>
                    <a:gd name="T31" fmla="*/ 4499996 h 28"/>
                    <a:gd name="T32" fmla="*/ 0 w 26"/>
                    <a:gd name="T33" fmla="*/ 4499996 h 28"/>
                    <a:gd name="T34" fmla="*/ 3321960 w 26"/>
                    <a:gd name="T35" fmla="*/ 3214687 h 28"/>
                    <a:gd name="T36" fmla="*/ 3321960 w 26"/>
                    <a:gd name="T37" fmla="*/ 3214687 h 28"/>
                    <a:gd name="T38" fmla="*/ 2415771 w 26"/>
                    <a:gd name="T39" fmla="*/ 964406 h 28"/>
                    <a:gd name="T40" fmla="*/ 2415771 w 26"/>
                    <a:gd name="T41" fmla="*/ 964406 h 28"/>
                    <a:gd name="T42" fmla="*/ 2415771 w 26"/>
                    <a:gd name="T43" fmla="*/ 964406 h 28"/>
                    <a:gd name="T44" fmla="*/ 2415771 w 26"/>
                    <a:gd name="T45" fmla="*/ 964406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 h="28">
                      <a:moveTo>
                        <a:pt x="8" y="3"/>
                      </a:moveTo>
                      <a:lnTo>
                        <a:pt x="8" y="3"/>
                      </a:lnTo>
                      <a:lnTo>
                        <a:pt x="20" y="0"/>
                      </a:lnTo>
                      <a:lnTo>
                        <a:pt x="17" y="7"/>
                      </a:lnTo>
                      <a:lnTo>
                        <a:pt x="26" y="26"/>
                      </a:lnTo>
                      <a:lnTo>
                        <a:pt x="22" y="28"/>
                      </a:lnTo>
                      <a:lnTo>
                        <a:pt x="13" y="21"/>
                      </a:lnTo>
                      <a:lnTo>
                        <a:pt x="7" y="18"/>
                      </a:lnTo>
                      <a:lnTo>
                        <a:pt x="0" y="18"/>
                      </a:lnTo>
                      <a:lnTo>
                        <a:pt x="0" y="14"/>
                      </a:lnTo>
                      <a:lnTo>
                        <a:pt x="11" y="10"/>
                      </a:lnTo>
                      <a:lnTo>
                        <a:pt x="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934"/>
                <p:cNvSpPr>
                  <a:spLocks/>
                </p:cNvSpPr>
                <p:nvPr/>
              </p:nvSpPr>
              <p:spPr bwMode="auto">
                <a:xfrm>
                  <a:off x="1135047" y="2473387"/>
                  <a:ext cx="22225" cy="7938"/>
                </a:xfrm>
                <a:custGeom>
                  <a:avLst/>
                  <a:gdLst>
                    <a:gd name="T0" fmla="*/ 12047576 w 41"/>
                    <a:gd name="T1" fmla="*/ 964467 h 14"/>
                    <a:gd name="T2" fmla="*/ 12047576 w 41"/>
                    <a:gd name="T3" fmla="*/ 964467 h 14"/>
                    <a:gd name="T4" fmla="*/ 9402801 w 41"/>
                    <a:gd name="T5" fmla="*/ 1928934 h 14"/>
                    <a:gd name="T6" fmla="*/ 6758568 w 41"/>
                    <a:gd name="T7" fmla="*/ 2250423 h 14"/>
                    <a:gd name="T8" fmla="*/ 4113793 w 41"/>
                    <a:gd name="T9" fmla="*/ 2893401 h 14"/>
                    <a:gd name="T10" fmla="*/ 2938579 w 41"/>
                    <a:gd name="T11" fmla="*/ 3536379 h 14"/>
                    <a:gd name="T12" fmla="*/ 1762822 w 41"/>
                    <a:gd name="T13" fmla="*/ 4500846 h 14"/>
                    <a:gd name="T14" fmla="*/ 1762822 w 41"/>
                    <a:gd name="T15" fmla="*/ 4500846 h 14"/>
                    <a:gd name="T16" fmla="*/ 881411 w 41"/>
                    <a:gd name="T17" fmla="*/ 3536379 h 14"/>
                    <a:gd name="T18" fmla="*/ 0 w 41"/>
                    <a:gd name="T19" fmla="*/ 2893401 h 14"/>
                    <a:gd name="T20" fmla="*/ 0 w 41"/>
                    <a:gd name="T21" fmla="*/ 1928934 h 14"/>
                    <a:gd name="T22" fmla="*/ 0 w 41"/>
                    <a:gd name="T23" fmla="*/ 964467 h 14"/>
                    <a:gd name="T24" fmla="*/ 0 w 41"/>
                    <a:gd name="T25" fmla="*/ 964467 h 14"/>
                    <a:gd name="T26" fmla="*/ 12047576 w 41"/>
                    <a:gd name="T27" fmla="*/ 0 h 14"/>
                    <a:gd name="T28" fmla="*/ 12047576 w 41"/>
                    <a:gd name="T29" fmla="*/ 0 h 14"/>
                    <a:gd name="T30" fmla="*/ 12047576 w 41"/>
                    <a:gd name="T31" fmla="*/ 964467 h 14"/>
                    <a:gd name="T32" fmla="*/ 12047576 w 41"/>
                    <a:gd name="T33" fmla="*/ 964467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 h="14">
                      <a:moveTo>
                        <a:pt x="41" y="3"/>
                      </a:moveTo>
                      <a:lnTo>
                        <a:pt x="41" y="3"/>
                      </a:lnTo>
                      <a:lnTo>
                        <a:pt x="32" y="6"/>
                      </a:lnTo>
                      <a:lnTo>
                        <a:pt x="23" y="7"/>
                      </a:lnTo>
                      <a:lnTo>
                        <a:pt x="14" y="9"/>
                      </a:lnTo>
                      <a:lnTo>
                        <a:pt x="10" y="11"/>
                      </a:lnTo>
                      <a:lnTo>
                        <a:pt x="6" y="14"/>
                      </a:lnTo>
                      <a:lnTo>
                        <a:pt x="3" y="11"/>
                      </a:lnTo>
                      <a:lnTo>
                        <a:pt x="0" y="9"/>
                      </a:lnTo>
                      <a:lnTo>
                        <a:pt x="0" y="6"/>
                      </a:lnTo>
                      <a:lnTo>
                        <a:pt x="0" y="3"/>
                      </a:lnTo>
                      <a:lnTo>
                        <a:pt x="41" y="0"/>
                      </a:lnTo>
                      <a:lnTo>
                        <a:pt x="4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935"/>
                <p:cNvSpPr>
                  <a:spLocks/>
                </p:cNvSpPr>
                <p:nvPr/>
              </p:nvSpPr>
              <p:spPr bwMode="auto">
                <a:xfrm>
                  <a:off x="1017572" y="2247962"/>
                  <a:ext cx="17463" cy="7938"/>
                </a:xfrm>
                <a:custGeom>
                  <a:avLst/>
                  <a:gdLst>
                    <a:gd name="T0" fmla="*/ 0 w 32"/>
                    <a:gd name="T1" fmla="*/ 1928934 h 14"/>
                    <a:gd name="T2" fmla="*/ 0 w 32"/>
                    <a:gd name="T3" fmla="*/ 1928934 h 14"/>
                    <a:gd name="T4" fmla="*/ 1786683 w 32"/>
                    <a:gd name="T5" fmla="*/ 642978 h 14"/>
                    <a:gd name="T6" fmla="*/ 2977987 w 32"/>
                    <a:gd name="T7" fmla="*/ 642978 h 14"/>
                    <a:gd name="T8" fmla="*/ 4169291 w 32"/>
                    <a:gd name="T9" fmla="*/ 642978 h 14"/>
                    <a:gd name="T10" fmla="*/ 4169291 w 32"/>
                    <a:gd name="T11" fmla="*/ 642978 h 14"/>
                    <a:gd name="T12" fmla="*/ 5062633 w 32"/>
                    <a:gd name="T13" fmla="*/ 642978 h 14"/>
                    <a:gd name="T14" fmla="*/ 5955974 w 32"/>
                    <a:gd name="T15" fmla="*/ 642978 h 14"/>
                    <a:gd name="T16" fmla="*/ 7445241 w 32"/>
                    <a:gd name="T17" fmla="*/ 0 h 14"/>
                    <a:gd name="T18" fmla="*/ 7445241 w 32"/>
                    <a:gd name="T19" fmla="*/ 0 h 14"/>
                    <a:gd name="T20" fmla="*/ 9529887 w 32"/>
                    <a:gd name="T21" fmla="*/ 3536379 h 14"/>
                    <a:gd name="T22" fmla="*/ 9529887 w 32"/>
                    <a:gd name="T23" fmla="*/ 3536379 h 14"/>
                    <a:gd name="T24" fmla="*/ 8338583 w 32"/>
                    <a:gd name="T25" fmla="*/ 4179357 h 14"/>
                    <a:gd name="T26" fmla="*/ 7147278 w 32"/>
                    <a:gd name="T27" fmla="*/ 4500846 h 14"/>
                    <a:gd name="T28" fmla="*/ 5955974 w 32"/>
                    <a:gd name="T29" fmla="*/ 4179357 h 14"/>
                    <a:gd name="T30" fmla="*/ 4765216 w 32"/>
                    <a:gd name="T31" fmla="*/ 3536379 h 14"/>
                    <a:gd name="T32" fmla="*/ 2680025 w 32"/>
                    <a:gd name="T33" fmla="*/ 2571912 h 14"/>
                    <a:gd name="T34" fmla="*/ 1489266 w 32"/>
                    <a:gd name="T35" fmla="*/ 2250423 h 14"/>
                    <a:gd name="T36" fmla="*/ 0 w 32"/>
                    <a:gd name="T37" fmla="*/ 1928934 h 14"/>
                    <a:gd name="T38" fmla="*/ 0 w 32"/>
                    <a:gd name="T39" fmla="*/ 1928934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2" h="14">
                      <a:moveTo>
                        <a:pt x="0" y="6"/>
                      </a:moveTo>
                      <a:lnTo>
                        <a:pt x="0" y="6"/>
                      </a:lnTo>
                      <a:lnTo>
                        <a:pt x="6" y="2"/>
                      </a:lnTo>
                      <a:lnTo>
                        <a:pt x="10" y="2"/>
                      </a:lnTo>
                      <a:lnTo>
                        <a:pt x="14" y="2"/>
                      </a:lnTo>
                      <a:lnTo>
                        <a:pt x="17" y="2"/>
                      </a:lnTo>
                      <a:lnTo>
                        <a:pt x="20" y="2"/>
                      </a:lnTo>
                      <a:lnTo>
                        <a:pt x="25" y="0"/>
                      </a:lnTo>
                      <a:lnTo>
                        <a:pt x="32" y="11"/>
                      </a:lnTo>
                      <a:lnTo>
                        <a:pt x="28" y="13"/>
                      </a:lnTo>
                      <a:lnTo>
                        <a:pt x="24" y="14"/>
                      </a:lnTo>
                      <a:lnTo>
                        <a:pt x="20" y="13"/>
                      </a:lnTo>
                      <a:lnTo>
                        <a:pt x="16" y="11"/>
                      </a:lnTo>
                      <a:lnTo>
                        <a:pt x="9" y="8"/>
                      </a:lnTo>
                      <a:lnTo>
                        <a:pt x="5" y="7"/>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936"/>
                <p:cNvSpPr>
                  <a:spLocks/>
                </p:cNvSpPr>
                <p:nvPr/>
              </p:nvSpPr>
              <p:spPr bwMode="auto">
                <a:xfrm>
                  <a:off x="1036622" y="2078099"/>
                  <a:ext cx="12700" cy="6350"/>
                </a:xfrm>
                <a:custGeom>
                  <a:avLst/>
                  <a:gdLst>
                    <a:gd name="T0" fmla="*/ 6720417 w 24"/>
                    <a:gd name="T1" fmla="*/ 3101731 h 13"/>
                    <a:gd name="T2" fmla="*/ 6720417 w 24"/>
                    <a:gd name="T3" fmla="*/ 3101731 h 13"/>
                    <a:gd name="T4" fmla="*/ 279929 w 24"/>
                    <a:gd name="T5" fmla="*/ 3101731 h 13"/>
                    <a:gd name="T6" fmla="*/ 279929 w 24"/>
                    <a:gd name="T7" fmla="*/ 3101731 h 13"/>
                    <a:gd name="T8" fmla="*/ 279929 w 24"/>
                    <a:gd name="T9" fmla="*/ 2624504 h 13"/>
                    <a:gd name="T10" fmla="*/ 0 w 24"/>
                    <a:gd name="T11" fmla="*/ 1908908 h 13"/>
                    <a:gd name="T12" fmla="*/ 279929 w 24"/>
                    <a:gd name="T13" fmla="*/ 1192823 h 13"/>
                    <a:gd name="T14" fmla="*/ 1120246 w 24"/>
                    <a:gd name="T15" fmla="*/ 238369 h 13"/>
                    <a:gd name="T16" fmla="*/ 1120246 w 24"/>
                    <a:gd name="T17" fmla="*/ 238369 h 13"/>
                    <a:gd name="T18" fmla="*/ 2239963 w 24"/>
                    <a:gd name="T19" fmla="*/ 0 h 13"/>
                    <a:gd name="T20" fmla="*/ 3080279 w 24"/>
                    <a:gd name="T21" fmla="*/ 0 h 13"/>
                    <a:gd name="T22" fmla="*/ 3080279 w 24"/>
                    <a:gd name="T23" fmla="*/ 0 h 13"/>
                    <a:gd name="T24" fmla="*/ 5320242 w 24"/>
                    <a:gd name="T25" fmla="*/ 1192823 h 13"/>
                    <a:gd name="T26" fmla="*/ 6160558 w 24"/>
                    <a:gd name="T27" fmla="*/ 1908908 h 13"/>
                    <a:gd name="T28" fmla="*/ 6720417 w 24"/>
                    <a:gd name="T29" fmla="*/ 3101731 h 13"/>
                    <a:gd name="T30" fmla="*/ 6720417 w 24"/>
                    <a:gd name="T31" fmla="*/ 3101731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 h="13">
                      <a:moveTo>
                        <a:pt x="24" y="13"/>
                      </a:moveTo>
                      <a:lnTo>
                        <a:pt x="24" y="13"/>
                      </a:lnTo>
                      <a:lnTo>
                        <a:pt x="1" y="13"/>
                      </a:lnTo>
                      <a:lnTo>
                        <a:pt x="1" y="11"/>
                      </a:lnTo>
                      <a:lnTo>
                        <a:pt x="0" y="8"/>
                      </a:lnTo>
                      <a:lnTo>
                        <a:pt x="1" y="5"/>
                      </a:lnTo>
                      <a:lnTo>
                        <a:pt x="4" y="1"/>
                      </a:lnTo>
                      <a:lnTo>
                        <a:pt x="8" y="0"/>
                      </a:lnTo>
                      <a:lnTo>
                        <a:pt x="11" y="0"/>
                      </a:lnTo>
                      <a:lnTo>
                        <a:pt x="19" y="5"/>
                      </a:lnTo>
                      <a:lnTo>
                        <a:pt x="22" y="8"/>
                      </a:lnTo>
                      <a:lnTo>
                        <a:pt x="24"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Freeform 937"/>
                <p:cNvSpPr>
                  <a:spLocks/>
                </p:cNvSpPr>
                <p:nvPr/>
              </p:nvSpPr>
              <p:spPr bwMode="auto">
                <a:xfrm>
                  <a:off x="1144572" y="2138424"/>
                  <a:ext cx="19050" cy="6350"/>
                </a:xfrm>
                <a:custGeom>
                  <a:avLst/>
                  <a:gdLst>
                    <a:gd name="T0" fmla="*/ 5023037 w 34"/>
                    <a:gd name="T1" fmla="*/ 1440089 h 14"/>
                    <a:gd name="T2" fmla="*/ 5023037 w 34"/>
                    <a:gd name="T3" fmla="*/ 1440089 h 14"/>
                    <a:gd name="T4" fmla="*/ 10673603 w 34"/>
                    <a:gd name="T5" fmla="*/ 822779 h 14"/>
                    <a:gd name="T6" fmla="*/ 10673603 w 34"/>
                    <a:gd name="T7" fmla="*/ 822779 h 14"/>
                    <a:gd name="T8" fmla="*/ 10045513 w 34"/>
                    <a:gd name="T9" fmla="*/ 1440089 h 14"/>
                    <a:gd name="T10" fmla="*/ 9104219 w 34"/>
                    <a:gd name="T11" fmla="*/ 1646011 h 14"/>
                    <a:gd name="T12" fmla="*/ 7848040 w 34"/>
                    <a:gd name="T13" fmla="*/ 1646011 h 14"/>
                    <a:gd name="T14" fmla="*/ 6592421 w 34"/>
                    <a:gd name="T15" fmla="*/ 1646011 h 14"/>
                    <a:gd name="T16" fmla="*/ 5650566 w 34"/>
                    <a:gd name="T17" fmla="*/ 2057400 h 14"/>
                    <a:gd name="T18" fmla="*/ 5650566 w 34"/>
                    <a:gd name="T19" fmla="*/ 2057400 h 14"/>
                    <a:gd name="T20" fmla="*/ 3453093 w 34"/>
                    <a:gd name="T21" fmla="*/ 2880179 h 14"/>
                    <a:gd name="T22" fmla="*/ 2825563 w 34"/>
                    <a:gd name="T23" fmla="*/ 2880179 h 14"/>
                    <a:gd name="T24" fmla="*/ 1569384 w 34"/>
                    <a:gd name="T25" fmla="*/ 2880179 h 14"/>
                    <a:gd name="T26" fmla="*/ 1569384 w 34"/>
                    <a:gd name="T27" fmla="*/ 2880179 h 14"/>
                    <a:gd name="T28" fmla="*/ 0 w 34"/>
                    <a:gd name="T29" fmla="*/ 617311 h 14"/>
                    <a:gd name="T30" fmla="*/ 0 w 34"/>
                    <a:gd name="T31" fmla="*/ 617311 h 14"/>
                    <a:gd name="T32" fmla="*/ 1883709 w 34"/>
                    <a:gd name="T33" fmla="*/ 205921 h 14"/>
                    <a:gd name="T34" fmla="*/ 2825563 w 34"/>
                    <a:gd name="T35" fmla="*/ 0 h 14"/>
                    <a:gd name="T36" fmla="*/ 3453093 w 34"/>
                    <a:gd name="T37" fmla="*/ 617311 h 14"/>
                    <a:gd name="T38" fmla="*/ 5023037 w 34"/>
                    <a:gd name="T39" fmla="*/ 1440089 h 14"/>
                    <a:gd name="T40" fmla="*/ 5023037 w 34"/>
                    <a:gd name="T41" fmla="*/ 1440089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4" h="14">
                      <a:moveTo>
                        <a:pt x="16" y="7"/>
                      </a:moveTo>
                      <a:lnTo>
                        <a:pt x="16" y="7"/>
                      </a:lnTo>
                      <a:lnTo>
                        <a:pt x="34" y="4"/>
                      </a:lnTo>
                      <a:lnTo>
                        <a:pt x="32" y="7"/>
                      </a:lnTo>
                      <a:lnTo>
                        <a:pt x="29" y="8"/>
                      </a:lnTo>
                      <a:lnTo>
                        <a:pt x="25" y="8"/>
                      </a:lnTo>
                      <a:lnTo>
                        <a:pt x="21" y="8"/>
                      </a:lnTo>
                      <a:lnTo>
                        <a:pt x="18" y="10"/>
                      </a:lnTo>
                      <a:lnTo>
                        <a:pt x="11" y="14"/>
                      </a:lnTo>
                      <a:lnTo>
                        <a:pt x="9" y="14"/>
                      </a:lnTo>
                      <a:lnTo>
                        <a:pt x="5" y="14"/>
                      </a:lnTo>
                      <a:lnTo>
                        <a:pt x="0" y="3"/>
                      </a:lnTo>
                      <a:lnTo>
                        <a:pt x="6" y="1"/>
                      </a:lnTo>
                      <a:lnTo>
                        <a:pt x="9" y="0"/>
                      </a:lnTo>
                      <a:lnTo>
                        <a:pt x="11" y="3"/>
                      </a:lnTo>
                      <a:lnTo>
                        <a:pt x="16"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 name="Freeform 938"/>
                <p:cNvSpPr>
                  <a:spLocks/>
                </p:cNvSpPr>
                <p:nvPr/>
              </p:nvSpPr>
              <p:spPr bwMode="auto">
                <a:xfrm>
                  <a:off x="1027097" y="2565462"/>
                  <a:ext cx="19050" cy="9525"/>
                </a:xfrm>
                <a:custGeom>
                  <a:avLst/>
                  <a:gdLst>
                    <a:gd name="T0" fmla="*/ 0 w 37"/>
                    <a:gd name="T1" fmla="*/ 3898106 h 16"/>
                    <a:gd name="T2" fmla="*/ 0 w 37"/>
                    <a:gd name="T3" fmla="*/ 3898106 h 16"/>
                    <a:gd name="T4" fmla="*/ 3711146 w 37"/>
                    <a:gd name="T5" fmla="*/ 709017 h 16"/>
                    <a:gd name="T6" fmla="*/ 3711146 w 37"/>
                    <a:gd name="T7" fmla="*/ 709017 h 16"/>
                    <a:gd name="T8" fmla="*/ 5036408 w 37"/>
                    <a:gd name="T9" fmla="*/ 0 h 16"/>
                    <a:gd name="T10" fmla="*/ 6627341 w 37"/>
                    <a:gd name="T11" fmla="*/ 0 h 16"/>
                    <a:gd name="T12" fmla="*/ 8217758 w 37"/>
                    <a:gd name="T13" fmla="*/ 354211 h 16"/>
                    <a:gd name="T14" fmla="*/ 9808176 w 37"/>
                    <a:gd name="T15" fmla="*/ 2480667 h 16"/>
                    <a:gd name="T16" fmla="*/ 9808176 w 37"/>
                    <a:gd name="T17" fmla="*/ 2480667 h 16"/>
                    <a:gd name="T18" fmla="*/ 7422292 w 37"/>
                    <a:gd name="T19" fmla="*/ 1772245 h 16"/>
                    <a:gd name="T20" fmla="*/ 6627341 w 37"/>
                    <a:gd name="T21" fmla="*/ 1772245 h 16"/>
                    <a:gd name="T22" fmla="*/ 5566719 w 37"/>
                    <a:gd name="T23" fmla="*/ 2480667 h 16"/>
                    <a:gd name="T24" fmla="*/ 5566719 w 37"/>
                    <a:gd name="T25" fmla="*/ 2480667 h 16"/>
                    <a:gd name="T26" fmla="*/ 5036408 w 37"/>
                    <a:gd name="T27" fmla="*/ 2835473 h 16"/>
                    <a:gd name="T28" fmla="*/ 4506612 w 37"/>
                    <a:gd name="T29" fmla="*/ 3898106 h 16"/>
                    <a:gd name="T30" fmla="*/ 3445991 w 37"/>
                    <a:gd name="T31" fmla="*/ 5670352 h 16"/>
                    <a:gd name="T32" fmla="*/ 3445991 w 37"/>
                    <a:gd name="T33" fmla="*/ 5670352 h 16"/>
                    <a:gd name="T34" fmla="*/ 0 w 37"/>
                    <a:gd name="T35" fmla="*/ 3898106 h 16"/>
                    <a:gd name="T36" fmla="*/ 0 w 37"/>
                    <a:gd name="T37" fmla="*/ 3898106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16">
                      <a:moveTo>
                        <a:pt x="0" y="11"/>
                      </a:moveTo>
                      <a:lnTo>
                        <a:pt x="0" y="11"/>
                      </a:lnTo>
                      <a:lnTo>
                        <a:pt x="14" y="2"/>
                      </a:lnTo>
                      <a:lnTo>
                        <a:pt x="19" y="0"/>
                      </a:lnTo>
                      <a:lnTo>
                        <a:pt x="25" y="0"/>
                      </a:lnTo>
                      <a:lnTo>
                        <a:pt x="31" y="1"/>
                      </a:lnTo>
                      <a:lnTo>
                        <a:pt x="37" y="7"/>
                      </a:lnTo>
                      <a:lnTo>
                        <a:pt x="28" y="5"/>
                      </a:lnTo>
                      <a:lnTo>
                        <a:pt x="25" y="5"/>
                      </a:lnTo>
                      <a:lnTo>
                        <a:pt x="21" y="7"/>
                      </a:lnTo>
                      <a:lnTo>
                        <a:pt x="19" y="8"/>
                      </a:lnTo>
                      <a:lnTo>
                        <a:pt x="17" y="11"/>
                      </a:lnTo>
                      <a:lnTo>
                        <a:pt x="13" y="16"/>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939"/>
                <p:cNvSpPr>
                  <a:spLocks/>
                </p:cNvSpPr>
                <p:nvPr/>
              </p:nvSpPr>
              <p:spPr bwMode="auto">
                <a:xfrm>
                  <a:off x="1042972" y="2370199"/>
                  <a:ext cx="15875" cy="7938"/>
                </a:xfrm>
                <a:custGeom>
                  <a:avLst/>
                  <a:gdLst>
                    <a:gd name="T0" fmla="*/ 8400521 w 30"/>
                    <a:gd name="T1" fmla="*/ 3214890 h 14"/>
                    <a:gd name="T2" fmla="*/ 8400521 w 30"/>
                    <a:gd name="T3" fmla="*/ 3214890 h 14"/>
                    <a:gd name="T4" fmla="*/ 6160558 w 30"/>
                    <a:gd name="T5" fmla="*/ 3857868 h 14"/>
                    <a:gd name="T6" fmla="*/ 4199996 w 30"/>
                    <a:gd name="T7" fmla="*/ 4500846 h 14"/>
                    <a:gd name="T8" fmla="*/ 2520421 w 30"/>
                    <a:gd name="T9" fmla="*/ 3857868 h 14"/>
                    <a:gd name="T10" fmla="*/ 1120246 w 30"/>
                    <a:gd name="T11" fmla="*/ 3536379 h 14"/>
                    <a:gd name="T12" fmla="*/ 1120246 w 30"/>
                    <a:gd name="T13" fmla="*/ 3536379 h 14"/>
                    <a:gd name="T14" fmla="*/ 279929 w 30"/>
                    <a:gd name="T15" fmla="*/ 2571912 h 14"/>
                    <a:gd name="T16" fmla="*/ 0 w 30"/>
                    <a:gd name="T17" fmla="*/ 1285956 h 14"/>
                    <a:gd name="T18" fmla="*/ 0 w 30"/>
                    <a:gd name="T19" fmla="*/ 1285956 h 14"/>
                    <a:gd name="T20" fmla="*/ 279929 w 30"/>
                    <a:gd name="T21" fmla="*/ 321489 h 14"/>
                    <a:gd name="T22" fmla="*/ 1400175 w 30"/>
                    <a:gd name="T23" fmla="*/ 0 h 14"/>
                    <a:gd name="T24" fmla="*/ 1400175 w 30"/>
                    <a:gd name="T25" fmla="*/ 0 h 14"/>
                    <a:gd name="T26" fmla="*/ 2239963 w 30"/>
                    <a:gd name="T27" fmla="*/ 0 h 14"/>
                    <a:gd name="T28" fmla="*/ 3080279 w 30"/>
                    <a:gd name="T29" fmla="*/ 964467 h 14"/>
                    <a:gd name="T30" fmla="*/ 3080279 w 30"/>
                    <a:gd name="T31" fmla="*/ 964467 h 14"/>
                    <a:gd name="T32" fmla="*/ 5320242 w 30"/>
                    <a:gd name="T33" fmla="*/ 1928934 h 14"/>
                    <a:gd name="T34" fmla="*/ 5320242 w 30"/>
                    <a:gd name="T35" fmla="*/ 1928934 h 14"/>
                    <a:gd name="T36" fmla="*/ 8400521 w 30"/>
                    <a:gd name="T37" fmla="*/ 3214890 h 14"/>
                    <a:gd name="T38" fmla="*/ 8400521 w 30"/>
                    <a:gd name="T39" fmla="*/ 3214890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14">
                      <a:moveTo>
                        <a:pt x="30" y="10"/>
                      </a:moveTo>
                      <a:lnTo>
                        <a:pt x="30" y="10"/>
                      </a:lnTo>
                      <a:lnTo>
                        <a:pt x="22" y="12"/>
                      </a:lnTo>
                      <a:lnTo>
                        <a:pt x="15" y="14"/>
                      </a:lnTo>
                      <a:lnTo>
                        <a:pt x="9" y="12"/>
                      </a:lnTo>
                      <a:lnTo>
                        <a:pt x="4" y="11"/>
                      </a:lnTo>
                      <a:lnTo>
                        <a:pt x="1" y="8"/>
                      </a:lnTo>
                      <a:lnTo>
                        <a:pt x="0" y="4"/>
                      </a:lnTo>
                      <a:lnTo>
                        <a:pt x="1" y="1"/>
                      </a:lnTo>
                      <a:lnTo>
                        <a:pt x="5" y="0"/>
                      </a:lnTo>
                      <a:lnTo>
                        <a:pt x="8" y="0"/>
                      </a:lnTo>
                      <a:lnTo>
                        <a:pt x="11" y="3"/>
                      </a:lnTo>
                      <a:lnTo>
                        <a:pt x="19" y="6"/>
                      </a:lnTo>
                      <a:lnTo>
                        <a:pt x="3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940"/>
                <p:cNvSpPr>
                  <a:spLocks/>
                </p:cNvSpPr>
                <p:nvPr/>
              </p:nvSpPr>
              <p:spPr bwMode="auto">
                <a:xfrm>
                  <a:off x="1100122" y="2443224"/>
                  <a:ext cx="12700" cy="6350"/>
                </a:xfrm>
                <a:custGeom>
                  <a:avLst/>
                  <a:gdLst>
                    <a:gd name="T0" fmla="*/ 0 w 24"/>
                    <a:gd name="T1" fmla="*/ 2800350 h 12"/>
                    <a:gd name="T2" fmla="*/ 0 w 24"/>
                    <a:gd name="T3" fmla="*/ 2800350 h 12"/>
                    <a:gd name="T4" fmla="*/ 0 w 24"/>
                    <a:gd name="T5" fmla="*/ 840317 h 12"/>
                    <a:gd name="T6" fmla="*/ 0 w 24"/>
                    <a:gd name="T7" fmla="*/ 840317 h 12"/>
                    <a:gd name="T8" fmla="*/ 5040313 w 24"/>
                    <a:gd name="T9" fmla="*/ 0 h 12"/>
                    <a:gd name="T10" fmla="*/ 5040313 w 24"/>
                    <a:gd name="T11" fmla="*/ 0 h 12"/>
                    <a:gd name="T12" fmla="*/ 5600171 w 24"/>
                    <a:gd name="T13" fmla="*/ 0 h 12"/>
                    <a:gd name="T14" fmla="*/ 6440488 w 24"/>
                    <a:gd name="T15" fmla="*/ 559858 h 12"/>
                    <a:gd name="T16" fmla="*/ 6720417 w 24"/>
                    <a:gd name="T17" fmla="*/ 1400175 h 12"/>
                    <a:gd name="T18" fmla="*/ 6720417 w 24"/>
                    <a:gd name="T19" fmla="*/ 1680104 h 12"/>
                    <a:gd name="T20" fmla="*/ 6720417 w 24"/>
                    <a:gd name="T21" fmla="*/ 1680104 h 12"/>
                    <a:gd name="T22" fmla="*/ 6720417 w 24"/>
                    <a:gd name="T23" fmla="*/ 2520421 h 12"/>
                    <a:gd name="T24" fmla="*/ 6440488 w 24"/>
                    <a:gd name="T25" fmla="*/ 2800350 h 12"/>
                    <a:gd name="T26" fmla="*/ 5600171 w 24"/>
                    <a:gd name="T27" fmla="*/ 3360208 h 12"/>
                    <a:gd name="T28" fmla="*/ 5040313 w 24"/>
                    <a:gd name="T29" fmla="*/ 3360208 h 12"/>
                    <a:gd name="T30" fmla="*/ 5040313 w 24"/>
                    <a:gd name="T31" fmla="*/ 3360208 h 12"/>
                    <a:gd name="T32" fmla="*/ 2239963 w 24"/>
                    <a:gd name="T33" fmla="*/ 2800350 h 12"/>
                    <a:gd name="T34" fmla="*/ 0 w 24"/>
                    <a:gd name="T35" fmla="*/ 2800350 h 12"/>
                    <a:gd name="T36" fmla="*/ 0 w 24"/>
                    <a:gd name="T37" fmla="*/ 280035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4" h="12">
                      <a:moveTo>
                        <a:pt x="0" y="10"/>
                      </a:moveTo>
                      <a:lnTo>
                        <a:pt x="0" y="10"/>
                      </a:lnTo>
                      <a:lnTo>
                        <a:pt x="0" y="3"/>
                      </a:lnTo>
                      <a:lnTo>
                        <a:pt x="18" y="0"/>
                      </a:lnTo>
                      <a:lnTo>
                        <a:pt x="20" y="0"/>
                      </a:lnTo>
                      <a:lnTo>
                        <a:pt x="23" y="2"/>
                      </a:lnTo>
                      <a:lnTo>
                        <a:pt x="24" y="5"/>
                      </a:lnTo>
                      <a:lnTo>
                        <a:pt x="24" y="6"/>
                      </a:lnTo>
                      <a:lnTo>
                        <a:pt x="24" y="9"/>
                      </a:lnTo>
                      <a:lnTo>
                        <a:pt x="23" y="10"/>
                      </a:lnTo>
                      <a:lnTo>
                        <a:pt x="20" y="12"/>
                      </a:lnTo>
                      <a:lnTo>
                        <a:pt x="18" y="12"/>
                      </a:lnTo>
                      <a:lnTo>
                        <a:pt x="8" y="1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941"/>
                <p:cNvSpPr>
                  <a:spLocks/>
                </p:cNvSpPr>
                <p:nvPr/>
              </p:nvSpPr>
              <p:spPr bwMode="auto">
                <a:xfrm>
                  <a:off x="1146159" y="1992374"/>
                  <a:ext cx="12700" cy="7938"/>
                </a:xfrm>
                <a:custGeom>
                  <a:avLst/>
                  <a:gdLst>
                    <a:gd name="T0" fmla="*/ 0 w 25"/>
                    <a:gd name="T1" fmla="*/ 1230886 h 16"/>
                    <a:gd name="T2" fmla="*/ 0 w 25"/>
                    <a:gd name="T3" fmla="*/ 1230886 h 16"/>
                    <a:gd name="T4" fmla="*/ 4645152 w 25"/>
                    <a:gd name="T5" fmla="*/ 0 h 16"/>
                    <a:gd name="T6" fmla="*/ 4645152 w 25"/>
                    <a:gd name="T7" fmla="*/ 0 h 16"/>
                    <a:gd name="T8" fmla="*/ 6451600 w 25"/>
                    <a:gd name="T9" fmla="*/ 3938240 h 16"/>
                    <a:gd name="T10" fmla="*/ 6451600 w 25"/>
                    <a:gd name="T11" fmla="*/ 3938240 h 16"/>
                    <a:gd name="T12" fmla="*/ 0 w 25"/>
                    <a:gd name="T13" fmla="*/ 1476964 h 16"/>
                    <a:gd name="T14" fmla="*/ 0 w 25"/>
                    <a:gd name="T15" fmla="*/ 1476964 h 16"/>
                    <a:gd name="T16" fmla="*/ 0 w 25"/>
                    <a:gd name="T17" fmla="*/ 1230886 h 16"/>
                    <a:gd name="T18" fmla="*/ 0 w 25"/>
                    <a:gd name="T19" fmla="*/ 123088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 h="16">
                      <a:moveTo>
                        <a:pt x="0" y="5"/>
                      </a:moveTo>
                      <a:lnTo>
                        <a:pt x="0" y="5"/>
                      </a:lnTo>
                      <a:lnTo>
                        <a:pt x="18" y="0"/>
                      </a:lnTo>
                      <a:lnTo>
                        <a:pt x="25" y="16"/>
                      </a:lnTo>
                      <a:lnTo>
                        <a:pt x="0" y="6"/>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942"/>
                <p:cNvSpPr>
                  <a:spLocks/>
                </p:cNvSpPr>
                <p:nvPr/>
              </p:nvSpPr>
              <p:spPr bwMode="auto">
                <a:xfrm>
                  <a:off x="969947" y="2382899"/>
                  <a:ext cx="17463" cy="7938"/>
                </a:xfrm>
                <a:custGeom>
                  <a:avLst/>
                  <a:gdLst>
                    <a:gd name="T0" fmla="*/ 0 w 35"/>
                    <a:gd name="T1" fmla="*/ 1607445 h 14"/>
                    <a:gd name="T2" fmla="*/ 0 w 35"/>
                    <a:gd name="T3" fmla="*/ 1607445 h 14"/>
                    <a:gd name="T4" fmla="*/ 2738198 w 35"/>
                    <a:gd name="T5" fmla="*/ 3214890 h 14"/>
                    <a:gd name="T6" fmla="*/ 2738198 w 35"/>
                    <a:gd name="T7" fmla="*/ 3214890 h 14"/>
                    <a:gd name="T8" fmla="*/ 8713039 w 35"/>
                    <a:gd name="T9" fmla="*/ 0 h 14"/>
                    <a:gd name="T10" fmla="*/ 8713039 w 35"/>
                    <a:gd name="T11" fmla="*/ 0 h 14"/>
                    <a:gd name="T12" fmla="*/ 7717149 w 35"/>
                    <a:gd name="T13" fmla="*/ 2250423 h 14"/>
                    <a:gd name="T14" fmla="*/ 6223813 w 35"/>
                    <a:gd name="T15" fmla="*/ 3536379 h 14"/>
                    <a:gd name="T16" fmla="*/ 4729978 w 35"/>
                    <a:gd name="T17" fmla="*/ 4500846 h 14"/>
                    <a:gd name="T18" fmla="*/ 3236143 w 35"/>
                    <a:gd name="T19" fmla="*/ 4500846 h 14"/>
                    <a:gd name="T20" fmla="*/ 3236143 w 35"/>
                    <a:gd name="T21" fmla="*/ 4500846 h 14"/>
                    <a:gd name="T22" fmla="*/ 995890 w 35"/>
                    <a:gd name="T23" fmla="*/ 3857868 h 14"/>
                    <a:gd name="T24" fmla="*/ 248972 w 35"/>
                    <a:gd name="T25" fmla="*/ 3536379 h 14"/>
                    <a:gd name="T26" fmla="*/ 0 w 35"/>
                    <a:gd name="T27" fmla="*/ 1607445 h 14"/>
                    <a:gd name="T28" fmla="*/ 0 w 35"/>
                    <a:gd name="T29" fmla="*/ 1607445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5" h="14">
                      <a:moveTo>
                        <a:pt x="0" y="5"/>
                      </a:moveTo>
                      <a:lnTo>
                        <a:pt x="0" y="5"/>
                      </a:lnTo>
                      <a:lnTo>
                        <a:pt x="11" y="10"/>
                      </a:lnTo>
                      <a:lnTo>
                        <a:pt x="35" y="0"/>
                      </a:lnTo>
                      <a:lnTo>
                        <a:pt x="31" y="7"/>
                      </a:lnTo>
                      <a:lnTo>
                        <a:pt x="25" y="11"/>
                      </a:lnTo>
                      <a:lnTo>
                        <a:pt x="19" y="14"/>
                      </a:lnTo>
                      <a:lnTo>
                        <a:pt x="13" y="14"/>
                      </a:lnTo>
                      <a:lnTo>
                        <a:pt x="4" y="12"/>
                      </a:lnTo>
                      <a:lnTo>
                        <a:pt x="1" y="11"/>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943"/>
                <p:cNvSpPr>
                  <a:spLocks/>
                </p:cNvSpPr>
                <p:nvPr/>
              </p:nvSpPr>
              <p:spPr bwMode="auto">
                <a:xfrm>
                  <a:off x="1108059" y="2454337"/>
                  <a:ext cx="15875" cy="9525"/>
                </a:xfrm>
                <a:custGeom>
                  <a:avLst/>
                  <a:gdLst>
                    <a:gd name="T0" fmla="*/ 2097690 w 29"/>
                    <a:gd name="T1" fmla="*/ 0 h 17"/>
                    <a:gd name="T2" fmla="*/ 2097690 w 29"/>
                    <a:gd name="T3" fmla="*/ 0 h 17"/>
                    <a:gd name="T4" fmla="*/ 5094233 w 29"/>
                    <a:gd name="T5" fmla="*/ 0 h 17"/>
                    <a:gd name="T6" fmla="*/ 5094233 w 29"/>
                    <a:gd name="T7" fmla="*/ 0 h 17"/>
                    <a:gd name="T8" fmla="*/ 4195379 w 29"/>
                    <a:gd name="T9" fmla="*/ 2825563 h 17"/>
                    <a:gd name="T10" fmla="*/ 4195379 w 29"/>
                    <a:gd name="T11" fmla="*/ 2825563 h 17"/>
                    <a:gd name="T12" fmla="*/ 8690194 w 29"/>
                    <a:gd name="T13" fmla="*/ 4081182 h 17"/>
                    <a:gd name="T14" fmla="*/ 8690194 w 29"/>
                    <a:gd name="T15" fmla="*/ 4081182 h 17"/>
                    <a:gd name="T16" fmla="*/ 8390759 w 29"/>
                    <a:gd name="T17" fmla="*/ 4708712 h 17"/>
                    <a:gd name="T18" fmla="*/ 8390759 w 29"/>
                    <a:gd name="T19" fmla="*/ 4708712 h 17"/>
                    <a:gd name="T20" fmla="*/ 599418 w 29"/>
                    <a:gd name="T21" fmla="*/ 5336801 h 17"/>
                    <a:gd name="T22" fmla="*/ 599418 w 29"/>
                    <a:gd name="T23" fmla="*/ 5336801 h 17"/>
                    <a:gd name="T24" fmla="*/ 0 w 29"/>
                    <a:gd name="T25" fmla="*/ 4708712 h 17"/>
                    <a:gd name="T26" fmla="*/ 0 w 29"/>
                    <a:gd name="T27" fmla="*/ 4394947 h 17"/>
                    <a:gd name="T28" fmla="*/ 898853 w 29"/>
                    <a:gd name="T29" fmla="*/ 3453093 h 17"/>
                    <a:gd name="T30" fmla="*/ 2097690 w 29"/>
                    <a:gd name="T31" fmla="*/ 3453093 h 17"/>
                    <a:gd name="T32" fmla="*/ 2996543 w 29"/>
                    <a:gd name="T33" fmla="*/ 2825563 h 17"/>
                    <a:gd name="T34" fmla="*/ 2996543 w 29"/>
                    <a:gd name="T35" fmla="*/ 2825563 h 17"/>
                    <a:gd name="T36" fmla="*/ 2097690 w 29"/>
                    <a:gd name="T37" fmla="*/ 0 h 17"/>
                    <a:gd name="T38" fmla="*/ 2097690 w 29"/>
                    <a:gd name="T39" fmla="*/ 0 h 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9" h="17">
                      <a:moveTo>
                        <a:pt x="7" y="0"/>
                      </a:moveTo>
                      <a:lnTo>
                        <a:pt x="7" y="0"/>
                      </a:lnTo>
                      <a:lnTo>
                        <a:pt x="17" y="0"/>
                      </a:lnTo>
                      <a:lnTo>
                        <a:pt x="14" y="9"/>
                      </a:lnTo>
                      <a:lnTo>
                        <a:pt x="29" y="13"/>
                      </a:lnTo>
                      <a:lnTo>
                        <a:pt x="28" y="15"/>
                      </a:lnTo>
                      <a:lnTo>
                        <a:pt x="2" y="17"/>
                      </a:lnTo>
                      <a:lnTo>
                        <a:pt x="0" y="15"/>
                      </a:lnTo>
                      <a:lnTo>
                        <a:pt x="0" y="14"/>
                      </a:lnTo>
                      <a:lnTo>
                        <a:pt x="3" y="11"/>
                      </a:lnTo>
                      <a:lnTo>
                        <a:pt x="7" y="11"/>
                      </a:lnTo>
                      <a:lnTo>
                        <a:pt x="10" y="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944"/>
                <p:cNvSpPr>
                  <a:spLocks/>
                </p:cNvSpPr>
                <p:nvPr/>
              </p:nvSpPr>
              <p:spPr bwMode="auto">
                <a:xfrm>
                  <a:off x="939784" y="2463862"/>
                  <a:ext cx="14288" cy="4763"/>
                </a:xfrm>
                <a:custGeom>
                  <a:avLst/>
                  <a:gdLst>
                    <a:gd name="T0" fmla="*/ 7560998 w 27"/>
                    <a:gd name="T1" fmla="*/ 680633 h 10"/>
                    <a:gd name="T2" fmla="*/ 7560998 w 27"/>
                    <a:gd name="T3" fmla="*/ 680633 h 10"/>
                    <a:gd name="T4" fmla="*/ 4200672 w 27"/>
                    <a:gd name="T5" fmla="*/ 2041898 h 10"/>
                    <a:gd name="T6" fmla="*/ 4200672 w 27"/>
                    <a:gd name="T7" fmla="*/ 2041898 h 10"/>
                    <a:gd name="T8" fmla="*/ 2520509 w 27"/>
                    <a:gd name="T9" fmla="*/ 2268617 h 10"/>
                    <a:gd name="T10" fmla="*/ 1400224 w 27"/>
                    <a:gd name="T11" fmla="*/ 2268617 h 10"/>
                    <a:gd name="T12" fmla="*/ 1400224 w 27"/>
                    <a:gd name="T13" fmla="*/ 2268617 h 10"/>
                    <a:gd name="T14" fmla="*/ 559878 w 27"/>
                    <a:gd name="T15" fmla="*/ 1587984 h 10"/>
                    <a:gd name="T16" fmla="*/ 0 w 27"/>
                    <a:gd name="T17" fmla="*/ 907352 h 10"/>
                    <a:gd name="T18" fmla="*/ 0 w 27"/>
                    <a:gd name="T19" fmla="*/ 907352 h 10"/>
                    <a:gd name="T20" fmla="*/ 1120285 w 27"/>
                    <a:gd name="T21" fmla="*/ 453914 h 10"/>
                    <a:gd name="T22" fmla="*/ 2240041 w 27"/>
                    <a:gd name="T23" fmla="*/ 0 h 10"/>
                    <a:gd name="T24" fmla="*/ 2240041 w 27"/>
                    <a:gd name="T25" fmla="*/ 0 h 10"/>
                    <a:gd name="T26" fmla="*/ 4480611 w 27"/>
                    <a:gd name="T27" fmla="*/ 453914 h 10"/>
                    <a:gd name="T28" fmla="*/ 7560998 w 27"/>
                    <a:gd name="T29" fmla="*/ 680633 h 10"/>
                    <a:gd name="T30" fmla="*/ 7560998 w 27"/>
                    <a:gd name="T31" fmla="*/ 680633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7" h="10">
                      <a:moveTo>
                        <a:pt x="27" y="3"/>
                      </a:moveTo>
                      <a:lnTo>
                        <a:pt x="27" y="3"/>
                      </a:lnTo>
                      <a:lnTo>
                        <a:pt x="15" y="9"/>
                      </a:lnTo>
                      <a:lnTo>
                        <a:pt x="9" y="10"/>
                      </a:lnTo>
                      <a:lnTo>
                        <a:pt x="5" y="10"/>
                      </a:lnTo>
                      <a:lnTo>
                        <a:pt x="2" y="7"/>
                      </a:lnTo>
                      <a:lnTo>
                        <a:pt x="0" y="4"/>
                      </a:lnTo>
                      <a:lnTo>
                        <a:pt x="4" y="2"/>
                      </a:lnTo>
                      <a:lnTo>
                        <a:pt x="8" y="0"/>
                      </a:lnTo>
                      <a:lnTo>
                        <a:pt x="16" y="2"/>
                      </a:lnTo>
                      <a:lnTo>
                        <a:pt x="27"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945"/>
                <p:cNvSpPr>
                  <a:spLocks/>
                </p:cNvSpPr>
                <p:nvPr/>
              </p:nvSpPr>
              <p:spPr bwMode="auto">
                <a:xfrm>
                  <a:off x="1158859" y="2279712"/>
                  <a:ext cx="17463" cy="6350"/>
                </a:xfrm>
                <a:custGeom>
                  <a:avLst/>
                  <a:gdLst>
                    <a:gd name="T0" fmla="*/ 8969305 w 34"/>
                    <a:gd name="T1" fmla="*/ 2332759 h 11"/>
                    <a:gd name="T2" fmla="*/ 8969305 w 34"/>
                    <a:gd name="T3" fmla="*/ 2332759 h 11"/>
                    <a:gd name="T4" fmla="*/ 6594851 w 34"/>
                    <a:gd name="T5" fmla="*/ 2998932 h 11"/>
                    <a:gd name="T6" fmla="*/ 4484909 w 34"/>
                    <a:gd name="T7" fmla="*/ 3665682 h 11"/>
                    <a:gd name="T8" fmla="*/ 2374454 w 34"/>
                    <a:gd name="T9" fmla="*/ 2998932 h 11"/>
                    <a:gd name="T10" fmla="*/ 0 w 34"/>
                    <a:gd name="T11" fmla="*/ 2332759 h 11"/>
                    <a:gd name="T12" fmla="*/ 0 w 34"/>
                    <a:gd name="T13" fmla="*/ 2332759 h 11"/>
                    <a:gd name="T14" fmla="*/ 1054971 w 34"/>
                    <a:gd name="T15" fmla="*/ 0 h 11"/>
                    <a:gd name="T16" fmla="*/ 1054971 w 34"/>
                    <a:gd name="T17" fmla="*/ 0 h 11"/>
                    <a:gd name="T18" fmla="*/ 8969305 w 34"/>
                    <a:gd name="T19" fmla="*/ 2332759 h 11"/>
                    <a:gd name="T20" fmla="*/ 8969305 w 34"/>
                    <a:gd name="T21" fmla="*/ 2332759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11">
                      <a:moveTo>
                        <a:pt x="34" y="7"/>
                      </a:moveTo>
                      <a:lnTo>
                        <a:pt x="34" y="7"/>
                      </a:lnTo>
                      <a:lnTo>
                        <a:pt x="25" y="9"/>
                      </a:lnTo>
                      <a:lnTo>
                        <a:pt x="17" y="11"/>
                      </a:lnTo>
                      <a:lnTo>
                        <a:pt x="9" y="9"/>
                      </a:lnTo>
                      <a:lnTo>
                        <a:pt x="0" y="7"/>
                      </a:lnTo>
                      <a:lnTo>
                        <a:pt x="4" y="0"/>
                      </a:lnTo>
                      <a:lnTo>
                        <a:pt x="3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946"/>
                <p:cNvSpPr>
                  <a:spLocks/>
                </p:cNvSpPr>
                <p:nvPr/>
              </p:nvSpPr>
              <p:spPr bwMode="auto">
                <a:xfrm>
                  <a:off x="1087422" y="1966974"/>
                  <a:ext cx="19050" cy="6350"/>
                </a:xfrm>
                <a:custGeom>
                  <a:avLst/>
                  <a:gdLst>
                    <a:gd name="T0" fmla="*/ 0 w 38"/>
                    <a:gd name="T1" fmla="*/ 1192823 h 13"/>
                    <a:gd name="T2" fmla="*/ 0 w 38"/>
                    <a:gd name="T3" fmla="*/ 1192823 h 13"/>
                    <a:gd name="T4" fmla="*/ 2261937 w 38"/>
                    <a:gd name="T5" fmla="*/ 715596 h 13"/>
                    <a:gd name="T6" fmla="*/ 4775033 w 38"/>
                    <a:gd name="T7" fmla="*/ 0 h 13"/>
                    <a:gd name="T8" fmla="*/ 5780171 w 38"/>
                    <a:gd name="T9" fmla="*/ 0 h 13"/>
                    <a:gd name="T10" fmla="*/ 7288129 w 38"/>
                    <a:gd name="T11" fmla="*/ 0 h 13"/>
                    <a:gd name="T12" fmla="*/ 8293267 w 38"/>
                    <a:gd name="T13" fmla="*/ 477227 h 13"/>
                    <a:gd name="T14" fmla="*/ 9550066 w 38"/>
                    <a:gd name="T15" fmla="*/ 1192823 h 13"/>
                    <a:gd name="T16" fmla="*/ 9550066 w 38"/>
                    <a:gd name="T17" fmla="*/ 1192823 h 13"/>
                    <a:gd name="T18" fmla="*/ 7288129 w 38"/>
                    <a:gd name="T19" fmla="*/ 1192823 h 13"/>
                    <a:gd name="T20" fmla="*/ 5026192 w 38"/>
                    <a:gd name="T21" fmla="*/ 1192823 h 13"/>
                    <a:gd name="T22" fmla="*/ 5026192 w 38"/>
                    <a:gd name="T23" fmla="*/ 1192823 h 13"/>
                    <a:gd name="T24" fmla="*/ 3769895 w 38"/>
                    <a:gd name="T25" fmla="*/ 2147277 h 13"/>
                    <a:gd name="T26" fmla="*/ 2010778 w 38"/>
                    <a:gd name="T27" fmla="*/ 3101731 h 13"/>
                    <a:gd name="T28" fmla="*/ 2010778 w 38"/>
                    <a:gd name="T29" fmla="*/ 3101731 h 13"/>
                    <a:gd name="T30" fmla="*/ 0 w 38"/>
                    <a:gd name="T31" fmla="*/ 1192823 h 13"/>
                    <a:gd name="T32" fmla="*/ 0 w 38"/>
                    <a:gd name="T33" fmla="*/ 1192823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8" h="13">
                      <a:moveTo>
                        <a:pt x="0" y="5"/>
                      </a:moveTo>
                      <a:lnTo>
                        <a:pt x="0" y="5"/>
                      </a:lnTo>
                      <a:lnTo>
                        <a:pt x="9" y="3"/>
                      </a:lnTo>
                      <a:lnTo>
                        <a:pt x="19" y="0"/>
                      </a:lnTo>
                      <a:lnTo>
                        <a:pt x="23" y="0"/>
                      </a:lnTo>
                      <a:lnTo>
                        <a:pt x="29" y="0"/>
                      </a:lnTo>
                      <a:lnTo>
                        <a:pt x="33" y="2"/>
                      </a:lnTo>
                      <a:lnTo>
                        <a:pt x="38" y="5"/>
                      </a:lnTo>
                      <a:lnTo>
                        <a:pt x="29" y="5"/>
                      </a:lnTo>
                      <a:lnTo>
                        <a:pt x="20" y="5"/>
                      </a:lnTo>
                      <a:lnTo>
                        <a:pt x="15" y="9"/>
                      </a:lnTo>
                      <a:lnTo>
                        <a:pt x="8" y="13"/>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947"/>
                <p:cNvSpPr>
                  <a:spLocks/>
                </p:cNvSpPr>
                <p:nvPr/>
              </p:nvSpPr>
              <p:spPr bwMode="auto">
                <a:xfrm>
                  <a:off x="954072" y="2276537"/>
                  <a:ext cx="11113" cy="6350"/>
                </a:xfrm>
                <a:custGeom>
                  <a:avLst/>
                  <a:gdLst>
                    <a:gd name="T0" fmla="*/ 5369512 w 23"/>
                    <a:gd name="T1" fmla="*/ 840317 h 12"/>
                    <a:gd name="T2" fmla="*/ 5369512 w 23"/>
                    <a:gd name="T3" fmla="*/ 840317 h 12"/>
                    <a:gd name="T4" fmla="*/ 0 w 23"/>
                    <a:gd name="T5" fmla="*/ 3360208 h 12"/>
                    <a:gd name="T6" fmla="*/ 0 w 23"/>
                    <a:gd name="T7" fmla="*/ 3360208 h 12"/>
                    <a:gd name="T8" fmla="*/ 0 w 23"/>
                    <a:gd name="T9" fmla="*/ 0 h 12"/>
                    <a:gd name="T10" fmla="*/ 0 w 23"/>
                    <a:gd name="T11" fmla="*/ 0 h 12"/>
                    <a:gd name="T12" fmla="*/ 5369512 w 23"/>
                    <a:gd name="T13" fmla="*/ 0 h 12"/>
                    <a:gd name="T14" fmla="*/ 5369512 w 23"/>
                    <a:gd name="T15" fmla="*/ 0 h 12"/>
                    <a:gd name="T16" fmla="*/ 5369512 w 23"/>
                    <a:gd name="T17" fmla="*/ 840317 h 12"/>
                    <a:gd name="T18" fmla="*/ 5369512 w 23"/>
                    <a:gd name="T19" fmla="*/ 84031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12">
                      <a:moveTo>
                        <a:pt x="23" y="3"/>
                      </a:moveTo>
                      <a:lnTo>
                        <a:pt x="23" y="3"/>
                      </a:lnTo>
                      <a:lnTo>
                        <a:pt x="0" y="12"/>
                      </a:lnTo>
                      <a:lnTo>
                        <a:pt x="0" y="0"/>
                      </a:lnTo>
                      <a:lnTo>
                        <a:pt x="23" y="0"/>
                      </a:lnTo>
                      <a:lnTo>
                        <a:pt x="2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948"/>
                <p:cNvSpPr>
                  <a:spLocks/>
                </p:cNvSpPr>
                <p:nvPr/>
              </p:nvSpPr>
              <p:spPr bwMode="auto">
                <a:xfrm>
                  <a:off x="1222359" y="2276537"/>
                  <a:ext cx="9525" cy="7938"/>
                </a:xfrm>
                <a:custGeom>
                  <a:avLst/>
                  <a:gdLst>
                    <a:gd name="T0" fmla="*/ 0 w 19"/>
                    <a:gd name="T1" fmla="*/ 1400263 h 15"/>
                    <a:gd name="T2" fmla="*/ 0 w 19"/>
                    <a:gd name="T3" fmla="*/ 1400263 h 15"/>
                    <a:gd name="T4" fmla="*/ 1005138 w 19"/>
                    <a:gd name="T5" fmla="*/ 279947 h 15"/>
                    <a:gd name="T6" fmla="*/ 2010778 w 19"/>
                    <a:gd name="T7" fmla="*/ 0 h 15"/>
                    <a:gd name="T8" fmla="*/ 3518234 w 19"/>
                    <a:gd name="T9" fmla="*/ 279947 h 15"/>
                    <a:gd name="T10" fmla="*/ 4775033 w 19"/>
                    <a:gd name="T11" fmla="*/ 1120316 h 15"/>
                    <a:gd name="T12" fmla="*/ 4775033 w 19"/>
                    <a:gd name="T13" fmla="*/ 1120316 h 15"/>
                    <a:gd name="T14" fmla="*/ 3769895 w 19"/>
                    <a:gd name="T15" fmla="*/ 4200790 h 15"/>
                    <a:gd name="T16" fmla="*/ 3769895 w 19"/>
                    <a:gd name="T17" fmla="*/ 4200790 h 15"/>
                    <a:gd name="T18" fmla="*/ 0 w 19"/>
                    <a:gd name="T19" fmla="*/ 1400263 h 15"/>
                    <a:gd name="T20" fmla="*/ 0 w 19"/>
                    <a:gd name="T21" fmla="*/ 1400263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15">
                      <a:moveTo>
                        <a:pt x="0" y="5"/>
                      </a:moveTo>
                      <a:lnTo>
                        <a:pt x="0" y="5"/>
                      </a:lnTo>
                      <a:lnTo>
                        <a:pt x="4" y="1"/>
                      </a:lnTo>
                      <a:lnTo>
                        <a:pt x="8" y="0"/>
                      </a:lnTo>
                      <a:lnTo>
                        <a:pt x="14" y="1"/>
                      </a:lnTo>
                      <a:lnTo>
                        <a:pt x="19" y="4"/>
                      </a:lnTo>
                      <a:lnTo>
                        <a:pt x="15" y="15"/>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949"/>
                <p:cNvSpPr>
                  <a:spLocks/>
                </p:cNvSpPr>
                <p:nvPr/>
              </p:nvSpPr>
              <p:spPr bwMode="auto">
                <a:xfrm>
                  <a:off x="1184259" y="2241612"/>
                  <a:ext cx="15875" cy="4763"/>
                </a:xfrm>
                <a:custGeom>
                  <a:avLst/>
                  <a:gdLst>
                    <a:gd name="T0" fmla="*/ 8690194 w 29"/>
                    <a:gd name="T1" fmla="*/ 709092 h 8"/>
                    <a:gd name="T2" fmla="*/ 8690194 w 29"/>
                    <a:gd name="T3" fmla="*/ 709092 h 8"/>
                    <a:gd name="T4" fmla="*/ 3895397 w 29"/>
                    <a:gd name="T5" fmla="*/ 2835771 h 8"/>
                    <a:gd name="T6" fmla="*/ 3895397 w 29"/>
                    <a:gd name="T7" fmla="*/ 2835771 h 8"/>
                    <a:gd name="T8" fmla="*/ 0 w 29"/>
                    <a:gd name="T9" fmla="*/ 709092 h 8"/>
                    <a:gd name="T10" fmla="*/ 0 w 29"/>
                    <a:gd name="T11" fmla="*/ 709092 h 8"/>
                    <a:gd name="T12" fmla="*/ 2097690 w 29"/>
                    <a:gd name="T13" fmla="*/ 354248 h 8"/>
                    <a:gd name="T14" fmla="*/ 4195379 w 29"/>
                    <a:gd name="T15" fmla="*/ 0 h 8"/>
                    <a:gd name="T16" fmla="*/ 6592504 w 29"/>
                    <a:gd name="T17" fmla="*/ 0 h 8"/>
                    <a:gd name="T18" fmla="*/ 8690194 w 29"/>
                    <a:gd name="T19" fmla="*/ 709092 h 8"/>
                    <a:gd name="T20" fmla="*/ 8690194 w 29"/>
                    <a:gd name="T21" fmla="*/ 709092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 h="8">
                      <a:moveTo>
                        <a:pt x="29" y="2"/>
                      </a:moveTo>
                      <a:lnTo>
                        <a:pt x="29" y="2"/>
                      </a:lnTo>
                      <a:lnTo>
                        <a:pt x="13" y="8"/>
                      </a:lnTo>
                      <a:lnTo>
                        <a:pt x="0" y="2"/>
                      </a:lnTo>
                      <a:lnTo>
                        <a:pt x="7" y="1"/>
                      </a:lnTo>
                      <a:lnTo>
                        <a:pt x="14" y="0"/>
                      </a:lnTo>
                      <a:lnTo>
                        <a:pt x="22" y="0"/>
                      </a:lnTo>
                      <a:lnTo>
                        <a:pt x="29"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950"/>
                <p:cNvSpPr>
                  <a:spLocks/>
                </p:cNvSpPr>
                <p:nvPr/>
              </p:nvSpPr>
              <p:spPr bwMode="auto">
                <a:xfrm>
                  <a:off x="1108059" y="2003487"/>
                  <a:ext cx="11113" cy="7938"/>
                </a:xfrm>
                <a:custGeom>
                  <a:avLst/>
                  <a:gdLst>
                    <a:gd name="T0" fmla="*/ 5880894 w 21"/>
                    <a:gd name="T1" fmla="*/ 0 h 17"/>
                    <a:gd name="T2" fmla="*/ 5880894 w 21"/>
                    <a:gd name="T3" fmla="*/ 0 h 17"/>
                    <a:gd name="T4" fmla="*/ 3920772 w 21"/>
                    <a:gd name="T5" fmla="*/ 3706579 h 17"/>
                    <a:gd name="T6" fmla="*/ 3920772 w 21"/>
                    <a:gd name="T7" fmla="*/ 3706579 h 17"/>
                    <a:gd name="T8" fmla="*/ 0 w 21"/>
                    <a:gd name="T9" fmla="*/ 3706579 h 17"/>
                    <a:gd name="T10" fmla="*/ 0 w 21"/>
                    <a:gd name="T11" fmla="*/ 3706579 h 17"/>
                    <a:gd name="T12" fmla="*/ 2240592 w 21"/>
                    <a:gd name="T13" fmla="*/ 1526431 h 17"/>
                    <a:gd name="T14" fmla="*/ 3920772 w 21"/>
                    <a:gd name="T15" fmla="*/ 654185 h 17"/>
                    <a:gd name="T16" fmla="*/ 5880894 w 21"/>
                    <a:gd name="T17" fmla="*/ 0 h 17"/>
                    <a:gd name="T18" fmla="*/ 5880894 w 21"/>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 h="17">
                      <a:moveTo>
                        <a:pt x="21" y="0"/>
                      </a:moveTo>
                      <a:lnTo>
                        <a:pt x="21" y="0"/>
                      </a:lnTo>
                      <a:lnTo>
                        <a:pt x="14" y="17"/>
                      </a:lnTo>
                      <a:lnTo>
                        <a:pt x="0" y="17"/>
                      </a:lnTo>
                      <a:lnTo>
                        <a:pt x="8" y="7"/>
                      </a:lnTo>
                      <a:lnTo>
                        <a:pt x="14" y="3"/>
                      </a:ln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951"/>
                <p:cNvSpPr>
                  <a:spLocks/>
                </p:cNvSpPr>
                <p:nvPr/>
              </p:nvSpPr>
              <p:spPr bwMode="auto">
                <a:xfrm>
                  <a:off x="1108059" y="2482912"/>
                  <a:ext cx="11113" cy="6350"/>
                </a:xfrm>
                <a:custGeom>
                  <a:avLst/>
                  <a:gdLst>
                    <a:gd name="T0" fmla="*/ 5880894 w 21"/>
                    <a:gd name="T1" fmla="*/ 1400175 h 12"/>
                    <a:gd name="T2" fmla="*/ 5880894 w 21"/>
                    <a:gd name="T3" fmla="*/ 1400175 h 12"/>
                    <a:gd name="T4" fmla="*/ 4200714 w 21"/>
                    <a:gd name="T5" fmla="*/ 2800350 h 12"/>
                    <a:gd name="T6" fmla="*/ 3080418 w 21"/>
                    <a:gd name="T7" fmla="*/ 3080279 h 12"/>
                    <a:gd name="T8" fmla="*/ 2240592 w 21"/>
                    <a:gd name="T9" fmla="*/ 3360208 h 12"/>
                    <a:gd name="T10" fmla="*/ 2240592 w 21"/>
                    <a:gd name="T11" fmla="*/ 3360208 h 12"/>
                    <a:gd name="T12" fmla="*/ 1120296 w 21"/>
                    <a:gd name="T13" fmla="*/ 3080279 h 12"/>
                    <a:gd name="T14" fmla="*/ 840354 w 21"/>
                    <a:gd name="T15" fmla="*/ 2239963 h 12"/>
                    <a:gd name="T16" fmla="*/ 559884 w 21"/>
                    <a:gd name="T17" fmla="*/ 1400175 h 12"/>
                    <a:gd name="T18" fmla="*/ 0 w 21"/>
                    <a:gd name="T19" fmla="*/ 0 h 12"/>
                    <a:gd name="T20" fmla="*/ 0 w 21"/>
                    <a:gd name="T21" fmla="*/ 0 h 12"/>
                    <a:gd name="T22" fmla="*/ 5600952 w 21"/>
                    <a:gd name="T23" fmla="*/ 279929 h 12"/>
                    <a:gd name="T24" fmla="*/ 5600952 w 21"/>
                    <a:gd name="T25" fmla="*/ 279929 h 12"/>
                    <a:gd name="T26" fmla="*/ 5880894 w 21"/>
                    <a:gd name="T27" fmla="*/ 1400175 h 12"/>
                    <a:gd name="T28" fmla="*/ 5880894 w 21"/>
                    <a:gd name="T29" fmla="*/ 1400175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 h="12">
                      <a:moveTo>
                        <a:pt x="21" y="5"/>
                      </a:moveTo>
                      <a:lnTo>
                        <a:pt x="21" y="5"/>
                      </a:lnTo>
                      <a:lnTo>
                        <a:pt x="15" y="10"/>
                      </a:lnTo>
                      <a:lnTo>
                        <a:pt x="11" y="11"/>
                      </a:lnTo>
                      <a:lnTo>
                        <a:pt x="8" y="12"/>
                      </a:lnTo>
                      <a:lnTo>
                        <a:pt x="4" y="11"/>
                      </a:lnTo>
                      <a:lnTo>
                        <a:pt x="3" y="8"/>
                      </a:lnTo>
                      <a:lnTo>
                        <a:pt x="2" y="5"/>
                      </a:lnTo>
                      <a:lnTo>
                        <a:pt x="0" y="0"/>
                      </a:lnTo>
                      <a:lnTo>
                        <a:pt x="20" y="1"/>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952"/>
                <p:cNvSpPr>
                  <a:spLocks/>
                </p:cNvSpPr>
                <p:nvPr/>
              </p:nvSpPr>
              <p:spPr bwMode="auto">
                <a:xfrm>
                  <a:off x="1073134" y="2538474"/>
                  <a:ext cx="12700" cy="4763"/>
                </a:xfrm>
                <a:custGeom>
                  <a:avLst/>
                  <a:gdLst>
                    <a:gd name="T0" fmla="*/ 7331364 w 22"/>
                    <a:gd name="T1" fmla="*/ 1960768 h 9"/>
                    <a:gd name="T2" fmla="*/ 7331364 w 22"/>
                    <a:gd name="T3" fmla="*/ 1960768 h 9"/>
                    <a:gd name="T4" fmla="*/ 6331527 w 22"/>
                    <a:gd name="T5" fmla="*/ 1960768 h 9"/>
                    <a:gd name="T6" fmla="*/ 5331691 w 22"/>
                    <a:gd name="T7" fmla="*/ 1960768 h 9"/>
                    <a:gd name="T8" fmla="*/ 3998768 w 22"/>
                    <a:gd name="T9" fmla="*/ 2520685 h 9"/>
                    <a:gd name="T10" fmla="*/ 2332759 w 22"/>
                    <a:gd name="T11" fmla="*/ 2520685 h 9"/>
                    <a:gd name="T12" fmla="*/ 1332923 w 22"/>
                    <a:gd name="T13" fmla="*/ 2520685 h 9"/>
                    <a:gd name="T14" fmla="*/ 333086 w 22"/>
                    <a:gd name="T15" fmla="*/ 1960768 h 9"/>
                    <a:gd name="T16" fmla="*/ 333086 w 22"/>
                    <a:gd name="T17" fmla="*/ 1960768 h 9"/>
                    <a:gd name="T18" fmla="*/ 0 w 22"/>
                    <a:gd name="T19" fmla="*/ 1400322 h 9"/>
                    <a:gd name="T20" fmla="*/ 0 w 22"/>
                    <a:gd name="T21" fmla="*/ 559917 h 9"/>
                    <a:gd name="T22" fmla="*/ 0 w 22"/>
                    <a:gd name="T23" fmla="*/ 559917 h 9"/>
                    <a:gd name="T24" fmla="*/ 3665682 w 22"/>
                    <a:gd name="T25" fmla="*/ 0 h 9"/>
                    <a:gd name="T26" fmla="*/ 5331691 w 22"/>
                    <a:gd name="T27" fmla="*/ 0 h 9"/>
                    <a:gd name="T28" fmla="*/ 6664614 w 22"/>
                    <a:gd name="T29" fmla="*/ 840405 h 9"/>
                    <a:gd name="T30" fmla="*/ 7331364 w 22"/>
                    <a:gd name="T31" fmla="*/ 1960768 h 9"/>
                    <a:gd name="T32" fmla="*/ 7331364 w 22"/>
                    <a:gd name="T33" fmla="*/ 1960768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 h="9">
                      <a:moveTo>
                        <a:pt x="22" y="7"/>
                      </a:moveTo>
                      <a:lnTo>
                        <a:pt x="22" y="7"/>
                      </a:lnTo>
                      <a:lnTo>
                        <a:pt x="19" y="7"/>
                      </a:lnTo>
                      <a:lnTo>
                        <a:pt x="16" y="7"/>
                      </a:lnTo>
                      <a:lnTo>
                        <a:pt x="12" y="9"/>
                      </a:lnTo>
                      <a:lnTo>
                        <a:pt x="7" y="9"/>
                      </a:lnTo>
                      <a:lnTo>
                        <a:pt x="4" y="9"/>
                      </a:lnTo>
                      <a:lnTo>
                        <a:pt x="1" y="7"/>
                      </a:lnTo>
                      <a:lnTo>
                        <a:pt x="0" y="5"/>
                      </a:lnTo>
                      <a:lnTo>
                        <a:pt x="0" y="2"/>
                      </a:lnTo>
                      <a:lnTo>
                        <a:pt x="11" y="0"/>
                      </a:lnTo>
                      <a:lnTo>
                        <a:pt x="16" y="0"/>
                      </a:lnTo>
                      <a:lnTo>
                        <a:pt x="20" y="3"/>
                      </a:lnTo>
                      <a:lnTo>
                        <a:pt x="22"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953"/>
                <p:cNvSpPr>
                  <a:spLocks/>
                </p:cNvSpPr>
                <p:nvPr/>
              </p:nvSpPr>
              <p:spPr bwMode="auto">
                <a:xfrm>
                  <a:off x="1120759" y="2489262"/>
                  <a:ext cx="12700" cy="7938"/>
                </a:xfrm>
                <a:custGeom>
                  <a:avLst/>
                  <a:gdLst>
                    <a:gd name="T0" fmla="*/ 7331364 w 22"/>
                    <a:gd name="T1" fmla="*/ 3706579 h 17"/>
                    <a:gd name="T2" fmla="*/ 7331364 w 22"/>
                    <a:gd name="T3" fmla="*/ 3706579 h 17"/>
                    <a:gd name="T4" fmla="*/ 4998605 w 22"/>
                    <a:gd name="T5" fmla="*/ 3052394 h 17"/>
                    <a:gd name="T6" fmla="*/ 2998932 w 22"/>
                    <a:gd name="T7" fmla="*/ 2180148 h 17"/>
                    <a:gd name="T8" fmla="*/ 0 w 22"/>
                    <a:gd name="T9" fmla="*/ 654185 h 17"/>
                    <a:gd name="T10" fmla="*/ 0 w 22"/>
                    <a:gd name="T11" fmla="*/ 654185 h 17"/>
                    <a:gd name="T12" fmla="*/ 1332923 w 22"/>
                    <a:gd name="T13" fmla="*/ 0 h 17"/>
                    <a:gd name="T14" fmla="*/ 2665845 w 22"/>
                    <a:gd name="T15" fmla="*/ 0 h 17"/>
                    <a:gd name="T16" fmla="*/ 3998768 w 22"/>
                    <a:gd name="T17" fmla="*/ 436123 h 17"/>
                    <a:gd name="T18" fmla="*/ 5331691 w 22"/>
                    <a:gd name="T19" fmla="*/ 654185 h 17"/>
                    <a:gd name="T20" fmla="*/ 5331691 w 22"/>
                    <a:gd name="T21" fmla="*/ 654185 h 17"/>
                    <a:gd name="T22" fmla="*/ 5998441 w 22"/>
                    <a:gd name="T23" fmla="*/ 2180148 h 17"/>
                    <a:gd name="T24" fmla="*/ 7331364 w 22"/>
                    <a:gd name="T25" fmla="*/ 3706579 h 17"/>
                    <a:gd name="T26" fmla="*/ 7331364 w 22"/>
                    <a:gd name="T27" fmla="*/ 3706579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 h="17">
                      <a:moveTo>
                        <a:pt x="22" y="17"/>
                      </a:moveTo>
                      <a:lnTo>
                        <a:pt x="22" y="17"/>
                      </a:lnTo>
                      <a:lnTo>
                        <a:pt x="15" y="14"/>
                      </a:lnTo>
                      <a:lnTo>
                        <a:pt x="9" y="10"/>
                      </a:lnTo>
                      <a:lnTo>
                        <a:pt x="0" y="3"/>
                      </a:lnTo>
                      <a:lnTo>
                        <a:pt x="4" y="0"/>
                      </a:lnTo>
                      <a:lnTo>
                        <a:pt x="8" y="0"/>
                      </a:lnTo>
                      <a:lnTo>
                        <a:pt x="12" y="2"/>
                      </a:lnTo>
                      <a:lnTo>
                        <a:pt x="16" y="3"/>
                      </a:lnTo>
                      <a:lnTo>
                        <a:pt x="18" y="10"/>
                      </a:lnTo>
                      <a:lnTo>
                        <a:pt x="22"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954"/>
                <p:cNvSpPr>
                  <a:spLocks/>
                </p:cNvSpPr>
                <p:nvPr/>
              </p:nvSpPr>
              <p:spPr bwMode="auto">
                <a:xfrm>
                  <a:off x="1047734" y="2155887"/>
                  <a:ext cx="11113" cy="6350"/>
                </a:xfrm>
                <a:custGeom>
                  <a:avLst/>
                  <a:gdLst>
                    <a:gd name="T0" fmla="*/ 765282 w 22"/>
                    <a:gd name="T1" fmla="*/ 0 h 11"/>
                    <a:gd name="T2" fmla="*/ 765282 w 22"/>
                    <a:gd name="T3" fmla="*/ 0 h 11"/>
                    <a:gd name="T4" fmla="*/ 5358487 w 22"/>
                    <a:gd name="T5" fmla="*/ 666750 h 11"/>
                    <a:gd name="T6" fmla="*/ 5358487 w 22"/>
                    <a:gd name="T7" fmla="*/ 666750 h 11"/>
                    <a:gd name="T8" fmla="*/ 5613580 w 22"/>
                    <a:gd name="T9" fmla="*/ 2332759 h 11"/>
                    <a:gd name="T10" fmla="*/ 5358487 w 22"/>
                    <a:gd name="T11" fmla="*/ 2998932 h 11"/>
                    <a:gd name="T12" fmla="*/ 4848299 w 22"/>
                    <a:gd name="T13" fmla="*/ 3665682 h 11"/>
                    <a:gd name="T14" fmla="*/ 3827418 w 22"/>
                    <a:gd name="T15" fmla="*/ 2998932 h 11"/>
                    <a:gd name="T16" fmla="*/ 3827418 w 22"/>
                    <a:gd name="T17" fmla="*/ 2998932 h 11"/>
                    <a:gd name="T18" fmla="*/ 2041256 w 22"/>
                    <a:gd name="T19" fmla="*/ 2332759 h 11"/>
                    <a:gd name="T20" fmla="*/ 0 w 22"/>
                    <a:gd name="T21" fmla="*/ 666750 h 11"/>
                    <a:gd name="T22" fmla="*/ 0 w 22"/>
                    <a:gd name="T23" fmla="*/ 666750 h 11"/>
                    <a:gd name="T24" fmla="*/ 765282 w 22"/>
                    <a:gd name="T25" fmla="*/ 0 h 11"/>
                    <a:gd name="T26" fmla="*/ 765282 w 22"/>
                    <a:gd name="T27" fmla="*/ 0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 h="11">
                      <a:moveTo>
                        <a:pt x="3" y="0"/>
                      </a:moveTo>
                      <a:lnTo>
                        <a:pt x="3" y="0"/>
                      </a:lnTo>
                      <a:lnTo>
                        <a:pt x="21" y="2"/>
                      </a:lnTo>
                      <a:lnTo>
                        <a:pt x="22" y="7"/>
                      </a:lnTo>
                      <a:lnTo>
                        <a:pt x="21" y="9"/>
                      </a:lnTo>
                      <a:lnTo>
                        <a:pt x="19" y="11"/>
                      </a:lnTo>
                      <a:lnTo>
                        <a:pt x="15" y="9"/>
                      </a:lnTo>
                      <a:lnTo>
                        <a:pt x="8" y="7"/>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955"/>
                <p:cNvSpPr>
                  <a:spLocks/>
                </p:cNvSpPr>
                <p:nvPr/>
              </p:nvSpPr>
              <p:spPr bwMode="auto">
                <a:xfrm>
                  <a:off x="-27003" y="2062224"/>
                  <a:ext cx="9525" cy="9525"/>
                </a:xfrm>
                <a:custGeom>
                  <a:avLst/>
                  <a:gdLst>
                    <a:gd name="T0" fmla="*/ 5040313 w 18"/>
                    <a:gd name="T1" fmla="*/ 0 h 18"/>
                    <a:gd name="T2" fmla="*/ 5040313 w 18"/>
                    <a:gd name="T3" fmla="*/ 0 h 18"/>
                    <a:gd name="T4" fmla="*/ 279929 w 18"/>
                    <a:gd name="T5" fmla="*/ 5040313 h 18"/>
                    <a:gd name="T6" fmla="*/ 279929 w 18"/>
                    <a:gd name="T7" fmla="*/ 5040313 h 18"/>
                    <a:gd name="T8" fmla="*/ 0 w 18"/>
                    <a:gd name="T9" fmla="*/ 3920067 h 18"/>
                    <a:gd name="T10" fmla="*/ 279929 w 18"/>
                    <a:gd name="T11" fmla="*/ 3080279 h 18"/>
                    <a:gd name="T12" fmla="*/ 559858 w 18"/>
                    <a:gd name="T13" fmla="*/ 2239963 h 18"/>
                    <a:gd name="T14" fmla="*/ 1400175 w 18"/>
                    <a:gd name="T15" fmla="*/ 1680104 h 18"/>
                    <a:gd name="T16" fmla="*/ 3080279 w 18"/>
                    <a:gd name="T17" fmla="*/ 840317 h 18"/>
                    <a:gd name="T18" fmla="*/ 5040313 w 18"/>
                    <a:gd name="T19" fmla="*/ 0 h 18"/>
                    <a:gd name="T20" fmla="*/ 5040313 w 18"/>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8" y="0"/>
                      </a:moveTo>
                      <a:lnTo>
                        <a:pt x="18" y="0"/>
                      </a:lnTo>
                      <a:lnTo>
                        <a:pt x="1" y="18"/>
                      </a:lnTo>
                      <a:lnTo>
                        <a:pt x="0" y="14"/>
                      </a:lnTo>
                      <a:lnTo>
                        <a:pt x="1" y="11"/>
                      </a:lnTo>
                      <a:lnTo>
                        <a:pt x="2" y="8"/>
                      </a:lnTo>
                      <a:lnTo>
                        <a:pt x="5" y="6"/>
                      </a:lnTo>
                      <a:lnTo>
                        <a:pt x="11" y="3"/>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956"/>
                <p:cNvSpPr>
                  <a:spLocks/>
                </p:cNvSpPr>
                <p:nvPr/>
              </p:nvSpPr>
              <p:spPr bwMode="auto">
                <a:xfrm>
                  <a:off x="923909" y="2514662"/>
                  <a:ext cx="11113" cy="6350"/>
                </a:xfrm>
                <a:custGeom>
                  <a:avLst/>
                  <a:gdLst>
                    <a:gd name="T0" fmla="*/ 0 w 22"/>
                    <a:gd name="T1" fmla="*/ 806450 h 10"/>
                    <a:gd name="T2" fmla="*/ 0 w 22"/>
                    <a:gd name="T3" fmla="*/ 806450 h 10"/>
                    <a:gd name="T4" fmla="*/ 1786162 w 22"/>
                    <a:gd name="T5" fmla="*/ 806450 h 10"/>
                    <a:gd name="T6" fmla="*/ 3062137 w 22"/>
                    <a:gd name="T7" fmla="*/ 0 h 10"/>
                    <a:gd name="T8" fmla="*/ 4592700 w 22"/>
                    <a:gd name="T9" fmla="*/ 0 h 10"/>
                    <a:gd name="T10" fmla="*/ 5358487 w 22"/>
                    <a:gd name="T11" fmla="*/ 806450 h 10"/>
                    <a:gd name="T12" fmla="*/ 5613580 w 22"/>
                    <a:gd name="T13" fmla="*/ 1209675 h 10"/>
                    <a:gd name="T14" fmla="*/ 5613580 w 22"/>
                    <a:gd name="T15" fmla="*/ 1209675 h 10"/>
                    <a:gd name="T16" fmla="*/ 4592700 w 22"/>
                    <a:gd name="T17" fmla="*/ 3225800 h 10"/>
                    <a:gd name="T18" fmla="*/ 4082512 w 22"/>
                    <a:gd name="T19" fmla="*/ 4032250 h 10"/>
                    <a:gd name="T20" fmla="*/ 3572324 w 22"/>
                    <a:gd name="T21" fmla="*/ 4032250 h 10"/>
                    <a:gd name="T22" fmla="*/ 2041256 w 22"/>
                    <a:gd name="T23" fmla="*/ 3225800 h 10"/>
                    <a:gd name="T24" fmla="*/ 0 w 22"/>
                    <a:gd name="T25" fmla="*/ 806450 h 10"/>
                    <a:gd name="T26" fmla="*/ 0 w 22"/>
                    <a:gd name="T27" fmla="*/ 80645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 h="10">
                      <a:moveTo>
                        <a:pt x="0" y="2"/>
                      </a:moveTo>
                      <a:lnTo>
                        <a:pt x="0" y="2"/>
                      </a:lnTo>
                      <a:lnTo>
                        <a:pt x="7" y="2"/>
                      </a:lnTo>
                      <a:lnTo>
                        <a:pt x="12" y="0"/>
                      </a:lnTo>
                      <a:lnTo>
                        <a:pt x="18" y="0"/>
                      </a:lnTo>
                      <a:lnTo>
                        <a:pt x="21" y="2"/>
                      </a:lnTo>
                      <a:lnTo>
                        <a:pt x="22" y="3"/>
                      </a:lnTo>
                      <a:lnTo>
                        <a:pt x="18" y="8"/>
                      </a:lnTo>
                      <a:lnTo>
                        <a:pt x="16" y="10"/>
                      </a:lnTo>
                      <a:lnTo>
                        <a:pt x="14" y="10"/>
                      </a:lnTo>
                      <a:lnTo>
                        <a:pt x="8" y="8"/>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957"/>
                <p:cNvSpPr>
                  <a:spLocks/>
                </p:cNvSpPr>
                <p:nvPr/>
              </p:nvSpPr>
              <p:spPr bwMode="auto">
                <a:xfrm>
                  <a:off x="1127109" y="1981262"/>
                  <a:ext cx="15875" cy="3175"/>
                </a:xfrm>
                <a:custGeom>
                  <a:avLst/>
                  <a:gdLst>
                    <a:gd name="T0" fmla="*/ 8690194 w 29"/>
                    <a:gd name="T1" fmla="*/ 1440089 h 7"/>
                    <a:gd name="T2" fmla="*/ 8690194 w 29"/>
                    <a:gd name="T3" fmla="*/ 1440089 h 7"/>
                    <a:gd name="T4" fmla="*/ 6592504 w 29"/>
                    <a:gd name="T5" fmla="*/ 1028700 h 7"/>
                    <a:gd name="T6" fmla="*/ 5094233 w 29"/>
                    <a:gd name="T7" fmla="*/ 822779 h 7"/>
                    <a:gd name="T8" fmla="*/ 3895397 w 29"/>
                    <a:gd name="T9" fmla="*/ 822779 h 7"/>
                    <a:gd name="T10" fmla="*/ 2097690 w 29"/>
                    <a:gd name="T11" fmla="*/ 1028700 h 7"/>
                    <a:gd name="T12" fmla="*/ 2097690 w 29"/>
                    <a:gd name="T13" fmla="*/ 1028700 h 7"/>
                    <a:gd name="T14" fmla="*/ 1797707 w 29"/>
                    <a:gd name="T15" fmla="*/ 1440089 h 7"/>
                    <a:gd name="T16" fmla="*/ 898853 w 29"/>
                    <a:gd name="T17" fmla="*/ 1028700 h 7"/>
                    <a:gd name="T18" fmla="*/ 599418 w 29"/>
                    <a:gd name="T19" fmla="*/ 822779 h 7"/>
                    <a:gd name="T20" fmla="*/ 0 w 29"/>
                    <a:gd name="T21" fmla="*/ 205921 h 7"/>
                    <a:gd name="T22" fmla="*/ 0 w 29"/>
                    <a:gd name="T23" fmla="*/ 205921 h 7"/>
                    <a:gd name="T24" fmla="*/ 6592504 w 29"/>
                    <a:gd name="T25" fmla="*/ 0 h 7"/>
                    <a:gd name="T26" fmla="*/ 6592504 w 29"/>
                    <a:gd name="T27" fmla="*/ 0 h 7"/>
                    <a:gd name="T28" fmla="*/ 7491358 w 29"/>
                    <a:gd name="T29" fmla="*/ 617311 h 7"/>
                    <a:gd name="T30" fmla="*/ 8690194 w 29"/>
                    <a:gd name="T31" fmla="*/ 1440089 h 7"/>
                    <a:gd name="T32" fmla="*/ 8690194 w 29"/>
                    <a:gd name="T33" fmla="*/ 1440089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 h="7">
                      <a:moveTo>
                        <a:pt x="29" y="7"/>
                      </a:moveTo>
                      <a:lnTo>
                        <a:pt x="29" y="7"/>
                      </a:lnTo>
                      <a:lnTo>
                        <a:pt x="22" y="5"/>
                      </a:lnTo>
                      <a:lnTo>
                        <a:pt x="17" y="4"/>
                      </a:lnTo>
                      <a:lnTo>
                        <a:pt x="13" y="4"/>
                      </a:lnTo>
                      <a:lnTo>
                        <a:pt x="7" y="5"/>
                      </a:lnTo>
                      <a:lnTo>
                        <a:pt x="6" y="7"/>
                      </a:lnTo>
                      <a:lnTo>
                        <a:pt x="3" y="5"/>
                      </a:lnTo>
                      <a:lnTo>
                        <a:pt x="2" y="4"/>
                      </a:lnTo>
                      <a:lnTo>
                        <a:pt x="0" y="1"/>
                      </a:lnTo>
                      <a:lnTo>
                        <a:pt x="22" y="0"/>
                      </a:lnTo>
                      <a:lnTo>
                        <a:pt x="25" y="3"/>
                      </a:lnTo>
                      <a:lnTo>
                        <a:pt x="2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958"/>
                <p:cNvSpPr>
                  <a:spLocks/>
                </p:cNvSpPr>
                <p:nvPr/>
              </p:nvSpPr>
              <p:spPr bwMode="auto">
                <a:xfrm>
                  <a:off x="1098534" y="2370199"/>
                  <a:ext cx="9525" cy="6350"/>
                </a:xfrm>
                <a:custGeom>
                  <a:avLst/>
                  <a:gdLst>
                    <a:gd name="T0" fmla="*/ 0 w 18"/>
                    <a:gd name="T1" fmla="*/ 1670050 h 13"/>
                    <a:gd name="T2" fmla="*/ 0 w 18"/>
                    <a:gd name="T3" fmla="*/ 1670050 h 13"/>
                    <a:gd name="T4" fmla="*/ 1120246 w 18"/>
                    <a:gd name="T5" fmla="*/ 0 h 13"/>
                    <a:gd name="T6" fmla="*/ 1120246 w 18"/>
                    <a:gd name="T7" fmla="*/ 0 h 13"/>
                    <a:gd name="T8" fmla="*/ 5040313 w 18"/>
                    <a:gd name="T9" fmla="*/ 2624504 h 13"/>
                    <a:gd name="T10" fmla="*/ 5040313 w 18"/>
                    <a:gd name="T11" fmla="*/ 2624504 h 13"/>
                    <a:gd name="T12" fmla="*/ 4199996 w 18"/>
                    <a:gd name="T13" fmla="*/ 2863362 h 13"/>
                    <a:gd name="T14" fmla="*/ 3360208 w 18"/>
                    <a:gd name="T15" fmla="*/ 3101731 h 13"/>
                    <a:gd name="T16" fmla="*/ 2239963 w 18"/>
                    <a:gd name="T17" fmla="*/ 2863362 h 13"/>
                    <a:gd name="T18" fmla="*/ 1120246 w 18"/>
                    <a:gd name="T19" fmla="*/ 2147277 h 13"/>
                    <a:gd name="T20" fmla="*/ 840317 w 18"/>
                    <a:gd name="T21" fmla="*/ 2147277 h 13"/>
                    <a:gd name="T22" fmla="*/ 0 w 18"/>
                    <a:gd name="T23" fmla="*/ 2147277 h 13"/>
                    <a:gd name="T24" fmla="*/ 0 w 18"/>
                    <a:gd name="T25" fmla="*/ 2147277 h 13"/>
                    <a:gd name="T26" fmla="*/ 0 w 18"/>
                    <a:gd name="T27" fmla="*/ 1670050 h 13"/>
                    <a:gd name="T28" fmla="*/ 0 w 18"/>
                    <a:gd name="T29" fmla="*/ 167005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8" h="13">
                      <a:moveTo>
                        <a:pt x="0" y="7"/>
                      </a:moveTo>
                      <a:lnTo>
                        <a:pt x="0" y="7"/>
                      </a:lnTo>
                      <a:lnTo>
                        <a:pt x="4" y="0"/>
                      </a:lnTo>
                      <a:lnTo>
                        <a:pt x="18" y="11"/>
                      </a:lnTo>
                      <a:lnTo>
                        <a:pt x="15" y="12"/>
                      </a:lnTo>
                      <a:lnTo>
                        <a:pt x="12" y="13"/>
                      </a:lnTo>
                      <a:lnTo>
                        <a:pt x="8" y="12"/>
                      </a:lnTo>
                      <a:lnTo>
                        <a:pt x="4" y="9"/>
                      </a:lnTo>
                      <a:lnTo>
                        <a:pt x="3" y="9"/>
                      </a:lnTo>
                      <a:lnTo>
                        <a:pt x="0" y="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 name="Freeform 959"/>
                <p:cNvSpPr>
                  <a:spLocks/>
                </p:cNvSpPr>
                <p:nvPr/>
              </p:nvSpPr>
              <p:spPr bwMode="auto">
                <a:xfrm>
                  <a:off x="1012809" y="2162237"/>
                  <a:ext cx="9525" cy="4763"/>
                </a:xfrm>
                <a:custGeom>
                  <a:avLst/>
                  <a:gdLst>
                    <a:gd name="T0" fmla="*/ 4708712 w 17"/>
                    <a:gd name="T1" fmla="*/ 2240727 h 9"/>
                    <a:gd name="T2" fmla="*/ 4708712 w 17"/>
                    <a:gd name="T3" fmla="*/ 2240727 h 9"/>
                    <a:gd name="T4" fmla="*/ 3453093 w 17"/>
                    <a:gd name="T5" fmla="*/ 2520685 h 9"/>
                    <a:gd name="T6" fmla="*/ 1883709 w 17"/>
                    <a:gd name="T7" fmla="*/ 2520685 h 9"/>
                    <a:gd name="T8" fmla="*/ 1883709 w 17"/>
                    <a:gd name="T9" fmla="*/ 2520685 h 9"/>
                    <a:gd name="T10" fmla="*/ 941854 w 17"/>
                    <a:gd name="T11" fmla="*/ 2240727 h 9"/>
                    <a:gd name="T12" fmla="*/ 628090 w 17"/>
                    <a:gd name="T13" fmla="*/ 1960768 h 9"/>
                    <a:gd name="T14" fmla="*/ 0 w 17"/>
                    <a:gd name="T15" fmla="*/ 1400322 h 9"/>
                    <a:gd name="T16" fmla="*/ 628090 w 17"/>
                    <a:gd name="T17" fmla="*/ 840405 h 9"/>
                    <a:gd name="T18" fmla="*/ 628090 w 17"/>
                    <a:gd name="T19" fmla="*/ 840405 h 9"/>
                    <a:gd name="T20" fmla="*/ 1255619 w 17"/>
                    <a:gd name="T21" fmla="*/ 0 h 9"/>
                    <a:gd name="T22" fmla="*/ 2511238 w 17"/>
                    <a:gd name="T23" fmla="*/ 0 h 9"/>
                    <a:gd name="T24" fmla="*/ 2511238 w 17"/>
                    <a:gd name="T25" fmla="*/ 0 h 9"/>
                    <a:gd name="T26" fmla="*/ 4081182 w 17"/>
                    <a:gd name="T27" fmla="*/ 840405 h 9"/>
                    <a:gd name="T28" fmla="*/ 5336801 w 17"/>
                    <a:gd name="T29" fmla="*/ 1400322 h 9"/>
                    <a:gd name="T30" fmla="*/ 5336801 w 17"/>
                    <a:gd name="T31" fmla="*/ 1400322 h 9"/>
                    <a:gd name="T32" fmla="*/ 4708712 w 17"/>
                    <a:gd name="T33" fmla="*/ 2240727 h 9"/>
                    <a:gd name="T34" fmla="*/ 4708712 w 17"/>
                    <a:gd name="T35" fmla="*/ 2240727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 h="9">
                      <a:moveTo>
                        <a:pt x="15" y="8"/>
                      </a:moveTo>
                      <a:lnTo>
                        <a:pt x="15" y="8"/>
                      </a:lnTo>
                      <a:lnTo>
                        <a:pt x="11" y="9"/>
                      </a:lnTo>
                      <a:lnTo>
                        <a:pt x="6" y="9"/>
                      </a:lnTo>
                      <a:lnTo>
                        <a:pt x="3" y="8"/>
                      </a:lnTo>
                      <a:lnTo>
                        <a:pt x="2" y="7"/>
                      </a:lnTo>
                      <a:lnTo>
                        <a:pt x="0" y="5"/>
                      </a:lnTo>
                      <a:lnTo>
                        <a:pt x="2" y="3"/>
                      </a:lnTo>
                      <a:lnTo>
                        <a:pt x="4" y="0"/>
                      </a:lnTo>
                      <a:lnTo>
                        <a:pt x="8" y="0"/>
                      </a:lnTo>
                      <a:lnTo>
                        <a:pt x="13" y="3"/>
                      </a:lnTo>
                      <a:lnTo>
                        <a:pt x="17" y="5"/>
                      </a:lnTo>
                      <a:lnTo>
                        <a:pt x="1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960"/>
                <p:cNvSpPr>
                  <a:spLocks/>
                </p:cNvSpPr>
                <p:nvPr/>
              </p:nvSpPr>
              <p:spPr bwMode="auto">
                <a:xfrm>
                  <a:off x="1068372" y="2274949"/>
                  <a:ext cx="9525" cy="4763"/>
                </a:xfrm>
                <a:custGeom>
                  <a:avLst/>
                  <a:gdLst>
                    <a:gd name="T0" fmla="*/ 4775033 w 19"/>
                    <a:gd name="T1" fmla="*/ 1587984 h 10"/>
                    <a:gd name="T2" fmla="*/ 4775033 w 19"/>
                    <a:gd name="T3" fmla="*/ 1587984 h 10"/>
                    <a:gd name="T4" fmla="*/ 1507958 w 19"/>
                    <a:gd name="T5" fmla="*/ 2268617 h 10"/>
                    <a:gd name="T6" fmla="*/ 1507958 w 19"/>
                    <a:gd name="T7" fmla="*/ 2268617 h 10"/>
                    <a:gd name="T8" fmla="*/ 753979 w 19"/>
                    <a:gd name="T9" fmla="*/ 1814703 h 10"/>
                    <a:gd name="T10" fmla="*/ 0 w 19"/>
                    <a:gd name="T11" fmla="*/ 1361265 h 10"/>
                    <a:gd name="T12" fmla="*/ 0 w 19"/>
                    <a:gd name="T13" fmla="*/ 1361265 h 10"/>
                    <a:gd name="T14" fmla="*/ 0 w 19"/>
                    <a:gd name="T15" fmla="*/ 907352 h 10"/>
                    <a:gd name="T16" fmla="*/ 251159 w 19"/>
                    <a:gd name="T17" fmla="*/ 226719 h 10"/>
                    <a:gd name="T18" fmla="*/ 251159 w 19"/>
                    <a:gd name="T19" fmla="*/ 226719 h 10"/>
                    <a:gd name="T20" fmla="*/ 1005138 w 19"/>
                    <a:gd name="T21" fmla="*/ 0 h 10"/>
                    <a:gd name="T22" fmla="*/ 1759117 w 19"/>
                    <a:gd name="T23" fmla="*/ 0 h 10"/>
                    <a:gd name="T24" fmla="*/ 1759117 w 19"/>
                    <a:gd name="T25" fmla="*/ 0 h 10"/>
                    <a:gd name="T26" fmla="*/ 3015916 w 19"/>
                    <a:gd name="T27" fmla="*/ 680633 h 10"/>
                    <a:gd name="T28" fmla="*/ 4775033 w 19"/>
                    <a:gd name="T29" fmla="*/ 1587984 h 10"/>
                    <a:gd name="T30" fmla="*/ 4775033 w 19"/>
                    <a:gd name="T31" fmla="*/ 1587984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 h="10">
                      <a:moveTo>
                        <a:pt x="19" y="7"/>
                      </a:moveTo>
                      <a:lnTo>
                        <a:pt x="19" y="7"/>
                      </a:lnTo>
                      <a:lnTo>
                        <a:pt x="6" y="10"/>
                      </a:lnTo>
                      <a:lnTo>
                        <a:pt x="3" y="8"/>
                      </a:lnTo>
                      <a:lnTo>
                        <a:pt x="0" y="6"/>
                      </a:lnTo>
                      <a:lnTo>
                        <a:pt x="0" y="4"/>
                      </a:lnTo>
                      <a:lnTo>
                        <a:pt x="1" y="1"/>
                      </a:lnTo>
                      <a:lnTo>
                        <a:pt x="4" y="0"/>
                      </a:lnTo>
                      <a:lnTo>
                        <a:pt x="7" y="0"/>
                      </a:lnTo>
                      <a:lnTo>
                        <a:pt x="12" y="3"/>
                      </a:lnTo>
                      <a:lnTo>
                        <a:pt x="1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5" name="Freeform 961"/>
                <p:cNvSpPr>
                  <a:spLocks/>
                </p:cNvSpPr>
                <p:nvPr/>
              </p:nvSpPr>
              <p:spPr bwMode="auto">
                <a:xfrm>
                  <a:off x="1136634" y="2490849"/>
                  <a:ext cx="11113" cy="4763"/>
                </a:xfrm>
                <a:custGeom>
                  <a:avLst/>
                  <a:gdLst>
                    <a:gd name="T0" fmla="*/ 6174938 w 20"/>
                    <a:gd name="T1" fmla="*/ 2268617 h 10"/>
                    <a:gd name="T2" fmla="*/ 6174938 w 20"/>
                    <a:gd name="T3" fmla="*/ 2268617 h 10"/>
                    <a:gd name="T4" fmla="*/ 4322401 w 20"/>
                    <a:gd name="T5" fmla="*/ 2268617 h 10"/>
                    <a:gd name="T6" fmla="*/ 2469864 w 20"/>
                    <a:gd name="T7" fmla="*/ 2041898 h 10"/>
                    <a:gd name="T8" fmla="*/ 0 w 20"/>
                    <a:gd name="T9" fmla="*/ 1134547 h 10"/>
                    <a:gd name="T10" fmla="*/ 0 w 20"/>
                    <a:gd name="T11" fmla="*/ 1134547 h 10"/>
                    <a:gd name="T12" fmla="*/ 617327 w 20"/>
                    <a:gd name="T13" fmla="*/ 0 h 10"/>
                    <a:gd name="T14" fmla="*/ 1235210 w 20"/>
                    <a:gd name="T15" fmla="*/ 0 h 10"/>
                    <a:gd name="T16" fmla="*/ 2161479 w 20"/>
                    <a:gd name="T17" fmla="*/ 0 h 10"/>
                    <a:gd name="T18" fmla="*/ 3087747 w 20"/>
                    <a:gd name="T19" fmla="*/ 453914 h 10"/>
                    <a:gd name="T20" fmla="*/ 3087747 w 20"/>
                    <a:gd name="T21" fmla="*/ 453914 h 10"/>
                    <a:gd name="T22" fmla="*/ 6174938 w 20"/>
                    <a:gd name="T23" fmla="*/ 1587984 h 10"/>
                    <a:gd name="T24" fmla="*/ 6174938 w 20"/>
                    <a:gd name="T25" fmla="*/ 1587984 h 10"/>
                    <a:gd name="T26" fmla="*/ 6174938 w 20"/>
                    <a:gd name="T27" fmla="*/ 2268617 h 10"/>
                    <a:gd name="T28" fmla="*/ 6174938 w 20"/>
                    <a:gd name="T29" fmla="*/ 2268617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0">
                      <a:moveTo>
                        <a:pt x="20" y="10"/>
                      </a:moveTo>
                      <a:lnTo>
                        <a:pt x="20" y="10"/>
                      </a:lnTo>
                      <a:lnTo>
                        <a:pt x="14" y="10"/>
                      </a:lnTo>
                      <a:lnTo>
                        <a:pt x="8" y="9"/>
                      </a:lnTo>
                      <a:lnTo>
                        <a:pt x="0" y="5"/>
                      </a:lnTo>
                      <a:lnTo>
                        <a:pt x="2" y="0"/>
                      </a:lnTo>
                      <a:lnTo>
                        <a:pt x="4" y="0"/>
                      </a:lnTo>
                      <a:lnTo>
                        <a:pt x="7" y="0"/>
                      </a:lnTo>
                      <a:lnTo>
                        <a:pt x="10" y="2"/>
                      </a:lnTo>
                      <a:lnTo>
                        <a:pt x="20" y="7"/>
                      </a:lnTo>
                      <a:lnTo>
                        <a:pt x="2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 name="Freeform 962"/>
                <p:cNvSpPr>
                  <a:spLocks/>
                </p:cNvSpPr>
                <p:nvPr/>
              </p:nvSpPr>
              <p:spPr bwMode="auto">
                <a:xfrm>
                  <a:off x="1135047" y="2065399"/>
                  <a:ext cx="12700" cy="3175"/>
                </a:xfrm>
                <a:custGeom>
                  <a:avLst/>
                  <a:gdLst>
                    <a:gd name="T0" fmla="*/ 0 w 24"/>
                    <a:gd name="T1" fmla="*/ 806450 h 5"/>
                    <a:gd name="T2" fmla="*/ 0 w 24"/>
                    <a:gd name="T3" fmla="*/ 806450 h 5"/>
                    <a:gd name="T4" fmla="*/ 6720417 w 24"/>
                    <a:gd name="T5" fmla="*/ 0 h 5"/>
                    <a:gd name="T6" fmla="*/ 6720417 w 24"/>
                    <a:gd name="T7" fmla="*/ 0 h 5"/>
                    <a:gd name="T8" fmla="*/ 5040313 w 24"/>
                    <a:gd name="T9" fmla="*/ 2016125 h 5"/>
                    <a:gd name="T10" fmla="*/ 3920067 w 24"/>
                    <a:gd name="T11" fmla="*/ 2016125 h 5"/>
                    <a:gd name="T12" fmla="*/ 2520421 w 24"/>
                    <a:gd name="T13" fmla="*/ 2016125 h 5"/>
                    <a:gd name="T14" fmla="*/ 0 w 24"/>
                    <a:gd name="T15" fmla="*/ 806450 h 5"/>
                    <a:gd name="T16" fmla="*/ 0 w 24"/>
                    <a:gd name="T17" fmla="*/ 80645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5">
                      <a:moveTo>
                        <a:pt x="0" y="2"/>
                      </a:moveTo>
                      <a:lnTo>
                        <a:pt x="0" y="2"/>
                      </a:lnTo>
                      <a:lnTo>
                        <a:pt x="24" y="0"/>
                      </a:lnTo>
                      <a:lnTo>
                        <a:pt x="18" y="5"/>
                      </a:lnTo>
                      <a:lnTo>
                        <a:pt x="14" y="5"/>
                      </a:lnTo>
                      <a:lnTo>
                        <a:pt x="9" y="5"/>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 name="Freeform 963"/>
                <p:cNvSpPr>
                  <a:spLocks/>
                </p:cNvSpPr>
                <p:nvPr/>
              </p:nvSpPr>
              <p:spPr bwMode="auto">
                <a:xfrm>
                  <a:off x="1162034" y="2227324"/>
                  <a:ext cx="12700" cy="6350"/>
                </a:xfrm>
                <a:custGeom>
                  <a:avLst/>
                  <a:gdLst>
                    <a:gd name="T0" fmla="*/ 6451600 w 25"/>
                    <a:gd name="T1" fmla="*/ 954454 h 13"/>
                    <a:gd name="T2" fmla="*/ 6451600 w 25"/>
                    <a:gd name="T3" fmla="*/ 954454 h 13"/>
                    <a:gd name="T4" fmla="*/ 0 w 25"/>
                    <a:gd name="T5" fmla="*/ 3101731 h 13"/>
                    <a:gd name="T6" fmla="*/ 0 w 25"/>
                    <a:gd name="T7" fmla="*/ 3101731 h 13"/>
                    <a:gd name="T8" fmla="*/ 774192 w 25"/>
                    <a:gd name="T9" fmla="*/ 2147277 h 13"/>
                    <a:gd name="T10" fmla="*/ 1548384 w 25"/>
                    <a:gd name="T11" fmla="*/ 1670050 h 13"/>
                    <a:gd name="T12" fmla="*/ 3354832 w 25"/>
                    <a:gd name="T13" fmla="*/ 1192823 h 13"/>
                    <a:gd name="T14" fmla="*/ 4645152 w 25"/>
                    <a:gd name="T15" fmla="*/ 477227 h 13"/>
                    <a:gd name="T16" fmla="*/ 5419344 w 25"/>
                    <a:gd name="T17" fmla="*/ 477227 h 13"/>
                    <a:gd name="T18" fmla="*/ 5677408 w 25"/>
                    <a:gd name="T19" fmla="*/ 0 h 13"/>
                    <a:gd name="T20" fmla="*/ 5677408 w 25"/>
                    <a:gd name="T21" fmla="*/ 0 h 13"/>
                    <a:gd name="T22" fmla="*/ 6451600 w 25"/>
                    <a:gd name="T23" fmla="*/ 954454 h 13"/>
                    <a:gd name="T24" fmla="*/ 6451600 w 25"/>
                    <a:gd name="T25" fmla="*/ 954454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3">
                      <a:moveTo>
                        <a:pt x="25" y="4"/>
                      </a:moveTo>
                      <a:lnTo>
                        <a:pt x="25" y="4"/>
                      </a:lnTo>
                      <a:lnTo>
                        <a:pt x="0" y="13"/>
                      </a:lnTo>
                      <a:lnTo>
                        <a:pt x="3" y="9"/>
                      </a:lnTo>
                      <a:lnTo>
                        <a:pt x="6" y="7"/>
                      </a:lnTo>
                      <a:lnTo>
                        <a:pt x="13" y="5"/>
                      </a:lnTo>
                      <a:lnTo>
                        <a:pt x="18" y="2"/>
                      </a:lnTo>
                      <a:lnTo>
                        <a:pt x="21" y="2"/>
                      </a:lnTo>
                      <a:lnTo>
                        <a:pt x="22" y="0"/>
                      </a:lnTo>
                      <a:lnTo>
                        <a:pt x="2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Freeform 964"/>
                <p:cNvSpPr>
                  <a:spLocks/>
                </p:cNvSpPr>
                <p:nvPr/>
              </p:nvSpPr>
              <p:spPr bwMode="auto">
                <a:xfrm>
                  <a:off x="1173147" y="2276537"/>
                  <a:ext cx="7938" cy="7938"/>
                </a:xfrm>
                <a:custGeom>
                  <a:avLst/>
                  <a:gdLst>
                    <a:gd name="T0" fmla="*/ 1864209 w 13"/>
                    <a:gd name="T1" fmla="*/ 4847065 h 13"/>
                    <a:gd name="T2" fmla="*/ 1864209 w 13"/>
                    <a:gd name="T3" fmla="*/ 4847065 h 13"/>
                    <a:gd name="T4" fmla="*/ 0 w 13"/>
                    <a:gd name="T5" fmla="*/ 0 h 13"/>
                    <a:gd name="T6" fmla="*/ 0 w 13"/>
                    <a:gd name="T7" fmla="*/ 0 h 13"/>
                    <a:gd name="T8" fmla="*/ 4847065 w 13"/>
                    <a:gd name="T9" fmla="*/ 1118647 h 13"/>
                    <a:gd name="T10" fmla="*/ 4847065 w 13"/>
                    <a:gd name="T11" fmla="*/ 1118647 h 13"/>
                    <a:gd name="T12" fmla="*/ 4847065 w 13"/>
                    <a:gd name="T13" fmla="*/ 2609770 h 13"/>
                    <a:gd name="T14" fmla="*/ 3728418 w 13"/>
                    <a:gd name="T15" fmla="*/ 3728418 h 13"/>
                    <a:gd name="T16" fmla="*/ 3355942 w 13"/>
                    <a:gd name="T17" fmla="*/ 4101504 h 13"/>
                    <a:gd name="T18" fmla="*/ 1864209 w 13"/>
                    <a:gd name="T19" fmla="*/ 4847065 h 13"/>
                    <a:gd name="T20" fmla="*/ 1864209 w 13"/>
                    <a:gd name="T21" fmla="*/ 4847065 h 13"/>
                    <a:gd name="T22" fmla="*/ 1864209 w 13"/>
                    <a:gd name="T23" fmla="*/ 4847065 h 13"/>
                    <a:gd name="T24" fmla="*/ 1864209 w 13"/>
                    <a:gd name="T25" fmla="*/ 4847065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 h="13">
                      <a:moveTo>
                        <a:pt x="5" y="13"/>
                      </a:moveTo>
                      <a:lnTo>
                        <a:pt x="5" y="13"/>
                      </a:lnTo>
                      <a:lnTo>
                        <a:pt x="0" y="0"/>
                      </a:lnTo>
                      <a:lnTo>
                        <a:pt x="13" y="3"/>
                      </a:lnTo>
                      <a:lnTo>
                        <a:pt x="13" y="7"/>
                      </a:lnTo>
                      <a:lnTo>
                        <a:pt x="10" y="10"/>
                      </a:lnTo>
                      <a:lnTo>
                        <a:pt x="9" y="11"/>
                      </a:lnTo>
                      <a:lnTo>
                        <a:pt x="5"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 name="Freeform 965"/>
                <p:cNvSpPr>
                  <a:spLocks/>
                </p:cNvSpPr>
                <p:nvPr/>
              </p:nvSpPr>
              <p:spPr bwMode="auto">
                <a:xfrm>
                  <a:off x="1057259" y="2286062"/>
                  <a:ext cx="11113" cy="1588"/>
                </a:xfrm>
                <a:custGeom>
                  <a:avLst/>
                  <a:gdLst>
                    <a:gd name="T0" fmla="*/ 5613580 w 22"/>
                    <a:gd name="T1" fmla="*/ 472827 h 4"/>
                    <a:gd name="T2" fmla="*/ 5613580 w 22"/>
                    <a:gd name="T3" fmla="*/ 472827 h 4"/>
                    <a:gd name="T4" fmla="*/ 3572324 w 22"/>
                    <a:gd name="T5" fmla="*/ 630436 h 4"/>
                    <a:gd name="T6" fmla="*/ 2041256 w 22"/>
                    <a:gd name="T7" fmla="*/ 630436 h 4"/>
                    <a:gd name="T8" fmla="*/ 1020881 w 22"/>
                    <a:gd name="T9" fmla="*/ 472827 h 4"/>
                    <a:gd name="T10" fmla="*/ 0 w 22"/>
                    <a:gd name="T11" fmla="*/ 0 h 4"/>
                    <a:gd name="T12" fmla="*/ 0 w 22"/>
                    <a:gd name="T13" fmla="*/ 0 h 4"/>
                    <a:gd name="T14" fmla="*/ 1020881 w 22"/>
                    <a:gd name="T15" fmla="*/ 157609 h 4"/>
                    <a:gd name="T16" fmla="*/ 2551444 w 22"/>
                    <a:gd name="T17" fmla="*/ 0 h 4"/>
                    <a:gd name="T18" fmla="*/ 3827418 w 22"/>
                    <a:gd name="T19" fmla="*/ 0 h 4"/>
                    <a:gd name="T20" fmla="*/ 4592700 w 22"/>
                    <a:gd name="T21" fmla="*/ 157609 h 4"/>
                    <a:gd name="T22" fmla="*/ 5613580 w 22"/>
                    <a:gd name="T23" fmla="*/ 472827 h 4"/>
                    <a:gd name="T24" fmla="*/ 5613580 w 22"/>
                    <a:gd name="T25" fmla="*/ 472827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4">
                      <a:moveTo>
                        <a:pt x="22" y="3"/>
                      </a:moveTo>
                      <a:lnTo>
                        <a:pt x="22" y="3"/>
                      </a:lnTo>
                      <a:lnTo>
                        <a:pt x="14" y="4"/>
                      </a:lnTo>
                      <a:lnTo>
                        <a:pt x="8" y="4"/>
                      </a:lnTo>
                      <a:lnTo>
                        <a:pt x="4" y="3"/>
                      </a:lnTo>
                      <a:lnTo>
                        <a:pt x="0" y="0"/>
                      </a:lnTo>
                      <a:lnTo>
                        <a:pt x="4" y="1"/>
                      </a:lnTo>
                      <a:lnTo>
                        <a:pt x="10" y="0"/>
                      </a:lnTo>
                      <a:lnTo>
                        <a:pt x="15" y="0"/>
                      </a:lnTo>
                      <a:lnTo>
                        <a:pt x="18" y="1"/>
                      </a:lnTo>
                      <a:lnTo>
                        <a:pt x="2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966"/>
                <p:cNvSpPr>
                  <a:spLocks/>
                </p:cNvSpPr>
                <p:nvPr/>
              </p:nvSpPr>
              <p:spPr bwMode="auto">
                <a:xfrm>
                  <a:off x="1209659" y="2282887"/>
                  <a:ext cx="9525" cy="6350"/>
                </a:xfrm>
                <a:custGeom>
                  <a:avLst/>
                  <a:gdLst>
                    <a:gd name="T0" fmla="*/ 5336801 w 17"/>
                    <a:gd name="T1" fmla="*/ 1400175 h 12"/>
                    <a:gd name="T2" fmla="*/ 5336801 w 17"/>
                    <a:gd name="T3" fmla="*/ 1400175 h 12"/>
                    <a:gd name="T4" fmla="*/ 0 w 17"/>
                    <a:gd name="T5" fmla="*/ 3360208 h 12"/>
                    <a:gd name="T6" fmla="*/ 0 w 17"/>
                    <a:gd name="T7" fmla="*/ 3360208 h 12"/>
                    <a:gd name="T8" fmla="*/ 1255619 w 17"/>
                    <a:gd name="T9" fmla="*/ 0 h 12"/>
                    <a:gd name="T10" fmla="*/ 1255619 w 17"/>
                    <a:gd name="T11" fmla="*/ 0 h 12"/>
                    <a:gd name="T12" fmla="*/ 5336801 w 17"/>
                    <a:gd name="T13" fmla="*/ 1400175 h 12"/>
                    <a:gd name="T14" fmla="*/ 5336801 w 17"/>
                    <a:gd name="T15" fmla="*/ 1400175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7" y="5"/>
                      </a:moveTo>
                      <a:lnTo>
                        <a:pt x="17" y="5"/>
                      </a:lnTo>
                      <a:lnTo>
                        <a:pt x="0" y="12"/>
                      </a:lnTo>
                      <a:lnTo>
                        <a:pt x="4" y="0"/>
                      </a:lnTo>
                      <a:lnTo>
                        <a:pt x="17"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967"/>
                <p:cNvSpPr>
                  <a:spLocks/>
                </p:cNvSpPr>
                <p:nvPr/>
              </p:nvSpPr>
              <p:spPr bwMode="auto">
                <a:xfrm>
                  <a:off x="1127109" y="2149537"/>
                  <a:ext cx="11113" cy="3175"/>
                </a:xfrm>
                <a:custGeom>
                  <a:avLst/>
                  <a:gdLst>
                    <a:gd name="T0" fmla="*/ 5613580 w 22"/>
                    <a:gd name="T1" fmla="*/ 1680104 h 6"/>
                    <a:gd name="T2" fmla="*/ 5613580 w 22"/>
                    <a:gd name="T3" fmla="*/ 1680104 h 6"/>
                    <a:gd name="T4" fmla="*/ 0 w 22"/>
                    <a:gd name="T5" fmla="*/ 840317 h 6"/>
                    <a:gd name="T6" fmla="*/ 0 w 22"/>
                    <a:gd name="T7" fmla="*/ 840317 h 6"/>
                    <a:gd name="T8" fmla="*/ 2041256 w 22"/>
                    <a:gd name="T9" fmla="*/ 0 h 6"/>
                    <a:gd name="T10" fmla="*/ 3572324 w 22"/>
                    <a:gd name="T11" fmla="*/ 0 h 6"/>
                    <a:gd name="T12" fmla="*/ 4592700 w 22"/>
                    <a:gd name="T13" fmla="*/ 559858 h 6"/>
                    <a:gd name="T14" fmla="*/ 5613580 w 22"/>
                    <a:gd name="T15" fmla="*/ 1680104 h 6"/>
                    <a:gd name="T16" fmla="*/ 5613580 w 22"/>
                    <a:gd name="T17" fmla="*/ 1680104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6">
                      <a:moveTo>
                        <a:pt x="22" y="6"/>
                      </a:moveTo>
                      <a:lnTo>
                        <a:pt x="22" y="6"/>
                      </a:lnTo>
                      <a:lnTo>
                        <a:pt x="0" y="3"/>
                      </a:lnTo>
                      <a:lnTo>
                        <a:pt x="8" y="0"/>
                      </a:lnTo>
                      <a:lnTo>
                        <a:pt x="14" y="0"/>
                      </a:lnTo>
                      <a:lnTo>
                        <a:pt x="18" y="2"/>
                      </a:lnTo>
                      <a:lnTo>
                        <a:pt x="2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968"/>
                <p:cNvSpPr>
                  <a:spLocks/>
                </p:cNvSpPr>
                <p:nvPr/>
              </p:nvSpPr>
              <p:spPr bwMode="auto">
                <a:xfrm>
                  <a:off x="1123934" y="2057462"/>
                  <a:ext cx="7938" cy="4763"/>
                </a:xfrm>
                <a:custGeom>
                  <a:avLst/>
                  <a:gdLst>
                    <a:gd name="T0" fmla="*/ 3938240 w 16"/>
                    <a:gd name="T1" fmla="*/ 1852127 h 7"/>
                    <a:gd name="T2" fmla="*/ 3938240 w 16"/>
                    <a:gd name="T3" fmla="*/ 1852127 h 7"/>
                    <a:gd name="T4" fmla="*/ 2707354 w 16"/>
                    <a:gd name="T5" fmla="*/ 3240881 h 7"/>
                    <a:gd name="T6" fmla="*/ 1969120 w 16"/>
                    <a:gd name="T7" fmla="*/ 3240881 h 7"/>
                    <a:gd name="T8" fmla="*/ 984808 w 16"/>
                    <a:gd name="T9" fmla="*/ 2778190 h 7"/>
                    <a:gd name="T10" fmla="*/ 0 w 16"/>
                    <a:gd name="T11" fmla="*/ 0 h 7"/>
                    <a:gd name="T12" fmla="*/ 0 w 16"/>
                    <a:gd name="T13" fmla="*/ 0 h 7"/>
                    <a:gd name="T14" fmla="*/ 984808 w 16"/>
                    <a:gd name="T15" fmla="*/ 0 h 7"/>
                    <a:gd name="T16" fmla="*/ 1969120 w 16"/>
                    <a:gd name="T17" fmla="*/ 926063 h 7"/>
                    <a:gd name="T18" fmla="*/ 2953928 w 16"/>
                    <a:gd name="T19" fmla="*/ 1388755 h 7"/>
                    <a:gd name="T20" fmla="*/ 3938240 w 16"/>
                    <a:gd name="T21" fmla="*/ 1852127 h 7"/>
                    <a:gd name="T22" fmla="*/ 3938240 w 16"/>
                    <a:gd name="T23" fmla="*/ 185212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7">
                      <a:moveTo>
                        <a:pt x="16" y="4"/>
                      </a:moveTo>
                      <a:lnTo>
                        <a:pt x="16" y="4"/>
                      </a:lnTo>
                      <a:lnTo>
                        <a:pt x="11" y="7"/>
                      </a:lnTo>
                      <a:lnTo>
                        <a:pt x="8" y="7"/>
                      </a:lnTo>
                      <a:lnTo>
                        <a:pt x="4" y="6"/>
                      </a:lnTo>
                      <a:lnTo>
                        <a:pt x="0" y="0"/>
                      </a:lnTo>
                      <a:lnTo>
                        <a:pt x="4" y="0"/>
                      </a:lnTo>
                      <a:lnTo>
                        <a:pt x="8" y="2"/>
                      </a:lnTo>
                      <a:lnTo>
                        <a:pt x="12" y="3"/>
                      </a:lnTo>
                      <a:lnTo>
                        <a:pt x="16"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969"/>
                <p:cNvSpPr>
                  <a:spLocks/>
                </p:cNvSpPr>
                <p:nvPr/>
              </p:nvSpPr>
              <p:spPr bwMode="auto">
                <a:xfrm>
                  <a:off x="1027097" y="2540062"/>
                  <a:ext cx="9525" cy="4763"/>
                </a:xfrm>
                <a:custGeom>
                  <a:avLst/>
                  <a:gdLst>
                    <a:gd name="T0" fmla="*/ 0 w 18"/>
                    <a:gd name="T1" fmla="*/ 680633 h 10"/>
                    <a:gd name="T2" fmla="*/ 0 w 18"/>
                    <a:gd name="T3" fmla="*/ 680633 h 10"/>
                    <a:gd name="T4" fmla="*/ 2800350 w 18"/>
                    <a:gd name="T5" fmla="*/ 0 h 10"/>
                    <a:gd name="T6" fmla="*/ 2800350 w 18"/>
                    <a:gd name="T7" fmla="*/ 0 h 10"/>
                    <a:gd name="T8" fmla="*/ 5040313 w 18"/>
                    <a:gd name="T9" fmla="*/ 2268617 h 10"/>
                    <a:gd name="T10" fmla="*/ 5040313 w 18"/>
                    <a:gd name="T11" fmla="*/ 2268617 h 10"/>
                    <a:gd name="T12" fmla="*/ 279929 w 18"/>
                    <a:gd name="T13" fmla="*/ 1134547 h 10"/>
                    <a:gd name="T14" fmla="*/ 279929 w 18"/>
                    <a:gd name="T15" fmla="*/ 1134547 h 10"/>
                    <a:gd name="T16" fmla="*/ 0 w 18"/>
                    <a:gd name="T17" fmla="*/ 680633 h 10"/>
                    <a:gd name="T18" fmla="*/ 0 w 18"/>
                    <a:gd name="T19" fmla="*/ 68063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 h="10">
                      <a:moveTo>
                        <a:pt x="0" y="3"/>
                      </a:moveTo>
                      <a:lnTo>
                        <a:pt x="0" y="3"/>
                      </a:lnTo>
                      <a:lnTo>
                        <a:pt x="10" y="0"/>
                      </a:lnTo>
                      <a:lnTo>
                        <a:pt x="18" y="10"/>
                      </a:lnTo>
                      <a:lnTo>
                        <a:pt x="1" y="5"/>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970"/>
                <p:cNvSpPr>
                  <a:spLocks/>
                </p:cNvSpPr>
                <p:nvPr/>
              </p:nvSpPr>
              <p:spPr bwMode="auto">
                <a:xfrm>
                  <a:off x="1071547" y="2020949"/>
                  <a:ext cx="6350" cy="6350"/>
                </a:xfrm>
                <a:custGeom>
                  <a:avLst/>
                  <a:gdLst>
                    <a:gd name="T0" fmla="*/ 3665682 w 11"/>
                    <a:gd name="T1" fmla="*/ 3360208 h 12"/>
                    <a:gd name="T2" fmla="*/ 3665682 w 11"/>
                    <a:gd name="T3" fmla="*/ 3360208 h 12"/>
                    <a:gd name="T4" fmla="*/ 1666009 w 11"/>
                    <a:gd name="T5" fmla="*/ 3080279 h 12"/>
                    <a:gd name="T6" fmla="*/ 999836 w 11"/>
                    <a:gd name="T7" fmla="*/ 2239963 h 12"/>
                    <a:gd name="T8" fmla="*/ 333086 w 11"/>
                    <a:gd name="T9" fmla="*/ 1120246 h 12"/>
                    <a:gd name="T10" fmla="*/ 0 w 11"/>
                    <a:gd name="T11" fmla="*/ 0 h 12"/>
                    <a:gd name="T12" fmla="*/ 0 w 11"/>
                    <a:gd name="T13" fmla="*/ 0 h 12"/>
                    <a:gd name="T14" fmla="*/ 1666009 w 11"/>
                    <a:gd name="T15" fmla="*/ 279929 h 12"/>
                    <a:gd name="T16" fmla="*/ 2665845 w 11"/>
                    <a:gd name="T17" fmla="*/ 1400175 h 12"/>
                    <a:gd name="T18" fmla="*/ 3665682 w 11"/>
                    <a:gd name="T19" fmla="*/ 3360208 h 12"/>
                    <a:gd name="T20" fmla="*/ 3665682 w 11"/>
                    <a:gd name="T21" fmla="*/ 3360208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12">
                      <a:moveTo>
                        <a:pt x="11" y="12"/>
                      </a:moveTo>
                      <a:lnTo>
                        <a:pt x="11" y="12"/>
                      </a:lnTo>
                      <a:lnTo>
                        <a:pt x="5" y="11"/>
                      </a:lnTo>
                      <a:lnTo>
                        <a:pt x="3" y="8"/>
                      </a:lnTo>
                      <a:lnTo>
                        <a:pt x="1" y="4"/>
                      </a:lnTo>
                      <a:lnTo>
                        <a:pt x="0" y="0"/>
                      </a:lnTo>
                      <a:lnTo>
                        <a:pt x="5" y="1"/>
                      </a:lnTo>
                      <a:lnTo>
                        <a:pt x="8" y="5"/>
                      </a:lnTo>
                      <a:lnTo>
                        <a:pt x="1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5" name="Freeform 971"/>
                <p:cNvSpPr>
                  <a:spLocks/>
                </p:cNvSpPr>
                <p:nvPr/>
              </p:nvSpPr>
              <p:spPr bwMode="auto">
                <a:xfrm>
                  <a:off x="977884" y="2582924"/>
                  <a:ext cx="6350" cy="6350"/>
                </a:xfrm>
                <a:custGeom>
                  <a:avLst/>
                  <a:gdLst>
                    <a:gd name="T0" fmla="*/ 3360208 w 12"/>
                    <a:gd name="T1" fmla="*/ 0 h 10"/>
                    <a:gd name="T2" fmla="*/ 3360208 w 12"/>
                    <a:gd name="T3" fmla="*/ 0 h 10"/>
                    <a:gd name="T4" fmla="*/ 2520421 w 12"/>
                    <a:gd name="T5" fmla="*/ 403225 h 10"/>
                    <a:gd name="T6" fmla="*/ 2239963 w 12"/>
                    <a:gd name="T7" fmla="*/ 1209675 h 10"/>
                    <a:gd name="T8" fmla="*/ 1960033 w 12"/>
                    <a:gd name="T9" fmla="*/ 2016125 h 10"/>
                    <a:gd name="T10" fmla="*/ 1120246 w 12"/>
                    <a:gd name="T11" fmla="*/ 3225800 h 10"/>
                    <a:gd name="T12" fmla="*/ 559858 w 12"/>
                    <a:gd name="T13" fmla="*/ 4032250 h 10"/>
                    <a:gd name="T14" fmla="*/ 0 w 12"/>
                    <a:gd name="T15" fmla="*/ 3225800 h 10"/>
                    <a:gd name="T16" fmla="*/ 0 w 12"/>
                    <a:gd name="T17" fmla="*/ 3225800 h 10"/>
                    <a:gd name="T18" fmla="*/ 559858 w 12"/>
                    <a:gd name="T19" fmla="*/ 2822575 h 10"/>
                    <a:gd name="T20" fmla="*/ 1120246 w 12"/>
                    <a:gd name="T21" fmla="*/ 1209675 h 10"/>
                    <a:gd name="T22" fmla="*/ 1960033 w 12"/>
                    <a:gd name="T23" fmla="*/ 0 h 10"/>
                    <a:gd name="T24" fmla="*/ 2520421 w 12"/>
                    <a:gd name="T25" fmla="*/ 0 h 10"/>
                    <a:gd name="T26" fmla="*/ 3360208 w 12"/>
                    <a:gd name="T27" fmla="*/ 0 h 10"/>
                    <a:gd name="T28" fmla="*/ 3360208 w 12"/>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10">
                      <a:moveTo>
                        <a:pt x="12" y="0"/>
                      </a:moveTo>
                      <a:lnTo>
                        <a:pt x="12" y="0"/>
                      </a:lnTo>
                      <a:lnTo>
                        <a:pt x="9" y="1"/>
                      </a:lnTo>
                      <a:lnTo>
                        <a:pt x="8" y="3"/>
                      </a:lnTo>
                      <a:lnTo>
                        <a:pt x="7" y="5"/>
                      </a:lnTo>
                      <a:lnTo>
                        <a:pt x="4" y="8"/>
                      </a:lnTo>
                      <a:lnTo>
                        <a:pt x="2" y="10"/>
                      </a:lnTo>
                      <a:lnTo>
                        <a:pt x="0" y="8"/>
                      </a:lnTo>
                      <a:lnTo>
                        <a:pt x="2" y="7"/>
                      </a:lnTo>
                      <a:lnTo>
                        <a:pt x="4" y="3"/>
                      </a:lnTo>
                      <a:lnTo>
                        <a:pt x="7" y="0"/>
                      </a:lnTo>
                      <a:lnTo>
                        <a:pt x="9" y="0"/>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6" name="Freeform 972"/>
                <p:cNvSpPr>
                  <a:spLocks/>
                </p:cNvSpPr>
                <p:nvPr/>
              </p:nvSpPr>
              <p:spPr bwMode="auto">
                <a:xfrm>
                  <a:off x="1068372" y="2378137"/>
                  <a:ext cx="7938" cy="3175"/>
                </a:xfrm>
                <a:custGeom>
                  <a:avLst/>
                  <a:gdLst>
                    <a:gd name="T0" fmla="*/ 0 w 15"/>
                    <a:gd name="T1" fmla="*/ 1120246 h 6"/>
                    <a:gd name="T2" fmla="*/ 0 w 15"/>
                    <a:gd name="T3" fmla="*/ 1120246 h 6"/>
                    <a:gd name="T4" fmla="*/ 559894 w 15"/>
                    <a:gd name="T5" fmla="*/ 559858 h 6"/>
                    <a:gd name="T6" fmla="*/ 1960157 w 15"/>
                    <a:gd name="T7" fmla="*/ 0 h 6"/>
                    <a:gd name="T8" fmla="*/ 3080473 w 15"/>
                    <a:gd name="T9" fmla="*/ 0 h 6"/>
                    <a:gd name="T10" fmla="*/ 4200790 w 15"/>
                    <a:gd name="T11" fmla="*/ 559858 h 6"/>
                    <a:gd name="T12" fmla="*/ 4200790 w 15"/>
                    <a:gd name="T13" fmla="*/ 559858 h 6"/>
                    <a:gd name="T14" fmla="*/ 3080473 w 15"/>
                    <a:gd name="T15" fmla="*/ 1120246 h 6"/>
                    <a:gd name="T16" fmla="*/ 1960157 w 15"/>
                    <a:gd name="T17" fmla="*/ 1680104 h 6"/>
                    <a:gd name="T18" fmla="*/ 1120316 w 15"/>
                    <a:gd name="T19" fmla="*/ 1120246 h 6"/>
                    <a:gd name="T20" fmla="*/ 0 w 15"/>
                    <a:gd name="T21" fmla="*/ 1120246 h 6"/>
                    <a:gd name="T22" fmla="*/ 0 w 15"/>
                    <a:gd name="T23" fmla="*/ 112024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 h="6">
                      <a:moveTo>
                        <a:pt x="0" y="4"/>
                      </a:moveTo>
                      <a:lnTo>
                        <a:pt x="0" y="4"/>
                      </a:lnTo>
                      <a:lnTo>
                        <a:pt x="2" y="2"/>
                      </a:lnTo>
                      <a:lnTo>
                        <a:pt x="7" y="0"/>
                      </a:lnTo>
                      <a:lnTo>
                        <a:pt x="11" y="0"/>
                      </a:lnTo>
                      <a:lnTo>
                        <a:pt x="15" y="2"/>
                      </a:lnTo>
                      <a:lnTo>
                        <a:pt x="11" y="4"/>
                      </a:lnTo>
                      <a:lnTo>
                        <a:pt x="7" y="6"/>
                      </a:lnTo>
                      <a:lnTo>
                        <a:pt x="4" y="4"/>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7" name="Freeform 973"/>
                <p:cNvSpPr>
                  <a:spLocks/>
                </p:cNvSpPr>
                <p:nvPr/>
              </p:nvSpPr>
              <p:spPr bwMode="auto">
                <a:xfrm>
                  <a:off x="1130284" y="2074924"/>
                  <a:ext cx="6350" cy="4763"/>
                </a:xfrm>
                <a:custGeom>
                  <a:avLst/>
                  <a:gdLst>
                    <a:gd name="T0" fmla="*/ 0 w 13"/>
                    <a:gd name="T1" fmla="*/ 1587984 h 10"/>
                    <a:gd name="T2" fmla="*/ 0 w 13"/>
                    <a:gd name="T3" fmla="*/ 1587984 h 10"/>
                    <a:gd name="T4" fmla="*/ 2386135 w 13"/>
                    <a:gd name="T5" fmla="*/ 0 h 10"/>
                    <a:gd name="T6" fmla="*/ 2386135 w 13"/>
                    <a:gd name="T7" fmla="*/ 0 h 10"/>
                    <a:gd name="T8" fmla="*/ 3101731 w 13"/>
                    <a:gd name="T9" fmla="*/ 1361265 h 10"/>
                    <a:gd name="T10" fmla="*/ 3101731 w 13"/>
                    <a:gd name="T11" fmla="*/ 1361265 h 10"/>
                    <a:gd name="T12" fmla="*/ 477227 w 13"/>
                    <a:gd name="T13" fmla="*/ 2268617 h 10"/>
                    <a:gd name="T14" fmla="*/ 477227 w 13"/>
                    <a:gd name="T15" fmla="*/ 2268617 h 10"/>
                    <a:gd name="T16" fmla="*/ 0 w 13"/>
                    <a:gd name="T17" fmla="*/ 1587984 h 10"/>
                    <a:gd name="T18" fmla="*/ 0 w 13"/>
                    <a:gd name="T19" fmla="*/ 1587984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0">
                      <a:moveTo>
                        <a:pt x="0" y="7"/>
                      </a:moveTo>
                      <a:lnTo>
                        <a:pt x="0" y="7"/>
                      </a:lnTo>
                      <a:lnTo>
                        <a:pt x="10" y="0"/>
                      </a:lnTo>
                      <a:lnTo>
                        <a:pt x="13" y="6"/>
                      </a:lnTo>
                      <a:lnTo>
                        <a:pt x="2" y="1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8" name="Freeform 974"/>
                <p:cNvSpPr>
                  <a:spLocks/>
                </p:cNvSpPr>
                <p:nvPr/>
              </p:nvSpPr>
              <p:spPr bwMode="auto">
                <a:xfrm>
                  <a:off x="1074722" y="2282887"/>
                  <a:ext cx="7938" cy="3175"/>
                </a:xfrm>
                <a:custGeom>
                  <a:avLst/>
                  <a:gdLst>
                    <a:gd name="T0" fmla="*/ 3706579 w 17"/>
                    <a:gd name="T1" fmla="*/ 157559 h 8"/>
                    <a:gd name="T2" fmla="*/ 3706579 w 17"/>
                    <a:gd name="T3" fmla="*/ 157559 h 8"/>
                    <a:gd name="T4" fmla="*/ 0 w 17"/>
                    <a:gd name="T5" fmla="*/ 1260078 h 8"/>
                    <a:gd name="T6" fmla="*/ 0 w 17"/>
                    <a:gd name="T7" fmla="*/ 1260078 h 8"/>
                    <a:gd name="T8" fmla="*/ 218062 w 17"/>
                    <a:gd name="T9" fmla="*/ 630238 h 8"/>
                    <a:gd name="T10" fmla="*/ 872246 w 17"/>
                    <a:gd name="T11" fmla="*/ 157559 h 8"/>
                    <a:gd name="T12" fmla="*/ 1744492 w 17"/>
                    <a:gd name="T13" fmla="*/ 0 h 8"/>
                    <a:gd name="T14" fmla="*/ 3706579 w 17"/>
                    <a:gd name="T15" fmla="*/ 157559 h 8"/>
                    <a:gd name="T16" fmla="*/ 3706579 w 17"/>
                    <a:gd name="T17" fmla="*/ 157559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 h="8">
                      <a:moveTo>
                        <a:pt x="17" y="1"/>
                      </a:moveTo>
                      <a:lnTo>
                        <a:pt x="17" y="1"/>
                      </a:lnTo>
                      <a:lnTo>
                        <a:pt x="0" y="8"/>
                      </a:lnTo>
                      <a:lnTo>
                        <a:pt x="1" y="4"/>
                      </a:lnTo>
                      <a:lnTo>
                        <a:pt x="4" y="1"/>
                      </a:lnTo>
                      <a:lnTo>
                        <a:pt x="8" y="0"/>
                      </a:lnTo>
                      <a:lnTo>
                        <a:pt x="1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9" name="Freeform 975"/>
                <p:cNvSpPr>
                  <a:spLocks/>
                </p:cNvSpPr>
                <p:nvPr/>
              </p:nvSpPr>
              <p:spPr bwMode="auto">
                <a:xfrm>
                  <a:off x="1057259" y="2359087"/>
                  <a:ext cx="3175" cy="7938"/>
                </a:xfrm>
                <a:custGeom>
                  <a:avLst/>
                  <a:gdLst>
                    <a:gd name="T0" fmla="*/ 0 w 8"/>
                    <a:gd name="T1" fmla="*/ 4179357 h 14"/>
                    <a:gd name="T2" fmla="*/ 0 w 8"/>
                    <a:gd name="T3" fmla="*/ 4179357 h 14"/>
                    <a:gd name="T4" fmla="*/ 1102519 w 8"/>
                    <a:gd name="T5" fmla="*/ 0 h 14"/>
                    <a:gd name="T6" fmla="*/ 1102519 w 8"/>
                    <a:gd name="T7" fmla="*/ 0 h 14"/>
                    <a:gd name="T8" fmla="*/ 1260078 w 8"/>
                    <a:gd name="T9" fmla="*/ 1928934 h 14"/>
                    <a:gd name="T10" fmla="*/ 1260078 w 8"/>
                    <a:gd name="T11" fmla="*/ 2893401 h 14"/>
                    <a:gd name="T12" fmla="*/ 787400 w 8"/>
                    <a:gd name="T13" fmla="*/ 3536379 h 14"/>
                    <a:gd name="T14" fmla="*/ 630238 w 8"/>
                    <a:gd name="T15" fmla="*/ 4500846 h 14"/>
                    <a:gd name="T16" fmla="*/ 630238 w 8"/>
                    <a:gd name="T17" fmla="*/ 4500846 h 14"/>
                    <a:gd name="T18" fmla="*/ 0 w 8"/>
                    <a:gd name="T19" fmla="*/ 4179357 h 14"/>
                    <a:gd name="T20" fmla="*/ 0 w 8"/>
                    <a:gd name="T21" fmla="*/ 4179357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4">
                      <a:moveTo>
                        <a:pt x="0" y="13"/>
                      </a:moveTo>
                      <a:lnTo>
                        <a:pt x="0" y="13"/>
                      </a:lnTo>
                      <a:lnTo>
                        <a:pt x="7" y="0"/>
                      </a:lnTo>
                      <a:lnTo>
                        <a:pt x="8" y="6"/>
                      </a:lnTo>
                      <a:lnTo>
                        <a:pt x="8" y="9"/>
                      </a:lnTo>
                      <a:lnTo>
                        <a:pt x="5" y="11"/>
                      </a:lnTo>
                      <a:lnTo>
                        <a:pt x="4" y="14"/>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0" name="Freeform 976"/>
                <p:cNvSpPr>
                  <a:spLocks/>
                </p:cNvSpPr>
                <p:nvPr/>
              </p:nvSpPr>
              <p:spPr bwMode="auto">
                <a:xfrm>
                  <a:off x="1009634" y="2505137"/>
                  <a:ext cx="6350" cy="6350"/>
                </a:xfrm>
                <a:custGeom>
                  <a:avLst/>
                  <a:gdLst>
                    <a:gd name="T0" fmla="*/ 3665682 w 11"/>
                    <a:gd name="T1" fmla="*/ 0 h 11"/>
                    <a:gd name="T2" fmla="*/ 3665682 w 11"/>
                    <a:gd name="T3" fmla="*/ 0 h 11"/>
                    <a:gd name="T4" fmla="*/ 999836 w 11"/>
                    <a:gd name="T5" fmla="*/ 3665682 h 11"/>
                    <a:gd name="T6" fmla="*/ 999836 w 11"/>
                    <a:gd name="T7" fmla="*/ 3665682 h 11"/>
                    <a:gd name="T8" fmla="*/ 0 w 11"/>
                    <a:gd name="T9" fmla="*/ 0 h 11"/>
                    <a:gd name="T10" fmla="*/ 0 w 11"/>
                    <a:gd name="T11" fmla="*/ 0 h 11"/>
                    <a:gd name="T12" fmla="*/ 3665682 w 11"/>
                    <a:gd name="T13" fmla="*/ 0 h 11"/>
                    <a:gd name="T14" fmla="*/ 3665682 w 11"/>
                    <a:gd name="T15" fmla="*/ 0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 h="11">
                      <a:moveTo>
                        <a:pt x="11" y="0"/>
                      </a:moveTo>
                      <a:lnTo>
                        <a:pt x="11" y="0"/>
                      </a:lnTo>
                      <a:lnTo>
                        <a:pt x="3" y="11"/>
                      </a:lnTo>
                      <a:lnTo>
                        <a:pt x="0" y="0"/>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1" name="Freeform 977"/>
                <p:cNvSpPr>
                  <a:spLocks/>
                </p:cNvSpPr>
                <p:nvPr/>
              </p:nvSpPr>
              <p:spPr bwMode="auto">
                <a:xfrm>
                  <a:off x="969947" y="2314637"/>
                  <a:ext cx="4763" cy="6350"/>
                </a:xfrm>
                <a:custGeom>
                  <a:avLst/>
                  <a:gdLst>
                    <a:gd name="T0" fmla="*/ 1134547 w 10"/>
                    <a:gd name="T1" fmla="*/ 0 h 12"/>
                    <a:gd name="T2" fmla="*/ 1134547 w 10"/>
                    <a:gd name="T3" fmla="*/ 0 h 12"/>
                    <a:gd name="T4" fmla="*/ 2268617 w 10"/>
                    <a:gd name="T5" fmla="*/ 2520421 h 12"/>
                    <a:gd name="T6" fmla="*/ 2268617 w 10"/>
                    <a:gd name="T7" fmla="*/ 2520421 h 12"/>
                    <a:gd name="T8" fmla="*/ 2041898 w 10"/>
                    <a:gd name="T9" fmla="*/ 3080279 h 12"/>
                    <a:gd name="T10" fmla="*/ 1361265 w 10"/>
                    <a:gd name="T11" fmla="*/ 3360208 h 12"/>
                    <a:gd name="T12" fmla="*/ 680633 w 10"/>
                    <a:gd name="T13" fmla="*/ 3360208 h 12"/>
                    <a:gd name="T14" fmla="*/ 0 w 10"/>
                    <a:gd name="T15" fmla="*/ 3080279 h 12"/>
                    <a:gd name="T16" fmla="*/ 0 w 10"/>
                    <a:gd name="T17" fmla="*/ 3080279 h 12"/>
                    <a:gd name="T18" fmla="*/ 1134547 w 10"/>
                    <a:gd name="T19" fmla="*/ 0 h 12"/>
                    <a:gd name="T20" fmla="*/ 1134547 w 10"/>
                    <a:gd name="T21" fmla="*/ 0 h 12"/>
                    <a:gd name="T22" fmla="*/ 1134547 w 10"/>
                    <a:gd name="T23" fmla="*/ 0 h 12"/>
                    <a:gd name="T24" fmla="*/ 1134547 w 10"/>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 h="12">
                      <a:moveTo>
                        <a:pt x="5" y="0"/>
                      </a:moveTo>
                      <a:lnTo>
                        <a:pt x="5" y="0"/>
                      </a:lnTo>
                      <a:lnTo>
                        <a:pt x="10" y="9"/>
                      </a:lnTo>
                      <a:lnTo>
                        <a:pt x="9" y="11"/>
                      </a:lnTo>
                      <a:lnTo>
                        <a:pt x="6" y="12"/>
                      </a:lnTo>
                      <a:lnTo>
                        <a:pt x="3" y="12"/>
                      </a:lnTo>
                      <a:lnTo>
                        <a:pt x="0" y="11"/>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2" name="Freeform 978"/>
                <p:cNvSpPr>
                  <a:spLocks/>
                </p:cNvSpPr>
                <p:nvPr/>
              </p:nvSpPr>
              <p:spPr bwMode="auto">
                <a:xfrm>
                  <a:off x="992172" y="2438462"/>
                  <a:ext cx="7938" cy="3175"/>
                </a:xfrm>
                <a:custGeom>
                  <a:avLst/>
                  <a:gdLst>
                    <a:gd name="T0" fmla="*/ 4500846 w 14"/>
                    <a:gd name="T1" fmla="*/ 1440089 h 7"/>
                    <a:gd name="T2" fmla="*/ 4500846 w 14"/>
                    <a:gd name="T3" fmla="*/ 1440089 h 7"/>
                    <a:gd name="T4" fmla="*/ 0 w 14"/>
                    <a:gd name="T5" fmla="*/ 822779 h 7"/>
                    <a:gd name="T6" fmla="*/ 0 w 14"/>
                    <a:gd name="T7" fmla="*/ 822779 h 7"/>
                    <a:gd name="T8" fmla="*/ 1928934 w 14"/>
                    <a:gd name="T9" fmla="*/ 205921 h 7"/>
                    <a:gd name="T10" fmla="*/ 3214890 w 14"/>
                    <a:gd name="T11" fmla="*/ 0 h 7"/>
                    <a:gd name="T12" fmla="*/ 4179357 w 14"/>
                    <a:gd name="T13" fmla="*/ 205921 h 7"/>
                    <a:gd name="T14" fmla="*/ 4500846 w 14"/>
                    <a:gd name="T15" fmla="*/ 1440089 h 7"/>
                    <a:gd name="T16" fmla="*/ 4500846 w 14"/>
                    <a:gd name="T17" fmla="*/ 14400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
                      <a:moveTo>
                        <a:pt x="14" y="7"/>
                      </a:moveTo>
                      <a:lnTo>
                        <a:pt x="14" y="7"/>
                      </a:lnTo>
                      <a:lnTo>
                        <a:pt x="0" y="4"/>
                      </a:lnTo>
                      <a:lnTo>
                        <a:pt x="6" y="1"/>
                      </a:lnTo>
                      <a:lnTo>
                        <a:pt x="10" y="0"/>
                      </a:lnTo>
                      <a:lnTo>
                        <a:pt x="13" y="1"/>
                      </a:lnTo>
                      <a:lnTo>
                        <a:pt x="1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 name="Freeform 979"/>
                <p:cNvSpPr>
                  <a:spLocks/>
                </p:cNvSpPr>
                <p:nvPr/>
              </p:nvSpPr>
              <p:spPr bwMode="auto">
                <a:xfrm>
                  <a:off x="1103297" y="2344799"/>
                  <a:ext cx="4763" cy="4763"/>
                </a:xfrm>
                <a:custGeom>
                  <a:avLst/>
                  <a:gdLst>
                    <a:gd name="T0" fmla="*/ 2062379 w 11"/>
                    <a:gd name="T1" fmla="*/ 2835771 h 8"/>
                    <a:gd name="T2" fmla="*/ 2062379 w 11"/>
                    <a:gd name="T3" fmla="*/ 2835771 h 8"/>
                    <a:gd name="T4" fmla="*/ 1124934 w 11"/>
                    <a:gd name="T5" fmla="*/ 2835771 h 8"/>
                    <a:gd name="T6" fmla="*/ 562467 w 11"/>
                    <a:gd name="T7" fmla="*/ 2835771 h 8"/>
                    <a:gd name="T8" fmla="*/ 187489 w 11"/>
                    <a:gd name="T9" fmla="*/ 1772431 h 8"/>
                    <a:gd name="T10" fmla="*/ 0 w 11"/>
                    <a:gd name="T11" fmla="*/ 0 h 8"/>
                    <a:gd name="T12" fmla="*/ 0 w 11"/>
                    <a:gd name="T13" fmla="*/ 0 h 8"/>
                    <a:gd name="T14" fmla="*/ 1124934 w 11"/>
                    <a:gd name="T15" fmla="*/ 1418183 h 8"/>
                    <a:gd name="T16" fmla="*/ 1124934 w 11"/>
                    <a:gd name="T17" fmla="*/ 1418183 h 8"/>
                    <a:gd name="T18" fmla="*/ 2062379 w 11"/>
                    <a:gd name="T19" fmla="*/ 2835771 h 8"/>
                    <a:gd name="T20" fmla="*/ 2062379 w 11"/>
                    <a:gd name="T21" fmla="*/ 2835771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8">
                      <a:moveTo>
                        <a:pt x="11" y="8"/>
                      </a:moveTo>
                      <a:lnTo>
                        <a:pt x="11" y="8"/>
                      </a:lnTo>
                      <a:lnTo>
                        <a:pt x="6" y="8"/>
                      </a:lnTo>
                      <a:lnTo>
                        <a:pt x="3" y="8"/>
                      </a:lnTo>
                      <a:lnTo>
                        <a:pt x="1" y="5"/>
                      </a:lnTo>
                      <a:lnTo>
                        <a:pt x="0" y="0"/>
                      </a:lnTo>
                      <a:lnTo>
                        <a:pt x="6" y="4"/>
                      </a:lnTo>
                      <a:lnTo>
                        <a:pt x="1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 name="Freeform 980"/>
                <p:cNvSpPr>
                  <a:spLocks/>
                </p:cNvSpPr>
                <p:nvPr/>
              </p:nvSpPr>
              <p:spPr bwMode="auto">
                <a:xfrm>
                  <a:off x="1130284" y="2282887"/>
                  <a:ext cx="6350" cy="1588"/>
                </a:xfrm>
                <a:custGeom>
                  <a:avLst/>
                  <a:gdLst>
                    <a:gd name="T0" fmla="*/ 2880179 w 14"/>
                    <a:gd name="T1" fmla="*/ 403352 h 5"/>
                    <a:gd name="T2" fmla="*/ 2880179 w 14"/>
                    <a:gd name="T3" fmla="*/ 403352 h 5"/>
                    <a:gd name="T4" fmla="*/ 0 w 14"/>
                    <a:gd name="T5" fmla="*/ 504349 h 5"/>
                    <a:gd name="T6" fmla="*/ 0 w 14"/>
                    <a:gd name="T7" fmla="*/ 504349 h 5"/>
                    <a:gd name="T8" fmla="*/ 1234168 w 14"/>
                    <a:gd name="T9" fmla="*/ 100997 h 5"/>
                    <a:gd name="T10" fmla="*/ 1851479 w 14"/>
                    <a:gd name="T11" fmla="*/ 0 h 5"/>
                    <a:gd name="T12" fmla="*/ 2262868 w 14"/>
                    <a:gd name="T13" fmla="*/ 100997 h 5"/>
                    <a:gd name="T14" fmla="*/ 2880179 w 14"/>
                    <a:gd name="T15" fmla="*/ 403352 h 5"/>
                    <a:gd name="T16" fmla="*/ 2880179 w 14"/>
                    <a:gd name="T17" fmla="*/ 403352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5">
                      <a:moveTo>
                        <a:pt x="14" y="4"/>
                      </a:moveTo>
                      <a:lnTo>
                        <a:pt x="14" y="4"/>
                      </a:lnTo>
                      <a:lnTo>
                        <a:pt x="0" y="5"/>
                      </a:lnTo>
                      <a:lnTo>
                        <a:pt x="6" y="1"/>
                      </a:lnTo>
                      <a:lnTo>
                        <a:pt x="9" y="0"/>
                      </a:lnTo>
                      <a:lnTo>
                        <a:pt x="11" y="1"/>
                      </a:lnTo>
                      <a:lnTo>
                        <a:pt x="14"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5" name="Freeform 981"/>
                <p:cNvSpPr>
                  <a:spLocks/>
                </p:cNvSpPr>
                <p:nvPr/>
              </p:nvSpPr>
              <p:spPr bwMode="auto">
                <a:xfrm>
                  <a:off x="979472" y="2398774"/>
                  <a:ext cx="4763" cy="4763"/>
                </a:xfrm>
                <a:custGeom>
                  <a:avLst/>
                  <a:gdLst>
                    <a:gd name="T0" fmla="*/ 680633 w 10"/>
                    <a:gd name="T1" fmla="*/ 0 h 9"/>
                    <a:gd name="T2" fmla="*/ 680633 w 10"/>
                    <a:gd name="T3" fmla="*/ 0 h 9"/>
                    <a:gd name="T4" fmla="*/ 2268617 w 10"/>
                    <a:gd name="T5" fmla="*/ 2520685 h 9"/>
                    <a:gd name="T6" fmla="*/ 2268617 w 10"/>
                    <a:gd name="T7" fmla="*/ 2520685 h 9"/>
                    <a:gd name="T8" fmla="*/ 1134547 w 10"/>
                    <a:gd name="T9" fmla="*/ 2520685 h 9"/>
                    <a:gd name="T10" fmla="*/ 453914 w 10"/>
                    <a:gd name="T11" fmla="*/ 2520685 h 9"/>
                    <a:gd name="T12" fmla="*/ 0 w 10"/>
                    <a:gd name="T13" fmla="*/ 1680281 h 9"/>
                    <a:gd name="T14" fmla="*/ 680633 w 10"/>
                    <a:gd name="T15" fmla="*/ 0 h 9"/>
                    <a:gd name="T16" fmla="*/ 680633 w 10"/>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9">
                      <a:moveTo>
                        <a:pt x="3" y="0"/>
                      </a:moveTo>
                      <a:lnTo>
                        <a:pt x="3" y="0"/>
                      </a:lnTo>
                      <a:lnTo>
                        <a:pt x="10" y="9"/>
                      </a:lnTo>
                      <a:lnTo>
                        <a:pt x="5" y="9"/>
                      </a:lnTo>
                      <a:lnTo>
                        <a:pt x="2" y="9"/>
                      </a:lnTo>
                      <a:lnTo>
                        <a:pt x="0" y="6"/>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6" name="Freeform 982"/>
                <p:cNvSpPr>
                  <a:spLocks/>
                </p:cNvSpPr>
                <p:nvPr/>
              </p:nvSpPr>
              <p:spPr bwMode="auto">
                <a:xfrm>
                  <a:off x="1092184" y="2484499"/>
                  <a:ext cx="4763" cy="4763"/>
                </a:xfrm>
                <a:custGeom>
                  <a:avLst/>
                  <a:gdLst>
                    <a:gd name="T0" fmla="*/ 907352 w 10"/>
                    <a:gd name="T1" fmla="*/ 0 h 10"/>
                    <a:gd name="T2" fmla="*/ 907352 w 10"/>
                    <a:gd name="T3" fmla="*/ 0 h 10"/>
                    <a:gd name="T4" fmla="*/ 2268617 w 10"/>
                    <a:gd name="T5" fmla="*/ 1361265 h 10"/>
                    <a:gd name="T6" fmla="*/ 2268617 w 10"/>
                    <a:gd name="T7" fmla="*/ 1361265 h 10"/>
                    <a:gd name="T8" fmla="*/ 0 w 10"/>
                    <a:gd name="T9" fmla="*/ 2268617 h 10"/>
                    <a:gd name="T10" fmla="*/ 0 w 10"/>
                    <a:gd name="T11" fmla="*/ 2268617 h 10"/>
                    <a:gd name="T12" fmla="*/ 453914 w 10"/>
                    <a:gd name="T13" fmla="*/ 0 h 10"/>
                    <a:gd name="T14" fmla="*/ 453914 w 10"/>
                    <a:gd name="T15" fmla="*/ 0 h 10"/>
                    <a:gd name="T16" fmla="*/ 907352 w 10"/>
                    <a:gd name="T17" fmla="*/ 0 h 10"/>
                    <a:gd name="T18" fmla="*/ 907352 w 1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
                      <a:moveTo>
                        <a:pt x="4" y="0"/>
                      </a:moveTo>
                      <a:lnTo>
                        <a:pt x="4" y="0"/>
                      </a:lnTo>
                      <a:lnTo>
                        <a:pt x="10" y="6"/>
                      </a:lnTo>
                      <a:lnTo>
                        <a:pt x="0" y="10"/>
                      </a:lnTo>
                      <a:lnTo>
                        <a:pt x="2" y="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7" name="Freeform 983"/>
                <p:cNvSpPr>
                  <a:spLocks/>
                </p:cNvSpPr>
                <p:nvPr/>
              </p:nvSpPr>
              <p:spPr bwMode="auto">
                <a:xfrm>
                  <a:off x="1093772" y="2043174"/>
                  <a:ext cx="7938" cy="3175"/>
                </a:xfrm>
                <a:custGeom>
                  <a:avLst/>
                  <a:gdLst>
                    <a:gd name="T0" fmla="*/ 3938240 w 16"/>
                    <a:gd name="T1" fmla="*/ 822779 h 7"/>
                    <a:gd name="T2" fmla="*/ 3938240 w 16"/>
                    <a:gd name="T3" fmla="*/ 822779 h 7"/>
                    <a:gd name="T4" fmla="*/ 0 w 16"/>
                    <a:gd name="T5" fmla="*/ 1440089 h 7"/>
                    <a:gd name="T6" fmla="*/ 0 w 16"/>
                    <a:gd name="T7" fmla="*/ 1440089 h 7"/>
                    <a:gd name="T8" fmla="*/ 738234 w 16"/>
                    <a:gd name="T9" fmla="*/ 617311 h 7"/>
                    <a:gd name="T10" fmla="*/ 1476964 w 16"/>
                    <a:gd name="T11" fmla="*/ 205921 h 7"/>
                    <a:gd name="T12" fmla="*/ 2215198 w 16"/>
                    <a:gd name="T13" fmla="*/ 0 h 7"/>
                    <a:gd name="T14" fmla="*/ 3446084 w 16"/>
                    <a:gd name="T15" fmla="*/ 205921 h 7"/>
                    <a:gd name="T16" fmla="*/ 3446084 w 16"/>
                    <a:gd name="T17" fmla="*/ 205921 h 7"/>
                    <a:gd name="T18" fmla="*/ 3938240 w 16"/>
                    <a:gd name="T19" fmla="*/ 822779 h 7"/>
                    <a:gd name="T20" fmla="*/ 3938240 w 16"/>
                    <a:gd name="T21" fmla="*/ 822779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7">
                      <a:moveTo>
                        <a:pt x="16" y="4"/>
                      </a:moveTo>
                      <a:lnTo>
                        <a:pt x="16" y="4"/>
                      </a:lnTo>
                      <a:lnTo>
                        <a:pt x="0" y="7"/>
                      </a:lnTo>
                      <a:lnTo>
                        <a:pt x="3" y="3"/>
                      </a:lnTo>
                      <a:lnTo>
                        <a:pt x="6" y="1"/>
                      </a:lnTo>
                      <a:lnTo>
                        <a:pt x="9" y="0"/>
                      </a:lnTo>
                      <a:lnTo>
                        <a:pt x="14" y="1"/>
                      </a:lnTo>
                      <a:lnTo>
                        <a:pt x="16"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8" name="Freeform 984"/>
                <p:cNvSpPr>
                  <a:spLocks/>
                </p:cNvSpPr>
                <p:nvPr/>
              </p:nvSpPr>
              <p:spPr bwMode="auto">
                <a:xfrm>
                  <a:off x="52372" y="2525774"/>
                  <a:ext cx="6350" cy="1588"/>
                </a:xfrm>
                <a:custGeom>
                  <a:avLst/>
                  <a:gdLst>
                    <a:gd name="T0" fmla="*/ 3360208 w 12"/>
                    <a:gd name="T1" fmla="*/ 0 h 4"/>
                    <a:gd name="T2" fmla="*/ 3360208 w 12"/>
                    <a:gd name="T3" fmla="*/ 0 h 4"/>
                    <a:gd name="T4" fmla="*/ 2520421 w 12"/>
                    <a:gd name="T5" fmla="*/ 630436 h 4"/>
                    <a:gd name="T6" fmla="*/ 1960033 w 12"/>
                    <a:gd name="T7" fmla="*/ 630436 h 4"/>
                    <a:gd name="T8" fmla="*/ 1120246 w 12"/>
                    <a:gd name="T9" fmla="*/ 630436 h 4"/>
                    <a:gd name="T10" fmla="*/ 0 w 12"/>
                    <a:gd name="T11" fmla="*/ 157609 h 4"/>
                    <a:gd name="T12" fmla="*/ 0 w 12"/>
                    <a:gd name="T13" fmla="*/ 157609 h 4"/>
                    <a:gd name="T14" fmla="*/ 3360208 w 12"/>
                    <a:gd name="T15" fmla="*/ 0 h 4"/>
                    <a:gd name="T16" fmla="*/ 3360208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0"/>
                      </a:moveTo>
                      <a:lnTo>
                        <a:pt x="12" y="0"/>
                      </a:lnTo>
                      <a:lnTo>
                        <a:pt x="9" y="4"/>
                      </a:lnTo>
                      <a:lnTo>
                        <a:pt x="7" y="4"/>
                      </a:lnTo>
                      <a:lnTo>
                        <a:pt x="4" y="4"/>
                      </a:lnTo>
                      <a:lnTo>
                        <a:pt x="0" y="1"/>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9" name="Freeform 985"/>
                <p:cNvSpPr>
                  <a:spLocks/>
                </p:cNvSpPr>
                <p:nvPr/>
              </p:nvSpPr>
              <p:spPr bwMode="auto">
                <a:xfrm>
                  <a:off x="1063609" y="2147949"/>
                  <a:ext cx="4763" cy="6350"/>
                </a:xfrm>
                <a:custGeom>
                  <a:avLst/>
                  <a:gdLst>
                    <a:gd name="T0" fmla="*/ 2041898 w 10"/>
                    <a:gd name="T1" fmla="*/ 0 h 12"/>
                    <a:gd name="T2" fmla="*/ 2041898 w 10"/>
                    <a:gd name="T3" fmla="*/ 0 h 12"/>
                    <a:gd name="T4" fmla="*/ 2268617 w 10"/>
                    <a:gd name="T5" fmla="*/ 1680104 h 12"/>
                    <a:gd name="T6" fmla="*/ 2268617 w 10"/>
                    <a:gd name="T7" fmla="*/ 2520421 h 12"/>
                    <a:gd name="T8" fmla="*/ 1587984 w 10"/>
                    <a:gd name="T9" fmla="*/ 3360208 h 12"/>
                    <a:gd name="T10" fmla="*/ 0 w 10"/>
                    <a:gd name="T11" fmla="*/ 3360208 h 12"/>
                    <a:gd name="T12" fmla="*/ 0 w 10"/>
                    <a:gd name="T13" fmla="*/ 3360208 h 12"/>
                    <a:gd name="T14" fmla="*/ 2041898 w 10"/>
                    <a:gd name="T15" fmla="*/ 0 h 12"/>
                    <a:gd name="T16" fmla="*/ 2041898 w 1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12">
                      <a:moveTo>
                        <a:pt x="9" y="0"/>
                      </a:moveTo>
                      <a:lnTo>
                        <a:pt x="9" y="0"/>
                      </a:lnTo>
                      <a:lnTo>
                        <a:pt x="10" y="6"/>
                      </a:lnTo>
                      <a:lnTo>
                        <a:pt x="10" y="9"/>
                      </a:lnTo>
                      <a:lnTo>
                        <a:pt x="7" y="12"/>
                      </a:lnTo>
                      <a:lnTo>
                        <a:pt x="0" y="12"/>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0" name="Freeform 986"/>
                <p:cNvSpPr>
                  <a:spLocks/>
                </p:cNvSpPr>
                <p:nvPr/>
              </p:nvSpPr>
              <p:spPr bwMode="auto">
                <a:xfrm>
                  <a:off x="1062022" y="2025712"/>
                  <a:ext cx="4763" cy="1588"/>
                </a:xfrm>
                <a:custGeom>
                  <a:avLst/>
                  <a:gdLst>
                    <a:gd name="T0" fmla="*/ 0 w 9"/>
                    <a:gd name="T1" fmla="*/ 0 h 5"/>
                    <a:gd name="T2" fmla="*/ 0 w 9"/>
                    <a:gd name="T3" fmla="*/ 0 h 5"/>
                    <a:gd name="T4" fmla="*/ 2520685 w 9"/>
                    <a:gd name="T5" fmla="*/ 0 h 5"/>
                    <a:gd name="T6" fmla="*/ 2520685 w 9"/>
                    <a:gd name="T7" fmla="*/ 0 h 5"/>
                    <a:gd name="T8" fmla="*/ 2520685 w 9"/>
                    <a:gd name="T9" fmla="*/ 504349 h 5"/>
                    <a:gd name="T10" fmla="*/ 2520685 w 9"/>
                    <a:gd name="T11" fmla="*/ 504349 h 5"/>
                    <a:gd name="T12" fmla="*/ 0 w 9"/>
                    <a:gd name="T13" fmla="*/ 403352 h 5"/>
                    <a:gd name="T14" fmla="*/ 0 w 9"/>
                    <a:gd name="T15" fmla="*/ 403352 h 5"/>
                    <a:gd name="T16" fmla="*/ 0 w 9"/>
                    <a:gd name="T17" fmla="*/ 0 h 5"/>
                    <a:gd name="T18" fmla="*/ 0 w 9"/>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5">
                      <a:moveTo>
                        <a:pt x="0" y="0"/>
                      </a:moveTo>
                      <a:lnTo>
                        <a:pt x="0" y="0"/>
                      </a:lnTo>
                      <a:lnTo>
                        <a:pt x="9" y="0"/>
                      </a:lnTo>
                      <a:lnTo>
                        <a:pt x="9" y="5"/>
                      </a:lnTo>
                      <a:lnTo>
                        <a:pt x="0"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1" name="Freeform 987"/>
                <p:cNvSpPr>
                  <a:spLocks/>
                </p:cNvSpPr>
                <p:nvPr/>
              </p:nvSpPr>
              <p:spPr bwMode="auto">
                <a:xfrm>
                  <a:off x="1096947" y="2279712"/>
                  <a:ext cx="7938" cy="4763"/>
                </a:xfrm>
                <a:custGeom>
                  <a:avLst/>
                  <a:gdLst>
                    <a:gd name="T0" fmla="*/ 0 w 14"/>
                    <a:gd name="T1" fmla="*/ 1960768 h 9"/>
                    <a:gd name="T2" fmla="*/ 0 w 14"/>
                    <a:gd name="T3" fmla="*/ 1960768 h 9"/>
                    <a:gd name="T4" fmla="*/ 1285956 w 14"/>
                    <a:gd name="T5" fmla="*/ 0 h 9"/>
                    <a:gd name="T6" fmla="*/ 1285956 w 14"/>
                    <a:gd name="T7" fmla="*/ 0 h 9"/>
                    <a:gd name="T8" fmla="*/ 4500846 w 14"/>
                    <a:gd name="T9" fmla="*/ 2520685 h 9"/>
                    <a:gd name="T10" fmla="*/ 4500846 w 14"/>
                    <a:gd name="T11" fmla="*/ 2520685 h 9"/>
                    <a:gd name="T12" fmla="*/ 0 w 14"/>
                    <a:gd name="T13" fmla="*/ 1960768 h 9"/>
                    <a:gd name="T14" fmla="*/ 0 w 14"/>
                    <a:gd name="T15" fmla="*/ 1960768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9">
                      <a:moveTo>
                        <a:pt x="0" y="7"/>
                      </a:moveTo>
                      <a:lnTo>
                        <a:pt x="0" y="7"/>
                      </a:lnTo>
                      <a:lnTo>
                        <a:pt x="4" y="0"/>
                      </a:lnTo>
                      <a:lnTo>
                        <a:pt x="14" y="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2" name="Freeform 988"/>
                <p:cNvSpPr>
                  <a:spLocks/>
                </p:cNvSpPr>
                <p:nvPr/>
              </p:nvSpPr>
              <p:spPr bwMode="auto">
                <a:xfrm>
                  <a:off x="1193784" y="2282887"/>
                  <a:ext cx="6350" cy="3175"/>
                </a:xfrm>
                <a:custGeom>
                  <a:avLst/>
                  <a:gdLst>
                    <a:gd name="T0" fmla="*/ 3360208 w 12"/>
                    <a:gd name="T1" fmla="*/ 1680104 h 6"/>
                    <a:gd name="T2" fmla="*/ 3360208 w 12"/>
                    <a:gd name="T3" fmla="*/ 1680104 h 6"/>
                    <a:gd name="T4" fmla="*/ 0 w 12"/>
                    <a:gd name="T5" fmla="*/ 559858 h 6"/>
                    <a:gd name="T6" fmla="*/ 0 w 12"/>
                    <a:gd name="T7" fmla="*/ 559858 h 6"/>
                    <a:gd name="T8" fmla="*/ 1120246 w 12"/>
                    <a:gd name="T9" fmla="*/ 0 h 6"/>
                    <a:gd name="T10" fmla="*/ 1120246 w 12"/>
                    <a:gd name="T11" fmla="*/ 0 h 6"/>
                    <a:gd name="T12" fmla="*/ 3360208 w 12"/>
                    <a:gd name="T13" fmla="*/ 559858 h 6"/>
                    <a:gd name="T14" fmla="*/ 3360208 w 12"/>
                    <a:gd name="T15" fmla="*/ 559858 h 6"/>
                    <a:gd name="T16" fmla="*/ 3360208 w 12"/>
                    <a:gd name="T17" fmla="*/ 1680104 h 6"/>
                    <a:gd name="T18" fmla="*/ 3360208 w 12"/>
                    <a:gd name="T19" fmla="*/ 1680104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6">
                      <a:moveTo>
                        <a:pt x="12" y="6"/>
                      </a:moveTo>
                      <a:lnTo>
                        <a:pt x="12" y="6"/>
                      </a:lnTo>
                      <a:lnTo>
                        <a:pt x="0" y="2"/>
                      </a:lnTo>
                      <a:lnTo>
                        <a:pt x="4" y="0"/>
                      </a:lnTo>
                      <a:lnTo>
                        <a:pt x="12" y="2"/>
                      </a:lnTo>
                      <a:lnTo>
                        <a:pt x="1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 name="Freeform 989"/>
                <p:cNvSpPr>
                  <a:spLocks/>
                </p:cNvSpPr>
                <p:nvPr/>
              </p:nvSpPr>
              <p:spPr bwMode="auto">
                <a:xfrm>
                  <a:off x="1168384" y="2241612"/>
                  <a:ext cx="9525" cy="1588"/>
                </a:xfrm>
                <a:custGeom>
                  <a:avLst/>
                  <a:gdLst>
                    <a:gd name="T0" fmla="*/ 0 w 16"/>
                    <a:gd name="T1" fmla="*/ 0 h 2"/>
                    <a:gd name="T2" fmla="*/ 0 w 16"/>
                    <a:gd name="T3" fmla="*/ 0 h 2"/>
                    <a:gd name="T4" fmla="*/ 5670352 w 16"/>
                    <a:gd name="T5" fmla="*/ 0 h 2"/>
                    <a:gd name="T6" fmla="*/ 5670352 w 16"/>
                    <a:gd name="T7" fmla="*/ 0 h 2"/>
                    <a:gd name="T8" fmla="*/ 5670352 w 16"/>
                    <a:gd name="T9" fmla="*/ 1260872 h 2"/>
                    <a:gd name="T10" fmla="*/ 5670352 w 16"/>
                    <a:gd name="T11" fmla="*/ 1260872 h 2"/>
                    <a:gd name="T12" fmla="*/ 4252913 w 16"/>
                    <a:gd name="T13" fmla="*/ 1260872 h 2"/>
                    <a:gd name="T14" fmla="*/ 2835473 w 16"/>
                    <a:gd name="T15" fmla="*/ 1260872 h 2"/>
                    <a:gd name="T16" fmla="*/ 0 w 16"/>
                    <a:gd name="T17" fmla="*/ 0 h 2"/>
                    <a:gd name="T18" fmla="*/ 0 w 16"/>
                    <a:gd name="T19" fmla="*/ 0 h 2"/>
                    <a:gd name="T20" fmla="*/ 0 w 16"/>
                    <a:gd name="T21" fmla="*/ 0 h 2"/>
                    <a:gd name="T22" fmla="*/ 0 w 16"/>
                    <a:gd name="T23" fmla="*/ 0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2">
                      <a:moveTo>
                        <a:pt x="0" y="0"/>
                      </a:moveTo>
                      <a:lnTo>
                        <a:pt x="0" y="0"/>
                      </a:lnTo>
                      <a:lnTo>
                        <a:pt x="16" y="0"/>
                      </a:lnTo>
                      <a:lnTo>
                        <a:pt x="16" y="2"/>
                      </a:lnTo>
                      <a:lnTo>
                        <a:pt x="12" y="2"/>
                      </a:lnTo>
                      <a:lnTo>
                        <a:pt x="8"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 name="Freeform 990"/>
                <p:cNvSpPr>
                  <a:spLocks/>
                </p:cNvSpPr>
                <p:nvPr/>
              </p:nvSpPr>
              <p:spPr bwMode="auto">
                <a:xfrm>
                  <a:off x="944547" y="2187637"/>
                  <a:ext cx="6350" cy="1588"/>
                </a:xfrm>
                <a:custGeom>
                  <a:avLst/>
                  <a:gdLst>
                    <a:gd name="T0" fmla="*/ 0 w 12"/>
                    <a:gd name="T1" fmla="*/ 0 h 4"/>
                    <a:gd name="T2" fmla="*/ 0 w 12"/>
                    <a:gd name="T3" fmla="*/ 0 h 4"/>
                    <a:gd name="T4" fmla="*/ 3360208 w 12"/>
                    <a:gd name="T5" fmla="*/ 0 h 4"/>
                    <a:gd name="T6" fmla="*/ 3360208 w 12"/>
                    <a:gd name="T7" fmla="*/ 0 h 4"/>
                    <a:gd name="T8" fmla="*/ 3360208 w 12"/>
                    <a:gd name="T9" fmla="*/ 472827 h 4"/>
                    <a:gd name="T10" fmla="*/ 3360208 w 12"/>
                    <a:gd name="T11" fmla="*/ 472827 h 4"/>
                    <a:gd name="T12" fmla="*/ 2800350 w 12"/>
                    <a:gd name="T13" fmla="*/ 630436 h 4"/>
                    <a:gd name="T14" fmla="*/ 1960033 w 12"/>
                    <a:gd name="T15" fmla="*/ 630436 h 4"/>
                    <a:gd name="T16" fmla="*/ 1120246 w 12"/>
                    <a:gd name="T17" fmla="*/ 472827 h 4"/>
                    <a:gd name="T18" fmla="*/ 0 w 12"/>
                    <a:gd name="T19" fmla="*/ 0 h 4"/>
                    <a:gd name="T20" fmla="*/ 0 w 12"/>
                    <a:gd name="T21" fmla="*/ 0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4">
                      <a:moveTo>
                        <a:pt x="0" y="0"/>
                      </a:moveTo>
                      <a:lnTo>
                        <a:pt x="0" y="0"/>
                      </a:lnTo>
                      <a:lnTo>
                        <a:pt x="12" y="0"/>
                      </a:lnTo>
                      <a:lnTo>
                        <a:pt x="12" y="3"/>
                      </a:lnTo>
                      <a:lnTo>
                        <a:pt x="10" y="4"/>
                      </a:lnTo>
                      <a:lnTo>
                        <a:pt x="7" y="4"/>
                      </a:lnTo>
                      <a:lnTo>
                        <a:pt x="4"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 name="Freeform 991"/>
                <p:cNvSpPr>
                  <a:spLocks/>
                </p:cNvSpPr>
                <p:nvPr/>
              </p:nvSpPr>
              <p:spPr bwMode="auto">
                <a:xfrm>
                  <a:off x="1238234" y="2268599"/>
                  <a:ext cx="6350" cy="1588"/>
                </a:xfrm>
                <a:custGeom>
                  <a:avLst/>
                  <a:gdLst>
                    <a:gd name="T0" fmla="*/ 0 w 12"/>
                    <a:gd name="T1" fmla="*/ 0 h 4"/>
                    <a:gd name="T2" fmla="*/ 0 w 12"/>
                    <a:gd name="T3" fmla="*/ 0 h 4"/>
                    <a:gd name="T4" fmla="*/ 3360208 w 12"/>
                    <a:gd name="T5" fmla="*/ 0 h 4"/>
                    <a:gd name="T6" fmla="*/ 3360208 w 12"/>
                    <a:gd name="T7" fmla="*/ 0 h 4"/>
                    <a:gd name="T8" fmla="*/ 2239963 w 12"/>
                    <a:gd name="T9" fmla="*/ 315218 h 4"/>
                    <a:gd name="T10" fmla="*/ 1400175 w 12"/>
                    <a:gd name="T11" fmla="*/ 630436 h 4"/>
                    <a:gd name="T12" fmla="*/ 840317 w 12"/>
                    <a:gd name="T13" fmla="*/ 315218 h 4"/>
                    <a:gd name="T14" fmla="*/ 0 w 12"/>
                    <a:gd name="T15" fmla="*/ 0 h 4"/>
                    <a:gd name="T16" fmla="*/ 0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0" y="0"/>
                      </a:moveTo>
                      <a:lnTo>
                        <a:pt x="0" y="0"/>
                      </a:lnTo>
                      <a:lnTo>
                        <a:pt x="12" y="0"/>
                      </a:lnTo>
                      <a:lnTo>
                        <a:pt x="8" y="2"/>
                      </a:lnTo>
                      <a:lnTo>
                        <a:pt x="5" y="4"/>
                      </a:lnTo>
                      <a:lnTo>
                        <a:pt x="3"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 name="Freeform 992"/>
                <p:cNvSpPr>
                  <a:spLocks/>
                </p:cNvSpPr>
                <p:nvPr/>
              </p:nvSpPr>
              <p:spPr bwMode="auto">
                <a:xfrm>
                  <a:off x="931847" y="2340037"/>
                  <a:ext cx="4763" cy="4763"/>
                </a:xfrm>
                <a:custGeom>
                  <a:avLst/>
                  <a:gdLst>
                    <a:gd name="T0" fmla="*/ 562467 w 11"/>
                    <a:gd name="T1" fmla="*/ 2041898 h 10"/>
                    <a:gd name="T2" fmla="*/ 562467 w 11"/>
                    <a:gd name="T3" fmla="*/ 2041898 h 10"/>
                    <a:gd name="T4" fmla="*/ 0 w 11"/>
                    <a:gd name="T5" fmla="*/ 453914 h 10"/>
                    <a:gd name="T6" fmla="*/ 0 w 11"/>
                    <a:gd name="T7" fmla="*/ 453914 h 10"/>
                    <a:gd name="T8" fmla="*/ 187489 w 11"/>
                    <a:gd name="T9" fmla="*/ 0 h 10"/>
                    <a:gd name="T10" fmla="*/ 187489 w 11"/>
                    <a:gd name="T11" fmla="*/ 0 h 10"/>
                    <a:gd name="T12" fmla="*/ 2062379 w 11"/>
                    <a:gd name="T13" fmla="*/ 1587984 h 10"/>
                    <a:gd name="T14" fmla="*/ 2062379 w 11"/>
                    <a:gd name="T15" fmla="*/ 1587984 h 10"/>
                    <a:gd name="T16" fmla="*/ 1874890 w 11"/>
                    <a:gd name="T17" fmla="*/ 2268617 h 10"/>
                    <a:gd name="T18" fmla="*/ 1874890 w 11"/>
                    <a:gd name="T19" fmla="*/ 2268617 h 10"/>
                    <a:gd name="T20" fmla="*/ 187489 w 11"/>
                    <a:gd name="T21" fmla="*/ 1587984 h 10"/>
                    <a:gd name="T22" fmla="*/ 562467 w 11"/>
                    <a:gd name="T23" fmla="*/ 2041898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 h="10">
                      <a:moveTo>
                        <a:pt x="3" y="9"/>
                      </a:moveTo>
                      <a:lnTo>
                        <a:pt x="3" y="9"/>
                      </a:lnTo>
                      <a:lnTo>
                        <a:pt x="0" y="2"/>
                      </a:lnTo>
                      <a:lnTo>
                        <a:pt x="1" y="0"/>
                      </a:lnTo>
                      <a:lnTo>
                        <a:pt x="11" y="7"/>
                      </a:lnTo>
                      <a:lnTo>
                        <a:pt x="10" y="10"/>
                      </a:lnTo>
                      <a:lnTo>
                        <a:pt x="1" y="7"/>
                      </a:lnTo>
                      <a:lnTo>
                        <a:pt x="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7" name="Freeform 993"/>
                <p:cNvSpPr>
                  <a:spLocks/>
                </p:cNvSpPr>
                <p:nvPr/>
              </p:nvSpPr>
              <p:spPr bwMode="auto">
                <a:xfrm>
                  <a:off x="1111234" y="2054287"/>
                  <a:ext cx="6350" cy="4763"/>
                </a:xfrm>
                <a:custGeom>
                  <a:avLst/>
                  <a:gdLst>
                    <a:gd name="T0" fmla="*/ 0 w 14"/>
                    <a:gd name="T1" fmla="*/ 2062379 h 11"/>
                    <a:gd name="T2" fmla="*/ 0 w 14"/>
                    <a:gd name="T3" fmla="*/ 2062379 h 11"/>
                    <a:gd name="T4" fmla="*/ 411389 w 14"/>
                    <a:gd name="T5" fmla="*/ 1312423 h 11"/>
                    <a:gd name="T6" fmla="*/ 617311 w 14"/>
                    <a:gd name="T7" fmla="*/ 562467 h 11"/>
                    <a:gd name="T8" fmla="*/ 1440089 w 14"/>
                    <a:gd name="T9" fmla="*/ 0 h 11"/>
                    <a:gd name="T10" fmla="*/ 2880179 w 14"/>
                    <a:gd name="T11" fmla="*/ 0 h 11"/>
                    <a:gd name="T12" fmla="*/ 2880179 w 14"/>
                    <a:gd name="T13" fmla="*/ 0 h 11"/>
                    <a:gd name="T14" fmla="*/ 2057400 w 14"/>
                    <a:gd name="T15" fmla="*/ 562467 h 11"/>
                    <a:gd name="T16" fmla="*/ 822779 w 14"/>
                    <a:gd name="T17" fmla="*/ 749956 h 11"/>
                    <a:gd name="T18" fmla="*/ 411389 w 14"/>
                    <a:gd name="T19" fmla="*/ 937445 h 11"/>
                    <a:gd name="T20" fmla="*/ 0 w 14"/>
                    <a:gd name="T21" fmla="*/ 1499912 h 11"/>
                    <a:gd name="T22" fmla="*/ 0 w 14"/>
                    <a:gd name="T23" fmla="*/ 2062379 h 11"/>
                    <a:gd name="T24" fmla="*/ 0 w 14"/>
                    <a:gd name="T25" fmla="*/ 2062379 h 11"/>
                    <a:gd name="T26" fmla="*/ 0 w 14"/>
                    <a:gd name="T27" fmla="*/ 2062379 h 11"/>
                    <a:gd name="T28" fmla="*/ 0 w 14"/>
                    <a:gd name="T29" fmla="*/ 2062379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 h="11">
                      <a:moveTo>
                        <a:pt x="0" y="11"/>
                      </a:moveTo>
                      <a:lnTo>
                        <a:pt x="0" y="11"/>
                      </a:lnTo>
                      <a:lnTo>
                        <a:pt x="2" y="7"/>
                      </a:lnTo>
                      <a:lnTo>
                        <a:pt x="3" y="3"/>
                      </a:lnTo>
                      <a:lnTo>
                        <a:pt x="7" y="0"/>
                      </a:lnTo>
                      <a:lnTo>
                        <a:pt x="14" y="0"/>
                      </a:lnTo>
                      <a:lnTo>
                        <a:pt x="10" y="3"/>
                      </a:lnTo>
                      <a:lnTo>
                        <a:pt x="4" y="4"/>
                      </a:lnTo>
                      <a:lnTo>
                        <a:pt x="2" y="5"/>
                      </a:lnTo>
                      <a:lnTo>
                        <a:pt x="0" y="8"/>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8" name="Freeform 994"/>
                <p:cNvSpPr>
                  <a:spLocks/>
                </p:cNvSpPr>
                <p:nvPr/>
              </p:nvSpPr>
              <p:spPr bwMode="auto">
                <a:xfrm>
                  <a:off x="1123934" y="2276537"/>
                  <a:ext cx="6350" cy="3175"/>
                </a:xfrm>
                <a:custGeom>
                  <a:avLst/>
                  <a:gdLst>
                    <a:gd name="T0" fmla="*/ 0 w 11"/>
                    <a:gd name="T1" fmla="*/ 559858 h 6"/>
                    <a:gd name="T2" fmla="*/ 0 w 11"/>
                    <a:gd name="T3" fmla="*/ 559858 h 6"/>
                    <a:gd name="T4" fmla="*/ 3665682 w 11"/>
                    <a:gd name="T5" fmla="*/ 0 h 6"/>
                    <a:gd name="T6" fmla="*/ 3665682 w 11"/>
                    <a:gd name="T7" fmla="*/ 0 h 6"/>
                    <a:gd name="T8" fmla="*/ 3332595 w 11"/>
                    <a:gd name="T9" fmla="*/ 840317 h 6"/>
                    <a:gd name="T10" fmla="*/ 2332759 w 11"/>
                    <a:gd name="T11" fmla="*/ 1120246 h 6"/>
                    <a:gd name="T12" fmla="*/ 999836 w 11"/>
                    <a:gd name="T13" fmla="*/ 1680104 h 6"/>
                    <a:gd name="T14" fmla="*/ 0 w 11"/>
                    <a:gd name="T15" fmla="*/ 1120246 h 6"/>
                    <a:gd name="T16" fmla="*/ 0 w 11"/>
                    <a:gd name="T17" fmla="*/ 1120246 h 6"/>
                    <a:gd name="T18" fmla="*/ 0 w 11"/>
                    <a:gd name="T19" fmla="*/ 559858 h 6"/>
                    <a:gd name="T20" fmla="*/ 0 w 11"/>
                    <a:gd name="T21" fmla="*/ 559858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6">
                      <a:moveTo>
                        <a:pt x="0" y="2"/>
                      </a:moveTo>
                      <a:lnTo>
                        <a:pt x="0" y="2"/>
                      </a:lnTo>
                      <a:lnTo>
                        <a:pt x="11" y="0"/>
                      </a:lnTo>
                      <a:lnTo>
                        <a:pt x="10" y="3"/>
                      </a:lnTo>
                      <a:lnTo>
                        <a:pt x="7" y="4"/>
                      </a:lnTo>
                      <a:lnTo>
                        <a:pt x="3" y="6"/>
                      </a:lnTo>
                      <a:lnTo>
                        <a:pt x="0" y="4"/>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9" name="Freeform 995"/>
                <p:cNvSpPr>
                  <a:spLocks/>
                </p:cNvSpPr>
                <p:nvPr/>
              </p:nvSpPr>
              <p:spPr bwMode="auto">
                <a:xfrm>
                  <a:off x="1081072" y="2481324"/>
                  <a:ext cx="4763" cy="7938"/>
                </a:xfrm>
                <a:custGeom>
                  <a:avLst/>
                  <a:gdLst>
                    <a:gd name="T0" fmla="*/ 0 w 8"/>
                    <a:gd name="T1" fmla="*/ 3706579 h 17"/>
                    <a:gd name="T2" fmla="*/ 0 w 8"/>
                    <a:gd name="T3" fmla="*/ 3706579 h 17"/>
                    <a:gd name="T4" fmla="*/ 1418183 w 8"/>
                    <a:gd name="T5" fmla="*/ 0 h 17"/>
                    <a:gd name="T6" fmla="*/ 1418183 w 8"/>
                    <a:gd name="T7" fmla="*/ 0 h 17"/>
                    <a:gd name="T8" fmla="*/ 2481523 w 8"/>
                    <a:gd name="T9" fmla="*/ 872246 h 17"/>
                    <a:gd name="T10" fmla="*/ 2835771 w 8"/>
                    <a:gd name="T11" fmla="*/ 1526431 h 17"/>
                    <a:gd name="T12" fmla="*/ 2835771 w 8"/>
                    <a:gd name="T13" fmla="*/ 2180148 h 17"/>
                    <a:gd name="T14" fmla="*/ 1772431 w 8"/>
                    <a:gd name="T15" fmla="*/ 2398210 h 17"/>
                    <a:gd name="T16" fmla="*/ 1772431 w 8"/>
                    <a:gd name="T17" fmla="*/ 2398210 h 17"/>
                    <a:gd name="T18" fmla="*/ 0 w 8"/>
                    <a:gd name="T19" fmla="*/ 3706579 h 17"/>
                    <a:gd name="T20" fmla="*/ 0 w 8"/>
                    <a:gd name="T21" fmla="*/ 3706579 h 17"/>
                    <a:gd name="T22" fmla="*/ 0 w 8"/>
                    <a:gd name="T23" fmla="*/ 3706579 h 17"/>
                    <a:gd name="T24" fmla="*/ 0 w 8"/>
                    <a:gd name="T25" fmla="*/ 3706579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17">
                      <a:moveTo>
                        <a:pt x="0" y="17"/>
                      </a:moveTo>
                      <a:lnTo>
                        <a:pt x="0" y="17"/>
                      </a:lnTo>
                      <a:lnTo>
                        <a:pt x="4" y="0"/>
                      </a:lnTo>
                      <a:lnTo>
                        <a:pt x="7" y="4"/>
                      </a:lnTo>
                      <a:lnTo>
                        <a:pt x="8" y="7"/>
                      </a:lnTo>
                      <a:lnTo>
                        <a:pt x="8" y="10"/>
                      </a:lnTo>
                      <a:lnTo>
                        <a:pt x="5" y="11"/>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0" name="Freeform 996"/>
                <p:cNvSpPr>
                  <a:spLocks/>
                </p:cNvSpPr>
                <p:nvPr/>
              </p:nvSpPr>
              <p:spPr bwMode="auto">
                <a:xfrm>
                  <a:off x="1095359" y="2090799"/>
                  <a:ext cx="3175" cy="4763"/>
                </a:xfrm>
                <a:custGeom>
                  <a:avLst/>
                  <a:gdLst>
                    <a:gd name="T0" fmla="*/ 0 w 6"/>
                    <a:gd name="T1" fmla="*/ 2268617 h 10"/>
                    <a:gd name="T2" fmla="*/ 0 w 6"/>
                    <a:gd name="T3" fmla="*/ 2268617 h 10"/>
                    <a:gd name="T4" fmla="*/ 0 w 6"/>
                    <a:gd name="T5" fmla="*/ 0 h 10"/>
                    <a:gd name="T6" fmla="*/ 0 w 6"/>
                    <a:gd name="T7" fmla="*/ 0 h 10"/>
                    <a:gd name="T8" fmla="*/ 1120246 w 6"/>
                    <a:gd name="T9" fmla="*/ 680633 h 10"/>
                    <a:gd name="T10" fmla="*/ 1680104 w 6"/>
                    <a:gd name="T11" fmla="*/ 1361265 h 10"/>
                    <a:gd name="T12" fmla="*/ 1120246 w 6"/>
                    <a:gd name="T13" fmla="*/ 1587984 h 10"/>
                    <a:gd name="T14" fmla="*/ 0 w 6"/>
                    <a:gd name="T15" fmla="*/ 2268617 h 10"/>
                    <a:gd name="T16" fmla="*/ 0 w 6"/>
                    <a:gd name="T17" fmla="*/ 226861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10">
                      <a:moveTo>
                        <a:pt x="0" y="10"/>
                      </a:moveTo>
                      <a:lnTo>
                        <a:pt x="0" y="10"/>
                      </a:lnTo>
                      <a:lnTo>
                        <a:pt x="0" y="0"/>
                      </a:lnTo>
                      <a:lnTo>
                        <a:pt x="4" y="3"/>
                      </a:lnTo>
                      <a:lnTo>
                        <a:pt x="6" y="6"/>
                      </a:lnTo>
                      <a:lnTo>
                        <a:pt x="4" y="7"/>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1" name="Freeform 997"/>
                <p:cNvSpPr>
                  <a:spLocks/>
                </p:cNvSpPr>
                <p:nvPr/>
              </p:nvSpPr>
              <p:spPr bwMode="auto">
                <a:xfrm>
                  <a:off x="1123934" y="2535299"/>
                  <a:ext cx="7938" cy="4763"/>
                </a:xfrm>
                <a:custGeom>
                  <a:avLst/>
                  <a:gdLst>
                    <a:gd name="T0" fmla="*/ 0 w 14"/>
                    <a:gd name="T1" fmla="*/ 0 h 8"/>
                    <a:gd name="T2" fmla="*/ 0 w 14"/>
                    <a:gd name="T3" fmla="*/ 0 h 8"/>
                    <a:gd name="T4" fmla="*/ 4500846 w 14"/>
                    <a:gd name="T5" fmla="*/ 2481523 h 8"/>
                    <a:gd name="T6" fmla="*/ 4500846 w 14"/>
                    <a:gd name="T7" fmla="*/ 2481523 h 8"/>
                    <a:gd name="T8" fmla="*/ 2893401 w 14"/>
                    <a:gd name="T9" fmla="*/ 2835771 h 8"/>
                    <a:gd name="T10" fmla="*/ 1928934 w 14"/>
                    <a:gd name="T11" fmla="*/ 2481523 h 8"/>
                    <a:gd name="T12" fmla="*/ 964467 w 14"/>
                    <a:gd name="T13" fmla="*/ 1418183 h 8"/>
                    <a:gd name="T14" fmla="*/ 0 w 14"/>
                    <a:gd name="T15" fmla="*/ 0 h 8"/>
                    <a:gd name="T16" fmla="*/ 0 w 14"/>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8">
                      <a:moveTo>
                        <a:pt x="0" y="0"/>
                      </a:moveTo>
                      <a:lnTo>
                        <a:pt x="0" y="0"/>
                      </a:lnTo>
                      <a:lnTo>
                        <a:pt x="14" y="7"/>
                      </a:lnTo>
                      <a:lnTo>
                        <a:pt x="9" y="8"/>
                      </a:lnTo>
                      <a:lnTo>
                        <a:pt x="6" y="7"/>
                      </a:lnTo>
                      <a:lnTo>
                        <a:pt x="3"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2" name="Freeform 998"/>
                <p:cNvSpPr>
                  <a:spLocks/>
                </p:cNvSpPr>
                <p:nvPr/>
              </p:nvSpPr>
              <p:spPr bwMode="auto">
                <a:xfrm>
                  <a:off x="1133459" y="2541649"/>
                  <a:ext cx="4763" cy="3175"/>
                </a:xfrm>
                <a:custGeom>
                  <a:avLst/>
                  <a:gdLst>
                    <a:gd name="T0" fmla="*/ 0 w 9"/>
                    <a:gd name="T1" fmla="*/ 0 h 5"/>
                    <a:gd name="T2" fmla="*/ 0 w 9"/>
                    <a:gd name="T3" fmla="*/ 0 h 5"/>
                    <a:gd name="T4" fmla="*/ 1120363 w 9"/>
                    <a:gd name="T5" fmla="*/ 0 h 5"/>
                    <a:gd name="T6" fmla="*/ 1120363 w 9"/>
                    <a:gd name="T7" fmla="*/ 0 h 5"/>
                    <a:gd name="T8" fmla="*/ 1960768 w 9"/>
                    <a:gd name="T9" fmla="*/ 806450 h 5"/>
                    <a:gd name="T10" fmla="*/ 2520685 w 9"/>
                    <a:gd name="T11" fmla="*/ 2016125 h 5"/>
                    <a:gd name="T12" fmla="*/ 2520685 w 9"/>
                    <a:gd name="T13" fmla="*/ 2016125 h 5"/>
                    <a:gd name="T14" fmla="*/ 0 w 9"/>
                    <a:gd name="T15" fmla="*/ 1209675 h 5"/>
                    <a:gd name="T16" fmla="*/ 0 w 9"/>
                    <a:gd name="T17" fmla="*/ 1209675 h 5"/>
                    <a:gd name="T18" fmla="*/ 0 w 9"/>
                    <a:gd name="T19" fmla="*/ 0 h 5"/>
                    <a:gd name="T20" fmla="*/ 0 w 9"/>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5">
                      <a:moveTo>
                        <a:pt x="0" y="0"/>
                      </a:moveTo>
                      <a:lnTo>
                        <a:pt x="0" y="0"/>
                      </a:lnTo>
                      <a:lnTo>
                        <a:pt x="4" y="0"/>
                      </a:lnTo>
                      <a:lnTo>
                        <a:pt x="7" y="2"/>
                      </a:lnTo>
                      <a:lnTo>
                        <a:pt x="9" y="5"/>
                      </a:lnTo>
                      <a:lnTo>
                        <a:pt x="0"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3" name="Freeform 999"/>
                <p:cNvSpPr>
                  <a:spLocks/>
                </p:cNvSpPr>
                <p:nvPr/>
              </p:nvSpPr>
              <p:spPr bwMode="auto">
                <a:xfrm>
                  <a:off x="1158859" y="2489262"/>
                  <a:ext cx="6350" cy="3175"/>
                </a:xfrm>
                <a:custGeom>
                  <a:avLst/>
                  <a:gdLst>
                    <a:gd name="T0" fmla="*/ 0 w 14"/>
                    <a:gd name="T1" fmla="*/ 1680104 h 6"/>
                    <a:gd name="T2" fmla="*/ 0 w 14"/>
                    <a:gd name="T3" fmla="*/ 1680104 h 6"/>
                    <a:gd name="T4" fmla="*/ 617311 w 14"/>
                    <a:gd name="T5" fmla="*/ 840317 h 6"/>
                    <a:gd name="T6" fmla="*/ 1440089 w 14"/>
                    <a:gd name="T7" fmla="*/ 0 h 6"/>
                    <a:gd name="T8" fmla="*/ 2057400 w 14"/>
                    <a:gd name="T9" fmla="*/ 0 h 6"/>
                    <a:gd name="T10" fmla="*/ 2880179 w 14"/>
                    <a:gd name="T11" fmla="*/ 1120246 h 6"/>
                    <a:gd name="T12" fmla="*/ 2880179 w 14"/>
                    <a:gd name="T13" fmla="*/ 1120246 h 6"/>
                    <a:gd name="T14" fmla="*/ 0 w 14"/>
                    <a:gd name="T15" fmla="*/ 1680104 h 6"/>
                    <a:gd name="T16" fmla="*/ 0 w 14"/>
                    <a:gd name="T17" fmla="*/ 1680104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6">
                      <a:moveTo>
                        <a:pt x="0" y="6"/>
                      </a:moveTo>
                      <a:lnTo>
                        <a:pt x="0" y="6"/>
                      </a:lnTo>
                      <a:lnTo>
                        <a:pt x="3" y="3"/>
                      </a:lnTo>
                      <a:lnTo>
                        <a:pt x="7" y="0"/>
                      </a:lnTo>
                      <a:lnTo>
                        <a:pt x="10" y="0"/>
                      </a:lnTo>
                      <a:lnTo>
                        <a:pt x="14" y="4"/>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 name="Freeform 1000"/>
                <p:cNvSpPr>
                  <a:spLocks/>
                </p:cNvSpPr>
                <p:nvPr/>
              </p:nvSpPr>
              <p:spPr bwMode="auto">
                <a:xfrm>
                  <a:off x="1052497" y="2051112"/>
                  <a:ext cx="4763" cy="4763"/>
                </a:xfrm>
                <a:custGeom>
                  <a:avLst/>
                  <a:gdLst>
                    <a:gd name="T0" fmla="*/ 0 w 8"/>
                    <a:gd name="T1" fmla="*/ 3240881 h 7"/>
                    <a:gd name="T2" fmla="*/ 0 w 8"/>
                    <a:gd name="T3" fmla="*/ 3240881 h 7"/>
                    <a:gd name="T4" fmla="*/ 0 w 8"/>
                    <a:gd name="T5" fmla="*/ 926063 h 7"/>
                    <a:gd name="T6" fmla="*/ 354248 w 8"/>
                    <a:gd name="T7" fmla="*/ 0 h 7"/>
                    <a:gd name="T8" fmla="*/ 1418183 w 8"/>
                    <a:gd name="T9" fmla="*/ 0 h 7"/>
                    <a:gd name="T10" fmla="*/ 2835771 w 8"/>
                    <a:gd name="T11" fmla="*/ 0 h 7"/>
                    <a:gd name="T12" fmla="*/ 2835771 w 8"/>
                    <a:gd name="T13" fmla="*/ 0 h 7"/>
                    <a:gd name="T14" fmla="*/ 0 w 8"/>
                    <a:gd name="T15" fmla="*/ 3240881 h 7"/>
                    <a:gd name="T16" fmla="*/ 0 w 8"/>
                    <a:gd name="T17" fmla="*/ 324088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7">
                      <a:moveTo>
                        <a:pt x="0" y="7"/>
                      </a:moveTo>
                      <a:lnTo>
                        <a:pt x="0" y="7"/>
                      </a:lnTo>
                      <a:lnTo>
                        <a:pt x="0" y="2"/>
                      </a:lnTo>
                      <a:lnTo>
                        <a:pt x="1" y="0"/>
                      </a:lnTo>
                      <a:lnTo>
                        <a:pt x="4" y="0"/>
                      </a:lnTo>
                      <a:lnTo>
                        <a:pt x="8"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5" name="Freeform 1001"/>
                <p:cNvSpPr>
                  <a:spLocks/>
                </p:cNvSpPr>
                <p:nvPr/>
              </p:nvSpPr>
              <p:spPr bwMode="auto">
                <a:xfrm>
                  <a:off x="1035034" y="2100324"/>
                  <a:ext cx="4763" cy="1588"/>
                </a:xfrm>
                <a:custGeom>
                  <a:avLst/>
                  <a:gdLst>
                    <a:gd name="T0" fmla="*/ 0 w 9"/>
                    <a:gd name="T1" fmla="*/ 0 h 3"/>
                    <a:gd name="T2" fmla="*/ 0 w 9"/>
                    <a:gd name="T3" fmla="*/ 0 h 3"/>
                    <a:gd name="T4" fmla="*/ 2520685 w 9"/>
                    <a:gd name="T5" fmla="*/ 0 h 3"/>
                    <a:gd name="T6" fmla="*/ 2520685 w 9"/>
                    <a:gd name="T7" fmla="*/ 0 h 3"/>
                    <a:gd name="T8" fmla="*/ 1960768 w 9"/>
                    <a:gd name="T9" fmla="*/ 840581 h 3"/>
                    <a:gd name="T10" fmla="*/ 1400322 w 9"/>
                    <a:gd name="T11" fmla="*/ 840581 h 3"/>
                    <a:gd name="T12" fmla="*/ 0 w 9"/>
                    <a:gd name="T13" fmla="*/ 0 h 3"/>
                    <a:gd name="T14" fmla="*/ 0 w 9"/>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3">
                      <a:moveTo>
                        <a:pt x="0" y="0"/>
                      </a:moveTo>
                      <a:lnTo>
                        <a:pt x="0" y="0"/>
                      </a:lnTo>
                      <a:lnTo>
                        <a:pt x="9" y="0"/>
                      </a:lnTo>
                      <a:lnTo>
                        <a:pt x="7" y="3"/>
                      </a:lnTo>
                      <a:lnTo>
                        <a:pt x="5"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6" name="Freeform 1002"/>
                <p:cNvSpPr>
                  <a:spLocks/>
                </p:cNvSpPr>
                <p:nvPr/>
              </p:nvSpPr>
              <p:spPr bwMode="auto">
                <a:xfrm>
                  <a:off x="925497" y="2581337"/>
                  <a:ext cx="3175" cy="3175"/>
                </a:xfrm>
                <a:custGeom>
                  <a:avLst/>
                  <a:gdLst>
                    <a:gd name="T0" fmla="*/ 822779 w 7"/>
                    <a:gd name="T1" fmla="*/ 1440089 h 7"/>
                    <a:gd name="T2" fmla="*/ 822779 w 7"/>
                    <a:gd name="T3" fmla="*/ 1440089 h 7"/>
                    <a:gd name="T4" fmla="*/ 0 w 7"/>
                    <a:gd name="T5" fmla="*/ 0 h 7"/>
                    <a:gd name="T6" fmla="*/ 0 w 7"/>
                    <a:gd name="T7" fmla="*/ 0 h 7"/>
                    <a:gd name="T8" fmla="*/ 1028700 w 7"/>
                    <a:gd name="T9" fmla="*/ 205921 h 7"/>
                    <a:gd name="T10" fmla="*/ 1440089 w 7"/>
                    <a:gd name="T11" fmla="*/ 617311 h 7"/>
                    <a:gd name="T12" fmla="*/ 1440089 w 7"/>
                    <a:gd name="T13" fmla="*/ 822779 h 7"/>
                    <a:gd name="T14" fmla="*/ 822779 w 7"/>
                    <a:gd name="T15" fmla="*/ 1440089 h 7"/>
                    <a:gd name="T16" fmla="*/ 822779 w 7"/>
                    <a:gd name="T17" fmla="*/ 14400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4" y="7"/>
                      </a:moveTo>
                      <a:lnTo>
                        <a:pt x="4" y="7"/>
                      </a:lnTo>
                      <a:lnTo>
                        <a:pt x="0" y="0"/>
                      </a:lnTo>
                      <a:lnTo>
                        <a:pt x="5" y="1"/>
                      </a:lnTo>
                      <a:lnTo>
                        <a:pt x="7" y="3"/>
                      </a:lnTo>
                      <a:lnTo>
                        <a:pt x="7" y="4"/>
                      </a:lnTo>
                      <a:lnTo>
                        <a:pt x="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7" name="Freeform 1003"/>
                <p:cNvSpPr>
                  <a:spLocks/>
                </p:cNvSpPr>
                <p:nvPr/>
              </p:nvSpPr>
              <p:spPr bwMode="auto">
                <a:xfrm>
                  <a:off x="1084247" y="2041587"/>
                  <a:ext cx="4763" cy="4763"/>
                </a:xfrm>
                <a:custGeom>
                  <a:avLst/>
                  <a:gdLst>
                    <a:gd name="T0" fmla="*/ 2268617 w 10"/>
                    <a:gd name="T1" fmla="*/ 680633 h 10"/>
                    <a:gd name="T2" fmla="*/ 2268617 w 10"/>
                    <a:gd name="T3" fmla="*/ 680633 h 10"/>
                    <a:gd name="T4" fmla="*/ 0 w 10"/>
                    <a:gd name="T5" fmla="*/ 2268617 h 10"/>
                    <a:gd name="T6" fmla="*/ 0 w 10"/>
                    <a:gd name="T7" fmla="*/ 2268617 h 10"/>
                    <a:gd name="T8" fmla="*/ 680633 w 10"/>
                    <a:gd name="T9" fmla="*/ 680633 h 10"/>
                    <a:gd name="T10" fmla="*/ 680633 w 10"/>
                    <a:gd name="T11" fmla="*/ 680633 h 10"/>
                    <a:gd name="T12" fmla="*/ 1587984 w 10"/>
                    <a:gd name="T13" fmla="*/ 0 h 10"/>
                    <a:gd name="T14" fmla="*/ 1587984 w 10"/>
                    <a:gd name="T15" fmla="*/ 0 h 10"/>
                    <a:gd name="T16" fmla="*/ 2268617 w 10"/>
                    <a:gd name="T17" fmla="*/ 680633 h 10"/>
                    <a:gd name="T18" fmla="*/ 2268617 w 10"/>
                    <a:gd name="T19" fmla="*/ 68063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
                      <a:moveTo>
                        <a:pt x="10" y="3"/>
                      </a:moveTo>
                      <a:lnTo>
                        <a:pt x="10" y="3"/>
                      </a:lnTo>
                      <a:lnTo>
                        <a:pt x="0" y="10"/>
                      </a:lnTo>
                      <a:lnTo>
                        <a:pt x="3" y="3"/>
                      </a:lnTo>
                      <a:lnTo>
                        <a:pt x="7" y="0"/>
                      </a:lnTo>
                      <a:lnTo>
                        <a:pt x="1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8" name="Freeform 1004"/>
                <p:cNvSpPr>
                  <a:spLocks/>
                </p:cNvSpPr>
                <p:nvPr/>
              </p:nvSpPr>
              <p:spPr bwMode="auto">
                <a:xfrm>
                  <a:off x="1241409" y="2287649"/>
                  <a:ext cx="4763" cy="1588"/>
                </a:xfrm>
                <a:custGeom>
                  <a:avLst/>
                  <a:gdLst>
                    <a:gd name="T0" fmla="*/ 0 w 7"/>
                    <a:gd name="T1" fmla="*/ 0 h 3"/>
                    <a:gd name="T2" fmla="*/ 0 w 7"/>
                    <a:gd name="T3" fmla="*/ 0 h 3"/>
                    <a:gd name="T4" fmla="*/ 3240881 w 7"/>
                    <a:gd name="T5" fmla="*/ 0 h 3"/>
                    <a:gd name="T6" fmla="*/ 3240881 w 7"/>
                    <a:gd name="T7" fmla="*/ 0 h 3"/>
                    <a:gd name="T8" fmla="*/ 2778190 w 7"/>
                    <a:gd name="T9" fmla="*/ 840581 h 3"/>
                    <a:gd name="T10" fmla="*/ 2778190 w 7"/>
                    <a:gd name="T11" fmla="*/ 840581 h 3"/>
                    <a:gd name="T12" fmla="*/ 0 w 7"/>
                    <a:gd name="T13" fmla="*/ 280017 h 3"/>
                    <a:gd name="T14" fmla="*/ 0 w 7"/>
                    <a:gd name="T15" fmla="*/ 280017 h 3"/>
                    <a:gd name="T16" fmla="*/ 0 w 7"/>
                    <a:gd name="T17" fmla="*/ 0 h 3"/>
                    <a:gd name="T18" fmla="*/ 0 w 7"/>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3">
                      <a:moveTo>
                        <a:pt x="0" y="0"/>
                      </a:moveTo>
                      <a:lnTo>
                        <a:pt x="0" y="0"/>
                      </a:lnTo>
                      <a:lnTo>
                        <a:pt x="7" y="0"/>
                      </a:lnTo>
                      <a:lnTo>
                        <a:pt x="6" y="3"/>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9" name="Freeform 1005"/>
                <p:cNvSpPr>
                  <a:spLocks/>
                </p:cNvSpPr>
                <p:nvPr/>
              </p:nvSpPr>
              <p:spPr bwMode="auto">
                <a:xfrm>
                  <a:off x="963597" y="2284474"/>
                  <a:ext cx="4763" cy="3175"/>
                </a:xfrm>
                <a:custGeom>
                  <a:avLst/>
                  <a:gdLst>
                    <a:gd name="T0" fmla="*/ 2835771 w 8"/>
                    <a:gd name="T1" fmla="*/ 1400175 h 6"/>
                    <a:gd name="T2" fmla="*/ 2835771 w 8"/>
                    <a:gd name="T3" fmla="*/ 1400175 h 6"/>
                    <a:gd name="T4" fmla="*/ 354248 w 8"/>
                    <a:gd name="T5" fmla="*/ 1680104 h 6"/>
                    <a:gd name="T6" fmla="*/ 354248 w 8"/>
                    <a:gd name="T7" fmla="*/ 1680104 h 6"/>
                    <a:gd name="T8" fmla="*/ 0 w 8"/>
                    <a:gd name="T9" fmla="*/ 1400175 h 6"/>
                    <a:gd name="T10" fmla="*/ 0 w 8"/>
                    <a:gd name="T11" fmla="*/ 1400175 h 6"/>
                    <a:gd name="T12" fmla="*/ 2481523 w 8"/>
                    <a:gd name="T13" fmla="*/ 0 h 6"/>
                    <a:gd name="T14" fmla="*/ 2481523 w 8"/>
                    <a:gd name="T15" fmla="*/ 0 h 6"/>
                    <a:gd name="T16" fmla="*/ 2835771 w 8"/>
                    <a:gd name="T17" fmla="*/ 1400175 h 6"/>
                    <a:gd name="T18" fmla="*/ 2835771 w 8"/>
                    <a:gd name="T19" fmla="*/ 1400175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6">
                      <a:moveTo>
                        <a:pt x="8" y="5"/>
                      </a:moveTo>
                      <a:lnTo>
                        <a:pt x="8" y="5"/>
                      </a:lnTo>
                      <a:lnTo>
                        <a:pt x="1" y="6"/>
                      </a:lnTo>
                      <a:lnTo>
                        <a:pt x="0" y="5"/>
                      </a:lnTo>
                      <a:lnTo>
                        <a:pt x="7" y="0"/>
                      </a:lnTo>
                      <a:lnTo>
                        <a:pt x="8"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0" name="Freeform 1006"/>
                <p:cNvSpPr>
                  <a:spLocks/>
                </p:cNvSpPr>
                <p:nvPr/>
              </p:nvSpPr>
              <p:spPr bwMode="auto">
                <a:xfrm>
                  <a:off x="755634" y="2565462"/>
                  <a:ext cx="4763" cy="7938"/>
                </a:xfrm>
                <a:custGeom>
                  <a:avLst/>
                  <a:gdLst>
                    <a:gd name="T0" fmla="*/ 3240881 w 7"/>
                    <a:gd name="T1" fmla="*/ 0 h 15"/>
                    <a:gd name="T2" fmla="*/ 3240881 w 7"/>
                    <a:gd name="T3" fmla="*/ 0 h 15"/>
                    <a:gd name="T4" fmla="*/ 926063 w 7"/>
                    <a:gd name="T5" fmla="*/ 4200790 h 15"/>
                    <a:gd name="T6" fmla="*/ 926063 w 7"/>
                    <a:gd name="T7" fmla="*/ 4200790 h 15"/>
                    <a:gd name="T8" fmla="*/ 0 w 7"/>
                    <a:gd name="T9" fmla="*/ 3080473 h 15"/>
                    <a:gd name="T10" fmla="*/ 0 w 7"/>
                    <a:gd name="T11" fmla="*/ 1960157 h 15"/>
                    <a:gd name="T12" fmla="*/ 926063 w 7"/>
                    <a:gd name="T13" fmla="*/ 1120316 h 15"/>
                    <a:gd name="T14" fmla="*/ 3240881 w 7"/>
                    <a:gd name="T15" fmla="*/ 0 h 15"/>
                    <a:gd name="T16" fmla="*/ 3240881 w 7"/>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15">
                      <a:moveTo>
                        <a:pt x="7" y="0"/>
                      </a:moveTo>
                      <a:lnTo>
                        <a:pt x="7" y="0"/>
                      </a:lnTo>
                      <a:lnTo>
                        <a:pt x="2" y="15"/>
                      </a:lnTo>
                      <a:lnTo>
                        <a:pt x="0" y="11"/>
                      </a:lnTo>
                      <a:lnTo>
                        <a:pt x="0" y="7"/>
                      </a:lnTo>
                      <a:lnTo>
                        <a:pt x="2" y="4"/>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1" name="Freeform 1007"/>
                <p:cNvSpPr>
                  <a:spLocks/>
                </p:cNvSpPr>
                <p:nvPr/>
              </p:nvSpPr>
              <p:spPr bwMode="auto">
                <a:xfrm>
                  <a:off x="1050909" y="2097149"/>
                  <a:ext cx="3175" cy="1588"/>
                </a:xfrm>
                <a:custGeom>
                  <a:avLst/>
                  <a:gdLst>
                    <a:gd name="T0" fmla="*/ 0 w 7"/>
                    <a:gd name="T1" fmla="*/ 315218 h 4"/>
                    <a:gd name="T2" fmla="*/ 0 w 7"/>
                    <a:gd name="T3" fmla="*/ 315218 h 4"/>
                    <a:gd name="T4" fmla="*/ 822779 w 7"/>
                    <a:gd name="T5" fmla="*/ 0 h 4"/>
                    <a:gd name="T6" fmla="*/ 822779 w 7"/>
                    <a:gd name="T7" fmla="*/ 0 h 4"/>
                    <a:gd name="T8" fmla="*/ 1440089 w 7"/>
                    <a:gd name="T9" fmla="*/ 315218 h 4"/>
                    <a:gd name="T10" fmla="*/ 1440089 w 7"/>
                    <a:gd name="T11" fmla="*/ 315218 h 4"/>
                    <a:gd name="T12" fmla="*/ 822779 w 7"/>
                    <a:gd name="T13" fmla="*/ 630436 h 4"/>
                    <a:gd name="T14" fmla="*/ 822779 w 7"/>
                    <a:gd name="T15" fmla="*/ 630436 h 4"/>
                    <a:gd name="T16" fmla="*/ 0 w 7"/>
                    <a:gd name="T17" fmla="*/ 315218 h 4"/>
                    <a:gd name="T18" fmla="*/ 0 w 7"/>
                    <a:gd name="T19" fmla="*/ 315218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4">
                      <a:moveTo>
                        <a:pt x="0" y="2"/>
                      </a:moveTo>
                      <a:lnTo>
                        <a:pt x="0" y="2"/>
                      </a:lnTo>
                      <a:lnTo>
                        <a:pt x="4" y="0"/>
                      </a:lnTo>
                      <a:lnTo>
                        <a:pt x="7" y="2"/>
                      </a:lnTo>
                      <a:lnTo>
                        <a:pt x="4" y="4"/>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2" name="Freeform 1008"/>
                <p:cNvSpPr>
                  <a:spLocks/>
                </p:cNvSpPr>
                <p:nvPr/>
              </p:nvSpPr>
              <p:spPr bwMode="auto">
                <a:xfrm>
                  <a:off x="1095359" y="2500374"/>
                  <a:ext cx="3175" cy="3175"/>
                </a:xfrm>
                <a:custGeom>
                  <a:avLst/>
                  <a:gdLst>
                    <a:gd name="T0" fmla="*/ 0 w 7"/>
                    <a:gd name="T1" fmla="*/ 1400175 h 6"/>
                    <a:gd name="T2" fmla="*/ 0 w 7"/>
                    <a:gd name="T3" fmla="*/ 1400175 h 6"/>
                    <a:gd name="T4" fmla="*/ 1234168 w 7"/>
                    <a:gd name="T5" fmla="*/ 0 h 6"/>
                    <a:gd name="T6" fmla="*/ 1234168 w 7"/>
                    <a:gd name="T7" fmla="*/ 0 h 6"/>
                    <a:gd name="T8" fmla="*/ 1440089 w 7"/>
                    <a:gd name="T9" fmla="*/ 559858 h 6"/>
                    <a:gd name="T10" fmla="*/ 1440089 w 7"/>
                    <a:gd name="T11" fmla="*/ 559858 h 6"/>
                    <a:gd name="T12" fmla="*/ 411389 w 7"/>
                    <a:gd name="T13" fmla="*/ 1680104 h 6"/>
                    <a:gd name="T14" fmla="*/ 411389 w 7"/>
                    <a:gd name="T15" fmla="*/ 1680104 h 6"/>
                    <a:gd name="T16" fmla="*/ 0 w 7"/>
                    <a:gd name="T17" fmla="*/ 1400175 h 6"/>
                    <a:gd name="T18" fmla="*/ 0 w 7"/>
                    <a:gd name="T19" fmla="*/ 1400175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6">
                      <a:moveTo>
                        <a:pt x="0" y="5"/>
                      </a:moveTo>
                      <a:lnTo>
                        <a:pt x="0" y="5"/>
                      </a:lnTo>
                      <a:lnTo>
                        <a:pt x="6" y="0"/>
                      </a:lnTo>
                      <a:lnTo>
                        <a:pt x="7" y="2"/>
                      </a:lnTo>
                      <a:lnTo>
                        <a:pt x="2" y="6"/>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9" name="文本框 8"/>
              <p:cNvSpPr txBox="1"/>
              <p:nvPr/>
            </p:nvSpPr>
            <p:spPr>
              <a:xfrm rot="20950644">
                <a:off x="977901" y="3421385"/>
                <a:ext cx="2783418" cy="656584"/>
              </a:xfrm>
              <a:prstGeom prst="rect">
                <a:avLst/>
              </a:prstGeom>
              <a:noFill/>
            </p:spPr>
            <p:txBody>
              <a:bodyPr lIns="121917" tIns="60958" rIns="121917" bIns="60958">
                <a:spAutoFit/>
              </a:bodyPr>
              <a:lstStyle/>
              <a:p>
                <a:pPr>
                  <a:defRPr/>
                </a:pPr>
                <a:r>
                  <a:rPr lang="zh-CN" altLang="en-US" sz="2400" b="1" dirty="0">
                    <a:solidFill>
                      <a:schemeClr val="tx1">
                        <a:lumMod val="85000"/>
                        <a:lumOff val="15000"/>
                      </a:schemeClr>
                    </a:solidFill>
                    <a:latin typeface="迷你简卡通" panose="03000509000000000000" pitchFamily="65" charset="-122"/>
                    <a:ea typeface="迷你简卡通" panose="03000509000000000000" pitchFamily="65" charset="-122"/>
                  </a:rPr>
                  <a:t>在此添加标题</a:t>
                </a:r>
              </a:p>
            </p:txBody>
          </p:sp>
          <p:grpSp>
            <p:nvGrpSpPr>
              <p:cNvPr id="10" name="组合 9"/>
              <p:cNvGrpSpPr/>
              <p:nvPr/>
            </p:nvGrpSpPr>
            <p:grpSpPr>
              <a:xfrm>
                <a:off x="1740619" y="2840006"/>
                <a:ext cx="947003" cy="685005"/>
                <a:chOff x="4087813" y="0"/>
                <a:chExt cx="938213" cy="690563"/>
              </a:xfrm>
              <a:solidFill>
                <a:schemeClr val="tx1">
                  <a:lumMod val="75000"/>
                  <a:lumOff val="25000"/>
                </a:schemeClr>
              </a:solidFill>
            </p:grpSpPr>
            <p:sp>
              <p:nvSpPr>
                <p:cNvPr id="11" name="Freeform 28"/>
                <p:cNvSpPr>
                  <a:spLocks/>
                </p:cNvSpPr>
                <p:nvPr/>
              </p:nvSpPr>
              <p:spPr bwMode="auto">
                <a:xfrm>
                  <a:off x="4689476" y="66675"/>
                  <a:ext cx="15875" cy="38100"/>
                </a:xfrm>
                <a:custGeom>
                  <a:avLst/>
                  <a:gdLst/>
                  <a:ahLst/>
                  <a:cxnLst>
                    <a:cxn ang="0">
                      <a:pos x="2" y="0"/>
                    </a:cxn>
                    <a:cxn ang="0">
                      <a:pos x="2" y="0"/>
                    </a:cxn>
                    <a:cxn ang="0">
                      <a:pos x="5" y="0"/>
                    </a:cxn>
                    <a:cxn ang="0">
                      <a:pos x="7" y="0"/>
                    </a:cxn>
                    <a:cxn ang="0">
                      <a:pos x="10" y="1"/>
                    </a:cxn>
                    <a:cxn ang="0">
                      <a:pos x="13" y="4"/>
                    </a:cxn>
                    <a:cxn ang="0">
                      <a:pos x="16" y="5"/>
                    </a:cxn>
                    <a:cxn ang="0">
                      <a:pos x="16" y="5"/>
                    </a:cxn>
                    <a:cxn ang="0">
                      <a:pos x="17" y="13"/>
                    </a:cxn>
                    <a:cxn ang="0">
                      <a:pos x="18" y="23"/>
                    </a:cxn>
                    <a:cxn ang="0">
                      <a:pos x="24" y="41"/>
                    </a:cxn>
                    <a:cxn ang="0">
                      <a:pos x="26" y="50"/>
                    </a:cxn>
                    <a:cxn ang="0">
                      <a:pos x="27" y="57"/>
                    </a:cxn>
                    <a:cxn ang="0">
                      <a:pos x="28" y="65"/>
                    </a:cxn>
                    <a:cxn ang="0">
                      <a:pos x="27" y="71"/>
                    </a:cxn>
                    <a:cxn ang="0">
                      <a:pos x="27" y="71"/>
                    </a:cxn>
                    <a:cxn ang="0">
                      <a:pos x="24" y="69"/>
                    </a:cxn>
                    <a:cxn ang="0">
                      <a:pos x="21" y="66"/>
                    </a:cxn>
                    <a:cxn ang="0">
                      <a:pos x="17" y="58"/>
                    </a:cxn>
                    <a:cxn ang="0">
                      <a:pos x="14" y="51"/>
                    </a:cxn>
                    <a:cxn ang="0">
                      <a:pos x="12" y="41"/>
                    </a:cxn>
                    <a:cxn ang="0">
                      <a:pos x="8" y="24"/>
                    </a:cxn>
                    <a:cxn ang="0">
                      <a:pos x="5" y="15"/>
                    </a:cxn>
                    <a:cxn ang="0">
                      <a:pos x="0" y="9"/>
                    </a:cxn>
                    <a:cxn ang="0">
                      <a:pos x="0" y="9"/>
                    </a:cxn>
                    <a:cxn ang="0">
                      <a:pos x="0" y="7"/>
                    </a:cxn>
                    <a:cxn ang="0">
                      <a:pos x="1" y="5"/>
                    </a:cxn>
                    <a:cxn ang="0">
                      <a:pos x="2" y="3"/>
                    </a:cxn>
                    <a:cxn ang="0">
                      <a:pos x="2" y="0"/>
                    </a:cxn>
                    <a:cxn ang="0">
                      <a:pos x="2" y="0"/>
                    </a:cxn>
                  </a:cxnLst>
                  <a:rect l="0" t="0" r="r" b="b"/>
                  <a:pathLst>
                    <a:path w="28" h="71">
                      <a:moveTo>
                        <a:pt x="2" y="0"/>
                      </a:moveTo>
                      <a:lnTo>
                        <a:pt x="2" y="0"/>
                      </a:lnTo>
                      <a:lnTo>
                        <a:pt x="5" y="0"/>
                      </a:lnTo>
                      <a:lnTo>
                        <a:pt x="7" y="0"/>
                      </a:lnTo>
                      <a:lnTo>
                        <a:pt x="10" y="1"/>
                      </a:lnTo>
                      <a:lnTo>
                        <a:pt x="13" y="4"/>
                      </a:lnTo>
                      <a:lnTo>
                        <a:pt x="16" y="5"/>
                      </a:lnTo>
                      <a:lnTo>
                        <a:pt x="16" y="5"/>
                      </a:lnTo>
                      <a:lnTo>
                        <a:pt x="17" y="13"/>
                      </a:lnTo>
                      <a:lnTo>
                        <a:pt x="18" y="23"/>
                      </a:lnTo>
                      <a:lnTo>
                        <a:pt x="24" y="41"/>
                      </a:lnTo>
                      <a:lnTo>
                        <a:pt x="26" y="50"/>
                      </a:lnTo>
                      <a:lnTo>
                        <a:pt x="27" y="57"/>
                      </a:lnTo>
                      <a:lnTo>
                        <a:pt x="28" y="65"/>
                      </a:lnTo>
                      <a:lnTo>
                        <a:pt x="27" y="71"/>
                      </a:lnTo>
                      <a:lnTo>
                        <a:pt x="27" y="71"/>
                      </a:lnTo>
                      <a:lnTo>
                        <a:pt x="24" y="69"/>
                      </a:lnTo>
                      <a:lnTo>
                        <a:pt x="21" y="66"/>
                      </a:lnTo>
                      <a:lnTo>
                        <a:pt x="17" y="58"/>
                      </a:lnTo>
                      <a:lnTo>
                        <a:pt x="14" y="51"/>
                      </a:lnTo>
                      <a:lnTo>
                        <a:pt x="12" y="41"/>
                      </a:lnTo>
                      <a:lnTo>
                        <a:pt x="8" y="24"/>
                      </a:lnTo>
                      <a:lnTo>
                        <a:pt x="5" y="15"/>
                      </a:lnTo>
                      <a:lnTo>
                        <a:pt x="0" y="9"/>
                      </a:lnTo>
                      <a:lnTo>
                        <a:pt x="0" y="9"/>
                      </a:lnTo>
                      <a:lnTo>
                        <a:pt x="0" y="7"/>
                      </a:lnTo>
                      <a:lnTo>
                        <a:pt x="1" y="5"/>
                      </a:lnTo>
                      <a:lnTo>
                        <a:pt x="2" y="3"/>
                      </a:lnTo>
                      <a:lnTo>
                        <a:pt x="2" y="0"/>
                      </a:lnTo>
                      <a:lnTo>
                        <a:pt x="2" y="0"/>
                      </a:lnTo>
                      <a:close/>
                    </a:path>
                  </a:pathLst>
                </a:custGeom>
                <a:grpFill/>
                <a:ln w="9525">
                  <a:noFill/>
                  <a:round/>
                  <a:headEnd/>
                  <a:tailEnd/>
                </a:ln>
              </p:spPr>
              <p:txBody>
                <a:bodyPr/>
                <a:lstStyle/>
                <a:p>
                  <a:pPr>
                    <a:defRPr/>
                  </a:pPr>
                  <a:endParaRPr lang="zh-CN" altLang="en-US">
                    <a:latin typeface="+mn-lt"/>
                    <a:ea typeface="+mn-ea"/>
                  </a:endParaRPr>
                </a:p>
              </p:txBody>
            </p:sp>
            <p:sp>
              <p:nvSpPr>
                <p:cNvPr id="12" name="Freeform 29"/>
                <p:cNvSpPr>
                  <a:spLocks/>
                </p:cNvSpPr>
                <p:nvPr/>
              </p:nvSpPr>
              <p:spPr bwMode="auto">
                <a:xfrm>
                  <a:off x="4714876" y="68263"/>
                  <a:ext cx="9525" cy="30163"/>
                </a:xfrm>
                <a:custGeom>
                  <a:avLst/>
                  <a:gdLst/>
                  <a:ahLst/>
                  <a:cxnLst>
                    <a:cxn ang="0">
                      <a:pos x="16" y="4"/>
                    </a:cxn>
                    <a:cxn ang="0">
                      <a:pos x="16" y="4"/>
                    </a:cxn>
                    <a:cxn ang="0">
                      <a:pos x="16" y="11"/>
                    </a:cxn>
                    <a:cxn ang="0">
                      <a:pos x="17" y="19"/>
                    </a:cxn>
                    <a:cxn ang="0">
                      <a:pos x="18" y="33"/>
                    </a:cxn>
                    <a:cxn ang="0">
                      <a:pos x="18" y="39"/>
                    </a:cxn>
                    <a:cxn ang="0">
                      <a:pos x="18" y="45"/>
                    </a:cxn>
                    <a:cxn ang="0">
                      <a:pos x="17" y="51"/>
                    </a:cxn>
                    <a:cxn ang="0">
                      <a:pos x="15" y="56"/>
                    </a:cxn>
                    <a:cxn ang="0">
                      <a:pos x="15" y="56"/>
                    </a:cxn>
                    <a:cxn ang="0">
                      <a:pos x="11" y="52"/>
                    </a:cxn>
                    <a:cxn ang="0">
                      <a:pos x="8" y="46"/>
                    </a:cxn>
                    <a:cxn ang="0">
                      <a:pos x="6" y="39"/>
                    </a:cxn>
                    <a:cxn ang="0">
                      <a:pos x="6" y="32"/>
                    </a:cxn>
                    <a:cxn ang="0">
                      <a:pos x="3" y="16"/>
                    </a:cxn>
                    <a:cxn ang="0">
                      <a:pos x="2" y="8"/>
                    </a:cxn>
                    <a:cxn ang="0">
                      <a:pos x="0" y="2"/>
                    </a:cxn>
                    <a:cxn ang="0">
                      <a:pos x="0" y="2"/>
                    </a:cxn>
                    <a:cxn ang="0">
                      <a:pos x="2" y="1"/>
                    </a:cxn>
                    <a:cxn ang="0">
                      <a:pos x="5" y="0"/>
                    </a:cxn>
                    <a:cxn ang="0">
                      <a:pos x="10" y="0"/>
                    </a:cxn>
                    <a:cxn ang="0">
                      <a:pos x="14" y="2"/>
                    </a:cxn>
                    <a:cxn ang="0">
                      <a:pos x="16" y="4"/>
                    </a:cxn>
                    <a:cxn ang="0">
                      <a:pos x="16" y="4"/>
                    </a:cxn>
                  </a:cxnLst>
                  <a:rect l="0" t="0" r="r" b="b"/>
                  <a:pathLst>
                    <a:path w="18" h="56">
                      <a:moveTo>
                        <a:pt x="16" y="4"/>
                      </a:moveTo>
                      <a:lnTo>
                        <a:pt x="16" y="4"/>
                      </a:lnTo>
                      <a:lnTo>
                        <a:pt x="16" y="11"/>
                      </a:lnTo>
                      <a:lnTo>
                        <a:pt x="17" y="19"/>
                      </a:lnTo>
                      <a:lnTo>
                        <a:pt x="18" y="33"/>
                      </a:lnTo>
                      <a:lnTo>
                        <a:pt x="18" y="39"/>
                      </a:lnTo>
                      <a:lnTo>
                        <a:pt x="18" y="45"/>
                      </a:lnTo>
                      <a:lnTo>
                        <a:pt x="17" y="51"/>
                      </a:lnTo>
                      <a:lnTo>
                        <a:pt x="15" y="56"/>
                      </a:lnTo>
                      <a:lnTo>
                        <a:pt x="15" y="56"/>
                      </a:lnTo>
                      <a:lnTo>
                        <a:pt x="11" y="52"/>
                      </a:lnTo>
                      <a:lnTo>
                        <a:pt x="8" y="46"/>
                      </a:lnTo>
                      <a:lnTo>
                        <a:pt x="6" y="39"/>
                      </a:lnTo>
                      <a:lnTo>
                        <a:pt x="6" y="32"/>
                      </a:lnTo>
                      <a:lnTo>
                        <a:pt x="3" y="16"/>
                      </a:lnTo>
                      <a:lnTo>
                        <a:pt x="2" y="8"/>
                      </a:lnTo>
                      <a:lnTo>
                        <a:pt x="0" y="2"/>
                      </a:lnTo>
                      <a:lnTo>
                        <a:pt x="0" y="2"/>
                      </a:lnTo>
                      <a:lnTo>
                        <a:pt x="2" y="1"/>
                      </a:lnTo>
                      <a:lnTo>
                        <a:pt x="5" y="0"/>
                      </a:lnTo>
                      <a:lnTo>
                        <a:pt x="10" y="0"/>
                      </a:lnTo>
                      <a:lnTo>
                        <a:pt x="14" y="2"/>
                      </a:lnTo>
                      <a:lnTo>
                        <a:pt x="16" y="4"/>
                      </a:lnTo>
                      <a:lnTo>
                        <a:pt x="16" y="4"/>
                      </a:lnTo>
                      <a:close/>
                    </a:path>
                  </a:pathLst>
                </a:custGeom>
                <a:grpFill/>
                <a:ln w="9525">
                  <a:noFill/>
                  <a:round/>
                  <a:headEnd/>
                  <a:tailEnd/>
                </a:ln>
              </p:spPr>
              <p:txBody>
                <a:bodyPr/>
                <a:lstStyle/>
                <a:p>
                  <a:pPr>
                    <a:defRPr/>
                  </a:pPr>
                  <a:endParaRPr lang="zh-CN" altLang="en-US">
                    <a:latin typeface="+mn-lt"/>
                    <a:ea typeface="+mn-ea"/>
                  </a:endParaRPr>
                </a:p>
              </p:txBody>
            </p:sp>
            <p:sp>
              <p:nvSpPr>
                <p:cNvPr id="13" name="Freeform 30"/>
                <p:cNvSpPr>
                  <a:spLocks/>
                </p:cNvSpPr>
                <p:nvPr/>
              </p:nvSpPr>
              <p:spPr bwMode="auto">
                <a:xfrm>
                  <a:off x="4775201" y="74613"/>
                  <a:ext cx="7938" cy="28575"/>
                </a:xfrm>
                <a:custGeom>
                  <a:avLst/>
                  <a:gdLst/>
                  <a:ahLst/>
                  <a:cxnLst>
                    <a:cxn ang="0">
                      <a:pos x="4" y="0"/>
                    </a:cxn>
                    <a:cxn ang="0">
                      <a:pos x="4" y="0"/>
                    </a:cxn>
                    <a:cxn ang="0">
                      <a:pos x="12" y="0"/>
                    </a:cxn>
                    <a:cxn ang="0">
                      <a:pos x="12" y="0"/>
                    </a:cxn>
                    <a:cxn ang="0">
                      <a:pos x="14" y="8"/>
                    </a:cxn>
                    <a:cxn ang="0">
                      <a:pos x="14" y="15"/>
                    </a:cxn>
                    <a:cxn ang="0">
                      <a:pos x="14" y="28"/>
                    </a:cxn>
                    <a:cxn ang="0">
                      <a:pos x="10" y="56"/>
                    </a:cxn>
                    <a:cxn ang="0">
                      <a:pos x="10" y="56"/>
                    </a:cxn>
                    <a:cxn ang="0">
                      <a:pos x="6" y="55"/>
                    </a:cxn>
                    <a:cxn ang="0">
                      <a:pos x="4" y="54"/>
                    </a:cxn>
                    <a:cxn ang="0">
                      <a:pos x="2" y="52"/>
                    </a:cxn>
                    <a:cxn ang="0">
                      <a:pos x="1" y="48"/>
                    </a:cxn>
                    <a:cxn ang="0">
                      <a:pos x="0" y="42"/>
                    </a:cxn>
                    <a:cxn ang="0">
                      <a:pos x="0" y="33"/>
                    </a:cxn>
                    <a:cxn ang="0">
                      <a:pos x="2" y="15"/>
                    </a:cxn>
                    <a:cxn ang="0">
                      <a:pos x="3" y="7"/>
                    </a:cxn>
                    <a:cxn ang="0">
                      <a:pos x="4" y="0"/>
                    </a:cxn>
                    <a:cxn ang="0">
                      <a:pos x="4" y="0"/>
                    </a:cxn>
                  </a:cxnLst>
                  <a:rect l="0" t="0" r="r" b="b"/>
                  <a:pathLst>
                    <a:path w="14" h="56">
                      <a:moveTo>
                        <a:pt x="4" y="0"/>
                      </a:moveTo>
                      <a:lnTo>
                        <a:pt x="4" y="0"/>
                      </a:lnTo>
                      <a:lnTo>
                        <a:pt x="12" y="0"/>
                      </a:lnTo>
                      <a:lnTo>
                        <a:pt x="12" y="0"/>
                      </a:lnTo>
                      <a:lnTo>
                        <a:pt x="14" y="8"/>
                      </a:lnTo>
                      <a:lnTo>
                        <a:pt x="14" y="15"/>
                      </a:lnTo>
                      <a:lnTo>
                        <a:pt x="14" y="28"/>
                      </a:lnTo>
                      <a:lnTo>
                        <a:pt x="10" y="56"/>
                      </a:lnTo>
                      <a:lnTo>
                        <a:pt x="10" y="56"/>
                      </a:lnTo>
                      <a:lnTo>
                        <a:pt x="6" y="55"/>
                      </a:lnTo>
                      <a:lnTo>
                        <a:pt x="4" y="54"/>
                      </a:lnTo>
                      <a:lnTo>
                        <a:pt x="2" y="52"/>
                      </a:lnTo>
                      <a:lnTo>
                        <a:pt x="1" y="48"/>
                      </a:lnTo>
                      <a:lnTo>
                        <a:pt x="0" y="42"/>
                      </a:lnTo>
                      <a:lnTo>
                        <a:pt x="0" y="33"/>
                      </a:lnTo>
                      <a:lnTo>
                        <a:pt x="2" y="15"/>
                      </a:lnTo>
                      <a:lnTo>
                        <a:pt x="3" y="7"/>
                      </a:lnTo>
                      <a:lnTo>
                        <a:pt x="4" y="0"/>
                      </a:lnTo>
                      <a:lnTo>
                        <a:pt x="4" y="0"/>
                      </a:lnTo>
                      <a:close/>
                    </a:path>
                  </a:pathLst>
                </a:custGeom>
                <a:grpFill/>
                <a:ln w="9525">
                  <a:noFill/>
                  <a:round/>
                  <a:headEnd/>
                  <a:tailEnd/>
                </a:ln>
              </p:spPr>
              <p:txBody>
                <a:bodyPr/>
                <a:lstStyle/>
                <a:p>
                  <a:pPr>
                    <a:defRPr/>
                  </a:pPr>
                  <a:endParaRPr lang="zh-CN" altLang="en-US">
                    <a:latin typeface="+mn-lt"/>
                    <a:ea typeface="+mn-ea"/>
                  </a:endParaRPr>
                </a:p>
              </p:txBody>
            </p:sp>
            <p:sp>
              <p:nvSpPr>
                <p:cNvPr id="14" name="Freeform 31"/>
                <p:cNvSpPr>
                  <a:spLocks/>
                </p:cNvSpPr>
                <p:nvPr/>
              </p:nvSpPr>
              <p:spPr bwMode="auto">
                <a:xfrm>
                  <a:off x="4672013" y="76200"/>
                  <a:ext cx="14288" cy="30163"/>
                </a:xfrm>
                <a:custGeom>
                  <a:avLst/>
                  <a:gdLst/>
                  <a:ahLst/>
                  <a:cxnLst>
                    <a:cxn ang="0">
                      <a:pos x="0" y="0"/>
                    </a:cxn>
                    <a:cxn ang="0">
                      <a:pos x="0" y="0"/>
                    </a:cxn>
                    <a:cxn ang="0">
                      <a:pos x="9" y="0"/>
                    </a:cxn>
                    <a:cxn ang="0">
                      <a:pos x="9" y="0"/>
                    </a:cxn>
                    <a:cxn ang="0">
                      <a:pos x="11" y="8"/>
                    </a:cxn>
                    <a:cxn ang="0">
                      <a:pos x="14" y="15"/>
                    </a:cxn>
                    <a:cxn ang="0">
                      <a:pos x="21" y="29"/>
                    </a:cxn>
                    <a:cxn ang="0">
                      <a:pos x="25" y="37"/>
                    </a:cxn>
                    <a:cxn ang="0">
                      <a:pos x="27" y="44"/>
                    </a:cxn>
                    <a:cxn ang="0">
                      <a:pos x="28" y="51"/>
                    </a:cxn>
                    <a:cxn ang="0">
                      <a:pos x="26" y="57"/>
                    </a:cxn>
                    <a:cxn ang="0">
                      <a:pos x="26" y="57"/>
                    </a:cxn>
                    <a:cxn ang="0">
                      <a:pos x="24" y="56"/>
                    </a:cxn>
                    <a:cxn ang="0">
                      <a:pos x="22" y="56"/>
                    </a:cxn>
                    <a:cxn ang="0">
                      <a:pos x="22" y="57"/>
                    </a:cxn>
                    <a:cxn ang="0">
                      <a:pos x="22" y="57"/>
                    </a:cxn>
                    <a:cxn ang="0">
                      <a:pos x="15" y="44"/>
                    </a:cxn>
                    <a:cxn ang="0">
                      <a:pos x="7" y="30"/>
                    </a:cxn>
                    <a:cxn ang="0">
                      <a:pos x="4" y="23"/>
                    </a:cxn>
                    <a:cxn ang="0">
                      <a:pos x="1" y="15"/>
                    </a:cxn>
                    <a:cxn ang="0">
                      <a:pos x="0" y="8"/>
                    </a:cxn>
                    <a:cxn ang="0">
                      <a:pos x="0" y="0"/>
                    </a:cxn>
                    <a:cxn ang="0">
                      <a:pos x="0" y="0"/>
                    </a:cxn>
                  </a:cxnLst>
                  <a:rect l="0" t="0" r="r" b="b"/>
                  <a:pathLst>
                    <a:path w="28" h="57">
                      <a:moveTo>
                        <a:pt x="0" y="0"/>
                      </a:moveTo>
                      <a:lnTo>
                        <a:pt x="0" y="0"/>
                      </a:lnTo>
                      <a:lnTo>
                        <a:pt x="9" y="0"/>
                      </a:lnTo>
                      <a:lnTo>
                        <a:pt x="9" y="0"/>
                      </a:lnTo>
                      <a:lnTo>
                        <a:pt x="11" y="8"/>
                      </a:lnTo>
                      <a:lnTo>
                        <a:pt x="14" y="15"/>
                      </a:lnTo>
                      <a:lnTo>
                        <a:pt x="21" y="29"/>
                      </a:lnTo>
                      <a:lnTo>
                        <a:pt x="25" y="37"/>
                      </a:lnTo>
                      <a:lnTo>
                        <a:pt x="27" y="44"/>
                      </a:lnTo>
                      <a:lnTo>
                        <a:pt x="28" y="51"/>
                      </a:lnTo>
                      <a:lnTo>
                        <a:pt x="26" y="57"/>
                      </a:lnTo>
                      <a:lnTo>
                        <a:pt x="26" y="57"/>
                      </a:lnTo>
                      <a:lnTo>
                        <a:pt x="24" y="56"/>
                      </a:lnTo>
                      <a:lnTo>
                        <a:pt x="22" y="56"/>
                      </a:lnTo>
                      <a:lnTo>
                        <a:pt x="22" y="57"/>
                      </a:lnTo>
                      <a:lnTo>
                        <a:pt x="22" y="57"/>
                      </a:lnTo>
                      <a:lnTo>
                        <a:pt x="15" y="44"/>
                      </a:lnTo>
                      <a:lnTo>
                        <a:pt x="7" y="30"/>
                      </a:lnTo>
                      <a:lnTo>
                        <a:pt x="4" y="23"/>
                      </a:lnTo>
                      <a:lnTo>
                        <a:pt x="1" y="15"/>
                      </a:lnTo>
                      <a:lnTo>
                        <a:pt x="0" y="8"/>
                      </a:lnTo>
                      <a:lnTo>
                        <a:pt x="0" y="0"/>
                      </a:lnTo>
                      <a:lnTo>
                        <a:pt x="0" y="0"/>
                      </a:lnTo>
                      <a:close/>
                    </a:path>
                  </a:pathLst>
                </a:custGeom>
                <a:grpFill/>
                <a:ln w="9525">
                  <a:noFill/>
                  <a:round/>
                  <a:headEnd/>
                  <a:tailEnd/>
                </a:ln>
              </p:spPr>
              <p:txBody>
                <a:bodyPr/>
                <a:lstStyle/>
                <a:p>
                  <a:pPr>
                    <a:defRPr/>
                  </a:pPr>
                  <a:endParaRPr lang="zh-CN" altLang="en-US">
                    <a:latin typeface="+mn-lt"/>
                    <a:ea typeface="+mn-ea"/>
                  </a:endParaRPr>
                </a:p>
              </p:txBody>
            </p:sp>
            <p:sp>
              <p:nvSpPr>
                <p:cNvPr id="15" name="Freeform 32"/>
                <p:cNvSpPr>
                  <a:spLocks/>
                </p:cNvSpPr>
                <p:nvPr/>
              </p:nvSpPr>
              <p:spPr bwMode="auto">
                <a:xfrm>
                  <a:off x="4792663" y="77788"/>
                  <a:ext cx="11113" cy="28575"/>
                </a:xfrm>
                <a:custGeom>
                  <a:avLst/>
                  <a:gdLst/>
                  <a:ahLst/>
                  <a:cxnLst>
                    <a:cxn ang="0">
                      <a:pos x="10" y="0"/>
                    </a:cxn>
                    <a:cxn ang="0">
                      <a:pos x="10" y="0"/>
                    </a:cxn>
                    <a:cxn ang="0">
                      <a:pos x="20" y="0"/>
                    </a:cxn>
                    <a:cxn ang="0">
                      <a:pos x="20" y="0"/>
                    </a:cxn>
                    <a:cxn ang="0">
                      <a:pos x="20" y="16"/>
                    </a:cxn>
                    <a:cxn ang="0">
                      <a:pos x="19" y="24"/>
                    </a:cxn>
                    <a:cxn ang="0">
                      <a:pos x="18" y="33"/>
                    </a:cxn>
                    <a:cxn ang="0">
                      <a:pos x="15" y="40"/>
                    </a:cxn>
                    <a:cxn ang="0">
                      <a:pos x="12" y="47"/>
                    </a:cxn>
                    <a:cxn ang="0">
                      <a:pos x="6" y="51"/>
                    </a:cxn>
                    <a:cxn ang="0">
                      <a:pos x="0" y="54"/>
                    </a:cxn>
                    <a:cxn ang="0">
                      <a:pos x="0" y="54"/>
                    </a:cxn>
                    <a:cxn ang="0">
                      <a:pos x="0" y="48"/>
                    </a:cxn>
                    <a:cxn ang="0">
                      <a:pos x="1" y="42"/>
                    </a:cxn>
                    <a:cxn ang="0">
                      <a:pos x="5" y="30"/>
                    </a:cxn>
                    <a:cxn ang="0">
                      <a:pos x="9" y="16"/>
                    </a:cxn>
                    <a:cxn ang="0">
                      <a:pos x="10" y="8"/>
                    </a:cxn>
                    <a:cxn ang="0">
                      <a:pos x="10" y="0"/>
                    </a:cxn>
                    <a:cxn ang="0">
                      <a:pos x="10" y="0"/>
                    </a:cxn>
                  </a:cxnLst>
                  <a:rect l="0" t="0" r="r" b="b"/>
                  <a:pathLst>
                    <a:path w="20" h="54">
                      <a:moveTo>
                        <a:pt x="10" y="0"/>
                      </a:moveTo>
                      <a:lnTo>
                        <a:pt x="10" y="0"/>
                      </a:lnTo>
                      <a:lnTo>
                        <a:pt x="20" y="0"/>
                      </a:lnTo>
                      <a:lnTo>
                        <a:pt x="20" y="0"/>
                      </a:lnTo>
                      <a:lnTo>
                        <a:pt x="20" y="16"/>
                      </a:lnTo>
                      <a:lnTo>
                        <a:pt x="19" y="24"/>
                      </a:lnTo>
                      <a:lnTo>
                        <a:pt x="18" y="33"/>
                      </a:lnTo>
                      <a:lnTo>
                        <a:pt x="15" y="40"/>
                      </a:lnTo>
                      <a:lnTo>
                        <a:pt x="12" y="47"/>
                      </a:lnTo>
                      <a:lnTo>
                        <a:pt x="6" y="51"/>
                      </a:lnTo>
                      <a:lnTo>
                        <a:pt x="0" y="54"/>
                      </a:lnTo>
                      <a:lnTo>
                        <a:pt x="0" y="54"/>
                      </a:lnTo>
                      <a:lnTo>
                        <a:pt x="0" y="48"/>
                      </a:lnTo>
                      <a:lnTo>
                        <a:pt x="1" y="42"/>
                      </a:lnTo>
                      <a:lnTo>
                        <a:pt x="5" y="30"/>
                      </a:lnTo>
                      <a:lnTo>
                        <a:pt x="9" y="16"/>
                      </a:lnTo>
                      <a:lnTo>
                        <a:pt x="10" y="8"/>
                      </a:lnTo>
                      <a:lnTo>
                        <a:pt x="10" y="0"/>
                      </a:lnTo>
                      <a:lnTo>
                        <a:pt x="10" y="0"/>
                      </a:lnTo>
                      <a:close/>
                    </a:path>
                  </a:pathLst>
                </a:custGeom>
                <a:grpFill/>
                <a:ln w="9525">
                  <a:noFill/>
                  <a:round/>
                  <a:headEnd/>
                  <a:tailEnd/>
                </a:ln>
              </p:spPr>
              <p:txBody>
                <a:bodyPr/>
                <a:lstStyle/>
                <a:p>
                  <a:pPr>
                    <a:defRPr/>
                  </a:pPr>
                  <a:endParaRPr lang="zh-CN" altLang="en-US">
                    <a:latin typeface="+mn-lt"/>
                    <a:ea typeface="+mn-ea"/>
                  </a:endParaRPr>
                </a:p>
              </p:txBody>
            </p:sp>
            <p:sp>
              <p:nvSpPr>
                <p:cNvPr id="16" name="Freeform 33"/>
                <p:cNvSpPr>
                  <a:spLocks/>
                </p:cNvSpPr>
                <p:nvPr/>
              </p:nvSpPr>
              <p:spPr bwMode="auto">
                <a:xfrm>
                  <a:off x="4656138" y="82550"/>
                  <a:ext cx="14288" cy="23813"/>
                </a:xfrm>
                <a:custGeom>
                  <a:avLst/>
                  <a:gdLst/>
                  <a:ahLst/>
                  <a:cxnLst>
                    <a:cxn ang="0">
                      <a:pos x="1" y="0"/>
                    </a:cxn>
                    <a:cxn ang="0">
                      <a:pos x="1" y="0"/>
                    </a:cxn>
                    <a:cxn ang="0">
                      <a:pos x="4" y="0"/>
                    </a:cxn>
                    <a:cxn ang="0">
                      <a:pos x="4" y="0"/>
                    </a:cxn>
                    <a:cxn ang="0">
                      <a:pos x="13" y="10"/>
                    </a:cxn>
                    <a:cxn ang="0">
                      <a:pos x="18" y="16"/>
                    </a:cxn>
                    <a:cxn ang="0">
                      <a:pos x="21" y="23"/>
                    </a:cxn>
                    <a:cxn ang="0">
                      <a:pos x="25" y="29"/>
                    </a:cxn>
                    <a:cxn ang="0">
                      <a:pos x="25" y="35"/>
                    </a:cxn>
                    <a:cxn ang="0">
                      <a:pos x="24" y="38"/>
                    </a:cxn>
                    <a:cxn ang="0">
                      <a:pos x="23" y="40"/>
                    </a:cxn>
                    <a:cxn ang="0">
                      <a:pos x="20" y="42"/>
                    </a:cxn>
                    <a:cxn ang="0">
                      <a:pos x="17" y="43"/>
                    </a:cxn>
                    <a:cxn ang="0">
                      <a:pos x="17" y="43"/>
                    </a:cxn>
                    <a:cxn ang="0">
                      <a:pos x="11" y="35"/>
                    </a:cxn>
                    <a:cxn ang="0">
                      <a:pos x="4" y="24"/>
                    </a:cxn>
                    <a:cxn ang="0">
                      <a:pos x="2" y="19"/>
                    </a:cxn>
                    <a:cxn ang="0">
                      <a:pos x="1" y="12"/>
                    </a:cxn>
                    <a:cxn ang="0">
                      <a:pos x="0" y="7"/>
                    </a:cxn>
                    <a:cxn ang="0">
                      <a:pos x="1" y="0"/>
                    </a:cxn>
                    <a:cxn ang="0">
                      <a:pos x="1" y="0"/>
                    </a:cxn>
                  </a:cxnLst>
                  <a:rect l="0" t="0" r="r" b="b"/>
                  <a:pathLst>
                    <a:path w="25" h="43">
                      <a:moveTo>
                        <a:pt x="1" y="0"/>
                      </a:moveTo>
                      <a:lnTo>
                        <a:pt x="1" y="0"/>
                      </a:lnTo>
                      <a:lnTo>
                        <a:pt x="4" y="0"/>
                      </a:lnTo>
                      <a:lnTo>
                        <a:pt x="4" y="0"/>
                      </a:lnTo>
                      <a:lnTo>
                        <a:pt x="13" y="10"/>
                      </a:lnTo>
                      <a:lnTo>
                        <a:pt x="18" y="16"/>
                      </a:lnTo>
                      <a:lnTo>
                        <a:pt x="21" y="23"/>
                      </a:lnTo>
                      <a:lnTo>
                        <a:pt x="25" y="29"/>
                      </a:lnTo>
                      <a:lnTo>
                        <a:pt x="25" y="35"/>
                      </a:lnTo>
                      <a:lnTo>
                        <a:pt x="24" y="38"/>
                      </a:lnTo>
                      <a:lnTo>
                        <a:pt x="23" y="40"/>
                      </a:lnTo>
                      <a:lnTo>
                        <a:pt x="20" y="42"/>
                      </a:lnTo>
                      <a:lnTo>
                        <a:pt x="17" y="43"/>
                      </a:lnTo>
                      <a:lnTo>
                        <a:pt x="17" y="43"/>
                      </a:lnTo>
                      <a:lnTo>
                        <a:pt x="11" y="35"/>
                      </a:lnTo>
                      <a:lnTo>
                        <a:pt x="4" y="24"/>
                      </a:lnTo>
                      <a:lnTo>
                        <a:pt x="2" y="19"/>
                      </a:lnTo>
                      <a:lnTo>
                        <a:pt x="1" y="12"/>
                      </a:lnTo>
                      <a:lnTo>
                        <a:pt x="0" y="7"/>
                      </a:lnTo>
                      <a:lnTo>
                        <a:pt x="1" y="0"/>
                      </a:lnTo>
                      <a:lnTo>
                        <a:pt x="1" y="0"/>
                      </a:lnTo>
                      <a:close/>
                    </a:path>
                  </a:pathLst>
                </a:custGeom>
                <a:grpFill/>
                <a:ln w="9525">
                  <a:noFill/>
                  <a:round/>
                  <a:headEnd/>
                  <a:tailEnd/>
                </a:ln>
              </p:spPr>
              <p:txBody>
                <a:bodyPr/>
                <a:lstStyle/>
                <a:p>
                  <a:pPr>
                    <a:defRPr/>
                  </a:pPr>
                  <a:endParaRPr lang="zh-CN" altLang="en-US">
                    <a:latin typeface="+mn-lt"/>
                    <a:ea typeface="+mn-ea"/>
                  </a:endParaRPr>
                </a:p>
              </p:txBody>
            </p:sp>
            <p:sp>
              <p:nvSpPr>
                <p:cNvPr id="17" name="Freeform 34"/>
                <p:cNvSpPr>
                  <a:spLocks/>
                </p:cNvSpPr>
                <p:nvPr/>
              </p:nvSpPr>
              <p:spPr bwMode="auto">
                <a:xfrm>
                  <a:off x="4810126" y="84138"/>
                  <a:ext cx="11113" cy="26988"/>
                </a:xfrm>
                <a:custGeom>
                  <a:avLst/>
                  <a:gdLst/>
                  <a:ahLst/>
                  <a:cxnLst>
                    <a:cxn ang="0">
                      <a:pos x="21" y="0"/>
                    </a:cxn>
                    <a:cxn ang="0">
                      <a:pos x="21" y="0"/>
                    </a:cxn>
                    <a:cxn ang="0">
                      <a:pos x="23" y="6"/>
                    </a:cxn>
                    <a:cxn ang="0">
                      <a:pos x="23" y="13"/>
                    </a:cxn>
                    <a:cxn ang="0">
                      <a:pos x="23" y="22"/>
                    </a:cxn>
                    <a:cxn ang="0">
                      <a:pos x="21" y="31"/>
                    </a:cxn>
                    <a:cxn ang="0">
                      <a:pos x="17" y="38"/>
                    </a:cxn>
                    <a:cxn ang="0">
                      <a:pos x="13" y="45"/>
                    </a:cxn>
                    <a:cxn ang="0">
                      <a:pos x="10" y="47"/>
                    </a:cxn>
                    <a:cxn ang="0">
                      <a:pos x="8" y="49"/>
                    </a:cxn>
                    <a:cxn ang="0">
                      <a:pos x="3" y="50"/>
                    </a:cxn>
                    <a:cxn ang="0">
                      <a:pos x="0" y="50"/>
                    </a:cxn>
                    <a:cxn ang="0">
                      <a:pos x="0" y="50"/>
                    </a:cxn>
                    <a:cxn ang="0">
                      <a:pos x="3" y="45"/>
                    </a:cxn>
                    <a:cxn ang="0">
                      <a:pos x="6" y="38"/>
                    </a:cxn>
                    <a:cxn ang="0">
                      <a:pos x="9" y="24"/>
                    </a:cxn>
                    <a:cxn ang="0">
                      <a:pos x="13" y="10"/>
                    </a:cxn>
                    <a:cxn ang="0">
                      <a:pos x="16" y="5"/>
                    </a:cxn>
                    <a:cxn ang="0">
                      <a:pos x="21" y="0"/>
                    </a:cxn>
                    <a:cxn ang="0">
                      <a:pos x="21" y="0"/>
                    </a:cxn>
                  </a:cxnLst>
                  <a:rect l="0" t="0" r="r" b="b"/>
                  <a:pathLst>
                    <a:path w="23" h="50">
                      <a:moveTo>
                        <a:pt x="21" y="0"/>
                      </a:moveTo>
                      <a:lnTo>
                        <a:pt x="21" y="0"/>
                      </a:lnTo>
                      <a:lnTo>
                        <a:pt x="23" y="6"/>
                      </a:lnTo>
                      <a:lnTo>
                        <a:pt x="23" y="13"/>
                      </a:lnTo>
                      <a:lnTo>
                        <a:pt x="23" y="22"/>
                      </a:lnTo>
                      <a:lnTo>
                        <a:pt x="21" y="31"/>
                      </a:lnTo>
                      <a:lnTo>
                        <a:pt x="17" y="38"/>
                      </a:lnTo>
                      <a:lnTo>
                        <a:pt x="13" y="45"/>
                      </a:lnTo>
                      <a:lnTo>
                        <a:pt x="10" y="47"/>
                      </a:lnTo>
                      <a:lnTo>
                        <a:pt x="8" y="49"/>
                      </a:lnTo>
                      <a:lnTo>
                        <a:pt x="3" y="50"/>
                      </a:lnTo>
                      <a:lnTo>
                        <a:pt x="0" y="50"/>
                      </a:lnTo>
                      <a:lnTo>
                        <a:pt x="0" y="50"/>
                      </a:lnTo>
                      <a:lnTo>
                        <a:pt x="3" y="45"/>
                      </a:lnTo>
                      <a:lnTo>
                        <a:pt x="6" y="38"/>
                      </a:lnTo>
                      <a:lnTo>
                        <a:pt x="9" y="24"/>
                      </a:lnTo>
                      <a:lnTo>
                        <a:pt x="13" y="10"/>
                      </a:lnTo>
                      <a:lnTo>
                        <a:pt x="16" y="5"/>
                      </a:lnTo>
                      <a:lnTo>
                        <a:pt x="21" y="0"/>
                      </a:lnTo>
                      <a:lnTo>
                        <a:pt x="21" y="0"/>
                      </a:lnTo>
                      <a:close/>
                    </a:path>
                  </a:pathLst>
                </a:custGeom>
                <a:grpFill/>
                <a:ln w="9525">
                  <a:noFill/>
                  <a:round/>
                  <a:headEnd/>
                  <a:tailEnd/>
                </a:ln>
              </p:spPr>
              <p:txBody>
                <a:bodyPr/>
                <a:lstStyle/>
                <a:p>
                  <a:pPr>
                    <a:defRPr/>
                  </a:pPr>
                  <a:endParaRPr lang="zh-CN" altLang="en-US">
                    <a:latin typeface="+mn-lt"/>
                    <a:ea typeface="+mn-ea"/>
                  </a:endParaRPr>
                </a:p>
              </p:txBody>
            </p:sp>
            <p:sp>
              <p:nvSpPr>
                <p:cNvPr id="18" name="Freeform 35"/>
                <p:cNvSpPr>
                  <a:spLocks/>
                </p:cNvSpPr>
                <p:nvPr/>
              </p:nvSpPr>
              <p:spPr bwMode="auto">
                <a:xfrm>
                  <a:off x="4827588" y="90488"/>
                  <a:ext cx="17463" cy="26988"/>
                </a:xfrm>
                <a:custGeom>
                  <a:avLst/>
                  <a:gdLst/>
                  <a:ahLst/>
                  <a:cxnLst>
                    <a:cxn ang="0">
                      <a:pos x="33" y="0"/>
                    </a:cxn>
                    <a:cxn ang="0">
                      <a:pos x="33" y="0"/>
                    </a:cxn>
                    <a:cxn ang="0">
                      <a:pos x="31" y="9"/>
                    </a:cxn>
                    <a:cxn ang="0">
                      <a:pos x="28" y="16"/>
                    </a:cxn>
                    <a:cxn ang="0">
                      <a:pos x="25" y="24"/>
                    </a:cxn>
                    <a:cxn ang="0">
                      <a:pos x="22" y="30"/>
                    </a:cxn>
                    <a:cxn ang="0">
                      <a:pos x="18" y="37"/>
                    </a:cxn>
                    <a:cxn ang="0">
                      <a:pos x="12" y="42"/>
                    </a:cxn>
                    <a:cxn ang="0">
                      <a:pos x="7" y="46"/>
                    </a:cxn>
                    <a:cxn ang="0">
                      <a:pos x="0" y="51"/>
                    </a:cxn>
                    <a:cxn ang="0">
                      <a:pos x="0" y="51"/>
                    </a:cxn>
                    <a:cxn ang="0">
                      <a:pos x="6" y="35"/>
                    </a:cxn>
                    <a:cxn ang="0">
                      <a:pos x="9" y="26"/>
                    </a:cxn>
                    <a:cxn ang="0">
                      <a:pos x="12" y="19"/>
                    </a:cxn>
                    <a:cxn ang="0">
                      <a:pos x="16" y="12"/>
                    </a:cxn>
                    <a:cxn ang="0">
                      <a:pos x="22" y="7"/>
                    </a:cxn>
                    <a:cxn ang="0">
                      <a:pos x="27" y="3"/>
                    </a:cxn>
                    <a:cxn ang="0">
                      <a:pos x="33" y="0"/>
                    </a:cxn>
                    <a:cxn ang="0">
                      <a:pos x="33" y="0"/>
                    </a:cxn>
                  </a:cxnLst>
                  <a:rect l="0" t="0" r="r" b="b"/>
                  <a:pathLst>
                    <a:path w="33" h="51">
                      <a:moveTo>
                        <a:pt x="33" y="0"/>
                      </a:moveTo>
                      <a:lnTo>
                        <a:pt x="33" y="0"/>
                      </a:lnTo>
                      <a:lnTo>
                        <a:pt x="31" y="9"/>
                      </a:lnTo>
                      <a:lnTo>
                        <a:pt x="28" y="16"/>
                      </a:lnTo>
                      <a:lnTo>
                        <a:pt x="25" y="24"/>
                      </a:lnTo>
                      <a:lnTo>
                        <a:pt x="22" y="30"/>
                      </a:lnTo>
                      <a:lnTo>
                        <a:pt x="18" y="37"/>
                      </a:lnTo>
                      <a:lnTo>
                        <a:pt x="12" y="42"/>
                      </a:lnTo>
                      <a:lnTo>
                        <a:pt x="7" y="46"/>
                      </a:lnTo>
                      <a:lnTo>
                        <a:pt x="0" y="51"/>
                      </a:lnTo>
                      <a:lnTo>
                        <a:pt x="0" y="51"/>
                      </a:lnTo>
                      <a:lnTo>
                        <a:pt x="6" y="35"/>
                      </a:lnTo>
                      <a:lnTo>
                        <a:pt x="9" y="26"/>
                      </a:lnTo>
                      <a:lnTo>
                        <a:pt x="12" y="19"/>
                      </a:lnTo>
                      <a:lnTo>
                        <a:pt x="16" y="12"/>
                      </a:lnTo>
                      <a:lnTo>
                        <a:pt x="22" y="7"/>
                      </a:lnTo>
                      <a:lnTo>
                        <a:pt x="27" y="3"/>
                      </a:lnTo>
                      <a:lnTo>
                        <a:pt x="33" y="0"/>
                      </a:lnTo>
                      <a:lnTo>
                        <a:pt x="33" y="0"/>
                      </a:lnTo>
                      <a:close/>
                    </a:path>
                  </a:pathLst>
                </a:custGeom>
                <a:grpFill/>
                <a:ln w="9525">
                  <a:noFill/>
                  <a:round/>
                  <a:headEnd/>
                  <a:tailEnd/>
                </a:ln>
              </p:spPr>
              <p:txBody>
                <a:bodyPr/>
                <a:lstStyle/>
                <a:p>
                  <a:pPr>
                    <a:defRPr/>
                  </a:pPr>
                  <a:endParaRPr lang="zh-CN" altLang="en-US">
                    <a:latin typeface="+mn-lt"/>
                    <a:ea typeface="+mn-ea"/>
                  </a:endParaRPr>
                </a:p>
              </p:txBody>
            </p:sp>
            <p:sp>
              <p:nvSpPr>
                <p:cNvPr id="19" name="Freeform 36"/>
                <p:cNvSpPr>
                  <a:spLocks/>
                </p:cNvSpPr>
                <p:nvPr/>
              </p:nvSpPr>
              <p:spPr bwMode="auto">
                <a:xfrm>
                  <a:off x="4605338" y="92075"/>
                  <a:ext cx="22225" cy="28575"/>
                </a:xfrm>
                <a:custGeom>
                  <a:avLst/>
                  <a:gdLst/>
                  <a:ahLst/>
                  <a:cxnLst>
                    <a:cxn ang="0">
                      <a:pos x="14" y="0"/>
                    </a:cxn>
                    <a:cxn ang="0">
                      <a:pos x="14" y="0"/>
                    </a:cxn>
                    <a:cxn ang="0">
                      <a:pos x="21" y="12"/>
                    </a:cxn>
                    <a:cxn ang="0">
                      <a:pos x="30" y="25"/>
                    </a:cxn>
                    <a:cxn ang="0">
                      <a:pos x="37" y="38"/>
                    </a:cxn>
                    <a:cxn ang="0">
                      <a:pos x="39" y="44"/>
                    </a:cxn>
                    <a:cxn ang="0">
                      <a:pos x="40" y="52"/>
                    </a:cxn>
                    <a:cxn ang="0">
                      <a:pos x="40" y="52"/>
                    </a:cxn>
                    <a:cxn ang="0">
                      <a:pos x="34" y="48"/>
                    </a:cxn>
                    <a:cxn ang="0">
                      <a:pos x="28" y="42"/>
                    </a:cxn>
                    <a:cxn ang="0">
                      <a:pos x="22" y="37"/>
                    </a:cxn>
                    <a:cxn ang="0">
                      <a:pos x="18" y="31"/>
                    </a:cxn>
                    <a:cxn ang="0">
                      <a:pos x="9" y="18"/>
                    </a:cxn>
                    <a:cxn ang="0">
                      <a:pos x="0" y="5"/>
                    </a:cxn>
                    <a:cxn ang="0">
                      <a:pos x="0" y="5"/>
                    </a:cxn>
                    <a:cxn ang="0">
                      <a:pos x="0" y="3"/>
                    </a:cxn>
                    <a:cxn ang="0">
                      <a:pos x="1" y="2"/>
                    </a:cxn>
                    <a:cxn ang="0">
                      <a:pos x="4" y="0"/>
                    </a:cxn>
                    <a:cxn ang="0">
                      <a:pos x="9" y="0"/>
                    </a:cxn>
                    <a:cxn ang="0">
                      <a:pos x="14" y="0"/>
                    </a:cxn>
                    <a:cxn ang="0">
                      <a:pos x="14" y="0"/>
                    </a:cxn>
                  </a:cxnLst>
                  <a:rect l="0" t="0" r="r" b="b"/>
                  <a:pathLst>
                    <a:path w="40" h="52">
                      <a:moveTo>
                        <a:pt x="14" y="0"/>
                      </a:moveTo>
                      <a:lnTo>
                        <a:pt x="14" y="0"/>
                      </a:lnTo>
                      <a:lnTo>
                        <a:pt x="21" y="12"/>
                      </a:lnTo>
                      <a:lnTo>
                        <a:pt x="30" y="25"/>
                      </a:lnTo>
                      <a:lnTo>
                        <a:pt x="37" y="38"/>
                      </a:lnTo>
                      <a:lnTo>
                        <a:pt x="39" y="44"/>
                      </a:lnTo>
                      <a:lnTo>
                        <a:pt x="40" y="52"/>
                      </a:lnTo>
                      <a:lnTo>
                        <a:pt x="40" y="52"/>
                      </a:lnTo>
                      <a:lnTo>
                        <a:pt x="34" y="48"/>
                      </a:lnTo>
                      <a:lnTo>
                        <a:pt x="28" y="42"/>
                      </a:lnTo>
                      <a:lnTo>
                        <a:pt x="22" y="37"/>
                      </a:lnTo>
                      <a:lnTo>
                        <a:pt x="18" y="31"/>
                      </a:lnTo>
                      <a:lnTo>
                        <a:pt x="9" y="18"/>
                      </a:lnTo>
                      <a:lnTo>
                        <a:pt x="0" y="5"/>
                      </a:lnTo>
                      <a:lnTo>
                        <a:pt x="0" y="5"/>
                      </a:lnTo>
                      <a:lnTo>
                        <a:pt x="0" y="3"/>
                      </a:lnTo>
                      <a:lnTo>
                        <a:pt x="1" y="2"/>
                      </a:lnTo>
                      <a:lnTo>
                        <a:pt x="4" y="0"/>
                      </a:lnTo>
                      <a:lnTo>
                        <a:pt x="9" y="0"/>
                      </a:lnTo>
                      <a:lnTo>
                        <a:pt x="14" y="0"/>
                      </a:lnTo>
                      <a:lnTo>
                        <a:pt x="14" y="0"/>
                      </a:lnTo>
                      <a:close/>
                    </a:path>
                  </a:pathLst>
                </a:custGeom>
                <a:grpFill/>
                <a:ln w="9525">
                  <a:noFill/>
                  <a:round/>
                  <a:headEnd/>
                  <a:tailEnd/>
                </a:ln>
              </p:spPr>
              <p:txBody>
                <a:bodyPr/>
                <a:lstStyle/>
                <a:p>
                  <a:pPr>
                    <a:defRPr/>
                  </a:pPr>
                  <a:endParaRPr lang="zh-CN" altLang="en-US">
                    <a:latin typeface="+mn-lt"/>
                    <a:ea typeface="+mn-ea"/>
                  </a:endParaRPr>
                </a:p>
              </p:txBody>
            </p:sp>
            <p:sp>
              <p:nvSpPr>
                <p:cNvPr id="20" name="Freeform 37"/>
                <p:cNvSpPr>
                  <a:spLocks/>
                </p:cNvSpPr>
                <p:nvPr/>
              </p:nvSpPr>
              <p:spPr bwMode="auto">
                <a:xfrm>
                  <a:off x="4591051" y="107950"/>
                  <a:ext cx="17463" cy="19050"/>
                </a:xfrm>
                <a:custGeom>
                  <a:avLst/>
                  <a:gdLst/>
                  <a:ahLst/>
                  <a:cxnLst>
                    <a:cxn ang="0">
                      <a:pos x="34" y="34"/>
                    </a:cxn>
                    <a:cxn ang="0">
                      <a:pos x="34" y="34"/>
                    </a:cxn>
                    <a:cxn ang="0">
                      <a:pos x="30" y="33"/>
                    </a:cxn>
                    <a:cxn ang="0">
                      <a:pos x="24" y="31"/>
                    </a:cxn>
                    <a:cxn ang="0">
                      <a:pos x="18" y="27"/>
                    </a:cxn>
                    <a:cxn ang="0">
                      <a:pos x="13" y="24"/>
                    </a:cxn>
                    <a:cxn ang="0">
                      <a:pos x="7" y="20"/>
                    </a:cxn>
                    <a:cxn ang="0">
                      <a:pos x="3" y="16"/>
                    </a:cxn>
                    <a:cxn ang="0">
                      <a:pos x="1" y="11"/>
                    </a:cxn>
                    <a:cxn ang="0">
                      <a:pos x="0" y="7"/>
                    </a:cxn>
                    <a:cxn ang="0">
                      <a:pos x="0" y="7"/>
                    </a:cxn>
                    <a:cxn ang="0">
                      <a:pos x="0" y="4"/>
                    </a:cxn>
                    <a:cxn ang="0">
                      <a:pos x="1" y="1"/>
                    </a:cxn>
                    <a:cxn ang="0">
                      <a:pos x="3" y="0"/>
                    </a:cxn>
                    <a:cxn ang="0">
                      <a:pos x="5" y="0"/>
                    </a:cxn>
                    <a:cxn ang="0">
                      <a:pos x="8" y="0"/>
                    </a:cxn>
                    <a:cxn ang="0">
                      <a:pos x="12" y="2"/>
                    </a:cxn>
                    <a:cxn ang="0">
                      <a:pos x="18" y="7"/>
                    </a:cxn>
                    <a:cxn ang="0">
                      <a:pos x="24" y="13"/>
                    </a:cxn>
                    <a:cxn ang="0">
                      <a:pos x="30" y="21"/>
                    </a:cxn>
                    <a:cxn ang="0">
                      <a:pos x="33" y="28"/>
                    </a:cxn>
                    <a:cxn ang="0">
                      <a:pos x="34" y="32"/>
                    </a:cxn>
                    <a:cxn ang="0">
                      <a:pos x="34" y="34"/>
                    </a:cxn>
                    <a:cxn ang="0">
                      <a:pos x="34" y="34"/>
                    </a:cxn>
                  </a:cxnLst>
                  <a:rect l="0" t="0" r="r" b="b"/>
                  <a:pathLst>
                    <a:path w="34" h="34">
                      <a:moveTo>
                        <a:pt x="34" y="34"/>
                      </a:moveTo>
                      <a:lnTo>
                        <a:pt x="34" y="34"/>
                      </a:lnTo>
                      <a:lnTo>
                        <a:pt x="30" y="33"/>
                      </a:lnTo>
                      <a:lnTo>
                        <a:pt x="24" y="31"/>
                      </a:lnTo>
                      <a:lnTo>
                        <a:pt x="18" y="27"/>
                      </a:lnTo>
                      <a:lnTo>
                        <a:pt x="13" y="24"/>
                      </a:lnTo>
                      <a:lnTo>
                        <a:pt x="7" y="20"/>
                      </a:lnTo>
                      <a:lnTo>
                        <a:pt x="3" y="16"/>
                      </a:lnTo>
                      <a:lnTo>
                        <a:pt x="1" y="11"/>
                      </a:lnTo>
                      <a:lnTo>
                        <a:pt x="0" y="7"/>
                      </a:lnTo>
                      <a:lnTo>
                        <a:pt x="0" y="7"/>
                      </a:lnTo>
                      <a:lnTo>
                        <a:pt x="0" y="4"/>
                      </a:lnTo>
                      <a:lnTo>
                        <a:pt x="1" y="1"/>
                      </a:lnTo>
                      <a:lnTo>
                        <a:pt x="3" y="0"/>
                      </a:lnTo>
                      <a:lnTo>
                        <a:pt x="5" y="0"/>
                      </a:lnTo>
                      <a:lnTo>
                        <a:pt x="8" y="0"/>
                      </a:lnTo>
                      <a:lnTo>
                        <a:pt x="12" y="2"/>
                      </a:lnTo>
                      <a:lnTo>
                        <a:pt x="18" y="7"/>
                      </a:lnTo>
                      <a:lnTo>
                        <a:pt x="24" y="13"/>
                      </a:lnTo>
                      <a:lnTo>
                        <a:pt x="30" y="21"/>
                      </a:lnTo>
                      <a:lnTo>
                        <a:pt x="33" y="28"/>
                      </a:lnTo>
                      <a:lnTo>
                        <a:pt x="34" y="32"/>
                      </a:lnTo>
                      <a:lnTo>
                        <a:pt x="34" y="34"/>
                      </a:lnTo>
                      <a:lnTo>
                        <a:pt x="34" y="34"/>
                      </a:lnTo>
                      <a:close/>
                    </a:path>
                  </a:pathLst>
                </a:custGeom>
                <a:grpFill/>
                <a:ln w="9525">
                  <a:noFill/>
                  <a:round/>
                  <a:headEnd/>
                  <a:tailEnd/>
                </a:ln>
              </p:spPr>
              <p:txBody>
                <a:bodyPr/>
                <a:lstStyle/>
                <a:p>
                  <a:pPr>
                    <a:defRPr/>
                  </a:pPr>
                  <a:endParaRPr lang="zh-CN" altLang="en-US">
                    <a:latin typeface="+mn-lt"/>
                    <a:ea typeface="+mn-ea"/>
                  </a:endParaRPr>
                </a:p>
              </p:txBody>
            </p:sp>
            <p:sp>
              <p:nvSpPr>
                <p:cNvPr id="21" name="Freeform 38"/>
                <p:cNvSpPr>
                  <a:spLocks/>
                </p:cNvSpPr>
                <p:nvPr/>
              </p:nvSpPr>
              <p:spPr bwMode="auto">
                <a:xfrm>
                  <a:off x="4575176" y="119063"/>
                  <a:ext cx="22225" cy="19050"/>
                </a:xfrm>
                <a:custGeom>
                  <a:avLst/>
                  <a:gdLst/>
                  <a:ahLst/>
                  <a:cxnLst>
                    <a:cxn ang="0">
                      <a:pos x="42" y="37"/>
                    </a:cxn>
                    <a:cxn ang="0">
                      <a:pos x="42" y="37"/>
                    </a:cxn>
                    <a:cxn ang="0">
                      <a:pos x="35" y="36"/>
                    </a:cxn>
                    <a:cxn ang="0">
                      <a:pos x="29" y="34"/>
                    </a:cxn>
                    <a:cxn ang="0">
                      <a:pos x="23" y="30"/>
                    </a:cxn>
                    <a:cxn ang="0">
                      <a:pos x="18" y="25"/>
                    </a:cxn>
                    <a:cxn ang="0">
                      <a:pos x="8" y="15"/>
                    </a:cxn>
                    <a:cxn ang="0">
                      <a:pos x="0" y="4"/>
                    </a:cxn>
                    <a:cxn ang="0">
                      <a:pos x="0" y="4"/>
                    </a:cxn>
                    <a:cxn ang="0">
                      <a:pos x="3" y="2"/>
                    </a:cxn>
                    <a:cxn ang="0">
                      <a:pos x="6" y="1"/>
                    </a:cxn>
                    <a:cxn ang="0">
                      <a:pos x="10" y="0"/>
                    </a:cxn>
                    <a:cxn ang="0">
                      <a:pos x="13" y="1"/>
                    </a:cxn>
                    <a:cxn ang="0">
                      <a:pos x="16" y="2"/>
                    </a:cxn>
                    <a:cxn ang="0">
                      <a:pos x="19" y="4"/>
                    </a:cxn>
                    <a:cxn ang="0">
                      <a:pos x="25" y="9"/>
                    </a:cxn>
                    <a:cxn ang="0">
                      <a:pos x="30" y="16"/>
                    </a:cxn>
                    <a:cxn ang="0">
                      <a:pos x="34" y="23"/>
                    </a:cxn>
                    <a:cxn ang="0">
                      <a:pos x="42" y="37"/>
                    </a:cxn>
                    <a:cxn ang="0">
                      <a:pos x="42" y="37"/>
                    </a:cxn>
                  </a:cxnLst>
                  <a:rect l="0" t="0" r="r" b="b"/>
                  <a:pathLst>
                    <a:path w="42" h="37">
                      <a:moveTo>
                        <a:pt x="42" y="37"/>
                      </a:moveTo>
                      <a:lnTo>
                        <a:pt x="42" y="37"/>
                      </a:lnTo>
                      <a:lnTo>
                        <a:pt x="35" y="36"/>
                      </a:lnTo>
                      <a:lnTo>
                        <a:pt x="29" y="34"/>
                      </a:lnTo>
                      <a:lnTo>
                        <a:pt x="23" y="30"/>
                      </a:lnTo>
                      <a:lnTo>
                        <a:pt x="18" y="25"/>
                      </a:lnTo>
                      <a:lnTo>
                        <a:pt x="8" y="15"/>
                      </a:lnTo>
                      <a:lnTo>
                        <a:pt x="0" y="4"/>
                      </a:lnTo>
                      <a:lnTo>
                        <a:pt x="0" y="4"/>
                      </a:lnTo>
                      <a:lnTo>
                        <a:pt x="3" y="2"/>
                      </a:lnTo>
                      <a:lnTo>
                        <a:pt x="6" y="1"/>
                      </a:lnTo>
                      <a:lnTo>
                        <a:pt x="10" y="0"/>
                      </a:lnTo>
                      <a:lnTo>
                        <a:pt x="13" y="1"/>
                      </a:lnTo>
                      <a:lnTo>
                        <a:pt x="16" y="2"/>
                      </a:lnTo>
                      <a:lnTo>
                        <a:pt x="19" y="4"/>
                      </a:lnTo>
                      <a:lnTo>
                        <a:pt x="25" y="9"/>
                      </a:lnTo>
                      <a:lnTo>
                        <a:pt x="30" y="16"/>
                      </a:lnTo>
                      <a:lnTo>
                        <a:pt x="34" y="23"/>
                      </a:lnTo>
                      <a:lnTo>
                        <a:pt x="42" y="37"/>
                      </a:lnTo>
                      <a:lnTo>
                        <a:pt x="42" y="37"/>
                      </a:lnTo>
                      <a:close/>
                    </a:path>
                  </a:pathLst>
                </a:custGeom>
                <a:grpFill/>
                <a:ln w="9525">
                  <a:noFill/>
                  <a:round/>
                  <a:headEnd/>
                  <a:tailEnd/>
                </a:ln>
              </p:spPr>
              <p:txBody>
                <a:bodyPr/>
                <a:lstStyle/>
                <a:p>
                  <a:pPr>
                    <a:defRPr/>
                  </a:pPr>
                  <a:endParaRPr lang="zh-CN" altLang="en-US">
                    <a:latin typeface="+mn-lt"/>
                    <a:ea typeface="+mn-ea"/>
                  </a:endParaRPr>
                </a:p>
              </p:txBody>
            </p:sp>
            <p:sp>
              <p:nvSpPr>
                <p:cNvPr id="22" name="Freeform 39"/>
                <p:cNvSpPr>
                  <a:spLocks/>
                </p:cNvSpPr>
                <p:nvPr/>
              </p:nvSpPr>
              <p:spPr bwMode="auto">
                <a:xfrm>
                  <a:off x="4864101" y="119063"/>
                  <a:ext cx="20638" cy="26988"/>
                </a:xfrm>
                <a:custGeom>
                  <a:avLst/>
                  <a:gdLst/>
                  <a:ahLst/>
                  <a:cxnLst>
                    <a:cxn ang="0">
                      <a:pos x="38" y="0"/>
                    </a:cxn>
                    <a:cxn ang="0">
                      <a:pos x="38" y="0"/>
                    </a:cxn>
                    <a:cxn ang="0">
                      <a:pos x="38" y="7"/>
                    </a:cxn>
                    <a:cxn ang="0">
                      <a:pos x="36" y="15"/>
                    </a:cxn>
                    <a:cxn ang="0">
                      <a:pos x="32" y="21"/>
                    </a:cxn>
                    <a:cxn ang="0">
                      <a:pos x="27" y="28"/>
                    </a:cxn>
                    <a:cxn ang="0">
                      <a:pos x="20" y="34"/>
                    </a:cxn>
                    <a:cxn ang="0">
                      <a:pos x="14" y="39"/>
                    </a:cxn>
                    <a:cxn ang="0">
                      <a:pos x="0" y="50"/>
                    </a:cxn>
                    <a:cxn ang="0">
                      <a:pos x="0" y="50"/>
                    </a:cxn>
                    <a:cxn ang="0">
                      <a:pos x="5" y="35"/>
                    </a:cxn>
                    <a:cxn ang="0">
                      <a:pos x="9" y="28"/>
                    </a:cxn>
                    <a:cxn ang="0">
                      <a:pos x="13" y="20"/>
                    </a:cxn>
                    <a:cxn ang="0">
                      <a:pos x="17" y="13"/>
                    </a:cxn>
                    <a:cxn ang="0">
                      <a:pos x="24" y="7"/>
                    </a:cxn>
                    <a:cxn ang="0">
                      <a:pos x="30" y="2"/>
                    </a:cxn>
                    <a:cxn ang="0">
                      <a:pos x="38" y="0"/>
                    </a:cxn>
                    <a:cxn ang="0">
                      <a:pos x="38" y="0"/>
                    </a:cxn>
                  </a:cxnLst>
                  <a:rect l="0" t="0" r="r" b="b"/>
                  <a:pathLst>
                    <a:path w="38" h="50">
                      <a:moveTo>
                        <a:pt x="38" y="0"/>
                      </a:moveTo>
                      <a:lnTo>
                        <a:pt x="38" y="0"/>
                      </a:lnTo>
                      <a:lnTo>
                        <a:pt x="38" y="7"/>
                      </a:lnTo>
                      <a:lnTo>
                        <a:pt x="36" y="15"/>
                      </a:lnTo>
                      <a:lnTo>
                        <a:pt x="32" y="21"/>
                      </a:lnTo>
                      <a:lnTo>
                        <a:pt x="27" y="28"/>
                      </a:lnTo>
                      <a:lnTo>
                        <a:pt x="20" y="34"/>
                      </a:lnTo>
                      <a:lnTo>
                        <a:pt x="14" y="39"/>
                      </a:lnTo>
                      <a:lnTo>
                        <a:pt x="0" y="50"/>
                      </a:lnTo>
                      <a:lnTo>
                        <a:pt x="0" y="50"/>
                      </a:lnTo>
                      <a:lnTo>
                        <a:pt x="5" y="35"/>
                      </a:lnTo>
                      <a:lnTo>
                        <a:pt x="9" y="28"/>
                      </a:lnTo>
                      <a:lnTo>
                        <a:pt x="13" y="20"/>
                      </a:lnTo>
                      <a:lnTo>
                        <a:pt x="17" y="13"/>
                      </a:lnTo>
                      <a:lnTo>
                        <a:pt x="24" y="7"/>
                      </a:lnTo>
                      <a:lnTo>
                        <a:pt x="30" y="2"/>
                      </a:lnTo>
                      <a:lnTo>
                        <a:pt x="38" y="0"/>
                      </a:lnTo>
                      <a:lnTo>
                        <a:pt x="38" y="0"/>
                      </a:lnTo>
                      <a:close/>
                    </a:path>
                  </a:pathLst>
                </a:custGeom>
                <a:grpFill/>
                <a:ln w="9525">
                  <a:noFill/>
                  <a:round/>
                  <a:headEnd/>
                  <a:tailEnd/>
                </a:ln>
              </p:spPr>
              <p:txBody>
                <a:bodyPr/>
                <a:lstStyle/>
                <a:p>
                  <a:pPr>
                    <a:defRPr/>
                  </a:pPr>
                  <a:endParaRPr lang="zh-CN" altLang="en-US">
                    <a:latin typeface="+mn-lt"/>
                    <a:ea typeface="+mn-ea"/>
                  </a:endParaRPr>
                </a:p>
              </p:txBody>
            </p:sp>
            <p:sp>
              <p:nvSpPr>
                <p:cNvPr id="23" name="Freeform 40"/>
                <p:cNvSpPr>
                  <a:spLocks/>
                </p:cNvSpPr>
                <p:nvPr/>
              </p:nvSpPr>
              <p:spPr bwMode="auto">
                <a:xfrm>
                  <a:off x="4564063" y="127000"/>
                  <a:ext cx="23813" cy="20638"/>
                </a:xfrm>
                <a:custGeom>
                  <a:avLst/>
                  <a:gdLst/>
                  <a:ahLst/>
                  <a:cxnLst>
                    <a:cxn ang="0">
                      <a:pos x="43" y="40"/>
                    </a:cxn>
                    <a:cxn ang="0">
                      <a:pos x="43" y="40"/>
                    </a:cxn>
                    <a:cxn ang="0">
                      <a:pos x="37" y="38"/>
                    </a:cxn>
                    <a:cxn ang="0">
                      <a:pos x="31" y="35"/>
                    </a:cxn>
                    <a:cxn ang="0">
                      <a:pos x="25" y="32"/>
                    </a:cxn>
                    <a:cxn ang="0">
                      <a:pos x="19" y="27"/>
                    </a:cxn>
                    <a:cxn ang="0">
                      <a:pos x="13" y="21"/>
                    </a:cxn>
                    <a:cxn ang="0">
                      <a:pos x="8" y="16"/>
                    </a:cxn>
                    <a:cxn ang="0">
                      <a:pos x="3" y="9"/>
                    </a:cxn>
                    <a:cxn ang="0">
                      <a:pos x="0" y="4"/>
                    </a:cxn>
                    <a:cxn ang="0">
                      <a:pos x="0" y="4"/>
                    </a:cxn>
                    <a:cxn ang="0">
                      <a:pos x="1" y="3"/>
                    </a:cxn>
                    <a:cxn ang="0">
                      <a:pos x="3" y="2"/>
                    </a:cxn>
                    <a:cxn ang="0">
                      <a:pos x="4" y="1"/>
                    </a:cxn>
                    <a:cxn ang="0">
                      <a:pos x="5" y="0"/>
                    </a:cxn>
                    <a:cxn ang="0">
                      <a:pos x="5" y="0"/>
                    </a:cxn>
                    <a:cxn ang="0">
                      <a:pos x="12" y="2"/>
                    </a:cxn>
                    <a:cxn ang="0">
                      <a:pos x="19" y="6"/>
                    </a:cxn>
                    <a:cxn ang="0">
                      <a:pos x="25" y="12"/>
                    </a:cxn>
                    <a:cxn ang="0">
                      <a:pos x="31" y="17"/>
                    </a:cxn>
                    <a:cxn ang="0">
                      <a:pos x="35" y="22"/>
                    </a:cxn>
                    <a:cxn ang="0">
                      <a:pos x="38" y="29"/>
                    </a:cxn>
                    <a:cxn ang="0">
                      <a:pos x="41" y="34"/>
                    </a:cxn>
                    <a:cxn ang="0">
                      <a:pos x="43" y="40"/>
                    </a:cxn>
                    <a:cxn ang="0">
                      <a:pos x="43" y="40"/>
                    </a:cxn>
                  </a:cxnLst>
                  <a:rect l="0" t="0" r="r" b="b"/>
                  <a:pathLst>
                    <a:path w="43" h="40">
                      <a:moveTo>
                        <a:pt x="43" y="40"/>
                      </a:moveTo>
                      <a:lnTo>
                        <a:pt x="43" y="40"/>
                      </a:lnTo>
                      <a:lnTo>
                        <a:pt x="37" y="38"/>
                      </a:lnTo>
                      <a:lnTo>
                        <a:pt x="31" y="35"/>
                      </a:lnTo>
                      <a:lnTo>
                        <a:pt x="25" y="32"/>
                      </a:lnTo>
                      <a:lnTo>
                        <a:pt x="19" y="27"/>
                      </a:lnTo>
                      <a:lnTo>
                        <a:pt x="13" y="21"/>
                      </a:lnTo>
                      <a:lnTo>
                        <a:pt x="8" y="16"/>
                      </a:lnTo>
                      <a:lnTo>
                        <a:pt x="3" y="9"/>
                      </a:lnTo>
                      <a:lnTo>
                        <a:pt x="0" y="4"/>
                      </a:lnTo>
                      <a:lnTo>
                        <a:pt x="0" y="4"/>
                      </a:lnTo>
                      <a:lnTo>
                        <a:pt x="1" y="3"/>
                      </a:lnTo>
                      <a:lnTo>
                        <a:pt x="3" y="2"/>
                      </a:lnTo>
                      <a:lnTo>
                        <a:pt x="4" y="1"/>
                      </a:lnTo>
                      <a:lnTo>
                        <a:pt x="5" y="0"/>
                      </a:lnTo>
                      <a:lnTo>
                        <a:pt x="5" y="0"/>
                      </a:lnTo>
                      <a:lnTo>
                        <a:pt x="12" y="2"/>
                      </a:lnTo>
                      <a:lnTo>
                        <a:pt x="19" y="6"/>
                      </a:lnTo>
                      <a:lnTo>
                        <a:pt x="25" y="12"/>
                      </a:lnTo>
                      <a:lnTo>
                        <a:pt x="31" y="17"/>
                      </a:lnTo>
                      <a:lnTo>
                        <a:pt x="35" y="22"/>
                      </a:lnTo>
                      <a:lnTo>
                        <a:pt x="38" y="29"/>
                      </a:lnTo>
                      <a:lnTo>
                        <a:pt x="41" y="34"/>
                      </a:lnTo>
                      <a:lnTo>
                        <a:pt x="43" y="40"/>
                      </a:lnTo>
                      <a:lnTo>
                        <a:pt x="43" y="40"/>
                      </a:lnTo>
                      <a:close/>
                    </a:path>
                  </a:pathLst>
                </a:custGeom>
                <a:grpFill/>
                <a:ln w="9525">
                  <a:noFill/>
                  <a:round/>
                  <a:headEnd/>
                  <a:tailEnd/>
                </a:ln>
              </p:spPr>
              <p:txBody>
                <a:bodyPr/>
                <a:lstStyle/>
                <a:p>
                  <a:pPr>
                    <a:defRPr/>
                  </a:pPr>
                  <a:endParaRPr lang="zh-CN" altLang="en-US">
                    <a:latin typeface="+mn-lt"/>
                    <a:ea typeface="+mn-ea"/>
                  </a:endParaRPr>
                </a:p>
              </p:txBody>
            </p:sp>
            <p:sp>
              <p:nvSpPr>
                <p:cNvPr id="24" name="Freeform 41"/>
                <p:cNvSpPr>
                  <a:spLocks/>
                </p:cNvSpPr>
                <p:nvPr/>
              </p:nvSpPr>
              <p:spPr bwMode="auto">
                <a:xfrm>
                  <a:off x="4881563" y="136525"/>
                  <a:ext cx="22225" cy="23813"/>
                </a:xfrm>
                <a:custGeom>
                  <a:avLst/>
                  <a:gdLst/>
                  <a:ahLst/>
                  <a:cxnLst>
                    <a:cxn ang="0">
                      <a:pos x="43" y="7"/>
                    </a:cxn>
                    <a:cxn ang="0">
                      <a:pos x="43" y="7"/>
                    </a:cxn>
                    <a:cxn ang="0">
                      <a:pos x="35" y="21"/>
                    </a:cxn>
                    <a:cxn ang="0">
                      <a:pos x="31" y="28"/>
                    </a:cxn>
                    <a:cxn ang="0">
                      <a:pos x="26" y="33"/>
                    </a:cxn>
                    <a:cxn ang="0">
                      <a:pos x="19" y="39"/>
                    </a:cxn>
                    <a:cxn ang="0">
                      <a:pos x="14" y="43"/>
                    </a:cxn>
                    <a:cxn ang="0">
                      <a:pos x="8" y="45"/>
                    </a:cxn>
                    <a:cxn ang="0">
                      <a:pos x="0" y="46"/>
                    </a:cxn>
                    <a:cxn ang="0">
                      <a:pos x="0" y="46"/>
                    </a:cxn>
                    <a:cxn ang="0">
                      <a:pos x="2" y="41"/>
                    </a:cxn>
                    <a:cxn ang="0">
                      <a:pos x="6" y="35"/>
                    </a:cxn>
                    <a:cxn ang="0">
                      <a:pos x="15" y="24"/>
                    </a:cxn>
                    <a:cxn ang="0">
                      <a:pos x="24" y="12"/>
                    </a:cxn>
                    <a:cxn ang="0">
                      <a:pos x="32" y="0"/>
                    </a:cxn>
                    <a:cxn ang="0">
                      <a:pos x="32" y="0"/>
                    </a:cxn>
                    <a:cxn ang="0">
                      <a:pos x="36" y="1"/>
                    </a:cxn>
                    <a:cxn ang="0">
                      <a:pos x="39" y="2"/>
                    </a:cxn>
                    <a:cxn ang="0">
                      <a:pos x="43" y="7"/>
                    </a:cxn>
                    <a:cxn ang="0">
                      <a:pos x="43" y="7"/>
                    </a:cxn>
                  </a:cxnLst>
                  <a:rect l="0" t="0" r="r" b="b"/>
                  <a:pathLst>
                    <a:path w="43" h="46">
                      <a:moveTo>
                        <a:pt x="43" y="7"/>
                      </a:moveTo>
                      <a:lnTo>
                        <a:pt x="43" y="7"/>
                      </a:lnTo>
                      <a:lnTo>
                        <a:pt x="35" y="21"/>
                      </a:lnTo>
                      <a:lnTo>
                        <a:pt x="31" y="28"/>
                      </a:lnTo>
                      <a:lnTo>
                        <a:pt x="26" y="33"/>
                      </a:lnTo>
                      <a:lnTo>
                        <a:pt x="19" y="39"/>
                      </a:lnTo>
                      <a:lnTo>
                        <a:pt x="14" y="43"/>
                      </a:lnTo>
                      <a:lnTo>
                        <a:pt x="8" y="45"/>
                      </a:lnTo>
                      <a:lnTo>
                        <a:pt x="0" y="46"/>
                      </a:lnTo>
                      <a:lnTo>
                        <a:pt x="0" y="46"/>
                      </a:lnTo>
                      <a:lnTo>
                        <a:pt x="2" y="41"/>
                      </a:lnTo>
                      <a:lnTo>
                        <a:pt x="6" y="35"/>
                      </a:lnTo>
                      <a:lnTo>
                        <a:pt x="15" y="24"/>
                      </a:lnTo>
                      <a:lnTo>
                        <a:pt x="24" y="12"/>
                      </a:lnTo>
                      <a:lnTo>
                        <a:pt x="32" y="0"/>
                      </a:lnTo>
                      <a:lnTo>
                        <a:pt x="32" y="0"/>
                      </a:lnTo>
                      <a:lnTo>
                        <a:pt x="36" y="1"/>
                      </a:lnTo>
                      <a:lnTo>
                        <a:pt x="39" y="2"/>
                      </a:lnTo>
                      <a:lnTo>
                        <a:pt x="43" y="7"/>
                      </a:lnTo>
                      <a:lnTo>
                        <a:pt x="43" y="7"/>
                      </a:lnTo>
                      <a:close/>
                    </a:path>
                  </a:pathLst>
                </a:custGeom>
                <a:grpFill/>
                <a:ln w="9525">
                  <a:noFill/>
                  <a:round/>
                  <a:headEnd/>
                  <a:tailEnd/>
                </a:ln>
              </p:spPr>
              <p:txBody>
                <a:bodyPr/>
                <a:lstStyle/>
                <a:p>
                  <a:pPr>
                    <a:defRPr/>
                  </a:pPr>
                  <a:endParaRPr lang="zh-CN" altLang="en-US">
                    <a:latin typeface="+mn-lt"/>
                    <a:ea typeface="+mn-ea"/>
                  </a:endParaRPr>
                </a:p>
              </p:txBody>
            </p:sp>
            <p:sp>
              <p:nvSpPr>
                <p:cNvPr id="25" name="Freeform 42"/>
                <p:cNvSpPr>
                  <a:spLocks noEditPoints="1"/>
                </p:cNvSpPr>
                <p:nvPr/>
              </p:nvSpPr>
              <p:spPr bwMode="auto">
                <a:xfrm>
                  <a:off x="4592638" y="139700"/>
                  <a:ext cx="298450" cy="228600"/>
                </a:xfrm>
                <a:custGeom>
                  <a:avLst/>
                  <a:gdLst/>
                  <a:ahLst/>
                  <a:cxnLst>
                    <a:cxn ang="0">
                      <a:pos x="493" y="423"/>
                    </a:cxn>
                    <a:cxn ang="0">
                      <a:pos x="432" y="388"/>
                    </a:cxn>
                    <a:cxn ang="0">
                      <a:pos x="318" y="335"/>
                    </a:cxn>
                    <a:cxn ang="0">
                      <a:pos x="229" y="285"/>
                    </a:cxn>
                    <a:cxn ang="0">
                      <a:pos x="175" y="261"/>
                    </a:cxn>
                    <a:cxn ang="0">
                      <a:pos x="152" y="244"/>
                    </a:cxn>
                    <a:cxn ang="0">
                      <a:pos x="105" y="224"/>
                    </a:cxn>
                    <a:cxn ang="0">
                      <a:pos x="73" y="203"/>
                    </a:cxn>
                    <a:cxn ang="0">
                      <a:pos x="50" y="196"/>
                    </a:cxn>
                    <a:cxn ang="0">
                      <a:pos x="27" y="181"/>
                    </a:cxn>
                    <a:cxn ang="0">
                      <a:pos x="14" y="176"/>
                    </a:cxn>
                    <a:cxn ang="0">
                      <a:pos x="0" y="176"/>
                    </a:cxn>
                    <a:cxn ang="0">
                      <a:pos x="7" y="153"/>
                    </a:cxn>
                    <a:cxn ang="0">
                      <a:pos x="33" y="120"/>
                    </a:cxn>
                    <a:cxn ang="0">
                      <a:pos x="76" y="71"/>
                    </a:cxn>
                    <a:cxn ang="0">
                      <a:pos x="131" y="34"/>
                    </a:cxn>
                    <a:cxn ang="0">
                      <a:pos x="196" y="11"/>
                    </a:cxn>
                    <a:cxn ang="0">
                      <a:pos x="252" y="7"/>
                    </a:cxn>
                    <a:cxn ang="0">
                      <a:pos x="260" y="0"/>
                    </a:cxn>
                    <a:cxn ang="0">
                      <a:pos x="325" y="6"/>
                    </a:cxn>
                    <a:cxn ang="0">
                      <a:pos x="401" y="25"/>
                    </a:cxn>
                    <a:cxn ang="0">
                      <a:pos x="422" y="38"/>
                    </a:cxn>
                    <a:cxn ang="0">
                      <a:pos x="440" y="52"/>
                    </a:cxn>
                    <a:cxn ang="0">
                      <a:pos x="495" y="99"/>
                    </a:cxn>
                    <a:cxn ang="0">
                      <a:pos x="538" y="159"/>
                    </a:cxn>
                    <a:cxn ang="0">
                      <a:pos x="562" y="229"/>
                    </a:cxn>
                    <a:cxn ang="0">
                      <a:pos x="562" y="285"/>
                    </a:cxn>
                    <a:cxn ang="0">
                      <a:pos x="546" y="359"/>
                    </a:cxn>
                    <a:cxn ang="0">
                      <a:pos x="516" y="431"/>
                    </a:cxn>
                    <a:cxn ang="0">
                      <a:pos x="541" y="305"/>
                    </a:cxn>
                    <a:cxn ang="0">
                      <a:pos x="547" y="245"/>
                    </a:cxn>
                    <a:cxn ang="0">
                      <a:pos x="541" y="210"/>
                    </a:cxn>
                    <a:cxn ang="0">
                      <a:pos x="532" y="199"/>
                    </a:cxn>
                    <a:cxn ang="0">
                      <a:pos x="523" y="166"/>
                    </a:cxn>
                    <a:cxn ang="0">
                      <a:pos x="501" y="133"/>
                    </a:cxn>
                    <a:cxn ang="0">
                      <a:pos x="464" y="93"/>
                    </a:cxn>
                    <a:cxn ang="0">
                      <a:pos x="434" y="75"/>
                    </a:cxn>
                    <a:cxn ang="0">
                      <a:pos x="404" y="59"/>
                    </a:cxn>
                    <a:cxn ang="0">
                      <a:pos x="377" y="41"/>
                    </a:cxn>
                    <a:cxn ang="0">
                      <a:pos x="314" y="28"/>
                    </a:cxn>
                    <a:cxn ang="0">
                      <a:pos x="244" y="27"/>
                    </a:cxn>
                    <a:cxn ang="0">
                      <a:pos x="200" y="35"/>
                    </a:cxn>
                    <a:cxn ang="0">
                      <a:pos x="105" y="75"/>
                    </a:cxn>
                    <a:cxn ang="0">
                      <a:pos x="53" y="121"/>
                    </a:cxn>
                    <a:cxn ang="0">
                      <a:pos x="45" y="174"/>
                    </a:cxn>
                    <a:cxn ang="0">
                      <a:pos x="144" y="223"/>
                    </a:cxn>
                    <a:cxn ang="0">
                      <a:pos x="191" y="247"/>
                    </a:cxn>
                    <a:cxn ang="0">
                      <a:pos x="237" y="269"/>
                    </a:cxn>
                    <a:cxn ang="0">
                      <a:pos x="284" y="294"/>
                    </a:cxn>
                    <a:cxn ang="0">
                      <a:pos x="328" y="320"/>
                    </a:cxn>
                    <a:cxn ang="0">
                      <a:pos x="375" y="340"/>
                    </a:cxn>
                    <a:cxn ang="0">
                      <a:pos x="389" y="352"/>
                    </a:cxn>
                    <a:cxn ang="0">
                      <a:pos x="410" y="357"/>
                    </a:cxn>
                    <a:cxn ang="0">
                      <a:pos x="427" y="368"/>
                    </a:cxn>
                    <a:cxn ang="0">
                      <a:pos x="441" y="377"/>
                    </a:cxn>
                    <a:cxn ang="0">
                      <a:pos x="454" y="381"/>
                    </a:cxn>
                    <a:cxn ang="0">
                      <a:pos x="502" y="407"/>
                    </a:cxn>
                    <a:cxn ang="0">
                      <a:pos x="526" y="373"/>
                    </a:cxn>
                    <a:cxn ang="0">
                      <a:pos x="532" y="331"/>
                    </a:cxn>
                  </a:cxnLst>
                  <a:rect l="0" t="0" r="r" b="b"/>
                  <a:pathLst>
                    <a:path w="564" h="431">
                      <a:moveTo>
                        <a:pt x="516" y="431"/>
                      </a:moveTo>
                      <a:lnTo>
                        <a:pt x="516" y="431"/>
                      </a:lnTo>
                      <a:lnTo>
                        <a:pt x="504" y="428"/>
                      </a:lnTo>
                      <a:lnTo>
                        <a:pt x="493" y="423"/>
                      </a:lnTo>
                      <a:lnTo>
                        <a:pt x="482" y="418"/>
                      </a:lnTo>
                      <a:lnTo>
                        <a:pt x="472" y="413"/>
                      </a:lnTo>
                      <a:lnTo>
                        <a:pt x="452" y="400"/>
                      </a:lnTo>
                      <a:lnTo>
                        <a:pt x="432" y="388"/>
                      </a:lnTo>
                      <a:lnTo>
                        <a:pt x="432" y="388"/>
                      </a:lnTo>
                      <a:lnTo>
                        <a:pt x="394" y="370"/>
                      </a:lnTo>
                      <a:lnTo>
                        <a:pt x="356" y="353"/>
                      </a:lnTo>
                      <a:lnTo>
                        <a:pt x="318" y="335"/>
                      </a:lnTo>
                      <a:lnTo>
                        <a:pt x="280" y="315"/>
                      </a:lnTo>
                      <a:lnTo>
                        <a:pt x="280" y="315"/>
                      </a:lnTo>
                      <a:lnTo>
                        <a:pt x="255" y="300"/>
                      </a:lnTo>
                      <a:lnTo>
                        <a:pt x="229" y="285"/>
                      </a:lnTo>
                      <a:lnTo>
                        <a:pt x="216" y="278"/>
                      </a:lnTo>
                      <a:lnTo>
                        <a:pt x="204" y="271"/>
                      </a:lnTo>
                      <a:lnTo>
                        <a:pt x="190" y="265"/>
                      </a:lnTo>
                      <a:lnTo>
                        <a:pt x="175" y="261"/>
                      </a:lnTo>
                      <a:lnTo>
                        <a:pt x="175" y="261"/>
                      </a:lnTo>
                      <a:lnTo>
                        <a:pt x="168" y="254"/>
                      </a:lnTo>
                      <a:lnTo>
                        <a:pt x="161" y="249"/>
                      </a:lnTo>
                      <a:lnTo>
                        <a:pt x="152" y="244"/>
                      </a:lnTo>
                      <a:lnTo>
                        <a:pt x="143" y="240"/>
                      </a:lnTo>
                      <a:lnTo>
                        <a:pt x="123" y="233"/>
                      </a:lnTo>
                      <a:lnTo>
                        <a:pt x="114" y="230"/>
                      </a:lnTo>
                      <a:lnTo>
                        <a:pt x="105" y="224"/>
                      </a:lnTo>
                      <a:lnTo>
                        <a:pt x="105" y="224"/>
                      </a:lnTo>
                      <a:lnTo>
                        <a:pt x="92" y="217"/>
                      </a:lnTo>
                      <a:lnTo>
                        <a:pt x="79" y="207"/>
                      </a:lnTo>
                      <a:lnTo>
                        <a:pt x="73" y="203"/>
                      </a:lnTo>
                      <a:lnTo>
                        <a:pt x="65" y="200"/>
                      </a:lnTo>
                      <a:lnTo>
                        <a:pt x="58" y="197"/>
                      </a:lnTo>
                      <a:lnTo>
                        <a:pt x="50" y="196"/>
                      </a:lnTo>
                      <a:lnTo>
                        <a:pt x="50" y="196"/>
                      </a:lnTo>
                      <a:lnTo>
                        <a:pt x="47" y="193"/>
                      </a:lnTo>
                      <a:lnTo>
                        <a:pt x="44" y="190"/>
                      </a:lnTo>
                      <a:lnTo>
                        <a:pt x="35" y="186"/>
                      </a:lnTo>
                      <a:lnTo>
                        <a:pt x="27" y="181"/>
                      </a:lnTo>
                      <a:lnTo>
                        <a:pt x="24" y="179"/>
                      </a:lnTo>
                      <a:lnTo>
                        <a:pt x="19" y="176"/>
                      </a:lnTo>
                      <a:lnTo>
                        <a:pt x="19" y="176"/>
                      </a:lnTo>
                      <a:lnTo>
                        <a:pt x="14" y="176"/>
                      </a:lnTo>
                      <a:lnTo>
                        <a:pt x="9" y="177"/>
                      </a:lnTo>
                      <a:lnTo>
                        <a:pt x="4" y="178"/>
                      </a:lnTo>
                      <a:lnTo>
                        <a:pt x="0" y="176"/>
                      </a:lnTo>
                      <a:lnTo>
                        <a:pt x="0" y="176"/>
                      </a:lnTo>
                      <a:lnTo>
                        <a:pt x="0" y="170"/>
                      </a:lnTo>
                      <a:lnTo>
                        <a:pt x="1" y="163"/>
                      </a:lnTo>
                      <a:lnTo>
                        <a:pt x="3" y="158"/>
                      </a:lnTo>
                      <a:lnTo>
                        <a:pt x="7" y="153"/>
                      </a:lnTo>
                      <a:lnTo>
                        <a:pt x="15" y="143"/>
                      </a:lnTo>
                      <a:lnTo>
                        <a:pt x="24" y="134"/>
                      </a:lnTo>
                      <a:lnTo>
                        <a:pt x="24" y="134"/>
                      </a:lnTo>
                      <a:lnTo>
                        <a:pt x="33" y="120"/>
                      </a:lnTo>
                      <a:lnTo>
                        <a:pt x="43" y="108"/>
                      </a:lnTo>
                      <a:lnTo>
                        <a:pt x="53" y="95"/>
                      </a:lnTo>
                      <a:lnTo>
                        <a:pt x="64" y="83"/>
                      </a:lnTo>
                      <a:lnTo>
                        <a:pt x="76" y="71"/>
                      </a:lnTo>
                      <a:lnTo>
                        <a:pt x="89" y="61"/>
                      </a:lnTo>
                      <a:lnTo>
                        <a:pt x="102" y="51"/>
                      </a:lnTo>
                      <a:lnTo>
                        <a:pt x="116" y="42"/>
                      </a:lnTo>
                      <a:lnTo>
                        <a:pt x="131" y="34"/>
                      </a:lnTo>
                      <a:lnTo>
                        <a:pt x="146" y="27"/>
                      </a:lnTo>
                      <a:lnTo>
                        <a:pt x="162" y="21"/>
                      </a:lnTo>
                      <a:lnTo>
                        <a:pt x="179" y="15"/>
                      </a:lnTo>
                      <a:lnTo>
                        <a:pt x="196" y="11"/>
                      </a:lnTo>
                      <a:lnTo>
                        <a:pt x="214" y="9"/>
                      </a:lnTo>
                      <a:lnTo>
                        <a:pt x="232" y="7"/>
                      </a:lnTo>
                      <a:lnTo>
                        <a:pt x="252" y="7"/>
                      </a:lnTo>
                      <a:lnTo>
                        <a:pt x="252" y="7"/>
                      </a:lnTo>
                      <a:lnTo>
                        <a:pt x="254" y="6"/>
                      </a:lnTo>
                      <a:lnTo>
                        <a:pt x="256" y="4"/>
                      </a:lnTo>
                      <a:lnTo>
                        <a:pt x="257" y="2"/>
                      </a:lnTo>
                      <a:lnTo>
                        <a:pt x="260" y="0"/>
                      </a:lnTo>
                      <a:lnTo>
                        <a:pt x="260" y="0"/>
                      </a:lnTo>
                      <a:lnTo>
                        <a:pt x="283" y="2"/>
                      </a:lnTo>
                      <a:lnTo>
                        <a:pt x="304" y="4"/>
                      </a:lnTo>
                      <a:lnTo>
                        <a:pt x="325" y="6"/>
                      </a:lnTo>
                      <a:lnTo>
                        <a:pt x="344" y="9"/>
                      </a:lnTo>
                      <a:lnTo>
                        <a:pt x="363" y="13"/>
                      </a:lnTo>
                      <a:lnTo>
                        <a:pt x="381" y="19"/>
                      </a:lnTo>
                      <a:lnTo>
                        <a:pt x="401" y="25"/>
                      </a:lnTo>
                      <a:lnTo>
                        <a:pt x="419" y="33"/>
                      </a:lnTo>
                      <a:lnTo>
                        <a:pt x="419" y="33"/>
                      </a:lnTo>
                      <a:lnTo>
                        <a:pt x="421" y="36"/>
                      </a:lnTo>
                      <a:lnTo>
                        <a:pt x="422" y="38"/>
                      </a:lnTo>
                      <a:lnTo>
                        <a:pt x="423" y="41"/>
                      </a:lnTo>
                      <a:lnTo>
                        <a:pt x="425" y="43"/>
                      </a:lnTo>
                      <a:lnTo>
                        <a:pt x="425" y="43"/>
                      </a:lnTo>
                      <a:lnTo>
                        <a:pt x="440" y="52"/>
                      </a:lnTo>
                      <a:lnTo>
                        <a:pt x="454" y="63"/>
                      </a:lnTo>
                      <a:lnTo>
                        <a:pt x="468" y="73"/>
                      </a:lnTo>
                      <a:lnTo>
                        <a:pt x="482" y="86"/>
                      </a:lnTo>
                      <a:lnTo>
                        <a:pt x="495" y="99"/>
                      </a:lnTo>
                      <a:lnTo>
                        <a:pt x="508" y="113"/>
                      </a:lnTo>
                      <a:lnTo>
                        <a:pt x="518" y="128"/>
                      </a:lnTo>
                      <a:lnTo>
                        <a:pt x="529" y="143"/>
                      </a:lnTo>
                      <a:lnTo>
                        <a:pt x="538" y="159"/>
                      </a:lnTo>
                      <a:lnTo>
                        <a:pt x="546" y="176"/>
                      </a:lnTo>
                      <a:lnTo>
                        <a:pt x="553" y="193"/>
                      </a:lnTo>
                      <a:lnTo>
                        <a:pt x="558" y="210"/>
                      </a:lnTo>
                      <a:lnTo>
                        <a:pt x="562" y="229"/>
                      </a:lnTo>
                      <a:lnTo>
                        <a:pt x="564" y="248"/>
                      </a:lnTo>
                      <a:lnTo>
                        <a:pt x="564" y="266"/>
                      </a:lnTo>
                      <a:lnTo>
                        <a:pt x="562" y="285"/>
                      </a:lnTo>
                      <a:lnTo>
                        <a:pt x="562" y="285"/>
                      </a:lnTo>
                      <a:lnTo>
                        <a:pt x="560" y="303"/>
                      </a:lnTo>
                      <a:lnTo>
                        <a:pt x="556" y="322"/>
                      </a:lnTo>
                      <a:lnTo>
                        <a:pt x="552" y="341"/>
                      </a:lnTo>
                      <a:lnTo>
                        <a:pt x="546" y="359"/>
                      </a:lnTo>
                      <a:lnTo>
                        <a:pt x="540" y="377"/>
                      </a:lnTo>
                      <a:lnTo>
                        <a:pt x="533" y="396"/>
                      </a:lnTo>
                      <a:lnTo>
                        <a:pt x="525" y="414"/>
                      </a:lnTo>
                      <a:lnTo>
                        <a:pt x="516" y="431"/>
                      </a:lnTo>
                      <a:lnTo>
                        <a:pt x="516" y="431"/>
                      </a:lnTo>
                      <a:close/>
                      <a:moveTo>
                        <a:pt x="532" y="331"/>
                      </a:moveTo>
                      <a:lnTo>
                        <a:pt x="532" y="331"/>
                      </a:lnTo>
                      <a:lnTo>
                        <a:pt x="541" y="305"/>
                      </a:lnTo>
                      <a:lnTo>
                        <a:pt x="544" y="290"/>
                      </a:lnTo>
                      <a:lnTo>
                        <a:pt x="546" y="275"/>
                      </a:lnTo>
                      <a:lnTo>
                        <a:pt x="547" y="260"/>
                      </a:lnTo>
                      <a:lnTo>
                        <a:pt x="547" y="245"/>
                      </a:lnTo>
                      <a:lnTo>
                        <a:pt x="546" y="230"/>
                      </a:lnTo>
                      <a:lnTo>
                        <a:pt x="542" y="215"/>
                      </a:lnTo>
                      <a:lnTo>
                        <a:pt x="542" y="215"/>
                      </a:lnTo>
                      <a:lnTo>
                        <a:pt x="541" y="210"/>
                      </a:lnTo>
                      <a:lnTo>
                        <a:pt x="538" y="206"/>
                      </a:lnTo>
                      <a:lnTo>
                        <a:pt x="534" y="203"/>
                      </a:lnTo>
                      <a:lnTo>
                        <a:pt x="532" y="199"/>
                      </a:lnTo>
                      <a:lnTo>
                        <a:pt x="532" y="199"/>
                      </a:lnTo>
                      <a:lnTo>
                        <a:pt x="529" y="191"/>
                      </a:lnTo>
                      <a:lnTo>
                        <a:pt x="528" y="182"/>
                      </a:lnTo>
                      <a:lnTo>
                        <a:pt x="526" y="174"/>
                      </a:lnTo>
                      <a:lnTo>
                        <a:pt x="523" y="166"/>
                      </a:lnTo>
                      <a:lnTo>
                        <a:pt x="523" y="166"/>
                      </a:lnTo>
                      <a:lnTo>
                        <a:pt x="516" y="156"/>
                      </a:lnTo>
                      <a:lnTo>
                        <a:pt x="509" y="144"/>
                      </a:lnTo>
                      <a:lnTo>
                        <a:pt x="501" y="133"/>
                      </a:lnTo>
                      <a:lnTo>
                        <a:pt x="492" y="121"/>
                      </a:lnTo>
                      <a:lnTo>
                        <a:pt x="483" y="111"/>
                      </a:lnTo>
                      <a:lnTo>
                        <a:pt x="473" y="101"/>
                      </a:lnTo>
                      <a:lnTo>
                        <a:pt x="464" y="93"/>
                      </a:lnTo>
                      <a:lnTo>
                        <a:pt x="454" y="85"/>
                      </a:lnTo>
                      <a:lnTo>
                        <a:pt x="454" y="85"/>
                      </a:lnTo>
                      <a:lnTo>
                        <a:pt x="444" y="81"/>
                      </a:lnTo>
                      <a:lnTo>
                        <a:pt x="434" y="75"/>
                      </a:lnTo>
                      <a:lnTo>
                        <a:pt x="423" y="71"/>
                      </a:lnTo>
                      <a:lnTo>
                        <a:pt x="413" y="66"/>
                      </a:lnTo>
                      <a:lnTo>
                        <a:pt x="413" y="66"/>
                      </a:lnTo>
                      <a:lnTo>
                        <a:pt x="404" y="59"/>
                      </a:lnTo>
                      <a:lnTo>
                        <a:pt x="395" y="52"/>
                      </a:lnTo>
                      <a:lnTo>
                        <a:pt x="386" y="45"/>
                      </a:lnTo>
                      <a:lnTo>
                        <a:pt x="377" y="41"/>
                      </a:lnTo>
                      <a:lnTo>
                        <a:pt x="377" y="41"/>
                      </a:lnTo>
                      <a:lnTo>
                        <a:pt x="364" y="37"/>
                      </a:lnTo>
                      <a:lnTo>
                        <a:pt x="349" y="34"/>
                      </a:lnTo>
                      <a:lnTo>
                        <a:pt x="332" y="30"/>
                      </a:lnTo>
                      <a:lnTo>
                        <a:pt x="314" y="28"/>
                      </a:lnTo>
                      <a:lnTo>
                        <a:pt x="296" y="27"/>
                      </a:lnTo>
                      <a:lnTo>
                        <a:pt x="277" y="26"/>
                      </a:lnTo>
                      <a:lnTo>
                        <a:pt x="260" y="26"/>
                      </a:lnTo>
                      <a:lnTo>
                        <a:pt x="244" y="27"/>
                      </a:lnTo>
                      <a:lnTo>
                        <a:pt x="244" y="27"/>
                      </a:lnTo>
                      <a:lnTo>
                        <a:pt x="232" y="28"/>
                      </a:lnTo>
                      <a:lnTo>
                        <a:pt x="222" y="29"/>
                      </a:lnTo>
                      <a:lnTo>
                        <a:pt x="200" y="35"/>
                      </a:lnTo>
                      <a:lnTo>
                        <a:pt x="180" y="41"/>
                      </a:lnTo>
                      <a:lnTo>
                        <a:pt x="161" y="50"/>
                      </a:lnTo>
                      <a:lnTo>
                        <a:pt x="123" y="67"/>
                      </a:lnTo>
                      <a:lnTo>
                        <a:pt x="105" y="75"/>
                      </a:lnTo>
                      <a:lnTo>
                        <a:pt x="87" y="84"/>
                      </a:lnTo>
                      <a:lnTo>
                        <a:pt x="87" y="84"/>
                      </a:lnTo>
                      <a:lnTo>
                        <a:pt x="69" y="102"/>
                      </a:lnTo>
                      <a:lnTo>
                        <a:pt x="53" y="121"/>
                      </a:lnTo>
                      <a:lnTo>
                        <a:pt x="38" y="143"/>
                      </a:lnTo>
                      <a:lnTo>
                        <a:pt x="24" y="166"/>
                      </a:lnTo>
                      <a:lnTo>
                        <a:pt x="24" y="166"/>
                      </a:lnTo>
                      <a:lnTo>
                        <a:pt x="45" y="174"/>
                      </a:lnTo>
                      <a:lnTo>
                        <a:pt x="65" y="184"/>
                      </a:lnTo>
                      <a:lnTo>
                        <a:pt x="104" y="204"/>
                      </a:lnTo>
                      <a:lnTo>
                        <a:pt x="124" y="215"/>
                      </a:lnTo>
                      <a:lnTo>
                        <a:pt x="144" y="223"/>
                      </a:lnTo>
                      <a:lnTo>
                        <a:pt x="163" y="232"/>
                      </a:lnTo>
                      <a:lnTo>
                        <a:pt x="183" y="239"/>
                      </a:lnTo>
                      <a:lnTo>
                        <a:pt x="183" y="239"/>
                      </a:lnTo>
                      <a:lnTo>
                        <a:pt x="191" y="247"/>
                      </a:lnTo>
                      <a:lnTo>
                        <a:pt x="199" y="252"/>
                      </a:lnTo>
                      <a:lnTo>
                        <a:pt x="208" y="257"/>
                      </a:lnTo>
                      <a:lnTo>
                        <a:pt x="218" y="262"/>
                      </a:lnTo>
                      <a:lnTo>
                        <a:pt x="237" y="269"/>
                      </a:lnTo>
                      <a:lnTo>
                        <a:pt x="256" y="277"/>
                      </a:lnTo>
                      <a:lnTo>
                        <a:pt x="256" y="277"/>
                      </a:lnTo>
                      <a:lnTo>
                        <a:pt x="270" y="285"/>
                      </a:lnTo>
                      <a:lnTo>
                        <a:pt x="284" y="294"/>
                      </a:lnTo>
                      <a:lnTo>
                        <a:pt x="298" y="302"/>
                      </a:lnTo>
                      <a:lnTo>
                        <a:pt x="313" y="311"/>
                      </a:lnTo>
                      <a:lnTo>
                        <a:pt x="313" y="311"/>
                      </a:lnTo>
                      <a:lnTo>
                        <a:pt x="328" y="320"/>
                      </a:lnTo>
                      <a:lnTo>
                        <a:pt x="344" y="326"/>
                      </a:lnTo>
                      <a:lnTo>
                        <a:pt x="360" y="332"/>
                      </a:lnTo>
                      <a:lnTo>
                        <a:pt x="375" y="340"/>
                      </a:lnTo>
                      <a:lnTo>
                        <a:pt x="375" y="340"/>
                      </a:lnTo>
                      <a:lnTo>
                        <a:pt x="378" y="342"/>
                      </a:lnTo>
                      <a:lnTo>
                        <a:pt x="381" y="346"/>
                      </a:lnTo>
                      <a:lnTo>
                        <a:pt x="386" y="350"/>
                      </a:lnTo>
                      <a:lnTo>
                        <a:pt x="389" y="352"/>
                      </a:lnTo>
                      <a:lnTo>
                        <a:pt x="389" y="352"/>
                      </a:lnTo>
                      <a:lnTo>
                        <a:pt x="396" y="354"/>
                      </a:lnTo>
                      <a:lnTo>
                        <a:pt x="403" y="356"/>
                      </a:lnTo>
                      <a:lnTo>
                        <a:pt x="410" y="357"/>
                      </a:lnTo>
                      <a:lnTo>
                        <a:pt x="418" y="360"/>
                      </a:lnTo>
                      <a:lnTo>
                        <a:pt x="418" y="360"/>
                      </a:lnTo>
                      <a:lnTo>
                        <a:pt x="422" y="363"/>
                      </a:lnTo>
                      <a:lnTo>
                        <a:pt x="427" y="368"/>
                      </a:lnTo>
                      <a:lnTo>
                        <a:pt x="432" y="372"/>
                      </a:lnTo>
                      <a:lnTo>
                        <a:pt x="437" y="376"/>
                      </a:lnTo>
                      <a:lnTo>
                        <a:pt x="437" y="376"/>
                      </a:lnTo>
                      <a:lnTo>
                        <a:pt x="441" y="377"/>
                      </a:lnTo>
                      <a:lnTo>
                        <a:pt x="446" y="378"/>
                      </a:lnTo>
                      <a:lnTo>
                        <a:pt x="450" y="378"/>
                      </a:lnTo>
                      <a:lnTo>
                        <a:pt x="454" y="381"/>
                      </a:lnTo>
                      <a:lnTo>
                        <a:pt x="454" y="381"/>
                      </a:lnTo>
                      <a:lnTo>
                        <a:pt x="468" y="388"/>
                      </a:lnTo>
                      <a:lnTo>
                        <a:pt x="482" y="397"/>
                      </a:lnTo>
                      <a:lnTo>
                        <a:pt x="496" y="404"/>
                      </a:lnTo>
                      <a:lnTo>
                        <a:pt x="502" y="407"/>
                      </a:lnTo>
                      <a:lnTo>
                        <a:pt x="510" y="411"/>
                      </a:lnTo>
                      <a:lnTo>
                        <a:pt x="510" y="411"/>
                      </a:lnTo>
                      <a:lnTo>
                        <a:pt x="517" y="392"/>
                      </a:lnTo>
                      <a:lnTo>
                        <a:pt x="526" y="373"/>
                      </a:lnTo>
                      <a:lnTo>
                        <a:pt x="529" y="363"/>
                      </a:lnTo>
                      <a:lnTo>
                        <a:pt x="531" y="354"/>
                      </a:lnTo>
                      <a:lnTo>
                        <a:pt x="532" y="343"/>
                      </a:lnTo>
                      <a:lnTo>
                        <a:pt x="532" y="331"/>
                      </a:lnTo>
                      <a:lnTo>
                        <a:pt x="532" y="331"/>
                      </a:lnTo>
                      <a:close/>
                    </a:path>
                  </a:pathLst>
                </a:custGeom>
                <a:grpFill/>
                <a:ln w="9525">
                  <a:noFill/>
                  <a:round/>
                  <a:headEnd/>
                  <a:tailEnd/>
                </a:ln>
              </p:spPr>
              <p:txBody>
                <a:bodyPr/>
                <a:lstStyle/>
                <a:p>
                  <a:pPr>
                    <a:defRPr/>
                  </a:pPr>
                  <a:endParaRPr lang="zh-CN" altLang="en-US">
                    <a:latin typeface="+mn-lt"/>
                    <a:ea typeface="+mn-ea"/>
                  </a:endParaRPr>
                </a:p>
              </p:txBody>
            </p:sp>
            <p:sp>
              <p:nvSpPr>
                <p:cNvPr id="26" name="Freeform 43"/>
                <p:cNvSpPr>
                  <a:spLocks/>
                </p:cNvSpPr>
                <p:nvPr/>
              </p:nvSpPr>
              <p:spPr bwMode="auto">
                <a:xfrm>
                  <a:off x="4532313" y="152400"/>
                  <a:ext cx="20638" cy="12700"/>
                </a:xfrm>
                <a:custGeom>
                  <a:avLst/>
                  <a:gdLst/>
                  <a:ahLst/>
                  <a:cxnLst>
                    <a:cxn ang="0">
                      <a:pos x="0" y="0"/>
                    </a:cxn>
                    <a:cxn ang="0">
                      <a:pos x="0" y="0"/>
                    </a:cxn>
                    <a:cxn ang="0">
                      <a:pos x="6" y="1"/>
                    </a:cxn>
                    <a:cxn ang="0">
                      <a:pos x="12" y="3"/>
                    </a:cxn>
                    <a:cxn ang="0">
                      <a:pos x="18" y="6"/>
                    </a:cxn>
                    <a:cxn ang="0">
                      <a:pos x="23" y="10"/>
                    </a:cxn>
                    <a:cxn ang="0">
                      <a:pos x="32" y="16"/>
                    </a:cxn>
                    <a:cxn ang="0">
                      <a:pos x="40" y="25"/>
                    </a:cxn>
                    <a:cxn ang="0">
                      <a:pos x="40" y="25"/>
                    </a:cxn>
                    <a:cxn ang="0">
                      <a:pos x="35" y="26"/>
                    </a:cxn>
                    <a:cxn ang="0">
                      <a:pos x="29" y="26"/>
                    </a:cxn>
                    <a:cxn ang="0">
                      <a:pos x="23" y="22"/>
                    </a:cxn>
                    <a:cxn ang="0">
                      <a:pos x="18" y="19"/>
                    </a:cxn>
                    <a:cxn ang="0">
                      <a:pos x="12" y="15"/>
                    </a:cxn>
                    <a:cxn ang="0">
                      <a:pos x="8" y="10"/>
                    </a:cxn>
                    <a:cxn ang="0">
                      <a:pos x="0" y="0"/>
                    </a:cxn>
                    <a:cxn ang="0">
                      <a:pos x="0" y="0"/>
                    </a:cxn>
                  </a:cxnLst>
                  <a:rect l="0" t="0" r="r" b="b"/>
                  <a:pathLst>
                    <a:path w="40" h="26">
                      <a:moveTo>
                        <a:pt x="0" y="0"/>
                      </a:moveTo>
                      <a:lnTo>
                        <a:pt x="0" y="0"/>
                      </a:lnTo>
                      <a:lnTo>
                        <a:pt x="6" y="1"/>
                      </a:lnTo>
                      <a:lnTo>
                        <a:pt x="12" y="3"/>
                      </a:lnTo>
                      <a:lnTo>
                        <a:pt x="18" y="6"/>
                      </a:lnTo>
                      <a:lnTo>
                        <a:pt x="23" y="10"/>
                      </a:lnTo>
                      <a:lnTo>
                        <a:pt x="32" y="16"/>
                      </a:lnTo>
                      <a:lnTo>
                        <a:pt x="40" y="25"/>
                      </a:lnTo>
                      <a:lnTo>
                        <a:pt x="40" y="25"/>
                      </a:lnTo>
                      <a:lnTo>
                        <a:pt x="35" y="26"/>
                      </a:lnTo>
                      <a:lnTo>
                        <a:pt x="29" y="26"/>
                      </a:lnTo>
                      <a:lnTo>
                        <a:pt x="23" y="22"/>
                      </a:lnTo>
                      <a:lnTo>
                        <a:pt x="18" y="19"/>
                      </a:lnTo>
                      <a:lnTo>
                        <a:pt x="12" y="15"/>
                      </a:lnTo>
                      <a:lnTo>
                        <a:pt x="8" y="10"/>
                      </a:lnTo>
                      <a:lnTo>
                        <a:pt x="0" y="0"/>
                      </a:lnTo>
                      <a:lnTo>
                        <a:pt x="0" y="0"/>
                      </a:lnTo>
                      <a:close/>
                    </a:path>
                  </a:pathLst>
                </a:custGeom>
                <a:grpFill/>
                <a:ln w="9525">
                  <a:noFill/>
                  <a:round/>
                  <a:headEnd/>
                  <a:tailEnd/>
                </a:ln>
              </p:spPr>
              <p:txBody>
                <a:bodyPr/>
                <a:lstStyle/>
                <a:p>
                  <a:pPr>
                    <a:defRPr/>
                  </a:pPr>
                  <a:endParaRPr lang="zh-CN" altLang="en-US">
                    <a:latin typeface="+mn-lt"/>
                    <a:ea typeface="+mn-ea"/>
                  </a:endParaRPr>
                </a:p>
              </p:txBody>
            </p:sp>
            <p:sp>
              <p:nvSpPr>
                <p:cNvPr id="27" name="Freeform 44"/>
                <p:cNvSpPr>
                  <a:spLocks/>
                </p:cNvSpPr>
                <p:nvPr/>
              </p:nvSpPr>
              <p:spPr bwMode="auto">
                <a:xfrm>
                  <a:off x="4897438" y="152400"/>
                  <a:ext cx="20638" cy="20638"/>
                </a:xfrm>
                <a:custGeom>
                  <a:avLst/>
                  <a:gdLst/>
                  <a:ahLst/>
                  <a:cxnLst>
                    <a:cxn ang="0">
                      <a:pos x="38" y="4"/>
                    </a:cxn>
                    <a:cxn ang="0">
                      <a:pos x="38" y="4"/>
                    </a:cxn>
                    <a:cxn ang="0">
                      <a:pos x="37" y="11"/>
                    </a:cxn>
                    <a:cxn ang="0">
                      <a:pos x="33" y="18"/>
                    </a:cxn>
                    <a:cxn ang="0">
                      <a:pos x="29" y="24"/>
                    </a:cxn>
                    <a:cxn ang="0">
                      <a:pos x="24" y="29"/>
                    </a:cxn>
                    <a:cxn ang="0">
                      <a:pos x="18" y="33"/>
                    </a:cxn>
                    <a:cxn ang="0">
                      <a:pos x="13" y="36"/>
                    </a:cxn>
                    <a:cxn ang="0">
                      <a:pos x="7" y="38"/>
                    </a:cxn>
                    <a:cxn ang="0">
                      <a:pos x="0" y="39"/>
                    </a:cxn>
                    <a:cxn ang="0">
                      <a:pos x="0" y="39"/>
                    </a:cxn>
                    <a:cxn ang="0">
                      <a:pos x="2" y="32"/>
                    </a:cxn>
                    <a:cxn ang="0">
                      <a:pos x="5" y="27"/>
                    </a:cxn>
                    <a:cxn ang="0">
                      <a:pos x="13" y="18"/>
                    </a:cxn>
                    <a:cxn ang="0">
                      <a:pos x="20" y="10"/>
                    </a:cxn>
                    <a:cxn ang="0">
                      <a:pos x="28" y="0"/>
                    </a:cxn>
                    <a:cxn ang="0">
                      <a:pos x="28" y="0"/>
                    </a:cxn>
                    <a:cxn ang="0">
                      <a:pos x="31" y="0"/>
                    </a:cxn>
                    <a:cxn ang="0">
                      <a:pos x="34" y="1"/>
                    </a:cxn>
                    <a:cxn ang="0">
                      <a:pos x="35" y="3"/>
                    </a:cxn>
                    <a:cxn ang="0">
                      <a:pos x="38" y="4"/>
                    </a:cxn>
                    <a:cxn ang="0">
                      <a:pos x="38" y="4"/>
                    </a:cxn>
                  </a:cxnLst>
                  <a:rect l="0" t="0" r="r" b="b"/>
                  <a:pathLst>
                    <a:path w="38" h="39">
                      <a:moveTo>
                        <a:pt x="38" y="4"/>
                      </a:moveTo>
                      <a:lnTo>
                        <a:pt x="38" y="4"/>
                      </a:lnTo>
                      <a:lnTo>
                        <a:pt x="37" y="11"/>
                      </a:lnTo>
                      <a:lnTo>
                        <a:pt x="33" y="18"/>
                      </a:lnTo>
                      <a:lnTo>
                        <a:pt x="29" y="24"/>
                      </a:lnTo>
                      <a:lnTo>
                        <a:pt x="24" y="29"/>
                      </a:lnTo>
                      <a:lnTo>
                        <a:pt x="18" y="33"/>
                      </a:lnTo>
                      <a:lnTo>
                        <a:pt x="13" y="36"/>
                      </a:lnTo>
                      <a:lnTo>
                        <a:pt x="7" y="38"/>
                      </a:lnTo>
                      <a:lnTo>
                        <a:pt x="0" y="39"/>
                      </a:lnTo>
                      <a:lnTo>
                        <a:pt x="0" y="39"/>
                      </a:lnTo>
                      <a:lnTo>
                        <a:pt x="2" y="32"/>
                      </a:lnTo>
                      <a:lnTo>
                        <a:pt x="5" y="27"/>
                      </a:lnTo>
                      <a:lnTo>
                        <a:pt x="13" y="18"/>
                      </a:lnTo>
                      <a:lnTo>
                        <a:pt x="20" y="10"/>
                      </a:lnTo>
                      <a:lnTo>
                        <a:pt x="28" y="0"/>
                      </a:lnTo>
                      <a:lnTo>
                        <a:pt x="28" y="0"/>
                      </a:lnTo>
                      <a:lnTo>
                        <a:pt x="31" y="0"/>
                      </a:lnTo>
                      <a:lnTo>
                        <a:pt x="34" y="1"/>
                      </a:lnTo>
                      <a:lnTo>
                        <a:pt x="35" y="3"/>
                      </a:lnTo>
                      <a:lnTo>
                        <a:pt x="38" y="4"/>
                      </a:lnTo>
                      <a:lnTo>
                        <a:pt x="38" y="4"/>
                      </a:lnTo>
                      <a:close/>
                    </a:path>
                  </a:pathLst>
                </a:custGeom>
                <a:grpFill/>
                <a:ln w="9525">
                  <a:noFill/>
                  <a:round/>
                  <a:headEnd/>
                  <a:tailEnd/>
                </a:ln>
              </p:spPr>
              <p:txBody>
                <a:bodyPr/>
                <a:lstStyle/>
                <a:p>
                  <a:pPr>
                    <a:defRPr/>
                  </a:pPr>
                  <a:endParaRPr lang="zh-CN" altLang="en-US">
                    <a:latin typeface="+mn-lt"/>
                    <a:ea typeface="+mn-ea"/>
                  </a:endParaRPr>
                </a:p>
              </p:txBody>
            </p:sp>
            <p:sp>
              <p:nvSpPr>
                <p:cNvPr id="28" name="Freeform 45"/>
                <p:cNvSpPr>
                  <a:spLocks/>
                </p:cNvSpPr>
                <p:nvPr/>
              </p:nvSpPr>
              <p:spPr bwMode="auto">
                <a:xfrm>
                  <a:off x="4527551" y="165100"/>
                  <a:ext cx="20638" cy="11113"/>
                </a:xfrm>
                <a:custGeom>
                  <a:avLst/>
                  <a:gdLst/>
                  <a:ahLst/>
                  <a:cxnLst>
                    <a:cxn ang="0">
                      <a:pos x="0" y="0"/>
                    </a:cxn>
                    <a:cxn ang="0">
                      <a:pos x="0" y="0"/>
                    </a:cxn>
                    <a:cxn ang="0">
                      <a:pos x="12" y="2"/>
                    </a:cxn>
                    <a:cxn ang="0">
                      <a:pos x="23" y="6"/>
                    </a:cxn>
                    <a:cxn ang="0">
                      <a:pos x="28" y="9"/>
                    </a:cxn>
                    <a:cxn ang="0">
                      <a:pos x="32" y="12"/>
                    </a:cxn>
                    <a:cxn ang="0">
                      <a:pos x="35" y="17"/>
                    </a:cxn>
                    <a:cxn ang="0">
                      <a:pos x="37" y="21"/>
                    </a:cxn>
                    <a:cxn ang="0">
                      <a:pos x="37" y="21"/>
                    </a:cxn>
                    <a:cxn ang="0">
                      <a:pos x="32" y="22"/>
                    </a:cxn>
                    <a:cxn ang="0">
                      <a:pos x="27" y="21"/>
                    </a:cxn>
                    <a:cxn ang="0">
                      <a:pos x="21" y="19"/>
                    </a:cxn>
                    <a:cxn ang="0">
                      <a:pos x="16" y="16"/>
                    </a:cxn>
                    <a:cxn ang="0">
                      <a:pos x="11" y="12"/>
                    </a:cxn>
                    <a:cxn ang="0">
                      <a:pos x="6" y="8"/>
                    </a:cxn>
                    <a:cxn ang="0">
                      <a:pos x="2" y="4"/>
                    </a:cxn>
                    <a:cxn ang="0">
                      <a:pos x="0" y="0"/>
                    </a:cxn>
                    <a:cxn ang="0">
                      <a:pos x="0" y="0"/>
                    </a:cxn>
                  </a:cxnLst>
                  <a:rect l="0" t="0" r="r" b="b"/>
                  <a:pathLst>
                    <a:path w="37" h="22">
                      <a:moveTo>
                        <a:pt x="0" y="0"/>
                      </a:moveTo>
                      <a:lnTo>
                        <a:pt x="0" y="0"/>
                      </a:lnTo>
                      <a:lnTo>
                        <a:pt x="12" y="2"/>
                      </a:lnTo>
                      <a:lnTo>
                        <a:pt x="23" y="6"/>
                      </a:lnTo>
                      <a:lnTo>
                        <a:pt x="28" y="9"/>
                      </a:lnTo>
                      <a:lnTo>
                        <a:pt x="32" y="12"/>
                      </a:lnTo>
                      <a:lnTo>
                        <a:pt x="35" y="17"/>
                      </a:lnTo>
                      <a:lnTo>
                        <a:pt x="37" y="21"/>
                      </a:lnTo>
                      <a:lnTo>
                        <a:pt x="37" y="21"/>
                      </a:lnTo>
                      <a:lnTo>
                        <a:pt x="32" y="22"/>
                      </a:lnTo>
                      <a:lnTo>
                        <a:pt x="27" y="21"/>
                      </a:lnTo>
                      <a:lnTo>
                        <a:pt x="21" y="19"/>
                      </a:lnTo>
                      <a:lnTo>
                        <a:pt x="16" y="16"/>
                      </a:lnTo>
                      <a:lnTo>
                        <a:pt x="11" y="12"/>
                      </a:lnTo>
                      <a:lnTo>
                        <a:pt x="6" y="8"/>
                      </a:lnTo>
                      <a:lnTo>
                        <a:pt x="2" y="4"/>
                      </a:lnTo>
                      <a:lnTo>
                        <a:pt x="0" y="0"/>
                      </a:lnTo>
                      <a:lnTo>
                        <a:pt x="0" y="0"/>
                      </a:lnTo>
                      <a:close/>
                    </a:path>
                  </a:pathLst>
                </a:custGeom>
                <a:grpFill/>
                <a:ln w="9525">
                  <a:noFill/>
                  <a:round/>
                  <a:headEnd/>
                  <a:tailEnd/>
                </a:ln>
              </p:spPr>
              <p:txBody>
                <a:bodyPr/>
                <a:lstStyle/>
                <a:p>
                  <a:pPr>
                    <a:defRPr/>
                  </a:pPr>
                  <a:endParaRPr lang="zh-CN" altLang="en-US">
                    <a:latin typeface="+mn-lt"/>
                    <a:ea typeface="+mn-ea"/>
                  </a:endParaRPr>
                </a:p>
              </p:txBody>
            </p:sp>
            <p:sp>
              <p:nvSpPr>
                <p:cNvPr id="29" name="Freeform 46"/>
                <p:cNvSpPr>
                  <a:spLocks/>
                </p:cNvSpPr>
                <p:nvPr/>
              </p:nvSpPr>
              <p:spPr bwMode="auto">
                <a:xfrm>
                  <a:off x="4525963" y="174625"/>
                  <a:ext cx="17463" cy="11113"/>
                </a:xfrm>
                <a:custGeom>
                  <a:avLst/>
                  <a:gdLst/>
                  <a:ahLst/>
                  <a:cxnLst>
                    <a:cxn ang="0">
                      <a:pos x="34" y="21"/>
                    </a:cxn>
                    <a:cxn ang="0">
                      <a:pos x="34" y="21"/>
                    </a:cxn>
                    <a:cxn ang="0">
                      <a:pos x="28" y="21"/>
                    </a:cxn>
                    <a:cxn ang="0">
                      <a:pos x="23" y="19"/>
                    </a:cxn>
                    <a:cxn ang="0">
                      <a:pos x="19" y="17"/>
                    </a:cxn>
                    <a:cxn ang="0">
                      <a:pos x="15" y="14"/>
                    </a:cxn>
                    <a:cxn ang="0">
                      <a:pos x="8" y="8"/>
                    </a:cxn>
                    <a:cxn ang="0">
                      <a:pos x="4" y="5"/>
                    </a:cxn>
                    <a:cxn ang="0">
                      <a:pos x="0" y="3"/>
                    </a:cxn>
                    <a:cxn ang="0">
                      <a:pos x="0" y="3"/>
                    </a:cxn>
                    <a:cxn ang="0">
                      <a:pos x="1" y="2"/>
                    </a:cxn>
                    <a:cxn ang="0">
                      <a:pos x="3" y="1"/>
                    </a:cxn>
                    <a:cxn ang="0">
                      <a:pos x="8" y="0"/>
                    </a:cxn>
                    <a:cxn ang="0">
                      <a:pos x="14" y="0"/>
                    </a:cxn>
                    <a:cxn ang="0">
                      <a:pos x="20" y="2"/>
                    </a:cxn>
                    <a:cxn ang="0">
                      <a:pos x="25" y="5"/>
                    </a:cxn>
                    <a:cxn ang="0">
                      <a:pos x="30" y="10"/>
                    </a:cxn>
                    <a:cxn ang="0">
                      <a:pos x="33" y="16"/>
                    </a:cxn>
                    <a:cxn ang="0">
                      <a:pos x="34" y="18"/>
                    </a:cxn>
                    <a:cxn ang="0">
                      <a:pos x="34" y="21"/>
                    </a:cxn>
                    <a:cxn ang="0">
                      <a:pos x="34" y="21"/>
                    </a:cxn>
                  </a:cxnLst>
                  <a:rect l="0" t="0" r="r" b="b"/>
                  <a:pathLst>
                    <a:path w="34" h="21">
                      <a:moveTo>
                        <a:pt x="34" y="21"/>
                      </a:moveTo>
                      <a:lnTo>
                        <a:pt x="34" y="21"/>
                      </a:lnTo>
                      <a:lnTo>
                        <a:pt x="28" y="21"/>
                      </a:lnTo>
                      <a:lnTo>
                        <a:pt x="23" y="19"/>
                      </a:lnTo>
                      <a:lnTo>
                        <a:pt x="19" y="17"/>
                      </a:lnTo>
                      <a:lnTo>
                        <a:pt x="15" y="14"/>
                      </a:lnTo>
                      <a:lnTo>
                        <a:pt x="8" y="8"/>
                      </a:lnTo>
                      <a:lnTo>
                        <a:pt x="4" y="5"/>
                      </a:lnTo>
                      <a:lnTo>
                        <a:pt x="0" y="3"/>
                      </a:lnTo>
                      <a:lnTo>
                        <a:pt x="0" y="3"/>
                      </a:lnTo>
                      <a:lnTo>
                        <a:pt x="1" y="2"/>
                      </a:lnTo>
                      <a:lnTo>
                        <a:pt x="3" y="1"/>
                      </a:lnTo>
                      <a:lnTo>
                        <a:pt x="8" y="0"/>
                      </a:lnTo>
                      <a:lnTo>
                        <a:pt x="14" y="0"/>
                      </a:lnTo>
                      <a:lnTo>
                        <a:pt x="20" y="2"/>
                      </a:lnTo>
                      <a:lnTo>
                        <a:pt x="25" y="5"/>
                      </a:lnTo>
                      <a:lnTo>
                        <a:pt x="30" y="10"/>
                      </a:lnTo>
                      <a:lnTo>
                        <a:pt x="33" y="16"/>
                      </a:lnTo>
                      <a:lnTo>
                        <a:pt x="34" y="18"/>
                      </a:lnTo>
                      <a:lnTo>
                        <a:pt x="34" y="21"/>
                      </a:lnTo>
                      <a:lnTo>
                        <a:pt x="34" y="21"/>
                      </a:lnTo>
                      <a:close/>
                    </a:path>
                  </a:pathLst>
                </a:custGeom>
                <a:grpFill/>
                <a:ln w="9525">
                  <a:noFill/>
                  <a:round/>
                  <a:headEnd/>
                  <a:tailEnd/>
                </a:ln>
              </p:spPr>
              <p:txBody>
                <a:bodyPr/>
                <a:lstStyle/>
                <a:p>
                  <a:pPr>
                    <a:defRPr/>
                  </a:pPr>
                  <a:endParaRPr lang="zh-CN" altLang="en-US">
                    <a:latin typeface="+mn-lt"/>
                    <a:ea typeface="+mn-ea"/>
                  </a:endParaRPr>
                </a:p>
              </p:txBody>
            </p:sp>
            <p:sp>
              <p:nvSpPr>
                <p:cNvPr id="30" name="Freeform 47"/>
                <p:cNvSpPr>
                  <a:spLocks/>
                </p:cNvSpPr>
                <p:nvPr/>
              </p:nvSpPr>
              <p:spPr bwMode="auto">
                <a:xfrm>
                  <a:off x="4927601" y="206375"/>
                  <a:ext cx="22225" cy="14288"/>
                </a:xfrm>
                <a:custGeom>
                  <a:avLst/>
                  <a:gdLst/>
                  <a:ahLst/>
                  <a:cxnLst>
                    <a:cxn ang="0">
                      <a:pos x="43" y="5"/>
                    </a:cxn>
                    <a:cxn ang="0">
                      <a:pos x="43" y="5"/>
                    </a:cxn>
                    <a:cxn ang="0">
                      <a:pos x="39" y="9"/>
                    </a:cxn>
                    <a:cxn ang="0">
                      <a:pos x="36" y="14"/>
                    </a:cxn>
                    <a:cxn ang="0">
                      <a:pos x="31" y="17"/>
                    </a:cxn>
                    <a:cxn ang="0">
                      <a:pos x="25" y="19"/>
                    </a:cxn>
                    <a:cxn ang="0">
                      <a:pos x="14" y="22"/>
                    </a:cxn>
                    <a:cxn ang="0">
                      <a:pos x="0" y="26"/>
                    </a:cxn>
                    <a:cxn ang="0">
                      <a:pos x="0" y="26"/>
                    </a:cxn>
                    <a:cxn ang="0">
                      <a:pos x="8" y="15"/>
                    </a:cxn>
                    <a:cxn ang="0">
                      <a:pos x="14" y="9"/>
                    </a:cxn>
                    <a:cxn ang="0">
                      <a:pos x="20" y="4"/>
                    </a:cxn>
                    <a:cxn ang="0">
                      <a:pos x="27" y="1"/>
                    </a:cxn>
                    <a:cxn ang="0">
                      <a:pos x="33" y="0"/>
                    </a:cxn>
                    <a:cxn ang="0">
                      <a:pos x="35" y="0"/>
                    </a:cxn>
                    <a:cxn ang="0">
                      <a:pos x="38" y="1"/>
                    </a:cxn>
                    <a:cxn ang="0">
                      <a:pos x="40" y="2"/>
                    </a:cxn>
                    <a:cxn ang="0">
                      <a:pos x="43" y="5"/>
                    </a:cxn>
                    <a:cxn ang="0">
                      <a:pos x="43" y="5"/>
                    </a:cxn>
                  </a:cxnLst>
                  <a:rect l="0" t="0" r="r" b="b"/>
                  <a:pathLst>
                    <a:path w="43" h="26">
                      <a:moveTo>
                        <a:pt x="43" y="5"/>
                      </a:moveTo>
                      <a:lnTo>
                        <a:pt x="43" y="5"/>
                      </a:lnTo>
                      <a:lnTo>
                        <a:pt x="39" y="9"/>
                      </a:lnTo>
                      <a:lnTo>
                        <a:pt x="36" y="14"/>
                      </a:lnTo>
                      <a:lnTo>
                        <a:pt x="31" y="17"/>
                      </a:lnTo>
                      <a:lnTo>
                        <a:pt x="25" y="19"/>
                      </a:lnTo>
                      <a:lnTo>
                        <a:pt x="14" y="22"/>
                      </a:lnTo>
                      <a:lnTo>
                        <a:pt x="0" y="26"/>
                      </a:lnTo>
                      <a:lnTo>
                        <a:pt x="0" y="26"/>
                      </a:lnTo>
                      <a:lnTo>
                        <a:pt x="8" y="15"/>
                      </a:lnTo>
                      <a:lnTo>
                        <a:pt x="14" y="9"/>
                      </a:lnTo>
                      <a:lnTo>
                        <a:pt x="20" y="4"/>
                      </a:lnTo>
                      <a:lnTo>
                        <a:pt x="27" y="1"/>
                      </a:lnTo>
                      <a:lnTo>
                        <a:pt x="33" y="0"/>
                      </a:lnTo>
                      <a:lnTo>
                        <a:pt x="35" y="0"/>
                      </a:lnTo>
                      <a:lnTo>
                        <a:pt x="38" y="1"/>
                      </a:lnTo>
                      <a:lnTo>
                        <a:pt x="40" y="2"/>
                      </a:lnTo>
                      <a:lnTo>
                        <a:pt x="43" y="5"/>
                      </a:lnTo>
                      <a:lnTo>
                        <a:pt x="43" y="5"/>
                      </a:lnTo>
                      <a:close/>
                    </a:path>
                  </a:pathLst>
                </a:custGeom>
                <a:grpFill/>
                <a:ln w="9525">
                  <a:noFill/>
                  <a:round/>
                  <a:headEnd/>
                  <a:tailEnd/>
                </a:ln>
              </p:spPr>
              <p:txBody>
                <a:bodyPr/>
                <a:lstStyle/>
                <a:p>
                  <a:pPr>
                    <a:defRPr/>
                  </a:pPr>
                  <a:endParaRPr lang="zh-CN" altLang="en-US">
                    <a:latin typeface="+mn-lt"/>
                    <a:ea typeface="+mn-ea"/>
                  </a:endParaRPr>
                </a:p>
              </p:txBody>
            </p:sp>
            <p:sp>
              <p:nvSpPr>
                <p:cNvPr id="31" name="Freeform 48"/>
                <p:cNvSpPr>
                  <a:spLocks/>
                </p:cNvSpPr>
                <p:nvPr/>
              </p:nvSpPr>
              <p:spPr bwMode="auto">
                <a:xfrm>
                  <a:off x="4932363" y="222250"/>
                  <a:ext cx="22225" cy="11113"/>
                </a:xfrm>
                <a:custGeom>
                  <a:avLst/>
                  <a:gdLst/>
                  <a:ahLst/>
                  <a:cxnLst>
                    <a:cxn ang="0">
                      <a:pos x="41" y="11"/>
                    </a:cxn>
                    <a:cxn ang="0">
                      <a:pos x="41" y="11"/>
                    </a:cxn>
                    <a:cxn ang="0">
                      <a:pos x="32" y="16"/>
                    </a:cxn>
                    <a:cxn ang="0">
                      <a:pos x="20" y="20"/>
                    </a:cxn>
                    <a:cxn ang="0">
                      <a:pos x="14" y="22"/>
                    </a:cxn>
                    <a:cxn ang="0">
                      <a:pos x="9" y="22"/>
                    </a:cxn>
                    <a:cxn ang="0">
                      <a:pos x="4" y="22"/>
                    </a:cxn>
                    <a:cxn ang="0">
                      <a:pos x="0" y="19"/>
                    </a:cxn>
                    <a:cxn ang="0">
                      <a:pos x="0" y="19"/>
                    </a:cxn>
                    <a:cxn ang="0">
                      <a:pos x="9" y="11"/>
                    </a:cxn>
                    <a:cxn ang="0">
                      <a:pos x="16" y="7"/>
                    </a:cxn>
                    <a:cxn ang="0">
                      <a:pos x="22" y="3"/>
                    </a:cxn>
                    <a:cxn ang="0">
                      <a:pos x="28" y="1"/>
                    </a:cxn>
                    <a:cxn ang="0">
                      <a:pos x="31" y="0"/>
                    </a:cxn>
                    <a:cxn ang="0">
                      <a:pos x="34" y="1"/>
                    </a:cxn>
                    <a:cxn ang="0">
                      <a:pos x="36" y="2"/>
                    </a:cxn>
                    <a:cxn ang="0">
                      <a:pos x="38" y="4"/>
                    </a:cxn>
                    <a:cxn ang="0">
                      <a:pos x="40" y="7"/>
                    </a:cxn>
                    <a:cxn ang="0">
                      <a:pos x="41" y="11"/>
                    </a:cxn>
                    <a:cxn ang="0">
                      <a:pos x="41" y="11"/>
                    </a:cxn>
                  </a:cxnLst>
                  <a:rect l="0" t="0" r="r" b="b"/>
                  <a:pathLst>
                    <a:path w="41" h="22">
                      <a:moveTo>
                        <a:pt x="41" y="11"/>
                      </a:moveTo>
                      <a:lnTo>
                        <a:pt x="41" y="11"/>
                      </a:lnTo>
                      <a:lnTo>
                        <a:pt x="32" y="16"/>
                      </a:lnTo>
                      <a:lnTo>
                        <a:pt x="20" y="20"/>
                      </a:lnTo>
                      <a:lnTo>
                        <a:pt x="14" y="22"/>
                      </a:lnTo>
                      <a:lnTo>
                        <a:pt x="9" y="22"/>
                      </a:lnTo>
                      <a:lnTo>
                        <a:pt x="4" y="22"/>
                      </a:lnTo>
                      <a:lnTo>
                        <a:pt x="0" y="19"/>
                      </a:lnTo>
                      <a:lnTo>
                        <a:pt x="0" y="19"/>
                      </a:lnTo>
                      <a:lnTo>
                        <a:pt x="9" y="11"/>
                      </a:lnTo>
                      <a:lnTo>
                        <a:pt x="16" y="7"/>
                      </a:lnTo>
                      <a:lnTo>
                        <a:pt x="22" y="3"/>
                      </a:lnTo>
                      <a:lnTo>
                        <a:pt x="28" y="1"/>
                      </a:lnTo>
                      <a:lnTo>
                        <a:pt x="31" y="0"/>
                      </a:lnTo>
                      <a:lnTo>
                        <a:pt x="34" y="1"/>
                      </a:lnTo>
                      <a:lnTo>
                        <a:pt x="36" y="2"/>
                      </a:lnTo>
                      <a:lnTo>
                        <a:pt x="38" y="4"/>
                      </a:lnTo>
                      <a:lnTo>
                        <a:pt x="40" y="7"/>
                      </a:lnTo>
                      <a:lnTo>
                        <a:pt x="41" y="11"/>
                      </a:lnTo>
                      <a:lnTo>
                        <a:pt x="41" y="11"/>
                      </a:lnTo>
                      <a:close/>
                    </a:path>
                  </a:pathLst>
                </a:custGeom>
                <a:grpFill/>
                <a:ln w="9525">
                  <a:noFill/>
                  <a:round/>
                  <a:headEnd/>
                  <a:tailEnd/>
                </a:ln>
              </p:spPr>
              <p:txBody>
                <a:bodyPr/>
                <a:lstStyle/>
                <a:p>
                  <a:pPr>
                    <a:defRPr/>
                  </a:pPr>
                  <a:endParaRPr lang="zh-CN" altLang="en-US">
                    <a:latin typeface="+mn-lt"/>
                    <a:ea typeface="+mn-ea"/>
                  </a:endParaRPr>
                </a:p>
              </p:txBody>
            </p:sp>
            <p:sp>
              <p:nvSpPr>
                <p:cNvPr id="32" name="Freeform 49"/>
                <p:cNvSpPr>
                  <a:spLocks/>
                </p:cNvSpPr>
                <p:nvPr/>
              </p:nvSpPr>
              <p:spPr bwMode="auto">
                <a:xfrm>
                  <a:off x="4935538" y="238125"/>
                  <a:ext cx="23813" cy="14288"/>
                </a:xfrm>
                <a:custGeom>
                  <a:avLst/>
                  <a:gdLst/>
                  <a:ahLst/>
                  <a:cxnLst>
                    <a:cxn ang="0">
                      <a:pos x="45" y="1"/>
                    </a:cxn>
                    <a:cxn ang="0">
                      <a:pos x="45" y="1"/>
                    </a:cxn>
                    <a:cxn ang="0">
                      <a:pos x="44" y="4"/>
                    </a:cxn>
                    <a:cxn ang="0">
                      <a:pos x="43" y="7"/>
                    </a:cxn>
                    <a:cxn ang="0">
                      <a:pos x="42" y="10"/>
                    </a:cxn>
                    <a:cxn ang="0">
                      <a:pos x="39" y="13"/>
                    </a:cxn>
                    <a:cxn ang="0">
                      <a:pos x="34" y="17"/>
                    </a:cxn>
                    <a:cxn ang="0">
                      <a:pos x="28" y="19"/>
                    </a:cxn>
                    <a:cxn ang="0">
                      <a:pos x="14" y="22"/>
                    </a:cxn>
                    <a:cxn ang="0">
                      <a:pos x="6" y="24"/>
                    </a:cxn>
                    <a:cxn ang="0">
                      <a:pos x="0" y="26"/>
                    </a:cxn>
                    <a:cxn ang="0">
                      <a:pos x="0" y="26"/>
                    </a:cxn>
                    <a:cxn ang="0">
                      <a:pos x="4" y="21"/>
                    </a:cxn>
                    <a:cxn ang="0">
                      <a:pos x="8" y="16"/>
                    </a:cxn>
                    <a:cxn ang="0">
                      <a:pos x="13" y="11"/>
                    </a:cxn>
                    <a:cxn ang="0">
                      <a:pos x="18" y="7"/>
                    </a:cxn>
                    <a:cxn ang="0">
                      <a:pos x="24" y="3"/>
                    </a:cxn>
                    <a:cxn ang="0">
                      <a:pos x="31" y="1"/>
                    </a:cxn>
                    <a:cxn ang="0">
                      <a:pos x="37" y="0"/>
                    </a:cxn>
                    <a:cxn ang="0">
                      <a:pos x="45" y="1"/>
                    </a:cxn>
                    <a:cxn ang="0">
                      <a:pos x="45" y="1"/>
                    </a:cxn>
                  </a:cxnLst>
                  <a:rect l="0" t="0" r="r" b="b"/>
                  <a:pathLst>
                    <a:path w="45" h="26">
                      <a:moveTo>
                        <a:pt x="45" y="1"/>
                      </a:moveTo>
                      <a:lnTo>
                        <a:pt x="45" y="1"/>
                      </a:lnTo>
                      <a:lnTo>
                        <a:pt x="44" y="4"/>
                      </a:lnTo>
                      <a:lnTo>
                        <a:pt x="43" y="7"/>
                      </a:lnTo>
                      <a:lnTo>
                        <a:pt x="42" y="10"/>
                      </a:lnTo>
                      <a:lnTo>
                        <a:pt x="39" y="13"/>
                      </a:lnTo>
                      <a:lnTo>
                        <a:pt x="34" y="17"/>
                      </a:lnTo>
                      <a:lnTo>
                        <a:pt x="28" y="19"/>
                      </a:lnTo>
                      <a:lnTo>
                        <a:pt x="14" y="22"/>
                      </a:lnTo>
                      <a:lnTo>
                        <a:pt x="6" y="24"/>
                      </a:lnTo>
                      <a:lnTo>
                        <a:pt x="0" y="26"/>
                      </a:lnTo>
                      <a:lnTo>
                        <a:pt x="0" y="26"/>
                      </a:lnTo>
                      <a:lnTo>
                        <a:pt x="4" y="21"/>
                      </a:lnTo>
                      <a:lnTo>
                        <a:pt x="8" y="16"/>
                      </a:lnTo>
                      <a:lnTo>
                        <a:pt x="13" y="11"/>
                      </a:lnTo>
                      <a:lnTo>
                        <a:pt x="18" y="7"/>
                      </a:lnTo>
                      <a:lnTo>
                        <a:pt x="24" y="3"/>
                      </a:lnTo>
                      <a:lnTo>
                        <a:pt x="31" y="1"/>
                      </a:lnTo>
                      <a:lnTo>
                        <a:pt x="37" y="0"/>
                      </a:lnTo>
                      <a:lnTo>
                        <a:pt x="45" y="1"/>
                      </a:lnTo>
                      <a:lnTo>
                        <a:pt x="45" y="1"/>
                      </a:lnTo>
                      <a:close/>
                    </a:path>
                  </a:pathLst>
                </a:custGeom>
                <a:grpFill/>
                <a:ln w="9525">
                  <a:noFill/>
                  <a:round/>
                  <a:headEnd/>
                  <a:tailEnd/>
                </a:ln>
              </p:spPr>
              <p:txBody>
                <a:bodyPr/>
                <a:lstStyle/>
                <a:p>
                  <a:pPr>
                    <a:defRPr/>
                  </a:pPr>
                  <a:endParaRPr lang="zh-CN" altLang="en-US">
                    <a:latin typeface="+mn-lt"/>
                    <a:ea typeface="+mn-ea"/>
                  </a:endParaRPr>
                </a:p>
              </p:txBody>
            </p:sp>
            <p:sp>
              <p:nvSpPr>
                <p:cNvPr id="33" name="Freeform 50"/>
                <p:cNvSpPr>
                  <a:spLocks/>
                </p:cNvSpPr>
                <p:nvPr/>
              </p:nvSpPr>
              <p:spPr bwMode="auto">
                <a:xfrm>
                  <a:off x="4464051" y="241300"/>
                  <a:ext cx="30163" cy="61913"/>
                </a:xfrm>
                <a:custGeom>
                  <a:avLst/>
                  <a:gdLst/>
                  <a:ahLst/>
                  <a:cxnLst>
                    <a:cxn ang="0">
                      <a:pos x="54" y="0"/>
                    </a:cxn>
                    <a:cxn ang="0">
                      <a:pos x="54" y="0"/>
                    </a:cxn>
                    <a:cxn ang="0">
                      <a:pos x="56" y="5"/>
                    </a:cxn>
                    <a:cxn ang="0">
                      <a:pos x="55" y="11"/>
                    </a:cxn>
                    <a:cxn ang="0">
                      <a:pos x="54" y="16"/>
                    </a:cxn>
                    <a:cxn ang="0">
                      <a:pos x="50" y="22"/>
                    </a:cxn>
                    <a:cxn ang="0">
                      <a:pos x="48" y="27"/>
                    </a:cxn>
                    <a:cxn ang="0">
                      <a:pos x="47" y="32"/>
                    </a:cxn>
                    <a:cxn ang="0">
                      <a:pos x="46" y="38"/>
                    </a:cxn>
                    <a:cxn ang="0">
                      <a:pos x="48" y="43"/>
                    </a:cxn>
                    <a:cxn ang="0">
                      <a:pos x="48" y="43"/>
                    </a:cxn>
                    <a:cxn ang="0">
                      <a:pos x="42" y="53"/>
                    </a:cxn>
                    <a:cxn ang="0">
                      <a:pos x="38" y="64"/>
                    </a:cxn>
                    <a:cxn ang="0">
                      <a:pos x="30" y="87"/>
                    </a:cxn>
                    <a:cxn ang="0">
                      <a:pos x="26" y="98"/>
                    </a:cxn>
                    <a:cxn ang="0">
                      <a:pos x="24" y="103"/>
                    </a:cxn>
                    <a:cxn ang="0">
                      <a:pos x="20" y="106"/>
                    </a:cxn>
                    <a:cxn ang="0">
                      <a:pos x="17" y="110"/>
                    </a:cxn>
                    <a:cxn ang="0">
                      <a:pos x="13" y="114"/>
                    </a:cxn>
                    <a:cxn ang="0">
                      <a:pos x="8" y="116"/>
                    </a:cxn>
                    <a:cxn ang="0">
                      <a:pos x="2" y="118"/>
                    </a:cxn>
                    <a:cxn ang="0">
                      <a:pos x="2" y="118"/>
                    </a:cxn>
                    <a:cxn ang="0">
                      <a:pos x="0" y="113"/>
                    </a:cxn>
                    <a:cxn ang="0">
                      <a:pos x="1" y="108"/>
                    </a:cxn>
                    <a:cxn ang="0">
                      <a:pos x="2" y="103"/>
                    </a:cxn>
                    <a:cxn ang="0">
                      <a:pos x="4" y="99"/>
                    </a:cxn>
                    <a:cxn ang="0">
                      <a:pos x="10" y="91"/>
                    </a:cxn>
                    <a:cxn ang="0">
                      <a:pos x="16" y="85"/>
                    </a:cxn>
                    <a:cxn ang="0">
                      <a:pos x="16" y="85"/>
                    </a:cxn>
                    <a:cxn ang="0">
                      <a:pos x="32" y="44"/>
                    </a:cxn>
                    <a:cxn ang="0">
                      <a:pos x="40" y="23"/>
                    </a:cxn>
                    <a:cxn ang="0">
                      <a:pos x="46" y="0"/>
                    </a:cxn>
                    <a:cxn ang="0">
                      <a:pos x="46" y="0"/>
                    </a:cxn>
                    <a:cxn ang="0">
                      <a:pos x="54" y="0"/>
                    </a:cxn>
                    <a:cxn ang="0">
                      <a:pos x="54" y="0"/>
                    </a:cxn>
                  </a:cxnLst>
                  <a:rect l="0" t="0" r="r" b="b"/>
                  <a:pathLst>
                    <a:path w="56" h="118">
                      <a:moveTo>
                        <a:pt x="54" y="0"/>
                      </a:moveTo>
                      <a:lnTo>
                        <a:pt x="54" y="0"/>
                      </a:lnTo>
                      <a:lnTo>
                        <a:pt x="56" y="5"/>
                      </a:lnTo>
                      <a:lnTo>
                        <a:pt x="55" y="11"/>
                      </a:lnTo>
                      <a:lnTo>
                        <a:pt x="54" y="16"/>
                      </a:lnTo>
                      <a:lnTo>
                        <a:pt x="50" y="22"/>
                      </a:lnTo>
                      <a:lnTo>
                        <a:pt x="48" y="27"/>
                      </a:lnTo>
                      <a:lnTo>
                        <a:pt x="47" y="32"/>
                      </a:lnTo>
                      <a:lnTo>
                        <a:pt x="46" y="38"/>
                      </a:lnTo>
                      <a:lnTo>
                        <a:pt x="48" y="43"/>
                      </a:lnTo>
                      <a:lnTo>
                        <a:pt x="48" y="43"/>
                      </a:lnTo>
                      <a:lnTo>
                        <a:pt x="42" y="53"/>
                      </a:lnTo>
                      <a:lnTo>
                        <a:pt x="38" y="64"/>
                      </a:lnTo>
                      <a:lnTo>
                        <a:pt x="30" y="87"/>
                      </a:lnTo>
                      <a:lnTo>
                        <a:pt x="26" y="98"/>
                      </a:lnTo>
                      <a:lnTo>
                        <a:pt x="24" y="103"/>
                      </a:lnTo>
                      <a:lnTo>
                        <a:pt x="20" y="106"/>
                      </a:lnTo>
                      <a:lnTo>
                        <a:pt x="17" y="110"/>
                      </a:lnTo>
                      <a:lnTo>
                        <a:pt x="13" y="114"/>
                      </a:lnTo>
                      <a:lnTo>
                        <a:pt x="8" y="116"/>
                      </a:lnTo>
                      <a:lnTo>
                        <a:pt x="2" y="118"/>
                      </a:lnTo>
                      <a:lnTo>
                        <a:pt x="2" y="118"/>
                      </a:lnTo>
                      <a:lnTo>
                        <a:pt x="0" y="113"/>
                      </a:lnTo>
                      <a:lnTo>
                        <a:pt x="1" y="108"/>
                      </a:lnTo>
                      <a:lnTo>
                        <a:pt x="2" y="103"/>
                      </a:lnTo>
                      <a:lnTo>
                        <a:pt x="4" y="99"/>
                      </a:lnTo>
                      <a:lnTo>
                        <a:pt x="10" y="91"/>
                      </a:lnTo>
                      <a:lnTo>
                        <a:pt x="16" y="85"/>
                      </a:lnTo>
                      <a:lnTo>
                        <a:pt x="16" y="85"/>
                      </a:lnTo>
                      <a:lnTo>
                        <a:pt x="32" y="44"/>
                      </a:lnTo>
                      <a:lnTo>
                        <a:pt x="40" y="23"/>
                      </a:lnTo>
                      <a:lnTo>
                        <a:pt x="46" y="0"/>
                      </a:lnTo>
                      <a:lnTo>
                        <a:pt x="46" y="0"/>
                      </a:lnTo>
                      <a:lnTo>
                        <a:pt x="54" y="0"/>
                      </a:lnTo>
                      <a:lnTo>
                        <a:pt x="54" y="0"/>
                      </a:lnTo>
                      <a:close/>
                    </a:path>
                  </a:pathLst>
                </a:custGeom>
                <a:grpFill/>
                <a:ln w="9525">
                  <a:noFill/>
                  <a:round/>
                  <a:headEnd/>
                  <a:tailEnd/>
                </a:ln>
              </p:spPr>
              <p:txBody>
                <a:bodyPr/>
                <a:lstStyle/>
                <a:p>
                  <a:pPr>
                    <a:defRPr/>
                  </a:pPr>
                  <a:endParaRPr lang="zh-CN" altLang="en-US">
                    <a:latin typeface="+mn-lt"/>
                    <a:ea typeface="+mn-ea"/>
                  </a:endParaRPr>
                </a:p>
              </p:txBody>
            </p:sp>
            <p:sp>
              <p:nvSpPr>
                <p:cNvPr id="34" name="Freeform 51"/>
                <p:cNvSpPr>
                  <a:spLocks/>
                </p:cNvSpPr>
                <p:nvPr/>
              </p:nvSpPr>
              <p:spPr bwMode="auto">
                <a:xfrm>
                  <a:off x="4941888" y="254000"/>
                  <a:ext cx="23813" cy="11113"/>
                </a:xfrm>
                <a:custGeom>
                  <a:avLst/>
                  <a:gdLst/>
                  <a:ahLst/>
                  <a:cxnLst>
                    <a:cxn ang="0">
                      <a:pos x="46" y="9"/>
                    </a:cxn>
                    <a:cxn ang="0">
                      <a:pos x="46" y="9"/>
                    </a:cxn>
                    <a:cxn ang="0">
                      <a:pos x="42" y="13"/>
                    </a:cxn>
                    <a:cxn ang="0">
                      <a:pos x="37" y="15"/>
                    </a:cxn>
                    <a:cxn ang="0">
                      <a:pos x="32" y="17"/>
                    </a:cxn>
                    <a:cxn ang="0">
                      <a:pos x="25" y="18"/>
                    </a:cxn>
                    <a:cxn ang="0">
                      <a:pos x="12" y="19"/>
                    </a:cxn>
                    <a:cxn ang="0">
                      <a:pos x="0" y="18"/>
                    </a:cxn>
                    <a:cxn ang="0">
                      <a:pos x="0" y="18"/>
                    </a:cxn>
                    <a:cxn ang="0">
                      <a:pos x="4" y="14"/>
                    </a:cxn>
                    <a:cxn ang="0">
                      <a:pos x="9" y="9"/>
                    </a:cxn>
                    <a:cxn ang="0">
                      <a:pos x="17" y="5"/>
                    </a:cxn>
                    <a:cxn ang="0">
                      <a:pos x="23" y="2"/>
                    </a:cxn>
                    <a:cxn ang="0">
                      <a:pos x="31" y="0"/>
                    </a:cxn>
                    <a:cxn ang="0">
                      <a:pos x="34" y="0"/>
                    </a:cxn>
                    <a:cxn ang="0">
                      <a:pos x="37" y="0"/>
                    </a:cxn>
                    <a:cxn ang="0">
                      <a:pos x="39" y="2"/>
                    </a:cxn>
                    <a:cxn ang="0">
                      <a:pos x="42" y="3"/>
                    </a:cxn>
                    <a:cxn ang="0">
                      <a:pos x="45" y="6"/>
                    </a:cxn>
                    <a:cxn ang="0">
                      <a:pos x="46" y="9"/>
                    </a:cxn>
                    <a:cxn ang="0">
                      <a:pos x="46" y="9"/>
                    </a:cxn>
                  </a:cxnLst>
                  <a:rect l="0" t="0" r="r" b="b"/>
                  <a:pathLst>
                    <a:path w="46" h="19">
                      <a:moveTo>
                        <a:pt x="46" y="9"/>
                      </a:moveTo>
                      <a:lnTo>
                        <a:pt x="46" y="9"/>
                      </a:lnTo>
                      <a:lnTo>
                        <a:pt x="42" y="13"/>
                      </a:lnTo>
                      <a:lnTo>
                        <a:pt x="37" y="15"/>
                      </a:lnTo>
                      <a:lnTo>
                        <a:pt x="32" y="17"/>
                      </a:lnTo>
                      <a:lnTo>
                        <a:pt x="25" y="18"/>
                      </a:lnTo>
                      <a:lnTo>
                        <a:pt x="12" y="19"/>
                      </a:lnTo>
                      <a:lnTo>
                        <a:pt x="0" y="18"/>
                      </a:lnTo>
                      <a:lnTo>
                        <a:pt x="0" y="18"/>
                      </a:lnTo>
                      <a:lnTo>
                        <a:pt x="4" y="14"/>
                      </a:lnTo>
                      <a:lnTo>
                        <a:pt x="9" y="9"/>
                      </a:lnTo>
                      <a:lnTo>
                        <a:pt x="17" y="5"/>
                      </a:lnTo>
                      <a:lnTo>
                        <a:pt x="23" y="2"/>
                      </a:lnTo>
                      <a:lnTo>
                        <a:pt x="31" y="0"/>
                      </a:lnTo>
                      <a:lnTo>
                        <a:pt x="34" y="0"/>
                      </a:lnTo>
                      <a:lnTo>
                        <a:pt x="37" y="0"/>
                      </a:lnTo>
                      <a:lnTo>
                        <a:pt x="39" y="2"/>
                      </a:lnTo>
                      <a:lnTo>
                        <a:pt x="42" y="3"/>
                      </a:lnTo>
                      <a:lnTo>
                        <a:pt x="45" y="6"/>
                      </a:lnTo>
                      <a:lnTo>
                        <a:pt x="46" y="9"/>
                      </a:lnTo>
                      <a:lnTo>
                        <a:pt x="46" y="9"/>
                      </a:lnTo>
                      <a:close/>
                    </a:path>
                  </a:pathLst>
                </a:custGeom>
                <a:grpFill/>
                <a:ln w="9525">
                  <a:noFill/>
                  <a:round/>
                  <a:headEnd/>
                  <a:tailEnd/>
                </a:ln>
              </p:spPr>
              <p:txBody>
                <a:bodyPr/>
                <a:lstStyle/>
                <a:p>
                  <a:pPr>
                    <a:defRPr/>
                  </a:pPr>
                  <a:endParaRPr lang="zh-CN" altLang="en-US">
                    <a:latin typeface="+mn-lt"/>
                    <a:ea typeface="+mn-ea"/>
                  </a:endParaRPr>
                </a:p>
              </p:txBody>
            </p:sp>
            <p:sp>
              <p:nvSpPr>
                <p:cNvPr id="35" name="Freeform 52"/>
                <p:cNvSpPr>
                  <a:spLocks/>
                </p:cNvSpPr>
                <p:nvPr/>
              </p:nvSpPr>
              <p:spPr bwMode="auto">
                <a:xfrm>
                  <a:off x="4446588" y="269875"/>
                  <a:ext cx="14288" cy="17463"/>
                </a:xfrm>
                <a:custGeom>
                  <a:avLst/>
                  <a:gdLst/>
                  <a:ahLst/>
                  <a:cxnLst>
                    <a:cxn ang="0">
                      <a:pos x="16" y="0"/>
                    </a:cxn>
                    <a:cxn ang="0">
                      <a:pos x="16" y="0"/>
                    </a:cxn>
                    <a:cxn ang="0">
                      <a:pos x="25" y="0"/>
                    </a:cxn>
                    <a:cxn ang="0">
                      <a:pos x="25" y="0"/>
                    </a:cxn>
                    <a:cxn ang="0">
                      <a:pos x="27" y="2"/>
                    </a:cxn>
                    <a:cxn ang="0">
                      <a:pos x="28" y="4"/>
                    </a:cxn>
                    <a:cxn ang="0">
                      <a:pos x="28" y="9"/>
                    </a:cxn>
                    <a:cxn ang="0">
                      <a:pos x="25" y="17"/>
                    </a:cxn>
                    <a:cxn ang="0">
                      <a:pos x="22" y="23"/>
                    </a:cxn>
                    <a:cxn ang="0">
                      <a:pos x="18" y="29"/>
                    </a:cxn>
                    <a:cxn ang="0">
                      <a:pos x="12" y="32"/>
                    </a:cxn>
                    <a:cxn ang="0">
                      <a:pos x="9" y="33"/>
                    </a:cxn>
                    <a:cxn ang="0">
                      <a:pos x="6" y="33"/>
                    </a:cxn>
                    <a:cxn ang="0">
                      <a:pos x="3" y="32"/>
                    </a:cxn>
                    <a:cxn ang="0">
                      <a:pos x="0" y="30"/>
                    </a:cxn>
                    <a:cxn ang="0">
                      <a:pos x="0" y="30"/>
                    </a:cxn>
                    <a:cxn ang="0">
                      <a:pos x="8" y="16"/>
                    </a:cxn>
                    <a:cxn ang="0">
                      <a:pos x="13" y="8"/>
                    </a:cxn>
                    <a:cxn ang="0">
                      <a:pos x="16" y="0"/>
                    </a:cxn>
                    <a:cxn ang="0">
                      <a:pos x="16" y="0"/>
                    </a:cxn>
                  </a:cxnLst>
                  <a:rect l="0" t="0" r="r" b="b"/>
                  <a:pathLst>
                    <a:path w="28" h="33">
                      <a:moveTo>
                        <a:pt x="16" y="0"/>
                      </a:moveTo>
                      <a:lnTo>
                        <a:pt x="16" y="0"/>
                      </a:lnTo>
                      <a:lnTo>
                        <a:pt x="25" y="0"/>
                      </a:lnTo>
                      <a:lnTo>
                        <a:pt x="25" y="0"/>
                      </a:lnTo>
                      <a:lnTo>
                        <a:pt x="27" y="2"/>
                      </a:lnTo>
                      <a:lnTo>
                        <a:pt x="28" y="4"/>
                      </a:lnTo>
                      <a:lnTo>
                        <a:pt x="28" y="9"/>
                      </a:lnTo>
                      <a:lnTo>
                        <a:pt x="25" y="17"/>
                      </a:lnTo>
                      <a:lnTo>
                        <a:pt x="22" y="23"/>
                      </a:lnTo>
                      <a:lnTo>
                        <a:pt x="18" y="29"/>
                      </a:lnTo>
                      <a:lnTo>
                        <a:pt x="12" y="32"/>
                      </a:lnTo>
                      <a:lnTo>
                        <a:pt x="9" y="33"/>
                      </a:lnTo>
                      <a:lnTo>
                        <a:pt x="6" y="33"/>
                      </a:lnTo>
                      <a:lnTo>
                        <a:pt x="3" y="32"/>
                      </a:lnTo>
                      <a:lnTo>
                        <a:pt x="0" y="30"/>
                      </a:lnTo>
                      <a:lnTo>
                        <a:pt x="0" y="30"/>
                      </a:lnTo>
                      <a:lnTo>
                        <a:pt x="8" y="16"/>
                      </a:lnTo>
                      <a:lnTo>
                        <a:pt x="13" y="8"/>
                      </a:lnTo>
                      <a:lnTo>
                        <a:pt x="16" y="0"/>
                      </a:lnTo>
                      <a:lnTo>
                        <a:pt x="16" y="0"/>
                      </a:lnTo>
                      <a:close/>
                    </a:path>
                  </a:pathLst>
                </a:custGeom>
                <a:grpFill/>
                <a:ln w="9525">
                  <a:noFill/>
                  <a:round/>
                  <a:headEnd/>
                  <a:tailEnd/>
                </a:ln>
              </p:spPr>
              <p:txBody>
                <a:bodyPr/>
                <a:lstStyle/>
                <a:p>
                  <a:pPr>
                    <a:defRPr/>
                  </a:pPr>
                  <a:endParaRPr lang="zh-CN" altLang="en-US">
                    <a:latin typeface="+mn-lt"/>
                    <a:ea typeface="+mn-ea"/>
                  </a:endParaRPr>
                </a:p>
              </p:txBody>
            </p:sp>
            <p:sp>
              <p:nvSpPr>
                <p:cNvPr id="36" name="Freeform 53"/>
                <p:cNvSpPr>
                  <a:spLocks/>
                </p:cNvSpPr>
                <p:nvPr/>
              </p:nvSpPr>
              <p:spPr bwMode="auto">
                <a:xfrm>
                  <a:off x="4551363" y="292100"/>
                  <a:ext cx="30163" cy="58738"/>
                </a:xfrm>
                <a:custGeom>
                  <a:avLst/>
                  <a:gdLst/>
                  <a:ahLst/>
                  <a:cxnLst>
                    <a:cxn ang="0">
                      <a:pos x="57" y="0"/>
                    </a:cxn>
                    <a:cxn ang="0">
                      <a:pos x="57" y="0"/>
                    </a:cxn>
                    <a:cxn ang="0">
                      <a:pos x="38" y="55"/>
                    </a:cxn>
                    <a:cxn ang="0">
                      <a:pos x="29" y="83"/>
                    </a:cxn>
                    <a:cxn ang="0">
                      <a:pos x="18" y="110"/>
                    </a:cxn>
                    <a:cxn ang="0">
                      <a:pos x="18" y="110"/>
                    </a:cxn>
                    <a:cxn ang="0">
                      <a:pos x="13" y="111"/>
                    </a:cxn>
                    <a:cxn ang="0">
                      <a:pos x="7" y="111"/>
                    </a:cxn>
                    <a:cxn ang="0">
                      <a:pos x="3" y="110"/>
                    </a:cxn>
                    <a:cxn ang="0">
                      <a:pos x="1" y="107"/>
                    </a:cxn>
                    <a:cxn ang="0">
                      <a:pos x="0" y="105"/>
                    </a:cxn>
                    <a:cxn ang="0">
                      <a:pos x="0" y="105"/>
                    </a:cxn>
                    <a:cxn ang="0">
                      <a:pos x="5" y="100"/>
                    </a:cxn>
                    <a:cxn ang="0">
                      <a:pos x="10" y="94"/>
                    </a:cxn>
                    <a:cxn ang="0">
                      <a:pos x="13" y="86"/>
                    </a:cxn>
                    <a:cxn ang="0">
                      <a:pos x="16" y="79"/>
                    </a:cxn>
                    <a:cxn ang="0">
                      <a:pos x="20" y="63"/>
                    </a:cxn>
                    <a:cxn ang="0">
                      <a:pos x="25" y="45"/>
                    </a:cxn>
                    <a:cxn ang="0">
                      <a:pos x="30" y="28"/>
                    </a:cxn>
                    <a:cxn ang="0">
                      <a:pos x="33" y="22"/>
                    </a:cxn>
                    <a:cxn ang="0">
                      <a:pos x="36" y="15"/>
                    </a:cxn>
                    <a:cxn ang="0">
                      <a:pos x="40" y="9"/>
                    </a:cxn>
                    <a:cxn ang="0">
                      <a:pos x="45" y="5"/>
                    </a:cxn>
                    <a:cxn ang="0">
                      <a:pos x="50" y="1"/>
                    </a:cxn>
                    <a:cxn ang="0">
                      <a:pos x="57" y="0"/>
                    </a:cxn>
                    <a:cxn ang="0">
                      <a:pos x="57" y="0"/>
                    </a:cxn>
                  </a:cxnLst>
                  <a:rect l="0" t="0" r="r" b="b"/>
                  <a:pathLst>
                    <a:path w="57" h="111">
                      <a:moveTo>
                        <a:pt x="57" y="0"/>
                      </a:moveTo>
                      <a:lnTo>
                        <a:pt x="57" y="0"/>
                      </a:lnTo>
                      <a:lnTo>
                        <a:pt x="38" y="55"/>
                      </a:lnTo>
                      <a:lnTo>
                        <a:pt x="29" y="83"/>
                      </a:lnTo>
                      <a:lnTo>
                        <a:pt x="18" y="110"/>
                      </a:lnTo>
                      <a:lnTo>
                        <a:pt x="18" y="110"/>
                      </a:lnTo>
                      <a:lnTo>
                        <a:pt x="13" y="111"/>
                      </a:lnTo>
                      <a:lnTo>
                        <a:pt x="7" y="111"/>
                      </a:lnTo>
                      <a:lnTo>
                        <a:pt x="3" y="110"/>
                      </a:lnTo>
                      <a:lnTo>
                        <a:pt x="1" y="107"/>
                      </a:lnTo>
                      <a:lnTo>
                        <a:pt x="0" y="105"/>
                      </a:lnTo>
                      <a:lnTo>
                        <a:pt x="0" y="105"/>
                      </a:lnTo>
                      <a:lnTo>
                        <a:pt x="5" y="100"/>
                      </a:lnTo>
                      <a:lnTo>
                        <a:pt x="10" y="94"/>
                      </a:lnTo>
                      <a:lnTo>
                        <a:pt x="13" y="86"/>
                      </a:lnTo>
                      <a:lnTo>
                        <a:pt x="16" y="79"/>
                      </a:lnTo>
                      <a:lnTo>
                        <a:pt x="20" y="63"/>
                      </a:lnTo>
                      <a:lnTo>
                        <a:pt x="25" y="45"/>
                      </a:lnTo>
                      <a:lnTo>
                        <a:pt x="30" y="28"/>
                      </a:lnTo>
                      <a:lnTo>
                        <a:pt x="33" y="22"/>
                      </a:lnTo>
                      <a:lnTo>
                        <a:pt x="36" y="15"/>
                      </a:lnTo>
                      <a:lnTo>
                        <a:pt x="40" y="9"/>
                      </a:lnTo>
                      <a:lnTo>
                        <a:pt x="45" y="5"/>
                      </a:lnTo>
                      <a:lnTo>
                        <a:pt x="50" y="1"/>
                      </a:lnTo>
                      <a:lnTo>
                        <a:pt x="57" y="0"/>
                      </a:lnTo>
                      <a:lnTo>
                        <a:pt x="57" y="0"/>
                      </a:lnTo>
                      <a:close/>
                    </a:path>
                  </a:pathLst>
                </a:custGeom>
                <a:grpFill/>
                <a:ln w="9525">
                  <a:noFill/>
                  <a:round/>
                  <a:headEnd/>
                  <a:tailEnd/>
                </a:ln>
              </p:spPr>
              <p:txBody>
                <a:bodyPr/>
                <a:lstStyle/>
                <a:p>
                  <a:pPr>
                    <a:defRPr/>
                  </a:pPr>
                  <a:endParaRPr lang="zh-CN" altLang="en-US">
                    <a:latin typeface="+mn-lt"/>
                    <a:ea typeface="+mn-ea"/>
                  </a:endParaRPr>
                </a:p>
              </p:txBody>
            </p:sp>
            <p:sp>
              <p:nvSpPr>
                <p:cNvPr id="37" name="Freeform 54"/>
                <p:cNvSpPr>
                  <a:spLocks/>
                </p:cNvSpPr>
                <p:nvPr/>
              </p:nvSpPr>
              <p:spPr bwMode="auto">
                <a:xfrm>
                  <a:off x="4486276" y="295275"/>
                  <a:ext cx="14288" cy="20638"/>
                </a:xfrm>
                <a:custGeom>
                  <a:avLst/>
                  <a:gdLst/>
                  <a:ahLst/>
                  <a:cxnLst>
                    <a:cxn ang="0">
                      <a:pos x="27" y="0"/>
                    </a:cxn>
                    <a:cxn ang="0">
                      <a:pos x="27" y="0"/>
                    </a:cxn>
                    <a:cxn ang="0">
                      <a:pos x="27" y="6"/>
                    </a:cxn>
                    <a:cxn ang="0">
                      <a:pos x="25" y="12"/>
                    </a:cxn>
                    <a:cxn ang="0">
                      <a:pos x="22" y="20"/>
                    </a:cxn>
                    <a:cxn ang="0">
                      <a:pos x="14" y="36"/>
                    </a:cxn>
                    <a:cxn ang="0">
                      <a:pos x="14" y="36"/>
                    </a:cxn>
                    <a:cxn ang="0">
                      <a:pos x="9" y="36"/>
                    </a:cxn>
                    <a:cxn ang="0">
                      <a:pos x="6" y="37"/>
                    </a:cxn>
                    <a:cxn ang="0">
                      <a:pos x="0" y="38"/>
                    </a:cxn>
                    <a:cxn ang="0">
                      <a:pos x="0" y="38"/>
                    </a:cxn>
                    <a:cxn ang="0">
                      <a:pos x="3" y="28"/>
                    </a:cxn>
                    <a:cxn ang="0">
                      <a:pos x="8" y="17"/>
                    </a:cxn>
                    <a:cxn ang="0">
                      <a:pos x="12" y="12"/>
                    </a:cxn>
                    <a:cxn ang="0">
                      <a:pos x="16" y="6"/>
                    </a:cxn>
                    <a:cxn ang="0">
                      <a:pos x="20" y="3"/>
                    </a:cxn>
                    <a:cxn ang="0">
                      <a:pos x="27" y="0"/>
                    </a:cxn>
                    <a:cxn ang="0">
                      <a:pos x="27" y="0"/>
                    </a:cxn>
                  </a:cxnLst>
                  <a:rect l="0" t="0" r="r" b="b"/>
                  <a:pathLst>
                    <a:path w="27" h="38">
                      <a:moveTo>
                        <a:pt x="27" y="0"/>
                      </a:moveTo>
                      <a:lnTo>
                        <a:pt x="27" y="0"/>
                      </a:lnTo>
                      <a:lnTo>
                        <a:pt x="27" y="6"/>
                      </a:lnTo>
                      <a:lnTo>
                        <a:pt x="25" y="12"/>
                      </a:lnTo>
                      <a:lnTo>
                        <a:pt x="22" y="20"/>
                      </a:lnTo>
                      <a:lnTo>
                        <a:pt x="14" y="36"/>
                      </a:lnTo>
                      <a:lnTo>
                        <a:pt x="14" y="36"/>
                      </a:lnTo>
                      <a:lnTo>
                        <a:pt x="9" y="36"/>
                      </a:lnTo>
                      <a:lnTo>
                        <a:pt x="6" y="37"/>
                      </a:lnTo>
                      <a:lnTo>
                        <a:pt x="0" y="38"/>
                      </a:lnTo>
                      <a:lnTo>
                        <a:pt x="0" y="38"/>
                      </a:lnTo>
                      <a:lnTo>
                        <a:pt x="3" y="28"/>
                      </a:lnTo>
                      <a:lnTo>
                        <a:pt x="8" y="17"/>
                      </a:lnTo>
                      <a:lnTo>
                        <a:pt x="12" y="12"/>
                      </a:lnTo>
                      <a:lnTo>
                        <a:pt x="16" y="6"/>
                      </a:lnTo>
                      <a:lnTo>
                        <a:pt x="20" y="3"/>
                      </a:lnTo>
                      <a:lnTo>
                        <a:pt x="27" y="0"/>
                      </a:lnTo>
                      <a:lnTo>
                        <a:pt x="27" y="0"/>
                      </a:lnTo>
                      <a:close/>
                    </a:path>
                  </a:pathLst>
                </a:custGeom>
                <a:grpFill/>
                <a:ln w="9525">
                  <a:noFill/>
                  <a:round/>
                  <a:headEnd/>
                  <a:tailEnd/>
                </a:ln>
              </p:spPr>
              <p:txBody>
                <a:bodyPr/>
                <a:lstStyle/>
                <a:p>
                  <a:pPr>
                    <a:defRPr/>
                  </a:pPr>
                  <a:endParaRPr lang="zh-CN" altLang="en-US">
                    <a:latin typeface="+mn-lt"/>
                    <a:ea typeface="+mn-ea"/>
                  </a:endParaRPr>
                </a:p>
              </p:txBody>
            </p:sp>
            <p:sp>
              <p:nvSpPr>
                <p:cNvPr id="38" name="Freeform 55"/>
                <p:cNvSpPr>
                  <a:spLocks/>
                </p:cNvSpPr>
                <p:nvPr/>
              </p:nvSpPr>
              <p:spPr bwMode="auto">
                <a:xfrm>
                  <a:off x="4933951" y="303213"/>
                  <a:ext cx="33338" cy="6350"/>
                </a:xfrm>
                <a:custGeom>
                  <a:avLst/>
                  <a:gdLst/>
                  <a:ahLst/>
                  <a:cxnLst>
                    <a:cxn ang="0">
                      <a:pos x="61" y="6"/>
                    </a:cxn>
                    <a:cxn ang="0">
                      <a:pos x="61" y="6"/>
                    </a:cxn>
                    <a:cxn ang="0">
                      <a:pos x="59" y="8"/>
                    </a:cxn>
                    <a:cxn ang="0">
                      <a:pos x="55" y="11"/>
                    </a:cxn>
                    <a:cxn ang="0">
                      <a:pos x="49" y="12"/>
                    </a:cxn>
                    <a:cxn ang="0">
                      <a:pos x="41" y="13"/>
                    </a:cxn>
                    <a:cxn ang="0">
                      <a:pos x="33" y="12"/>
                    </a:cxn>
                    <a:cxn ang="0">
                      <a:pos x="15" y="11"/>
                    </a:cxn>
                    <a:cxn ang="0">
                      <a:pos x="7" y="9"/>
                    </a:cxn>
                    <a:cxn ang="0">
                      <a:pos x="0" y="11"/>
                    </a:cxn>
                    <a:cxn ang="0">
                      <a:pos x="0" y="11"/>
                    </a:cxn>
                    <a:cxn ang="0">
                      <a:pos x="6" y="6"/>
                    </a:cxn>
                    <a:cxn ang="0">
                      <a:pos x="14" y="4"/>
                    </a:cxn>
                    <a:cxn ang="0">
                      <a:pos x="21" y="1"/>
                    </a:cxn>
                    <a:cxn ang="0">
                      <a:pos x="30" y="0"/>
                    </a:cxn>
                    <a:cxn ang="0">
                      <a:pos x="38" y="0"/>
                    </a:cxn>
                    <a:cxn ang="0">
                      <a:pos x="47" y="1"/>
                    </a:cxn>
                    <a:cxn ang="0">
                      <a:pos x="54" y="3"/>
                    </a:cxn>
                    <a:cxn ang="0">
                      <a:pos x="61" y="6"/>
                    </a:cxn>
                    <a:cxn ang="0">
                      <a:pos x="61" y="6"/>
                    </a:cxn>
                  </a:cxnLst>
                  <a:rect l="0" t="0" r="r" b="b"/>
                  <a:pathLst>
                    <a:path w="61" h="13">
                      <a:moveTo>
                        <a:pt x="61" y="6"/>
                      </a:moveTo>
                      <a:lnTo>
                        <a:pt x="61" y="6"/>
                      </a:lnTo>
                      <a:lnTo>
                        <a:pt x="59" y="8"/>
                      </a:lnTo>
                      <a:lnTo>
                        <a:pt x="55" y="11"/>
                      </a:lnTo>
                      <a:lnTo>
                        <a:pt x="49" y="12"/>
                      </a:lnTo>
                      <a:lnTo>
                        <a:pt x="41" y="13"/>
                      </a:lnTo>
                      <a:lnTo>
                        <a:pt x="33" y="12"/>
                      </a:lnTo>
                      <a:lnTo>
                        <a:pt x="15" y="11"/>
                      </a:lnTo>
                      <a:lnTo>
                        <a:pt x="7" y="9"/>
                      </a:lnTo>
                      <a:lnTo>
                        <a:pt x="0" y="11"/>
                      </a:lnTo>
                      <a:lnTo>
                        <a:pt x="0" y="11"/>
                      </a:lnTo>
                      <a:lnTo>
                        <a:pt x="6" y="6"/>
                      </a:lnTo>
                      <a:lnTo>
                        <a:pt x="14" y="4"/>
                      </a:lnTo>
                      <a:lnTo>
                        <a:pt x="21" y="1"/>
                      </a:lnTo>
                      <a:lnTo>
                        <a:pt x="30" y="0"/>
                      </a:lnTo>
                      <a:lnTo>
                        <a:pt x="38" y="0"/>
                      </a:lnTo>
                      <a:lnTo>
                        <a:pt x="47" y="1"/>
                      </a:lnTo>
                      <a:lnTo>
                        <a:pt x="54" y="3"/>
                      </a:lnTo>
                      <a:lnTo>
                        <a:pt x="61" y="6"/>
                      </a:lnTo>
                      <a:lnTo>
                        <a:pt x="61" y="6"/>
                      </a:lnTo>
                      <a:close/>
                    </a:path>
                  </a:pathLst>
                </a:custGeom>
                <a:grpFill/>
                <a:ln w="9525">
                  <a:noFill/>
                  <a:round/>
                  <a:headEnd/>
                  <a:tailEnd/>
                </a:ln>
              </p:spPr>
              <p:txBody>
                <a:bodyPr/>
                <a:lstStyle/>
                <a:p>
                  <a:pPr>
                    <a:defRPr/>
                  </a:pPr>
                  <a:endParaRPr lang="zh-CN" altLang="en-US">
                    <a:latin typeface="+mn-lt"/>
                    <a:ea typeface="+mn-ea"/>
                  </a:endParaRPr>
                </a:p>
              </p:txBody>
            </p:sp>
            <p:sp>
              <p:nvSpPr>
                <p:cNvPr id="39" name="Freeform 56"/>
                <p:cNvSpPr>
                  <a:spLocks/>
                </p:cNvSpPr>
                <p:nvPr/>
              </p:nvSpPr>
              <p:spPr bwMode="auto">
                <a:xfrm>
                  <a:off x="4502151" y="304800"/>
                  <a:ext cx="17463" cy="20638"/>
                </a:xfrm>
                <a:custGeom>
                  <a:avLst/>
                  <a:gdLst/>
                  <a:ahLst/>
                  <a:cxnLst>
                    <a:cxn ang="0">
                      <a:pos x="33" y="4"/>
                    </a:cxn>
                    <a:cxn ang="0">
                      <a:pos x="33" y="4"/>
                    </a:cxn>
                    <a:cxn ang="0">
                      <a:pos x="28" y="15"/>
                    </a:cxn>
                    <a:cxn ang="0">
                      <a:pos x="21" y="26"/>
                    </a:cxn>
                    <a:cxn ang="0">
                      <a:pos x="18" y="30"/>
                    </a:cxn>
                    <a:cxn ang="0">
                      <a:pos x="13" y="33"/>
                    </a:cxn>
                    <a:cxn ang="0">
                      <a:pos x="7" y="35"/>
                    </a:cxn>
                    <a:cxn ang="0">
                      <a:pos x="0" y="37"/>
                    </a:cxn>
                    <a:cxn ang="0">
                      <a:pos x="0" y="37"/>
                    </a:cxn>
                    <a:cxn ang="0">
                      <a:pos x="5" y="24"/>
                    </a:cxn>
                    <a:cxn ang="0">
                      <a:pos x="8" y="15"/>
                    </a:cxn>
                    <a:cxn ang="0">
                      <a:pos x="12" y="9"/>
                    </a:cxn>
                    <a:cxn ang="0">
                      <a:pos x="16" y="3"/>
                    </a:cxn>
                    <a:cxn ang="0">
                      <a:pos x="18" y="1"/>
                    </a:cxn>
                    <a:cxn ang="0">
                      <a:pos x="20" y="0"/>
                    </a:cxn>
                    <a:cxn ang="0">
                      <a:pos x="23" y="0"/>
                    </a:cxn>
                    <a:cxn ang="0">
                      <a:pos x="25" y="0"/>
                    </a:cxn>
                    <a:cxn ang="0">
                      <a:pos x="29" y="2"/>
                    </a:cxn>
                    <a:cxn ang="0">
                      <a:pos x="33" y="4"/>
                    </a:cxn>
                    <a:cxn ang="0">
                      <a:pos x="33" y="4"/>
                    </a:cxn>
                  </a:cxnLst>
                  <a:rect l="0" t="0" r="r" b="b"/>
                  <a:pathLst>
                    <a:path w="33" h="37">
                      <a:moveTo>
                        <a:pt x="33" y="4"/>
                      </a:moveTo>
                      <a:lnTo>
                        <a:pt x="33" y="4"/>
                      </a:lnTo>
                      <a:lnTo>
                        <a:pt x="28" y="15"/>
                      </a:lnTo>
                      <a:lnTo>
                        <a:pt x="21" y="26"/>
                      </a:lnTo>
                      <a:lnTo>
                        <a:pt x="18" y="30"/>
                      </a:lnTo>
                      <a:lnTo>
                        <a:pt x="13" y="33"/>
                      </a:lnTo>
                      <a:lnTo>
                        <a:pt x="7" y="35"/>
                      </a:lnTo>
                      <a:lnTo>
                        <a:pt x="0" y="37"/>
                      </a:lnTo>
                      <a:lnTo>
                        <a:pt x="0" y="37"/>
                      </a:lnTo>
                      <a:lnTo>
                        <a:pt x="5" y="24"/>
                      </a:lnTo>
                      <a:lnTo>
                        <a:pt x="8" y="15"/>
                      </a:lnTo>
                      <a:lnTo>
                        <a:pt x="12" y="9"/>
                      </a:lnTo>
                      <a:lnTo>
                        <a:pt x="16" y="3"/>
                      </a:lnTo>
                      <a:lnTo>
                        <a:pt x="18" y="1"/>
                      </a:lnTo>
                      <a:lnTo>
                        <a:pt x="20" y="0"/>
                      </a:lnTo>
                      <a:lnTo>
                        <a:pt x="23" y="0"/>
                      </a:lnTo>
                      <a:lnTo>
                        <a:pt x="25" y="0"/>
                      </a:lnTo>
                      <a:lnTo>
                        <a:pt x="29" y="2"/>
                      </a:lnTo>
                      <a:lnTo>
                        <a:pt x="33" y="4"/>
                      </a:lnTo>
                      <a:lnTo>
                        <a:pt x="33" y="4"/>
                      </a:lnTo>
                      <a:close/>
                    </a:path>
                  </a:pathLst>
                </a:custGeom>
                <a:grpFill/>
                <a:ln w="9525">
                  <a:noFill/>
                  <a:round/>
                  <a:headEnd/>
                  <a:tailEnd/>
                </a:ln>
              </p:spPr>
              <p:txBody>
                <a:bodyPr/>
                <a:lstStyle/>
                <a:p>
                  <a:pPr>
                    <a:defRPr/>
                  </a:pPr>
                  <a:endParaRPr lang="zh-CN" altLang="en-US">
                    <a:latin typeface="+mn-lt"/>
                    <a:ea typeface="+mn-ea"/>
                  </a:endParaRPr>
                </a:p>
              </p:txBody>
            </p:sp>
            <p:sp>
              <p:nvSpPr>
                <p:cNvPr id="40" name="Freeform 57"/>
                <p:cNvSpPr>
                  <a:spLocks/>
                </p:cNvSpPr>
                <p:nvPr/>
              </p:nvSpPr>
              <p:spPr bwMode="auto">
                <a:xfrm>
                  <a:off x="4518026" y="311150"/>
                  <a:ext cx="12700" cy="20638"/>
                </a:xfrm>
                <a:custGeom>
                  <a:avLst/>
                  <a:gdLst/>
                  <a:ahLst/>
                  <a:cxnLst>
                    <a:cxn ang="0">
                      <a:pos x="21" y="1"/>
                    </a:cxn>
                    <a:cxn ang="0">
                      <a:pos x="21" y="1"/>
                    </a:cxn>
                    <a:cxn ang="0">
                      <a:pos x="22" y="7"/>
                    </a:cxn>
                    <a:cxn ang="0">
                      <a:pos x="21" y="13"/>
                    </a:cxn>
                    <a:cxn ang="0">
                      <a:pos x="20" y="19"/>
                    </a:cxn>
                    <a:cxn ang="0">
                      <a:pos x="18" y="25"/>
                    </a:cxn>
                    <a:cxn ang="0">
                      <a:pos x="15" y="29"/>
                    </a:cxn>
                    <a:cxn ang="0">
                      <a:pos x="12" y="33"/>
                    </a:cxn>
                    <a:cxn ang="0">
                      <a:pos x="6" y="36"/>
                    </a:cxn>
                    <a:cxn ang="0">
                      <a:pos x="2" y="38"/>
                    </a:cxn>
                    <a:cxn ang="0">
                      <a:pos x="2" y="38"/>
                    </a:cxn>
                    <a:cxn ang="0">
                      <a:pos x="0" y="34"/>
                    </a:cxn>
                    <a:cxn ang="0">
                      <a:pos x="0" y="28"/>
                    </a:cxn>
                    <a:cxn ang="0">
                      <a:pos x="1" y="21"/>
                    </a:cxn>
                    <a:cxn ang="0">
                      <a:pos x="3" y="14"/>
                    </a:cxn>
                    <a:cxn ang="0">
                      <a:pos x="6" y="7"/>
                    </a:cxn>
                    <a:cxn ang="0">
                      <a:pos x="11" y="3"/>
                    </a:cxn>
                    <a:cxn ang="0">
                      <a:pos x="13" y="1"/>
                    </a:cxn>
                    <a:cxn ang="0">
                      <a:pos x="16" y="0"/>
                    </a:cxn>
                    <a:cxn ang="0">
                      <a:pos x="19" y="0"/>
                    </a:cxn>
                    <a:cxn ang="0">
                      <a:pos x="21" y="1"/>
                    </a:cxn>
                    <a:cxn ang="0">
                      <a:pos x="21" y="1"/>
                    </a:cxn>
                  </a:cxnLst>
                  <a:rect l="0" t="0" r="r" b="b"/>
                  <a:pathLst>
                    <a:path w="22" h="38">
                      <a:moveTo>
                        <a:pt x="21" y="1"/>
                      </a:moveTo>
                      <a:lnTo>
                        <a:pt x="21" y="1"/>
                      </a:lnTo>
                      <a:lnTo>
                        <a:pt x="22" y="7"/>
                      </a:lnTo>
                      <a:lnTo>
                        <a:pt x="21" y="13"/>
                      </a:lnTo>
                      <a:lnTo>
                        <a:pt x="20" y="19"/>
                      </a:lnTo>
                      <a:lnTo>
                        <a:pt x="18" y="25"/>
                      </a:lnTo>
                      <a:lnTo>
                        <a:pt x="15" y="29"/>
                      </a:lnTo>
                      <a:lnTo>
                        <a:pt x="12" y="33"/>
                      </a:lnTo>
                      <a:lnTo>
                        <a:pt x="6" y="36"/>
                      </a:lnTo>
                      <a:lnTo>
                        <a:pt x="2" y="38"/>
                      </a:lnTo>
                      <a:lnTo>
                        <a:pt x="2" y="38"/>
                      </a:lnTo>
                      <a:lnTo>
                        <a:pt x="0" y="34"/>
                      </a:lnTo>
                      <a:lnTo>
                        <a:pt x="0" y="28"/>
                      </a:lnTo>
                      <a:lnTo>
                        <a:pt x="1" y="21"/>
                      </a:lnTo>
                      <a:lnTo>
                        <a:pt x="3" y="14"/>
                      </a:lnTo>
                      <a:lnTo>
                        <a:pt x="6" y="7"/>
                      </a:lnTo>
                      <a:lnTo>
                        <a:pt x="11" y="3"/>
                      </a:lnTo>
                      <a:lnTo>
                        <a:pt x="13" y="1"/>
                      </a:lnTo>
                      <a:lnTo>
                        <a:pt x="16" y="0"/>
                      </a:lnTo>
                      <a:lnTo>
                        <a:pt x="19" y="0"/>
                      </a:lnTo>
                      <a:lnTo>
                        <a:pt x="21" y="1"/>
                      </a:lnTo>
                      <a:lnTo>
                        <a:pt x="21" y="1"/>
                      </a:lnTo>
                      <a:close/>
                    </a:path>
                  </a:pathLst>
                </a:custGeom>
                <a:grpFill/>
                <a:ln w="9525">
                  <a:noFill/>
                  <a:round/>
                  <a:headEnd/>
                  <a:tailEnd/>
                </a:ln>
              </p:spPr>
              <p:txBody>
                <a:bodyPr/>
                <a:lstStyle/>
                <a:p>
                  <a:pPr>
                    <a:defRPr/>
                  </a:pPr>
                  <a:endParaRPr lang="zh-CN" altLang="en-US">
                    <a:latin typeface="+mn-lt"/>
                    <a:ea typeface="+mn-ea"/>
                  </a:endParaRPr>
                </a:p>
              </p:txBody>
            </p:sp>
            <p:sp>
              <p:nvSpPr>
                <p:cNvPr id="41" name="Freeform 58"/>
                <p:cNvSpPr>
                  <a:spLocks/>
                </p:cNvSpPr>
                <p:nvPr/>
              </p:nvSpPr>
              <p:spPr bwMode="auto">
                <a:xfrm>
                  <a:off x="4932363" y="319088"/>
                  <a:ext cx="28575" cy="7938"/>
                </a:xfrm>
                <a:custGeom>
                  <a:avLst/>
                  <a:gdLst/>
                  <a:ahLst/>
                  <a:cxnLst>
                    <a:cxn ang="0">
                      <a:pos x="52" y="8"/>
                    </a:cxn>
                    <a:cxn ang="0">
                      <a:pos x="52" y="8"/>
                    </a:cxn>
                    <a:cxn ang="0">
                      <a:pos x="50" y="10"/>
                    </a:cxn>
                    <a:cxn ang="0">
                      <a:pos x="48" y="12"/>
                    </a:cxn>
                    <a:cxn ang="0">
                      <a:pos x="42" y="14"/>
                    </a:cxn>
                    <a:cxn ang="0">
                      <a:pos x="36" y="15"/>
                    </a:cxn>
                    <a:cxn ang="0">
                      <a:pos x="28" y="15"/>
                    </a:cxn>
                    <a:cxn ang="0">
                      <a:pos x="13" y="12"/>
                    </a:cxn>
                    <a:cxn ang="0">
                      <a:pos x="6" y="10"/>
                    </a:cxn>
                    <a:cxn ang="0">
                      <a:pos x="0" y="9"/>
                    </a:cxn>
                    <a:cxn ang="0">
                      <a:pos x="0" y="9"/>
                    </a:cxn>
                    <a:cxn ang="0">
                      <a:pos x="5" y="6"/>
                    </a:cxn>
                    <a:cxn ang="0">
                      <a:pos x="11" y="3"/>
                    </a:cxn>
                    <a:cxn ang="0">
                      <a:pos x="19" y="1"/>
                    </a:cxn>
                    <a:cxn ang="0">
                      <a:pos x="26" y="0"/>
                    </a:cxn>
                    <a:cxn ang="0">
                      <a:pos x="34" y="0"/>
                    </a:cxn>
                    <a:cxn ang="0">
                      <a:pos x="41" y="1"/>
                    </a:cxn>
                    <a:cxn ang="0">
                      <a:pos x="47" y="3"/>
                    </a:cxn>
                    <a:cxn ang="0">
                      <a:pos x="52" y="8"/>
                    </a:cxn>
                    <a:cxn ang="0">
                      <a:pos x="52" y="8"/>
                    </a:cxn>
                  </a:cxnLst>
                  <a:rect l="0" t="0" r="r" b="b"/>
                  <a:pathLst>
                    <a:path w="52" h="15">
                      <a:moveTo>
                        <a:pt x="52" y="8"/>
                      </a:moveTo>
                      <a:lnTo>
                        <a:pt x="52" y="8"/>
                      </a:lnTo>
                      <a:lnTo>
                        <a:pt x="50" y="10"/>
                      </a:lnTo>
                      <a:lnTo>
                        <a:pt x="48" y="12"/>
                      </a:lnTo>
                      <a:lnTo>
                        <a:pt x="42" y="14"/>
                      </a:lnTo>
                      <a:lnTo>
                        <a:pt x="36" y="15"/>
                      </a:lnTo>
                      <a:lnTo>
                        <a:pt x="28" y="15"/>
                      </a:lnTo>
                      <a:lnTo>
                        <a:pt x="13" y="12"/>
                      </a:lnTo>
                      <a:lnTo>
                        <a:pt x="6" y="10"/>
                      </a:lnTo>
                      <a:lnTo>
                        <a:pt x="0" y="9"/>
                      </a:lnTo>
                      <a:lnTo>
                        <a:pt x="0" y="9"/>
                      </a:lnTo>
                      <a:lnTo>
                        <a:pt x="5" y="6"/>
                      </a:lnTo>
                      <a:lnTo>
                        <a:pt x="11" y="3"/>
                      </a:lnTo>
                      <a:lnTo>
                        <a:pt x="19" y="1"/>
                      </a:lnTo>
                      <a:lnTo>
                        <a:pt x="26" y="0"/>
                      </a:lnTo>
                      <a:lnTo>
                        <a:pt x="34" y="0"/>
                      </a:lnTo>
                      <a:lnTo>
                        <a:pt x="41" y="1"/>
                      </a:lnTo>
                      <a:lnTo>
                        <a:pt x="47" y="3"/>
                      </a:lnTo>
                      <a:lnTo>
                        <a:pt x="52" y="8"/>
                      </a:lnTo>
                      <a:lnTo>
                        <a:pt x="52" y="8"/>
                      </a:lnTo>
                      <a:close/>
                    </a:path>
                  </a:pathLst>
                </a:custGeom>
                <a:grpFill/>
                <a:ln w="9525">
                  <a:noFill/>
                  <a:round/>
                  <a:headEnd/>
                  <a:tailEnd/>
                </a:ln>
              </p:spPr>
              <p:txBody>
                <a:bodyPr/>
                <a:lstStyle/>
                <a:p>
                  <a:pPr>
                    <a:defRPr/>
                  </a:pPr>
                  <a:endParaRPr lang="zh-CN" altLang="en-US">
                    <a:latin typeface="+mn-lt"/>
                    <a:ea typeface="+mn-ea"/>
                  </a:endParaRPr>
                </a:p>
              </p:txBody>
            </p:sp>
            <p:sp>
              <p:nvSpPr>
                <p:cNvPr id="42" name="Freeform 59"/>
                <p:cNvSpPr>
                  <a:spLocks/>
                </p:cNvSpPr>
                <p:nvPr/>
              </p:nvSpPr>
              <p:spPr bwMode="auto">
                <a:xfrm>
                  <a:off x="4533901" y="319088"/>
                  <a:ext cx="12700" cy="19050"/>
                </a:xfrm>
                <a:custGeom>
                  <a:avLst/>
                  <a:gdLst/>
                  <a:ahLst/>
                  <a:cxnLst>
                    <a:cxn ang="0">
                      <a:pos x="26" y="1"/>
                    </a:cxn>
                    <a:cxn ang="0">
                      <a:pos x="26" y="1"/>
                    </a:cxn>
                    <a:cxn ang="0">
                      <a:pos x="24" y="14"/>
                    </a:cxn>
                    <a:cxn ang="0">
                      <a:pos x="22" y="20"/>
                    </a:cxn>
                    <a:cxn ang="0">
                      <a:pos x="21" y="27"/>
                    </a:cxn>
                    <a:cxn ang="0">
                      <a:pos x="18" y="32"/>
                    </a:cxn>
                    <a:cxn ang="0">
                      <a:pos x="14" y="35"/>
                    </a:cxn>
                    <a:cxn ang="0">
                      <a:pos x="10" y="37"/>
                    </a:cxn>
                    <a:cxn ang="0">
                      <a:pos x="7" y="37"/>
                    </a:cxn>
                    <a:cxn ang="0">
                      <a:pos x="0" y="37"/>
                    </a:cxn>
                    <a:cxn ang="0">
                      <a:pos x="0" y="37"/>
                    </a:cxn>
                    <a:cxn ang="0">
                      <a:pos x="3" y="32"/>
                    </a:cxn>
                    <a:cxn ang="0">
                      <a:pos x="5" y="26"/>
                    </a:cxn>
                    <a:cxn ang="0">
                      <a:pos x="9" y="13"/>
                    </a:cxn>
                    <a:cxn ang="0">
                      <a:pos x="11" y="6"/>
                    </a:cxn>
                    <a:cxn ang="0">
                      <a:pos x="15" y="2"/>
                    </a:cxn>
                    <a:cxn ang="0">
                      <a:pos x="17" y="1"/>
                    </a:cxn>
                    <a:cxn ang="0">
                      <a:pos x="20" y="0"/>
                    </a:cxn>
                    <a:cxn ang="0">
                      <a:pos x="22" y="0"/>
                    </a:cxn>
                    <a:cxn ang="0">
                      <a:pos x="26" y="1"/>
                    </a:cxn>
                    <a:cxn ang="0">
                      <a:pos x="26" y="1"/>
                    </a:cxn>
                  </a:cxnLst>
                  <a:rect l="0" t="0" r="r" b="b"/>
                  <a:pathLst>
                    <a:path w="26" h="37">
                      <a:moveTo>
                        <a:pt x="26" y="1"/>
                      </a:moveTo>
                      <a:lnTo>
                        <a:pt x="26" y="1"/>
                      </a:lnTo>
                      <a:lnTo>
                        <a:pt x="24" y="14"/>
                      </a:lnTo>
                      <a:lnTo>
                        <a:pt x="22" y="20"/>
                      </a:lnTo>
                      <a:lnTo>
                        <a:pt x="21" y="27"/>
                      </a:lnTo>
                      <a:lnTo>
                        <a:pt x="18" y="32"/>
                      </a:lnTo>
                      <a:lnTo>
                        <a:pt x="14" y="35"/>
                      </a:lnTo>
                      <a:lnTo>
                        <a:pt x="10" y="37"/>
                      </a:lnTo>
                      <a:lnTo>
                        <a:pt x="7" y="37"/>
                      </a:lnTo>
                      <a:lnTo>
                        <a:pt x="0" y="37"/>
                      </a:lnTo>
                      <a:lnTo>
                        <a:pt x="0" y="37"/>
                      </a:lnTo>
                      <a:lnTo>
                        <a:pt x="3" y="32"/>
                      </a:lnTo>
                      <a:lnTo>
                        <a:pt x="5" y="26"/>
                      </a:lnTo>
                      <a:lnTo>
                        <a:pt x="9" y="13"/>
                      </a:lnTo>
                      <a:lnTo>
                        <a:pt x="11" y="6"/>
                      </a:lnTo>
                      <a:lnTo>
                        <a:pt x="15" y="2"/>
                      </a:lnTo>
                      <a:lnTo>
                        <a:pt x="17" y="1"/>
                      </a:lnTo>
                      <a:lnTo>
                        <a:pt x="20" y="0"/>
                      </a:lnTo>
                      <a:lnTo>
                        <a:pt x="22" y="0"/>
                      </a:lnTo>
                      <a:lnTo>
                        <a:pt x="26" y="1"/>
                      </a:lnTo>
                      <a:lnTo>
                        <a:pt x="26" y="1"/>
                      </a:lnTo>
                      <a:close/>
                    </a:path>
                  </a:pathLst>
                </a:custGeom>
                <a:grpFill/>
                <a:ln w="9525">
                  <a:noFill/>
                  <a:round/>
                  <a:headEnd/>
                  <a:tailEnd/>
                </a:ln>
              </p:spPr>
              <p:txBody>
                <a:bodyPr/>
                <a:lstStyle/>
                <a:p>
                  <a:pPr>
                    <a:defRPr/>
                  </a:pPr>
                  <a:endParaRPr lang="zh-CN" altLang="en-US">
                    <a:latin typeface="+mn-lt"/>
                    <a:ea typeface="+mn-ea"/>
                  </a:endParaRPr>
                </a:p>
              </p:txBody>
            </p:sp>
            <p:sp>
              <p:nvSpPr>
                <p:cNvPr id="43" name="Freeform 60"/>
                <p:cNvSpPr>
                  <a:spLocks/>
                </p:cNvSpPr>
                <p:nvPr/>
              </p:nvSpPr>
              <p:spPr bwMode="auto">
                <a:xfrm>
                  <a:off x="4640263" y="333375"/>
                  <a:ext cx="26988" cy="55563"/>
                </a:xfrm>
                <a:custGeom>
                  <a:avLst/>
                  <a:gdLst/>
                  <a:ahLst/>
                  <a:cxnLst>
                    <a:cxn ang="0">
                      <a:pos x="51" y="3"/>
                    </a:cxn>
                    <a:cxn ang="0">
                      <a:pos x="51" y="3"/>
                    </a:cxn>
                    <a:cxn ang="0">
                      <a:pos x="46" y="16"/>
                    </a:cxn>
                    <a:cxn ang="0">
                      <a:pos x="42" y="30"/>
                    </a:cxn>
                    <a:cxn ang="0">
                      <a:pos x="34" y="55"/>
                    </a:cxn>
                    <a:cxn ang="0">
                      <a:pos x="31" y="68"/>
                    </a:cxn>
                    <a:cxn ang="0">
                      <a:pos x="27" y="81"/>
                    </a:cxn>
                    <a:cxn ang="0">
                      <a:pos x="20" y="93"/>
                    </a:cxn>
                    <a:cxn ang="0">
                      <a:pos x="14" y="104"/>
                    </a:cxn>
                    <a:cxn ang="0">
                      <a:pos x="14" y="104"/>
                    </a:cxn>
                    <a:cxn ang="0">
                      <a:pos x="9" y="104"/>
                    </a:cxn>
                    <a:cxn ang="0">
                      <a:pos x="5" y="102"/>
                    </a:cxn>
                    <a:cxn ang="0">
                      <a:pos x="2" y="99"/>
                    </a:cxn>
                    <a:cxn ang="0">
                      <a:pos x="0" y="98"/>
                    </a:cxn>
                    <a:cxn ang="0">
                      <a:pos x="0" y="98"/>
                    </a:cxn>
                    <a:cxn ang="0">
                      <a:pos x="5" y="87"/>
                    </a:cxn>
                    <a:cxn ang="0">
                      <a:pos x="11" y="77"/>
                    </a:cxn>
                    <a:cxn ang="0">
                      <a:pos x="16" y="65"/>
                    </a:cxn>
                    <a:cxn ang="0">
                      <a:pos x="20" y="52"/>
                    </a:cxn>
                    <a:cxn ang="0">
                      <a:pos x="28" y="26"/>
                    </a:cxn>
                    <a:cxn ang="0">
                      <a:pos x="34" y="3"/>
                    </a:cxn>
                    <a:cxn ang="0">
                      <a:pos x="34" y="3"/>
                    </a:cxn>
                    <a:cxn ang="0">
                      <a:pos x="39" y="1"/>
                    </a:cxn>
                    <a:cxn ang="0">
                      <a:pos x="43" y="0"/>
                    </a:cxn>
                    <a:cxn ang="0">
                      <a:pos x="48" y="0"/>
                    </a:cxn>
                    <a:cxn ang="0">
                      <a:pos x="50" y="1"/>
                    </a:cxn>
                    <a:cxn ang="0">
                      <a:pos x="51" y="3"/>
                    </a:cxn>
                    <a:cxn ang="0">
                      <a:pos x="51" y="3"/>
                    </a:cxn>
                  </a:cxnLst>
                  <a:rect l="0" t="0" r="r" b="b"/>
                  <a:pathLst>
                    <a:path w="51" h="104">
                      <a:moveTo>
                        <a:pt x="51" y="3"/>
                      </a:moveTo>
                      <a:lnTo>
                        <a:pt x="51" y="3"/>
                      </a:lnTo>
                      <a:lnTo>
                        <a:pt x="46" y="16"/>
                      </a:lnTo>
                      <a:lnTo>
                        <a:pt x="42" y="30"/>
                      </a:lnTo>
                      <a:lnTo>
                        <a:pt x="34" y="55"/>
                      </a:lnTo>
                      <a:lnTo>
                        <a:pt x="31" y="68"/>
                      </a:lnTo>
                      <a:lnTo>
                        <a:pt x="27" y="81"/>
                      </a:lnTo>
                      <a:lnTo>
                        <a:pt x="20" y="93"/>
                      </a:lnTo>
                      <a:lnTo>
                        <a:pt x="14" y="104"/>
                      </a:lnTo>
                      <a:lnTo>
                        <a:pt x="14" y="104"/>
                      </a:lnTo>
                      <a:lnTo>
                        <a:pt x="9" y="104"/>
                      </a:lnTo>
                      <a:lnTo>
                        <a:pt x="5" y="102"/>
                      </a:lnTo>
                      <a:lnTo>
                        <a:pt x="2" y="99"/>
                      </a:lnTo>
                      <a:lnTo>
                        <a:pt x="0" y="98"/>
                      </a:lnTo>
                      <a:lnTo>
                        <a:pt x="0" y="98"/>
                      </a:lnTo>
                      <a:lnTo>
                        <a:pt x="5" y="87"/>
                      </a:lnTo>
                      <a:lnTo>
                        <a:pt x="11" y="77"/>
                      </a:lnTo>
                      <a:lnTo>
                        <a:pt x="16" y="65"/>
                      </a:lnTo>
                      <a:lnTo>
                        <a:pt x="20" y="52"/>
                      </a:lnTo>
                      <a:lnTo>
                        <a:pt x="28" y="26"/>
                      </a:lnTo>
                      <a:lnTo>
                        <a:pt x="34" y="3"/>
                      </a:lnTo>
                      <a:lnTo>
                        <a:pt x="34" y="3"/>
                      </a:lnTo>
                      <a:lnTo>
                        <a:pt x="39" y="1"/>
                      </a:lnTo>
                      <a:lnTo>
                        <a:pt x="43" y="0"/>
                      </a:lnTo>
                      <a:lnTo>
                        <a:pt x="48" y="0"/>
                      </a:lnTo>
                      <a:lnTo>
                        <a:pt x="50" y="1"/>
                      </a:lnTo>
                      <a:lnTo>
                        <a:pt x="51" y="3"/>
                      </a:lnTo>
                      <a:lnTo>
                        <a:pt x="51" y="3"/>
                      </a:lnTo>
                      <a:close/>
                    </a:path>
                  </a:pathLst>
                </a:custGeom>
                <a:grpFill/>
                <a:ln w="9525">
                  <a:noFill/>
                  <a:round/>
                  <a:headEnd/>
                  <a:tailEnd/>
                </a:ln>
              </p:spPr>
              <p:txBody>
                <a:bodyPr/>
                <a:lstStyle/>
                <a:p>
                  <a:pPr>
                    <a:defRPr/>
                  </a:pPr>
                  <a:endParaRPr lang="zh-CN" altLang="en-US">
                    <a:latin typeface="+mn-lt"/>
                    <a:ea typeface="+mn-ea"/>
                  </a:endParaRPr>
                </a:p>
              </p:txBody>
            </p:sp>
            <p:sp>
              <p:nvSpPr>
                <p:cNvPr id="44" name="Freeform 61"/>
                <p:cNvSpPr>
                  <a:spLocks/>
                </p:cNvSpPr>
                <p:nvPr/>
              </p:nvSpPr>
              <p:spPr bwMode="auto">
                <a:xfrm>
                  <a:off x="4575176" y="334963"/>
                  <a:ext cx="14288" cy="23813"/>
                </a:xfrm>
                <a:custGeom>
                  <a:avLst/>
                  <a:gdLst/>
                  <a:ahLst/>
                  <a:cxnLst>
                    <a:cxn ang="0">
                      <a:pos x="26" y="0"/>
                    </a:cxn>
                    <a:cxn ang="0">
                      <a:pos x="26" y="0"/>
                    </a:cxn>
                    <a:cxn ang="0">
                      <a:pos x="27" y="7"/>
                    </a:cxn>
                    <a:cxn ang="0">
                      <a:pos x="27" y="14"/>
                    </a:cxn>
                    <a:cxn ang="0">
                      <a:pos x="25" y="20"/>
                    </a:cxn>
                    <a:cxn ang="0">
                      <a:pos x="22" y="26"/>
                    </a:cxn>
                    <a:cxn ang="0">
                      <a:pos x="18" y="32"/>
                    </a:cxn>
                    <a:cxn ang="0">
                      <a:pos x="14" y="37"/>
                    </a:cxn>
                    <a:cxn ang="0">
                      <a:pos x="7" y="41"/>
                    </a:cxn>
                    <a:cxn ang="0">
                      <a:pos x="0" y="45"/>
                    </a:cxn>
                    <a:cxn ang="0">
                      <a:pos x="0" y="45"/>
                    </a:cxn>
                    <a:cxn ang="0">
                      <a:pos x="1" y="32"/>
                    </a:cxn>
                    <a:cxn ang="0">
                      <a:pos x="3" y="24"/>
                    </a:cxn>
                    <a:cxn ang="0">
                      <a:pos x="6" y="18"/>
                    </a:cxn>
                    <a:cxn ang="0">
                      <a:pos x="10" y="13"/>
                    </a:cxn>
                    <a:cxn ang="0">
                      <a:pos x="14" y="7"/>
                    </a:cxn>
                    <a:cxn ang="0">
                      <a:pos x="19" y="3"/>
                    </a:cxn>
                    <a:cxn ang="0">
                      <a:pos x="26" y="0"/>
                    </a:cxn>
                    <a:cxn ang="0">
                      <a:pos x="26" y="0"/>
                    </a:cxn>
                  </a:cxnLst>
                  <a:rect l="0" t="0" r="r" b="b"/>
                  <a:pathLst>
                    <a:path w="27" h="45">
                      <a:moveTo>
                        <a:pt x="26" y="0"/>
                      </a:moveTo>
                      <a:lnTo>
                        <a:pt x="26" y="0"/>
                      </a:lnTo>
                      <a:lnTo>
                        <a:pt x="27" y="7"/>
                      </a:lnTo>
                      <a:lnTo>
                        <a:pt x="27" y="14"/>
                      </a:lnTo>
                      <a:lnTo>
                        <a:pt x="25" y="20"/>
                      </a:lnTo>
                      <a:lnTo>
                        <a:pt x="22" y="26"/>
                      </a:lnTo>
                      <a:lnTo>
                        <a:pt x="18" y="32"/>
                      </a:lnTo>
                      <a:lnTo>
                        <a:pt x="14" y="37"/>
                      </a:lnTo>
                      <a:lnTo>
                        <a:pt x="7" y="41"/>
                      </a:lnTo>
                      <a:lnTo>
                        <a:pt x="0" y="45"/>
                      </a:lnTo>
                      <a:lnTo>
                        <a:pt x="0" y="45"/>
                      </a:lnTo>
                      <a:lnTo>
                        <a:pt x="1" y="32"/>
                      </a:lnTo>
                      <a:lnTo>
                        <a:pt x="3" y="24"/>
                      </a:lnTo>
                      <a:lnTo>
                        <a:pt x="6" y="18"/>
                      </a:lnTo>
                      <a:lnTo>
                        <a:pt x="10" y="13"/>
                      </a:lnTo>
                      <a:lnTo>
                        <a:pt x="14" y="7"/>
                      </a:lnTo>
                      <a:lnTo>
                        <a:pt x="19" y="3"/>
                      </a:lnTo>
                      <a:lnTo>
                        <a:pt x="26" y="0"/>
                      </a:lnTo>
                      <a:lnTo>
                        <a:pt x="26" y="0"/>
                      </a:lnTo>
                      <a:close/>
                    </a:path>
                  </a:pathLst>
                </a:custGeom>
                <a:grpFill/>
                <a:ln w="9525">
                  <a:noFill/>
                  <a:round/>
                  <a:headEnd/>
                  <a:tailEnd/>
                </a:ln>
              </p:spPr>
              <p:txBody>
                <a:bodyPr/>
                <a:lstStyle/>
                <a:p>
                  <a:pPr>
                    <a:defRPr/>
                  </a:pPr>
                  <a:endParaRPr lang="zh-CN" altLang="en-US">
                    <a:latin typeface="+mn-lt"/>
                    <a:ea typeface="+mn-ea"/>
                  </a:endParaRPr>
                </a:p>
              </p:txBody>
            </p:sp>
            <p:sp>
              <p:nvSpPr>
                <p:cNvPr id="45" name="Freeform 62"/>
                <p:cNvSpPr>
                  <a:spLocks/>
                </p:cNvSpPr>
                <p:nvPr/>
              </p:nvSpPr>
              <p:spPr bwMode="auto">
                <a:xfrm>
                  <a:off x="4926013" y="334963"/>
                  <a:ext cx="30163" cy="9525"/>
                </a:xfrm>
                <a:custGeom>
                  <a:avLst/>
                  <a:gdLst/>
                  <a:ahLst/>
                  <a:cxnLst>
                    <a:cxn ang="0">
                      <a:pos x="52" y="1"/>
                    </a:cxn>
                    <a:cxn ang="0">
                      <a:pos x="52" y="1"/>
                    </a:cxn>
                    <a:cxn ang="0">
                      <a:pos x="54" y="4"/>
                    </a:cxn>
                    <a:cxn ang="0">
                      <a:pos x="56" y="7"/>
                    </a:cxn>
                    <a:cxn ang="0">
                      <a:pos x="56" y="12"/>
                    </a:cxn>
                    <a:cxn ang="0">
                      <a:pos x="56" y="17"/>
                    </a:cxn>
                    <a:cxn ang="0">
                      <a:pos x="56" y="17"/>
                    </a:cxn>
                    <a:cxn ang="0">
                      <a:pos x="49" y="18"/>
                    </a:cxn>
                    <a:cxn ang="0">
                      <a:pos x="42" y="18"/>
                    </a:cxn>
                    <a:cxn ang="0">
                      <a:pos x="35" y="16"/>
                    </a:cxn>
                    <a:cxn ang="0">
                      <a:pos x="29" y="14"/>
                    </a:cxn>
                    <a:cxn ang="0">
                      <a:pos x="15" y="8"/>
                    </a:cxn>
                    <a:cxn ang="0">
                      <a:pos x="7" y="6"/>
                    </a:cxn>
                    <a:cxn ang="0">
                      <a:pos x="0" y="5"/>
                    </a:cxn>
                    <a:cxn ang="0">
                      <a:pos x="0" y="5"/>
                    </a:cxn>
                    <a:cxn ang="0">
                      <a:pos x="5" y="2"/>
                    </a:cxn>
                    <a:cxn ang="0">
                      <a:pos x="10" y="0"/>
                    </a:cxn>
                    <a:cxn ang="0">
                      <a:pos x="17" y="0"/>
                    </a:cxn>
                    <a:cxn ang="0">
                      <a:pos x="23" y="1"/>
                    </a:cxn>
                    <a:cxn ang="0">
                      <a:pos x="38" y="2"/>
                    </a:cxn>
                    <a:cxn ang="0">
                      <a:pos x="45" y="2"/>
                    </a:cxn>
                    <a:cxn ang="0">
                      <a:pos x="52" y="1"/>
                    </a:cxn>
                    <a:cxn ang="0">
                      <a:pos x="52" y="1"/>
                    </a:cxn>
                  </a:cxnLst>
                  <a:rect l="0" t="0" r="r" b="b"/>
                  <a:pathLst>
                    <a:path w="56" h="18">
                      <a:moveTo>
                        <a:pt x="52" y="1"/>
                      </a:moveTo>
                      <a:lnTo>
                        <a:pt x="52" y="1"/>
                      </a:lnTo>
                      <a:lnTo>
                        <a:pt x="54" y="4"/>
                      </a:lnTo>
                      <a:lnTo>
                        <a:pt x="56" y="7"/>
                      </a:lnTo>
                      <a:lnTo>
                        <a:pt x="56" y="12"/>
                      </a:lnTo>
                      <a:lnTo>
                        <a:pt x="56" y="17"/>
                      </a:lnTo>
                      <a:lnTo>
                        <a:pt x="56" y="17"/>
                      </a:lnTo>
                      <a:lnTo>
                        <a:pt x="49" y="18"/>
                      </a:lnTo>
                      <a:lnTo>
                        <a:pt x="42" y="18"/>
                      </a:lnTo>
                      <a:lnTo>
                        <a:pt x="35" y="16"/>
                      </a:lnTo>
                      <a:lnTo>
                        <a:pt x="29" y="14"/>
                      </a:lnTo>
                      <a:lnTo>
                        <a:pt x="15" y="8"/>
                      </a:lnTo>
                      <a:lnTo>
                        <a:pt x="7" y="6"/>
                      </a:lnTo>
                      <a:lnTo>
                        <a:pt x="0" y="5"/>
                      </a:lnTo>
                      <a:lnTo>
                        <a:pt x="0" y="5"/>
                      </a:lnTo>
                      <a:lnTo>
                        <a:pt x="5" y="2"/>
                      </a:lnTo>
                      <a:lnTo>
                        <a:pt x="10" y="0"/>
                      </a:lnTo>
                      <a:lnTo>
                        <a:pt x="17" y="0"/>
                      </a:lnTo>
                      <a:lnTo>
                        <a:pt x="23" y="1"/>
                      </a:lnTo>
                      <a:lnTo>
                        <a:pt x="38" y="2"/>
                      </a:lnTo>
                      <a:lnTo>
                        <a:pt x="45" y="2"/>
                      </a:lnTo>
                      <a:lnTo>
                        <a:pt x="52" y="1"/>
                      </a:lnTo>
                      <a:lnTo>
                        <a:pt x="52" y="1"/>
                      </a:lnTo>
                      <a:close/>
                    </a:path>
                  </a:pathLst>
                </a:custGeom>
                <a:grpFill/>
                <a:ln w="9525">
                  <a:noFill/>
                  <a:round/>
                  <a:headEnd/>
                  <a:tailEnd/>
                </a:ln>
              </p:spPr>
              <p:txBody>
                <a:bodyPr/>
                <a:lstStyle/>
                <a:p>
                  <a:pPr>
                    <a:defRPr/>
                  </a:pPr>
                  <a:endParaRPr lang="zh-CN" altLang="en-US">
                    <a:latin typeface="+mn-lt"/>
                    <a:ea typeface="+mn-ea"/>
                  </a:endParaRPr>
                </a:p>
              </p:txBody>
            </p:sp>
            <p:sp>
              <p:nvSpPr>
                <p:cNvPr id="46" name="Freeform 63"/>
                <p:cNvSpPr>
                  <a:spLocks/>
                </p:cNvSpPr>
                <p:nvPr/>
              </p:nvSpPr>
              <p:spPr bwMode="auto">
                <a:xfrm>
                  <a:off x="4589463" y="346075"/>
                  <a:ext cx="15875" cy="23813"/>
                </a:xfrm>
                <a:custGeom>
                  <a:avLst/>
                  <a:gdLst/>
                  <a:ahLst/>
                  <a:cxnLst>
                    <a:cxn ang="0">
                      <a:pos x="18" y="0"/>
                    </a:cxn>
                    <a:cxn ang="0">
                      <a:pos x="18" y="0"/>
                    </a:cxn>
                    <a:cxn ang="0">
                      <a:pos x="22" y="2"/>
                    </a:cxn>
                    <a:cxn ang="0">
                      <a:pos x="25" y="4"/>
                    </a:cxn>
                    <a:cxn ang="0">
                      <a:pos x="26" y="8"/>
                    </a:cxn>
                    <a:cxn ang="0">
                      <a:pos x="28" y="11"/>
                    </a:cxn>
                    <a:cxn ang="0">
                      <a:pos x="29" y="14"/>
                    </a:cxn>
                    <a:cxn ang="0">
                      <a:pos x="28" y="17"/>
                    </a:cxn>
                    <a:cxn ang="0">
                      <a:pos x="25" y="25"/>
                    </a:cxn>
                    <a:cxn ang="0">
                      <a:pos x="20" y="32"/>
                    </a:cxn>
                    <a:cxn ang="0">
                      <a:pos x="14" y="38"/>
                    </a:cxn>
                    <a:cxn ang="0">
                      <a:pos x="7" y="42"/>
                    </a:cxn>
                    <a:cxn ang="0">
                      <a:pos x="0" y="44"/>
                    </a:cxn>
                    <a:cxn ang="0">
                      <a:pos x="0" y="44"/>
                    </a:cxn>
                    <a:cxn ang="0">
                      <a:pos x="0" y="40"/>
                    </a:cxn>
                    <a:cxn ang="0">
                      <a:pos x="2" y="34"/>
                    </a:cxn>
                    <a:cxn ang="0">
                      <a:pos x="8" y="24"/>
                    </a:cxn>
                    <a:cxn ang="0">
                      <a:pos x="14" y="13"/>
                    </a:cxn>
                    <a:cxn ang="0">
                      <a:pos x="17" y="7"/>
                    </a:cxn>
                    <a:cxn ang="0">
                      <a:pos x="18" y="0"/>
                    </a:cxn>
                    <a:cxn ang="0">
                      <a:pos x="18" y="0"/>
                    </a:cxn>
                  </a:cxnLst>
                  <a:rect l="0" t="0" r="r" b="b"/>
                  <a:pathLst>
                    <a:path w="29" h="44">
                      <a:moveTo>
                        <a:pt x="18" y="0"/>
                      </a:moveTo>
                      <a:lnTo>
                        <a:pt x="18" y="0"/>
                      </a:lnTo>
                      <a:lnTo>
                        <a:pt x="22" y="2"/>
                      </a:lnTo>
                      <a:lnTo>
                        <a:pt x="25" y="4"/>
                      </a:lnTo>
                      <a:lnTo>
                        <a:pt x="26" y="8"/>
                      </a:lnTo>
                      <a:lnTo>
                        <a:pt x="28" y="11"/>
                      </a:lnTo>
                      <a:lnTo>
                        <a:pt x="29" y="14"/>
                      </a:lnTo>
                      <a:lnTo>
                        <a:pt x="28" y="17"/>
                      </a:lnTo>
                      <a:lnTo>
                        <a:pt x="25" y="25"/>
                      </a:lnTo>
                      <a:lnTo>
                        <a:pt x="20" y="32"/>
                      </a:lnTo>
                      <a:lnTo>
                        <a:pt x="14" y="38"/>
                      </a:lnTo>
                      <a:lnTo>
                        <a:pt x="7" y="42"/>
                      </a:lnTo>
                      <a:lnTo>
                        <a:pt x="0" y="44"/>
                      </a:lnTo>
                      <a:lnTo>
                        <a:pt x="0" y="44"/>
                      </a:lnTo>
                      <a:lnTo>
                        <a:pt x="0" y="40"/>
                      </a:lnTo>
                      <a:lnTo>
                        <a:pt x="2" y="34"/>
                      </a:lnTo>
                      <a:lnTo>
                        <a:pt x="8" y="24"/>
                      </a:lnTo>
                      <a:lnTo>
                        <a:pt x="14" y="13"/>
                      </a:lnTo>
                      <a:lnTo>
                        <a:pt x="17" y="7"/>
                      </a:lnTo>
                      <a:lnTo>
                        <a:pt x="18" y="0"/>
                      </a:lnTo>
                      <a:lnTo>
                        <a:pt x="18" y="0"/>
                      </a:lnTo>
                      <a:close/>
                    </a:path>
                  </a:pathLst>
                </a:custGeom>
                <a:grpFill/>
                <a:ln w="9525">
                  <a:noFill/>
                  <a:round/>
                  <a:headEnd/>
                  <a:tailEnd/>
                </a:ln>
              </p:spPr>
              <p:txBody>
                <a:bodyPr/>
                <a:lstStyle/>
                <a:p>
                  <a:pPr>
                    <a:defRPr/>
                  </a:pPr>
                  <a:endParaRPr lang="zh-CN" altLang="en-US">
                    <a:latin typeface="+mn-lt"/>
                    <a:ea typeface="+mn-ea"/>
                  </a:endParaRPr>
                </a:p>
              </p:txBody>
            </p:sp>
            <p:sp>
              <p:nvSpPr>
                <p:cNvPr id="47" name="Freeform 64"/>
                <p:cNvSpPr>
                  <a:spLocks/>
                </p:cNvSpPr>
                <p:nvPr/>
              </p:nvSpPr>
              <p:spPr bwMode="auto">
                <a:xfrm>
                  <a:off x="4605338" y="350838"/>
                  <a:ext cx="12700" cy="22225"/>
                </a:xfrm>
                <a:custGeom>
                  <a:avLst/>
                  <a:gdLst/>
                  <a:ahLst/>
                  <a:cxnLst>
                    <a:cxn ang="0">
                      <a:pos x="18" y="0"/>
                    </a:cxn>
                    <a:cxn ang="0">
                      <a:pos x="18" y="0"/>
                    </a:cxn>
                    <a:cxn ang="0">
                      <a:pos x="22" y="5"/>
                    </a:cxn>
                    <a:cxn ang="0">
                      <a:pos x="24" y="10"/>
                    </a:cxn>
                    <a:cxn ang="0">
                      <a:pos x="25" y="16"/>
                    </a:cxn>
                    <a:cxn ang="0">
                      <a:pos x="25" y="22"/>
                    </a:cxn>
                    <a:cxn ang="0">
                      <a:pos x="24" y="28"/>
                    </a:cxn>
                    <a:cxn ang="0">
                      <a:pos x="21" y="33"/>
                    </a:cxn>
                    <a:cxn ang="0">
                      <a:pos x="18" y="38"/>
                    </a:cxn>
                    <a:cxn ang="0">
                      <a:pos x="15" y="43"/>
                    </a:cxn>
                    <a:cxn ang="0">
                      <a:pos x="15" y="43"/>
                    </a:cxn>
                    <a:cxn ang="0">
                      <a:pos x="9" y="43"/>
                    </a:cxn>
                    <a:cxn ang="0">
                      <a:pos x="5" y="40"/>
                    </a:cxn>
                    <a:cxn ang="0">
                      <a:pos x="0" y="35"/>
                    </a:cxn>
                    <a:cxn ang="0">
                      <a:pos x="0" y="35"/>
                    </a:cxn>
                    <a:cxn ang="0">
                      <a:pos x="5" y="33"/>
                    </a:cxn>
                    <a:cxn ang="0">
                      <a:pos x="7" y="29"/>
                    </a:cxn>
                    <a:cxn ang="0">
                      <a:pos x="9" y="24"/>
                    </a:cxn>
                    <a:cxn ang="0">
                      <a:pos x="10" y="19"/>
                    </a:cxn>
                    <a:cxn ang="0">
                      <a:pos x="12" y="8"/>
                    </a:cxn>
                    <a:cxn ang="0">
                      <a:pos x="15" y="4"/>
                    </a:cxn>
                    <a:cxn ang="0">
                      <a:pos x="18" y="0"/>
                    </a:cxn>
                    <a:cxn ang="0">
                      <a:pos x="18" y="0"/>
                    </a:cxn>
                  </a:cxnLst>
                  <a:rect l="0" t="0" r="r" b="b"/>
                  <a:pathLst>
                    <a:path w="25" h="43">
                      <a:moveTo>
                        <a:pt x="18" y="0"/>
                      </a:moveTo>
                      <a:lnTo>
                        <a:pt x="18" y="0"/>
                      </a:lnTo>
                      <a:lnTo>
                        <a:pt x="22" y="5"/>
                      </a:lnTo>
                      <a:lnTo>
                        <a:pt x="24" y="10"/>
                      </a:lnTo>
                      <a:lnTo>
                        <a:pt x="25" y="16"/>
                      </a:lnTo>
                      <a:lnTo>
                        <a:pt x="25" y="22"/>
                      </a:lnTo>
                      <a:lnTo>
                        <a:pt x="24" y="28"/>
                      </a:lnTo>
                      <a:lnTo>
                        <a:pt x="21" y="33"/>
                      </a:lnTo>
                      <a:lnTo>
                        <a:pt x="18" y="38"/>
                      </a:lnTo>
                      <a:lnTo>
                        <a:pt x="15" y="43"/>
                      </a:lnTo>
                      <a:lnTo>
                        <a:pt x="15" y="43"/>
                      </a:lnTo>
                      <a:lnTo>
                        <a:pt x="9" y="43"/>
                      </a:lnTo>
                      <a:lnTo>
                        <a:pt x="5" y="40"/>
                      </a:lnTo>
                      <a:lnTo>
                        <a:pt x="0" y="35"/>
                      </a:lnTo>
                      <a:lnTo>
                        <a:pt x="0" y="35"/>
                      </a:lnTo>
                      <a:lnTo>
                        <a:pt x="5" y="33"/>
                      </a:lnTo>
                      <a:lnTo>
                        <a:pt x="7" y="29"/>
                      </a:lnTo>
                      <a:lnTo>
                        <a:pt x="9" y="24"/>
                      </a:lnTo>
                      <a:lnTo>
                        <a:pt x="10" y="19"/>
                      </a:lnTo>
                      <a:lnTo>
                        <a:pt x="12" y="8"/>
                      </a:lnTo>
                      <a:lnTo>
                        <a:pt x="15" y="4"/>
                      </a:lnTo>
                      <a:lnTo>
                        <a:pt x="18" y="0"/>
                      </a:lnTo>
                      <a:lnTo>
                        <a:pt x="18" y="0"/>
                      </a:lnTo>
                      <a:close/>
                    </a:path>
                  </a:pathLst>
                </a:custGeom>
                <a:grpFill/>
                <a:ln w="9525">
                  <a:noFill/>
                  <a:round/>
                  <a:headEnd/>
                  <a:tailEnd/>
                </a:ln>
              </p:spPr>
              <p:txBody>
                <a:bodyPr/>
                <a:lstStyle/>
                <a:p>
                  <a:pPr>
                    <a:defRPr/>
                  </a:pPr>
                  <a:endParaRPr lang="zh-CN" altLang="en-US">
                    <a:latin typeface="+mn-lt"/>
                    <a:ea typeface="+mn-ea"/>
                  </a:endParaRPr>
                </a:p>
              </p:txBody>
            </p:sp>
            <p:sp>
              <p:nvSpPr>
                <p:cNvPr id="48" name="Freeform 65"/>
                <p:cNvSpPr>
                  <a:spLocks/>
                </p:cNvSpPr>
                <p:nvPr/>
              </p:nvSpPr>
              <p:spPr bwMode="auto">
                <a:xfrm>
                  <a:off x="4924426" y="350838"/>
                  <a:ext cx="26988" cy="11113"/>
                </a:xfrm>
                <a:custGeom>
                  <a:avLst/>
                  <a:gdLst/>
                  <a:ahLst/>
                  <a:cxnLst>
                    <a:cxn ang="0">
                      <a:pos x="53" y="11"/>
                    </a:cxn>
                    <a:cxn ang="0">
                      <a:pos x="53" y="11"/>
                    </a:cxn>
                    <a:cxn ang="0">
                      <a:pos x="51" y="15"/>
                    </a:cxn>
                    <a:cxn ang="0">
                      <a:pos x="49" y="17"/>
                    </a:cxn>
                    <a:cxn ang="0">
                      <a:pos x="45" y="19"/>
                    </a:cxn>
                    <a:cxn ang="0">
                      <a:pos x="42" y="20"/>
                    </a:cxn>
                    <a:cxn ang="0">
                      <a:pos x="39" y="20"/>
                    </a:cxn>
                    <a:cxn ang="0">
                      <a:pos x="36" y="20"/>
                    </a:cxn>
                    <a:cxn ang="0">
                      <a:pos x="28" y="17"/>
                    </a:cxn>
                    <a:cxn ang="0">
                      <a:pos x="20" y="14"/>
                    </a:cxn>
                    <a:cxn ang="0">
                      <a:pos x="12" y="8"/>
                    </a:cxn>
                    <a:cxn ang="0">
                      <a:pos x="0" y="0"/>
                    </a:cxn>
                    <a:cxn ang="0">
                      <a:pos x="0" y="0"/>
                    </a:cxn>
                    <a:cxn ang="0">
                      <a:pos x="7" y="0"/>
                    </a:cxn>
                    <a:cxn ang="0">
                      <a:pos x="13" y="0"/>
                    </a:cxn>
                    <a:cxn ang="0">
                      <a:pos x="27" y="2"/>
                    </a:cxn>
                    <a:cxn ang="0">
                      <a:pos x="41" y="5"/>
                    </a:cxn>
                    <a:cxn ang="0">
                      <a:pos x="53" y="11"/>
                    </a:cxn>
                    <a:cxn ang="0">
                      <a:pos x="53" y="11"/>
                    </a:cxn>
                  </a:cxnLst>
                  <a:rect l="0" t="0" r="r" b="b"/>
                  <a:pathLst>
                    <a:path w="53" h="20">
                      <a:moveTo>
                        <a:pt x="53" y="11"/>
                      </a:moveTo>
                      <a:lnTo>
                        <a:pt x="53" y="11"/>
                      </a:lnTo>
                      <a:lnTo>
                        <a:pt x="51" y="15"/>
                      </a:lnTo>
                      <a:lnTo>
                        <a:pt x="49" y="17"/>
                      </a:lnTo>
                      <a:lnTo>
                        <a:pt x="45" y="19"/>
                      </a:lnTo>
                      <a:lnTo>
                        <a:pt x="42" y="20"/>
                      </a:lnTo>
                      <a:lnTo>
                        <a:pt x="39" y="20"/>
                      </a:lnTo>
                      <a:lnTo>
                        <a:pt x="36" y="20"/>
                      </a:lnTo>
                      <a:lnTo>
                        <a:pt x="28" y="17"/>
                      </a:lnTo>
                      <a:lnTo>
                        <a:pt x="20" y="14"/>
                      </a:lnTo>
                      <a:lnTo>
                        <a:pt x="12" y="8"/>
                      </a:lnTo>
                      <a:lnTo>
                        <a:pt x="0" y="0"/>
                      </a:lnTo>
                      <a:lnTo>
                        <a:pt x="0" y="0"/>
                      </a:lnTo>
                      <a:lnTo>
                        <a:pt x="7" y="0"/>
                      </a:lnTo>
                      <a:lnTo>
                        <a:pt x="13" y="0"/>
                      </a:lnTo>
                      <a:lnTo>
                        <a:pt x="27" y="2"/>
                      </a:lnTo>
                      <a:lnTo>
                        <a:pt x="41" y="5"/>
                      </a:lnTo>
                      <a:lnTo>
                        <a:pt x="53" y="11"/>
                      </a:lnTo>
                      <a:lnTo>
                        <a:pt x="53" y="11"/>
                      </a:lnTo>
                      <a:close/>
                    </a:path>
                  </a:pathLst>
                </a:custGeom>
                <a:grpFill/>
                <a:ln w="9525">
                  <a:noFill/>
                  <a:round/>
                  <a:headEnd/>
                  <a:tailEnd/>
                </a:ln>
              </p:spPr>
              <p:txBody>
                <a:bodyPr/>
                <a:lstStyle/>
                <a:p>
                  <a:pPr>
                    <a:defRPr/>
                  </a:pPr>
                  <a:endParaRPr lang="zh-CN" altLang="en-US">
                    <a:latin typeface="+mn-lt"/>
                    <a:ea typeface="+mn-ea"/>
                  </a:endParaRPr>
                </a:p>
              </p:txBody>
            </p:sp>
            <p:sp>
              <p:nvSpPr>
                <p:cNvPr id="49" name="Freeform 66"/>
                <p:cNvSpPr>
                  <a:spLocks/>
                </p:cNvSpPr>
                <p:nvPr/>
              </p:nvSpPr>
              <p:spPr bwMode="auto">
                <a:xfrm>
                  <a:off x="4622801" y="363538"/>
                  <a:ext cx="11113" cy="14288"/>
                </a:xfrm>
                <a:custGeom>
                  <a:avLst/>
                  <a:gdLst/>
                  <a:ahLst/>
                  <a:cxnLst>
                    <a:cxn ang="0">
                      <a:pos x="22" y="0"/>
                    </a:cxn>
                    <a:cxn ang="0">
                      <a:pos x="22" y="0"/>
                    </a:cxn>
                    <a:cxn ang="0">
                      <a:pos x="20" y="11"/>
                    </a:cxn>
                    <a:cxn ang="0">
                      <a:pos x="19" y="16"/>
                    </a:cxn>
                    <a:cxn ang="0">
                      <a:pos x="17" y="22"/>
                    </a:cxn>
                    <a:cxn ang="0">
                      <a:pos x="14" y="25"/>
                    </a:cxn>
                    <a:cxn ang="0">
                      <a:pos x="11" y="28"/>
                    </a:cxn>
                    <a:cxn ang="0">
                      <a:pos x="6" y="28"/>
                    </a:cxn>
                    <a:cxn ang="0">
                      <a:pos x="0" y="27"/>
                    </a:cxn>
                    <a:cxn ang="0">
                      <a:pos x="0" y="27"/>
                    </a:cxn>
                    <a:cxn ang="0">
                      <a:pos x="4" y="17"/>
                    </a:cxn>
                    <a:cxn ang="0">
                      <a:pos x="8" y="9"/>
                    </a:cxn>
                    <a:cxn ang="0">
                      <a:pos x="12" y="5"/>
                    </a:cxn>
                    <a:cxn ang="0">
                      <a:pos x="15" y="1"/>
                    </a:cxn>
                    <a:cxn ang="0">
                      <a:pos x="18" y="0"/>
                    </a:cxn>
                    <a:cxn ang="0">
                      <a:pos x="22" y="0"/>
                    </a:cxn>
                    <a:cxn ang="0">
                      <a:pos x="22" y="0"/>
                    </a:cxn>
                  </a:cxnLst>
                  <a:rect l="0" t="0" r="r" b="b"/>
                  <a:pathLst>
                    <a:path w="22" h="28">
                      <a:moveTo>
                        <a:pt x="22" y="0"/>
                      </a:moveTo>
                      <a:lnTo>
                        <a:pt x="22" y="0"/>
                      </a:lnTo>
                      <a:lnTo>
                        <a:pt x="20" y="11"/>
                      </a:lnTo>
                      <a:lnTo>
                        <a:pt x="19" y="16"/>
                      </a:lnTo>
                      <a:lnTo>
                        <a:pt x="17" y="22"/>
                      </a:lnTo>
                      <a:lnTo>
                        <a:pt x="14" y="25"/>
                      </a:lnTo>
                      <a:lnTo>
                        <a:pt x="11" y="28"/>
                      </a:lnTo>
                      <a:lnTo>
                        <a:pt x="6" y="28"/>
                      </a:lnTo>
                      <a:lnTo>
                        <a:pt x="0" y="27"/>
                      </a:lnTo>
                      <a:lnTo>
                        <a:pt x="0" y="27"/>
                      </a:lnTo>
                      <a:lnTo>
                        <a:pt x="4" y="17"/>
                      </a:lnTo>
                      <a:lnTo>
                        <a:pt x="8" y="9"/>
                      </a:lnTo>
                      <a:lnTo>
                        <a:pt x="12" y="5"/>
                      </a:lnTo>
                      <a:lnTo>
                        <a:pt x="15" y="1"/>
                      </a:lnTo>
                      <a:lnTo>
                        <a:pt x="18" y="0"/>
                      </a:lnTo>
                      <a:lnTo>
                        <a:pt x="22" y="0"/>
                      </a:lnTo>
                      <a:lnTo>
                        <a:pt x="22" y="0"/>
                      </a:lnTo>
                      <a:close/>
                    </a:path>
                  </a:pathLst>
                </a:custGeom>
                <a:grpFill/>
                <a:ln w="9525">
                  <a:noFill/>
                  <a:round/>
                  <a:headEnd/>
                  <a:tailEnd/>
                </a:ln>
              </p:spPr>
              <p:txBody>
                <a:bodyPr/>
                <a:lstStyle/>
                <a:p>
                  <a:pPr>
                    <a:defRPr/>
                  </a:pPr>
                  <a:endParaRPr lang="zh-CN" altLang="en-US">
                    <a:latin typeface="+mn-lt"/>
                    <a:ea typeface="+mn-ea"/>
                  </a:endParaRPr>
                </a:p>
              </p:txBody>
            </p:sp>
            <p:sp>
              <p:nvSpPr>
                <p:cNvPr id="50" name="Freeform 67"/>
                <p:cNvSpPr>
                  <a:spLocks/>
                </p:cNvSpPr>
                <p:nvPr/>
              </p:nvSpPr>
              <p:spPr bwMode="auto">
                <a:xfrm>
                  <a:off x="4733926" y="374650"/>
                  <a:ext cx="25400" cy="57150"/>
                </a:xfrm>
                <a:custGeom>
                  <a:avLst/>
                  <a:gdLst/>
                  <a:ahLst/>
                  <a:cxnLst>
                    <a:cxn ang="0">
                      <a:pos x="48" y="6"/>
                    </a:cxn>
                    <a:cxn ang="0">
                      <a:pos x="48" y="6"/>
                    </a:cxn>
                    <a:cxn ang="0">
                      <a:pos x="47" y="11"/>
                    </a:cxn>
                    <a:cxn ang="0">
                      <a:pos x="44" y="17"/>
                    </a:cxn>
                    <a:cxn ang="0">
                      <a:pos x="38" y="25"/>
                    </a:cxn>
                    <a:cxn ang="0">
                      <a:pos x="38" y="25"/>
                    </a:cxn>
                    <a:cxn ang="0">
                      <a:pos x="38" y="30"/>
                    </a:cxn>
                    <a:cxn ang="0">
                      <a:pos x="39" y="33"/>
                    </a:cxn>
                    <a:cxn ang="0">
                      <a:pos x="39" y="35"/>
                    </a:cxn>
                    <a:cxn ang="0">
                      <a:pos x="40" y="38"/>
                    </a:cxn>
                    <a:cxn ang="0">
                      <a:pos x="40" y="38"/>
                    </a:cxn>
                    <a:cxn ang="0">
                      <a:pos x="35" y="53"/>
                    </a:cxn>
                    <a:cxn ang="0">
                      <a:pos x="32" y="62"/>
                    </a:cxn>
                    <a:cxn ang="0">
                      <a:pos x="31" y="72"/>
                    </a:cxn>
                    <a:cxn ang="0">
                      <a:pos x="31" y="72"/>
                    </a:cxn>
                    <a:cxn ang="0">
                      <a:pos x="25" y="76"/>
                    </a:cxn>
                    <a:cxn ang="0">
                      <a:pos x="22" y="81"/>
                    </a:cxn>
                    <a:cxn ang="0">
                      <a:pos x="17" y="92"/>
                    </a:cxn>
                    <a:cxn ang="0">
                      <a:pos x="15" y="98"/>
                    </a:cxn>
                    <a:cxn ang="0">
                      <a:pos x="10" y="102"/>
                    </a:cxn>
                    <a:cxn ang="0">
                      <a:pos x="6" y="107"/>
                    </a:cxn>
                    <a:cxn ang="0">
                      <a:pos x="0" y="109"/>
                    </a:cxn>
                    <a:cxn ang="0">
                      <a:pos x="0" y="109"/>
                    </a:cxn>
                    <a:cxn ang="0">
                      <a:pos x="0" y="101"/>
                    </a:cxn>
                    <a:cxn ang="0">
                      <a:pos x="0" y="95"/>
                    </a:cxn>
                    <a:cxn ang="0">
                      <a:pos x="1" y="89"/>
                    </a:cxn>
                    <a:cxn ang="0">
                      <a:pos x="2" y="82"/>
                    </a:cxn>
                    <a:cxn ang="0">
                      <a:pos x="7" y="69"/>
                    </a:cxn>
                    <a:cxn ang="0">
                      <a:pos x="13" y="56"/>
                    </a:cxn>
                    <a:cxn ang="0">
                      <a:pos x="19" y="44"/>
                    </a:cxn>
                    <a:cxn ang="0">
                      <a:pos x="24" y="30"/>
                    </a:cxn>
                    <a:cxn ang="0">
                      <a:pos x="29" y="16"/>
                    </a:cxn>
                    <a:cxn ang="0">
                      <a:pos x="30" y="7"/>
                    </a:cxn>
                    <a:cxn ang="0">
                      <a:pos x="31" y="0"/>
                    </a:cxn>
                    <a:cxn ang="0">
                      <a:pos x="31" y="0"/>
                    </a:cxn>
                    <a:cxn ang="0">
                      <a:pos x="34" y="0"/>
                    </a:cxn>
                    <a:cxn ang="0">
                      <a:pos x="36" y="0"/>
                    </a:cxn>
                    <a:cxn ang="0">
                      <a:pos x="40" y="1"/>
                    </a:cxn>
                    <a:cxn ang="0">
                      <a:pos x="45" y="4"/>
                    </a:cxn>
                    <a:cxn ang="0">
                      <a:pos x="48" y="6"/>
                    </a:cxn>
                    <a:cxn ang="0">
                      <a:pos x="48" y="6"/>
                    </a:cxn>
                  </a:cxnLst>
                  <a:rect l="0" t="0" r="r" b="b"/>
                  <a:pathLst>
                    <a:path w="48" h="109">
                      <a:moveTo>
                        <a:pt x="48" y="6"/>
                      </a:moveTo>
                      <a:lnTo>
                        <a:pt x="48" y="6"/>
                      </a:lnTo>
                      <a:lnTo>
                        <a:pt x="47" y="11"/>
                      </a:lnTo>
                      <a:lnTo>
                        <a:pt x="44" y="17"/>
                      </a:lnTo>
                      <a:lnTo>
                        <a:pt x="38" y="25"/>
                      </a:lnTo>
                      <a:lnTo>
                        <a:pt x="38" y="25"/>
                      </a:lnTo>
                      <a:lnTo>
                        <a:pt x="38" y="30"/>
                      </a:lnTo>
                      <a:lnTo>
                        <a:pt x="39" y="33"/>
                      </a:lnTo>
                      <a:lnTo>
                        <a:pt x="39" y="35"/>
                      </a:lnTo>
                      <a:lnTo>
                        <a:pt x="40" y="38"/>
                      </a:lnTo>
                      <a:lnTo>
                        <a:pt x="40" y="38"/>
                      </a:lnTo>
                      <a:lnTo>
                        <a:pt x="35" y="53"/>
                      </a:lnTo>
                      <a:lnTo>
                        <a:pt x="32" y="62"/>
                      </a:lnTo>
                      <a:lnTo>
                        <a:pt x="31" y="72"/>
                      </a:lnTo>
                      <a:lnTo>
                        <a:pt x="31" y="72"/>
                      </a:lnTo>
                      <a:lnTo>
                        <a:pt x="25" y="76"/>
                      </a:lnTo>
                      <a:lnTo>
                        <a:pt x="22" y="81"/>
                      </a:lnTo>
                      <a:lnTo>
                        <a:pt x="17" y="92"/>
                      </a:lnTo>
                      <a:lnTo>
                        <a:pt x="15" y="98"/>
                      </a:lnTo>
                      <a:lnTo>
                        <a:pt x="10" y="102"/>
                      </a:lnTo>
                      <a:lnTo>
                        <a:pt x="6" y="107"/>
                      </a:lnTo>
                      <a:lnTo>
                        <a:pt x="0" y="109"/>
                      </a:lnTo>
                      <a:lnTo>
                        <a:pt x="0" y="109"/>
                      </a:lnTo>
                      <a:lnTo>
                        <a:pt x="0" y="101"/>
                      </a:lnTo>
                      <a:lnTo>
                        <a:pt x="0" y="95"/>
                      </a:lnTo>
                      <a:lnTo>
                        <a:pt x="1" y="89"/>
                      </a:lnTo>
                      <a:lnTo>
                        <a:pt x="2" y="82"/>
                      </a:lnTo>
                      <a:lnTo>
                        <a:pt x="7" y="69"/>
                      </a:lnTo>
                      <a:lnTo>
                        <a:pt x="13" y="56"/>
                      </a:lnTo>
                      <a:lnTo>
                        <a:pt x="19" y="44"/>
                      </a:lnTo>
                      <a:lnTo>
                        <a:pt x="24" y="30"/>
                      </a:lnTo>
                      <a:lnTo>
                        <a:pt x="29" y="16"/>
                      </a:lnTo>
                      <a:lnTo>
                        <a:pt x="30" y="7"/>
                      </a:lnTo>
                      <a:lnTo>
                        <a:pt x="31" y="0"/>
                      </a:lnTo>
                      <a:lnTo>
                        <a:pt x="31" y="0"/>
                      </a:lnTo>
                      <a:lnTo>
                        <a:pt x="34" y="0"/>
                      </a:lnTo>
                      <a:lnTo>
                        <a:pt x="36" y="0"/>
                      </a:lnTo>
                      <a:lnTo>
                        <a:pt x="40" y="1"/>
                      </a:lnTo>
                      <a:lnTo>
                        <a:pt x="45" y="4"/>
                      </a:lnTo>
                      <a:lnTo>
                        <a:pt x="48" y="6"/>
                      </a:lnTo>
                      <a:lnTo>
                        <a:pt x="48" y="6"/>
                      </a:lnTo>
                      <a:close/>
                    </a:path>
                  </a:pathLst>
                </a:custGeom>
                <a:grpFill/>
                <a:ln w="9525">
                  <a:noFill/>
                  <a:round/>
                  <a:headEnd/>
                  <a:tailEnd/>
                </a:ln>
              </p:spPr>
              <p:txBody>
                <a:bodyPr/>
                <a:lstStyle/>
                <a:p>
                  <a:pPr>
                    <a:defRPr/>
                  </a:pPr>
                  <a:endParaRPr lang="zh-CN" altLang="en-US">
                    <a:latin typeface="+mn-lt"/>
                    <a:ea typeface="+mn-ea"/>
                  </a:endParaRPr>
                </a:p>
              </p:txBody>
            </p:sp>
            <p:sp>
              <p:nvSpPr>
                <p:cNvPr id="51" name="Freeform 68"/>
                <p:cNvSpPr>
                  <a:spLocks/>
                </p:cNvSpPr>
                <p:nvPr/>
              </p:nvSpPr>
              <p:spPr bwMode="auto">
                <a:xfrm>
                  <a:off x="4659313" y="377825"/>
                  <a:ext cx="12700" cy="19050"/>
                </a:xfrm>
                <a:custGeom>
                  <a:avLst/>
                  <a:gdLst/>
                  <a:ahLst/>
                  <a:cxnLst>
                    <a:cxn ang="0">
                      <a:pos x="15" y="0"/>
                    </a:cxn>
                    <a:cxn ang="0">
                      <a:pos x="15" y="0"/>
                    </a:cxn>
                    <a:cxn ang="0">
                      <a:pos x="17" y="1"/>
                    </a:cxn>
                    <a:cxn ang="0">
                      <a:pos x="21" y="3"/>
                    </a:cxn>
                    <a:cxn ang="0">
                      <a:pos x="23" y="9"/>
                    </a:cxn>
                    <a:cxn ang="0">
                      <a:pos x="24" y="15"/>
                    </a:cxn>
                    <a:cxn ang="0">
                      <a:pos x="23" y="20"/>
                    </a:cxn>
                    <a:cxn ang="0">
                      <a:pos x="20" y="27"/>
                    </a:cxn>
                    <a:cxn ang="0">
                      <a:pos x="15" y="32"/>
                    </a:cxn>
                    <a:cxn ang="0">
                      <a:pos x="10" y="35"/>
                    </a:cxn>
                    <a:cxn ang="0">
                      <a:pos x="2" y="38"/>
                    </a:cxn>
                    <a:cxn ang="0">
                      <a:pos x="2" y="38"/>
                    </a:cxn>
                    <a:cxn ang="0">
                      <a:pos x="0" y="33"/>
                    </a:cxn>
                    <a:cxn ang="0">
                      <a:pos x="0" y="29"/>
                    </a:cxn>
                    <a:cxn ang="0">
                      <a:pos x="2" y="24"/>
                    </a:cxn>
                    <a:cxn ang="0">
                      <a:pos x="5" y="19"/>
                    </a:cxn>
                    <a:cxn ang="0">
                      <a:pos x="10" y="10"/>
                    </a:cxn>
                    <a:cxn ang="0">
                      <a:pos x="13" y="4"/>
                    </a:cxn>
                    <a:cxn ang="0">
                      <a:pos x="15" y="0"/>
                    </a:cxn>
                    <a:cxn ang="0">
                      <a:pos x="15" y="0"/>
                    </a:cxn>
                  </a:cxnLst>
                  <a:rect l="0" t="0" r="r" b="b"/>
                  <a:pathLst>
                    <a:path w="24" h="38">
                      <a:moveTo>
                        <a:pt x="15" y="0"/>
                      </a:moveTo>
                      <a:lnTo>
                        <a:pt x="15" y="0"/>
                      </a:lnTo>
                      <a:lnTo>
                        <a:pt x="17" y="1"/>
                      </a:lnTo>
                      <a:lnTo>
                        <a:pt x="21" y="3"/>
                      </a:lnTo>
                      <a:lnTo>
                        <a:pt x="23" y="9"/>
                      </a:lnTo>
                      <a:lnTo>
                        <a:pt x="24" y="15"/>
                      </a:lnTo>
                      <a:lnTo>
                        <a:pt x="23" y="20"/>
                      </a:lnTo>
                      <a:lnTo>
                        <a:pt x="20" y="27"/>
                      </a:lnTo>
                      <a:lnTo>
                        <a:pt x="15" y="32"/>
                      </a:lnTo>
                      <a:lnTo>
                        <a:pt x="10" y="35"/>
                      </a:lnTo>
                      <a:lnTo>
                        <a:pt x="2" y="38"/>
                      </a:lnTo>
                      <a:lnTo>
                        <a:pt x="2" y="38"/>
                      </a:lnTo>
                      <a:lnTo>
                        <a:pt x="0" y="33"/>
                      </a:lnTo>
                      <a:lnTo>
                        <a:pt x="0" y="29"/>
                      </a:lnTo>
                      <a:lnTo>
                        <a:pt x="2" y="24"/>
                      </a:lnTo>
                      <a:lnTo>
                        <a:pt x="5" y="19"/>
                      </a:lnTo>
                      <a:lnTo>
                        <a:pt x="10" y="10"/>
                      </a:lnTo>
                      <a:lnTo>
                        <a:pt x="13" y="4"/>
                      </a:lnTo>
                      <a:lnTo>
                        <a:pt x="15" y="0"/>
                      </a:lnTo>
                      <a:lnTo>
                        <a:pt x="15" y="0"/>
                      </a:lnTo>
                      <a:close/>
                    </a:path>
                  </a:pathLst>
                </a:custGeom>
                <a:grpFill/>
                <a:ln w="9525">
                  <a:noFill/>
                  <a:round/>
                  <a:headEnd/>
                  <a:tailEnd/>
                </a:ln>
              </p:spPr>
              <p:txBody>
                <a:bodyPr/>
                <a:lstStyle/>
                <a:p>
                  <a:pPr>
                    <a:defRPr/>
                  </a:pPr>
                  <a:endParaRPr lang="zh-CN" altLang="en-US">
                    <a:latin typeface="+mn-lt"/>
                    <a:ea typeface="+mn-ea"/>
                  </a:endParaRPr>
                </a:p>
              </p:txBody>
            </p:sp>
            <p:sp>
              <p:nvSpPr>
                <p:cNvPr id="52" name="Freeform 69"/>
                <p:cNvSpPr>
                  <a:spLocks/>
                </p:cNvSpPr>
                <p:nvPr/>
              </p:nvSpPr>
              <p:spPr bwMode="auto">
                <a:xfrm>
                  <a:off x="4676776" y="384175"/>
                  <a:ext cx="9525" cy="20638"/>
                </a:xfrm>
                <a:custGeom>
                  <a:avLst/>
                  <a:gdLst/>
                  <a:ahLst/>
                  <a:cxnLst>
                    <a:cxn ang="0">
                      <a:pos x="11" y="0"/>
                    </a:cxn>
                    <a:cxn ang="0">
                      <a:pos x="11" y="0"/>
                    </a:cxn>
                    <a:cxn ang="0">
                      <a:pos x="16" y="4"/>
                    </a:cxn>
                    <a:cxn ang="0">
                      <a:pos x="18" y="10"/>
                    </a:cxn>
                    <a:cxn ang="0">
                      <a:pos x="19" y="15"/>
                    </a:cxn>
                    <a:cxn ang="0">
                      <a:pos x="19" y="21"/>
                    </a:cxn>
                    <a:cxn ang="0">
                      <a:pos x="17" y="27"/>
                    </a:cxn>
                    <a:cxn ang="0">
                      <a:pos x="13" y="32"/>
                    </a:cxn>
                    <a:cxn ang="0">
                      <a:pos x="8" y="36"/>
                    </a:cxn>
                    <a:cxn ang="0">
                      <a:pos x="1" y="39"/>
                    </a:cxn>
                    <a:cxn ang="0">
                      <a:pos x="1" y="39"/>
                    </a:cxn>
                    <a:cxn ang="0">
                      <a:pos x="0" y="34"/>
                    </a:cxn>
                    <a:cxn ang="0">
                      <a:pos x="0" y="30"/>
                    </a:cxn>
                    <a:cxn ang="0">
                      <a:pos x="1" y="25"/>
                    </a:cxn>
                    <a:cxn ang="0">
                      <a:pos x="3" y="19"/>
                    </a:cxn>
                    <a:cxn ang="0">
                      <a:pos x="7" y="10"/>
                    </a:cxn>
                    <a:cxn ang="0">
                      <a:pos x="11" y="0"/>
                    </a:cxn>
                    <a:cxn ang="0">
                      <a:pos x="11" y="0"/>
                    </a:cxn>
                  </a:cxnLst>
                  <a:rect l="0" t="0" r="r" b="b"/>
                  <a:pathLst>
                    <a:path w="19" h="39">
                      <a:moveTo>
                        <a:pt x="11" y="0"/>
                      </a:moveTo>
                      <a:lnTo>
                        <a:pt x="11" y="0"/>
                      </a:lnTo>
                      <a:lnTo>
                        <a:pt x="16" y="4"/>
                      </a:lnTo>
                      <a:lnTo>
                        <a:pt x="18" y="10"/>
                      </a:lnTo>
                      <a:lnTo>
                        <a:pt x="19" y="15"/>
                      </a:lnTo>
                      <a:lnTo>
                        <a:pt x="19" y="21"/>
                      </a:lnTo>
                      <a:lnTo>
                        <a:pt x="17" y="27"/>
                      </a:lnTo>
                      <a:lnTo>
                        <a:pt x="13" y="32"/>
                      </a:lnTo>
                      <a:lnTo>
                        <a:pt x="8" y="36"/>
                      </a:lnTo>
                      <a:lnTo>
                        <a:pt x="1" y="39"/>
                      </a:lnTo>
                      <a:lnTo>
                        <a:pt x="1" y="39"/>
                      </a:lnTo>
                      <a:lnTo>
                        <a:pt x="0" y="34"/>
                      </a:lnTo>
                      <a:lnTo>
                        <a:pt x="0" y="30"/>
                      </a:lnTo>
                      <a:lnTo>
                        <a:pt x="1" y="25"/>
                      </a:lnTo>
                      <a:lnTo>
                        <a:pt x="3" y="19"/>
                      </a:lnTo>
                      <a:lnTo>
                        <a:pt x="7" y="10"/>
                      </a:lnTo>
                      <a:lnTo>
                        <a:pt x="11" y="0"/>
                      </a:lnTo>
                      <a:lnTo>
                        <a:pt x="11" y="0"/>
                      </a:lnTo>
                      <a:close/>
                    </a:path>
                  </a:pathLst>
                </a:custGeom>
                <a:grpFill/>
                <a:ln w="9525">
                  <a:noFill/>
                  <a:round/>
                  <a:headEnd/>
                  <a:tailEnd/>
                </a:ln>
              </p:spPr>
              <p:txBody>
                <a:bodyPr/>
                <a:lstStyle/>
                <a:p>
                  <a:pPr>
                    <a:defRPr/>
                  </a:pPr>
                  <a:endParaRPr lang="zh-CN" altLang="en-US">
                    <a:latin typeface="+mn-lt"/>
                    <a:ea typeface="+mn-ea"/>
                  </a:endParaRPr>
                </a:p>
              </p:txBody>
            </p:sp>
            <p:sp>
              <p:nvSpPr>
                <p:cNvPr id="53" name="Freeform 70"/>
                <p:cNvSpPr>
                  <a:spLocks/>
                </p:cNvSpPr>
                <p:nvPr/>
              </p:nvSpPr>
              <p:spPr bwMode="auto">
                <a:xfrm>
                  <a:off x="4918076" y="387350"/>
                  <a:ext cx="28575" cy="15875"/>
                </a:xfrm>
                <a:custGeom>
                  <a:avLst/>
                  <a:gdLst/>
                  <a:ahLst/>
                  <a:cxnLst>
                    <a:cxn ang="0">
                      <a:pos x="54" y="31"/>
                    </a:cxn>
                    <a:cxn ang="0">
                      <a:pos x="54" y="31"/>
                    </a:cxn>
                    <a:cxn ang="0">
                      <a:pos x="51" y="31"/>
                    </a:cxn>
                    <a:cxn ang="0">
                      <a:pos x="48" y="31"/>
                    </a:cxn>
                    <a:cxn ang="0">
                      <a:pos x="40" y="29"/>
                    </a:cxn>
                    <a:cxn ang="0">
                      <a:pos x="34" y="26"/>
                    </a:cxn>
                    <a:cxn ang="0">
                      <a:pos x="26" y="22"/>
                    </a:cxn>
                    <a:cxn ang="0">
                      <a:pos x="12" y="10"/>
                    </a:cxn>
                    <a:cxn ang="0">
                      <a:pos x="6" y="5"/>
                    </a:cxn>
                    <a:cxn ang="0">
                      <a:pos x="0" y="0"/>
                    </a:cxn>
                    <a:cxn ang="0">
                      <a:pos x="0" y="0"/>
                    </a:cxn>
                    <a:cxn ang="0">
                      <a:pos x="7" y="1"/>
                    </a:cxn>
                    <a:cxn ang="0">
                      <a:pos x="16" y="4"/>
                    </a:cxn>
                    <a:cxn ang="0">
                      <a:pos x="23" y="6"/>
                    </a:cxn>
                    <a:cxn ang="0">
                      <a:pos x="32" y="9"/>
                    </a:cxn>
                    <a:cxn ang="0">
                      <a:pos x="39" y="13"/>
                    </a:cxn>
                    <a:cxn ang="0">
                      <a:pos x="46" y="19"/>
                    </a:cxn>
                    <a:cxn ang="0">
                      <a:pos x="51" y="24"/>
                    </a:cxn>
                    <a:cxn ang="0">
                      <a:pos x="54" y="31"/>
                    </a:cxn>
                    <a:cxn ang="0">
                      <a:pos x="54" y="31"/>
                    </a:cxn>
                  </a:cxnLst>
                  <a:rect l="0" t="0" r="r" b="b"/>
                  <a:pathLst>
                    <a:path w="54" h="31">
                      <a:moveTo>
                        <a:pt x="54" y="31"/>
                      </a:moveTo>
                      <a:lnTo>
                        <a:pt x="54" y="31"/>
                      </a:lnTo>
                      <a:lnTo>
                        <a:pt x="51" y="31"/>
                      </a:lnTo>
                      <a:lnTo>
                        <a:pt x="48" y="31"/>
                      </a:lnTo>
                      <a:lnTo>
                        <a:pt x="40" y="29"/>
                      </a:lnTo>
                      <a:lnTo>
                        <a:pt x="34" y="26"/>
                      </a:lnTo>
                      <a:lnTo>
                        <a:pt x="26" y="22"/>
                      </a:lnTo>
                      <a:lnTo>
                        <a:pt x="12" y="10"/>
                      </a:lnTo>
                      <a:lnTo>
                        <a:pt x="6" y="5"/>
                      </a:lnTo>
                      <a:lnTo>
                        <a:pt x="0" y="0"/>
                      </a:lnTo>
                      <a:lnTo>
                        <a:pt x="0" y="0"/>
                      </a:lnTo>
                      <a:lnTo>
                        <a:pt x="7" y="1"/>
                      </a:lnTo>
                      <a:lnTo>
                        <a:pt x="16" y="4"/>
                      </a:lnTo>
                      <a:lnTo>
                        <a:pt x="23" y="6"/>
                      </a:lnTo>
                      <a:lnTo>
                        <a:pt x="32" y="9"/>
                      </a:lnTo>
                      <a:lnTo>
                        <a:pt x="39" y="13"/>
                      </a:lnTo>
                      <a:lnTo>
                        <a:pt x="46" y="19"/>
                      </a:lnTo>
                      <a:lnTo>
                        <a:pt x="51" y="24"/>
                      </a:lnTo>
                      <a:lnTo>
                        <a:pt x="54" y="31"/>
                      </a:lnTo>
                      <a:lnTo>
                        <a:pt x="54" y="31"/>
                      </a:lnTo>
                      <a:close/>
                    </a:path>
                  </a:pathLst>
                </a:custGeom>
                <a:grpFill/>
                <a:ln w="9525">
                  <a:noFill/>
                  <a:round/>
                  <a:headEnd/>
                  <a:tailEnd/>
                </a:ln>
              </p:spPr>
              <p:txBody>
                <a:bodyPr/>
                <a:lstStyle/>
                <a:p>
                  <a:pPr>
                    <a:defRPr/>
                  </a:pPr>
                  <a:endParaRPr lang="zh-CN" altLang="en-US">
                    <a:latin typeface="+mn-lt"/>
                    <a:ea typeface="+mn-ea"/>
                  </a:endParaRPr>
                </a:p>
              </p:txBody>
            </p:sp>
            <p:sp>
              <p:nvSpPr>
                <p:cNvPr id="54" name="Freeform 71"/>
                <p:cNvSpPr>
                  <a:spLocks/>
                </p:cNvSpPr>
                <p:nvPr/>
              </p:nvSpPr>
              <p:spPr bwMode="auto">
                <a:xfrm>
                  <a:off x="4689476" y="393700"/>
                  <a:ext cx="14288" cy="22225"/>
                </a:xfrm>
                <a:custGeom>
                  <a:avLst/>
                  <a:gdLst/>
                  <a:ahLst/>
                  <a:cxnLst>
                    <a:cxn ang="0">
                      <a:pos x="29" y="1"/>
                    </a:cxn>
                    <a:cxn ang="0">
                      <a:pos x="29" y="1"/>
                    </a:cxn>
                    <a:cxn ang="0">
                      <a:pos x="26" y="14"/>
                    </a:cxn>
                    <a:cxn ang="0">
                      <a:pos x="22" y="25"/>
                    </a:cxn>
                    <a:cxn ang="0">
                      <a:pos x="16" y="33"/>
                    </a:cxn>
                    <a:cxn ang="0">
                      <a:pos x="9" y="41"/>
                    </a:cxn>
                    <a:cxn ang="0">
                      <a:pos x="9" y="41"/>
                    </a:cxn>
                    <a:cxn ang="0">
                      <a:pos x="0" y="38"/>
                    </a:cxn>
                    <a:cxn ang="0">
                      <a:pos x="0" y="38"/>
                    </a:cxn>
                    <a:cxn ang="0">
                      <a:pos x="5" y="25"/>
                    </a:cxn>
                    <a:cxn ang="0">
                      <a:pos x="11" y="13"/>
                    </a:cxn>
                    <a:cxn ang="0">
                      <a:pos x="14" y="8"/>
                    </a:cxn>
                    <a:cxn ang="0">
                      <a:pos x="17" y="3"/>
                    </a:cxn>
                    <a:cxn ang="0">
                      <a:pos x="23" y="1"/>
                    </a:cxn>
                    <a:cxn ang="0">
                      <a:pos x="26" y="0"/>
                    </a:cxn>
                    <a:cxn ang="0">
                      <a:pos x="29" y="1"/>
                    </a:cxn>
                    <a:cxn ang="0">
                      <a:pos x="29" y="1"/>
                    </a:cxn>
                  </a:cxnLst>
                  <a:rect l="0" t="0" r="r" b="b"/>
                  <a:pathLst>
                    <a:path w="29" h="41">
                      <a:moveTo>
                        <a:pt x="29" y="1"/>
                      </a:moveTo>
                      <a:lnTo>
                        <a:pt x="29" y="1"/>
                      </a:lnTo>
                      <a:lnTo>
                        <a:pt x="26" y="14"/>
                      </a:lnTo>
                      <a:lnTo>
                        <a:pt x="22" y="25"/>
                      </a:lnTo>
                      <a:lnTo>
                        <a:pt x="16" y="33"/>
                      </a:lnTo>
                      <a:lnTo>
                        <a:pt x="9" y="41"/>
                      </a:lnTo>
                      <a:lnTo>
                        <a:pt x="9" y="41"/>
                      </a:lnTo>
                      <a:lnTo>
                        <a:pt x="0" y="38"/>
                      </a:lnTo>
                      <a:lnTo>
                        <a:pt x="0" y="38"/>
                      </a:lnTo>
                      <a:lnTo>
                        <a:pt x="5" y="25"/>
                      </a:lnTo>
                      <a:lnTo>
                        <a:pt x="11" y="13"/>
                      </a:lnTo>
                      <a:lnTo>
                        <a:pt x="14" y="8"/>
                      </a:lnTo>
                      <a:lnTo>
                        <a:pt x="17" y="3"/>
                      </a:lnTo>
                      <a:lnTo>
                        <a:pt x="23" y="1"/>
                      </a:lnTo>
                      <a:lnTo>
                        <a:pt x="26" y="0"/>
                      </a:lnTo>
                      <a:lnTo>
                        <a:pt x="29" y="1"/>
                      </a:lnTo>
                      <a:lnTo>
                        <a:pt x="29" y="1"/>
                      </a:lnTo>
                      <a:close/>
                    </a:path>
                  </a:pathLst>
                </a:custGeom>
                <a:grpFill/>
                <a:ln w="9525">
                  <a:noFill/>
                  <a:round/>
                  <a:headEnd/>
                  <a:tailEnd/>
                </a:ln>
              </p:spPr>
              <p:txBody>
                <a:bodyPr/>
                <a:lstStyle/>
                <a:p>
                  <a:pPr>
                    <a:defRPr/>
                  </a:pPr>
                  <a:endParaRPr lang="zh-CN" altLang="en-US">
                    <a:latin typeface="+mn-lt"/>
                    <a:ea typeface="+mn-ea"/>
                  </a:endParaRPr>
                </a:p>
              </p:txBody>
            </p:sp>
            <p:sp>
              <p:nvSpPr>
                <p:cNvPr id="55" name="Freeform 72"/>
                <p:cNvSpPr>
                  <a:spLocks/>
                </p:cNvSpPr>
                <p:nvPr/>
              </p:nvSpPr>
              <p:spPr bwMode="auto">
                <a:xfrm>
                  <a:off x="4705351" y="400050"/>
                  <a:ext cx="17463" cy="22225"/>
                </a:xfrm>
                <a:custGeom>
                  <a:avLst/>
                  <a:gdLst/>
                  <a:ahLst/>
                  <a:cxnLst>
                    <a:cxn ang="0">
                      <a:pos x="31" y="1"/>
                    </a:cxn>
                    <a:cxn ang="0">
                      <a:pos x="31" y="1"/>
                    </a:cxn>
                    <a:cxn ang="0">
                      <a:pos x="28" y="7"/>
                    </a:cxn>
                    <a:cxn ang="0">
                      <a:pos x="26" y="15"/>
                    </a:cxn>
                    <a:cxn ang="0">
                      <a:pos x="21" y="30"/>
                    </a:cxn>
                    <a:cxn ang="0">
                      <a:pos x="17" y="36"/>
                    </a:cxn>
                    <a:cxn ang="0">
                      <a:pos x="15" y="40"/>
                    </a:cxn>
                    <a:cxn ang="0">
                      <a:pos x="13" y="41"/>
                    </a:cxn>
                    <a:cxn ang="0">
                      <a:pos x="11" y="42"/>
                    </a:cxn>
                    <a:cxn ang="0">
                      <a:pos x="8" y="42"/>
                    </a:cxn>
                    <a:cxn ang="0">
                      <a:pos x="5" y="42"/>
                    </a:cxn>
                    <a:cxn ang="0">
                      <a:pos x="0" y="40"/>
                    </a:cxn>
                    <a:cxn ang="0">
                      <a:pos x="0" y="40"/>
                    </a:cxn>
                    <a:cxn ang="0">
                      <a:pos x="3" y="34"/>
                    </a:cxn>
                    <a:cxn ang="0">
                      <a:pos x="7" y="28"/>
                    </a:cxn>
                    <a:cxn ang="0">
                      <a:pos x="11" y="14"/>
                    </a:cxn>
                    <a:cxn ang="0">
                      <a:pos x="14" y="7"/>
                    </a:cxn>
                    <a:cxn ang="0">
                      <a:pos x="18" y="3"/>
                    </a:cxn>
                    <a:cxn ang="0">
                      <a:pos x="21" y="1"/>
                    </a:cxn>
                    <a:cxn ang="0">
                      <a:pos x="24" y="0"/>
                    </a:cxn>
                    <a:cxn ang="0">
                      <a:pos x="27" y="0"/>
                    </a:cxn>
                    <a:cxn ang="0">
                      <a:pos x="31" y="1"/>
                    </a:cxn>
                    <a:cxn ang="0">
                      <a:pos x="31" y="1"/>
                    </a:cxn>
                  </a:cxnLst>
                  <a:rect l="0" t="0" r="r" b="b"/>
                  <a:pathLst>
                    <a:path w="31" h="42">
                      <a:moveTo>
                        <a:pt x="31" y="1"/>
                      </a:moveTo>
                      <a:lnTo>
                        <a:pt x="31" y="1"/>
                      </a:lnTo>
                      <a:lnTo>
                        <a:pt x="28" y="7"/>
                      </a:lnTo>
                      <a:lnTo>
                        <a:pt x="26" y="15"/>
                      </a:lnTo>
                      <a:lnTo>
                        <a:pt x="21" y="30"/>
                      </a:lnTo>
                      <a:lnTo>
                        <a:pt x="17" y="36"/>
                      </a:lnTo>
                      <a:lnTo>
                        <a:pt x="15" y="40"/>
                      </a:lnTo>
                      <a:lnTo>
                        <a:pt x="13" y="41"/>
                      </a:lnTo>
                      <a:lnTo>
                        <a:pt x="11" y="42"/>
                      </a:lnTo>
                      <a:lnTo>
                        <a:pt x="8" y="42"/>
                      </a:lnTo>
                      <a:lnTo>
                        <a:pt x="5" y="42"/>
                      </a:lnTo>
                      <a:lnTo>
                        <a:pt x="0" y="40"/>
                      </a:lnTo>
                      <a:lnTo>
                        <a:pt x="0" y="40"/>
                      </a:lnTo>
                      <a:lnTo>
                        <a:pt x="3" y="34"/>
                      </a:lnTo>
                      <a:lnTo>
                        <a:pt x="7" y="28"/>
                      </a:lnTo>
                      <a:lnTo>
                        <a:pt x="11" y="14"/>
                      </a:lnTo>
                      <a:lnTo>
                        <a:pt x="14" y="7"/>
                      </a:lnTo>
                      <a:lnTo>
                        <a:pt x="18" y="3"/>
                      </a:lnTo>
                      <a:lnTo>
                        <a:pt x="21" y="1"/>
                      </a:lnTo>
                      <a:lnTo>
                        <a:pt x="24" y="0"/>
                      </a:lnTo>
                      <a:lnTo>
                        <a:pt x="27" y="0"/>
                      </a:lnTo>
                      <a:lnTo>
                        <a:pt x="31" y="1"/>
                      </a:lnTo>
                      <a:lnTo>
                        <a:pt x="31" y="1"/>
                      </a:lnTo>
                      <a:close/>
                    </a:path>
                  </a:pathLst>
                </a:custGeom>
                <a:grpFill/>
                <a:ln w="9525">
                  <a:noFill/>
                  <a:round/>
                  <a:headEnd/>
                  <a:tailEnd/>
                </a:ln>
              </p:spPr>
              <p:txBody>
                <a:bodyPr/>
                <a:lstStyle/>
                <a:p>
                  <a:pPr>
                    <a:defRPr/>
                  </a:pPr>
                  <a:endParaRPr lang="zh-CN" altLang="en-US">
                    <a:latin typeface="+mn-lt"/>
                    <a:ea typeface="+mn-ea"/>
                  </a:endParaRPr>
                </a:p>
              </p:txBody>
            </p:sp>
            <p:sp>
              <p:nvSpPr>
                <p:cNvPr id="56" name="Freeform 73"/>
                <p:cNvSpPr>
                  <a:spLocks/>
                </p:cNvSpPr>
                <p:nvPr/>
              </p:nvSpPr>
              <p:spPr bwMode="auto">
                <a:xfrm>
                  <a:off x="4752976" y="425450"/>
                  <a:ext cx="14288" cy="22225"/>
                </a:xfrm>
                <a:custGeom>
                  <a:avLst/>
                  <a:gdLst/>
                  <a:ahLst/>
                  <a:cxnLst>
                    <a:cxn ang="0">
                      <a:pos x="27" y="3"/>
                    </a:cxn>
                    <a:cxn ang="0">
                      <a:pos x="27" y="3"/>
                    </a:cxn>
                    <a:cxn ang="0">
                      <a:pos x="24" y="9"/>
                    </a:cxn>
                    <a:cxn ang="0">
                      <a:pos x="20" y="15"/>
                    </a:cxn>
                    <a:cxn ang="0">
                      <a:pos x="17" y="28"/>
                    </a:cxn>
                    <a:cxn ang="0">
                      <a:pos x="14" y="34"/>
                    </a:cxn>
                    <a:cxn ang="0">
                      <a:pos x="11" y="40"/>
                    </a:cxn>
                    <a:cxn ang="0">
                      <a:pos x="9" y="41"/>
                    </a:cxn>
                    <a:cxn ang="0">
                      <a:pos x="7" y="42"/>
                    </a:cxn>
                    <a:cxn ang="0">
                      <a:pos x="3" y="42"/>
                    </a:cxn>
                    <a:cxn ang="0">
                      <a:pos x="0" y="42"/>
                    </a:cxn>
                    <a:cxn ang="0">
                      <a:pos x="0" y="42"/>
                    </a:cxn>
                    <a:cxn ang="0">
                      <a:pos x="3" y="32"/>
                    </a:cxn>
                    <a:cxn ang="0">
                      <a:pos x="5" y="22"/>
                    </a:cxn>
                    <a:cxn ang="0">
                      <a:pos x="8" y="11"/>
                    </a:cxn>
                    <a:cxn ang="0">
                      <a:pos x="11" y="1"/>
                    </a:cxn>
                    <a:cxn ang="0">
                      <a:pos x="11" y="1"/>
                    </a:cxn>
                    <a:cxn ang="0">
                      <a:pos x="15" y="0"/>
                    </a:cxn>
                    <a:cxn ang="0">
                      <a:pos x="19" y="0"/>
                    </a:cxn>
                    <a:cxn ang="0">
                      <a:pos x="23" y="1"/>
                    </a:cxn>
                    <a:cxn ang="0">
                      <a:pos x="27" y="3"/>
                    </a:cxn>
                    <a:cxn ang="0">
                      <a:pos x="27" y="3"/>
                    </a:cxn>
                  </a:cxnLst>
                  <a:rect l="0" t="0" r="r" b="b"/>
                  <a:pathLst>
                    <a:path w="27" h="42">
                      <a:moveTo>
                        <a:pt x="27" y="3"/>
                      </a:moveTo>
                      <a:lnTo>
                        <a:pt x="27" y="3"/>
                      </a:lnTo>
                      <a:lnTo>
                        <a:pt x="24" y="9"/>
                      </a:lnTo>
                      <a:lnTo>
                        <a:pt x="20" y="15"/>
                      </a:lnTo>
                      <a:lnTo>
                        <a:pt x="17" y="28"/>
                      </a:lnTo>
                      <a:lnTo>
                        <a:pt x="14" y="34"/>
                      </a:lnTo>
                      <a:lnTo>
                        <a:pt x="11" y="40"/>
                      </a:lnTo>
                      <a:lnTo>
                        <a:pt x="9" y="41"/>
                      </a:lnTo>
                      <a:lnTo>
                        <a:pt x="7" y="42"/>
                      </a:lnTo>
                      <a:lnTo>
                        <a:pt x="3" y="42"/>
                      </a:lnTo>
                      <a:lnTo>
                        <a:pt x="0" y="42"/>
                      </a:lnTo>
                      <a:lnTo>
                        <a:pt x="0" y="42"/>
                      </a:lnTo>
                      <a:lnTo>
                        <a:pt x="3" y="32"/>
                      </a:lnTo>
                      <a:lnTo>
                        <a:pt x="5" y="22"/>
                      </a:lnTo>
                      <a:lnTo>
                        <a:pt x="8" y="11"/>
                      </a:lnTo>
                      <a:lnTo>
                        <a:pt x="11" y="1"/>
                      </a:lnTo>
                      <a:lnTo>
                        <a:pt x="11" y="1"/>
                      </a:lnTo>
                      <a:lnTo>
                        <a:pt x="15" y="0"/>
                      </a:lnTo>
                      <a:lnTo>
                        <a:pt x="19" y="0"/>
                      </a:lnTo>
                      <a:lnTo>
                        <a:pt x="23" y="1"/>
                      </a:lnTo>
                      <a:lnTo>
                        <a:pt x="27" y="3"/>
                      </a:lnTo>
                      <a:lnTo>
                        <a:pt x="27" y="3"/>
                      </a:lnTo>
                      <a:close/>
                    </a:path>
                  </a:pathLst>
                </a:custGeom>
                <a:grpFill/>
                <a:ln w="9525">
                  <a:noFill/>
                  <a:round/>
                  <a:headEnd/>
                  <a:tailEnd/>
                </a:ln>
              </p:spPr>
              <p:txBody>
                <a:bodyPr/>
                <a:lstStyle/>
                <a:p>
                  <a:pPr>
                    <a:defRPr/>
                  </a:pPr>
                  <a:endParaRPr lang="zh-CN" altLang="en-US">
                    <a:latin typeface="+mn-lt"/>
                    <a:ea typeface="+mn-ea"/>
                  </a:endParaRPr>
                </a:p>
              </p:txBody>
            </p:sp>
            <p:sp>
              <p:nvSpPr>
                <p:cNvPr id="57" name="Freeform 74"/>
                <p:cNvSpPr>
                  <a:spLocks/>
                </p:cNvSpPr>
                <p:nvPr/>
              </p:nvSpPr>
              <p:spPr bwMode="auto">
                <a:xfrm>
                  <a:off x="4768851" y="430213"/>
                  <a:ext cx="14288" cy="20638"/>
                </a:xfrm>
                <a:custGeom>
                  <a:avLst/>
                  <a:gdLst/>
                  <a:ahLst/>
                  <a:cxnLst>
                    <a:cxn ang="0">
                      <a:pos x="27" y="2"/>
                    </a:cxn>
                    <a:cxn ang="0">
                      <a:pos x="27" y="2"/>
                    </a:cxn>
                    <a:cxn ang="0">
                      <a:pos x="24" y="15"/>
                    </a:cxn>
                    <a:cxn ang="0">
                      <a:pos x="21" y="21"/>
                    </a:cxn>
                    <a:cxn ang="0">
                      <a:pos x="18" y="27"/>
                    </a:cxn>
                    <a:cxn ang="0">
                      <a:pos x="15" y="32"/>
                    </a:cxn>
                    <a:cxn ang="0">
                      <a:pos x="11" y="35"/>
                    </a:cxn>
                    <a:cxn ang="0">
                      <a:pos x="6" y="37"/>
                    </a:cxn>
                    <a:cxn ang="0">
                      <a:pos x="0" y="38"/>
                    </a:cxn>
                    <a:cxn ang="0">
                      <a:pos x="0" y="38"/>
                    </a:cxn>
                    <a:cxn ang="0">
                      <a:pos x="2" y="27"/>
                    </a:cxn>
                    <a:cxn ang="0">
                      <a:pos x="4" y="19"/>
                    </a:cxn>
                    <a:cxn ang="0">
                      <a:pos x="6" y="13"/>
                    </a:cxn>
                    <a:cxn ang="0">
                      <a:pos x="10" y="6"/>
                    </a:cxn>
                    <a:cxn ang="0">
                      <a:pos x="14" y="2"/>
                    </a:cxn>
                    <a:cxn ang="0">
                      <a:pos x="17" y="1"/>
                    </a:cxn>
                    <a:cxn ang="0">
                      <a:pos x="19" y="0"/>
                    </a:cxn>
                    <a:cxn ang="0">
                      <a:pos x="24" y="1"/>
                    </a:cxn>
                    <a:cxn ang="0">
                      <a:pos x="27" y="2"/>
                    </a:cxn>
                    <a:cxn ang="0">
                      <a:pos x="27" y="2"/>
                    </a:cxn>
                  </a:cxnLst>
                  <a:rect l="0" t="0" r="r" b="b"/>
                  <a:pathLst>
                    <a:path w="27" h="38">
                      <a:moveTo>
                        <a:pt x="27" y="2"/>
                      </a:moveTo>
                      <a:lnTo>
                        <a:pt x="27" y="2"/>
                      </a:lnTo>
                      <a:lnTo>
                        <a:pt x="24" y="15"/>
                      </a:lnTo>
                      <a:lnTo>
                        <a:pt x="21" y="21"/>
                      </a:lnTo>
                      <a:lnTo>
                        <a:pt x="18" y="27"/>
                      </a:lnTo>
                      <a:lnTo>
                        <a:pt x="15" y="32"/>
                      </a:lnTo>
                      <a:lnTo>
                        <a:pt x="11" y="35"/>
                      </a:lnTo>
                      <a:lnTo>
                        <a:pt x="6" y="37"/>
                      </a:lnTo>
                      <a:lnTo>
                        <a:pt x="0" y="38"/>
                      </a:lnTo>
                      <a:lnTo>
                        <a:pt x="0" y="38"/>
                      </a:lnTo>
                      <a:lnTo>
                        <a:pt x="2" y="27"/>
                      </a:lnTo>
                      <a:lnTo>
                        <a:pt x="4" y="19"/>
                      </a:lnTo>
                      <a:lnTo>
                        <a:pt x="6" y="13"/>
                      </a:lnTo>
                      <a:lnTo>
                        <a:pt x="10" y="6"/>
                      </a:lnTo>
                      <a:lnTo>
                        <a:pt x="14" y="2"/>
                      </a:lnTo>
                      <a:lnTo>
                        <a:pt x="17" y="1"/>
                      </a:lnTo>
                      <a:lnTo>
                        <a:pt x="19" y="0"/>
                      </a:lnTo>
                      <a:lnTo>
                        <a:pt x="24" y="1"/>
                      </a:lnTo>
                      <a:lnTo>
                        <a:pt x="27" y="2"/>
                      </a:lnTo>
                      <a:lnTo>
                        <a:pt x="27" y="2"/>
                      </a:lnTo>
                      <a:close/>
                    </a:path>
                  </a:pathLst>
                </a:custGeom>
                <a:grpFill/>
                <a:ln w="9525">
                  <a:noFill/>
                  <a:round/>
                  <a:headEnd/>
                  <a:tailEnd/>
                </a:ln>
              </p:spPr>
              <p:txBody>
                <a:bodyPr/>
                <a:lstStyle/>
                <a:p>
                  <a:pPr>
                    <a:defRPr/>
                  </a:pPr>
                  <a:endParaRPr lang="zh-CN" altLang="en-US">
                    <a:latin typeface="+mn-lt"/>
                    <a:ea typeface="+mn-ea"/>
                  </a:endParaRPr>
                </a:p>
              </p:txBody>
            </p:sp>
            <p:sp>
              <p:nvSpPr>
                <p:cNvPr id="58" name="Freeform 75"/>
                <p:cNvSpPr>
                  <a:spLocks/>
                </p:cNvSpPr>
                <p:nvPr/>
              </p:nvSpPr>
              <p:spPr bwMode="auto">
                <a:xfrm>
                  <a:off x="4786313" y="438150"/>
                  <a:ext cx="11113" cy="22225"/>
                </a:xfrm>
                <a:custGeom>
                  <a:avLst/>
                  <a:gdLst/>
                  <a:ahLst/>
                  <a:cxnLst>
                    <a:cxn ang="0">
                      <a:pos x="23" y="2"/>
                    </a:cxn>
                    <a:cxn ang="0">
                      <a:pos x="23" y="2"/>
                    </a:cxn>
                    <a:cxn ang="0">
                      <a:pos x="21" y="15"/>
                    </a:cxn>
                    <a:cxn ang="0">
                      <a:pos x="16" y="26"/>
                    </a:cxn>
                    <a:cxn ang="0">
                      <a:pos x="13" y="32"/>
                    </a:cxn>
                    <a:cxn ang="0">
                      <a:pos x="10" y="36"/>
                    </a:cxn>
                    <a:cxn ang="0">
                      <a:pos x="6" y="39"/>
                    </a:cxn>
                    <a:cxn ang="0">
                      <a:pos x="1" y="42"/>
                    </a:cxn>
                    <a:cxn ang="0">
                      <a:pos x="1" y="42"/>
                    </a:cxn>
                    <a:cxn ang="0">
                      <a:pos x="0" y="36"/>
                    </a:cxn>
                    <a:cxn ang="0">
                      <a:pos x="1" y="29"/>
                    </a:cxn>
                    <a:cxn ang="0">
                      <a:pos x="2" y="20"/>
                    </a:cxn>
                    <a:cxn ang="0">
                      <a:pos x="4" y="13"/>
                    </a:cxn>
                    <a:cxn ang="0">
                      <a:pos x="8" y="5"/>
                    </a:cxn>
                    <a:cxn ang="0">
                      <a:pos x="12" y="1"/>
                    </a:cxn>
                    <a:cxn ang="0">
                      <a:pos x="14" y="0"/>
                    </a:cxn>
                    <a:cxn ang="0">
                      <a:pos x="17" y="0"/>
                    </a:cxn>
                    <a:cxn ang="0">
                      <a:pos x="19" y="0"/>
                    </a:cxn>
                    <a:cxn ang="0">
                      <a:pos x="23" y="2"/>
                    </a:cxn>
                    <a:cxn ang="0">
                      <a:pos x="23" y="2"/>
                    </a:cxn>
                  </a:cxnLst>
                  <a:rect l="0" t="0" r="r" b="b"/>
                  <a:pathLst>
                    <a:path w="23" h="42">
                      <a:moveTo>
                        <a:pt x="23" y="2"/>
                      </a:moveTo>
                      <a:lnTo>
                        <a:pt x="23" y="2"/>
                      </a:lnTo>
                      <a:lnTo>
                        <a:pt x="21" y="15"/>
                      </a:lnTo>
                      <a:lnTo>
                        <a:pt x="16" y="26"/>
                      </a:lnTo>
                      <a:lnTo>
                        <a:pt x="13" y="32"/>
                      </a:lnTo>
                      <a:lnTo>
                        <a:pt x="10" y="36"/>
                      </a:lnTo>
                      <a:lnTo>
                        <a:pt x="6" y="39"/>
                      </a:lnTo>
                      <a:lnTo>
                        <a:pt x="1" y="42"/>
                      </a:lnTo>
                      <a:lnTo>
                        <a:pt x="1" y="42"/>
                      </a:lnTo>
                      <a:lnTo>
                        <a:pt x="0" y="36"/>
                      </a:lnTo>
                      <a:lnTo>
                        <a:pt x="1" y="29"/>
                      </a:lnTo>
                      <a:lnTo>
                        <a:pt x="2" y="20"/>
                      </a:lnTo>
                      <a:lnTo>
                        <a:pt x="4" y="13"/>
                      </a:lnTo>
                      <a:lnTo>
                        <a:pt x="8" y="5"/>
                      </a:lnTo>
                      <a:lnTo>
                        <a:pt x="12" y="1"/>
                      </a:lnTo>
                      <a:lnTo>
                        <a:pt x="14" y="0"/>
                      </a:lnTo>
                      <a:lnTo>
                        <a:pt x="17" y="0"/>
                      </a:lnTo>
                      <a:lnTo>
                        <a:pt x="19" y="0"/>
                      </a:lnTo>
                      <a:lnTo>
                        <a:pt x="23" y="2"/>
                      </a:lnTo>
                      <a:lnTo>
                        <a:pt x="23" y="2"/>
                      </a:lnTo>
                      <a:close/>
                    </a:path>
                  </a:pathLst>
                </a:custGeom>
                <a:grpFill/>
                <a:ln w="9525">
                  <a:noFill/>
                  <a:round/>
                  <a:headEnd/>
                  <a:tailEnd/>
                </a:ln>
              </p:spPr>
              <p:txBody>
                <a:bodyPr/>
                <a:lstStyle/>
                <a:p>
                  <a:pPr>
                    <a:defRPr/>
                  </a:pPr>
                  <a:endParaRPr lang="zh-CN" altLang="en-US">
                    <a:latin typeface="+mn-lt"/>
                    <a:ea typeface="+mn-ea"/>
                  </a:endParaRPr>
                </a:p>
              </p:txBody>
            </p:sp>
            <p:sp>
              <p:nvSpPr>
                <p:cNvPr id="59" name="Freeform 76"/>
                <p:cNvSpPr>
                  <a:spLocks/>
                </p:cNvSpPr>
                <p:nvPr/>
              </p:nvSpPr>
              <p:spPr bwMode="auto">
                <a:xfrm>
                  <a:off x="4803776" y="449263"/>
                  <a:ext cx="14288" cy="20638"/>
                </a:xfrm>
                <a:custGeom>
                  <a:avLst/>
                  <a:gdLst/>
                  <a:ahLst/>
                  <a:cxnLst>
                    <a:cxn ang="0">
                      <a:pos x="28" y="2"/>
                    </a:cxn>
                    <a:cxn ang="0">
                      <a:pos x="28" y="2"/>
                    </a:cxn>
                    <a:cxn ang="0">
                      <a:pos x="24" y="15"/>
                    </a:cxn>
                    <a:cxn ang="0">
                      <a:pos x="23" y="20"/>
                    </a:cxn>
                    <a:cxn ang="0">
                      <a:pos x="20" y="27"/>
                    </a:cxn>
                    <a:cxn ang="0">
                      <a:pos x="16" y="32"/>
                    </a:cxn>
                    <a:cxn ang="0">
                      <a:pos x="13" y="36"/>
                    </a:cxn>
                    <a:cxn ang="0">
                      <a:pos x="7" y="39"/>
                    </a:cxn>
                    <a:cxn ang="0">
                      <a:pos x="0" y="41"/>
                    </a:cxn>
                    <a:cxn ang="0">
                      <a:pos x="0" y="41"/>
                    </a:cxn>
                    <a:cxn ang="0">
                      <a:pos x="5" y="27"/>
                    </a:cxn>
                    <a:cxn ang="0">
                      <a:pos x="7" y="18"/>
                    </a:cxn>
                    <a:cxn ang="0">
                      <a:pos x="9" y="12"/>
                    </a:cxn>
                    <a:cxn ang="0">
                      <a:pos x="12" y="5"/>
                    </a:cxn>
                    <a:cxn ang="0">
                      <a:pos x="16" y="1"/>
                    </a:cxn>
                    <a:cxn ang="0">
                      <a:pos x="19" y="0"/>
                    </a:cxn>
                    <a:cxn ang="0">
                      <a:pos x="22" y="0"/>
                    </a:cxn>
                    <a:cxn ang="0">
                      <a:pos x="25" y="0"/>
                    </a:cxn>
                    <a:cxn ang="0">
                      <a:pos x="28" y="2"/>
                    </a:cxn>
                    <a:cxn ang="0">
                      <a:pos x="28" y="2"/>
                    </a:cxn>
                  </a:cxnLst>
                  <a:rect l="0" t="0" r="r" b="b"/>
                  <a:pathLst>
                    <a:path w="28" h="41">
                      <a:moveTo>
                        <a:pt x="28" y="2"/>
                      </a:moveTo>
                      <a:lnTo>
                        <a:pt x="28" y="2"/>
                      </a:lnTo>
                      <a:lnTo>
                        <a:pt x="24" y="15"/>
                      </a:lnTo>
                      <a:lnTo>
                        <a:pt x="23" y="20"/>
                      </a:lnTo>
                      <a:lnTo>
                        <a:pt x="20" y="27"/>
                      </a:lnTo>
                      <a:lnTo>
                        <a:pt x="16" y="32"/>
                      </a:lnTo>
                      <a:lnTo>
                        <a:pt x="13" y="36"/>
                      </a:lnTo>
                      <a:lnTo>
                        <a:pt x="7" y="39"/>
                      </a:lnTo>
                      <a:lnTo>
                        <a:pt x="0" y="41"/>
                      </a:lnTo>
                      <a:lnTo>
                        <a:pt x="0" y="41"/>
                      </a:lnTo>
                      <a:lnTo>
                        <a:pt x="5" y="27"/>
                      </a:lnTo>
                      <a:lnTo>
                        <a:pt x="7" y="18"/>
                      </a:lnTo>
                      <a:lnTo>
                        <a:pt x="9" y="12"/>
                      </a:lnTo>
                      <a:lnTo>
                        <a:pt x="12" y="5"/>
                      </a:lnTo>
                      <a:lnTo>
                        <a:pt x="16" y="1"/>
                      </a:lnTo>
                      <a:lnTo>
                        <a:pt x="19" y="0"/>
                      </a:lnTo>
                      <a:lnTo>
                        <a:pt x="22" y="0"/>
                      </a:lnTo>
                      <a:lnTo>
                        <a:pt x="25" y="0"/>
                      </a:lnTo>
                      <a:lnTo>
                        <a:pt x="28" y="2"/>
                      </a:lnTo>
                      <a:lnTo>
                        <a:pt x="28" y="2"/>
                      </a:lnTo>
                      <a:close/>
                    </a:path>
                  </a:pathLst>
                </a:custGeom>
                <a:grpFill/>
                <a:ln w="9525">
                  <a:noFill/>
                  <a:round/>
                  <a:headEnd/>
                  <a:tailEnd/>
                </a:ln>
              </p:spPr>
              <p:txBody>
                <a:bodyPr/>
                <a:lstStyle/>
                <a:p>
                  <a:pPr>
                    <a:defRPr/>
                  </a:pPr>
                  <a:endParaRPr lang="zh-CN" altLang="en-US">
                    <a:latin typeface="+mn-lt"/>
                    <a:ea typeface="+mn-ea"/>
                  </a:endParaRPr>
                </a:p>
              </p:txBody>
            </p:sp>
            <p:sp>
              <p:nvSpPr>
                <p:cNvPr id="60" name="Freeform 77"/>
                <p:cNvSpPr>
                  <a:spLocks/>
                </p:cNvSpPr>
                <p:nvPr/>
              </p:nvSpPr>
              <p:spPr bwMode="auto">
                <a:xfrm>
                  <a:off x="4906963" y="466725"/>
                  <a:ext cx="26988" cy="57150"/>
                </a:xfrm>
                <a:custGeom>
                  <a:avLst/>
                  <a:gdLst/>
                  <a:ahLst/>
                  <a:cxnLst>
                    <a:cxn ang="0">
                      <a:pos x="52" y="2"/>
                    </a:cxn>
                    <a:cxn ang="0">
                      <a:pos x="52" y="2"/>
                    </a:cxn>
                    <a:cxn ang="0">
                      <a:pos x="52" y="12"/>
                    </a:cxn>
                    <a:cxn ang="0">
                      <a:pos x="49" y="22"/>
                    </a:cxn>
                    <a:cxn ang="0">
                      <a:pos x="45" y="31"/>
                    </a:cxn>
                    <a:cxn ang="0">
                      <a:pos x="40" y="41"/>
                    </a:cxn>
                    <a:cxn ang="0">
                      <a:pos x="36" y="50"/>
                    </a:cxn>
                    <a:cxn ang="0">
                      <a:pos x="31" y="59"/>
                    </a:cxn>
                    <a:cxn ang="0">
                      <a:pos x="29" y="69"/>
                    </a:cxn>
                    <a:cxn ang="0">
                      <a:pos x="28" y="78"/>
                    </a:cxn>
                    <a:cxn ang="0">
                      <a:pos x="28" y="78"/>
                    </a:cxn>
                    <a:cxn ang="0">
                      <a:pos x="24" y="82"/>
                    </a:cxn>
                    <a:cxn ang="0">
                      <a:pos x="21" y="86"/>
                    </a:cxn>
                    <a:cxn ang="0">
                      <a:pos x="16" y="96"/>
                    </a:cxn>
                    <a:cxn ang="0">
                      <a:pos x="14" y="100"/>
                    </a:cxn>
                    <a:cxn ang="0">
                      <a:pos x="11" y="104"/>
                    </a:cxn>
                    <a:cxn ang="0">
                      <a:pos x="7" y="106"/>
                    </a:cxn>
                    <a:cxn ang="0">
                      <a:pos x="0" y="107"/>
                    </a:cxn>
                    <a:cxn ang="0">
                      <a:pos x="0" y="107"/>
                    </a:cxn>
                    <a:cxn ang="0">
                      <a:pos x="22" y="52"/>
                    </a:cxn>
                    <a:cxn ang="0">
                      <a:pos x="32" y="25"/>
                    </a:cxn>
                    <a:cxn ang="0">
                      <a:pos x="39" y="12"/>
                    </a:cxn>
                    <a:cxn ang="0">
                      <a:pos x="46" y="0"/>
                    </a:cxn>
                    <a:cxn ang="0">
                      <a:pos x="46" y="0"/>
                    </a:cxn>
                    <a:cxn ang="0">
                      <a:pos x="49" y="0"/>
                    </a:cxn>
                    <a:cxn ang="0">
                      <a:pos x="50" y="1"/>
                    </a:cxn>
                    <a:cxn ang="0">
                      <a:pos x="51" y="1"/>
                    </a:cxn>
                    <a:cxn ang="0">
                      <a:pos x="52" y="2"/>
                    </a:cxn>
                    <a:cxn ang="0">
                      <a:pos x="52" y="2"/>
                    </a:cxn>
                  </a:cxnLst>
                  <a:rect l="0" t="0" r="r" b="b"/>
                  <a:pathLst>
                    <a:path w="52" h="107">
                      <a:moveTo>
                        <a:pt x="52" y="2"/>
                      </a:moveTo>
                      <a:lnTo>
                        <a:pt x="52" y="2"/>
                      </a:lnTo>
                      <a:lnTo>
                        <a:pt x="52" y="12"/>
                      </a:lnTo>
                      <a:lnTo>
                        <a:pt x="49" y="22"/>
                      </a:lnTo>
                      <a:lnTo>
                        <a:pt x="45" y="31"/>
                      </a:lnTo>
                      <a:lnTo>
                        <a:pt x="40" y="41"/>
                      </a:lnTo>
                      <a:lnTo>
                        <a:pt x="36" y="50"/>
                      </a:lnTo>
                      <a:lnTo>
                        <a:pt x="31" y="59"/>
                      </a:lnTo>
                      <a:lnTo>
                        <a:pt x="29" y="69"/>
                      </a:lnTo>
                      <a:lnTo>
                        <a:pt x="28" y="78"/>
                      </a:lnTo>
                      <a:lnTo>
                        <a:pt x="28" y="78"/>
                      </a:lnTo>
                      <a:lnTo>
                        <a:pt x="24" y="82"/>
                      </a:lnTo>
                      <a:lnTo>
                        <a:pt x="21" y="86"/>
                      </a:lnTo>
                      <a:lnTo>
                        <a:pt x="16" y="96"/>
                      </a:lnTo>
                      <a:lnTo>
                        <a:pt x="14" y="100"/>
                      </a:lnTo>
                      <a:lnTo>
                        <a:pt x="11" y="104"/>
                      </a:lnTo>
                      <a:lnTo>
                        <a:pt x="7" y="106"/>
                      </a:lnTo>
                      <a:lnTo>
                        <a:pt x="0" y="107"/>
                      </a:lnTo>
                      <a:lnTo>
                        <a:pt x="0" y="107"/>
                      </a:lnTo>
                      <a:lnTo>
                        <a:pt x="22" y="52"/>
                      </a:lnTo>
                      <a:lnTo>
                        <a:pt x="32" y="25"/>
                      </a:lnTo>
                      <a:lnTo>
                        <a:pt x="39" y="12"/>
                      </a:lnTo>
                      <a:lnTo>
                        <a:pt x="46" y="0"/>
                      </a:lnTo>
                      <a:lnTo>
                        <a:pt x="46" y="0"/>
                      </a:lnTo>
                      <a:lnTo>
                        <a:pt x="49" y="0"/>
                      </a:lnTo>
                      <a:lnTo>
                        <a:pt x="50" y="1"/>
                      </a:lnTo>
                      <a:lnTo>
                        <a:pt x="51" y="1"/>
                      </a:lnTo>
                      <a:lnTo>
                        <a:pt x="52" y="2"/>
                      </a:lnTo>
                      <a:lnTo>
                        <a:pt x="52" y="2"/>
                      </a:lnTo>
                      <a:close/>
                    </a:path>
                  </a:pathLst>
                </a:custGeom>
                <a:grpFill/>
                <a:ln w="9525">
                  <a:noFill/>
                  <a:round/>
                  <a:headEnd/>
                  <a:tailEnd/>
                </a:ln>
              </p:spPr>
              <p:txBody>
                <a:bodyPr/>
                <a:lstStyle/>
                <a:p>
                  <a:pPr>
                    <a:defRPr/>
                  </a:pPr>
                  <a:endParaRPr lang="zh-CN" altLang="en-US">
                    <a:latin typeface="+mn-lt"/>
                    <a:ea typeface="+mn-ea"/>
                  </a:endParaRPr>
                </a:p>
              </p:txBody>
            </p:sp>
            <p:sp>
              <p:nvSpPr>
                <p:cNvPr id="61" name="Freeform 78"/>
                <p:cNvSpPr>
                  <a:spLocks/>
                </p:cNvSpPr>
                <p:nvPr/>
              </p:nvSpPr>
              <p:spPr bwMode="auto">
                <a:xfrm>
                  <a:off x="4851401" y="471488"/>
                  <a:ext cx="14288" cy="19050"/>
                </a:xfrm>
                <a:custGeom>
                  <a:avLst/>
                  <a:gdLst/>
                  <a:ahLst/>
                  <a:cxnLst>
                    <a:cxn ang="0">
                      <a:pos x="26" y="0"/>
                    </a:cxn>
                    <a:cxn ang="0">
                      <a:pos x="26" y="0"/>
                    </a:cxn>
                    <a:cxn ang="0">
                      <a:pos x="23" y="12"/>
                    </a:cxn>
                    <a:cxn ang="0">
                      <a:pos x="21" y="17"/>
                    </a:cxn>
                    <a:cxn ang="0">
                      <a:pos x="18" y="22"/>
                    </a:cxn>
                    <a:cxn ang="0">
                      <a:pos x="14" y="27"/>
                    </a:cxn>
                    <a:cxn ang="0">
                      <a:pos x="10" y="30"/>
                    </a:cxn>
                    <a:cxn ang="0">
                      <a:pos x="6" y="33"/>
                    </a:cxn>
                    <a:cxn ang="0">
                      <a:pos x="0" y="34"/>
                    </a:cxn>
                    <a:cxn ang="0">
                      <a:pos x="0" y="34"/>
                    </a:cxn>
                    <a:cxn ang="0">
                      <a:pos x="0" y="30"/>
                    </a:cxn>
                    <a:cxn ang="0">
                      <a:pos x="0" y="25"/>
                    </a:cxn>
                    <a:cxn ang="0">
                      <a:pos x="3" y="18"/>
                    </a:cxn>
                    <a:cxn ang="0">
                      <a:pos x="6" y="12"/>
                    </a:cxn>
                    <a:cxn ang="0">
                      <a:pos x="9" y="6"/>
                    </a:cxn>
                    <a:cxn ang="0">
                      <a:pos x="14" y="2"/>
                    </a:cxn>
                    <a:cxn ang="0">
                      <a:pos x="20" y="0"/>
                    </a:cxn>
                    <a:cxn ang="0">
                      <a:pos x="23" y="0"/>
                    </a:cxn>
                    <a:cxn ang="0">
                      <a:pos x="26" y="0"/>
                    </a:cxn>
                    <a:cxn ang="0">
                      <a:pos x="26" y="0"/>
                    </a:cxn>
                  </a:cxnLst>
                  <a:rect l="0" t="0" r="r" b="b"/>
                  <a:pathLst>
                    <a:path w="26" h="34">
                      <a:moveTo>
                        <a:pt x="26" y="0"/>
                      </a:moveTo>
                      <a:lnTo>
                        <a:pt x="26" y="0"/>
                      </a:lnTo>
                      <a:lnTo>
                        <a:pt x="23" y="12"/>
                      </a:lnTo>
                      <a:lnTo>
                        <a:pt x="21" y="17"/>
                      </a:lnTo>
                      <a:lnTo>
                        <a:pt x="18" y="22"/>
                      </a:lnTo>
                      <a:lnTo>
                        <a:pt x="14" y="27"/>
                      </a:lnTo>
                      <a:lnTo>
                        <a:pt x="10" y="30"/>
                      </a:lnTo>
                      <a:lnTo>
                        <a:pt x="6" y="33"/>
                      </a:lnTo>
                      <a:lnTo>
                        <a:pt x="0" y="34"/>
                      </a:lnTo>
                      <a:lnTo>
                        <a:pt x="0" y="34"/>
                      </a:lnTo>
                      <a:lnTo>
                        <a:pt x="0" y="30"/>
                      </a:lnTo>
                      <a:lnTo>
                        <a:pt x="0" y="25"/>
                      </a:lnTo>
                      <a:lnTo>
                        <a:pt x="3" y="18"/>
                      </a:lnTo>
                      <a:lnTo>
                        <a:pt x="6" y="12"/>
                      </a:lnTo>
                      <a:lnTo>
                        <a:pt x="9" y="6"/>
                      </a:lnTo>
                      <a:lnTo>
                        <a:pt x="14" y="2"/>
                      </a:lnTo>
                      <a:lnTo>
                        <a:pt x="20" y="0"/>
                      </a:lnTo>
                      <a:lnTo>
                        <a:pt x="23" y="0"/>
                      </a:lnTo>
                      <a:lnTo>
                        <a:pt x="26" y="0"/>
                      </a:lnTo>
                      <a:lnTo>
                        <a:pt x="26" y="0"/>
                      </a:lnTo>
                      <a:close/>
                    </a:path>
                  </a:pathLst>
                </a:custGeom>
                <a:grpFill/>
                <a:ln w="9525">
                  <a:noFill/>
                  <a:round/>
                  <a:headEnd/>
                  <a:tailEnd/>
                </a:ln>
              </p:spPr>
              <p:txBody>
                <a:bodyPr/>
                <a:lstStyle/>
                <a:p>
                  <a:pPr>
                    <a:defRPr/>
                  </a:pPr>
                  <a:endParaRPr lang="zh-CN" altLang="en-US">
                    <a:latin typeface="+mn-lt"/>
                    <a:ea typeface="+mn-ea"/>
                  </a:endParaRPr>
                </a:p>
              </p:txBody>
            </p:sp>
            <p:sp>
              <p:nvSpPr>
                <p:cNvPr id="62" name="Freeform 79"/>
                <p:cNvSpPr>
                  <a:spLocks/>
                </p:cNvSpPr>
                <p:nvPr/>
              </p:nvSpPr>
              <p:spPr bwMode="auto">
                <a:xfrm>
                  <a:off x="4865688" y="482600"/>
                  <a:ext cx="12700" cy="15875"/>
                </a:xfrm>
                <a:custGeom>
                  <a:avLst/>
                  <a:gdLst/>
                  <a:ahLst/>
                  <a:cxnLst>
                    <a:cxn ang="0">
                      <a:pos x="25" y="3"/>
                    </a:cxn>
                    <a:cxn ang="0">
                      <a:pos x="25" y="3"/>
                    </a:cxn>
                    <a:cxn ang="0">
                      <a:pos x="23" y="14"/>
                    </a:cxn>
                    <a:cxn ang="0">
                      <a:pos x="20" y="19"/>
                    </a:cxn>
                    <a:cxn ang="0">
                      <a:pos x="18" y="23"/>
                    </a:cxn>
                    <a:cxn ang="0">
                      <a:pos x="15" y="27"/>
                    </a:cxn>
                    <a:cxn ang="0">
                      <a:pos x="11" y="29"/>
                    </a:cxn>
                    <a:cxn ang="0">
                      <a:pos x="5" y="31"/>
                    </a:cxn>
                    <a:cxn ang="0">
                      <a:pos x="0" y="31"/>
                    </a:cxn>
                    <a:cxn ang="0">
                      <a:pos x="0" y="31"/>
                    </a:cxn>
                    <a:cxn ang="0">
                      <a:pos x="0" y="26"/>
                    </a:cxn>
                    <a:cxn ang="0">
                      <a:pos x="0" y="21"/>
                    </a:cxn>
                    <a:cxn ang="0">
                      <a:pos x="2" y="14"/>
                    </a:cxn>
                    <a:cxn ang="0">
                      <a:pos x="5" y="9"/>
                    </a:cxn>
                    <a:cxn ang="0">
                      <a:pos x="10" y="4"/>
                    </a:cxn>
                    <a:cxn ang="0">
                      <a:pos x="14" y="1"/>
                    </a:cxn>
                    <a:cxn ang="0">
                      <a:pos x="16" y="0"/>
                    </a:cxn>
                    <a:cxn ang="0">
                      <a:pos x="19" y="1"/>
                    </a:cxn>
                    <a:cxn ang="0">
                      <a:pos x="22" y="1"/>
                    </a:cxn>
                    <a:cxn ang="0">
                      <a:pos x="25" y="3"/>
                    </a:cxn>
                    <a:cxn ang="0">
                      <a:pos x="25" y="3"/>
                    </a:cxn>
                  </a:cxnLst>
                  <a:rect l="0" t="0" r="r" b="b"/>
                  <a:pathLst>
                    <a:path w="25" h="31">
                      <a:moveTo>
                        <a:pt x="25" y="3"/>
                      </a:moveTo>
                      <a:lnTo>
                        <a:pt x="25" y="3"/>
                      </a:lnTo>
                      <a:lnTo>
                        <a:pt x="23" y="14"/>
                      </a:lnTo>
                      <a:lnTo>
                        <a:pt x="20" y="19"/>
                      </a:lnTo>
                      <a:lnTo>
                        <a:pt x="18" y="23"/>
                      </a:lnTo>
                      <a:lnTo>
                        <a:pt x="15" y="27"/>
                      </a:lnTo>
                      <a:lnTo>
                        <a:pt x="11" y="29"/>
                      </a:lnTo>
                      <a:lnTo>
                        <a:pt x="5" y="31"/>
                      </a:lnTo>
                      <a:lnTo>
                        <a:pt x="0" y="31"/>
                      </a:lnTo>
                      <a:lnTo>
                        <a:pt x="0" y="31"/>
                      </a:lnTo>
                      <a:lnTo>
                        <a:pt x="0" y="26"/>
                      </a:lnTo>
                      <a:lnTo>
                        <a:pt x="0" y="21"/>
                      </a:lnTo>
                      <a:lnTo>
                        <a:pt x="2" y="14"/>
                      </a:lnTo>
                      <a:lnTo>
                        <a:pt x="5" y="9"/>
                      </a:lnTo>
                      <a:lnTo>
                        <a:pt x="10" y="4"/>
                      </a:lnTo>
                      <a:lnTo>
                        <a:pt x="14" y="1"/>
                      </a:lnTo>
                      <a:lnTo>
                        <a:pt x="16" y="0"/>
                      </a:lnTo>
                      <a:lnTo>
                        <a:pt x="19" y="1"/>
                      </a:lnTo>
                      <a:lnTo>
                        <a:pt x="22" y="1"/>
                      </a:lnTo>
                      <a:lnTo>
                        <a:pt x="25" y="3"/>
                      </a:lnTo>
                      <a:lnTo>
                        <a:pt x="25" y="3"/>
                      </a:lnTo>
                      <a:close/>
                    </a:path>
                  </a:pathLst>
                </a:custGeom>
                <a:grpFill/>
                <a:ln w="9525">
                  <a:noFill/>
                  <a:round/>
                  <a:headEnd/>
                  <a:tailEnd/>
                </a:ln>
              </p:spPr>
              <p:txBody>
                <a:bodyPr/>
                <a:lstStyle/>
                <a:p>
                  <a:pPr>
                    <a:defRPr/>
                  </a:pPr>
                  <a:endParaRPr lang="zh-CN" altLang="en-US">
                    <a:latin typeface="+mn-lt"/>
                    <a:ea typeface="+mn-ea"/>
                  </a:endParaRPr>
                </a:p>
              </p:txBody>
            </p:sp>
            <p:sp>
              <p:nvSpPr>
                <p:cNvPr id="63" name="Freeform 80"/>
                <p:cNvSpPr>
                  <a:spLocks/>
                </p:cNvSpPr>
                <p:nvPr/>
              </p:nvSpPr>
              <p:spPr bwMode="auto">
                <a:xfrm>
                  <a:off x="4876801" y="487363"/>
                  <a:ext cx="14288" cy="17463"/>
                </a:xfrm>
                <a:custGeom>
                  <a:avLst/>
                  <a:gdLst/>
                  <a:ahLst/>
                  <a:cxnLst>
                    <a:cxn ang="0">
                      <a:pos x="16" y="1"/>
                    </a:cxn>
                    <a:cxn ang="0">
                      <a:pos x="16" y="1"/>
                    </a:cxn>
                    <a:cxn ang="0">
                      <a:pos x="19" y="0"/>
                    </a:cxn>
                    <a:cxn ang="0">
                      <a:pos x="21" y="1"/>
                    </a:cxn>
                    <a:cxn ang="0">
                      <a:pos x="23" y="2"/>
                    </a:cxn>
                    <a:cxn ang="0">
                      <a:pos x="25" y="3"/>
                    </a:cxn>
                    <a:cxn ang="0">
                      <a:pos x="25" y="3"/>
                    </a:cxn>
                    <a:cxn ang="0">
                      <a:pos x="22" y="14"/>
                    </a:cxn>
                    <a:cxn ang="0">
                      <a:pos x="19" y="23"/>
                    </a:cxn>
                    <a:cxn ang="0">
                      <a:pos x="16" y="29"/>
                    </a:cxn>
                    <a:cxn ang="0">
                      <a:pos x="12" y="32"/>
                    </a:cxn>
                    <a:cxn ang="0">
                      <a:pos x="7" y="34"/>
                    </a:cxn>
                    <a:cxn ang="0">
                      <a:pos x="2" y="35"/>
                    </a:cxn>
                    <a:cxn ang="0">
                      <a:pos x="2" y="35"/>
                    </a:cxn>
                    <a:cxn ang="0">
                      <a:pos x="0" y="30"/>
                    </a:cxn>
                    <a:cxn ang="0">
                      <a:pos x="1" y="25"/>
                    </a:cxn>
                    <a:cxn ang="0">
                      <a:pos x="3" y="21"/>
                    </a:cxn>
                    <a:cxn ang="0">
                      <a:pos x="5" y="17"/>
                    </a:cxn>
                    <a:cxn ang="0">
                      <a:pos x="11" y="9"/>
                    </a:cxn>
                    <a:cxn ang="0">
                      <a:pos x="13" y="5"/>
                    </a:cxn>
                    <a:cxn ang="0">
                      <a:pos x="16" y="1"/>
                    </a:cxn>
                    <a:cxn ang="0">
                      <a:pos x="16" y="1"/>
                    </a:cxn>
                  </a:cxnLst>
                  <a:rect l="0" t="0" r="r" b="b"/>
                  <a:pathLst>
                    <a:path w="25" h="35">
                      <a:moveTo>
                        <a:pt x="16" y="1"/>
                      </a:moveTo>
                      <a:lnTo>
                        <a:pt x="16" y="1"/>
                      </a:lnTo>
                      <a:lnTo>
                        <a:pt x="19" y="0"/>
                      </a:lnTo>
                      <a:lnTo>
                        <a:pt x="21" y="1"/>
                      </a:lnTo>
                      <a:lnTo>
                        <a:pt x="23" y="2"/>
                      </a:lnTo>
                      <a:lnTo>
                        <a:pt x="25" y="3"/>
                      </a:lnTo>
                      <a:lnTo>
                        <a:pt x="25" y="3"/>
                      </a:lnTo>
                      <a:lnTo>
                        <a:pt x="22" y="14"/>
                      </a:lnTo>
                      <a:lnTo>
                        <a:pt x="19" y="23"/>
                      </a:lnTo>
                      <a:lnTo>
                        <a:pt x="16" y="29"/>
                      </a:lnTo>
                      <a:lnTo>
                        <a:pt x="12" y="32"/>
                      </a:lnTo>
                      <a:lnTo>
                        <a:pt x="7" y="34"/>
                      </a:lnTo>
                      <a:lnTo>
                        <a:pt x="2" y="35"/>
                      </a:lnTo>
                      <a:lnTo>
                        <a:pt x="2" y="35"/>
                      </a:lnTo>
                      <a:lnTo>
                        <a:pt x="0" y="30"/>
                      </a:lnTo>
                      <a:lnTo>
                        <a:pt x="1" y="25"/>
                      </a:lnTo>
                      <a:lnTo>
                        <a:pt x="3" y="21"/>
                      </a:lnTo>
                      <a:lnTo>
                        <a:pt x="5" y="17"/>
                      </a:lnTo>
                      <a:lnTo>
                        <a:pt x="11" y="9"/>
                      </a:lnTo>
                      <a:lnTo>
                        <a:pt x="13" y="5"/>
                      </a:lnTo>
                      <a:lnTo>
                        <a:pt x="16" y="1"/>
                      </a:lnTo>
                      <a:lnTo>
                        <a:pt x="16" y="1"/>
                      </a:lnTo>
                      <a:close/>
                    </a:path>
                  </a:pathLst>
                </a:custGeom>
                <a:grpFill/>
                <a:ln w="9525">
                  <a:noFill/>
                  <a:round/>
                  <a:headEnd/>
                  <a:tailEnd/>
                </a:ln>
              </p:spPr>
              <p:txBody>
                <a:bodyPr/>
                <a:lstStyle/>
                <a:p>
                  <a:pPr>
                    <a:defRPr/>
                  </a:pPr>
                  <a:endParaRPr lang="zh-CN" altLang="en-US">
                    <a:latin typeface="+mn-lt"/>
                    <a:ea typeface="+mn-ea"/>
                  </a:endParaRPr>
                </a:p>
              </p:txBody>
            </p:sp>
            <p:sp>
              <p:nvSpPr>
                <p:cNvPr id="64" name="Freeform 81"/>
                <p:cNvSpPr>
                  <a:spLocks/>
                </p:cNvSpPr>
                <p:nvPr/>
              </p:nvSpPr>
              <p:spPr bwMode="auto">
                <a:xfrm>
                  <a:off x="4891088" y="492125"/>
                  <a:ext cx="14288" cy="22225"/>
                </a:xfrm>
                <a:custGeom>
                  <a:avLst/>
                  <a:gdLst/>
                  <a:ahLst/>
                  <a:cxnLst>
                    <a:cxn ang="0">
                      <a:pos x="28" y="3"/>
                    </a:cxn>
                    <a:cxn ang="0">
                      <a:pos x="28" y="3"/>
                    </a:cxn>
                    <a:cxn ang="0">
                      <a:pos x="23" y="13"/>
                    </a:cxn>
                    <a:cxn ang="0">
                      <a:pos x="16" y="23"/>
                    </a:cxn>
                    <a:cxn ang="0">
                      <a:pos x="10" y="33"/>
                    </a:cxn>
                    <a:cxn ang="0">
                      <a:pos x="4" y="41"/>
                    </a:cxn>
                    <a:cxn ang="0">
                      <a:pos x="4" y="41"/>
                    </a:cxn>
                    <a:cxn ang="0">
                      <a:pos x="1" y="39"/>
                    </a:cxn>
                    <a:cxn ang="0">
                      <a:pos x="0" y="37"/>
                    </a:cxn>
                    <a:cxn ang="0">
                      <a:pos x="0" y="29"/>
                    </a:cxn>
                    <a:cxn ang="0">
                      <a:pos x="2" y="22"/>
                    </a:cxn>
                    <a:cxn ang="0">
                      <a:pos x="6" y="14"/>
                    </a:cxn>
                    <a:cxn ang="0">
                      <a:pos x="10" y="7"/>
                    </a:cxn>
                    <a:cxn ang="0">
                      <a:pos x="15" y="2"/>
                    </a:cxn>
                    <a:cxn ang="0">
                      <a:pos x="19" y="0"/>
                    </a:cxn>
                    <a:cxn ang="0">
                      <a:pos x="22" y="0"/>
                    </a:cxn>
                    <a:cxn ang="0">
                      <a:pos x="25" y="0"/>
                    </a:cxn>
                    <a:cxn ang="0">
                      <a:pos x="28" y="3"/>
                    </a:cxn>
                    <a:cxn ang="0">
                      <a:pos x="28" y="3"/>
                    </a:cxn>
                  </a:cxnLst>
                  <a:rect l="0" t="0" r="r" b="b"/>
                  <a:pathLst>
                    <a:path w="28" h="41">
                      <a:moveTo>
                        <a:pt x="28" y="3"/>
                      </a:moveTo>
                      <a:lnTo>
                        <a:pt x="28" y="3"/>
                      </a:lnTo>
                      <a:lnTo>
                        <a:pt x="23" y="13"/>
                      </a:lnTo>
                      <a:lnTo>
                        <a:pt x="16" y="23"/>
                      </a:lnTo>
                      <a:lnTo>
                        <a:pt x="10" y="33"/>
                      </a:lnTo>
                      <a:lnTo>
                        <a:pt x="4" y="41"/>
                      </a:lnTo>
                      <a:lnTo>
                        <a:pt x="4" y="41"/>
                      </a:lnTo>
                      <a:lnTo>
                        <a:pt x="1" y="39"/>
                      </a:lnTo>
                      <a:lnTo>
                        <a:pt x="0" y="37"/>
                      </a:lnTo>
                      <a:lnTo>
                        <a:pt x="0" y="29"/>
                      </a:lnTo>
                      <a:lnTo>
                        <a:pt x="2" y="22"/>
                      </a:lnTo>
                      <a:lnTo>
                        <a:pt x="6" y="14"/>
                      </a:lnTo>
                      <a:lnTo>
                        <a:pt x="10" y="7"/>
                      </a:lnTo>
                      <a:lnTo>
                        <a:pt x="15" y="2"/>
                      </a:lnTo>
                      <a:lnTo>
                        <a:pt x="19" y="0"/>
                      </a:lnTo>
                      <a:lnTo>
                        <a:pt x="22" y="0"/>
                      </a:lnTo>
                      <a:lnTo>
                        <a:pt x="25" y="0"/>
                      </a:lnTo>
                      <a:lnTo>
                        <a:pt x="28" y="3"/>
                      </a:lnTo>
                      <a:lnTo>
                        <a:pt x="28" y="3"/>
                      </a:lnTo>
                      <a:close/>
                    </a:path>
                  </a:pathLst>
                </a:custGeom>
                <a:grpFill/>
                <a:ln w="9525">
                  <a:noFill/>
                  <a:round/>
                  <a:headEnd/>
                  <a:tailEnd/>
                </a:ln>
              </p:spPr>
              <p:txBody>
                <a:bodyPr/>
                <a:lstStyle/>
                <a:p>
                  <a:pPr>
                    <a:defRPr/>
                  </a:pPr>
                  <a:endParaRPr lang="zh-CN" altLang="en-US">
                    <a:latin typeface="+mn-lt"/>
                    <a:ea typeface="+mn-ea"/>
                  </a:endParaRPr>
                </a:p>
              </p:txBody>
            </p:sp>
            <p:sp>
              <p:nvSpPr>
                <p:cNvPr id="65" name="Freeform 82"/>
                <p:cNvSpPr>
                  <a:spLocks/>
                </p:cNvSpPr>
                <p:nvPr/>
              </p:nvSpPr>
              <p:spPr bwMode="auto">
                <a:xfrm>
                  <a:off x="4924426" y="500063"/>
                  <a:ext cx="15875" cy="34925"/>
                </a:xfrm>
                <a:custGeom>
                  <a:avLst/>
                  <a:gdLst/>
                  <a:ahLst/>
                  <a:cxnLst>
                    <a:cxn ang="0">
                      <a:pos x="17" y="35"/>
                    </a:cxn>
                    <a:cxn ang="0">
                      <a:pos x="17" y="35"/>
                    </a:cxn>
                    <a:cxn ang="0">
                      <a:pos x="14" y="36"/>
                    </a:cxn>
                    <a:cxn ang="0">
                      <a:pos x="12" y="38"/>
                    </a:cxn>
                    <a:cxn ang="0">
                      <a:pos x="10" y="43"/>
                    </a:cxn>
                    <a:cxn ang="0">
                      <a:pos x="9" y="45"/>
                    </a:cxn>
                    <a:cxn ang="0">
                      <a:pos x="8" y="47"/>
                    </a:cxn>
                    <a:cxn ang="0">
                      <a:pos x="6" y="49"/>
                    </a:cxn>
                    <a:cxn ang="0">
                      <a:pos x="3" y="49"/>
                    </a:cxn>
                    <a:cxn ang="0">
                      <a:pos x="3" y="49"/>
                    </a:cxn>
                    <a:cxn ang="0">
                      <a:pos x="0" y="44"/>
                    </a:cxn>
                    <a:cxn ang="0">
                      <a:pos x="2" y="39"/>
                    </a:cxn>
                    <a:cxn ang="0">
                      <a:pos x="3" y="32"/>
                    </a:cxn>
                    <a:cxn ang="0">
                      <a:pos x="4" y="26"/>
                    </a:cxn>
                    <a:cxn ang="0">
                      <a:pos x="9" y="13"/>
                    </a:cxn>
                    <a:cxn ang="0">
                      <a:pos x="12" y="0"/>
                    </a:cxn>
                    <a:cxn ang="0">
                      <a:pos x="12" y="0"/>
                    </a:cxn>
                    <a:cxn ang="0">
                      <a:pos x="15" y="0"/>
                    </a:cxn>
                    <a:cxn ang="0">
                      <a:pos x="19" y="1"/>
                    </a:cxn>
                    <a:cxn ang="0">
                      <a:pos x="20" y="4"/>
                    </a:cxn>
                    <a:cxn ang="0">
                      <a:pos x="22" y="5"/>
                    </a:cxn>
                    <a:cxn ang="0">
                      <a:pos x="22" y="5"/>
                    </a:cxn>
                    <a:cxn ang="0">
                      <a:pos x="21" y="10"/>
                    </a:cxn>
                    <a:cxn ang="0">
                      <a:pos x="19" y="14"/>
                    </a:cxn>
                    <a:cxn ang="0">
                      <a:pos x="18" y="20"/>
                    </a:cxn>
                    <a:cxn ang="0">
                      <a:pos x="19" y="27"/>
                    </a:cxn>
                    <a:cxn ang="0">
                      <a:pos x="19" y="27"/>
                    </a:cxn>
                    <a:cxn ang="0">
                      <a:pos x="21" y="25"/>
                    </a:cxn>
                    <a:cxn ang="0">
                      <a:pos x="22" y="22"/>
                    </a:cxn>
                    <a:cxn ang="0">
                      <a:pos x="24" y="20"/>
                    </a:cxn>
                    <a:cxn ang="0">
                      <a:pos x="26" y="19"/>
                    </a:cxn>
                    <a:cxn ang="0">
                      <a:pos x="28" y="19"/>
                    </a:cxn>
                    <a:cxn ang="0">
                      <a:pos x="28" y="19"/>
                    </a:cxn>
                    <a:cxn ang="0">
                      <a:pos x="29" y="24"/>
                    </a:cxn>
                    <a:cxn ang="0">
                      <a:pos x="30" y="30"/>
                    </a:cxn>
                    <a:cxn ang="0">
                      <a:pos x="29" y="38"/>
                    </a:cxn>
                    <a:cxn ang="0">
                      <a:pos x="28" y="45"/>
                    </a:cxn>
                    <a:cxn ang="0">
                      <a:pos x="26" y="52"/>
                    </a:cxn>
                    <a:cxn ang="0">
                      <a:pos x="22" y="58"/>
                    </a:cxn>
                    <a:cxn ang="0">
                      <a:pos x="17" y="62"/>
                    </a:cxn>
                    <a:cxn ang="0">
                      <a:pos x="13" y="65"/>
                    </a:cxn>
                    <a:cxn ang="0">
                      <a:pos x="10" y="66"/>
                    </a:cxn>
                    <a:cxn ang="0">
                      <a:pos x="10" y="66"/>
                    </a:cxn>
                    <a:cxn ang="0">
                      <a:pos x="9" y="61"/>
                    </a:cxn>
                    <a:cxn ang="0">
                      <a:pos x="9" y="57"/>
                    </a:cxn>
                    <a:cxn ang="0">
                      <a:pos x="9" y="54"/>
                    </a:cxn>
                    <a:cxn ang="0">
                      <a:pos x="11" y="51"/>
                    </a:cxn>
                    <a:cxn ang="0">
                      <a:pos x="14" y="43"/>
                    </a:cxn>
                    <a:cxn ang="0">
                      <a:pos x="15" y="39"/>
                    </a:cxn>
                    <a:cxn ang="0">
                      <a:pos x="17" y="35"/>
                    </a:cxn>
                    <a:cxn ang="0">
                      <a:pos x="17" y="35"/>
                    </a:cxn>
                  </a:cxnLst>
                  <a:rect l="0" t="0" r="r" b="b"/>
                  <a:pathLst>
                    <a:path w="30" h="66">
                      <a:moveTo>
                        <a:pt x="17" y="35"/>
                      </a:moveTo>
                      <a:lnTo>
                        <a:pt x="17" y="35"/>
                      </a:lnTo>
                      <a:lnTo>
                        <a:pt x="14" y="36"/>
                      </a:lnTo>
                      <a:lnTo>
                        <a:pt x="12" y="38"/>
                      </a:lnTo>
                      <a:lnTo>
                        <a:pt x="10" y="43"/>
                      </a:lnTo>
                      <a:lnTo>
                        <a:pt x="9" y="45"/>
                      </a:lnTo>
                      <a:lnTo>
                        <a:pt x="8" y="47"/>
                      </a:lnTo>
                      <a:lnTo>
                        <a:pt x="6" y="49"/>
                      </a:lnTo>
                      <a:lnTo>
                        <a:pt x="3" y="49"/>
                      </a:lnTo>
                      <a:lnTo>
                        <a:pt x="3" y="49"/>
                      </a:lnTo>
                      <a:lnTo>
                        <a:pt x="0" y="44"/>
                      </a:lnTo>
                      <a:lnTo>
                        <a:pt x="2" y="39"/>
                      </a:lnTo>
                      <a:lnTo>
                        <a:pt x="3" y="32"/>
                      </a:lnTo>
                      <a:lnTo>
                        <a:pt x="4" y="26"/>
                      </a:lnTo>
                      <a:lnTo>
                        <a:pt x="9" y="13"/>
                      </a:lnTo>
                      <a:lnTo>
                        <a:pt x="12" y="0"/>
                      </a:lnTo>
                      <a:lnTo>
                        <a:pt x="12" y="0"/>
                      </a:lnTo>
                      <a:lnTo>
                        <a:pt x="15" y="0"/>
                      </a:lnTo>
                      <a:lnTo>
                        <a:pt x="19" y="1"/>
                      </a:lnTo>
                      <a:lnTo>
                        <a:pt x="20" y="4"/>
                      </a:lnTo>
                      <a:lnTo>
                        <a:pt x="22" y="5"/>
                      </a:lnTo>
                      <a:lnTo>
                        <a:pt x="22" y="5"/>
                      </a:lnTo>
                      <a:lnTo>
                        <a:pt x="21" y="10"/>
                      </a:lnTo>
                      <a:lnTo>
                        <a:pt x="19" y="14"/>
                      </a:lnTo>
                      <a:lnTo>
                        <a:pt x="18" y="20"/>
                      </a:lnTo>
                      <a:lnTo>
                        <a:pt x="19" y="27"/>
                      </a:lnTo>
                      <a:lnTo>
                        <a:pt x="19" y="27"/>
                      </a:lnTo>
                      <a:lnTo>
                        <a:pt x="21" y="25"/>
                      </a:lnTo>
                      <a:lnTo>
                        <a:pt x="22" y="22"/>
                      </a:lnTo>
                      <a:lnTo>
                        <a:pt x="24" y="20"/>
                      </a:lnTo>
                      <a:lnTo>
                        <a:pt x="26" y="19"/>
                      </a:lnTo>
                      <a:lnTo>
                        <a:pt x="28" y="19"/>
                      </a:lnTo>
                      <a:lnTo>
                        <a:pt x="28" y="19"/>
                      </a:lnTo>
                      <a:lnTo>
                        <a:pt x="29" y="24"/>
                      </a:lnTo>
                      <a:lnTo>
                        <a:pt x="30" y="30"/>
                      </a:lnTo>
                      <a:lnTo>
                        <a:pt x="29" y="38"/>
                      </a:lnTo>
                      <a:lnTo>
                        <a:pt x="28" y="45"/>
                      </a:lnTo>
                      <a:lnTo>
                        <a:pt x="26" y="52"/>
                      </a:lnTo>
                      <a:lnTo>
                        <a:pt x="22" y="58"/>
                      </a:lnTo>
                      <a:lnTo>
                        <a:pt x="17" y="62"/>
                      </a:lnTo>
                      <a:lnTo>
                        <a:pt x="13" y="65"/>
                      </a:lnTo>
                      <a:lnTo>
                        <a:pt x="10" y="66"/>
                      </a:lnTo>
                      <a:lnTo>
                        <a:pt x="10" y="66"/>
                      </a:lnTo>
                      <a:lnTo>
                        <a:pt x="9" y="61"/>
                      </a:lnTo>
                      <a:lnTo>
                        <a:pt x="9" y="57"/>
                      </a:lnTo>
                      <a:lnTo>
                        <a:pt x="9" y="54"/>
                      </a:lnTo>
                      <a:lnTo>
                        <a:pt x="11" y="51"/>
                      </a:lnTo>
                      <a:lnTo>
                        <a:pt x="14" y="43"/>
                      </a:lnTo>
                      <a:lnTo>
                        <a:pt x="15" y="39"/>
                      </a:lnTo>
                      <a:lnTo>
                        <a:pt x="17" y="35"/>
                      </a:lnTo>
                      <a:lnTo>
                        <a:pt x="17" y="35"/>
                      </a:lnTo>
                      <a:close/>
                    </a:path>
                  </a:pathLst>
                </a:custGeom>
                <a:grpFill/>
                <a:ln w="9525">
                  <a:noFill/>
                  <a:round/>
                  <a:headEnd/>
                  <a:tailEnd/>
                </a:ln>
              </p:spPr>
              <p:txBody>
                <a:bodyPr/>
                <a:lstStyle/>
                <a:p>
                  <a:pPr>
                    <a:defRPr/>
                  </a:pPr>
                  <a:endParaRPr lang="zh-CN" altLang="en-US">
                    <a:latin typeface="+mn-lt"/>
                    <a:ea typeface="+mn-ea"/>
                  </a:endParaRPr>
                </a:p>
              </p:txBody>
            </p:sp>
            <p:sp>
              <p:nvSpPr>
                <p:cNvPr id="66" name="Freeform 83"/>
                <p:cNvSpPr>
                  <a:spLocks/>
                </p:cNvSpPr>
                <p:nvPr/>
              </p:nvSpPr>
              <p:spPr bwMode="auto">
                <a:xfrm>
                  <a:off x="4941888" y="515938"/>
                  <a:ext cx="11113" cy="19050"/>
                </a:xfrm>
                <a:custGeom>
                  <a:avLst/>
                  <a:gdLst/>
                  <a:ahLst/>
                  <a:cxnLst>
                    <a:cxn ang="0">
                      <a:pos x="14" y="0"/>
                    </a:cxn>
                    <a:cxn ang="0">
                      <a:pos x="14" y="0"/>
                    </a:cxn>
                    <a:cxn ang="0">
                      <a:pos x="16" y="0"/>
                    </a:cxn>
                    <a:cxn ang="0">
                      <a:pos x="17" y="2"/>
                    </a:cxn>
                    <a:cxn ang="0">
                      <a:pos x="18" y="3"/>
                    </a:cxn>
                    <a:cxn ang="0">
                      <a:pos x="20" y="3"/>
                    </a:cxn>
                    <a:cxn ang="0">
                      <a:pos x="20" y="3"/>
                    </a:cxn>
                    <a:cxn ang="0">
                      <a:pos x="19" y="11"/>
                    </a:cxn>
                    <a:cxn ang="0">
                      <a:pos x="18" y="20"/>
                    </a:cxn>
                    <a:cxn ang="0">
                      <a:pos x="16" y="27"/>
                    </a:cxn>
                    <a:cxn ang="0">
                      <a:pos x="11" y="35"/>
                    </a:cxn>
                    <a:cxn ang="0">
                      <a:pos x="11" y="35"/>
                    </a:cxn>
                    <a:cxn ang="0">
                      <a:pos x="0" y="35"/>
                    </a:cxn>
                    <a:cxn ang="0">
                      <a:pos x="0" y="35"/>
                    </a:cxn>
                    <a:cxn ang="0">
                      <a:pos x="2" y="26"/>
                    </a:cxn>
                    <a:cxn ang="0">
                      <a:pos x="6" y="18"/>
                    </a:cxn>
                    <a:cxn ang="0">
                      <a:pos x="14" y="0"/>
                    </a:cxn>
                    <a:cxn ang="0">
                      <a:pos x="14" y="0"/>
                    </a:cxn>
                  </a:cxnLst>
                  <a:rect l="0" t="0" r="r" b="b"/>
                  <a:pathLst>
                    <a:path w="20" h="35">
                      <a:moveTo>
                        <a:pt x="14" y="0"/>
                      </a:moveTo>
                      <a:lnTo>
                        <a:pt x="14" y="0"/>
                      </a:lnTo>
                      <a:lnTo>
                        <a:pt x="16" y="0"/>
                      </a:lnTo>
                      <a:lnTo>
                        <a:pt x="17" y="2"/>
                      </a:lnTo>
                      <a:lnTo>
                        <a:pt x="18" y="3"/>
                      </a:lnTo>
                      <a:lnTo>
                        <a:pt x="20" y="3"/>
                      </a:lnTo>
                      <a:lnTo>
                        <a:pt x="20" y="3"/>
                      </a:lnTo>
                      <a:lnTo>
                        <a:pt x="19" y="11"/>
                      </a:lnTo>
                      <a:lnTo>
                        <a:pt x="18" y="20"/>
                      </a:lnTo>
                      <a:lnTo>
                        <a:pt x="16" y="27"/>
                      </a:lnTo>
                      <a:lnTo>
                        <a:pt x="11" y="35"/>
                      </a:lnTo>
                      <a:lnTo>
                        <a:pt x="11" y="35"/>
                      </a:lnTo>
                      <a:lnTo>
                        <a:pt x="0" y="35"/>
                      </a:lnTo>
                      <a:lnTo>
                        <a:pt x="0" y="35"/>
                      </a:lnTo>
                      <a:lnTo>
                        <a:pt x="2" y="26"/>
                      </a:lnTo>
                      <a:lnTo>
                        <a:pt x="6" y="18"/>
                      </a:lnTo>
                      <a:lnTo>
                        <a:pt x="14" y="0"/>
                      </a:lnTo>
                      <a:lnTo>
                        <a:pt x="14" y="0"/>
                      </a:lnTo>
                      <a:close/>
                    </a:path>
                  </a:pathLst>
                </a:custGeom>
                <a:grpFill/>
                <a:ln w="9525">
                  <a:noFill/>
                  <a:round/>
                  <a:headEnd/>
                  <a:tailEnd/>
                </a:ln>
              </p:spPr>
              <p:txBody>
                <a:bodyPr/>
                <a:lstStyle/>
                <a:p>
                  <a:pPr>
                    <a:defRPr/>
                  </a:pPr>
                  <a:endParaRPr lang="zh-CN" altLang="en-US">
                    <a:latin typeface="+mn-lt"/>
                    <a:ea typeface="+mn-ea"/>
                  </a:endParaRPr>
                </a:p>
              </p:txBody>
            </p:sp>
            <p:sp>
              <p:nvSpPr>
                <p:cNvPr id="67" name="Freeform 84"/>
                <p:cNvSpPr>
                  <a:spLocks/>
                </p:cNvSpPr>
                <p:nvPr/>
              </p:nvSpPr>
              <p:spPr bwMode="auto">
                <a:xfrm>
                  <a:off x="4300538" y="546100"/>
                  <a:ext cx="211138" cy="60325"/>
                </a:xfrm>
                <a:custGeom>
                  <a:avLst/>
                  <a:gdLst/>
                  <a:ahLst/>
                  <a:cxnLst>
                    <a:cxn ang="0">
                      <a:pos x="399" y="18"/>
                    </a:cxn>
                    <a:cxn ang="0">
                      <a:pos x="398" y="22"/>
                    </a:cxn>
                    <a:cxn ang="0">
                      <a:pos x="399" y="23"/>
                    </a:cxn>
                    <a:cxn ang="0">
                      <a:pos x="391" y="33"/>
                    </a:cxn>
                    <a:cxn ang="0">
                      <a:pos x="381" y="42"/>
                    </a:cxn>
                    <a:cxn ang="0">
                      <a:pos x="355" y="57"/>
                    </a:cxn>
                    <a:cxn ang="0">
                      <a:pos x="334" y="68"/>
                    </a:cxn>
                    <a:cxn ang="0">
                      <a:pos x="287" y="87"/>
                    </a:cxn>
                    <a:cxn ang="0">
                      <a:pos x="236" y="102"/>
                    </a:cxn>
                    <a:cxn ang="0">
                      <a:pos x="183" y="110"/>
                    </a:cxn>
                    <a:cxn ang="0">
                      <a:pos x="155" y="114"/>
                    </a:cxn>
                    <a:cxn ang="0">
                      <a:pos x="129" y="114"/>
                    </a:cxn>
                    <a:cxn ang="0">
                      <a:pos x="80" y="106"/>
                    </a:cxn>
                    <a:cxn ang="0">
                      <a:pos x="56" y="101"/>
                    </a:cxn>
                    <a:cxn ang="0">
                      <a:pos x="27" y="95"/>
                    </a:cxn>
                    <a:cxn ang="0">
                      <a:pos x="6" y="87"/>
                    </a:cxn>
                    <a:cxn ang="0">
                      <a:pos x="0" y="84"/>
                    </a:cxn>
                    <a:cxn ang="0">
                      <a:pos x="85" y="93"/>
                    </a:cxn>
                    <a:cxn ang="0">
                      <a:pos x="141" y="98"/>
                    </a:cxn>
                    <a:cxn ang="0">
                      <a:pos x="194" y="95"/>
                    </a:cxn>
                    <a:cxn ang="0">
                      <a:pos x="220" y="93"/>
                    </a:cxn>
                    <a:cxn ang="0">
                      <a:pos x="248" y="87"/>
                    </a:cxn>
                    <a:cxn ang="0">
                      <a:pos x="255" y="84"/>
                    </a:cxn>
                    <a:cxn ang="0">
                      <a:pos x="269" y="75"/>
                    </a:cxn>
                    <a:cxn ang="0">
                      <a:pos x="276" y="71"/>
                    </a:cxn>
                    <a:cxn ang="0">
                      <a:pos x="292" y="68"/>
                    </a:cxn>
                    <a:cxn ang="0">
                      <a:pos x="309" y="65"/>
                    </a:cxn>
                    <a:cxn ang="0">
                      <a:pos x="318" y="61"/>
                    </a:cxn>
                    <a:cxn ang="0">
                      <a:pos x="344" y="48"/>
                    </a:cxn>
                    <a:cxn ang="0">
                      <a:pos x="378" y="29"/>
                    </a:cxn>
                    <a:cxn ang="0">
                      <a:pos x="373" y="23"/>
                    </a:cxn>
                    <a:cxn ang="0">
                      <a:pos x="364" y="15"/>
                    </a:cxn>
                    <a:cxn ang="0">
                      <a:pos x="344" y="7"/>
                    </a:cxn>
                    <a:cxn ang="0">
                      <a:pos x="330" y="2"/>
                    </a:cxn>
                    <a:cxn ang="0">
                      <a:pos x="333" y="0"/>
                    </a:cxn>
                    <a:cxn ang="0">
                      <a:pos x="342" y="0"/>
                    </a:cxn>
                    <a:cxn ang="0">
                      <a:pos x="359" y="2"/>
                    </a:cxn>
                    <a:cxn ang="0">
                      <a:pos x="384" y="12"/>
                    </a:cxn>
                    <a:cxn ang="0">
                      <a:pos x="399" y="18"/>
                    </a:cxn>
                  </a:cxnLst>
                  <a:rect l="0" t="0" r="r" b="b"/>
                  <a:pathLst>
                    <a:path w="399" h="114">
                      <a:moveTo>
                        <a:pt x="399" y="18"/>
                      </a:moveTo>
                      <a:lnTo>
                        <a:pt x="399" y="18"/>
                      </a:lnTo>
                      <a:lnTo>
                        <a:pt x="398" y="22"/>
                      </a:lnTo>
                      <a:lnTo>
                        <a:pt x="398" y="22"/>
                      </a:lnTo>
                      <a:lnTo>
                        <a:pt x="399" y="23"/>
                      </a:lnTo>
                      <a:lnTo>
                        <a:pt x="399" y="23"/>
                      </a:lnTo>
                      <a:lnTo>
                        <a:pt x="396" y="28"/>
                      </a:lnTo>
                      <a:lnTo>
                        <a:pt x="391" y="33"/>
                      </a:lnTo>
                      <a:lnTo>
                        <a:pt x="387" y="38"/>
                      </a:lnTo>
                      <a:lnTo>
                        <a:pt x="381" y="42"/>
                      </a:lnTo>
                      <a:lnTo>
                        <a:pt x="368" y="49"/>
                      </a:lnTo>
                      <a:lnTo>
                        <a:pt x="355" y="57"/>
                      </a:lnTo>
                      <a:lnTo>
                        <a:pt x="355" y="57"/>
                      </a:lnTo>
                      <a:lnTo>
                        <a:pt x="334" y="68"/>
                      </a:lnTo>
                      <a:lnTo>
                        <a:pt x="310" y="78"/>
                      </a:lnTo>
                      <a:lnTo>
                        <a:pt x="287" y="87"/>
                      </a:lnTo>
                      <a:lnTo>
                        <a:pt x="262" y="94"/>
                      </a:lnTo>
                      <a:lnTo>
                        <a:pt x="236" y="102"/>
                      </a:lnTo>
                      <a:lnTo>
                        <a:pt x="209" y="107"/>
                      </a:lnTo>
                      <a:lnTo>
                        <a:pt x="183" y="110"/>
                      </a:lnTo>
                      <a:lnTo>
                        <a:pt x="155" y="114"/>
                      </a:lnTo>
                      <a:lnTo>
                        <a:pt x="155" y="114"/>
                      </a:lnTo>
                      <a:lnTo>
                        <a:pt x="142" y="114"/>
                      </a:lnTo>
                      <a:lnTo>
                        <a:pt x="129" y="114"/>
                      </a:lnTo>
                      <a:lnTo>
                        <a:pt x="105" y="110"/>
                      </a:lnTo>
                      <a:lnTo>
                        <a:pt x="80" y="106"/>
                      </a:lnTo>
                      <a:lnTo>
                        <a:pt x="56" y="101"/>
                      </a:lnTo>
                      <a:lnTo>
                        <a:pt x="56" y="101"/>
                      </a:lnTo>
                      <a:lnTo>
                        <a:pt x="41" y="99"/>
                      </a:lnTo>
                      <a:lnTo>
                        <a:pt x="27" y="95"/>
                      </a:lnTo>
                      <a:lnTo>
                        <a:pt x="12" y="90"/>
                      </a:lnTo>
                      <a:lnTo>
                        <a:pt x="6" y="87"/>
                      </a:lnTo>
                      <a:lnTo>
                        <a:pt x="0" y="84"/>
                      </a:lnTo>
                      <a:lnTo>
                        <a:pt x="0" y="84"/>
                      </a:lnTo>
                      <a:lnTo>
                        <a:pt x="57" y="91"/>
                      </a:lnTo>
                      <a:lnTo>
                        <a:pt x="85" y="93"/>
                      </a:lnTo>
                      <a:lnTo>
                        <a:pt x="113" y="95"/>
                      </a:lnTo>
                      <a:lnTo>
                        <a:pt x="141" y="98"/>
                      </a:lnTo>
                      <a:lnTo>
                        <a:pt x="168" y="98"/>
                      </a:lnTo>
                      <a:lnTo>
                        <a:pt x="194" y="95"/>
                      </a:lnTo>
                      <a:lnTo>
                        <a:pt x="220" y="93"/>
                      </a:lnTo>
                      <a:lnTo>
                        <a:pt x="220" y="93"/>
                      </a:lnTo>
                      <a:lnTo>
                        <a:pt x="234" y="91"/>
                      </a:lnTo>
                      <a:lnTo>
                        <a:pt x="248" y="87"/>
                      </a:lnTo>
                      <a:lnTo>
                        <a:pt x="248" y="87"/>
                      </a:lnTo>
                      <a:lnTo>
                        <a:pt x="255" y="84"/>
                      </a:lnTo>
                      <a:lnTo>
                        <a:pt x="262" y="79"/>
                      </a:lnTo>
                      <a:lnTo>
                        <a:pt x="269" y="75"/>
                      </a:lnTo>
                      <a:lnTo>
                        <a:pt x="276" y="71"/>
                      </a:lnTo>
                      <a:lnTo>
                        <a:pt x="276" y="71"/>
                      </a:lnTo>
                      <a:lnTo>
                        <a:pt x="284" y="69"/>
                      </a:lnTo>
                      <a:lnTo>
                        <a:pt x="292" y="68"/>
                      </a:lnTo>
                      <a:lnTo>
                        <a:pt x="300" y="66"/>
                      </a:lnTo>
                      <a:lnTo>
                        <a:pt x="309" y="65"/>
                      </a:lnTo>
                      <a:lnTo>
                        <a:pt x="309" y="65"/>
                      </a:lnTo>
                      <a:lnTo>
                        <a:pt x="318" y="61"/>
                      </a:lnTo>
                      <a:lnTo>
                        <a:pt x="326" y="58"/>
                      </a:lnTo>
                      <a:lnTo>
                        <a:pt x="344" y="48"/>
                      </a:lnTo>
                      <a:lnTo>
                        <a:pt x="360" y="38"/>
                      </a:lnTo>
                      <a:lnTo>
                        <a:pt x="378" y="29"/>
                      </a:lnTo>
                      <a:lnTo>
                        <a:pt x="378" y="29"/>
                      </a:lnTo>
                      <a:lnTo>
                        <a:pt x="373" y="23"/>
                      </a:lnTo>
                      <a:lnTo>
                        <a:pt x="369" y="18"/>
                      </a:lnTo>
                      <a:lnTo>
                        <a:pt x="364" y="15"/>
                      </a:lnTo>
                      <a:lnTo>
                        <a:pt x="358" y="12"/>
                      </a:lnTo>
                      <a:lnTo>
                        <a:pt x="344" y="7"/>
                      </a:lnTo>
                      <a:lnTo>
                        <a:pt x="330" y="2"/>
                      </a:lnTo>
                      <a:lnTo>
                        <a:pt x="330" y="2"/>
                      </a:lnTo>
                      <a:lnTo>
                        <a:pt x="332" y="1"/>
                      </a:lnTo>
                      <a:lnTo>
                        <a:pt x="333" y="0"/>
                      </a:lnTo>
                      <a:lnTo>
                        <a:pt x="333" y="0"/>
                      </a:lnTo>
                      <a:lnTo>
                        <a:pt x="342" y="0"/>
                      </a:lnTo>
                      <a:lnTo>
                        <a:pt x="351" y="0"/>
                      </a:lnTo>
                      <a:lnTo>
                        <a:pt x="359" y="2"/>
                      </a:lnTo>
                      <a:lnTo>
                        <a:pt x="368" y="5"/>
                      </a:lnTo>
                      <a:lnTo>
                        <a:pt x="384" y="12"/>
                      </a:lnTo>
                      <a:lnTo>
                        <a:pt x="399" y="18"/>
                      </a:lnTo>
                      <a:lnTo>
                        <a:pt x="399" y="18"/>
                      </a:lnTo>
                      <a:close/>
                    </a:path>
                  </a:pathLst>
                </a:custGeom>
                <a:grpFill/>
                <a:ln w="9525">
                  <a:noFill/>
                  <a:round/>
                  <a:headEnd/>
                  <a:tailEnd/>
                </a:ln>
              </p:spPr>
              <p:txBody>
                <a:bodyPr/>
                <a:lstStyle/>
                <a:p>
                  <a:pPr>
                    <a:defRPr/>
                  </a:pPr>
                  <a:endParaRPr lang="zh-CN" altLang="en-US">
                    <a:latin typeface="+mn-lt"/>
                    <a:ea typeface="+mn-ea"/>
                  </a:endParaRPr>
                </a:p>
              </p:txBody>
            </p:sp>
            <p:sp>
              <p:nvSpPr>
                <p:cNvPr id="68" name="Freeform 85"/>
                <p:cNvSpPr>
                  <a:spLocks/>
                </p:cNvSpPr>
                <p:nvPr/>
              </p:nvSpPr>
              <p:spPr bwMode="auto">
                <a:xfrm>
                  <a:off x="4260851" y="577850"/>
                  <a:ext cx="28575" cy="12700"/>
                </a:xfrm>
                <a:custGeom>
                  <a:avLst/>
                  <a:gdLst/>
                  <a:ahLst/>
                  <a:cxnLst>
                    <a:cxn ang="0">
                      <a:pos x="54" y="12"/>
                    </a:cxn>
                    <a:cxn ang="0">
                      <a:pos x="54" y="12"/>
                    </a:cxn>
                    <a:cxn ang="0">
                      <a:pos x="52" y="16"/>
                    </a:cxn>
                    <a:cxn ang="0">
                      <a:pos x="50" y="20"/>
                    </a:cxn>
                    <a:cxn ang="0">
                      <a:pos x="48" y="22"/>
                    </a:cxn>
                    <a:cxn ang="0">
                      <a:pos x="45" y="23"/>
                    </a:cxn>
                    <a:cxn ang="0">
                      <a:pos x="41" y="23"/>
                    </a:cxn>
                    <a:cxn ang="0">
                      <a:pos x="38" y="23"/>
                    </a:cxn>
                    <a:cxn ang="0">
                      <a:pos x="31" y="19"/>
                    </a:cxn>
                    <a:cxn ang="0">
                      <a:pos x="15" y="10"/>
                    </a:cxn>
                    <a:cxn ang="0">
                      <a:pos x="7" y="7"/>
                    </a:cxn>
                    <a:cxn ang="0">
                      <a:pos x="3" y="5"/>
                    </a:cxn>
                    <a:cxn ang="0">
                      <a:pos x="0" y="5"/>
                    </a:cxn>
                    <a:cxn ang="0">
                      <a:pos x="0" y="5"/>
                    </a:cxn>
                    <a:cxn ang="0">
                      <a:pos x="2" y="3"/>
                    </a:cxn>
                    <a:cxn ang="0">
                      <a:pos x="5" y="2"/>
                    </a:cxn>
                    <a:cxn ang="0">
                      <a:pos x="11" y="0"/>
                    </a:cxn>
                    <a:cxn ang="0">
                      <a:pos x="19" y="0"/>
                    </a:cxn>
                    <a:cxn ang="0">
                      <a:pos x="26" y="1"/>
                    </a:cxn>
                    <a:cxn ang="0">
                      <a:pos x="34" y="4"/>
                    </a:cxn>
                    <a:cxn ang="0">
                      <a:pos x="41" y="7"/>
                    </a:cxn>
                    <a:cxn ang="0">
                      <a:pos x="54" y="12"/>
                    </a:cxn>
                    <a:cxn ang="0">
                      <a:pos x="54" y="12"/>
                    </a:cxn>
                  </a:cxnLst>
                  <a:rect l="0" t="0" r="r" b="b"/>
                  <a:pathLst>
                    <a:path w="54" h="23">
                      <a:moveTo>
                        <a:pt x="54" y="12"/>
                      </a:moveTo>
                      <a:lnTo>
                        <a:pt x="54" y="12"/>
                      </a:lnTo>
                      <a:lnTo>
                        <a:pt x="52" y="16"/>
                      </a:lnTo>
                      <a:lnTo>
                        <a:pt x="50" y="20"/>
                      </a:lnTo>
                      <a:lnTo>
                        <a:pt x="48" y="22"/>
                      </a:lnTo>
                      <a:lnTo>
                        <a:pt x="45" y="23"/>
                      </a:lnTo>
                      <a:lnTo>
                        <a:pt x="41" y="23"/>
                      </a:lnTo>
                      <a:lnTo>
                        <a:pt x="38" y="23"/>
                      </a:lnTo>
                      <a:lnTo>
                        <a:pt x="31" y="19"/>
                      </a:lnTo>
                      <a:lnTo>
                        <a:pt x="15" y="10"/>
                      </a:lnTo>
                      <a:lnTo>
                        <a:pt x="7" y="7"/>
                      </a:lnTo>
                      <a:lnTo>
                        <a:pt x="3" y="5"/>
                      </a:lnTo>
                      <a:lnTo>
                        <a:pt x="0" y="5"/>
                      </a:lnTo>
                      <a:lnTo>
                        <a:pt x="0" y="5"/>
                      </a:lnTo>
                      <a:lnTo>
                        <a:pt x="2" y="3"/>
                      </a:lnTo>
                      <a:lnTo>
                        <a:pt x="5" y="2"/>
                      </a:lnTo>
                      <a:lnTo>
                        <a:pt x="11" y="0"/>
                      </a:lnTo>
                      <a:lnTo>
                        <a:pt x="19" y="0"/>
                      </a:lnTo>
                      <a:lnTo>
                        <a:pt x="26" y="1"/>
                      </a:lnTo>
                      <a:lnTo>
                        <a:pt x="34" y="4"/>
                      </a:lnTo>
                      <a:lnTo>
                        <a:pt x="41" y="7"/>
                      </a:lnTo>
                      <a:lnTo>
                        <a:pt x="54" y="12"/>
                      </a:lnTo>
                      <a:lnTo>
                        <a:pt x="54" y="12"/>
                      </a:lnTo>
                      <a:close/>
                    </a:path>
                  </a:pathLst>
                </a:custGeom>
                <a:grpFill/>
                <a:ln w="9525">
                  <a:noFill/>
                  <a:round/>
                  <a:headEnd/>
                  <a:tailEnd/>
                </a:ln>
              </p:spPr>
              <p:txBody>
                <a:bodyPr/>
                <a:lstStyle/>
                <a:p>
                  <a:pPr>
                    <a:defRPr/>
                  </a:pPr>
                  <a:endParaRPr lang="zh-CN" altLang="en-US">
                    <a:latin typeface="+mn-lt"/>
                    <a:ea typeface="+mn-ea"/>
                  </a:endParaRPr>
                </a:p>
              </p:txBody>
            </p:sp>
            <p:sp>
              <p:nvSpPr>
                <p:cNvPr id="69" name="Freeform 86"/>
                <p:cNvSpPr>
                  <a:spLocks/>
                </p:cNvSpPr>
                <p:nvPr/>
              </p:nvSpPr>
              <p:spPr bwMode="auto">
                <a:xfrm>
                  <a:off x="4789488" y="650875"/>
                  <a:ext cx="7938" cy="7938"/>
                </a:xfrm>
                <a:custGeom>
                  <a:avLst/>
                  <a:gdLst/>
                  <a:ahLst/>
                  <a:cxnLst>
                    <a:cxn ang="0">
                      <a:pos x="14" y="2"/>
                    </a:cxn>
                    <a:cxn ang="0">
                      <a:pos x="14" y="2"/>
                    </a:cxn>
                    <a:cxn ang="0">
                      <a:pos x="14" y="9"/>
                    </a:cxn>
                    <a:cxn ang="0">
                      <a:pos x="14" y="12"/>
                    </a:cxn>
                    <a:cxn ang="0">
                      <a:pos x="12" y="14"/>
                    </a:cxn>
                    <a:cxn ang="0">
                      <a:pos x="12" y="14"/>
                    </a:cxn>
                    <a:cxn ang="0">
                      <a:pos x="6" y="14"/>
                    </a:cxn>
                    <a:cxn ang="0">
                      <a:pos x="2" y="12"/>
                    </a:cxn>
                    <a:cxn ang="0">
                      <a:pos x="0" y="9"/>
                    </a:cxn>
                    <a:cxn ang="0">
                      <a:pos x="0" y="6"/>
                    </a:cxn>
                    <a:cxn ang="0">
                      <a:pos x="1" y="2"/>
                    </a:cxn>
                    <a:cxn ang="0">
                      <a:pos x="4" y="0"/>
                    </a:cxn>
                    <a:cxn ang="0">
                      <a:pos x="8" y="0"/>
                    </a:cxn>
                    <a:cxn ang="0">
                      <a:pos x="14" y="2"/>
                    </a:cxn>
                    <a:cxn ang="0">
                      <a:pos x="14" y="2"/>
                    </a:cxn>
                  </a:cxnLst>
                  <a:rect l="0" t="0" r="r" b="b"/>
                  <a:pathLst>
                    <a:path w="14" h="14">
                      <a:moveTo>
                        <a:pt x="14" y="2"/>
                      </a:moveTo>
                      <a:lnTo>
                        <a:pt x="14" y="2"/>
                      </a:lnTo>
                      <a:lnTo>
                        <a:pt x="14" y="9"/>
                      </a:lnTo>
                      <a:lnTo>
                        <a:pt x="14" y="12"/>
                      </a:lnTo>
                      <a:lnTo>
                        <a:pt x="12" y="14"/>
                      </a:lnTo>
                      <a:lnTo>
                        <a:pt x="12" y="14"/>
                      </a:lnTo>
                      <a:lnTo>
                        <a:pt x="6" y="14"/>
                      </a:lnTo>
                      <a:lnTo>
                        <a:pt x="2" y="12"/>
                      </a:lnTo>
                      <a:lnTo>
                        <a:pt x="0" y="9"/>
                      </a:lnTo>
                      <a:lnTo>
                        <a:pt x="0" y="6"/>
                      </a:lnTo>
                      <a:lnTo>
                        <a:pt x="1" y="2"/>
                      </a:lnTo>
                      <a:lnTo>
                        <a:pt x="4" y="0"/>
                      </a:lnTo>
                      <a:lnTo>
                        <a:pt x="8" y="0"/>
                      </a:lnTo>
                      <a:lnTo>
                        <a:pt x="14" y="2"/>
                      </a:lnTo>
                      <a:lnTo>
                        <a:pt x="14" y="2"/>
                      </a:lnTo>
                      <a:close/>
                    </a:path>
                  </a:pathLst>
                </a:custGeom>
                <a:grpFill/>
                <a:ln w="9525">
                  <a:noFill/>
                  <a:round/>
                  <a:headEnd/>
                  <a:tailEnd/>
                </a:ln>
              </p:spPr>
              <p:txBody>
                <a:bodyPr/>
                <a:lstStyle/>
                <a:p>
                  <a:pPr>
                    <a:defRPr/>
                  </a:pPr>
                  <a:endParaRPr lang="zh-CN" altLang="en-US">
                    <a:latin typeface="+mn-lt"/>
                    <a:ea typeface="+mn-ea"/>
                  </a:endParaRPr>
                </a:p>
              </p:txBody>
            </p:sp>
            <p:sp>
              <p:nvSpPr>
                <p:cNvPr id="70" name="Freeform 87"/>
                <p:cNvSpPr>
                  <a:spLocks/>
                </p:cNvSpPr>
                <p:nvPr/>
              </p:nvSpPr>
              <p:spPr bwMode="auto">
                <a:xfrm>
                  <a:off x="4772026" y="660400"/>
                  <a:ext cx="11113" cy="7938"/>
                </a:xfrm>
                <a:custGeom>
                  <a:avLst/>
                  <a:gdLst/>
                  <a:ahLst/>
                  <a:cxnLst>
                    <a:cxn ang="0">
                      <a:pos x="21" y="5"/>
                    </a:cxn>
                    <a:cxn ang="0">
                      <a:pos x="21" y="5"/>
                    </a:cxn>
                    <a:cxn ang="0">
                      <a:pos x="20" y="10"/>
                    </a:cxn>
                    <a:cxn ang="0">
                      <a:pos x="17" y="14"/>
                    </a:cxn>
                    <a:cxn ang="0">
                      <a:pos x="14" y="15"/>
                    </a:cxn>
                    <a:cxn ang="0">
                      <a:pos x="11" y="16"/>
                    </a:cxn>
                    <a:cxn ang="0">
                      <a:pos x="8" y="16"/>
                    </a:cxn>
                    <a:cxn ang="0">
                      <a:pos x="5" y="16"/>
                    </a:cxn>
                    <a:cxn ang="0">
                      <a:pos x="5" y="16"/>
                    </a:cxn>
                    <a:cxn ang="0">
                      <a:pos x="3" y="14"/>
                    </a:cxn>
                    <a:cxn ang="0">
                      <a:pos x="2" y="11"/>
                    </a:cxn>
                    <a:cxn ang="0">
                      <a:pos x="0" y="7"/>
                    </a:cxn>
                    <a:cxn ang="0">
                      <a:pos x="0" y="3"/>
                    </a:cxn>
                    <a:cxn ang="0">
                      <a:pos x="0" y="3"/>
                    </a:cxn>
                    <a:cxn ang="0">
                      <a:pos x="3" y="1"/>
                    </a:cxn>
                    <a:cxn ang="0">
                      <a:pos x="6" y="0"/>
                    </a:cxn>
                    <a:cxn ang="0">
                      <a:pos x="11" y="0"/>
                    </a:cxn>
                    <a:cxn ang="0">
                      <a:pos x="18" y="1"/>
                    </a:cxn>
                    <a:cxn ang="0">
                      <a:pos x="20" y="3"/>
                    </a:cxn>
                    <a:cxn ang="0">
                      <a:pos x="21" y="5"/>
                    </a:cxn>
                    <a:cxn ang="0">
                      <a:pos x="21" y="5"/>
                    </a:cxn>
                  </a:cxnLst>
                  <a:rect l="0" t="0" r="r" b="b"/>
                  <a:pathLst>
                    <a:path w="21" h="16">
                      <a:moveTo>
                        <a:pt x="21" y="5"/>
                      </a:moveTo>
                      <a:lnTo>
                        <a:pt x="21" y="5"/>
                      </a:lnTo>
                      <a:lnTo>
                        <a:pt x="20" y="10"/>
                      </a:lnTo>
                      <a:lnTo>
                        <a:pt x="17" y="14"/>
                      </a:lnTo>
                      <a:lnTo>
                        <a:pt x="14" y="15"/>
                      </a:lnTo>
                      <a:lnTo>
                        <a:pt x="11" y="16"/>
                      </a:lnTo>
                      <a:lnTo>
                        <a:pt x="8" y="16"/>
                      </a:lnTo>
                      <a:lnTo>
                        <a:pt x="5" y="16"/>
                      </a:lnTo>
                      <a:lnTo>
                        <a:pt x="5" y="16"/>
                      </a:lnTo>
                      <a:lnTo>
                        <a:pt x="3" y="14"/>
                      </a:lnTo>
                      <a:lnTo>
                        <a:pt x="2" y="11"/>
                      </a:lnTo>
                      <a:lnTo>
                        <a:pt x="0" y="7"/>
                      </a:lnTo>
                      <a:lnTo>
                        <a:pt x="0" y="3"/>
                      </a:lnTo>
                      <a:lnTo>
                        <a:pt x="0" y="3"/>
                      </a:lnTo>
                      <a:lnTo>
                        <a:pt x="3" y="1"/>
                      </a:lnTo>
                      <a:lnTo>
                        <a:pt x="6" y="0"/>
                      </a:lnTo>
                      <a:lnTo>
                        <a:pt x="11" y="0"/>
                      </a:lnTo>
                      <a:lnTo>
                        <a:pt x="18" y="1"/>
                      </a:lnTo>
                      <a:lnTo>
                        <a:pt x="20" y="3"/>
                      </a:lnTo>
                      <a:lnTo>
                        <a:pt x="21" y="5"/>
                      </a:lnTo>
                      <a:lnTo>
                        <a:pt x="21" y="5"/>
                      </a:lnTo>
                      <a:close/>
                    </a:path>
                  </a:pathLst>
                </a:custGeom>
                <a:grpFill/>
                <a:ln w="9525">
                  <a:noFill/>
                  <a:round/>
                  <a:headEnd/>
                  <a:tailEnd/>
                </a:ln>
              </p:spPr>
              <p:txBody>
                <a:bodyPr/>
                <a:lstStyle/>
                <a:p>
                  <a:pPr>
                    <a:defRPr/>
                  </a:pPr>
                  <a:endParaRPr lang="zh-CN" altLang="en-US">
                    <a:latin typeface="+mn-lt"/>
                    <a:ea typeface="+mn-ea"/>
                  </a:endParaRPr>
                </a:p>
              </p:txBody>
            </p:sp>
            <p:sp>
              <p:nvSpPr>
                <p:cNvPr id="71" name="Freeform 88"/>
                <p:cNvSpPr>
                  <a:spLocks/>
                </p:cNvSpPr>
                <p:nvPr/>
              </p:nvSpPr>
              <p:spPr bwMode="auto">
                <a:xfrm>
                  <a:off x="4786313" y="665163"/>
                  <a:ext cx="11113" cy="9525"/>
                </a:xfrm>
                <a:custGeom>
                  <a:avLst/>
                  <a:gdLst/>
                  <a:ahLst/>
                  <a:cxnLst>
                    <a:cxn ang="0">
                      <a:pos x="21" y="5"/>
                    </a:cxn>
                    <a:cxn ang="0">
                      <a:pos x="21" y="5"/>
                    </a:cxn>
                    <a:cxn ang="0">
                      <a:pos x="20" y="10"/>
                    </a:cxn>
                    <a:cxn ang="0">
                      <a:pos x="19" y="15"/>
                    </a:cxn>
                    <a:cxn ang="0">
                      <a:pos x="19" y="15"/>
                    </a:cxn>
                    <a:cxn ang="0">
                      <a:pos x="14" y="17"/>
                    </a:cxn>
                    <a:cxn ang="0">
                      <a:pos x="7" y="17"/>
                    </a:cxn>
                    <a:cxn ang="0">
                      <a:pos x="7" y="17"/>
                    </a:cxn>
                    <a:cxn ang="0">
                      <a:pos x="5" y="13"/>
                    </a:cxn>
                    <a:cxn ang="0">
                      <a:pos x="0" y="10"/>
                    </a:cxn>
                    <a:cxn ang="0">
                      <a:pos x="0" y="10"/>
                    </a:cxn>
                    <a:cxn ang="0">
                      <a:pos x="1" y="5"/>
                    </a:cxn>
                    <a:cxn ang="0">
                      <a:pos x="4" y="2"/>
                    </a:cxn>
                    <a:cxn ang="0">
                      <a:pos x="6" y="1"/>
                    </a:cxn>
                    <a:cxn ang="0">
                      <a:pos x="9" y="0"/>
                    </a:cxn>
                    <a:cxn ang="0">
                      <a:pos x="12" y="0"/>
                    </a:cxn>
                    <a:cxn ang="0">
                      <a:pos x="15" y="1"/>
                    </a:cxn>
                    <a:cxn ang="0">
                      <a:pos x="19" y="3"/>
                    </a:cxn>
                    <a:cxn ang="0">
                      <a:pos x="21" y="5"/>
                    </a:cxn>
                    <a:cxn ang="0">
                      <a:pos x="21" y="5"/>
                    </a:cxn>
                  </a:cxnLst>
                  <a:rect l="0" t="0" r="r" b="b"/>
                  <a:pathLst>
                    <a:path w="21" h="17">
                      <a:moveTo>
                        <a:pt x="21" y="5"/>
                      </a:moveTo>
                      <a:lnTo>
                        <a:pt x="21" y="5"/>
                      </a:lnTo>
                      <a:lnTo>
                        <a:pt x="20" y="10"/>
                      </a:lnTo>
                      <a:lnTo>
                        <a:pt x="19" y="15"/>
                      </a:lnTo>
                      <a:lnTo>
                        <a:pt x="19" y="15"/>
                      </a:lnTo>
                      <a:lnTo>
                        <a:pt x="14" y="17"/>
                      </a:lnTo>
                      <a:lnTo>
                        <a:pt x="7" y="17"/>
                      </a:lnTo>
                      <a:lnTo>
                        <a:pt x="7" y="17"/>
                      </a:lnTo>
                      <a:lnTo>
                        <a:pt x="5" y="13"/>
                      </a:lnTo>
                      <a:lnTo>
                        <a:pt x="0" y="10"/>
                      </a:lnTo>
                      <a:lnTo>
                        <a:pt x="0" y="10"/>
                      </a:lnTo>
                      <a:lnTo>
                        <a:pt x="1" y="5"/>
                      </a:lnTo>
                      <a:lnTo>
                        <a:pt x="4" y="2"/>
                      </a:lnTo>
                      <a:lnTo>
                        <a:pt x="6" y="1"/>
                      </a:lnTo>
                      <a:lnTo>
                        <a:pt x="9" y="0"/>
                      </a:lnTo>
                      <a:lnTo>
                        <a:pt x="12" y="0"/>
                      </a:lnTo>
                      <a:lnTo>
                        <a:pt x="15" y="1"/>
                      </a:lnTo>
                      <a:lnTo>
                        <a:pt x="19" y="3"/>
                      </a:lnTo>
                      <a:lnTo>
                        <a:pt x="21" y="5"/>
                      </a:lnTo>
                      <a:lnTo>
                        <a:pt x="21" y="5"/>
                      </a:lnTo>
                      <a:close/>
                    </a:path>
                  </a:pathLst>
                </a:custGeom>
                <a:grpFill/>
                <a:ln w="9525">
                  <a:noFill/>
                  <a:round/>
                  <a:headEnd/>
                  <a:tailEnd/>
                </a:ln>
              </p:spPr>
              <p:txBody>
                <a:bodyPr/>
                <a:lstStyle/>
                <a:p>
                  <a:pPr>
                    <a:defRPr/>
                  </a:pPr>
                  <a:endParaRPr lang="zh-CN" altLang="en-US">
                    <a:latin typeface="+mn-lt"/>
                    <a:ea typeface="+mn-ea"/>
                  </a:endParaRPr>
                </a:p>
              </p:txBody>
            </p:sp>
            <p:sp>
              <p:nvSpPr>
                <p:cNvPr id="72" name="Freeform 89"/>
                <p:cNvSpPr>
                  <a:spLocks noEditPoints="1"/>
                </p:cNvSpPr>
                <p:nvPr/>
              </p:nvSpPr>
              <p:spPr bwMode="auto">
                <a:xfrm>
                  <a:off x="4087813" y="0"/>
                  <a:ext cx="938213" cy="690563"/>
                </a:xfrm>
                <a:custGeom>
                  <a:avLst/>
                  <a:gdLst/>
                  <a:ahLst/>
                  <a:cxnLst>
                    <a:cxn ang="0">
                      <a:pos x="257" y="160"/>
                    </a:cxn>
                    <a:cxn ang="0">
                      <a:pos x="584" y="373"/>
                    </a:cxn>
                    <a:cxn ang="0">
                      <a:pos x="940" y="162"/>
                    </a:cxn>
                    <a:cxn ang="0">
                      <a:pos x="1139" y="96"/>
                    </a:cxn>
                    <a:cxn ang="0">
                      <a:pos x="1416" y="132"/>
                    </a:cxn>
                    <a:cxn ang="0">
                      <a:pos x="1620" y="302"/>
                    </a:cxn>
                    <a:cxn ang="0">
                      <a:pos x="1660" y="735"/>
                    </a:cxn>
                    <a:cxn ang="0">
                      <a:pos x="1625" y="1065"/>
                    </a:cxn>
                    <a:cxn ang="0">
                      <a:pos x="1215" y="865"/>
                    </a:cxn>
                    <a:cxn ang="0">
                      <a:pos x="887" y="698"/>
                    </a:cxn>
                    <a:cxn ang="0">
                      <a:pos x="880" y="738"/>
                    </a:cxn>
                    <a:cxn ang="0">
                      <a:pos x="1185" y="1026"/>
                    </a:cxn>
                    <a:cxn ang="0">
                      <a:pos x="1329" y="1140"/>
                    </a:cxn>
                    <a:cxn ang="0">
                      <a:pos x="1340" y="1299"/>
                    </a:cxn>
                    <a:cxn ang="0">
                      <a:pos x="1192" y="1231"/>
                    </a:cxn>
                    <a:cxn ang="0">
                      <a:pos x="1067" y="1104"/>
                    </a:cxn>
                    <a:cxn ang="0">
                      <a:pos x="347" y="440"/>
                    </a:cxn>
                    <a:cxn ang="0">
                      <a:pos x="108" y="225"/>
                    </a:cxn>
                    <a:cxn ang="0">
                      <a:pos x="13" y="5"/>
                    </a:cxn>
                    <a:cxn ang="0">
                      <a:pos x="1004" y="729"/>
                    </a:cxn>
                    <a:cxn ang="0">
                      <a:pos x="1589" y="1031"/>
                    </a:cxn>
                    <a:cxn ang="0">
                      <a:pos x="1569" y="706"/>
                    </a:cxn>
                    <a:cxn ang="0">
                      <a:pos x="1637" y="541"/>
                    </a:cxn>
                    <a:cxn ang="0">
                      <a:pos x="1648" y="399"/>
                    </a:cxn>
                    <a:cxn ang="0">
                      <a:pos x="1609" y="325"/>
                    </a:cxn>
                    <a:cxn ang="0">
                      <a:pos x="1409" y="284"/>
                    </a:cxn>
                    <a:cxn ang="0">
                      <a:pos x="1250" y="200"/>
                    </a:cxn>
                    <a:cxn ang="0">
                      <a:pos x="1080" y="128"/>
                    </a:cxn>
                    <a:cxn ang="0">
                      <a:pos x="984" y="161"/>
                    </a:cxn>
                    <a:cxn ang="0">
                      <a:pos x="827" y="288"/>
                    </a:cxn>
                    <a:cxn ang="0">
                      <a:pos x="907" y="419"/>
                    </a:cxn>
                    <a:cxn ang="0">
                      <a:pos x="743" y="329"/>
                    </a:cxn>
                    <a:cxn ang="0">
                      <a:pos x="587" y="408"/>
                    </a:cxn>
                    <a:cxn ang="0">
                      <a:pos x="628" y="473"/>
                    </a:cxn>
                    <a:cxn ang="0">
                      <a:pos x="675" y="501"/>
                    </a:cxn>
                    <a:cxn ang="0">
                      <a:pos x="129" y="176"/>
                    </a:cxn>
                    <a:cxn ang="0">
                      <a:pos x="125" y="126"/>
                    </a:cxn>
                    <a:cxn ang="0">
                      <a:pos x="171" y="125"/>
                    </a:cxn>
                    <a:cxn ang="0">
                      <a:pos x="279" y="234"/>
                    </a:cxn>
                    <a:cxn ang="0">
                      <a:pos x="661" y="586"/>
                    </a:cxn>
                    <a:cxn ang="0">
                      <a:pos x="1027" y="923"/>
                    </a:cxn>
                    <a:cxn ang="0">
                      <a:pos x="1125" y="1013"/>
                    </a:cxn>
                    <a:cxn ang="0">
                      <a:pos x="1158" y="1019"/>
                    </a:cxn>
                    <a:cxn ang="0">
                      <a:pos x="654" y="550"/>
                    </a:cxn>
                    <a:cxn ang="0">
                      <a:pos x="199" y="225"/>
                    </a:cxn>
                    <a:cxn ang="0">
                      <a:pos x="632" y="622"/>
                    </a:cxn>
                    <a:cxn ang="0">
                      <a:pos x="1144" y="1097"/>
                    </a:cxn>
                    <a:cxn ang="0">
                      <a:pos x="379" y="346"/>
                    </a:cxn>
                    <a:cxn ang="0">
                      <a:pos x="907" y="898"/>
                    </a:cxn>
                    <a:cxn ang="0">
                      <a:pos x="154" y="224"/>
                    </a:cxn>
                    <a:cxn ang="0">
                      <a:pos x="346" y="408"/>
                    </a:cxn>
                    <a:cxn ang="0">
                      <a:pos x="1080" y="1088"/>
                    </a:cxn>
                    <a:cxn ang="0">
                      <a:pos x="1123" y="1145"/>
                    </a:cxn>
                    <a:cxn ang="0">
                      <a:pos x="1199" y="1044"/>
                    </a:cxn>
                    <a:cxn ang="0">
                      <a:pos x="1167" y="1178"/>
                    </a:cxn>
                    <a:cxn ang="0">
                      <a:pos x="1218" y="1081"/>
                    </a:cxn>
                    <a:cxn ang="0">
                      <a:pos x="1199" y="1190"/>
                    </a:cxn>
                    <a:cxn ang="0">
                      <a:pos x="1271" y="1171"/>
                    </a:cxn>
                    <a:cxn ang="0">
                      <a:pos x="1214" y="1245"/>
                    </a:cxn>
                    <a:cxn ang="0">
                      <a:pos x="1309" y="1211"/>
                    </a:cxn>
                    <a:cxn ang="0">
                      <a:pos x="1327" y="1287"/>
                    </a:cxn>
                  </a:cxnLst>
                  <a:rect l="0" t="0" r="r" b="b"/>
                  <a:pathLst>
                    <a:path w="1771" h="1306">
                      <a:moveTo>
                        <a:pt x="32" y="1"/>
                      </a:moveTo>
                      <a:lnTo>
                        <a:pt x="32" y="1"/>
                      </a:lnTo>
                      <a:lnTo>
                        <a:pt x="42" y="12"/>
                      </a:lnTo>
                      <a:lnTo>
                        <a:pt x="52" y="22"/>
                      </a:lnTo>
                      <a:lnTo>
                        <a:pt x="58" y="28"/>
                      </a:lnTo>
                      <a:lnTo>
                        <a:pt x="63" y="32"/>
                      </a:lnTo>
                      <a:lnTo>
                        <a:pt x="71" y="36"/>
                      </a:lnTo>
                      <a:lnTo>
                        <a:pt x="78" y="39"/>
                      </a:lnTo>
                      <a:lnTo>
                        <a:pt x="78" y="39"/>
                      </a:lnTo>
                      <a:lnTo>
                        <a:pt x="85" y="48"/>
                      </a:lnTo>
                      <a:lnTo>
                        <a:pt x="92" y="57"/>
                      </a:lnTo>
                      <a:lnTo>
                        <a:pt x="100" y="65"/>
                      </a:lnTo>
                      <a:lnTo>
                        <a:pt x="109" y="73"/>
                      </a:lnTo>
                      <a:lnTo>
                        <a:pt x="119" y="80"/>
                      </a:lnTo>
                      <a:lnTo>
                        <a:pt x="130" y="87"/>
                      </a:lnTo>
                      <a:lnTo>
                        <a:pt x="152" y="101"/>
                      </a:lnTo>
                      <a:lnTo>
                        <a:pt x="176" y="112"/>
                      </a:lnTo>
                      <a:lnTo>
                        <a:pt x="199" y="123"/>
                      </a:lnTo>
                      <a:lnTo>
                        <a:pt x="245" y="141"/>
                      </a:lnTo>
                      <a:lnTo>
                        <a:pt x="245" y="141"/>
                      </a:lnTo>
                      <a:lnTo>
                        <a:pt x="247" y="143"/>
                      </a:lnTo>
                      <a:lnTo>
                        <a:pt x="247" y="147"/>
                      </a:lnTo>
                      <a:lnTo>
                        <a:pt x="247" y="154"/>
                      </a:lnTo>
                      <a:lnTo>
                        <a:pt x="247" y="154"/>
                      </a:lnTo>
                      <a:lnTo>
                        <a:pt x="257" y="160"/>
                      </a:lnTo>
                      <a:lnTo>
                        <a:pt x="265" y="166"/>
                      </a:lnTo>
                      <a:lnTo>
                        <a:pt x="272" y="173"/>
                      </a:lnTo>
                      <a:lnTo>
                        <a:pt x="279" y="181"/>
                      </a:lnTo>
                      <a:lnTo>
                        <a:pt x="285" y="188"/>
                      </a:lnTo>
                      <a:lnTo>
                        <a:pt x="292" y="196"/>
                      </a:lnTo>
                      <a:lnTo>
                        <a:pt x="300" y="201"/>
                      </a:lnTo>
                      <a:lnTo>
                        <a:pt x="311" y="207"/>
                      </a:lnTo>
                      <a:lnTo>
                        <a:pt x="311" y="207"/>
                      </a:lnTo>
                      <a:lnTo>
                        <a:pt x="309" y="208"/>
                      </a:lnTo>
                      <a:lnTo>
                        <a:pt x="309" y="209"/>
                      </a:lnTo>
                      <a:lnTo>
                        <a:pt x="310" y="211"/>
                      </a:lnTo>
                      <a:lnTo>
                        <a:pt x="312" y="213"/>
                      </a:lnTo>
                      <a:lnTo>
                        <a:pt x="312" y="214"/>
                      </a:lnTo>
                      <a:lnTo>
                        <a:pt x="312" y="216"/>
                      </a:lnTo>
                      <a:lnTo>
                        <a:pt x="312" y="216"/>
                      </a:lnTo>
                      <a:lnTo>
                        <a:pt x="344" y="243"/>
                      </a:lnTo>
                      <a:lnTo>
                        <a:pt x="375" y="271"/>
                      </a:lnTo>
                      <a:lnTo>
                        <a:pt x="437" y="328"/>
                      </a:lnTo>
                      <a:lnTo>
                        <a:pt x="497" y="384"/>
                      </a:lnTo>
                      <a:lnTo>
                        <a:pt x="528" y="413"/>
                      </a:lnTo>
                      <a:lnTo>
                        <a:pt x="558" y="440"/>
                      </a:lnTo>
                      <a:lnTo>
                        <a:pt x="558" y="440"/>
                      </a:lnTo>
                      <a:lnTo>
                        <a:pt x="565" y="418"/>
                      </a:lnTo>
                      <a:lnTo>
                        <a:pt x="574" y="395"/>
                      </a:lnTo>
                      <a:lnTo>
                        <a:pt x="584" y="373"/>
                      </a:lnTo>
                      <a:lnTo>
                        <a:pt x="594" y="350"/>
                      </a:lnTo>
                      <a:lnTo>
                        <a:pt x="616" y="306"/>
                      </a:lnTo>
                      <a:lnTo>
                        <a:pt x="625" y="284"/>
                      </a:lnTo>
                      <a:lnTo>
                        <a:pt x="635" y="261"/>
                      </a:lnTo>
                      <a:lnTo>
                        <a:pt x="635" y="261"/>
                      </a:lnTo>
                      <a:lnTo>
                        <a:pt x="638" y="260"/>
                      </a:lnTo>
                      <a:lnTo>
                        <a:pt x="643" y="260"/>
                      </a:lnTo>
                      <a:lnTo>
                        <a:pt x="646" y="261"/>
                      </a:lnTo>
                      <a:lnTo>
                        <a:pt x="649" y="262"/>
                      </a:lnTo>
                      <a:lnTo>
                        <a:pt x="655" y="267"/>
                      </a:lnTo>
                      <a:lnTo>
                        <a:pt x="661" y="271"/>
                      </a:lnTo>
                      <a:lnTo>
                        <a:pt x="661" y="271"/>
                      </a:lnTo>
                      <a:lnTo>
                        <a:pt x="690" y="283"/>
                      </a:lnTo>
                      <a:lnTo>
                        <a:pt x="718" y="296"/>
                      </a:lnTo>
                      <a:lnTo>
                        <a:pt x="745" y="309"/>
                      </a:lnTo>
                      <a:lnTo>
                        <a:pt x="774" y="323"/>
                      </a:lnTo>
                      <a:lnTo>
                        <a:pt x="774" y="323"/>
                      </a:lnTo>
                      <a:lnTo>
                        <a:pt x="815" y="273"/>
                      </a:lnTo>
                      <a:lnTo>
                        <a:pt x="839" y="246"/>
                      </a:lnTo>
                      <a:lnTo>
                        <a:pt x="865" y="219"/>
                      </a:lnTo>
                      <a:lnTo>
                        <a:pt x="879" y="207"/>
                      </a:lnTo>
                      <a:lnTo>
                        <a:pt x="893" y="195"/>
                      </a:lnTo>
                      <a:lnTo>
                        <a:pt x="908" y="183"/>
                      </a:lnTo>
                      <a:lnTo>
                        <a:pt x="923" y="171"/>
                      </a:lnTo>
                      <a:lnTo>
                        <a:pt x="940" y="162"/>
                      </a:lnTo>
                      <a:lnTo>
                        <a:pt x="956" y="152"/>
                      </a:lnTo>
                      <a:lnTo>
                        <a:pt x="974" y="145"/>
                      </a:lnTo>
                      <a:lnTo>
                        <a:pt x="992" y="138"/>
                      </a:lnTo>
                      <a:lnTo>
                        <a:pt x="992" y="138"/>
                      </a:lnTo>
                      <a:lnTo>
                        <a:pt x="996" y="136"/>
                      </a:lnTo>
                      <a:lnTo>
                        <a:pt x="999" y="133"/>
                      </a:lnTo>
                      <a:lnTo>
                        <a:pt x="1002" y="131"/>
                      </a:lnTo>
                      <a:lnTo>
                        <a:pt x="1007" y="127"/>
                      </a:lnTo>
                      <a:lnTo>
                        <a:pt x="1007" y="127"/>
                      </a:lnTo>
                      <a:lnTo>
                        <a:pt x="1023" y="121"/>
                      </a:lnTo>
                      <a:lnTo>
                        <a:pt x="1044" y="113"/>
                      </a:lnTo>
                      <a:lnTo>
                        <a:pt x="1083" y="102"/>
                      </a:lnTo>
                      <a:lnTo>
                        <a:pt x="1083" y="102"/>
                      </a:lnTo>
                      <a:lnTo>
                        <a:pt x="1089" y="101"/>
                      </a:lnTo>
                      <a:lnTo>
                        <a:pt x="1094" y="101"/>
                      </a:lnTo>
                      <a:lnTo>
                        <a:pt x="1101" y="102"/>
                      </a:lnTo>
                      <a:lnTo>
                        <a:pt x="1107" y="102"/>
                      </a:lnTo>
                      <a:lnTo>
                        <a:pt x="1107" y="102"/>
                      </a:lnTo>
                      <a:lnTo>
                        <a:pt x="1113" y="101"/>
                      </a:lnTo>
                      <a:lnTo>
                        <a:pt x="1119" y="99"/>
                      </a:lnTo>
                      <a:lnTo>
                        <a:pt x="1124" y="96"/>
                      </a:lnTo>
                      <a:lnTo>
                        <a:pt x="1131" y="95"/>
                      </a:lnTo>
                      <a:lnTo>
                        <a:pt x="1131" y="95"/>
                      </a:lnTo>
                      <a:lnTo>
                        <a:pt x="1136" y="95"/>
                      </a:lnTo>
                      <a:lnTo>
                        <a:pt x="1139" y="96"/>
                      </a:lnTo>
                      <a:lnTo>
                        <a:pt x="1144" y="96"/>
                      </a:lnTo>
                      <a:lnTo>
                        <a:pt x="1149" y="97"/>
                      </a:lnTo>
                      <a:lnTo>
                        <a:pt x="1149" y="97"/>
                      </a:lnTo>
                      <a:lnTo>
                        <a:pt x="1161" y="97"/>
                      </a:lnTo>
                      <a:lnTo>
                        <a:pt x="1173" y="95"/>
                      </a:lnTo>
                      <a:lnTo>
                        <a:pt x="1196" y="92"/>
                      </a:lnTo>
                      <a:lnTo>
                        <a:pt x="1207" y="91"/>
                      </a:lnTo>
                      <a:lnTo>
                        <a:pt x="1218" y="90"/>
                      </a:lnTo>
                      <a:lnTo>
                        <a:pt x="1227" y="92"/>
                      </a:lnTo>
                      <a:lnTo>
                        <a:pt x="1231" y="93"/>
                      </a:lnTo>
                      <a:lnTo>
                        <a:pt x="1236" y="95"/>
                      </a:lnTo>
                      <a:lnTo>
                        <a:pt x="1236" y="95"/>
                      </a:lnTo>
                      <a:lnTo>
                        <a:pt x="1259" y="95"/>
                      </a:lnTo>
                      <a:lnTo>
                        <a:pt x="1282" y="96"/>
                      </a:lnTo>
                      <a:lnTo>
                        <a:pt x="1302" y="99"/>
                      </a:lnTo>
                      <a:lnTo>
                        <a:pt x="1322" y="103"/>
                      </a:lnTo>
                      <a:lnTo>
                        <a:pt x="1360" y="111"/>
                      </a:lnTo>
                      <a:lnTo>
                        <a:pt x="1378" y="115"/>
                      </a:lnTo>
                      <a:lnTo>
                        <a:pt x="1395" y="118"/>
                      </a:lnTo>
                      <a:lnTo>
                        <a:pt x="1395" y="118"/>
                      </a:lnTo>
                      <a:lnTo>
                        <a:pt x="1398" y="121"/>
                      </a:lnTo>
                      <a:lnTo>
                        <a:pt x="1402" y="123"/>
                      </a:lnTo>
                      <a:lnTo>
                        <a:pt x="1409" y="127"/>
                      </a:lnTo>
                      <a:lnTo>
                        <a:pt x="1412" y="130"/>
                      </a:lnTo>
                      <a:lnTo>
                        <a:pt x="1416" y="132"/>
                      </a:lnTo>
                      <a:lnTo>
                        <a:pt x="1418" y="136"/>
                      </a:lnTo>
                      <a:lnTo>
                        <a:pt x="1420" y="140"/>
                      </a:lnTo>
                      <a:lnTo>
                        <a:pt x="1420" y="140"/>
                      </a:lnTo>
                      <a:lnTo>
                        <a:pt x="1432" y="142"/>
                      </a:lnTo>
                      <a:lnTo>
                        <a:pt x="1441" y="147"/>
                      </a:lnTo>
                      <a:lnTo>
                        <a:pt x="1451" y="152"/>
                      </a:lnTo>
                      <a:lnTo>
                        <a:pt x="1461" y="157"/>
                      </a:lnTo>
                      <a:lnTo>
                        <a:pt x="1478" y="171"/>
                      </a:lnTo>
                      <a:lnTo>
                        <a:pt x="1496" y="184"/>
                      </a:lnTo>
                      <a:lnTo>
                        <a:pt x="1496" y="184"/>
                      </a:lnTo>
                      <a:lnTo>
                        <a:pt x="1504" y="188"/>
                      </a:lnTo>
                      <a:lnTo>
                        <a:pt x="1514" y="192"/>
                      </a:lnTo>
                      <a:lnTo>
                        <a:pt x="1523" y="196"/>
                      </a:lnTo>
                      <a:lnTo>
                        <a:pt x="1530" y="200"/>
                      </a:lnTo>
                      <a:lnTo>
                        <a:pt x="1530" y="200"/>
                      </a:lnTo>
                      <a:lnTo>
                        <a:pt x="1540" y="208"/>
                      </a:lnTo>
                      <a:lnTo>
                        <a:pt x="1549" y="218"/>
                      </a:lnTo>
                      <a:lnTo>
                        <a:pt x="1559" y="230"/>
                      </a:lnTo>
                      <a:lnTo>
                        <a:pt x="1571" y="243"/>
                      </a:lnTo>
                      <a:lnTo>
                        <a:pt x="1571" y="243"/>
                      </a:lnTo>
                      <a:lnTo>
                        <a:pt x="1583" y="254"/>
                      </a:lnTo>
                      <a:lnTo>
                        <a:pt x="1593" y="266"/>
                      </a:lnTo>
                      <a:lnTo>
                        <a:pt x="1603" y="277"/>
                      </a:lnTo>
                      <a:lnTo>
                        <a:pt x="1612" y="289"/>
                      </a:lnTo>
                      <a:lnTo>
                        <a:pt x="1620" y="302"/>
                      </a:lnTo>
                      <a:lnTo>
                        <a:pt x="1629" y="315"/>
                      </a:lnTo>
                      <a:lnTo>
                        <a:pt x="1636" y="330"/>
                      </a:lnTo>
                      <a:lnTo>
                        <a:pt x="1644" y="346"/>
                      </a:lnTo>
                      <a:lnTo>
                        <a:pt x="1644" y="346"/>
                      </a:lnTo>
                      <a:lnTo>
                        <a:pt x="1655" y="373"/>
                      </a:lnTo>
                      <a:lnTo>
                        <a:pt x="1667" y="402"/>
                      </a:lnTo>
                      <a:lnTo>
                        <a:pt x="1673" y="417"/>
                      </a:lnTo>
                      <a:lnTo>
                        <a:pt x="1678" y="432"/>
                      </a:lnTo>
                      <a:lnTo>
                        <a:pt x="1681" y="448"/>
                      </a:lnTo>
                      <a:lnTo>
                        <a:pt x="1684" y="463"/>
                      </a:lnTo>
                      <a:lnTo>
                        <a:pt x="1684" y="463"/>
                      </a:lnTo>
                      <a:lnTo>
                        <a:pt x="1684" y="473"/>
                      </a:lnTo>
                      <a:lnTo>
                        <a:pt x="1684" y="484"/>
                      </a:lnTo>
                      <a:lnTo>
                        <a:pt x="1685" y="495"/>
                      </a:lnTo>
                      <a:lnTo>
                        <a:pt x="1687" y="505"/>
                      </a:lnTo>
                      <a:lnTo>
                        <a:pt x="1687" y="505"/>
                      </a:lnTo>
                      <a:lnTo>
                        <a:pt x="1688" y="520"/>
                      </a:lnTo>
                      <a:lnTo>
                        <a:pt x="1689" y="536"/>
                      </a:lnTo>
                      <a:lnTo>
                        <a:pt x="1690" y="552"/>
                      </a:lnTo>
                      <a:lnTo>
                        <a:pt x="1690" y="569"/>
                      </a:lnTo>
                      <a:lnTo>
                        <a:pt x="1687" y="602"/>
                      </a:lnTo>
                      <a:lnTo>
                        <a:pt x="1682" y="634"/>
                      </a:lnTo>
                      <a:lnTo>
                        <a:pt x="1676" y="667"/>
                      </a:lnTo>
                      <a:lnTo>
                        <a:pt x="1668" y="701"/>
                      </a:lnTo>
                      <a:lnTo>
                        <a:pt x="1660" y="735"/>
                      </a:lnTo>
                      <a:lnTo>
                        <a:pt x="1650" y="767"/>
                      </a:lnTo>
                      <a:lnTo>
                        <a:pt x="1650" y="767"/>
                      </a:lnTo>
                      <a:lnTo>
                        <a:pt x="1676" y="783"/>
                      </a:lnTo>
                      <a:lnTo>
                        <a:pt x="1703" y="798"/>
                      </a:lnTo>
                      <a:lnTo>
                        <a:pt x="1731" y="812"/>
                      </a:lnTo>
                      <a:lnTo>
                        <a:pt x="1763" y="826"/>
                      </a:lnTo>
                      <a:lnTo>
                        <a:pt x="1763" y="826"/>
                      </a:lnTo>
                      <a:lnTo>
                        <a:pt x="1766" y="833"/>
                      </a:lnTo>
                      <a:lnTo>
                        <a:pt x="1771" y="839"/>
                      </a:lnTo>
                      <a:lnTo>
                        <a:pt x="1771" y="839"/>
                      </a:lnTo>
                      <a:lnTo>
                        <a:pt x="1754" y="866"/>
                      </a:lnTo>
                      <a:lnTo>
                        <a:pt x="1738" y="895"/>
                      </a:lnTo>
                      <a:lnTo>
                        <a:pt x="1722" y="925"/>
                      </a:lnTo>
                      <a:lnTo>
                        <a:pt x="1706" y="956"/>
                      </a:lnTo>
                      <a:lnTo>
                        <a:pt x="1676" y="1019"/>
                      </a:lnTo>
                      <a:lnTo>
                        <a:pt x="1660" y="1050"/>
                      </a:lnTo>
                      <a:lnTo>
                        <a:pt x="1644" y="1079"/>
                      </a:lnTo>
                      <a:lnTo>
                        <a:pt x="1644" y="1079"/>
                      </a:lnTo>
                      <a:lnTo>
                        <a:pt x="1638" y="1078"/>
                      </a:lnTo>
                      <a:lnTo>
                        <a:pt x="1632" y="1077"/>
                      </a:lnTo>
                      <a:lnTo>
                        <a:pt x="1630" y="1075"/>
                      </a:lnTo>
                      <a:lnTo>
                        <a:pt x="1628" y="1073"/>
                      </a:lnTo>
                      <a:lnTo>
                        <a:pt x="1627" y="1070"/>
                      </a:lnTo>
                      <a:lnTo>
                        <a:pt x="1625" y="1065"/>
                      </a:lnTo>
                      <a:lnTo>
                        <a:pt x="1625" y="1065"/>
                      </a:lnTo>
                      <a:lnTo>
                        <a:pt x="1606" y="1057"/>
                      </a:lnTo>
                      <a:lnTo>
                        <a:pt x="1587" y="1046"/>
                      </a:lnTo>
                      <a:lnTo>
                        <a:pt x="1549" y="1026"/>
                      </a:lnTo>
                      <a:lnTo>
                        <a:pt x="1531" y="1016"/>
                      </a:lnTo>
                      <a:lnTo>
                        <a:pt x="1512" y="1006"/>
                      </a:lnTo>
                      <a:lnTo>
                        <a:pt x="1493" y="999"/>
                      </a:lnTo>
                      <a:lnTo>
                        <a:pt x="1472" y="993"/>
                      </a:lnTo>
                      <a:lnTo>
                        <a:pt x="1472" y="993"/>
                      </a:lnTo>
                      <a:lnTo>
                        <a:pt x="1462" y="985"/>
                      </a:lnTo>
                      <a:lnTo>
                        <a:pt x="1450" y="978"/>
                      </a:lnTo>
                      <a:lnTo>
                        <a:pt x="1445" y="974"/>
                      </a:lnTo>
                      <a:lnTo>
                        <a:pt x="1438" y="971"/>
                      </a:lnTo>
                      <a:lnTo>
                        <a:pt x="1431" y="970"/>
                      </a:lnTo>
                      <a:lnTo>
                        <a:pt x="1422" y="969"/>
                      </a:lnTo>
                      <a:lnTo>
                        <a:pt x="1422" y="969"/>
                      </a:lnTo>
                      <a:lnTo>
                        <a:pt x="1401" y="956"/>
                      </a:lnTo>
                      <a:lnTo>
                        <a:pt x="1379" y="943"/>
                      </a:lnTo>
                      <a:lnTo>
                        <a:pt x="1334" y="921"/>
                      </a:lnTo>
                      <a:lnTo>
                        <a:pt x="1289" y="898"/>
                      </a:lnTo>
                      <a:lnTo>
                        <a:pt x="1267" y="887"/>
                      </a:lnTo>
                      <a:lnTo>
                        <a:pt x="1246" y="874"/>
                      </a:lnTo>
                      <a:lnTo>
                        <a:pt x="1246" y="874"/>
                      </a:lnTo>
                      <a:lnTo>
                        <a:pt x="1236" y="873"/>
                      </a:lnTo>
                      <a:lnTo>
                        <a:pt x="1226" y="869"/>
                      </a:lnTo>
                      <a:lnTo>
                        <a:pt x="1215" y="865"/>
                      </a:lnTo>
                      <a:lnTo>
                        <a:pt x="1204" y="860"/>
                      </a:lnTo>
                      <a:lnTo>
                        <a:pt x="1183" y="847"/>
                      </a:lnTo>
                      <a:lnTo>
                        <a:pt x="1164" y="836"/>
                      </a:lnTo>
                      <a:lnTo>
                        <a:pt x="1164" y="836"/>
                      </a:lnTo>
                      <a:lnTo>
                        <a:pt x="1152" y="831"/>
                      </a:lnTo>
                      <a:lnTo>
                        <a:pt x="1140" y="828"/>
                      </a:lnTo>
                      <a:lnTo>
                        <a:pt x="1129" y="823"/>
                      </a:lnTo>
                      <a:lnTo>
                        <a:pt x="1119" y="819"/>
                      </a:lnTo>
                      <a:lnTo>
                        <a:pt x="1119" y="819"/>
                      </a:lnTo>
                      <a:lnTo>
                        <a:pt x="1074" y="794"/>
                      </a:lnTo>
                      <a:lnTo>
                        <a:pt x="1026" y="769"/>
                      </a:lnTo>
                      <a:lnTo>
                        <a:pt x="1026" y="769"/>
                      </a:lnTo>
                      <a:lnTo>
                        <a:pt x="1009" y="760"/>
                      </a:lnTo>
                      <a:lnTo>
                        <a:pt x="992" y="753"/>
                      </a:lnTo>
                      <a:lnTo>
                        <a:pt x="976" y="745"/>
                      </a:lnTo>
                      <a:lnTo>
                        <a:pt x="969" y="741"/>
                      </a:lnTo>
                      <a:lnTo>
                        <a:pt x="962" y="737"/>
                      </a:lnTo>
                      <a:lnTo>
                        <a:pt x="962" y="737"/>
                      </a:lnTo>
                      <a:lnTo>
                        <a:pt x="940" y="723"/>
                      </a:lnTo>
                      <a:lnTo>
                        <a:pt x="928" y="715"/>
                      </a:lnTo>
                      <a:lnTo>
                        <a:pt x="918" y="709"/>
                      </a:lnTo>
                      <a:lnTo>
                        <a:pt x="918" y="709"/>
                      </a:lnTo>
                      <a:lnTo>
                        <a:pt x="907" y="705"/>
                      </a:lnTo>
                      <a:lnTo>
                        <a:pt x="897" y="701"/>
                      </a:lnTo>
                      <a:lnTo>
                        <a:pt x="887" y="698"/>
                      </a:lnTo>
                      <a:lnTo>
                        <a:pt x="877" y="695"/>
                      </a:lnTo>
                      <a:lnTo>
                        <a:pt x="877" y="695"/>
                      </a:lnTo>
                      <a:lnTo>
                        <a:pt x="874" y="693"/>
                      </a:lnTo>
                      <a:lnTo>
                        <a:pt x="872" y="690"/>
                      </a:lnTo>
                      <a:lnTo>
                        <a:pt x="870" y="686"/>
                      </a:lnTo>
                      <a:lnTo>
                        <a:pt x="867" y="684"/>
                      </a:lnTo>
                      <a:lnTo>
                        <a:pt x="867" y="684"/>
                      </a:lnTo>
                      <a:lnTo>
                        <a:pt x="857" y="679"/>
                      </a:lnTo>
                      <a:lnTo>
                        <a:pt x="846" y="673"/>
                      </a:lnTo>
                      <a:lnTo>
                        <a:pt x="824" y="663"/>
                      </a:lnTo>
                      <a:lnTo>
                        <a:pt x="802" y="653"/>
                      </a:lnTo>
                      <a:lnTo>
                        <a:pt x="790" y="648"/>
                      </a:lnTo>
                      <a:lnTo>
                        <a:pt x="781" y="642"/>
                      </a:lnTo>
                      <a:lnTo>
                        <a:pt x="781" y="642"/>
                      </a:lnTo>
                      <a:lnTo>
                        <a:pt x="790" y="655"/>
                      </a:lnTo>
                      <a:lnTo>
                        <a:pt x="802" y="667"/>
                      </a:lnTo>
                      <a:lnTo>
                        <a:pt x="814" y="678"/>
                      </a:lnTo>
                      <a:lnTo>
                        <a:pt x="827" y="688"/>
                      </a:lnTo>
                      <a:lnTo>
                        <a:pt x="840" y="699"/>
                      </a:lnTo>
                      <a:lnTo>
                        <a:pt x="851" y="710"/>
                      </a:lnTo>
                      <a:lnTo>
                        <a:pt x="863" y="722"/>
                      </a:lnTo>
                      <a:lnTo>
                        <a:pt x="873" y="735"/>
                      </a:lnTo>
                      <a:lnTo>
                        <a:pt x="873" y="735"/>
                      </a:lnTo>
                      <a:lnTo>
                        <a:pt x="877" y="737"/>
                      </a:lnTo>
                      <a:lnTo>
                        <a:pt x="880" y="738"/>
                      </a:lnTo>
                      <a:lnTo>
                        <a:pt x="886" y="742"/>
                      </a:lnTo>
                      <a:lnTo>
                        <a:pt x="892" y="746"/>
                      </a:lnTo>
                      <a:lnTo>
                        <a:pt x="895" y="748"/>
                      </a:lnTo>
                      <a:lnTo>
                        <a:pt x="900" y="750"/>
                      </a:lnTo>
                      <a:lnTo>
                        <a:pt x="900" y="750"/>
                      </a:lnTo>
                      <a:lnTo>
                        <a:pt x="913" y="766"/>
                      </a:lnTo>
                      <a:lnTo>
                        <a:pt x="927" y="781"/>
                      </a:lnTo>
                      <a:lnTo>
                        <a:pt x="958" y="809"/>
                      </a:lnTo>
                      <a:lnTo>
                        <a:pt x="989" y="838"/>
                      </a:lnTo>
                      <a:lnTo>
                        <a:pt x="1004" y="853"/>
                      </a:lnTo>
                      <a:lnTo>
                        <a:pt x="1018" y="870"/>
                      </a:lnTo>
                      <a:lnTo>
                        <a:pt x="1018" y="870"/>
                      </a:lnTo>
                      <a:lnTo>
                        <a:pt x="1022" y="872"/>
                      </a:lnTo>
                      <a:lnTo>
                        <a:pt x="1026" y="873"/>
                      </a:lnTo>
                      <a:lnTo>
                        <a:pt x="1029" y="875"/>
                      </a:lnTo>
                      <a:lnTo>
                        <a:pt x="1032" y="876"/>
                      </a:lnTo>
                      <a:lnTo>
                        <a:pt x="1032" y="876"/>
                      </a:lnTo>
                      <a:lnTo>
                        <a:pt x="1051" y="896"/>
                      </a:lnTo>
                      <a:lnTo>
                        <a:pt x="1070" y="914"/>
                      </a:lnTo>
                      <a:lnTo>
                        <a:pt x="1109" y="950"/>
                      </a:lnTo>
                      <a:lnTo>
                        <a:pt x="1130" y="968"/>
                      </a:lnTo>
                      <a:lnTo>
                        <a:pt x="1149" y="986"/>
                      </a:lnTo>
                      <a:lnTo>
                        <a:pt x="1168" y="1005"/>
                      </a:lnTo>
                      <a:lnTo>
                        <a:pt x="1185" y="1026"/>
                      </a:lnTo>
                      <a:lnTo>
                        <a:pt x="1185" y="1026"/>
                      </a:lnTo>
                      <a:lnTo>
                        <a:pt x="1196" y="1026"/>
                      </a:lnTo>
                      <a:lnTo>
                        <a:pt x="1206" y="1027"/>
                      </a:lnTo>
                      <a:lnTo>
                        <a:pt x="1213" y="1030"/>
                      </a:lnTo>
                      <a:lnTo>
                        <a:pt x="1220" y="1035"/>
                      </a:lnTo>
                      <a:lnTo>
                        <a:pt x="1224" y="1041"/>
                      </a:lnTo>
                      <a:lnTo>
                        <a:pt x="1227" y="1048"/>
                      </a:lnTo>
                      <a:lnTo>
                        <a:pt x="1228" y="1057"/>
                      </a:lnTo>
                      <a:lnTo>
                        <a:pt x="1228" y="1065"/>
                      </a:lnTo>
                      <a:lnTo>
                        <a:pt x="1228" y="1065"/>
                      </a:lnTo>
                      <a:lnTo>
                        <a:pt x="1239" y="1079"/>
                      </a:lnTo>
                      <a:lnTo>
                        <a:pt x="1252" y="1094"/>
                      </a:lnTo>
                      <a:lnTo>
                        <a:pt x="1264" y="1107"/>
                      </a:lnTo>
                      <a:lnTo>
                        <a:pt x="1276" y="1118"/>
                      </a:lnTo>
                      <a:lnTo>
                        <a:pt x="1276" y="1118"/>
                      </a:lnTo>
                      <a:lnTo>
                        <a:pt x="1283" y="1121"/>
                      </a:lnTo>
                      <a:lnTo>
                        <a:pt x="1288" y="1123"/>
                      </a:lnTo>
                      <a:lnTo>
                        <a:pt x="1295" y="1124"/>
                      </a:lnTo>
                      <a:lnTo>
                        <a:pt x="1301" y="1124"/>
                      </a:lnTo>
                      <a:lnTo>
                        <a:pt x="1309" y="1124"/>
                      </a:lnTo>
                      <a:lnTo>
                        <a:pt x="1315" y="1125"/>
                      </a:lnTo>
                      <a:lnTo>
                        <a:pt x="1321" y="1127"/>
                      </a:lnTo>
                      <a:lnTo>
                        <a:pt x="1327" y="1132"/>
                      </a:lnTo>
                      <a:lnTo>
                        <a:pt x="1327" y="1132"/>
                      </a:lnTo>
                      <a:lnTo>
                        <a:pt x="1328" y="1137"/>
                      </a:lnTo>
                      <a:lnTo>
                        <a:pt x="1329" y="1140"/>
                      </a:lnTo>
                      <a:lnTo>
                        <a:pt x="1332" y="1147"/>
                      </a:lnTo>
                      <a:lnTo>
                        <a:pt x="1334" y="1151"/>
                      </a:lnTo>
                      <a:lnTo>
                        <a:pt x="1335" y="1154"/>
                      </a:lnTo>
                      <a:lnTo>
                        <a:pt x="1335" y="1159"/>
                      </a:lnTo>
                      <a:lnTo>
                        <a:pt x="1335" y="1165"/>
                      </a:lnTo>
                      <a:lnTo>
                        <a:pt x="1335" y="1165"/>
                      </a:lnTo>
                      <a:lnTo>
                        <a:pt x="1343" y="1169"/>
                      </a:lnTo>
                      <a:lnTo>
                        <a:pt x="1349" y="1176"/>
                      </a:lnTo>
                      <a:lnTo>
                        <a:pt x="1360" y="1187"/>
                      </a:lnTo>
                      <a:lnTo>
                        <a:pt x="1371" y="1201"/>
                      </a:lnTo>
                      <a:lnTo>
                        <a:pt x="1377" y="1208"/>
                      </a:lnTo>
                      <a:lnTo>
                        <a:pt x="1386" y="1213"/>
                      </a:lnTo>
                      <a:lnTo>
                        <a:pt x="1386" y="1213"/>
                      </a:lnTo>
                      <a:lnTo>
                        <a:pt x="1387" y="1222"/>
                      </a:lnTo>
                      <a:lnTo>
                        <a:pt x="1387" y="1230"/>
                      </a:lnTo>
                      <a:lnTo>
                        <a:pt x="1386" y="1239"/>
                      </a:lnTo>
                      <a:lnTo>
                        <a:pt x="1385" y="1246"/>
                      </a:lnTo>
                      <a:lnTo>
                        <a:pt x="1382" y="1254"/>
                      </a:lnTo>
                      <a:lnTo>
                        <a:pt x="1380" y="1261"/>
                      </a:lnTo>
                      <a:lnTo>
                        <a:pt x="1376" y="1267"/>
                      </a:lnTo>
                      <a:lnTo>
                        <a:pt x="1373" y="1273"/>
                      </a:lnTo>
                      <a:lnTo>
                        <a:pt x="1369" y="1278"/>
                      </a:lnTo>
                      <a:lnTo>
                        <a:pt x="1363" y="1284"/>
                      </a:lnTo>
                      <a:lnTo>
                        <a:pt x="1352" y="1292"/>
                      </a:lnTo>
                      <a:lnTo>
                        <a:pt x="1340" y="1299"/>
                      </a:lnTo>
                      <a:lnTo>
                        <a:pt x="1327" y="1303"/>
                      </a:lnTo>
                      <a:lnTo>
                        <a:pt x="1313" y="1305"/>
                      </a:lnTo>
                      <a:lnTo>
                        <a:pt x="1299" y="1306"/>
                      </a:lnTo>
                      <a:lnTo>
                        <a:pt x="1285" y="1305"/>
                      </a:lnTo>
                      <a:lnTo>
                        <a:pt x="1272" y="1302"/>
                      </a:lnTo>
                      <a:lnTo>
                        <a:pt x="1260" y="1297"/>
                      </a:lnTo>
                      <a:lnTo>
                        <a:pt x="1255" y="1293"/>
                      </a:lnTo>
                      <a:lnTo>
                        <a:pt x="1250" y="1290"/>
                      </a:lnTo>
                      <a:lnTo>
                        <a:pt x="1245" y="1286"/>
                      </a:lnTo>
                      <a:lnTo>
                        <a:pt x="1241" y="1281"/>
                      </a:lnTo>
                      <a:lnTo>
                        <a:pt x="1237" y="1275"/>
                      </a:lnTo>
                      <a:lnTo>
                        <a:pt x="1234" y="1270"/>
                      </a:lnTo>
                      <a:lnTo>
                        <a:pt x="1234" y="1270"/>
                      </a:lnTo>
                      <a:lnTo>
                        <a:pt x="1225" y="1270"/>
                      </a:lnTo>
                      <a:lnTo>
                        <a:pt x="1216" y="1270"/>
                      </a:lnTo>
                      <a:lnTo>
                        <a:pt x="1208" y="1267"/>
                      </a:lnTo>
                      <a:lnTo>
                        <a:pt x="1201" y="1262"/>
                      </a:lnTo>
                      <a:lnTo>
                        <a:pt x="1195" y="1256"/>
                      </a:lnTo>
                      <a:lnTo>
                        <a:pt x="1193" y="1253"/>
                      </a:lnTo>
                      <a:lnTo>
                        <a:pt x="1192" y="1250"/>
                      </a:lnTo>
                      <a:lnTo>
                        <a:pt x="1191" y="1245"/>
                      </a:lnTo>
                      <a:lnTo>
                        <a:pt x="1190" y="1241"/>
                      </a:lnTo>
                      <a:lnTo>
                        <a:pt x="1191" y="1236"/>
                      </a:lnTo>
                      <a:lnTo>
                        <a:pt x="1192" y="1231"/>
                      </a:lnTo>
                      <a:lnTo>
                        <a:pt x="1192" y="1231"/>
                      </a:lnTo>
                      <a:lnTo>
                        <a:pt x="1180" y="1220"/>
                      </a:lnTo>
                      <a:lnTo>
                        <a:pt x="1169" y="1208"/>
                      </a:lnTo>
                      <a:lnTo>
                        <a:pt x="1159" y="1197"/>
                      </a:lnTo>
                      <a:lnTo>
                        <a:pt x="1148" y="1185"/>
                      </a:lnTo>
                      <a:lnTo>
                        <a:pt x="1135" y="1175"/>
                      </a:lnTo>
                      <a:lnTo>
                        <a:pt x="1122" y="1166"/>
                      </a:lnTo>
                      <a:lnTo>
                        <a:pt x="1115" y="1163"/>
                      </a:lnTo>
                      <a:lnTo>
                        <a:pt x="1106" y="1160"/>
                      </a:lnTo>
                      <a:lnTo>
                        <a:pt x="1098" y="1156"/>
                      </a:lnTo>
                      <a:lnTo>
                        <a:pt x="1089" y="1154"/>
                      </a:lnTo>
                      <a:lnTo>
                        <a:pt x="1089" y="1154"/>
                      </a:lnTo>
                      <a:lnTo>
                        <a:pt x="1087" y="1149"/>
                      </a:lnTo>
                      <a:lnTo>
                        <a:pt x="1085" y="1145"/>
                      </a:lnTo>
                      <a:lnTo>
                        <a:pt x="1080" y="1136"/>
                      </a:lnTo>
                      <a:lnTo>
                        <a:pt x="1080" y="1136"/>
                      </a:lnTo>
                      <a:lnTo>
                        <a:pt x="1082" y="1132"/>
                      </a:lnTo>
                      <a:lnTo>
                        <a:pt x="1084" y="1129"/>
                      </a:lnTo>
                      <a:lnTo>
                        <a:pt x="1087" y="1126"/>
                      </a:lnTo>
                      <a:lnTo>
                        <a:pt x="1091" y="1124"/>
                      </a:lnTo>
                      <a:lnTo>
                        <a:pt x="1091" y="1124"/>
                      </a:lnTo>
                      <a:lnTo>
                        <a:pt x="1080" y="1112"/>
                      </a:lnTo>
                      <a:lnTo>
                        <a:pt x="1074" y="1107"/>
                      </a:lnTo>
                      <a:lnTo>
                        <a:pt x="1071" y="1106"/>
                      </a:lnTo>
                      <a:lnTo>
                        <a:pt x="1067" y="1104"/>
                      </a:lnTo>
                      <a:lnTo>
                        <a:pt x="1067" y="1104"/>
                      </a:lnTo>
                      <a:lnTo>
                        <a:pt x="1067" y="1102"/>
                      </a:lnTo>
                      <a:lnTo>
                        <a:pt x="1067" y="1100"/>
                      </a:lnTo>
                      <a:lnTo>
                        <a:pt x="1064" y="1096"/>
                      </a:lnTo>
                      <a:lnTo>
                        <a:pt x="1064" y="1096"/>
                      </a:lnTo>
                      <a:lnTo>
                        <a:pt x="1007" y="1043"/>
                      </a:lnTo>
                      <a:lnTo>
                        <a:pt x="949" y="989"/>
                      </a:lnTo>
                      <a:lnTo>
                        <a:pt x="890" y="936"/>
                      </a:lnTo>
                      <a:lnTo>
                        <a:pt x="833" y="882"/>
                      </a:lnTo>
                      <a:lnTo>
                        <a:pt x="833" y="882"/>
                      </a:lnTo>
                      <a:lnTo>
                        <a:pt x="787" y="839"/>
                      </a:lnTo>
                      <a:lnTo>
                        <a:pt x="741" y="797"/>
                      </a:lnTo>
                      <a:lnTo>
                        <a:pt x="647" y="712"/>
                      </a:lnTo>
                      <a:lnTo>
                        <a:pt x="600" y="670"/>
                      </a:lnTo>
                      <a:lnTo>
                        <a:pt x="553" y="627"/>
                      </a:lnTo>
                      <a:lnTo>
                        <a:pt x="507" y="584"/>
                      </a:lnTo>
                      <a:lnTo>
                        <a:pt x="462" y="540"/>
                      </a:lnTo>
                      <a:lnTo>
                        <a:pt x="462" y="540"/>
                      </a:lnTo>
                      <a:lnTo>
                        <a:pt x="447" y="525"/>
                      </a:lnTo>
                      <a:lnTo>
                        <a:pt x="432" y="511"/>
                      </a:lnTo>
                      <a:lnTo>
                        <a:pt x="432" y="511"/>
                      </a:lnTo>
                      <a:lnTo>
                        <a:pt x="385" y="469"/>
                      </a:lnTo>
                      <a:lnTo>
                        <a:pt x="385" y="469"/>
                      </a:lnTo>
                      <a:lnTo>
                        <a:pt x="373" y="458"/>
                      </a:lnTo>
                      <a:lnTo>
                        <a:pt x="360" y="450"/>
                      </a:lnTo>
                      <a:lnTo>
                        <a:pt x="347" y="440"/>
                      </a:lnTo>
                      <a:lnTo>
                        <a:pt x="334" y="430"/>
                      </a:lnTo>
                      <a:lnTo>
                        <a:pt x="334" y="430"/>
                      </a:lnTo>
                      <a:lnTo>
                        <a:pt x="329" y="424"/>
                      </a:lnTo>
                      <a:lnTo>
                        <a:pt x="325" y="418"/>
                      </a:lnTo>
                      <a:lnTo>
                        <a:pt x="319" y="410"/>
                      </a:lnTo>
                      <a:lnTo>
                        <a:pt x="314" y="404"/>
                      </a:lnTo>
                      <a:lnTo>
                        <a:pt x="314" y="404"/>
                      </a:lnTo>
                      <a:lnTo>
                        <a:pt x="300" y="391"/>
                      </a:lnTo>
                      <a:lnTo>
                        <a:pt x="284" y="378"/>
                      </a:lnTo>
                      <a:lnTo>
                        <a:pt x="268" y="365"/>
                      </a:lnTo>
                      <a:lnTo>
                        <a:pt x="252" y="351"/>
                      </a:lnTo>
                      <a:lnTo>
                        <a:pt x="252" y="351"/>
                      </a:lnTo>
                      <a:lnTo>
                        <a:pt x="224" y="324"/>
                      </a:lnTo>
                      <a:lnTo>
                        <a:pt x="195" y="297"/>
                      </a:lnTo>
                      <a:lnTo>
                        <a:pt x="166" y="270"/>
                      </a:lnTo>
                      <a:lnTo>
                        <a:pt x="151" y="257"/>
                      </a:lnTo>
                      <a:lnTo>
                        <a:pt x="135" y="244"/>
                      </a:lnTo>
                      <a:lnTo>
                        <a:pt x="135" y="244"/>
                      </a:lnTo>
                      <a:lnTo>
                        <a:pt x="129" y="247"/>
                      </a:lnTo>
                      <a:lnTo>
                        <a:pt x="122" y="247"/>
                      </a:lnTo>
                      <a:lnTo>
                        <a:pt x="117" y="245"/>
                      </a:lnTo>
                      <a:lnTo>
                        <a:pt x="113" y="242"/>
                      </a:lnTo>
                      <a:lnTo>
                        <a:pt x="110" y="237"/>
                      </a:lnTo>
                      <a:lnTo>
                        <a:pt x="108" y="231"/>
                      </a:lnTo>
                      <a:lnTo>
                        <a:pt x="108" y="225"/>
                      </a:lnTo>
                      <a:lnTo>
                        <a:pt x="110" y="218"/>
                      </a:lnTo>
                      <a:lnTo>
                        <a:pt x="110" y="218"/>
                      </a:lnTo>
                      <a:lnTo>
                        <a:pt x="99" y="184"/>
                      </a:lnTo>
                      <a:lnTo>
                        <a:pt x="86" y="153"/>
                      </a:lnTo>
                      <a:lnTo>
                        <a:pt x="71" y="123"/>
                      </a:lnTo>
                      <a:lnTo>
                        <a:pt x="54" y="93"/>
                      </a:lnTo>
                      <a:lnTo>
                        <a:pt x="54" y="93"/>
                      </a:lnTo>
                      <a:lnTo>
                        <a:pt x="46" y="88"/>
                      </a:lnTo>
                      <a:lnTo>
                        <a:pt x="40" y="80"/>
                      </a:lnTo>
                      <a:lnTo>
                        <a:pt x="33" y="73"/>
                      </a:lnTo>
                      <a:lnTo>
                        <a:pt x="28" y="64"/>
                      </a:lnTo>
                      <a:lnTo>
                        <a:pt x="17" y="47"/>
                      </a:lnTo>
                      <a:lnTo>
                        <a:pt x="11" y="40"/>
                      </a:lnTo>
                      <a:lnTo>
                        <a:pt x="3" y="33"/>
                      </a:lnTo>
                      <a:lnTo>
                        <a:pt x="3" y="33"/>
                      </a:lnTo>
                      <a:lnTo>
                        <a:pt x="4" y="30"/>
                      </a:lnTo>
                      <a:lnTo>
                        <a:pt x="6" y="28"/>
                      </a:lnTo>
                      <a:lnTo>
                        <a:pt x="4" y="27"/>
                      </a:lnTo>
                      <a:lnTo>
                        <a:pt x="2" y="25"/>
                      </a:lnTo>
                      <a:lnTo>
                        <a:pt x="0" y="22"/>
                      </a:lnTo>
                      <a:lnTo>
                        <a:pt x="0" y="20"/>
                      </a:lnTo>
                      <a:lnTo>
                        <a:pt x="1" y="18"/>
                      </a:lnTo>
                      <a:lnTo>
                        <a:pt x="1" y="18"/>
                      </a:lnTo>
                      <a:lnTo>
                        <a:pt x="7" y="12"/>
                      </a:lnTo>
                      <a:lnTo>
                        <a:pt x="13" y="5"/>
                      </a:lnTo>
                      <a:lnTo>
                        <a:pt x="17" y="3"/>
                      </a:lnTo>
                      <a:lnTo>
                        <a:pt x="22" y="1"/>
                      </a:lnTo>
                      <a:lnTo>
                        <a:pt x="27" y="0"/>
                      </a:lnTo>
                      <a:lnTo>
                        <a:pt x="32" y="1"/>
                      </a:lnTo>
                      <a:lnTo>
                        <a:pt x="32" y="1"/>
                      </a:lnTo>
                      <a:close/>
                      <a:moveTo>
                        <a:pt x="742" y="614"/>
                      </a:moveTo>
                      <a:lnTo>
                        <a:pt x="742" y="614"/>
                      </a:lnTo>
                      <a:lnTo>
                        <a:pt x="753" y="615"/>
                      </a:lnTo>
                      <a:lnTo>
                        <a:pt x="764" y="618"/>
                      </a:lnTo>
                      <a:lnTo>
                        <a:pt x="774" y="622"/>
                      </a:lnTo>
                      <a:lnTo>
                        <a:pt x="785" y="626"/>
                      </a:lnTo>
                      <a:lnTo>
                        <a:pt x="804" y="638"/>
                      </a:lnTo>
                      <a:lnTo>
                        <a:pt x="820" y="648"/>
                      </a:lnTo>
                      <a:lnTo>
                        <a:pt x="820" y="648"/>
                      </a:lnTo>
                      <a:lnTo>
                        <a:pt x="841" y="654"/>
                      </a:lnTo>
                      <a:lnTo>
                        <a:pt x="860" y="662"/>
                      </a:lnTo>
                      <a:lnTo>
                        <a:pt x="878" y="670"/>
                      </a:lnTo>
                      <a:lnTo>
                        <a:pt x="895" y="679"/>
                      </a:lnTo>
                      <a:lnTo>
                        <a:pt x="895" y="679"/>
                      </a:lnTo>
                      <a:lnTo>
                        <a:pt x="920" y="693"/>
                      </a:lnTo>
                      <a:lnTo>
                        <a:pt x="946" y="708"/>
                      </a:lnTo>
                      <a:lnTo>
                        <a:pt x="958" y="714"/>
                      </a:lnTo>
                      <a:lnTo>
                        <a:pt x="973" y="721"/>
                      </a:lnTo>
                      <a:lnTo>
                        <a:pt x="988" y="726"/>
                      </a:lnTo>
                      <a:lnTo>
                        <a:pt x="1004" y="729"/>
                      </a:lnTo>
                      <a:lnTo>
                        <a:pt x="1004" y="729"/>
                      </a:lnTo>
                      <a:lnTo>
                        <a:pt x="1011" y="737"/>
                      </a:lnTo>
                      <a:lnTo>
                        <a:pt x="1018" y="743"/>
                      </a:lnTo>
                      <a:lnTo>
                        <a:pt x="1028" y="748"/>
                      </a:lnTo>
                      <a:lnTo>
                        <a:pt x="1037" y="754"/>
                      </a:lnTo>
                      <a:lnTo>
                        <a:pt x="1057" y="763"/>
                      </a:lnTo>
                      <a:lnTo>
                        <a:pt x="1077" y="773"/>
                      </a:lnTo>
                      <a:lnTo>
                        <a:pt x="1077" y="773"/>
                      </a:lnTo>
                      <a:lnTo>
                        <a:pt x="1106" y="789"/>
                      </a:lnTo>
                      <a:lnTo>
                        <a:pt x="1121" y="797"/>
                      </a:lnTo>
                      <a:lnTo>
                        <a:pt x="1137" y="801"/>
                      </a:lnTo>
                      <a:lnTo>
                        <a:pt x="1137" y="801"/>
                      </a:lnTo>
                      <a:lnTo>
                        <a:pt x="1153" y="812"/>
                      </a:lnTo>
                      <a:lnTo>
                        <a:pt x="1169" y="822"/>
                      </a:lnTo>
                      <a:lnTo>
                        <a:pt x="1186" y="831"/>
                      </a:lnTo>
                      <a:lnTo>
                        <a:pt x="1196" y="834"/>
                      </a:lnTo>
                      <a:lnTo>
                        <a:pt x="1206" y="837"/>
                      </a:lnTo>
                      <a:lnTo>
                        <a:pt x="1206" y="837"/>
                      </a:lnTo>
                      <a:lnTo>
                        <a:pt x="1253" y="863"/>
                      </a:lnTo>
                      <a:lnTo>
                        <a:pt x="1300" y="888"/>
                      </a:lnTo>
                      <a:lnTo>
                        <a:pt x="1397" y="936"/>
                      </a:lnTo>
                      <a:lnTo>
                        <a:pt x="1495" y="983"/>
                      </a:lnTo>
                      <a:lnTo>
                        <a:pt x="1542" y="1006"/>
                      </a:lnTo>
                      <a:lnTo>
                        <a:pt x="1589" y="1031"/>
                      </a:lnTo>
                      <a:lnTo>
                        <a:pt x="1589" y="1031"/>
                      </a:lnTo>
                      <a:lnTo>
                        <a:pt x="1603" y="1039"/>
                      </a:lnTo>
                      <a:lnTo>
                        <a:pt x="1617" y="1046"/>
                      </a:lnTo>
                      <a:lnTo>
                        <a:pt x="1624" y="1049"/>
                      </a:lnTo>
                      <a:lnTo>
                        <a:pt x="1632" y="1051"/>
                      </a:lnTo>
                      <a:lnTo>
                        <a:pt x="1639" y="1051"/>
                      </a:lnTo>
                      <a:lnTo>
                        <a:pt x="1648" y="1051"/>
                      </a:lnTo>
                      <a:lnTo>
                        <a:pt x="1648" y="1051"/>
                      </a:lnTo>
                      <a:lnTo>
                        <a:pt x="1659" y="1025"/>
                      </a:lnTo>
                      <a:lnTo>
                        <a:pt x="1672" y="998"/>
                      </a:lnTo>
                      <a:lnTo>
                        <a:pt x="1696" y="947"/>
                      </a:lnTo>
                      <a:lnTo>
                        <a:pt x="1749" y="844"/>
                      </a:lnTo>
                      <a:lnTo>
                        <a:pt x="1749" y="844"/>
                      </a:lnTo>
                      <a:lnTo>
                        <a:pt x="1687" y="807"/>
                      </a:lnTo>
                      <a:lnTo>
                        <a:pt x="1654" y="789"/>
                      </a:lnTo>
                      <a:lnTo>
                        <a:pt x="1637" y="782"/>
                      </a:lnTo>
                      <a:lnTo>
                        <a:pt x="1619" y="773"/>
                      </a:lnTo>
                      <a:lnTo>
                        <a:pt x="1619" y="773"/>
                      </a:lnTo>
                      <a:lnTo>
                        <a:pt x="1629" y="757"/>
                      </a:lnTo>
                      <a:lnTo>
                        <a:pt x="1633" y="748"/>
                      </a:lnTo>
                      <a:lnTo>
                        <a:pt x="1635" y="739"/>
                      </a:lnTo>
                      <a:lnTo>
                        <a:pt x="1635" y="739"/>
                      </a:lnTo>
                      <a:lnTo>
                        <a:pt x="1623" y="731"/>
                      </a:lnTo>
                      <a:lnTo>
                        <a:pt x="1609" y="725"/>
                      </a:lnTo>
                      <a:lnTo>
                        <a:pt x="1583" y="712"/>
                      </a:lnTo>
                      <a:lnTo>
                        <a:pt x="1569" y="706"/>
                      </a:lnTo>
                      <a:lnTo>
                        <a:pt x="1557" y="698"/>
                      </a:lnTo>
                      <a:lnTo>
                        <a:pt x="1546" y="690"/>
                      </a:lnTo>
                      <a:lnTo>
                        <a:pt x="1542" y="685"/>
                      </a:lnTo>
                      <a:lnTo>
                        <a:pt x="1539" y="680"/>
                      </a:lnTo>
                      <a:lnTo>
                        <a:pt x="1539" y="680"/>
                      </a:lnTo>
                      <a:lnTo>
                        <a:pt x="1553" y="683"/>
                      </a:lnTo>
                      <a:lnTo>
                        <a:pt x="1567" y="687"/>
                      </a:lnTo>
                      <a:lnTo>
                        <a:pt x="1578" y="693"/>
                      </a:lnTo>
                      <a:lnTo>
                        <a:pt x="1590" y="698"/>
                      </a:lnTo>
                      <a:lnTo>
                        <a:pt x="1602" y="705"/>
                      </a:lnTo>
                      <a:lnTo>
                        <a:pt x="1614" y="710"/>
                      </a:lnTo>
                      <a:lnTo>
                        <a:pt x="1628" y="714"/>
                      </a:lnTo>
                      <a:lnTo>
                        <a:pt x="1642" y="716"/>
                      </a:lnTo>
                      <a:lnTo>
                        <a:pt x="1642" y="716"/>
                      </a:lnTo>
                      <a:lnTo>
                        <a:pt x="1648" y="696"/>
                      </a:lnTo>
                      <a:lnTo>
                        <a:pt x="1653" y="676"/>
                      </a:lnTo>
                      <a:lnTo>
                        <a:pt x="1657" y="654"/>
                      </a:lnTo>
                      <a:lnTo>
                        <a:pt x="1659" y="634"/>
                      </a:lnTo>
                      <a:lnTo>
                        <a:pt x="1662" y="592"/>
                      </a:lnTo>
                      <a:lnTo>
                        <a:pt x="1664" y="547"/>
                      </a:lnTo>
                      <a:lnTo>
                        <a:pt x="1664" y="547"/>
                      </a:lnTo>
                      <a:lnTo>
                        <a:pt x="1658" y="544"/>
                      </a:lnTo>
                      <a:lnTo>
                        <a:pt x="1652" y="542"/>
                      </a:lnTo>
                      <a:lnTo>
                        <a:pt x="1645" y="541"/>
                      </a:lnTo>
                      <a:lnTo>
                        <a:pt x="1637" y="541"/>
                      </a:lnTo>
                      <a:lnTo>
                        <a:pt x="1622" y="542"/>
                      </a:lnTo>
                      <a:lnTo>
                        <a:pt x="1607" y="546"/>
                      </a:lnTo>
                      <a:lnTo>
                        <a:pt x="1591" y="549"/>
                      </a:lnTo>
                      <a:lnTo>
                        <a:pt x="1577" y="551"/>
                      </a:lnTo>
                      <a:lnTo>
                        <a:pt x="1571" y="551"/>
                      </a:lnTo>
                      <a:lnTo>
                        <a:pt x="1564" y="550"/>
                      </a:lnTo>
                      <a:lnTo>
                        <a:pt x="1559" y="548"/>
                      </a:lnTo>
                      <a:lnTo>
                        <a:pt x="1555" y="545"/>
                      </a:lnTo>
                      <a:lnTo>
                        <a:pt x="1555" y="545"/>
                      </a:lnTo>
                      <a:lnTo>
                        <a:pt x="1568" y="543"/>
                      </a:lnTo>
                      <a:lnTo>
                        <a:pt x="1581" y="539"/>
                      </a:lnTo>
                      <a:lnTo>
                        <a:pt x="1607" y="530"/>
                      </a:lnTo>
                      <a:lnTo>
                        <a:pt x="1621" y="527"/>
                      </a:lnTo>
                      <a:lnTo>
                        <a:pt x="1635" y="525"/>
                      </a:lnTo>
                      <a:lnTo>
                        <a:pt x="1642" y="525"/>
                      </a:lnTo>
                      <a:lnTo>
                        <a:pt x="1649" y="526"/>
                      </a:lnTo>
                      <a:lnTo>
                        <a:pt x="1657" y="527"/>
                      </a:lnTo>
                      <a:lnTo>
                        <a:pt x="1664" y="529"/>
                      </a:lnTo>
                      <a:lnTo>
                        <a:pt x="1664" y="529"/>
                      </a:lnTo>
                      <a:lnTo>
                        <a:pt x="1664" y="506"/>
                      </a:lnTo>
                      <a:lnTo>
                        <a:pt x="1664" y="484"/>
                      </a:lnTo>
                      <a:lnTo>
                        <a:pt x="1662" y="463"/>
                      </a:lnTo>
                      <a:lnTo>
                        <a:pt x="1659" y="441"/>
                      </a:lnTo>
                      <a:lnTo>
                        <a:pt x="1653" y="420"/>
                      </a:lnTo>
                      <a:lnTo>
                        <a:pt x="1648" y="399"/>
                      </a:lnTo>
                      <a:lnTo>
                        <a:pt x="1639" y="380"/>
                      </a:lnTo>
                      <a:lnTo>
                        <a:pt x="1630" y="362"/>
                      </a:lnTo>
                      <a:lnTo>
                        <a:pt x="1630" y="362"/>
                      </a:lnTo>
                      <a:lnTo>
                        <a:pt x="1618" y="370"/>
                      </a:lnTo>
                      <a:lnTo>
                        <a:pt x="1606" y="380"/>
                      </a:lnTo>
                      <a:lnTo>
                        <a:pt x="1582" y="402"/>
                      </a:lnTo>
                      <a:lnTo>
                        <a:pt x="1582" y="402"/>
                      </a:lnTo>
                      <a:lnTo>
                        <a:pt x="1570" y="413"/>
                      </a:lnTo>
                      <a:lnTo>
                        <a:pt x="1564" y="420"/>
                      </a:lnTo>
                      <a:lnTo>
                        <a:pt x="1558" y="426"/>
                      </a:lnTo>
                      <a:lnTo>
                        <a:pt x="1551" y="429"/>
                      </a:lnTo>
                      <a:lnTo>
                        <a:pt x="1547" y="432"/>
                      </a:lnTo>
                      <a:lnTo>
                        <a:pt x="1544" y="432"/>
                      </a:lnTo>
                      <a:lnTo>
                        <a:pt x="1542" y="432"/>
                      </a:lnTo>
                      <a:lnTo>
                        <a:pt x="1539" y="430"/>
                      </a:lnTo>
                      <a:lnTo>
                        <a:pt x="1536" y="427"/>
                      </a:lnTo>
                      <a:lnTo>
                        <a:pt x="1532" y="424"/>
                      </a:lnTo>
                      <a:lnTo>
                        <a:pt x="1532" y="424"/>
                      </a:lnTo>
                      <a:lnTo>
                        <a:pt x="1555" y="406"/>
                      </a:lnTo>
                      <a:lnTo>
                        <a:pt x="1577" y="385"/>
                      </a:lnTo>
                      <a:lnTo>
                        <a:pt x="1600" y="364"/>
                      </a:lnTo>
                      <a:lnTo>
                        <a:pt x="1621" y="342"/>
                      </a:lnTo>
                      <a:lnTo>
                        <a:pt x="1621" y="342"/>
                      </a:lnTo>
                      <a:lnTo>
                        <a:pt x="1615" y="334"/>
                      </a:lnTo>
                      <a:lnTo>
                        <a:pt x="1609" y="325"/>
                      </a:lnTo>
                      <a:lnTo>
                        <a:pt x="1604" y="317"/>
                      </a:lnTo>
                      <a:lnTo>
                        <a:pt x="1603" y="312"/>
                      </a:lnTo>
                      <a:lnTo>
                        <a:pt x="1603" y="307"/>
                      </a:lnTo>
                      <a:lnTo>
                        <a:pt x="1603" y="307"/>
                      </a:lnTo>
                      <a:lnTo>
                        <a:pt x="1590" y="290"/>
                      </a:lnTo>
                      <a:lnTo>
                        <a:pt x="1576" y="274"/>
                      </a:lnTo>
                      <a:lnTo>
                        <a:pt x="1561" y="259"/>
                      </a:lnTo>
                      <a:lnTo>
                        <a:pt x="1545" y="245"/>
                      </a:lnTo>
                      <a:lnTo>
                        <a:pt x="1529" y="231"/>
                      </a:lnTo>
                      <a:lnTo>
                        <a:pt x="1512" y="218"/>
                      </a:lnTo>
                      <a:lnTo>
                        <a:pt x="1494" y="207"/>
                      </a:lnTo>
                      <a:lnTo>
                        <a:pt x="1475" y="196"/>
                      </a:lnTo>
                      <a:lnTo>
                        <a:pt x="1475" y="196"/>
                      </a:lnTo>
                      <a:lnTo>
                        <a:pt x="1466" y="207"/>
                      </a:lnTo>
                      <a:lnTo>
                        <a:pt x="1457" y="219"/>
                      </a:lnTo>
                      <a:lnTo>
                        <a:pt x="1450" y="232"/>
                      </a:lnTo>
                      <a:lnTo>
                        <a:pt x="1442" y="246"/>
                      </a:lnTo>
                      <a:lnTo>
                        <a:pt x="1442" y="246"/>
                      </a:lnTo>
                      <a:lnTo>
                        <a:pt x="1435" y="260"/>
                      </a:lnTo>
                      <a:lnTo>
                        <a:pt x="1431" y="268"/>
                      </a:lnTo>
                      <a:lnTo>
                        <a:pt x="1426" y="274"/>
                      </a:lnTo>
                      <a:lnTo>
                        <a:pt x="1421" y="279"/>
                      </a:lnTo>
                      <a:lnTo>
                        <a:pt x="1416" y="283"/>
                      </a:lnTo>
                      <a:lnTo>
                        <a:pt x="1412" y="284"/>
                      </a:lnTo>
                      <a:lnTo>
                        <a:pt x="1409" y="284"/>
                      </a:lnTo>
                      <a:lnTo>
                        <a:pt x="1405" y="284"/>
                      </a:lnTo>
                      <a:lnTo>
                        <a:pt x="1402" y="283"/>
                      </a:lnTo>
                      <a:lnTo>
                        <a:pt x="1402" y="283"/>
                      </a:lnTo>
                      <a:lnTo>
                        <a:pt x="1416" y="259"/>
                      </a:lnTo>
                      <a:lnTo>
                        <a:pt x="1431" y="233"/>
                      </a:lnTo>
                      <a:lnTo>
                        <a:pt x="1445" y="210"/>
                      </a:lnTo>
                      <a:lnTo>
                        <a:pt x="1452" y="197"/>
                      </a:lnTo>
                      <a:lnTo>
                        <a:pt x="1460" y="186"/>
                      </a:lnTo>
                      <a:lnTo>
                        <a:pt x="1460" y="186"/>
                      </a:lnTo>
                      <a:lnTo>
                        <a:pt x="1450" y="178"/>
                      </a:lnTo>
                      <a:lnTo>
                        <a:pt x="1440" y="171"/>
                      </a:lnTo>
                      <a:lnTo>
                        <a:pt x="1428" y="164"/>
                      </a:lnTo>
                      <a:lnTo>
                        <a:pt x="1418" y="157"/>
                      </a:lnTo>
                      <a:lnTo>
                        <a:pt x="1394" y="147"/>
                      </a:lnTo>
                      <a:lnTo>
                        <a:pt x="1369" y="137"/>
                      </a:lnTo>
                      <a:lnTo>
                        <a:pt x="1342" y="130"/>
                      </a:lnTo>
                      <a:lnTo>
                        <a:pt x="1313" y="123"/>
                      </a:lnTo>
                      <a:lnTo>
                        <a:pt x="1283" y="119"/>
                      </a:lnTo>
                      <a:lnTo>
                        <a:pt x="1252" y="116"/>
                      </a:lnTo>
                      <a:lnTo>
                        <a:pt x="1252" y="116"/>
                      </a:lnTo>
                      <a:lnTo>
                        <a:pt x="1251" y="136"/>
                      </a:lnTo>
                      <a:lnTo>
                        <a:pt x="1250" y="160"/>
                      </a:lnTo>
                      <a:lnTo>
                        <a:pt x="1249" y="173"/>
                      </a:lnTo>
                      <a:lnTo>
                        <a:pt x="1250" y="186"/>
                      </a:lnTo>
                      <a:lnTo>
                        <a:pt x="1250" y="200"/>
                      </a:lnTo>
                      <a:lnTo>
                        <a:pt x="1252" y="214"/>
                      </a:lnTo>
                      <a:lnTo>
                        <a:pt x="1252" y="214"/>
                      </a:lnTo>
                      <a:lnTo>
                        <a:pt x="1255" y="222"/>
                      </a:lnTo>
                      <a:lnTo>
                        <a:pt x="1258" y="230"/>
                      </a:lnTo>
                      <a:lnTo>
                        <a:pt x="1259" y="233"/>
                      </a:lnTo>
                      <a:lnTo>
                        <a:pt x="1258" y="237"/>
                      </a:lnTo>
                      <a:lnTo>
                        <a:pt x="1256" y="240"/>
                      </a:lnTo>
                      <a:lnTo>
                        <a:pt x="1252" y="243"/>
                      </a:lnTo>
                      <a:lnTo>
                        <a:pt x="1252" y="243"/>
                      </a:lnTo>
                      <a:lnTo>
                        <a:pt x="1249" y="237"/>
                      </a:lnTo>
                      <a:lnTo>
                        <a:pt x="1245" y="230"/>
                      </a:lnTo>
                      <a:lnTo>
                        <a:pt x="1243" y="223"/>
                      </a:lnTo>
                      <a:lnTo>
                        <a:pt x="1241" y="215"/>
                      </a:lnTo>
                      <a:lnTo>
                        <a:pt x="1239" y="198"/>
                      </a:lnTo>
                      <a:lnTo>
                        <a:pt x="1239" y="181"/>
                      </a:lnTo>
                      <a:lnTo>
                        <a:pt x="1239" y="147"/>
                      </a:lnTo>
                      <a:lnTo>
                        <a:pt x="1238" y="130"/>
                      </a:lnTo>
                      <a:lnTo>
                        <a:pt x="1236" y="116"/>
                      </a:lnTo>
                      <a:lnTo>
                        <a:pt x="1236" y="116"/>
                      </a:lnTo>
                      <a:lnTo>
                        <a:pt x="1205" y="116"/>
                      </a:lnTo>
                      <a:lnTo>
                        <a:pt x="1177" y="117"/>
                      </a:lnTo>
                      <a:lnTo>
                        <a:pt x="1152" y="118"/>
                      </a:lnTo>
                      <a:lnTo>
                        <a:pt x="1128" y="120"/>
                      </a:lnTo>
                      <a:lnTo>
                        <a:pt x="1104" y="124"/>
                      </a:lnTo>
                      <a:lnTo>
                        <a:pt x="1080" y="128"/>
                      </a:lnTo>
                      <a:lnTo>
                        <a:pt x="1057" y="135"/>
                      </a:lnTo>
                      <a:lnTo>
                        <a:pt x="1030" y="141"/>
                      </a:lnTo>
                      <a:lnTo>
                        <a:pt x="1030" y="141"/>
                      </a:lnTo>
                      <a:lnTo>
                        <a:pt x="1036" y="158"/>
                      </a:lnTo>
                      <a:lnTo>
                        <a:pt x="1042" y="172"/>
                      </a:lnTo>
                      <a:lnTo>
                        <a:pt x="1049" y="186"/>
                      </a:lnTo>
                      <a:lnTo>
                        <a:pt x="1057" y="199"/>
                      </a:lnTo>
                      <a:lnTo>
                        <a:pt x="1073" y="226"/>
                      </a:lnTo>
                      <a:lnTo>
                        <a:pt x="1080" y="240"/>
                      </a:lnTo>
                      <a:lnTo>
                        <a:pt x="1087" y="255"/>
                      </a:lnTo>
                      <a:lnTo>
                        <a:pt x="1087" y="255"/>
                      </a:lnTo>
                      <a:lnTo>
                        <a:pt x="1082" y="255"/>
                      </a:lnTo>
                      <a:lnTo>
                        <a:pt x="1077" y="254"/>
                      </a:lnTo>
                      <a:lnTo>
                        <a:pt x="1074" y="252"/>
                      </a:lnTo>
                      <a:lnTo>
                        <a:pt x="1071" y="248"/>
                      </a:lnTo>
                      <a:lnTo>
                        <a:pt x="1067" y="240"/>
                      </a:lnTo>
                      <a:lnTo>
                        <a:pt x="1062" y="232"/>
                      </a:lnTo>
                      <a:lnTo>
                        <a:pt x="1062" y="232"/>
                      </a:lnTo>
                      <a:lnTo>
                        <a:pt x="1049" y="210"/>
                      </a:lnTo>
                      <a:lnTo>
                        <a:pt x="1037" y="188"/>
                      </a:lnTo>
                      <a:lnTo>
                        <a:pt x="1023" y="168"/>
                      </a:lnTo>
                      <a:lnTo>
                        <a:pt x="1014" y="158"/>
                      </a:lnTo>
                      <a:lnTo>
                        <a:pt x="1007" y="150"/>
                      </a:lnTo>
                      <a:lnTo>
                        <a:pt x="1007" y="150"/>
                      </a:lnTo>
                      <a:lnTo>
                        <a:pt x="984" y="161"/>
                      </a:lnTo>
                      <a:lnTo>
                        <a:pt x="963" y="171"/>
                      </a:lnTo>
                      <a:lnTo>
                        <a:pt x="941" y="183"/>
                      </a:lnTo>
                      <a:lnTo>
                        <a:pt x="922" y="196"/>
                      </a:lnTo>
                      <a:lnTo>
                        <a:pt x="903" y="209"/>
                      </a:lnTo>
                      <a:lnTo>
                        <a:pt x="885" y="224"/>
                      </a:lnTo>
                      <a:lnTo>
                        <a:pt x="868" y="240"/>
                      </a:lnTo>
                      <a:lnTo>
                        <a:pt x="852" y="257"/>
                      </a:lnTo>
                      <a:lnTo>
                        <a:pt x="852" y="257"/>
                      </a:lnTo>
                      <a:lnTo>
                        <a:pt x="864" y="266"/>
                      </a:lnTo>
                      <a:lnTo>
                        <a:pt x="877" y="273"/>
                      </a:lnTo>
                      <a:lnTo>
                        <a:pt x="903" y="289"/>
                      </a:lnTo>
                      <a:lnTo>
                        <a:pt x="916" y="297"/>
                      </a:lnTo>
                      <a:lnTo>
                        <a:pt x="927" y="304"/>
                      </a:lnTo>
                      <a:lnTo>
                        <a:pt x="938" y="314"/>
                      </a:lnTo>
                      <a:lnTo>
                        <a:pt x="942" y="318"/>
                      </a:lnTo>
                      <a:lnTo>
                        <a:pt x="946" y="323"/>
                      </a:lnTo>
                      <a:lnTo>
                        <a:pt x="946" y="323"/>
                      </a:lnTo>
                      <a:lnTo>
                        <a:pt x="932" y="318"/>
                      </a:lnTo>
                      <a:lnTo>
                        <a:pt x="918" y="312"/>
                      </a:lnTo>
                      <a:lnTo>
                        <a:pt x="891" y="298"/>
                      </a:lnTo>
                      <a:lnTo>
                        <a:pt x="865" y="284"/>
                      </a:lnTo>
                      <a:lnTo>
                        <a:pt x="854" y="278"/>
                      </a:lnTo>
                      <a:lnTo>
                        <a:pt x="841" y="273"/>
                      </a:lnTo>
                      <a:lnTo>
                        <a:pt x="841" y="273"/>
                      </a:lnTo>
                      <a:lnTo>
                        <a:pt x="827" y="288"/>
                      </a:lnTo>
                      <a:lnTo>
                        <a:pt x="814" y="303"/>
                      </a:lnTo>
                      <a:lnTo>
                        <a:pt x="807" y="312"/>
                      </a:lnTo>
                      <a:lnTo>
                        <a:pt x="801" y="320"/>
                      </a:lnTo>
                      <a:lnTo>
                        <a:pt x="797" y="330"/>
                      </a:lnTo>
                      <a:lnTo>
                        <a:pt x="792" y="339"/>
                      </a:lnTo>
                      <a:lnTo>
                        <a:pt x="792" y="339"/>
                      </a:lnTo>
                      <a:lnTo>
                        <a:pt x="797" y="338"/>
                      </a:lnTo>
                      <a:lnTo>
                        <a:pt x="800" y="338"/>
                      </a:lnTo>
                      <a:lnTo>
                        <a:pt x="804" y="339"/>
                      </a:lnTo>
                      <a:lnTo>
                        <a:pt x="811" y="339"/>
                      </a:lnTo>
                      <a:lnTo>
                        <a:pt x="811" y="339"/>
                      </a:lnTo>
                      <a:lnTo>
                        <a:pt x="826" y="347"/>
                      </a:lnTo>
                      <a:lnTo>
                        <a:pt x="841" y="355"/>
                      </a:lnTo>
                      <a:lnTo>
                        <a:pt x="855" y="365"/>
                      </a:lnTo>
                      <a:lnTo>
                        <a:pt x="868" y="376"/>
                      </a:lnTo>
                      <a:lnTo>
                        <a:pt x="868" y="376"/>
                      </a:lnTo>
                      <a:lnTo>
                        <a:pt x="882" y="385"/>
                      </a:lnTo>
                      <a:lnTo>
                        <a:pt x="896" y="394"/>
                      </a:lnTo>
                      <a:lnTo>
                        <a:pt x="903" y="399"/>
                      </a:lnTo>
                      <a:lnTo>
                        <a:pt x="908" y="405"/>
                      </a:lnTo>
                      <a:lnTo>
                        <a:pt x="913" y="411"/>
                      </a:lnTo>
                      <a:lnTo>
                        <a:pt x="918" y="419"/>
                      </a:lnTo>
                      <a:lnTo>
                        <a:pt x="918" y="419"/>
                      </a:lnTo>
                      <a:lnTo>
                        <a:pt x="912" y="419"/>
                      </a:lnTo>
                      <a:lnTo>
                        <a:pt x="907" y="419"/>
                      </a:lnTo>
                      <a:lnTo>
                        <a:pt x="902" y="418"/>
                      </a:lnTo>
                      <a:lnTo>
                        <a:pt x="896" y="417"/>
                      </a:lnTo>
                      <a:lnTo>
                        <a:pt x="888" y="411"/>
                      </a:lnTo>
                      <a:lnTo>
                        <a:pt x="878" y="405"/>
                      </a:lnTo>
                      <a:lnTo>
                        <a:pt x="870" y="397"/>
                      </a:lnTo>
                      <a:lnTo>
                        <a:pt x="860" y="391"/>
                      </a:lnTo>
                      <a:lnTo>
                        <a:pt x="850" y="385"/>
                      </a:lnTo>
                      <a:lnTo>
                        <a:pt x="845" y="383"/>
                      </a:lnTo>
                      <a:lnTo>
                        <a:pt x="839" y="382"/>
                      </a:lnTo>
                      <a:lnTo>
                        <a:pt x="839" y="382"/>
                      </a:lnTo>
                      <a:lnTo>
                        <a:pt x="837" y="379"/>
                      </a:lnTo>
                      <a:lnTo>
                        <a:pt x="835" y="377"/>
                      </a:lnTo>
                      <a:lnTo>
                        <a:pt x="834" y="375"/>
                      </a:lnTo>
                      <a:lnTo>
                        <a:pt x="831" y="374"/>
                      </a:lnTo>
                      <a:lnTo>
                        <a:pt x="831" y="374"/>
                      </a:lnTo>
                      <a:lnTo>
                        <a:pt x="811" y="363"/>
                      </a:lnTo>
                      <a:lnTo>
                        <a:pt x="792" y="351"/>
                      </a:lnTo>
                      <a:lnTo>
                        <a:pt x="792" y="351"/>
                      </a:lnTo>
                      <a:lnTo>
                        <a:pt x="786" y="352"/>
                      </a:lnTo>
                      <a:lnTo>
                        <a:pt x="782" y="351"/>
                      </a:lnTo>
                      <a:lnTo>
                        <a:pt x="777" y="350"/>
                      </a:lnTo>
                      <a:lnTo>
                        <a:pt x="772" y="349"/>
                      </a:lnTo>
                      <a:lnTo>
                        <a:pt x="772" y="349"/>
                      </a:lnTo>
                      <a:lnTo>
                        <a:pt x="758" y="338"/>
                      </a:lnTo>
                      <a:lnTo>
                        <a:pt x="743" y="329"/>
                      </a:lnTo>
                      <a:lnTo>
                        <a:pt x="727" y="319"/>
                      </a:lnTo>
                      <a:lnTo>
                        <a:pt x="711" y="311"/>
                      </a:lnTo>
                      <a:lnTo>
                        <a:pt x="694" y="303"/>
                      </a:lnTo>
                      <a:lnTo>
                        <a:pt x="677" y="294"/>
                      </a:lnTo>
                      <a:lnTo>
                        <a:pt x="642" y="281"/>
                      </a:lnTo>
                      <a:lnTo>
                        <a:pt x="642" y="281"/>
                      </a:lnTo>
                      <a:lnTo>
                        <a:pt x="640" y="286"/>
                      </a:lnTo>
                      <a:lnTo>
                        <a:pt x="639" y="291"/>
                      </a:lnTo>
                      <a:lnTo>
                        <a:pt x="636" y="300"/>
                      </a:lnTo>
                      <a:lnTo>
                        <a:pt x="631" y="308"/>
                      </a:lnTo>
                      <a:lnTo>
                        <a:pt x="627" y="317"/>
                      </a:lnTo>
                      <a:lnTo>
                        <a:pt x="627" y="317"/>
                      </a:lnTo>
                      <a:lnTo>
                        <a:pt x="613" y="351"/>
                      </a:lnTo>
                      <a:lnTo>
                        <a:pt x="599" y="383"/>
                      </a:lnTo>
                      <a:lnTo>
                        <a:pt x="599" y="383"/>
                      </a:lnTo>
                      <a:lnTo>
                        <a:pt x="598" y="389"/>
                      </a:lnTo>
                      <a:lnTo>
                        <a:pt x="597" y="394"/>
                      </a:lnTo>
                      <a:lnTo>
                        <a:pt x="597" y="399"/>
                      </a:lnTo>
                      <a:lnTo>
                        <a:pt x="594" y="404"/>
                      </a:lnTo>
                      <a:lnTo>
                        <a:pt x="594" y="404"/>
                      </a:lnTo>
                      <a:lnTo>
                        <a:pt x="593" y="405"/>
                      </a:lnTo>
                      <a:lnTo>
                        <a:pt x="590" y="406"/>
                      </a:lnTo>
                      <a:lnTo>
                        <a:pt x="588" y="407"/>
                      </a:lnTo>
                      <a:lnTo>
                        <a:pt x="587" y="408"/>
                      </a:lnTo>
                      <a:lnTo>
                        <a:pt x="587" y="408"/>
                      </a:lnTo>
                      <a:lnTo>
                        <a:pt x="586" y="411"/>
                      </a:lnTo>
                      <a:lnTo>
                        <a:pt x="586" y="414"/>
                      </a:lnTo>
                      <a:lnTo>
                        <a:pt x="586" y="419"/>
                      </a:lnTo>
                      <a:lnTo>
                        <a:pt x="585" y="422"/>
                      </a:lnTo>
                      <a:lnTo>
                        <a:pt x="585" y="422"/>
                      </a:lnTo>
                      <a:lnTo>
                        <a:pt x="580" y="429"/>
                      </a:lnTo>
                      <a:lnTo>
                        <a:pt x="576" y="437"/>
                      </a:lnTo>
                      <a:lnTo>
                        <a:pt x="574" y="440"/>
                      </a:lnTo>
                      <a:lnTo>
                        <a:pt x="573" y="444"/>
                      </a:lnTo>
                      <a:lnTo>
                        <a:pt x="573" y="449"/>
                      </a:lnTo>
                      <a:lnTo>
                        <a:pt x="574" y="454"/>
                      </a:lnTo>
                      <a:lnTo>
                        <a:pt x="574" y="454"/>
                      </a:lnTo>
                      <a:lnTo>
                        <a:pt x="578" y="457"/>
                      </a:lnTo>
                      <a:lnTo>
                        <a:pt x="582" y="460"/>
                      </a:lnTo>
                      <a:lnTo>
                        <a:pt x="591" y="471"/>
                      </a:lnTo>
                      <a:lnTo>
                        <a:pt x="601" y="481"/>
                      </a:lnTo>
                      <a:lnTo>
                        <a:pt x="606" y="485"/>
                      </a:lnTo>
                      <a:lnTo>
                        <a:pt x="610" y="487"/>
                      </a:lnTo>
                      <a:lnTo>
                        <a:pt x="610" y="487"/>
                      </a:lnTo>
                      <a:lnTo>
                        <a:pt x="615" y="486"/>
                      </a:lnTo>
                      <a:lnTo>
                        <a:pt x="618" y="484"/>
                      </a:lnTo>
                      <a:lnTo>
                        <a:pt x="621" y="482"/>
                      </a:lnTo>
                      <a:lnTo>
                        <a:pt x="622" y="479"/>
                      </a:lnTo>
                      <a:lnTo>
                        <a:pt x="625" y="475"/>
                      </a:lnTo>
                      <a:lnTo>
                        <a:pt x="628" y="473"/>
                      </a:lnTo>
                      <a:lnTo>
                        <a:pt x="632" y="472"/>
                      </a:lnTo>
                      <a:lnTo>
                        <a:pt x="637" y="472"/>
                      </a:lnTo>
                      <a:lnTo>
                        <a:pt x="637" y="472"/>
                      </a:lnTo>
                      <a:lnTo>
                        <a:pt x="637" y="479"/>
                      </a:lnTo>
                      <a:lnTo>
                        <a:pt x="636" y="483"/>
                      </a:lnTo>
                      <a:lnTo>
                        <a:pt x="634" y="486"/>
                      </a:lnTo>
                      <a:lnTo>
                        <a:pt x="632" y="489"/>
                      </a:lnTo>
                      <a:lnTo>
                        <a:pt x="625" y="494"/>
                      </a:lnTo>
                      <a:lnTo>
                        <a:pt x="619" y="499"/>
                      </a:lnTo>
                      <a:lnTo>
                        <a:pt x="619" y="499"/>
                      </a:lnTo>
                      <a:lnTo>
                        <a:pt x="627" y="504"/>
                      </a:lnTo>
                      <a:lnTo>
                        <a:pt x="634" y="511"/>
                      </a:lnTo>
                      <a:lnTo>
                        <a:pt x="642" y="517"/>
                      </a:lnTo>
                      <a:lnTo>
                        <a:pt x="649" y="523"/>
                      </a:lnTo>
                      <a:lnTo>
                        <a:pt x="649" y="523"/>
                      </a:lnTo>
                      <a:lnTo>
                        <a:pt x="652" y="519"/>
                      </a:lnTo>
                      <a:lnTo>
                        <a:pt x="654" y="515"/>
                      </a:lnTo>
                      <a:lnTo>
                        <a:pt x="658" y="504"/>
                      </a:lnTo>
                      <a:lnTo>
                        <a:pt x="660" y="500"/>
                      </a:lnTo>
                      <a:lnTo>
                        <a:pt x="663" y="496"/>
                      </a:lnTo>
                      <a:lnTo>
                        <a:pt x="666" y="493"/>
                      </a:lnTo>
                      <a:lnTo>
                        <a:pt x="671" y="490"/>
                      </a:lnTo>
                      <a:lnTo>
                        <a:pt x="671" y="490"/>
                      </a:lnTo>
                      <a:lnTo>
                        <a:pt x="675" y="496"/>
                      </a:lnTo>
                      <a:lnTo>
                        <a:pt x="675" y="501"/>
                      </a:lnTo>
                      <a:lnTo>
                        <a:pt x="674" y="505"/>
                      </a:lnTo>
                      <a:lnTo>
                        <a:pt x="671" y="511"/>
                      </a:lnTo>
                      <a:lnTo>
                        <a:pt x="665" y="520"/>
                      </a:lnTo>
                      <a:lnTo>
                        <a:pt x="662" y="526"/>
                      </a:lnTo>
                      <a:lnTo>
                        <a:pt x="660" y="531"/>
                      </a:lnTo>
                      <a:lnTo>
                        <a:pt x="660" y="531"/>
                      </a:lnTo>
                      <a:lnTo>
                        <a:pt x="699" y="573"/>
                      </a:lnTo>
                      <a:lnTo>
                        <a:pt x="742" y="614"/>
                      </a:lnTo>
                      <a:lnTo>
                        <a:pt x="742" y="614"/>
                      </a:lnTo>
                      <a:close/>
                      <a:moveTo>
                        <a:pt x="74" y="95"/>
                      </a:moveTo>
                      <a:lnTo>
                        <a:pt x="74" y="95"/>
                      </a:lnTo>
                      <a:lnTo>
                        <a:pt x="84" y="111"/>
                      </a:lnTo>
                      <a:lnTo>
                        <a:pt x="93" y="127"/>
                      </a:lnTo>
                      <a:lnTo>
                        <a:pt x="110" y="162"/>
                      </a:lnTo>
                      <a:lnTo>
                        <a:pt x="125" y="195"/>
                      </a:lnTo>
                      <a:lnTo>
                        <a:pt x="137" y="223"/>
                      </a:lnTo>
                      <a:lnTo>
                        <a:pt x="137" y="223"/>
                      </a:lnTo>
                      <a:lnTo>
                        <a:pt x="137" y="218"/>
                      </a:lnTo>
                      <a:lnTo>
                        <a:pt x="138" y="216"/>
                      </a:lnTo>
                      <a:lnTo>
                        <a:pt x="141" y="211"/>
                      </a:lnTo>
                      <a:lnTo>
                        <a:pt x="146" y="207"/>
                      </a:lnTo>
                      <a:lnTo>
                        <a:pt x="149" y="202"/>
                      </a:lnTo>
                      <a:lnTo>
                        <a:pt x="149" y="202"/>
                      </a:lnTo>
                      <a:lnTo>
                        <a:pt x="133" y="181"/>
                      </a:lnTo>
                      <a:lnTo>
                        <a:pt x="129" y="176"/>
                      </a:lnTo>
                      <a:lnTo>
                        <a:pt x="125" y="169"/>
                      </a:lnTo>
                      <a:lnTo>
                        <a:pt x="123" y="164"/>
                      </a:lnTo>
                      <a:lnTo>
                        <a:pt x="122" y="157"/>
                      </a:lnTo>
                      <a:lnTo>
                        <a:pt x="122" y="157"/>
                      </a:lnTo>
                      <a:lnTo>
                        <a:pt x="128" y="161"/>
                      </a:lnTo>
                      <a:lnTo>
                        <a:pt x="132" y="164"/>
                      </a:lnTo>
                      <a:lnTo>
                        <a:pt x="139" y="171"/>
                      </a:lnTo>
                      <a:lnTo>
                        <a:pt x="147" y="179"/>
                      </a:lnTo>
                      <a:lnTo>
                        <a:pt x="153" y="188"/>
                      </a:lnTo>
                      <a:lnTo>
                        <a:pt x="160" y="196"/>
                      </a:lnTo>
                      <a:lnTo>
                        <a:pt x="167" y="203"/>
                      </a:lnTo>
                      <a:lnTo>
                        <a:pt x="173" y="207"/>
                      </a:lnTo>
                      <a:lnTo>
                        <a:pt x="177" y="209"/>
                      </a:lnTo>
                      <a:lnTo>
                        <a:pt x="183" y="211"/>
                      </a:lnTo>
                      <a:lnTo>
                        <a:pt x="190" y="212"/>
                      </a:lnTo>
                      <a:lnTo>
                        <a:pt x="190" y="212"/>
                      </a:lnTo>
                      <a:lnTo>
                        <a:pt x="190" y="202"/>
                      </a:lnTo>
                      <a:lnTo>
                        <a:pt x="189" y="193"/>
                      </a:lnTo>
                      <a:lnTo>
                        <a:pt x="186" y="185"/>
                      </a:lnTo>
                      <a:lnTo>
                        <a:pt x="182" y="178"/>
                      </a:lnTo>
                      <a:lnTo>
                        <a:pt x="178" y="170"/>
                      </a:lnTo>
                      <a:lnTo>
                        <a:pt x="173" y="165"/>
                      </a:lnTo>
                      <a:lnTo>
                        <a:pt x="160" y="153"/>
                      </a:lnTo>
                      <a:lnTo>
                        <a:pt x="132" y="133"/>
                      </a:lnTo>
                      <a:lnTo>
                        <a:pt x="125" y="126"/>
                      </a:lnTo>
                      <a:lnTo>
                        <a:pt x="119" y="121"/>
                      </a:lnTo>
                      <a:lnTo>
                        <a:pt x="114" y="115"/>
                      </a:lnTo>
                      <a:lnTo>
                        <a:pt x="108" y="107"/>
                      </a:lnTo>
                      <a:lnTo>
                        <a:pt x="108" y="107"/>
                      </a:lnTo>
                      <a:lnTo>
                        <a:pt x="117" y="110"/>
                      </a:lnTo>
                      <a:lnTo>
                        <a:pt x="124" y="113"/>
                      </a:lnTo>
                      <a:lnTo>
                        <a:pt x="137" y="121"/>
                      </a:lnTo>
                      <a:lnTo>
                        <a:pt x="149" y="130"/>
                      </a:lnTo>
                      <a:lnTo>
                        <a:pt x="161" y="140"/>
                      </a:lnTo>
                      <a:lnTo>
                        <a:pt x="173" y="150"/>
                      </a:lnTo>
                      <a:lnTo>
                        <a:pt x="184" y="158"/>
                      </a:lnTo>
                      <a:lnTo>
                        <a:pt x="191" y="163"/>
                      </a:lnTo>
                      <a:lnTo>
                        <a:pt x="198" y="166"/>
                      </a:lnTo>
                      <a:lnTo>
                        <a:pt x="206" y="169"/>
                      </a:lnTo>
                      <a:lnTo>
                        <a:pt x="213" y="172"/>
                      </a:lnTo>
                      <a:lnTo>
                        <a:pt x="213" y="172"/>
                      </a:lnTo>
                      <a:lnTo>
                        <a:pt x="216" y="165"/>
                      </a:lnTo>
                      <a:lnTo>
                        <a:pt x="216" y="160"/>
                      </a:lnTo>
                      <a:lnTo>
                        <a:pt x="218" y="153"/>
                      </a:lnTo>
                      <a:lnTo>
                        <a:pt x="220" y="146"/>
                      </a:lnTo>
                      <a:lnTo>
                        <a:pt x="220" y="146"/>
                      </a:lnTo>
                      <a:lnTo>
                        <a:pt x="211" y="141"/>
                      </a:lnTo>
                      <a:lnTo>
                        <a:pt x="204" y="138"/>
                      </a:lnTo>
                      <a:lnTo>
                        <a:pt x="188" y="132"/>
                      </a:lnTo>
                      <a:lnTo>
                        <a:pt x="171" y="125"/>
                      </a:lnTo>
                      <a:lnTo>
                        <a:pt x="163" y="122"/>
                      </a:lnTo>
                      <a:lnTo>
                        <a:pt x="154" y="118"/>
                      </a:lnTo>
                      <a:lnTo>
                        <a:pt x="154" y="118"/>
                      </a:lnTo>
                      <a:lnTo>
                        <a:pt x="151" y="115"/>
                      </a:lnTo>
                      <a:lnTo>
                        <a:pt x="149" y="111"/>
                      </a:lnTo>
                      <a:lnTo>
                        <a:pt x="146" y="107"/>
                      </a:lnTo>
                      <a:lnTo>
                        <a:pt x="143" y="104"/>
                      </a:lnTo>
                      <a:lnTo>
                        <a:pt x="143" y="104"/>
                      </a:lnTo>
                      <a:lnTo>
                        <a:pt x="128" y="92"/>
                      </a:lnTo>
                      <a:lnTo>
                        <a:pt x="110" y="84"/>
                      </a:lnTo>
                      <a:lnTo>
                        <a:pt x="94" y="76"/>
                      </a:lnTo>
                      <a:lnTo>
                        <a:pt x="78" y="71"/>
                      </a:lnTo>
                      <a:lnTo>
                        <a:pt x="78" y="71"/>
                      </a:lnTo>
                      <a:lnTo>
                        <a:pt x="78" y="79"/>
                      </a:lnTo>
                      <a:lnTo>
                        <a:pt x="76" y="86"/>
                      </a:lnTo>
                      <a:lnTo>
                        <a:pt x="75" y="90"/>
                      </a:lnTo>
                      <a:lnTo>
                        <a:pt x="74" y="95"/>
                      </a:lnTo>
                      <a:lnTo>
                        <a:pt x="74" y="95"/>
                      </a:lnTo>
                      <a:close/>
                      <a:moveTo>
                        <a:pt x="229" y="188"/>
                      </a:moveTo>
                      <a:lnTo>
                        <a:pt x="229" y="188"/>
                      </a:lnTo>
                      <a:lnTo>
                        <a:pt x="239" y="195"/>
                      </a:lnTo>
                      <a:lnTo>
                        <a:pt x="247" y="202"/>
                      </a:lnTo>
                      <a:lnTo>
                        <a:pt x="262" y="219"/>
                      </a:lnTo>
                      <a:lnTo>
                        <a:pt x="270" y="227"/>
                      </a:lnTo>
                      <a:lnTo>
                        <a:pt x="279" y="234"/>
                      </a:lnTo>
                      <a:lnTo>
                        <a:pt x="287" y="242"/>
                      </a:lnTo>
                      <a:lnTo>
                        <a:pt x="298" y="246"/>
                      </a:lnTo>
                      <a:lnTo>
                        <a:pt x="298" y="246"/>
                      </a:lnTo>
                      <a:lnTo>
                        <a:pt x="302" y="256"/>
                      </a:lnTo>
                      <a:lnTo>
                        <a:pt x="309" y="263"/>
                      </a:lnTo>
                      <a:lnTo>
                        <a:pt x="316" y="270"/>
                      </a:lnTo>
                      <a:lnTo>
                        <a:pt x="325" y="275"/>
                      </a:lnTo>
                      <a:lnTo>
                        <a:pt x="341" y="287"/>
                      </a:lnTo>
                      <a:lnTo>
                        <a:pt x="348" y="292"/>
                      </a:lnTo>
                      <a:lnTo>
                        <a:pt x="355" y="299"/>
                      </a:lnTo>
                      <a:lnTo>
                        <a:pt x="355" y="299"/>
                      </a:lnTo>
                      <a:lnTo>
                        <a:pt x="356" y="301"/>
                      </a:lnTo>
                      <a:lnTo>
                        <a:pt x="356" y="303"/>
                      </a:lnTo>
                      <a:lnTo>
                        <a:pt x="356" y="305"/>
                      </a:lnTo>
                      <a:lnTo>
                        <a:pt x="357" y="307"/>
                      </a:lnTo>
                      <a:lnTo>
                        <a:pt x="357" y="307"/>
                      </a:lnTo>
                      <a:lnTo>
                        <a:pt x="362" y="312"/>
                      </a:lnTo>
                      <a:lnTo>
                        <a:pt x="367" y="315"/>
                      </a:lnTo>
                      <a:lnTo>
                        <a:pt x="374" y="319"/>
                      </a:lnTo>
                      <a:lnTo>
                        <a:pt x="379" y="323"/>
                      </a:lnTo>
                      <a:lnTo>
                        <a:pt x="379" y="323"/>
                      </a:lnTo>
                      <a:lnTo>
                        <a:pt x="447" y="390"/>
                      </a:lnTo>
                      <a:lnTo>
                        <a:pt x="517" y="456"/>
                      </a:lnTo>
                      <a:lnTo>
                        <a:pt x="589" y="523"/>
                      </a:lnTo>
                      <a:lnTo>
                        <a:pt x="661" y="586"/>
                      </a:lnTo>
                      <a:lnTo>
                        <a:pt x="661" y="586"/>
                      </a:lnTo>
                      <a:lnTo>
                        <a:pt x="668" y="595"/>
                      </a:lnTo>
                      <a:lnTo>
                        <a:pt x="676" y="603"/>
                      </a:lnTo>
                      <a:lnTo>
                        <a:pt x="684" y="610"/>
                      </a:lnTo>
                      <a:lnTo>
                        <a:pt x="693" y="618"/>
                      </a:lnTo>
                      <a:lnTo>
                        <a:pt x="701" y="625"/>
                      </a:lnTo>
                      <a:lnTo>
                        <a:pt x="710" y="633"/>
                      </a:lnTo>
                      <a:lnTo>
                        <a:pt x="718" y="640"/>
                      </a:lnTo>
                      <a:lnTo>
                        <a:pt x="724" y="650"/>
                      </a:lnTo>
                      <a:lnTo>
                        <a:pt x="724" y="650"/>
                      </a:lnTo>
                      <a:lnTo>
                        <a:pt x="750" y="670"/>
                      </a:lnTo>
                      <a:lnTo>
                        <a:pt x="775" y="692"/>
                      </a:lnTo>
                      <a:lnTo>
                        <a:pt x="801" y="712"/>
                      </a:lnTo>
                      <a:lnTo>
                        <a:pt x="827" y="732"/>
                      </a:lnTo>
                      <a:lnTo>
                        <a:pt x="827" y="732"/>
                      </a:lnTo>
                      <a:lnTo>
                        <a:pt x="849" y="758"/>
                      </a:lnTo>
                      <a:lnTo>
                        <a:pt x="874" y="782"/>
                      </a:lnTo>
                      <a:lnTo>
                        <a:pt x="900" y="805"/>
                      </a:lnTo>
                      <a:lnTo>
                        <a:pt x="924" y="828"/>
                      </a:lnTo>
                      <a:lnTo>
                        <a:pt x="950" y="850"/>
                      </a:lnTo>
                      <a:lnTo>
                        <a:pt x="974" y="874"/>
                      </a:lnTo>
                      <a:lnTo>
                        <a:pt x="999" y="897"/>
                      </a:lnTo>
                      <a:lnTo>
                        <a:pt x="1023" y="923"/>
                      </a:lnTo>
                      <a:lnTo>
                        <a:pt x="1023" y="923"/>
                      </a:lnTo>
                      <a:lnTo>
                        <a:pt x="1027" y="923"/>
                      </a:lnTo>
                      <a:lnTo>
                        <a:pt x="1031" y="925"/>
                      </a:lnTo>
                      <a:lnTo>
                        <a:pt x="1037" y="930"/>
                      </a:lnTo>
                      <a:lnTo>
                        <a:pt x="1042" y="935"/>
                      </a:lnTo>
                      <a:lnTo>
                        <a:pt x="1045" y="937"/>
                      </a:lnTo>
                      <a:lnTo>
                        <a:pt x="1048" y="937"/>
                      </a:lnTo>
                      <a:lnTo>
                        <a:pt x="1048" y="937"/>
                      </a:lnTo>
                      <a:lnTo>
                        <a:pt x="1051" y="942"/>
                      </a:lnTo>
                      <a:lnTo>
                        <a:pt x="1055" y="949"/>
                      </a:lnTo>
                      <a:lnTo>
                        <a:pt x="1055" y="949"/>
                      </a:lnTo>
                      <a:lnTo>
                        <a:pt x="1061" y="952"/>
                      </a:lnTo>
                      <a:lnTo>
                        <a:pt x="1068" y="957"/>
                      </a:lnTo>
                      <a:lnTo>
                        <a:pt x="1080" y="968"/>
                      </a:lnTo>
                      <a:lnTo>
                        <a:pt x="1092" y="980"/>
                      </a:lnTo>
                      <a:lnTo>
                        <a:pt x="1103" y="991"/>
                      </a:lnTo>
                      <a:lnTo>
                        <a:pt x="1103" y="991"/>
                      </a:lnTo>
                      <a:lnTo>
                        <a:pt x="1107" y="994"/>
                      </a:lnTo>
                      <a:lnTo>
                        <a:pt x="1112" y="996"/>
                      </a:lnTo>
                      <a:lnTo>
                        <a:pt x="1116" y="999"/>
                      </a:lnTo>
                      <a:lnTo>
                        <a:pt x="1119" y="1001"/>
                      </a:lnTo>
                      <a:lnTo>
                        <a:pt x="1119" y="1001"/>
                      </a:lnTo>
                      <a:lnTo>
                        <a:pt x="1121" y="1004"/>
                      </a:lnTo>
                      <a:lnTo>
                        <a:pt x="1122" y="1008"/>
                      </a:lnTo>
                      <a:lnTo>
                        <a:pt x="1123" y="1011"/>
                      </a:lnTo>
                      <a:lnTo>
                        <a:pt x="1125" y="1013"/>
                      </a:lnTo>
                      <a:lnTo>
                        <a:pt x="1125" y="1013"/>
                      </a:lnTo>
                      <a:lnTo>
                        <a:pt x="1133" y="1017"/>
                      </a:lnTo>
                      <a:lnTo>
                        <a:pt x="1137" y="1020"/>
                      </a:lnTo>
                      <a:lnTo>
                        <a:pt x="1142" y="1024"/>
                      </a:lnTo>
                      <a:lnTo>
                        <a:pt x="1142" y="1024"/>
                      </a:lnTo>
                      <a:lnTo>
                        <a:pt x="1148" y="1030"/>
                      </a:lnTo>
                      <a:lnTo>
                        <a:pt x="1154" y="1039"/>
                      </a:lnTo>
                      <a:lnTo>
                        <a:pt x="1161" y="1046"/>
                      </a:lnTo>
                      <a:lnTo>
                        <a:pt x="1166" y="1051"/>
                      </a:lnTo>
                      <a:lnTo>
                        <a:pt x="1169" y="1054"/>
                      </a:lnTo>
                      <a:lnTo>
                        <a:pt x="1172" y="1055"/>
                      </a:lnTo>
                      <a:lnTo>
                        <a:pt x="1174" y="1055"/>
                      </a:lnTo>
                      <a:lnTo>
                        <a:pt x="1176" y="1054"/>
                      </a:lnTo>
                      <a:lnTo>
                        <a:pt x="1178" y="1051"/>
                      </a:lnTo>
                      <a:lnTo>
                        <a:pt x="1180" y="1048"/>
                      </a:lnTo>
                      <a:lnTo>
                        <a:pt x="1181" y="1043"/>
                      </a:lnTo>
                      <a:lnTo>
                        <a:pt x="1182" y="1035"/>
                      </a:lnTo>
                      <a:lnTo>
                        <a:pt x="1182" y="1035"/>
                      </a:lnTo>
                      <a:lnTo>
                        <a:pt x="1178" y="1034"/>
                      </a:lnTo>
                      <a:lnTo>
                        <a:pt x="1176" y="1032"/>
                      </a:lnTo>
                      <a:lnTo>
                        <a:pt x="1170" y="1028"/>
                      </a:lnTo>
                      <a:lnTo>
                        <a:pt x="1165" y="1024"/>
                      </a:lnTo>
                      <a:lnTo>
                        <a:pt x="1162" y="1023"/>
                      </a:lnTo>
                      <a:lnTo>
                        <a:pt x="1158" y="1021"/>
                      </a:lnTo>
                      <a:lnTo>
                        <a:pt x="1158" y="1021"/>
                      </a:lnTo>
                      <a:lnTo>
                        <a:pt x="1158" y="1019"/>
                      </a:lnTo>
                      <a:lnTo>
                        <a:pt x="1157" y="1016"/>
                      </a:lnTo>
                      <a:lnTo>
                        <a:pt x="1152" y="1011"/>
                      </a:lnTo>
                      <a:lnTo>
                        <a:pt x="1146" y="1006"/>
                      </a:lnTo>
                      <a:lnTo>
                        <a:pt x="1139" y="1003"/>
                      </a:lnTo>
                      <a:lnTo>
                        <a:pt x="1139" y="1003"/>
                      </a:lnTo>
                      <a:lnTo>
                        <a:pt x="1122" y="984"/>
                      </a:lnTo>
                      <a:lnTo>
                        <a:pt x="1104" y="966"/>
                      </a:lnTo>
                      <a:lnTo>
                        <a:pt x="1067" y="932"/>
                      </a:lnTo>
                      <a:lnTo>
                        <a:pt x="1029" y="897"/>
                      </a:lnTo>
                      <a:lnTo>
                        <a:pt x="991" y="864"/>
                      </a:lnTo>
                      <a:lnTo>
                        <a:pt x="991" y="864"/>
                      </a:lnTo>
                      <a:lnTo>
                        <a:pt x="983" y="853"/>
                      </a:lnTo>
                      <a:lnTo>
                        <a:pt x="974" y="845"/>
                      </a:lnTo>
                      <a:lnTo>
                        <a:pt x="965" y="837"/>
                      </a:lnTo>
                      <a:lnTo>
                        <a:pt x="954" y="832"/>
                      </a:lnTo>
                      <a:lnTo>
                        <a:pt x="954" y="832"/>
                      </a:lnTo>
                      <a:lnTo>
                        <a:pt x="937" y="813"/>
                      </a:lnTo>
                      <a:lnTo>
                        <a:pt x="920" y="796"/>
                      </a:lnTo>
                      <a:lnTo>
                        <a:pt x="901" y="779"/>
                      </a:lnTo>
                      <a:lnTo>
                        <a:pt x="881" y="763"/>
                      </a:lnTo>
                      <a:lnTo>
                        <a:pt x="881" y="763"/>
                      </a:lnTo>
                      <a:lnTo>
                        <a:pt x="844" y="727"/>
                      </a:lnTo>
                      <a:lnTo>
                        <a:pt x="806" y="691"/>
                      </a:lnTo>
                      <a:lnTo>
                        <a:pt x="730" y="620"/>
                      </a:lnTo>
                      <a:lnTo>
                        <a:pt x="654" y="550"/>
                      </a:lnTo>
                      <a:lnTo>
                        <a:pt x="616" y="515"/>
                      </a:lnTo>
                      <a:lnTo>
                        <a:pt x="578" y="479"/>
                      </a:lnTo>
                      <a:lnTo>
                        <a:pt x="578" y="479"/>
                      </a:lnTo>
                      <a:lnTo>
                        <a:pt x="571" y="476"/>
                      </a:lnTo>
                      <a:lnTo>
                        <a:pt x="564" y="474"/>
                      </a:lnTo>
                      <a:lnTo>
                        <a:pt x="558" y="471"/>
                      </a:lnTo>
                      <a:lnTo>
                        <a:pt x="556" y="469"/>
                      </a:lnTo>
                      <a:lnTo>
                        <a:pt x="555" y="467"/>
                      </a:lnTo>
                      <a:lnTo>
                        <a:pt x="555" y="467"/>
                      </a:lnTo>
                      <a:lnTo>
                        <a:pt x="555" y="465"/>
                      </a:lnTo>
                      <a:lnTo>
                        <a:pt x="555" y="463"/>
                      </a:lnTo>
                      <a:lnTo>
                        <a:pt x="557" y="460"/>
                      </a:lnTo>
                      <a:lnTo>
                        <a:pt x="558" y="459"/>
                      </a:lnTo>
                      <a:lnTo>
                        <a:pt x="558" y="458"/>
                      </a:lnTo>
                      <a:lnTo>
                        <a:pt x="556" y="456"/>
                      </a:lnTo>
                      <a:lnTo>
                        <a:pt x="556" y="456"/>
                      </a:lnTo>
                      <a:lnTo>
                        <a:pt x="476" y="383"/>
                      </a:lnTo>
                      <a:lnTo>
                        <a:pt x="395" y="309"/>
                      </a:lnTo>
                      <a:lnTo>
                        <a:pt x="316" y="236"/>
                      </a:lnTo>
                      <a:lnTo>
                        <a:pt x="236" y="164"/>
                      </a:lnTo>
                      <a:lnTo>
                        <a:pt x="236" y="164"/>
                      </a:lnTo>
                      <a:lnTo>
                        <a:pt x="234" y="176"/>
                      </a:lnTo>
                      <a:lnTo>
                        <a:pt x="229" y="188"/>
                      </a:lnTo>
                      <a:lnTo>
                        <a:pt x="229" y="188"/>
                      </a:lnTo>
                      <a:close/>
                      <a:moveTo>
                        <a:pt x="199" y="225"/>
                      </a:moveTo>
                      <a:lnTo>
                        <a:pt x="199" y="225"/>
                      </a:lnTo>
                      <a:lnTo>
                        <a:pt x="213" y="236"/>
                      </a:lnTo>
                      <a:lnTo>
                        <a:pt x="227" y="248"/>
                      </a:lnTo>
                      <a:lnTo>
                        <a:pt x="253" y="273"/>
                      </a:lnTo>
                      <a:lnTo>
                        <a:pt x="279" y="299"/>
                      </a:lnTo>
                      <a:lnTo>
                        <a:pt x="304" y="323"/>
                      </a:lnTo>
                      <a:lnTo>
                        <a:pt x="304" y="323"/>
                      </a:lnTo>
                      <a:lnTo>
                        <a:pt x="317" y="334"/>
                      </a:lnTo>
                      <a:lnTo>
                        <a:pt x="331" y="345"/>
                      </a:lnTo>
                      <a:lnTo>
                        <a:pt x="344" y="354"/>
                      </a:lnTo>
                      <a:lnTo>
                        <a:pt x="352" y="364"/>
                      </a:lnTo>
                      <a:lnTo>
                        <a:pt x="352" y="364"/>
                      </a:lnTo>
                      <a:lnTo>
                        <a:pt x="362" y="375"/>
                      </a:lnTo>
                      <a:lnTo>
                        <a:pt x="372" y="384"/>
                      </a:lnTo>
                      <a:lnTo>
                        <a:pt x="393" y="404"/>
                      </a:lnTo>
                      <a:lnTo>
                        <a:pt x="393" y="404"/>
                      </a:lnTo>
                      <a:lnTo>
                        <a:pt x="435" y="443"/>
                      </a:lnTo>
                      <a:lnTo>
                        <a:pt x="477" y="483"/>
                      </a:lnTo>
                      <a:lnTo>
                        <a:pt x="518" y="520"/>
                      </a:lnTo>
                      <a:lnTo>
                        <a:pt x="560" y="559"/>
                      </a:lnTo>
                      <a:lnTo>
                        <a:pt x="560" y="559"/>
                      </a:lnTo>
                      <a:lnTo>
                        <a:pt x="580" y="577"/>
                      </a:lnTo>
                      <a:lnTo>
                        <a:pt x="602" y="595"/>
                      </a:lnTo>
                      <a:lnTo>
                        <a:pt x="623" y="614"/>
                      </a:lnTo>
                      <a:lnTo>
                        <a:pt x="632" y="622"/>
                      </a:lnTo>
                      <a:lnTo>
                        <a:pt x="639" y="630"/>
                      </a:lnTo>
                      <a:lnTo>
                        <a:pt x="639" y="630"/>
                      </a:lnTo>
                      <a:lnTo>
                        <a:pt x="661" y="654"/>
                      </a:lnTo>
                      <a:lnTo>
                        <a:pt x="685" y="679"/>
                      </a:lnTo>
                      <a:lnTo>
                        <a:pt x="710" y="701"/>
                      </a:lnTo>
                      <a:lnTo>
                        <a:pt x="723" y="712"/>
                      </a:lnTo>
                      <a:lnTo>
                        <a:pt x="736" y="721"/>
                      </a:lnTo>
                      <a:lnTo>
                        <a:pt x="736" y="721"/>
                      </a:lnTo>
                      <a:lnTo>
                        <a:pt x="764" y="750"/>
                      </a:lnTo>
                      <a:lnTo>
                        <a:pt x="794" y="777"/>
                      </a:lnTo>
                      <a:lnTo>
                        <a:pt x="824" y="804"/>
                      </a:lnTo>
                      <a:lnTo>
                        <a:pt x="855" y="831"/>
                      </a:lnTo>
                      <a:lnTo>
                        <a:pt x="885" y="857"/>
                      </a:lnTo>
                      <a:lnTo>
                        <a:pt x="915" y="884"/>
                      </a:lnTo>
                      <a:lnTo>
                        <a:pt x="942" y="912"/>
                      </a:lnTo>
                      <a:lnTo>
                        <a:pt x="956" y="927"/>
                      </a:lnTo>
                      <a:lnTo>
                        <a:pt x="970" y="942"/>
                      </a:lnTo>
                      <a:lnTo>
                        <a:pt x="970" y="942"/>
                      </a:lnTo>
                      <a:lnTo>
                        <a:pt x="992" y="959"/>
                      </a:lnTo>
                      <a:lnTo>
                        <a:pt x="1014" y="978"/>
                      </a:lnTo>
                      <a:lnTo>
                        <a:pt x="1036" y="997"/>
                      </a:lnTo>
                      <a:lnTo>
                        <a:pt x="1058" y="1016"/>
                      </a:lnTo>
                      <a:lnTo>
                        <a:pt x="1101" y="1058"/>
                      </a:lnTo>
                      <a:lnTo>
                        <a:pt x="1144" y="1097"/>
                      </a:lnTo>
                      <a:lnTo>
                        <a:pt x="1144" y="1097"/>
                      </a:lnTo>
                      <a:lnTo>
                        <a:pt x="1149" y="1091"/>
                      </a:lnTo>
                      <a:lnTo>
                        <a:pt x="1155" y="1086"/>
                      </a:lnTo>
                      <a:lnTo>
                        <a:pt x="1162" y="1079"/>
                      </a:lnTo>
                      <a:lnTo>
                        <a:pt x="1164" y="1076"/>
                      </a:lnTo>
                      <a:lnTo>
                        <a:pt x="1165" y="1072"/>
                      </a:lnTo>
                      <a:lnTo>
                        <a:pt x="1165" y="1072"/>
                      </a:lnTo>
                      <a:lnTo>
                        <a:pt x="1123" y="1034"/>
                      </a:lnTo>
                      <a:lnTo>
                        <a:pt x="1082" y="996"/>
                      </a:lnTo>
                      <a:lnTo>
                        <a:pt x="998" y="919"/>
                      </a:lnTo>
                      <a:lnTo>
                        <a:pt x="915" y="842"/>
                      </a:lnTo>
                      <a:lnTo>
                        <a:pt x="872" y="804"/>
                      </a:lnTo>
                      <a:lnTo>
                        <a:pt x="829" y="767"/>
                      </a:lnTo>
                      <a:lnTo>
                        <a:pt x="829" y="767"/>
                      </a:lnTo>
                      <a:lnTo>
                        <a:pt x="811" y="746"/>
                      </a:lnTo>
                      <a:lnTo>
                        <a:pt x="790" y="727"/>
                      </a:lnTo>
                      <a:lnTo>
                        <a:pt x="770" y="709"/>
                      </a:lnTo>
                      <a:lnTo>
                        <a:pt x="750" y="691"/>
                      </a:lnTo>
                      <a:lnTo>
                        <a:pt x="707" y="654"/>
                      </a:lnTo>
                      <a:lnTo>
                        <a:pt x="686" y="635"/>
                      </a:lnTo>
                      <a:lnTo>
                        <a:pt x="667" y="616"/>
                      </a:lnTo>
                      <a:lnTo>
                        <a:pt x="667" y="616"/>
                      </a:lnTo>
                      <a:lnTo>
                        <a:pt x="571" y="526"/>
                      </a:lnTo>
                      <a:lnTo>
                        <a:pt x="476" y="436"/>
                      </a:lnTo>
                      <a:lnTo>
                        <a:pt x="427" y="391"/>
                      </a:lnTo>
                      <a:lnTo>
                        <a:pt x="379" y="346"/>
                      </a:lnTo>
                      <a:lnTo>
                        <a:pt x="330" y="302"/>
                      </a:lnTo>
                      <a:lnTo>
                        <a:pt x="280" y="259"/>
                      </a:lnTo>
                      <a:lnTo>
                        <a:pt x="280" y="259"/>
                      </a:lnTo>
                      <a:lnTo>
                        <a:pt x="264" y="241"/>
                      </a:lnTo>
                      <a:lnTo>
                        <a:pt x="246" y="224"/>
                      </a:lnTo>
                      <a:lnTo>
                        <a:pt x="228" y="207"/>
                      </a:lnTo>
                      <a:lnTo>
                        <a:pt x="209" y="192"/>
                      </a:lnTo>
                      <a:lnTo>
                        <a:pt x="209" y="192"/>
                      </a:lnTo>
                      <a:lnTo>
                        <a:pt x="208" y="191"/>
                      </a:lnTo>
                      <a:lnTo>
                        <a:pt x="206" y="191"/>
                      </a:lnTo>
                      <a:lnTo>
                        <a:pt x="206" y="191"/>
                      </a:lnTo>
                      <a:lnTo>
                        <a:pt x="206" y="200"/>
                      </a:lnTo>
                      <a:lnTo>
                        <a:pt x="206" y="209"/>
                      </a:lnTo>
                      <a:lnTo>
                        <a:pt x="203" y="216"/>
                      </a:lnTo>
                      <a:lnTo>
                        <a:pt x="199" y="225"/>
                      </a:lnTo>
                      <a:lnTo>
                        <a:pt x="199" y="225"/>
                      </a:lnTo>
                      <a:close/>
                      <a:moveTo>
                        <a:pt x="988" y="979"/>
                      </a:moveTo>
                      <a:lnTo>
                        <a:pt x="988" y="979"/>
                      </a:lnTo>
                      <a:lnTo>
                        <a:pt x="988" y="975"/>
                      </a:lnTo>
                      <a:lnTo>
                        <a:pt x="986" y="972"/>
                      </a:lnTo>
                      <a:lnTo>
                        <a:pt x="985" y="970"/>
                      </a:lnTo>
                      <a:lnTo>
                        <a:pt x="984" y="967"/>
                      </a:lnTo>
                      <a:lnTo>
                        <a:pt x="984" y="967"/>
                      </a:lnTo>
                      <a:lnTo>
                        <a:pt x="946" y="933"/>
                      </a:lnTo>
                      <a:lnTo>
                        <a:pt x="907" y="898"/>
                      </a:lnTo>
                      <a:lnTo>
                        <a:pt x="868" y="864"/>
                      </a:lnTo>
                      <a:lnTo>
                        <a:pt x="831" y="830"/>
                      </a:lnTo>
                      <a:lnTo>
                        <a:pt x="831" y="830"/>
                      </a:lnTo>
                      <a:lnTo>
                        <a:pt x="774" y="777"/>
                      </a:lnTo>
                      <a:lnTo>
                        <a:pt x="719" y="726"/>
                      </a:lnTo>
                      <a:lnTo>
                        <a:pt x="662" y="676"/>
                      </a:lnTo>
                      <a:lnTo>
                        <a:pt x="632" y="652"/>
                      </a:lnTo>
                      <a:lnTo>
                        <a:pt x="603" y="627"/>
                      </a:lnTo>
                      <a:lnTo>
                        <a:pt x="603" y="627"/>
                      </a:lnTo>
                      <a:lnTo>
                        <a:pt x="603" y="616"/>
                      </a:lnTo>
                      <a:lnTo>
                        <a:pt x="603" y="616"/>
                      </a:lnTo>
                      <a:lnTo>
                        <a:pt x="497" y="519"/>
                      </a:lnTo>
                      <a:lnTo>
                        <a:pt x="392" y="422"/>
                      </a:lnTo>
                      <a:lnTo>
                        <a:pt x="183" y="227"/>
                      </a:lnTo>
                      <a:lnTo>
                        <a:pt x="183" y="227"/>
                      </a:lnTo>
                      <a:lnTo>
                        <a:pt x="178" y="228"/>
                      </a:lnTo>
                      <a:lnTo>
                        <a:pt x="174" y="228"/>
                      </a:lnTo>
                      <a:lnTo>
                        <a:pt x="169" y="227"/>
                      </a:lnTo>
                      <a:lnTo>
                        <a:pt x="166" y="226"/>
                      </a:lnTo>
                      <a:lnTo>
                        <a:pt x="161" y="222"/>
                      </a:lnTo>
                      <a:lnTo>
                        <a:pt x="158" y="221"/>
                      </a:lnTo>
                      <a:lnTo>
                        <a:pt x="154" y="221"/>
                      </a:lnTo>
                      <a:lnTo>
                        <a:pt x="154" y="221"/>
                      </a:lnTo>
                      <a:lnTo>
                        <a:pt x="154" y="222"/>
                      </a:lnTo>
                      <a:lnTo>
                        <a:pt x="154" y="224"/>
                      </a:lnTo>
                      <a:lnTo>
                        <a:pt x="151" y="227"/>
                      </a:lnTo>
                      <a:lnTo>
                        <a:pt x="148" y="230"/>
                      </a:lnTo>
                      <a:lnTo>
                        <a:pt x="147" y="232"/>
                      </a:lnTo>
                      <a:lnTo>
                        <a:pt x="147" y="232"/>
                      </a:lnTo>
                      <a:lnTo>
                        <a:pt x="153" y="239"/>
                      </a:lnTo>
                      <a:lnTo>
                        <a:pt x="166" y="252"/>
                      </a:lnTo>
                      <a:lnTo>
                        <a:pt x="188" y="271"/>
                      </a:lnTo>
                      <a:lnTo>
                        <a:pt x="188" y="271"/>
                      </a:lnTo>
                      <a:lnTo>
                        <a:pt x="198" y="281"/>
                      </a:lnTo>
                      <a:lnTo>
                        <a:pt x="209" y="289"/>
                      </a:lnTo>
                      <a:lnTo>
                        <a:pt x="219" y="298"/>
                      </a:lnTo>
                      <a:lnTo>
                        <a:pt x="229" y="307"/>
                      </a:lnTo>
                      <a:lnTo>
                        <a:pt x="229" y="307"/>
                      </a:lnTo>
                      <a:lnTo>
                        <a:pt x="270" y="347"/>
                      </a:lnTo>
                      <a:lnTo>
                        <a:pt x="291" y="365"/>
                      </a:lnTo>
                      <a:lnTo>
                        <a:pt x="301" y="373"/>
                      </a:lnTo>
                      <a:lnTo>
                        <a:pt x="312" y="380"/>
                      </a:lnTo>
                      <a:lnTo>
                        <a:pt x="312" y="380"/>
                      </a:lnTo>
                      <a:lnTo>
                        <a:pt x="314" y="385"/>
                      </a:lnTo>
                      <a:lnTo>
                        <a:pt x="317" y="390"/>
                      </a:lnTo>
                      <a:lnTo>
                        <a:pt x="321" y="394"/>
                      </a:lnTo>
                      <a:lnTo>
                        <a:pt x="327" y="397"/>
                      </a:lnTo>
                      <a:lnTo>
                        <a:pt x="337" y="403"/>
                      </a:lnTo>
                      <a:lnTo>
                        <a:pt x="346" y="408"/>
                      </a:lnTo>
                      <a:lnTo>
                        <a:pt x="346" y="408"/>
                      </a:lnTo>
                      <a:lnTo>
                        <a:pt x="350" y="411"/>
                      </a:lnTo>
                      <a:lnTo>
                        <a:pt x="355" y="415"/>
                      </a:lnTo>
                      <a:lnTo>
                        <a:pt x="362" y="426"/>
                      </a:lnTo>
                      <a:lnTo>
                        <a:pt x="371" y="436"/>
                      </a:lnTo>
                      <a:lnTo>
                        <a:pt x="379" y="446"/>
                      </a:lnTo>
                      <a:lnTo>
                        <a:pt x="379" y="446"/>
                      </a:lnTo>
                      <a:lnTo>
                        <a:pt x="424" y="490"/>
                      </a:lnTo>
                      <a:lnTo>
                        <a:pt x="470" y="533"/>
                      </a:lnTo>
                      <a:lnTo>
                        <a:pt x="562" y="618"/>
                      </a:lnTo>
                      <a:lnTo>
                        <a:pt x="562" y="618"/>
                      </a:lnTo>
                      <a:lnTo>
                        <a:pt x="584" y="636"/>
                      </a:lnTo>
                      <a:lnTo>
                        <a:pt x="605" y="655"/>
                      </a:lnTo>
                      <a:lnTo>
                        <a:pt x="625" y="675"/>
                      </a:lnTo>
                      <a:lnTo>
                        <a:pt x="635" y="684"/>
                      </a:lnTo>
                      <a:lnTo>
                        <a:pt x="643" y="695"/>
                      </a:lnTo>
                      <a:lnTo>
                        <a:pt x="643" y="695"/>
                      </a:lnTo>
                      <a:lnTo>
                        <a:pt x="693" y="738"/>
                      </a:lnTo>
                      <a:lnTo>
                        <a:pt x="744" y="783"/>
                      </a:lnTo>
                      <a:lnTo>
                        <a:pt x="847" y="876"/>
                      </a:lnTo>
                      <a:lnTo>
                        <a:pt x="950" y="971"/>
                      </a:lnTo>
                      <a:lnTo>
                        <a:pt x="1051" y="1063"/>
                      </a:lnTo>
                      <a:lnTo>
                        <a:pt x="1051" y="1063"/>
                      </a:lnTo>
                      <a:lnTo>
                        <a:pt x="1064" y="1074"/>
                      </a:lnTo>
                      <a:lnTo>
                        <a:pt x="1073" y="1080"/>
                      </a:lnTo>
                      <a:lnTo>
                        <a:pt x="1080" y="1088"/>
                      </a:lnTo>
                      <a:lnTo>
                        <a:pt x="1080" y="1088"/>
                      </a:lnTo>
                      <a:lnTo>
                        <a:pt x="1092" y="1101"/>
                      </a:lnTo>
                      <a:lnTo>
                        <a:pt x="1098" y="1106"/>
                      </a:lnTo>
                      <a:lnTo>
                        <a:pt x="1103" y="1110"/>
                      </a:lnTo>
                      <a:lnTo>
                        <a:pt x="1107" y="1114"/>
                      </a:lnTo>
                      <a:lnTo>
                        <a:pt x="1110" y="1114"/>
                      </a:lnTo>
                      <a:lnTo>
                        <a:pt x="1113" y="1114"/>
                      </a:lnTo>
                      <a:lnTo>
                        <a:pt x="1116" y="1114"/>
                      </a:lnTo>
                      <a:lnTo>
                        <a:pt x="1119" y="1111"/>
                      </a:lnTo>
                      <a:lnTo>
                        <a:pt x="1125" y="1106"/>
                      </a:lnTo>
                      <a:lnTo>
                        <a:pt x="1125" y="1106"/>
                      </a:lnTo>
                      <a:lnTo>
                        <a:pt x="1093" y="1072"/>
                      </a:lnTo>
                      <a:lnTo>
                        <a:pt x="1059" y="1040"/>
                      </a:lnTo>
                      <a:lnTo>
                        <a:pt x="1024" y="1009"/>
                      </a:lnTo>
                      <a:lnTo>
                        <a:pt x="988" y="979"/>
                      </a:lnTo>
                      <a:lnTo>
                        <a:pt x="988" y="979"/>
                      </a:lnTo>
                      <a:close/>
                      <a:moveTo>
                        <a:pt x="1099" y="1129"/>
                      </a:moveTo>
                      <a:lnTo>
                        <a:pt x="1099" y="1129"/>
                      </a:lnTo>
                      <a:lnTo>
                        <a:pt x="1100" y="1134"/>
                      </a:lnTo>
                      <a:lnTo>
                        <a:pt x="1103" y="1138"/>
                      </a:lnTo>
                      <a:lnTo>
                        <a:pt x="1105" y="1141"/>
                      </a:lnTo>
                      <a:lnTo>
                        <a:pt x="1109" y="1144"/>
                      </a:lnTo>
                      <a:lnTo>
                        <a:pt x="1114" y="1145"/>
                      </a:lnTo>
                      <a:lnTo>
                        <a:pt x="1118" y="1146"/>
                      </a:lnTo>
                      <a:lnTo>
                        <a:pt x="1123" y="1145"/>
                      </a:lnTo>
                      <a:lnTo>
                        <a:pt x="1129" y="1144"/>
                      </a:lnTo>
                      <a:lnTo>
                        <a:pt x="1140" y="1139"/>
                      </a:lnTo>
                      <a:lnTo>
                        <a:pt x="1151" y="1134"/>
                      </a:lnTo>
                      <a:lnTo>
                        <a:pt x="1162" y="1129"/>
                      </a:lnTo>
                      <a:lnTo>
                        <a:pt x="1169" y="1122"/>
                      </a:lnTo>
                      <a:lnTo>
                        <a:pt x="1169" y="1122"/>
                      </a:lnTo>
                      <a:lnTo>
                        <a:pt x="1177" y="1116"/>
                      </a:lnTo>
                      <a:lnTo>
                        <a:pt x="1183" y="1108"/>
                      </a:lnTo>
                      <a:lnTo>
                        <a:pt x="1194" y="1094"/>
                      </a:lnTo>
                      <a:lnTo>
                        <a:pt x="1210" y="1068"/>
                      </a:lnTo>
                      <a:lnTo>
                        <a:pt x="1210" y="1068"/>
                      </a:lnTo>
                      <a:lnTo>
                        <a:pt x="1208" y="1066"/>
                      </a:lnTo>
                      <a:lnTo>
                        <a:pt x="1207" y="1064"/>
                      </a:lnTo>
                      <a:lnTo>
                        <a:pt x="1206" y="1062"/>
                      </a:lnTo>
                      <a:lnTo>
                        <a:pt x="1207" y="1059"/>
                      </a:lnTo>
                      <a:lnTo>
                        <a:pt x="1208" y="1055"/>
                      </a:lnTo>
                      <a:lnTo>
                        <a:pt x="1212" y="1051"/>
                      </a:lnTo>
                      <a:lnTo>
                        <a:pt x="1212" y="1051"/>
                      </a:lnTo>
                      <a:lnTo>
                        <a:pt x="1210" y="1050"/>
                      </a:lnTo>
                      <a:lnTo>
                        <a:pt x="1209" y="1049"/>
                      </a:lnTo>
                      <a:lnTo>
                        <a:pt x="1207" y="1046"/>
                      </a:lnTo>
                      <a:lnTo>
                        <a:pt x="1206" y="1045"/>
                      </a:lnTo>
                      <a:lnTo>
                        <a:pt x="1205" y="1044"/>
                      </a:lnTo>
                      <a:lnTo>
                        <a:pt x="1203" y="1043"/>
                      </a:lnTo>
                      <a:lnTo>
                        <a:pt x="1199" y="1044"/>
                      </a:lnTo>
                      <a:lnTo>
                        <a:pt x="1199" y="1044"/>
                      </a:lnTo>
                      <a:lnTo>
                        <a:pt x="1194" y="1059"/>
                      </a:lnTo>
                      <a:lnTo>
                        <a:pt x="1185" y="1074"/>
                      </a:lnTo>
                      <a:lnTo>
                        <a:pt x="1175" y="1087"/>
                      </a:lnTo>
                      <a:lnTo>
                        <a:pt x="1163" y="1100"/>
                      </a:lnTo>
                      <a:lnTo>
                        <a:pt x="1149" y="1110"/>
                      </a:lnTo>
                      <a:lnTo>
                        <a:pt x="1142" y="1115"/>
                      </a:lnTo>
                      <a:lnTo>
                        <a:pt x="1133" y="1119"/>
                      </a:lnTo>
                      <a:lnTo>
                        <a:pt x="1125" y="1122"/>
                      </a:lnTo>
                      <a:lnTo>
                        <a:pt x="1117" y="1124"/>
                      </a:lnTo>
                      <a:lnTo>
                        <a:pt x="1108" y="1126"/>
                      </a:lnTo>
                      <a:lnTo>
                        <a:pt x="1099" y="1129"/>
                      </a:lnTo>
                      <a:lnTo>
                        <a:pt x="1099" y="1129"/>
                      </a:lnTo>
                      <a:close/>
                      <a:moveTo>
                        <a:pt x="1139" y="1150"/>
                      </a:moveTo>
                      <a:lnTo>
                        <a:pt x="1139" y="1150"/>
                      </a:lnTo>
                      <a:lnTo>
                        <a:pt x="1143" y="1154"/>
                      </a:lnTo>
                      <a:lnTo>
                        <a:pt x="1146" y="1159"/>
                      </a:lnTo>
                      <a:lnTo>
                        <a:pt x="1150" y="1168"/>
                      </a:lnTo>
                      <a:lnTo>
                        <a:pt x="1152" y="1172"/>
                      </a:lnTo>
                      <a:lnTo>
                        <a:pt x="1155" y="1177"/>
                      </a:lnTo>
                      <a:lnTo>
                        <a:pt x="1159" y="1179"/>
                      </a:lnTo>
                      <a:lnTo>
                        <a:pt x="1164" y="1181"/>
                      </a:lnTo>
                      <a:lnTo>
                        <a:pt x="1164" y="1181"/>
                      </a:lnTo>
                      <a:lnTo>
                        <a:pt x="1165" y="1180"/>
                      </a:lnTo>
                      <a:lnTo>
                        <a:pt x="1167" y="1178"/>
                      </a:lnTo>
                      <a:lnTo>
                        <a:pt x="1169" y="1175"/>
                      </a:lnTo>
                      <a:lnTo>
                        <a:pt x="1174" y="1172"/>
                      </a:lnTo>
                      <a:lnTo>
                        <a:pt x="1174" y="1172"/>
                      </a:lnTo>
                      <a:lnTo>
                        <a:pt x="1184" y="1168"/>
                      </a:lnTo>
                      <a:lnTo>
                        <a:pt x="1195" y="1163"/>
                      </a:lnTo>
                      <a:lnTo>
                        <a:pt x="1205" y="1157"/>
                      </a:lnTo>
                      <a:lnTo>
                        <a:pt x="1214" y="1151"/>
                      </a:lnTo>
                      <a:lnTo>
                        <a:pt x="1222" y="1145"/>
                      </a:lnTo>
                      <a:lnTo>
                        <a:pt x="1228" y="1137"/>
                      </a:lnTo>
                      <a:lnTo>
                        <a:pt x="1234" y="1129"/>
                      </a:lnTo>
                      <a:lnTo>
                        <a:pt x="1238" y="1120"/>
                      </a:lnTo>
                      <a:lnTo>
                        <a:pt x="1238" y="1120"/>
                      </a:lnTo>
                      <a:lnTo>
                        <a:pt x="1238" y="1118"/>
                      </a:lnTo>
                      <a:lnTo>
                        <a:pt x="1237" y="1115"/>
                      </a:lnTo>
                      <a:lnTo>
                        <a:pt x="1234" y="1109"/>
                      </a:lnTo>
                      <a:lnTo>
                        <a:pt x="1233" y="1107"/>
                      </a:lnTo>
                      <a:lnTo>
                        <a:pt x="1233" y="1104"/>
                      </a:lnTo>
                      <a:lnTo>
                        <a:pt x="1234" y="1102"/>
                      </a:lnTo>
                      <a:lnTo>
                        <a:pt x="1236" y="1100"/>
                      </a:lnTo>
                      <a:lnTo>
                        <a:pt x="1236" y="1100"/>
                      </a:lnTo>
                      <a:lnTo>
                        <a:pt x="1231" y="1095"/>
                      </a:lnTo>
                      <a:lnTo>
                        <a:pt x="1228" y="1090"/>
                      </a:lnTo>
                      <a:lnTo>
                        <a:pt x="1224" y="1086"/>
                      </a:lnTo>
                      <a:lnTo>
                        <a:pt x="1221" y="1084"/>
                      </a:lnTo>
                      <a:lnTo>
                        <a:pt x="1218" y="1081"/>
                      </a:lnTo>
                      <a:lnTo>
                        <a:pt x="1218" y="1081"/>
                      </a:lnTo>
                      <a:lnTo>
                        <a:pt x="1211" y="1094"/>
                      </a:lnTo>
                      <a:lnTo>
                        <a:pt x="1204" y="1105"/>
                      </a:lnTo>
                      <a:lnTo>
                        <a:pt x="1196" y="1115"/>
                      </a:lnTo>
                      <a:lnTo>
                        <a:pt x="1186" y="1124"/>
                      </a:lnTo>
                      <a:lnTo>
                        <a:pt x="1176" y="1132"/>
                      </a:lnTo>
                      <a:lnTo>
                        <a:pt x="1165" y="1139"/>
                      </a:lnTo>
                      <a:lnTo>
                        <a:pt x="1152" y="1145"/>
                      </a:lnTo>
                      <a:lnTo>
                        <a:pt x="1139" y="1150"/>
                      </a:lnTo>
                      <a:lnTo>
                        <a:pt x="1139" y="1150"/>
                      </a:lnTo>
                      <a:close/>
                      <a:moveTo>
                        <a:pt x="1216" y="1170"/>
                      </a:moveTo>
                      <a:lnTo>
                        <a:pt x="1216" y="1170"/>
                      </a:lnTo>
                      <a:lnTo>
                        <a:pt x="1211" y="1174"/>
                      </a:lnTo>
                      <a:lnTo>
                        <a:pt x="1205" y="1177"/>
                      </a:lnTo>
                      <a:lnTo>
                        <a:pt x="1192" y="1180"/>
                      </a:lnTo>
                      <a:lnTo>
                        <a:pt x="1186" y="1182"/>
                      </a:lnTo>
                      <a:lnTo>
                        <a:pt x="1180" y="1185"/>
                      </a:lnTo>
                      <a:lnTo>
                        <a:pt x="1176" y="1188"/>
                      </a:lnTo>
                      <a:lnTo>
                        <a:pt x="1172" y="1193"/>
                      </a:lnTo>
                      <a:lnTo>
                        <a:pt x="1172" y="1193"/>
                      </a:lnTo>
                      <a:lnTo>
                        <a:pt x="1175" y="1194"/>
                      </a:lnTo>
                      <a:lnTo>
                        <a:pt x="1179" y="1195"/>
                      </a:lnTo>
                      <a:lnTo>
                        <a:pt x="1184" y="1194"/>
                      </a:lnTo>
                      <a:lnTo>
                        <a:pt x="1189" y="1193"/>
                      </a:lnTo>
                      <a:lnTo>
                        <a:pt x="1199" y="1190"/>
                      </a:lnTo>
                      <a:lnTo>
                        <a:pt x="1208" y="1184"/>
                      </a:lnTo>
                      <a:lnTo>
                        <a:pt x="1208" y="1184"/>
                      </a:lnTo>
                      <a:lnTo>
                        <a:pt x="1216" y="1179"/>
                      </a:lnTo>
                      <a:lnTo>
                        <a:pt x="1225" y="1172"/>
                      </a:lnTo>
                      <a:lnTo>
                        <a:pt x="1234" y="1165"/>
                      </a:lnTo>
                      <a:lnTo>
                        <a:pt x="1241" y="1157"/>
                      </a:lnTo>
                      <a:lnTo>
                        <a:pt x="1246" y="1149"/>
                      </a:lnTo>
                      <a:lnTo>
                        <a:pt x="1251" y="1140"/>
                      </a:lnTo>
                      <a:lnTo>
                        <a:pt x="1254" y="1131"/>
                      </a:lnTo>
                      <a:lnTo>
                        <a:pt x="1254" y="1120"/>
                      </a:lnTo>
                      <a:lnTo>
                        <a:pt x="1254" y="1120"/>
                      </a:lnTo>
                      <a:lnTo>
                        <a:pt x="1246" y="1134"/>
                      </a:lnTo>
                      <a:lnTo>
                        <a:pt x="1237" y="1147"/>
                      </a:lnTo>
                      <a:lnTo>
                        <a:pt x="1227" y="1160"/>
                      </a:lnTo>
                      <a:lnTo>
                        <a:pt x="1216" y="1170"/>
                      </a:lnTo>
                      <a:lnTo>
                        <a:pt x="1216" y="1170"/>
                      </a:lnTo>
                      <a:close/>
                      <a:moveTo>
                        <a:pt x="1190" y="1207"/>
                      </a:moveTo>
                      <a:lnTo>
                        <a:pt x="1190" y="1207"/>
                      </a:lnTo>
                      <a:lnTo>
                        <a:pt x="1210" y="1229"/>
                      </a:lnTo>
                      <a:lnTo>
                        <a:pt x="1210" y="1229"/>
                      </a:lnTo>
                      <a:lnTo>
                        <a:pt x="1231" y="1212"/>
                      </a:lnTo>
                      <a:lnTo>
                        <a:pt x="1242" y="1202"/>
                      </a:lnTo>
                      <a:lnTo>
                        <a:pt x="1253" y="1193"/>
                      </a:lnTo>
                      <a:lnTo>
                        <a:pt x="1263" y="1183"/>
                      </a:lnTo>
                      <a:lnTo>
                        <a:pt x="1271" y="1171"/>
                      </a:lnTo>
                      <a:lnTo>
                        <a:pt x="1279" y="1160"/>
                      </a:lnTo>
                      <a:lnTo>
                        <a:pt x="1285" y="1147"/>
                      </a:lnTo>
                      <a:lnTo>
                        <a:pt x="1285" y="1147"/>
                      </a:lnTo>
                      <a:lnTo>
                        <a:pt x="1276" y="1145"/>
                      </a:lnTo>
                      <a:lnTo>
                        <a:pt x="1272" y="1144"/>
                      </a:lnTo>
                      <a:lnTo>
                        <a:pt x="1268" y="1140"/>
                      </a:lnTo>
                      <a:lnTo>
                        <a:pt x="1268" y="1140"/>
                      </a:lnTo>
                      <a:lnTo>
                        <a:pt x="1261" y="1152"/>
                      </a:lnTo>
                      <a:lnTo>
                        <a:pt x="1254" y="1163"/>
                      </a:lnTo>
                      <a:lnTo>
                        <a:pt x="1245" y="1171"/>
                      </a:lnTo>
                      <a:lnTo>
                        <a:pt x="1236" y="1180"/>
                      </a:lnTo>
                      <a:lnTo>
                        <a:pt x="1225" y="1187"/>
                      </a:lnTo>
                      <a:lnTo>
                        <a:pt x="1214" y="1195"/>
                      </a:lnTo>
                      <a:lnTo>
                        <a:pt x="1201" y="1201"/>
                      </a:lnTo>
                      <a:lnTo>
                        <a:pt x="1190" y="1207"/>
                      </a:lnTo>
                      <a:lnTo>
                        <a:pt x="1190" y="1207"/>
                      </a:lnTo>
                      <a:close/>
                      <a:moveTo>
                        <a:pt x="1306" y="1149"/>
                      </a:moveTo>
                      <a:lnTo>
                        <a:pt x="1306" y="1149"/>
                      </a:lnTo>
                      <a:lnTo>
                        <a:pt x="1298" y="1163"/>
                      </a:lnTo>
                      <a:lnTo>
                        <a:pt x="1288" y="1177"/>
                      </a:lnTo>
                      <a:lnTo>
                        <a:pt x="1278" y="1190"/>
                      </a:lnTo>
                      <a:lnTo>
                        <a:pt x="1266" y="1202"/>
                      </a:lnTo>
                      <a:lnTo>
                        <a:pt x="1254" y="1213"/>
                      </a:lnTo>
                      <a:lnTo>
                        <a:pt x="1241" y="1225"/>
                      </a:lnTo>
                      <a:lnTo>
                        <a:pt x="1214" y="1245"/>
                      </a:lnTo>
                      <a:lnTo>
                        <a:pt x="1214" y="1245"/>
                      </a:lnTo>
                      <a:lnTo>
                        <a:pt x="1224" y="1246"/>
                      </a:lnTo>
                      <a:lnTo>
                        <a:pt x="1234" y="1244"/>
                      </a:lnTo>
                      <a:lnTo>
                        <a:pt x="1242" y="1242"/>
                      </a:lnTo>
                      <a:lnTo>
                        <a:pt x="1251" y="1238"/>
                      </a:lnTo>
                      <a:lnTo>
                        <a:pt x="1266" y="1228"/>
                      </a:lnTo>
                      <a:lnTo>
                        <a:pt x="1273" y="1223"/>
                      </a:lnTo>
                      <a:lnTo>
                        <a:pt x="1281" y="1218"/>
                      </a:lnTo>
                      <a:lnTo>
                        <a:pt x="1281" y="1218"/>
                      </a:lnTo>
                      <a:lnTo>
                        <a:pt x="1286" y="1211"/>
                      </a:lnTo>
                      <a:lnTo>
                        <a:pt x="1292" y="1203"/>
                      </a:lnTo>
                      <a:lnTo>
                        <a:pt x="1306" y="1190"/>
                      </a:lnTo>
                      <a:lnTo>
                        <a:pt x="1312" y="1182"/>
                      </a:lnTo>
                      <a:lnTo>
                        <a:pt x="1316" y="1172"/>
                      </a:lnTo>
                      <a:lnTo>
                        <a:pt x="1317" y="1168"/>
                      </a:lnTo>
                      <a:lnTo>
                        <a:pt x="1318" y="1163"/>
                      </a:lnTo>
                      <a:lnTo>
                        <a:pt x="1318" y="1156"/>
                      </a:lnTo>
                      <a:lnTo>
                        <a:pt x="1317" y="1150"/>
                      </a:lnTo>
                      <a:lnTo>
                        <a:pt x="1317" y="1150"/>
                      </a:lnTo>
                      <a:lnTo>
                        <a:pt x="1314" y="1151"/>
                      </a:lnTo>
                      <a:lnTo>
                        <a:pt x="1312" y="1150"/>
                      </a:lnTo>
                      <a:lnTo>
                        <a:pt x="1310" y="1149"/>
                      </a:lnTo>
                      <a:lnTo>
                        <a:pt x="1306" y="1149"/>
                      </a:lnTo>
                      <a:lnTo>
                        <a:pt x="1306" y="1149"/>
                      </a:lnTo>
                      <a:close/>
                      <a:moveTo>
                        <a:pt x="1309" y="1211"/>
                      </a:moveTo>
                      <a:lnTo>
                        <a:pt x="1309" y="1211"/>
                      </a:lnTo>
                      <a:lnTo>
                        <a:pt x="1304" y="1217"/>
                      </a:lnTo>
                      <a:lnTo>
                        <a:pt x="1299" y="1224"/>
                      </a:lnTo>
                      <a:lnTo>
                        <a:pt x="1291" y="1228"/>
                      </a:lnTo>
                      <a:lnTo>
                        <a:pt x="1285" y="1233"/>
                      </a:lnTo>
                      <a:lnTo>
                        <a:pt x="1273" y="1242"/>
                      </a:lnTo>
                      <a:lnTo>
                        <a:pt x="1270" y="1245"/>
                      </a:lnTo>
                      <a:lnTo>
                        <a:pt x="1268" y="1250"/>
                      </a:lnTo>
                      <a:lnTo>
                        <a:pt x="1268" y="1250"/>
                      </a:lnTo>
                      <a:lnTo>
                        <a:pt x="1269" y="1252"/>
                      </a:lnTo>
                      <a:lnTo>
                        <a:pt x="1272" y="1255"/>
                      </a:lnTo>
                      <a:lnTo>
                        <a:pt x="1280" y="1262"/>
                      </a:lnTo>
                      <a:lnTo>
                        <a:pt x="1283" y="1267"/>
                      </a:lnTo>
                      <a:lnTo>
                        <a:pt x="1285" y="1270"/>
                      </a:lnTo>
                      <a:lnTo>
                        <a:pt x="1286" y="1273"/>
                      </a:lnTo>
                      <a:lnTo>
                        <a:pt x="1286" y="1274"/>
                      </a:lnTo>
                      <a:lnTo>
                        <a:pt x="1285" y="1275"/>
                      </a:lnTo>
                      <a:lnTo>
                        <a:pt x="1285" y="1275"/>
                      </a:lnTo>
                      <a:lnTo>
                        <a:pt x="1289" y="1282"/>
                      </a:lnTo>
                      <a:lnTo>
                        <a:pt x="1295" y="1286"/>
                      </a:lnTo>
                      <a:lnTo>
                        <a:pt x="1300" y="1289"/>
                      </a:lnTo>
                      <a:lnTo>
                        <a:pt x="1306" y="1290"/>
                      </a:lnTo>
                      <a:lnTo>
                        <a:pt x="1313" y="1290"/>
                      </a:lnTo>
                      <a:lnTo>
                        <a:pt x="1320" y="1289"/>
                      </a:lnTo>
                      <a:lnTo>
                        <a:pt x="1327" y="1287"/>
                      </a:lnTo>
                      <a:lnTo>
                        <a:pt x="1333" y="1284"/>
                      </a:lnTo>
                      <a:lnTo>
                        <a:pt x="1340" y="1280"/>
                      </a:lnTo>
                      <a:lnTo>
                        <a:pt x="1346" y="1275"/>
                      </a:lnTo>
                      <a:lnTo>
                        <a:pt x="1351" y="1269"/>
                      </a:lnTo>
                      <a:lnTo>
                        <a:pt x="1357" y="1263"/>
                      </a:lnTo>
                      <a:lnTo>
                        <a:pt x="1361" y="1256"/>
                      </a:lnTo>
                      <a:lnTo>
                        <a:pt x="1365" y="1250"/>
                      </a:lnTo>
                      <a:lnTo>
                        <a:pt x="1367" y="1242"/>
                      </a:lnTo>
                      <a:lnTo>
                        <a:pt x="1370" y="1236"/>
                      </a:lnTo>
                      <a:lnTo>
                        <a:pt x="1370" y="1236"/>
                      </a:lnTo>
                      <a:lnTo>
                        <a:pt x="1366" y="1228"/>
                      </a:lnTo>
                      <a:lnTo>
                        <a:pt x="1363" y="1221"/>
                      </a:lnTo>
                      <a:lnTo>
                        <a:pt x="1359" y="1213"/>
                      </a:lnTo>
                      <a:lnTo>
                        <a:pt x="1354" y="1207"/>
                      </a:lnTo>
                      <a:lnTo>
                        <a:pt x="1348" y="1200"/>
                      </a:lnTo>
                      <a:lnTo>
                        <a:pt x="1342" y="1194"/>
                      </a:lnTo>
                      <a:lnTo>
                        <a:pt x="1334" y="1188"/>
                      </a:lnTo>
                      <a:lnTo>
                        <a:pt x="1327" y="1184"/>
                      </a:lnTo>
                      <a:lnTo>
                        <a:pt x="1327" y="1184"/>
                      </a:lnTo>
                      <a:lnTo>
                        <a:pt x="1317" y="1197"/>
                      </a:lnTo>
                      <a:lnTo>
                        <a:pt x="1309" y="1211"/>
                      </a:lnTo>
                      <a:lnTo>
                        <a:pt x="1309" y="1211"/>
                      </a:lnTo>
                      <a:close/>
                    </a:path>
                  </a:pathLst>
                </a:custGeom>
                <a:grpFill/>
                <a:ln w="9525">
                  <a:noFill/>
                  <a:round/>
                  <a:headEnd/>
                  <a:tailEnd/>
                </a:ln>
              </p:spPr>
              <p:txBody>
                <a:bodyPr/>
                <a:lstStyle/>
                <a:p>
                  <a:pPr>
                    <a:defRPr/>
                  </a:pPr>
                  <a:endParaRPr lang="zh-CN" altLang="en-US">
                    <a:latin typeface="+mn-lt"/>
                    <a:ea typeface="+mn-ea"/>
                  </a:endParaRPr>
                </a:p>
              </p:txBody>
            </p:sp>
            <p:sp>
              <p:nvSpPr>
                <p:cNvPr id="73" name="Freeform 90"/>
                <p:cNvSpPr>
                  <a:spLocks/>
                </p:cNvSpPr>
                <p:nvPr/>
              </p:nvSpPr>
              <p:spPr bwMode="auto">
                <a:xfrm>
                  <a:off x="4824413" y="419100"/>
                  <a:ext cx="31750" cy="61913"/>
                </a:xfrm>
                <a:custGeom>
                  <a:avLst/>
                  <a:gdLst/>
                  <a:ahLst/>
                  <a:cxnLst>
                    <a:cxn ang="0">
                      <a:pos x="49" y="0"/>
                    </a:cxn>
                    <a:cxn ang="0">
                      <a:pos x="49" y="0"/>
                    </a:cxn>
                    <a:cxn ang="0">
                      <a:pos x="52" y="0"/>
                    </a:cxn>
                    <a:cxn ang="0">
                      <a:pos x="55" y="1"/>
                    </a:cxn>
                    <a:cxn ang="0">
                      <a:pos x="56" y="3"/>
                    </a:cxn>
                    <a:cxn ang="0">
                      <a:pos x="59" y="3"/>
                    </a:cxn>
                    <a:cxn ang="0">
                      <a:pos x="59" y="3"/>
                    </a:cxn>
                    <a:cxn ang="0">
                      <a:pos x="39" y="56"/>
                    </a:cxn>
                    <a:cxn ang="0">
                      <a:pos x="18" y="110"/>
                    </a:cxn>
                    <a:cxn ang="0">
                      <a:pos x="18" y="110"/>
                    </a:cxn>
                    <a:cxn ang="0">
                      <a:pos x="14" y="112"/>
                    </a:cxn>
                    <a:cxn ang="0">
                      <a:pos x="10" y="114"/>
                    </a:cxn>
                    <a:cxn ang="0">
                      <a:pos x="6" y="115"/>
                    </a:cxn>
                    <a:cxn ang="0">
                      <a:pos x="0" y="113"/>
                    </a:cxn>
                    <a:cxn ang="0">
                      <a:pos x="0" y="113"/>
                    </a:cxn>
                    <a:cxn ang="0">
                      <a:pos x="7" y="102"/>
                    </a:cxn>
                    <a:cxn ang="0">
                      <a:pos x="14" y="90"/>
                    </a:cxn>
                    <a:cxn ang="0">
                      <a:pos x="19" y="77"/>
                    </a:cxn>
                    <a:cxn ang="0">
                      <a:pos x="22" y="69"/>
                    </a:cxn>
                    <a:cxn ang="0">
                      <a:pos x="22" y="69"/>
                    </a:cxn>
                    <a:cxn ang="0">
                      <a:pos x="21" y="65"/>
                    </a:cxn>
                    <a:cxn ang="0">
                      <a:pos x="21" y="63"/>
                    </a:cxn>
                    <a:cxn ang="0">
                      <a:pos x="22" y="67"/>
                    </a:cxn>
                    <a:cxn ang="0">
                      <a:pos x="22" y="67"/>
                    </a:cxn>
                    <a:cxn ang="0">
                      <a:pos x="33" y="33"/>
                    </a:cxn>
                    <a:cxn ang="0">
                      <a:pos x="36" y="24"/>
                    </a:cxn>
                    <a:cxn ang="0">
                      <a:pos x="40" y="15"/>
                    </a:cxn>
                    <a:cxn ang="0">
                      <a:pos x="44" y="7"/>
                    </a:cxn>
                    <a:cxn ang="0">
                      <a:pos x="49" y="0"/>
                    </a:cxn>
                    <a:cxn ang="0">
                      <a:pos x="49" y="0"/>
                    </a:cxn>
                  </a:cxnLst>
                  <a:rect l="0" t="0" r="r" b="b"/>
                  <a:pathLst>
                    <a:path w="59" h="115">
                      <a:moveTo>
                        <a:pt x="49" y="0"/>
                      </a:moveTo>
                      <a:lnTo>
                        <a:pt x="49" y="0"/>
                      </a:lnTo>
                      <a:lnTo>
                        <a:pt x="52" y="0"/>
                      </a:lnTo>
                      <a:lnTo>
                        <a:pt x="55" y="1"/>
                      </a:lnTo>
                      <a:lnTo>
                        <a:pt x="56" y="3"/>
                      </a:lnTo>
                      <a:lnTo>
                        <a:pt x="59" y="3"/>
                      </a:lnTo>
                      <a:lnTo>
                        <a:pt x="59" y="3"/>
                      </a:lnTo>
                      <a:lnTo>
                        <a:pt x="39" y="56"/>
                      </a:lnTo>
                      <a:lnTo>
                        <a:pt x="18" y="110"/>
                      </a:lnTo>
                      <a:lnTo>
                        <a:pt x="18" y="110"/>
                      </a:lnTo>
                      <a:lnTo>
                        <a:pt x="14" y="112"/>
                      </a:lnTo>
                      <a:lnTo>
                        <a:pt x="10" y="114"/>
                      </a:lnTo>
                      <a:lnTo>
                        <a:pt x="6" y="115"/>
                      </a:lnTo>
                      <a:lnTo>
                        <a:pt x="0" y="113"/>
                      </a:lnTo>
                      <a:lnTo>
                        <a:pt x="0" y="113"/>
                      </a:lnTo>
                      <a:lnTo>
                        <a:pt x="7" y="102"/>
                      </a:lnTo>
                      <a:lnTo>
                        <a:pt x="14" y="90"/>
                      </a:lnTo>
                      <a:lnTo>
                        <a:pt x="19" y="77"/>
                      </a:lnTo>
                      <a:lnTo>
                        <a:pt x="22" y="69"/>
                      </a:lnTo>
                      <a:lnTo>
                        <a:pt x="22" y="69"/>
                      </a:lnTo>
                      <a:lnTo>
                        <a:pt x="21" y="65"/>
                      </a:lnTo>
                      <a:lnTo>
                        <a:pt x="21" y="63"/>
                      </a:lnTo>
                      <a:lnTo>
                        <a:pt x="22" y="67"/>
                      </a:lnTo>
                      <a:lnTo>
                        <a:pt x="22" y="67"/>
                      </a:lnTo>
                      <a:lnTo>
                        <a:pt x="33" y="33"/>
                      </a:lnTo>
                      <a:lnTo>
                        <a:pt x="36" y="24"/>
                      </a:lnTo>
                      <a:lnTo>
                        <a:pt x="40" y="15"/>
                      </a:lnTo>
                      <a:lnTo>
                        <a:pt x="44" y="7"/>
                      </a:lnTo>
                      <a:lnTo>
                        <a:pt x="49" y="0"/>
                      </a:lnTo>
                      <a:lnTo>
                        <a:pt x="49" y="0"/>
                      </a:lnTo>
                      <a:close/>
                    </a:path>
                  </a:pathLst>
                </a:custGeom>
                <a:grpFill/>
                <a:ln w="9525">
                  <a:noFill/>
                  <a:round/>
                  <a:headEnd/>
                  <a:tailEnd/>
                </a:ln>
              </p:spPr>
              <p:txBody>
                <a:bodyPr/>
                <a:lstStyle/>
                <a:p>
                  <a:pPr>
                    <a:defRPr/>
                  </a:pPr>
                  <a:endParaRPr lang="zh-CN" altLang="en-US">
                    <a:latin typeface="+mn-lt"/>
                    <a:ea typeface="+mn-ea"/>
                  </a:endParaRPr>
                </a:p>
              </p:txBody>
            </p:sp>
            <p:sp>
              <p:nvSpPr>
                <p:cNvPr id="74" name="Freeform 91"/>
                <p:cNvSpPr>
                  <a:spLocks/>
                </p:cNvSpPr>
                <p:nvPr/>
              </p:nvSpPr>
              <p:spPr bwMode="auto">
                <a:xfrm>
                  <a:off x="4908551" y="168275"/>
                  <a:ext cx="23813" cy="20638"/>
                </a:xfrm>
                <a:custGeom>
                  <a:avLst/>
                  <a:gdLst/>
                  <a:ahLst/>
                  <a:cxnLst>
                    <a:cxn ang="0">
                      <a:pos x="45" y="4"/>
                    </a:cxn>
                    <a:cxn ang="0">
                      <a:pos x="45" y="4"/>
                    </a:cxn>
                    <a:cxn ang="0">
                      <a:pos x="41" y="12"/>
                    </a:cxn>
                    <a:cxn ang="0">
                      <a:pos x="38" y="19"/>
                    </a:cxn>
                    <a:cxn ang="0">
                      <a:pos x="33" y="25"/>
                    </a:cxn>
                    <a:cxn ang="0">
                      <a:pos x="27" y="30"/>
                    </a:cxn>
                    <a:cxn ang="0">
                      <a:pos x="21" y="34"/>
                    </a:cxn>
                    <a:cxn ang="0">
                      <a:pos x="15" y="37"/>
                    </a:cxn>
                    <a:cxn ang="0">
                      <a:pos x="7" y="40"/>
                    </a:cxn>
                    <a:cxn ang="0">
                      <a:pos x="0" y="41"/>
                    </a:cxn>
                    <a:cxn ang="0">
                      <a:pos x="0" y="41"/>
                    </a:cxn>
                    <a:cxn ang="0">
                      <a:pos x="8" y="30"/>
                    </a:cxn>
                    <a:cxn ang="0">
                      <a:pos x="17" y="19"/>
                    </a:cxn>
                    <a:cxn ang="0">
                      <a:pos x="36" y="0"/>
                    </a:cxn>
                    <a:cxn ang="0">
                      <a:pos x="36" y="0"/>
                    </a:cxn>
                    <a:cxn ang="0">
                      <a:pos x="39" y="0"/>
                    </a:cxn>
                    <a:cxn ang="0">
                      <a:pos x="40" y="2"/>
                    </a:cxn>
                    <a:cxn ang="0">
                      <a:pos x="42" y="3"/>
                    </a:cxn>
                    <a:cxn ang="0">
                      <a:pos x="45" y="4"/>
                    </a:cxn>
                    <a:cxn ang="0">
                      <a:pos x="45" y="4"/>
                    </a:cxn>
                  </a:cxnLst>
                  <a:rect l="0" t="0" r="r" b="b"/>
                  <a:pathLst>
                    <a:path w="45" h="41">
                      <a:moveTo>
                        <a:pt x="45" y="4"/>
                      </a:moveTo>
                      <a:lnTo>
                        <a:pt x="45" y="4"/>
                      </a:lnTo>
                      <a:lnTo>
                        <a:pt x="41" y="12"/>
                      </a:lnTo>
                      <a:lnTo>
                        <a:pt x="38" y="19"/>
                      </a:lnTo>
                      <a:lnTo>
                        <a:pt x="33" y="25"/>
                      </a:lnTo>
                      <a:lnTo>
                        <a:pt x="27" y="30"/>
                      </a:lnTo>
                      <a:lnTo>
                        <a:pt x="21" y="34"/>
                      </a:lnTo>
                      <a:lnTo>
                        <a:pt x="15" y="37"/>
                      </a:lnTo>
                      <a:lnTo>
                        <a:pt x="7" y="40"/>
                      </a:lnTo>
                      <a:lnTo>
                        <a:pt x="0" y="41"/>
                      </a:lnTo>
                      <a:lnTo>
                        <a:pt x="0" y="41"/>
                      </a:lnTo>
                      <a:lnTo>
                        <a:pt x="8" y="30"/>
                      </a:lnTo>
                      <a:lnTo>
                        <a:pt x="17" y="19"/>
                      </a:lnTo>
                      <a:lnTo>
                        <a:pt x="36" y="0"/>
                      </a:lnTo>
                      <a:lnTo>
                        <a:pt x="36" y="0"/>
                      </a:lnTo>
                      <a:lnTo>
                        <a:pt x="39" y="0"/>
                      </a:lnTo>
                      <a:lnTo>
                        <a:pt x="40" y="2"/>
                      </a:lnTo>
                      <a:lnTo>
                        <a:pt x="42" y="3"/>
                      </a:lnTo>
                      <a:lnTo>
                        <a:pt x="45" y="4"/>
                      </a:lnTo>
                      <a:lnTo>
                        <a:pt x="45" y="4"/>
                      </a:lnTo>
                      <a:close/>
                    </a:path>
                  </a:pathLst>
                </a:custGeom>
                <a:grpFill/>
                <a:ln w="9525">
                  <a:noFill/>
                  <a:round/>
                  <a:headEnd/>
                  <a:tailEnd/>
                </a:ln>
              </p:spPr>
              <p:txBody>
                <a:bodyPr/>
                <a:lstStyle/>
                <a:p>
                  <a:pPr>
                    <a:defRPr/>
                  </a:pPr>
                  <a:endParaRPr lang="zh-CN" altLang="en-US">
                    <a:latin typeface="+mn-lt"/>
                    <a:ea typeface="+mn-ea"/>
                  </a:endParaRPr>
                </a:p>
              </p:txBody>
            </p:sp>
            <p:sp>
              <p:nvSpPr>
                <p:cNvPr id="75" name="Freeform 92"/>
                <p:cNvSpPr>
                  <a:spLocks noEditPoints="1"/>
                </p:cNvSpPr>
                <p:nvPr/>
              </p:nvSpPr>
              <p:spPr bwMode="auto">
                <a:xfrm>
                  <a:off x="4098926" y="463550"/>
                  <a:ext cx="441325" cy="214313"/>
                </a:xfrm>
                <a:custGeom>
                  <a:avLst/>
                  <a:gdLst/>
                  <a:ahLst/>
                  <a:cxnLst>
                    <a:cxn ang="0">
                      <a:pos x="831" y="275"/>
                    </a:cxn>
                    <a:cxn ang="0">
                      <a:pos x="786" y="320"/>
                    </a:cxn>
                    <a:cxn ang="0">
                      <a:pos x="667" y="372"/>
                    </a:cxn>
                    <a:cxn ang="0">
                      <a:pos x="530" y="401"/>
                    </a:cxn>
                    <a:cxn ang="0">
                      <a:pos x="451" y="399"/>
                    </a:cxn>
                    <a:cxn ang="0">
                      <a:pos x="375" y="381"/>
                    </a:cxn>
                    <a:cxn ang="0">
                      <a:pos x="327" y="368"/>
                    </a:cxn>
                    <a:cxn ang="0">
                      <a:pos x="227" y="347"/>
                    </a:cxn>
                    <a:cxn ang="0">
                      <a:pos x="114" y="315"/>
                    </a:cxn>
                    <a:cxn ang="0">
                      <a:pos x="53" y="266"/>
                    </a:cxn>
                    <a:cxn ang="0">
                      <a:pos x="3" y="135"/>
                    </a:cxn>
                    <a:cxn ang="0">
                      <a:pos x="0" y="98"/>
                    </a:cxn>
                    <a:cxn ang="0">
                      <a:pos x="15" y="72"/>
                    </a:cxn>
                    <a:cxn ang="0">
                      <a:pos x="74" y="42"/>
                    </a:cxn>
                    <a:cxn ang="0">
                      <a:pos x="156" y="26"/>
                    </a:cxn>
                    <a:cxn ang="0">
                      <a:pos x="187" y="18"/>
                    </a:cxn>
                    <a:cxn ang="0">
                      <a:pos x="235" y="1"/>
                    </a:cxn>
                    <a:cxn ang="0">
                      <a:pos x="344" y="13"/>
                    </a:cxn>
                    <a:cxn ang="0">
                      <a:pos x="397" y="30"/>
                    </a:cxn>
                    <a:cxn ang="0">
                      <a:pos x="446" y="48"/>
                    </a:cxn>
                    <a:cxn ang="0">
                      <a:pos x="531" y="82"/>
                    </a:cxn>
                    <a:cxn ang="0">
                      <a:pos x="655" y="108"/>
                    </a:cxn>
                    <a:cxn ang="0">
                      <a:pos x="692" y="122"/>
                    </a:cxn>
                    <a:cxn ang="0">
                      <a:pos x="763" y="126"/>
                    </a:cxn>
                    <a:cxn ang="0">
                      <a:pos x="798" y="142"/>
                    </a:cxn>
                    <a:cxn ang="0">
                      <a:pos x="827" y="192"/>
                    </a:cxn>
                    <a:cxn ang="0">
                      <a:pos x="502" y="387"/>
                    </a:cxn>
                    <a:cxn ang="0">
                      <a:pos x="644" y="365"/>
                    </a:cxn>
                    <a:cxn ang="0">
                      <a:pos x="772" y="308"/>
                    </a:cxn>
                    <a:cxn ang="0">
                      <a:pos x="822" y="256"/>
                    </a:cxn>
                    <a:cxn ang="0">
                      <a:pos x="806" y="170"/>
                    </a:cxn>
                    <a:cxn ang="0">
                      <a:pos x="760" y="142"/>
                    </a:cxn>
                    <a:cxn ang="0">
                      <a:pos x="691" y="137"/>
                    </a:cxn>
                    <a:cxn ang="0">
                      <a:pos x="561" y="105"/>
                    </a:cxn>
                    <a:cxn ang="0">
                      <a:pos x="466" y="76"/>
                    </a:cxn>
                    <a:cxn ang="0">
                      <a:pos x="358" y="32"/>
                    </a:cxn>
                    <a:cxn ang="0">
                      <a:pos x="285" y="18"/>
                    </a:cxn>
                    <a:cxn ang="0">
                      <a:pos x="162" y="38"/>
                    </a:cxn>
                    <a:cxn ang="0">
                      <a:pos x="53" y="72"/>
                    </a:cxn>
                    <a:cxn ang="0">
                      <a:pos x="19" y="105"/>
                    </a:cxn>
                    <a:cxn ang="0">
                      <a:pos x="55" y="141"/>
                    </a:cxn>
                    <a:cxn ang="0">
                      <a:pos x="137" y="168"/>
                    </a:cxn>
                    <a:cxn ang="0">
                      <a:pos x="219" y="193"/>
                    </a:cxn>
                    <a:cxn ang="0">
                      <a:pos x="268" y="200"/>
                    </a:cxn>
                    <a:cxn ang="0">
                      <a:pos x="216" y="204"/>
                    </a:cxn>
                    <a:cxn ang="0">
                      <a:pos x="25" y="143"/>
                    </a:cxn>
                    <a:cxn ang="0">
                      <a:pos x="68" y="256"/>
                    </a:cxn>
                    <a:cxn ang="0">
                      <a:pos x="100" y="281"/>
                    </a:cxn>
                    <a:cxn ang="0">
                      <a:pos x="118" y="296"/>
                    </a:cxn>
                    <a:cxn ang="0">
                      <a:pos x="237" y="334"/>
                    </a:cxn>
                    <a:cxn ang="0">
                      <a:pos x="325" y="348"/>
                    </a:cxn>
                    <a:cxn ang="0">
                      <a:pos x="402" y="369"/>
                    </a:cxn>
                    <a:cxn ang="0">
                      <a:pos x="401" y="317"/>
                    </a:cxn>
                    <a:cxn ang="0">
                      <a:pos x="407" y="352"/>
                    </a:cxn>
                    <a:cxn ang="0">
                      <a:pos x="446" y="381"/>
                    </a:cxn>
                  </a:cxnLst>
                  <a:rect l="0" t="0" r="r" b="b"/>
                  <a:pathLst>
                    <a:path w="836" h="404">
                      <a:moveTo>
                        <a:pt x="833" y="256"/>
                      </a:moveTo>
                      <a:lnTo>
                        <a:pt x="833" y="256"/>
                      </a:lnTo>
                      <a:lnTo>
                        <a:pt x="836" y="261"/>
                      </a:lnTo>
                      <a:lnTo>
                        <a:pt x="835" y="266"/>
                      </a:lnTo>
                      <a:lnTo>
                        <a:pt x="833" y="271"/>
                      </a:lnTo>
                      <a:lnTo>
                        <a:pt x="831" y="275"/>
                      </a:lnTo>
                      <a:lnTo>
                        <a:pt x="825" y="286"/>
                      </a:lnTo>
                      <a:lnTo>
                        <a:pt x="823" y="291"/>
                      </a:lnTo>
                      <a:lnTo>
                        <a:pt x="822" y="299"/>
                      </a:lnTo>
                      <a:lnTo>
                        <a:pt x="822" y="299"/>
                      </a:lnTo>
                      <a:lnTo>
                        <a:pt x="805" y="309"/>
                      </a:lnTo>
                      <a:lnTo>
                        <a:pt x="786" y="320"/>
                      </a:lnTo>
                      <a:lnTo>
                        <a:pt x="768" y="330"/>
                      </a:lnTo>
                      <a:lnTo>
                        <a:pt x="749" y="339"/>
                      </a:lnTo>
                      <a:lnTo>
                        <a:pt x="730" y="349"/>
                      </a:lnTo>
                      <a:lnTo>
                        <a:pt x="709" y="357"/>
                      </a:lnTo>
                      <a:lnTo>
                        <a:pt x="688" y="365"/>
                      </a:lnTo>
                      <a:lnTo>
                        <a:pt x="667" y="372"/>
                      </a:lnTo>
                      <a:lnTo>
                        <a:pt x="645" y="379"/>
                      </a:lnTo>
                      <a:lnTo>
                        <a:pt x="624" y="385"/>
                      </a:lnTo>
                      <a:lnTo>
                        <a:pt x="601" y="391"/>
                      </a:lnTo>
                      <a:lnTo>
                        <a:pt x="578" y="395"/>
                      </a:lnTo>
                      <a:lnTo>
                        <a:pt x="554" y="398"/>
                      </a:lnTo>
                      <a:lnTo>
                        <a:pt x="530" y="401"/>
                      </a:lnTo>
                      <a:lnTo>
                        <a:pt x="507" y="402"/>
                      </a:lnTo>
                      <a:lnTo>
                        <a:pt x="483" y="404"/>
                      </a:lnTo>
                      <a:lnTo>
                        <a:pt x="483" y="404"/>
                      </a:lnTo>
                      <a:lnTo>
                        <a:pt x="472" y="404"/>
                      </a:lnTo>
                      <a:lnTo>
                        <a:pt x="461" y="401"/>
                      </a:lnTo>
                      <a:lnTo>
                        <a:pt x="451" y="399"/>
                      </a:lnTo>
                      <a:lnTo>
                        <a:pt x="442" y="397"/>
                      </a:lnTo>
                      <a:lnTo>
                        <a:pt x="422" y="391"/>
                      </a:lnTo>
                      <a:lnTo>
                        <a:pt x="402" y="385"/>
                      </a:lnTo>
                      <a:lnTo>
                        <a:pt x="402" y="385"/>
                      </a:lnTo>
                      <a:lnTo>
                        <a:pt x="389" y="383"/>
                      </a:lnTo>
                      <a:lnTo>
                        <a:pt x="375" y="381"/>
                      </a:lnTo>
                      <a:lnTo>
                        <a:pt x="361" y="380"/>
                      </a:lnTo>
                      <a:lnTo>
                        <a:pt x="347" y="378"/>
                      </a:lnTo>
                      <a:lnTo>
                        <a:pt x="347" y="378"/>
                      </a:lnTo>
                      <a:lnTo>
                        <a:pt x="341" y="375"/>
                      </a:lnTo>
                      <a:lnTo>
                        <a:pt x="333" y="371"/>
                      </a:lnTo>
                      <a:lnTo>
                        <a:pt x="327" y="368"/>
                      </a:lnTo>
                      <a:lnTo>
                        <a:pt x="319" y="365"/>
                      </a:lnTo>
                      <a:lnTo>
                        <a:pt x="319" y="365"/>
                      </a:lnTo>
                      <a:lnTo>
                        <a:pt x="293" y="360"/>
                      </a:lnTo>
                      <a:lnTo>
                        <a:pt x="267" y="355"/>
                      </a:lnTo>
                      <a:lnTo>
                        <a:pt x="240" y="350"/>
                      </a:lnTo>
                      <a:lnTo>
                        <a:pt x="227" y="347"/>
                      </a:lnTo>
                      <a:lnTo>
                        <a:pt x="215" y="342"/>
                      </a:lnTo>
                      <a:lnTo>
                        <a:pt x="215" y="342"/>
                      </a:lnTo>
                      <a:lnTo>
                        <a:pt x="164" y="327"/>
                      </a:lnTo>
                      <a:lnTo>
                        <a:pt x="139" y="320"/>
                      </a:lnTo>
                      <a:lnTo>
                        <a:pt x="114" y="315"/>
                      </a:lnTo>
                      <a:lnTo>
                        <a:pt x="114" y="315"/>
                      </a:lnTo>
                      <a:lnTo>
                        <a:pt x="97" y="304"/>
                      </a:lnTo>
                      <a:lnTo>
                        <a:pt x="82" y="293"/>
                      </a:lnTo>
                      <a:lnTo>
                        <a:pt x="67" y="280"/>
                      </a:lnTo>
                      <a:lnTo>
                        <a:pt x="59" y="274"/>
                      </a:lnTo>
                      <a:lnTo>
                        <a:pt x="53" y="266"/>
                      </a:lnTo>
                      <a:lnTo>
                        <a:pt x="53" y="266"/>
                      </a:lnTo>
                      <a:lnTo>
                        <a:pt x="43" y="253"/>
                      </a:lnTo>
                      <a:lnTo>
                        <a:pt x="36" y="238"/>
                      </a:lnTo>
                      <a:lnTo>
                        <a:pt x="29" y="221"/>
                      </a:lnTo>
                      <a:lnTo>
                        <a:pt x="23" y="205"/>
                      </a:lnTo>
                      <a:lnTo>
                        <a:pt x="13" y="171"/>
                      </a:lnTo>
                      <a:lnTo>
                        <a:pt x="3" y="135"/>
                      </a:lnTo>
                      <a:lnTo>
                        <a:pt x="3" y="135"/>
                      </a:lnTo>
                      <a:lnTo>
                        <a:pt x="4" y="129"/>
                      </a:lnTo>
                      <a:lnTo>
                        <a:pt x="5" y="124"/>
                      </a:lnTo>
                      <a:lnTo>
                        <a:pt x="3" y="113"/>
                      </a:lnTo>
                      <a:lnTo>
                        <a:pt x="0" y="104"/>
                      </a:lnTo>
                      <a:lnTo>
                        <a:pt x="0" y="98"/>
                      </a:lnTo>
                      <a:lnTo>
                        <a:pt x="0" y="93"/>
                      </a:lnTo>
                      <a:lnTo>
                        <a:pt x="0" y="93"/>
                      </a:lnTo>
                      <a:lnTo>
                        <a:pt x="3" y="89"/>
                      </a:lnTo>
                      <a:lnTo>
                        <a:pt x="6" y="83"/>
                      </a:lnTo>
                      <a:lnTo>
                        <a:pt x="10" y="78"/>
                      </a:lnTo>
                      <a:lnTo>
                        <a:pt x="15" y="72"/>
                      </a:lnTo>
                      <a:lnTo>
                        <a:pt x="28" y="62"/>
                      </a:lnTo>
                      <a:lnTo>
                        <a:pt x="39" y="54"/>
                      </a:lnTo>
                      <a:lnTo>
                        <a:pt x="39" y="54"/>
                      </a:lnTo>
                      <a:lnTo>
                        <a:pt x="50" y="49"/>
                      </a:lnTo>
                      <a:lnTo>
                        <a:pt x="63" y="45"/>
                      </a:lnTo>
                      <a:lnTo>
                        <a:pt x="74" y="42"/>
                      </a:lnTo>
                      <a:lnTo>
                        <a:pt x="88" y="39"/>
                      </a:lnTo>
                      <a:lnTo>
                        <a:pt x="115" y="35"/>
                      </a:lnTo>
                      <a:lnTo>
                        <a:pt x="142" y="30"/>
                      </a:lnTo>
                      <a:lnTo>
                        <a:pt x="142" y="30"/>
                      </a:lnTo>
                      <a:lnTo>
                        <a:pt x="149" y="28"/>
                      </a:lnTo>
                      <a:lnTo>
                        <a:pt x="156" y="26"/>
                      </a:lnTo>
                      <a:lnTo>
                        <a:pt x="162" y="22"/>
                      </a:lnTo>
                      <a:lnTo>
                        <a:pt x="169" y="20"/>
                      </a:lnTo>
                      <a:lnTo>
                        <a:pt x="169" y="20"/>
                      </a:lnTo>
                      <a:lnTo>
                        <a:pt x="177" y="19"/>
                      </a:lnTo>
                      <a:lnTo>
                        <a:pt x="187" y="18"/>
                      </a:lnTo>
                      <a:lnTo>
                        <a:pt x="187" y="18"/>
                      </a:lnTo>
                      <a:lnTo>
                        <a:pt x="195" y="15"/>
                      </a:lnTo>
                      <a:lnTo>
                        <a:pt x="204" y="11"/>
                      </a:lnTo>
                      <a:lnTo>
                        <a:pt x="211" y="6"/>
                      </a:lnTo>
                      <a:lnTo>
                        <a:pt x="219" y="4"/>
                      </a:lnTo>
                      <a:lnTo>
                        <a:pt x="219" y="4"/>
                      </a:lnTo>
                      <a:lnTo>
                        <a:pt x="235" y="1"/>
                      </a:lnTo>
                      <a:lnTo>
                        <a:pt x="251" y="0"/>
                      </a:lnTo>
                      <a:lnTo>
                        <a:pt x="266" y="1"/>
                      </a:lnTo>
                      <a:lnTo>
                        <a:pt x="282" y="2"/>
                      </a:lnTo>
                      <a:lnTo>
                        <a:pt x="313" y="7"/>
                      </a:lnTo>
                      <a:lnTo>
                        <a:pt x="328" y="11"/>
                      </a:lnTo>
                      <a:lnTo>
                        <a:pt x="344" y="13"/>
                      </a:lnTo>
                      <a:lnTo>
                        <a:pt x="344" y="13"/>
                      </a:lnTo>
                      <a:lnTo>
                        <a:pt x="355" y="15"/>
                      </a:lnTo>
                      <a:lnTo>
                        <a:pt x="366" y="18"/>
                      </a:lnTo>
                      <a:lnTo>
                        <a:pt x="386" y="27"/>
                      </a:lnTo>
                      <a:lnTo>
                        <a:pt x="386" y="27"/>
                      </a:lnTo>
                      <a:lnTo>
                        <a:pt x="397" y="30"/>
                      </a:lnTo>
                      <a:lnTo>
                        <a:pt x="409" y="32"/>
                      </a:lnTo>
                      <a:lnTo>
                        <a:pt x="421" y="35"/>
                      </a:lnTo>
                      <a:lnTo>
                        <a:pt x="431" y="38"/>
                      </a:lnTo>
                      <a:lnTo>
                        <a:pt x="431" y="38"/>
                      </a:lnTo>
                      <a:lnTo>
                        <a:pt x="438" y="43"/>
                      </a:lnTo>
                      <a:lnTo>
                        <a:pt x="446" y="48"/>
                      </a:lnTo>
                      <a:lnTo>
                        <a:pt x="452" y="54"/>
                      </a:lnTo>
                      <a:lnTo>
                        <a:pt x="461" y="59"/>
                      </a:lnTo>
                      <a:lnTo>
                        <a:pt x="461" y="59"/>
                      </a:lnTo>
                      <a:lnTo>
                        <a:pt x="477" y="65"/>
                      </a:lnTo>
                      <a:lnTo>
                        <a:pt x="494" y="72"/>
                      </a:lnTo>
                      <a:lnTo>
                        <a:pt x="531" y="82"/>
                      </a:lnTo>
                      <a:lnTo>
                        <a:pt x="570" y="92"/>
                      </a:lnTo>
                      <a:lnTo>
                        <a:pt x="610" y="100"/>
                      </a:lnTo>
                      <a:lnTo>
                        <a:pt x="610" y="100"/>
                      </a:lnTo>
                      <a:lnTo>
                        <a:pt x="625" y="104"/>
                      </a:lnTo>
                      <a:lnTo>
                        <a:pt x="640" y="106"/>
                      </a:lnTo>
                      <a:lnTo>
                        <a:pt x="655" y="108"/>
                      </a:lnTo>
                      <a:lnTo>
                        <a:pt x="669" y="111"/>
                      </a:lnTo>
                      <a:lnTo>
                        <a:pt x="669" y="111"/>
                      </a:lnTo>
                      <a:lnTo>
                        <a:pt x="674" y="113"/>
                      </a:lnTo>
                      <a:lnTo>
                        <a:pt x="680" y="118"/>
                      </a:lnTo>
                      <a:lnTo>
                        <a:pt x="687" y="121"/>
                      </a:lnTo>
                      <a:lnTo>
                        <a:pt x="692" y="122"/>
                      </a:lnTo>
                      <a:lnTo>
                        <a:pt x="696" y="123"/>
                      </a:lnTo>
                      <a:lnTo>
                        <a:pt x="696" y="123"/>
                      </a:lnTo>
                      <a:lnTo>
                        <a:pt x="711" y="124"/>
                      </a:lnTo>
                      <a:lnTo>
                        <a:pt x="725" y="125"/>
                      </a:lnTo>
                      <a:lnTo>
                        <a:pt x="751" y="125"/>
                      </a:lnTo>
                      <a:lnTo>
                        <a:pt x="763" y="126"/>
                      </a:lnTo>
                      <a:lnTo>
                        <a:pt x="773" y="128"/>
                      </a:lnTo>
                      <a:lnTo>
                        <a:pt x="783" y="132"/>
                      </a:lnTo>
                      <a:lnTo>
                        <a:pt x="787" y="134"/>
                      </a:lnTo>
                      <a:lnTo>
                        <a:pt x="792" y="137"/>
                      </a:lnTo>
                      <a:lnTo>
                        <a:pt x="792" y="137"/>
                      </a:lnTo>
                      <a:lnTo>
                        <a:pt x="798" y="142"/>
                      </a:lnTo>
                      <a:lnTo>
                        <a:pt x="803" y="148"/>
                      </a:lnTo>
                      <a:lnTo>
                        <a:pt x="809" y="153"/>
                      </a:lnTo>
                      <a:lnTo>
                        <a:pt x="814" y="160"/>
                      </a:lnTo>
                      <a:lnTo>
                        <a:pt x="817" y="167"/>
                      </a:lnTo>
                      <a:lnTo>
                        <a:pt x="822" y="175"/>
                      </a:lnTo>
                      <a:lnTo>
                        <a:pt x="827" y="192"/>
                      </a:lnTo>
                      <a:lnTo>
                        <a:pt x="830" y="209"/>
                      </a:lnTo>
                      <a:lnTo>
                        <a:pt x="832" y="226"/>
                      </a:lnTo>
                      <a:lnTo>
                        <a:pt x="833" y="242"/>
                      </a:lnTo>
                      <a:lnTo>
                        <a:pt x="833" y="256"/>
                      </a:lnTo>
                      <a:lnTo>
                        <a:pt x="833" y="256"/>
                      </a:lnTo>
                      <a:close/>
                      <a:moveTo>
                        <a:pt x="502" y="387"/>
                      </a:moveTo>
                      <a:lnTo>
                        <a:pt x="502" y="387"/>
                      </a:lnTo>
                      <a:lnTo>
                        <a:pt x="520" y="386"/>
                      </a:lnTo>
                      <a:lnTo>
                        <a:pt x="538" y="385"/>
                      </a:lnTo>
                      <a:lnTo>
                        <a:pt x="574" y="381"/>
                      </a:lnTo>
                      <a:lnTo>
                        <a:pt x="610" y="374"/>
                      </a:lnTo>
                      <a:lnTo>
                        <a:pt x="644" y="365"/>
                      </a:lnTo>
                      <a:lnTo>
                        <a:pt x="644" y="365"/>
                      </a:lnTo>
                      <a:lnTo>
                        <a:pt x="669" y="357"/>
                      </a:lnTo>
                      <a:lnTo>
                        <a:pt x="691" y="349"/>
                      </a:lnTo>
                      <a:lnTo>
                        <a:pt x="714" y="339"/>
                      </a:lnTo>
                      <a:lnTo>
                        <a:pt x="734" y="329"/>
                      </a:lnTo>
                      <a:lnTo>
                        <a:pt x="772" y="308"/>
                      </a:lnTo>
                      <a:lnTo>
                        <a:pt x="810" y="287"/>
                      </a:lnTo>
                      <a:lnTo>
                        <a:pt x="810" y="287"/>
                      </a:lnTo>
                      <a:lnTo>
                        <a:pt x="814" y="279"/>
                      </a:lnTo>
                      <a:lnTo>
                        <a:pt x="817" y="273"/>
                      </a:lnTo>
                      <a:lnTo>
                        <a:pt x="820" y="264"/>
                      </a:lnTo>
                      <a:lnTo>
                        <a:pt x="822" y="256"/>
                      </a:lnTo>
                      <a:lnTo>
                        <a:pt x="822" y="247"/>
                      </a:lnTo>
                      <a:lnTo>
                        <a:pt x="823" y="239"/>
                      </a:lnTo>
                      <a:lnTo>
                        <a:pt x="821" y="220"/>
                      </a:lnTo>
                      <a:lnTo>
                        <a:pt x="817" y="202"/>
                      </a:lnTo>
                      <a:lnTo>
                        <a:pt x="812" y="185"/>
                      </a:lnTo>
                      <a:lnTo>
                        <a:pt x="806" y="170"/>
                      </a:lnTo>
                      <a:lnTo>
                        <a:pt x="797" y="157"/>
                      </a:lnTo>
                      <a:lnTo>
                        <a:pt x="797" y="157"/>
                      </a:lnTo>
                      <a:lnTo>
                        <a:pt x="788" y="152"/>
                      </a:lnTo>
                      <a:lnTo>
                        <a:pt x="779" y="148"/>
                      </a:lnTo>
                      <a:lnTo>
                        <a:pt x="769" y="144"/>
                      </a:lnTo>
                      <a:lnTo>
                        <a:pt x="760" y="142"/>
                      </a:lnTo>
                      <a:lnTo>
                        <a:pt x="749" y="141"/>
                      </a:lnTo>
                      <a:lnTo>
                        <a:pt x="738" y="140"/>
                      </a:lnTo>
                      <a:lnTo>
                        <a:pt x="715" y="139"/>
                      </a:lnTo>
                      <a:lnTo>
                        <a:pt x="715" y="139"/>
                      </a:lnTo>
                      <a:lnTo>
                        <a:pt x="703" y="138"/>
                      </a:lnTo>
                      <a:lnTo>
                        <a:pt x="691" y="137"/>
                      </a:lnTo>
                      <a:lnTo>
                        <a:pt x="667" y="133"/>
                      </a:lnTo>
                      <a:lnTo>
                        <a:pt x="643" y="126"/>
                      </a:lnTo>
                      <a:lnTo>
                        <a:pt x="619" y="119"/>
                      </a:lnTo>
                      <a:lnTo>
                        <a:pt x="596" y="112"/>
                      </a:lnTo>
                      <a:lnTo>
                        <a:pt x="573" y="107"/>
                      </a:lnTo>
                      <a:lnTo>
                        <a:pt x="561" y="105"/>
                      </a:lnTo>
                      <a:lnTo>
                        <a:pt x="551" y="103"/>
                      </a:lnTo>
                      <a:lnTo>
                        <a:pt x="541" y="103"/>
                      </a:lnTo>
                      <a:lnTo>
                        <a:pt x="531" y="103"/>
                      </a:lnTo>
                      <a:lnTo>
                        <a:pt x="531" y="103"/>
                      </a:lnTo>
                      <a:lnTo>
                        <a:pt x="499" y="89"/>
                      </a:lnTo>
                      <a:lnTo>
                        <a:pt x="466" y="76"/>
                      </a:lnTo>
                      <a:lnTo>
                        <a:pt x="398" y="50"/>
                      </a:lnTo>
                      <a:lnTo>
                        <a:pt x="398" y="50"/>
                      </a:lnTo>
                      <a:lnTo>
                        <a:pt x="386" y="43"/>
                      </a:lnTo>
                      <a:lnTo>
                        <a:pt x="373" y="36"/>
                      </a:lnTo>
                      <a:lnTo>
                        <a:pt x="366" y="34"/>
                      </a:lnTo>
                      <a:lnTo>
                        <a:pt x="358" y="32"/>
                      </a:lnTo>
                      <a:lnTo>
                        <a:pt x="349" y="31"/>
                      </a:lnTo>
                      <a:lnTo>
                        <a:pt x="340" y="30"/>
                      </a:lnTo>
                      <a:lnTo>
                        <a:pt x="340" y="30"/>
                      </a:lnTo>
                      <a:lnTo>
                        <a:pt x="322" y="24"/>
                      </a:lnTo>
                      <a:lnTo>
                        <a:pt x="303" y="20"/>
                      </a:lnTo>
                      <a:lnTo>
                        <a:pt x="285" y="18"/>
                      </a:lnTo>
                      <a:lnTo>
                        <a:pt x="267" y="18"/>
                      </a:lnTo>
                      <a:lnTo>
                        <a:pt x="249" y="19"/>
                      </a:lnTo>
                      <a:lnTo>
                        <a:pt x="232" y="21"/>
                      </a:lnTo>
                      <a:lnTo>
                        <a:pt x="215" y="24"/>
                      </a:lnTo>
                      <a:lnTo>
                        <a:pt x="197" y="29"/>
                      </a:lnTo>
                      <a:lnTo>
                        <a:pt x="162" y="38"/>
                      </a:lnTo>
                      <a:lnTo>
                        <a:pt x="128" y="49"/>
                      </a:lnTo>
                      <a:lnTo>
                        <a:pt x="94" y="60"/>
                      </a:lnTo>
                      <a:lnTo>
                        <a:pt x="76" y="63"/>
                      </a:lnTo>
                      <a:lnTo>
                        <a:pt x="59" y="66"/>
                      </a:lnTo>
                      <a:lnTo>
                        <a:pt x="59" y="66"/>
                      </a:lnTo>
                      <a:lnTo>
                        <a:pt x="53" y="72"/>
                      </a:lnTo>
                      <a:lnTo>
                        <a:pt x="48" y="75"/>
                      </a:lnTo>
                      <a:lnTo>
                        <a:pt x="38" y="79"/>
                      </a:lnTo>
                      <a:lnTo>
                        <a:pt x="16" y="84"/>
                      </a:lnTo>
                      <a:lnTo>
                        <a:pt x="16" y="84"/>
                      </a:lnTo>
                      <a:lnTo>
                        <a:pt x="18" y="95"/>
                      </a:lnTo>
                      <a:lnTo>
                        <a:pt x="19" y="105"/>
                      </a:lnTo>
                      <a:lnTo>
                        <a:pt x="22" y="113"/>
                      </a:lnTo>
                      <a:lnTo>
                        <a:pt x="26" y="121"/>
                      </a:lnTo>
                      <a:lnTo>
                        <a:pt x="31" y="127"/>
                      </a:lnTo>
                      <a:lnTo>
                        <a:pt x="38" y="133"/>
                      </a:lnTo>
                      <a:lnTo>
                        <a:pt x="46" y="138"/>
                      </a:lnTo>
                      <a:lnTo>
                        <a:pt x="55" y="141"/>
                      </a:lnTo>
                      <a:lnTo>
                        <a:pt x="55" y="141"/>
                      </a:lnTo>
                      <a:lnTo>
                        <a:pt x="88" y="154"/>
                      </a:lnTo>
                      <a:lnTo>
                        <a:pt x="105" y="160"/>
                      </a:lnTo>
                      <a:lnTo>
                        <a:pt x="124" y="166"/>
                      </a:lnTo>
                      <a:lnTo>
                        <a:pt x="124" y="166"/>
                      </a:lnTo>
                      <a:lnTo>
                        <a:pt x="137" y="168"/>
                      </a:lnTo>
                      <a:lnTo>
                        <a:pt x="152" y="171"/>
                      </a:lnTo>
                      <a:lnTo>
                        <a:pt x="166" y="173"/>
                      </a:lnTo>
                      <a:lnTo>
                        <a:pt x="180" y="178"/>
                      </a:lnTo>
                      <a:lnTo>
                        <a:pt x="180" y="178"/>
                      </a:lnTo>
                      <a:lnTo>
                        <a:pt x="206" y="187"/>
                      </a:lnTo>
                      <a:lnTo>
                        <a:pt x="219" y="193"/>
                      </a:lnTo>
                      <a:lnTo>
                        <a:pt x="231" y="196"/>
                      </a:lnTo>
                      <a:lnTo>
                        <a:pt x="231" y="196"/>
                      </a:lnTo>
                      <a:lnTo>
                        <a:pt x="238" y="197"/>
                      </a:lnTo>
                      <a:lnTo>
                        <a:pt x="246" y="198"/>
                      </a:lnTo>
                      <a:lnTo>
                        <a:pt x="261" y="199"/>
                      </a:lnTo>
                      <a:lnTo>
                        <a:pt x="268" y="200"/>
                      </a:lnTo>
                      <a:lnTo>
                        <a:pt x="273" y="202"/>
                      </a:lnTo>
                      <a:lnTo>
                        <a:pt x="279" y="206"/>
                      </a:lnTo>
                      <a:lnTo>
                        <a:pt x="283" y="212"/>
                      </a:lnTo>
                      <a:lnTo>
                        <a:pt x="283" y="212"/>
                      </a:lnTo>
                      <a:lnTo>
                        <a:pt x="249" y="209"/>
                      </a:lnTo>
                      <a:lnTo>
                        <a:pt x="216" y="204"/>
                      </a:lnTo>
                      <a:lnTo>
                        <a:pt x="184" y="197"/>
                      </a:lnTo>
                      <a:lnTo>
                        <a:pt x="151" y="188"/>
                      </a:lnTo>
                      <a:lnTo>
                        <a:pt x="119" y="179"/>
                      </a:lnTo>
                      <a:lnTo>
                        <a:pt x="88" y="168"/>
                      </a:lnTo>
                      <a:lnTo>
                        <a:pt x="25" y="143"/>
                      </a:lnTo>
                      <a:lnTo>
                        <a:pt x="25" y="143"/>
                      </a:lnTo>
                      <a:lnTo>
                        <a:pt x="31" y="166"/>
                      </a:lnTo>
                      <a:lnTo>
                        <a:pt x="37" y="187"/>
                      </a:lnTo>
                      <a:lnTo>
                        <a:pt x="48" y="228"/>
                      </a:lnTo>
                      <a:lnTo>
                        <a:pt x="48" y="228"/>
                      </a:lnTo>
                      <a:lnTo>
                        <a:pt x="58" y="242"/>
                      </a:lnTo>
                      <a:lnTo>
                        <a:pt x="68" y="256"/>
                      </a:lnTo>
                      <a:lnTo>
                        <a:pt x="80" y="269"/>
                      </a:lnTo>
                      <a:lnTo>
                        <a:pt x="85" y="275"/>
                      </a:lnTo>
                      <a:lnTo>
                        <a:pt x="91" y="280"/>
                      </a:lnTo>
                      <a:lnTo>
                        <a:pt x="91" y="280"/>
                      </a:lnTo>
                      <a:lnTo>
                        <a:pt x="96" y="280"/>
                      </a:lnTo>
                      <a:lnTo>
                        <a:pt x="100" y="281"/>
                      </a:lnTo>
                      <a:lnTo>
                        <a:pt x="103" y="284"/>
                      </a:lnTo>
                      <a:lnTo>
                        <a:pt x="105" y="286"/>
                      </a:lnTo>
                      <a:lnTo>
                        <a:pt x="112" y="292"/>
                      </a:lnTo>
                      <a:lnTo>
                        <a:pt x="114" y="294"/>
                      </a:lnTo>
                      <a:lnTo>
                        <a:pt x="118" y="296"/>
                      </a:lnTo>
                      <a:lnTo>
                        <a:pt x="118" y="296"/>
                      </a:lnTo>
                      <a:lnTo>
                        <a:pt x="129" y="302"/>
                      </a:lnTo>
                      <a:lnTo>
                        <a:pt x="143" y="307"/>
                      </a:lnTo>
                      <a:lnTo>
                        <a:pt x="172" y="317"/>
                      </a:lnTo>
                      <a:lnTo>
                        <a:pt x="226" y="331"/>
                      </a:lnTo>
                      <a:lnTo>
                        <a:pt x="226" y="331"/>
                      </a:lnTo>
                      <a:lnTo>
                        <a:pt x="237" y="334"/>
                      </a:lnTo>
                      <a:lnTo>
                        <a:pt x="249" y="336"/>
                      </a:lnTo>
                      <a:lnTo>
                        <a:pt x="270" y="338"/>
                      </a:lnTo>
                      <a:lnTo>
                        <a:pt x="292" y="341"/>
                      </a:lnTo>
                      <a:lnTo>
                        <a:pt x="313" y="345"/>
                      </a:lnTo>
                      <a:lnTo>
                        <a:pt x="313" y="345"/>
                      </a:lnTo>
                      <a:lnTo>
                        <a:pt x="325" y="348"/>
                      </a:lnTo>
                      <a:lnTo>
                        <a:pt x="337" y="352"/>
                      </a:lnTo>
                      <a:lnTo>
                        <a:pt x="358" y="362"/>
                      </a:lnTo>
                      <a:lnTo>
                        <a:pt x="369" y="365"/>
                      </a:lnTo>
                      <a:lnTo>
                        <a:pt x="379" y="368"/>
                      </a:lnTo>
                      <a:lnTo>
                        <a:pt x="390" y="369"/>
                      </a:lnTo>
                      <a:lnTo>
                        <a:pt x="402" y="369"/>
                      </a:lnTo>
                      <a:lnTo>
                        <a:pt x="402" y="369"/>
                      </a:lnTo>
                      <a:lnTo>
                        <a:pt x="400" y="356"/>
                      </a:lnTo>
                      <a:lnTo>
                        <a:pt x="398" y="340"/>
                      </a:lnTo>
                      <a:lnTo>
                        <a:pt x="398" y="332"/>
                      </a:lnTo>
                      <a:lnTo>
                        <a:pt x="399" y="324"/>
                      </a:lnTo>
                      <a:lnTo>
                        <a:pt x="401" y="317"/>
                      </a:lnTo>
                      <a:lnTo>
                        <a:pt x="404" y="310"/>
                      </a:lnTo>
                      <a:lnTo>
                        <a:pt x="404" y="310"/>
                      </a:lnTo>
                      <a:lnTo>
                        <a:pt x="403" y="323"/>
                      </a:lnTo>
                      <a:lnTo>
                        <a:pt x="403" y="334"/>
                      </a:lnTo>
                      <a:lnTo>
                        <a:pt x="404" y="344"/>
                      </a:lnTo>
                      <a:lnTo>
                        <a:pt x="407" y="352"/>
                      </a:lnTo>
                      <a:lnTo>
                        <a:pt x="412" y="359"/>
                      </a:lnTo>
                      <a:lnTo>
                        <a:pt x="417" y="365"/>
                      </a:lnTo>
                      <a:lnTo>
                        <a:pt x="422" y="370"/>
                      </a:lnTo>
                      <a:lnTo>
                        <a:pt x="430" y="375"/>
                      </a:lnTo>
                      <a:lnTo>
                        <a:pt x="437" y="379"/>
                      </a:lnTo>
                      <a:lnTo>
                        <a:pt x="446" y="381"/>
                      </a:lnTo>
                      <a:lnTo>
                        <a:pt x="454" y="384"/>
                      </a:lnTo>
                      <a:lnTo>
                        <a:pt x="463" y="385"/>
                      </a:lnTo>
                      <a:lnTo>
                        <a:pt x="482" y="387"/>
                      </a:lnTo>
                      <a:lnTo>
                        <a:pt x="502" y="387"/>
                      </a:lnTo>
                      <a:lnTo>
                        <a:pt x="502" y="387"/>
                      </a:lnTo>
                      <a:close/>
                    </a:path>
                  </a:pathLst>
                </a:custGeom>
                <a:grpFill/>
                <a:ln w="9525">
                  <a:noFill/>
                  <a:round/>
                  <a:headEnd/>
                  <a:tailEnd/>
                </a:ln>
              </p:spPr>
              <p:txBody>
                <a:bodyPr/>
                <a:lstStyle/>
                <a:p>
                  <a:pPr>
                    <a:defRPr/>
                  </a:pPr>
                  <a:endParaRPr lang="zh-CN" altLang="en-US">
                    <a:latin typeface="+mn-lt"/>
                    <a:ea typeface="+mn-ea"/>
                  </a:endParaRPr>
                </a:p>
              </p:txBody>
            </p:sp>
          </p:grpSp>
        </p:grpSp>
        <p:grpSp>
          <p:nvGrpSpPr>
            <p:cNvPr id="183" name="组合 182"/>
            <p:cNvGrpSpPr/>
            <p:nvPr/>
          </p:nvGrpSpPr>
          <p:grpSpPr>
            <a:xfrm>
              <a:off x="6026150" y="1765300"/>
              <a:ext cx="2924175" cy="1416050"/>
              <a:chOff x="8034867" y="2353733"/>
              <a:chExt cx="3898900" cy="1888067"/>
            </a:xfrm>
          </p:grpSpPr>
          <p:grpSp>
            <p:nvGrpSpPr>
              <p:cNvPr id="184" name="组合 1466"/>
              <p:cNvGrpSpPr>
                <a:grpSpLocks/>
              </p:cNvGrpSpPr>
              <p:nvPr/>
            </p:nvGrpSpPr>
            <p:grpSpPr bwMode="auto">
              <a:xfrm rot="-1024350">
                <a:off x="8034867" y="2353733"/>
                <a:ext cx="3898900" cy="1888067"/>
                <a:chOff x="-32923" y="1907915"/>
                <a:chExt cx="1279095" cy="681359"/>
              </a:xfrm>
            </p:grpSpPr>
            <p:sp>
              <p:nvSpPr>
                <p:cNvPr id="187" name="Freeform 902"/>
                <p:cNvSpPr>
                  <a:spLocks noEditPoints="1"/>
                </p:cNvSpPr>
                <p:nvPr/>
              </p:nvSpPr>
              <p:spPr bwMode="auto">
                <a:xfrm>
                  <a:off x="-32923" y="1907915"/>
                  <a:ext cx="1201738" cy="622300"/>
                </a:xfrm>
                <a:custGeom>
                  <a:avLst/>
                  <a:gdLst>
                    <a:gd name="T0" fmla="*/ 534083151 w 2272"/>
                    <a:gd name="T1" fmla="*/ 137768542 h 1176"/>
                    <a:gd name="T2" fmla="*/ 496314091 w 2272"/>
                    <a:gd name="T3" fmla="*/ 170810767 h 1176"/>
                    <a:gd name="T4" fmla="*/ 422174474 w 2272"/>
                    <a:gd name="T5" fmla="*/ 176131008 h 1176"/>
                    <a:gd name="T6" fmla="*/ 513939758 w 2272"/>
                    <a:gd name="T7" fmla="*/ 215333262 h 1176"/>
                    <a:gd name="T8" fmla="*/ 397834519 w 2272"/>
                    <a:gd name="T9" fmla="*/ 272176875 h 1176"/>
                    <a:gd name="T10" fmla="*/ 518136321 w 2272"/>
                    <a:gd name="T11" fmla="*/ 307179133 h 1176"/>
                    <a:gd name="T12" fmla="*/ 450431713 w 2272"/>
                    <a:gd name="T13" fmla="*/ 325380350 h 1176"/>
                    <a:gd name="T14" fmla="*/ 65186881 w 2272"/>
                    <a:gd name="T15" fmla="*/ 284777921 h 1176"/>
                    <a:gd name="T16" fmla="*/ 26578404 w 2272"/>
                    <a:gd name="T17" fmla="*/ 100526321 h 1176"/>
                    <a:gd name="T18" fmla="*/ 349434415 w 2272"/>
                    <a:gd name="T19" fmla="*/ 7000346 h 1176"/>
                    <a:gd name="T20" fmla="*/ 584162091 w 2272"/>
                    <a:gd name="T21" fmla="*/ 43122850 h 1176"/>
                    <a:gd name="T22" fmla="*/ 524570802 w 2272"/>
                    <a:gd name="T23" fmla="*/ 76445004 h 1176"/>
                    <a:gd name="T24" fmla="*/ 252074066 w 2272"/>
                    <a:gd name="T25" fmla="*/ 30801733 h 1176"/>
                    <a:gd name="T26" fmla="*/ 436163190 w 2272"/>
                    <a:gd name="T27" fmla="*/ 245855067 h 1176"/>
                    <a:gd name="T28" fmla="*/ 75258313 w 2272"/>
                    <a:gd name="T29" fmla="*/ 125727883 h 1176"/>
                    <a:gd name="T30" fmla="*/ 104074636 w 2272"/>
                    <a:gd name="T31" fmla="*/ 157929792 h 1176"/>
                    <a:gd name="T32" fmla="*/ 299354946 w 2272"/>
                    <a:gd name="T33" fmla="*/ 267976350 h 1176"/>
                    <a:gd name="T34" fmla="*/ 505546634 w 2272"/>
                    <a:gd name="T35" fmla="*/ 114806942 h 1176"/>
                    <a:gd name="T36" fmla="*/ 533803345 w 2272"/>
                    <a:gd name="T37" fmla="*/ 27721454 h 1176"/>
                    <a:gd name="T38" fmla="*/ 500510654 w 2272"/>
                    <a:gd name="T39" fmla="*/ 29121629 h 1176"/>
                    <a:gd name="T40" fmla="*/ 550869400 w 2272"/>
                    <a:gd name="T41" fmla="*/ 320060108 h 1176"/>
                    <a:gd name="T42" fmla="*/ 393078344 w 2272"/>
                    <a:gd name="T43" fmla="*/ 223173925 h 1176"/>
                    <a:gd name="T44" fmla="*/ 416299604 w 2272"/>
                    <a:gd name="T45" fmla="*/ 251455767 h 1176"/>
                    <a:gd name="T46" fmla="*/ 163106842 w 2272"/>
                    <a:gd name="T47" fmla="*/ 254815975 h 1176"/>
                    <a:gd name="T48" fmla="*/ 152195463 w 2272"/>
                    <a:gd name="T49" fmla="*/ 247535171 h 1176"/>
                    <a:gd name="T50" fmla="*/ 490718499 w 2272"/>
                    <a:gd name="T51" fmla="*/ 229894342 h 1176"/>
                    <a:gd name="T52" fmla="*/ 97919961 w 2272"/>
                    <a:gd name="T53" fmla="*/ 85125454 h 1176"/>
                    <a:gd name="T54" fmla="*/ 347475772 w 2272"/>
                    <a:gd name="T55" fmla="*/ 155689829 h 1176"/>
                    <a:gd name="T56" fmla="*/ 310546131 w 2272"/>
                    <a:gd name="T57" fmla="*/ 155969758 h 1176"/>
                    <a:gd name="T58" fmla="*/ 261865692 w 2272"/>
                    <a:gd name="T59" fmla="*/ 219813717 h 1176"/>
                    <a:gd name="T60" fmla="*/ 205631547 w 2272"/>
                    <a:gd name="T61" fmla="*/ 124047779 h 1176"/>
                    <a:gd name="T62" fmla="*/ 283128309 w 2272"/>
                    <a:gd name="T63" fmla="*/ 52363158 h 1176"/>
                    <a:gd name="T64" fmla="*/ 162267424 w 2272"/>
                    <a:gd name="T65" fmla="*/ 269656454 h 1176"/>
                    <a:gd name="T66" fmla="*/ 294039688 w 2272"/>
                    <a:gd name="T67" fmla="*/ 273016663 h 1176"/>
                    <a:gd name="T68" fmla="*/ 214304478 w 2272"/>
                    <a:gd name="T69" fmla="*/ 285897638 h 1176"/>
                    <a:gd name="T70" fmla="*/ 414340961 w 2272"/>
                    <a:gd name="T71" fmla="*/ 54883579 h 1176"/>
                    <a:gd name="T72" fmla="*/ 247597698 w 2272"/>
                    <a:gd name="T73" fmla="*/ 32201908 h 1176"/>
                    <a:gd name="T74" fmla="*/ 96800736 w 2272"/>
                    <a:gd name="T75" fmla="*/ 190131700 h 1176"/>
                    <a:gd name="T76" fmla="*/ 138206746 w 2272"/>
                    <a:gd name="T77" fmla="*/ 29682017 h 1176"/>
                    <a:gd name="T78" fmla="*/ 416019798 w 2272"/>
                    <a:gd name="T79" fmla="*/ 68324413 h 1176"/>
                    <a:gd name="T80" fmla="*/ 487641161 w 2272"/>
                    <a:gd name="T81" fmla="*/ 189011983 h 1176"/>
                    <a:gd name="T82" fmla="*/ 345237853 w 2272"/>
                    <a:gd name="T83" fmla="*/ 131887912 h 1176"/>
                    <a:gd name="T84" fmla="*/ 97640155 w 2272"/>
                    <a:gd name="T85" fmla="*/ 206092954 h 1176"/>
                    <a:gd name="T86" fmla="*/ 23221260 w 2272"/>
                    <a:gd name="T87" fmla="*/ 33042225 h 1176"/>
                    <a:gd name="T88" fmla="*/ 366500470 w 2272"/>
                    <a:gd name="T89" fmla="*/ 294298158 h 1176"/>
                    <a:gd name="T90" fmla="*/ 131212652 w 2272"/>
                    <a:gd name="T91" fmla="*/ 253415800 h 1176"/>
                    <a:gd name="T92" fmla="*/ 71621363 w 2272"/>
                    <a:gd name="T93" fmla="*/ 283657675 h 1176"/>
                    <a:gd name="T94" fmla="*/ 295997802 w 2272"/>
                    <a:gd name="T95" fmla="*/ 74484442 h 1176"/>
                    <a:gd name="T96" fmla="*/ 287884483 w 2272"/>
                    <a:gd name="T97" fmla="*/ 177251254 h 1176"/>
                    <a:gd name="T98" fmla="*/ 204792658 w 2272"/>
                    <a:gd name="T99" fmla="*/ 228214237 h 1176"/>
                    <a:gd name="T100" fmla="*/ 297956444 w 2272"/>
                    <a:gd name="T101" fmla="*/ 214773404 h 1176"/>
                    <a:gd name="T102" fmla="*/ 171220160 w 2272"/>
                    <a:gd name="T103" fmla="*/ 186211633 h 1176"/>
                    <a:gd name="T104" fmla="*/ 327332380 w 2272"/>
                    <a:gd name="T105" fmla="*/ 26601737 h 1176"/>
                    <a:gd name="T106" fmla="*/ 266621866 w 2272"/>
                    <a:gd name="T107" fmla="*/ 201612500 h 1176"/>
                    <a:gd name="T108" fmla="*/ 269139592 w 2272"/>
                    <a:gd name="T109" fmla="*/ 70004517 h 1176"/>
                    <a:gd name="T110" fmla="*/ 241722299 w 2272"/>
                    <a:gd name="T111" fmla="*/ 61043608 h 1176"/>
                    <a:gd name="T112" fmla="*/ 70502139 w 2272"/>
                    <a:gd name="T113" fmla="*/ 154289654 h 1176"/>
                    <a:gd name="T114" fmla="*/ 249555812 w 2272"/>
                    <a:gd name="T115" fmla="*/ 299058542 h 1176"/>
                    <a:gd name="T116" fmla="*/ 343559016 w 2272"/>
                    <a:gd name="T117" fmla="*/ 194332225 h 1176"/>
                    <a:gd name="T118" fmla="*/ 271657847 w 2272"/>
                    <a:gd name="T119" fmla="*/ 246415454 h 1176"/>
                    <a:gd name="T120" fmla="*/ 260187385 w 2272"/>
                    <a:gd name="T121" fmla="*/ 24081317 h 1176"/>
                    <a:gd name="T122" fmla="*/ 322296399 w 2272"/>
                    <a:gd name="T123" fmla="*/ 86245171 h 1176"/>
                    <a:gd name="T124" fmla="*/ 360345265 w 2272"/>
                    <a:gd name="T125" fmla="*/ 21001567 h 117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2" h="1176">
                      <a:moveTo>
                        <a:pt x="2017" y="323"/>
                      </a:moveTo>
                      <a:lnTo>
                        <a:pt x="2017" y="323"/>
                      </a:lnTo>
                      <a:lnTo>
                        <a:pt x="2017" y="348"/>
                      </a:lnTo>
                      <a:lnTo>
                        <a:pt x="1996" y="348"/>
                      </a:lnTo>
                      <a:lnTo>
                        <a:pt x="1996" y="356"/>
                      </a:lnTo>
                      <a:lnTo>
                        <a:pt x="1995" y="356"/>
                      </a:lnTo>
                      <a:lnTo>
                        <a:pt x="1994" y="351"/>
                      </a:lnTo>
                      <a:lnTo>
                        <a:pt x="1983" y="351"/>
                      </a:lnTo>
                      <a:lnTo>
                        <a:pt x="1980" y="352"/>
                      </a:lnTo>
                      <a:lnTo>
                        <a:pt x="1978" y="353"/>
                      </a:lnTo>
                      <a:lnTo>
                        <a:pt x="1977" y="355"/>
                      </a:lnTo>
                      <a:lnTo>
                        <a:pt x="1976" y="359"/>
                      </a:lnTo>
                      <a:lnTo>
                        <a:pt x="1954" y="365"/>
                      </a:lnTo>
                      <a:lnTo>
                        <a:pt x="1948" y="365"/>
                      </a:lnTo>
                      <a:lnTo>
                        <a:pt x="1945" y="366"/>
                      </a:lnTo>
                      <a:lnTo>
                        <a:pt x="1944" y="369"/>
                      </a:lnTo>
                      <a:lnTo>
                        <a:pt x="1954" y="376"/>
                      </a:lnTo>
                      <a:lnTo>
                        <a:pt x="1955" y="380"/>
                      </a:lnTo>
                      <a:lnTo>
                        <a:pt x="1956" y="384"/>
                      </a:lnTo>
                      <a:lnTo>
                        <a:pt x="1958" y="385"/>
                      </a:lnTo>
                      <a:lnTo>
                        <a:pt x="1960" y="385"/>
                      </a:lnTo>
                      <a:lnTo>
                        <a:pt x="1966" y="383"/>
                      </a:lnTo>
                      <a:lnTo>
                        <a:pt x="1973" y="381"/>
                      </a:lnTo>
                      <a:lnTo>
                        <a:pt x="1983" y="381"/>
                      </a:lnTo>
                      <a:lnTo>
                        <a:pt x="1995" y="370"/>
                      </a:lnTo>
                      <a:lnTo>
                        <a:pt x="1998" y="374"/>
                      </a:lnTo>
                      <a:lnTo>
                        <a:pt x="2001" y="377"/>
                      </a:lnTo>
                      <a:lnTo>
                        <a:pt x="2001" y="380"/>
                      </a:lnTo>
                      <a:lnTo>
                        <a:pt x="2001" y="383"/>
                      </a:lnTo>
                      <a:lnTo>
                        <a:pt x="1999" y="389"/>
                      </a:lnTo>
                      <a:lnTo>
                        <a:pt x="1998" y="395"/>
                      </a:lnTo>
                      <a:lnTo>
                        <a:pt x="1976" y="394"/>
                      </a:lnTo>
                      <a:lnTo>
                        <a:pt x="1954" y="391"/>
                      </a:lnTo>
                      <a:lnTo>
                        <a:pt x="1941" y="391"/>
                      </a:lnTo>
                      <a:lnTo>
                        <a:pt x="1936" y="392"/>
                      </a:lnTo>
                      <a:lnTo>
                        <a:pt x="1930" y="395"/>
                      </a:lnTo>
                      <a:lnTo>
                        <a:pt x="1927" y="396"/>
                      </a:lnTo>
                      <a:lnTo>
                        <a:pt x="1924" y="396"/>
                      </a:lnTo>
                      <a:lnTo>
                        <a:pt x="1920" y="395"/>
                      </a:lnTo>
                      <a:lnTo>
                        <a:pt x="1916" y="394"/>
                      </a:lnTo>
                      <a:lnTo>
                        <a:pt x="1906" y="395"/>
                      </a:lnTo>
                      <a:lnTo>
                        <a:pt x="1897" y="396"/>
                      </a:lnTo>
                      <a:lnTo>
                        <a:pt x="1888" y="396"/>
                      </a:lnTo>
                      <a:lnTo>
                        <a:pt x="1884" y="396"/>
                      </a:lnTo>
                      <a:lnTo>
                        <a:pt x="1882" y="398"/>
                      </a:lnTo>
                      <a:lnTo>
                        <a:pt x="1882" y="402"/>
                      </a:lnTo>
                      <a:lnTo>
                        <a:pt x="1884" y="407"/>
                      </a:lnTo>
                      <a:lnTo>
                        <a:pt x="1862" y="409"/>
                      </a:lnTo>
                      <a:lnTo>
                        <a:pt x="1854" y="410"/>
                      </a:lnTo>
                      <a:lnTo>
                        <a:pt x="1850" y="412"/>
                      </a:lnTo>
                      <a:lnTo>
                        <a:pt x="1847" y="417"/>
                      </a:lnTo>
                      <a:lnTo>
                        <a:pt x="1846" y="425"/>
                      </a:lnTo>
                      <a:lnTo>
                        <a:pt x="1861" y="424"/>
                      </a:lnTo>
                      <a:lnTo>
                        <a:pt x="1859" y="428"/>
                      </a:lnTo>
                      <a:lnTo>
                        <a:pt x="1857" y="431"/>
                      </a:lnTo>
                      <a:lnTo>
                        <a:pt x="1854" y="432"/>
                      </a:lnTo>
                      <a:lnTo>
                        <a:pt x="1850" y="434"/>
                      </a:lnTo>
                      <a:lnTo>
                        <a:pt x="1846" y="434"/>
                      </a:lnTo>
                      <a:lnTo>
                        <a:pt x="1840" y="432"/>
                      </a:lnTo>
                      <a:lnTo>
                        <a:pt x="1828" y="427"/>
                      </a:lnTo>
                      <a:lnTo>
                        <a:pt x="1830" y="417"/>
                      </a:lnTo>
                      <a:lnTo>
                        <a:pt x="1805" y="425"/>
                      </a:lnTo>
                      <a:lnTo>
                        <a:pt x="1803" y="438"/>
                      </a:lnTo>
                      <a:lnTo>
                        <a:pt x="1807" y="439"/>
                      </a:lnTo>
                      <a:lnTo>
                        <a:pt x="1811" y="441"/>
                      </a:lnTo>
                      <a:lnTo>
                        <a:pt x="1821" y="442"/>
                      </a:lnTo>
                      <a:lnTo>
                        <a:pt x="1826" y="443"/>
                      </a:lnTo>
                      <a:lnTo>
                        <a:pt x="1830" y="446"/>
                      </a:lnTo>
                      <a:lnTo>
                        <a:pt x="1833" y="449"/>
                      </a:lnTo>
                      <a:lnTo>
                        <a:pt x="1836" y="453"/>
                      </a:lnTo>
                      <a:lnTo>
                        <a:pt x="1844" y="449"/>
                      </a:lnTo>
                      <a:lnTo>
                        <a:pt x="1848" y="448"/>
                      </a:lnTo>
                      <a:lnTo>
                        <a:pt x="1852" y="448"/>
                      </a:lnTo>
                      <a:lnTo>
                        <a:pt x="1879" y="448"/>
                      </a:lnTo>
                      <a:lnTo>
                        <a:pt x="1904" y="448"/>
                      </a:lnTo>
                      <a:lnTo>
                        <a:pt x="1913" y="449"/>
                      </a:lnTo>
                      <a:lnTo>
                        <a:pt x="1923" y="453"/>
                      </a:lnTo>
                      <a:lnTo>
                        <a:pt x="1927" y="456"/>
                      </a:lnTo>
                      <a:lnTo>
                        <a:pt x="1931" y="456"/>
                      </a:lnTo>
                      <a:lnTo>
                        <a:pt x="1936" y="456"/>
                      </a:lnTo>
                      <a:lnTo>
                        <a:pt x="1940" y="456"/>
                      </a:lnTo>
                      <a:lnTo>
                        <a:pt x="1947" y="453"/>
                      </a:lnTo>
                      <a:lnTo>
                        <a:pt x="1951" y="455"/>
                      </a:lnTo>
                      <a:lnTo>
                        <a:pt x="1955" y="456"/>
                      </a:lnTo>
                      <a:lnTo>
                        <a:pt x="1958" y="456"/>
                      </a:lnTo>
                      <a:lnTo>
                        <a:pt x="1963" y="455"/>
                      </a:lnTo>
                      <a:lnTo>
                        <a:pt x="1965" y="470"/>
                      </a:lnTo>
                      <a:lnTo>
                        <a:pt x="1972" y="468"/>
                      </a:lnTo>
                      <a:lnTo>
                        <a:pt x="1978" y="467"/>
                      </a:lnTo>
                      <a:lnTo>
                        <a:pt x="1981" y="466"/>
                      </a:lnTo>
                      <a:lnTo>
                        <a:pt x="1983" y="464"/>
                      </a:lnTo>
                      <a:lnTo>
                        <a:pt x="1985" y="463"/>
                      </a:lnTo>
                      <a:lnTo>
                        <a:pt x="1985" y="459"/>
                      </a:lnTo>
                      <a:lnTo>
                        <a:pt x="1990" y="459"/>
                      </a:lnTo>
                      <a:lnTo>
                        <a:pt x="1991" y="460"/>
                      </a:lnTo>
                      <a:lnTo>
                        <a:pt x="1992" y="461"/>
                      </a:lnTo>
                      <a:lnTo>
                        <a:pt x="1992" y="464"/>
                      </a:lnTo>
                      <a:lnTo>
                        <a:pt x="1991" y="467"/>
                      </a:lnTo>
                      <a:lnTo>
                        <a:pt x="1991" y="471"/>
                      </a:lnTo>
                      <a:lnTo>
                        <a:pt x="1994" y="473"/>
                      </a:lnTo>
                      <a:lnTo>
                        <a:pt x="1996" y="471"/>
                      </a:lnTo>
                      <a:lnTo>
                        <a:pt x="2002" y="468"/>
                      </a:lnTo>
                      <a:lnTo>
                        <a:pt x="2013" y="464"/>
                      </a:lnTo>
                      <a:lnTo>
                        <a:pt x="2024" y="461"/>
                      </a:lnTo>
                      <a:lnTo>
                        <a:pt x="2037" y="460"/>
                      </a:lnTo>
                      <a:lnTo>
                        <a:pt x="2049" y="460"/>
                      </a:lnTo>
                      <a:lnTo>
                        <a:pt x="2056" y="461"/>
                      </a:lnTo>
                      <a:lnTo>
                        <a:pt x="2060" y="463"/>
                      </a:lnTo>
                      <a:lnTo>
                        <a:pt x="2066" y="463"/>
                      </a:lnTo>
                      <a:lnTo>
                        <a:pt x="2074" y="464"/>
                      </a:lnTo>
                      <a:lnTo>
                        <a:pt x="2078" y="464"/>
                      </a:lnTo>
                      <a:lnTo>
                        <a:pt x="2082" y="463"/>
                      </a:lnTo>
                      <a:lnTo>
                        <a:pt x="2086" y="463"/>
                      </a:lnTo>
                      <a:lnTo>
                        <a:pt x="2089" y="466"/>
                      </a:lnTo>
                      <a:lnTo>
                        <a:pt x="2092" y="468"/>
                      </a:lnTo>
                      <a:lnTo>
                        <a:pt x="2096" y="473"/>
                      </a:lnTo>
                      <a:lnTo>
                        <a:pt x="2107" y="461"/>
                      </a:lnTo>
                      <a:lnTo>
                        <a:pt x="2121" y="463"/>
                      </a:lnTo>
                      <a:lnTo>
                        <a:pt x="2127" y="466"/>
                      </a:lnTo>
                      <a:lnTo>
                        <a:pt x="2129" y="468"/>
                      </a:lnTo>
                      <a:lnTo>
                        <a:pt x="2132" y="471"/>
                      </a:lnTo>
                      <a:lnTo>
                        <a:pt x="2138" y="467"/>
                      </a:lnTo>
                      <a:lnTo>
                        <a:pt x="2142" y="468"/>
                      </a:lnTo>
                      <a:lnTo>
                        <a:pt x="2129" y="478"/>
                      </a:lnTo>
                      <a:lnTo>
                        <a:pt x="2124" y="474"/>
                      </a:lnTo>
                      <a:lnTo>
                        <a:pt x="2118" y="471"/>
                      </a:lnTo>
                      <a:lnTo>
                        <a:pt x="2111" y="471"/>
                      </a:lnTo>
                      <a:lnTo>
                        <a:pt x="2104" y="473"/>
                      </a:lnTo>
                      <a:lnTo>
                        <a:pt x="2107" y="489"/>
                      </a:lnTo>
                      <a:lnTo>
                        <a:pt x="2109" y="492"/>
                      </a:lnTo>
                      <a:lnTo>
                        <a:pt x="2109" y="495"/>
                      </a:lnTo>
                      <a:lnTo>
                        <a:pt x="2109" y="502"/>
                      </a:lnTo>
                      <a:lnTo>
                        <a:pt x="2109" y="504"/>
                      </a:lnTo>
                      <a:lnTo>
                        <a:pt x="2109" y="506"/>
                      </a:lnTo>
                      <a:lnTo>
                        <a:pt x="2113" y="507"/>
                      </a:lnTo>
                      <a:lnTo>
                        <a:pt x="2122" y="506"/>
                      </a:lnTo>
                      <a:lnTo>
                        <a:pt x="2125" y="492"/>
                      </a:lnTo>
                      <a:lnTo>
                        <a:pt x="2132" y="496"/>
                      </a:lnTo>
                      <a:lnTo>
                        <a:pt x="2136" y="499"/>
                      </a:lnTo>
                      <a:lnTo>
                        <a:pt x="2142" y="499"/>
                      </a:lnTo>
                      <a:lnTo>
                        <a:pt x="2149" y="499"/>
                      </a:lnTo>
                      <a:lnTo>
                        <a:pt x="2152" y="503"/>
                      </a:lnTo>
                      <a:lnTo>
                        <a:pt x="2154" y="509"/>
                      </a:lnTo>
                      <a:lnTo>
                        <a:pt x="2154" y="511"/>
                      </a:lnTo>
                      <a:lnTo>
                        <a:pt x="2152" y="513"/>
                      </a:lnTo>
                      <a:lnTo>
                        <a:pt x="2147" y="517"/>
                      </a:lnTo>
                      <a:lnTo>
                        <a:pt x="2145" y="520"/>
                      </a:lnTo>
                      <a:lnTo>
                        <a:pt x="2143" y="524"/>
                      </a:lnTo>
                      <a:lnTo>
                        <a:pt x="2131" y="521"/>
                      </a:lnTo>
                      <a:lnTo>
                        <a:pt x="2128" y="520"/>
                      </a:lnTo>
                      <a:lnTo>
                        <a:pt x="2125" y="520"/>
                      </a:lnTo>
                      <a:lnTo>
                        <a:pt x="2122" y="522"/>
                      </a:lnTo>
                      <a:lnTo>
                        <a:pt x="2118" y="522"/>
                      </a:lnTo>
                      <a:lnTo>
                        <a:pt x="2111" y="522"/>
                      </a:lnTo>
                      <a:lnTo>
                        <a:pt x="2106" y="520"/>
                      </a:lnTo>
                      <a:lnTo>
                        <a:pt x="2098" y="520"/>
                      </a:lnTo>
                      <a:lnTo>
                        <a:pt x="2099" y="515"/>
                      </a:lnTo>
                      <a:lnTo>
                        <a:pt x="2100" y="513"/>
                      </a:lnTo>
                      <a:lnTo>
                        <a:pt x="2099" y="511"/>
                      </a:lnTo>
                      <a:lnTo>
                        <a:pt x="2098" y="509"/>
                      </a:lnTo>
                      <a:lnTo>
                        <a:pt x="2093" y="504"/>
                      </a:lnTo>
                      <a:lnTo>
                        <a:pt x="2089" y="500"/>
                      </a:lnTo>
                      <a:lnTo>
                        <a:pt x="2088" y="499"/>
                      </a:lnTo>
                      <a:lnTo>
                        <a:pt x="2085" y="499"/>
                      </a:lnTo>
                      <a:lnTo>
                        <a:pt x="2082" y="502"/>
                      </a:lnTo>
                      <a:lnTo>
                        <a:pt x="2081" y="504"/>
                      </a:lnTo>
                      <a:lnTo>
                        <a:pt x="2084" y="511"/>
                      </a:lnTo>
                      <a:lnTo>
                        <a:pt x="2086" y="518"/>
                      </a:lnTo>
                      <a:lnTo>
                        <a:pt x="2075" y="525"/>
                      </a:lnTo>
                      <a:lnTo>
                        <a:pt x="2074" y="528"/>
                      </a:lnTo>
                      <a:lnTo>
                        <a:pt x="2073" y="529"/>
                      </a:lnTo>
                      <a:lnTo>
                        <a:pt x="2074" y="532"/>
                      </a:lnTo>
                      <a:lnTo>
                        <a:pt x="2077" y="533"/>
                      </a:lnTo>
                      <a:lnTo>
                        <a:pt x="2081" y="535"/>
                      </a:lnTo>
                      <a:lnTo>
                        <a:pt x="2085" y="535"/>
                      </a:lnTo>
                      <a:lnTo>
                        <a:pt x="2091" y="533"/>
                      </a:lnTo>
                      <a:lnTo>
                        <a:pt x="2095" y="532"/>
                      </a:lnTo>
                      <a:lnTo>
                        <a:pt x="2102" y="542"/>
                      </a:lnTo>
                      <a:lnTo>
                        <a:pt x="2099" y="546"/>
                      </a:lnTo>
                      <a:lnTo>
                        <a:pt x="2095" y="549"/>
                      </a:lnTo>
                      <a:lnTo>
                        <a:pt x="2092" y="550"/>
                      </a:lnTo>
                      <a:lnTo>
                        <a:pt x="2088" y="550"/>
                      </a:lnTo>
                      <a:lnTo>
                        <a:pt x="2080" y="549"/>
                      </a:lnTo>
                      <a:lnTo>
                        <a:pt x="2070" y="549"/>
                      </a:lnTo>
                      <a:lnTo>
                        <a:pt x="2070" y="538"/>
                      </a:lnTo>
                      <a:lnTo>
                        <a:pt x="2066" y="536"/>
                      </a:lnTo>
                      <a:lnTo>
                        <a:pt x="2063" y="536"/>
                      </a:lnTo>
                      <a:lnTo>
                        <a:pt x="2053" y="539"/>
                      </a:lnTo>
                      <a:lnTo>
                        <a:pt x="2049" y="540"/>
                      </a:lnTo>
                      <a:lnTo>
                        <a:pt x="2045" y="538"/>
                      </a:lnTo>
                      <a:lnTo>
                        <a:pt x="2039" y="531"/>
                      </a:lnTo>
                      <a:lnTo>
                        <a:pt x="2037" y="527"/>
                      </a:lnTo>
                      <a:lnTo>
                        <a:pt x="2039" y="525"/>
                      </a:lnTo>
                      <a:lnTo>
                        <a:pt x="2041" y="525"/>
                      </a:lnTo>
                      <a:lnTo>
                        <a:pt x="2042" y="528"/>
                      </a:lnTo>
                      <a:lnTo>
                        <a:pt x="2044" y="531"/>
                      </a:lnTo>
                      <a:lnTo>
                        <a:pt x="2045" y="532"/>
                      </a:lnTo>
                      <a:lnTo>
                        <a:pt x="2046" y="532"/>
                      </a:lnTo>
                      <a:lnTo>
                        <a:pt x="2070" y="524"/>
                      </a:lnTo>
                      <a:lnTo>
                        <a:pt x="2070" y="515"/>
                      </a:lnTo>
                      <a:lnTo>
                        <a:pt x="2067" y="511"/>
                      </a:lnTo>
                      <a:lnTo>
                        <a:pt x="2063" y="510"/>
                      </a:lnTo>
                      <a:lnTo>
                        <a:pt x="2056" y="509"/>
                      </a:lnTo>
                      <a:lnTo>
                        <a:pt x="2041" y="509"/>
                      </a:lnTo>
                      <a:lnTo>
                        <a:pt x="2032" y="510"/>
                      </a:lnTo>
                      <a:lnTo>
                        <a:pt x="2026" y="513"/>
                      </a:lnTo>
                      <a:lnTo>
                        <a:pt x="2024" y="529"/>
                      </a:lnTo>
                      <a:lnTo>
                        <a:pt x="2021" y="525"/>
                      </a:lnTo>
                      <a:lnTo>
                        <a:pt x="2017" y="522"/>
                      </a:lnTo>
                      <a:lnTo>
                        <a:pt x="2010" y="520"/>
                      </a:lnTo>
                      <a:lnTo>
                        <a:pt x="2002" y="518"/>
                      </a:lnTo>
                      <a:lnTo>
                        <a:pt x="1994" y="517"/>
                      </a:lnTo>
                      <a:lnTo>
                        <a:pt x="1996" y="514"/>
                      </a:lnTo>
                      <a:lnTo>
                        <a:pt x="1999" y="511"/>
                      </a:lnTo>
                      <a:lnTo>
                        <a:pt x="2005" y="510"/>
                      </a:lnTo>
                      <a:lnTo>
                        <a:pt x="2012" y="510"/>
                      </a:lnTo>
                      <a:lnTo>
                        <a:pt x="2019" y="509"/>
                      </a:lnTo>
                      <a:lnTo>
                        <a:pt x="2020" y="503"/>
                      </a:lnTo>
                      <a:lnTo>
                        <a:pt x="2024" y="499"/>
                      </a:lnTo>
                      <a:lnTo>
                        <a:pt x="2030" y="497"/>
                      </a:lnTo>
                      <a:lnTo>
                        <a:pt x="2037" y="496"/>
                      </a:lnTo>
                      <a:lnTo>
                        <a:pt x="2039" y="496"/>
                      </a:lnTo>
                      <a:lnTo>
                        <a:pt x="2042" y="495"/>
                      </a:lnTo>
                      <a:lnTo>
                        <a:pt x="2046" y="492"/>
                      </a:lnTo>
                      <a:lnTo>
                        <a:pt x="2050" y="488"/>
                      </a:lnTo>
                      <a:lnTo>
                        <a:pt x="2055" y="485"/>
                      </a:lnTo>
                      <a:lnTo>
                        <a:pt x="2055" y="482"/>
                      </a:lnTo>
                      <a:lnTo>
                        <a:pt x="2055" y="481"/>
                      </a:lnTo>
                      <a:lnTo>
                        <a:pt x="2057" y="479"/>
                      </a:lnTo>
                      <a:lnTo>
                        <a:pt x="2060" y="477"/>
                      </a:lnTo>
                      <a:lnTo>
                        <a:pt x="2063" y="474"/>
                      </a:lnTo>
                      <a:lnTo>
                        <a:pt x="2056" y="473"/>
                      </a:lnTo>
                      <a:lnTo>
                        <a:pt x="2050" y="470"/>
                      </a:lnTo>
                      <a:lnTo>
                        <a:pt x="2044" y="468"/>
                      </a:lnTo>
                      <a:lnTo>
                        <a:pt x="2039" y="468"/>
                      </a:lnTo>
                      <a:lnTo>
                        <a:pt x="2035" y="470"/>
                      </a:lnTo>
                      <a:lnTo>
                        <a:pt x="2035" y="473"/>
                      </a:lnTo>
                      <a:lnTo>
                        <a:pt x="2034" y="477"/>
                      </a:lnTo>
                      <a:lnTo>
                        <a:pt x="2030" y="479"/>
                      </a:lnTo>
                      <a:lnTo>
                        <a:pt x="2027" y="479"/>
                      </a:lnTo>
                      <a:lnTo>
                        <a:pt x="2023" y="478"/>
                      </a:lnTo>
                      <a:lnTo>
                        <a:pt x="2019" y="477"/>
                      </a:lnTo>
                      <a:lnTo>
                        <a:pt x="2009" y="477"/>
                      </a:lnTo>
                      <a:lnTo>
                        <a:pt x="2001" y="479"/>
                      </a:lnTo>
                      <a:lnTo>
                        <a:pt x="1992" y="481"/>
                      </a:lnTo>
                      <a:lnTo>
                        <a:pt x="1991" y="485"/>
                      </a:lnTo>
                      <a:lnTo>
                        <a:pt x="1992" y="488"/>
                      </a:lnTo>
                      <a:lnTo>
                        <a:pt x="1998" y="491"/>
                      </a:lnTo>
                      <a:lnTo>
                        <a:pt x="1999" y="493"/>
                      </a:lnTo>
                      <a:lnTo>
                        <a:pt x="2001" y="496"/>
                      </a:lnTo>
                      <a:lnTo>
                        <a:pt x="1999" y="497"/>
                      </a:lnTo>
                      <a:lnTo>
                        <a:pt x="1996" y="499"/>
                      </a:lnTo>
                      <a:lnTo>
                        <a:pt x="1987" y="502"/>
                      </a:lnTo>
                      <a:lnTo>
                        <a:pt x="1978" y="504"/>
                      </a:lnTo>
                      <a:lnTo>
                        <a:pt x="1969" y="509"/>
                      </a:lnTo>
                      <a:lnTo>
                        <a:pt x="1963" y="509"/>
                      </a:lnTo>
                      <a:lnTo>
                        <a:pt x="1959" y="509"/>
                      </a:lnTo>
                      <a:lnTo>
                        <a:pt x="1947" y="507"/>
                      </a:lnTo>
                      <a:lnTo>
                        <a:pt x="1942" y="506"/>
                      </a:lnTo>
                      <a:lnTo>
                        <a:pt x="1938" y="502"/>
                      </a:lnTo>
                      <a:lnTo>
                        <a:pt x="1934" y="493"/>
                      </a:lnTo>
                      <a:lnTo>
                        <a:pt x="1931" y="484"/>
                      </a:lnTo>
                      <a:lnTo>
                        <a:pt x="1915" y="479"/>
                      </a:lnTo>
                      <a:lnTo>
                        <a:pt x="1911" y="463"/>
                      </a:lnTo>
                      <a:lnTo>
                        <a:pt x="1898" y="470"/>
                      </a:lnTo>
                      <a:lnTo>
                        <a:pt x="1890" y="467"/>
                      </a:lnTo>
                      <a:lnTo>
                        <a:pt x="1884" y="467"/>
                      </a:lnTo>
                      <a:lnTo>
                        <a:pt x="1880" y="470"/>
                      </a:lnTo>
                      <a:lnTo>
                        <a:pt x="1876" y="474"/>
                      </a:lnTo>
                      <a:lnTo>
                        <a:pt x="1880" y="474"/>
                      </a:lnTo>
                      <a:lnTo>
                        <a:pt x="1883" y="474"/>
                      </a:lnTo>
                      <a:lnTo>
                        <a:pt x="1890" y="475"/>
                      </a:lnTo>
                      <a:lnTo>
                        <a:pt x="1895" y="478"/>
                      </a:lnTo>
                      <a:lnTo>
                        <a:pt x="1901" y="481"/>
                      </a:lnTo>
                      <a:lnTo>
                        <a:pt x="1904" y="482"/>
                      </a:lnTo>
                      <a:lnTo>
                        <a:pt x="1906" y="485"/>
                      </a:lnTo>
                      <a:lnTo>
                        <a:pt x="1909" y="489"/>
                      </a:lnTo>
                      <a:lnTo>
                        <a:pt x="1909" y="492"/>
                      </a:lnTo>
                      <a:lnTo>
                        <a:pt x="1911" y="496"/>
                      </a:lnTo>
                      <a:lnTo>
                        <a:pt x="1912" y="499"/>
                      </a:lnTo>
                      <a:lnTo>
                        <a:pt x="1916" y="504"/>
                      </a:lnTo>
                      <a:lnTo>
                        <a:pt x="1919" y="509"/>
                      </a:lnTo>
                      <a:lnTo>
                        <a:pt x="1920" y="514"/>
                      </a:lnTo>
                      <a:lnTo>
                        <a:pt x="1931" y="507"/>
                      </a:lnTo>
                      <a:lnTo>
                        <a:pt x="1941" y="513"/>
                      </a:lnTo>
                      <a:lnTo>
                        <a:pt x="1947" y="515"/>
                      </a:lnTo>
                      <a:lnTo>
                        <a:pt x="1948" y="518"/>
                      </a:lnTo>
                      <a:lnTo>
                        <a:pt x="1948" y="522"/>
                      </a:lnTo>
                      <a:lnTo>
                        <a:pt x="1920" y="528"/>
                      </a:lnTo>
                      <a:lnTo>
                        <a:pt x="1915" y="524"/>
                      </a:lnTo>
                      <a:lnTo>
                        <a:pt x="1911" y="521"/>
                      </a:lnTo>
                      <a:lnTo>
                        <a:pt x="1906" y="515"/>
                      </a:lnTo>
                      <a:lnTo>
                        <a:pt x="1905" y="513"/>
                      </a:lnTo>
                      <a:lnTo>
                        <a:pt x="1906" y="509"/>
                      </a:lnTo>
                      <a:lnTo>
                        <a:pt x="1888" y="502"/>
                      </a:lnTo>
                      <a:lnTo>
                        <a:pt x="1873" y="493"/>
                      </a:lnTo>
                      <a:lnTo>
                        <a:pt x="1865" y="489"/>
                      </a:lnTo>
                      <a:lnTo>
                        <a:pt x="1859" y="484"/>
                      </a:lnTo>
                      <a:lnTo>
                        <a:pt x="1852" y="477"/>
                      </a:lnTo>
                      <a:lnTo>
                        <a:pt x="1848" y="470"/>
                      </a:lnTo>
                      <a:lnTo>
                        <a:pt x="1847" y="471"/>
                      </a:lnTo>
                      <a:lnTo>
                        <a:pt x="1846" y="473"/>
                      </a:lnTo>
                      <a:lnTo>
                        <a:pt x="1846" y="475"/>
                      </a:lnTo>
                      <a:lnTo>
                        <a:pt x="1847" y="478"/>
                      </a:lnTo>
                      <a:lnTo>
                        <a:pt x="1847" y="481"/>
                      </a:lnTo>
                      <a:lnTo>
                        <a:pt x="1841" y="482"/>
                      </a:lnTo>
                      <a:lnTo>
                        <a:pt x="1836" y="484"/>
                      </a:lnTo>
                      <a:lnTo>
                        <a:pt x="1830" y="484"/>
                      </a:lnTo>
                      <a:lnTo>
                        <a:pt x="1826" y="485"/>
                      </a:lnTo>
                      <a:lnTo>
                        <a:pt x="1823" y="488"/>
                      </a:lnTo>
                      <a:lnTo>
                        <a:pt x="1821" y="492"/>
                      </a:lnTo>
                      <a:lnTo>
                        <a:pt x="1818" y="495"/>
                      </a:lnTo>
                      <a:lnTo>
                        <a:pt x="1815" y="496"/>
                      </a:lnTo>
                      <a:lnTo>
                        <a:pt x="1808" y="499"/>
                      </a:lnTo>
                      <a:lnTo>
                        <a:pt x="1793" y="504"/>
                      </a:lnTo>
                      <a:lnTo>
                        <a:pt x="1800" y="517"/>
                      </a:lnTo>
                      <a:lnTo>
                        <a:pt x="1810" y="513"/>
                      </a:lnTo>
                      <a:lnTo>
                        <a:pt x="1812" y="514"/>
                      </a:lnTo>
                      <a:lnTo>
                        <a:pt x="1816" y="515"/>
                      </a:lnTo>
                      <a:lnTo>
                        <a:pt x="1826" y="514"/>
                      </a:lnTo>
                      <a:lnTo>
                        <a:pt x="1833" y="514"/>
                      </a:lnTo>
                      <a:lnTo>
                        <a:pt x="1840" y="517"/>
                      </a:lnTo>
                      <a:lnTo>
                        <a:pt x="1850" y="522"/>
                      </a:lnTo>
                      <a:lnTo>
                        <a:pt x="1854" y="515"/>
                      </a:lnTo>
                      <a:lnTo>
                        <a:pt x="1858" y="515"/>
                      </a:lnTo>
                      <a:lnTo>
                        <a:pt x="1866" y="527"/>
                      </a:lnTo>
                      <a:lnTo>
                        <a:pt x="1882" y="527"/>
                      </a:lnTo>
                      <a:lnTo>
                        <a:pt x="1884" y="532"/>
                      </a:lnTo>
                      <a:lnTo>
                        <a:pt x="1890" y="536"/>
                      </a:lnTo>
                      <a:lnTo>
                        <a:pt x="1895" y="538"/>
                      </a:lnTo>
                      <a:lnTo>
                        <a:pt x="1904" y="536"/>
                      </a:lnTo>
                      <a:lnTo>
                        <a:pt x="1906" y="536"/>
                      </a:lnTo>
                      <a:lnTo>
                        <a:pt x="1911" y="538"/>
                      </a:lnTo>
                      <a:lnTo>
                        <a:pt x="1918" y="539"/>
                      </a:lnTo>
                      <a:lnTo>
                        <a:pt x="1893" y="556"/>
                      </a:lnTo>
                      <a:lnTo>
                        <a:pt x="1890" y="556"/>
                      </a:lnTo>
                      <a:lnTo>
                        <a:pt x="1886" y="556"/>
                      </a:lnTo>
                      <a:lnTo>
                        <a:pt x="1877" y="557"/>
                      </a:lnTo>
                      <a:lnTo>
                        <a:pt x="1870" y="560"/>
                      </a:lnTo>
                      <a:lnTo>
                        <a:pt x="1862" y="563"/>
                      </a:lnTo>
                      <a:lnTo>
                        <a:pt x="1862" y="567"/>
                      </a:lnTo>
                      <a:lnTo>
                        <a:pt x="1870" y="567"/>
                      </a:lnTo>
                      <a:lnTo>
                        <a:pt x="1883" y="567"/>
                      </a:lnTo>
                      <a:lnTo>
                        <a:pt x="1888" y="567"/>
                      </a:lnTo>
                      <a:lnTo>
                        <a:pt x="1895" y="568"/>
                      </a:lnTo>
                      <a:lnTo>
                        <a:pt x="1900" y="569"/>
                      </a:lnTo>
                      <a:lnTo>
                        <a:pt x="1904" y="569"/>
                      </a:lnTo>
                      <a:lnTo>
                        <a:pt x="1909" y="568"/>
                      </a:lnTo>
                      <a:lnTo>
                        <a:pt x="1913" y="565"/>
                      </a:lnTo>
                      <a:lnTo>
                        <a:pt x="1920" y="561"/>
                      </a:lnTo>
                      <a:lnTo>
                        <a:pt x="1929" y="558"/>
                      </a:lnTo>
                      <a:lnTo>
                        <a:pt x="1937" y="557"/>
                      </a:lnTo>
                      <a:lnTo>
                        <a:pt x="1945" y="557"/>
                      </a:lnTo>
                      <a:lnTo>
                        <a:pt x="1949" y="558"/>
                      </a:lnTo>
                      <a:lnTo>
                        <a:pt x="1951" y="563"/>
                      </a:lnTo>
                      <a:lnTo>
                        <a:pt x="1927" y="567"/>
                      </a:lnTo>
                      <a:lnTo>
                        <a:pt x="1926" y="572"/>
                      </a:lnTo>
                      <a:lnTo>
                        <a:pt x="1923" y="576"/>
                      </a:lnTo>
                      <a:lnTo>
                        <a:pt x="1918" y="579"/>
                      </a:lnTo>
                      <a:lnTo>
                        <a:pt x="1909" y="581"/>
                      </a:lnTo>
                      <a:lnTo>
                        <a:pt x="1894" y="579"/>
                      </a:lnTo>
                      <a:lnTo>
                        <a:pt x="1888" y="578"/>
                      </a:lnTo>
                      <a:lnTo>
                        <a:pt x="1882" y="574"/>
                      </a:lnTo>
                      <a:lnTo>
                        <a:pt x="1879" y="579"/>
                      </a:lnTo>
                      <a:lnTo>
                        <a:pt x="1877" y="583"/>
                      </a:lnTo>
                      <a:lnTo>
                        <a:pt x="1880" y="586"/>
                      </a:lnTo>
                      <a:lnTo>
                        <a:pt x="1884" y="590"/>
                      </a:lnTo>
                      <a:lnTo>
                        <a:pt x="1873" y="596"/>
                      </a:lnTo>
                      <a:lnTo>
                        <a:pt x="1883" y="599"/>
                      </a:lnTo>
                      <a:lnTo>
                        <a:pt x="1887" y="604"/>
                      </a:lnTo>
                      <a:lnTo>
                        <a:pt x="1891" y="610"/>
                      </a:lnTo>
                      <a:lnTo>
                        <a:pt x="1897" y="612"/>
                      </a:lnTo>
                      <a:lnTo>
                        <a:pt x="1904" y="617"/>
                      </a:lnTo>
                      <a:lnTo>
                        <a:pt x="1891" y="621"/>
                      </a:lnTo>
                      <a:lnTo>
                        <a:pt x="1886" y="617"/>
                      </a:lnTo>
                      <a:lnTo>
                        <a:pt x="1880" y="614"/>
                      </a:lnTo>
                      <a:lnTo>
                        <a:pt x="1873" y="615"/>
                      </a:lnTo>
                      <a:lnTo>
                        <a:pt x="1865" y="617"/>
                      </a:lnTo>
                      <a:lnTo>
                        <a:pt x="1872" y="593"/>
                      </a:lnTo>
                      <a:lnTo>
                        <a:pt x="1858" y="596"/>
                      </a:lnTo>
                      <a:lnTo>
                        <a:pt x="1850" y="586"/>
                      </a:lnTo>
                      <a:lnTo>
                        <a:pt x="1852" y="582"/>
                      </a:lnTo>
                      <a:lnTo>
                        <a:pt x="1855" y="579"/>
                      </a:lnTo>
                      <a:lnTo>
                        <a:pt x="1855" y="576"/>
                      </a:lnTo>
                      <a:lnTo>
                        <a:pt x="1854" y="575"/>
                      </a:lnTo>
                      <a:lnTo>
                        <a:pt x="1850" y="575"/>
                      </a:lnTo>
                      <a:lnTo>
                        <a:pt x="1839" y="575"/>
                      </a:lnTo>
                      <a:lnTo>
                        <a:pt x="1829" y="576"/>
                      </a:lnTo>
                      <a:lnTo>
                        <a:pt x="1810" y="579"/>
                      </a:lnTo>
                      <a:lnTo>
                        <a:pt x="1811" y="572"/>
                      </a:lnTo>
                      <a:lnTo>
                        <a:pt x="1812" y="568"/>
                      </a:lnTo>
                      <a:lnTo>
                        <a:pt x="1816" y="567"/>
                      </a:lnTo>
                      <a:lnTo>
                        <a:pt x="1822" y="564"/>
                      </a:lnTo>
                      <a:lnTo>
                        <a:pt x="1826" y="561"/>
                      </a:lnTo>
                      <a:lnTo>
                        <a:pt x="1830" y="558"/>
                      </a:lnTo>
                      <a:lnTo>
                        <a:pt x="1833" y="554"/>
                      </a:lnTo>
                      <a:lnTo>
                        <a:pt x="1837" y="553"/>
                      </a:lnTo>
                      <a:lnTo>
                        <a:pt x="1840" y="551"/>
                      </a:lnTo>
                      <a:lnTo>
                        <a:pt x="1846" y="551"/>
                      </a:lnTo>
                      <a:lnTo>
                        <a:pt x="1851" y="551"/>
                      </a:lnTo>
                      <a:lnTo>
                        <a:pt x="1859" y="551"/>
                      </a:lnTo>
                      <a:lnTo>
                        <a:pt x="1866" y="549"/>
                      </a:lnTo>
                      <a:lnTo>
                        <a:pt x="1872" y="545"/>
                      </a:lnTo>
                      <a:lnTo>
                        <a:pt x="1877" y="538"/>
                      </a:lnTo>
                      <a:lnTo>
                        <a:pt x="1869" y="538"/>
                      </a:lnTo>
                      <a:lnTo>
                        <a:pt x="1861" y="536"/>
                      </a:lnTo>
                      <a:lnTo>
                        <a:pt x="1857" y="535"/>
                      </a:lnTo>
                      <a:lnTo>
                        <a:pt x="1854" y="533"/>
                      </a:lnTo>
                      <a:lnTo>
                        <a:pt x="1848" y="531"/>
                      </a:lnTo>
                      <a:lnTo>
                        <a:pt x="1843" y="528"/>
                      </a:lnTo>
                      <a:lnTo>
                        <a:pt x="1832" y="528"/>
                      </a:lnTo>
                      <a:lnTo>
                        <a:pt x="1825" y="527"/>
                      </a:lnTo>
                      <a:lnTo>
                        <a:pt x="1819" y="525"/>
                      </a:lnTo>
                      <a:lnTo>
                        <a:pt x="1814" y="524"/>
                      </a:lnTo>
                      <a:lnTo>
                        <a:pt x="1808" y="520"/>
                      </a:lnTo>
                      <a:lnTo>
                        <a:pt x="1805" y="522"/>
                      </a:lnTo>
                      <a:lnTo>
                        <a:pt x="1803" y="524"/>
                      </a:lnTo>
                      <a:lnTo>
                        <a:pt x="1800" y="524"/>
                      </a:lnTo>
                      <a:lnTo>
                        <a:pt x="1796" y="524"/>
                      </a:lnTo>
                      <a:lnTo>
                        <a:pt x="1793" y="524"/>
                      </a:lnTo>
                      <a:lnTo>
                        <a:pt x="1790" y="525"/>
                      </a:lnTo>
                      <a:lnTo>
                        <a:pt x="1785" y="531"/>
                      </a:lnTo>
                      <a:lnTo>
                        <a:pt x="1789" y="525"/>
                      </a:lnTo>
                      <a:lnTo>
                        <a:pt x="1789" y="522"/>
                      </a:lnTo>
                      <a:lnTo>
                        <a:pt x="1787" y="520"/>
                      </a:lnTo>
                      <a:lnTo>
                        <a:pt x="1787" y="518"/>
                      </a:lnTo>
                      <a:lnTo>
                        <a:pt x="1787" y="517"/>
                      </a:lnTo>
                      <a:lnTo>
                        <a:pt x="1787" y="513"/>
                      </a:lnTo>
                      <a:lnTo>
                        <a:pt x="1787" y="509"/>
                      </a:lnTo>
                      <a:lnTo>
                        <a:pt x="1789" y="504"/>
                      </a:lnTo>
                      <a:lnTo>
                        <a:pt x="1792" y="500"/>
                      </a:lnTo>
                      <a:lnTo>
                        <a:pt x="1792" y="495"/>
                      </a:lnTo>
                      <a:lnTo>
                        <a:pt x="1785" y="495"/>
                      </a:lnTo>
                      <a:lnTo>
                        <a:pt x="1779" y="492"/>
                      </a:lnTo>
                      <a:lnTo>
                        <a:pt x="1775" y="488"/>
                      </a:lnTo>
                      <a:lnTo>
                        <a:pt x="1772" y="482"/>
                      </a:lnTo>
                      <a:lnTo>
                        <a:pt x="1783" y="477"/>
                      </a:lnTo>
                      <a:lnTo>
                        <a:pt x="1787" y="474"/>
                      </a:lnTo>
                      <a:lnTo>
                        <a:pt x="1790" y="471"/>
                      </a:lnTo>
                      <a:lnTo>
                        <a:pt x="1790" y="467"/>
                      </a:lnTo>
                      <a:lnTo>
                        <a:pt x="1790" y="461"/>
                      </a:lnTo>
                      <a:lnTo>
                        <a:pt x="1782" y="466"/>
                      </a:lnTo>
                      <a:lnTo>
                        <a:pt x="1778" y="467"/>
                      </a:lnTo>
                      <a:lnTo>
                        <a:pt x="1775" y="468"/>
                      </a:lnTo>
                      <a:lnTo>
                        <a:pt x="1768" y="467"/>
                      </a:lnTo>
                      <a:lnTo>
                        <a:pt x="1764" y="467"/>
                      </a:lnTo>
                      <a:lnTo>
                        <a:pt x="1760" y="470"/>
                      </a:lnTo>
                      <a:lnTo>
                        <a:pt x="1756" y="474"/>
                      </a:lnTo>
                      <a:lnTo>
                        <a:pt x="1760" y="475"/>
                      </a:lnTo>
                      <a:lnTo>
                        <a:pt x="1765" y="477"/>
                      </a:lnTo>
                      <a:lnTo>
                        <a:pt x="1769" y="478"/>
                      </a:lnTo>
                      <a:lnTo>
                        <a:pt x="1771" y="481"/>
                      </a:lnTo>
                      <a:lnTo>
                        <a:pt x="1772" y="482"/>
                      </a:lnTo>
                      <a:lnTo>
                        <a:pt x="1767" y="481"/>
                      </a:lnTo>
                      <a:lnTo>
                        <a:pt x="1762" y="484"/>
                      </a:lnTo>
                      <a:lnTo>
                        <a:pt x="1760" y="486"/>
                      </a:lnTo>
                      <a:lnTo>
                        <a:pt x="1758" y="492"/>
                      </a:lnTo>
                      <a:lnTo>
                        <a:pt x="1750" y="489"/>
                      </a:lnTo>
                      <a:lnTo>
                        <a:pt x="1742" y="486"/>
                      </a:lnTo>
                      <a:lnTo>
                        <a:pt x="1733" y="486"/>
                      </a:lnTo>
                      <a:lnTo>
                        <a:pt x="1724" y="488"/>
                      </a:lnTo>
                      <a:lnTo>
                        <a:pt x="1722" y="491"/>
                      </a:lnTo>
                      <a:lnTo>
                        <a:pt x="1721" y="493"/>
                      </a:lnTo>
                      <a:lnTo>
                        <a:pt x="1722" y="496"/>
                      </a:lnTo>
                      <a:lnTo>
                        <a:pt x="1722" y="497"/>
                      </a:lnTo>
                      <a:lnTo>
                        <a:pt x="1726" y="503"/>
                      </a:lnTo>
                      <a:lnTo>
                        <a:pt x="1732" y="507"/>
                      </a:lnTo>
                      <a:lnTo>
                        <a:pt x="1722" y="509"/>
                      </a:lnTo>
                      <a:lnTo>
                        <a:pt x="1718" y="509"/>
                      </a:lnTo>
                      <a:lnTo>
                        <a:pt x="1714" y="507"/>
                      </a:lnTo>
                      <a:lnTo>
                        <a:pt x="1710" y="507"/>
                      </a:lnTo>
                      <a:lnTo>
                        <a:pt x="1706" y="507"/>
                      </a:lnTo>
                      <a:lnTo>
                        <a:pt x="1700" y="511"/>
                      </a:lnTo>
                      <a:lnTo>
                        <a:pt x="1695" y="509"/>
                      </a:lnTo>
                      <a:lnTo>
                        <a:pt x="1689" y="507"/>
                      </a:lnTo>
                      <a:lnTo>
                        <a:pt x="1684" y="509"/>
                      </a:lnTo>
                      <a:lnTo>
                        <a:pt x="1675" y="511"/>
                      </a:lnTo>
                      <a:lnTo>
                        <a:pt x="1675" y="514"/>
                      </a:lnTo>
                      <a:lnTo>
                        <a:pt x="1675" y="515"/>
                      </a:lnTo>
                      <a:lnTo>
                        <a:pt x="1679" y="517"/>
                      </a:lnTo>
                      <a:lnTo>
                        <a:pt x="1684" y="518"/>
                      </a:lnTo>
                      <a:lnTo>
                        <a:pt x="1685" y="518"/>
                      </a:lnTo>
                      <a:lnTo>
                        <a:pt x="1686" y="520"/>
                      </a:lnTo>
                      <a:lnTo>
                        <a:pt x="1692" y="532"/>
                      </a:lnTo>
                      <a:lnTo>
                        <a:pt x="1695" y="529"/>
                      </a:lnTo>
                      <a:lnTo>
                        <a:pt x="1697" y="527"/>
                      </a:lnTo>
                      <a:lnTo>
                        <a:pt x="1703" y="520"/>
                      </a:lnTo>
                      <a:lnTo>
                        <a:pt x="1708" y="515"/>
                      </a:lnTo>
                      <a:lnTo>
                        <a:pt x="1717" y="515"/>
                      </a:lnTo>
                      <a:lnTo>
                        <a:pt x="1726" y="517"/>
                      </a:lnTo>
                      <a:lnTo>
                        <a:pt x="1732" y="517"/>
                      </a:lnTo>
                      <a:lnTo>
                        <a:pt x="1738" y="517"/>
                      </a:lnTo>
                      <a:lnTo>
                        <a:pt x="1739" y="513"/>
                      </a:lnTo>
                      <a:lnTo>
                        <a:pt x="1739" y="509"/>
                      </a:lnTo>
                      <a:lnTo>
                        <a:pt x="1740" y="504"/>
                      </a:lnTo>
                      <a:lnTo>
                        <a:pt x="1743" y="503"/>
                      </a:lnTo>
                      <a:lnTo>
                        <a:pt x="1746" y="503"/>
                      </a:lnTo>
                      <a:lnTo>
                        <a:pt x="1754" y="502"/>
                      </a:lnTo>
                      <a:lnTo>
                        <a:pt x="1764" y="502"/>
                      </a:lnTo>
                      <a:lnTo>
                        <a:pt x="1772" y="503"/>
                      </a:lnTo>
                      <a:lnTo>
                        <a:pt x="1782" y="506"/>
                      </a:lnTo>
                      <a:lnTo>
                        <a:pt x="1778" y="513"/>
                      </a:lnTo>
                      <a:lnTo>
                        <a:pt x="1772" y="517"/>
                      </a:lnTo>
                      <a:lnTo>
                        <a:pt x="1764" y="518"/>
                      </a:lnTo>
                      <a:lnTo>
                        <a:pt x="1757" y="518"/>
                      </a:lnTo>
                      <a:lnTo>
                        <a:pt x="1756" y="528"/>
                      </a:lnTo>
                      <a:lnTo>
                        <a:pt x="1785" y="529"/>
                      </a:lnTo>
                      <a:lnTo>
                        <a:pt x="1786" y="535"/>
                      </a:lnTo>
                      <a:lnTo>
                        <a:pt x="1787" y="538"/>
                      </a:lnTo>
                      <a:lnTo>
                        <a:pt x="1790" y="539"/>
                      </a:lnTo>
                      <a:lnTo>
                        <a:pt x="1796" y="539"/>
                      </a:lnTo>
                      <a:lnTo>
                        <a:pt x="1803" y="538"/>
                      </a:lnTo>
                      <a:lnTo>
                        <a:pt x="1808" y="539"/>
                      </a:lnTo>
                      <a:lnTo>
                        <a:pt x="1822" y="542"/>
                      </a:lnTo>
                      <a:lnTo>
                        <a:pt x="1818" y="547"/>
                      </a:lnTo>
                      <a:lnTo>
                        <a:pt x="1812" y="551"/>
                      </a:lnTo>
                      <a:lnTo>
                        <a:pt x="1805" y="553"/>
                      </a:lnTo>
                      <a:lnTo>
                        <a:pt x="1797" y="553"/>
                      </a:lnTo>
                      <a:lnTo>
                        <a:pt x="1798" y="571"/>
                      </a:lnTo>
                      <a:lnTo>
                        <a:pt x="1792" y="572"/>
                      </a:lnTo>
                      <a:lnTo>
                        <a:pt x="1786" y="575"/>
                      </a:lnTo>
                      <a:lnTo>
                        <a:pt x="1782" y="579"/>
                      </a:lnTo>
                      <a:lnTo>
                        <a:pt x="1778" y="583"/>
                      </a:lnTo>
                      <a:lnTo>
                        <a:pt x="1782" y="587"/>
                      </a:lnTo>
                      <a:lnTo>
                        <a:pt x="1785" y="592"/>
                      </a:lnTo>
                      <a:lnTo>
                        <a:pt x="1790" y="593"/>
                      </a:lnTo>
                      <a:lnTo>
                        <a:pt x="1797" y="592"/>
                      </a:lnTo>
                      <a:lnTo>
                        <a:pt x="1807" y="592"/>
                      </a:lnTo>
                      <a:lnTo>
                        <a:pt x="1818" y="592"/>
                      </a:lnTo>
                      <a:lnTo>
                        <a:pt x="1837" y="596"/>
                      </a:lnTo>
                      <a:lnTo>
                        <a:pt x="1840" y="597"/>
                      </a:lnTo>
                      <a:lnTo>
                        <a:pt x="1843" y="599"/>
                      </a:lnTo>
                      <a:lnTo>
                        <a:pt x="1832" y="610"/>
                      </a:lnTo>
                      <a:lnTo>
                        <a:pt x="1861" y="617"/>
                      </a:lnTo>
                      <a:lnTo>
                        <a:pt x="1855" y="619"/>
                      </a:lnTo>
                      <a:lnTo>
                        <a:pt x="1851" y="619"/>
                      </a:lnTo>
                      <a:lnTo>
                        <a:pt x="1844" y="619"/>
                      </a:lnTo>
                      <a:lnTo>
                        <a:pt x="1837" y="617"/>
                      </a:lnTo>
                      <a:lnTo>
                        <a:pt x="1829" y="617"/>
                      </a:lnTo>
                      <a:lnTo>
                        <a:pt x="1826" y="607"/>
                      </a:lnTo>
                      <a:lnTo>
                        <a:pt x="1818" y="610"/>
                      </a:lnTo>
                      <a:lnTo>
                        <a:pt x="1815" y="611"/>
                      </a:lnTo>
                      <a:lnTo>
                        <a:pt x="1812" y="612"/>
                      </a:lnTo>
                      <a:lnTo>
                        <a:pt x="1805" y="618"/>
                      </a:lnTo>
                      <a:lnTo>
                        <a:pt x="1803" y="619"/>
                      </a:lnTo>
                      <a:lnTo>
                        <a:pt x="1797" y="619"/>
                      </a:lnTo>
                      <a:lnTo>
                        <a:pt x="1790" y="617"/>
                      </a:lnTo>
                      <a:lnTo>
                        <a:pt x="1790" y="610"/>
                      </a:lnTo>
                      <a:lnTo>
                        <a:pt x="1774" y="610"/>
                      </a:lnTo>
                      <a:lnTo>
                        <a:pt x="1768" y="593"/>
                      </a:lnTo>
                      <a:lnTo>
                        <a:pt x="1762" y="599"/>
                      </a:lnTo>
                      <a:lnTo>
                        <a:pt x="1760" y="603"/>
                      </a:lnTo>
                      <a:lnTo>
                        <a:pt x="1757" y="608"/>
                      </a:lnTo>
                      <a:lnTo>
                        <a:pt x="1757" y="614"/>
                      </a:lnTo>
                      <a:lnTo>
                        <a:pt x="1771" y="617"/>
                      </a:lnTo>
                      <a:lnTo>
                        <a:pt x="1760" y="618"/>
                      </a:lnTo>
                      <a:lnTo>
                        <a:pt x="1750" y="621"/>
                      </a:lnTo>
                      <a:lnTo>
                        <a:pt x="1740" y="621"/>
                      </a:lnTo>
                      <a:lnTo>
                        <a:pt x="1735" y="621"/>
                      </a:lnTo>
                      <a:lnTo>
                        <a:pt x="1731" y="618"/>
                      </a:lnTo>
                      <a:lnTo>
                        <a:pt x="1733" y="614"/>
                      </a:lnTo>
                      <a:lnTo>
                        <a:pt x="1738" y="611"/>
                      </a:lnTo>
                      <a:lnTo>
                        <a:pt x="1743" y="608"/>
                      </a:lnTo>
                      <a:lnTo>
                        <a:pt x="1749" y="608"/>
                      </a:lnTo>
                      <a:lnTo>
                        <a:pt x="1753" y="601"/>
                      </a:lnTo>
                      <a:lnTo>
                        <a:pt x="1757" y="594"/>
                      </a:lnTo>
                      <a:lnTo>
                        <a:pt x="1760" y="586"/>
                      </a:lnTo>
                      <a:lnTo>
                        <a:pt x="1760" y="582"/>
                      </a:lnTo>
                      <a:lnTo>
                        <a:pt x="1757" y="578"/>
                      </a:lnTo>
                      <a:lnTo>
                        <a:pt x="1753" y="576"/>
                      </a:lnTo>
                      <a:lnTo>
                        <a:pt x="1749" y="576"/>
                      </a:lnTo>
                      <a:lnTo>
                        <a:pt x="1743" y="576"/>
                      </a:lnTo>
                      <a:lnTo>
                        <a:pt x="1738" y="579"/>
                      </a:lnTo>
                      <a:lnTo>
                        <a:pt x="1731" y="582"/>
                      </a:lnTo>
                      <a:lnTo>
                        <a:pt x="1720" y="583"/>
                      </a:lnTo>
                      <a:lnTo>
                        <a:pt x="1714" y="568"/>
                      </a:lnTo>
                      <a:lnTo>
                        <a:pt x="1736" y="567"/>
                      </a:lnTo>
                      <a:lnTo>
                        <a:pt x="1739" y="556"/>
                      </a:lnTo>
                      <a:lnTo>
                        <a:pt x="1762" y="553"/>
                      </a:lnTo>
                      <a:lnTo>
                        <a:pt x="1772" y="574"/>
                      </a:lnTo>
                      <a:lnTo>
                        <a:pt x="1776" y="572"/>
                      </a:lnTo>
                      <a:lnTo>
                        <a:pt x="1779" y="569"/>
                      </a:lnTo>
                      <a:lnTo>
                        <a:pt x="1780" y="565"/>
                      </a:lnTo>
                      <a:lnTo>
                        <a:pt x="1783" y="560"/>
                      </a:lnTo>
                      <a:lnTo>
                        <a:pt x="1785" y="558"/>
                      </a:lnTo>
                      <a:lnTo>
                        <a:pt x="1786" y="556"/>
                      </a:lnTo>
                      <a:lnTo>
                        <a:pt x="1780" y="549"/>
                      </a:lnTo>
                      <a:lnTo>
                        <a:pt x="1776" y="545"/>
                      </a:lnTo>
                      <a:lnTo>
                        <a:pt x="1769" y="542"/>
                      </a:lnTo>
                      <a:lnTo>
                        <a:pt x="1760" y="543"/>
                      </a:lnTo>
                      <a:lnTo>
                        <a:pt x="1758" y="539"/>
                      </a:lnTo>
                      <a:lnTo>
                        <a:pt x="1756" y="535"/>
                      </a:lnTo>
                      <a:lnTo>
                        <a:pt x="1750" y="532"/>
                      </a:lnTo>
                      <a:lnTo>
                        <a:pt x="1743" y="532"/>
                      </a:lnTo>
                      <a:lnTo>
                        <a:pt x="1736" y="532"/>
                      </a:lnTo>
                      <a:lnTo>
                        <a:pt x="1728" y="529"/>
                      </a:lnTo>
                      <a:lnTo>
                        <a:pt x="1711" y="522"/>
                      </a:lnTo>
                      <a:lnTo>
                        <a:pt x="1708" y="524"/>
                      </a:lnTo>
                      <a:lnTo>
                        <a:pt x="1707" y="527"/>
                      </a:lnTo>
                      <a:lnTo>
                        <a:pt x="1704" y="532"/>
                      </a:lnTo>
                      <a:lnTo>
                        <a:pt x="1700" y="538"/>
                      </a:lnTo>
                      <a:lnTo>
                        <a:pt x="1697" y="540"/>
                      </a:lnTo>
                      <a:lnTo>
                        <a:pt x="1695" y="542"/>
                      </a:lnTo>
                      <a:lnTo>
                        <a:pt x="1699" y="543"/>
                      </a:lnTo>
                      <a:lnTo>
                        <a:pt x="1702" y="543"/>
                      </a:lnTo>
                      <a:lnTo>
                        <a:pt x="1708" y="540"/>
                      </a:lnTo>
                      <a:lnTo>
                        <a:pt x="1715" y="538"/>
                      </a:lnTo>
                      <a:lnTo>
                        <a:pt x="1720" y="538"/>
                      </a:lnTo>
                      <a:lnTo>
                        <a:pt x="1724" y="539"/>
                      </a:lnTo>
                      <a:lnTo>
                        <a:pt x="1726" y="545"/>
                      </a:lnTo>
                      <a:lnTo>
                        <a:pt x="1728" y="549"/>
                      </a:lnTo>
                      <a:lnTo>
                        <a:pt x="1726" y="553"/>
                      </a:lnTo>
                      <a:lnTo>
                        <a:pt x="1725" y="556"/>
                      </a:lnTo>
                      <a:lnTo>
                        <a:pt x="1721" y="558"/>
                      </a:lnTo>
                      <a:lnTo>
                        <a:pt x="1708" y="563"/>
                      </a:lnTo>
                      <a:lnTo>
                        <a:pt x="1703" y="563"/>
                      </a:lnTo>
                      <a:lnTo>
                        <a:pt x="1697" y="561"/>
                      </a:lnTo>
                      <a:lnTo>
                        <a:pt x="1693" y="560"/>
                      </a:lnTo>
                      <a:lnTo>
                        <a:pt x="1688" y="557"/>
                      </a:lnTo>
                      <a:lnTo>
                        <a:pt x="1684" y="554"/>
                      </a:lnTo>
                      <a:lnTo>
                        <a:pt x="1679" y="550"/>
                      </a:lnTo>
                      <a:lnTo>
                        <a:pt x="1663" y="558"/>
                      </a:lnTo>
                      <a:lnTo>
                        <a:pt x="1661" y="575"/>
                      </a:lnTo>
                      <a:lnTo>
                        <a:pt x="1670" y="576"/>
                      </a:lnTo>
                      <a:lnTo>
                        <a:pt x="1678" y="576"/>
                      </a:lnTo>
                      <a:lnTo>
                        <a:pt x="1686" y="575"/>
                      </a:lnTo>
                      <a:lnTo>
                        <a:pt x="1695" y="575"/>
                      </a:lnTo>
                      <a:lnTo>
                        <a:pt x="1684" y="578"/>
                      </a:lnTo>
                      <a:lnTo>
                        <a:pt x="1693" y="594"/>
                      </a:lnTo>
                      <a:lnTo>
                        <a:pt x="1706" y="596"/>
                      </a:lnTo>
                      <a:lnTo>
                        <a:pt x="1720" y="596"/>
                      </a:lnTo>
                      <a:lnTo>
                        <a:pt x="1731" y="597"/>
                      </a:lnTo>
                      <a:lnTo>
                        <a:pt x="1735" y="599"/>
                      </a:lnTo>
                      <a:lnTo>
                        <a:pt x="1739" y="601"/>
                      </a:lnTo>
                      <a:lnTo>
                        <a:pt x="1738" y="604"/>
                      </a:lnTo>
                      <a:lnTo>
                        <a:pt x="1735" y="605"/>
                      </a:lnTo>
                      <a:lnTo>
                        <a:pt x="1729" y="607"/>
                      </a:lnTo>
                      <a:lnTo>
                        <a:pt x="1717" y="607"/>
                      </a:lnTo>
                      <a:lnTo>
                        <a:pt x="1711" y="614"/>
                      </a:lnTo>
                      <a:lnTo>
                        <a:pt x="1693" y="610"/>
                      </a:lnTo>
                      <a:lnTo>
                        <a:pt x="1689" y="608"/>
                      </a:lnTo>
                      <a:lnTo>
                        <a:pt x="1688" y="604"/>
                      </a:lnTo>
                      <a:lnTo>
                        <a:pt x="1686" y="600"/>
                      </a:lnTo>
                      <a:lnTo>
                        <a:pt x="1685" y="597"/>
                      </a:lnTo>
                      <a:lnTo>
                        <a:pt x="1674" y="597"/>
                      </a:lnTo>
                      <a:lnTo>
                        <a:pt x="1664" y="596"/>
                      </a:lnTo>
                      <a:lnTo>
                        <a:pt x="1654" y="594"/>
                      </a:lnTo>
                      <a:lnTo>
                        <a:pt x="1649" y="593"/>
                      </a:lnTo>
                      <a:lnTo>
                        <a:pt x="1642" y="594"/>
                      </a:lnTo>
                      <a:lnTo>
                        <a:pt x="1638" y="596"/>
                      </a:lnTo>
                      <a:lnTo>
                        <a:pt x="1634" y="599"/>
                      </a:lnTo>
                      <a:lnTo>
                        <a:pt x="1631" y="601"/>
                      </a:lnTo>
                      <a:lnTo>
                        <a:pt x="1628" y="605"/>
                      </a:lnTo>
                      <a:lnTo>
                        <a:pt x="1627" y="610"/>
                      </a:lnTo>
                      <a:lnTo>
                        <a:pt x="1627" y="612"/>
                      </a:lnTo>
                      <a:lnTo>
                        <a:pt x="1628" y="615"/>
                      </a:lnTo>
                      <a:lnTo>
                        <a:pt x="1648" y="608"/>
                      </a:lnTo>
                      <a:lnTo>
                        <a:pt x="1653" y="607"/>
                      </a:lnTo>
                      <a:lnTo>
                        <a:pt x="1656" y="608"/>
                      </a:lnTo>
                      <a:lnTo>
                        <a:pt x="1659" y="611"/>
                      </a:lnTo>
                      <a:lnTo>
                        <a:pt x="1660" y="615"/>
                      </a:lnTo>
                      <a:lnTo>
                        <a:pt x="1650" y="618"/>
                      </a:lnTo>
                      <a:lnTo>
                        <a:pt x="1641" y="619"/>
                      </a:lnTo>
                      <a:lnTo>
                        <a:pt x="1630" y="619"/>
                      </a:lnTo>
                      <a:lnTo>
                        <a:pt x="1620" y="618"/>
                      </a:lnTo>
                      <a:lnTo>
                        <a:pt x="1612" y="615"/>
                      </a:lnTo>
                      <a:lnTo>
                        <a:pt x="1603" y="612"/>
                      </a:lnTo>
                      <a:lnTo>
                        <a:pt x="1585" y="605"/>
                      </a:lnTo>
                      <a:lnTo>
                        <a:pt x="1582" y="610"/>
                      </a:lnTo>
                      <a:lnTo>
                        <a:pt x="1578" y="612"/>
                      </a:lnTo>
                      <a:lnTo>
                        <a:pt x="1569" y="615"/>
                      </a:lnTo>
                      <a:lnTo>
                        <a:pt x="1559" y="617"/>
                      </a:lnTo>
                      <a:lnTo>
                        <a:pt x="1546" y="615"/>
                      </a:lnTo>
                      <a:lnTo>
                        <a:pt x="1567" y="607"/>
                      </a:lnTo>
                      <a:lnTo>
                        <a:pt x="1569" y="597"/>
                      </a:lnTo>
                      <a:lnTo>
                        <a:pt x="1567" y="592"/>
                      </a:lnTo>
                      <a:lnTo>
                        <a:pt x="1566" y="590"/>
                      </a:lnTo>
                      <a:lnTo>
                        <a:pt x="1564" y="590"/>
                      </a:lnTo>
                      <a:lnTo>
                        <a:pt x="1556" y="590"/>
                      </a:lnTo>
                      <a:lnTo>
                        <a:pt x="1555" y="597"/>
                      </a:lnTo>
                      <a:lnTo>
                        <a:pt x="1553" y="600"/>
                      </a:lnTo>
                      <a:lnTo>
                        <a:pt x="1552" y="601"/>
                      </a:lnTo>
                      <a:lnTo>
                        <a:pt x="1545" y="604"/>
                      </a:lnTo>
                      <a:lnTo>
                        <a:pt x="1534" y="605"/>
                      </a:lnTo>
                      <a:lnTo>
                        <a:pt x="1531" y="617"/>
                      </a:lnTo>
                      <a:lnTo>
                        <a:pt x="1513" y="617"/>
                      </a:lnTo>
                      <a:lnTo>
                        <a:pt x="1505" y="615"/>
                      </a:lnTo>
                      <a:lnTo>
                        <a:pt x="1497" y="612"/>
                      </a:lnTo>
                      <a:lnTo>
                        <a:pt x="1499" y="610"/>
                      </a:lnTo>
                      <a:lnTo>
                        <a:pt x="1502" y="607"/>
                      </a:lnTo>
                      <a:lnTo>
                        <a:pt x="1510" y="603"/>
                      </a:lnTo>
                      <a:lnTo>
                        <a:pt x="1526" y="600"/>
                      </a:lnTo>
                      <a:lnTo>
                        <a:pt x="1530" y="600"/>
                      </a:lnTo>
                      <a:lnTo>
                        <a:pt x="1535" y="601"/>
                      </a:lnTo>
                      <a:lnTo>
                        <a:pt x="1538" y="600"/>
                      </a:lnTo>
                      <a:lnTo>
                        <a:pt x="1548" y="590"/>
                      </a:lnTo>
                      <a:lnTo>
                        <a:pt x="1513" y="581"/>
                      </a:lnTo>
                      <a:lnTo>
                        <a:pt x="1509" y="582"/>
                      </a:lnTo>
                      <a:lnTo>
                        <a:pt x="1506" y="583"/>
                      </a:lnTo>
                      <a:lnTo>
                        <a:pt x="1499" y="583"/>
                      </a:lnTo>
                      <a:lnTo>
                        <a:pt x="1492" y="582"/>
                      </a:lnTo>
                      <a:lnTo>
                        <a:pt x="1487" y="579"/>
                      </a:lnTo>
                      <a:lnTo>
                        <a:pt x="1486" y="586"/>
                      </a:lnTo>
                      <a:lnTo>
                        <a:pt x="1487" y="589"/>
                      </a:lnTo>
                      <a:lnTo>
                        <a:pt x="1491" y="592"/>
                      </a:lnTo>
                      <a:lnTo>
                        <a:pt x="1498" y="590"/>
                      </a:lnTo>
                      <a:lnTo>
                        <a:pt x="1502" y="590"/>
                      </a:lnTo>
                      <a:lnTo>
                        <a:pt x="1506" y="592"/>
                      </a:lnTo>
                      <a:lnTo>
                        <a:pt x="1508" y="594"/>
                      </a:lnTo>
                      <a:lnTo>
                        <a:pt x="1508" y="599"/>
                      </a:lnTo>
                      <a:lnTo>
                        <a:pt x="1488" y="603"/>
                      </a:lnTo>
                      <a:lnTo>
                        <a:pt x="1486" y="610"/>
                      </a:lnTo>
                      <a:lnTo>
                        <a:pt x="1484" y="612"/>
                      </a:lnTo>
                      <a:lnTo>
                        <a:pt x="1481" y="614"/>
                      </a:lnTo>
                      <a:lnTo>
                        <a:pt x="1474" y="615"/>
                      </a:lnTo>
                      <a:lnTo>
                        <a:pt x="1459" y="618"/>
                      </a:lnTo>
                      <a:lnTo>
                        <a:pt x="1456" y="614"/>
                      </a:lnTo>
                      <a:lnTo>
                        <a:pt x="1456" y="611"/>
                      </a:lnTo>
                      <a:lnTo>
                        <a:pt x="1459" y="610"/>
                      </a:lnTo>
                      <a:lnTo>
                        <a:pt x="1465" y="605"/>
                      </a:lnTo>
                      <a:lnTo>
                        <a:pt x="1461" y="603"/>
                      </a:lnTo>
                      <a:lnTo>
                        <a:pt x="1456" y="601"/>
                      </a:lnTo>
                      <a:lnTo>
                        <a:pt x="1451" y="601"/>
                      </a:lnTo>
                      <a:lnTo>
                        <a:pt x="1445" y="603"/>
                      </a:lnTo>
                      <a:lnTo>
                        <a:pt x="1441" y="604"/>
                      </a:lnTo>
                      <a:lnTo>
                        <a:pt x="1438" y="608"/>
                      </a:lnTo>
                      <a:lnTo>
                        <a:pt x="1437" y="611"/>
                      </a:lnTo>
                      <a:lnTo>
                        <a:pt x="1438" y="617"/>
                      </a:lnTo>
                      <a:lnTo>
                        <a:pt x="1433" y="617"/>
                      </a:lnTo>
                      <a:lnTo>
                        <a:pt x="1427" y="618"/>
                      </a:lnTo>
                      <a:lnTo>
                        <a:pt x="1422" y="617"/>
                      </a:lnTo>
                      <a:lnTo>
                        <a:pt x="1416" y="612"/>
                      </a:lnTo>
                      <a:lnTo>
                        <a:pt x="1411" y="610"/>
                      </a:lnTo>
                      <a:lnTo>
                        <a:pt x="1404" y="608"/>
                      </a:lnTo>
                      <a:lnTo>
                        <a:pt x="1397" y="610"/>
                      </a:lnTo>
                      <a:lnTo>
                        <a:pt x="1391" y="614"/>
                      </a:lnTo>
                      <a:lnTo>
                        <a:pt x="1387" y="615"/>
                      </a:lnTo>
                      <a:lnTo>
                        <a:pt x="1383" y="617"/>
                      </a:lnTo>
                      <a:lnTo>
                        <a:pt x="1373" y="615"/>
                      </a:lnTo>
                      <a:lnTo>
                        <a:pt x="1367" y="614"/>
                      </a:lnTo>
                      <a:lnTo>
                        <a:pt x="1364" y="611"/>
                      </a:lnTo>
                      <a:lnTo>
                        <a:pt x="1364" y="607"/>
                      </a:lnTo>
                      <a:lnTo>
                        <a:pt x="1376" y="610"/>
                      </a:lnTo>
                      <a:lnTo>
                        <a:pt x="1390" y="599"/>
                      </a:lnTo>
                      <a:lnTo>
                        <a:pt x="1390" y="589"/>
                      </a:lnTo>
                      <a:lnTo>
                        <a:pt x="1382" y="589"/>
                      </a:lnTo>
                      <a:lnTo>
                        <a:pt x="1376" y="590"/>
                      </a:lnTo>
                      <a:lnTo>
                        <a:pt x="1372" y="593"/>
                      </a:lnTo>
                      <a:lnTo>
                        <a:pt x="1368" y="599"/>
                      </a:lnTo>
                      <a:lnTo>
                        <a:pt x="1342" y="596"/>
                      </a:lnTo>
                      <a:lnTo>
                        <a:pt x="1340" y="590"/>
                      </a:lnTo>
                      <a:lnTo>
                        <a:pt x="1343" y="585"/>
                      </a:lnTo>
                      <a:lnTo>
                        <a:pt x="1350" y="579"/>
                      </a:lnTo>
                      <a:lnTo>
                        <a:pt x="1360" y="574"/>
                      </a:lnTo>
                      <a:lnTo>
                        <a:pt x="1355" y="571"/>
                      </a:lnTo>
                      <a:lnTo>
                        <a:pt x="1351" y="571"/>
                      </a:lnTo>
                      <a:lnTo>
                        <a:pt x="1349" y="571"/>
                      </a:lnTo>
                      <a:lnTo>
                        <a:pt x="1346" y="574"/>
                      </a:lnTo>
                      <a:lnTo>
                        <a:pt x="1340" y="576"/>
                      </a:lnTo>
                      <a:lnTo>
                        <a:pt x="1333" y="578"/>
                      </a:lnTo>
                      <a:lnTo>
                        <a:pt x="1328" y="579"/>
                      </a:lnTo>
                      <a:lnTo>
                        <a:pt x="1319" y="578"/>
                      </a:lnTo>
                      <a:lnTo>
                        <a:pt x="1311" y="576"/>
                      </a:lnTo>
                      <a:lnTo>
                        <a:pt x="1306" y="576"/>
                      </a:lnTo>
                      <a:lnTo>
                        <a:pt x="1300" y="579"/>
                      </a:lnTo>
                      <a:lnTo>
                        <a:pt x="1303" y="583"/>
                      </a:lnTo>
                      <a:lnTo>
                        <a:pt x="1306" y="586"/>
                      </a:lnTo>
                      <a:lnTo>
                        <a:pt x="1308" y="587"/>
                      </a:lnTo>
                      <a:lnTo>
                        <a:pt x="1313" y="589"/>
                      </a:lnTo>
                      <a:lnTo>
                        <a:pt x="1321" y="590"/>
                      </a:lnTo>
                      <a:lnTo>
                        <a:pt x="1329" y="590"/>
                      </a:lnTo>
                      <a:lnTo>
                        <a:pt x="1329" y="601"/>
                      </a:lnTo>
                      <a:lnTo>
                        <a:pt x="1307" y="605"/>
                      </a:lnTo>
                      <a:lnTo>
                        <a:pt x="1301" y="607"/>
                      </a:lnTo>
                      <a:lnTo>
                        <a:pt x="1296" y="605"/>
                      </a:lnTo>
                      <a:lnTo>
                        <a:pt x="1292" y="604"/>
                      </a:lnTo>
                      <a:lnTo>
                        <a:pt x="1288" y="601"/>
                      </a:lnTo>
                      <a:lnTo>
                        <a:pt x="1278" y="611"/>
                      </a:lnTo>
                      <a:lnTo>
                        <a:pt x="1275" y="610"/>
                      </a:lnTo>
                      <a:lnTo>
                        <a:pt x="1274" y="600"/>
                      </a:lnTo>
                      <a:lnTo>
                        <a:pt x="1270" y="597"/>
                      </a:lnTo>
                      <a:lnTo>
                        <a:pt x="1264" y="596"/>
                      </a:lnTo>
                      <a:lnTo>
                        <a:pt x="1260" y="596"/>
                      </a:lnTo>
                      <a:lnTo>
                        <a:pt x="1256" y="597"/>
                      </a:lnTo>
                      <a:lnTo>
                        <a:pt x="1239" y="603"/>
                      </a:lnTo>
                      <a:lnTo>
                        <a:pt x="1239" y="605"/>
                      </a:lnTo>
                      <a:lnTo>
                        <a:pt x="1241" y="607"/>
                      </a:lnTo>
                      <a:lnTo>
                        <a:pt x="1243" y="610"/>
                      </a:lnTo>
                      <a:lnTo>
                        <a:pt x="1247" y="612"/>
                      </a:lnTo>
                      <a:lnTo>
                        <a:pt x="1252" y="614"/>
                      </a:lnTo>
                      <a:lnTo>
                        <a:pt x="1256" y="617"/>
                      </a:lnTo>
                      <a:lnTo>
                        <a:pt x="1260" y="619"/>
                      </a:lnTo>
                      <a:lnTo>
                        <a:pt x="1264" y="623"/>
                      </a:lnTo>
                      <a:lnTo>
                        <a:pt x="1268" y="625"/>
                      </a:lnTo>
                      <a:lnTo>
                        <a:pt x="1278" y="625"/>
                      </a:lnTo>
                      <a:lnTo>
                        <a:pt x="1286" y="625"/>
                      </a:lnTo>
                      <a:lnTo>
                        <a:pt x="1289" y="623"/>
                      </a:lnTo>
                      <a:lnTo>
                        <a:pt x="1293" y="625"/>
                      </a:lnTo>
                      <a:lnTo>
                        <a:pt x="1297" y="625"/>
                      </a:lnTo>
                      <a:lnTo>
                        <a:pt x="1300" y="623"/>
                      </a:lnTo>
                      <a:lnTo>
                        <a:pt x="1304" y="622"/>
                      </a:lnTo>
                      <a:lnTo>
                        <a:pt x="1307" y="623"/>
                      </a:lnTo>
                      <a:lnTo>
                        <a:pt x="1310" y="625"/>
                      </a:lnTo>
                      <a:lnTo>
                        <a:pt x="1313" y="626"/>
                      </a:lnTo>
                      <a:lnTo>
                        <a:pt x="1317" y="626"/>
                      </a:lnTo>
                      <a:lnTo>
                        <a:pt x="1326" y="628"/>
                      </a:lnTo>
                      <a:lnTo>
                        <a:pt x="1331" y="630"/>
                      </a:lnTo>
                      <a:lnTo>
                        <a:pt x="1335" y="635"/>
                      </a:lnTo>
                      <a:lnTo>
                        <a:pt x="1342" y="630"/>
                      </a:lnTo>
                      <a:lnTo>
                        <a:pt x="1350" y="628"/>
                      </a:lnTo>
                      <a:lnTo>
                        <a:pt x="1358" y="626"/>
                      </a:lnTo>
                      <a:lnTo>
                        <a:pt x="1367" y="628"/>
                      </a:lnTo>
                      <a:lnTo>
                        <a:pt x="1371" y="628"/>
                      </a:lnTo>
                      <a:lnTo>
                        <a:pt x="1378" y="623"/>
                      </a:lnTo>
                      <a:lnTo>
                        <a:pt x="1383" y="623"/>
                      </a:lnTo>
                      <a:lnTo>
                        <a:pt x="1389" y="625"/>
                      </a:lnTo>
                      <a:lnTo>
                        <a:pt x="1394" y="628"/>
                      </a:lnTo>
                      <a:lnTo>
                        <a:pt x="1425" y="626"/>
                      </a:lnTo>
                      <a:lnTo>
                        <a:pt x="1465" y="626"/>
                      </a:lnTo>
                      <a:lnTo>
                        <a:pt x="1476" y="626"/>
                      </a:lnTo>
                      <a:lnTo>
                        <a:pt x="1483" y="628"/>
                      </a:lnTo>
                      <a:lnTo>
                        <a:pt x="1488" y="630"/>
                      </a:lnTo>
                      <a:lnTo>
                        <a:pt x="1491" y="630"/>
                      </a:lnTo>
                      <a:lnTo>
                        <a:pt x="1494" y="632"/>
                      </a:lnTo>
                      <a:lnTo>
                        <a:pt x="1501" y="630"/>
                      </a:lnTo>
                      <a:lnTo>
                        <a:pt x="1505" y="629"/>
                      </a:lnTo>
                      <a:lnTo>
                        <a:pt x="1509" y="629"/>
                      </a:lnTo>
                      <a:lnTo>
                        <a:pt x="1512" y="632"/>
                      </a:lnTo>
                      <a:lnTo>
                        <a:pt x="1515" y="636"/>
                      </a:lnTo>
                      <a:lnTo>
                        <a:pt x="1520" y="632"/>
                      </a:lnTo>
                      <a:lnTo>
                        <a:pt x="1527" y="629"/>
                      </a:lnTo>
                      <a:lnTo>
                        <a:pt x="1534" y="629"/>
                      </a:lnTo>
                      <a:lnTo>
                        <a:pt x="1541" y="629"/>
                      </a:lnTo>
                      <a:lnTo>
                        <a:pt x="1545" y="629"/>
                      </a:lnTo>
                      <a:lnTo>
                        <a:pt x="1548" y="628"/>
                      </a:lnTo>
                      <a:lnTo>
                        <a:pt x="1556" y="625"/>
                      </a:lnTo>
                      <a:lnTo>
                        <a:pt x="1563" y="633"/>
                      </a:lnTo>
                      <a:lnTo>
                        <a:pt x="1592" y="633"/>
                      </a:lnTo>
                      <a:lnTo>
                        <a:pt x="1671" y="636"/>
                      </a:lnTo>
                      <a:lnTo>
                        <a:pt x="1679" y="637"/>
                      </a:lnTo>
                      <a:lnTo>
                        <a:pt x="1684" y="640"/>
                      </a:lnTo>
                      <a:lnTo>
                        <a:pt x="1688" y="646"/>
                      </a:lnTo>
                      <a:lnTo>
                        <a:pt x="1692" y="653"/>
                      </a:lnTo>
                      <a:lnTo>
                        <a:pt x="1695" y="651"/>
                      </a:lnTo>
                      <a:lnTo>
                        <a:pt x="1697" y="644"/>
                      </a:lnTo>
                      <a:lnTo>
                        <a:pt x="1700" y="641"/>
                      </a:lnTo>
                      <a:lnTo>
                        <a:pt x="1703" y="640"/>
                      </a:lnTo>
                      <a:lnTo>
                        <a:pt x="1710" y="639"/>
                      </a:lnTo>
                      <a:lnTo>
                        <a:pt x="1720" y="640"/>
                      </a:lnTo>
                      <a:lnTo>
                        <a:pt x="1729" y="643"/>
                      </a:lnTo>
                      <a:lnTo>
                        <a:pt x="1729" y="650"/>
                      </a:lnTo>
                      <a:lnTo>
                        <a:pt x="1729" y="653"/>
                      </a:lnTo>
                      <a:lnTo>
                        <a:pt x="1733" y="654"/>
                      </a:lnTo>
                      <a:lnTo>
                        <a:pt x="1738" y="655"/>
                      </a:lnTo>
                      <a:lnTo>
                        <a:pt x="1740" y="654"/>
                      </a:lnTo>
                      <a:lnTo>
                        <a:pt x="1743" y="650"/>
                      </a:lnTo>
                      <a:lnTo>
                        <a:pt x="1746" y="646"/>
                      </a:lnTo>
                      <a:lnTo>
                        <a:pt x="1751" y="643"/>
                      </a:lnTo>
                      <a:lnTo>
                        <a:pt x="1756" y="643"/>
                      </a:lnTo>
                      <a:lnTo>
                        <a:pt x="1760" y="644"/>
                      </a:lnTo>
                      <a:lnTo>
                        <a:pt x="1765" y="646"/>
                      </a:lnTo>
                      <a:lnTo>
                        <a:pt x="1762" y="655"/>
                      </a:lnTo>
                      <a:lnTo>
                        <a:pt x="1769" y="653"/>
                      </a:lnTo>
                      <a:lnTo>
                        <a:pt x="1774" y="650"/>
                      </a:lnTo>
                      <a:lnTo>
                        <a:pt x="1778" y="647"/>
                      </a:lnTo>
                      <a:lnTo>
                        <a:pt x="1782" y="647"/>
                      </a:lnTo>
                      <a:lnTo>
                        <a:pt x="1786" y="647"/>
                      </a:lnTo>
                      <a:lnTo>
                        <a:pt x="1790" y="648"/>
                      </a:lnTo>
                      <a:lnTo>
                        <a:pt x="1798" y="651"/>
                      </a:lnTo>
                      <a:lnTo>
                        <a:pt x="1804" y="651"/>
                      </a:lnTo>
                      <a:lnTo>
                        <a:pt x="1810" y="650"/>
                      </a:lnTo>
                      <a:lnTo>
                        <a:pt x="1812" y="650"/>
                      </a:lnTo>
                      <a:lnTo>
                        <a:pt x="1826" y="654"/>
                      </a:lnTo>
                      <a:lnTo>
                        <a:pt x="1833" y="654"/>
                      </a:lnTo>
                      <a:lnTo>
                        <a:pt x="1840" y="654"/>
                      </a:lnTo>
                      <a:lnTo>
                        <a:pt x="1843" y="654"/>
                      </a:lnTo>
                      <a:lnTo>
                        <a:pt x="1846" y="657"/>
                      </a:lnTo>
                      <a:lnTo>
                        <a:pt x="1851" y="662"/>
                      </a:lnTo>
                      <a:lnTo>
                        <a:pt x="1841" y="665"/>
                      </a:lnTo>
                      <a:lnTo>
                        <a:pt x="1832" y="669"/>
                      </a:lnTo>
                      <a:lnTo>
                        <a:pt x="1822" y="673"/>
                      </a:lnTo>
                      <a:lnTo>
                        <a:pt x="1818" y="676"/>
                      </a:lnTo>
                      <a:lnTo>
                        <a:pt x="1815" y="680"/>
                      </a:lnTo>
                      <a:lnTo>
                        <a:pt x="1821" y="682"/>
                      </a:lnTo>
                      <a:lnTo>
                        <a:pt x="1826" y="682"/>
                      </a:lnTo>
                      <a:lnTo>
                        <a:pt x="1834" y="679"/>
                      </a:lnTo>
                      <a:lnTo>
                        <a:pt x="1844" y="679"/>
                      </a:lnTo>
                      <a:lnTo>
                        <a:pt x="1854" y="679"/>
                      </a:lnTo>
                      <a:lnTo>
                        <a:pt x="1857" y="671"/>
                      </a:lnTo>
                      <a:lnTo>
                        <a:pt x="1861" y="664"/>
                      </a:lnTo>
                      <a:lnTo>
                        <a:pt x="1866" y="658"/>
                      </a:lnTo>
                      <a:lnTo>
                        <a:pt x="1875" y="653"/>
                      </a:lnTo>
                      <a:lnTo>
                        <a:pt x="1891" y="659"/>
                      </a:lnTo>
                      <a:lnTo>
                        <a:pt x="1880" y="661"/>
                      </a:lnTo>
                      <a:lnTo>
                        <a:pt x="1877" y="664"/>
                      </a:lnTo>
                      <a:lnTo>
                        <a:pt x="1877" y="668"/>
                      </a:lnTo>
                      <a:lnTo>
                        <a:pt x="1890" y="668"/>
                      </a:lnTo>
                      <a:lnTo>
                        <a:pt x="1900" y="666"/>
                      </a:lnTo>
                      <a:lnTo>
                        <a:pt x="1909" y="664"/>
                      </a:lnTo>
                      <a:lnTo>
                        <a:pt x="1916" y="659"/>
                      </a:lnTo>
                      <a:lnTo>
                        <a:pt x="1929" y="668"/>
                      </a:lnTo>
                      <a:lnTo>
                        <a:pt x="1919" y="672"/>
                      </a:lnTo>
                      <a:lnTo>
                        <a:pt x="1916" y="675"/>
                      </a:lnTo>
                      <a:lnTo>
                        <a:pt x="1913" y="679"/>
                      </a:lnTo>
                      <a:lnTo>
                        <a:pt x="1912" y="682"/>
                      </a:lnTo>
                      <a:lnTo>
                        <a:pt x="1911" y="683"/>
                      </a:lnTo>
                      <a:lnTo>
                        <a:pt x="1905" y="687"/>
                      </a:lnTo>
                      <a:lnTo>
                        <a:pt x="1901" y="689"/>
                      </a:lnTo>
                      <a:lnTo>
                        <a:pt x="1898" y="689"/>
                      </a:lnTo>
                      <a:lnTo>
                        <a:pt x="1894" y="689"/>
                      </a:lnTo>
                      <a:lnTo>
                        <a:pt x="1891" y="684"/>
                      </a:lnTo>
                      <a:lnTo>
                        <a:pt x="1890" y="682"/>
                      </a:lnTo>
                      <a:lnTo>
                        <a:pt x="1887" y="680"/>
                      </a:lnTo>
                      <a:lnTo>
                        <a:pt x="1883" y="679"/>
                      </a:lnTo>
                      <a:lnTo>
                        <a:pt x="1879" y="679"/>
                      </a:lnTo>
                      <a:lnTo>
                        <a:pt x="1876" y="684"/>
                      </a:lnTo>
                      <a:lnTo>
                        <a:pt x="1872" y="689"/>
                      </a:lnTo>
                      <a:lnTo>
                        <a:pt x="1866" y="691"/>
                      </a:lnTo>
                      <a:lnTo>
                        <a:pt x="1859" y="694"/>
                      </a:lnTo>
                      <a:lnTo>
                        <a:pt x="1854" y="697"/>
                      </a:lnTo>
                      <a:lnTo>
                        <a:pt x="1847" y="701"/>
                      </a:lnTo>
                      <a:lnTo>
                        <a:pt x="1829" y="693"/>
                      </a:lnTo>
                      <a:lnTo>
                        <a:pt x="1819" y="693"/>
                      </a:lnTo>
                      <a:lnTo>
                        <a:pt x="1814" y="693"/>
                      </a:lnTo>
                      <a:lnTo>
                        <a:pt x="1810" y="690"/>
                      </a:lnTo>
                      <a:lnTo>
                        <a:pt x="1804" y="690"/>
                      </a:lnTo>
                      <a:lnTo>
                        <a:pt x="1798" y="689"/>
                      </a:lnTo>
                      <a:lnTo>
                        <a:pt x="1794" y="691"/>
                      </a:lnTo>
                      <a:lnTo>
                        <a:pt x="1793" y="693"/>
                      </a:lnTo>
                      <a:lnTo>
                        <a:pt x="1793" y="697"/>
                      </a:lnTo>
                      <a:lnTo>
                        <a:pt x="1793" y="711"/>
                      </a:lnTo>
                      <a:lnTo>
                        <a:pt x="1804" y="723"/>
                      </a:lnTo>
                      <a:lnTo>
                        <a:pt x="1815" y="705"/>
                      </a:lnTo>
                      <a:lnTo>
                        <a:pt x="1821" y="708"/>
                      </a:lnTo>
                      <a:lnTo>
                        <a:pt x="1825" y="709"/>
                      </a:lnTo>
                      <a:lnTo>
                        <a:pt x="1829" y="708"/>
                      </a:lnTo>
                      <a:lnTo>
                        <a:pt x="1834" y="705"/>
                      </a:lnTo>
                      <a:lnTo>
                        <a:pt x="1834" y="709"/>
                      </a:lnTo>
                      <a:lnTo>
                        <a:pt x="1834" y="712"/>
                      </a:lnTo>
                      <a:lnTo>
                        <a:pt x="1837" y="715"/>
                      </a:lnTo>
                      <a:lnTo>
                        <a:pt x="1840" y="716"/>
                      </a:lnTo>
                      <a:lnTo>
                        <a:pt x="1846" y="722"/>
                      </a:lnTo>
                      <a:lnTo>
                        <a:pt x="1847" y="723"/>
                      </a:lnTo>
                      <a:lnTo>
                        <a:pt x="1847" y="727"/>
                      </a:lnTo>
                      <a:lnTo>
                        <a:pt x="1854" y="725"/>
                      </a:lnTo>
                      <a:lnTo>
                        <a:pt x="1852" y="723"/>
                      </a:lnTo>
                      <a:lnTo>
                        <a:pt x="1858" y="734"/>
                      </a:lnTo>
                      <a:lnTo>
                        <a:pt x="1862" y="740"/>
                      </a:lnTo>
                      <a:lnTo>
                        <a:pt x="1868" y="744"/>
                      </a:lnTo>
                      <a:lnTo>
                        <a:pt x="1870" y="743"/>
                      </a:lnTo>
                      <a:lnTo>
                        <a:pt x="1875" y="741"/>
                      </a:lnTo>
                      <a:lnTo>
                        <a:pt x="1879" y="740"/>
                      </a:lnTo>
                      <a:lnTo>
                        <a:pt x="1880" y="738"/>
                      </a:lnTo>
                      <a:lnTo>
                        <a:pt x="1882" y="736"/>
                      </a:lnTo>
                      <a:lnTo>
                        <a:pt x="1883" y="733"/>
                      </a:lnTo>
                      <a:lnTo>
                        <a:pt x="1888" y="731"/>
                      </a:lnTo>
                      <a:lnTo>
                        <a:pt x="1894" y="730"/>
                      </a:lnTo>
                      <a:lnTo>
                        <a:pt x="1898" y="731"/>
                      </a:lnTo>
                      <a:lnTo>
                        <a:pt x="1901" y="734"/>
                      </a:lnTo>
                      <a:lnTo>
                        <a:pt x="1902" y="737"/>
                      </a:lnTo>
                      <a:lnTo>
                        <a:pt x="1902" y="740"/>
                      </a:lnTo>
                      <a:lnTo>
                        <a:pt x="1901" y="744"/>
                      </a:lnTo>
                      <a:lnTo>
                        <a:pt x="1895" y="743"/>
                      </a:lnTo>
                      <a:lnTo>
                        <a:pt x="1890" y="743"/>
                      </a:lnTo>
                      <a:lnTo>
                        <a:pt x="1884" y="744"/>
                      </a:lnTo>
                      <a:lnTo>
                        <a:pt x="1880" y="745"/>
                      </a:lnTo>
                      <a:lnTo>
                        <a:pt x="1872" y="751"/>
                      </a:lnTo>
                      <a:lnTo>
                        <a:pt x="1864" y="758"/>
                      </a:lnTo>
                      <a:lnTo>
                        <a:pt x="1858" y="756"/>
                      </a:lnTo>
                      <a:lnTo>
                        <a:pt x="1852" y="756"/>
                      </a:lnTo>
                      <a:lnTo>
                        <a:pt x="1846" y="756"/>
                      </a:lnTo>
                      <a:lnTo>
                        <a:pt x="1840" y="755"/>
                      </a:lnTo>
                      <a:lnTo>
                        <a:pt x="1834" y="752"/>
                      </a:lnTo>
                      <a:lnTo>
                        <a:pt x="1830" y="748"/>
                      </a:lnTo>
                      <a:lnTo>
                        <a:pt x="1826" y="744"/>
                      </a:lnTo>
                      <a:lnTo>
                        <a:pt x="1822" y="741"/>
                      </a:lnTo>
                      <a:lnTo>
                        <a:pt x="1816" y="740"/>
                      </a:lnTo>
                      <a:lnTo>
                        <a:pt x="1810" y="741"/>
                      </a:lnTo>
                      <a:lnTo>
                        <a:pt x="1804" y="740"/>
                      </a:lnTo>
                      <a:lnTo>
                        <a:pt x="1797" y="738"/>
                      </a:lnTo>
                      <a:lnTo>
                        <a:pt x="1790" y="740"/>
                      </a:lnTo>
                      <a:lnTo>
                        <a:pt x="1783" y="741"/>
                      </a:lnTo>
                      <a:lnTo>
                        <a:pt x="1780" y="741"/>
                      </a:lnTo>
                      <a:lnTo>
                        <a:pt x="1779" y="738"/>
                      </a:lnTo>
                      <a:lnTo>
                        <a:pt x="1778" y="736"/>
                      </a:lnTo>
                      <a:lnTo>
                        <a:pt x="1778" y="733"/>
                      </a:lnTo>
                      <a:lnTo>
                        <a:pt x="1782" y="730"/>
                      </a:lnTo>
                      <a:lnTo>
                        <a:pt x="1789" y="726"/>
                      </a:lnTo>
                      <a:lnTo>
                        <a:pt x="1783" y="725"/>
                      </a:lnTo>
                      <a:lnTo>
                        <a:pt x="1778" y="723"/>
                      </a:lnTo>
                      <a:lnTo>
                        <a:pt x="1765" y="725"/>
                      </a:lnTo>
                      <a:lnTo>
                        <a:pt x="1761" y="725"/>
                      </a:lnTo>
                      <a:lnTo>
                        <a:pt x="1758" y="723"/>
                      </a:lnTo>
                      <a:lnTo>
                        <a:pt x="1756" y="720"/>
                      </a:lnTo>
                      <a:lnTo>
                        <a:pt x="1753" y="718"/>
                      </a:lnTo>
                      <a:lnTo>
                        <a:pt x="1749" y="708"/>
                      </a:lnTo>
                      <a:lnTo>
                        <a:pt x="1744" y="709"/>
                      </a:lnTo>
                      <a:lnTo>
                        <a:pt x="1743" y="712"/>
                      </a:lnTo>
                      <a:lnTo>
                        <a:pt x="1740" y="719"/>
                      </a:lnTo>
                      <a:lnTo>
                        <a:pt x="1738" y="722"/>
                      </a:lnTo>
                      <a:lnTo>
                        <a:pt x="1736" y="723"/>
                      </a:lnTo>
                      <a:lnTo>
                        <a:pt x="1732" y="725"/>
                      </a:lnTo>
                      <a:lnTo>
                        <a:pt x="1729" y="725"/>
                      </a:lnTo>
                      <a:lnTo>
                        <a:pt x="1720" y="722"/>
                      </a:lnTo>
                      <a:lnTo>
                        <a:pt x="1715" y="720"/>
                      </a:lnTo>
                      <a:lnTo>
                        <a:pt x="1711" y="720"/>
                      </a:lnTo>
                      <a:lnTo>
                        <a:pt x="1707" y="720"/>
                      </a:lnTo>
                      <a:lnTo>
                        <a:pt x="1704" y="723"/>
                      </a:lnTo>
                      <a:lnTo>
                        <a:pt x="1702" y="726"/>
                      </a:lnTo>
                      <a:lnTo>
                        <a:pt x="1702" y="730"/>
                      </a:lnTo>
                      <a:lnTo>
                        <a:pt x="1728" y="731"/>
                      </a:lnTo>
                      <a:lnTo>
                        <a:pt x="1726" y="737"/>
                      </a:lnTo>
                      <a:lnTo>
                        <a:pt x="1724" y="741"/>
                      </a:lnTo>
                      <a:lnTo>
                        <a:pt x="1721" y="744"/>
                      </a:lnTo>
                      <a:lnTo>
                        <a:pt x="1718" y="745"/>
                      </a:lnTo>
                      <a:lnTo>
                        <a:pt x="1722" y="767"/>
                      </a:lnTo>
                      <a:lnTo>
                        <a:pt x="1731" y="765"/>
                      </a:lnTo>
                      <a:lnTo>
                        <a:pt x="1735" y="761"/>
                      </a:lnTo>
                      <a:lnTo>
                        <a:pt x="1736" y="755"/>
                      </a:lnTo>
                      <a:lnTo>
                        <a:pt x="1735" y="748"/>
                      </a:lnTo>
                      <a:lnTo>
                        <a:pt x="1735" y="745"/>
                      </a:lnTo>
                      <a:lnTo>
                        <a:pt x="1738" y="743"/>
                      </a:lnTo>
                      <a:lnTo>
                        <a:pt x="1740" y="741"/>
                      </a:lnTo>
                      <a:lnTo>
                        <a:pt x="1743" y="740"/>
                      </a:lnTo>
                      <a:lnTo>
                        <a:pt x="1749" y="740"/>
                      </a:lnTo>
                      <a:lnTo>
                        <a:pt x="1753" y="738"/>
                      </a:lnTo>
                      <a:lnTo>
                        <a:pt x="1757" y="736"/>
                      </a:lnTo>
                      <a:lnTo>
                        <a:pt x="1758" y="731"/>
                      </a:lnTo>
                      <a:lnTo>
                        <a:pt x="1760" y="730"/>
                      </a:lnTo>
                      <a:lnTo>
                        <a:pt x="1762" y="730"/>
                      </a:lnTo>
                      <a:lnTo>
                        <a:pt x="1765" y="731"/>
                      </a:lnTo>
                      <a:lnTo>
                        <a:pt x="1767" y="734"/>
                      </a:lnTo>
                      <a:lnTo>
                        <a:pt x="1764" y="738"/>
                      </a:lnTo>
                      <a:lnTo>
                        <a:pt x="1761" y="743"/>
                      </a:lnTo>
                      <a:lnTo>
                        <a:pt x="1762" y="745"/>
                      </a:lnTo>
                      <a:lnTo>
                        <a:pt x="1764" y="747"/>
                      </a:lnTo>
                      <a:lnTo>
                        <a:pt x="1768" y="748"/>
                      </a:lnTo>
                      <a:lnTo>
                        <a:pt x="1774" y="749"/>
                      </a:lnTo>
                      <a:lnTo>
                        <a:pt x="1779" y="751"/>
                      </a:lnTo>
                      <a:lnTo>
                        <a:pt x="1780" y="756"/>
                      </a:lnTo>
                      <a:lnTo>
                        <a:pt x="1780" y="759"/>
                      </a:lnTo>
                      <a:lnTo>
                        <a:pt x="1779" y="761"/>
                      </a:lnTo>
                      <a:lnTo>
                        <a:pt x="1776" y="763"/>
                      </a:lnTo>
                      <a:lnTo>
                        <a:pt x="1774" y="767"/>
                      </a:lnTo>
                      <a:lnTo>
                        <a:pt x="1769" y="769"/>
                      </a:lnTo>
                      <a:lnTo>
                        <a:pt x="1767" y="770"/>
                      </a:lnTo>
                      <a:lnTo>
                        <a:pt x="1764" y="769"/>
                      </a:lnTo>
                      <a:lnTo>
                        <a:pt x="1767" y="767"/>
                      </a:lnTo>
                      <a:lnTo>
                        <a:pt x="1769" y="766"/>
                      </a:lnTo>
                      <a:lnTo>
                        <a:pt x="1771" y="763"/>
                      </a:lnTo>
                      <a:lnTo>
                        <a:pt x="1771" y="762"/>
                      </a:lnTo>
                      <a:lnTo>
                        <a:pt x="1769" y="761"/>
                      </a:lnTo>
                      <a:lnTo>
                        <a:pt x="1764" y="761"/>
                      </a:lnTo>
                      <a:lnTo>
                        <a:pt x="1758" y="761"/>
                      </a:lnTo>
                      <a:lnTo>
                        <a:pt x="1751" y="759"/>
                      </a:lnTo>
                      <a:lnTo>
                        <a:pt x="1746" y="754"/>
                      </a:lnTo>
                      <a:lnTo>
                        <a:pt x="1746" y="765"/>
                      </a:lnTo>
                      <a:lnTo>
                        <a:pt x="1744" y="766"/>
                      </a:lnTo>
                      <a:lnTo>
                        <a:pt x="1738" y="769"/>
                      </a:lnTo>
                      <a:lnTo>
                        <a:pt x="1735" y="770"/>
                      </a:lnTo>
                      <a:lnTo>
                        <a:pt x="1735" y="776"/>
                      </a:lnTo>
                      <a:lnTo>
                        <a:pt x="1732" y="780"/>
                      </a:lnTo>
                      <a:lnTo>
                        <a:pt x="1728" y="784"/>
                      </a:lnTo>
                      <a:lnTo>
                        <a:pt x="1720" y="794"/>
                      </a:lnTo>
                      <a:lnTo>
                        <a:pt x="1715" y="801"/>
                      </a:lnTo>
                      <a:lnTo>
                        <a:pt x="1710" y="809"/>
                      </a:lnTo>
                      <a:lnTo>
                        <a:pt x="1707" y="810"/>
                      </a:lnTo>
                      <a:lnTo>
                        <a:pt x="1702" y="813"/>
                      </a:lnTo>
                      <a:lnTo>
                        <a:pt x="1704" y="816"/>
                      </a:lnTo>
                      <a:lnTo>
                        <a:pt x="1707" y="817"/>
                      </a:lnTo>
                      <a:lnTo>
                        <a:pt x="1736" y="819"/>
                      </a:lnTo>
                      <a:lnTo>
                        <a:pt x="1746" y="821"/>
                      </a:lnTo>
                      <a:lnTo>
                        <a:pt x="1747" y="817"/>
                      </a:lnTo>
                      <a:lnTo>
                        <a:pt x="1747" y="815"/>
                      </a:lnTo>
                      <a:lnTo>
                        <a:pt x="1746" y="812"/>
                      </a:lnTo>
                      <a:lnTo>
                        <a:pt x="1743" y="810"/>
                      </a:lnTo>
                      <a:lnTo>
                        <a:pt x="1735" y="809"/>
                      </a:lnTo>
                      <a:lnTo>
                        <a:pt x="1726" y="808"/>
                      </a:lnTo>
                      <a:lnTo>
                        <a:pt x="1728" y="794"/>
                      </a:lnTo>
                      <a:lnTo>
                        <a:pt x="1740" y="794"/>
                      </a:lnTo>
                      <a:lnTo>
                        <a:pt x="1747" y="783"/>
                      </a:lnTo>
                      <a:lnTo>
                        <a:pt x="1764" y="788"/>
                      </a:lnTo>
                      <a:lnTo>
                        <a:pt x="1771" y="787"/>
                      </a:lnTo>
                      <a:lnTo>
                        <a:pt x="1776" y="784"/>
                      </a:lnTo>
                      <a:lnTo>
                        <a:pt x="1779" y="781"/>
                      </a:lnTo>
                      <a:lnTo>
                        <a:pt x="1780" y="779"/>
                      </a:lnTo>
                      <a:lnTo>
                        <a:pt x="1782" y="776"/>
                      </a:lnTo>
                      <a:lnTo>
                        <a:pt x="1780" y="772"/>
                      </a:lnTo>
                      <a:lnTo>
                        <a:pt x="1785" y="770"/>
                      </a:lnTo>
                      <a:lnTo>
                        <a:pt x="1789" y="769"/>
                      </a:lnTo>
                      <a:lnTo>
                        <a:pt x="1793" y="767"/>
                      </a:lnTo>
                      <a:lnTo>
                        <a:pt x="1794" y="766"/>
                      </a:lnTo>
                      <a:lnTo>
                        <a:pt x="1794" y="763"/>
                      </a:lnTo>
                      <a:lnTo>
                        <a:pt x="1797" y="762"/>
                      </a:lnTo>
                      <a:lnTo>
                        <a:pt x="1801" y="759"/>
                      </a:lnTo>
                      <a:lnTo>
                        <a:pt x="1811" y="754"/>
                      </a:lnTo>
                      <a:lnTo>
                        <a:pt x="1819" y="756"/>
                      </a:lnTo>
                      <a:lnTo>
                        <a:pt x="1822" y="762"/>
                      </a:lnTo>
                      <a:lnTo>
                        <a:pt x="1823" y="765"/>
                      </a:lnTo>
                      <a:lnTo>
                        <a:pt x="1825" y="766"/>
                      </a:lnTo>
                      <a:lnTo>
                        <a:pt x="1830" y="769"/>
                      </a:lnTo>
                      <a:lnTo>
                        <a:pt x="1837" y="769"/>
                      </a:lnTo>
                      <a:lnTo>
                        <a:pt x="1833" y="776"/>
                      </a:lnTo>
                      <a:lnTo>
                        <a:pt x="1830" y="779"/>
                      </a:lnTo>
                      <a:lnTo>
                        <a:pt x="1826" y="779"/>
                      </a:lnTo>
                      <a:lnTo>
                        <a:pt x="1819" y="777"/>
                      </a:lnTo>
                      <a:lnTo>
                        <a:pt x="1812" y="776"/>
                      </a:lnTo>
                      <a:lnTo>
                        <a:pt x="1808" y="774"/>
                      </a:lnTo>
                      <a:lnTo>
                        <a:pt x="1804" y="772"/>
                      </a:lnTo>
                      <a:lnTo>
                        <a:pt x="1800" y="766"/>
                      </a:lnTo>
                      <a:lnTo>
                        <a:pt x="1798" y="772"/>
                      </a:lnTo>
                      <a:lnTo>
                        <a:pt x="1796" y="776"/>
                      </a:lnTo>
                      <a:lnTo>
                        <a:pt x="1794" y="780"/>
                      </a:lnTo>
                      <a:lnTo>
                        <a:pt x="1794" y="783"/>
                      </a:lnTo>
                      <a:lnTo>
                        <a:pt x="1796" y="785"/>
                      </a:lnTo>
                      <a:lnTo>
                        <a:pt x="1798" y="787"/>
                      </a:lnTo>
                      <a:lnTo>
                        <a:pt x="1800" y="788"/>
                      </a:lnTo>
                      <a:lnTo>
                        <a:pt x="1805" y="790"/>
                      </a:lnTo>
                      <a:lnTo>
                        <a:pt x="1819" y="790"/>
                      </a:lnTo>
                      <a:lnTo>
                        <a:pt x="1798" y="799"/>
                      </a:lnTo>
                      <a:lnTo>
                        <a:pt x="1807" y="806"/>
                      </a:lnTo>
                      <a:lnTo>
                        <a:pt x="1836" y="809"/>
                      </a:lnTo>
                      <a:lnTo>
                        <a:pt x="1844" y="809"/>
                      </a:lnTo>
                      <a:lnTo>
                        <a:pt x="1852" y="805"/>
                      </a:lnTo>
                      <a:lnTo>
                        <a:pt x="1832" y="801"/>
                      </a:lnTo>
                      <a:lnTo>
                        <a:pt x="1833" y="797"/>
                      </a:lnTo>
                      <a:lnTo>
                        <a:pt x="1836" y="794"/>
                      </a:lnTo>
                      <a:lnTo>
                        <a:pt x="1839" y="794"/>
                      </a:lnTo>
                      <a:lnTo>
                        <a:pt x="1843" y="794"/>
                      </a:lnTo>
                      <a:lnTo>
                        <a:pt x="1850" y="794"/>
                      </a:lnTo>
                      <a:lnTo>
                        <a:pt x="1858" y="795"/>
                      </a:lnTo>
                      <a:lnTo>
                        <a:pt x="1861" y="795"/>
                      </a:lnTo>
                      <a:lnTo>
                        <a:pt x="1864" y="798"/>
                      </a:lnTo>
                      <a:lnTo>
                        <a:pt x="1866" y="802"/>
                      </a:lnTo>
                      <a:lnTo>
                        <a:pt x="1868" y="806"/>
                      </a:lnTo>
                      <a:lnTo>
                        <a:pt x="1868" y="812"/>
                      </a:lnTo>
                      <a:lnTo>
                        <a:pt x="1873" y="815"/>
                      </a:lnTo>
                      <a:lnTo>
                        <a:pt x="1879" y="816"/>
                      </a:lnTo>
                      <a:lnTo>
                        <a:pt x="1884" y="816"/>
                      </a:lnTo>
                      <a:lnTo>
                        <a:pt x="1890" y="815"/>
                      </a:lnTo>
                      <a:lnTo>
                        <a:pt x="1894" y="813"/>
                      </a:lnTo>
                      <a:lnTo>
                        <a:pt x="1897" y="812"/>
                      </a:lnTo>
                      <a:lnTo>
                        <a:pt x="1904" y="815"/>
                      </a:lnTo>
                      <a:lnTo>
                        <a:pt x="1909" y="817"/>
                      </a:lnTo>
                      <a:lnTo>
                        <a:pt x="1915" y="821"/>
                      </a:lnTo>
                      <a:lnTo>
                        <a:pt x="1890" y="827"/>
                      </a:lnTo>
                      <a:lnTo>
                        <a:pt x="1890" y="833"/>
                      </a:lnTo>
                      <a:lnTo>
                        <a:pt x="1890" y="839"/>
                      </a:lnTo>
                      <a:lnTo>
                        <a:pt x="1888" y="844"/>
                      </a:lnTo>
                      <a:lnTo>
                        <a:pt x="1886" y="845"/>
                      </a:lnTo>
                      <a:lnTo>
                        <a:pt x="1877" y="846"/>
                      </a:lnTo>
                      <a:lnTo>
                        <a:pt x="1869" y="846"/>
                      </a:lnTo>
                      <a:lnTo>
                        <a:pt x="1865" y="848"/>
                      </a:lnTo>
                      <a:lnTo>
                        <a:pt x="1862" y="852"/>
                      </a:lnTo>
                      <a:lnTo>
                        <a:pt x="1862" y="856"/>
                      </a:lnTo>
                      <a:lnTo>
                        <a:pt x="1864" y="859"/>
                      </a:lnTo>
                      <a:lnTo>
                        <a:pt x="1870" y="866"/>
                      </a:lnTo>
                      <a:lnTo>
                        <a:pt x="1875" y="870"/>
                      </a:lnTo>
                      <a:lnTo>
                        <a:pt x="1872" y="873"/>
                      </a:lnTo>
                      <a:lnTo>
                        <a:pt x="1869" y="873"/>
                      </a:lnTo>
                      <a:lnTo>
                        <a:pt x="1823" y="866"/>
                      </a:lnTo>
                      <a:lnTo>
                        <a:pt x="1812" y="871"/>
                      </a:lnTo>
                      <a:lnTo>
                        <a:pt x="1821" y="885"/>
                      </a:lnTo>
                      <a:lnTo>
                        <a:pt x="1804" y="887"/>
                      </a:lnTo>
                      <a:lnTo>
                        <a:pt x="1798" y="887"/>
                      </a:lnTo>
                      <a:lnTo>
                        <a:pt x="1792" y="888"/>
                      </a:lnTo>
                      <a:lnTo>
                        <a:pt x="1789" y="891"/>
                      </a:lnTo>
                      <a:lnTo>
                        <a:pt x="1787" y="893"/>
                      </a:lnTo>
                      <a:lnTo>
                        <a:pt x="1789" y="896"/>
                      </a:lnTo>
                      <a:lnTo>
                        <a:pt x="1790" y="898"/>
                      </a:lnTo>
                      <a:lnTo>
                        <a:pt x="1790" y="903"/>
                      </a:lnTo>
                      <a:lnTo>
                        <a:pt x="1790" y="907"/>
                      </a:lnTo>
                      <a:lnTo>
                        <a:pt x="1789" y="911"/>
                      </a:lnTo>
                      <a:lnTo>
                        <a:pt x="1792" y="914"/>
                      </a:lnTo>
                      <a:lnTo>
                        <a:pt x="1803" y="911"/>
                      </a:lnTo>
                      <a:lnTo>
                        <a:pt x="1808" y="911"/>
                      </a:lnTo>
                      <a:lnTo>
                        <a:pt x="1811" y="913"/>
                      </a:lnTo>
                      <a:lnTo>
                        <a:pt x="1814" y="916"/>
                      </a:lnTo>
                      <a:lnTo>
                        <a:pt x="1811" y="920"/>
                      </a:lnTo>
                      <a:lnTo>
                        <a:pt x="1807" y="923"/>
                      </a:lnTo>
                      <a:lnTo>
                        <a:pt x="1803" y="924"/>
                      </a:lnTo>
                      <a:lnTo>
                        <a:pt x="1798" y="925"/>
                      </a:lnTo>
                      <a:lnTo>
                        <a:pt x="1789" y="927"/>
                      </a:lnTo>
                      <a:lnTo>
                        <a:pt x="1778" y="927"/>
                      </a:lnTo>
                      <a:lnTo>
                        <a:pt x="1782" y="939"/>
                      </a:lnTo>
                      <a:lnTo>
                        <a:pt x="1796" y="934"/>
                      </a:lnTo>
                      <a:lnTo>
                        <a:pt x="1803" y="931"/>
                      </a:lnTo>
                      <a:lnTo>
                        <a:pt x="1808" y="932"/>
                      </a:lnTo>
                      <a:lnTo>
                        <a:pt x="1811" y="935"/>
                      </a:lnTo>
                      <a:lnTo>
                        <a:pt x="1814" y="942"/>
                      </a:lnTo>
                      <a:lnTo>
                        <a:pt x="1832" y="939"/>
                      </a:lnTo>
                      <a:lnTo>
                        <a:pt x="1833" y="943"/>
                      </a:lnTo>
                      <a:lnTo>
                        <a:pt x="1836" y="949"/>
                      </a:lnTo>
                      <a:lnTo>
                        <a:pt x="1840" y="952"/>
                      </a:lnTo>
                      <a:lnTo>
                        <a:pt x="1846" y="954"/>
                      </a:lnTo>
                      <a:lnTo>
                        <a:pt x="1854" y="956"/>
                      </a:lnTo>
                      <a:lnTo>
                        <a:pt x="1861" y="959"/>
                      </a:lnTo>
                      <a:lnTo>
                        <a:pt x="1864" y="961"/>
                      </a:lnTo>
                      <a:lnTo>
                        <a:pt x="1868" y="967"/>
                      </a:lnTo>
                      <a:lnTo>
                        <a:pt x="1852" y="964"/>
                      </a:lnTo>
                      <a:lnTo>
                        <a:pt x="1850" y="977"/>
                      </a:lnTo>
                      <a:lnTo>
                        <a:pt x="1855" y="978"/>
                      </a:lnTo>
                      <a:lnTo>
                        <a:pt x="1858" y="978"/>
                      </a:lnTo>
                      <a:lnTo>
                        <a:pt x="1862" y="977"/>
                      </a:lnTo>
                      <a:lnTo>
                        <a:pt x="1865" y="975"/>
                      </a:lnTo>
                      <a:lnTo>
                        <a:pt x="1869" y="971"/>
                      </a:lnTo>
                      <a:lnTo>
                        <a:pt x="1873" y="970"/>
                      </a:lnTo>
                      <a:lnTo>
                        <a:pt x="1879" y="968"/>
                      </a:lnTo>
                      <a:lnTo>
                        <a:pt x="1884" y="970"/>
                      </a:lnTo>
                      <a:lnTo>
                        <a:pt x="1891" y="983"/>
                      </a:lnTo>
                      <a:lnTo>
                        <a:pt x="1890" y="985"/>
                      </a:lnTo>
                      <a:lnTo>
                        <a:pt x="1883" y="982"/>
                      </a:lnTo>
                      <a:lnTo>
                        <a:pt x="1876" y="981"/>
                      </a:lnTo>
                      <a:lnTo>
                        <a:pt x="1870" y="981"/>
                      </a:lnTo>
                      <a:lnTo>
                        <a:pt x="1862" y="985"/>
                      </a:lnTo>
                      <a:lnTo>
                        <a:pt x="1858" y="986"/>
                      </a:lnTo>
                      <a:lnTo>
                        <a:pt x="1852" y="988"/>
                      </a:lnTo>
                      <a:lnTo>
                        <a:pt x="1847" y="986"/>
                      </a:lnTo>
                      <a:lnTo>
                        <a:pt x="1840" y="985"/>
                      </a:lnTo>
                      <a:lnTo>
                        <a:pt x="1843" y="971"/>
                      </a:lnTo>
                      <a:lnTo>
                        <a:pt x="1828" y="974"/>
                      </a:lnTo>
                      <a:lnTo>
                        <a:pt x="1830" y="982"/>
                      </a:lnTo>
                      <a:lnTo>
                        <a:pt x="1825" y="983"/>
                      </a:lnTo>
                      <a:lnTo>
                        <a:pt x="1819" y="982"/>
                      </a:lnTo>
                      <a:lnTo>
                        <a:pt x="1814" y="981"/>
                      </a:lnTo>
                      <a:lnTo>
                        <a:pt x="1808" y="978"/>
                      </a:lnTo>
                      <a:lnTo>
                        <a:pt x="1823" y="977"/>
                      </a:lnTo>
                      <a:lnTo>
                        <a:pt x="1822" y="974"/>
                      </a:lnTo>
                      <a:lnTo>
                        <a:pt x="1822" y="971"/>
                      </a:lnTo>
                      <a:lnTo>
                        <a:pt x="1825" y="965"/>
                      </a:lnTo>
                      <a:lnTo>
                        <a:pt x="1826" y="963"/>
                      </a:lnTo>
                      <a:lnTo>
                        <a:pt x="1826" y="961"/>
                      </a:lnTo>
                      <a:lnTo>
                        <a:pt x="1825" y="959"/>
                      </a:lnTo>
                      <a:lnTo>
                        <a:pt x="1823" y="956"/>
                      </a:lnTo>
                      <a:lnTo>
                        <a:pt x="1812" y="954"/>
                      </a:lnTo>
                      <a:lnTo>
                        <a:pt x="1807" y="953"/>
                      </a:lnTo>
                      <a:lnTo>
                        <a:pt x="1803" y="949"/>
                      </a:lnTo>
                      <a:lnTo>
                        <a:pt x="1800" y="947"/>
                      </a:lnTo>
                      <a:lnTo>
                        <a:pt x="1796" y="947"/>
                      </a:lnTo>
                      <a:lnTo>
                        <a:pt x="1787" y="946"/>
                      </a:lnTo>
                      <a:lnTo>
                        <a:pt x="1782" y="959"/>
                      </a:lnTo>
                      <a:lnTo>
                        <a:pt x="1793" y="959"/>
                      </a:lnTo>
                      <a:lnTo>
                        <a:pt x="1797" y="959"/>
                      </a:lnTo>
                      <a:lnTo>
                        <a:pt x="1800" y="960"/>
                      </a:lnTo>
                      <a:lnTo>
                        <a:pt x="1803" y="964"/>
                      </a:lnTo>
                      <a:lnTo>
                        <a:pt x="1804" y="970"/>
                      </a:lnTo>
                      <a:lnTo>
                        <a:pt x="1803" y="975"/>
                      </a:lnTo>
                      <a:lnTo>
                        <a:pt x="1801" y="981"/>
                      </a:lnTo>
                      <a:lnTo>
                        <a:pt x="1790" y="981"/>
                      </a:lnTo>
                      <a:lnTo>
                        <a:pt x="1779" y="979"/>
                      </a:lnTo>
                      <a:lnTo>
                        <a:pt x="1769" y="977"/>
                      </a:lnTo>
                      <a:lnTo>
                        <a:pt x="1760" y="972"/>
                      </a:lnTo>
                      <a:lnTo>
                        <a:pt x="1754" y="975"/>
                      </a:lnTo>
                      <a:lnTo>
                        <a:pt x="1749" y="977"/>
                      </a:lnTo>
                      <a:lnTo>
                        <a:pt x="1744" y="977"/>
                      </a:lnTo>
                      <a:lnTo>
                        <a:pt x="1739" y="975"/>
                      </a:lnTo>
                      <a:lnTo>
                        <a:pt x="1728" y="972"/>
                      </a:lnTo>
                      <a:lnTo>
                        <a:pt x="1722" y="972"/>
                      </a:lnTo>
                      <a:lnTo>
                        <a:pt x="1715" y="974"/>
                      </a:lnTo>
                      <a:lnTo>
                        <a:pt x="1717" y="971"/>
                      </a:lnTo>
                      <a:lnTo>
                        <a:pt x="1715" y="968"/>
                      </a:lnTo>
                      <a:lnTo>
                        <a:pt x="1711" y="965"/>
                      </a:lnTo>
                      <a:lnTo>
                        <a:pt x="1708" y="961"/>
                      </a:lnTo>
                      <a:lnTo>
                        <a:pt x="1708" y="959"/>
                      </a:lnTo>
                      <a:lnTo>
                        <a:pt x="1710" y="956"/>
                      </a:lnTo>
                      <a:lnTo>
                        <a:pt x="1697" y="952"/>
                      </a:lnTo>
                      <a:lnTo>
                        <a:pt x="1688" y="961"/>
                      </a:lnTo>
                      <a:lnTo>
                        <a:pt x="1707" y="971"/>
                      </a:lnTo>
                      <a:lnTo>
                        <a:pt x="1699" y="971"/>
                      </a:lnTo>
                      <a:lnTo>
                        <a:pt x="1692" y="971"/>
                      </a:lnTo>
                      <a:lnTo>
                        <a:pt x="1686" y="968"/>
                      </a:lnTo>
                      <a:lnTo>
                        <a:pt x="1684" y="967"/>
                      </a:lnTo>
                      <a:lnTo>
                        <a:pt x="1681" y="963"/>
                      </a:lnTo>
                      <a:lnTo>
                        <a:pt x="1675" y="965"/>
                      </a:lnTo>
                      <a:lnTo>
                        <a:pt x="1668" y="968"/>
                      </a:lnTo>
                      <a:lnTo>
                        <a:pt x="1656" y="968"/>
                      </a:lnTo>
                      <a:lnTo>
                        <a:pt x="1643" y="967"/>
                      </a:lnTo>
                      <a:lnTo>
                        <a:pt x="1631" y="965"/>
                      </a:lnTo>
                      <a:lnTo>
                        <a:pt x="1616" y="963"/>
                      </a:lnTo>
                      <a:lnTo>
                        <a:pt x="1602" y="961"/>
                      </a:lnTo>
                      <a:lnTo>
                        <a:pt x="1587" y="961"/>
                      </a:lnTo>
                      <a:lnTo>
                        <a:pt x="1571" y="963"/>
                      </a:lnTo>
                      <a:lnTo>
                        <a:pt x="1564" y="963"/>
                      </a:lnTo>
                      <a:lnTo>
                        <a:pt x="1559" y="963"/>
                      </a:lnTo>
                      <a:lnTo>
                        <a:pt x="1545" y="961"/>
                      </a:lnTo>
                      <a:lnTo>
                        <a:pt x="1530" y="959"/>
                      </a:lnTo>
                      <a:lnTo>
                        <a:pt x="1524" y="947"/>
                      </a:lnTo>
                      <a:lnTo>
                        <a:pt x="1494" y="956"/>
                      </a:lnTo>
                      <a:lnTo>
                        <a:pt x="1488" y="956"/>
                      </a:lnTo>
                      <a:lnTo>
                        <a:pt x="1484" y="956"/>
                      </a:lnTo>
                      <a:lnTo>
                        <a:pt x="1480" y="954"/>
                      </a:lnTo>
                      <a:lnTo>
                        <a:pt x="1477" y="950"/>
                      </a:lnTo>
                      <a:lnTo>
                        <a:pt x="1474" y="947"/>
                      </a:lnTo>
                      <a:lnTo>
                        <a:pt x="1472" y="946"/>
                      </a:lnTo>
                      <a:lnTo>
                        <a:pt x="1466" y="946"/>
                      </a:lnTo>
                      <a:lnTo>
                        <a:pt x="1461" y="949"/>
                      </a:lnTo>
                      <a:lnTo>
                        <a:pt x="1470" y="950"/>
                      </a:lnTo>
                      <a:lnTo>
                        <a:pt x="1466" y="954"/>
                      </a:lnTo>
                      <a:lnTo>
                        <a:pt x="1458" y="954"/>
                      </a:lnTo>
                      <a:lnTo>
                        <a:pt x="1451" y="956"/>
                      </a:lnTo>
                      <a:lnTo>
                        <a:pt x="1440" y="956"/>
                      </a:lnTo>
                      <a:lnTo>
                        <a:pt x="1436" y="954"/>
                      </a:lnTo>
                      <a:lnTo>
                        <a:pt x="1433" y="953"/>
                      </a:lnTo>
                      <a:lnTo>
                        <a:pt x="1432" y="950"/>
                      </a:lnTo>
                      <a:lnTo>
                        <a:pt x="1429" y="947"/>
                      </a:lnTo>
                      <a:lnTo>
                        <a:pt x="1425" y="946"/>
                      </a:lnTo>
                      <a:lnTo>
                        <a:pt x="1416" y="945"/>
                      </a:lnTo>
                      <a:lnTo>
                        <a:pt x="1409" y="945"/>
                      </a:lnTo>
                      <a:lnTo>
                        <a:pt x="1401" y="943"/>
                      </a:lnTo>
                      <a:lnTo>
                        <a:pt x="1398" y="947"/>
                      </a:lnTo>
                      <a:lnTo>
                        <a:pt x="1394" y="950"/>
                      </a:lnTo>
                      <a:lnTo>
                        <a:pt x="1390" y="952"/>
                      </a:lnTo>
                      <a:lnTo>
                        <a:pt x="1383" y="950"/>
                      </a:lnTo>
                      <a:lnTo>
                        <a:pt x="1380" y="949"/>
                      </a:lnTo>
                      <a:lnTo>
                        <a:pt x="1376" y="949"/>
                      </a:lnTo>
                      <a:lnTo>
                        <a:pt x="1369" y="950"/>
                      </a:lnTo>
                      <a:lnTo>
                        <a:pt x="1351" y="952"/>
                      </a:lnTo>
                      <a:lnTo>
                        <a:pt x="1353" y="947"/>
                      </a:lnTo>
                      <a:lnTo>
                        <a:pt x="1354" y="946"/>
                      </a:lnTo>
                      <a:lnTo>
                        <a:pt x="1358" y="945"/>
                      </a:lnTo>
                      <a:lnTo>
                        <a:pt x="1365" y="943"/>
                      </a:lnTo>
                      <a:lnTo>
                        <a:pt x="1385" y="941"/>
                      </a:lnTo>
                      <a:lnTo>
                        <a:pt x="1355" y="925"/>
                      </a:lnTo>
                      <a:lnTo>
                        <a:pt x="1351" y="927"/>
                      </a:lnTo>
                      <a:lnTo>
                        <a:pt x="1349" y="928"/>
                      </a:lnTo>
                      <a:lnTo>
                        <a:pt x="1346" y="932"/>
                      </a:lnTo>
                      <a:lnTo>
                        <a:pt x="1343" y="936"/>
                      </a:lnTo>
                      <a:lnTo>
                        <a:pt x="1340" y="941"/>
                      </a:lnTo>
                      <a:lnTo>
                        <a:pt x="1336" y="945"/>
                      </a:lnTo>
                      <a:lnTo>
                        <a:pt x="1332" y="946"/>
                      </a:lnTo>
                      <a:lnTo>
                        <a:pt x="1325" y="946"/>
                      </a:lnTo>
                      <a:lnTo>
                        <a:pt x="1310" y="947"/>
                      </a:lnTo>
                      <a:lnTo>
                        <a:pt x="1307" y="934"/>
                      </a:lnTo>
                      <a:lnTo>
                        <a:pt x="1301" y="938"/>
                      </a:lnTo>
                      <a:lnTo>
                        <a:pt x="1296" y="939"/>
                      </a:lnTo>
                      <a:lnTo>
                        <a:pt x="1290" y="939"/>
                      </a:lnTo>
                      <a:lnTo>
                        <a:pt x="1285" y="938"/>
                      </a:lnTo>
                      <a:lnTo>
                        <a:pt x="1277" y="936"/>
                      </a:lnTo>
                      <a:lnTo>
                        <a:pt x="1270" y="938"/>
                      </a:lnTo>
                      <a:lnTo>
                        <a:pt x="1265" y="942"/>
                      </a:lnTo>
                      <a:lnTo>
                        <a:pt x="1261" y="947"/>
                      </a:lnTo>
                      <a:lnTo>
                        <a:pt x="1224" y="946"/>
                      </a:lnTo>
                      <a:lnTo>
                        <a:pt x="1227" y="952"/>
                      </a:lnTo>
                      <a:lnTo>
                        <a:pt x="1229" y="954"/>
                      </a:lnTo>
                      <a:lnTo>
                        <a:pt x="1235" y="957"/>
                      </a:lnTo>
                      <a:lnTo>
                        <a:pt x="1238" y="959"/>
                      </a:lnTo>
                      <a:lnTo>
                        <a:pt x="1246" y="956"/>
                      </a:lnTo>
                      <a:lnTo>
                        <a:pt x="1253" y="954"/>
                      </a:lnTo>
                      <a:lnTo>
                        <a:pt x="1260" y="956"/>
                      </a:lnTo>
                      <a:lnTo>
                        <a:pt x="1265" y="959"/>
                      </a:lnTo>
                      <a:lnTo>
                        <a:pt x="1272" y="963"/>
                      </a:lnTo>
                      <a:lnTo>
                        <a:pt x="1279" y="964"/>
                      </a:lnTo>
                      <a:lnTo>
                        <a:pt x="1286" y="964"/>
                      </a:lnTo>
                      <a:lnTo>
                        <a:pt x="1293" y="963"/>
                      </a:lnTo>
                      <a:lnTo>
                        <a:pt x="1317" y="959"/>
                      </a:lnTo>
                      <a:lnTo>
                        <a:pt x="1340" y="954"/>
                      </a:lnTo>
                      <a:lnTo>
                        <a:pt x="1349" y="956"/>
                      </a:lnTo>
                      <a:lnTo>
                        <a:pt x="1355" y="960"/>
                      </a:lnTo>
                      <a:lnTo>
                        <a:pt x="1361" y="963"/>
                      </a:lnTo>
                      <a:lnTo>
                        <a:pt x="1367" y="965"/>
                      </a:lnTo>
                      <a:lnTo>
                        <a:pt x="1373" y="965"/>
                      </a:lnTo>
                      <a:lnTo>
                        <a:pt x="1380" y="964"/>
                      </a:lnTo>
                      <a:lnTo>
                        <a:pt x="1383" y="964"/>
                      </a:lnTo>
                      <a:lnTo>
                        <a:pt x="1387" y="964"/>
                      </a:lnTo>
                      <a:lnTo>
                        <a:pt x="1391" y="970"/>
                      </a:lnTo>
                      <a:lnTo>
                        <a:pt x="1397" y="974"/>
                      </a:lnTo>
                      <a:lnTo>
                        <a:pt x="1404" y="977"/>
                      </a:lnTo>
                      <a:lnTo>
                        <a:pt x="1412" y="979"/>
                      </a:lnTo>
                      <a:lnTo>
                        <a:pt x="1408" y="968"/>
                      </a:lnTo>
                      <a:lnTo>
                        <a:pt x="1408" y="965"/>
                      </a:lnTo>
                      <a:lnTo>
                        <a:pt x="1411" y="964"/>
                      </a:lnTo>
                      <a:lnTo>
                        <a:pt x="1414" y="961"/>
                      </a:lnTo>
                      <a:lnTo>
                        <a:pt x="1419" y="961"/>
                      </a:lnTo>
                      <a:lnTo>
                        <a:pt x="1422" y="972"/>
                      </a:lnTo>
                      <a:lnTo>
                        <a:pt x="1423" y="972"/>
                      </a:lnTo>
                      <a:lnTo>
                        <a:pt x="1426" y="972"/>
                      </a:lnTo>
                      <a:lnTo>
                        <a:pt x="1429" y="971"/>
                      </a:lnTo>
                      <a:lnTo>
                        <a:pt x="1432" y="968"/>
                      </a:lnTo>
                      <a:lnTo>
                        <a:pt x="1434" y="964"/>
                      </a:lnTo>
                      <a:lnTo>
                        <a:pt x="1437" y="963"/>
                      </a:lnTo>
                      <a:lnTo>
                        <a:pt x="1441" y="961"/>
                      </a:lnTo>
                      <a:lnTo>
                        <a:pt x="1447" y="963"/>
                      </a:lnTo>
                      <a:lnTo>
                        <a:pt x="1486" y="971"/>
                      </a:lnTo>
                      <a:lnTo>
                        <a:pt x="1483" y="981"/>
                      </a:lnTo>
                      <a:lnTo>
                        <a:pt x="1502" y="982"/>
                      </a:lnTo>
                      <a:lnTo>
                        <a:pt x="1506" y="970"/>
                      </a:lnTo>
                      <a:lnTo>
                        <a:pt x="1527" y="972"/>
                      </a:lnTo>
                      <a:lnTo>
                        <a:pt x="1530" y="974"/>
                      </a:lnTo>
                      <a:lnTo>
                        <a:pt x="1530" y="975"/>
                      </a:lnTo>
                      <a:lnTo>
                        <a:pt x="1533" y="981"/>
                      </a:lnTo>
                      <a:lnTo>
                        <a:pt x="1534" y="983"/>
                      </a:lnTo>
                      <a:lnTo>
                        <a:pt x="1535" y="985"/>
                      </a:lnTo>
                      <a:lnTo>
                        <a:pt x="1538" y="986"/>
                      </a:lnTo>
                      <a:lnTo>
                        <a:pt x="1544" y="986"/>
                      </a:lnTo>
                      <a:lnTo>
                        <a:pt x="1540" y="975"/>
                      </a:lnTo>
                      <a:lnTo>
                        <a:pt x="1544" y="972"/>
                      </a:lnTo>
                      <a:lnTo>
                        <a:pt x="1549" y="972"/>
                      </a:lnTo>
                      <a:lnTo>
                        <a:pt x="1555" y="974"/>
                      </a:lnTo>
                      <a:lnTo>
                        <a:pt x="1560" y="974"/>
                      </a:lnTo>
                      <a:lnTo>
                        <a:pt x="1566" y="974"/>
                      </a:lnTo>
                      <a:lnTo>
                        <a:pt x="1570" y="975"/>
                      </a:lnTo>
                      <a:lnTo>
                        <a:pt x="1573" y="978"/>
                      </a:lnTo>
                      <a:lnTo>
                        <a:pt x="1576" y="982"/>
                      </a:lnTo>
                      <a:lnTo>
                        <a:pt x="1596" y="975"/>
                      </a:lnTo>
                      <a:lnTo>
                        <a:pt x="1600" y="975"/>
                      </a:lnTo>
                      <a:lnTo>
                        <a:pt x="1606" y="975"/>
                      </a:lnTo>
                      <a:lnTo>
                        <a:pt x="1612" y="985"/>
                      </a:lnTo>
                      <a:lnTo>
                        <a:pt x="1592" y="995"/>
                      </a:lnTo>
                      <a:lnTo>
                        <a:pt x="1599" y="1003"/>
                      </a:lnTo>
                      <a:lnTo>
                        <a:pt x="1609" y="995"/>
                      </a:lnTo>
                      <a:lnTo>
                        <a:pt x="1614" y="990"/>
                      </a:lnTo>
                      <a:lnTo>
                        <a:pt x="1621" y="989"/>
                      </a:lnTo>
                      <a:lnTo>
                        <a:pt x="1627" y="988"/>
                      </a:lnTo>
                      <a:lnTo>
                        <a:pt x="1634" y="988"/>
                      </a:lnTo>
                      <a:lnTo>
                        <a:pt x="1639" y="989"/>
                      </a:lnTo>
                      <a:lnTo>
                        <a:pt x="1642" y="990"/>
                      </a:lnTo>
                      <a:lnTo>
                        <a:pt x="1645" y="995"/>
                      </a:lnTo>
                      <a:lnTo>
                        <a:pt x="1628" y="1001"/>
                      </a:lnTo>
                      <a:lnTo>
                        <a:pt x="1635" y="1008"/>
                      </a:lnTo>
                      <a:lnTo>
                        <a:pt x="1638" y="1013"/>
                      </a:lnTo>
                      <a:lnTo>
                        <a:pt x="1641" y="1014"/>
                      </a:lnTo>
                      <a:lnTo>
                        <a:pt x="1645" y="1015"/>
                      </a:lnTo>
                      <a:lnTo>
                        <a:pt x="1649" y="1015"/>
                      </a:lnTo>
                      <a:lnTo>
                        <a:pt x="1656" y="1015"/>
                      </a:lnTo>
                      <a:lnTo>
                        <a:pt x="1664" y="1017"/>
                      </a:lnTo>
                      <a:lnTo>
                        <a:pt x="1672" y="1008"/>
                      </a:lnTo>
                      <a:lnTo>
                        <a:pt x="1667" y="1003"/>
                      </a:lnTo>
                      <a:lnTo>
                        <a:pt x="1664" y="1001"/>
                      </a:lnTo>
                      <a:lnTo>
                        <a:pt x="1660" y="1001"/>
                      </a:lnTo>
                      <a:lnTo>
                        <a:pt x="1654" y="1004"/>
                      </a:lnTo>
                      <a:lnTo>
                        <a:pt x="1653" y="989"/>
                      </a:lnTo>
                      <a:lnTo>
                        <a:pt x="1657" y="990"/>
                      </a:lnTo>
                      <a:lnTo>
                        <a:pt x="1659" y="990"/>
                      </a:lnTo>
                      <a:lnTo>
                        <a:pt x="1663" y="993"/>
                      </a:lnTo>
                      <a:lnTo>
                        <a:pt x="1667" y="993"/>
                      </a:lnTo>
                      <a:lnTo>
                        <a:pt x="1670" y="992"/>
                      </a:lnTo>
                      <a:lnTo>
                        <a:pt x="1671" y="989"/>
                      </a:lnTo>
                      <a:lnTo>
                        <a:pt x="1674" y="985"/>
                      </a:lnTo>
                      <a:lnTo>
                        <a:pt x="1677" y="983"/>
                      </a:lnTo>
                      <a:lnTo>
                        <a:pt x="1685" y="979"/>
                      </a:lnTo>
                      <a:lnTo>
                        <a:pt x="1684" y="983"/>
                      </a:lnTo>
                      <a:lnTo>
                        <a:pt x="1684" y="986"/>
                      </a:lnTo>
                      <a:lnTo>
                        <a:pt x="1688" y="993"/>
                      </a:lnTo>
                      <a:lnTo>
                        <a:pt x="1689" y="996"/>
                      </a:lnTo>
                      <a:lnTo>
                        <a:pt x="1690" y="999"/>
                      </a:lnTo>
                      <a:lnTo>
                        <a:pt x="1690" y="1001"/>
                      </a:lnTo>
                      <a:lnTo>
                        <a:pt x="1686" y="1006"/>
                      </a:lnTo>
                      <a:lnTo>
                        <a:pt x="1690" y="1007"/>
                      </a:lnTo>
                      <a:lnTo>
                        <a:pt x="1693" y="1007"/>
                      </a:lnTo>
                      <a:lnTo>
                        <a:pt x="1696" y="1006"/>
                      </a:lnTo>
                      <a:lnTo>
                        <a:pt x="1697" y="1003"/>
                      </a:lnTo>
                      <a:lnTo>
                        <a:pt x="1703" y="996"/>
                      </a:lnTo>
                      <a:lnTo>
                        <a:pt x="1710" y="989"/>
                      </a:lnTo>
                      <a:lnTo>
                        <a:pt x="1715" y="989"/>
                      </a:lnTo>
                      <a:lnTo>
                        <a:pt x="1720" y="990"/>
                      </a:lnTo>
                      <a:lnTo>
                        <a:pt x="1722" y="993"/>
                      </a:lnTo>
                      <a:lnTo>
                        <a:pt x="1725" y="997"/>
                      </a:lnTo>
                      <a:lnTo>
                        <a:pt x="1726" y="1000"/>
                      </a:lnTo>
                      <a:lnTo>
                        <a:pt x="1728" y="1003"/>
                      </a:lnTo>
                      <a:lnTo>
                        <a:pt x="1738" y="1004"/>
                      </a:lnTo>
                      <a:lnTo>
                        <a:pt x="1742" y="999"/>
                      </a:lnTo>
                      <a:lnTo>
                        <a:pt x="1746" y="995"/>
                      </a:lnTo>
                      <a:lnTo>
                        <a:pt x="1753" y="993"/>
                      </a:lnTo>
                      <a:lnTo>
                        <a:pt x="1760" y="995"/>
                      </a:lnTo>
                      <a:lnTo>
                        <a:pt x="1756" y="996"/>
                      </a:lnTo>
                      <a:lnTo>
                        <a:pt x="1753" y="999"/>
                      </a:lnTo>
                      <a:lnTo>
                        <a:pt x="1751" y="1003"/>
                      </a:lnTo>
                      <a:lnTo>
                        <a:pt x="1751" y="1006"/>
                      </a:lnTo>
                      <a:lnTo>
                        <a:pt x="1754" y="1008"/>
                      </a:lnTo>
                      <a:lnTo>
                        <a:pt x="1754" y="1011"/>
                      </a:lnTo>
                      <a:lnTo>
                        <a:pt x="1750" y="1019"/>
                      </a:lnTo>
                      <a:lnTo>
                        <a:pt x="1774" y="1013"/>
                      </a:lnTo>
                      <a:lnTo>
                        <a:pt x="1776" y="1000"/>
                      </a:lnTo>
                      <a:lnTo>
                        <a:pt x="1787" y="1004"/>
                      </a:lnTo>
                      <a:lnTo>
                        <a:pt x="1796" y="999"/>
                      </a:lnTo>
                      <a:lnTo>
                        <a:pt x="1804" y="997"/>
                      </a:lnTo>
                      <a:lnTo>
                        <a:pt x="1815" y="997"/>
                      </a:lnTo>
                      <a:lnTo>
                        <a:pt x="1830" y="1000"/>
                      </a:lnTo>
                      <a:lnTo>
                        <a:pt x="1830" y="1003"/>
                      </a:lnTo>
                      <a:lnTo>
                        <a:pt x="1829" y="1004"/>
                      </a:lnTo>
                      <a:lnTo>
                        <a:pt x="1826" y="1006"/>
                      </a:lnTo>
                      <a:lnTo>
                        <a:pt x="1823" y="1006"/>
                      </a:lnTo>
                      <a:lnTo>
                        <a:pt x="1818" y="1006"/>
                      </a:lnTo>
                      <a:lnTo>
                        <a:pt x="1812" y="1007"/>
                      </a:lnTo>
                      <a:lnTo>
                        <a:pt x="1810" y="1011"/>
                      </a:lnTo>
                      <a:lnTo>
                        <a:pt x="1807" y="1015"/>
                      </a:lnTo>
                      <a:lnTo>
                        <a:pt x="1797" y="1014"/>
                      </a:lnTo>
                      <a:lnTo>
                        <a:pt x="1793" y="1018"/>
                      </a:lnTo>
                      <a:lnTo>
                        <a:pt x="1792" y="1022"/>
                      </a:lnTo>
                      <a:lnTo>
                        <a:pt x="1793" y="1028"/>
                      </a:lnTo>
                      <a:lnTo>
                        <a:pt x="1794" y="1032"/>
                      </a:lnTo>
                      <a:lnTo>
                        <a:pt x="1810" y="1028"/>
                      </a:lnTo>
                      <a:lnTo>
                        <a:pt x="1825" y="1026"/>
                      </a:lnTo>
                      <a:lnTo>
                        <a:pt x="1828" y="1019"/>
                      </a:lnTo>
                      <a:lnTo>
                        <a:pt x="1830" y="1015"/>
                      </a:lnTo>
                      <a:lnTo>
                        <a:pt x="1836" y="1014"/>
                      </a:lnTo>
                      <a:lnTo>
                        <a:pt x="1843" y="1014"/>
                      </a:lnTo>
                      <a:lnTo>
                        <a:pt x="1865" y="1018"/>
                      </a:lnTo>
                      <a:lnTo>
                        <a:pt x="1875" y="1019"/>
                      </a:lnTo>
                      <a:lnTo>
                        <a:pt x="1884" y="1024"/>
                      </a:lnTo>
                      <a:lnTo>
                        <a:pt x="1888" y="1025"/>
                      </a:lnTo>
                      <a:lnTo>
                        <a:pt x="1894" y="1025"/>
                      </a:lnTo>
                      <a:lnTo>
                        <a:pt x="1904" y="1025"/>
                      </a:lnTo>
                      <a:lnTo>
                        <a:pt x="1908" y="1017"/>
                      </a:lnTo>
                      <a:lnTo>
                        <a:pt x="1929" y="1018"/>
                      </a:lnTo>
                      <a:lnTo>
                        <a:pt x="1927" y="1026"/>
                      </a:lnTo>
                      <a:lnTo>
                        <a:pt x="1948" y="1039"/>
                      </a:lnTo>
                      <a:lnTo>
                        <a:pt x="1952" y="1043"/>
                      </a:lnTo>
                      <a:lnTo>
                        <a:pt x="1955" y="1049"/>
                      </a:lnTo>
                      <a:lnTo>
                        <a:pt x="1958" y="1054"/>
                      </a:lnTo>
                      <a:lnTo>
                        <a:pt x="1962" y="1058"/>
                      </a:lnTo>
                      <a:lnTo>
                        <a:pt x="1973" y="1058"/>
                      </a:lnTo>
                      <a:lnTo>
                        <a:pt x="1978" y="1057"/>
                      </a:lnTo>
                      <a:lnTo>
                        <a:pt x="1981" y="1055"/>
                      </a:lnTo>
                      <a:lnTo>
                        <a:pt x="1983" y="1053"/>
                      </a:lnTo>
                      <a:lnTo>
                        <a:pt x="1981" y="1047"/>
                      </a:lnTo>
                      <a:lnTo>
                        <a:pt x="1978" y="1042"/>
                      </a:lnTo>
                      <a:lnTo>
                        <a:pt x="1973" y="1037"/>
                      </a:lnTo>
                      <a:lnTo>
                        <a:pt x="1962" y="1031"/>
                      </a:lnTo>
                      <a:lnTo>
                        <a:pt x="1951" y="1025"/>
                      </a:lnTo>
                      <a:lnTo>
                        <a:pt x="1958" y="1013"/>
                      </a:lnTo>
                      <a:lnTo>
                        <a:pt x="1966" y="1013"/>
                      </a:lnTo>
                      <a:lnTo>
                        <a:pt x="1970" y="1015"/>
                      </a:lnTo>
                      <a:lnTo>
                        <a:pt x="1972" y="1018"/>
                      </a:lnTo>
                      <a:lnTo>
                        <a:pt x="1973" y="1025"/>
                      </a:lnTo>
                      <a:lnTo>
                        <a:pt x="1994" y="1031"/>
                      </a:lnTo>
                      <a:lnTo>
                        <a:pt x="1984" y="1043"/>
                      </a:lnTo>
                      <a:lnTo>
                        <a:pt x="1988" y="1044"/>
                      </a:lnTo>
                      <a:lnTo>
                        <a:pt x="1991" y="1044"/>
                      </a:lnTo>
                      <a:lnTo>
                        <a:pt x="1999" y="1043"/>
                      </a:lnTo>
                      <a:lnTo>
                        <a:pt x="2008" y="1042"/>
                      </a:lnTo>
                      <a:lnTo>
                        <a:pt x="2010" y="1042"/>
                      </a:lnTo>
                      <a:lnTo>
                        <a:pt x="2014" y="1043"/>
                      </a:lnTo>
                      <a:lnTo>
                        <a:pt x="2006" y="1060"/>
                      </a:lnTo>
                      <a:lnTo>
                        <a:pt x="2019" y="1055"/>
                      </a:lnTo>
                      <a:lnTo>
                        <a:pt x="2023" y="1053"/>
                      </a:lnTo>
                      <a:lnTo>
                        <a:pt x="2026" y="1047"/>
                      </a:lnTo>
                      <a:lnTo>
                        <a:pt x="2030" y="1042"/>
                      </a:lnTo>
                      <a:lnTo>
                        <a:pt x="2035" y="1037"/>
                      </a:lnTo>
                      <a:lnTo>
                        <a:pt x="2048" y="1028"/>
                      </a:lnTo>
                      <a:lnTo>
                        <a:pt x="2050" y="1028"/>
                      </a:lnTo>
                      <a:lnTo>
                        <a:pt x="2053" y="1028"/>
                      </a:lnTo>
                      <a:lnTo>
                        <a:pt x="2055" y="1042"/>
                      </a:lnTo>
                      <a:lnTo>
                        <a:pt x="2048" y="1044"/>
                      </a:lnTo>
                      <a:lnTo>
                        <a:pt x="2039" y="1047"/>
                      </a:lnTo>
                      <a:lnTo>
                        <a:pt x="2037" y="1050"/>
                      </a:lnTo>
                      <a:lnTo>
                        <a:pt x="2037" y="1053"/>
                      </a:lnTo>
                      <a:lnTo>
                        <a:pt x="2038" y="1055"/>
                      </a:lnTo>
                      <a:lnTo>
                        <a:pt x="2037" y="1057"/>
                      </a:lnTo>
                      <a:lnTo>
                        <a:pt x="2034" y="1060"/>
                      </a:lnTo>
                      <a:lnTo>
                        <a:pt x="2030" y="1062"/>
                      </a:lnTo>
                      <a:lnTo>
                        <a:pt x="2027" y="1065"/>
                      </a:lnTo>
                      <a:lnTo>
                        <a:pt x="2027" y="1069"/>
                      </a:lnTo>
                      <a:lnTo>
                        <a:pt x="2027" y="1073"/>
                      </a:lnTo>
                      <a:lnTo>
                        <a:pt x="2032" y="1076"/>
                      </a:lnTo>
                      <a:lnTo>
                        <a:pt x="2038" y="1078"/>
                      </a:lnTo>
                      <a:lnTo>
                        <a:pt x="2044" y="1078"/>
                      </a:lnTo>
                      <a:lnTo>
                        <a:pt x="2049" y="1078"/>
                      </a:lnTo>
                      <a:lnTo>
                        <a:pt x="2049" y="1072"/>
                      </a:lnTo>
                      <a:lnTo>
                        <a:pt x="2049" y="1069"/>
                      </a:lnTo>
                      <a:lnTo>
                        <a:pt x="2046" y="1067"/>
                      </a:lnTo>
                      <a:lnTo>
                        <a:pt x="2042" y="1062"/>
                      </a:lnTo>
                      <a:lnTo>
                        <a:pt x="2045" y="1058"/>
                      </a:lnTo>
                      <a:lnTo>
                        <a:pt x="2049" y="1055"/>
                      </a:lnTo>
                      <a:lnTo>
                        <a:pt x="2055" y="1054"/>
                      </a:lnTo>
                      <a:lnTo>
                        <a:pt x="2059" y="1054"/>
                      </a:lnTo>
                      <a:lnTo>
                        <a:pt x="2068" y="1054"/>
                      </a:lnTo>
                      <a:lnTo>
                        <a:pt x="2078" y="1053"/>
                      </a:lnTo>
                      <a:lnTo>
                        <a:pt x="2093" y="1039"/>
                      </a:lnTo>
                      <a:lnTo>
                        <a:pt x="2093" y="1046"/>
                      </a:lnTo>
                      <a:lnTo>
                        <a:pt x="2093" y="1049"/>
                      </a:lnTo>
                      <a:lnTo>
                        <a:pt x="2095" y="1050"/>
                      </a:lnTo>
                      <a:lnTo>
                        <a:pt x="2100" y="1054"/>
                      </a:lnTo>
                      <a:lnTo>
                        <a:pt x="2107" y="1055"/>
                      </a:lnTo>
                      <a:lnTo>
                        <a:pt x="2113" y="1057"/>
                      </a:lnTo>
                      <a:lnTo>
                        <a:pt x="2118" y="1058"/>
                      </a:lnTo>
                      <a:lnTo>
                        <a:pt x="2128" y="1064"/>
                      </a:lnTo>
                      <a:lnTo>
                        <a:pt x="2122" y="1067"/>
                      </a:lnTo>
                      <a:lnTo>
                        <a:pt x="2117" y="1068"/>
                      </a:lnTo>
                      <a:lnTo>
                        <a:pt x="2111" y="1069"/>
                      </a:lnTo>
                      <a:lnTo>
                        <a:pt x="2104" y="1068"/>
                      </a:lnTo>
                      <a:lnTo>
                        <a:pt x="2100" y="1067"/>
                      </a:lnTo>
                      <a:lnTo>
                        <a:pt x="2099" y="1064"/>
                      </a:lnTo>
                      <a:lnTo>
                        <a:pt x="2095" y="1060"/>
                      </a:lnTo>
                      <a:lnTo>
                        <a:pt x="2091" y="1055"/>
                      </a:lnTo>
                      <a:lnTo>
                        <a:pt x="2086" y="1054"/>
                      </a:lnTo>
                      <a:lnTo>
                        <a:pt x="2082" y="1055"/>
                      </a:lnTo>
                      <a:lnTo>
                        <a:pt x="2080" y="1060"/>
                      </a:lnTo>
                      <a:lnTo>
                        <a:pt x="2078" y="1065"/>
                      </a:lnTo>
                      <a:lnTo>
                        <a:pt x="2077" y="1071"/>
                      </a:lnTo>
                      <a:lnTo>
                        <a:pt x="2067" y="1073"/>
                      </a:lnTo>
                      <a:lnTo>
                        <a:pt x="2059" y="1078"/>
                      </a:lnTo>
                      <a:lnTo>
                        <a:pt x="2056" y="1079"/>
                      </a:lnTo>
                      <a:lnTo>
                        <a:pt x="2053" y="1083"/>
                      </a:lnTo>
                      <a:lnTo>
                        <a:pt x="2048" y="1089"/>
                      </a:lnTo>
                      <a:lnTo>
                        <a:pt x="2041" y="1086"/>
                      </a:lnTo>
                      <a:lnTo>
                        <a:pt x="2035" y="1085"/>
                      </a:lnTo>
                      <a:lnTo>
                        <a:pt x="2028" y="1085"/>
                      </a:lnTo>
                      <a:lnTo>
                        <a:pt x="2023" y="1087"/>
                      </a:lnTo>
                      <a:lnTo>
                        <a:pt x="2020" y="1087"/>
                      </a:lnTo>
                      <a:lnTo>
                        <a:pt x="2014" y="1086"/>
                      </a:lnTo>
                      <a:lnTo>
                        <a:pt x="2017" y="1080"/>
                      </a:lnTo>
                      <a:lnTo>
                        <a:pt x="2020" y="1076"/>
                      </a:lnTo>
                      <a:lnTo>
                        <a:pt x="2019" y="1075"/>
                      </a:lnTo>
                      <a:lnTo>
                        <a:pt x="2017" y="1072"/>
                      </a:lnTo>
                      <a:lnTo>
                        <a:pt x="2013" y="1069"/>
                      </a:lnTo>
                      <a:lnTo>
                        <a:pt x="2008" y="1071"/>
                      </a:lnTo>
                      <a:lnTo>
                        <a:pt x="2001" y="1072"/>
                      </a:lnTo>
                      <a:lnTo>
                        <a:pt x="1995" y="1072"/>
                      </a:lnTo>
                      <a:lnTo>
                        <a:pt x="1988" y="1069"/>
                      </a:lnTo>
                      <a:lnTo>
                        <a:pt x="1983" y="1067"/>
                      </a:lnTo>
                      <a:lnTo>
                        <a:pt x="1980" y="1068"/>
                      </a:lnTo>
                      <a:lnTo>
                        <a:pt x="1977" y="1071"/>
                      </a:lnTo>
                      <a:lnTo>
                        <a:pt x="1973" y="1075"/>
                      </a:lnTo>
                      <a:lnTo>
                        <a:pt x="1969" y="1079"/>
                      </a:lnTo>
                      <a:lnTo>
                        <a:pt x="1956" y="1086"/>
                      </a:lnTo>
                      <a:lnTo>
                        <a:pt x="1947" y="1093"/>
                      </a:lnTo>
                      <a:lnTo>
                        <a:pt x="1944" y="1097"/>
                      </a:lnTo>
                      <a:lnTo>
                        <a:pt x="1941" y="1104"/>
                      </a:lnTo>
                      <a:lnTo>
                        <a:pt x="1924" y="1101"/>
                      </a:lnTo>
                      <a:lnTo>
                        <a:pt x="1915" y="1089"/>
                      </a:lnTo>
                      <a:lnTo>
                        <a:pt x="1909" y="1083"/>
                      </a:lnTo>
                      <a:lnTo>
                        <a:pt x="1905" y="1082"/>
                      </a:lnTo>
                      <a:lnTo>
                        <a:pt x="1900" y="1080"/>
                      </a:lnTo>
                      <a:lnTo>
                        <a:pt x="1913" y="1076"/>
                      </a:lnTo>
                      <a:lnTo>
                        <a:pt x="1911" y="1076"/>
                      </a:lnTo>
                      <a:lnTo>
                        <a:pt x="1906" y="1075"/>
                      </a:lnTo>
                      <a:lnTo>
                        <a:pt x="1901" y="1071"/>
                      </a:lnTo>
                      <a:lnTo>
                        <a:pt x="1898" y="1069"/>
                      </a:lnTo>
                      <a:lnTo>
                        <a:pt x="1894" y="1069"/>
                      </a:lnTo>
                      <a:lnTo>
                        <a:pt x="1891" y="1069"/>
                      </a:lnTo>
                      <a:lnTo>
                        <a:pt x="1886" y="1071"/>
                      </a:lnTo>
                      <a:lnTo>
                        <a:pt x="1890" y="1079"/>
                      </a:lnTo>
                      <a:lnTo>
                        <a:pt x="1887" y="1082"/>
                      </a:lnTo>
                      <a:lnTo>
                        <a:pt x="1883" y="1085"/>
                      </a:lnTo>
                      <a:lnTo>
                        <a:pt x="1879" y="1086"/>
                      </a:lnTo>
                      <a:lnTo>
                        <a:pt x="1875" y="1086"/>
                      </a:lnTo>
                      <a:lnTo>
                        <a:pt x="1865" y="1086"/>
                      </a:lnTo>
                      <a:lnTo>
                        <a:pt x="1855" y="1087"/>
                      </a:lnTo>
                      <a:lnTo>
                        <a:pt x="1864" y="1100"/>
                      </a:lnTo>
                      <a:lnTo>
                        <a:pt x="1858" y="1104"/>
                      </a:lnTo>
                      <a:lnTo>
                        <a:pt x="1855" y="1100"/>
                      </a:lnTo>
                      <a:lnTo>
                        <a:pt x="1852" y="1097"/>
                      </a:lnTo>
                      <a:lnTo>
                        <a:pt x="1851" y="1096"/>
                      </a:lnTo>
                      <a:lnTo>
                        <a:pt x="1850" y="1097"/>
                      </a:lnTo>
                      <a:lnTo>
                        <a:pt x="1847" y="1098"/>
                      </a:lnTo>
                      <a:lnTo>
                        <a:pt x="1846" y="1103"/>
                      </a:lnTo>
                      <a:lnTo>
                        <a:pt x="1826" y="1101"/>
                      </a:lnTo>
                      <a:lnTo>
                        <a:pt x="1823" y="1087"/>
                      </a:lnTo>
                      <a:lnTo>
                        <a:pt x="1851" y="1078"/>
                      </a:lnTo>
                      <a:lnTo>
                        <a:pt x="1855" y="1076"/>
                      </a:lnTo>
                      <a:lnTo>
                        <a:pt x="1857" y="1073"/>
                      </a:lnTo>
                      <a:lnTo>
                        <a:pt x="1857" y="1072"/>
                      </a:lnTo>
                      <a:lnTo>
                        <a:pt x="1857" y="1069"/>
                      </a:lnTo>
                      <a:lnTo>
                        <a:pt x="1852" y="1067"/>
                      </a:lnTo>
                      <a:lnTo>
                        <a:pt x="1848" y="1065"/>
                      </a:lnTo>
                      <a:lnTo>
                        <a:pt x="1858" y="1062"/>
                      </a:lnTo>
                      <a:lnTo>
                        <a:pt x="1868" y="1060"/>
                      </a:lnTo>
                      <a:lnTo>
                        <a:pt x="1872" y="1057"/>
                      </a:lnTo>
                      <a:lnTo>
                        <a:pt x="1876" y="1054"/>
                      </a:lnTo>
                      <a:lnTo>
                        <a:pt x="1877" y="1050"/>
                      </a:lnTo>
                      <a:lnTo>
                        <a:pt x="1879" y="1044"/>
                      </a:lnTo>
                      <a:lnTo>
                        <a:pt x="1879" y="1039"/>
                      </a:lnTo>
                      <a:lnTo>
                        <a:pt x="1877" y="1036"/>
                      </a:lnTo>
                      <a:lnTo>
                        <a:pt x="1873" y="1035"/>
                      </a:lnTo>
                      <a:lnTo>
                        <a:pt x="1872" y="1039"/>
                      </a:lnTo>
                      <a:lnTo>
                        <a:pt x="1844" y="1042"/>
                      </a:lnTo>
                      <a:lnTo>
                        <a:pt x="1834" y="1042"/>
                      </a:lnTo>
                      <a:lnTo>
                        <a:pt x="1815" y="1037"/>
                      </a:lnTo>
                      <a:lnTo>
                        <a:pt x="1821" y="1047"/>
                      </a:lnTo>
                      <a:lnTo>
                        <a:pt x="1811" y="1051"/>
                      </a:lnTo>
                      <a:lnTo>
                        <a:pt x="1814" y="1055"/>
                      </a:lnTo>
                      <a:lnTo>
                        <a:pt x="1819" y="1057"/>
                      </a:lnTo>
                      <a:lnTo>
                        <a:pt x="1823" y="1057"/>
                      </a:lnTo>
                      <a:lnTo>
                        <a:pt x="1828" y="1058"/>
                      </a:lnTo>
                      <a:lnTo>
                        <a:pt x="1829" y="1062"/>
                      </a:lnTo>
                      <a:lnTo>
                        <a:pt x="1832" y="1065"/>
                      </a:lnTo>
                      <a:lnTo>
                        <a:pt x="1836" y="1067"/>
                      </a:lnTo>
                      <a:lnTo>
                        <a:pt x="1841" y="1067"/>
                      </a:lnTo>
                      <a:lnTo>
                        <a:pt x="1839" y="1072"/>
                      </a:lnTo>
                      <a:lnTo>
                        <a:pt x="1836" y="1073"/>
                      </a:lnTo>
                      <a:lnTo>
                        <a:pt x="1833" y="1073"/>
                      </a:lnTo>
                      <a:lnTo>
                        <a:pt x="1832" y="1073"/>
                      </a:lnTo>
                      <a:lnTo>
                        <a:pt x="1828" y="1076"/>
                      </a:lnTo>
                      <a:lnTo>
                        <a:pt x="1823" y="1079"/>
                      </a:lnTo>
                      <a:lnTo>
                        <a:pt x="1821" y="1079"/>
                      </a:lnTo>
                      <a:lnTo>
                        <a:pt x="1818" y="1078"/>
                      </a:lnTo>
                      <a:lnTo>
                        <a:pt x="1811" y="1075"/>
                      </a:lnTo>
                      <a:lnTo>
                        <a:pt x="1804" y="1072"/>
                      </a:lnTo>
                      <a:lnTo>
                        <a:pt x="1794" y="1069"/>
                      </a:lnTo>
                      <a:lnTo>
                        <a:pt x="1792" y="1069"/>
                      </a:lnTo>
                      <a:lnTo>
                        <a:pt x="1787" y="1069"/>
                      </a:lnTo>
                      <a:lnTo>
                        <a:pt x="1786" y="1071"/>
                      </a:lnTo>
                      <a:lnTo>
                        <a:pt x="1783" y="1073"/>
                      </a:lnTo>
                      <a:lnTo>
                        <a:pt x="1780" y="1085"/>
                      </a:lnTo>
                      <a:lnTo>
                        <a:pt x="1774" y="1078"/>
                      </a:lnTo>
                      <a:lnTo>
                        <a:pt x="1768" y="1073"/>
                      </a:lnTo>
                      <a:lnTo>
                        <a:pt x="1762" y="1067"/>
                      </a:lnTo>
                      <a:lnTo>
                        <a:pt x="1760" y="1064"/>
                      </a:lnTo>
                      <a:lnTo>
                        <a:pt x="1760" y="1058"/>
                      </a:lnTo>
                      <a:lnTo>
                        <a:pt x="1790" y="1054"/>
                      </a:lnTo>
                      <a:lnTo>
                        <a:pt x="1786" y="1042"/>
                      </a:lnTo>
                      <a:lnTo>
                        <a:pt x="1772" y="1043"/>
                      </a:lnTo>
                      <a:lnTo>
                        <a:pt x="1767" y="1046"/>
                      </a:lnTo>
                      <a:lnTo>
                        <a:pt x="1762" y="1050"/>
                      </a:lnTo>
                      <a:lnTo>
                        <a:pt x="1758" y="1053"/>
                      </a:lnTo>
                      <a:lnTo>
                        <a:pt x="1754" y="1054"/>
                      </a:lnTo>
                      <a:lnTo>
                        <a:pt x="1749" y="1054"/>
                      </a:lnTo>
                      <a:lnTo>
                        <a:pt x="1744" y="1051"/>
                      </a:lnTo>
                      <a:lnTo>
                        <a:pt x="1739" y="1047"/>
                      </a:lnTo>
                      <a:lnTo>
                        <a:pt x="1735" y="1047"/>
                      </a:lnTo>
                      <a:lnTo>
                        <a:pt x="1731" y="1047"/>
                      </a:lnTo>
                      <a:lnTo>
                        <a:pt x="1728" y="1047"/>
                      </a:lnTo>
                      <a:lnTo>
                        <a:pt x="1725" y="1046"/>
                      </a:lnTo>
                      <a:lnTo>
                        <a:pt x="1720" y="1043"/>
                      </a:lnTo>
                      <a:lnTo>
                        <a:pt x="1717" y="1058"/>
                      </a:lnTo>
                      <a:lnTo>
                        <a:pt x="1724" y="1060"/>
                      </a:lnTo>
                      <a:lnTo>
                        <a:pt x="1731" y="1061"/>
                      </a:lnTo>
                      <a:lnTo>
                        <a:pt x="1742" y="1067"/>
                      </a:lnTo>
                      <a:lnTo>
                        <a:pt x="1740" y="1073"/>
                      </a:lnTo>
                      <a:lnTo>
                        <a:pt x="1742" y="1078"/>
                      </a:lnTo>
                      <a:lnTo>
                        <a:pt x="1742" y="1080"/>
                      </a:lnTo>
                      <a:lnTo>
                        <a:pt x="1744" y="1083"/>
                      </a:lnTo>
                      <a:lnTo>
                        <a:pt x="1749" y="1085"/>
                      </a:lnTo>
                      <a:lnTo>
                        <a:pt x="1753" y="1086"/>
                      </a:lnTo>
                      <a:lnTo>
                        <a:pt x="1758" y="1086"/>
                      </a:lnTo>
                      <a:lnTo>
                        <a:pt x="1767" y="1086"/>
                      </a:lnTo>
                      <a:lnTo>
                        <a:pt x="1776" y="1087"/>
                      </a:lnTo>
                      <a:lnTo>
                        <a:pt x="1760" y="1094"/>
                      </a:lnTo>
                      <a:lnTo>
                        <a:pt x="1765" y="1097"/>
                      </a:lnTo>
                      <a:lnTo>
                        <a:pt x="1769" y="1097"/>
                      </a:lnTo>
                      <a:lnTo>
                        <a:pt x="1783" y="1094"/>
                      </a:lnTo>
                      <a:lnTo>
                        <a:pt x="1797" y="1094"/>
                      </a:lnTo>
                      <a:lnTo>
                        <a:pt x="1804" y="1093"/>
                      </a:lnTo>
                      <a:lnTo>
                        <a:pt x="1812" y="1090"/>
                      </a:lnTo>
                      <a:lnTo>
                        <a:pt x="1811" y="1097"/>
                      </a:lnTo>
                      <a:lnTo>
                        <a:pt x="1811" y="1105"/>
                      </a:lnTo>
                      <a:lnTo>
                        <a:pt x="1814" y="1111"/>
                      </a:lnTo>
                      <a:lnTo>
                        <a:pt x="1818" y="1116"/>
                      </a:lnTo>
                      <a:lnTo>
                        <a:pt x="1833" y="1118"/>
                      </a:lnTo>
                      <a:lnTo>
                        <a:pt x="1848" y="1119"/>
                      </a:lnTo>
                      <a:lnTo>
                        <a:pt x="1855" y="1118"/>
                      </a:lnTo>
                      <a:lnTo>
                        <a:pt x="1864" y="1116"/>
                      </a:lnTo>
                      <a:lnTo>
                        <a:pt x="1870" y="1114"/>
                      </a:lnTo>
                      <a:lnTo>
                        <a:pt x="1877" y="1108"/>
                      </a:lnTo>
                      <a:lnTo>
                        <a:pt x="1869" y="1105"/>
                      </a:lnTo>
                      <a:lnTo>
                        <a:pt x="1873" y="1100"/>
                      </a:lnTo>
                      <a:lnTo>
                        <a:pt x="1875" y="1098"/>
                      </a:lnTo>
                      <a:lnTo>
                        <a:pt x="1876" y="1097"/>
                      </a:lnTo>
                      <a:lnTo>
                        <a:pt x="1882" y="1097"/>
                      </a:lnTo>
                      <a:lnTo>
                        <a:pt x="1887" y="1096"/>
                      </a:lnTo>
                      <a:lnTo>
                        <a:pt x="1893" y="1096"/>
                      </a:lnTo>
                      <a:lnTo>
                        <a:pt x="1897" y="1097"/>
                      </a:lnTo>
                      <a:lnTo>
                        <a:pt x="1904" y="1100"/>
                      </a:lnTo>
                      <a:lnTo>
                        <a:pt x="1909" y="1104"/>
                      </a:lnTo>
                      <a:lnTo>
                        <a:pt x="1915" y="1105"/>
                      </a:lnTo>
                      <a:lnTo>
                        <a:pt x="1923" y="1107"/>
                      </a:lnTo>
                      <a:lnTo>
                        <a:pt x="1913" y="1111"/>
                      </a:lnTo>
                      <a:lnTo>
                        <a:pt x="1913" y="1112"/>
                      </a:lnTo>
                      <a:lnTo>
                        <a:pt x="1924" y="1126"/>
                      </a:lnTo>
                      <a:lnTo>
                        <a:pt x="1936" y="1126"/>
                      </a:lnTo>
                      <a:lnTo>
                        <a:pt x="1940" y="1125"/>
                      </a:lnTo>
                      <a:lnTo>
                        <a:pt x="1944" y="1121"/>
                      </a:lnTo>
                      <a:lnTo>
                        <a:pt x="1947" y="1119"/>
                      </a:lnTo>
                      <a:lnTo>
                        <a:pt x="1949" y="1119"/>
                      </a:lnTo>
                      <a:lnTo>
                        <a:pt x="1960" y="1119"/>
                      </a:lnTo>
                      <a:lnTo>
                        <a:pt x="1947" y="1109"/>
                      </a:lnTo>
                      <a:lnTo>
                        <a:pt x="1954" y="1101"/>
                      </a:lnTo>
                      <a:lnTo>
                        <a:pt x="1960" y="1108"/>
                      </a:lnTo>
                      <a:lnTo>
                        <a:pt x="1962" y="1107"/>
                      </a:lnTo>
                      <a:lnTo>
                        <a:pt x="1970" y="1100"/>
                      </a:lnTo>
                      <a:lnTo>
                        <a:pt x="1977" y="1096"/>
                      </a:lnTo>
                      <a:lnTo>
                        <a:pt x="1985" y="1096"/>
                      </a:lnTo>
                      <a:lnTo>
                        <a:pt x="1998" y="1097"/>
                      </a:lnTo>
                      <a:lnTo>
                        <a:pt x="2001" y="1097"/>
                      </a:lnTo>
                      <a:lnTo>
                        <a:pt x="2006" y="1103"/>
                      </a:lnTo>
                      <a:lnTo>
                        <a:pt x="2013" y="1107"/>
                      </a:lnTo>
                      <a:lnTo>
                        <a:pt x="2019" y="1111"/>
                      </a:lnTo>
                      <a:lnTo>
                        <a:pt x="2021" y="1114"/>
                      </a:lnTo>
                      <a:lnTo>
                        <a:pt x="2024" y="1116"/>
                      </a:lnTo>
                      <a:lnTo>
                        <a:pt x="2024" y="1119"/>
                      </a:lnTo>
                      <a:lnTo>
                        <a:pt x="2024" y="1123"/>
                      </a:lnTo>
                      <a:lnTo>
                        <a:pt x="2031" y="1126"/>
                      </a:lnTo>
                      <a:lnTo>
                        <a:pt x="2038" y="1127"/>
                      </a:lnTo>
                      <a:lnTo>
                        <a:pt x="2046" y="1126"/>
                      </a:lnTo>
                      <a:lnTo>
                        <a:pt x="2055" y="1123"/>
                      </a:lnTo>
                      <a:lnTo>
                        <a:pt x="2056" y="1116"/>
                      </a:lnTo>
                      <a:lnTo>
                        <a:pt x="2057" y="1115"/>
                      </a:lnTo>
                      <a:lnTo>
                        <a:pt x="2060" y="1114"/>
                      </a:lnTo>
                      <a:lnTo>
                        <a:pt x="2066" y="1115"/>
                      </a:lnTo>
                      <a:lnTo>
                        <a:pt x="2078" y="1118"/>
                      </a:lnTo>
                      <a:lnTo>
                        <a:pt x="2074" y="1121"/>
                      </a:lnTo>
                      <a:lnTo>
                        <a:pt x="2071" y="1123"/>
                      </a:lnTo>
                      <a:lnTo>
                        <a:pt x="2068" y="1127"/>
                      </a:lnTo>
                      <a:lnTo>
                        <a:pt x="2064" y="1130"/>
                      </a:lnTo>
                      <a:lnTo>
                        <a:pt x="2059" y="1132"/>
                      </a:lnTo>
                      <a:lnTo>
                        <a:pt x="2053" y="1132"/>
                      </a:lnTo>
                      <a:lnTo>
                        <a:pt x="2050" y="1132"/>
                      </a:lnTo>
                      <a:lnTo>
                        <a:pt x="2048" y="1132"/>
                      </a:lnTo>
                      <a:lnTo>
                        <a:pt x="2042" y="1134"/>
                      </a:lnTo>
                      <a:lnTo>
                        <a:pt x="2037" y="1137"/>
                      </a:lnTo>
                      <a:lnTo>
                        <a:pt x="2024" y="1141"/>
                      </a:lnTo>
                      <a:lnTo>
                        <a:pt x="2012" y="1145"/>
                      </a:lnTo>
                      <a:lnTo>
                        <a:pt x="2006" y="1148"/>
                      </a:lnTo>
                      <a:lnTo>
                        <a:pt x="2001" y="1152"/>
                      </a:lnTo>
                      <a:lnTo>
                        <a:pt x="1996" y="1158"/>
                      </a:lnTo>
                      <a:lnTo>
                        <a:pt x="1999" y="1161"/>
                      </a:lnTo>
                      <a:lnTo>
                        <a:pt x="2003" y="1162"/>
                      </a:lnTo>
                      <a:lnTo>
                        <a:pt x="2006" y="1165"/>
                      </a:lnTo>
                      <a:lnTo>
                        <a:pt x="2006" y="1166"/>
                      </a:lnTo>
                      <a:lnTo>
                        <a:pt x="2006" y="1169"/>
                      </a:lnTo>
                      <a:lnTo>
                        <a:pt x="2009" y="1170"/>
                      </a:lnTo>
                      <a:lnTo>
                        <a:pt x="2016" y="1173"/>
                      </a:lnTo>
                      <a:lnTo>
                        <a:pt x="2024" y="1173"/>
                      </a:lnTo>
                      <a:lnTo>
                        <a:pt x="2024" y="1176"/>
                      </a:lnTo>
                      <a:lnTo>
                        <a:pt x="2001" y="1176"/>
                      </a:lnTo>
                      <a:lnTo>
                        <a:pt x="1995" y="1176"/>
                      </a:lnTo>
                      <a:lnTo>
                        <a:pt x="1991" y="1175"/>
                      </a:lnTo>
                      <a:lnTo>
                        <a:pt x="1990" y="1170"/>
                      </a:lnTo>
                      <a:lnTo>
                        <a:pt x="1990" y="1165"/>
                      </a:lnTo>
                      <a:lnTo>
                        <a:pt x="1977" y="1163"/>
                      </a:lnTo>
                      <a:lnTo>
                        <a:pt x="1972" y="1165"/>
                      </a:lnTo>
                      <a:lnTo>
                        <a:pt x="1969" y="1166"/>
                      </a:lnTo>
                      <a:lnTo>
                        <a:pt x="1966" y="1169"/>
                      </a:lnTo>
                      <a:lnTo>
                        <a:pt x="1965" y="1170"/>
                      </a:lnTo>
                      <a:lnTo>
                        <a:pt x="1962" y="1170"/>
                      </a:lnTo>
                      <a:lnTo>
                        <a:pt x="1955" y="1170"/>
                      </a:lnTo>
                      <a:lnTo>
                        <a:pt x="1952" y="1166"/>
                      </a:lnTo>
                      <a:lnTo>
                        <a:pt x="1966" y="1159"/>
                      </a:lnTo>
                      <a:lnTo>
                        <a:pt x="1962" y="1155"/>
                      </a:lnTo>
                      <a:lnTo>
                        <a:pt x="1958" y="1152"/>
                      </a:lnTo>
                      <a:lnTo>
                        <a:pt x="1954" y="1152"/>
                      </a:lnTo>
                      <a:lnTo>
                        <a:pt x="1948" y="1154"/>
                      </a:lnTo>
                      <a:lnTo>
                        <a:pt x="1944" y="1155"/>
                      </a:lnTo>
                      <a:lnTo>
                        <a:pt x="1941" y="1157"/>
                      </a:lnTo>
                      <a:lnTo>
                        <a:pt x="1937" y="1155"/>
                      </a:lnTo>
                      <a:lnTo>
                        <a:pt x="1933" y="1154"/>
                      </a:lnTo>
                      <a:lnTo>
                        <a:pt x="1929" y="1152"/>
                      </a:lnTo>
                      <a:lnTo>
                        <a:pt x="1926" y="1152"/>
                      </a:lnTo>
                      <a:lnTo>
                        <a:pt x="1915" y="1152"/>
                      </a:lnTo>
                      <a:lnTo>
                        <a:pt x="1911" y="1137"/>
                      </a:lnTo>
                      <a:lnTo>
                        <a:pt x="1904" y="1134"/>
                      </a:lnTo>
                      <a:lnTo>
                        <a:pt x="1904" y="1140"/>
                      </a:lnTo>
                      <a:lnTo>
                        <a:pt x="1901" y="1143"/>
                      </a:lnTo>
                      <a:lnTo>
                        <a:pt x="1898" y="1145"/>
                      </a:lnTo>
                      <a:lnTo>
                        <a:pt x="1894" y="1148"/>
                      </a:lnTo>
                      <a:lnTo>
                        <a:pt x="1886" y="1151"/>
                      </a:lnTo>
                      <a:lnTo>
                        <a:pt x="1882" y="1154"/>
                      </a:lnTo>
                      <a:lnTo>
                        <a:pt x="1879" y="1157"/>
                      </a:lnTo>
                      <a:lnTo>
                        <a:pt x="1882" y="1158"/>
                      </a:lnTo>
                      <a:lnTo>
                        <a:pt x="1886" y="1159"/>
                      </a:lnTo>
                      <a:lnTo>
                        <a:pt x="1893" y="1159"/>
                      </a:lnTo>
                      <a:lnTo>
                        <a:pt x="1901" y="1159"/>
                      </a:lnTo>
                      <a:lnTo>
                        <a:pt x="1904" y="1159"/>
                      </a:lnTo>
                      <a:lnTo>
                        <a:pt x="1908" y="1161"/>
                      </a:lnTo>
                      <a:lnTo>
                        <a:pt x="1908" y="1165"/>
                      </a:lnTo>
                      <a:lnTo>
                        <a:pt x="1908" y="1168"/>
                      </a:lnTo>
                      <a:lnTo>
                        <a:pt x="1912" y="1170"/>
                      </a:lnTo>
                      <a:lnTo>
                        <a:pt x="1918" y="1172"/>
                      </a:lnTo>
                      <a:lnTo>
                        <a:pt x="1911" y="1175"/>
                      </a:lnTo>
                      <a:lnTo>
                        <a:pt x="1902" y="1175"/>
                      </a:lnTo>
                      <a:lnTo>
                        <a:pt x="1888" y="1173"/>
                      </a:lnTo>
                      <a:lnTo>
                        <a:pt x="1868" y="1170"/>
                      </a:lnTo>
                      <a:lnTo>
                        <a:pt x="1868" y="1151"/>
                      </a:lnTo>
                      <a:lnTo>
                        <a:pt x="1864" y="1154"/>
                      </a:lnTo>
                      <a:lnTo>
                        <a:pt x="1859" y="1157"/>
                      </a:lnTo>
                      <a:lnTo>
                        <a:pt x="1850" y="1159"/>
                      </a:lnTo>
                      <a:lnTo>
                        <a:pt x="1841" y="1159"/>
                      </a:lnTo>
                      <a:lnTo>
                        <a:pt x="1832" y="1158"/>
                      </a:lnTo>
                      <a:lnTo>
                        <a:pt x="1828" y="1158"/>
                      </a:lnTo>
                      <a:lnTo>
                        <a:pt x="1825" y="1158"/>
                      </a:lnTo>
                      <a:lnTo>
                        <a:pt x="1822" y="1161"/>
                      </a:lnTo>
                      <a:lnTo>
                        <a:pt x="1821" y="1163"/>
                      </a:lnTo>
                      <a:lnTo>
                        <a:pt x="1818" y="1168"/>
                      </a:lnTo>
                      <a:lnTo>
                        <a:pt x="1812" y="1173"/>
                      </a:lnTo>
                      <a:lnTo>
                        <a:pt x="1804" y="1170"/>
                      </a:lnTo>
                      <a:lnTo>
                        <a:pt x="1794" y="1168"/>
                      </a:lnTo>
                      <a:lnTo>
                        <a:pt x="1790" y="1166"/>
                      </a:lnTo>
                      <a:lnTo>
                        <a:pt x="1785" y="1166"/>
                      </a:lnTo>
                      <a:lnTo>
                        <a:pt x="1779" y="1168"/>
                      </a:lnTo>
                      <a:lnTo>
                        <a:pt x="1775" y="1170"/>
                      </a:lnTo>
                      <a:lnTo>
                        <a:pt x="1776" y="1165"/>
                      </a:lnTo>
                      <a:lnTo>
                        <a:pt x="1776" y="1161"/>
                      </a:lnTo>
                      <a:lnTo>
                        <a:pt x="1774" y="1157"/>
                      </a:lnTo>
                      <a:lnTo>
                        <a:pt x="1769" y="1151"/>
                      </a:lnTo>
                      <a:lnTo>
                        <a:pt x="1760" y="1155"/>
                      </a:lnTo>
                      <a:lnTo>
                        <a:pt x="1753" y="1161"/>
                      </a:lnTo>
                      <a:lnTo>
                        <a:pt x="1749" y="1161"/>
                      </a:lnTo>
                      <a:lnTo>
                        <a:pt x="1743" y="1161"/>
                      </a:lnTo>
                      <a:lnTo>
                        <a:pt x="1740" y="1161"/>
                      </a:lnTo>
                      <a:lnTo>
                        <a:pt x="1736" y="1162"/>
                      </a:lnTo>
                      <a:lnTo>
                        <a:pt x="1729" y="1168"/>
                      </a:lnTo>
                      <a:lnTo>
                        <a:pt x="1725" y="1169"/>
                      </a:lnTo>
                      <a:lnTo>
                        <a:pt x="1722" y="1170"/>
                      </a:lnTo>
                      <a:lnTo>
                        <a:pt x="1721" y="1169"/>
                      </a:lnTo>
                      <a:lnTo>
                        <a:pt x="1717" y="1168"/>
                      </a:lnTo>
                      <a:lnTo>
                        <a:pt x="1714" y="1169"/>
                      </a:lnTo>
                      <a:lnTo>
                        <a:pt x="1706" y="1170"/>
                      </a:lnTo>
                      <a:lnTo>
                        <a:pt x="1699" y="1169"/>
                      </a:lnTo>
                      <a:lnTo>
                        <a:pt x="1693" y="1166"/>
                      </a:lnTo>
                      <a:lnTo>
                        <a:pt x="1688" y="1161"/>
                      </a:lnTo>
                      <a:lnTo>
                        <a:pt x="1672" y="1162"/>
                      </a:lnTo>
                      <a:lnTo>
                        <a:pt x="1677" y="1151"/>
                      </a:lnTo>
                      <a:lnTo>
                        <a:pt x="1671" y="1151"/>
                      </a:lnTo>
                      <a:lnTo>
                        <a:pt x="1668" y="1151"/>
                      </a:lnTo>
                      <a:lnTo>
                        <a:pt x="1660" y="1154"/>
                      </a:lnTo>
                      <a:lnTo>
                        <a:pt x="1653" y="1155"/>
                      </a:lnTo>
                      <a:lnTo>
                        <a:pt x="1636" y="1152"/>
                      </a:lnTo>
                      <a:lnTo>
                        <a:pt x="1631" y="1152"/>
                      </a:lnTo>
                      <a:lnTo>
                        <a:pt x="1625" y="1152"/>
                      </a:lnTo>
                      <a:lnTo>
                        <a:pt x="1620" y="1154"/>
                      </a:lnTo>
                      <a:lnTo>
                        <a:pt x="1617" y="1155"/>
                      </a:lnTo>
                      <a:lnTo>
                        <a:pt x="1614" y="1158"/>
                      </a:lnTo>
                      <a:lnTo>
                        <a:pt x="1613" y="1161"/>
                      </a:lnTo>
                      <a:lnTo>
                        <a:pt x="1610" y="1162"/>
                      </a:lnTo>
                      <a:lnTo>
                        <a:pt x="1606" y="1162"/>
                      </a:lnTo>
                      <a:lnTo>
                        <a:pt x="1603" y="1162"/>
                      </a:lnTo>
                      <a:lnTo>
                        <a:pt x="1546" y="1155"/>
                      </a:lnTo>
                      <a:lnTo>
                        <a:pt x="1533" y="1154"/>
                      </a:lnTo>
                      <a:lnTo>
                        <a:pt x="1533" y="1144"/>
                      </a:lnTo>
                      <a:lnTo>
                        <a:pt x="1548" y="1140"/>
                      </a:lnTo>
                      <a:lnTo>
                        <a:pt x="1535" y="1134"/>
                      </a:lnTo>
                      <a:lnTo>
                        <a:pt x="1519" y="1132"/>
                      </a:lnTo>
                      <a:lnTo>
                        <a:pt x="1513" y="1132"/>
                      </a:lnTo>
                      <a:lnTo>
                        <a:pt x="1509" y="1134"/>
                      </a:lnTo>
                      <a:lnTo>
                        <a:pt x="1506" y="1139"/>
                      </a:lnTo>
                      <a:lnTo>
                        <a:pt x="1506" y="1144"/>
                      </a:lnTo>
                      <a:lnTo>
                        <a:pt x="1509" y="1151"/>
                      </a:lnTo>
                      <a:lnTo>
                        <a:pt x="1502" y="1150"/>
                      </a:lnTo>
                      <a:lnTo>
                        <a:pt x="1495" y="1148"/>
                      </a:lnTo>
                      <a:lnTo>
                        <a:pt x="1488" y="1150"/>
                      </a:lnTo>
                      <a:lnTo>
                        <a:pt x="1481" y="1151"/>
                      </a:lnTo>
                      <a:lnTo>
                        <a:pt x="1476" y="1152"/>
                      </a:lnTo>
                      <a:lnTo>
                        <a:pt x="1470" y="1154"/>
                      </a:lnTo>
                      <a:lnTo>
                        <a:pt x="1458" y="1152"/>
                      </a:lnTo>
                      <a:lnTo>
                        <a:pt x="1447" y="1152"/>
                      </a:lnTo>
                      <a:lnTo>
                        <a:pt x="1437" y="1151"/>
                      </a:lnTo>
                      <a:lnTo>
                        <a:pt x="1451" y="1141"/>
                      </a:lnTo>
                      <a:lnTo>
                        <a:pt x="1450" y="1137"/>
                      </a:lnTo>
                      <a:lnTo>
                        <a:pt x="1448" y="1136"/>
                      </a:lnTo>
                      <a:lnTo>
                        <a:pt x="1445" y="1134"/>
                      </a:lnTo>
                      <a:lnTo>
                        <a:pt x="1443" y="1134"/>
                      </a:lnTo>
                      <a:lnTo>
                        <a:pt x="1432" y="1137"/>
                      </a:lnTo>
                      <a:lnTo>
                        <a:pt x="1421" y="1141"/>
                      </a:lnTo>
                      <a:lnTo>
                        <a:pt x="1412" y="1145"/>
                      </a:lnTo>
                      <a:lnTo>
                        <a:pt x="1408" y="1147"/>
                      </a:lnTo>
                      <a:lnTo>
                        <a:pt x="1404" y="1147"/>
                      </a:lnTo>
                      <a:lnTo>
                        <a:pt x="1398" y="1145"/>
                      </a:lnTo>
                      <a:lnTo>
                        <a:pt x="1391" y="1147"/>
                      </a:lnTo>
                      <a:lnTo>
                        <a:pt x="1386" y="1148"/>
                      </a:lnTo>
                      <a:lnTo>
                        <a:pt x="1380" y="1148"/>
                      </a:lnTo>
                      <a:lnTo>
                        <a:pt x="1375" y="1147"/>
                      </a:lnTo>
                      <a:lnTo>
                        <a:pt x="1371" y="1143"/>
                      </a:lnTo>
                      <a:lnTo>
                        <a:pt x="1365" y="1147"/>
                      </a:lnTo>
                      <a:lnTo>
                        <a:pt x="1360" y="1148"/>
                      </a:lnTo>
                      <a:lnTo>
                        <a:pt x="1354" y="1147"/>
                      </a:lnTo>
                      <a:lnTo>
                        <a:pt x="1349" y="1143"/>
                      </a:lnTo>
                      <a:lnTo>
                        <a:pt x="1346" y="1143"/>
                      </a:lnTo>
                      <a:lnTo>
                        <a:pt x="1342" y="1143"/>
                      </a:lnTo>
                      <a:lnTo>
                        <a:pt x="1310" y="1143"/>
                      </a:lnTo>
                      <a:lnTo>
                        <a:pt x="1307" y="1143"/>
                      </a:lnTo>
                      <a:lnTo>
                        <a:pt x="1304" y="1143"/>
                      </a:lnTo>
                      <a:lnTo>
                        <a:pt x="1297" y="1145"/>
                      </a:lnTo>
                      <a:lnTo>
                        <a:pt x="1292" y="1145"/>
                      </a:lnTo>
                      <a:lnTo>
                        <a:pt x="1286" y="1144"/>
                      </a:lnTo>
                      <a:lnTo>
                        <a:pt x="1281" y="1140"/>
                      </a:lnTo>
                      <a:lnTo>
                        <a:pt x="1279" y="1139"/>
                      </a:lnTo>
                      <a:lnTo>
                        <a:pt x="1277" y="1139"/>
                      </a:lnTo>
                      <a:lnTo>
                        <a:pt x="1268" y="1139"/>
                      </a:lnTo>
                      <a:lnTo>
                        <a:pt x="1253" y="1139"/>
                      </a:lnTo>
                      <a:lnTo>
                        <a:pt x="1246" y="1137"/>
                      </a:lnTo>
                      <a:lnTo>
                        <a:pt x="1238" y="1136"/>
                      </a:lnTo>
                      <a:lnTo>
                        <a:pt x="1234" y="1134"/>
                      </a:lnTo>
                      <a:lnTo>
                        <a:pt x="1228" y="1134"/>
                      </a:lnTo>
                      <a:lnTo>
                        <a:pt x="1224" y="1136"/>
                      </a:lnTo>
                      <a:lnTo>
                        <a:pt x="1218" y="1139"/>
                      </a:lnTo>
                      <a:lnTo>
                        <a:pt x="1213" y="1140"/>
                      </a:lnTo>
                      <a:lnTo>
                        <a:pt x="1207" y="1141"/>
                      </a:lnTo>
                      <a:lnTo>
                        <a:pt x="1196" y="1140"/>
                      </a:lnTo>
                      <a:lnTo>
                        <a:pt x="1177" y="1137"/>
                      </a:lnTo>
                      <a:lnTo>
                        <a:pt x="1167" y="1136"/>
                      </a:lnTo>
                      <a:lnTo>
                        <a:pt x="1157" y="1139"/>
                      </a:lnTo>
                      <a:lnTo>
                        <a:pt x="1155" y="1139"/>
                      </a:lnTo>
                      <a:lnTo>
                        <a:pt x="1152" y="1137"/>
                      </a:lnTo>
                      <a:lnTo>
                        <a:pt x="1144" y="1134"/>
                      </a:lnTo>
                      <a:lnTo>
                        <a:pt x="1134" y="1133"/>
                      </a:lnTo>
                      <a:lnTo>
                        <a:pt x="1126" y="1133"/>
                      </a:lnTo>
                      <a:lnTo>
                        <a:pt x="1116" y="1132"/>
                      </a:lnTo>
                      <a:lnTo>
                        <a:pt x="1105" y="1130"/>
                      </a:lnTo>
                      <a:lnTo>
                        <a:pt x="1102" y="1129"/>
                      </a:lnTo>
                      <a:lnTo>
                        <a:pt x="1098" y="1130"/>
                      </a:lnTo>
                      <a:lnTo>
                        <a:pt x="1091" y="1132"/>
                      </a:lnTo>
                      <a:lnTo>
                        <a:pt x="1083" y="1133"/>
                      </a:lnTo>
                      <a:lnTo>
                        <a:pt x="1066" y="1132"/>
                      </a:lnTo>
                      <a:lnTo>
                        <a:pt x="1051" y="1130"/>
                      </a:lnTo>
                      <a:lnTo>
                        <a:pt x="1034" y="1129"/>
                      </a:lnTo>
                      <a:lnTo>
                        <a:pt x="1026" y="1130"/>
                      </a:lnTo>
                      <a:lnTo>
                        <a:pt x="1018" y="1132"/>
                      </a:lnTo>
                      <a:lnTo>
                        <a:pt x="1016" y="1127"/>
                      </a:lnTo>
                      <a:lnTo>
                        <a:pt x="1016" y="1125"/>
                      </a:lnTo>
                      <a:lnTo>
                        <a:pt x="1015" y="1123"/>
                      </a:lnTo>
                      <a:lnTo>
                        <a:pt x="1011" y="1122"/>
                      </a:lnTo>
                      <a:lnTo>
                        <a:pt x="1005" y="1121"/>
                      </a:lnTo>
                      <a:lnTo>
                        <a:pt x="1004" y="1125"/>
                      </a:lnTo>
                      <a:lnTo>
                        <a:pt x="1002" y="1127"/>
                      </a:lnTo>
                      <a:lnTo>
                        <a:pt x="1000" y="1130"/>
                      </a:lnTo>
                      <a:lnTo>
                        <a:pt x="995" y="1132"/>
                      </a:lnTo>
                      <a:lnTo>
                        <a:pt x="991" y="1130"/>
                      </a:lnTo>
                      <a:lnTo>
                        <a:pt x="989" y="1129"/>
                      </a:lnTo>
                      <a:lnTo>
                        <a:pt x="987" y="1126"/>
                      </a:lnTo>
                      <a:lnTo>
                        <a:pt x="986" y="1123"/>
                      </a:lnTo>
                      <a:lnTo>
                        <a:pt x="980" y="1132"/>
                      </a:lnTo>
                      <a:lnTo>
                        <a:pt x="972" y="1129"/>
                      </a:lnTo>
                      <a:lnTo>
                        <a:pt x="958" y="1126"/>
                      </a:lnTo>
                      <a:lnTo>
                        <a:pt x="946" y="1125"/>
                      </a:lnTo>
                      <a:lnTo>
                        <a:pt x="919" y="1123"/>
                      </a:lnTo>
                      <a:lnTo>
                        <a:pt x="908" y="1122"/>
                      </a:lnTo>
                      <a:lnTo>
                        <a:pt x="905" y="1121"/>
                      </a:lnTo>
                      <a:lnTo>
                        <a:pt x="901" y="1118"/>
                      </a:lnTo>
                      <a:lnTo>
                        <a:pt x="879" y="1123"/>
                      </a:lnTo>
                      <a:lnTo>
                        <a:pt x="874" y="1119"/>
                      </a:lnTo>
                      <a:lnTo>
                        <a:pt x="869" y="1114"/>
                      </a:lnTo>
                      <a:lnTo>
                        <a:pt x="865" y="1111"/>
                      </a:lnTo>
                      <a:lnTo>
                        <a:pt x="863" y="1109"/>
                      </a:lnTo>
                      <a:lnTo>
                        <a:pt x="860" y="1109"/>
                      </a:lnTo>
                      <a:lnTo>
                        <a:pt x="854" y="1111"/>
                      </a:lnTo>
                      <a:lnTo>
                        <a:pt x="850" y="1112"/>
                      </a:lnTo>
                      <a:lnTo>
                        <a:pt x="847" y="1116"/>
                      </a:lnTo>
                      <a:lnTo>
                        <a:pt x="846" y="1121"/>
                      </a:lnTo>
                      <a:lnTo>
                        <a:pt x="828" y="1122"/>
                      </a:lnTo>
                      <a:lnTo>
                        <a:pt x="820" y="1121"/>
                      </a:lnTo>
                      <a:lnTo>
                        <a:pt x="810" y="1118"/>
                      </a:lnTo>
                      <a:lnTo>
                        <a:pt x="807" y="1118"/>
                      </a:lnTo>
                      <a:lnTo>
                        <a:pt x="803" y="1119"/>
                      </a:lnTo>
                      <a:lnTo>
                        <a:pt x="796" y="1122"/>
                      </a:lnTo>
                      <a:lnTo>
                        <a:pt x="791" y="1123"/>
                      </a:lnTo>
                      <a:lnTo>
                        <a:pt x="784" y="1122"/>
                      </a:lnTo>
                      <a:lnTo>
                        <a:pt x="778" y="1118"/>
                      </a:lnTo>
                      <a:lnTo>
                        <a:pt x="774" y="1115"/>
                      </a:lnTo>
                      <a:lnTo>
                        <a:pt x="768" y="1114"/>
                      </a:lnTo>
                      <a:lnTo>
                        <a:pt x="763" y="1114"/>
                      </a:lnTo>
                      <a:lnTo>
                        <a:pt x="756" y="1118"/>
                      </a:lnTo>
                      <a:lnTo>
                        <a:pt x="753" y="1119"/>
                      </a:lnTo>
                      <a:lnTo>
                        <a:pt x="749" y="1121"/>
                      </a:lnTo>
                      <a:lnTo>
                        <a:pt x="745" y="1119"/>
                      </a:lnTo>
                      <a:lnTo>
                        <a:pt x="741" y="1119"/>
                      </a:lnTo>
                      <a:lnTo>
                        <a:pt x="735" y="1116"/>
                      </a:lnTo>
                      <a:lnTo>
                        <a:pt x="730" y="1115"/>
                      </a:lnTo>
                      <a:lnTo>
                        <a:pt x="724" y="1115"/>
                      </a:lnTo>
                      <a:lnTo>
                        <a:pt x="717" y="1118"/>
                      </a:lnTo>
                      <a:lnTo>
                        <a:pt x="716" y="1119"/>
                      </a:lnTo>
                      <a:lnTo>
                        <a:pt x="713" y="1119"/>
                      </a:lnTo>
                      <a:lnTo>
                        <a:pt x="706" y="1118"/>
                      </a:lnTo>
                      <a:lnTo>
                        <a:pt x="706" y="1114"/>
                      </a:lnTo>
                      <a:lnTo>
                        <a:pt x="707" y="1108"/>
                      </a:lnTo>
                      <a:lnTo>
                        <a:pt x="710" y="1105"/>
                      </a:lnTo>
                      <a:lnTo>
                        <a:pt x="713" y="1101"/>
                      </a:lnTo>
                      <a:lnTo>
                        <a:pt x="714" y="1098"/>
                      </a:lnTo>
                      <a:lnTo>
                        <a:pt x="716" y="1097"/>
                      </a:lnTo>
                      <a:lnTo>
                        <a:pt x="713" y="1096"/>
                      </a:lnTo>
                      <a:lnTo>
                        <a:pt x="710" y="1094"/>
                      </a:lnTo>
                      <a:lnTo>
                        <a:pt x="705" y="1103"/>
                      </a:lnTo>
                      <a:lnTo>
                        <a:pt x="701" y="1107"/>
                      </a:lnTo>
                      <a:lnTo>
                        <a:pt x="698" y="1108"/>
                      </a:lnTo>
                      <a:lnTo>
                        <a:pt x="694" y="1109"/>
                      </a:lnTo>
                      <a:lnTo>
                        <a:pt x="687" y="1111"/>
                      </a:lnTo>
                      <a:lnTo>
                        <a:pt x="681" y="1114"/>
                      </a:lnTo>
                      <a:lnTo>
                        <a:pt x="677" y="1115"/>
                      </a:lnTo>
                      <a:lnTo>
                        <a:pt x="673" y="1116"/>
                      </a:lnTo>
                      <a:lnTo>
                        <a:pt x="665" y="1118"/>
                      </a:lnTo>
                      <a:lnTo>
                        <a:pt x="658" y="1116"/>
                      </a:lnTo>
                      <a:lnTo>
                        <a:pt x="651" y="1114"/>
                      </a:lnTo>
                      <a:lnTo>
                        <a:pt x="645" y="1111"/>
                      </a:lnTo>
                      <a:lnTo>
                        <a:pt x="640" y="1105"/>
                      </a:lnTo>
                      <a:lnTo>
                        <a:pt x="637" y="1103"/>
                      </a:lnTo>
                      <a:lnTo>
                        <a:pt x="633" y="1101"/>
                      </a:lnTo>
                      <a:lnTo>
                        <a:pt x="631" y="1103"/>
                      </a:lnTo>
                      <a:lnTo>
                        <a:pt x="633" y="1105"/>
                      </a:lnTo>
                      <a:lnTo>
                        <a:pt x="633" y="1109"/>
                      </a:lnTo>
                      <a:lnTo>
                        <a:pt x="633" y="1112"/>
                      </a:lnTo>
                      <a:lnTo>
                        <a:pt x="630" y="1115"/>
                      </a:lnTo>
                      <a:lnTo>
                        <a:pt x="626" y="1116"/>
                      </a:lnTo>
                      <a:lnTo>
                        <a:pt x="623" y="1115"/>
                      </a:lnTo>
                      <a:lnTo>
                        <a:pt x="620" y="1112"/>
                      </a:lnTo>
                      <a:lnTo>
                        <a:pt x="617" y="1111"/>
                      </a:lnTo>
                      <a:lnTo>
                        <a:pt x="611" y="1111"/>
                      </a:lnTo>
                      <a:lnTo>
                        <a:pt x="597" y="1112"/>
                      </a:lnTo>
                      <a:lnTo>
                        <a:pt x="579" y="1115"/>
                      </a:lnTo>
                      <a:lnTo>
                        <a:pt x="581" y="1108"/>
                      </a:lnTo>
                      <a:lnTo>
                        <a:pt x="584" y="1103"/>
                      </a:lnTo>
                      <a:lnTo>
                        <a:pt x="577" y="1101"/>
                      </a:lnTo>
                      <a:lnTo>
                        <a:pt x="569" y="1101"/>
                      </a:lnTo>
                      <a:lnTo>
                        <a:pt x="555" y="1105"/>
                      </a:lnTo>
                      <a:lnTo>
                        <a:pt x="550" y="1108"/>
                      </a:lnTo>
                      <a:lnTo>
                        <a:pt x="544" y="1114"/>
                      </a:lnTo>
                      <a:lnTo>
                        <a:pt x="543" y="1112"/>
                      </a:lnTo>
                      <a:lnTo>
                        <a:pt x="540" y="1111"/>
                      </a:lnTo>
                      <a:lnTo>
                        <a:pt x="525" y="1112"/>
                      </a:lnTo>
                      <a:lnTo>
                        <a:pt x="511" y="1112"/>
                      </a:lnTo>
                      <a:lnTo>
                        <a:pt x="496" y="1112"/>
                      </a:lnTo>
                      <a:lnTo>
                        <a:pt x="482" y="1112"/>
                      </a:lnTo>
                      <a:lnTo>
                        <a:pt x="478" y="1112"/>
                      </a:lnTo>
                      <a:lnTo>
                        <a:pt x="475" y="1112"/>
                      </a:lnTo>
                      <a:lnTo>
                        <a:pt x="469" y="1111"/>
                      </a:lnTo>
                      <a:lnTo>
                        <a:pt x="462" y="1111"/>
                      </a:lnTo>
                      <a:lnTo>
                        <a:pt x="449" y="1112"/>
                      </a:lnTo>
                      <a:lnTo>
                        <a:pt x="436" y="1114"/>
                      </a:lnTo>
                      <a:lnTo>
                        <a:pt x="422" y="1115"/>
                      </a:lnTo>
                      <a:lnTo>
                        <a:pt x="417" y="1115"/>
                      </a:lnTo>
                      <a:lnTo>
                        <a:pt x="413" y="1115"/>
                      </a:lnTo>
                      <a:lnTo>
                        <a:pt x="407" y="1112"/>
                      </a:lnTo>
                      <a:lnTo>
                        <a:pt x="401" y="1109"/>
                      </a:lnTo>
                      <a:lnTo>
                        <a:pt x="390" y="1108"/>
                      </a:lnTo>
                      <a:lnTo>
                        <a:pt x="378" y="1109"/>
                      </a:lnTo>
                      <a:lnTo>
                        <a:pt x="367" y="1111"/>
                      </a:lnTo>
                      <a:lnTo>
                        <a:pt x="347" y="1114"/>
                      </a:lnTo>
                      <a:lnTo>
                        <a:pt x="328" y="1115"/>
                      </a:lnTo>
                      <a:lnTo>
                        <a:pt x="324" y="1115"/>
                      </a:lnTo>
                      <a:lnTo>
                        <a:pt x="320" y="1112"/>
                      </a:lnTo>
                      <a:lnTo>
                        <a:pt x="311" y="1107"/>
                      </a:lnTo>
                      <a:lnTo>
                        <a:pt x="305" y="1111"/>
                      </a:lnTo>
                      <a:lnTo>
                        <a:pt x="299" y="1112"/>
                      </a:lnTo>
                      <a:lnTo>
                        <a:pt x="295" y="1111"/>
                      </a:lnTo>
                      <a:lnTo>
                        <a:pt x="288" y="1105"/>
                      </a:lnTo>
                      <a:lnTo>
                        <a:pt x="284" y="1104"/>
                      </a:lnTo>
                      <a:lnTo>
                        <a:pt x="281" y="1104"/>
                      </a:lnTo>
                      <a:lnTo>
                        <a:pt x="278" y="1104"/>
                      </a:lnTo>
                      <a:lnTo>
                        <a:pt x="275" y="1105"/>
                      </a:lnTo>
                      <a:lnTo>
                        <a:pt x="266" y="1109"/>
                      </a:lnTo>
                      <a:lnTo>
                        <a:pt x="257" y="1111"/>
                      </a:lnTo>
                      <a:lnTo>
                        <a:pt x="249" y="1109"/>
                      </a:lnTo>
                      <a:lnTo>
                        <a:pt x="241" y="1105"/>
                      </a:lnTo>
                      <a:lnTo>
                        <a:pt x="237" y="1103"/>
                      </a:lnTo>
                      <a:lnTo>
                        <a:pt x="233" y="1103"/>
                      </a:lnTo>
                      <a:lnTo>
                        <a:pt x="227" y="1103"/>
                      </a:lnTo>
                      <a:lnTo>
                        <a:pt x="223" y="1104"/>
                      </a:lnTo>
                      <a:lnTo>
                        <a:pt x="216" y="1105"/>
                      </a:lnTo>
                      <a:lnTo>
                        <a:pt x="209" y="1105"/>
                      </a:lnTo>
                      <a:lnTo>
                        <a:pt x="202" y="1104"/>
                      </a:lnTo>
                      <a:lnTo>
                        <a:pt x="195" y="1103"/>
                      </a:lnTo>
                      <a:lnTo>
                        <a:pt x="194" y="1101"/>
                      </a:lnTo>
                      <a:lnTo>
                        <a:pt x="192" y="1100"/>
                      </a:lnTo>
                      <a:lnTo>
                        <a:pt x="191" y="1094"/>
                      </a:lnTo>
                      <a:lnTo>
                        <a:pt x="191" y="1091"/>
                      </a:lnTo>
                      <a:lnTo>
                        <a:pt x="192" y="1087"/>
                      </a:lnTo>
                      <a:lnTo>
                        <a:pt x="195" y="1085"/>
                      </a:lnTo>
                      <a:lnTo>
                        <a:pt x="199" y="1082"/>
                      </a:lnTo>
                      <a:lnTo>
                        <a:pt x="202" y="1083"/>
                      </a:lnTo>
                      <a:lnTo>
                        <a:pt x="205" y="1085"/>
                      </a:lnTo>
                      <a:lnTo>
                        <a:pt x="206" y="1087"/>
                      </a:lnTo>
                      <a:lnTo>
                        <a:pt x="205" y="1093"/>
                      </a:lnTo>
                      <a:lnTo>
                        <a:pt x="206" y="1097"/>
                      </a:lnTo>
                      <a:lnTo>
                        <a:pt x="216" y="1097"/>
                      </a:lnTo>
                      <a:lnTo>
                        <a:pt x="220" y="1080"/>
                      </a:lnTo>
                      <a:lnTo>
                        <a:pt x="231" y="1076"/>
                      </a:lnTo>
                      <a:lnTo>
                        <a:pt x="237" y="1075"/>
                      </a:lnTo>
                      <a:lnTo>
                        <a:pt x="244" y="1076"/>
                      </a:lnTo>
                      <a:lnTo>
                        <a:pt x="246" y="1075"/>
                      </a:lnTo>
                      <a:lnTo>
                        <a:pt x="248" y="1072"/>
                      </a:lnTo>
                      <a:lnTo>
                        <a:pt x="248" y="1068"/>
                      </a:lnTo>
                      <a:lnTo>
                        <a:pt x="246" y="1064"/>
                      </a:lnTo>
                      <a:lnTo>
                        <a:pt x="273" y="1054"/>
                      </a:lnTo>
                      <a:lnTo>
                        <a:pt x="269" y="1051"/>
                      </a:lnTo>
                      <a:lnTo>
                        <a:pt x="266" y="1049"/>
                      </a:lnTo>
                      <a:lnTo>
                        <a:pt x="260" y="1050"/>
                      </a:lnTo>
                      <a:lnTo>
                        <a:pt x="255" y="1050"/>
                      </a:lnTo>
                      <a:lnTo>
                        <a:pt x="249" y="1047"/>
                      </a:lnTo>
                      <a:lnTo>
                        <a:pt x="244" y="1043"/>
                      </a:lnTo>
                      <a:lnTo>
                        <a:pt x="235" y="1053"/>
                      </a:lnTo>
                      <a:lnTo>
                        <a:pt x="231" y="1055"/>
                      </a:lnTo>
                      <a:lnTo>
                        <a:pt x="227" y="1058"/>
                      </a:lnTo>
                      <a:lnTo>
                        <a:pt x="223" y="1061"/>
                      </a:lnTo>
                      <a:lnTo>
                        <a:pt x="216" y="1061"/>
                      </a:lnTo>
                      <a:lnTo>
                        <a:pt x="210" y="1060"/>
                      </a:lnTo>
                      <a:lnTo>
                        <a:pt x="206" y="1057"/>
                      </a:lnTo>
                      <a:lnTo>
                        <a:pt x="201" y="1051"/>
                      </a:lnTo>
                      <a:lnTo>
                        <a:pt x="194" y="1047"/>
                      </a:lnTo>
                      <a:lnTo>
                        <a:pt x="195" y="1033"/>
                      </a:lnTo>
                      <a:lnTo>
                        <a:pt x="203" y="1037"/>
                      </a:lnTo>
                      <a:lnTo>
                        <a:pt x="212" y="1040"/>
                      </a:lnTo>
                      <a:lnTo>
                        <a:pt x="220" y="1040"/>
                      </a:lnTo>
                      <a:lnTo>
                        <a:pt x="230" y="1039"/>
                      </a:lnTo>
                      <a:lnTo>
                        <a:pt x="233" y="1035"/>
                      </a:lnTo>
                      <a:lnTo>
                        <a:pt x="234" y="1031"/>
                      </a:lnTo>
                      <a:lnTo>
                        <a:pt x="235" y="1024"/>
                      </a:lnTo>
                      <a:lnTo>
                        <a:pt x="234" y="1019"/>
                      </a:lnTo>
                      <a:lnTo>
                        <a:pt x="233" y="1017"/>
                      </a:lnTo>
                      <a:lnTo>
                        <a:pt x="230" y="1014"/>
                      </a:lnTo>
                      <a:lnTo>
                        <a:pt x="226" y="1014"/>
                      </a:lnTo>
                      <a:lnTo>
                        <a:pt x="217" y="1017"/>
                      </a:lnTo>
                      <a:lnTo>
                        <a:pt x="213" y="1035"/>
                      </a:lnTo>
                      <a:lnTo>
                        <a:pt x="209" y="1033"/>
                      </a:lnTo>
                      <a:lnTo>
                        <a:pt x="210" y="1018"/>
                      </a:lnTo>
                      <a:lnTo>
                        <a:pt x="206" y="1015"/>
                      </a:lnTo>
                      <a:lnTo>
                        <a:pt x="203" y="1017"/>
                      </a:lnTo>
                      <a:lnTo>
                        <a:pt x="197" y="1021"/>
                      </a:lnTo>
                      <a:lnTo>
                        <a:pt x="188" y="1018"/>
                      </a:lnTo>
                      <a:lnTo>
                        <a:pt x="188" y="1003"/>
                      </a:lnTo>
                      <a:lnTo>
                        <a:pt x="197" y="993"/>
                      </a:lnTo>
                      <a:lnTo>
                        <a:pt x="197" y="990"/>
                      </a:lnTo>
                      <a:lnTo>
                        <a:pt x="195" y="989"/>
                      </a:lnTo>
                      <a:lnTo>
                        <a:pt x="191" y="985"/>
                      </a:lnTo>
                      <a:lnTo>
                        <a:pt x="188" y="983"/>
                      </a:lnTo>
                      <a:lnTo>
                        <a:pt x="188" y="981"/>
                      </a:lnTo>
                      <a:lnTo>
                        <a:pt x="188" y="979"/>
                      </a:lnTo>
                      <a:lnTo>
                        <a:pt x="191" y="977"/>
                      </a:lnTo>
                      <a:lnTo>
                        <a:pt x="179" y="968"/>
                      </a:lnTo>
                      <a:lnTo>
                        <a:pt x="191" y="960"/>
                      </a:lnTo>
                      <a:lnTo>
                        <a:pt x="197" y="957"/>
                      </a:lnTo>
                      <a:lnTo>
                        <a:pt x="202" y="953"/>
                      </a:lnTo>
                      <a:lnTo>
                        <a:pt x="203" y="950"/>
                      </a:lnTo>
                      <a:lnTo>
                        <a:pt x="203" y="946"/>
                      </a:lnTo>
                      <a:lnTo>
                        <a:pt x="203" y="936"/>
                      </a:lnTo>
                      <a:lnTo>
                        <a:pt x="197" y="941"/>
                      </a:lnTo>
                      <a:lnTo>
                        <a:pt x="191" y="945"/>
                      </a:lnTo>
                      <a:lnTo>
                        <a:pt x="187" y="949"/>
                      </a:lnTo>
                      <a:lnTo>
                        <a:pt x="185" y="957"/>
                      </a:lnTo>
                      <a:lnTo>
                        <a:pt x="180" y="952"/>
                      </a:lnTo>
                      <a:lnTo>
                        <a:pt x="177" y="947"/>
                      </a:lnTo>
                      <a:lnTo>
                        <a:pt x="174" y="941"/>
                      </a:lnTo>
                      <a:lnTo>
                        <a:pt x="176" y="936"/>
                      </a:lnTo>
                      <a:lnTo>
                        <a:pt x="179" y="932"/>
                      </a:lnTo>
                      <a:lnTo>
                        <a:pt x="183" y="928"/>
                      </a:lnTo>
                      <a:lnTo>
                        <a:pt x="184" y="924"/>
                      </a:lnTo>
                      <a:lnTo>
                        <a:pt x="183" y="920"/>
                      </a:lnTo>
                      <a:lnTo>
                        <a:pt x="180" y="914"/>
                      </a:lnTo>
                      <a:lnTo>
                        <a:pt x="170" y="927"/>
                      </a:lnTo>
                      <a:lnTo>
                        <a:pt x="167" y="923"/>
                      </a:lnTo>
                      <a:lnTo>
                        <a:pt x="166" y="918"/>
                      </a:lnTo>
                      <a:lnTo>
                        <a:pt x="166" y="913"/>
                      </a:lnTo>
                      <a:lnTo>
                        <a:pt x="165" y="906"/>
                      </a:lnTo>
                      <a:lnTo>
                        <a:pt x="165" y="902"/>
                      </a:lnTo>
                      <a:lnTo>
                        <a:pt x="166" y="899"/>
                      </a:lnTo>
                      <a:lnTo>
                        <a:pt x="167" y="896"/>
                      </a:lnTo>
                      <a:lnTo>
                        <a:pt x="172" y="893"/>
                      </a:lnTo>
                      <a:lnTo>
                        <a:pt x="172" y="891"/>
                      </a:lnTo>
                      <a:lnTo>
                        <a:pt x="170" y="887"/>
                      </a:lnTo>
                      <a:lnTo>
                        <a:pt x="167" y="881"/>
                      </a:lnTo>
                      <a:lnTo>
                        <a:pt x="169" y="877"/>
                      </a:lnTo>
                      <a:lnTo>
                        <a:pt x="172" y="873"/>
                      </a:lnTo>
                      <a:lnTo>
                        <a:pt x="177" y="869"/>
                      </a:lnTo>
                      <a:lnTo>
                        <a:pt x="173" y="867"/>
                      </a:lnTo>
                      <a:lnTo>
                        <a:pt x="170" y="866"/>
                      </a:lnTo>
                      <a:lnTo>
                        <a:pt x="166" y="860"/>
                      </a:lnTo>
                      <a:lnTo>
                        <a:pt x="162" y="849"/>
                      </a:lnTo>
                      <a:lnTo>
                        <a:pt x="172" y="848"/>
                      </a:lnTo>
                      <a:lnTo>
                        <a:pt x="162" y="837"/>
                      </a:lnTo>
                      <a:lnTo>
                        <a:pt x="165" y="835"/>
                      </a:lnTo>
                      <a:lnTo>
                        <a:pt x="167" y="835"/>
                      </a:lnTo>
                      <a:lnTo>
                        <a:pt x="173" y="835"/>
                      </a:lnTo>
                      <a:lnTo>
                        <a:pt x="176" y="835"/>
                      </a:lnTo>
                      <a:lnTo>
                        <a:pt x="177" y="835"/>
                      </a:lnTo>
                      <a:lnTo>
                        <a:pt x="180" y="834"/>
                      </a:lnTo>
                      <a:lnTo>
                        <a:pt x="181" y="830"/>
                      </a:lnTo>
                      <a:lnTo>
                        <a:pt x="173" y="827"/>
                      </a:lnTo>
                      <a:lnTo>
                        <a:pt x="167" y="821"/>
                      </a:lnTo>
                      <a:lnTo>
                        <a:pt x="163" y="816"/>
                      </a:lnTo>
                      <a:lnTo>
                        <a:pt x="159" y="809"/>
                      </a:lnTo>
                      <a:lnTo>
                        <a:pt x="156" y="805"/>
                      </a:lnTo>
                      <a:lnTo>
                        <a:pt x="151" y="801"/>
                      </a:lnTo>
                      <a:lnTo>
                        <a:pt x="154" y="798"/>
                      </a:lnTo>
                      <a:lnTo>
                        <a:pt x="156" y="795"/>
                      </a:lnTo>
                      <a:lnTo>
                        <a:pt x="156" y="791"/>
                      </a:lnTo>
                      <a:lnTo>
                        <a:pt x="154" y="785"/>
                      </a:lnTo>
                      <a:lnTo>
                        <a:pt x="152" y="783"/>
                      </a:lnTo>
                      <a:lnTo>
                        <a:pt x="152" y="777"/>
                      </a:lnTo>
                      <a:lnTo>
                        <a:pt x="151" y="767"/>
                      </a:lnTo>
                      <a:lnTo>
                        <a:pt x="169" y="765"/>
                      </a:lnTo>
                      <a:lnTo>
                        <a:pt x="172" y="751"/>
                      </a:lnTo>
                      <a:lnTo>
                        <a:pt x="163" y="749"/>
                      </a:lnTo>
                      <a:lnTo>
                        <a:pt x="161" y="749"/>
                      </a:lnTo>
                      <a:lnTo>
                        <a:pt x="158" y="748"/>
                      </a:lnTo>
                      <a:lnTo>
                        <a:pt x="156" y="745"/>
                      </a:lnTo>
                      <a:lnTo>
                        <a:pt x="156" y="743"/>
                      </a:lnTo>
                      <a:lnTo>
                        <a:pt x="158" y="736"/>
                      </a:lnTo>
                      <a:lnTo>
                        <a:pt x="154" y="734"/>
                      </a:lnTo>
                      <a:lnTo>
                        <a:pt x="151" y="733"/>
                      </a:lnTo>
                      <a:lnTo>
                        <a:pt x="147" y="729"/>
                      </a:lnTo>
                      <a:lnTo>
                        <a:pt x="141" y="723"/>
                      </a:lnTo>
                      <a:lnTo>
                        <a:pt x="137" y="722"/>
                      </a:lnTo>
                      <a:lnTo>
                        <a:pt x="133" y="720"/>
                      </a:lnTo>
                      <a:lnTo>
                        <a:pt x="134" y="718"/>
                      </a:lnTo>
                      <a:lnTo>
                        <a:pt x="152" y="713"/>
                      </a:lnTo>
                      <a:lnTo>
                        <a:pt x="155" y="727"/>
                      </a:lnTo>
                      <a:lnTo>
                        <a:pt x="170" y="723"/>
                      </a:lnTo>
                      <a:lnTo>
                        <a:pt x="172" y="723"/>
                      </a:lnTo>
                      <a:lnTo>
                        <a:pt x="173" y="725"/>
                      </a:lnTo>
                      <a:lnTo>
                        <a:pt x="174" y="730"/>
                      </a:lnTo>
                      <a:lnTo>
                        <a:pt x="165" y="727"/>
                      </a:lnTo>
                      <a:lnTo>
                        <a:pt x="163" y="738"/>
                      </a:lnTo>
                      <a:lnTo>
                        <a:pt x="191" y="748"/>
                      </a:lnTo>
                      <a:lnTo>
                        <a:pt x="202" y="751"/>
                      </a:lnTo>
                      <a:lnTo>
                        <a:pt x="213" y="754"/>
                      </a:lnTo>
                      <a:lnTo>
                        <a:pt x="217" y="754"/>
                      </a:lnTo>
                      <a:lnTo>
                        <a:pt x="223" y="752"/>
                      </a:lnTo>
                      <a:lnTo>
                        <a:pt x="231" y="769"/>
                      </a:lnTo>
                      <a:lnTo>
                        <a:pt x="226" y="770"/>
                      </a:lnTo>
                      <a:lnTo>
                        <a:pt x="219" y="770"/>
                      </a:lnTo>
                      <a:lnTo>
                        <a:pt x="208" y="769"/>
                      </a:lnTo>
                      <a:lnTo>
                        <a:pt x="203" y="759"/>
                      </a:lnTo>
                      <a:lnTo>
                        <a:pt x="188" y="762"/>
                      </a:lnTo>
                      <a:lnTo>
                        <a:pt x="188" y="777"/>
                      </a:lnTo>
                      <a:lnTo>
                        <a:pt x="198" y="780"/>
                      </a:lnTo>
                      <a:lnTo>
                        <a:pt x="202" y="781"/>
                      </a:lnTo>
                      <a:lnTo>
                        <a:pt x="206" y="784"/>
                      </a:lnTo>
                      <a:lnTo>
                        <a:pt x="209" y="785"/>
                      </a:lnTo>
                      <a:lnTo>
                        <a:pt x="212" y="787"/>
                      </a:lnTo>
                      <a:lnTo>
                        <a:pt x="220" y="788"/>
                      </a:lnTo>
                      <a:lnTo>
                        <a:pt x="228" y="785"/>
                      </a:lnTo>
                      <a:lnTo>
                        <a:pt x="237" y="781"/>
                      </a:lnTo>
                      <a:lnTo>
                        <a:pt x="242" y="777"/>
                      </a:lnTo>
                      <a:lnTo>
                        <a:pt x="249" y="776"/>
                      </a:lnTo>
                      <a:lnTo>
                        <a:pt x="256" y="776"/>
                      </a:lnTo>
                      <a:lnTo>
                        <a:pt x="263" y="777"/>
                      </a:lnTo>
                      <a:lnTo>
                        <a:pt x="267" y="779"/>
                      </a:lnTo>
                      <a:lnTo>
                        <a:pt x="267" y="767"/>
                      </a:lnTo>
                      <a:lnTo>
                        <a:pt x="237" y="748"/>
                      </a:lnTo>
                      <a:lnTo>
                        <a:pt x="230" y="744"/>
                      </a:lnTo>
                      <a:lnTo>
                        <a:pt x="221" y="741"/>
                      </a:lnTo>
                      <a:lnTo>
                        <a:pt x="212" y="740"/>
                      </a:lnTo>
                      <a:lnTo>
                        <a:pt x="203" y="740"/>
                      </a:lnTo>
                      <a:lnTo>
                        <a:pt x="191" y="738"/>
                      </a:lnTo>
                      <a:lnTo>
                        <a:pt x="185" y="725"/>
                      </a:lnTo>
                      <a:lnTo>
                        <a:pt x="201" y="719"/>
                      </a:lnTo>
                      <a:lnTo>
                        <a:pt x="184" y="713"/>
                      </a:lnTo>
                      <a:lnTo>
                        <a:pt x="167" y="709"/>
                      </a:lnTo>
                      <a:lnTo>
                        <a:pt x="159" y="708"/>
                      </a:lnTo>
                      <a:lnTo>
                        <a:pt x="154" y="705"/>
                      </a:lnTo>
                      <a:lnTo>
                        <a:pt x="154" y="704"/>
                      </a:lnTo>
                      <a:lnTo>
                        <a:pt x="152" y="701"/>
                      </a:lnTo>
                      <a:lnTo>
                        <a:pt x="154" y="693"/>
                      </a:lnTo>
                      <a:lnTo>
                        <a:pt x="141" y="689"/>
                      </a:lnTo>
                      <a:lnTo>
                        <a:pt x="136" y="684"/>
                      </a:lnTo>
                      <a:lnTo>
                        <a:pt x="134" y="680"/>
                      </a:lnTo>
                      <a:lnTo>
                        <a:pt x="134" y="675"/>
                      </a:lnTo>
                      <a:lnTo>
                        <a:pt x="136" y="671"/>
                      </a:lnTo>
                      <a:lnTo>
                        <a:pt x="138" y="666"/>
                      </a:lnTo>
                      <a:lnTo>
                        <a:pt x="140" y="662"/>
                      </a:lnTo>
                      <a:lnTo>
                        <a:pt x="140" y="635"/>
                      </a:lnTo>
                      <a:lnTo>
                        <a:pt x="134" y="635"/>
                      </a:lnTo>
                      <a:lnTo>
                        <a:pt x="129" y="630"/>
                      </a:lnTo>
                      <a:lnTo>
                        <a:pt x="126" y="626"/>
                      </a:lnTo>
                      <a:lnTo>
                        <a:pt x="123" y="621"/>
                      </a:lnTo>
                      <a:lnTo>
                        <a:pt x="122" y="610"/>
                      </a:lnTo>
                      <a:lnTo>
                        <a:pt x="122" y="604"/>
                      </a:lnTo>
                      <a:lnTo>
                        <a:pt x="125" y="599"/>
                      </a:lnTo>
                      <a:lnTo>
                        <a:pt x="127" y="594"/>
                      </a:lnTo>
                      <a:lnTo>
                        <a:pt x="126" y="590"/>
                      </a:lnTo>
                      <a:lnTo>
                        <a:pt x="122" y="583"/>
                      </a:lnTo>
                      <a:lnTo>
                        <a:pt x="127" y="578"/>
                      </a:lnTo>
                      <a:lnTo>
                        <a:pt x="130" y="575"/>
                      </a:lnTo>
                      <a:lnTo>
                        <a:pt x="129" y="571"/>
                      </a:lnTo>
                      <a:lnTo>
                        <a:pt x="123" y="565"/>
                      </a:lnTo>
                      <a:lnTo>
                        <a:pt x="120" y="561"/>
                      </a:lnTo>
                      <a:lnTo>
                        <a:pt x="120" y="557"/>
                      </a:lnTo>
                      <a:lnTo>
                        <a:pt x="122" y="549"/>
                      </a:lnTo>
                      <a:lnTo>
                        <a:pt x="125" y="543"/>
                      </a:lnTo>
                      <a:lnTo>
                        <a:pt x="127" y="538"/>
                      </a:lnTo>
                      <a:lnTo>
                        <a:pt x="118" y="528"/>
                      </a:lnTo>
                      <a:lnTo>
                        <a:pt x="130" y="527"/>
                      </a:lnTo>
                      <a:lnTo>
                        <a:pt x="136" y="527"/>
                      </a:lnTo>
                      <a:lnTo>
                        <a:pt x="141" y="524"/>
                      </a:lnTo>
                      <a:lnTo>
                        <a:pt x="143" y="522"/>
                      </a:lnTo>
                      <a:lnTo>
                        <a:pt x="144" y="520"/>
                      </a:lnTo>
                      <a:lnTo>
                        <a:pt x="147" y="510"/>
                      </a:lnTo>
                      <a:lnTo>
                        <a:pt x="134" y="513"/>
                      </a:lnTo>
                      <a:lnTo>
                        <a:pt x="126" y="514"/>
                      </a:lnTo>
                      <a:lnTo>
                        <a:pt x="122" y="513"/>
                      </a:lnTo>
                      <a:lnTo>
                        <a:pt x="118" y="510"/>
                      </a:lnTo>
                      <a:lnTo>
                        <a:pt x="115" y="509"/>
                      </a:lnTo>
                      <a:lnTo>
                        <a:pt x="111" y="507"/>
                      </a:lnTo>
                      <a:lnTo>
                        <a:pt x="100" y="504"/>
                      </a:lnTo>
                      <a:lnTo>
                        <a:pt x="86" y="471"/>
                      </a:lnTo>
                      <a:lnTo>
                        <a:pt x="73" y="461"/>
                      </a:lnTo>
                      <a:lnTo>
                        <a:pt x="80" y="459"/>
                      </a:lnTo>
                      <a:lnTo>
                        <a:pt x="84" y="457"/>
                      </a:lnTo>
                      <a:lnTo>
                        <a:pt x="89" y="460"/>
                      </a:lnTo>
                      <a:lnTo>
                        <a:pt x="94" y="464"/>
                      </a:lnTo>
                      <a:lnTo>
                        <a:pt x="105" y="457"/>
                      </a:lnTo>
                      <a:lnTo>
                        <a:pt x="104" y="466"/>
                      </a:lnTo>
                      <a:lnTo>
                        <a:pt x="102" y="474"/>
                      </a:lnTo>
                      <a:lnTo>
                        <a:pt x="101" y="482"/>
                      </a:lnTo>
                      <a:lnTo>
                        <a:pt x="102" y="491"/>
                      </a:lnTo>
                      <a:lnTo>
                        <a:pt x="115" y="474"/>
                      </a:lnTo>
                      <a:lnTo>
                        <a:pt x="125" y="474"/>
                      </a:lnTo>
                      <a:lnTo>
                        <a:pt x="130" y="473"/>
                      </a:lnTo>
                      <a:lnTo>
                        <a:pt x="134" y="468"/>
                      </a:lnTo>
                      <a:lnTo>
                        <a:pt x="119" y="468"/>
                      </a:lnTo>
                      <a:lnTo>
                        <a:pt x="113" y="453"/>
                      </a:lnTo>
                      <a:lnTo>
                        <a:pt x="120" y="452"/>
                      </a:lnTo>
                      <a:lnTo>
                        <a:pt x="127" y="452"/>
                      </a:lnTo>
                      <a:lnTo>
                        <a:pt x="134" y="452"/>
                      </a:lnTo>
                      <a:lnTo>
                        <a:pt x="140" y="455"/>
                      </a:lnTo>
                      <a:lnTo>
                        <a:pt x="147" y="457"/>
                      </a:lnTo>
                      <a:lnTo>
                        <a:pt x="149" y="457"/>
                      </a:lnTo>
                      <a:lnTo>
                        <a:pt x="151" y="456"/>
                      </a:lnTo>
                      <a:lnTo>
                        <a:pt x="151" y="453"/>
                      </a:lnTo>
                      <a:lnTo>
                        <a:pt x="151" y="452"/>
                      </a:lnTo>
                      <a:lnTo>
                        <a:pt x="144" y="448"/>
                      </a:lnTo>
                      <a:lnTo>
                        <a:pt x="141" y="443"/>
                      </a:lnTo>
                      <a:lnTo>
                        <a:pt x="143" y="439"/>
                      </a:lnTo>
                      <a:lnTo>
                        <a:pt x="145" y="434"/>
                      </a:lnTo>
                      <a:lnTo>
                        <a:pt x="145" y="432"/>
                      </a:lnTo>
                      <a:lnTo>
                        <a:pt x="144" y="430"/>
                      </a:lnTo>
                      <a:lnTo>
                        <a:pt x="141" y="425"/>
                      </a:lnTo>
                      <a:lnTo>
                        <a:pt x="134" y="428"/>
                      </a:lnTo>
                      <a:lnTo>
                        <a:pt x="130" y="432"/>
                      </a:lnTo>
                      <a:lnTo>
                        <a:pt x="130" y="438"/>
                      </a:lnTo>
                      <a:lnTo>
                        <a:pt x="131" y="443"/>
                      </a:lnTo>
                      <a:lnTo>
                        <a:pt x="123" y="445"/>
                      </a:lnTo>
                      <a:lnTo>
                        <a:pt x="115" y="446"/>
                      </a:lnTo>
                      <a:lnTo>
                        <a:pt x="108" y="448"/>
                      </a:lnTo>
                      <a:lnTo>
                        <a:pt x="101" y="446"/>
                      </a:lnTo>
                      <a:lnTo>
                        <a:pt x="98" y="446"/>
                      </a:lnTo>
                      <a:lnTo>
                        <a:pt x="97" y="448"/>
                      </a:lnTo>
                      <a:lnTo>
                        <a:pt x="90" y="453"/>
                      </a:lnTo>
                      <a:lnTo>
                        <a:pt x="76" y="448"/>
                      </a:lnTo>
                      <a:lnTo>
                        <a:pt x="79" y="445"/>
                      </a:lnTo>
                      <a:lnTo>
                        <a:pt x="80" y="443"/>
                      </a:lnTo>
                      <a:lnTo>
                        <a:pt x="82" y="442"/>
                      </a:lnTo>
                      <a:lnTo>
                        <a:pt x="84" y="443"/>
                      </a:lnTo>
                      <a:lnTo>
                        <a:pt x="89" y="445"/>
                      </a:lnTo>
                      <a:lnTo>
                        <a:pt x="93" y="445"/>
                      </a:lnTo>
                      <a:lnTo>
                        <a:pt x="93" y="441"/>
                      </a:lnTo>
                      <a:lnTo>
                        <a:pt x="91" y="438"/>
                      </a:lnTo>
                      <a:lnTo>
                        <a:pt x="87" y="432"/>
                      </a:lnTo>
                      <a:lnTo>
                        <a:pt x="83" y="428"/>
                      </a:lnTo>
                      <a:lnTo>
                        <a:pt x="80" y="425"/>
                      </a:lnTo>
                      <a:lnTo>
                        <a:pt x="80" y="423"/>
                      </a:lnTo>
                      <a:lnTo>
                        <a:pt x="65" y="420"/>
                      </a:lnTo>
                      <a:lnTo>
                        <a:pt x="62" y="412"/>
                      </a:lnTo>
                      <a:lnTo>
                        <a:pt x="65" y="412"/>
                      </a:lnTo>
                      <a:lnTo>
                        <a:pt x="75" y="414"/>
                      </a:lnTo>
                      <a:lnTo>
                        <a:pt x="86" y="419"/>
                      </a:lnTo>
                      <a:lnTo>
                        <a:pt x="79" y="406"/>
                      </a:lnTo>
                      <a:lnTo>
                        <a:pt x="90" y="401"/>
                      </a:lnTo>
                      <a:lnTo>
                        <a:pt x="73" y="395"/>
                      </a:lnTo>
                      <a:lnTo>
                        <a:pt x="66" y="391"/>
                      </a:lnTo>
                      <a:lnTo>
                        <a:pt x="61" y="387"/>
                      </a:lnTo>
                      <a:lnTo>
                        <a:pt x="68" y="388"/>
                      </a:lnTo>
                      <a:lnTo>
                        <a:pt x="73" y="388"/>
                      </a:lnTo>
                      <a:lnTo>
                        <a:pt x="76" y="388"/>
                      </a:lnTo>
                      <a:lnTo>
                        <a:pt x="77" y="387"/>
                      </a:lnTo>
                      <a:lnTo>
                        <a:pt x="79" y="385"/>
                      </a:lnTo>
                      <a:lnTo>
                        <a:pt x="80" y="381"/>
                      </a:lnTo>
                      <a:lnTo>
                        <a:pt x="82" y="380"/>
                      </a:lnTo>
                      <a:lnTo>
                        <a:pt x="84" y="378"/>
                      </a:lnTo>
                      <a:lnTo>
                        <a:pt x="93" y="373"/>
                      </a:lnTo>
                      <a:lnTo>
                        <a:pt x="98" y="373"/>
                      </a:lnTo>
                      <a:lnTo>
                        <a:pt x="95" y="359"/>
                      </a:lnTo>
                      <a:lnTo>
                        <a:pt x="95" y="355"/>
                      </a:lnTo>
                      <a:lnTo>
                        <a:pt x="93" y="352"/>
                      </a:lnTo>
                      <a:lnTo>
                        <a:pt x="90" y="351"/>
                      </a:lnTo>
                      <a:lnTo>
                        <a:pt x="84" y="349"/>
                      </a:lnTo>
                      <a:lnTo>
                        <a:pt x="79" y="348"/>
                      </a:lnTo>
                      <a:lnTo>
                        <a:pt x="75" y="347"/>
                      </a:lnTo>
                      <a:lnTo>
                        <a:pt x="71" y="348"/>
                      </a:lnTo>
                      <a:lnTo>
                        <a:pt x="66" y="349"/>
                      </a:lnTo>
                      <a:lnTo>
                        <a:pt x="65" y="352"/>
                      </a:lnTo>
                      <a:lnTo>
                        <a:pt x="89" y="362"/>
                      </a:lnTo>
                      <a:lnTo>
                        <a:pt x="89" y="363"/>
                      </a:lnTo>
                      <a:lnTo>
                        <a:pt x="87" y="365"/>
                      </a:lnTo>
                      <a:lnTo>
                        <a:pt x="82" y="366"/>
                      </a:lnTo>
                      <a:lnTo>
                        <a:pt x="59" y="373"/>
                      </a:lnTo>
                      <a:lnTo>
                        <a:pt x="53" y="374"/>
                      </a:lnTo>
                      <a:lnTo>
                        <a:pt x="48" y="373"/>
                      </a:lnTo>
                      <a:lnTo>
                        <a:pt x="46" y="369"/>
                      </a:lnTo>
                      <a:lnTo>
                        <a:pt x="41" y="362"/>
                      </a:lnTo>
                      <a:lnTo>
                        <a:pt x="48" y="362"/>
                      </a:lnTo>
                      <a:lnTo>
                        <a:pt x="50" y="360"/>
                      </a:lnTo>
                      <a:lnTo>
                        <a:pt x="51" y="358"/>
                      </a:lnTo>
                      <a:lnTo>
                        <a:pt x="47" y="356"/>
                      </a:lnTo>
                      <a:lnTo>
                        <a:pt x="44" y="356"/>
                      </a:lnTo>
                      <a:lnTo>
                        <a:pt x="43" y="358"/>
                      </a:lnTo>
                      <a:lnTo>
                        <a:pt x="43" y="362"/>
                      </a:lnTo>
                      <a:lnTo>
                        <a:pt x="40" y="356"/>
                      </a:lnTo>
                      <a:lnTo>
                        <a:pt x="40" y="351"/>
                      </a:lnTo>
                      <a:lnTo>
                        <a:pt x="43" y="348"/>
                      </a:lnTo>
                      <a:lnTo>
                        <a:pt x="47" y="345"/>
                      </a:lnTo>
                      <a:lnTo>
                        <a:pt x="57" y="344"/>
                      </a:lnTo>
                      <a:lnTo>
                        <a:pt x="65" y="344"/>
                      </a:lnTo>
                      <a:lnTo>
                        <a:pt x="66" y="342"/>
                      </a:lnTo>
                      <a:lnTo>
                        <a:pt x="66" y="340"/>
                      </a:lnTo>
                      <a:lnTo>
                        <a:pt x="65" y="337"/>
                      </a:lnTo>
                      <a:lnTo>
                        <a:pt x="62" y="335"/>
                      </a:lnTo>
                      <a:lnTo>
                        <a:pt x="61" y="333"/>
                      </a:lnTo>
                      <a:lnTo>
                        <a:pt x="61" y="331"/>
                      </a:lnTo>
                      <a:lnTo>
                        <a:pt x="79" y="330"/>
                      </a:lnTo>
                      <a:lnTo>
                        <a:pt x="80" y="334"/>
                      </a:lnTo>
                      <a:lnTo>
                        <a:pt x="83" y="337"/>
                      </a:lnTo>
                      <a:lnTo>
                        <a:pt x="86" y="338"/>
                      </a:lnTo>
                      <a:lnTo>
                        <a:pt x="90" y="338"/>
                      </a:lnTo>
                      <a:lnTo>
                        <a:pt x="98" y="337"/>
                      </a:lnTo>
                      <a:lnTo>
                        <a:pt x="104" y="337"/>
                      </a:lnTo>
                      <a:lnTo>
                        <a:pt x="108" y="338"/>
                      </a:lnTo>
                      <a:lnTo>
                        <a:pt x="102" y="309"/>
                      </a:lnTo>
                      <a:lnTo>
                        <a:pt x="113" y="302"/>
                      </a:lnTo>
                      <a:lnTo>
                        <a:pt x="109" y="297"/>
                      </a:lnTo>
                      <a:lnTo>
                        <a:pt x="105" y="291"/>
                      </a:lnTo>
                      <a:lnTo>
                        <a:pt x="104" y="284"/>
                      </a:lnTo>
                      <a:lnTo>
                        <a:pt x="105" y="277"/>
                      </a:lnTo>
                      <a:lnTo>
                        <a:pt x="95" y="281"/>
                      </a:lnTo>
                      <a:lnTo>
                        <a:pt x="89" y="279"/>
                      </a:lnTo>
                      <a:lnTo>
                        <a:pt x="94" y="276"/>
                      </a:lnTo>
                      <a:lnTo>
                        <a:pt x="98" y="273"/>
                      </a:lnTo>
                      <a:lnTo>
                        <a:pt x="97" y="272"/>
                      </a:lnTo>
                      <a:lnTo>
                        <a:pt x="95" y="269"/>
                      </a:lnTo>
                      <a:lnTo>
                        <a:pt x="91" y="265"/>
                      </a:lnTo>
                      <a:lnTo>
                        <a:pt x="101" y="261"/>
                      </a:lnTo>
                      <a:lnTo>
                        <a:pt x="100" y="257"/>
                      </a:lnTo>
                      <a:lnTo>
                        <a:pt x="97" y="255"/>
                      </a:lnTo>
                      <a:lnTo>
                        <a:pt x="94" y="255"/>
                      </a:lnTo>
                      <a:lnTo>
                        <a:pt x="90" y="255"/>
                      </a:lnTo>
                      <a:lnTo>
                        <a:pt x="90" y="251"/>
                      </a:lnTo>
                      <a:lnTo>
                        <a:pt x="91" y="245"/>
                      </a:lnTo>
                      <a:lnTo>
                        <a:pt x="93" y="240"/>
                      </a:lnTo>
                      <a:lnTo>
                        <a:pt x="91" y="237"/>
                      </a:lnTo>
                      <a:lnTo>
                        <a:pt x="89" y="234"/>
                      </a:lnTo>
                      <a:lnTo>
                        <a:pt x="84" y="233"/>
                      </a:lnTo>
                      <a:lnTo>
                        <a:pt x="80" y="233"/>
                      </a:lnTo>
                      <a:lnTo>
                        <a:pt x="76" y="233"/>
                      </a:lnTo>
                      <a:lnTo>
                        <a:pt x="72" y="236"/>
                      </a:lnTo>
                      <a:lnTo>
                        <a:pt x="68" y="239"/>
                      </a:lnTo>
                      <a:lnTo>
                        <a:pt x="68" y="225"/>
                      </a:lnTo>
                      <a:lnTo>
                        <a:pt x="75" y="229"/>
                      </a:lnTo>
                      <a:lnTo>
                        <a:pt x="77" y="230"/>
                      </a:lnTo>
                      <a:lnTo>
                        <a:pt x="82" y="229"/>
                      </a:lnTo>
                      <a:lnTo>
                        <a:pt x="86" y="225"/>
                      </a:lnTo>
                      <a:lnTo>
                        <a:pt x="95" y="216"/>
                      </a:lnTo>
                      <a:lnTo>
                        <a:pt x="79" y="218"/>
                      </a:lnTo>
                      <a:lnTo>
                        <a:pt x="80" y="214"/>
                      </a:lnTo>
                      <a:lnTo>
                        <a:pt x="82" y="209"/>
                      </a:lnTo>
                      <a:lnTo>
                        <a:pt x="80" y="203"/>
                      </a:lnTo>
                      <a:lnTo>
                        <a:pt x="76" y="196"/>
                      </a:lnTo>
                      <a:lnTo>
                        <a:pt x="72" y="187"/>
                      </a:lnTo>
                      <a:lnTo>
                        <a:pt x="72" y="185"/>
                      </a:lnTo>
                      <a:lnTo>
                        <a:pt x="72" y="180"/>
                      </a:lnTo>
                      <a:lnTo>
                        <a:pt x="95" y="180"/>
                      </a:lnTo>
                      <a:lnTo>
                        <a:pt x="95" y="176"/>
                      </a:lnTo>
                      <a:lnTo>
                        <a:pt x="94" y="173"/>
                      </a:lnTo>
                      <a:lnTo>
                        <a:pt x="90" y="169"/>
                      </a:lnTo>
                      <a:lnTo>
                        <a:pt x="84" y="167"/>
                      </a:lnTo>
                      <a:lnTo>
                        <a:pt x="80" y="164"/>
                      </a:lnTo>
                      <a:lnTo>
                        <a:pt x="72" y="157"/>
                      </a:lnTo>
                      <a:lnTo>
                        <a:pt x="64" y="149"/>
                      </a:lnTo>
                      <a:lnTo>
                        <a:pt x="61" y="151"/>
                      </a:lnTo>
                      <a:lnTo>
                        <a:pt x="61" y="154"/>
                      </a:lnTo>
                      <a:lnTo>
                        <a:pt x="61" y="160"/>
                      </a:lnTo>
                      <a:lnTo>
                        <a:pt x="62" y="167"/>
                      </a:lnTo>
                      <a:lnTo>
                        <a:pt x="61" y="169"/>
                      </a:lnTo>
                      <a:lnTo>
                        <a:pt x="58" y="172"/>
                      </a:lnTo>
                      <a:lnTo>
                        <a:pt x="53" y="172"/>
                      </a:lnTo>
                      <a:lnTo>
                        <a:pt x="50" y="172"/>
                      </a:lnTo>
                      <a:lnTo>
                        <a:pt x="48" y="171"/>
                      </a:lnTo>
                      <a:lnTo>
                        <a:pt x="47" y="165"/>
                      </a:lnTo>
                      <a:lnTo>
                        <a:pt x="46" y="157"/>
                      </a:lnTo>
                      <a:lnTo>
                        <a:pt x="44" y="146"/>
                      </a:lnTo>
                      <a:lnTo>
                        <a:pt x="39" y="144"/>
                      </a:lnTo>
                      <a:lnTo>
                        <a:pt x="18" y="111"/>
                      </a:lnTo>
                      <a:lnTo>
                        <a:pt x="19" y="108"/>
                      </a:lnTo>
                      <a:lnTo>
                        <a:pt x="19" y="103"/>
                      </a:lnTo>
                      <a:lnTo>
                        <a:pt x="0" y="100"/>
                      </a:lnTo>
                      <a:lnTo>
                        <a:pt x="3" y="96"/>
                      </a:lnTo>
                      <a:lnTo>
                        <a:pt x="5" y="93"/>
                      </a:lnTo>
                      <a:lnTo>
                        <a:pt x="8" y="93"/>
                      </a:lnTo>
                      <a:lnTo>
                        <a:pt x="12" y="96"/>
                      </a:lnTo>
                      <a:lnTo>
                        <a:pt x="17" y="99"/>
                      </a:lnTo>
                      <a:lnTo>
                        <a:pt x="21" y="99"/>
                      </a:lnTo>
                      <a:lnTo>
                        <a:pt x="25" y="99"/>
                      </a:lnTo>
                      <a:lnTo>
                        <a:pt x="30" y="96"/>
                      </a:lnTo>
                      <a:lnTo>
                        <a:pt x="36" y="93"/>
                      </a:lnTo>
                      <a:lnTo>
                        <a:pt x="41" y="92"/>
                      </a:lnTo>
                      <a:lnTo>
                        <a:pt x="46" y="92"/>
                      </a:lnTo>
                      <a:lnTo>
                        <a:pt x="53" y="95"/>
                      </a:lnTo>
                      <a:lnTo>
                        <a:pt x="71" y="81"/>
                      </a:lnTo>
                      <a:lnTo>
                        <a:pt x="83" y="85"/>
                      </a:lnTo>
                      <a:lnTo>
                        <a:pt x="112" y="77"/>
                      </a:lnTo>
                      <a:lnTo>
                        <a:pt x="116" y="75"/>
                      </a:lnTo>
                      <a:lnTo>
                        <a:pt x="119" y="75"/>
                      </a:lnTo>
                      <a:lnTo>
                        <a:pt x="122" y="77"/>
                      </a:lnTo>
                      <a:lnTo>
                        <a:pt x="123" y="77"/>
                      </a:lnTo>
                      <a:lnTo>
                        <a:pt x="126" y="77"/>
                      </a:lnTo>
                      <a:lnTo>
                        <a:pt x="134" y="72"/>
                      </a:lnTo>
                      <a:lnTo>
                        <a:pt x="143" y="71"/>
                      </a:lnTo>
                      <a:lnTo>
                        <a:pt x="149" y="70"/>
                      </a:lnTo>
                      <a:lnTo>
                        <a:pt x="159" y="71"/>
                      </a:lnTo>
                      <a:lnTo>
                        <a:pt x="161" y="71"/>
                      </a:lnTo>
                      <a:lnTo>
                        <a:pt x="163" y="70"/>
                      </a:lnTo>
                      <a:lnTo>
                        <a:pt x="165" y="67"/>
                      </a:lnTo>
                      <a:lnTo>
                        <a:pt x="167" y="65"/>
                      </a:lnTo>
                      <a:lnTo>
                        <a:pt x="173" y="64"/>
                      </a:lnTo>
                      <a:lnTo>
                        <a:pt x="187" y="65"/>
                      </a:lnTo>
                      <a:lnTo>
                        <a:pt x="221" y="67"/>
                      </a:lnTo>
                      <a:lnTo>
                        <a:pt x="256" y="67"/>
                      </a:lnTo>
                      <a:lnTo>
                        <a:pt x="289" y="64"/>
                      </a:lnTo>
                      <a:lnTo>
                        <a:pt x="307" y="61"/>
                      </a:lnTo>
                      <a:lnTo>
                        <a:pt x="324" y="57"/>
                      </a:lnTo>
                      <a:lnTo>
                        <a:pt x="332" y="57"/>
                      </a:lnTo>
                      <a:lnTo>
                        <a:pt x="341" y="56"/>
                      </a:lnTo>
                      <a:lnTo>
                        <a:pt x="345" y="57"/>
                      </a:lnTo>
                      <a:lnTo>
                        <a:pt x="349" y="54"/>
                      </a:lnTo>
                      <a:lnTo>
                        <a:pt x="352" y="53"/>
                      </a:lnTo>
                      <a:lnTo>
                        <a:pt x="359" y="54"/>
                      </a:lnTo>
                      <a:lnTo>
                        <a:pt x="364" y="56"/>
                      </a:lnTo>
                      <a:lnTo>
                        <a:pt x="371" y="56"/>
                      </a:lnTo>
                      <a:lnTo>
                        <a:pt x="374" y="56"/>
                      </a:lnTo>
                      <a:lnTo>
                        <a:pt x="378" y="59"/>
                      </a:lnTo>
                      <a:lnTo>
                        <a:pt x="381" y="60"/>
                      </a:lnTo>
                      <a:lnTo>
                        <a:pt x="383" y="60"/>
                      </a:lnTo>
                      <a:lnTo>
                        <a:pt x="386" y="60"/>
                      </a:lnTo>
                      <a:lnTo>
                        <a:pt x="393" y="57"/>
                      </a:lnTo>
                      <a:lnTo>
                        <a:pt x="399" y="54"/>
                      </a:lnTo>
                      <a:lnTo>
                        <a:pt x="404" y="53"/>
                      </a:lnTo>
                      <a:lnTo>
                        <a:pt x="408" y="53"/>
                      </a:lnTo>
                      <a:lnTo>
                        <a:pt x="419" y="53"/>
                      </a:lnTo>
                      <a:lnTo>
                        <a:pt x="424" y="53"/>
                      </a:lnTo>
                      <a:lnTo>
                        <a:pt x="426" y="53"/>
                      </a:lnTo>
                      <a:lnTo>
                        <a:pt x="436" y="50"/>
                      </a:lnTo>
                      <a:lnTo>
                        <a:pt x="444" y="49"/>
                      </a:lnTo>
                      <a:lnTo>
                        <a:pt x="462" y="52"/>
                      </a:lnTo>
                      <a:lnTo>
                        <a:pt x="469" y="50"/>
                      </a:lnTo>
                      <a:lnTo>
                        <a:pt x="475" y="50"/>
                      </a:lnTo>
                      <a:lnTo>
                        <a:pt x="478" y="49"/>
                      </a:lnTo>
                      <a:lnTo>
                        <a:pt x="482" y="52"/>
                      </a:lnTo>
                      <a:lnTo>
                        <a:pt x="485" y="52"/>
                      </a:lnTo>
                      <a:lnTo>
                        <a:pt x="491" y="52"/>
                      </a:lnTo>
                      <a:lnTo>
                        <a:pt x="498" y="49"/>
                      </a:lnTo>
                      <a:lnTo>
                        <a:pt x="501" y="47"/>
                      </a:lnTo>
                      <a:lnTo>
                        <a:pt x="504" y="47"/>
                      </a:lnTo>
                      <a:lnTo>
                        <a:pt x="507" y="52"/>
                      </a:lnTo>
                      <a:lnTo>
                        <a:pt x="511" y="54"/>
                      </a:lnTo>
                      <a:lnTo>
                        <a:pt x="512" y="54"/>
                      </a:lnTo>
                      <a:lnTo>
                        <a:pt x="515" y="54"/>
                      </a:lnTo>
                      <a:lnTo>
                        <a:pt x="516" y="50"/>
                      </a:lnTo>
                      <a:lnTo>
                        <a:pt x="519" y="47"/>
                      </a:lnTo>
                      <a:lnTo>
                        <a:pt x="522" y="45"/>
                      </a:lnTo>
                      <a:lnTo>
                        <a:pt x="525" y="45"/>
                      </a:lnTo>
                      <a:lnTo>
                        <a:pt x="530" y="45"/>
                      </a:lnTo>
                      <a:lnTo>
                        <a:pt x="572" y="45"/>
                      </a:lnTo>
                      <a:lnTo>
                        <a:pt x="572" y="32"/>
                      </a:lnTo>
                      <a:lnTo>
                        <a:pt x="577" y="34"/>
                      </a:lnTo>
                      <a:lnTo>
                        <a:pt x="583" y="35"/>
                      </a:lnTo>
                      <a:lnTo>
                        <a:pt x="584" y="38"/>
                      </a:lnTo>
                      <a:lnTo>
                        <a:pt x="586" y="39"/>
                      </a:lnTo>
                      <a:lnTo>
                        <a:pt x="586" y="43"/>
                      </a:lnTo>
                      <a:lnTo>
                        <a:pt x="584" y="46"/>
                      </a:lnTo>
                      <a:lnTo>
                        <a:pt x="583" y="50"/>
                      </a:lnTo>
                      <a:lnTo>
                        <a:pt x="588" y="52"/>
                      </a:lnTo>
                      <a:lnTo>
                        <a:pt x="593" y="46"/>
                      </a:lnTo>
                      <a:lnTo>
                        <a:pt x="598" y="42"/>
                      </a:lnTo>
                      <a:lnTo>
                        <a:pt x="605" y="41"/>
                      </a:lnTo>
                      <a:lnTo>
                        <a:pt x="613" y="41"/>
                      </a:lnTo>
                      <a:lnTo>
                        <a:pt x="623" y="38"/>
                      </a:lnTo>
                      <a:lnTo>
                        <a:pt x="624" y="52"/>
                      </a:lnTo>
                      <a:lnTo>
                        <a:pt x="633" y="50"/>
                      </a:lnTo>
                      <a:lnTo>
                        <a:pt x="637" y="47"/>
                      </a:lnTo>
                      <a:lnTo>
                        <a:pt x="640" y="43"/>
                      </a:lnTo>
                      <a:lnTo>
                        <a:pt x="641" y="36"/>
                      </a:lnTo>
                      <a:lnTo>
                        <a:pt x="648" y="39"/>
                      </a:lnTo>
                      <a:lnTo>
                        <a:pt x="653" y="42"/>
                      </a:lnTo>
                      <a:lnTo>
                        <a:pt x="659" y="45"/>
                      </a:lnTo>
                      <a:lnTo>
                        <a:pt x="662" y="45"/>
                      </a:lnTo>
                      <a:lnTo>
                        <a:pt x="665" y="43"/>
                      </a:lnTo>
                      <a:lnTo>
                        <a:pt x="671" y="39"/>
                      </a:lnTo>
                      <a:lnTo>
                        <a:pt x="676" y="38"/>
                      </a:lnTo>
                      <a:lnTo>
                        <a:pt x="678" y="39"/>
                      </a:lnTo>
                      <a:lnTo>
                        <a:pt x="684" y="45"/>
                      </a:lnTo>
                      <a:lnTo>
                        <a:pt x="725" y="35"/>
                      </a:lnTo>
                      <a:lnTo>
                        <a:pt x="730" y="35"/>
                      </a:lnTo>
                      <a:lnTo>
                        <a:pt x="735" y="38"/>
                      </a:lnTo>
                      <a:lnTo>
                        <a:pt x="739" y="39"/>
                      </a:lnTo>
                      <a:lnTo>
                        <a:pt x="749" y="39"/>
                      </a:lnTo>
                      <a:lnTo>
                        <a:pt x="757" y="36"/>
                      </a:lnTo>
                      <a:lnTo>
                        <a:pt x="766" y="34"/>
                      </a:lnTo>
                      <a:lnTo>
                        <a:pt x="791" y="23"/>
                      </a:lnTo>
                      <a:lnTo>
                        <a:pt x="795" y="31"/>
                      </a:lnTo>
                      <a:lnTo>
                        <a:pt x="813" y="31"/>
                      </a:lnTo>
                      <a:lnTo>
                        <a:pt x="832" y="31"/>
                      </a:lnTo>
                      <a:lnTo>
                        <a:pt x="836" y="31"/>
                      </a:lnTo>
                      <a:lnTo>
                        <a:pt x="839" y="31"/>
                      </a:lnTo>
                      <a:lnTo>
                        <a:pt x="842" y="34"/>
                      </a:lnTo>
                      <a:lnTo>
                        <a:pt x="845" y="36"/>
                      </a:lnTo>
                      <a:lnTo>
                        <a:pt x="850" y="32"/>
                      </a:lnTo>
                      <a:lnTo>
                        <a:pt x="856" y="29"/>
                      </a:lnTo>
                      <a:lnTo>
                        <a:pt x="863" y="28"/>
                      </a:lnTo>
                      <a:lnTo>
                        <a:pt x="869" y="29"/>
                      </a:lnTo>
                      <a:lnTo>
                        <a:pt x="874" y="29"/>
                      </a:lnTo>
                      <a:lnTo>
                        <a:pt x="878" y="29"/>
                      </a:lnTo>
                      <a:lnTo>
                        <a:pt x="885" y="27"/>
                      </a:lnTo>
                      <a:lnTo>
                        <a:pt x="892" y="23"/>
                      </a:lnTo>
                      <a:lnTo>
                        <a:pt x="899" y="18"/>
                      </a:lnTo>
                      <a:lnTo>
                        <a:pt x="907" y="24"/>
                      </a:lnTo>
                      <a:lnTo>
                        <a:pt x="917" y="27"/>
                      </a:lnTo>
                      <a:lnTo>
                        <a:pt x="926" y="28"/>
                      </a:lnTo>
                      <a:lnTo>
                        <a:pt x="937" y="27"/>
                      </a:lnTo>
                      <a:lnTo>
                        <a:pt x="959" y="24"/>
                      </a:lnTo>
                      <a:lnTo>
                        <a:pt x="982" y="21"/>
                      </a:lnTo>
                      <a:lnTo>
                        <a:pt x="1001" y="20"/>
                      </a:lnTo>
                      <a:lnTo>
                        <a:pt x="1052" y="18"/>
                      </a:lnTo>
                      <a:lnTo>
                        <a:pt x="1055" y="17"/>
                      </a:lnTo>
                      <a:lnTo>
                        <a:pt x="1058" y="18"/>
                      </a:lnTo>
                      <a:lnTo>
                        <a:pt x="1063" y="21"/>
                      </a:lnTo>
                      <a:lnTo>
                        <a:pt x="1067" y="23"/>
                      </a:lnTo>
                      <a:lnTo>
                        <a:pt x="1077" y="23"/>
                      </a:lnTo>
                      <a:lnTo>
                        <a:pt x="1098" y="23"/>
                      </a:lnTo>
                      <a:lnTo>
                        <a:pt x="1102" y="23"/>
                      </a:lnTo>
                      <a:lnTo>
                        <a:pt x="1115" y="39"/>
                      </a:lnTo>
                      <a:lnTo>
                        <a:pt x="1123" y="35"/>
                      </a:lnTo>
                      <a:lnTo>
                        <a:pt x="1128" y="29"/>
                      </a:lnTo>
                      <a:lnTo>
                        <a:pt x="1134" y="23"/>
                      </a:lnTo>
                      <a:lnTo>
                        <a:pt x="1139" y="17"/>
                      </a:lnTo>
                      <a:lnTo>
                        <a:pt x="1157" y="29"/>
                      </a:lnTo>
                      <a:lnTo>
                        <a:pt x="1169" y="27"/>
                      </a:lnTo>
                      <a:lnTo>
                        <a:pt x="1181" y="24"/>
                      </a:lnTo>
                      <a:lnTo>
                        <a:pt x="1193" y="24"/>
                      </a:lnTo>
                      <a:lnTo>
                        <a:pt x="1206" y="24"/>
                      </a:lnTo>
                      <a:lnTo>
                        <a:pt x="1218" y="24"/>
                      </a:lnTo>
                      <a:lnTo>
                        <a:pt x="1231" y="24"/>
                      </a:lnTo>
                      <a:lnTo>
                        <a:pt x="1243" y="24"/>
                      </a:lnTo>
                      <a:lnTo>
                        <a:pt x="1249" y="25"/>
                      </a:lnTo>
                      <a:lnTo>
                        <a:pt x="1256" y="29"/>
                      </a:lnTo>
                      <a:lnTo>
                        <a:pt x="1257" y="17"/>
                      </a:lnTo>
                      <a:lnTo>
                        <a:pt x="1270" y="20"/>
                      </a:lnTo>
                      <a:lnTo>
                        <a:pt x="1277" y="21"/>
                      </a:lnTo>
                      <a:lnTo>
                        <a:pt x="1281" y="24"/>
                      </a:lnTo>
                      <a:lnTo>
                        <a:pt x="1288" y="27"/>
                      </a:lnTo>
                      <a:lnTo>
                        <a:pt x="1296" y="28"/>
                      </a:lnTo>
                      <a:lnTo>
                        <a:pt x="1304" y="29"/>
                      </a:lnTo>
                      <a:lnTo>
                        <a:pt x="1311" y="31"/>
                      </a:lnTo>
                      <a:lnTo>
                        <a:pt x="1314" y="31"/>
                      </a:lnTo>
                      <a:lnTo>
                        <a:pt x="1318" y="31"/>
                      </a:lnTo>
                      <a:lnTo>
                        <a:pt x="1324" y="28"/>
                      </a:lnTo>
                      <a:lnTo>
                        <a:pt x="1329" y="25"/>
                      </a:lnTo>
                      <a:lnTo>
                        <a:pt x="1342" y="24"/>
                      </a:lnTo>
                      <a:lnTo>
                        <a:pt x="1354" y="25"/>
                      </a:lnTo>
                      <a:lnTo>
                        <a:pt x="1367" y="27"/>
                      </a:lnTo>
                      <a:lnTo>
                        <a:pt x="1372" y="27"/>
                      </a:lnTo>
                      <a:lnTo>
                        <a:pt x="1376" y="25"/>
                      </a:lnTo>
                      <a:lnTo>
                        <a:pt x="1387" y="24"/>
                      </a:lnTo>
                      <a:lnTo>
                        <a:pt x="1411" y="20"/>
                      </a:lnTo>
                      <a:lnTo>
                        <a:pt x="1434" y="18"/>
                      </a:lnTo>
                      <a:lnTo>
                        <a:pt x="1440" y="18"/>
                      </a:lnTo>
                      <a:lnTo>
                        <a:pt x="1447" y="16"/>
                      </a:lnTo>
                      <a:lnTo>
                        <a:pt x="1448" y="29"/>
                      </a:lnTo>
                      <a:lnTo>
                        <a:pt x="1463" y="28"/>
                      </a:lnTo>
                      <a:lnTo>
                        <a:pt x="1466" y="20"/>
                      </a:lnTo>
                      <a:lnTo>
                        <a:pt x="1486" y="17"/>
                      </a:lnTo>
                      <a:lnTo>
                        <a:pt x="1538" y="11"/>
                      </a:lnTo>
                      <a:lnTo>
                        <a:pt x="1545" y="10"/>
                      </a:lnTo>
                      <a:lnTo>
                        <a:pt x="1551" y="10"/>
                      </a:lnTo>
                      <a:lnTo>
                        <a:pt x="1556" y="11"/>
                      </a:lnTo>
                      <a:lnTo>
                        <a:pt x="1558" y="14"/>
                      </a:lnTo>
                      <a:lnTo>
                        <a:pt x="1560" y="17"/>
                      </a:lnTo>
                      <a:lnTo>
                        <a:pt x="1564" y="17"/>
                      </a:lnTo>
                      <a:lnTo>
                        <a:pt x="1571" y="13"/>
                      </a:lnTo>
                      <a:lnTo>
                        <a:pt x="1578" y="10"/>
                      </a:lnTo>
                      <a:lnTo>
                        <a:pt x="1595" y="7"/>
                      </a:lnTo>
                      <a:lnTo>
                        <a:pt x="1627" y="6"/>
                      </a:lnTo>
                      <a:lnTo>
                        <a:pt x="1639" y="6"/>
                      </a:lnTo>
                      <a:lnTo>
                        <a:pt x="1652" y="6"/>
                      </a:lnTo>
                      <a:lnTo>
                        <a:pt x="1660" y="18"/>
                      </a:lnTo>
                      <a:lnTo>
                        <a:pt x="1661" y="13"/>
                      </a:lnTo>
                      <a:lnTo>
                        <a:pt x="1664" y="10"/>
                      </a:lnTo>
                      <a:lnTo>
                        <a:pt x="1667" y="7"/>
                      </a:lnTo>
                      <a:lnTo>
                        <a:pt x="1670" y="5"/>
                      </a:lnTo>
                      <a:lnTo>
                        <a:pt x="1674" y="3"/>
                      </a:lnTo>
                      <a:lnTo>
                        <a:pt x="1679" y="3"/>
                      </a:lnTo>
                      <a:lnTo>
                        <a:pt x="1690" y="5"/>
                      </a:lnTo>
                      <a:lnTo>
                        <a:pt x="1702" y="6"/>
                      </a:lnTo>
                      <a:lnTo>
                        <a:pt x="1713" y="5"/>
                      </a:lnTo>
                      <a:lnTo>
                        <a:pt x="1722" y="2"/>
                      </a:lnTo>
                      <a:lnTo>
                        <a:pt x="1729" y="0"/>
                      </a:lnTo>
                      <a:lnTo>
                        <a:pt x="1736" y="0"/>
                      </a:lnTo>
                      <a:lnTo>
                        <a:pt x="1738" y="13"/>
                      </a:lnTo>
                      <a:lnTo>
                        <a:pt x="1744" y="11"/>
                      </a:lnTo>
                      <a:lnTo>
                        <a:pt x="1753" y="9"/>
                      </a:lnTo>
                      <a:lnTo>
                        <a:pt x="1767" y="2"/>
                      </a:lnTo>
                      <a:lnTo>
                        <a:pt x="1774" y="11"/>
                      </a:lnTo>
                      <a:lnTo>
                        <a:pt x="1812" y="6"/>
                      </a:lnTo>
                      <a:lnTo>
                        <a:pt x="1807" y="11"/>
                      </a:lnTo>
                      <a:lnTo>
                        <a:pt x="1812" y="18"/>
                      </a:lnTo>
                      <a:lnTo>
                        <a:pt x="1816" y="18"/>
                      </a:lnTo>
                      <a:lnTo>
                        <a:pt x="1818" y="17"/>
                      </a:lnTo>
                      <a:lnTo>
                        <a:pt x="1821" y="16"/>
                      </a:lnTo>
                      <a:lnTo>
                        <a:pt x="1823" y="14"/>
                      </a:lnTo>
                      <a:lnTo>
                        <a:pt x="1830" y="14"/>
                      </a:lnTo>
                      <a:lnTo>
                        <a:pt x="1836" y="16"/>
                      </a:lnTo>
                      <a:lnTo>
                        <a:pt x="1839" y="16"/>
                      </a:lnTo>
                      <a:lnTo>
                        <a:pt x="1841" y="14"/>
                      </a:lnTo>
                      <a:lnTo>
                        <a:pt x="1847" y="11"/>
                      </a:lnTo>
                      <a:lnTo>
                        <a:pt x="1852" y="10"/>
                      </a:lnTo>
                      <a:lnTo>
                        <a:pt x="1858" y="9"/>
                      </a:lnTo>
                      <a:lnTo>
                        <a:pt x="1865" y="10"/>
                      </a:lnTo>
                      <a:lnTo>
                        <a:pt x="1869" y="11"/>
                      </a:lnTo>
                      <a:lnTo>
                        <a:pt x="1873" y="11"/>
                      </a:lnTo>
                      <a:lnTo>
                        <a:pt x="1883" y="9"/>
                      </a:lnTo>
                      <a:lnTo>
                        <a:pt x="1888" y="7"/>
                      </a:lnTo>
                      <a:lnTo>
                        <a:pt x="1893" y="7"/>
                      </a:lnTo>
                      <a:lnTo>
                        <a:pt x="1897" y="9"/>
                      </a:lnTo>
                      <a:lnTo>
                        <a:pt x="1901" y="13"/>
                      </a:lnTo>
                      <a:lnTo>
                        <a:pt x="1905" y="16"/>
                      </a:lnTo>
                      <a:lnTo>
                        <a:pt x="1911" y="18"/>
                      </a:lnTo>
                      <a:lnTo>
                        <a:pt x="1904" y="25"/>
                      </a:lnTo>
                      <a:lnTo>
                        <a:pt x="1890" y="20"/>
                      </a:lnTo>
                      <a:lnTo>
                        <a:pt x="1894" y="29"/>
                      </a:lnTo>
                      <a:lnTo>
                        <a:pt x="1895" y="36"/>
                      </a:lnTo>
                      <a:lnTo>
                        <a:pt x="1905" y="39"/>
                      </a:lnTo>
                      <a:lnTo>
                        <a:pt x="1915" y="42"/>
                      </a:lnTo>
                      <a:lnTo>
                        <a:pt x="1924" y="43"/>
                      </a:lnTo>
                      <a:lnTo>
                        <a:pt x="1929" y="43"/>
                      </a:lnTo>
                      <a:lnTo>
                        <a:pt x="1934" y="43"/>
                      </a:lnTo>
                      <a:lnTo>
                        <a:pt x="1931" y="38"/>
                      </a:lnTo>
                      <a:lnTo>
                        <a:pt x="1927" y="35"/>
                      </a:lnTo>
                      <a:lnTo>
                        <a:pt x="1915" y="31"/>
                      </a:lnTo>
                      <a:lnTo>
                        <a:pt x="1915" y="18"/>
                      </a:lnTo>
                      <a:lnTo>
                        <a:pt x="1947" y="7"/>
                      </a:lnTo>
                      <a:lnTo>
                        <a:pt x="1951" y="18"/>
                      </a:lnTo>
                      <a:lnTo>
                        <a:pt x="1952" y="24"/>
                      </a:lnTo>
                      <a:lnTo>
                        <a:pt x="1955" y="29"/>
                      </a:lnTo>
                      <a:lnTo>
                        <a:pt x="1958" y="34"/>
                      </a:lnTo>
                      <a:lnTo>
                        <a:pt x="1960" y="36"/>
                      </a:lnTo>
                      <a:lnTo>
                        <a:pt x="1960" y="41"/>
                      </a:lnTo>
                      <a:lnTo>
                        <a:pt x="1959" y="45"/>
                      </a:lnTo>
                      <a:lnTo>
                        <a:pt x="1962" y="47"/>
                      </a:lnTo>
                      <a:lnTo>
                        <a:pt x="1965" y="49"/>
                      </a:lnTo>
                      <a:lnTo>
                        <a:pt x="1969" y="49"/>
                      </a:lnTo>
                      <a:lnTo>
                        <a:pt x="1972" y="47"/>
                      </a:lnTo>
                      <a:lnTo>
                        <a:pt x="1977" y="46"/>
                      </a:lnTo>
                      <a:lnTo>
                        <a:pt x="1980" y="46"/>
                      </a:lnTo>
                      <a:lnTo>
                        <a:pt x="1984" y="47"/>
                      </a:lnTo>
                      <a:lnTo>
                        <a:pt x="1991" y="36"/>
                      </a:lnTo>
                      <a:lnTo>
                        <a:pt x="2001" y="36"/>
                      </a:lnTo>
                      <a:lnTo>
                        <a:pt x="2008" y="25"/>
                      </a:lnTo>
                      <a:lnTo>
                        <a:pt x="2012" y="20"/>
                      </a:lnTo>
                      <a:lnTo>
                        <a:pt x="2017" y="16"/>
                      </a:lnTo>
                      <a:lnTo>
                        <a:pt x="2021" y="13"/>
                      </a:lnTo>
                      <a:lnTo>
                        <a:pt x="2027" y="11"/>
                      </a:lnTo>
                      <a:lnTo>
                        <a:pt x="2039" y="9"/>
                      </a:lnTo>
                      <a:lnTo>
                        <a:pt x="2032" y="18"/>
                      </a:lnTo>
                      <a:lnTo>
                        <a:pt x="2059" y="31"/>
                      </a:lnTo>
                      <a:lnTo>
                        <a:pt x="2071" y="29"/>
                      </a:lnTo>
                      <a:lnTo>
                        <a:pt x="2085" y="41"/>
                      </a:lnTo>
                      <a:lnTo>
                        <a:pt x="2088" y="32"/>
                      </a:lnTo>
                      <a:lnTo>
                        <a:pt x="2103" y="32"/>
                      </a:lnTo>
                      <a:lnTo>
                        <a:pt x="2107" y="36"/>
                      </a:lnTo>
                      <a:lnTo>
                        <a:pt x="2110" y="42"/>
                      </a:lnTo>
                      <a:lnTo>
                        <a:pt x="2111" y="43"/>
                      </a:lnTo>
                      <a:lnTo>
                        <a:pt x="2111" y="46"/>
                      </a:lnTo>
                      <a:lnTo>
                        <a:pt x="2110" y="49"/>
                      </a:lnTo>
                      <a:lnTo>
                        <a:pt x="2107" y="53"/>
                      </a:lnTo>
                      <a:lnTo>
                        <a:pt x="2124" y="57"/>
                      </a:lnTo>
                      <a:lnTo>
                        <a:pt x="2125" y="54"/>
                      </a:lnTo>
                      <a:lnTo>
                        <a:pt x="2118" y="45"/>
                      </a:lnTo>
                      <a:lnTo>
                        <a:pt x="2136" y="38"/>
                      </a:lnTo>
                      <a:lnTo>
                        <a:pt x="2138" y="36"/>
                      </a:lnTo>
                      <a:lnTo>
                        <a:pt x="2140" y="35"/>
                      </a:lnTo>
                      <a:lnTo>
                        <a:pt x="2129" y="32"/>
                      </a:lnTo>
                      <a:lnTo>
                        <a:pt x="2131" y="25"/>
                      </a:lnTo>
                      <a:lnTo>
                        <a:pt x="2128" y="24"/>
                      </a:lnTo>
                      <a:lnTo>
                        <a:pt x="2118" y="24"/>
                      </a:lnTo>
                      <a:lnTo>
                        <a:pt x="2109" y="24"/>
                      </a:lnTo>
                      <a:lnTo>
                        <a:pt x="2098" y="23"/>
                      </a:lnTo>
                      <a:lnTo>
                        <a:pt x="2093" y="23"/>
                      </a:lnTo>
                      <a:lnTo>
                        <a:pt x="2089" y="24"/>
                      </a:lnTo>
                      <a:lnTo>
                        <a:pt x="2062" y="17"/>
                      </a:lnTo>
                      <a:lnTo>
                        <a:pt x="2063" y="11"/>
                      </a:lnTo>
                      <a:lnTo>
                        <a:pt x="2064" y="9"/>
                      </a:lnTo>
                      <a:lnTo>
                        <a:pt x="2070" y="7"/>
                      </a:lnTo>
                      <a:lnTo>
                        <a:pt x="2080" y="5"/>
                      </a:lnTo>
                      <a:lnTo>
                        <a:pt x="2080" y="14"/>
                      </a:lnTo>
                      <a:lnTo>
                        <a:pt x="2093" y="10"/>
                      </a:lnTo>
                      <a:lnTo>
                        <a:pt x="2103" y="13"/>
                      </a:lnTo>
                      <a:lnTo>
                        <a:pt x="2113" y="16"/>
                      </a:lnTo>
                      <a:lnTo>
                        <a:pt x="2122" y="17"/>
                      </a:lnTo>
                      <a:lnTo>
                        <a:pt x="2134" y="16"/>
                      </a:lnTo>
                      <a:lnTo>
                        <a:pt x="2143" y="23"/>
                      </a:lnTo>
                      <a:lnTo>
                        <a:pt x="2145" y="27"/>
                      </a:lnTo>
                      <a:lnTo>
                        <a:pt x="2146" y="32"/>
                      </a:lnTo>
                      <a:lnTo>
                        <a:pt x="2150" y="34"/>
                      </a:lnTo>
                      <a:lnTo>
                        <a:pt x="2154" y="35"/>
                      </a:lnTo>
                      <a:lnTo>
                        <a:pt x="2160" y="36"/>
                      </a:lnTo>
                      <a:lnTo>
                        <a:pt x="2165" y="35"/>
                      </a:lnTo>
                      <a:lnTo>
                        <a:pt x="2167" y="38"/>
                      </a:lnTo>
                      <a:lnTo>
                        <a:pt x="2171" y="41"/>
                      </a:lnTo>
                      <a:lnTo>
                        <a:pt x="2183" y="28"/>
                      </a:lnTo>
                      <a:lnTo>
                        <a:pt x="2188" y="28"/>
                      </a:lnTo>
                      <a:lnTo>
                        <a:pt x="2192" y="29"/>
                      </a:lnTo>
                      <a:lnTo>
                        <a:pt x="2194" y="31"/>
                      </a:lnTo>
                      <a:lnTo>
                        <a:pt x="2196" y="32"/>
                      </a:lnTo>
                      <a:lnTo>
                        <a:pt x="2200" y="38"/>
                      </a:lnTo>
                      <a:lnTo>
                        <a:pt x="2203" y="43"/>
                      </a:lnTo>
                      <a:lnTo>
                        <a:pt x="2204" y="38"/>
                      </a:lnTo>
                      <a:lnTo>
                        <a:pt x="2206" y="32"/>
                      </a:lnTo>
                      <a:lnTo>
                        <a:pt x="2208" y="31"/>
                      </a:lnTo>
                      <a:lnTo>
                        <a:pt x="2210" y="29"/>
                      </a:lnTo>
                      <a:lnTo>
                        <a:pt x="2212" y="28"/>
                      </a:lnTo>
                      <a:lnTo>
                        <a:pt x="2217" y="28"/>
                      </a:lnTo>
                      <a:lnTo>
                        <a:pt x="2214" y="35"/>
                      </a:lnTo>
                      <a:lnTo>
                        <a:pt x="2208" y="39"/>
                      </a:lnTo>
                      <a:lnTo>
                        <a:pt x="2204" y="45"/>
                      </a:lnTo>
                      <a:lnTo>
                        <a:pt x="2204" y="47"/>
                      </a:lnTo>
                      <a:lnTo>
                        <a:pt x="2204" y="52"/>
                      </a:lnTo>
                      <a:lnTo>
                        <a:pt x="2212" y="56"/>
                      </a:lnTo>
                      <a:lnTo>
                        <a:pt x="2219" y="60"/>
                      </a:lnTo>
                      <a:lnTo>
                        <a:pt x="2225" y="60"/>
                      </a:lnTo>
                      <a:lnTo>
                        <a:pt x="2232" y="60"/>
                      </a:lnTo>
                      <a:lnTo>
                        <a:pt x="2226" y="71"/>
                      </a:lnTo>
                      <a:lnTo>
                        <a:pt x="2247" y="72"/>
                      </a:lnTo>
                      <a:lnTo>
                        <a:pt x="2251" y="86"/>
                      </a:lnTo>
                      <a:lnTo>
                        <a:pt x="2225" y="86"/>
                      </a:lnTo>
                      <a:lnTo>
                        <a:pt x="2221" y="86"/>
                      </a:lnTo>
                      <a:lnTo>
                        <a:pt x="2218" y="85"/>
                      </a:lnTo>
                      <a:lnTo>
                        <a:pt x="2215" y="81"/>
                      </a:lnTo>
                      <a:lnTo>
                        <a:pt x="2211" y="75"/>
                      </a:lnTo>
                      <a:lnTo>
                        <a:pt x="2210" y="74"/>
                      </a:lnTo>
                      <a:lnTo>
                        <a:pt x="2206" y="72"/>
                      </a:lnTo>
                      <a:lnTo>
                        <a:pt x="2214" y="63"/>
                      </a:lnTo>
                      <a:lnTo>
                        <a:pt x="2210" y="61"/>
                      </a:lnTo>
                      <a:lnTo>
                        <a:pt x="2188" y="63"/>
                      </a:lnTo>
                      <a:lnTo>
                        <a:pt x="2181" y="65"/>
                      </a:lnTo>
                      <a:lnTo>
                        <a:pt x="2175" y="68"/>
                      </a:lnTo>
                      <a:lnTo>
                        <a:pt x="2170" y="71"/>
                      </a:lnTo>
                      <a:lnTo>
                        <a:pt x="2165" y="71"/>
                      </a:lnTo>
                      <a:lnTo>
                        <a:pt x="2160" y="70"/>
                      </a:lnTo>
                      <a:lnTo>
                        <a:pt x="2156" y="65"/>
                      </a:lnTo>
                      <a:lnTo>
                        <a:pt x="2143" y="53"/>
                      </a:lnTo>
                      <a:lnTo>
                        <a:pt x="2139" y="52"/>
                      </a:lnTo>
                      <a:lnTo>
                        <a:pt x="2135" y="50"/>
                      </a:lnTo>
                      <a:lnTo>
                        <a:pt x="2132" y="52"/>
                      </a:lnTo>
                      <a:lnTo>
                        <a:pt x="2129" y="54"/>
                      </a:lnTo>
                      <a:lnTo>
                        <a:pt x="2125" y="59"/>
                      </a:lnTo>
                      <a:lnTo>
                        <a:pt x="2121" y="60"/>
                      </a:lnTo>
                      <a:lnTo>
                        <a:pt x="2117" y="60"/>
                      </a:lnTo>
                      <a:lnTo>
                        <a:pt x="2111" y="60"/>
                      </a:lnTo>
                      <a:lnTo>
                        <a:pt x="2098" y="59"/>
                      </a:lnTo>
                      <a:lnTo>
                        <a:pt x="2091" y="60"/>
                      </a:lnTo>
                      <a:lnTo>
                        <a:pt x="2085" y="63"/>
                      </a:lnTo>
                      <a:lnTo>
                        <a:pt x="2086" y="75"/>
                      </a:lnTo>
                      <a:lnTo>
                        <a:pt x="2059" y="74"/>
                      </a:lnTo>
                      <a:lnTo>
                        <a:pt x="2057" y="77"/>
                      </a:lnTo>
                      <a:lnTo>
                        <a:pt x="2056" y="78"/>
                      </a:lnTo>
                      <a:lnTo>
                        <a:pt x="2050" y="82"/>
                      </a:lnTo>
                      <a:lnTo>
                        <a:pt x="2044" y="85"/>
                      </a:lnTo>
                      <a:lnTo>
                        <a:pt x="2037" y="88"/>
                      </a:lnTo>
                      <a:lnTo>
                        <a:pt x="2030" y="90"/>
                      </a:lnTo>
                      <a:lnTo>
                        <a:pt x="2023" y="92"/>
                      </a:lnTo>
                      <a:lnTo>
                        <a:pt x="2009" y="92"/>
                      </a:lnTo>
                      <a:lnTo>
                        <a:pt x="2005" y="110"/>
                      </a:lnTo>
                      <a:lnTo>
                        <a:pt x="2010" y="113"/>
                      </a:lnTo>
                      <a:lnTo>
                        <a:pt x="2014" y="115"/>
                      </a:lnTo>
                      <a:lnTo>
                        <a:pt x="2024" y="122"/>
                      </a:lnTo>
                      <a:lnTo>
                        <a:pt x="2034" y="128"/>
                      </a:lnTo>
                      <a:lnTo>
                        <a:pt x="2039" y="129"/>
                      </a:lnTo>
                      <a:lnTo>
                        <a:pt x="2046" y="131"/>
                      </a:lnTo>
                      <a:lnTo>
                        <a:pt x="2046" y="135"/>
                      </a:lnTo>
                      <a:lnTo>
                        <a:pt x="2046" y="139"/>
                      </a:lnTo>
                      <a:lnTo>
                        <a:pt x="2044" y="142"/>
                      </a:lnTo>
                      <a:lnTo>
                        <a:pt x="2039" y="143"/>
                      </a:lnTo>
                      <a:lnTo>
                        <a:pt x="2035" y="146"/>
                      </a:lnTo>
                      <a:lnTo>
                        <a:pt x="2032" y="147"/>
                      </a:lnTo>
                      <a:lnTo>
                        <a:pt x="2028" y="153"/>
                      </a:lnTo>
                      <a:lnTo>
                        <a:pt x="2023" y="165"/>
                      </a:lnTo>
                      <a:lnTo>
                        <a:pt x="2009" y="168"/>
                      </a:lnTo>
                      <a:lnTo>
                        <a:pt x="2024" y="176"/>
                      </a:lnTo>
                      <a:lnTo>
                        <a:pt x="2028" y="176"/>
                      </a:lnTo>
                      <a:lnTo>
                        <a:pt x="2035" y="175"/>
                      </a:lnTo>
                      <a:lnTo>
                        <a:pt x="2042" y="172"/>
                      </a:lnTo>
                      <a:lnTo>
                        <a:pt x="2048" y="169"/>
                      </a:lnTo>
                      <a:lnTo>
                        <a:pt x="2039" y="164"/>
                      </a:lnTo>
                      <a:lnTo>
                        <a:pt x="2039" y="160"/>
                      </a:lnTo>
                      <a:lnTo>
                        <a:pt x="2042" y="155"/>
                      </a:lnTo>
                      <a:lnTo>
                        <a:pt x="2045" y="154"/>
                      </a:lnTo>
                      <a:lnTo>
                        <a:pt x="2049" y="153"/>
                      </a:lnTo>
                      <a:lnTo>
                        <a:pt x="2060" y="151"/>
                      </a:lnTo>
                      <a:lnTo>
                        <a:pt x="2071" y="149"/>
                      </a:lnTo>
                      <a:lnTo>
                        <a:pt x="2081" y="143"/>
                      </a:lnTo>
                      <a:lnTo>
                        <a:pt x="2091" y="139"/>
                      </a:lnTo>
                      <a:lnTo>
                        <a:pt x="2095" y="137"/>
                      </a:lnTo>
                      <a:lnTo>
                        <a:pt x="2100" y="136"/>
                      </a:lnTo>
                      <a:lnTo>
                        <a:pt x="2088" y="154"/>
                      </a:lnTo>
                      <a:lnTo>
                        <a:pt x="2067" y="154"/>
                      </a:lnTo>
                      <a:lnTo>
                        <a:pt x="2070" y="172"/>
                      </a:lnTo>
                      <a:lnTo>
                        <a:pt x="2070" y="176"/>
                      </a:lnTo>
                      <a:lnTo>
                        <a:pt x="2070" y="180"/>
                      </a:lnTo>
                      <a:lnTo>
                        <a:pt x="2067" y="185"/>
                      </a:lnTo>
                      <a:lnTo>
                        <a:pt x="2064" y="187"/>
                      </a:lnTo>
                      <a:lnTo>
                        <a:pt x="2055" y="191"/>
                      </a:lnTo>
                      <a:lnTo>
                        <a:pt x="2050" y="193"/>
                      </a:lnTo>
                      <a:lnTo>
                        <a:pt x="2045" y="191"/>
                      </a:lnTo>
                      <a:lnTo>
                        <a:pt x="2041" y="193"/>
                      </a:lnTo>
                      <a:lnTo>
                        <a:pt x="2042" y="198"/>
                      </a:lnTo>
                      <a:lnTo>
                        <a:pt x="2044" y="203"/>
                      </a:lnTo>
                      <a:lnTo>
                        <a:pt x="2046" y="204"/>
                      </a:lnTo>
                      <a:lnTo>
                        <a:pt x="2049" y="208"/>
                      </a:lnTo>
                      <a:lnTo>
                        <a:pt x="2049" y="211"/>
                      </a:lnTo>
                      <a:lnTo>
                        <a:pt x="2044" y="216"/>
                      </a:lnTo>
                      <a:lnTo>
                        <a:pt x="2041" y="209"/>
                      </a:lnTo>
                      <a:lnTo>
                        <a:pt x="2038" y="204"/>
                      </a:lnTo>
                      <a:lnTo>
                        <a:pt x="2037" y="201"/>
                      </a:lnTo>
                      <a:lnTo>
                        <a:pt x="2034" y="198"/>
                      </a:lnTo>
                      <a:lnTo>
                        <a:pt x="2030" y="197"/>
                      </a:lnTo>
                      <a:lnTo>
                        <a:pt x="2026" y="197"/>
                      </a:lnTo>
                      <a:lnTo>
                        <a:pt x="2017" y="203"/>
                      </a:lnTo>
                      <a:lnTo>
                        <a:pt x="2014" y="207"/>
                      </a:lnTo>
                      <a:lnTo>
                        <a:pt x="2014" y="209"/>
                      </a:lnTo>
                      <a:lnTo>
                        <a:pt x="2016" y="212"/>
                      </a:lnTo>
                      <a:lnTo>
                        <a:pt x="2020" y="218"/>
                      </a:lnTo>
                      <a:lnTo>
                        <a:pt x="2012" y="221"/>
                      </a:lnTo>
                      <a:lnTo>
                        <a:pt x="2003" y="225"/>
                      </a:lnTo>
                      <a:lnTo>
                        <a:pt x="1999" y="230"/>
                      </a:lnTo>
                      <a:lnTo>
                        <a:pt x="1994" y="237"/>
                      </a:lnTo>
                      <a:lnTo>
                        <a:pt x="1996" y="248"/>
                      </a:lnTo>
                      <a:lnTo>
                        <a:pt x="1967" y="259"/>
                      </a:lnTo>
                      <a:lnTo>
                        <a:pt x="1963" y="261"/>
                      </a:lnTo>
                      <a:lnTo>
                        <a:pt x="1959" y="262"/>
                      </a:lnTo>
                      <a:lnTo>
                        <a:pt x="1955" y="261"/>
                      </a:lnTo>
                      <a:lnTo>
                        <a:pt x="1951" y="259"/>
                      </a:lnTo>
                      <a:lnTo>
                        <a:pt x="1947" y="255"/>
                      </a:lnTo>
                      <a:lnTo>
                        <a:pt x="1941" y="254"/>
                      </a:lnTo>
                      <a:lnTo>
                        <a:pt x="1936" y="252"/>
                      </a:lnTo>
                      <a:lnTo>
                        <a:pt x="1930" y="252"/>
                      </a:lnTo>
                      <a:lnTo>
                        <a:pt x="1927" y="251"/>
                      </a:lnTo>
                      <a:lnTo>
                        <a:pt x="1924" y="250"/>
                      </a:lnTo>
                      <a:lnTo>
                        <a:pt x="1926" y="245"/>
                      </a:lnTo>
                      <a:lnTo>
                        <a:pt x="1927" y="241"/>
                      </a:lnTo>
                      <a:lnTo>
                        <a:pt x="1934" y="237"/>
                      </a:lnTo>
                      <a:lnTo>
                        <a:pt x="1941" y="234"/>
                      </a:lnTo>
                      <a:lnTo>
                        <a:pt x="1949" y="232"/>
                      </a:lnTo>
                      <a:lnTo>
                        <a:pt x="1958" y="227"/>
                      </a:lnTo>
                      <a:lnTo>
                        <a:pt x="1956" y="232"/>
                      </a:lnTo>
                      <a:lnTo>
                        <a:pt x="1941" y="240"/>
                      </a:lnTo>
                      <a:lnTo>
                        <a:pt x="1949" y="247"/>
                      </a:lnTo>
                      <a:lnTo>
                        <a:pt x="1954" y="248"/>
                      </a:lnTo>
                      <a:lnTo>
                        <a:pt x="1956" y="250"/>
                      </a:lnTo>
                      <a:lnTo>
                        <a:pt x="1965" y="250"/>
                      </a:lnTo>
                      <a:lnTo>
                        <a:pt x="1973" y="248"/>
                      </a:lnTo>
                      <a:lnTo>
                        <a:pt x="1981" y="244"/>
                      </a:lnTo>
                      <a:lnTo>
                        <a:pt x="1987" y="239"/>
                      </a:lnTo>
                      <a:lnTo>
                        <a:pt x="1981" y="227"/>
                      </a:lnTo>
                      <a:lnTo>
                        <a:pt x="1999" y="226"/>
                      </a:lnTo>
                      <a:lnTo>
                        <a:pt x="1994" y="222"/>
                      </a:lnTo>
                      <a:lnTo>
                        <a:pt x="1991" y="219"/>
                      </a:lnTo>
                      <a:lnTo>
                        <a:pt x="1990" y="216"/>
                      </a:lnTo>
                      <a:lnTo>
                        <a:pt x="1990" y="215"/>
                      </a:lnTo>
                      <a:lnTo>
                        <a:pt x="1990" y="212"/>
                      </a:lnTo>
                      <a:lnTo>
                        <a:pt x="1992" y="209"/>
                      </a:lnTo>
                      <a:lnTo>
                        <a:pt x="1981" y="209"/>
                      </a:lnTo>
                      <a:lnTo>
                        <a:pt x="1973" y="209"/>
                      </a:lnTo>
                      <a:lnTo>
                        <a:pt x="1966" y="218"/>
                      </a:lnTo>
                      <a:lnTo>
                        <a:pt x="1960" y="221"/>
                      </a:lnTo>
                      <a:lnTo>
                        <a:pt x="1958" y="222"/>
                      </a:lnTo>
                      <a:lnTo>
                        <a:pt x="1955" y="221"/>
                      </a:lnTo>
                      <a:lnTo>
                        <a:pt x="1948" y="218"/>
                      </a:lnTo>
                      <a:lnTo>
                        <a:pt x="1948" y="212"/>
                      </a:lnTo>
                      <a:lnTo>
                        <a:pt x="1948" y="208"/>
                      </a:lnTo>
                      <a:lnTo>
                        <a:pt x="1948" y="207"/>
                      </a:lnTo>
                      <a:lnTo>
                        <a:pt x="1944" y="203"/>
                      </a:lnTo>
                      <a:lnTo>
                        <a:pt x="1940" y="203"/>
                      </a:lnTo>
                      <a:lnTo>
                        <a:pt x="1930" y="204"/>
                      </a:lnTo>
                      <a:lnTo>
                        <a:pt x="1923" y="191"/>
                      </a:lnTo>
                      <a:lnTo>
                        <a:pt x="1920" y="186"/>
                      </a:lnTo>
                      <a:lnTo>
                        <a:pt x="1918" y="183"/>
                      </a:lnTo>
                      <a:lnTo>
                        <a:pt x="1913" y="182"/>
                      </a:lnTo>
                      <a:lnTo>
                        <a:pt x="1909" y="180"/>
                      </a:lnTo>
                      <a:lnTo>
                        <a:pt x="1906" y="178"/>
                      </a:lnTo>
                      <a:lnTo>
                        <a:pt x="1900" y="173"/>
                      </a:lnTo>
                      <a:lnTo>
                        <a:pt x="1895" y="172"/>
                      </a:lnTo>
                      <a:lnTo>
                        <a:pt x="1893" y="171"/>
                      </a:lnTo>
                      <a:lnTo>
                        <a:pt x="1888" y="172"/>
                      </a:lnTo>
                      <a:lnTo>
                        <a:pt x="1886" y="173"/>
                      </a:lnTo>
                      <a:lnTo>
                        <a:pt x="1880" y="176"/>
                      </a:lnTo>
                      <a:lnTo>
                        <a:pt x="1875" y="173"/>
                      </a:lnTo>
                      <a:lnTo>
                        <a:pt x="1872" y="172"/>
                      </a:lnTo>
                      <a:lnTo>
                        <a:pt x="1869" y="172"/>
                      </a:lnTo>
                      <a:lnTo>
                        <a:pt x="1862" y="171"/>
                      </a:lnTo>
                      <a:lnTo>
                        <a:pt x="1857" y="168"/>
                      </a:lnTo>
                      <a:lnTo>
                        <a:pt x="1852" y="164"/>
                      </a:lnTo>
                      <a:lnTo>
                        <a:pt x="1848" y="160"/>
                      </a:lnTo>
                      <a:lnTo>
                        <a:pt x="1857" y="158"/>
                      </a:lnTo>
                      <a:lnTo>
                        <a:pt x="1862" y="157"/>
                      </a:lnTo>
                      <a:lnTo>
                        <a:pt x="1870" y="158"/>
                      </a:lnTo>
                      <a:lnTo>
                        <a:pt x="1873" y="157"/>
                      </a:lnTo>
                      <a:lnTo>
                        <a:pt x="1877" y="155"/>
                      </a:lnTo>
                      <a:lnTo>
                        <a:pt x="1880" y="149"/>
                      </a:lnTo>
                      <a:lnTo>
                        <a:pt x="1882" y="143"/>
                      </a:lnTo>
                      <a:lnTo>
                        <a:pt x="1920" y="142"/>
                      </a:lnTo>
                      <a:lnTo>
                        <a:pt x="1924" y="140"/>
                      </a:lnTo>
                      <a:lnTo>
                        <a:pt x="1927" y="139"/>
                      </a:lnTo>
                      <a:lnTo>
                        <a:pt x="1929" y="136"/>
                      </a:lnTo>
                      <a:lnTo>
                        <a:pt x="1929" y="132"/>
                      </a:lnTo>
                      <a:lnTo>
                        <a:pt x="1901" y="131"/>
                      </a:lnTo>
                      <a:lnTo>
                        <a:pt x="1875" y="129"/>
                      </a:lnTo>
                      <a:lnTo>
                        <a:pt x="1870" y="139"/>
                      </a:lnTo>
                      <a:lnTo>
                        <a:pt x="1868" y="143"/>
                      </a:lnTo>
                      <a:lnTo>
                        <a:pt x="1865" y="146"/>
                      </a:lnTo>
                      <a:lnTo>
                        <a:pt x="1862" y="147"/>
                      </a:lnTo>
                      <a:lnTo>
                        <a:pt x="1858" y="149"/>
                      </a:lnTo>
                      <a:lnTo>
                        <a:pt x="1850" y="150"/>
                      </a:lnTo>
                      <a:lnTo>
                        <a:pt x="1847" y="150"/>
                      </a:lnTo>
                      <a:lnTo>
                        <a:pt x="1833" y="153"/>
                      </a:lnTo>
                      <a:lnTo>
                        <a:pt x="1826" y="157"/>
                      </a:lnTo>
                      <a:lnTo>
                        <a:pt x="1825" y="158"/>
                      </a:lnTo>
                      <a:lnTo>
                        <a:pt x="1822" y="162"/>
                      </a:lnTo>
                      <a:lnTo>
                        <a:pt x="1812" y="162"/>
                      </a:lnTo>
                      <a:lnTo>
                        <a:pt x="1803" y="162"/>
                      </a:lnTo>
                      <a:lnTo>
                        <a:pt x="1794" y="165"/>
                      </a:lnTo>
                      <a:lnTo>
                        <a:pt x="1786" y="171"/>
                      </a:lnTo>
                      <a:lnTo>
                        <a:pt x="1783" y="172"/>
                      </a:lnTo>
                      <a:lnTo>
                        <a:pt x="1780" y="172"/>
                      </a:lnTo>
                      <a:lnTo>
                        <a:pt x="1771" y="172"/>
                      </a:lnTo>
                      <a:lnTo>
                        <a:pt x="1758" y="171"/>
                      </a:lnTo>
                      <a:lnTo>
                        <a:pt x="1746" y="169"/>
                      </a:lnTo>
                      <a:lnTo>
                        <a:pt x="1742" y="168"/>
                      </a:lnTo>
                      <a:lnTo>
                        <a:pt x="1739" y="165"/>
                      </a:lnTo>
                      <a:lnTo>
                        <a:pt x="1739" y="162"/>
                      </a:lnTo>
                      <a:lnTo>
                        <a:pt x="1740" y="161"/>
                      </a:lnTo>
                      <a:lnTo>
                        <a:pt x="1743" y="160"/>
                      </a:lnTo>
                      <a:lnTo>
                        <a:pt x="1746" y="160"/>
                      </a:lnTo>
                      <a:lnTo>
                        <a:pt x="1750" y="160"/>
                      </a:lnTo>
                      <a:lnTo>
                        <a:pt x="1753" y="160"/>
                      </a:lnTo>
                      <a:lnTo>
                        <a:pt x="1756" y="158"/>
                      </a:lnTo>
                      <a:lnTo>
                        <a:pt x="1757" y="154"/>
                      </a:lnTo>
                      <a:lnTo>
                        <a:pt x="1726" y="153"/>
                      </a:lnTo>
                      <a:lnTo>
                        <a:pt x="1713" y="165"/>
                      </a:lnTo>
                      <a:lnTo>
                        <a:pt x="1739" y="173"/>
                      </a:lnTo>
                      <a:lnTo>
                        <a:pt x="1740" y="186"/>
                      </a:lnTo>
                      <a:lnTo>
                        <a:pt x="1765" y="185"/>
                      </a:lnTo>
                      <a:lnTo>
                        <a:pt x="1765" y="186"/>
                      </a:lnTo>
                      <a:lnTo>
                        <a:pt x="1757" y="191"/>
                      </a:lnTo>
                      <a:lnTo>
                        <a:pt x="1760" y="201"/>
                      </a:lnTo>
                      <a:lnTo>
                        <a:pt x="1742" y="207"/>
                      </a:lnTo>
                      <a:lnTo>
                        <a:pt x="1738" y="205"/>
                      </a:lnTo>
                      <a:lnTo>
                        <a:pt x="1736" y="203"/>
                      </a:lnTo>
                      <a:lnTo>
                        <a:pt x="1736" y="196"/>
                      </a:lnTo>
                      <a:lnTo>
                        <a:pt x="1728" y="193"/>
                      </a:lnTo>
                      <a:lnTo>
                        <a:pt x="1724" y="193"/>
                      </a:lnTo>
                      <a:lnTo>
                        <a:pt x="1720" y="190"/>
                      </a:lnTo>
                      <a:lnTo>
                        <a:pt x="1718" y="187"/>
                      </a:lnTo>
                      <a:lnTo>
                        <a:pt x="1715" y="185"/>
                      </a:lnTo>
                      <a:lnTo>
                        <a:pt x="1713" y="178"/>
                      </a:lnTo>
                      <a:lnTo>
                        <a:pt x="1707" y="176"/>
                      </a:lnTo>
                      <a:lnTo>
                        <a:pt x="1700" y="176"/>
                      </a:lnTo>
                      <a:lnTo>
                        <a:pt x="1695" y="178"/>
                      </a:lnTo>
                      <a:lnTo>
                        <a:pt x="1689" y="178"/>
                      </a:lnTo>
                      <a:lnTo>
                        <a:pt x="1678" y="176"/>
                      </a:lnTo>
                      <a:lnTo>
                        <a:pt x="1667" y="176"/>
                      </a:lnTo>
                      <a:lnTo>
                        <a:pt x="1667" y="167"/>
                      </a:lnTo>
                      <a:lnTo>
                        <a:pt x="1667" y="161"/>
                      </a:lnTo>
                      <a:lnTo>
                        <a:pt x="1666" y="160"/>
                      </a:lnTo>
                      <a:lnTo>
                        <a:pt x="1664" y="160"/>
                      </a:lnTo>
                      <a:lnTo>
                        <a:pt x="1659" y="161"/>
                      </a:lnTo>
                      <a:lnTo>
                        <a:pt x="1659" y="165"/>
                      </a:lnTo>
                      <a:lnTo>
                        <a:pt x="1657" y="169"/>
                      </a:lnTo>
                      <a:lnTo>
                        <a:pt x="1652" y="178"/>
                      </a:lnTo>
                      <a:lnTo>
                        <a:pt x="1650" y="182"/>
                      </a:lnTo>
                      <a:lnTo>
                        <a:pt x="1650" y="186"/>
                      </a:lnTo>
                      <a:lnTo>
                        <a:pt x="1657" y="185"/>
                      </a:lnTo>
                      <a:lnTo>
                        <a:pt x="1663" y="186"/>
                      </a:lnTo>
                      <a:lnTo>
                        <a:pt x="1668" y="189"/>
                      </a:lnTo>
                      <a:lnTo>
                        <a:pt x="1671" y="193"/>
                      </a:lnTo>
                      <a:lnTo>
                        <a:pt x="1674" y="197"/>
                      </a:lnTo>
                      <a:lnTo>
                        <a:pt x="1677" y="198"/>
                      </a:lnTo>
                      <a:lnTo>
                        <a:pt x="1679" y="200"/>
                      </a:lnTo>
                      <a:lnTo>
                        <a:pt x="1684" y="200"/>
                      </a:lnTo>
                      <a:lnTo>
                        <a:pt x="1718" y="200"/>
                      </a:lnTo>
                      <a:lnTo>
                        <a:pt x="1720" y="203"/>
                      </a:lnTo>
                      <a:lnTo>
                        <a:pt x="1720" y="205"/>
                      </a:lnTo>
                      <a:lnTo>
                        <a:pt x="1717" y="208"/>
                      </a:lnTo>
                      <a:lnTo>
                        <a:pt x="1714" y="211"/>
                      </a:lnTo>
                      <a:lnTo>
                        <a:pt x="1720" y="219"/>
                      </a:lnTo>
                      <a:lnTo>
                        <a:pt x="1704" y="221"/>
                      </a:lnTo>
                      <a:lnTo>
                        <a:pt x="1702" y="221"/>
                      </a:lnTo>
                      <a:lnTo>
                        <a:pt x="1699" y="223"/>
                      </a:lnTo>
                      <a:lnTo>
                        <a:pt x="1697" y="225"/>
                      </a:lnTo>
                      <a:lnTo>
                        <a:pt x="1697" y="227"/>
                      </a:lnTo>
                      <a:lnTo>
                        <a:pt x="1699" y="230"/>
                      </a:lnTo>
                      <a:lnTo>
                        <a:pt x="1702" y="232"/>
                      </a:lnTo>
                      <a:lnTo>
                        <a:pt x="1707" y="230"/>
                      </a:lnTo>
                      <a:lnTo>
                        <a:pt x="1729" y="226"/>
                      </a:lnTo>
                      <a:lnTo>
                        <a:pt x="1731" y="236"/>
                      </a:lnTo>
                      <a:lnTo>
                        <a:pt x="1757" y="236"/>
                      </a:lnTo>
                      <a:lnTo>
                        <a:pt x="1756" y="241"/>
                      </a:lnTo>
                      <a:lnTo>
                        <a:pt x="1762" y="240"/>
                      </a:lnTo>
                      <a:lnTo>
                        <a:pt x="1767" y="237"/>
                      </a:lnTo>
                      <a:lnTo>
                        <a:pt x="1769" y="234"/>
                      </a:lnTo>
                      <a:lnTo>
                        <a:pt x="1774" y="230"/>
                      </a:lnTo>
                      <a:lnTo>
                        <a:pt x="1761" y="226"/>
                      </a:lnTo>
                      <a:lnTo>
                        <a:pt x="1760" y="214"/>
                      </a:lnTo>
                      <a:lnTo>
                        <a:pt x="1797" y="212"/>
                      </a:lnTo>
                      <a:lnTo>
                        <a:pt x="1792" y="216"/>
                      </a:lnTo>
                      <a:lnTo>
                        <a:pt x="1787" y="219"/>
                      </a:lnTo>
                      <a:lnTo>
                        <a:pt x="1785" y="223"/>
                      </a:lnTo>
                      <a:lnTo>
                        <a:pt x="1786" y="229"/>
                      </a:lnTo>
                      <a:lnTo>
                        <a:pt x="1792" y="230"/>
                      </a:lnTo>
                      <a:lnTo>
                        <a:pt x="1797" y="230"/>
                      </a:lnTo>
                      <a:lnTo>
                        <a:pt x="1803" y="230"/>
                      </a:lnTo>
                      <a:lnTo>
                        <a:pt x="1808" y="226"/>
                      </a:lnTo>
                      <a:lnTo>
                        <a:pt x="1811" y="225"/>
                      </a:lnTo>
                      <a:lnTo>
                        <a:pt x="1815" y="223"/>
                      </a:lnTo>
                      <a:lnTo>
                        <a:pt x="1825" y="225"/>
                      </a:lnTo>
                      <a:lnTo>
                        <a:pt x="1839" y="230"/>
                      </a:lnTo>
                      <a:lnTo>
                        <a:pt x="1851" y="237"/>
                      </a:lnTo>
                      <a:lnTo>
                        <a:pt x="1855" y="241"/>
                      </a:lnTo>
                      <a:lnTo>
                        <a:pt x="1858" y="247"/>
                      </a:lnTo>
                      <a:lnTo>
                        <a:pt x="1839" y="248"/>
                      </a:lnTo>
                      <a:lnTo>
                        <a:pt x="1837" y="263"/>
                      </a:lnTo>
                      <a:lnTo>
                        <a:pt x="1822" y="261"/>
                      </a:lnTo>
                      <a:lnTo>
                        <a:pt x="1826" y="257"/>
                      </a:lnTo>
                      <a:lnTo>
                        <a:pt x="1832" y="255"/>
                      </a:lnTo>
                      <a:lnTo>
                        <a:pt x="1833" y="252"/>
                      </a:lnTo>
                      <a:lnTo>
                        <a:pt x="1834" y="251"/>
                      </a:lnTo>
                      <a:lnTo>
                        <a:pt x="1836" y="248"/>
                      </a:lnTo>
                      <a:lnTo>
                        <a:pt x="1834" y="245"/>
                      </a:lnTo>
                      <a:lnTo>
                        <a:pt x="1825" y="241"/>
                      </a:lnTo>
                      <a:lnTo>
                        <a:pt x="1815" y="239"/>
                      </a:lnTo>
                      <a:lnTo>
                        <a:pt x="1804" y="240"/>
                      </a:lnTo>
                      <a:lnTo>
                        <a:pt x="1793" y="241"/>
                      </a:lnTo>
                      <a:lnTo>
                        <a:pt x="1805" y="248"/>
                      </a:lnTo>
                      <a:lnTo>
                        <a:pt x="1805" y="261"/>
                      </a:lnTo>
                      <a:lnTo>
                        <a:pt x="1794" y="268"/>
                      </a:lnTo>
                      <a:lnTo>
                        <a:pt x="1801" y="270"/>
                      </a:lnTo>
                      <a:lnTo>
                        <a:pt x="1807" y="272"/>
                      </a:lnTo>
                      <a:lnTo>
                        <a:pt x="1814" y="270"/>
                      </a:lnTo>
                      <a:lnTo>
                        <a:pt x="1819" y="273"/>
                      </a:lnTo>
                      <a:lnTo>
                        <a:pt x="1823" y="277"/>
                      </a:lnTo>
                      <a:lnTo>
                        <a:pt x="1826" y="281"/>
                      </a:lnTo>
                      <a:lnTo>
                        <a:pt x="1840" y="279"/>
                      </a:lnTo>
                      <a:lnTo>
                        <a:pt x="1852" y="275"/>
                      </a:lnTo>
                      <a:lnTo>
                        <a:pt x="1854" y="273"/>
                      </a:lnTo>
                      <a:lnTo>
                        <a:pt x="1857" y="270"/>
                      </a:lnTo>
                      <a:lnTo>
                        <a:pt x="1857" y="269"/>
                      </a:lnTo>
                      <a:lnTo>
                        <a:pt x="1855" y="265"/>
                      </a:lnTo>
                      <a:lnTo>
                        <a:pt x="1855" y="261"/>
                      </a:lnTo>
                      <a:lnTo>
                        <a:pt x="1857" y="258"/>
                      </a:lnTo>
                      <a:lnTo>
                        <a:pt x="1876" y="250"/>
                      </a:lnTo>
                      <a:lnTo>
                        <a:pt x="1886" y="247"/>
                      </a:lnTo>
                      <a:lnTo>
                        <a:pt x="1891" y="247"/>
                      </a:lnTo>
                      <a:lnTo>
                        <a:pt x="1897" y="248"/>
                      </a:lnTo>
                      <a:lnTo>
                        <a:pt x="1897" y="252"/>
                      </a:lnTo>
                      <a:lnTo>
                        <a:pt x="1895" y="255"/>
                      </a:lnTo>
                      <a:lnTo>
                        <a:pt x="1893" y="258"/>
                      </a:lnTo>
                      <a:lnTo>
                        <a:pt x="1888" y="258"/>
                      </a:lnTo>
                      <a:lnTo>
                        <a:pt x="1882" y="259"/>
                      </a:lnTo>
                      <a:lnTo>
                        <a:pt x="1875" y="262"/>
                      </a:lnTo>
                      <a:lnTo>
                        <a:pt x="1870" y="272"/>
                      </a:lnTo>
                      <a:lnTo>
                        <a:pt x="1875" y="273"/>
                      </a:lnTo>
                      <a:lnTo>
                        <a:pt x="1877" y="275"/>
                      </a:lnTo>
                      <a:lnTo>
                        <a:pt x="1886" y="273"/>
                      </a:lnTo>
                      <a:lnTo>
                        <a:pt x="1894" y="273"/>
                      </a:lnTo>
                      <a:lnTo>
                        <a:pt x="1897" y="273"/>
                      </a:lnTo>
                      <a:lnTo>
                        <a:pt x="1901" y="275"/>
                      </a:lnTo>
                      <a:lnTo>
                        <a:pt x="1905" y="273"/>
                      </a:lnTo>
                      <a:lnTo>
                        <a:pt x="1906" y="272"/>
                      </a:lnTo>
                      <a:lnTo>
                        <a:pt x="1908" y="270"/>
                      </a:lnTo>
                      <a:lnTo>
                        <a:pt x="1908" y="266"/>
                      </a:lnTo>
                      <a:lnTo>
                        <a:pt x="1909" y="263"/>
                      </a:lnTo>
                      <a:lnTo>
                        <a:pt x="1913" y="258"/>
                      </a:lnTo>
                      <a:lnTo>
                        <a:pt x="1924" y="250"/>
                      </a:lnTo>
                      <a:lnTo>
                        <a:pt x="1923" y="255"/>
                      </a:lnTo>
                      <a:lnTo>
                        <a:pt x="1919" y="259"/>
                      </a:lnTo>
                      <a:lnTo>
                        <a:pt x="1916" y="263"/>
                      </a:lnTo>
                      <a:lnTo>
                        <a:pt x="1916" y="266"/>
                      </a:lnTo>
                      <a:lnTo>
                        <a:pt x="1916" y="269"/>
                      </a:lnTo>
                      <a:lnTo>
                        <a:pt x="1915" y="272"/>
                      </a:lnTo>
                      <a:lnTo>
                        <a:pt x="1909" y="275"/>
                      </a:lnTo>
                      <a:lnTo>
                        <a:pt x="1915" y="279"/>
                      </a:lnTo>
                      <a:lnTo>
                        <a:pt x="1920" y="280"/>
                      </a:lnTo>
                      <a:lnTo>
                        <a:pt x="1927" y="280"/>
                      </a:lnTo>
                      <a:lnTo>
                        <a:pt x="1941" y="279"/>
                      </a:lnTo>
                      <a:lnTo>
                        <a:pt x="1948" y="287"/>
                      </a:lnTo>
                      <a:lnTo>
                        <a:pt x="1959" y="277"/>
                      </a:lnTo>
                      <a:lnTo>
                        <a:pt x="1990" y="277"/>
                      </a:lnTo>
                      <a:lnTo>
                        <a:pt x="1987" y="281"/>
                      </a:lnTo>
                      <a:lnTo>
                        <a:pt x="1984" y="286"/>
                      </a:lnTo>
                      <a:lnTo>
                        <a:pt x="1983" y="291"/>
                      </a:lnTo>
                      <a:lnTo>
                        <a:pt x="1983" y="293"/>
                      </a:lnTo>
                      <a:lnTo>
                        <a:pt x="1984" y="295"/>
                      </a:lnTo>
                      <a:lnTo>
                        <a:pt x="1988" y="295"/>
                      </a:lnTo>
                      <a:lnTo>
                        <a:pt x="1992" y="294"/>
                      </a:lnTo>
                      <a:lnTo>
                        <a:pt x="1996" y="290"/>
                      </a:lnTo>
                      <a:lnTo>
                        <a:pt x="2001" y="284"/>
                      </a:lnTo>
                      <a:lnTo>
                        <a:pt x="2005" y="280"/>
                      </a:lnTo>
                      <a:lnTo>
                        <a:pt x="2028" y="284"/>
                      </a:lnTo>
                      <a:lnTo>
                        <a:pt x="2037" y="305"/>
                      </a:lnTo>
                      <a:lnTo>
                        <a:pt x="2068" y="298"/>
                      </a:lnTo>
                      <a:lnTo>
                        <a:pt x="2071" y="297"/>
                      </a:lnTo>
                      <a:lnTo>
                        <a:pt x="2073" y="294"/>
                      </a:lnTo>
                      <a:lnTo>
                        <a:pt x="2075" y="291"/>
                      </a:lnTo>
                      <a:lnTo>
                        <a:pt x="2077" y="290"/>
                      </a:lnTo>
                      <a:lnTo>
                        <a:pt x="2084" y="288"/>
                      </a:lnTo>
                      <a:lnTo>
                        <a:pt x="2085" y="291"/>
                      </a:lnTo>
                      <a:lnTo>
                        <a:pt x="2082" y="295"/>
                      </a:lnTo>
                      <a:lnTo>
                        <a:pt x="2081" y="297"/>
                      </a:lnTo>
                      <a:lnTo>
                        <a:pt x="2081" y="298"/>
                      </a:lnTo>
                      <a:lnTo>
                        <a:pt x="2082" y="301"/>
                      </a:lnTo>
                      <a:lnTo>
                        <a:pt x="2085" y="301"/>
                      </a:lnTo>
                      <a:lnTo>
                        <a:pt x="2088" y="299"/>
                      </a:lnTo>
                      <a:lnTo>
                        <a:pt x="2091" y="299"/>
                      </a:lnTo>
                      <a:lnTo>
                        <a:pt x="2102" y="299"/>
                      </a:lnTo>
                      <a:lnTo>
                        <a:pt x="2107" y="302"/>
                      </a:lnTo>
                      <a:lnTo>
                        <a:pt x="2109" y="304"/>
                      </a:lnTo>
                      <a:lnTo>
                        <a:pt x="2110" y="306"/>
                      </a:lnTo>
                      <a:lnTo>
                        <a:pt x="2111" y="308"/>
                      </a:lnTo>
                      <a:lnTo>
                        <a:pt x="2114" y="308"/>
                      </a:lnTo>
                      <a:lnTo>
                        <a:pt x="2121" y="309"/>
                      </a:lnTo>
                      <a:lnTo>
                        <a:pt x="2121" y="299"/>
                      </a:lnTo>
                      <a:lnTo>
                        <a:pt x="2125" y="299"/>
                      </a:lnTo>
                      <a:lnTo>
                        <a:pt x="2129" y="299"/>
                      </a:lnTo>
                      <a:lnTo>
                        <a:pt x="2136" y="302"/>
                      </a:lnTo>
                      <a:lnTo>
                        <a:pt x="2143" y="304"/>
                      </a:lnTo>
                      <a:lnTo>
                        <a:pt x="2147" y="304"/>
                      </a:lnTo>
                      <a:lnTo>
                        <a:pt x="2152" y="302"/>
                      </a:lnTo>
                      <a:lnTo>
                        <a:pt x="2164" y="299"/>
                      </a:lnTo>
                      <a:lnTo>
                        <a:pt x="2178" y="295"/>
                      </a:lnTo>
                      <a:lnTo>
                        <a:pt x="2181" y="301"/>
                      </a:lnTo>
                      <a:lnTo>
                        <a:pt x="2181" y="305"/>
                      </a:lnTo>
                      <a:lnTo>
                        <a:pt x="2178" y="306"/>
                      </a:lnTo>
                      <a:lnTo>
                        <a:pt x="2171" y="306"/>
                      </a:lnTo>
                      <a:lnTo>
                        <a:pt x="2163" y="308"/>
                      </a:lnTo>
                      <a:lnTo>
                        <a:pt x="2161" y="309"/>
                      </a:lnTo>
                      <a:lnTo>
                        <a:pt x="2165" y="317"/>
                      </a:lnTo>
                      <a:lnTo>
                        <a:pt x="2167" y="319"/>
                      </a:lnTo>
                      <a:lnTo>
                        <a:pt x="2170" y="320"/>
                      </a:lnTo>
                      <a:lnTo>
                        <a:pt x="2172" y="322"/>
                      </a:lnTo>
                      <a:lnTo>
                        <a:pt x="2175" y="320"/>
                      </a:lnTo>
                      <a:lnTo>
                        <a:pt x="2183" y="317"/>
                      </a:lnTo>
                      <a:lnTo>
                        <a:pt x="2189" y="315"/>
                      </a:lnTo>
                      <a:lnTo>
                        <a:pt x="2235" y="306"/>
                      </a:lnTo>
                      <a:lnTo>
                        <a:pt x="2247" y="306"/>
                      </a:lnTo>
                      <a:lnTo>
                        <a:pt x="2261" y="305"/>
                      </a:lnTo>
                      <a:lnTo>
                        <a:pt x="2265" y="305"/>
                      </a:lnTo>
                      <a:lnTo>
                        <a:pt x="2268" y="306"/>
                      </a:lnTo>
                      <a:lnTo>
                        <a:pt x="2271" y="308"/>
                      </a:lnTo>
                      <a:lnTo>
                        <a:pt x="2272" y="312"/>
                      </a:lnTo>
                      <a:lnTo>
                        <a:pt x="2237" y="312"/>
                      </a:lnTo>
                      <a:lnTo>
                        <a:pt x="2237" y="313"/>
                      </a:lnTo>
                      <a:lnTo>
                        <a:pt x="2237" y="316"/>
                      </a:lnTo>
                      <a:lnTo>
                        <a:pt x="2242" y="319"/>
                      </a:lnTo>
                      <a:lnTo>
                        <a:pt x="2244" y="320"/>
                      </a:lnTo>
                      <a:lnTo>
                        <a:pt x="2246" y="322"/>
                      </a:lnTo>
                      <a:lnTo>
                        <a:pt x="2246" y="323"/>
                      </a:lnTo>
                      <a:lnTo>
                        <a:pt x="2243" y="326"/>
                      </a:lnTo>
                      <a:lnTo>
                        <a:pt x="2239" y="323"/>
                      </a:lnTo>
                      <a:lnTo>
                        <a:pt x="2233" y="322"/>
                      </a:lnTo>
                      <a:lnTo>
                        <a:pt x="2222" y="320"/>
                      </a:lnTo>
                      <a:lnTo>
                        <a:pt x="2211" y="320"/>
                      </a:lnTo>
                      <a:lnTo>
                        <a:pt x="2200" y="319"/>
                      </a:lnTo>
                      <a:lnTo>
                        <a:pt x="2203" y="335"/>
                      </a:lnTo>
                      <a:lnTo>
                        <a:pt x="2218" y="335"/>
                      </a:lnTo>
                      <a:lnTo>
                        <a:pt x="2215" y="345"/>
                      </a:lnTo>
                      <a:lnTo>
                        <a:pt x="2203" y="345"/>
                      </a:lnTo>
                      <a:lnTo>
                        <a:pt x="2199" y="351"/>
                      </a:lnTo>
                      <a:lnTo>
                        <a:pt x="2199" y="353"/>
                      </a:lnTo>
                      <a:lnTo>
                        <a:pt x="2199" y="355"/>
                      </a:lnTo>
                      <a:lnTo>
                        <a:pt x="2200" y="356"/>
                      </a:lnTo>
                      <a:lnTo>
                        <a:pt x="2203" y="358"/>
                      </a:lnTo>
                      <a:lnTo>
                        <a:pt x="2201" y="360"/>
                      </a:lnTo>
                      <a:lnTo>
                        <a:pt x="2197" y="363"/>
                      </a:lnTo>
                      <a:lnTo>
                        <a:pt x="2192" y="338"/>
                      </a:lnTo>
                      <a:lnTo>
                        <a:pt x="2201" y="331"/>
                      </a:lnTo>
                      <a:lnTo>
                        <a:pt x="2188" y="329"/>
                      </a:lnTo>
                      <a:lnTo>
                        <a:pt x="2175" y="327"/>
                      </a:lnTo>
                      <a:lnTo>
                        <a:pt x="2172" y="329"/>
                      </a:lnTo>
                      <a:lnTo>
                        <a:pt x="2168" y="330"/>
                      </a:lnTo>
                      <a:lnTo>
                        <a:pt x="2165" y="331"/>
                      </a:lnTo>
                      <a:lnTo>
                        <a:pt x="2165" y="334"/>
                      </a:lnTo>
                      <a:lnTo>
                        <a:pt x="2165" y="337"/>
                      </a:lnTo>
                      <a:lnTo>
                        <a:pt x="2167" y="340"/>
                      </a:lnTo>
                      <a:lnTo>
                        <a:pt x="2171" y="347"/>
                      </a:lnTo>
                      <a:lnTo>
                        <a:pt x="2175" y="348"/>
                      </a:lnTo>
                      <a:lnTo>
                        <a:pt x="2181" y="349"/>
                      </a:lnTo>
                      <a:lnTo>
                        <a:pt x="2161" y="355"/>
                      </a:lnTo>
                      <a:lnTo>
                        <a:pt x="2156" y="356"/>
                      </a:lnTo>
                      <a:lnTo>
                        <a:pt x="2152" y="355"/>
                      </a:lnTo>
                      <a:lnTo>
                        <a:pt x="2149" y="352"/>
                      </a:lnTo>
                      <a:lnTo>
                        <a:pt x="2146" y="348"/>
                      </a:lnTo>
                      <a:lnTo>
                        <a:pt x="2143" y="345"/>
                      </a:lnTo>
                      <a:lnTo>
                        <a:pt x="2131" y="353"/>
                      </a:lnTo>
                      <a:lnTo>
                        <a:pt x="2134" y="370"/>
                      </a:lnTo>
                      <a:lnTo>
                        <a:pt x="2122" y="374"/>
                      </a:lnTo>
                      <a:lnTo>
                        <a:pt x="2121" y="370"/>
                      </a:lnTo>
                      <a:lnTo>
                        <a:pt x="2120" y="367"/>
                      </a:lnTo>
                      <a:lnTo>
                        <a:pt x="2121" y="365"/>
                      </a:lnTo>
                      <a:lnTo>
                        <a:pt x="2124" y="362"/>
                      </a:lnTo>
                      <a:lnTo>
                        <a:pt x="2128" y="359"/>
                      </a:lnTo>
                      <a:lnTo>
                        <a:pt x="2128" y="355"/>
                      </a:lnTo>
                      <a:lnTo>
                        <a:pt x="2127" y="351"/>
                      </a:lnTo>
                      <a:lnTo>
                        <a:pt x="2122" y="348"/>
                      </a:lnTo>
                      <a:lnTo>
                        <a:pt x="2117" y="347"/>
                      </a:lnTo>
                      <a:lnTo>
                        <a:pt x="2110" y="345"/>
                      </a:lnTo>
                      <a:lnTo>
                        <a:pt x="2106" y="344"/>
                      </a:lnTo>
                      <a:lnTo>
                        <a:pt x="2102" y="342"/>
                      </a:lnTo>
                      <a:lnTo>
                        <a:pt x="2099" y="340"/>
                      </a:lnTo>
                      <a:lnTo>
                        <a:pt x="2096" y="338"/>
                      </a:lnTo>
                      <a:lnTo>
                        <a:pt x="2089" y="335"/>
                      </a:lnTo>
                      <a:lnTo>
                        <a:pt x="2074" y="334"/>
                      </a:lnTo>
                      <a:lnTo>
                        <a:pt x="2074" y="340"/>
                      </a:lnTo>
                      <a:lnTo>
                        <a:pt x="2077" y="345"/>
                      </a:lnTo>
                      <a:lnTo>
                        <a:pt x="2057" y="359"/>
                      </a:lnTo>
                      <a:lnTo>
                        <a:pt x="2044" y="363"/>
                      </a:lnTo>
                      <a:lnTo>
                        <a:pt x="2041" y="365"/>
                      </a:lnTo>
                      <a:lnTo>
                        <a:pt x="2038" y="366"/>
                      </a:lnTo>
                      <a:lnTo>
                        <a:pt x="2035" y="370"/>
                      </a:lnTo>
                      <a:lnTo>
                        <a:pt x="2034" y="374"/>
                      </a:lnTo>
                      <a:lnTo>
                        <a:pt x="2021" y="373"/>
                      </a:lnTo>
                      <a:lnTo>
                        <a:pt x="2024" y="363"/>
                      </a:lnTo>
                      <a:lnTo>
                        <a:pt x="2020" y="360"/>
                      </a:lnTo>
                      <a:lnTo>
                        <a:pt x="2016" y="359"/>
                      </a:lnTo>
                      <a:lnTo>
                        <a:pt x="2005" y="360"/>
                      </a:lnTo>
                      <a:lnTo>
                        <a:pt x="2005" y="358"/>
                      </a:lnTo>
                      <a:lnTo>
                        <a:pt x="2006" y="356"/>
                      </a:lnTo>
                      <a:lnTo>
                        <a:pt x="2009" y="355"/>
                      </a:lnTo>
                      <a:lnTo>
                        <a:pt x="2012" y="355"/>
                      </a:lnTo>
                      <a:lnTo>
                        <a:pt x="2035" y="358"/>
                      </a:lnTo>
                      <a:lnTo>
                        <a:pt x="2041" y="358"/>
                      </a:lnTo>
                      <a:lnTo>
                        <a:pt x="2044" y="356"/>
                      </a:lnTo>
                      <a:lnTo>
                        <a:pt x="2045" y="353"/>
                      </a:lnTo>
                      <a:lnTo>
                        <a:pt x="2045" y="351"/>
                      </a:lnTo>
                      <a:lnTo>
                        <a:pt x="2046" y="340"/>
                      </a:lnTo>
                      <a:lnTo>
                        <a:pt x="2046" y="327"/>
                      </a:lnTo>
                      <a:lnTo>
                        <a:pt x="2042" y="326"/>
                      </a:lnTo>
                      <a:lnTo>
                        <a:pt x="2038" y="326"/>
                      </a:lnTo>
                      <a:lnTo>
                        <a:pt x="2027" y="329"/>
                      </a:lnTo>
                      <a:lnTo>
                        <a:pt x="2024" y="319"/>
                      </a:lnTo>
                      <a:lnTo>
                        <a:pt x="2017" y="324"/>
                      </a:lnTo>
                      <a:lnTo>
                        <a:pt x="2014" y="320"/>
                      </a:lnTo>
                      <a:lnTo>
                        <a:pt x="1992" y="329"/>
                      </a:lnTo>
                      <a:lnTo>
                        <a:pt x="2002" y="330"/>
                      </a:lnTo>
                      <a:lnTo>
                        <a:pt x="2006" y="330"/>
                      </a:lnTo>
                      <a:lnTo>
                        <a:pt x="2012" y="327"/>
                      </a:lnTo>
                      <a:lnTo>
                        <a:pt x="2017" y="323"/>
                      </a:lnTo>
                      <a:close/>
                      <a:moveTo>
                        <a:pt x="1157" y="389"/>
                      </a:moveTo>
                      <a:lnTo>
                        <a:pt x="1157" y="389"/>
                      </a:lnTo>
                      <a:lnTo>
                        <a:pt x="1149" y="389"/>
                      </a:lnTo>
                      <a:lnTo>
                        <a:pt x="1152" y="392"/>
                      </a:lnTo>
                      <a:lnTo>
                        <a:pt x="1155" y="394"/>
                      </a:lnTo>
                      <a:lnTo>
                        <a:pt x="1156" y="392"/>
                      </a:lnTo>
                      <a:lnTo>
                        <a:pt x="1157" y="389"/>
                      </a:lnTo>
                      <a:lnTo>
                        <a:pt x="1159" y="389"/>
                      </a:lnTo>
                      <a:lnTo>
                        <a:pt x="1160" y="391"/>
                      </a:lnTo>
                      <a:lnTo>
                        <a:pt x="1166" y="387"/>
                      </a:lnTo>
                      <a:lnTo>
                        <a:pt x="1164" y="385"/>
                      </a:lnTo>
                      <a:lnTo>
                        <a:pt x="1159" y="387"/>
                      </a:lnTo>
                      <a:lnTo>
                        <a:pt x="1157" y="389"/>
                      </a:lnTo>
                      <a:close/>
                      <a:moveTo>
                        <a:pt x="267" y="1010"/>
                      </a:moveTo>
                      <a:lnTo>
                        <a:pt x="267" y="1010"/>
                      </a:lnTo>
                      <a:lnTo>
                        <a:pt x="264" y="1011"/>
                      </a:lnTo>
                      <a:lnTo>
                        <a:pt x="263" y="1013"/>
                      </a:lnTo>
                      <a:lnTo>
                        <a:pt x="264" y="1014"/>
                      </a:lnTo>
                      <a:lnTo>
                        <a:pt x="269" y="1018"/>
                      </a:lnTo>
                      <a:lnTo>
                        <a:pt x="267" y="1008"/>
                      </a:lnTo>
                      <a:lnTo>
                        <a:pt x="270" y="1008"/>
                      </a:lnTo>
                      <a:lnTo>
                        <a:pt x="273" y="1003"/>
                      </a:lnTo>
                      <a:lnTo>
                        <a:pt x="270" y="1001"/>
                      </a:lnTo>
                      <a:lnTo>
                        <a:pt x="267" y="1007"/>
                      </a:lnTo>
                      <a:lnTo>
                        <a:pt x="267" y="1010"/>
                      </a:lnTo>
                      <a:close/>
                      <a:moveTo>
                        <a:pt x="1116" y="745"/>
                      </a:moveTo>
                      <a:lnTo>
                        <a:pt x="1116" y="745"/>
                      </a:lnTo>
                      <a:lnTo>
                        <a:pt x="1117" y="737"/>
                      </a:lnTo>
                      <a:lnTo>
                        <a:pt x="1112" y="740"/>
                      </a:lnTo>
                      <a:lnTo>
                        <a:pt x="1112" y="741"/>
                      </a:lnTo>
                      <a:lnTo>
                        <a:pt x="1116" y="745"/>
                      </a:lnTo>
                      <a:lnTo>
                        <a:pt x="1105" y="744"/>
                      </a:lnTo>
                      <a:lnTo>
                        <a:pt x="1108" y="754"/>
                      </a:lnTo>
                      <a:lnTo>
                        <a:pt x="1116" y="745"/>
                      </a:lnTo>
                      <a:close/>
                      <a:moveTo>
                        <a:pt x="838" y="737"/>
                      </a:moveTo>
                      <a:lnTo>
                        <a:pt x="838" y="737"/>
                      </a:lnTo>
                      <a:lnTo>
                        <a:pt x="838" y="749"/>
                      </a:lnTo>
                      <a:lnTo>
                        <a:pt x="843" y="747"/>
                      </a:lnTo>
                      <a:lnTo>
                        <a:pt x="845" y="745"/>
                      </a:lnTo>
                      <a:lnTo>
                        <a:pt x="845" y="743"/>
                      </a:lnTo>
                      <a:lnTo>
                        <a:pt x="845" y="740"/>
                      </a:lnTo>
                      <a:lnTo>
                        <a:pt x="842" y="738"/>
                      </a:lnTo>
                      <a:lnTo>
                        <a:pt x="838" y="737"/>
                      </a:lnTo>
                      <a:lnTo>
                        <a:pt x="836" y="733"/>
                      </a:lnTo>
                      <a:lnTo>
                        <a:pt x="835" y="731"/>
                      </a:lnTo>
                      <a:lnTo>
                        <a:pt x="831" y="731"/>
                      </a:lnTo>
                      <a:lnTo>
                        <a:pt x="828" y="733"/>
                      </a:lnTo>
                      <a:lnTo>
                        <a:pt x="825" y="734"/>
                      </a:lnTo>
                      <a:lnTo>
                        <a:pt x="824" y="738"/>
                      </a:lnTo>
                      <a:lnTo>
                        <a:pt x="838" y="737"/>
                      </a:lnTo>
                      <a:close/>
                      <a:moveTo>
                        <a:pt x="136" y="550"/>
                      </a:moveTo>
                      <a:lnTo>
                        <a:pt x="136" y="550"/>
                      </a:lnTo>
                      <a:lnTo>
                        <a:pt x="133" y="560"/>
                      </a:lnTo>
                      <a:lnTo>
                        <a:pt x="138" y="557"/>
                      </a:lnTo>
                      <a:lnTo>
                        <a:pt x="140" y="556"/>
                      </a:lnTo>
                      <a:lnTo>
                        <a:pt x="138" y="553"/>
                      </a:lnTo>
                      <a:lnTo>
                        <a:pt x="136" y="550"/>
                      </a:lnTo>
                      <a:lnTo>
                        <a:pt x="140" y="551"/>
                      </a:lnTo>
                      <a:lnTo>
                        <a:pt x="144" y="551"/>
                      </a:lnTo>
                      <a:lnTo>
                        <a:pt x="148" y="550"/>
                      </a:lnTo>
                      <a:lnTo>
                        <a:pt x="152" y="546"/>
                      </a:lnTo>
                      <a:lnTo>
                        <a:pt x="147" y="545"/>
                      </a:lnTo>
                      <a:lnTo>
                        <a:pt x="144" y="545"/>
                      </a:lnTo>
                      <a:lnTo>
                        <a:pt x="140" y="547"/>
                      </a:lnTo>
                      <a:lnTo>
                        <a:pt x="136" y="550"/>
                      </a:lnTo>
                      <a:close/>
                      <a:moveTo>
                        <a:pt x="910" y="113"/>
                      </a:moveTo>
                      <a:lnTo>
                        <a:pt x="910" y="113"/>
                      </a:lnTo>
                      <a:lnTo>
                        <a:pt x="908" y="106"/>
                      </a:lnTo>
                      <a:lnTo>
                        <a:pt x="907" y="103"/>
                      </a:lnTo>
                      <a:lnTo>
                        <a:pt x="903" y="100"/>
                      </a:lnTo>
                      <a:lnTo>
                        <a:pt x="908" y="100"/>
                      </a:lnTo>
                      <a:lnTo>
                        <a:pt x="911" y="99"/>
                      </a:lnTo>
                      <a:lnTo>
                        <a:pt x="914" y="97"/>
                      </a:lnTo>
                      <a:lnTo>
                        <a:pt x="911" y="95"/>
                      </a:lnTo>
                      <a:lnTo>
                        <a:pt x="908" y="95"/>
                      </a:lnTo>
                      <a:lnTo>
                        <a:pt x="901" y="95"/>
                      </a:lnTo>
                      <a:lnTo>
                        <a:pt x="903" y="100"/>
                      </a:lnTo>
                      <a:lnTo>
                        <a:pt x="901" y="104"/>
                      </a:lnTo>
                      <a:lnTo>
                        <a:pt x="901" y="110"/>
                      </a:lnTo>
                      <a:lnTo>
                        <a:pt x="901" y="113"/>
                      </a:lnTo>
                      <a:lnTo>
                        <a:pt x="904" y="114"/>
                      </a:lnTo>
                      <a:lnTo>
                        <a:pt x="907" y="114"/>
                      </a:lnTo>
                      <a:lnTo>
                        <a:pt x="910" y="113"/>
                      </a:lnTo>
                      <a:lnTo>
                        <a:pt x="908" y="121"/>
                      </a:lnTo>
                      <a:lnTo>
                        <a:pt x="912" y="119"/>
                      </a:lnTo>
                      <a:lnTo>
                        <a:pt x="914" y="118"/>
                      </a:lnTo>
                      <a:lnTo>
                        <a:pt x="912" y="115"/>
                      </a:lnTo>
                      <a:lnTo>
                        <a:pt x="910" y="113"/>
                      </a:lnTo>
                      <a:close/>
                      <a:moveTo>
                        <a:pt x="482" y="412"/>
                      </a:moveTo>
                      <a:lnTo>
                        <a:pt x="482" y="412"/>
                      </a:lnTo>
                      <a:lnTo>
                        <a:pt x="478" y="413"/>
                      </a:lnTo>
                      <a:lnTo>
                        <a:pt x="476" y="414"/>
                      </a:lnTo>
                      <a:lnTo>
                        <a:pt x="478" y="417"/>
                      </a:lnTo>
                      <a:lnTo>
                        <a:pt x="480" y="421"/>
                      </a:lnTo>
                      <a:lnTo>
                        <a:pt x="480" y="412"/>
                      </a:lnTo>
                      <a:lnTo>
                        <a:pt x="485" y="412"/>
                      </a:lnTo>
                      <a:lnTo>
                        <a:pt x="489" y="412"/>
                      </a:lnTo>
                      <a:lnTo>
                        <a:pt x="491" y="410"/>
                      </a:lnTo>
                      <a:lnTo>
                        <a:pt x="493" y="406"/>
                      </a:lnTo>
                      <a:lnTo>
                        <a:pt x="489" y="406"/>
                      </a:lnTo>
                      <a:lnTo>
                        <a:pt x="485" y="406"/>
                      </a:lnTo>
                      <a:lnTo>
                        <a:pt x="483" y="407"/>
                      </a:lnTo>
                      <a:lnTo>
                        <a:pt x="482" y="412"/>
                      </a:lnTo>
                      <a:close/>
                      <a:moveTo>
                        <a:pt x="1494" y="842"/>
                      </a:moveTo>
                      <a:lnTo>
                        <a:pt x="1494" y="842"/>
                      </a:lnTo>
                      <a:lnTo>
                        <a:pt x="1492" y="833"/>
                      </a:lnTo>
                      <a:lnTo>
                        <a:pt x="1488" y="835"/>
                      </a:lnTo>
                      <a:lnTo>
                        <a:pt x="1487" y="837"/>
                      </a:lnTo>
                      <a:lnTo>
                        <a:pt x="1488" y="838"/>
                      </a:lnTo>
                      <a:lnTo>
                        <a:pt x="1490" y="841"/>
                      </a:lnTo>
                      <a:lnTo>
                        <a:pt x="1494" y="842"/>
                      </a:lnTo>
                      <a:lnTo>
                        <a:pt x="1488" y="842"/>
                      </a:lnTo>
                      <a:lnTo>
                        <a:pt x="1484" y="844"/>
                      </a:lnTo>
                      <a:lnTo>
                        <a:pt x="1480" y="846"/>
                      </a:lnTo>
                      <a:lnTo>
                        <a:pt x="1477" y="851"/>
                      </a:lnTo>
                      <a:lnTo>
                        <a:pt x="1481" y="851"/>
                      </a:lnTo>
                      <a:lnTo>
                        <a:pt x="1483" y="851"/>
                      </a:lnTo>
                      <a:lnTo>
                        <a:pt x="1487" y="848"/>
                      </a:lnTo>
                      <a:lnTo>
                        <a:pt x="1490" y="845"/>
                      </a:lnTo>
                      <a:lnTo>
                        <a:pt x="1494" y="842"/>
                      </a:lnTo>
                      <a:close/>
                      <a:moveTo>
                        <a:pt x="264" y="306"/>
                      </a:moveTo>
                      <a:lnTo>
                        <a:pt x="264" y="306"/>
                      </a:lnTo>
                      <a:lnTo>
                        <a:pt x="270" y="305"/>
                      </a:lnTo>
                      <a:lnTo>
                        <a:pt x="273" y="304"/>
                      </a:lnTo>
                      <a:lnTo>
                        <a:pt x="273" y="301"/>
                      </a:lnTo>
                      <a:lnTo>
                        <a:pt x="270" y="297"/>
                      </a:lnTo>
                      <a:lnTo>
                        <a:pt x="266" y="301"/>
                      </a:lnTo>
                      <a:lnTo>
                        <a:pt x="264" y="304"/>
                      </a:lnTo>
                      <a:lnTo>
                        <a:pt x="264" y="306"/>
                      </a:lnTo>
                      <a:lnTo>
                        <a:pt x="260" y="308"/>
                      </a:lnTo>
                      <a:lnTo>
                        <a:pt x="257" y="311"/>
                      </a:lnTo>
                      <a:lnTo>
                        <a:pt x="255" y="315"/>
                      </a:lnTo>
                      <a:lnTo>
                        <a:pt x="253" y="320"/>
                      </a:lnTo>
                      <a:lnTo>
                        <a:pt x="260" y="317"/>
                      </a:lnTo>
                      <a:lnTo>
                        <a:pt x="263" y="315"/>
                      </a:lnTo>
                      <a:lnTo>
                        <a:pt x="266" y="312"/>
                      </a:lnTo>
                      <a:lnTo>
                        <a:pt x="264" y="306"/>
                      </a:lnTo>
                      <a:close/>
                      <a:moveTo>
                        <a:pt x="814" y="64"/>
                      </a:moveTo>
                      <a:lnTo>
                        <a:pt x="814" y="64"/>
                      </a:lnTo>
                      <a:lnTo>
                        <a:pt x="820" y="64"/>
                      </a:lnTo>
                      <a:lnTo>
                        <a:pt x="822" y="63"/>
                      </a:lnTo>
                      <a:lnTo>
                        <a:pt x="824" y="60"/>
                      </a:lnTo>
                      <a:lnTo>
                        <a:pt x="820" y="60"/>
                      </a:lnTo>
                      <a:lnTo>
                        <a:pt x="817" y="60"/>
                      </a:lnTo>
                      <a:lnTo>
                        <a:pt x="815" y="61"/>
                      </a:lnTo>
                      <a:lnTo>
                        <a:pt x="815" y="64"/>
                      </a:lnTo>
                      <a:lnTo>
                        <a:pt x="810" y="63"/>
                      </a:lnTo>
                      <a:lnTo>
                        <a:pt x="804" y="63"/>
                      </a:lnTo>
                      <a:lnTo>
                        <a:pt x="800" y="64"/>
                      </a:lnTo>
                      <a:lnTo>
                        <a:pt x="796" y="68"/>
                      </a:lnTo>
                      <a:lnTo>
                        <a:pt x="802" y="70"/>
                      </a:lnTo>
                      <a:lnTo>
                        <a:pt x="807" y="70"/>
                      </a:lnTo>
                      <a:lnTo>
                        <a:pt x="811" y="68"/>
                      </a:lnTo>
                      <a:lnTo>
                        <a:pt x="814" y="64"/>
                      </a:lnTo>
                      <a:close/>
                      <a:moveTo>
                        <a:pt x="685" y="809"/>
                      </a:moveTo>
                      <a:lnTo>
                        <a:pt x="685" y="809"/>
                      </a:lnTo>
                      <a:lnTo>
                        <a:pt x="687" y="806"/>
                      </a:lnTo>
                      <a:lnTo>
                        <a:pt x="687" y="805"/>
                      </a:lnTo>
                      <a:lnTo>
                        <a:pt x="685" y="802"/>
                      </a:lnTo>
                      <a:lnTo>
                        <a:pt x="683" y="801"/>
                      </a:lnTo>
                      <a:lnTo>
                        <a:pt x="670" y="813"/>
                      </a:lnTo>
                      <a:lnTo>
                        <a:pt x="676" y="815"/>
                      </a:lnTo>
                      <a:lnTo>
                        <a:pt x="680" y="813"/>
                      </a:lnTo>
                      <a:lnTo>
                        <a:pt x="684" y="812"/>
                      </a:lnTo>
                      <a:lnTo>
                        <a:pt x="687" y="809"/>
                      </a:lnTo>
                      <a:lnTo>
                        <a:pt x="685" y="810"/>
                      </a:lnTo>
                      <a:lnTo>
                        <a:pt x="687" y="813"/>
                      </a:lnTo>
                      <a:lnTo>
                        <a:pt x="688" y="813"/>
                      </a:lnTo>
                      <a:lnTo>
                        <a:pt x="691" y="813"/>
                      </a:lnTo>
                      <a:lnTo>
                        <a:pt x="692" y="813"/>
                      </a:lnTo>
                      <a:lnTo>
                        <a:pt x="694" y="812"/>
                      </a:lnTo>
                      <a:lnTo>
                        <a:pt x="687" y="809"/>
                      </a:lnTo>
                      <a:lnTo>
                        <a:pt x="685" y="809"/>
                      </a:lnTo>
                      <a:close/>
                      <a:moveTo>
                        <a:pt x="840" y="968"/>
                      </a:moveTo>
                      <a:lnTo>
                        <a:pt x="840" y="968"/>
                      </a:lnTo>
                      <a:lnTo>
                        <a:pt x="842" y="965"/>
                      </a:lnTo>
                      <a:lnTo>
                        <a:pt x="846" y="964"/>
                      </a:lnTo>
                      <a:lnTo>
                        <a:pt x="849" y="961"/>
                      </a:lnTo>
                      <a:lnTo>
                        <a:pt x="850" y="960"/>
                      </a:lnTo>
                      <a:lnTo>
                        <a:pt x="849" y="957"/>
                      </a:lnTo>
                      <a:lnTo>
                        <a:pt x="842" y="959"/>
                      </a:lnTo>
                      <a:lnTo>
                        <a:pt x="839" y="960"/>
                      </a:lnTo>
                      <a:lnTo>
                        <a:pt x="839" y="963"/>
                      </a:lnTo>
                      <a:lnTo>
                        <a:pt x="840" y="968"/>
                      </a:lnTo>
                      <a:lnTo>
                        <a:pt x="835" y="968"/>
                      </a:lnTo>
                      <a:lnTo>
                        <a:pt x="829" y="970"/>
                      </a:lnTo>
                      <a:lnTo>
                        <a:pt x="825" y="972"/>
                      </a:lnTo>
                      <a:lnTo>
                        <a:pt x="821" y="975"/>
                      </a:lnTo>
                      <a:lnTo>
                        <a:pt x="821" y="979"/>
                      </a:lnTo>
                      <a:lnTo>
                        <a:pt x="828" y="978"/>
                      </a:lnTo>
                      <a:lnTo>
                        <a:pt x="833" y="977"/>
                      </a:lnTo>
                      <a:lnTo>
                        <a:pt x="838" y="972"/>
                      </a:lnTo>
                      <a:lnTo>
                        <a:pt x="840" y="968"/>
                      </a:lnTo>
                      <a:close/>
                      <a:moveTo>
                        <a:pt x="504" y="593"/>
                      </a:moveTo>
                      <a:lnTo>
                        <a:pt x="504" y="593"/>
                      </a:lnTo>
                      <a:lnTo>
                        <a:pt x="500" y="592"/>
                      </a:lnTo>
                      <a:lnTo>
                        <a:pt x="497" y="592"/>
                      </a:lnTo>
                      <a:lnTo>
                        <a:pt x="496" y="593"/>
                      </a:lnTo>
                      <a:lnTo>
                        <a:pt x="494" y="596"/>
                      </a:lnTo>
                      <a:lnTo>
                        <a:pt x="503" y="593"/>
                      </a:lnTo>
                      <a:lnTo>
                        <a:pt x="509" y="594"/>
                      </a:lnTo>
                      <a:lnTo>
                        <a:pt x="515" y="593"/>
                      </a:lnTo>
                      <a:lnTo>
                        <a:pt x="526" y="589"/>
                      </a:lnTo>
                      <a:lnTo>
                        <a:pt x="521" y="586"/>
                      </a:lnTo>
                      <a:lnTo>
                        <a:pt x="515" y="586"/>
                      </a:lnTo>
                      <a:lnTo>
                        <a:pt x="505" y="587"/>
                      </a:lnTo>
                      <a:lnTo>
                        <a:pt x="504" y="590"/>
                      </a:lnTo>
                      <a:lnTo>
                        <a:pt x="504" y="593"/>
                      </a:lnTo>
                      <a:close/>
                      <a:moveTo>
                        <a:pt x="973" y="122"/>
                      </a:moveTo>
                      <a:lnTo>
                        <a:pt x="973" y="122"/>
                      </a:lnTo>
                      <a:lnTo>
                        <a:pt x="976" y="122"/>
                      </a:lnTo>
                      <a:lnTo>
                        <a:pt x="979" y="121"/>
                      </a:lnTo>
                      <a:lnTo>
                        <a:pt x="980" y="119"/>
                      </a:lnTo>
                      <a:lnTo>
                        <a:pt x="980" y="117"/>
                      </a:lnTo>
                      <a:lnTo>
                        <a:pt x="973" y="117"/>
                      </a:lnTo>
                      <a:lnTo>
                        <a:pt x="973" y="122"/>
                      </a:lnTo>
                      <a:lnTo>
                        <a:pt x="971" y="121"/>
                      </a:lnTo>
                      <a:lnTo>
                        <a:pt x="966" y="121"/>
                      </a:lnTo>
                      <a:lnTo>
                        <a:pt x="964" y="122"/>
                      </a:lnTo>
                      <a:lnTo>
                        <a:pt x="961" y="124"/>
                      </a:lnTo>
                      <a:lnTo>
                        <a:pt x="962" y="128"/>
                      </a:lnTo>
                      <a:lnTo>
                        <a:pt x="964" y="132"/>
                      </a:lnTo>
                      <a:lnTo>
                        <a:pt x="968" y="133"/>
                      </a:lnTo>
                      <a:lnTo>
                        <a:pt x="973" y="135"/>
                      </a:lnTo>
                      <a:lnTo>
                        <a:pt x="973" y="122"/>
                      </a:lnTo>
                      <a:close/>
                      <a:moveTo>
                        <a:pt x="1200" y="1017"/>
                      </a:moveTo>
                      <a:lnTo>
                        <a:pt x="1200" y="1017"/>
                      </a:lnTo>
                      <a:lnTo>
                        <a:pt x="1203" y="1022"/>
                      </a:lnTo>
                      <a:lnTo>
                        <a:pt x="1206" y="1024"/>
                      </a:lnTo>
                      <a:lnTo>
                        <a:pt x="1207" y="1024"/>
                      </a:lnTo>
                      <a:lnTo>
                        <a:pt x="1213" y="1024"/>
                      </a:lnTo>
                      <a:lnTo>
                        <a:pt x="1221" y="1019"/>
                      </a:lnTo>
                      <a:lnTo>
                        <a:pt x="1220" y="1017"/>
                      </a:lnTo>
                      <a:lnTo>
                        <a:pt x="1217" y="1015"/>
                      </a:lnTo>
                      <a:lnTo>
                        <a:pt x="1211" y="1015"/>
                      </a:lnTo>
                      <a:lnTo>
                        <a:pt x="1206" y="1017"/>
                      </a:lnTo>
                      <a:lnTo>
                        <a:pt x="1200" y="1017"/>
                      </a:lnTo>
                      <a:lnTo>
                        <a:pt x="1199" y="1014"/>
                      </a:lnTo>
                      <a:lnTo>
                        <a:pt x="1198" y="1013"/>
                      </a:lnTo>
                      <a:lnTo>
                        <a:pt x="1189" y="1015"/>
                      </a:lnTo>
                      <a:lnTo>
                        <a:pt x="1200" y="1017"/>
                      </a:lnTo>
                      <a:close/>
                      <a:moveTo>
                        <a:pt x="174" y="446"/>
                      </a:moveTo>
                      <a:lnTo>
                        <a:pt x="174" y="446"/>
                      </a:lnTo>
                      <a:lnTo>
                        <a:pt x="174" y="455"/>
                      </a:lnTo>
                      <a:lnTo>
                        <a:pt x="185" y="456"/>
                      </a:lnTo>
                      <a:lnTo>
                        <a:pt x="191" y="441"/>
                      </a:lnTo>
                      <a:lnTo>
                        <a:pt x="174" y="446"/>
                      </a:lnTo>
                      <a:lnTo>
                        <a:pt x="172" y="439"/>
                      </a:lnTo>
                      <a:lnTo>
                        <a:pt x="159" y="455"/>
                      </a:lnTo>
                      <a:lnTo>
                        <a:pt x="165" y="453"/>
                      </a:lnTo>
                      <a:lnTo>
                        <a:pt x="169" y="453"/>
                      </a:lnTo>
                      <a:lnTo>
                        <a:pt x="172" y="449"/>
                      </a:lnTo>
                      <a:lnTo>
                        <a:pt x="174" y="446"/>
                      </a:lnTo>
                      <a:close/>
                      <a:moveTo>
                        <a:pt x="1546" y="308"/>
                      </a:moveTo>
                      <a:lnTo>
                        <a:pt x="1546" y="308"/>
                      </a:lnTo>
                      <a:lnTo>
                        <a:pt x="1549" y="323"/>
                      </a:lnTo>
                      <a:lnTo>
                        <a:pt x="1556" y="320"/>
                      </a:lnTo>
                      <a:lnTo>
                        <a:pt x="1560" y="319"/>
                      </a:lnTo>
                      <a:lnTo>
                        <a:pt x="1560" y="315"/>
                      </a:lnTo>
                      <a:lnTo>
                        <a:pt x="1559" y="309"/>
                      </a:lnTo>
                      <a:lnTo>
                        <a:pt x="1546" y="308"/>
                      </a:lnTo>
                      <a:lnTo>
                        <a:pt x="1542" y="305"/>
                      </a:lnTo>
                      <a:lnTo>
                        <a:pt x="1537" y="304"/>
                      </a:lnTo>
                      <a:lnTo>
                        <a:pt x="1531" y="305"/>
                      </a:lnTo>
                      <a:lnTo>
                        <a:pt x="1526" y="306"/>
                      </a:lnTo>
                      <a:lnTo>
                        <a:pt x="1531" y="309"/>
                      </a:lnTo>
                      <a:lnTo>
                        <a:pt x="1535" y="311"/>
                      </a:lnTo>
                      <a:lnTo>
                        <a:pt x="1541" y="311"/>
                      </a:lnTo>
                      <a:lnTo>
                        <a:pt x="1546" y="308"/>
                      </a:lnTo>
                      <a:close/>
                      <a:moveTo>
                        <a:pt x="1570" y="60"/>
                      </a:moveTo>
                      <a:lnTo>
                        <a:pt x="1570" y="60"/>
                      </a:lnTo>
                      <a:lnTo>
                        <a:pt x="1573" y="59"/>
                      </a:lnTo>
                      <a:lnTo>
                        <a:pt x="1576" y="60"/>
                      </a:lnTo>
                      <a:lnTo>
                        <a:pt x="1577" y="63"/>
                      </a:lnTo>
                      <a:lnTo>
                        <a:pt x="1578" y="67"/>
                      </a:lnTo>
                      <a:lnTo>
                        <a:pt x="1581" y="70"/>
                      </a:lnTo>
                      <a:lnTo>
                        <a:pt x="1589" y="54"/>
                      </a:lnTo>
                      <a:lnTo>
                        <a:pt x="1574" y="53"/>
                      </a:lnTo>
                      <a:lnTo>
                        <a:pt x="1571" y="54"/>
                      </a:lnTo>
                      <a:lnTo>
                        <a:pt x="1570" y="56"/>
                      </a:lnTo>
                      <a:lnTo>
                        <a:pt x="1570" y="60"/>
                      </a:lnTo>
                      <a:lnTo>
                        <a:pt x="1558" y="53"/>
                      </a:lnTo>
                      <a:lnTo>
                        <a:pt x="1558" y="54"/>
                      </a:lnTo>
                      <a:lnTo>
                        <a:pt x="1558" y="57"/>
                      </a:lnTo>
                      <a:lnTo>
                        <a:pt x="1555" y="60"/>
                      </a:lnTo>
                      <a:lnTo>
                        <a:pt x="1552" y="64"/>
                      </a:lnTo>
                      <a:lnTo>
                        <a:pt x="1552" y="65"/>
                      </a:lnTo>
                      <a:lnTo>
                        <a:pt x="1553" y="68"/>
                      </a:lnTo>
                      <a:lnTo>
                        <a:pt x="1562" y="68"/>
                      </a:lnTo>
                      <a:lnTo>
                        <a:pt x="1566" y="68"/>
                      </a:lnTo>
                      <a:lnTo>
                        <a:pt x="1569" y="65"/>
                      </a:lnTo>
                      <a:lnTo>
                        <a:pt x="1570" y="60"/>
                      </a:lnTo>
                      <a:close/>
                      <a:moveTo>
                        <a:pt x="555" y="237"/>
                      </a:moveTo>
                      <a:lnTo>
                        <a:pt x="555" y="237"/>
                      </a:lnTo>
                      <a:lnTo>
                        <a:pt x="551" y="225"/>
                      </a:lnTo>
                      <a:lnTo>
                        <a:pt x="537" y="230"/>
                      </a:lnTo>
                      <a:lnTo>
                        <a:pt x="550" y="248"/>
                      </a:lnTo>
                      <a:lnTo>
                        <a:pt x="555" y="236"/>
                      </a:lnTo>
                      <a:lnTo>
                        <a:pt x="558" y="241"/>
                      </a:lnTo>
                      <a:lnTo>
                        <a:pt x="561" y="243"/>
                      </a:lnTo>
                      <a:lnTo>
                        <a:pt x="563" y="244"/>
                      </a:lnTo>
                      <a:lnTo>
                        <a:pt x="569" y="243"/>
                      </a:lnTo>
                      <a:lnTo>
                        <a:pt x="579" y="239"/>
                      </a:lnTo>
                      <a:lnTo>
                        <a:pt x="555" y="237"/>
                      </a:lnTo>
                      <a:close/>
                      <a:moveTo>
                        <a:pt x="263" y="723"/>
                      </a:moveTo>
                      <a:lnTo>
                        <a:pt x="263" y="723"/>
                      </a:lnTo>
                      <a:lnTo>
                        <a:pt x="255" y="734"/>
                      </a:lnTo>
                      <a:lnTo>
                        <a:pt x="253" y="736"/>
                      </a:lnTo>
                      <a:lnTo>
                        <a:pt x="252" y="738"/>
                      </a:lnTo>
                      <a:lnTo>
                        <a:pt x="253" y="740"/>
                      </a:lnTo>
                      <a:lnTo>
                        <a:pt x="256" y="743"/>
                      </a:lnTo>
                      <a:lnTo>
                        <a:pt x="262" y="740"/>
                      </a:lnTo>
                      <a:lnTo>
                        <a:pt x="267" y="736"/>
                      </a:lnTo>
                      <a:lnTo>
                        <a:pt x="275" y="725"/>
                      </a:lnTo>
                      <a:lnTo>
                        <a:pt x="262" y="725"/>
                      </a:lnTo>
                      <a:lnTo>
                        <a:pt x="262" y="722"/>
                      </a:lnTo>
                      <a:lnTo>
                        <a:pt x="262" y="720"/>
                      </a:lnTo>
                      <a:lnTo>
                        <a:pt x="256" y="718"/>
                      </a:lnTo>
                      <a:lnTo>
                        <a:pt x="253" y="719"/>
                      </a:lnTo>
                      <a:lnTo>
                        <a:pt x="257" y="723"/>
                      </a:lnTo>
                      <a:lnTo>
                        <a:pt x="263" y="723"/>
                      </a:lnTo>
                      <a:close/>
                      <a:moveTo>
                        <a:pt x="1229" y="765"/>
                      </a:moveTo>
                      <a:lnTo>
                        <a:pt x="1229" y="765"/>
                      </a:lnTo>
                      <a:lnTo>
                        <a:pt x="1232" y="755"/>
                      </a:lnTo>
                      <a:lnTo>
                        <a:pt x="1220" y="754"/>
                      </a:lnTo>
                      <a:lnTo>
                        <a:pt x="1213" y="754"/>
                      </a:lnTo>
                      <a:lnTo>
                        <a:pt x="1206" y="756"/>
                      </a:lnTo>
                      <a:lnTo>
                        <a:pt x="1217" y="763"/>
                      </a:lnTo>
                      <a:lnTo>
                        <a:pt x="1223" y="765"/>
                      </a:lnTo>
                      <a:lnTo>
                        <a:pt x="1229" y="765"/>
                      </a:lnTo>
                      <a:lnTo>
                        <a:pt x="1232" y="767"/>
                      </a:lnTo>
                      <a:lnTo>
                        <a:pt x="1235" y="769"/>
                      </a:lnTo>
                      <a:lnTo>
                        <a:pt x="1239" y="769"/>
                      </a:lnTo>
                      <a:lnTo>
                        <a:pt x="1246" y="767"/>
                      </a:lnTo>
                      <a:lnTo>
                        <a:pt x="1252" y="765"/>
                      </a:lnTo>
                      <a:lnTo>
                        <a:pt x="1242" y="758"/>
                      </a:lnTo>
                      <a:lnTo>
                        <a:pt x="1229" y="765"/>
                      </a:lnTo>
                      <a:close/>
                      <a:moveTo>
                        <a:pt x="1549" y="877"/>
                      </a:moveTo>
                      <a:lnTo>
                        <a:pt x="1549" y="877"/>
                      </a:lnTo>
                      <a:lnTo>
                        <a:pt x="1551" y="874"/>
                      </a:lnTo>
                      <a:lnTo>
                        <a:pt x="1553" y="871"/>
                      </a:lnTo>
                      <a:lnTo>
                        <a:pt x="1564" y="867"/>
                      </a:lnTo>
                      <a:lnTo>
                        <a:pt x="1563" y="864"/>
                      </a:lnTo>
                      <a:lnTo>
                        <a:pt x="1552" y="862"/>
                      </a:lnTo>
                      <a:lnTo>
                        <a:pt x="1548" y="862"/>
                      </a:lnTo>
                      <a:lnTo>
                        <a:pt x="1545" y="863"/>
                      </a:lnTo>
                      <a:lnTo>
                        <a:pt x="1542" y="864"/>
                      </a:lnTo>
                      <a:lnTo>
                        <a:pt x="1541" y="867"/>
                      </a:lnTo>
                      <a:lnTo>
                        <a:pt x="1541" y="871"/>
                      </a:lnTo>
                      <a:lnTo>
                        <a:pt x="1542" y="874"/>
                      </a:lnTo>
                      <a:lnTo>
                        <a:pt x="1545" y="875"/>
                      </a:lnTo>
                      <a:lnTo>
                        <a:pt x="1549" y="877"/>
                      </a:lnTo>
                      <a:lnTo>
                        <a:pt x="1549" y="882"/>
                      </a:lnTo>
                      <a:lnTo>
                        <a:pt x="1549" y="885"/>
                      </a:lnTo>
                      <a:lnTo>
                        <a:pt x="1553" y="887"/>
                      </a:lnTo>
                      <a:lnTo>
                        <a:pt x="1559" y="888"/>
                      </a:lnTo>
                      <a:lnTo>
                        <a:pt x="1560" y="881"/>
                      </a:lnTo>
                      <a:lnTo>
                        <a:pt x="1559" y="878"/>
                      </a:lnTo>
                      <a:lnTo>
                        <a:pt x="1556" y="877"/>
                      </a:lnTo>
                      <a:lnTo>
                        <a:pt x="1549" y="877"/>
                      </a:lnTo>
                      <a:close/>
                      <a:moveTo>
                        <a:pt x="439" y="293"/>
                      </a:moveTo>
                      <a:lnTo>
                        <a:pt x="439" y="293"/>
                      </a:lnTo>
                      <a:lnTo>
                        <a:pt x="450" y="301"/>
                      </a:lnTo>
                      <a:lnTo>
                        <a:pt x="461" y="293"/>
                      </a:lnTo>
                      <a:lnTo>
                        <a:pt x="465" y="288"/>
                      </a:lnTo>
                      <a:lnTo>
                        <a:pt x="468" y="284"/>
                      </a:lnTo>
                      <a:lnTo>
                        <a:pt x="453" y="283"/>
                      </a:lnTo>
                      <a:lnTo>
                        <a:pt x="451" y="286"/>
                      </a:lnTo>
                      <a:lnTo>
                        <a:pt x="450" y="288"/>
                      </a:lnTo>
                      <a:lnTo>
                        <a:pt x="449" y="290"/>
                      </a:lnTo>
                      <a:lnTo>
                        <a:pt x="443" y="290"/>
                      </a:lnTo>
                      <a:lnTo>
                        <a:pt x="442" y="291"/>
                      </a:lnTo>
                      <a:lnTo>
                        <a:pt x="440" y="293"/>
                      </a:lnTo>
                      <a:lnTo>
                        <a:pt x="428" y="290"/>
                      </a:lnTo>
                      <a:lnTo>
                        <a:pt x="426" y="295"/>
                      </a:lnTo>
                      <a:lnTo>
                        <a:pt x="425" y="301"/>
                      </a:lnTo>
                      <a:lnTo>
                        <a:pt x="424" y="306"/>
                      </a:lnTo>
                      <a:lnTo>
                        <a:pt x="424" y="309"/>
                      </a:lnTo>
                      <a:lnTo>
                        <a:pt x="424" y="312"/>
                      </a:lnTo>
                      <a:lnTo>
                        <a:pt x="435" y="308"/>
                      </a:lnTo>
                      <a:lnTo>
                        <a:pt x="440" y="305"/>
                      </a:lnTo>
                      <a:lnTo>
                        <a:pt x="440" y="304"/>
                      </a:lnTo>
                      <a:lnTo>
                        <a:pt x="442" y="301"/>
                      </a:lnTo>
                      <a:lnTo>
                        <a:pt x="439" y="293"/>
                      </a:lnTo>
                      <a:close/>
                      <a:moveTo>
                        <a:pt x="1534" y="414"/>
                      </a:moveTo>
                      <a:lnTo>
                        <a:pt x="1534" y="414"/>
                      </a:lnTo>
                      <a:lnTo>
                        <a:pt x="1524" y="414"/>
                      </a:lnTo>
                      <a:lnTo>
                        <a:pt x="1515" y="416"/>
                      </a:lnTo>
                      <a:lnTo>
                        <a:pt x="1512" y="417"/>
                      </a:lnTo>
                      <a:lnTo>
                        <a:pt x="1512" y="420"/>
                      </a:lnTo>
                      <a:lnTo>
                        <a:pt x="1512" y="421"/>
                      </a:lnTo>
                      <a:lnTo>
                        <a:pt x="1515" y="424"/>
                      </a:lnTo>
                      <a:lnTo>
                        <a:pt x="1530" y="419"/>
                      </a:lnTo>
                      <a:lnTo>
                        <a:pt x="1533" y="417"/>
                      </a:lnTo>
                      <a:lnTo>
                        <a:pt x="1534" y="414"/>
                      </a:lnTo>
                      <a:lnTo>
                        <a:pt x="1541" y="424"/>
                      </a:lnTo>
                      <a:lnTo>
                        <a:pt x="1537" y="424"/>
                      </a:lnTo>
                      <a:lnTo>
                        <a:pt x="1535" y="425"/>
                      </a:lnTo>
                      <a:lnTo>
                        <a:pt x="1535" y="427"/>
                      </a:lnTo>
                      <a:lnTo>
                        <a:pt x="1535" y="428"/>
                      </a:lnTo>
                      <a:lnTo>
                        <a:pt x="1538" y="431"/>
                      </a:lnTo>
                      <a:lnTo>
                        <a:pt x="1541" y="425"/>
                      </a:lnTo>
                      <a:lnTo>
                        <a:pt x="1540" y="424"/>
                      </a:lnTo>
                      <a:lnTo>
                        <a:pt x="1545" y="423"/>
                      </a:lnTo>
                      <a:lnTo>
                        <a:pt x="1551" y="421"/>
                      </a:lnTo>
                      <a:lnTo>
                        <a:pt x="1553" y="419"/>
                      </a:lnTo>
                      <a:lnTo>
                        <a:pt x="1555" y="416"/>
                      </a:lnTo>
                      <a:lnTo>
                        <a:pt x="1555" y="412"/>
                      </a:lnTo>
                      <a:lnTo>
                        <a:pt x="1553" y="410"/>
                      </a:lnTo>
                      <a:lnTo>
                        <a:pt x="1546" y="407"/>
                      </a:lnTo>
                      <a:lnTo>
                        <a:pt x="1541" y="407"/>
                      </a:lnTo>
                      <a:lnTo>
                        <a:pt x="1540" y="409"/>
                      </a:lnTo>
                      <a:lnTo>
                        <a:pt x="1537" y="410"/>
                      </a:lnTo>
                      <a:lnTo>
                        <a:pt x="1534" y="414"/>
                      </a:lnTo>
                      <a:close/>
                      <a:moveTo>
                        <a:pt x="1376" y="1132"/>
                      </a:moveTo>
                      <a:lnTo>
                        <a:pt x="1376" y="1132"/>
                      </a:lnTo>
                      <a:lnTo>
                        <a:pt x="1382" y="1136"/>
                      </a:lnTo>
                      <a:lnTo>
                        <a:pt x="1385" y="1136"/>
                      </a:lnTo>
                      <a:lnTo>
                        <a:pt x="1387" y="1133"/>
                      </a:lnTo>
                      <a:lnTo>
                        <a:pt x="1385" y="1115"/>
                      </a:lnTo>
                      <a:lnTo>
                        <a:pt x="1369" y="1118"/>
                      </a:lnTo>
                      <a:lnTo>
                        <a:pt x="1373" y="1129"/>
                      </a:lnTo>
                      <a:lnTo>
                        <a:pt x="1364" y="1132"/>
                      </a:lnTo>
                      <a:lnTo>
                        <a:pt x="1368" y="1136"/>
                      </a:lnTo>
                      <a:lnTo>
                        <a:pt x="1372" y="1137"/>
                      </a:lnTo>
                      <a:lnTo>
                        <a:pt x="1375" y="1136"/>
                      </a:lnTo>
                      <a:lnTo>
                        <a:pt x="1376" y="1132"/>
                      </a:lnTo>
                      <a:close/>
                      <a:moveTo>
                        <a:pt x="771" y="889"/>
                      </a:moveTo>
                      <a:lnTo>
                        <a:pt x="771" y="889"/>
                      </a:lnTo>
                      <a:lnTo>
                        <a:pt x="767" y="899"/>
                      </a:lnTo>
                      <a:lnTo>
                        <a:pt x="779" y="906"/>
                      </a:lnTo>
                      <a:lnTo>
                        <a:pt x="784" y="902"/>
                      </a:lnTo>
                      <a:lnTo>
                        <a:pt x="786" y="899"/>
                      </a:lnTo>
                      <a:lnTo>
                        <a:pt x="788" y="896"/>
                      </a:lnTo>
                      <a:lnTo>
                        <a:pt x="789" y="893"/>
                      </a:lnTo>
                      <a:lnTo>
                        <a:pt x="788" y="892"/>
                      </a:lnTo>
                      <a:lnTo>
                        <a:pt x="786" y="888"/>
                      </a:lnTo>
                      <a:lnTo>
                        <a:pt x="771" y="889"/>
                      </a:lnTo>
                      <a:lnTo>
                        <a:pt x="771" y="885"/>
                      </a:lnTo>
                      <a:lnTo>
                        <a:pt x="766" y="887"/>
                      </a:lnTo>
                      <a:lnTo>
                        <a:pt x="761" y="885"/>
                      </a:lnTo>
                      <a:lnTo>
                        <a:pt x="753" y="884"/>
                      </a:lnTo>
                      <a:lnTo>
                        <a:pt x="749" y="885"/>
                      </a:lnTo>
                      <a:lnTo>
                        <a:pt x="742" y="887"/>
                      </a:lnTo>
                      <a:lnTo>
                        <a:pt x="750" y="891"/>
                      </a:lnTo>
                      <a:lnTo>
                        <a:pt x="757" y="892"/>
                      </a:lnTo>
                      <a:lnTo>
                        <a:pt x="764" y="892"/>
                      </a:lnTo>
                      <a:lnTo>
                        <a:pt x="771" y="889"/>
                      </a:lnTo>
                      <a:close/>
                      <a:moveTo>
                        <a:pt x="1696" y="83"/>
                      </a:moveTo>
                      <a:lnTo>
                        <a:pt x="1696" y="83"/>
                      </a:lnTo>
                      <a:lnTo>
                        <a:pt x="1696" y="89"/>
                      </a:lnTo>
                      <a:lnTo>
                        <a:pt x="1699" y="95"/>
                      </a:lnTo>
                      <a:lnTo>
                        <a:pt x="1702" y="99"/>
                      </a:lnTo>
                      <a:lnTo>
                        <a:pt x="1707" y="101"/>
                      </a:lnTo>
                      <a:lnTo>
                        <a:pt x="1711" y="101"/>
                      </a:lnTo>
                      <a:lnTo>
                        <a:pt x="1715" y="100"/>
                      </a:lnTo>
                      <a:lnTo>
                        <a:pt x="1720" y="99"/>
                      </a:lnTo>
                      <a:lnTo>
                        <a:pt x="1721" y="95"/>
                      </a:lnTo>
                      <a:lnTo>
                        <a:pt x="1713" y="85"/>
                      </a:lnTo>
                      <a:lnTo>
                        <a:pt x="1703" y="89"/>
                      </a:lnTo>
                      <a:lnTo>
                        <a:pt x="1695" y="83"/>
                      </a:lnTo>
                      <a:lnTo>
                        <a:pt x="1695" y="81"/>
                      </a:lnTo>
                      <a:lnTo>
                        <a:pt x="1693" y="79"/>
                      </a:lnTo>
                      <a:lnTo>
                        <a:pt x="1690" y="81"/>
                      </a:lnTo>
                      <a:lnTo>
                        <a:pt x="1685" y="82"/>
                      </a:lnTo>
                      <a:lnTo>
                        <a:pt x="1696" y="83"/>
                      </a:lnTo>
                      <a:close/>
                      <a:moveTo>
                        <a:pt x="1277" y="744"/>
                      </a:moveTo>
                      <a:lnTo>
                        <a:pt x="1277" y="744"/>
                      </a:lnTo>
                      <a:lnTo>
                        <a:pt x="1283" y="747"/>
                      </a:lnTo>
                      <a:lnTo>
                        <a:pt x="1288" y="748"/>
                      </a:lnTo>
                      <a:lnTo>
                        <a:pt x="1292" y="748"/>
                      </a:lnTo>
                      <a:lnTo>
                        <a:pt x="1297" y="747"/>
                      </a:lnTo>
                      <a:lnTo>
                        <a:pt x="1289" y="743"/>
                      </a:lnTo>
                      <a:lnTo>
                        <a:pt x="1282" y="738"/>
                      </a:lnTo>
                      <a:lnTo>
                        <a:pt x="1279" y="738"/>
                      </a:lnTo>
                      <a:lnTo>
                        <a:pt x="1277" y="740"/>
                      </a:lnTo>
                      <a:lnTo>
                        <a:pt x="1277" y="741"/>
                      </a:lnTo>
                      <a:lnTo>
                        <a:pt x="1277" y="744"/>
                      </a:lnTo>
                      <a:lnTo>
                        <a:pt x="1275" y="745"/>
                      </a:lnTo>
                      <a:lnTo>
                        <a:pt x="1274" y="745"/>
                      </a:lnTo>
                      <a:lnTo>
                        <a:pt x="1271" y="744"/>
                      </a:lnTo>
                      <a:lnTo>
                        <a:pt x="1267" y="743"/>
                      </a:lnTo>
                      <a:lnTo>
                        <a:pt x="1264" y="743"/>
                      </a:lnTo>
                      <a:lnTo>
                        <a:pt x="1257" y="766"/>
                      </a:lnTo>
                      <a:lnTo>
                        <a:pt x="1265" y="770"/>
                      </a:lnTo>
                      <a:lnTo>
                        <a:pt x="1265" y="765"/>
                      </a:lnTo>
                      <a:lnTo>
                        <a:pt x="1267" y="762"/>
                      </a:lnTo>
                      <a:lnTo>
                        <a:pt x="1270" y="759"/>
                      </a:lnTo>
                      <a:lnTo>
                        <a:pt x="1274" y="756"/>
                      </a:lnTo>
                      <a:lnTo>
                        <a:pt x="1278" y="754"/>
                      </a:lnTo>
                      <a:lnTo>
                        <a:pt x="1281" y="751"/>
                      </a:lnTo>
                      <a:lnTo>
                        <a:pt x="1279" y="748"/>
                      </a:lnTo>
                      <a:lnTo>
                        <a:pt x="1277" y="744"/>
                      </a:lnTo>
                      <a:close/>
                      <a:moveTo>
                        <a:pt x="1535" y="362"/>
                      </a:moveTo>
                      <a:lnTo>
                        <a:pt x="1535" y="362"/>
                      </a:lnTo>
                      <a:lnTo>
                        <a:pt x="1546" y="369"/>
                      </a:lnTo>
                      <a:lnTo>
                        <a:pt x="1544" y="356"/>
                      </a:lnTo>
                      <a:lnTo>
                        <a:pt x="1535" y="362"/>
                      </a:lnTo>
                      <a:lnTo>
                        <a:pt x="1522" y="360"/>
                      </a:lnTo>
                      <a:lnTo>
                        <a:pt x="1517" y="362"/>
                      </a:lnTo>
                      <a:lnTo>
                        <a:pt x="1515" y="365"/>
                      </a:lnTo>
                      <a:lnTo>
                        <a:pt x="1515" y="367"/>
                      </a:lnTo>
                      <a:lnTo>
                        <a:pt x="1517" y="373"/>
                      </a:lnTo>
                      <a:lnTo>
                        <a:pt x="1520" y="378"/>
                      </a:lnTo>
                      <a:lnTo>
                        <a:pt x="1524" y="381"/>
                      </a:lnTo>
                      <a:lnTo>
                        <a:pt x="1530" y="376"/>
                      </a:lnTo>
                      <a:lnTo>
                        <a:pt x="1534" y="370"/>
                      </a:lnTo>
                      <a:lnTo>
                        <a:pt x="1535" y="366"/>
                      </a:lnTo>
                      <a:lnTo>
                        <a:pt x="1535" y="362"/>
                      </a:lnTo>
                      <a:close/>
                      <a:moveTo>
                        <a:pt x="400" y="365"/>
                      </a:moveTo>
                      <a:lnTo>
                        <a:pt x="400" y="365"/>
                      </a:lnTo>
                      <a:lnTo>
                        <a:pt x="414" y="362"/>
                      </a:lnTo>
                      <a:lnTo>
                        <a:pt x="419" y="360"/>
                      </a:lnTo>
                      <a:lnTo>
                        <a:pt x="425" y="356"/>
                      </a:lnTo>
                      <a:lnTo>
                        <a:pt x="422" y="355"/>
                      </a:lnTo>
                      <a:lnTo>
                        <a:pt x="418" y="353"/>
                      </a:lnTo>
                      <a:lnTo>
                        <a:pt x="396" y="359"/>
                      </a:lnTo>
                      <a:lnTo>
                        <a:pt x="400" y="365"/>
                      </a:lnTo>
                      <a:lnTo>
                        <a:pt x="396" y="363"/>
                      </a:lnTo>
                      <a:lnTo>
                        <a:pt x="390" y="363"/>
                      </a:lnTo>
                      <a:lnTo>
                        <a:pt x="381" y="365"/>
                      </a:lnTo>
                      <a:lnTo>
                        <a:pt x="372" y="367"/>
                      </a:lnTo>
                      <a:lnTo>
                        <a:pt x="363" y="369"/>
                      </a:lnTo>
                      <a:lnTo>
                        <a:pt x="360" y="370"/>
                      </a:lnTo>
                      <a:lnTo>
                        <a:pt x="356" y="376"/>
                      </a:lnTo>
                      <a:lnTo>
                        <a:pt x="400" y="373"/>
                      </a:lnTo>
                      <a:lnTo>
                        <a:pt x="400" y="365"/>
                      </a:lnTo>
                      <a:close/>
                      <a:moveTo>
                        <a:pt x="385" y="409"/>
                      </a:moveTo>
                      <a:lnTo>
                        <a:pt x="385" y="409"/>
                      </a:lnTo>
                      <a:lnTo>
                        <a:pt x="361" y="421"/>
                      </a:lnTo>
                      <a:lnTo>
                        <a:pt x="368" y="423"/>
                      </a:lnTo>
                      <a:lnTo>
                        <a:pt x="374" y="421"/>
                      </a:lnTo>
                      <a:lnTo>
                        <a:pt x="379" y="420"/>
                      </a:lnTo>
                      <a:lnTo>
                        <a:pt x="385" y="419"/>
                      </a:lnTo>
                      <a:lnTo>
                        <a:pt x="390" y="417"/>
                      </a:lnTo>
                      <a:lnTo>
                        <a:pt x="396" y="417"/>
                      </a:lnTo>
                      <a:lnTo>
                        <a:pt x="408" y="417"/>
                      </a:lnTo>
                      <a:lnTo>
                        <a:pt x="408" y="414"/>
                      </a:lnTo>
                      <a:lnTo>
                        <a:pt x="407" y="412"/>
                      </a:lnTo>
                      <a:lnTo>
                        <a:pt x="404" y="410"/>
                      </a:lnTo>
                      <a:lnTo>
                        <a:pt x="400" y="409"/>
                      </a:lnTo>
                      <a:lnTo>
                        <a:pt x="385" y="409"/>
                      </a:lnTo>
                      <a:lnTo>
                        <a:pt x="385" y="403"/>
                      </a:lnTo>
                      <a:lnTo>
                        <a:pt x="383" y="398"/>
                      </a:lnTo>
                      <a:lnTo>
                        <a:pt x="381" y="395"/>
                      </a:lnTo>
                      <a:lnTo>
                        <a:pt x="377" y="394"/>
                      </a:lnTo>
                      <a:lnTo>
                        <a:pt x="374" y="395"/>
                      </a:lnTo>
                      <a:lnTo>
                        <a:pt x="370" y="396"/>
                      </a:lnTo>
                      <a:lnTo>
                        <a:pt x="372" y="399"/>
                      </a:lnTo>
                      <a:lnTo>
                        <a:pt x="374" y="401"/>
                      </a:lnTo>
                      <a:lnTo>
                        <a:pt x="377" y="402"/>
                      </a:lnTo>
                      <a:lnTo>
                        <a:pt x="378" y="402"/>
                      </a:lnTo>
                      <a:lnTo>
                        <a:pt x="379" y="406"/>
                      </a:lnTo>
                      <a:lnTo>
                        <a:pt x="382" y="407"/>
                      </a:lnTo>
                      <a:lnTo>
                        <a:pt x="385" y="409"/>
                      </a:lnTo>
                      <a:close/>
                      <a:moveTo>
                        <a:pt x="1560" y="551"/>
                      </a:moveTo>
                      <a:lnTo>
                        <a:pt x="1560" y="551"/>
                      </a:lnTo>
                      <a:lnTo>
                        <a:pt x="1549" y="553"/>
                      </a:lnTo>
                      <a:lnTo>
                        <a:pt x="1542" y="556"/>
                      </a:lnTo>
                      <a:lnTo>
                        <a:pt x="1540" y="558"/>
                      </a:lnTo>
                      <a:lnTo>
                        <a:pt x="1538" y="561"/>
                      </a:lnTo>
                      <a:lnTo>
                        <a:pt x="1534" y="569"/>
                      </a:lnTo>
                      <a:lnTo>
                        <a:pt x="1545" y="569"/>
                      </a:lnTo>
                      <a:lnTo>
                        <a:pt x="1552" y="567"/>
                      </a:lnTo>
                      <a:lnTo>
                        <a:pt x="1559" y="561"/>
                      </a:lnTo>
                      <a:lnTo>
                        <a:pt x="1563" y="554"/>
                      </a:lnTo>
                      <a:lnTo>
                        <a:pt x="1569" y="553"/>
                      </a:lnTo>
                      <a:lnTo>
                        <a:pt x="1569" y="551"/>
                      </a:lnTo>
                      <a:lnTo>
                        <a:pt x="1570" y="550"/>
                      </a:lnTo>
                      <a:lnTo>
                        <a:pt x="1569" y="547"/>
                      </a:lnTo>
                      <a:lnTo>
                        <a:pt x="1566" y="546"/>
                      </a:lnTo>
                      <a:lnTo>
                        <a:pt x="1563" y="546"/>
                      </a:lnTo>
                      <a:lnTo>
                        <a:pt x="1562" y="547"/>
                      </a:lnTo>
                      <a:lnTo>
                        <a:pt x="1560" y="551"/>
                      </a:lnTo>
                      <a:close/>
                      <a:moveTo>
                        <a:pt x="527" y="664"/>
                      </a:moveTo>
                      <a:lnTo>
                        <a:pt x="527" y="664"/>
                      </a:lnTo>
                      <a:lnTo>
                        <a:pt x="526" y="668"/>
                      </a:lnTo>
                      <a:lnTo>
                        <a:pt x="525" y="669"/>
                      </a:lnTo>
                      <a:lnTo>
                        <a:pt x="521" y="669"/>
                      </a:lnTo>
                      <a:lnTo>
                        <a:pt x="515" y="666"/>
                      </a:lnTo>
                      <a:lnTo>
                        <a:pt x="514" y="666"/>
                      </a:lnTo>
                      <a:lnTo>
                        <a:pt x="509" y="666"/>
                      </a:lnTo>
                      <a:lnTo>
                        <a:pt x="507" y="666"/>
                      </a:lnTo>
                      <a:lnTo>
                        <a:pt x="505" y="668"/>
                      </a:lnTo>
                      <a:lnTo>
                        <a:pt x="507" y="671"/>
                      </a:lnTo>
                      <a:lnTo>
                        <a:pt x="514" y="668"/>
                      </a:lnTo>
                      <a:lnTo>
                        <a:pt x="515" y="666"/>
                      </a:lnTo>
                      <a:lnTo>
                        <a:pt x="515" y="672"/>
                      </a:lnTo>
                      <a:lnTo>
                        <a:pt x="515" y="673"/>
                      </a:lnTo>
                      <a:lnTo>
                        <a:pt x="515" y="675"/>
                      </a:lnTo>
                      <a:lnTo>
                        <a:pt x="518" y="677"/>
                      </a:lnTo>
                      <a:lnTo>
                        <a:pt x="519" y="680"/>
                      </a:lnTo>
                      <a:lnTo>
                        <a:pt x="518" y="683"/>
                      </a:lnTo>
                      <a:lnTo>
                        <a:pt x="519" y="686"/>
                      </a:lnTo>
                      <a:lnTo>
                        <a:pt x="526" y="686"/>
                      </a:lnTo>
                      <a:lnTo>
                        <a:pt x="534" y="686"/>
                      </a:lnTo>
                      <a:lnTo>
                        <a:pt x="536" y="679"/>
                      </a:lnTo>
                      <a:lnTo>
                        <a:pt x="537" y="672"/>
                      </a:lnTo>
                      <a:lnTo>
                        <a:pt x="537" y="669"/>
                      </a:lnTo>
                      <a:lnTo>
                        <a:pt x="536" y="666"/>
                      </a:lnTo>
                      <a:lnTo>
                        <a:pt x="532" y="665"/>
                      </a:lnTo>
                      <a:lnTo>
                        <a:pt x="527" y="665"/>
                      </a:lnTo>
                      <a:lnTo>
                        <a:pt x="526" y="661"/>
                      </a:lnTo>
                      <a:lnTo>
                        <a:pt x="525" y="659"/>
                      </a:lnTo>
                      <a:lnTo>
                        <a:pt x="522" y="659"/>
                      </a:lnTo>
                      <a:lnTo>
                        <a:pt x="519" y="661"/>
                      </a:lnTo>
                      <a:lnTo>
                        <a:pt x="519" y="664"/>
                      </a:lnTo>
                      <a:lnTo>
                        <a:pt x="521" y="666"/>
                      </a:lnTo>
                      <a:lnTo>
                        <a:pt x="527" y="664"/>
                      </a:lnTo>
                      <a:close/>
                      <a:moveTo>
                        <a:pt x="275" y="446"/>
                      </a:moveTo>
                      <a:lnTo>
                        <a:pt x="275" y="446"/>
                      </a:lnTo>
                      <a:lnTo>
                        <a:pt x="274" y="430"/>
                      </a:lnTo>
                      <a:lnTo>
                        <a:pt x="264" y="425"/>
                      </a:lnTo>
                      <a:lnTo>
                        <a:pt x="262" y="430"/>
                      </a:lnTo>
                      <a:lnTo>
                        <a:pt x="259" y="432"/>
                      </a:lnTo>
                      <a:lnTo>
                        <a:pt x="255" y="435"/>
                      </a:lnTo>
                      <a:lnTo>
                        <a:pt x="249" y="437"/>
                      </a:lnTo>
                      <a:lnTo>
                        <a:pt x="245" y="438"/>
                      </a:lnTo>
                      <a:lnTo>
                        <a:pt x="242" y="441"/>
                      </a:lnTo>
                      <a:lnTo>
                        <a:pt x="239" y="445"/>
                      </a:lnTo>
                      <a:lnTo>
                        <a:pt x="239" y="449"/>
                      </a:lnTo>
                      <a:lnTo>
                        <a:pt x="242" y="449"/>
                      </a:lnTo>
                      <a:lnTo>
                        <a:pt x="244" y="449"/>
                      </a:lnTo>
                      <a:lnTo>
                        <a:pt x="249" y="448"/>
                      </a:lnTo>
                      <a:lnTo>
                        <a:pt x="252" y="445"/>
                      </a:lnTo>
                      <a:lnTo>
                        <a:pt x="256" y="445"/>
                      </a:lnTo>
                      <a:lnTo>
                        <a:pt x="266" y="446"/>
                      </a:lnTo>
                      <a:lnTo>
                        <a:pt x="271" y="446"/>
                      </a:lnTo>
                      <a:lnTo>
                        <a:pt x="275" y="446"/>
                      </a:lnTo>
                      <a:lnTo>
                        <a:pt x="269" y="449"/>
                      </a:lnTo>
                      <a:lnTo>
                        <a:pt x="267" y="452"/>
                      </a:lnTo>
                      <a:lnTo>
                        <a:pt x="269" y="456"/>
                      </a:lnTo>
                      <a:lnTo>
                        <a:pt x="273" y="455"/>
                      </a:lnTo>
                      <a:lnTo>
                        <a:pt x="275" y="452"/>
                      </a:lnTo>
                      <a:lnTo>
                        <a:pt x="275" y="450"/>
                      </a:lnTo>
                      <a:lnTo>
                        <a:pt x="275" y="446"/>
                      </a:lnTo>
                      <a:close/>
                      <a:moveTo>
                        <a:pt x="289" y="755"/>
                      </a:moveTo>
                      <a:lnTo>
                        <a:pt x="289" y="755"/>
                      </a:lnTo>
                      <a:lnTo>
                        <a:pt x="285" y="752"/>
                      </a:lnTo>
                      <a:lnTo>
                        <a:pt x="282" y="751"/>
                      </a:lnTo>
                      <a:lnTo>
                        <a:pt x="280" y="751"/>
                      </a:lnTo>
                      <a:lnTo>
                        <a:pt x="275" y="754"/>
                      </a:lnTo>
                      <a:lnTo>
                        <a:pt x="274" y="756"/>
                      </a:lnTo>
                      <a:lnTo>
                        <a:pt x="274" y="759"/>
                      </a:lnTo>
                      <a:lnTo>
                        <a:pt x="274" y="766"/>
                      </a:lnTo>
                      <a:lnTo>
                        <a:pt x="277" y="769"/>
                      </a:lnTo>
                      <a:lnTo>
                        <a:pt x="282" y="769"/>
                      </a:lnTo>
                      <a:lnTo>
                        <a:pt x="285" y="767"/>
                      </a:lnTo>
                      <a:lnTo>
                        <a:pt x="289" y="765"/>
                      </a:lnTo>
                      <a:lnTo>
                        <a:pt x="289" y="761"/>
                      </a:lnTo>
                      <a:lnTo>
                        <a:pt x="289" y="756"/>
                      </a:lnTo>
                      <a:lnTo>
                        <a:pt x="288" y="755"/>
                      </a:lnTo>
                      <a:lnTo>
                        <a:pt x="298" y="751"/>
                      </a:lnTo>
                      <a:lnTo>
                        <a:pt x="299" y="755"/>
                      </a:lnTo>
                      <a:lnTo>
                        <a:pt x="300" y="759"/>
                      </a:lnTo>
                      <a:lnTo>
                        <a:pt x="303" y="761"/>
                      </a:lnTo>
                      <a:lnTo>
                        <a:pt x="306" y="761"/>
                      </a:lnTo>
                      <a:lnTo>
                        <a:pt x="307" y="758"/>
                      </a:lnTo>
                      <a:lnTo>
                        <a:pt x="310" y="756"/>
                      </a:lnTo>
                      <a:lnTo>
                        <a:pt x="316" y="754"/>
                      </a:lnTo>
                      <a:lnTo>
                        <a:pt x="323" y="751"/>
                      </a:lnTo>
                      <a:lnTo>
                        <a:pt x="329" y="749"/>
                      </a:lnTo>
                      <a:lnTo>
                        <a:pt x="321" y="740"/>
                      </a:lnTo>
                      <a:lnTo>
                        <a:pt x="317" y="737"/>
                      </a:lnTo>
                      <a:lnTo>
                        <a:pt x="314" y="736"/>
                      </a:lnTo>
                      <a:lnTo>
                        <a:pt x="311" y="737"/>
                      </a:lnTo>
                      <a:lnTo>
                        <a:pt x="307" y="741"/>
                      </a:lnTo>
                      <a:lnTo>
                        <a:pt x="305" y="744"/>
                      </a:lnTo>
                      <a:lnTo>
                        <a:pt x="303" y="745"/>
                      </a:lnTo>
                      <a:lnTo>
                        <a:pt x="296" y="745"/>
                      </a:lnTo>
                      <a:lnTo>
                        <a:pt x="288" y="745"/>
                      </a:lnTo>
                      <a:lnTo>
                        <a:pt x="289" y="755"/>
                      </a:lnTo>
                      <a:close/>
                      <a:moveTo>
                        <a:pt x="234" y="601"/>
                      </a:moveTo>
                      <a:lnTo>
                        <a:pt x="234" y="601"/>
                      </a:lnTo>
                      <a:lnTo>
                        <a:pt x="230" y="599"/>
                      </a:lnTo>
                      <a:lnTo>
                        <a:pt x="224" y="596"/>
                      </a:lnTo>
                      <a:lnTo>
                        <a:pt x="219" y="596"/>
                      </a:lnTo>
                      <a:lnTo>
                        <a:pt x="215" y="597"/>
                      </a:lnTo>
                      <a:lnTo>
                        <a:pt x="212" y="599"/>
                      </a:lnTo>
                      <a:lnTo>
                        <a:pt x="213" y="611"/>
                      </a:lnTo>
                      <a:lnTo>
                        <a:pt x="234" y="601"/>
                      </a:lnTo>
                      <a:lnTo>
                        <a:pt x="239" y="601"/>
                      </a:lnTo>
                      <a:lnTo>
                        <a:pt x="244" y="601"/>
                      </a:lnTo>
                      <a:lnTo>
                        <a:pt x="246" y="594"/>
                      </a:lnTo>
                      <a:lnTo>
                        <a:pt x="252" y="589"/>
                      </a:lnTo>
                      <a:lnTo>
                        <a:pt x="259" y="585"/>
                      </a:lnTo>
                      <a:lnTo>
                        <a:pt x="266" y="581"/>
                      </a:lnTo>
                      <a:lnTo>
                        <a:pt x="280" y="574"/>
                      </a:lnTo>
                      <a:lnTo>
                        <a:pt x="269" y="568"/>
                      </a:lnTo>
                      <a:lnTo>
                        <a:pt x="262" y="574"/>
                      </a:lnTo>
                      <a:lnTo>
                        <a:pt x="259" y="575"/>
                      </a:lnTo>
                      <a:lnTo>
                        <a:pt x="256" y="575"/>
                      </a:lnTo>
                      <a:lnTo>
                        <a:pt x="249" y="576"/>
                      </a:lnTo>
                      <a:lnTo>
                        <a:pt x="244" y="579"/>
                      </a:lnTo>
                      <a:lnTo>
                        <a:pt x="238" y="582"/>
                      </a:lnTo>
                      <a:lnTo>
                        <a:pt x="233" y="586"/>
                      </a:lnTo>
                      <a:lnTo>
                        <a:pt x="234" y="601"/>
                      </a:lnTo>
                      <a:close/>
                      <a:moveTo>
                        <a:pt x="1510" y="521"/>
                      </a:moveTo>
                      <a:lnTo>
                        <a:pt x="1510" y="521"/>
                      </a:lnTo>
                      <a:lnTo>
                        <a:pt x="1517" y="525"/>
                      </a:lnTo>
                      <a:lnTo>
                        <a:pt x="1523" y="528"/>
                      </a:lnTo>
                      <a:lnTo>
                        <a:pt x="1528" y="528"/>
                      </a:lnTo>
                      <a:lnTo>
                        <a:pt x="1534" y="527"/>
                      </a:lnTo>
                      <a:lnTo>
                        <a:pt x="1534" y="524"/>
                      </a:lnTo>
                      <a:lnTo>
                        <a:pt x="1533" y="520"/>
                      </a:lnTo>
                      <a:lnTo>
                        <a:pt x="1526" y="518"/>
                      </a:lnTo>
                      <a:lnTo>
                        <a:pt x="1519" y="517"/>
                      </a:lnTo>
                      <a:lnTo>
                        <a:pt x="1515" y="518"/>
                      </a:lnTo>
                      <a:lnTo>
                        <a:pt x="1510" y="521"/>
                      </a:lnTo>
                      <a:lnTo>
                        <a:pt x="1498" y="517"/>
                      </a:lnTo>
                      <a:lnTo>
                        <a:pt x="1499" y="521"/>
                      </a:lnTo>
                      <a:lnTo>
                        <a:pt x="1499" y="524"/>
                      </a:lnTo>
                      <a:lnTo>
                        <a:pt x="1497" y="527"/>
                      </a:lnTo>
                      <a:lnTo>
                        <a:pt x="1495" y="528"/>
                      </a:lnTo>
                      <a:lnTo>
                        <a:pt x="1490" y="529"/>
                      </a:lnTo>
                      <a:lnTo>
                        <a:pt x="1484" y="532"/>
                      </a:lnTo>
                      <a:lnTo>
                        <a:pt x="1524" y="547"/>
                      </a:lnTo>
                      <a:lnTo>
                        <a:pt x="1531" y="543"/>
                      </a:lnTo>
                      <a:lnTo>
                        <a:pt x="1535" y="536"/>
                      </a:lnTo>
                      <a:lnTo>
                        <a:pt x="1531" y="535"/>
                      </a:lnTo>
                      <a:lnTo>
                        <a:pt x="1526" y="535"/>
                      </a:lnTo>
                      <a:lnTo>
                        <a:pt x="1513" y="536"/>
                      </a:lnTo>
                      <a:lnTo>
                        <a:pt x="1510" y="521"/>
                      </a:lnTo>
                      <a:close/>
                      <a:moveTo>
                        <a:pt x="235" y="694"/>
                      </a:moveTo>
                      <a:lnTo>
                        <a:pt x="235" y="694"/>
                      </a:lnTo>
                      <a:lnTo>
                        <a:pt x="238" y="694"/>
                      </a:lnTo>
                      <a:lnTo>
                        <a:pt x="242" y="694"/>
                      </a:lnTo>
                      <a:lnTo>
                        <a:pt x="245" y="693"/>
                      </a:lnTo>
                      <a:lnTo>
                        <a:pt x="246" y="690"/>
                      </a:lnTo>
                      <a:lnTo>
                        <a:pt x="238" y="689"/>
                      </a:lnTo>
                      <a:lnTo>
                        <a:pt x="237" y="689"/>
                      </a:lnTo>
                      <a:lnTo>
                        <a:pt x="237" y="690"/>
                      </a:lnTo>
                      <a:lnTo>
                        <a:pt x="237" y="694"/>
                      </a:lnTo>
                      <a:lnTo>
                        <a:pt x="230" y="693"/>
                      </a:lnTo>
                      <a:lnTo>
                        <a:pt x="224" y="690"/>
                      </a:lnTo>
                      <a:lnTo>
                        <a:pt x="217" y="687"/>
                      </a:lnTo>
                      <a:lnTo>
                        <a:pt x="215" y="689"/>
                      </a:lnTo>
                      <a:lnTo>
                        <a:pt x="210" y="690"/>
                      </a:lnTo>
                      <a:lnTo>
                        <a:pt x="198" y="711"/>
                      </a:lnTo>
                      <a:lnTo>
                        <a:pt x="203" y="712"/>
                      </a:lnTo>
                      <a:lnTo>
                        <a:pt x="209" y="712"/>
                      </a:lnTo>
                      <a:lnTo>
                        <a:pt x="220" y="708"/>
                      </a:lnTo>
                      <a:lnTo>
                        <a:pt x="223" y="707"/>
                      </a:lnTo>
                      <a:lnTo>
                        <a:pt x="224" y="705"/>
                      </a:lnTo>
                      <a:lnTo>
                        <a:pt x="231" y="705"/>
                      </a:lnTo>
                      <a:lnTo>
                        <a:pt x="234" y="702"/>
                      </a:lnTo>
                      <a:lnTo>
                        <a:pt x="235" y="698"/>
                      </a:lnTo>
                      <a:lnTo>
                        <a:pt x="235" y="694"/>
                      </a:lnTo>
                      <a:close/>
                      <a:moveTo>
                        <a:pt x="1861" y="344"/>
                      </a:moveTo>
                      <a:lnTo>
                        <a:pt x="1861" y="344"/>
                      </a:lnTo>
                      <a:lnTo>
                        <a:pt x="1859" y="341"/>
                      </a:lnTo>
                      <a:lnTo>
                        <a:pt x="1859" y="338"/>
                      </a:lnTo>
                      <a:lnTo>
                        <a:pt x="1864" y="334"/>
                      </a:lnTo>
                      <a:lnTo>
                        <a:pt x="1864" y="333"/>
                      </a:lnTo>
                      <a:lnTo>
                        <a:pt x="1862" y="330"/>
                      </a:lnTo>
                      <a:lnTo>
                        <a:pt x="1858" y="329"/>
                      </a:lnTo>
                      <a:lnTo>
                        <a:pt x="1851" y="330"/>
                      </a:lnTo>
                      <a:lnTo>
                        <a:pt x="1844" y="331"/>
                      </a:lnTo>
                      <a:lnTo>
                        <a:pt x="1840" y="330"/>
                      </a:lnTo>
                      <a:lnTo>
                        <a:pt x="1836" y="327"/>
                      </a:lnTo>
                      <a:lnTo>
                        <a:pt x="1833" y="327"/>
                      </a:lnTo>
                      <a:lnTo>
                        <a:pt x="1828" y="329"/>
                      </a:lnTo>
                      <a:lnTo>
                        <a:pt x="1821" y="331"/>
                      </a:lnTo>
                      <a:lnTo>
                        <a:pt x="1816" y="334"/>
                      </a:lnTo>
                      <a:lnTo>
                        <a:pt x="1832" y="335"/>
                      </a:lnTo>
                      <a:lnTo>
                        <a:pt x="1839" y="337"/>
                      </a:lnTo>
                      <a:lnTo>
                        <a:pt x="1841" y="338"/>
                      </a:lnTo>
                      <a:lnTo>
                        <a:pt x="1846" y="341"/>
                      </a:lnTo>
                      <a:lnTo>
                        <a:pt x="1839" y="347"/>
                      </a:lnTo>
                      <a:lnTo>
                        <a:pt x="1839" y="349"/>
                      </a:lnTo>
                      <a:lnTo>
                        <a:pt x="1841" y="353"/>
                      </a:lnTo>
                      <a:lnTo>
                        <a:pt x="1861" y="342"/>
                      </a:lnTo>
                      <a:lnTo>
                        <a:pt x="1859" y="347"/>
                      </a:lnTo>
                      <a:lnTo>
                        <a:pt x="1859" y="349"/>
                      </a:lnTo>
                      <a:lnTo>
                        <a:pt x="1864" y="351"/>
                      </a:lnTo>
                      <a:lnTo>
                        <a:pt x="1868" y="351"/>
                      </a:lnTo>
                      <a:lnTo>
                        <a:pt x="1876" y="351"/>
                      </a:lnTo>
                      <a:lnTo>
                        <a:pt x="1884" y="351"/>
                      </a:lnTo>
                      <a:lnTo>
                        <a:pt x="1894" y="352"/>
                      </a:lnTo>
                      <a:lnTo>
                        <a:pt x="1904" y="355"/>
                      </a:lnTo>
                      <a:lnTo>
                        <a:pt x="1901" y="351"/>
                      </a:lnTo>
                      <a:lnTo>
                        <a:pt x="1898" y="348"/>
                      </a:lnTo>
                      <a:lnTo>
                        <a:pt x="1895" y="345"/>
                      </a:lnTo>
                      <a:lnTo>
                        <a:pt x="1891" y="344"/>
                      </a:lnTo>
                      <a:lnTo>
                        <a:pt x="1884" y="342"/>
                      </a:lnTo>
                      <a:lnTo>
                        <a:pt x="1876" y="340"/>
                      </a:lnTo>
                      <a:lnTo>
                        <a:pt x="1890" y="331"/>
                      </a:lnTo>
                      <a:lnTo>
                        <a:pt x="1875" y="324"/>
                      </a:lnTo>
                      <a:lnTo>
                        <a:pt x="1870" y="330"/>
                      </a:lnTo>
                      <a:lnTo>
                        <a:pt x="1869" y="334"/>
                      </a:lnTo>
                      <a:lnTo>
                        <a:pt x="1869" y="340"/>
                      </a:lnTo>
                      <a:lnTo>
                        <a:pt x="1872" y="347"/>
                      </a:lnTo>
                      <a:lnTo>
                        <a:pt x="1861" y="344"/>
                      </a:lnTo>
                      <a:close/>
                      <a:moveTo>
                        <a:pt x="403" y="704"/>
                      </a:moveTo>
                      <a:lnTo>
                        <a:pt x="403" y="704"/>
                      </a:lnTo>
                      <a:lnTo>
                        <a:pt x="403" y="707"/>
                      </a:lnTo>
                      <a:lnTo>
                        <a:pt x="403" y="709"/>
                      </a:lnTo>
                      <a:lnTo>
                        <a:pt x="417" y="718"/>
                      </a:lnTo>
                      <a:lnTo>
                        <a:pt x="425" y="722"/>
                      </a:lnTo>
                      <a:lnTo>
                        <a:pt x="433" y="725"/>
                      </a:lnTo>
                      <a:lnTo>
                        <a:pt x="436" y="725"/>
                      </a:lnTo>
                      <a:lnTo>
                        <a:pt x="439" y="725"/>
                      </a:lnTo>
                      <a:lnTo>
                        <a:pt x="449" y="718"/>
                      </a:lnTo>
                      <a:lnTo>
                        <a:pt x="453" y="715"/>
                      </a:lnTo>
                      <a:lnTo>
                        <a:pt x="455" y="709"/>
                      </a:lnTo>
                      <a:lnTo>
                        <a:pt x="446" y="708"/>
                      </a:lnTo>
                      <a:lnTo>
                        <a:pt x="401" y="704"/>
                      </a:lnTo>
                      <a:lnTo>
                        <a:pt x="411" y="694"/>
                      </a:lnTo>
                      <a:lnTo>
                        <a:pt x="403" y="676"/>
                      </a:lnTo>
                      <a:lnTo>
                        <a:pt x="393" y="680"/>
                      </a:lnTo>
                      <a:lnTo>
                        <a:pt x="399" y="689"/>
                      </a:lnTo>
                      <a:lnTo>
                        <a:pt x="392" y="693"/>
                      </a:lnTo>
                      <a:lnTo>
                        <a:pt x="386" y="697"/>
                      </a:lnTo>
                      <a:lnTo>
                        <a:pt x="385" y="700"/>
                      </a:lnTo>
                      <a:lnTo>
                        <a:pt x="385" y="704"/>
                      </a:lnTo>
                      <a:lnTo>
                        <a:pt x="389" y="705"/>
                      </a:lnTo>
                      <a:lnTo>
                        <a:pt x="393" y="705"/>
                      </a:lnTo>
                      <a:lnTo>
                        <a:pt x="403" y="704"/>
                      </a:lnTo>
                      <a:close/>
                      <a:moveTo>
                        <a:pt x="1924" y="1054"/>
                      </a:moveTo>
                      <a:lnTo>
                        <a:pt x="1924" y="1054"/>
                      </a:lnTo>
                      <a:lnTo>
                        <a:pt x="1924" y="1060"/>
                      </a:lnTo>
                      <a:lnTo>
                        <a:pt x="1924" y="1062"/>
                      </a:lnTo>
                      <a:lnTo>
                        <a:pt x="1929" y="1064"/>
                      </a:lnTo>
                      <a:lnTo>
                        <a:pt x="1936" y="1064"/>
                      </a:lnTo>
                      <a:lnTo>
                        <a:pt x="1926" y="1072"/>
                      </a:lnTo>
                      <a:lnTo>
                        <a:pt x="1938" y="1078"/>
                      </a:lnTo>
                      <a:lnTo>
                        <a:pt x="1944" y="1079"/>
                      </a:lnTo>
                      <a:lnTo>
                        <a:pt x="1948" y="1080"/>
                      </a:lnTo>
                      <a:lnTo>
                        <a:pt x="1952" y="1079"/>
                      </a:lnTo>
                      <a:lnTo>
                        <a:pt x="1955" y="1076"/>
                      </a:lnTo>
                      <a:lnTo>
                        <a:pt x="1956" y="1073"/>
                      </a:lnTo>
                      <a:lnTo>
                        <a:pt x="1958" y="1069"/>
                      </a:lnTo>
                      <a:lnTo>
                        <a:pt x="1949" y="1069"/>
                      </a:lnTo>
                      <a:lnTo>
                        <a:pt x="1949" y="1065"/>
                      </a:lnTo>
                      <a:lnTo>
                        <a:pt x="1948" y="1057"/>
                      </a:lnTo>
                      <a:lnTo>
                        <a:pt x="1947" y="1055"/>
                      </a:lnTo>
                      <a:lnTo>
                        <a:pt x="1945" y="1054"/>
                      </a:lnTo>
                      <a:lnTo>
                        <a:pt x="1941" y="1053"/>
                      </a:lnTo>
                      <a:lnTo>
                        <a:pt x="1933" y="1055"/>
                      </a:lnTo>
                      <a:lnTo>
                        <a:pt x="1929" y="1055"/>
                      </a:lnTo>
                      <a:lnTo>
                        <a:pt x="1924" y="1054"/>
                      </a:lnTo>
                      <a:lnTo>
                        <a:pt x="1918" y="1049"/>
                      </a:lnTo>
                      <a:lnTo>
                        <a:pt x="1915" y="1058"/>
                      </a:lnTo>
                      <a:lnTo>
                        <a:pt x="1918" y="1060"/>
                      </a:lnTo>
                      <a:lnTo>
                        <a:pt x="1924" y="1054"/>
                      </a:lnTo>
                      <a:close/>
                      <a:moveTo>
                        <a:pt x="372" y="564"/>
                      </a:moveTo>
                      <a:lnTo>
                        <a:pt x="372" y="564"/>
                      </a:lnTo>
                      <a:lnTo>
                        <a:pt x="372" y="563"/>
                      </a:lnTo>
                      <a:lnTo>
                        <a:pt x="372" y="561"/>
                      </a:lnTo>
                      <a:lnTo>
                        <a:pt x="370" y="558"/>
                      </a:lnTo>
                      <a:lnTo>
                        <a:pt x="367" y="557"/>
                      </a:lnTo>
                      <a:lnTo>
                        <a:pt x="364" y="554"/>
                      </a:lnTo>
                      <a:lnTo>
                        <a:pt x="346" y="564"/>
                      </a:lnTo>
                      <a:lnTo>
                        <a:pt x="343" y="565"/>
                      </a:lnTo>
                      <a:lnTo>
                        <a:pt x="341" y="568"/>
                      </a:lnTo>
                      <a:lnTo>
                        <a:pt x="339" y="571"/>
                      </a:lnTo>
                      <a:lnTo>
                        <a:pt x="338" y="572"/>
                      </a:lnTo>
                      <a:lnTo>
                        <a:pt x="335" y="572"/>
                      </a:lnTo>
                      <a:lnTo>
                        <a:pt x="331" y="572"/>
                      </a:lnTo>
                      <a:lnTo>
                        <a:pt x="327" y="572"/>
                      </a:lnTo>
                      <a:lnTo>
                        <a:pt x="325" y="574"/>
                      </a:lnTo>
                      <a:lnTo>
                        <a:pt x="324" y="576"/>
                      </a:lnTo>
                      <a:lnTo>
                        <a:pt x="324" y="578"/>
                      </a:lnTo>
                      <a:lnTo>
                        <a:pt x="332" y="581"/>
                      </a:lnTo>
                      <a:lnTo>
                        <a:pt x="339" y="581"/>
                      </a:lnTo>
                      <a:lnTo>
                        <a:pt x="346" y="579"/>
                      </a:lnTo>
                      <a:lnTo>
                        <a:pt x="353" y="581"/>
                      </a:lnTo>
                      <a:lnTo>
                        <a:pt x="357" y="581"/>
                      </a:lnTo>
                      <a:lnTo>
                        <a:pt x="361" y="579"/>
                      </a:lnTo>
                      <a:lnTo>
                        <a:pt x="364" y="576"/>
                      </a:lnTo>
                      <a:lnTo>
                        <a:pt x="364" y="572"/>
                      </a:lnTo>
                      <a:lnTo>
                        <a:pt x="365" y="569"/>
                      </a:lnTo>
                      <a:lnTo>
                        <a:pt x="368" y="568"/>
                      </a:lnTo>
                      <a:lnTo>
                        <a:pt x="371" y="567"/>
                      </a:lnTo>
                      <a:lnTo>
                        <a:pt x="372" y="564"/>
                      </a:lnTo>
                      <a:lnTo>
                        <a:pt x="371" y="585"/>
                      </a:lnTo>
                      <a:lnTo>
                        <a:pt x="377" y="583"/>
                      </a:lnTo>
                      <a:lnTo>
                        <a:pt x="381" y="582"/>
                      </a:lnTo>
                      <a:lnTo>
                        <a:pt x="382" y="581"/>
                      </a:lnTo>
                      <a:lnTo>
                        <a:pt x="383" y="578"/>
                      </a:lnTo>
                      <a:lnTo>
                        <a:pt x="382" y="574"/>
                      </a:lnTo>
                      <a:lnTo>
                        <a:pt x="379" y="569"/>
                      </a:lnTo>
                      <a:lnTo>
                        <a:pt x="379" y="567"/>
                      </a:lnTo>
                      <a:lnTo>
                        <a:pt x="381" y="564"/>
                      </a:lnTo>
                      <a:lnTo>
                        <a:pt x="392" y="564"/>
                      </a:lnTo>
                      <a:lnTo>
                        <a:pt x="403" y="565"/>
                      </a:lnTo>
                      <a:lnTo>
                        <a:pt x="406" y="564"/>
                      </a:lnTo>
                      <a:lnTo>
                        <a:pt x="408" y="563"/>
                      </a:lnTo>
                      <a:lnTo>
                        <a:pt x="411" y="561"/>
                      </a:lnTo>
                      <a:lnTo>
                        <a:pt x="413" y="557"/>
                      </a:lnTo>
                      <a:lnTo>
                        <a:pt x="414" y="549"/>
                      </a:lnTo>
                      <a:lnTo>
                        <a:pt x="414" y="547"/>
                      </a:lnTo>
                      <a:lnTo>
                        <a:pt x="413" y="546"/>
                      </a:lnTo>
                      <a:lnTo>
                        <a:pt x="403" y="550"/>
                      </a:lnTo>
                      <a:lnTo>
                        <a:pt x="395" y="543"/>
                      </a:lnTo>
                      <a:lnTo>
                        <a:pt x="393" y="549"/>
                      </a:lnTo>
                      <a:lnTo>
                        <a:pt x="390" y="553"/>
                      </a:lnTo>
                      <a:lnTo>
                        <a:pt x="388" y="556"/>
                      </a:lnTo>
                      <a:lnTo>
                        <a:pt x="383" y="558"/>
                      </a:lnTo>
                      <a:lnTo>
                        <a:pt x="378" y="561"/>
                      </a:lnTo>
                      <a:lnTo>
                        <a:pt x="372" y="564"/>
                      </a:lnTo>
                      <a:close/>
                      <a:moveTo>
                        <a:pt x="1866" y="32"/>
                      </a:moveTo>
                      <a:lnTo>
                        <a:pt x="1866" y="32"/>
                      </a:lnTo>
                      <a:lnTo>
                        <a:pt x="1868" y="38"/>
                      </a:lnTo>
                      <a:lnTo>
                        <a:pt x="1868" y="41"/>
                      </a:lnTo>
                      <a:lnTo>
                        <a:pt x="1866" y="42"/>
                      </a:lnTo>
                      <a:lnTo>
                        <a:pt x="1861" y="45"/>
                      </a:lnTo>
                      <a:lnTo>
                        <a:pt x="1843" y="49"/>
                      </a:lnTo>
                      <a:lnTo>
                        <a:pt x="1837" y="50"/>
                      </a:lnTo>
                      <a:lnTo>
                        <a:pt x="1836" y="52"/>
                      </a:lnTo>
                      <a:lnTo>
                        <a:pt x="1836" y="56"/>
                      </a:lnTo>
                      <a:lnTo>
                        <a:pt x="1839" y="61"/>
                      </a:lnTo>
                      <a:lnTo>
                        <a:pt x="1852" y="54"/>
                      </a:lnTo>
                      <a:lnTo>
                        <a:pt x="1855" y="67"/>
                      </a:lnTo>
                      <a:lnTo>
                        <a:pt x="1862" y="63"/>
                      </a:lnTo>
                      <a:lnTo>
                        <a:pt x="1866" y="54"/>
                      </a:lnTo>
                      <a:lnTo>
                        <a:pt x="1868" y="50"/>
                      </a:lnTo>
                      <a:lnTo>
                        <a:pt x="1870" y="49"/>
                      </a:lnTo>
                      <a:lnTo>
                        <a:pt x="1873" y="47"/>
                      </a:lnTo>
                      <a:lnTo>
                        <a:pt x="1877" y="47"/>
                      </a:lnTo>
                      <a:lnTo>
                        <a:pt x="1887" y="47"/>
                      </a:lnTo>
                      <a:lnTo>
                        <a:pt x="1891" y="36"/>
                      </a:lnTo>
                      <a:lnTo>
                        <a:pt x="1877" y="31"/>
                      </a:lnTo>
                      <a:lnTo>
                        <a:pt x="1873" y="31"/>
                      </a:lnTo>
                      <a:lnTo>
                        <a:pt x="1866" y="32"/>
                      </a:lnTo>
                      <a:lnTo>
                        <a:pt x="1870" y="25"/>
                      </a:lnTo>
                      <a:lnTo>
                        <a:pt x="1864" y="23"/>
                      </a:lnTo>
                      <a:lnTo>
                        <a:pt x="1858" y="23"/>
                      </a:lnTo>
                      <a:lnTo>
                        <a:pt x="1851" y="23"/>
                      </a:lnTo>
                      <a:lnTo>
                        <a:pt x="1844" y="24"/>
                      </a:lnTo>
                      <a:lnTo>
                        <a:pt x="1848" y="28"/>
                      </a:lnTo>
                      <a:lnTo>
                        <a:pt x="1852" y="29"/>
                      </a:lnTo>
                      <a:lnTo>
                        <a:pt x="1866" y="32"/>
                      </a:lnTo>
                      <a:close/>
                      <a:moveTo>
                        <a:pt x="1558" y="504"/>
                      </a:moveTo>
                      <a:lnTo>
                        <a:pt x="1558" y="504"/>
                      </a:lnTo>
                      <a:lnTo>
                        <a:pt x="1556" y="502"/>
                      </a:lnTo>
                      <a:lnTo>
                        <a:pt x="1556" y="500"/>
                      </a:lnTo>
                      <a:lnTo>
                        <a:pt x="1556" y="499"/>
                      </a:lnTo>
                      <a:lnTo>
                        <a:pt x="1559" y="496"/>
                      </a:lnTo>
                      <a:lnTo>
                        <a:pt x="1563" y="495"/>
                      </a:lnTo>
                      <a:lnTo>
                        <a:pt x="1564" y="492"/>
                      </a:lnTo>
                      <a:lnTo>
                        <a:pt x="1566" y="489"/>
                      </a:lnTo>
                      <a:lnTo>
                        <a:pt x="1564" y="485"/>
                      </a:lnTo>
                      <a:lnTo>
                        <a:pt x="1540" y="484"/>
                      </a:lnTo>
                      <a:lnTo>
                        <a:pt x="1540" y="474"/>
                      </a:lnTo>
                      <a:lnTo>
                        <a:pt x="1523" y="475"/>
                      </a:lnTo>
                      <a:lnTo>
                        <a:pt x="1512" y="470"/>
                      </a:lnTo>
                      <a:lnTo>
                        <a:pt x="1508" y="485"/>
                      </a:lnTo>
                      <a:lnTo>
                        <a:pt x="1519" y="485"/>
                      </a:lnTo>
                      <a:lnTo>
                        <a:pt x="1515" y="493"/>
                      </a:lnTo>
                      <a:lnTo>
                        <a:pt x="1516" y="495"/>
                      </a:lnTo>
                      <a:lnTo>
                        <a:pt x="1535" y="488"/>
                      </a:lnTo>
                      <a:lnTo>
                        <a:pt x="1537" y="491"/>
                      </a:lnTo>
                      <a:lnTo>
                        <a:pt x="1538" y="493"/>
                      </a:lnTo>
                      <a:lnTo>
                        <a:pt x="1544" y="496"/>
                      </a:lnTo>
                      <a:lnTo>
                        <a:pt x="1548" y="500"/>
                      </a:lnTo>
                      <a:lnTo>
                        <a:pt x="1549" y="504"/>
                      </a:lnTo>
                      <a:lnTo>
                        <a:pt x="1549" y="507"/>
                      </a:lnTo>
                      <a:lnTo>
                        <a:pt x="1558" y="504"/>
                      </a:lnTo>
                      <a:lnTo>
                        <a:pt x="1548" y="522"/>
                      </a:lnTo>
                      <a:lnTo>
                        <a:pt x="1551" y="524"/>
                      </a:lnTo>
                      <a:lnTo>
                        <a:pt x="1555" y="522"/>
                      </a:lnTo>
                      <a:lnTo>
                        <a:pt x="1562" y="520"/>
                      </a:lnTo>
                      <a:lnTo>
                        <a:pt x="1564" y="518"/>
                      </a:lnTo>
                      <a:lnTo>
                        <a:pt x="1567" y="514"/>
                      </a:lnTo>
                      <a:lnTo>
                        <a:pt x="1566" y="513"/>
                      </a:lnTo>
                      <a:lnTo>
                        <a:pt x="1564" y="511"/>
                      </a:lnTo>
                      <a:lnTo>
                        <a:pt x="1562" y="509"/>
                      </a:lnTo>
                      <a:lnTo>
                        <a:pt x="1558" y="504"/>
                      </a:lnTo>
                      <a:close/>
                      <a:moveTo>
                        <a:pt x="361" y="996"/>
                      </a:moveTo>
                      <a:lnTo>
                        <a:pt x="361" y="996"/>
                      </a:lnTo>
                      <a:lnTo>
                        <a:pt x="363" y="982"/>
                      </a:lnTo>
                      <a:lnTo>
                        <a:pt x="386" y="978"/>
                      </a:lnTo>
                      <a:lnTo>
                        <a:pt x="392" y="965"/>
                      </a:lnTo>
                      <a:lnTo>
                        <a:pt x="371" y="968"/>
                      </a:lnTo>
                      <a:lnTo>
                        <a:pt x="363" y="970"/>
                      </a:lnTo>
                      <a:lnTo>
                        <a:pt x="357" y="972"/>
                      </a:lnTo>
                      <a:lnTo>
                        <a:pt x="354" y="974"/>
                      </a:lnTo>
                      <a:lnTo>
                        <a:pt x="353" y="977"/>
                      </a:lnTo>
                      <a:lnTo>
                        <a:pt x="352" y="981"/>
                      </a:lnTo>
                      <a:lnTo>
                        <a:pt x="352" y="983"/>
                      </a:lnTo>
                      <a:lnTo>
                        <a:pt x="350" y="986"/>
                      </a:lnTo>
                      <a:lnTo>
                        <a:pt x="336" y="988"/>
                      </a:lnTo>
                      <a:lnTo>
                        <a:pt x="329" y="990"/>
                      </a:lnTo>
                      <a:lnTo>
                        <a:pt x="328" y="992"/>
                      </a:lnTo>
                      <a:lnTo>
                        <a:pt x="327" y="993"/>
                      </a:lnTo>
                      <a:lnTo>
                        <a:pt x="328" y="1000"/>
                      </a:lnTo>
                      <a:lnTo>
                        <a:pt x="361" y="996"/>
                      </a:lnTo>
                      <a:lnTo>
                        <a:pt x="364" y="1000"/>
                      </a:lnTo>
                      <a:lnTo>
                        <a:pt x="365" y="1000"/>
                      </a:lnTo>
                      <a:lnTo>
                        <a:pt x="370" y="1000"/>
                      </a:lnTo>
                      <a:lnTo>
                        <a:pt x="375" y="997"/>
                      </a:lnTo>
                      <a:lnTo>
                        <a:pt x="361" y="996"/>
                      </a:lnTo>
                      <a:close/>
                      <a:moveTo>
                        <a:pt x="309" y="823"/>
                      </a:moveTo>
                      <a:lnTo>
                        <a:pt x="309" y="823"/>
                      </a:lnTo>
                      <a:lnTo>
                        <a:pt x="314" y="834"/>
                      </a:lnTo>
                      <a:lnTo>
                        <a:pt x="320" y="826"/>
                      </a:lnTo>
                      <a:lnTo>
                        <a:pt x="329" y="826"/>
                      </a:lnTo>
                      <a:lnTo>
                        <a:pt x="335" y="826"/>
                      </a:lnTo>
                      <a:lnTo>
                        <a:pt x="338" y="823"/>
                      </a:lnTo>
                      <a:lnTo>
                        <a:pt x="339" y="817"/>
                      </a:lnTo>
                      <a:lnTo>
                        <a:pt x="324" y="817"/>
                      </a:lnTo>
                      <a:lnTo>
                        <a:pt x="320" y="817"/>
                      </a:lnTo>
                      <a:lnTo>
                        <a:pt x="316" y="817"/>
                      </a:lnTo>
                      <a:lnTo>
                        <a:pt x="311" y="820"/>
                      </a:lnTo>
                      <a:lnTo>
                        <a:pt x="309" y="823"/>
                      </a:lnTo>
                      <a:lnTo>
                        <a:pt x="298" y="823"/>
                      </a:lnTo>
                      <a:lnTo>
                        <a:pt x="292" y="823"/>
                      </a:lnTo>
                      <a:lnTo>
                        <a:pt x="289" y="824"/>
                      </a:lnTo>
                      <a:lnTo>
                        <a:pt x="288" y="827"/>
                      </a:lnTo>
                      <a:lnTo>
                        <a:pt x="284" y="833"/>
                      </a:lnTo>
                      <a:lnTo>
                        <a:pt x="278" y="834"/>
                      </a:lnTo>
                      <a:lnTo>
                        <a:pt x="273" y="834"/>
                      </a:lnTo>
                      <a:lnTo>
                        <a:pt x="266" y="833"/>
                      </a:lnTo>
                      <a:lnTo>
                        <a:pt x="259" y="833"/>
                      </a:lnTo>
                      <a:lnTo>
                        <a:pt x="256" y="834"/>
                      </a:lnTo>
                      <a:lnTo>
                        <a:pt x="253" y="837"/>
                      </a:lnTo>
                      <a:lnTo>
                        <a:pt x="253" y="844"/>
                      </a:lnTo>
                      <a:lnTo>
                        <a:pt x="270" y="849"/>
                      </a:lnTo>
                      <a:lnTo>
                        <a:pt x="275" y="848"/>
                      </a:lnTo>
                      <a:lnTo>
                        <a:pt x="281" y="846"/>
                      </a:lnTo>
                      <a:lnTo>
                        <a:pt x="285" y="846"/>
                      </a:lnTo>
                      <a:lnTo>
                        <a:pt x="291" y="848"/>
                      </a:lnTo>
                      <a:lnTo>
                        <a:pt x="298" y="844"/>
                      </a:lnTo>
                      <a:lnTo>
                        <a:pt x="305" y="838"/>
                      </a:lnTo>
                      <a:lnTo>
                        <a:pt x="307" y="831"/>
                      </a:lnTo>
                      <a:lnTo>
                        <a:pt x="309" y="827"/>
                      </a:lnTo>
                      <a:lnTo>
                        <a:pt x="309" y="823"/>
                      </a:lnTo>
                      <a:close/>
                      <a:moveTo>
                        <a:pt x="1372" y="543"/>
                      </a:moveTo>
                      <a:lnTo>
                        <a:pt x="1372" y="543"/>
                      </a:lnTo>
                      <a:lnTo>
                        <a:pt x="1357" y="547"/>
                      </a:lnTo>
                      <a:lnTo>
                        <a:pt x="1354" y="549"/>
                      </a:lnTo>
                      <a:lnTo>
                        <a:pt x="1353" y="551"/>
                      </a:lnTo>
                      <a:lnTo>
                        <a:pt x="1353" y="553"/>
                      </a:lnTo>
                      <a:lnTo>
                        <a:pt x="1354" y="556"/>
                      </a:lnTo>
                      <a:lnTo>
                        <a:pt x="1357" y="558"/>
                      </a:lnTo>
                      <a:lnTo>
                        <a:pt x="1357" y="561"/>
                      </a:lnTo>
                      <a:lnTo>
                        <a:pt x="1355" y="564"/>
                      </a:lnTo>
                      <a:lnTo>
                        <a:pt x="1355" y="567"/>
                      </a:lnTo>
                      <a:lnTo>
                        <a:pt x="1373" y="576"/>
                      </a:lnTo>
                      <a:lnTo>
                        <a:pt x="1376" y="572"/>
                      </a:lnTo>
                      <a:lnTo>
                        <a:pt x="1380" y="569"/>
                      </a:lnTo>
                      <a:lnTo>
                        <a:pt x="1385" y="568"/>
                      </a:lnTo>
                      <a:lnTo>
                        <a:pt x="1389" y="568"/>
                      </a:lnTo>
                      <a:lnTo>
                        <a:pt x="1393" y="564"/>
                      </a:lnTo>
                      <a:lnTo>
                        <a:pt x="1394" y="560"/>
                      </a:lnTo>
                      <a:lnTo>
                        <a:pt x="1394" y="553"/>
                      </a:lnTo>
                      <a:lnTo>
                        <a:pt x="1393" y="546"/>
                      </a:lnTo>
                      <a:lnTo>
                        <a:pt x="1393" y="538"/>
                      </a:lnTo>
                      <a:lnTo>
                        <a:pt x="1389" y="538"/>
                      </a:lnTo>
                      <a:lnTo>
                        <a:pt x="1387" y="538"/>
                      </a:lnTo>
                      <a:lnTo>
                        <a:pt x="1386" y="539"/>
                      </a:lnTo>
                      <a:lnTo>
                        <a:pt x="1386" y="540"/>
                      </a:lnTo>
                      <a:lnTo>
                        <a:pt x="1386" y="543"/>
                      </a:lnTo>
                      <a:lnTo>
                        <a:pt x="1385" y="546"/>
                      </a:lnTo>
                      <a:lnTo>
                        <a:pt x="1382" y="542"/>
                      </a:lnTo>
                      <a:lnTo>
                        <a:pt x="1378" y="538"/>
                      </a:lnTo>
                      <a:lnTo>
                        <a:pt x="1375" y="538"/>
                      </a:lnTo>
                      <a:lnTo>
                        <a:pt x="1373" y="539"/>
                      </a:lnTo>
                      <a:lnTo>
                        <a:pt x="1371" y="540"/>
                      </a:lnTo>
                      <a:lnTo>
                        <a:pt x="1372" y="543"/>
                      </a:lnTo>
                      <a:close/>
                      <a:moveTo>
                        <a:pt x="689" y="896"/>
                      </a:moveTo>
                      <a:lnTo>
                        <a:pt x="689" y="896"/>
                      </a:lnTo>
                      <a:lnTo>
                        <a:pt x="696" y="893"/>
                      </a:lnTo>
                      <a:lnTo>
                        <a:pt x="694" y="892"/>
                      </a:lnTo>
                      <a:lnTo>
                        <a:pt x="691" y="892"/>
                      </a:lnTo>
                      <a:lnTo>
                        <a:pt x="689" y="892"/>
                      </a:lnTo>
                      <a:lnTo>
                        <a:pt x="688" y="895"/>
                      </a:lnTo>
                      <a:lnTo>
                        <a:pt x="689" y="896"/>
                      </a:lnTo>
                      <a:lnTo>
                        <a:pt x="684" y="896"/>
                      </a:lnTo>
                      <a:lnTo>
                        <a:pt x="671" y="896"/>
                      </a:lnTo>
                      <a:lnTo>
                        <a:pt x="662" y="898"/>
                      </a:lnTo>
                      <a:lnTo>
                        <a:pt x="651" y="900"/>
                      </a:lnTo>
                      <a:lnTo>
                        <a:pt x="647" y="903"/>
                      </a:lnTo>
                      <a:lnTo>
                        <a:pt x="641" y="907"/>
                      </a:lnTo>
                      <a:lnTo>
                        <a:pt x="635" y="911"/>
                      </a:lnTo>
                      <a:lnTo>
                        <a:pt x="629" y="916"/>
                      </a:lnTo>
                      <a:lnTo>
                        <a:pt x="629" y="918"/>
                      </a:lnTo>
                      <a:lnTo>
                        <a:pt x="629" y="920"/>
                      </a:lnTo>
                      <a:lnTo>
                        <a:pt x="624" y="920"/>
                      </a:lnTo>
                      <a:lnTo>
                        <a:pt x="622" y="921"/>
                      </a:lnTo>
                      <a:lnTo>
                        <a:pt x="620" y="921"/>
                      </a:lnTo>
                      <a:lnTo>
                        <a:pt x="619" y="923"/>
                      </a:lnTo>
                      <a:lnTo>
                        <a:pt x="619" y="927"/>
                      </a:lnTo>
                      <a:lnTo>
                        <a:pt x="633" y="927"/>
                      </a:lnTo>
                      <a:lnTo>
                        <a:pt x="638" y="925"/>
                      </a:lnTo>
                      <a:lnTo>
                        <a:pt x="641" y="924"/>
                      </a:lnTo>
                      <a:lnTo>
                        <a:pt x="644" y="921"/>
                      </a:lnTo>
                      <a:lnTo>
                        <a:pt x="649" y="917"/>
                      </a:lnTo>
                      <a:lnTo>
                        <a:pt x="655" y="913"/>
                      </a:lnTo>
                      <a:lnTo>
                        <a:pt x="662" y="913"/>
                      </a:lnTo>
                      <a:lnTo>
                        <a:pt x="670" y="911"/>
                      </a:lnTo>
                      <a:lnTo>
                        <a:pt x="674" y="920"/>
                      </a:lnTo>
                      <a:lnTo>
                        <a:pt x="689" y="909"/>
                      </a:lnTo>
                      <a:lnTo>
                        <a:pt x="689" y="896"/>
                      </a:lnTo>
                      <a:close/>
                      <a:moveTo>
                        <a:pt x="298" y="524"/>
                      </a:moveTo>
                      <a:lnTo>
                        <a:pt x="298" y="524"/>
                      </a:lnTo>
                      <a:lnTo>
                        <a:pt x="285" y="527"/>
                      </a:lnTo>
                      <a:lnTo>
                        <a:pt x="282" y="529"/>
                      </a:lnTo>
                      <a:lnTo>
                        <a:pt x="280" y="531"/>
                      </a:lnTo>
                      <a:lnTo>
                        <a:pt x="288" y="535"/>
                      </a:lnTo>
                      <a:lnTo>
                        <a:pt x="298" y="538"/>
                      </a:lnTo>
                      <a:lnTo>
                        <a:pt x="306" y="540"/>
                      </a:lnTo>
                      <a:lnTo>
                        <a:pt x="314" y="545"/>
                      </a:lnTo>
                      <a:lnTo>
                        <a:pt x="320" y="545"/>
                      </a:lnTo>
                      <a:lnTo>
                        <a:pt x="323" y="545"/>
                      </a:lnTo>
                      <a:lnTo>
                        <a:pt x="329" y="538"/>
                      </a:lnTo>
                      <a:lnTo>
                        <a:pt x="332" y="533"/>
                      </a:lnTo>
                      <a:lnTo>
                        <a:pt x="334" y="527"/>
                      </a:lnTo>
                      <a:lnTo>
                        <a:pt x="329" y="529"/>
                      </a:lnTo>
                      <a:lnTo>
                        <a:pt x="327" y="532"/>
                      </a:lnTo>
                      <a:lnTo>
                        <a:pt x="318" y="533"/>
                      </a:lnTo>
                      <a:lnTo>
                        <a:pt x="303" y="533"/>
                      </a:lnTo>
                      <a:lnTo>
                        <a:pt x="296" y="524"/>
                      </a:lnTo>
                      <a:lnTo>
                        <a:pt x="307" y="520"/>
                      </a:lnTo>
                      <a:lnTo>
                        <a:pt x="313" y="518"/>
                      </a:lnTo>
                      <a:lnTo>
                        <a:pt x="318" y="518"/>
                      </a:lnTo>
                      <a:lnTo>
                        <a:pt x="324" y="517"/>
                      </a:lnTo>
                      <a:lnTo>
                        <a:pt x="327" y="514"/>
                      </a:lnTo>
                      <a:lnTo>
                        <a:pt x="328" y="511"/>
                      </a:lnTo>
                      <a:lnTo>
                        <a:pt x="320" y="499"/>
                      </a:lnTo>
                      <a:lnTo>
                        <a:pt x="317" y="504"/>
                      </a:lnTo>
                      <a:lnTo>
                        <a:pt x="314" y="507"/>
                      </a:lnTo>
                      <a:lnTo>
                        <a:pt x="309" y="509"/>
                      </a:lnTo>
                      <a:lnTo>
                        <a:pt x="303" y="509"/>
                      </a:lnTo>
                      <a:lnTo>
                        <a:pt x="295" y="509"/>
                      </a:lnTo>
                      <a:lnTo>
                        <a:pt x="287" y="510"/>
                      </a:lnTo>
                      <a:lnTo>
                        <a:pt x="278" y="514"/>
                      </a:lnTo>
                      <a:lnTo>
                        <a:pt x="271" y="518"/>
                      </a:lnTo>
                      <a:lnTo>
                        <a:pt x="267" y="521"/>
                      </a:lnTo>
                      <a:lnTo>
                        <a:pt x="263" y="524"/>
                      </a:lnTo>
                      <a:lnTo>
                        <a:pt x="257" y="525"/>
                      </a:lnTo>
                      <a:lnTo>
                        <a:pt x="252" y="524"/>
                      </a:lnTo>
                      <a:lnTo>
                        <a:pt x="249" y="524"/>
                      </a:lnTo>
                      <a:lnTo>
                        <a:pt x="246" y="524"/>
                      </a:lnTo>
                      <a:lnTo>
                        <a:pt x="235" y="542"/>
                      </a:lnTo>
                      <a:lnTo>
                        <a:pt x="238" y="540"/>
                      </a:lnTo>
                      <a:lnTo>
                        <a:pt x="242" y="540"/>
                      </a:lnTo>
                      <a:lnTo>
                        <a:pt x="248" y="542"/>
                      </a:lnTo>
                      <a:lnTo>
                        <a:pt x="253" y="545"/>
                      </a:lnTo>
                      <a:lnTo>
                        <a:pt x="256" y="545"/>
                      </a:lnTo>
                      <a:lnTo>
                        <a:pt x="259" y="545"/>
                      </a:lnTo>
                      <a:lnTo>
                        <a:pt x="259" y="535"/>
                      </a:lnTo>
                      <a:lnTo>
                        <a:pt x="282" y="524"/>
                      </a:lnTo>
                      <a:lnTo>
                        <a:pt x="287" y="522"/>
                      </a:lnTo>
                      <a:lnTo>
                        <a:pt x="289" y="521"/>
                      </a:lnTo>
                      <a:lnTo>
                        <a:pt x="293" y="522"/>
                      </a:lnTo>
                      <a:lnTo>
                        <a:pt x="298" y="524"/>
                      </a:lnTo>
                      <a:close/>
                      <a:moveTo>
                        <a:pt x="1157" y="942"/>
                      </a:moveTo>
                      <a:lnTo>
                        <a:pt x="1157" y="942"/>
                      </a:lnTo>
                      <a:lnTo>
                        <a:pt x="1155" y="943"/>
                      </a:lnTo>
                      <a:lnTo>
                        <a:pt x="1152" y="946"/>
                      </a:lnTo>
                      <a:lnTo>
                        <a:pt x="1145" y="946"/>
                      </a:lnTo>
                      <a:lnTo>
                        <a:pt x="1139" y="947"/>
                      </a:lnTo>
                      <a:lnTo>
                        <a:pt x="1135" y="950"/>
                      </a:lnTo>
                      <a:lnTo>
                        <a:pt x="1130" y="954"/>
                      </a:lnTo>
                      <a:lnTo>
                        <a:pt x="1131" y="952"/>
                      </a:lnTo>
                      <a:lnTo>
                        <a:pt x="1130" y="949"/>
                      </a:lnTo>
                      <a:lnTo>
                        <a:pt x="1127" y="946"/>
                      </a:lnTo>
                      <a:lnTo>
                        <a:pt x="1124" y="945"/>
                      </a:lnTo>
                      <a:lnTo>
                        <a:pt x="1110" y="939"/>
                      </a:lnTo>
                      <a:lnTo>
                        <a:pt x="1105" y="939"/>
                      </a:lnTo>
                      <a:lnTo>
                        <a:pt x="1099" y="939"/>
                      </a:lnTo>
                      <a:lnTo>
                        <a:pt x="1095" y="941"/>
                      </a:lnTo>
                      <a:lnTo>
                        <a:pt x="1091" y="946"/>
                      </a:lnTo>
                      <a:lnTo>
                        <a:pt x="1074" y="941"/>
                      </a:lnTo>
                      <a:lnTo>
                        <a:pt x="1061" y="952"/>
                      </a:lnTo>
                      <a:lnTo>
                        <a:pt x="1063" y="954"/>
                      </a:lnTo>
                      <a:lnTo>
                        <a:pt x="1066" y="957"/>
                      </a:lnTo>
                      <a:lnTo>
                        <a:pt x="1070" y="957"/>
                      </a:lnTo>
                      <a:lnTo>
                        <a:pt x="1074" y="957"/>
                      </a:lnTo>
                      <a:lnTo>
                        <a:pt x="1083" y="956"/>
                      </a:lnTo>
                      <a:lnTo>
                        <a:pt x="1091" y="957"/>
                      </a:lnTo>
                      <a:lnTo>
                        <a:pt x="1098" y="960"/>
                      </a:lnTo>
                      <a:lnTo>
                        <a:pt x="1105" y="960"/>
                      </a:lnTo>
                      <a:lnTo>
                        <a:pt x="1113" y="959"/>
                      </a:lnTo>
                      <a:lnTo>
                        <a:pt x="1120" y="956"/>
                      </a:lnTo>
                      <a:lnTo>
                        <a:pt x="1126" y="954"/>
                      </a:lnTo>
                      <a:lnTo>
                        <a:pt x="1131" y="954"/>
                      </a:lnTo>
                      <a:lnTo>
                        <a:pt x="1133" y="959"/>
                      </a:lnTo>
                      <a:lnTo>
                        <a:pt x="1134" y="959"/>
                      </a:lnTo>
                      <a:lnTo>
                        <a:pt x="1138" y="959"/>
                      </a:lnTo>
                      <a:lnTo>
                        <a:pt x="1145" y="956"/>
                      </a:lnTo>
                      <a:lnTo>
                        <a:pt x="1151" y="954"/>
                      </a:lnTo>
                      <a:lnTo>
                        <a:pt x="1156" y="954"/>
                      </a:lnTo>
                      <a:lnTo>
                        <a:pt x="1167" y="954"/>
                      </a:lnTo>
                      <a:lnTo>
                        <a:pt x="1178" y="956"/>
                      </a:lnTo>
                      <a:lnTo>
                        <a:pt x="1188" y="957"/>
                      </a:lnTo>
                      <a:lnTo>
                        <a:pt x="1192" y="964"/>
                      </a:lnTo>
                      <a:lnTo>
                        <a:pt x="1196" y="963"/>
                      </a:lnTo>
                      <a:lnTo>
                        <a:pt x="1199" y="961"/>
                      </a:lnTo>
                      <a:lnTo>
                        <a:pt x="1202" y="954"/>
                      </a:lnTo>
                      <a:lnTo>
                        <a:pt x="1205" y="947"/>
                      </a:lnTo>
                      <a:lnTo>
                        <a:pt x="1207" y="942"/>
                      </a:lnTo>
                      <a:lnTo>
                        <a:pt x="1210" y="939"/>
                      </a:lnTo>
                      <a:lnTo>
                        <a:pt x="1214" y="936"/>
                      </a:lnTo>
                      <a:lnTo>
                        <a:pt x="1202" y="935"/>
                      </a:lnTo>
                      <a:lnTo>
                        <a:pt x="1189" y="935"/>
                      </a:lnTo>
                      <a:lnTo>
                        <a:pt x="1178" y="936"/>
                      </a:lnTo>
                      <a:lnTo>
                        <a:pt x="1167" y="939"/>
                      </a:lnTo>
                      <a:lnTo>
                        <a:pt x="1163" y="941"/>
                      </a:lnTo>
                      <a:lnTo>
                        <a:pt x="1156" y="942"/>
                      </a:lnTo>
                      <a:lnTo>
                        <a:pt x="1162" y="935"/>
                      </a:lnTo>
                      <a:lnTo>
                        <a:pt x="1152" y="936"/>
                      </a:lnTo>
                      <a:lnTo>
                        <a:pt x="1151" y="938"/>
                      </a:lnTo>
                      <a:lnTo>
                        <a:pt x="1151" y="939"/>
                      </a:lnTo>
                      <a:lnTo>
                        <a:pt x="1153" y="941"/>
                      </a:lnTo>
                      <a:lnTo>
                        <a:pt x="1157" y="942"/>
                      </a:lnTo>
                      <a:close/>
                      <a:moveTo>
                        <a:pt x="1646" y="934"/>
                      </a:moveTo>
                      <a:lnTo>
                        <a:pt x="1646" y="934"/>
                      </a:lnTo>
                      <a:lnTo>
                        <a:pt x="1657" y="934"/>
                      </a:lnTo>
                      <a:lnTo>
                        <a:pt x="1664" y="934"/>
                      </a:lnTo>
                      <a:lnTo>
                        <a:pt x="1670" y="929"/>
                      </a:lnTo>
                      <a:lnTo>
                        <a:pt x="1654" y="927"/>
                      </a:lnTo>
                      <a:lnTo>
                        <a:pt x="1650" y="927"/>
                      </a:lnTo>
                      <a:lnTo>
                        <a:pt x="1648" y="928"/>
                      </a:lnTo>
                      <a:lnTo>
                        <a:pt x="1646" y="931"/>
                      </a:lnTo>
                      <a:lnTo>
                        <a:pt x="1646" y="932"/>
                      </a:lnTo>
                      <a:lnTo>
                        <a:pt x="1639" y="923"/>
                      </a:lnTo>
                      <a:lnTo>
                        <a:pt x="1628" y="927"/>
                      </a:lnTo>
                      <a:lnTo>
                        <a:pt x="1618" y="931"/>
                      </a:lnTo>
                      <a:lnTo>
                        <a:pt x="1609" y="935"/>
                      </a:lnTo>
                      <a:lnTo>
                        <a:pt x="1600" y="936"/>
                      </a:lnTo>
                      <a:lnTo>
                        <a:pt x="1592" y="935"/>
                      </a:lnTo>
                      <a:lnTo>
                        <a:pt x="1584" y="931"/>
                      </a:lnTo>
                      <a:lnTo>
                        <a:pt x="1580" y="934"/>
                      </a:lnTo>
                      <a:lnTo>
                        <a:pt x="1576" y="935"/>
                      </a:lnTo>
                      <a:lnTo>
                        <a:pt x="1571" y="934"/>
                      </a:lnTo>
                      <a:lnTo>
                        <a:pt x="1567" y="931"/>
                      </a:lnTo>
                      <a:lnTo>
                        <a:pt x="1563" y="932"/>
                      </a:lnTo>
                      <a:lnTo>
                        <a:pt x="1560" y="935"/>
                      </a:lnTo>
                      <a:lnTo>
                        <a:pt x="1558" y="942"/>
                      </a:lnTo>
                      <a:lnTo>
                        <a:pt x="1556" y="945"/>
                      </a:lnTo>
                      <a:lnTo>
                        <a:pt x="1553" y="947"/>
                      </a:lnTo>
                      <a:lnTo>
                        <a:pt x="1551" y="950"/>
                      </a:lnTo>
                      <a:lnTo>
                        <a:pt x="1545" y="952"/>
                      </a:lnTo>
                      <a:lnTo>
                        <a:pt x="1552" y="959"/>
                      </a:lnTo>
                      <a:lnTo>
                        <a:pt x="1567" y="954"/>
                      </a:lnTo>
                      <a:lnTo>
                        <a:pt x="1566" y="950"/>
                      </a:lnTo>
                      <a:lnTo>
                        <a:pt x="1566" y="947"/>
                      </a:lnTo>
                      <a:lnTo>
                        <a:pt x="1571" y="943"/>
                      </a:lnTo>
                      <a:lnTo>
                        <a:pt x="1576" y="942"/>
                      </a:lnTo>
                      <a:lnTo>
                        <a:pt x="1588" y="941"/>
                      </a:lnTo>
                      <a:lnTo>
                        <a:pt x="1592" y="941"/>
                      </a:lnTo>
                      <a:lnTo>
                        <a:pt x="1596" y="942"/>
                      </a:lnTo>
                      <a:lnTo>
                        <a:pt x="1600" y="943"/>
                      </a:lnTo>
                      <a:lnTo>
                        <a:pt x="1603" y="947"/>
                      </a:lnTo>
                      <a:lnTo>
                        <a:pt x="1594" y="950"/>
                      </a:lnTo>
                      <a:lnTo>
                        <a:pt x="1592" y="952"/>
                      </a:lnTo>
                      <a:lnTo>
                        <a:pt x="1591" y="953"/>
                      </a:lnTo>
                      <a:lnTo>
                        <a:pt x="1617" y="956"/>
                      </a:lnTo>
                      <a:lnTo>
                        <a:pt x="1610" y="945"/>
                      </a:lnTo>
                      <a:lnTo>
                        <a:pt x="1618" y="943"/>
                      </a:lnTo>
                      <a:lnTo>
                        <a:pt x="1627" y="941"/>
                      </a:lnTo>
                      <a:lnTo>
                        <a:pt x="1634" y="938"/>
                      </a:lnTo>
                      <a:lnTo>
                        <a:pt x="1638" y="938"/>
                      </a:lnTo>
                      <a:lnTo>
                        <a:pt x="1643" y="939"/>
                      </a:lnTo>
                      <a:lnTo>
                        <a:pt x="1646" y="934"/>
                      </a:lnTo>
                      <a:close/>
                      <a:moveTo>
                        <a:pt x="335" y="902"/>
                      </a:moveTo>
                      <a:lnTo>
                        <a:pt x="335" y="902"/>
                      </a:lnTo>
                      <a:lnTo>
                        <a:pt x="331" y="910"/>
                      </a:lnTo>
                      <a:lnTo>
                        <a:pt x="342" y="911"/>
                      </a:lnTo>
                      <a:lnTo>
                        <a:pt x="346" y="910"/>
                      </a:lnTo>
                      <a:lnTo>
                        <a:pt x="350" y="907"/>
                      </a:lnTo>
                      <a:lnTo>
                        <a:pt x="353" y="906"/>
                      </a:lnTo>
                      <a:lnTo>
                        <a:pt x="356" y="906"/>
                      </a:lnTo>
                      <a:lnTo>
                        <a:pt x="364" y="906"/>
                      </a:lnTo>
                      <a:lnTo>
                        <a:pt x="377" y="905"/>
                      </a:lnTo>
                      <a:lnTo>
                        <a:pt x="388" y="905"/>
                      </a:lnTo>
                      <a:lnTo>
                        <a:pt x="392" y="903"/>
                      </a:lnTo>
                      <a:lnTo>
                        <a:pt x="395" y="902"/>
                      </a:lnTo>
                      <a:lnTo>
                        <a:pt x="395" y="899"/>
                      </a:lnTo>
                      <a:lnTo>
                        <a:pt x="392" y="896"/>
                      </a:lnTo>
                      <a:lnTo>
                        <a:pt x="378" y="896"/>
                      </a:lnTo>
                      <a:lnTo>
                        <a:pt x="378" y="893"/>
                      </a:lnTo>
                      <a:lnTo>
                        <a:pt x="381" y="888"/>
                      </a:lnTo>
                      <a:lnTo>
                        <a:pt x="383" y="880"/>
                      </a:lnTo>
                      <a:lnTo>
                        <a:pt x="383" y="877"/>
                      </a:lnTo>
                      <a:lnTo>
                        <a:pt x="382" y="874"/>
                      </a:lnTo>
                      <a:lnTo>
                        <a:pt x="379" y="873"/>
                      </a:lnTo>
                      <a:lnTo>
                        <a:pt x="377" y="871"/>
                      </a:lnTo>
                      <a:lnTo>
                        <a:pt x="365" y="869"/>
                      </a:lnTo>
                      <a:lnTo>
                        <a:pt x="356" y="884"/>
                      </a:lnTo>
                      <a:lnTo>
                        <a:pt x="353" y="888"/>
                      </a:lnTo>
                      <a:lnTo>
                        <a:pt x="350" y="889"/>
                      </a:lnTo>
                      <a:lnTo>
                        <a:pt x="345" y="891"/>
                      </a:lnTo>
                      <a:lnTo>
                        <a:pt x="341" y="895"/>
                      </a:lnTo>
                      <a:lnTo>
                        <a:pt x="334" y="902"/>
                      </a:lnTo>
                      <a:lnTo>
                        <a:pt x="334" y="887"/>
                      </a:lnTo>
                      <a:lnTo>
                        <a:pt x="325" y="887"/>
                      </a:lnTo>
                      <a:lnTo>
                        <a:pt x="327" y="902"/>
                      </a:lnTo>
                      <a:lnTo>
                        <a:pt x="335" y="902"/>
                      </a:lnTo>
                      <a:close/>
                      <a:moveTo>
                        <a:pt x="800" y="601"/>
                      </a:moveTo>
                      <a:lnTo>
                        <a:pt x="800" y="601"/>
                      </a:lnTo>
                      <a:lnTo>
                        <a:pt x="796" y="600"/>
                      </a:lnTo>
                      <a:lnTo>
                        <a:pt x="793" y="600"/>
                      </a:lnTo>
                      <a:lnTo>
                        <a:pt x="791" y="601"/>
                      </a:lnTo>
                      <a:lnTo>
                        <a:pt x="789" y="605"/>
                      </a:lnTo>
                      <a:lnTo>
                        <a:pt x="796" y="607"/>
                      </a:lnTo>
                      <a:lnTo>
                        <a:pt x="799" y="605"/>
                      </a:lnTo>
                      <a:lnTo>
                        <a:pt x="799" y="604"/>
                      </a:lnTo>
                      <a:lnTo>
                        <a:pt x="800" y="601"/>
                      </a:lnTo>
                      <a:lnTo>
                        <a:pt x="824" y="599"/>
                      </a:lnTo>
                      <a:lnTo>
                        <a:pt x="829" y="597"/>
                      </a:lnTo>
                      <a:lnTo>
                        <a:pt x="833" y="596"/>
                      </a:lnTo>
                      <a:lnTo>
                        <a:pt x="836" y="594"/>
                      </a:lnTo>
                      <a:lnTo>
                        <a:pt x="836" y="590"/>
                      </a:lnTo>
                      <a:lnTo>
                        <a:pt x="874" y="578"/>
                      </a:lnTo>
                      <a:lnTo>
                        <a:pt x="853" y="572"/>
                      </a:lnTo>
                      <a:lnTo>
                        <a:pt x="854" y="560"/>
                      </a:lnTo>
                      <a:lnTo>
                        <a:pt x="871" y="558"/>
                      </a:lnTo>
                      <a:lnTo>
                        <a:pt x="878" y="549"/>
                      </a:lnTo>
                      <a:lnTo>
                        <a:pt x="882" y="546"/>
                      </a:lnTo>
                      <a:lnTo>
                        <a:pt x="887" y="545"/>
                      </a:lnTo>
                      <a:lnTo>
                        <a:pt x="886" y="556"/>
                      </a:lnTo>
                      <a:lnTo>
                        <a:pt x="886" y="560"/>
                      </a:lnTo>
                      <a:lnTo>
                        <a:pt x="886" y="561"/>
                      </a:lnTo>
                      <a:lnTo>
                        <a:pt x="889" y="563"/>
                      </a:lnTo>
                      <a:lnTo>
                        <a:pt x="893" y="564"/>
                      </a:lnTo>
                      <a:lnTo>
                        <a:pt x="907" y="567"/>
                      </a:lnTo>
                      <a:lnTo>
                        <a:pt x="905" y="585"/>
                      </a:lnTo>
                      <a:lnTo>
                        <a:pt x="892" y="589"/>
                      </a:lnTo>
                      <a:lnTo>
                        <a:pt x="894" y="592"/>
                      </a:lnTo>
                      <a:lnTo>
                        <a:pt x="897" y="593"/>
                      </a:lnTo>
                      <a:lnTo>
                        <a:pt x="904" y="594"/>
                      </a:lnTo>
                      <a:lnTo>
                        <a:pt x="914" y="592"/>
                      </a:lnTo>
                      <a:lnTo>
                        <a:pt x="917" y="565"/>
                      </a:lnTo>
                      <a:lnTo>
                        <a:pt x="914" y="564"/>
                      </a:lnTo>
                      <a:lnTo>
                        <a:pt x="910" y="563"/>
                      </a:lnTo>
                      <a:lnTo>
                        <a:pt x="908" y="560"/>
                      </a:lnTo>
                      <a:lnTo>
                        <a:pt x="907" y="557"/>
                      </a:lnTo>
                      <a:lnTo>
                        <a:pt x="905" y="550"/>
                      </a:lnTo>
                      <a:lnTo>
                        <a:pt x="904" y="543"/>
                      </a:lnTo>
                      <a:lnTo>
                        <a:pt x="887" y="545"/>
                      </a:lnTo>
                      <a:lnTo>
                        <a:pt x="885" y="536"/>
                      </a:lnTo>
                      <a:lnTo>
                        <a:pt x="874" y="542"/>
                      </a:lnTo>
                      <a:lnTo>
                        <a:pt x="865" y="547"/>
                      </a:lnTo>
                      <a:lnTo>
                        <a:pt x="856" y="553"/>
                      </a:lnTo>
                      <a:lnTo>
                        <a:pt x="846" y="557"/>
                      </a:lnTo>
                      <a:lnTo>
                        <a:pt x="836" y="561"/>
                      </a:lnTo>
                      <a:lnTo>
                        <a:pt x="832" y="563"/>
                      </a:lnTo>
                      <a:lnTo>
                        <a:pt x="828" y="561"/>
                      </a:lnTo>
                      <a:lnTo>
                        <a:pt x="822" y="561"/>
                      </a:lnTo>
                      <a:lnTo>
                        <a:pt x="818" y="563"/>
                      </a:lnTo>
                      <a:lnTo>
                        <a:pt x="815" y="565"/>
                      </a:lnTo>
                      <a:lnTo>
                        <a:pt x="814" y="569"/>
                      </a:lnTo>
                      <a:lnTo>
                        <a:pt x="822" y="576"/>
                      </a:lnTo>
                      <a:lnTo>
                        <a:pt x="815" y="590"/>
                      </a:lnTo>
                      <a:lnTo>
                        <a:pt x="797" y="589"/>
                      </a:lnTo>
                      <a:lnTo>
                        <a:pt x="800" y="601"/>
                      </a:lnTo>
                      <a:close/>
                      <a:moveTo>
                        <a:pt x="1689" y="946"/>
                      </a:moveTo>
                      <a:lnTo>
                        <a:pt x="1689" y="946"/>
                      </a:lnTo>
                      <a:lnTo>
                        <a:pt x="1682" y="946"/>
                      </a:lnTo>
                      <a:lnTo>
                        <a:pt x="1675" y="946"/>
                      </a:lnTo>
                      <a:lnTo>
                        <a:pt x="1668" y="945"/>
                      </a:lnTo>
                      <a:lnTo>
                        <a:pt x="1661" y="942"/>
                      </a:lnTo>
                      <a:lnTo>
                        <a:pt x="1657" y="942"/>
                      </a:lnTo>
                      <a:lnTo>
                        <a:pt x="1654" y="943"/>
                      </a:lnTo>
                      <a:lnTo>
                        <a:pt x="1653" y="945"/>
                      </a:lnTo>
                      <a:lnTo>
                        <a:pt x="1649" y="949"/>
                      </a:lnTo>
                      <a:lnTo>
                        <a:pt x="1643" y="952"/>
                      </a:lnTo>
                      <a:lnTo>
                        <a:pt x="1641" y="954"/>
                      </a:lnTo>
                      <a:lnTo>
                        <a:pt x="1639" y="959"/>
                      </a:lnTo>
                      <a:lnTo>
                        <a:pt x="1650" y="960"/>
                      </a:lnTo>
                      <a:lnTo>
                        <a:pt x="1656" y="959"/>
                      </a:lnTo>
                      <a:lnTo>
                        <a:pt x="1657" y="957"/>
                      </a:lnTo>
                      <a:lnTo>
                        <a:pt x="1659" y="954"/>
                      </a:lnTo>
                      <a:lnTo>
                        <a:pt x="1660" y="947"/>
                      </a:lnTo>
                      <a:lnTo>
                        <a:pt x="1663" y="952"/>
                      </a:lnTo>
                      <a:lnTo>
                        <a:pt x="1666" y="953"/>
                      </a:lnTo>
                      <a:lnTo>
                        <a:pt x="1678" y="952"/>
                      </a:lnTo>
                      <a:lnTo>
                        <a:pt x="1689" y="949"/>
                      </a:lnTo>
                      <a:lnTo>
                        <a:pt x="1689" y="946"/>
                      </a:lnTo>
                      <a:lnTo>
                        <a:pt x="1702" y="941"/>
                      </a:lnTo>
                      <a:lnTo>
                        <a:pt x="1706" y="939"/>
                      </a:lnTo>
                      <a:lnTo>
                        <a:pt x="1711" y="938"/>
                      </a:lnTo>
                      <a:lnTo>
                        <a:pt x="1732" y="939"/>
                      </a:lnTo>
                      <a:lnTo>
                        <a:pt x="1733" y="942"/>
                      </a:lnTo>
                      <a:lnTo>
                        <a:pt x="1733" y="945"/>
                      </a:lnTo>
                      <a:lnTo>
                        <a:pt x="1731" y="950"/>
                      </a:lnTo>
                      <a:lnTo>
                        <a:pt x="1729" y="953"/>
                      </a:lnTo>
                      <a:lnTo>
                        <a:pt x="1729" y="956"/>
                      </a:lnTo>
                      <a:lnTo>
                        <a:pt x="1731" y="959"/>
                      </a:lnTo>
                      <a:lnTo>
                        <a:pt x="1733" y="963"/>
                      </a:lnTo>
                      <a:lnTo>
                        <a:pt x="1776" y="964"/>
                      </a:lnTo>
                      <a:lnTo>
                        <a:pt x="1778" y="961"/>
                      </a:lnTo>
                      <a:lnTo>
                        <a:pt x="1776" y="960"/>
                      </a:lnTo>
                      <a:lnTo>
                        <a:pt x="1775" y="959"/>
                      </a:lnTo>
                      <a:lnTo>
                        <a:pt x="1774" y="957"/>
                      </a:lnTo>
                      <a:lnTo>
                        <a:pt x="1769" y="957"/>
                      </a:lnTo>
                      <a:lnTo>
                        <a:pt x="1767" y="957"/>
                      </a:lnTo>
                      <a:lnTo>
                        <a:pt x="1767" y="956"/>
                      </a:lnTo>
                      <a:lnTo>
                        <a:pt x="1775" y="953"/>
                      </a:lnTo>
                      <a:lnTo>
                        <a:pt x="1780" y="947"/>
                      </a:lnTo>
                      <a:lnTo>
                        <a:pt x="1757" y="943"/>
                      </a:lnTo>
                      <a:lnTo>
                        <a:pt x="1760" y="923"/>
                      </a:lnTo>
                      <a:lnTo>
                        <a:pt x="1750" y="924"/>
                      </a:lnTo>
                      <a:lnTo>
                        <a:pt x="1743" y="924"/>
                      </a:lnTo>
                      <a:lnTo>
                        <a:pt x="1739" y="921"/>
                      </a:lnTo>
                      <a:lnTo>
                        <a:pt x="1733" y="916"/>
                      </a:lnTo>
                      <a:lnTo>
                        <a:pt x="1731" y="910"/>
                      </a:lnTo>
                      <a:lnTo>
                        <a:pt x="1725" y="907"/>
                      </a:lnTo>
                      <a:lnTo>
                        <a:pt x="1720" y="905"/>
                      </a:lnTo>
                      <a:lnTo>
                        <a:pt x="1714" y="905"/>
                      </a:lnTo>
                      <a:lnTo>
                        <a:pt x="1707" y="905"/>
                      </a:lnTo>
                      <a:lnTo>
                        <a:pt x="1699" y="905"/>
                      </a:lnTo>
                      <a:lnTo>
                        <a:pt x="1695" y="907"/>
                      </a:lnTo>
                      <a:lnTo>
                        <a:pt x="1692" y="911"/>
                      </a:lnTo>
                      <a:lnTo>
                        <a:pt x="1690" y="918"/>
                      </a:lnTo>
                      <a:lnTo>
                        <a:pt x="1720" y="916"/>
                      </a:lnTo>
                      <a:lnTo>
                        <a:pt x="1717" y="921"/>
                      </a:lnTo>
                      <a:lnTo>
                        <a:pt x="1714" y="923"/>
                      </a:lnTo>
                      <a:lnTo>
                        <a:pt x="1710" y="923"/>
                      </a:lnTo>
                      <a:lnTo>
                        <a:pt x="1706" y="923"/>
                      </a:lnTo>
                      <a:lnTo>
                        <a:pt x="1700" y="923"/>
                      </a:lnTo>
                      <a:lnTo>
                        <a:pt x="1697" y="923"/>
                      </a:lnTo>
                      <a:lnTo>
                        <a:pt x="1695" y="925"/>
                      </a:lnTo>
                      <a:lnTo>
                        <a:pt x="1692" y="929"/>
                      </a:lnTo>
                      <a:lnTo>
                        <a:pt x="1690" y="934"/>
                      </a:lnTo>
                      <a:lnTo>
                        <a:pt x="1689" y="938"/>
                      </a:lnTo>
                      <a:lnTo>
                        <a:pt x="1689" y="946"/>
                      </a:lnTo>
                      <a:close/>
                      <a:moveTo>
                        <a:pt x="1828" y="392"/>
                      </a:moveTo>
                      <a:lnTo>
                        <a:pt x="1828" y="392"/>
                      </a:lnTo>
                      <a:lnTo>
                        <a:pt x="1822" y="395"/>
                      </a:lnTo>
                      <a:lnTo>
                        <a:pt x="1816" y="396"/>
                      </a:lnTo>
                      <a:lnTo>
                        <a:pt x="1811" y="396"/>
                      </a:lnTo>
                      <a:lnTo>
                        <a:pt x="1803" y="396"/>
                      </a:lnTo>
                      <a:lnTo>
                        <a:pt x="1798" y="396"/>
                      </a:lnTo>
                      <a:lnTo>
                        <a:pt x="1794" y="396"/>
                      </a:lnTo>
                      <a:lnTo>
                        <a:pt x="1790" y="398"/>
                      </a:lnTo>
                      <a:lnTo>
                        <a:pt x="1786" y="401"/>
                      </a:lnTo>
                      <a:lnTo>
                        <a:pt x="1786" y="407"/>
                      </a:lnTo>
                      <a:lnTo>
                        <a:pt x="1789" y="412"/>
                      </a:lnTo>
                      <a:lnTo>
                        <a:pt x="1790" y="413"/>
                      </a:lnTo>
                      <a:lnTo>
                        <a:pt x="1794" y="413"/>
                      </a:lnTo>
                      <a:lnTo>
                        <a:pt x="1800" y="412"/>
                      </a:lnTo>
                      <a:lnTo>
                        <a:pt x="1803" y="410"/>
                      </a:lnTo>
                      <a:lnTo>
                        <a:pt x="1807" y="410"/>
                      </a:lnTo>
                      <a:lnTo>
                        <a:pt x="1819" y="410"/>
                      </a:lnTo>
                      <a:lnTo>
                        <a:pt x="1825" y="412"/>
                      </a:lnTo>
                      <a:lnTo>
                        <a:pt x="1830" y="414"/>
                      </a:lnTo>
                      <a:lnTo>
                        <a:pt x="1826" y="399"/>
                      </a:lnTo>
                      <a:lnTo>
                        <a:pt x="1837" y="401"/>
                      </a:lnTo>
                      <a:lnTo>
                        <a:pt x="1847" y="399"/>
                      </a:lnTo>
                      <a:lnTo>
                        <a:pt x="1858" y="399"/>
                      </a:lnTo>
                      <a:lnTo>
                        <a:pt x="1864" y="396"/>
                      </a:lnTo>
                      <a:lnTo>
                        <a:pt x="1865" y="395"/>
                      </a:lnTo>
                      <a:lnTo>
                        <a:pt x="1866" y="391"/>
                      </a:lnTo>
                      <a:lnTo>
                        <a:pt x="1868" y="389"/>
                      </a:lnTo>
                      <a:lnTo>
                        <a:pt x="1870" y="389"/>
                      </a:lnTo>
                      <a:lnTo>
                        <a:pt x="1884" y="385"/>
                      </a:lnTo>
                      <a:lnTo>
                        <a:pt x="1902" y="383"/>
                      </a:lnTo>
                      <a:lnTo>
                        <a:pt x="1912" y="383"/>
                      </a:lnTo>
                      <a:lnTo>
                        <a:pt x="1916" y="384"/>
                      </a:lnTo>
                      <a:lnTo>
                        <a:pt x="1922" y="385"/>
                      </a:lnTo>
                      <a:lnTo>
                        <a:pt x="1924" y="387"/>
                      </a:lnTo>
                      <a:lnTo>
                        <a:pt x="1929" y="387"/>
                      </a:lnTo>
                      <a:lnTo>
                        <a:pt x="1937" y="387"/>
                      </a:lnTo>
                      <a:lnTo>
                        <a:pt x="1941" y="387"/>
                      </a:lnTo>
                      <a:lnTo>
                        <a:pt x="1944" y="385"/>
                      </a:lnTo>
                      <a:lnTo>
                        <a:pt x="1944" y="383"/>
                      </a:lnTo>
                      <a:lnTo>
                        <a:pt x="1944" y="381"/>
                      </a:lnTo>
                      <a:lnTo>
                        <a:pt x="1926" y="370"/>
                      </a:lnTo>
                      <a:lnTo>
                        <a:pt x="1930" y="355"/>
                      </a:lnTo>
                      <a:lnTo>
                        <a:pt x="1915" y="355"/>
                      </a:lnTo>
                      <a:lnTo>
                        <a:pt x="1909" y="366"/>
                      </a:lnTo>
                      <a:lnTo>
                        <a:pt x="1904" y="363"/>
                      </a:lnTo>
                      <a:lnTo>
                        <a:pt x="1900" y="362"/>
                      </a:lnTo>
                      <a:lnTo>
                        <a:pt x="1890" y="365"/>
                      </a:lnTo>
                      <a:lnTo>
                        <a:pt x="1884" y="366"/>
                      </a:lnTo>
                      <a:lnTo>
                        <a:pt x="1877" y="367"/>
                      </a:lnTo>
                      <a:lnTo>
                        <a:pt x="1872" y="366"/>
                      </a:lnTo>
                      <a:lnTo>
                        <a:pt x="1868" y="365"/>
                      </a:lnTo>
                      <a:lnTo>
                        <a:pt x="1865" y="362"/>
                      </a:lnTo>
                      <a:lnTo>
                        <a:pt x="1852" y="377"/>
                      </a:lnTo>
                      <a:lnTo>
                        <a:pt x="1832" y="374"/>
                      </a:lnTo>
                      <a:lnTo>
                        <a:pt x="1834" y="365"/>
                      </a:lnTo>
                      <a:lnTo>
                        <a:pt x="1846" y="359"/>
                      </a:lnTo>
                      <a:lnTo>
                        <a:pt x="1833" y="353"/>
                      </a:lnTo>
                      <a:lnTo>
                        <a:pt x="1822" y="348"/>
                      </a:lnTo>
                      <a:lnTo>
                        <a:pt x="1811" y="342"/>
                      </a:lnTo>
                      <a:lnTo>
                        <a:pt x="1805" y="341"/>
                      </a:lnTo>
                      <a:lnTo>
                        <a:pt x="1798" y="340"/>
                      </a:lnTo>
                      <a:lnTo>
                        <a:pt x="1796" y="326"/>
                      </a:lnTo>
                      <a:lnTo>
                        <a:pt x="1821" y="319"/>
                      </a:lnTo>
                      <a:lnTo>
                        <a:pt x="1812" y="313"/>
                      </a:lnTo>
                      <a:lnTo>
                        <a:pt x="1810" y="313"/>
                      </a:lnTo>
                      <a:lnTo>
                        <a:pt x="1805" y="313"/>
                      </a:lnTo>
                      <a:lnTo>
                        <a:pt x="1780" y="317"/>
                      </a:lnTo>
                      <a:lnTo>
                        <a:pt x="1776" y="320"/>
                      </a:lnTo>
                      <a:lnTo>
                        <a:pt x="1783" y="330"/>
                      </a:lnTo>
                      <a:lnTo>
                        <a:pt x="1778" y="333"/>
                      </a:lnTo>
                      <a:lnTo>
                        <a:pt x="1776" y="337"/>
                      </a:lnTo>
                      <a:lnTo>
                        <a:pt x="1776" y="341"/>
                      </a:lnTo>
                      <a:lnTo>
                        <a:pt x="1778" y="345"/>
                      </a:lnTo>
                      <a:lnTo>
                        <a:pt x="1779" y="347"/>
                      </a:lnTo>
                      <a:lnTo>
                        <a:pt x="1780" y="348"/>
                      </a:lnTo>
                      <a:lnTo>
                        <a:pt x="1785" y="348"/>
                      </a:lnTo>
                      <a:lnTo>
                        <a:pt x="1789" y="348"/>
                      </a:lnTo>
                      <a:lnTo>
                        <a:pt x="1794" y="348"/>
                      </a:lnTo>
                      <a:lnTo>
                        <a:pt x="1789" y="351"/>
                      </a:lnTo>
                      <a:lnTo>
                        <a:pt x="1783" y="352"/>
                      </a:lnTo>
                      <a:lnTo>
                        <a:pt x="1772" y="353"/>
                      </a:lnTo>
                      <a:lnTo>
                        <a:pt x="1760" y="352"/>
                      </a:lnTo>
                      <a:lnTo>
                        <a:pt x="1749" y="352"/>
                      </a:lnTo>
                      <a:lnTo>
                        <a:pt x="1749" y="356"/>
                      </a:lnTo>
                      <a:lnTo>
                        <a:pt x="1749" y="360"/>
                      </a:lnTo>
                      <a:lnTo>
                        <a:pt x="1750" y="363"/>
                      </a:lnTo>
                      <a:lnTo>
                        <a:pt x="1753" y="365"/>
                      </a:lnTo>
                      <a:lnTo>
                        <a:pt x="1761" y="363"/>
                      </a:lnTo>
                      <a:lnTo>
                        <a:pt x="1768" y="365"/>
                      </a:lnTo>
                      <a:lnTo>
                        <a:pt x="1780" y="370"/>
                      </a:lnTo>
                      <a:lnTo>
                        <a:pt x="1785" y="362"/>
                      </a:lnTo>
                      <a:lnTo>
                        <a:pt x="1793" y="360"/>
                      </a:lnTo>
                      <a:lnTo>
                        <a:pt x="1800" y="360"/>
                      </a:lnTo>
                      <a:lnTo>
                        <a:pt x="1808" y="362"/>
                      </a:lnTo>
                      <a:lnTo>
                        <a:pt x="1815" y="366"/>
                      </a:lnTo>
                      <a:lnTo>
                        <a:pt x="1803" y="387"/>
                      </a:lnTo>
                      <a:lnTo>
                        <a:pt x="1805" y="388"/>
                      </a:lnTo>
                      <a:lnTo>
                        <a:pt x="1808" y="388"/>
                      </a:lnTo>
                      <a:lnTo>
                        <a:pt x="1816" y="387"/>
                      </a:lnTo>
                      <a:lnTo>
                        <a:pt x="1819" y="387"/>
                      </a:lnTo>
                      <a:lnTo>
                        <a:pt x="1823" y="387"/>
                      </a:lnTo>
                      <a:lnTo>
                        <a:pt x="1826" y="389"/>
                      </a:lnTo>
                      <a:lnTo>
                        <a:pt x="1828" y="392"/>
                      </a:lnTo>
                      <a:close/>
                      <a:moveTo>
                        <a:pt x="300" y="910"/>
                      </a:moveTo>
                      <a:lnTo>
                        <a:pt x="300" y="910"/>
                      </a:lnTo>
                      <a:lnTo>
                        <a:pt x="289" y="924"/>
                      </a:lnTo>
                      <a:lnTo>
                        <a:pt x="298" y="927"/>
                      </a:lnTo>
                      <a:lnTo>
                        <a:pt x="300" y="928"/>
                      </a:lnTo>
                      <a:lnTo>
                        <a:pt x="303" y="928"/>
                      </a:lnTo>
                      <a:lnTo>
                        <a:pt x="314" y="925"/>
                      </a:lnTo>
                      <a:lnTo>
                        <a:pt x="327" y="921"/>
                      </a:lnTo>
                      <a:lnTo>
                        <a:pt x="325" y="909"/>
                      </a:lnTo>
                      <a:lnTo>
                        <a:pt x="311" y="911"/>
                      </a:lnTo>
                      <a:lnTo>
                        <a:pt x="309" y="906"/>
                      </a:lnTo>
                      <a:lnTo>
                        <a:pt x="307" y="903"/>
                      </a:lnTo>
                      <a:lnTo>
                        <a:pt x="306" y="902"/>
                      </a:lnTo>
                      <a:lnTo>
                        <a:pt x="303" y="902"/>
                      </a:lnTo>
                      <a:lnTo>
                        <a:pt x="302" y="900"/>
                      </a:lnTo>
                      <a:lnTo>
                        <a:pt x="302" y="898"/>
                      </a:lnTo>
                      <a:lnTo>
                        <a:pt x="303" y="895"/>
                      </a:lnTo>
                      <a:lnTo>
                        <a:pt x="302" y="893"/>
                      </a:lnTo>
                      <a:lnTo>
                        <a:pt x="302" y="892"/>
                      </a:lnTo>
                      <a:lnTo>
                        <a:pt x="299" y="891"/>
                      </a:lnTo>
                      <a:lnTo>
                        <a:pt x="292" y="889"/>
                      </a:lnTo>
                      <a:lnTo>
                        <a:pt x="289" y="888"/>
                      </a:lnTo>
                      <a:lnTo>
                        <a:pt x="289" y="885"/>
                      </a:lnTo>
                      <a:lnTo>
                        <a:pt x="292" y="880"/>
                      </a:lnTo>
                      <a:lnTo>
                        <a:pt x="296" y="871"/>
                      </a:lnTo>
                      <a:lnTo>
                        <a:pt x="288" y="873"/>
                      </a:lnTo>
                      <a:lnTo>
                        <a:pt x="281" y="874"/>
                      </a:lnTo>
                      <a:lnTo>
                        <a:pt x="274" y="877"/>
                      </a:lnTo>
                      <a:lnTo>
                        <a:pt x="270" y="881"/>
                      </a:lnTo>
                      <a:lnTo>
                        <a:pt x="275" y="887"/>
                      </a:lnTo>
                      <a:lnTo>
                        <a:pt x="278" y="891"/>
                      </a:lnTo>
                      <a:lnTo>
                        <a:pt x="278" y="895"/>
                      </a:lnTo>
                      <a:lnTo>
                        <a:pt x="274" y="899"/>
                      </a:lnTo>
                      <a:lnTo>
                        <a:pt x="263" y="891"/>
                      </a:lnTo>
                      <a:lnTo>
                        <a:pt x="253" y="882"/>
                      </a:lnTo>
                      <a:lnTo>
                        <a:pt x="241" y="874"/>
                      </a:lnTo>
                      <a:lnTo>
                        <a:pt x="235" y="871"/>
                      </a:lnTo>
                      <a:lnTo>
                        <a:pt x="228" y="870"/>
                      </a:lnTo>
                      <a:lnTo>
                        <a:pt x="223" y="871"/>
                      </a:lnTo>
                      <a:lnTo>
                        <a:pt x="217" y="873"/>
                      </a:lnTo>
                      <a:lnTo>
                        <a:pt x="191" y="874"/>
                      </a:lnTo>
                      <a:lnTo>
                        <a:pt x="187" y="875"/>
                      </a:lnTo>
                      <a:lnTo>
                        <a:pt x="184" y="875"/>
                      </a:lnTo>
                      <a:lnTo>
                        <a:pt x="183" y="878"/>
                      </a:lnTo>
                      <a:lnTo>
                        <a:pt x="181" y="882"/>
                      </a:lnTo>
                      <a:lnTo>
                        <a:pt x="185" y="885"/>
                      </a:lnTo>
                      <a:lnTo>
                        <a:pt x="190" y="888"/>
                      </a:lnTo>
                      <a:lnTo>
                        <a:pt x="191" y="893"/>
                      </a:lnTo>
                      <a:lnTo>
                        <a:pt x="188" y="899"/>
                      </a:lnTo>
                      <a:lnTo>
                        <a:pt x="187" y="900"/>
                      </a:lnTo>
                      <a:lnTo>
                        <a:pt x="184" y="900"/>
                      </a:lnTo>
                      <a:lnTo>
                        <a:pt x="179" y="898"/>
                      </a:lnTo>
                      <a:lnTo>
                        <a:pt x="176" y="899"/>
                      </a:lnTo>
                      <a:lnTo>
                        <a:pt x="177" y="910"/>
                      </a:lnTo>
                      <a:lnTo>
                        <a:pt x="187" y="909"/>
                      </a:lnTo>
                      <a:lnTo>
                        <a:pt x="197" y="909"/>
                      </a:lnTo>
                      <a:lnTo>
                        <a:pt x="205" y="910"/>
                      </a:lnTo>
                      <a:lnTo>
                        <a:pt x="213" y="913"/>
                      </a:lnTo>
                      <a:lnTo>
                        <a:pt x="212" y="916"/>
                      </a:lnTo>
                      <a:lnTo>
                        <a:pt x="209" y="917"/>
                      </a:lnTo>
                      <a:lnTo>
                        <a:pt x="203" y="918"/>
                      </a:lnTo>
                      <a:lnTo>
                        <a:pt x="197" y="918"/>
                      </a:lnTo>
                      <a:lnTo>
                        <a:pt x="191" y="920"/>
                      </a:lnTo>
                      <a:lnTo>
                        <a:pt x="191" y="936"/>
                      </a:lnTo>
                      <a:lnTo>
                        <a:pt x="231" y="929"/>
                      </a:lnTo>
                      <a:lnTo>
                        <a:pt x="230" y="917"/>
                      </a:lnTo>
                      <a:lnTo>
                        <a:pt x="235" y="917"/>
                      </a:lnTo>
                      <a:lnTo>
                        <a:pt x="242" y="918"/>
                      </a:lnTo>
                      <a:lnTo>
                        <a:pt x="248" y="921"/>
                      </a:lnTo>
                      <a:lnTo>
                        <a:pt x="253" y="924"/>
                      </a:lnTo>
                      <a:lnTo>
                        <a:pt x="255" y="918"/>
                      </a:lnTo>
                      <a:lnTo>
                        <a:pt x="256" y="913"/>
                      </a:lnTo>
                      <a:lnTo>
                        <a:pt x="266" y="911"/>
                      </a:lnTo>
                      <a:lnTo>
                        <a:pt x="277" y="910"/>
                      </a:lnTo>
                      <a:lnTo>
                        <a:pt x="288" y="909"/>
                      </a:lnTo>
                      <a:lnTo>
                        <a:pt x="300" y="910"/>
                      </a:lnTo>
                      <a:close/>
                      <a:moveTo>
                        <a:pt x="2050" y="79"/>
                      </a:moveTo>
                      <a:lnTo>
                        <a:pt x="2050" y="79"/>
                      </a:lnTo>
                      <a:lnTo>
                        <a:pt x="2052" y="77"/>
                      </a:lnTo>
                      <a:lnTo>
                        <a:pt x="2053" y="74"/>
                      </a:lnTo>
                      <a:lnTo>
                        <a:pt x="2052" y="71"/>
                      </a:lnTo>
                      <a:lnTo>
                        <a:pt x="2046" y="63"/>
                      </a:lnTo>
                      <a:lnTo>
                        <a:pt x="2075" y="56"/>
                      </a:lnTo>
                      <a:lnTo>
                        <a:pt x="2075" y="45"/>
                      </a:lnTo>
                      <a:lnTo>
                        <a:pt x="2059" y="46"/>
                      </a:lnTo>
                      <a:lnTo>
                        <a:pt x="2048" y="46"/>
                      </a:lnTo>
                      <a:lnTo>
                        <a:pt x="2039" y="42"/>
                      </a:lnTo>
                      <a:lnTo>
                        <a:pt x="2034" y="36"/>
                      </a:lnTo>
                      <a:lnTo>
                        <a:pt x="2031" y="29"/>
                      </a:lnTo>
                      <a:lnTo>
                        <a:pt x="2023" y="29"/>
                      </a:lnTo>
                      <a:lnTo>
                        <a:pt x="2016" y="34"/>
                      </a:lnTo>
                      <a:lnTo>
                        <a:pt x="2010" y="38"/>
                      </a:lnTo>
                      <a:lnTo>
                        <a:pt x="2008" y="46"/>
                      </a:lnTo>
                      <a:lnTo>
                        <a:pt x="2021" y="46"/>
                      </a:lnTo>
                      <a:lnTo>
                        <a:pt x="2021" y="49"/>
                      </a:lnTo>
                      <a:lnTo>
                        <a:pt x="2014" y="50"/>
                      </a:lnTo>
                      <a:lnTo>
                        <a:pt x="2010" y="52"/>
                      </a:lnTo>
                      <a:lnTo>
                        <a:pt x="2009" y="53"/>
                      </a:lnTo>
                      <a:lnTo>
                        <a:pt x="2006" y="56"/>
                      </a:lnTo>
                      <a:lnTo>
                        <a:pt x="2005" y="56"/>
                      </a:lnTo>
                      <a:lnTo>
                        <a:pt x="1998" y="56"/>
                      </a:lnTo>
                      <a:lnTo>
                        <a:pt x="1990" y="56"/>
                      </a:lnTo>
                      <a:lnTo>
                        <a:pt x="1985" y="57"/>
                      </a:lnTo>
                      <a:lnTo>
                        <a:pt x="1981" y="61"/>
                      </a:lnTo>
                      <a:lnTo>
                        <a:pt x="1978" y="63"/>
                      </a:lnTo>
                      <a:lnTo>
                        <a:pt x="1974" y="63"/>
                      </a:lnTo>
                      <a:lnTo>
                        <a:pt x="1969" y="63"/>
                      </a:lnTo>
                      <a:lnTo>
                        <a:pt x="1965" y="63"/>
                      </a:lnTo>
                      <a:lnTo>
                        <a:pt x="1958" y="65"/>
                      </a:lnTo>
                      <a:lnTo>
                        <a:pt x="1951" y="70"/>
                      </a:lnTo>
                      <a:lnTo>
                        <a:pt x="1942" y="72"/>
                      </a:lnTo>
                      <a:lnTo>
                        <a:pt x="1955" y="82"/>
                      </a:lnTo>
                      <a:lnTo>
                        <a:pt x="1965" y="90"/>
                      </a:lnTo>
                      <a:lnTo>
                        <a:pt x="1969" y="95"/>
                      </a:lnTo>
                      <a:lnTo>
                        <a:pt x="1974" y="97"/>
                      </a:lnTo>
                      <a:lnTo>
                        <a:pt x="1980" y="100"/>
                      </a:lnTo>
                      <a:lnTo>
                        <a:pt x="1987" y="100"/>
                      </a:lnTo>
                      <a:lnTo>
                        <a:pt x="1984" y="92"/>
                      </a:lnTo>
                      <a:lnTo>
                        <a:pt x="1998" y="90"/>
                      </a:lnTo>
                      <a:lnTo>
                        <a:pt x="2003" y="85"/>
                      </a:lnTo>
                      <a:lnTo>
                        <a:pt x="2008" y="79"/>
                      </a:lnTo>
                      <a:lnTo>
                        <a:pt x="2010" y="72"/>
                      </a:lnTo>
                      <a:lnTo>
                        <a:pt x="2013" y="70"/>
                      </a:lnTo>
                      <a:lnTo>
                        <a:pt x="2019" y="70"/>
                      </a:lnTo>
                      <a:lnTo>
                        <a:pt x="2027" y="72"/>
                      </a:lnTo>
                      <a:lnTo>
                        <a:pt x="2031" y="68"/>
                      </a:lnTo>
                      <a:lnTo>
                        <a:pt x="2034" y="67"/>
                      </a:lnTo>
                      <a:lnTo>
                        <a:pt x="2037" y="68"/>
                      </a:lnTo>
                      <a:lnTo>
                        <a:pt x="2039" y="71"/>
                      </a:lnTo>
                      <a:lnTo>
                        <a:pt x="2041" y="75"/>
                      </a:lnTo>
                      <a:lnTo>
                        <a:pt x="2044" y="77"/>
                      </a:lnTo>
                      <a:lnTo>
                        <a:pt x="2050" y="79"/>
                      </a:lnTo>
                      <a:close/>
                      <a:moveTo>
                        <a:pt x="1898" y="78"/>
                      </a:moveTo>
                      <a:lnTo>
                        <a:pt x="1898" y="78"/>
                      </a:lnTo>
                      <a:lnTo>
                        <a:pt x="1897" y="81"/>
                      </a:lnTo>
                      <a:lnTo>
                        <a:pt x="1891" y="78"/>
                      </a:lnTo>
                      <a:lnTo>
                        <a:pt x="1886" y="77"/>
                      </a:lnTo>
                      <a:lnTo>
                        <a:pt x="1884" y="72"/>
                      </a:lnTo>
                      <a:lnTo>
                        <a:pt x="1882" y="67"/>
                      </a:lnTo>
                      <a:lnTo>
                        <a:pt x="1877" y="71"/>
                      </a:lnTo>
                      <a:lnTo>
                        <a:pt x="1873" y="74"/>
                      </a:lnTo>
                      <a:lnTo>
                        <a:pt x="1868" y="78"/>
                      </a:lnTo>
                      <a:lnTo>
                        <a:pt x="1866" y="81"/>
                      </a:lnTo>
                      <a:lnTo>
                        <a:pt x="1865" y="83"/>
                      </a:lnTo>
                      <a:lnTo>
                        <a:pt x="1865" y="88"/>
                      </a:lnTo>
                      <a:lnTo>
                        <a:pt x="1868" y="90"/>
                      </a:lnTo>
                      <a:lnTo>
                        <a:pt x="1870" y="92"/>
                      </a:lnTo>
                      <a:lnTo>
                        <a:pt x="1876" y="95"/>
                      </a:lnTo>
                      <a:lnTo>
                        <a:pt x="1844" y="97"/>
                      </a:lnTo>
                      <a:lnTo>
                        <a:pt x="1841" y="103"/>
                      </a:lnTo>
                      <a:lnTo>
                        <a:pt x="1836" y="100"/>
                      </a:lnTo>
                      <a:lnTo>
                        <a:pt x="1833" y="100"/>
                      </a:lnTo>
                      <a:lnTo>
                        <a:pt x="1832" y="100"/>
                      </a:lnTo>
                      <a:lnTo>
                        <a:pt x="1823" y="103"/>
                      </a:lnTo>
                      <a:lnTo>
                        <a:pt x="1815" y="104"/>
                      </a:lnTo>
                      <a:lnTo>
                        <a:pt x="1807" y="108"/>
                      </a:lnTo>
                      <a:lnTo>
                        <a:pt x="1804" y="111"/>
                      </a:lnTo>
                      <a:lnTo>
                        <a:pt x="1801" y="114"/>
                      </a:lnTo>
                      <a:lnTo>
                        <a:pt x="1807" y="117"/>
                      </a:lnTo>
                      <a:lnTo>
                        <a:pt x="1811" y="118"/>
                      </a:lnTo>
                      <a:lnTo>
                        <a:pt x="1816" y="117"/>
                      </a:lnTo>
                      <a:lnTo>
                        <a:pt x="1821" y="113"/>
                      </a:lnTo>
                      <a:lnTo>
                        <a:pt x="1823" y="111"/>
                      </a:lnTo>
                      <a:lnTo>
                        <a:pt x="1826" y="110"/>
                      </a:lnTo>
                      <a:lnTo>
                        <a:pt x="1833" y="110"/>
                      </a:lnTo>
                      <a:lnTo>
                        <a:pt x="1836" y="111"/>
                      </a:lnTo>
                      <a:lnTo>
                        <a:pt x="1839" y="113"/>
                      </a:lnTo>
                      <a:lnTo>
                        <a:pt x="1841" y="115"/>
                      </a:lnTo>
                      <a:lnTo>
                        <a:pt x="1843" y="119"/>
                      </a:lnTo>
                      <a:lnTo>
                        <a:pt x="1846" y="124"/>
                      </a:lnTo>
                      <a:lnTo>
                        <a:pt x="1852" y="121"/>
                      </a:lnTo>
                      <a:lnTo>
                        <a:pt x="1859" y="118"/>
                      </a:lnTo>
                      <a:lnTo>
                        <a:pt x="1872" y="110"/>
                      </a:lnTo>
                      <a:lnTo>
                        <a:pt x="1869" y="103"/>
                      </a:lnTo>
                      <a:lnTo>
                        <a:pt x="1873" y="100"/>
                      </a:lnTo>
                      <a:lnTo>
                        <a:pt x="1876" y="100"/>
                      </a:lnTo>
                      <a:lnTo>
                        <a:pt x="1882" y="101"/>
                      </a:lnTo>
                      <a:lnTo>
                        <a:pt x="1887" y="101"/>
                      </a:lnTo>
                      <a:lnTo>
                        <a:pt x="1891" y="100"/>
                      </a:lnTo>
                      <a:lnTo>
                        <a:pt x="1895" y="99"/>
                      </a:lnTo>
                      <a:lnTo>
                        <a:pt x="1901" y="99"/>
                      </a:lnTo>
                      <a:lnTo>
                        <a:pt x="1908" y="99"/>
                      </a:lnTo>
                      <a:lnTo>
                        <a:pt x="1919" y="103"/>
                      </a:lnTo>
                      <a:lnTo>
                        <a:pt x="1913" y="115"/>
                      </a:lnTo>
                      <a:lnTo>
                        <a:pt x="1929" y="119"/>
                      </a:lnTo>
                      <a:lnTo>
                        <a:pt x="1931" y="110"/>
                      </a:lnTo>
                      <a:lnTo>
                        <a:pt x="1956" y="108"/>
                      </a:lnTo>
                      <a:lnTo>
                        <a:pt x="1949" y="92"/>
                      </a:lnTo>
                      <a:lnTo>
                        <a:pt x="1929" y="92"/>
                      </a:lnTo>
                      <a:lnTo>
                        <a:pt x="1927" y="89"/>
                      </a:lnTo>
                      <a:lnTo>
                        <a:pt x="1926" y="86"/>
                      </a:lnTo>
                      <a:lnTo>
                        <a:pt x="1920" y="83"/>
                      </a:lnTo>
                      <a:lnTo>
                        <a:pt x="1908" y="81"/>
                      </a:lnTo>
                      <a:lnTo>
                        <a:pt x="1905" y="68"/>
                      </a:lnTo>
                      <a:lnTo>
                        <a:pt x="1894" y="70"/>
                      </a:lnTo>
                      <a:lnTo>
                        <a:pt x="1898" y="78"/>
                      </a:lnTo>
                      <a:close/>
                      <a:moveTo>
                        <a:pt x="1639" y="902"/>
                      </a:moveTo>
                      <a:lnTo>
                        <a:pt x="1639" y="902"/>
                      </a:lnTo>
                      <a:lnTo>
                        <a:pt x="1642" y="905"/>
                      </a:lnTo>
                      <a:lnTo>
                        <a:pt x="1643" y="906"/>
                      </a:lnTo>
                      <a:lnTo>
                        <a:pt x="1646" y="906"/>
                      </a:lnTo>
                      <a:lnTo>
                        <a:pt x="1650" y="905"/>
                      </a:lnTo>
                      <a:lnTo>
                        <a:pt x="1657" y="903"/>
                      </a:lnTo>
                      <a:lnTo>
                        <a:pt x="1664" y="903"/>
                      </a:lnTo>
                      <a:lnTo>
                        <a:pt x="1670" y="906"/>
                      </a:lnTo>
                      <a:lnTo>
                        <a:pt x="1675" y="911"/>
                      </a:lnTo>
                      <a:lnTo>
                        <a:pt x="1686" y="900"/>
                      </a:lnTo>
                      <a:lnTo>
                        <a:pt x="1674" y="896"/>
                      </a:lnTo>
                      <a:lnTo>
                        <a:pt x="1670" y="895"/>
                      </a:lnTo>
                      <a:lnTo>
                        <a:pt x="1668" y="892"/>
                      </a:lnTo>
                      <a:lnTo>
                        <a:pt x="1668" y="889"/>
                      </a:lnTo>
                      <a:lnTo>
                        <a:pt x="1670" y="887"/>
                      </a:lnTo>
                      <a:lnTo>
                        <a:pt x="1674" y="884"/>
                      </a:lnTo>
                      <a:lnTo>
                        <a:pt x="1681" y="880"/>
                      </a:lnTo>
                      <a:lnTo>
                        <a:pt x="1688" y="875"/>
                      </a:lnTo>
                      <a:lnTo>
                        <a:pt x="1690" y="873"/>
                      </a:lnTo>
                      <a:lnTo>
                        <a:pt x="1692" y="869"/>
                      </a:lnTo>
                      <a:lnTo>
                        <a:pt x="1678" y="870"/>
                      </a:lnTo>
                      <a:lnTo>
                        <a:pt x="1663" y="871"/>
                      </a:lnTo>
                      <a:lnTo>
                        <a:pt x="1649" y="871"/>
                      </a:lnTo>
                      <a:lnTo>
                        <a:pt x="1641" y="871"/>
                      </a:lnTo>
                      <a:lnTo>
                        <a:pt x="1634" y="869"/>
                      </a:lnTo>
                      <a:lnTo>
                        <a:pt x="1642" y="857"/>
                      </a:lnTo>
                      <a:lnTo>
                        <a:pt x="1617" y="859"/>
                      </a:lnTo>
                      <a:lnTo>
                        <a:pt x="1624" y="851"/>
                      </a:lnTo>
                      <a:lnTo>
                        <a:pt x="1614" y="849"/>
                      </a:lnTo>
                      <a:lnTo>
                        <a:pt x="1603" y="851"/>
                      </a:lnTo>
                      <a:lnTo>
                        <a:pt x="1582" y="852"/>
                      </a:lnTo>
                      <a:lnTo>
                        <a:pt x="1591" y="860"/>
                      </a:lnTo>
                      <a:lnTo>
                        <a:pt x="1570" y="880"/>
                      </a:lnTo>
                      <a:lnTo>
                        <a:pt x="1580" y="878"/>
                      </a:lnTo>
                      <a:lnTo>
                        <a:pt x="1587" y="875"/>
                      </a:lnTo>
                      <a:lnTo>
                        <a:pt x="1594" y="871"/>
                      </a:lnTo>
                      <a:lnTo>
                        <a:pt x="1595" y="869"/>
                      </a:lnTo>
                      <a:lnTo>
                        <a:pt x="1596" y="864"/>
                      </a:lnTo>
                      <a:lnTo>
                        <a:pt x="1628" y="867"/>
                      </a:lnTo>
                      <a:lnTo>
                        <a:pt x="1625" y="870"/>
                      </a:lnTo>
                      <a:lnTo>
                        <a:pt x="1624" y="873"/>
                      </a:lnTo>
                      <a:lnTo>
                        <a:pt x="1625" y="875"/>
                      </a:lnTo>
                      <a:lnTo>
                        <a:pt x="1627" y="878"/>
                      </a:lnTo>
                      <a:lnTo>
                        <a:pt x="1631" y="882"/>
                      </a:lnTo>
                      <a:lnTo>
                        <a:pt x="1631" y="885"/>
                      </a:lnTo>
                      <a:lnTo>
                        <a:pt x="1630" y="888"/>
                      </a:lnTo>
                      <a:lnTo>
                        <a:pt x="1652" y="889"/>
                      </a:lnTo>
                      <a:lnTo>
                        <a:pt x="1639" y="902"/>
                      </a:lnTo>
                      <a:close/>
                      <a:moveTo>
                        <a:pt x="1649" y="211"/>
                      </a:moveTo>
                      <a:lnTo>
                        <a:pt x="1649" y="211"/>
                      </a:lnTo>
                      <a:lnTo>
                        <a:pt x="1648" y="218"/>
                      </a:lnTo>
                      <a:lnTo>
                        <a:pt x="1645" y="223"/>
                      </a:lnTo>
                      <a:lnTo>
                        <a:pt x="1645" y="230"/>
                      </a:lnTo>
                      <a:lnTo>
                        <a:pt x="1646" y="233"/>
                      </a:lnTo>
                      <a:lnTo>
                        <a:pt x="1648" y="237"/>
                      </a:lnTo>
                      <a:lnTo>
                        <a:pt x="1664" y="236"/>
                      </a:lnTo>
                      <a:lnTo>
                        <a:pt x="1675" y="248"/>
                      </a:lnTo>
                      <a:lnTo>
                        <a:pt x="1657" y="254"/>
                      </a:lnTo>
                      <a:lnTo>
                        <a:pt x="1649" y="254"/>
                      </a:lnTo>
                      <a:lnTo>
                        <a:pt x="1639" y="252"/>
                      </a:lnTo>
                      <a:lnTo>
                        <a:pt x="1635" y="251"/>
                      </a:lnTo>
                      <a:lnTo>
                        <a:pt x="1630" y="251"/>
                      </a:lnTo>
                      <a:lnTo>
                        <a:pt x="1624" y="252"/>
                      </a:lnTo>
                      <a:lnTo>
                        <a:pt x="1620" y="255"/>
                      </a:lnTo>
                      <a:lnTo>
                        <a:pt x="1623" y="259"/>
                      </a:lnTo>
                      <a:lnTo>
                        <a:pt x="1627" y="262"/>
                      </a:lnTo>
                      <a:lnTo>
                        <a:pt x="1631" y="263"/>
                      </a:lnTo>
                      <a:lnTo>
                        <a:pt x="1635" y="265"/>
                      </a:lnTo>
                      <a:lnTo>
                        <a:pt x="1645" y="266"/>
                      </a:lnTo>
                      <a:lnTo>
                        <a:pt x="1649" y="266"/>
                      </a:lnTo>
                      <a:lnTo>
                        <a:pt x="1653" y="269"/>
                      </a:lnTo>
                      <a:lnTo>
                        <a:pt x="1668" y="262"/>
                      </a:lnTo>
                      <a:lnTo>
                        <a:pt x="1675" y="258"/>
                      </a:lnTo>
                      <a:lnTo>
                        <a:pt x="1682" y="252"/>
                      </a:lnTo>
                      <a:lnTo>
                        <a:pt x="1689" y="250"/>
                      </a:lnTo>
                      <a:lnTo>
                        <a:pt x="1696" y="247"/>
                      </a:lnTo>
                      <a:lnTo>
                        <a:pt x="1703" y="245"/>
                      </a:lnTo>
                      <a:lnTo>
                        <a:pt x="1708" y="247"/>
                      </a:lnTo>
                      <a:lnTo>
                        <a:pt x="1714" y="250"/>
                      </a:lnTo>
                      <a:lnTo>
                        <a:pt x="1721" y="257"/>
                      </a:lnTo>
                      <a:lnTo>
                        <a:pt x="1711" y="268"/>
                      </a:lnTo>
                      <a:lnTo>
                        <a:pt x="1718" y="268"/>
                      </a:lnTo>
                      <a:lnTo>
                        <a:pt x="1724" y="266"/>
                      </a:lnTo>
                      <a:lnTo>
                        <a:pt x="1726" y="263"/>
                      </a:lnTo>
                      <a:lnTo>
                        <a:pt x="1728" y="259"/>
                      </a:lnTo>
                      <a:lnTo>
                        <a:pt x="1729" y="241"/>
                      </a:lnTo>
                      <a:lnTo>
                        <a:pt x="1721" y="241"/>
                      </a:lnTo>
                      <a:lnTo>
                        <a:pt x="1713" y="240"/>
                      </a:lnTo>
                      <a:lnTo>
                        <a:pt x="1704" y="240"/>
                      </a:lnTo>
                      <a:lnTo>
                        <a:pt x="1696" y="240"/>
                      </a:lnTo>
                      <a:lnTo>
                        <a:pt x="1693" y="240"/>
                      </a:lnTo>
                      <a:lnTo>
                        <a:pt x="1689" y="239"/>
                      </a:lnTo>
                      <a:lnTo>
                        <a:pt x="1682" y="236"/>
                      </a:lnTo>
                      <a:lnTo>
                        <a:pt x="1667" y="227"/>
                      </a:lnTo>
                      <a:lnTo>
                        <a:pt x="1670" y="222"/>
                      </a:lnTo>
                      <a:lnTo>
                        <a:pt x="1672" y="214"/>
                      </a:lnTo>
                      <a:lnTo>
                        <a:pt x="1649" y="211"/>
                      </a:lnTo>
                      <a:close/>
                      <a:moveTo>
                        <a:pt x="1988" y="194"/>
                      </a:moveTo>
                      <a:lnTo>
                        <a:pt x="1988" y="194"/>
                      </a:lnTo>
                      <a:lnTo>
                        <a:pt x="1992" y="203"/>
                      </a:lnTo>
                      <a:lnTo>
                        <a:pt x="1998" y="209"/>
                      </a:lnTo>
                      <a:lnTo>
                        <a:pt x="2001" y="211"/>
                      </a:lnTo>
                      <a:lnTo>
                        <a:pt x="2005" y="211"/>
                      </a:lnTo>
                      <a:lnTo>
                        <a:pt x="2009" y="209"/>
                      </a:lnTo>
                      <a:lnTo>
                        <a:pt x="2012" y="207"/>
                      </a:lnTo>
                      <a:lnTo>
                        <a:pt x="2013" y="200"/>
                      </a:lnTo>
                      <a:lnTo>
                        <a:pt x="2013" y="196"/>
                      </a:lnTo>
                      <a:lnTo>
                        <a:pt x="2013" y="194"/>
                      </a:lnTo>
                      <a:lnTo>
                        <a:pt x="2012" y="191"/>
                      </a:lnTo>
                      <a:lnTo>
                        <a:pt x="2008" y="190"/>
                      </a:lnTo>
                      <a:lnTo>
                        <a:pt x="1999" y="186"/>
                      </a:lnTo>
                      <a:lnTo>
                        <a:pt x="1996" y="186"/>
                      </a:lnTo>
                      <a:lnTo>
                        <a:pt x="1994" y="186"/>
                      </a:lnTo>
                      <a:lnTo>
                        <a:pt x="1988" y="180"/>
                      </a:lnTo>
                      <a:lnTo>
                        <a:pt x="1994" y="176"/>
                      </a:lnTo>
                      <a:lnTo>
                        <a:pt x="1999" y="175"/>
                      </a:lnTo>
                      <a:lnTo>
                        <a:pt x="2001" y="162"/>
                      </a:lnTo>
                      <a:lnTo>
                        <a:pt x="1995" y="160"/>
                      </a:lnTo>
                      <a:lnTo>
                        <a:pt x="1990" y="160"/>
                      </a:lnTo>
                      <a:lnTo>
                        <a:pt x="1985" y="160"/>
                      </a:lnTo>
                      <a:lnTo>
                        <a:pt x="1981" y="161"/>
                      </a:lnTo>
                      <a:lnTo>
                        <a:pt x="1973" y="164"/>
                      </a:lnTo>
                      <a:lnTo>
                        <a:pt x="1963" y="167"/>
                      </a:lnTo>
                      <a:lnTo>
                        <a:pt x="1970" y="182"/>
                      </a:lnTo>
                      <a:lnTo>
                        <a:pt x="1959" y="180"/>
                      </a:lnTo>
                      <a:lnTo>
                        <a:pt x="1949" y="182"/>
                      </a:lnTo>
                      <a:lnTo>
                        <a:pt x="1944" y="183"/>
                      </a:lnTo>
                      <a:lnTo>
                        <a:pt x="1940" y="187"/>
                      </a:lnTo>
                      <a:lnTo>
                        <a:pt x="1938" y="190"/>
                      </a:lnTo>
                      <a:lnTo>
                        <a:pt x="1940" y="191"/>
                      </a:lnTo>
                      <a:lnTo>
                        <a:pt x="1945" y="196"/>
                      </a:lnTo>
                      <a:lnTo>
                        <a:pt x="1947" y="197"/>
                      </a:lnTo>
                      <a:lnTo>
                        <a:pt x="1948" y="198"/>
                      </a:lnTo>
                      <a:lnTo>
                        <a:pt x="1952" y="201"/>
                      </a:lnTo>
                      <a:lnTo>
                        <a:pt x="1956" y="203"/>
                      </a:lnTo>
                      <a:lnTo>
                        <a:pt x="1962" y="203"/>
                      </a:lnTo>
                      <a:lnTo>
                        <a:pt x="1967" y="201"/>
                      </a:lnTo>
                      <a:lnTo>
                        <a:pt x="1977" y="197"/>
                      </a:lnTo>
                      <a:lnTo>
                        <a:pt x="1988" y="194"/>
                      </a:lnTo>
                      <a:close/>
                      <a:moveTo>
                        <a:pt x="1715" y="1076"/>
                      </a:moveTo>
                      <a:lnTo>
                        <a:pt x="1715" y="1076"/>
                      </a:lnTo>
                      <a:lnTo>
                        <a:pt x="1711" y="1078"/>
                      </a:lnTo>
                      <a:lnTo>
                        <a:pt x="1699" y="1078"/>
                      </a:lnTo>
                      <a:lnTo>
                        <a:pt x="1693" y="1078"/>
                      </a:lnTo>
                      <a:lnTo>
                        <a:pt x="1690" y="1079"/>
                      </a:lnTo>
                      <a:lnTo>
                        <a:pt x="1688" y="1082"/>
                      </a:lnTo>
                      <a:lnTo>
                        <a:pt x="1686" y="1086"/>
                      </a:lnTo>
                      <a:lnTo>
                        <a:pt x="1686" y="1090"/>
                      </a:lnTo>
                      <a:lnTo>
                        <a:pt x="1684" y="1093"/>
                      </a:lnTo>
                      <a:lnTo>
                        <a:pt x="1679" y="1094"/>
                      </a:lnTo>
                      <a:lnTo>
                        <a:pt x="1675" y="1094"/>
                      </a:lnTo>
                      <a:lnTo>
                        <a:pt x="1670" y="1094"/>
                      </a:lnTo>
                      <a:lnTo>
                        <a:pt x="1667" y="1094"/>
                      </a:lnTo>
                      <a:lnTo>
                        <a:pt x="1664" y="1097"/>
                      </a:lnTo>
                      <a:lnTo>
                        <a:pt x="1672" y="1100"/>
                      </a:lnTo>
                      <a:lnTo>
                        <a:pt x="1681" y="1101"/>
                      </a:lnTo>
                      <a:lnTo>
                        <a:pt x="1699" y="1101"/>
                      </a:lnTo>
                      <a:lnTo>
                        <a:pt x="1703" y="1101"/>
                      </a:lnTo>
                      <a:lnTo>
                        <a:pt x="1708" y="1103"/>
                      </a:lnTo>
                      <a:lnTo>
                        <a:pt x="1711" y="1105"/>
                      </a:lnTo>
                      <a:lnTo>
                        <a:pt x="1714" y="1108"/>
                      </a:lnTo>
                      <a:lnTo>
                        <a:pt x="1738" y="1107"/>
                      </a:lnTo>
                      <a:lnTo>
                        <a:pt x="1738" y="1123"/>
                      </a:lnTo>
                      <a:lnTo>
                        <a:pt x="1756" y="1118"/>
                      </a:lnTo>
                      <a:lnTo>
                        <a:pt x="1757" y="1111"/>
                      </a:lnTo>
                      <a:lnTo>
                        <a:pt x="1760" y="1105"/>
                      </a:lnTo>
                      <a:lnTo>
                        <a:pt x="1751" y="1105"/>
                      </a:lnTo>
                      <a:lnTo>
                        <a:pt x="1746" y="1105"/>
                      </a:lnTo>
                      <a:lnTo>
                        <a:pt x="1742" y="1101"/>
                      </a:lnTo>
                      <a:lnTo>
                        <a:pt x="1738" y="1094"/>
                      </a:lnTo>
                      <a:lnTo>
                        <a:pt x="1735" y="1091"/>
                      </a:lnTo>
                      <a:lnTo>
                        <a:pt x="1731" y="1087"/>
                      </a:lnTo>
                      <a:lnTo>
                        <a:pt x="1715" y="1076"/>
                      </a:lnTo>
                      <a:close/>
                      <a:moveTo>
                        <a:pt x="1293" y="275"/>
                      </a:moveTo>
                      <a:lnTo>
                        <a:pt x="1293" y="275"/>
                      </a:lnTo>
                      <a:lnTo>
                        <a:pt x="1304" y="279"/>
                      </a:lnTo>
                      <a:lnTo>
                        <a:pt x="1310" y="279"/>
                      </a:lnTo>
                      <a:lnTo>
                        <a:pt x="1317" y="276"/>
                      </a:lnTo>
                      <a:lnTo>
                        <a:pt x="1310" y="266"/>
                      </a:lnTo>
                      <a:lnTo>
                        <a:pt x="1315" y="262"/>
                      </a:lnTo>
                      <a:lnTo>
                        <a:pt x="1321" y="259"/>
                      </a:lnTo>
                      <a:lnTo>
                        <a:pt x="1328" y="258"/>
                      </a:lnTo>
                      <a:lnTo>
                        <a:pt x="1335" y="257"/>
                      </a:lnTo>
                      <a:lnTo>
                        <a:pt x="1342" y="257"/>
                      </a:lnTo>
                      <a:lnTo>
                        <a:pt x="1350" y="257"/>
                      </a:lnTo>
                      <a:lnTo>
                        <a:pt x="1355" y="259"/>
                      </a:lnTo>
                      <a:lnTo>
                        <a:pt x="1362" y="262"/>
                      </a:lnTo>
                      <a:lnTo>
                        <a:pt x="1362" y="259"/>
                      </a:lnTo>
                      <a:lnTo>
                        <a:pt x="1361" y="257"/>
                      </a:lnTo>
                      <a:lnTo>
                        <a:pt x="1349" y="247"/>
                      </a:lnTo>
                      <a:lnTo>
                        <a:pt x="1342" y="244"/>
                      </a:lnTo>
                      <a:lnTo>
                        <a:pt x="1336" y="244"/>
                      </a:lnTo>
                      <a:lnTo>
                        <a:pt x="1331" y="247"/>
                      </a:lnTo>
                      <a:lnTo>
                        <a:pt x="1325" y="250"/>
                      </a:lnTo>
                      <a:lnTo>
                        <a:pt x="1321" y="247"/>
                      </a:lnTo>
                      <a:lnTo>
                        <a:pt x="1318" y="244"/>
                      </a:lnTo>
                      <a:lnTo>
                        <a:pt x="1310" y="244"/>
                      </a:lnTo>
                      <a:lnTo>
                        <a:pt x="1300" y="245"/>
                      </a:lnTo>
                      <a:lnTo>
                        <a:pt x="1290" y="245"/>
                      </a:lnTo>
                      <a:lnTo>
                        <a:pt x="1296" y="251"/>
                      </a:lnTo>
                      <a:lnTo>
                        <a:pt x="1300" y="257"/>
                      </a:lnTo>
                      <a:lnTo>
                        <a:pt x="1303" y="263"/>
                      </a:lnTo>
                      <a:lnTo>
                        <a:pt x="1303" y="269"/>
                      </a:lnTo>
                      <a:lnTo>
                        <a:pt x="1271" y="269"/>
                      </a:lnTo>
                      <a:lnTo>
                        <a:pt x="1274" y="257"/>
                      </a:lnTo>
                      <a:lnTo>
                        <a:pt x="1270" y="257"/>
                      </a:lnTo>
                      <a:lnTo>
                        <a:pt x="1265" y="255"/>
                      </a:lnTo>
                      <a:lnTo>
                        <a:pt x="1259" y="254"/>
                      </a:lnTo>
                      <a:lnTo>
                        <a:pt x="1254" y="254"/>
                      </a:lnTo>
                      <a:lnTo>
                        <a:pt x="1252" y="255"/>
                      </a:lnTo>
                      <a:lnTo>
                        <a:pt x="1249" y="257"/>
                      </a:lnTo>
                      <a:lnTo>
                        <a:pt x="1246" y="261"/>
                      </a:lnTo>
                      <a:lnTo>
                        <a:pt x="1249" y="263"/>
                      </a:lnTo>
                      <a:lnTo>
                        <a:pt x="1252" y="265"/>
                      </a:lnTo>
                      <a:lnTo>
                        <a:pt x="1256" y="263"/>
                      </a:lnTo>
                      <a:lnTo>
                        <a:pt x="1260" y="261"/>
                      </a:lnTo>
                      <a:lnTo>
                        <a:pt x="1253" y="272"/>
                      </a:lnTo>
                      <a:lnTo>
                        <a:pt x="1265" y="273"/>
                      </a:lnTo>
                      <a:lnTo>
                        <a:pt x="1267" y="281"/>
                      </a:lnTo>
                      <a:lnTo>
                        <a:pt x="1286" y="279"/>
                      </a:lnTo>
                      <a:lnTo>
                        <a:pt x="1292" y="286"/>
                      </a:lnTo>
                      <a:lnTo>
                        <a:pt x="1295" y="286"/>
                      </a:lnTo>
                      <a:lnTo>
                        <a:pt x="1293" y="275"/>
                      </a:lnTo>
                      <a:close/>
                      <a:moveTo>
                        <a:pt x="1796" y="86"/>
                      </a:moveTo>
                      <a:lnTo>
                        <a:pt x="1796" y="86"/>
                      </a:lnTo>
                      <a:lnTo>
                        <a:pt x="1798" y="90"/>
                      </a:lnTo>
                      <a:lnTo>
                        <a:pt x="1801" y="92"/>
                      </a:lnTo>
                      <a:lnTo>
                        <a:pt x="1821" y="92"/>
                      </a:lnTo>
                      <a:lnTo>
                        <a:pt x="1839" y="89"/>
                      </a:lnTo>
                      <a:lnTo>
                        <a:pt x="1840" y="86"/>
                      </a:lnTo>
                      <a:lnTo>
                        <a:pt x="1819" y="81"/>
                      </a:lnTo>
                      <a:lnTo>
                        <a:pt x="1822" y="72"/>
                      </a:lnTo>
                      <a:lnTo>
                        <a:pt x="1783" y="72"/>
                      </a:lnTo>
                      <a:lnTo>
                        <a:pt x="1780" y="75"/>
                      </a:lnTo>
                      <a:lnTo>
                        <a:pt x="1778" y="78"/>
                      </a:lnTo>
                      <a:lnTo>
                        <a:pt x="1778" y="81"/>
                      </a:lnTo>
                      <a:lnTo>
                        <a:pt x="1778" y="83"/>
                      </a:lnTo>
                      <a:lnTo>
                        <a:pt x="1780" y="88"/>
                      </a:lnTo>
                      <a:lnTo>
                        <a:pt x="1783" y="93"/>
                      </a:lnTo>
                      <a:lnTo>
                        <a:pt x="1749" y="100"/>
                      </a:lnTo>
                      <a:lnTo>
                        <a:pt x="1749" y="107"/>
                      </a:lnTo>
                      <a:lnTo>
                        <a:pt x="1751" y="111"/>
                      </a:lnTo>
                      <a:lnTo>
                        <a:pt x="1756" y="115"/>
                      </a:lnTo>
                      <a:lnTo>
                        <a:pt x="1760" y="119"/>
                      </a:lnTo>
                      <a:lnTo>
                        <a:pt x="1765" y="111"/>
                      </a:lnTo>
                      <a:lnTo>
                        <a:pt x="1772" y="104"/>
                      </a:lnTo>
                      <a:lnTo>
                        <a:pt x="1778" y="101"/>
                      </a:lnTo>
                      <a:lnTo>
                        <a:pt x="1780" y="101"/>
                      </a:lnTo>
                      <a:lnTo>
                        <a:pt x="1782" y="101"/>
                      </a:lnTo>
                      <a:lnTo>
                        <a:pt x="1776" y="111"/>
                      </a:lnTo>
                      <a:lnTo>
                        <a:pt x="1783" y="110"/>
                      </a:lnTo>
                      <a:lnTo>
                        <a:pt x="1787" y="107"/>
                      </a:lnTo>
                      <a:lnTo>
                        <a:pt x="1789" y="104"/>
                      </a:lnTo>
                      <a:lnTo>
                        <a:pt x="1790" y="101"/>
                      </a:lnTo>
                      <a:lnTo>
                        <a:pt x="1792" y="93"/>
                      </a:lnTo>
                      <a:lnTo>
                        <a:pt x="1793" y="90"/>
                      </a:lnTo>
                      <a:lnTo>
                        <a:pt x="1796" y="86"/>
                      </a:lnTo>
                      <a:close/>
                      <a:moveTo>
                        <a:pt x="1580" y="749"/>
                      </a:moveTo>
                      <a:lnTo>
                        <a:pt x="1580" y="749"/>
                      </a:lnTo>
                      <a:lnTo>
                        <a:pt x="1609" y="769"/>
                      </a:lnTo>
                      <a:lnTo>
                        <a:pt x="1627" y="759"/>
                      </a:lnTo>
                      <a:lnTo>
                        <a:pt x="1634" y="756"/>
                      </a:lnTo>
                      <a:lnTo>
                        <a:pt x="1636" y="755"/>
                      </a:lnTo>
                      <a:lnTo>
                        <a:pt x="1638" y="752"/>
                      </a:lnTo>
                      <a:lnTo>
                        <a:pt x="1642" y="745"/>
                      </a:lnTo>
                      <a:lnTo>
                        <a:pt x="1645" y="738"/>
                      </a:lnTo>
                      <a:lnTo>
                        <a:pt x="1645" y="734"/>
                      </a:lnTo>
                      <a:lnTo>
                        <a:pt x="1645" y="730"/>
                      </a:lnTo>
                      <a:lnTo>
                        <a:pt x="1643" y="726"/>
                      </a:lnTo>
                      <a:lnTo>
                        <a:pt x="1639" y="722"/>
                      </a:lnTo>
                      <a:lnTo>
                        <a:pt x="1628" y="723"/>
                      </a:lnTo>
                      <a:lnTo>
                        <a:pt x="1627" y="725"/>
                      </a:lnTo>
                      <a:lnTo>
                        <a:pt x="1625" y="726"/>
                      </a:lnTo>
                      <a:lnTo>
                        <a:pt x="1625" y="731"/>
                      </a:lnTo>
                      <a:lnTo>
                        <a:pt x="1625" y="734"/>
                      </a:lnTo>
                      <a:lnTo>
                        <a:pt x="1627" y="737"/>
                      </a:lnTo>
                      <a:lnTo>
                        <a:pt x="1630" y="741"/>
                      </a:lnTo>
                      <a:lnTo>
                        <a:pt x="1631" y="744"/>
                      </a:lnTo>
                      <a:lnTo>
                        <a:pt x="1630" y="748"/>
                      </a:lnTo>
                      <a:lnTo>
                        <a:pt x="1625" y="754"/>
                      </a:lnTo>
                      <a:lnTo>
                        <a:pt x="1624" y="744"/>
                      </a:lnTo>
                      <a:lnTo>
                        <a:pt x="1606" y="745"/>
                      </a:lnTo>
                      <a:lnTo>
                        <a:pt x="1598" y="743"/>
                      </a:lnTo>
                      <a:lnTo>
                        <a:pt x="1595" y="741"/>
                      </a:lnTo>
                      <a:lnTo>
                        <a:pt x="1592" y="738"/>
                      </a:lnTo>
                      <a:lnTo>
                        <a:pt x="1585" y="740"/>
                      </a:lnTo>
                      <a:lnTo>
                        <a:pt x="1582" y="743"/>
                      </a:lnTo>
                      <a:lnTo>
                        <a:pt x="1581" y="747"/>
                      </a:lnTo>
                      <a:lnTo>
                        <a:pt x="1580" y="749"/>
                      </a:lnTo>
                      <a:close/>
                      <a:moveTo>
                        <a:pt x="1138" y="599"/>
                      </a:moveTo>
                      <a:lnTo>
                        <a:pt x="1138" y="599"/>
                      </a:lnTo>
                      <a:lnTo>
                        <a:pt x="1126" y="596"/>
                      </a:lnTo>
                      <a:lnTo>
                        <a:pt x="1115" y="594"/>
                      </a:lnTo>
                      <a:lnTo>
                        <a:pt x="1109" y="594"/>
                      </a:lnTo>
                      <a:lnTo>
                        <a:pt x="1103" y="596"/>
                      </a:lnTo>
                      <a:lnTo>
                        <a:pt x="1098" y="599"/>
                      </a:lnTo>
                      <a:lnTo>
                        <a:pt x="1094" y="603"/>
                      </a:lnTo>
                      <a:lnTo>
                        <a:pt x="1105" y="617"/>
                      </a:lnTo>
                      <a:lnTo>
                        <a:pt x="1110" y="617"/>
                      </a:lnTo>
                      <a:lnTo>
                        <a:pt x="1113" y="617"/>
                      </a:lnTo>
                      <a:lnTo>
                        <a:pt x="1116" y="614"/>
                      </a:lnTo>
                      <a:lnTo>
                        <a:pt x="1119" y="611"/>
                      </a:lnTo>
                      <a:lnTo>
                        <a:pt x="1121" y="607"/>
                      </a:lnTo>
                      <a:lnTo>
                        <a:pt x="1124" y="605"/>
                      </a:lnTo>
                      <a:lnTo>
                        <a:pt x="1128" y="604"/>
                      </a:lnTo>
                      <a:lnTo>
                        <a:pt x="1134" y="605"/>
                      </a:lnTo>
                      <a:lnTo>
                        <a:pt x="1142" y="608"/>
                      </a:lnTo>
                      <a:lnTo>
                        <a:pt x="1152" y="610"/>
                      </a:lnTo>
                      <a:lnTo>
                        <a:pt x="1157" y="608"/>
                      </a:lnTo>
                      <a:lnTo>
                        <a:pt x="1162" y="607"/>
                      </a:lnTo>
                      <a:lnTo>
                        <a:pt x="1166" y="604"/>
                      </a:lnTo>
                      <a:lnTo>
                        <a:pt x="1166" y="600"/>
                      </a:lnTo>
                      <a:lnTo>
                        <a:pt x="1166" y="593"/>
                      </a:lnTo>
                      <a:lnTo>
                        <a:pt x="1163" y="587"/>
                      </a:lnTo>
                      <a:lnTo>
                        <a:pt x="1159" y="585"/>
                      </a:lnTo>
                      <a:lnTo>
                        <a:pt x="1153" y="583"/>
                      </a:lnTo>
                      <a:lnTo>
                        <a:pt x="1144" y="582"/>
                      </a:lnTo>
                      <a:lnTo>
                        <a:pt x="1133" y="579"/>
                      </a:lnTo>
                      <a:lnTo>
                        <a:pt x="1131" y="582"/>
                      </a:lnTo>
                      <a:lnTo>
                        <a:pt x="1131" y="583"/>
                      </a:lnTo>
                      <a:lnTo>
                        <a:pt x="1133" y="589"/>
                      </a:lnTo>
                      <a:lnTo>
                        <a:pt x="1137" y="593"/>
                      </a:lnTo>
                      <a:lnTo>
                        <a:pt x="1138" y="596"/>
                      </a:lnTo>
                      <a:lnTo>
                        <a:pt x="1138" y="599"/>
                      </a:lnTo>
                      <a:close/>
                      <a:moveTo>
                        <a:pt x="1055" y="586"/>
                      </a:moveTo>
                      <a:lnTo>
                        <a:pt x="1055" y="586"/>
                      </a:lnTo>
                      <a:lnTo>
                        <a:pt x="1058" y="583"/>
                      </a:lnTo>
                      <a:lnTo>
                        <a:pt x="1062" y="582"/>
                      </a:lnTo>
                      <a:lnTo>
                        <a:pt x="1063" y="579"/>
                      </a:lnTo>
                      <a:lnTo>
                        <a:pt x="1063" y="574"/>
                      </a:lnTo>
                      <a:lnTo>
                        <a:pt x="1063" y="571"/>
                      </a:lnTo>
                      <a:lnTo>
                        <a:pt x="1061" y="569"/>
                      </a:lnTo>
                      <a:lnTo>
                        <a:pt x="1055" y="569"/>
                      </a:lnTo>
                      <a:lnTo>
                        <a:pt x="1037" y="569"/>
                      </a:lnTo>
                      <a:lnTo>
                        <a:pt x="1029" y="569"/>
                      </a:lnTo>
                      <a:lnTo>
                        <a:pt x="1020" y="567"/>
                      </a:lnTo>
                      <a:lnTo>
                        <a:pt x="1018" y="568"/>
                      </a:lnTo>
                      <a:lnTo>
                        <a:pt x="1013" y="587"/>
                      </a:lnTo>
                      <a:lnTo>
                        <a:pt x="1038" y="578"/>
                      </a:lnTo>
                      <a:lnTo>
                        <a:pt x="1037" y="594"/>
                      </a:lnTo>
                      <a:lnTo>
                        <a:pt x="1033" y="597"/>
                      </a:lnTo>
                      <a:lnTo>
                        <a:pt x="1029" y="599"/>
                      </a:lnTo>
                      <a:lnTo>
                        <a:pt x="1027" y="599"/>
                      </a:lnTo>
                      <a:lnTo>
                        <a:pt x="1026" y="601"/>
                      </a:lnTo>
                      <a:lnTo>
                        <a:pt x="1027" y="603"/>
                      </a:lnTo>
                      <a:lnTo>
                        <a:pt x="1029" y="607"/>
                      </a:lnTo>
                      <a:lnTo>
                        <a:pt x="1031" y="604"/>
                      </a:lnTo>
                      <a:lnTo>
                        <a:pt x="1034" y="603"/>
                      </a:lnTo>
                      <a:lnTo>
                        <a:pt x="1043" y="603"/>
                      </a:lnTo>
                      <a:lnTo>
                        <a:pt x="1048" y="600"/>
                      </a:lnTo>
                      <a:lnTo>
                        <a:pt x="1051" y="599"/>
                      </a:lnTo>
                      <a:lnTo>
                        <a:pt x="1054" y="594"/>
                      </a:lnTo>
                      <a:lnTo>
                        <a:pt x="1059" y="603"/>
                      </a:lnTo>
                      <a:lnTo>
                        <a:pt x="1080" y="592"/>
                      </a:lnTo>
                      <a:lnTo>
                        <a:pt x="1080" y="589"/>
                      </a:lnTo>
                      <a:lnTo>
                        <a:pt x="1073" y="590"/>
                      </a:lnTo>
                      <a:lnTo>
                        <a:pt x="1066" y="590"/>
                      </a:lnTo>
                      <a:lnTo>
                        <a:pt x="1061" y="589"/>
                      </a:lnTo>
                      <a:lnTo>
                        <a:pt x="1055" y="586"/>
                      </a:lnTo>
                      <a:close/>
                      <a:moveTo>
                        <a:pt x="1958" y="162"/>
                      </a:moveTo>
                      <a:lnTo>
                        <a:pt x="1958" y="162"/>
                      </a:lnTo>
                      <a:lnTo>
                        <a:pt x="1954" y="150"/>
                      </a:lnTo>
                      <a:lnTo>
                        <a:pt x="1926" y="146"/>
                      </a:lnTo>
                      <a:lnTo>
                        <a:pt x="1922" y="153"/>
                      </a:lnTo>
                      <a:lnTo>
                        <a:pt x="1902" y="155"/>
                      </a:lnTo>
                      <a:lnTo>
                        <a:pt x="1898" y="147"/>
                      </a:lnTo>
                      <a:lnTo>
                        <a:pt x="1887" y="162"/>
                      </a:lnTo>
                      <a:lnTo>
                        <a:pt x="1930" y="171"/>
                      </a:lnTo>
                      <a:lnTo>
                        <a:pt x="1929" y="182"/>
                      </a:lnTo>
                      <a:lnTo>
                        <a:pt x="1936" y="182"/>
                      </a:lnTo>
                      <a:lnTo>
                        <a:pt x="1941" y="180"/>
                      </a:lnTo>
                      <a:lnTo>
                        <a:pt x="1949" y="172"/>
                      </a:lnTo>
                      <a:lnTo>
                        <a:pt x="1958" y="162"/>
                      </a:lnTo>
                      <a:close/>
                      <a:moveTo>
                        <a:pt x="1973" y="124"/>
                      </a:moveTo>
                      <a:lnTo>
                        <a:pt x="1973" y="124"/>
                      </a:lnTo>
                      <a:lnTo>
                        <a:pt x="1987" y="126"/>
                      </a:lnTo>
                      <a:lnTo>
                        <a:pt x="1980" y="136"/>
                      </a:lnTo>
                      <a:lnTo>
                        <a:pt x="1977" y="135"/>
                      </a:lnTo>
                      <a:lnTo>
                        <a:pt x="1976" y="132"/>
                      </a:lnTo>
                      <a:lnTo>
                        <a:pt x="1973" y="132"/>
                      </a:lnTo>
                      <a:lnTo>
                        <a:pt x="1970" y="132"/>
                      </a:lnTo>
                      <a:lnTo>
                        <a:pt x="1966" y="135"/>
                      </a:lnTo>
                      <a:lnTo>
                        <a:pt x="1963" y="135"/>
                      </a:lnTo>
                      <a:lnTo>
                        <a:pt x="1959" y="133"/>
                      </a:lnTo>
                      <a:lnTo>
                        <a:pt x="1956" y="131"/>
                      </a:lnTo>
                      <a:lnTo>
                        <a:pt x="1954" y="129"/>
                      </a:lnTo>
                      <a:lnTo>
                        <a:pt x="1949" y="126"/>
                      </a:lnTo>
                      <a:lnTo>
                        <a:pt x="1948" y="131"/>
                      </a:lnTo>
                      <a:lnTo>
                        <a:pt x="1947" y="135"/>
                      </a:lnTo>
                      <a:lnTo>
                        <a:pt x="1948" y="139"/>
                      </a:lnTo>
                      <a:lnTo>
                        <a:pt x="1952" y="142"/>
                      </a:lnTo>
                      <a:lnTo>
                        <a:pt x="1963" y="149"/>
                      </a:lnTo>
                      <a:lnTo>
                        <a:pt x="1970" y="151"/>
                      </a:lnTo>
                      <a:lnTo>
                        <a:pt x="1973" y="151"/>
                      </a:lnTo>
                      <a:lnTo>
                        <a:pt x="1976" y="151"/>
                      </a:lnTo>
                      <a:lnTo>
                        <a:pt x="1977" y="150"/>
                      </a:lnTo>
                      <a:lnTo>
                        <a:pt x="1980" y="149"/>
                      </a:lnTo>
                      <a:lnTo>
                        <a:pt x="1983" y="142"/>
                      </a:lnTo>
                      <a:lnTo>
                        <a:pt x="1994" y="142"/>
                      </a:lnTo>
                      <a:lnTo>
                        <a:pt x="2005" y="140"/>
                      </a:lnTo>
                      <a:lnTo>
                        <a:pt x="2010" y="139"/>
                      </a:lnTo>
                      <a:lnTo>
                        <a:pt x="2014" y="136"/>
                      </a:lnTo>
                      <a:lnTo>
                        <a:pt x="2020" y="133"/>
                      </a:lnTo>
                      <a:lnTo>
                        <a:pt x="2024" y="128"/>
                      </a:lnTo>
                      <a:lnTo>
                        <a:pt x="2010" y="131"/>
                      </a:lnTo>
                      <a:lnTo>
                        <a:pt x="2006" y="131"/>
                      </a:lnTo>
                      <a:lnTo>
                        <a:pt x="2005" y="129"/>
                      </a:lnTo>
                      <a:lnTo>
                        <a:pt x="2003" y="128"/>
                      </a:lnTo>
                      <a:lnTo>
                        <a:pt x="2003" y="125"/>
                      </a:lnTo>
                      <a:lnTo>
                        <a:pt x="2005" y="119"/>
                      </a:lnTo>
                      <a:lnTo>
                        <a:pt x="1996" y="117"/>
                      </a:lnTo>
                      <a:lnTo>
                        <a:pt x="1988" y="117"/>
                      </a:lnTo>
                      <a:lnTo>
                        <a:pt x="1980" y="118"/>
                      </a:lnTo>
                      <a:lnTo>
                        <a:pt x="1973" y="124"/>
                      </a:lnTo>
                      <a:close/>
                      <a:moveTo>
                        <a:pt x="1710" y="430"/>
                      </a:moveTo>
                      <a:lnTo>
                        <a:pt x="1710" y="430"/>
                      </a:lnTo>
                      <a:lnTo>
                        <a:pt x="1717" y="435"/>
                      </a:lnTo>
                      <a:lnTo>
                        <a:pt x="1722" y="437"/>
                      </a:lnTo>
                      <a:lnTo>
                        <a:pt x="1729" y="438"/>
                      </a:lnTo>
                      <a:lnTo>
                        <a:pt x="1738" y="438"/>
                      </a:lnTo>
                      <a:lnTo>
                        <a:pt x="1743" y="438"/>
                      </a:lnTo>
                      <a:lnTo>
                        <a:pt x="1747" y="439"/>
                      </a:lnTo>
                      <a:lnTo>
                        <a:pt x="1760" y="441"/>
                      </a:lnTo>
                      <a:lnTo>
                        <a:pt x="1764" y="442"/>
                      </a:lnTo>
                      <a:lnTo>
                        <a:pt x="1767" y="445"/>
                      </a:lnTo>
                      <a:lnTo>
                        <a:pt x="1769" y="448"/>
                      </a:lnTo>
                      <a:lnTo>
                        <a:pt x="1772" y="449"/>
                      </a:lnTo>
                      <a:lnTo>
                        <a:pt x="1779" y="449"/>
                      </a:lnTo>
                      <a:lnTo>
                        <a:pt x="1779" y="442"/>
                      </a:lnTo>
                      <a:lnTo>
                        <a:pt x="1782" y="441"/>
                      </a:lnTo>
                      <a:lnTo>
                        <a:pt x="1783" y="441"/>
                      </a:lnTo>
                      <a:lnTo>
                        <a:pt x="1789" y="441"/>
                      </a:lnTo>
                      <a:lnTo>
                        <a:pt x="1793" y="441"/>
                      </a:lnTo>
                      <a:lnTo>
                        <a:pt x="1794" y="439"/>
                      </a:lnTo>
                      <a:lnTo>
                        <a:pt x="1796" y="438"/>
                      </a:lnTo>
                      <a:lnTo>
                        <a:pt x="1783" y="434"/>
                      </a:lnTo>
                      <a:lnTo>
                        <a:pt x="1776" y="431"/>
                      </a:lnTo>
                      <a:lnTo>
                        <a:pt x="1774" y="428"/>
                      </a:lnTo>
                      <a:lnTo>
                        <a:pt x="1774" y="424"/>
                      </a:lnTo>
                      <a:lnTo>
                        <a:pt x="1774" y="421"/>
                      </a:lnTo>
                      <a:lnTo>
                        <a:pt x="1772" y="420"/>
                      </a:lnTo>
                      <a:lnTo>
                        <a:pt x="1765" y="420"/>
                      </a:lnTo>
                      <a:lnTo>
                        <a:pt x="1765" y="431"/>
                      </a:lnTo>
                      <a:lnTo>
                        <a:pt x="1757" y="431"/>
                      </a:lnTo>
                      <a:lnTo>
                        <a:pt x="1744" y="430"/>
                      </a:lnTo>
                      <a:lnTo>
                        <a:pt x="1733" y="427"/>
                      </a:lnTo>
                      <a:lnTo>
                        <a:pt x="1725" y="423"/>
                      </a:lnTo>
                      <a:lnTo>
                        <a:pt x="1728" y="412"/>
                      </a:lnTo>
                      <a:lnTo>
                        <a:pt x="1715" y="410"/>
                      </a:lnTo>
                      <a:lnTo>
                        <a:pt x="1713" y="420"/>
                      </a:lnTo>
                      <a:lnTo>
                        <a:pt x="1710" y="430"/>
                      </a:lnTo>
                      <a:close/>
                      <a:moveTo>
                        <a:pt x="968" y="931"/>
                      </a:moveTo>
                      <a:lnTo>
                        <a:pt x="968" y="931"/>
                      </a:lnTo>
                      <a:lnTo>
                        <a:pt x="966" y="925"/>
                      </a:lnTo>
                      <a:lnTo>
                        <a:pt x="964" y="921"/>
                      </a:lnTo>
                      <a:lnTo>
                        <a:pt x="958" y="917"/>
                      </a:lnTo>
                      <a:lnTo>
                        <a:pt x="953" y="914"/>
                      </a:lnTo>
                      <a:lnTo>
                        <a:pt x="944" y="910"/>
                      </a:lnTo>
                      <a:lnTo>
                        <a:pt x="937" y="907"/>
                      </a:lnTo>
                      <a:lnTo>
                        <a:pt x="935" y="903"/>
                      </a:lnTo>
                      <a:lnTo>
                        <a:pt x="933" y="900"/>
                      </a:lnTo>
                      <a:lnTo>
                        <a:pt x="935" y="892"/>
                      </a:lnTo>
                      <a:lnTo>
                        <a:pt x="922" y="893"/>
                      </a:lnTo>
                      <a:lnTo>
                        <a:pt x="914" y="895"/>
                      </a:lnTo>
                      <a:lnTo>
                        <a:pt x="910" y="896"/>
                      </a:lnTo>
                      <a:lnTo>
                        <a:pt x="908" y="899"/>
                      </a:lnTo>
                      <a:lnTo>
                        <a:pt x="905" y="902"/>
                      </a:lnTo>
                      <a:lnTo>
                        <a:pt x="904" y="905"/>
                      </a:lnTo>
                      <a:lnTo>
                        <a:pt x="904" y="914"/>
                      </a:lnTo>
                      <a:lnTo>
                        <a:pt x="930" y="909"/>
                      </a:lnTo>
                      <a:lnTo>
                        <a:pt x="932" y="911"/>
                      </a:lnTo>
                      <a:lnTo>
                        <a:pt x="932" y="914"/>
                      </a:lnTo>
                      <a:lnTo>
                        <a:pt x="930" y="916"/>
                      </a:lnTo>
                      <a:lnTo>
                        <a:pt x="928" y="916"/>
                      </a:lnTo>
                      <a:lnTo>
                        <a:pt x="923" y="917"/>
                      </a:lnTo>
                      <a:lnTo>
                        <a:pt x="921" y="918"/>
                      </a:lnTo>
                      <a:lnTo>
                        <a:pt x="921" y="920"/>
                      </a:lnTo>
                      <a:lnTo>
                        <a:pt x="926" y="923"/>
                      </a:lnTo>
                      <a:lnTo>
                        <a:pt x="932" y="924"/>
                      </a:lnTo>
                      <a:lnTo>
                        <a:pt x="937" y="927"/>
                      </a:lnTo>
                      <a:lnTo>
                        <a:pt x="939" y="929"/>
                      </a:lnTo>
                      <a:lnTo>
                        <a:pt x="940" y="932"/>
                      </a:lnTo>
                      <a:lnTo>
                        <a:pt x="947" y="932"/>
                      </a:lnTo>
                      <a:lnTo>
                        <a:pt x="954" y="932"/>
                      </a:lnTo>
                      <a:lnTo>
                        <a:pt x="961" y="932"/>
                      </a:lnTo>
                      <a:lnTo>
                        <a:pt x="968" y="931"/>
                      </a:lnTo>
                      <a:close/>
                      <a:moveTo>
                        <a:pt x="857" y="521"/>
                      </a:moveTo>
                      <a:lnTo>
                        <a:pt x="857" y="521"/>
                      </a:lnTo>
                      <a:lnTo>
                        <a:pt x="864" y="510"/>
                      </a:lnTo>
                      <a:lnTo>
                        <a:pt x="868" y="506"/>
                      </a:lnTo>
                      <a:lnTo>
                        <a:pt x="871" y="504"/>
                      </a:lnTo>
                      <a:lnTo>
                        <a:pt x="875" y="504"/>
                      </a:lnTo>
                      <a:lnTo>
                        <a:pt x="889" y="506"/>
                      </a:lnTo>
                      <a:lnTo>
                        <a:pt x="903" y="507"/>
                      </a:lnTo>
                      <a:lnTo>
                        <a:pt x="915" y="491"/>
                      </a:lnTo>
                      <a:lnTo>
                        <a:pt x="911" y="489"/>
                      </a:lnTo>
                      <a:lnTo>
                        <a:pt x="908" y="489"/>
                      </a:lnTo>
                      <a:lnTo>
                        <a:pt x="905" y="491"/>
                      </a:lnTo>
                      <a:lnTo>
                        <a:pt x="903" y="493"/>
                      </a:lnTo>
                      <a:lnTo>
                        <a:pt x="899" y="496"/>
                      </a:lnTo>
                      <a:lnTo>
                        <a:pt x="896" y="497"/>
                      </a:lnTo>
                      <a:lnTo>
                        <a:pt x="893" y="499"/>
                      </a:lnTo>
                      <a:lnTo>
                        <a:pt x="889" y="496"/>
                      </a:lnTo>
                      <a:lnTo>
                        <a:pt x="883" y="495"/>
                      </a:lnTo>
                      <a:lnTo>
                        <a:pt x="878" y="496"/>
                      </a:lnTo>
                      <a:lnTo>
                        <a:pt x="872" y="497"/>
                      </a:lnTo>
                      <a:lnTo>
                        <a:pt x="867" y="499"/>
                      </a:lnTo>
                      <a:lnTo>
                        <a:pt x="861" y="499"/>
                      </a:lnTo>
                      <a:lnTo>
                        <a:pt x="856" y="500"/>
                      </a:lnTo>
                      <a:lnTo>
                        <a:pt x="853" y="502"/>
                      </a:lnTo>
                      <a:lnTo>
                        <a:pt x="851" y="504"/>
                      </a:lnTo>
                      <a:lnTo>
                        <a:pt x="851" y="509"/>
                      </a:lnTo>
                      <a:lnTo>
                        <a:pt x="850" y="514"/>
                      </a:lnTo>
                      <a:lnTo>
                        <a:pt x="847" y="518"/>
                      </a:lnTo>
                      <a:lnTo>
                        <a:pt x="843" y="524"/>
                      </a:lnTo>
                      <a:lnTo>
                        <a:pt x="836" y="529"/>
                      </a:lnTo>
                      <a:lnTo>
                        <a:pt x="832" y="527"/>
                      </a:lnTo>
                      <a:lnTo>
                        <a:pt x="829" y="527"/>
                      </a:lnTo>
                      <a:lnTo>
                        <a:pt x="825" y="527"/>
                      </a:lnTo>
                      <a:lnTo>
                        <a:pt x="822" y="528"/>
                      </a:lnTo>
                      <a:lnTo>
                        <a:pt x="817" y="532"/>
                      </a:lnTo>
                      <a:lnTo>
                        <a:pt x="814" y="533"/>
                      </a:lnTo>
                      <a:lnTo>
                        <a:pt x="810" y="535"/>
                      </a:lnTo>
                      <a:lnTo>
                        <a:pt x="824" y="545"/>
                      </a:lnTo>
                      <a:lnTo>
                        <a:pt x="863" y="527"/>
                      </a:lnTo>
                      <a:lnTo>
                        <a:pt x="857" y="521"/>
                      </a:lnTo>
                      <a:close/>
                      <a:moveTo>
                        <a:pt x="1958" y="1127"/>
                      </a:moveTo>
                      <a:lnTo>
                        <a:pt x="1958" y="1127"/>
                      </a:lnTo>
                      <a:lnTo>
                        <a:pt x="1963" y="1134"/>
                      </a:lnTo>
                      <a:lnTo>
                        <a:pt x="1969" y="1143"/>
                      </a:lnTo>
                      <a:lnTo>
                        <a:pt x="1972" y="1145"/>
                      </a:lnTo>
                      <a:lnTo>
                        <a:pt x="1976" y="1147"/>
                      </a:lnTo>
                      <a:lnTo>
                        <a:pt x="1981" y="1148"/>
                      </a:lnTo>
                      <a:lnTo>
                        <a:pt x="1988" y="1147"/>
                      </a:lnTo>
                      <a:lnTo>
                        <a:pt x="1988" y="1133"/>
                      </a:lnTo>
                      <a:lnTo>
                        <a:pt x="1996" y="1141"/>
                      </a:lnTo>
                      <a:lnTo>
                        <a:pt x="2001" y="1143"/>
                      </a:lnTo>
                      <a:lnTo>
                        <a:pt x="2005" y="1144"/>
                      </a:lnTo>
                      <a:lnTo>
                        <a:pt x="2019" y="1127"/>
                      </a:lnTo>
                      <a:lnTo>
                        <a:pt x="1998" y="1122"/>
                      </a:lnTo>
                      <a:lnTo>
                        <a:pt x="1996" y="1116"/>
                      </a:lnTo>
                      <a:lnTo>
                        <a:pt x="1996" y="1109"/>
                      </a:lnTo>
                      <a:lnTo>
                        <a:pt x="1985" y="1112"/>
                      </a:lnTo>
                      <a:lnTo>
                        <a:pt x="1981" y="1114"/>
                      </a:lnTo>
                      <a:lnTo>
                        <a:pt x="1978" y="1116"/>
                      </a:lnTo>
                      <a:lnTo>
                        <a:pt x="1976" y="1122"/>
                      </a:lnTo>
                      <a:lnTo>
                        <a:pt x="1970" y="1125"/>
                      </a:lnTo>
                      <a:lnTo>
                        <a:pt x="1965" y="1126"/>
                      </a:lnTo>
                      <a:lnTo>
                        <a:pt x="1958" y="1127"/>
                      </a:lnTo>
                      <a:close/>
                      <a:moveTo>
                        <a:pt x="1351" y="1073"/>
                      </a:moveTo>
                      <a:lnTo>
                        <a:pt x="1351" y="1073"/>
                      </a:lnTo>
                      <a:lnTo>
                        <a:pt x="1355" y="1073"/>
                      </a:lnTo>
                      <a:lnTo>
                        <a:pt x="1358" y="1072"/>
                      </a:lnTo>
                      <a:lnTo>
                        <a:pt x="1362" y="1067"/>
                      </a:lnTo>
                      <a:lnTo>
                        <a:pt x="1367" y="1065"/>
                      </a:lnTo>
                      <a:lnTo>
                        <a:pt x="1371" y="1065"/>
                      </a:lnTo>
                      <a:lnTo>
                        <a:pt x="1376" y="1069"/>
                      </a:lnTo>
                      <a:lnTo>
                        <a:pt x="1376" y="1073"/>
                      </a:lnTo>
                      <a:lnTo>
                        <a:pt x="1375" y="1078"/>
                      </a:lnTo>
                      <a:lnTo>
                        <a:pt x="1375" y="1082"/>
                      </a:lnTo>
                      <a:lnTo>
                        <a:pt x="1376" y="1085"/>
                      </a:lnTo>
                      <a:lnTo>
                        <a:pt x="1379" y="1087"/>
                      </a:lnTo>
                      <a:lnTo>
                        <a:pt x="1393" y="1073"/>
                      </a:lnTo>
                      <a:lnTo>
                        <a:pt x="1391" y="1068"/>
                      </a:lnTo>
                      <a:lnTo>
                        <a:pt x="1389" y="1064"/>
                      </a:lnTo>
                      <a:lnTo>
                        <a:pt x="1382" y="1055"/>
                      </a:lnTo>
                      <a:lnTo>
                        <a:pt x="1378" y="1051"/>
                      </a:lnTo>
                      <a:lnTo>
                        <a:pt x="1373" y="1047"/>
                      </a:lnTo>
                      <a:lnTo>
                        <a:pt x="1372" y="1044"/>
                      </a:lnTo>
                      <a:lnTo>
                        <a:pt x="1371" y="1042"/>
                      </a:lnTo>
                      <a:lnTo>
                        <a:pt x="1372" y="1039"/>
                      </a:lnTo>
                      <a:lnTo>
                        <a:pt x="1373" y="1035"/>
                      </a:lnTo>
                      <a:lnTo>
                        <a:pt x="1351" y="1031"/>
                      </a:lnTo>
                      <a:lnTo>
                        <a:pt x="1346" y="1029"/>
                      </a:lnTo>
                      <a:lnTo>
                        <a:pt x="1340" y="1031"/>
                      </a:lnTo>
                      <a:lnTo>
                        <a:pt x="1335" y="1032"/>
                      </a:lnTo>
                      <a:lnTo>
                        <a:pt x="1331" y="1035"/>
                      </a:lnTo>
                      <a:lnTo>
                        <a:pt x="1333" y="1037"/>
                      </a:lnTo>
                      <a:lnTo>
                        <a:pt x="1337" y="1039"/>
                      </a:lnTo>
                      <a:lnTo>
                        <a:pt x="1344" y="1042"/>
                      </a:lnTo>
                      <a:lnTo>
                        <a:pt x="1354" y="1042"/>
                      </a:lnTo>
                      <a:lnTo>
                        <a:pt x="1362" y="1040"/>
                      </a:lnTo>
                      <a:lnTo>
                        <a:pt x="1368" y="1051"/>
                      </a:lnTo>
                      <a:lnTo>
                        <a:pt x="1361" y="1055"/>
                      </a:lnTo>
                      <a:lnTo>
                        <a:pt x="1355" y="1060"/>
                      </a:lnTo>
                      <a:lnTo>
                        <a:pt x="1353" y="1062"/>
                      </a:lnTo>
                      <a:lnTo>
                        <a:pt x="1351" y="1065"/>
                      </a:lnTo>
                      <a:lnTo>
                        <a:pt x="1351" y="1069"/>
                      </a:lnTo>
                      <a:lnTo>
                        <a:pt x="1351" y="1073"/>
                      </a:lnTo>
                      <a:close/>
                      <a:moveTo>
                        <a:pt x="1270" y="510"/>
                      </a:moveTo>
                      <a:lnTo>
                        <a:pt x="1270" y="510"/>
                      </a:lnTo>
                      <a:lnTo>
                        <a:pt x="1270" y="515"/>
                      </a:lnTo>
                      <a:lnTo>
                        <a:pt x="1270" y="518"/>
                      </a:lnTo>
                      <a:lnTo>
                        <a:pt x="1271" y="520"/>
                      </a:lnTo>
                      <a:lnTo>
                        <a:pt x="1277" y="522"/>
                      </a:lnTo>
                      <a:lnTo>
                        <a:pt x="1288" y="524"/>
                      </a:lnTo>
                      <a:lnTo>
                        <a:pt x="1292" y="520"/>
                      </a:lnTo>
                      <a:lnTo>
                        <a:pt x="1297" y="515"/>
                      </a:lnTo>
                      <a:lnTo>
                        <a:pt x="1303" y="513"/>
                      </a:lnTo>
                      <a:lnTo>
                        <a:pt x="1307" y="507"/>
                      </a:lnTo>
                      <a:lnTo>
                        <a:pt x="1308" y="500"/>
                      </a:lnTo>
                      <a:lnTo>
                        <a:pt x="1307" y="492"/>
                      </a:lnTo>
                      <a:lnTo>
                        <a:pt x="1295" y="500"/>
                      </a:lnTo>
                      <a:lnTo>
                        <a:pt x="1267" y="499"/>
                      </a:lnTo>
                      <a:lnTo>
                        <a:pt x="1263" y="481"/>
                      </a:lnTo>
                      <a:lnTo>
                        <a:pt x="1253" y="485"/>
                      </a:lnTo>
                      <a:lnTo>
                        <a:pt x="1259" y="491"/>
                      </a:lnTo>
                      <a:lnTo>
                        <a:pt x="1253" y="503"/>
                      </a:lnTo>
                      <a:lnTo>
                        <a:pt x="1270" y="510"/>
                      </a:lnTo>
                      <a:close/>
                      <a:moveTo>
                        <a:pt x="1538" y="719"/>
                      </a:moveTo>
                      <a:lnTo>
                        <a:pt x="1538" y="719"/>
                      </a:lnTo>
                      <a:lnTo>
                        <a:pt x="1548" y="720"/>
                      </a:lnTo>
                      <a:lnTo>
                        <a:pt x="1556" y="722"/>
                      </a:lnTo>
                      <a:lnTo>
                        <a:pt x="1559" y="725"/>
                      </a:lnTo>
                      <a:lnTo>
                        <a:pt x="1562" y="727"/>
                      </a:lnTo>
                      <a:lnTo>
                        <a:pt x="1564" y="730"/>
                      </a:lnTo>
                      <a:lnTo>
                        <a:pt x="1564" y="736"/>
                      </a:lnTo>
                      <a:lnTo>
                        <a:pt x="1566" y="737"/>
                      </a:lnTo>
                      <a:lnTo>
                        <a:pt x="1569" y="738"/>
                      </a:lnTo>
                      <a:lnTo>
                        <a:pt x="1574" y="738"/>
                      </a:lnTo>
                      <a:lnTo>
                        <a:pt x="1616" y="727"/>
                      </a:lnTo>
                      <a:lnTo>
                        <a:pt x="1613" y="708"/>
                      </a:lnTo>
                      <a:lnTo>
                        <a:pt x="1602" y="712"/>
                      </a:lnTo>
                      <a:lnTo>
                        <a:pt x="1612" y="723"/>
                      </a:lnTo>
                      <a:lnTo>
                        <a:pt x="1569" y="720"/>
                      </a:lnTo>
                      <a:lnTo>
                        <a:pt x="1577" y="716"/>
                      </a:lnTo>
                      <a:lnTo>
                        <a:pt x="1578" y="715"/>
                      </a:lnTo>
                      <a:lnTo>
                        <a:pt x="1578" y="713"/>
                      </a:lnTo>
                      <a:lnTo>
                        <a:pt x="1577" y="712"/>
                      </a:lnTo>
                      <a:lnTo>
                        <a:pt x="1574" y="709"/>
                      </a:lnTo>
                      <a:lnTo>
                        <a:pt x="1570" y="711"/>
                      </a:lnTo>
                      <a:lnTo>
                        <a:pt x="1566" y="711"/>
                      </a:lnTo>
                      <a:lnTo>
                        <a:pt x="1556" y="712"/>
                      </a:lnTo>
                      <a:lnTo>
                        <a:pt x="1551" y="712"/>
                      </a:lnTo>
                      <a:lnTo>
                        <a:pt x="1546" y="713"/>
                      </a:lnTo>
                      <a:lnTo>
                        <a:pt x="1542" y="716"/>
                      </a:lnTo>
                      <a:lnTo>
                        <a:pt x="1538" y="719"/>
                      </a:lnTo>
                      <a:close/>
                      <a:moveTo>
                        <a:pt x="469" y="1061"/>
                      </a:moveTo>
                      <a:lnTo>
                        <a:pt x="469" y="1061"/>
                      </a:lnTo>
                      <a:lnTo>
                        <a:pt x="468" y="1057"/>
                      </a:lnTo>
                      <a:lnTo>
                        <a:pt x="460" y="1051"/>
                      </a:lnTo>
                      <a:lnTo>
                        <a:pt x="451" y="1047"/>
                      </a:lnTo>
                      <a:lnTo>
                        <a:pt x="442" y="1042"/>
                      </a:lnTo>
                      <a:lnTo>
                        <a:pt x="439" y="1039"/>
                      </a:lnTo>
                      <a:lnTo>
                        <a:pt x="436" y="1035"/>
                      </a:lnTo>
                      <a:lnTo>
                        <a:pt x="433" y="1033"/>
                      </a:lnTo>
                      <a:lnTo>
                        <a:pt x="431" y="1032"/>
                      </a:lnTo>
                      <a:lnTo>
                        <a:pt x="424" y="1032"/>
                      </a:lnTo>
                      <a:lnTo>
                        <a:pt x="414" y="1033"/>
                      </a:lnTo>
                      <a:lnTo>
                        <a:pt x="406" y="1035"/>
                      </a:lnTo>
                      <a:lnTo>
                        <a:pt x="406" y="1046"/>
                      </a:lnTo>
                      <a:lnTo>
                        <a:pt x="406" y="1049"/>
                      </a:lnTo>
                      <a:lnTo>
                        <a:pt x="408" y="1051"/>
                      </a:lnTo>
                      <a:lnTo>
                        <a:pt x="410" y="1054"/>
                      </a:lnTo>
                      <a:lnTo>
                        <a:pt x="413" y="1054"/>
                      </a:lnTo>
                      <a:lnTo>
                        <a:pt x="417" y="1053"/>
                      </a:lnTo>
                      <a:lnTo>
                        <a:pt x="424" y="1050"/>
                      </a:lnTo>
                      <a:lnTo>
                        <a:pt x="431" y="1049"/>
                      </a:lnTo>
                      <a:lnTo>
                        <a:pt x="449" y="1050"/>
                      </a:lnTo>
                      <a:lnTo>
                        <a:pt x="437" y="1058"/>
                      </a:lnTo>
                      <a:lnTo>
                        <a:pt x="446" y="1064"/>
                      </a:lnTo>
                      <a:lnTo>
                        <a:pt x="449" y="1067"/>
                      </a:lnTo>
                      <a:lnTo>
                        <a:pt x="453" y="1067"/>
                      </a:lnTo>
                      <a:lnTo>
                        <a:pt x="455" y="1067"/>
                      </a:lnTo>
                      <a:lnTo>
                        <a:pt x="460" y="1065"/>
                      </a:lnTo>
                      <a:lnTo>
                        <a:pt x="469" y="1061"/>
                      </a:lnTo>
                      <a:close/>
                      <a:moveTo>
                        <a:pt x="418" y="751"/>
                      </a:moveTo>
                      <a:lnTo>
                        <a:pt x="418" y="751"/>
                      </a:lnTo>
                      <a:lnTo>
                        <a:pt x="440" y="747"/>
                      </a:lnTo>
                      <a:lnTo>
                        <a:pt x="437" y="743"/>
                      </a:lnTo>
                      <a:lnTo>
                        <a:pt x="435" y="743"/>
                      </a:lnTo>
                      <a:lnTo>
                        <a:pt x="429" y="744"/>
                      </a:lnTo>
                      <a:lnTo>
                        <a:pt x="424" y="743"/>
                      </a:lnTo>
                      <a:lnTo>
                        <a:pt x="414" y="741"/>
                      </a:lnTo>
                      <a:lnTo>
                        <a:pt x="408" y="743"/>
                      </a:lnTo>
                      <a:lnTo>
                        <a:pt x="403" y="744"/>
                      </a:lnTo>
                      <a:lnTo>
                        <a:pt x="415" y="762"/>
                      </a:lnTo>
                      <a:lnTo>
                        <a:pt x="418" y="767"/>
                      </a:lnTo>
                      <a:lnTo>
                        <a:pt x="419" y="773"/>
                      </a:lnTo>
                      <a:lnTo>
                        <a:pt x="419" y="776"/>
                      </a:lnTo>
                      <a:lnTo>
                        <a:pt x="419" y="779"/>
                      </a:lnTo>
                      <a:lnTo>
                        <a:pt x="417" y="781"/>
                      </a:lnTo>
                      <a:lnTo>
                        <a:pt x="414" y="783"/>
                      </a:lnTo>
                      <a:lnTo>
                        <a:pt x="419" y="785"/>
                      </a:lnTo>
                      <a:lnTo>
                        <a:pt x="424" y="787"/>
                      </a:lnTo>
                      <a:lnTo>
                        <a:pt x="433" y="788"/>
                      </a:lnTo>
                      <a:lnTo>
                        <a:pt x="443" y="785"/>
                      </a:lnTo>
                      <a:lnTo>
                        <a:pt x="453" y="783"/>
                      </a:lnTo>
                      <a:lnTo>
                        <a:pt x="450" y="776"/>
                      </a:lnTo>
                      <a:lnTo>
                        <a:pt x="446" y="772"/>
                      </a:lnTo>
                      <a:lnTo>
                        <a:pt x="440" y="766"/>
                      </a:lnTo>
                      <a:lnTo>
                        <a:pt x="433" y="765"/>
                      </a:lnTo>
                      <a:lnTo>
                        <a:pt x="429" y="762"/>
                      </a:lnTo>
                      <a:lnTo>
                        <a:pt x="425" y="759"/>
                      </a:lnTo>
                      <a:lnTo>
                        <a:pt x="418" y="751"/>
                      </a:lnTo>
                      <a:close/>
                      <a:moveTo>
                        <a:pt x="1839" y="834"/>
                      </a:moveTo>
                      <a:lnTo>
                        <a:pt x="1839" y="834"/>
                      </a:lnTo>
                      <a:lnTo>
                        <a:pt x="1839" y="833"/>
                      </a:lnTo>
                      <a:lnTo>
                        <a:pt x="1846" y="828"/>
                      </a:lnTo>
                      <a:lnTo>
                        <a:pt x="1850" y="827"/>
                      </a:lnTo>
                      <a:lnTo>
                        <a:pt x="1852" y="824"/>
                      </a:lnTo>
                      <a:lnTo>
                        <a:pt x="1857" y="823"/>
                      </a:lnTo>
                      <a:lnTo>
                        <a:pt x="1861" y="820"/>
                      </a:lnTo>
                      <a:lnTo>
                        <a:pt x="1864" y="816"/>
                      </a:lnTo>
                      <a:lnTo>
                        <a:pt x="1864" y="815"/>
                      </a:lnTo>
                      <a:lnTo>
                        <a:pt x="1864" y="810"/>
                      </a:lnTo>
                      <a:lnTo>
                        <a:pt x="1848" y="813"/>
                      </a:lnTo>
                      <a:lnTo>
                        <a:pt x="1840" y="816"/>
                      </a:lnTo>
                      <a:lnTo>
                        <a:pt x="1837" y="817"/>
                      </a:lnTo>
                      <a:lnTo>
                        <a:pt x="1834" y="820"/>
                      </a:lnTo>
                      <a:lnTo>
                        <a:pt x="1832" y="823"/>
                      </a:lnTo>
                      <a:lnTo>
                        <a:pt x="1829" y="824"/>
                      </a:lnTo>
                      <a:lnTo>
                        <a:pt x="1825" y="826"/>
                      </a:lnTo>
                      <a:lnTo>
                        <a:pt x="1823" y="828"/>
                      </a:lnTo>
                      <a:lnTo>
                        <a:pt x="1823" y="831"/>
                      </a:lnTo>
                      <a:lnTo>
                        <a:pt x="1823" y="834"/>
                      </a:lnTo>
                      <a:lnTo>
                        <a:pt x="1826" y="846"/>
                      </a:lnTo>
                      <a:lnTo>
                        <a:pt x="1837" y="848"/>
                      </a:lnTo>
                      <a:lnTo>
                        <a:pt x="1850" y="848"/>
                      </a:lnTo>
                      <a:lnTo>
                        <a:pt x="1852" y="846"/>
                      </a:lnTo>
                      <a:lnTo>
                        <a:pt x="1857" y="845"/>
                      </a:lnTo>
                      <a:lnTo>
                        <a:pt x="1864" y="839"/>
                      </a:lnTo>
                      <a:lnTo>
                        <a:pt x="1864" y="838"/>
                      </a:lnTo>
                      <a:lnTo>
                        <a:pt x="1864" y="837"/>
                      </a:lnTo>
                      <a:lnTo>
                        <a:pt x="1862" y="833"/>
                      </a:lnTo>
                      <a:lnTo>
                        <a:pt x="1858" y="831"/>
                      </a:lnTo>
                      <a:lnTo>
                        <a:pt x="1854" y="830"/>
                      </a:lnTo>
                      <a:lnTo>
                        <a:pt x="1839" y="834"/>
                      </a:lnTo>
                      <a:close/>
                      <a:moveTo>
                        <a:pt x="331" y="1068"/>
                      </a:moveTo>
                      <a:lnTo>
                        <a:pt x="331" y="1068"/>
                      </a:lnTo>
                      <a:lnTo>
                        <a:pt x="329" y="1065"/>
                      </a:lnTo>
                      <a:lnTo>
                        <a:pt x="327" y="1061"/>
                      </a:lnTo>
                      <a:lnTo>
                        <a:pt x="324" y="1058"/>
                      </a:lnTo>
                      <a:lnTo>
                        <a:pt x="324" y="1055"/>
                      </a:lnTo>
                      <a:lnTo>
                        <a:pt x="325" y="1054"/>
                      </a:lnTo>
                      <a:lnTo>
                        <a:pt x="336" y="1055"/>
                      </a:lnTo>
                      <a:lnTo>
                        <a:pt x="345" y="1055"/>
                      </a:lnTo>
                      <a:lnTo>
                        <a:pt x="349" y="1054"/>
                      </a:lnTo>
                      <a:lnTo>
                        <a:pt x="352" y="1051"/>
                      </a:lnTo>
                      <a:lnTo>
                        <a:pt x="353" y="1049"/>
                      </a:lnTo>
                      <a:lnTo>
                        <a:pt x="356" y="1046"/>
                      </a:lnTo>
                      <a:lnTo>
                        <a:pt x="345" y="1042"/>
                      </a:lnTo>
                      <a:lnTo>
                        <a:pt x="338" y="1040"/>
                      </a:lnTo>
                      <a:lnTo>
                        <a:pt x="332" y="1040"/>
                      </a:lnTo>
                      <a:lnTo>
                        <a:pt x="324" y="1040"/>
                      </a:lnTo>
                      <a:lnTo>
                        <a:pt x="324" y="1043"/>
                      </a:lnTo>
                      <a:lnTo>
                        <a:pt x="323" y="1044"/>
                      </a:lnTo>
                      <a:lnTo>
                        <a:pt x="318" y="1047"/>
                      </a:lnTo>
                      <a:lnTo>
                        <a:pt x="316" y="1051"/>
                      </a:lnTo>
                      <a:lnTo>
                        <a:pt x="316" y="1053"/>
                      </a:lnTo>
                      <a:lnTo>
                        <a:pt x="316" y="1055"/>
                      </a:lnTo>
                      <a:lnTo>
                        <a:pt x="316" y="1060"/>
                      </a:lnTo>
                      <a:lnTo>
                        <a:pt x="314" y="1064"/>
                      </a:lnTo>
                      <a:lnTo>
                        <a:pt x="311" y="1067"/>
                      </a:lnTo>
                      <a:lnTo>
                        <a:pt x="307" y="1068"/>
                      </a:lnTo>
                      <a:lnTo>
                        <a:pt x="293" y="1073"/>
                      </a:lnTo>
                      <a:lnTo>
                        <a:pt x="292" y="1078"/>
                      </a:lnTo>
                      <a:lnTo>
                        <a:pt x="300" y="1080"/>
                      </a:lnTo>
                      <a:lnTo>
                        <a:pt x="298" y="1087"/>
                      </a:lnTo>
                      <a:lnTo>
                        <a:pt x="305" y="1089"/>
                      </a:lnTo>
                      <a:lnTo>
                        <a:pt x="307" y="1089"/>
                      </a:lnTo>
                      <a:lnTo>
                        <a:pt x="309" y="1089"/>
                      </a:lnTo>
                      <a:lnTo>
                        <a:pt x="311" y="1083"/>
                      </a:lnTo>
                      <a:lnTo>
                        <a:pt x="313" y="1075"/>
                      </a:lnTo>
                      <a:lnTo>
                        <a:pt x="331" y="1068"/>
                      </a:lnTo>
                      <a:close/>
                      <a:moveTo>
                        <a:pt x="1412" y="756"/>
                      </a:moveTo>
                      <a:lnTo>
                        <a:pt x="1412" y="756"/>
                      </a:lnTo>
                      <a:lnTo>
                        <a:pt x="1419" y="780"/>
                      </a:lnTo>
                      <a:lnTo>
                        <a:pt x="1427" y="776"/>
                      </a:lnTo>
                      <a:lnTo>
                        <a:pt x="1434" y="772"/>
                      </a:lnTo>
                      <a:lnTo>
                        <a:pt x="1443" y="770"/>
                      </a:lnTo>
                      <a:lnTo>
                        <a:pt x="1451" y="769"/>
                      </a:lnTo>
                      <a:lnTo>
                        <a:pt x="1456" y="766"/>
                      </a:lnTo>
                      <a:lnTo>
                        <a:pt x="1459" y="765"/>
                      </a:lnTo>
                      <a:lnTo>
                        <a:pt x="1459" y="763"/>
                      </a:lnTo>
                      <a:lnTo>
                        <a:pt x="1458" y="756"/>
                      </a:lnTo>
                      <a:lnTo>
                        <a:pt x="1454" y="749"/>
                      </a:lnTo>
                      <a:lnTo>
                        <a:pt x="1440" y="759"/>
                      </a:lnTo>
                      <a:lnTo>
                        <a:pt x="1437" y="751"/>
                      </a:lnTo>
                      <a:lnTo>
                        <a:pt x="1430" y="749"/>
                      </a:lnTo>
                      <a:lnTo>
                        <a:pt x="1423" y="749"/>
                      </a:lnTo>
                      <a:lnTo>
                        <a:pt x="1418" y="748"/>
                      </a:lnTo>
                      <a:lnTo>
                        <a:pt x="1415" y="747"/>
                      </a:lnTo>
                      <a:lnTo>
                        <a:pt x="1412" y="745"/>
                      </a:lnTo>
                      <a:lnTo>
                        <a:pt x="1393" y="759"/>
                      </a:lnTo>
                      <a:lnTo>
                        <a:pt x="1412" y="756"/>
                      </a:lnTo>
                      <a:close/>
                      <a:moveTo>
                        <a:pt x="1394" y="809"/>
                      </a:moveTo>
                      <a:lnTo>
                        <a:pt x="1394" y="809"/>
                      </a:lnTo>
                      <a:lnTo>
                        <a:pt x="1405" y="817"/>
                      </a:lnTo>
                      <a:lnTo>
                        <a:pt x="1412" y="820"/>
                      </a:lnTo>
                      <a:lnTo>
                        <a:pt x="1421" y="823"/>
                      </a:lnTo>
                      <a:lnTo>
                        <a:pt x="1429" y="824"/>
                      </a:lnTo>
                      <a:lnTo>
                        <a:pt x="1437" y="824"/>
                      </a:lnTo>
                      <a:lnTo>
                        <a:pt x="1443" y="823"/>
                      </a:lnTo>
                      <a:lnTo>
                        <a:pt x="1448" y="821"/>
                      </a:lnTo>
                      <a:lnTo>
                        <a:pt x="1452" y="817"/>
                      </a:lnTo>
                      <a:lnTo>
                        <a:pt x="1456" y="813"/>
                      </a:lnTo>
                      <a:lnTo>
                        <a:pt x="1443" y="798"/>
                      </a:lnTo>
                      <a:lnTo>
                        <a:pt x="1440" y="798"/>
                      </a:lnTo>
                      <a:lnTo>
                        <a:pt x="1443" y="809"/>
                      </a:lnTo>
                      <a:lnTo>
                        <a:pt x="1429" y="806"/>
                      </a:lnTo>
                      <a:lnTo>
                        <a:pt x="1416" y="803"/>
                      </a:lnTo>
                      <a:lnTo>
                        <a:pt x="1411" y="802"/>
                      </a:lnTo>
                      <a:lnTo>
                        <a:pt x="1409" y="801"/>
                      </a:lnTo>
                      <a:lnTo>
                        <a:pt x="1408" y="798"/>
                      </a:lnTo>
                      <a:lnTo>
                        <a:pt x="1407" y="798"/>
                      </a:lnTo>
                      <a:lnTo>
                        <a:pt x="1405" y="797"/>
                      </a:lnTo>
                      <a:lnTo>
                        <a:pt x="1394" y="801"/>
                      </a:lnTo>
                      <a:lnTo>
                        <a:pt x="1394" y="809"/>
                      </a:lnTo>
                      <a:close/>
                      <a:moveTo>
                        <a:pt x="1508" y="747"/>
                      </a:moveTo>
                      <a:lnTo>
                        <a:pt x="1508" y="747"/>
                      </a:lnTo>
                      <a:lnTo>
                        <a:pt x="1508" y="743"/>
                      </a:lnTo>
                      <a:lnTo>
                        <a:pt x="1506" y="740"/>
                      </a:lnTo>
                      <a:lnTo>
                        <a:pt x="1504" y="738"/>
                      </a:lnTo>
                      <a:lnTo>
                        <a:pt x="1498" y="738"/>
                      </a:lnTo>
                      <a:lnTo>
                        <a:pt x="1494" y="740"/>
                      </a:lnTo>
                      <a:lnTo>
                        <a:pt x="1491" y="743"/>
                      </a:lnTo>
                      <a:lnTo>
                        <a:pt x="1490" y="747"/>
                      </a:lnTo>
                      <a:lnTo>
                        <a:pt x="1488" y="754"/>
                      </a:lnTo>
                      <a:lnTo>
                        <a:pt x="1527" y="762"/>
                      </a:lnTo>
                      <a:lnTo>
                        <a:pt x="1530" y="748"/>
                      </a:lnTo>
                      <a:lnTo>
                        <a:pt x="1534" y="751"/>
                      </a:lnTo>
                      <a:lnTo>
                        <a:pt x="1538" y="749"/>
                      </a:lnTo>
                      <a:lnTo>
                        <a:pt x="1542" y="745"/>
                      </a:lnTo>
                      <a:lnTo>
                        <a:pt x="1548" y="741"/>
                      </a:lnTo>
                      <a:lnTo>
                        <a:pt x="1555" y="738"/>
                      </a:lnTo>
                      <a:lnTo>
                        <a:pt x="1553" y="734"/>
                      </a:lnTo>
                      <a:lnTo>
                        <a:pt x="1551" y="731"/>
                      </a:lnTo>
                      <a:lnTo>
                        <a:pt x="1546" y="730"/>
                      </a:lnTo>
                      <a:lnTo>
                        <a:pt x="1542" y="730"/>
                      </a:lnTo>
                      <a:lnTo>
                        <a:pt x="1538" y="730"/>
                      </a:lnTo>
                      <a:lnTo>
                        <a:pt x="1535" y="731"/>
                      </a:lnTo>
                      <a:lnTo>
                        <a:pt x="1533" y="733"/>
                      </a:lnTo>
                      <a:lnTo>
                        <a:pt x="1530" y="737"/>
                      </a:lnTo>
                      <a:lnTo>
                        <a:pt x="1527" y="741"/>
                      </a:lnTo>
                      <a:lnTo>
                        <a:pt x="1522" y="745"/>
                      </a:lnTo>
                      <a:lnTo>
                        <a:pt x="1516" y="747"/>
                      </a:lnTo>
                      <a:lnTo>
                        <a:pt x="1508" y="747"/>
                      </a:lnTo>
                      <a:close/>
                      <a:moveTo>
                        <a:pt x="1672" y="380"/>
                      </a:moveTo>
                      <a:lnTo>
                        <a:pt x="1672" y="380"/>
                      </a:lnTo>
                      <a:lnTo>
                        <a:pt x="1670" y="377"/>
                      </a:lnTo>
                      <a:lnTo>
                        <a:pt x="1667" y="376"/>
                      </a:lnTo>
                      <a:lnTo>
                        <a:pt x="1664" y="376"/>
                      </a:lnTo>
                      <a:lnTo>
                        <a:pt x="1661" y="377"/>
                      </a:lnTo>
                      <a:lnTo>
                        <a:pt x="1657" y="381"/>
                      </a:lnTo>
                      <a:lnTo>
                        <a:pt x="1653" y="384"/>
                      </a:lnTo>
                      <a:lnTo>
                        <a:pt x="1650" y="383"/>
                      </a:lnTo>
                      <a:lnTo>
                        <a:pt x="1643" y="380"/>
                      </a:lnTo>
                      <a:lnTo>
                        <a:pt x="1641" y="378"/>
                      </a:lnTo>
                      <a:lnTo>
                        <a:pt x="1636" y="378"/>
                      </a:lnTo>
                      <a:lnTo>
                        <a:pt x="1634" y="378"/>
                      </a:lnTo>
                      <a:lnTo>
                        <a:pt x="1631" y="381"/>
                      </a:lnTo>
                      <a:lnTo>
                        <a:pt x="1630" y="385"/>
                      </a:lnTo>
                      <a:lnTo>
                        <a:pt x="1628" y="389"/>
                      </a:lnTo>
                      <a:lnTo>
                        <a:pt x="1641" y="392"/>
                      </a:lnTo>
                      <a:lnTo>
                        <a:pt x="1641" y="398"/>
                      </a:lnTo>
                      <a:lnTo>
                        <a:pt x="1642" y="401"/>
                      </a:lnTo>
                      <a:lnTo>
                        <a:pt x="1646" y="402"/>
                      </a:lnTo>
                      <a:lnTo>
                        <a:pt x="1649" y="406"/>
                      </a:lnTo>
                      <a:lnTo>
                        <a:pt x="1649" y="414"/>
                      </a:lnTo>
                      <a:lnTo>
                        <a:pt x="1656" y="412"/>
                      </a:lnTo>
                      <a:lnTo>
                        <a:pt x="1659" y="409"/>
                      </a:lnTo>
                      <a:lnTo>
                        <a:pt x="1661" y="406"/>
                      </a:lnTo>
                      <a:lnTo>
                        <a:pt x="1664" y="403"/>
                      </a:lnTo>
                      <a:lnTo>
                        <a:pt x="1666" y="402"/>
                      </a:lnTo>
                      <a:lnTo>
                        <a:pt x="1670" y="402"/>
                      </a:lnTo>
                      <a:lnTo>
                        <a:pt x="1674" y="406"/>
                      </a:lnTo>
                      <a:lnTo>
                        <a:pt x="1679" y="406"/>
                      </a:lnTo>
                      <a:lnTo>
                        <a:pt x="1679" y="402"/>
                      </a:lnTo>
                      <a:lnTo>
                        <a:pt x="1678" y="399"/>
                      </a:lnTo>
                      <a:lnTo>
                        <a:pt x="1674" y="395"/>
                      </a:lnTo>
                      <a:lnTo>
                        <a:pt x="1667" y="392"/>
                      </a:lnTo>
                      <a:lnTo>
                        <a:pt x="1664" y="389"/>
                      </a:lnTo>
                      <a:lnTo>
                        <a:pt x="1663" y="387"/>
                      </a:lnTo>
                      <a:lnTo>
                        <a:pt x="1664" y="384"/>
                      </a:lnTo>
                      <a:lnTo>
                        <a:pt x="1668" y="383"/>
                      </a:lnTo>
                      <a:lnTo>
                        <a:pt x="1672" y="380"/>
                      </a:lnTo>
                      <a:close/>
                      <a:moveTo>
                        <a:pt x="707" y="928"/>
                      </a:moveTo>
                      <a:lnTo>
                        <a:pt x="707" y="928"/>
                      </a:lnTo>
                      <a:lnTo>
                        <a:pt x="721" y="925"/>
                      </a:lnTo>
                      <a:lnTo>
                        <a:pt x="735" y="921"/>
                      </a:lnTo>
                      <a:lnTo>
                        <a:pt x="741" y="918"/>
                      </a:lnTo>
                      <a:lnTo>
                        <a:pt x="746" y="916"/>
                      </a:lnTo>
                      <a:lnTo>
                        <a:pt x="752" y="910"/>
                      </a:lnTo>
                      <a:lnTo>
                        <a:pt x="756" y="905"/>
                      </a:lnTo>
                      <a:lnTo>
                        <a:pt x="755" y="902"/>
                      </a:lnTo>
                      <a:lnTo>
                        <a:pt x="753" y="900"/>
                      </a:lnTo>
                      <a:lnTo>
                        <a:pt x="749" y="900"/>
                      </a:lnTo>
                      <a:lnTo>
                        <a:pt x="743" y="899"/>
                      </a:lnTo>
                      <a:lnTo>
                        <a:pt x="742" y="899"/>
                      </a:lnTo>
                      <a:lnTo>
                        <a:pt x="741" y="898"/>
                      </a:lnTo>
                      <a:lnTo>
                        <a:pt x="738" y="896"/>
                      </a:lnTo>
                      <a:lnTo>
                        <a:pt x="735" y="896"/>
                      </a:lnTo>
                      <a:lnTo>
                        <a:pt x="730" y="899"/>
                      </a:lnTo>
                      <a:lnTo>
                        <a:pt x="714" y="909"/>
                      </a:lnTo>
                      <a:lnTo>
                        <a:pt x="709" y="913"/>
                      </a:lnTo>
                      <a:lnTo>
                        <a:pt x="706" y="917"/>
                      </a:lnTo>
                      <a:lnTo>
                        <a:pt x="705" y="921"/>
                      </a:lnTo>
                      <a:lnTo>
                        <a:pt x="707" y="928"/>
                      </a:lnTo>
                      <a:close/>
                      <a:moveTo>
                        <a:pt x="1657" y="355"/>
                      </a:moveTo>
                      <a:lnTo>
                        <a:pt x="1657" y="355"/>
                      </a:lnTo>
                      <a:lnTo>
                        <a:pt x="1624" y="356"/>
                      </a:lnTo>
                      <a:lnTo>
                        <a:pt x="1620" y="356"/>
                      </a:lnTo>
                      <a:lnTo>
                        <a:pt x="1617" y="359"/>
                      </a:lnTo>
                      <a:lnTo>
                        <a:pt x="1612" y="363"/>
                      </a:lnTo>
                      <a:lnTo>
                        <a:pt x="1606" y="367"/>
                      </a:lnTo>
                      <a:lnTo>
                        <a:pt x="1602" y="369"/>
                      </a:lnTo>
                      <a:lnTo>
                        <a:pt x="1598" y="370"/>
                      </a:lnTo>
                      <a:lnTo>
                        <a:pt x="1599" y="385"/>
                      </a:lnTo>
                      <a:lnTo>
                        <a:pt x="1616" y="380"/>
                      </a:lnTo>
                      <a:lnTo>
                        <a:pt x="1623" y="377"/>
                      </a:lnTo>
                      <a:lnTo>
                        <a:pt x="1625" y="374"/>
                      </a:lnTo>
                      <a:lnTo>
                        <a:pt x="1627" y="370"/>
                      </a:lnTo>
                      <a:lnTo>
                        <a:pt x="1642" y="371"/>
                      </a:lnTo>
                      <a:lnTo>
                        <a:pt x="1646" y="370"/>
                      </a:lnTo>
                      <a:lnTo>
                        <a:pt x="1650" y="369"/>
                      </a:lnTo>
                      <a:lnTo>
                        <a:pt x="1653" y="367"/>
                      </a:lnTo>
                      <a:lnTo>
                        <a:pt x="1656" y="363"/>
                      </a:lnTo>
                      <a:lnTo>
                        <a:pt x="1657" y="359"/>
                      </a:lnTo>
                      <a:lnTo>
                        <a:pt x="1657" y="355"/>
                      </a:lnTo>
                      <a:close/>
                      <a:moveTo>
                        <a:pt x="1386" y="503"/>
                      </a:moveTo>
                      <a:lnTo>
                        <a:pt x="1386" y="503"/>
                      </a:lnTo>
                      <a:lnTo>
                        <a:pt x="1393" y="503"/>
                      </a:lnTo>
                      <a:lnTo>
                        <a:pt x="1400" y="502"/>
                      </a:lnTo>
                      <a:lnTo>
                        <a:pt x="1407" y="499"/>
                      </a:lnTo>
                      <a:lnTo>
                        <a:pt x="1414" y="495"/>
                      </a:lnTo>
                      <a:lnTo>
                        <a:pt x="1404" y="491"/>
                      </a:lnTo>
                      <a:lnTo>
                        <a:pt x="1396" y="489"/>
                      </a:lnTo>
                      <a:lnTo>
                        <a:pt x="1386" y="489"/>
                      </a:lnTo>
                      <a:lnTo>
                        <a:pt x="1378" y="493"/>
                      </a:lnTo>
                      <a:lnTo>
                        <a:pt x="1372" y="496"/>
                      </a:lnTo>
                      <a:lnTo>
                        <a:pt x="1368" y="499"/>
                      </a:lnTo>
                      <a:lnTo>
                        <a:pt x="1364" y="503"/>
                      </a:lnTo>
                      <a:lnTo>
                        <a:pt x="1362" y="509"/>
                      </a:lnTo>
                      <a:lnTo>
                        <a:pt x="1362" y="510"/>
                      </a:lnTo>
                      <a:lnTo>
                        <a:pt x="1362" y="513"/>
                      </a:lnTo>
                      <a:lnTo>
                        <a:pt x="1367" y="515"/>
                      </a:lnTo>
                      <a:lnTo>
                        <a:pt x="1371" y="517"/>
                      </a:lnTo>
                      <a:lnTo>
                        <a:pt x="1375" y="520"/>
                      </a:lnTo>
                      <a:lnTo>
                        <a:pt x="1378" y="521"/>
                      </a:lnTo>
                      <a:lnTo>
                        <a:pt x="1380" y="522"/>
                      </a:lnTo>
                      <a:lnTo>
                        <a:pt x="1387" y="520"/>
                      </a:lnTo>
                      <a:lnTo>
                        <a:pt x="1400" y="513"/>
                      </a:lnTo>
                      <a:lnTo>
                        <a:pt x="1386" y="503"/>
                      </a:lnTo>
                      <a:close/>
                      <a:moveTo>
                        <a:pt x="1725" y="391"/>
                      </a:moveTo>
                      <a:lnTo>
                        <a:pt x="1725" y="391"/>
                      </a:lnTo>
                      <a:lnTo>
                        <a:pt x="1729" y="391"/>
                      </a:lnTo>
                      <a:lnTo>
                        <a:pt x="1732" y="388"/>
                      </a:lnTo>
                      <a:lnTo>
                        <a:pt x="1733" y="387"/>
                      </a:lnTo>
                      <a:lnTo>
                        <a:pt x="1735" y="383"/>
                      </a:lnTo>
                      <a:lnTo>
                        <a:pt x="1735" y="377"/>
                      </a:lnTo>
                      <a:lnTo>
                        <a:pt x="1736" y="373"/>
                      </a:lnTo>
                      <a:lnTo>
                        <a:pt x="1742" y="369"/>
                      </a:lnTo>
                      <a:lnTo>
                        <a:pt x="1749" y="367"/>
                      </a:lnTo>
                      <a:lnTo>
                        <a:pt x="1740" y="365"/>
                      </a:lnTo>
                      <a:lnTo>
                        <a:pt x="1732" y="363"/>
                      </a:lnTo>
                      <a:lnTo>
                        <a:pt x="1722" y="363"/>
                      </a:lnTo>
                      <a:lnTo>
                        <a:pt x="1713" y="365"/>
                      </a:lnTo>
                      <a:lnTo>
                        <a:pt x="1708" y="351"/>
                      </a:lnTo>
                      <a:lnTo>
                        <a:pt x="1697" y="352"/>
                      </a:lnTo>
                      <a:lnTo>
                        <a:pt x="1697" y="355"/>
                      </a:lnTo>
                      <a:lnTo>
                        <a:pt x="1697" y="358"/>
                      </a:lnTo>
                      <a:lnTo>
                        <a:pt x="1697" y="360"/>
                      </a:lnTo>
                      <a:lnTo>
                        <a:pt x="1695" y="363"/>
                      </a:lnTo>
                      <a:lnTo>
                        <a:pt x="1693" y="363"/>
                      </a:lnTo>
                      <a:lnTo>
                        <a:pt x="1693" y="366"/>
                      </a:lnTo>
                      <a:lnTo>
                        <a:pt x="1693" y="371"/>
                      </a:lnTo>
                      <a:lnTo>
                        <a:pt x="1696" y="374"/>
                      </a:lnTo>
                      <a:lnTo>
                        <a:pt x="1699" y="376"/>
                      </a:lnTo>
                      <a:lnTo>
                        <a:pt x="1706" y="376"/>
                      </a:lnTo>
                      <a:lnTo>
                        <a:pt x="1714" y="373"/>
                      </a:lnTo>
                      <a:lnTo>
                        <a:pt x="1718" y="373"/>
                      </a:lnTo>
                      <a:lnTo>
                        <a:pt x="1722" y="374"/>
                      </a:lnTo>
                      <a:lnTo>
                        <a:pt x="1721" y="380"/>
                      </a:lnTo>
                      <a:lnTo>
                        <a:pt x="1721" y="384"/>
                      </a:lnTo>
                      <a:lnTo>
                        <a:pt x="1722" y="387"/>
                      </a:lnTo>
                      <a:lnTo>
                        <a:pt x="1725" y="391"/>
                      </a:lnTo>
                      <a:close/>
                      <a:moveTo>
                        <a:pt x="1696" y="791"/>
                      </a:moveTo>
                      <a:lnTo>
                        <a:pt x="1696" y="791"/>
                      </a:lnTo>
                      <a:lnTo>
                        <a:pt x="1686" y="794"/>
                      </a:lnTo>
                      <a:lnTo>
                        <a:pt x="1682" y="794"/>
                      </a:lnTo>
                      <a:lnTo>
                        <a:pt x="1681" y="792"/>
                      </a:lnTo>
                      <a:lnTo>
                        <a:pt x="1679" y="791"/>
                      </a:lnTo>
                      <a:lnTo>
                        <a:pt x="1677" y="785"/>
                      </a:lnTo>
                      <a:lnTo>
                        <a:pt x="1675" y="780"/>
                      </a:lnTo>
                      <a:lnTo>
                        <a:pt x="1675" y="774"/>
                      </a:lnTo>
                      <a:lnTo>
                        <a:pt x="1677" y="772"/>
                      </a:lnTo>
                      <a:lnTo>
                        <a:pt x="1679" y="769"/>
                      </a:lnTo>
                      <a:lnTo>
                        <a:pt x="1650" y="770"/>
                      </a:lnTo>
                      <a:lnTo>
                        <a:pt x="1649" y="773"/>
                      </a:lnTo>
                      <a:lnTo>
                        <a:pt x="1645" y="777"/>
                      </a:lnTo>
                      <a:lnTo>
                        <a:pt x="1645" y="779"/>
                      </a:lnTo>
                      <a:lnTo>
                        <a:pt x="1646" y="781"/>
                      </a:lnTo>
                      <a:lnTo>
                        <a:pt x="1650" y="783"/>
                      </a:lnTo>
                      <a:lnTo>
                        <a:pt x="1656" y="783"/>
                      </a:lnTo>
                      <a:lnTo>
                        <a:pt x="1670" y="781"/>
                      </a:lnTo>
                      <a:lnTo>
                        <a:pt x="1674" y="794"/>
                      </a:lnTo>
                      <a:lnTo>
                        <a:pt x="1672" y="795"/>
                      </a:lnTo>
                      <a:lnTo>
                        <a:pt x="1671" y="797"/>
                      </a:lnTo>
                      <a:lnTo>
                        <a:pt x="1660" y="791"/>
                      </a:lnTo>
                      <a:lnTo>
                        <a:pt x="1657" y="799"/>
                      </a:lnTo>
                      <a:lnTo>
                        <a:pt x="1656" y="801"/>
                      </a:lnTo>
                      <a:lnTo>
                        <a:pt x="1657" y="803"/>
                      </a:lnTo>
                      <a:lnTo>
                        <a:pt x="1659" y="805"/>
                      </a:lnTo>
                      <a:lnTo>
                        <a:pt x="1660" y="805"/>
                      </a:lnTo>
                      <a:lnTo>
                        <a:pt x="1668" y="806"/>
                      </a:lnTo>
                      <a:lnTo>
                        <a:pt x="1681" y="805"/>
                      </a:lnTo>
                      <a:lnTo>
                        <a:pt x="1689" y="805"/>
                      </a:lnTo>
                      <a:lnTo>
                        <a:pt x="1693" y="803"/>
                      </a:lnTo>
                      <a:lnTo>
                        <a:pt x="1696" y="799"/>
                      </a:lnTo>
                      <a:lnTo>
                        <a:pt x="1696" y="791"/>
                      </a:lnTo>
                      <a:close/>
                      <a:moveTo>
                        <a:pt x="1616" y="1062"/>
                      </a:moveTo>
                      <a:lnTo>
                        <a:pt x="1616" y="1062"/>
                      </a:lnTo>
                      <a:lnTo>
                        <a:pt x="1628" y="1064"/>
                      </a:lnTo>
                      <a:lnTo>
                        <a:pt x="1634" y="1064"/>
                      </a:lnTo>
                      <a:lnTo>
                        <a:pt x="1639" y="1065"/>
                      </a:lnTo>
                      <a:lnTo>
                        <a:pt x="1645" y="1068"/>
                      </a:lnTo>
                      <a:lnTo>
                        <a:pt x="1652" y="1068"/>
                      </a:lnTo>
                      <a:lnTo>
                        <a:pt x="1663" y="1067"/>
                      </a:lnTo>
                      <a:lnTo>
                        <a:pt x="1672" y="1065"/>
                      </a:lnTo>
                      <a:lnTo>
                        <a:pt x="1681" y="1064"/>
                      </a:lnTo>
                      <a:lnTo>
                        <a:pt x="1686" y="1061"/>
                      </a:lnTo>
                      <a:lnTo>
                        <a:pt x="1689" y="1060"/>
                      </a:lnTo>
                      <a:lnTo>
                        <a:pt x="1690" y="1057"/>
                      </a:lnTo>
                      <a:lnTo>
                        <a:pt x="1692" y="1050"/>
                      </a:lnTo>
                      <a:lnTo>
                        <a:pt x="1692" y="1043"/>
                      </a:lnTo>
                      <a:lnTo>
                        <a:pt x="1690" y="1040"/>
                      </a:lnTo>
                      <a:lnTo>
                        <a:pt x="1688" y="1036"/>
                      </a:lnTo>
                      <a:lnTo>
                        <a:pt x="1682" y="1054"/>
                      </a:lnTo>
                      <a:lnTo>
                        <a:pt x="1659" y="1054"/>
                      </a:lnTo>
                      <a:lnTo>
                        <a:pt x="1653" y="1065"/>
                      </a:lnTo>
                      <a:lnTo>
                        <a:pt x="1650" y="1058"/>
                      </a:lnTo>
                      <a:lnTo>
                        <a:pt x="1645" y="1054"/>
                      </a:lnTo>
                      <a:lnTo>
                        <a:pt x="1639" y="1051"/>
                      </a:lnTo>
                      <a:lnTo>
                        <a:pt x="1631" y="1051"/>
                      </a:lnTo>
                      <a:lnTo>
                        <a:pt x="1627" y="1053"/>
                      </a:lnTo>
                      <a:lnTo>
                        <a:pt x="1621" y="1054"/>
                      </a:lnTo>
                      <a:lnTo>
                        <a:pt x="1618" y="1058"/>
                      </a:lnTo>
                      <a:lnTo>
                        <a:pt x="1616" y="1062"/>
                      </a:lnTo>
                      <a:close/>
                      <a:moveTo>
                        <a:pt x="1480" y="554"/>
                      </a:moveTo>
                      <a:lnTo>
                        <a:pt x="1480" y="554"/>
                      </a:lnTo>
                      <a:lnTo>
                        <a:pt x="1458" y="542"/>
                      </a:lnTo>
                      <a:lnTo>
                        <a:pt x="1445" y="550"/>
                      </a:lnTo>
                      <a:lnTo>
                        <a:pt x="1450" y="553"/>
                      </a:lnTo>
                      <a:lnTo>
                        <a:pt x="1452" y="556"/>
                      </a:lnTo>
                      <a:lnTo>
                        <a:pt x="1454" y="558"/>
                      </a:lnTo>
                      <a:lnTo>
                        <a:pt x="1452" y="561"/>
                      </a:lnTo>
                      <a:lnTo>
                        <a:pt x="1450" y="568"/>
                      </a:lnTo>
                      <a:lnTo>
                        <a:pt x="1448" y="571"/>
                      </a:lnTo>
                      <a:lnTo>
                        <a:pt x="1447" y="575"/>
                      </a:lnTo>
                      <a:lnTo>
                        <a:pt x="1454" y="574"/>
                      </a:lnTo>
                      <a:lnTo>
                        <a:pt x="1456" y="572"/>
                      </a:lnTo>
                      <a:lnTo>
                        <a:pt x="1458" y="571"/>
                      </a:lnTo>
                      <a:lnTo>
                        <a:pt x="1462" y="567"/>
                      </a:lnTo>
                      <a:lnTo>
                        <a:pt x="1466" y="565"/>
                      </a:lnTo>
                      <a:lnTo>
                        <a:pt x="1477" y="564"/>
                      </a:lnTo>
                      <a:lnTo>
                        <a:pt x="1484" y="561"/>
                      </a:lnTo>
                      <a:lnTo>
                        <a:pt x="1491" y="561"/>
                      </a:lnTo>
                      <a:lnTo>
                        <a:pt x="1499" y="558"/>
                      </a:lnTo>
                      <a:lnTo>
                        <a:pt x="1502" y="557"/>
                      </a:lnTo>
                      <a:lnTo>
                        <a:pt x="1505" y="554"/>
                      </a:lnTo>
                      <a:lnTo>
                        <a:pt x="1504" y="551"/>
                      </a:lnTo>
                      <a:lnTo>
                        <a:pt x="1501" y="550"/>
                      </a:lnTo>
                      <a:lnTo>
                        <a:pt x="1495" y="550"/>
                      </a:lnTo>
                      <a:lnTo>
                        <a:pt x="1491" y="549"/>
                      </a:lnTo>
                      <a:lnTo>
                        <a:pt x="1486" y="546"/>
                      </a:lnTo>
                      <a:lnTo>
                        <a:pt x="1480" y="554"/>
                      </a:lnTo>
                      <a:close/>
                      <a:moveTo>
                        <a:pt x="1495" y="923"/>
                      </a:moveTo>
                      <a:lnTo>
                        <a:pt x="1495" y="923"/>
                      </a:lnTo>
                      <a:lnTo>
                        <a:pt x="1502" y="918"/>
                      </a:lnTo>
                      <a:lnTo>
                        <a:pt x="1508" y="916"/>
                      </a:lnTo>
                      <a:lnTo>
                        <a:pt x="1513" y="914"/>
                      </a:lnTo>
                      <a:lnTo>
                        <a:pt x="1520" y="914"/>
                      </a:lnTo>
                      <a:lnTo>
                        <a:pt x="1533" y="914"/>
                      </a:lnTo>
                      <a:lnTo>
                        <a:pt x="1545" y="917"/>
                      </a:lnTo>
                      <a:lnTo>
                        <a:pt x="1545" y="913"/>
                      </a:lnTo>
                      <a:lnTo>
                        <a:pt x="1542" y="910"/>
                      </a:lnTo>
                      <a:lnTo>
                        <a:pt x="1540" y="910"/>
                      </a:lnTo>
                      <a:lnTo>
                        <a:pt x="1535" y="910"/>
                      </a:lnTo>
                      <a:lnTo>
                        <a:pt x="1531" y="910"/>
                      </a:lnTo>
                      <a:lnTo>
                        <a:pt x="1530" y="907"/>
                      </a:lnTo>
                      <a:lnTo>
                        <a:pt x="1528" y="905"/>
                      </a:lnTo>
                      <a:lnTo>
                        <a:pt x="1526" y="902"/>
                      </a:lnTo>
                      <a:lnTo>
                        <a:pt x="1520" y="903"/>
                      </a:lnTo>
                      <a:lnTo>
                        <a:pt x="1516" y="903"/>
                      </a:lnTo>
                      <a:lnTo>
                        <a:pt x="1512" y="900"/>
                      </a:lnTo>
                      <a:lnTo>
                        <a:pt x="1509" y="898"/>
                      </a:lnTo>
                      <a:lnTo>
                        <a:pt x="1498" y="898"/>
                      </a:lnTo>
                      <a:lnTo>
                        <a:pt x="1494" y="898"/>
                      </a:lnTo>
                      <a:lnTo>
                        <a:pt x="1488" y="898"/>
                      </a:lnTo>
                      <a:lnTo>
                        <a:pt x="1484" y="896"/>
                      </a:lnTo>
                      <a:lnTo>
                        <a:pt x="1480" y="896"/>
                      </a:lnTo>
                      <a:lnTo>
                        <a:pt x="1477" y="898"/>
                      </a:lnTo>
                      <a:lnTo>
                        <a:pt x="1473" y="899"/>
                      </a:lnTo>
                      <a:lnTo>
                        <a:pt x="1468" y="902"/>
                      </a:lnTo>
                      <a:lnTo>
                        <a:pt x="1462" y="905"/>
                      </a:lnTo>
                      <a:lnTo>
                        <a:pt x="1466" y="906"/>
                      </a:lnTo>
                      <a:lnTo>
                        <a:pt x="1469" y="907"/>
                      </a:lnTo>
                      <a:lnTo>
                        <a:pt x="1477" y="906"/>
                      </a:lnTo>
                      <a:lnTo>
                        <a:pt x="1484" y="905"/>
                      </a:lnTo>
                      <a:lnTo>
                        <a:pt x="1487" y="906"/>
                      </a:lnTo>
                      <a:lnTo>
                        <a:pt x="1491" y="906"/>
                      </a:lnTo>
                      <a:lnTo>
                        <a:pt x="1495" y="923"/>
                      </a:lnTo>
                      <a:close/>
                      <a:moveTo>
                        <a:pt x="1808" y="848"/>
                      </a:moveTo>
                      <a:lnTo>
                        <a:pt x="1808" y="848"/>
                      </a:lnTo>
                      <a:lnTo>
                        <a:pt x="1800" y="846"/>
                      </a:lnTo>
                      <a:lnTo>
                        <a:pt x="1790" y="845"/>
                      </a:lnTo>
                      <a:lnTo>
                        <a:pt x="1785" y="845"/>
                      </a:lnTo>
                      <a:lnTo>
                        <a:pt x="1779" y="848"/>
                      </a:lnTo>
                      <a:lnTo>
                        <a:pt x="1775" y="852"/>
                      </a:lnTo>
                      <a:lnTo>
                        <a:pt x="1769" y="856"/>
                      </a:lnTo>
                      <a:lnTo>
                        <a:pt x="1767" y="862"/>
                      </a:lnTo>
                      <a:lnTo>
                        <a:pt x="1765" y="863"/>
                      </a:lnTo>
                      <a:lnTo>
                        <a:pt x="1762" y="866"/>
                      </a:lnTo>
                      <a:lnTo>
                        <a:pt x="1762" y="869"/>
                      </a:lnTo>
                      <a:lnTo>
                        <a:pt x="1762" y="871"/>
                      </a:lnTo>
                      <a:lnTo>
                        <a:pt x="1774" y="874"/>
                      </a:lnTo>
                      <a:lnTo>
                        <a:pt x="1780" y="874"/>
                      </a:lnTo>
                      <a:lnTo>
                        <a:pt x="1786" y="873"/>
                      </a:lnTo>
                      <a:lnTo>
                        <a:pt x="1776" y="862"/>
                      </a:lnTo>
                      <a:lnTo>
                        <a:pt x="1793" y="855"/>
                      </a:lnTo>
                      <a:lnTo>
                        <a:pt x="1803" y="860"/>
                      </a:lnTo>
                      <a:lnTo>
                        <a:pt x="1808" y="862"/>
                      </a:lnTo>
                      <a:lnTo>
                        <a:pt x="1812" y="862"/>
                      </a:lnTo>
                      <a:lnTo>
                        <a:pt x="1816" y="862"/>
                      </a:lnTo>
                      <a:lnTo>
                        <a:pt x="1821" y="860"/>
                      </a:lnTo>
                      <a:lnTo>
                        <a:pt x="1823" y="859"/>
                      </a:lnTo>
                      <a:lnTo>
                        <a:pt x="1826" y="856"/>
                      </a:lnTo>
                      <a:lnTo>
                        <a:pt x="1808" y="848"/>
                      </a:lnTo>
                      <a:close/>
                      <a:moveTo>
                        <a:pt x="444" y="547"/>
                      </a:moveTo>
                      <a:lnTo>
                        <a:pt x="444" y="547"/>
                      </a:lnTo>
                      <a:lnTo>
                        <a:pt x="437" y="560"/>
                      </a:lnTo>
                      <a:lnTo>
                        <a:pt x="435" y="564"/>
                      </a:lnTo>
                      <a:lnTo>
                        <a:pt x="431" y="565"/>
                      </a:lnTo>
                      <a:lnTo>
                        <a:pt x="407" y="572"/>
                      </a:lnTo>
                      <a:lnTo>
                        <a:pt x="407" y="578"/>
                      </a:lnTo>
                      <a:lnTo>
                        <a:pt x="406" y="585"/>
                      </a:lnTo>
                      <a:lnTo>
                        <a:pt x="404" y="586"/>
                      </a:lnTo>
                      <a:lnTo>
                        <a:pt x="403" y="589"/>
                      </a:lnTo>
                      <a:lnTo>
                        <a:pt x="400" y="590"/>
                      </a:lnTo>
                      <a:lnTo>
                        <a:pt x="396" y="592"/>
                      </a:lnTo>
                      <a:lnTo>
                        <a:pt x="393" y="593"/>
                      </a:lnTo>
                      <a:lnTo>
                        <a:pt x="390" y="596"/>
                      </a:lnTo>
                      <a:lnTo>
                        <a:pt x="386" y="601"/>
                      </a:lnTo>
                      <a:lnTo>
                        <a:pt x="397" y="604"/>
                      </a:lnTo>
                      <a:lnTo>
                        <a:pt x="406" y="603"/>
                      </a:lnTo>
                      <a:lnTo>
                        <a:pt x="414" y="599"/>
                      </a:lnTo>
                      <a:lnTo>
                        <a:pt x="422" y="592"/>
                      </a:lnTo>
                      <a:lnTo>
                        <a:pt x="422" y="590"/>
                      </a:lnTo>
                      <a:lnTo>
                        <a:pt x="418" y="585"/>
                      </a:lnTo>
                      <a:lnTo>
                        <a:pt x="418" y="582"/>
                      </a:lnTo>
                      <a:lnTo>
                        <a:pt x="421" y="579"/>
                      </a:lnTo>
                      <a:lnTo>
                        <a:pt x="425" y="575"/>
                      </a:lnTo>
                      <a:lnTo>
                        <a:pt x="431" y="572"/>
                      </a:lnTo>
                      <a:lnTo>
                        <a:pt x="437" y="569"/>
                      </a:lnTo>
                      <a:lnTo>
                        <a:pt x="442" y="565"/>
                      </a:lnTo>
                      <a:lnTo>
                        <a:pt x="446" y="560"/>
                      </a:lnTo>
                      <a:lnTo>
                        <a:pt x="450" y="553"/>
                      </a:lnTo>
                      <a:lnTo>
                        <a:pt x="449" y="551"/>
                      </a:lnTo>
                      <a:lnTo>
                        <a:pt x="444" y="547"/>
                      </a:lnTo>
                      <a:close/>
                      <a:moveTo>
                        <a:pt x="1643" y="848"/>
                      </a:moveTo>
                      <a:lnTo>
                        <a:pt x="1643" y="848"/>
                      </a:lnTo>
                      <a:lnTo>
                        <a:pt x="1645" y="851"/>
                      </a:lnTo>
                      <a:lnTo>
                        <a:pt x="1648" y="852"/>
                      </a:lnTo>
                      <a:lnTo>
                        <a:pt x="1650" y="852"/>
                      </a:lnTo>
                      <a:lnTo>
                        <a:pt x="1656" y="851"/>
                      </a:lnTo>
                      <a:lnTo>
                        <a:pt x="1660" y="851"/>
                      </a:lnTo>
                      <a:lnTo>
                        <a:pt x="1670" y="853"/>
                      </a:lnTo>
                      <a:lnTo>
                        <a:pt x="1679" y="856"/>
                      </a:lnTo>
                      <a:lnTo>
                        <a:pt x="1684" y="856"/>
                      </a:lnTo>
                      <a:lnTo>
                        <a:pt x="1688" y="856"/>
                      </a:lnTo>
                      <a:lnTo>
                        <a:pt x="1695" y="852"/>
                      </a:lnTo>
                      <a:lnTo>
                        <a:pt x="1703" y="845"/>
                      </a:lnTo>
                      <a:lnTo>
                        <a:pt x="1675" y="841"/>
                      </a:lnTo>
                      <a:lnTo>
                        <a:pt x="1677" y="835"/>
                      </a:lnTo>
                      <a:lnTo>
                        <a:pt x="1675" y="831"/>
                      </a:lnTo>
                      <a:lnTo>
                        <a:pt x="1674" y="826"/>
                      </a:lnTo>
                      <a:lnTo>
                        <a:pt x="1671" y="821"/>
                      </a:lnTo>
                      <a:lnTo>
                        <a:pt x="1666" y="824"/>
                      </a:lnTo>
                      <a:lnTo>
                        <a:pt x="1661" y="828"/>
                      </a:lnTo>
                      <a:lnTo>
                        <a:pt x="1660" y="833"/>
                      </a:lnTo>
                      <a:lnTo>
                        <a:pt x="1660" y="837"/>
                      </a:lnTo>
                      <a:lnTo>
                        <a:pt x="1643" y="848"/>
                      </a:lnTo>
                      <a:close/>
                      <a:moveTo>
                        <a:pt x="1234" y="612"/>
                      </a:moveTo>
                      <a:lnTo>
                        <a:pt x="1234" y="612"/>
                      </a:lnTo>
                      <a:lnTo>
                        <a:pt x="1227" y="610"/>
                      </a:lnTo>
                      <a:lnTo>
                        <a:pt x="1213" y="608"/>
                      </a:lnTo>
                      <a:lnTo>
                        <a:pt x="1199" y="607"/>
                      </a:lnTo>
                      <a:lnTo>
                        <a:pt x="1185" y="608"/>
                      </a:lnTo>
                      <a:lnTo>
                        <a:pt x="1173" y="610"/>
                      </a:lnTo>
                      <a:lnTo>
                        <a:pt x="1169" y="611"/>
                      </a:lnTo>
                      <a:lnTo>
                        <a:pt x="1166" y="614"/>
                      </a:lnTo>
                      <a:lnTo>
                        <a:pt x="1166" y="618"/>
                      </a:lnTo>
                      <a:lnTo>
                        <a:pt x="1169" y="622"/>
                      </a:lnTo>
                      <a:lnTo>
                        <a:pt x="1178" y="622"/>
                      </a:lnTo>
                      <a:lnTo>
                        <a:pt x="1188" y="623"/>
                      </a:lnTo>
                      <a:lnTo>
                        <a:pt x="1196" y="623"/>
                      </a:lnTo>
                      <a:lnTo>
                        <a:pt x="1203" y="622"/>
                      </a:lnTo>
                      <a:lnTo>
                        <a:pt x="1220" y="619"/>
                      </a:lnTo>
                      <a:lnTo>
                        <a:pt x="1225" y="617"/>
                      </a:lnTo>
                      <a:lnTo>
                        <a:pt x="1234" y="612"/>
                      </a:lnTo>
                      <a:close/>
                      <a:moveTo>
                        <a:pt x="2124" y="312"/>
                      </a:moveTo>
                      <a:lnTo>
                        <a:pt x="2124" y="312"/>
                      </a:lnTo>
                      <a:lnTo>
                        <a:pt x="2093" y="326"/>
                      </a:lnTo>
                      <a:lnTo>
                        <a:pt x="2103" y="329"/>
                      </a:lnTo>
                      <a:lnTo>
                        <a:pt x="2113" y="331"/>
                      </a:lnTo>
                      <a:lnTo>
                        <a:pt x="2122" y="333"/>
                      </a:lnTo>
                      <a:lnTo>
                        <a:pt x="2134" y="331"/>
                      </a:lnTo>
                      <a:lnTo>
                        <a:pt x="2132" y="344"/>
                      </a:lnTo>
                      <a:lnTo>
                        <a:pt x="2135" y="345"/>
                      </a:lnTo>
                      <a:lnTo>
                        <a:pt x="2139" y="338"/>
                      </a:lnTo>
                      <a:lnTo>
                        <a:pt x="2143" y="331"/>
                      </a:lnTo>
                      <a:lnTo>
                        <a:pt x="2150" y="326"/>
                      </a:lnTo>
                      <a:lnTo>
                        <a:pt x="2158" y="322"/>
                      </a:lnTo>
                      <a:lnTo>
                        <a:pt x="2152" y="317"/>
                      </a:lnTo>
                      <a:lnTo>
                        <a:pt x="2145" y="317"/>
                      </a:lnTo>
                      <a:lnTo>
                        <a:pt x="2139" y="317"/>
                      </a:lnTo>
                      <a:lnTo>
                        <a:pt x="2135" y="320"/>
                      </a:lnTo>
                      <a:lnTo>
                        <a:pt x="2124" y="312"/>
                      </a:lnTo>
                      <a:close/>
                      <a:moveTo>
                        <a:pt x="414" y="1065"/>
                      </a:moveTo>
                      <a:lnTo>
                        <a:pt x="414" y="1065"/>
                      </a:lnTo>
                      <a:lnTo>
                        <a:pt x="414" y="1062"/>
                      </a:lnTo>
                      <a:lnTo>
                        <a:pt x="401" y="1062"/>
                      </a:lnTo>
                      <a:lnTo>
                        <a:pt x="389" y="1060"/>
                      </a:lnTo>
                      <a:lnTo>
                        <a:pt x="377" y="1058"/>
                      </a:lnTo>
                      <a:lnTo>
                        <a:pt x="370" y="1058"/>
                      </a:lnTo>
                      <a:lnTo>
                        <a:pt x="363" y="1060"/>
                      </a:lnTo>
                      <a:lnTo>
                        <a:pt x="359" y="1072"/>
                      </a:lnTo>
                      <a:lnTo>
                        <a:pt x="377" y="1069"/>
                      </a:lnTo>
                      <a:lnTo>
                        <a:pt x="385" y="1080"/>
                      </a:lnTo>
                      <a:lnTo>
                        <a:pt x="379" y="1087"/>
                      </a:lnTo>
                      <a:lnTo>
                        <a:pt x="385" y="1093"/>
                      </a:lnTo>
                      <a:lnTo>
                        <a:pt x="388" y="1094"/>
                      </a:lnTo>
                      <a:lnTo>
                        <a:pt x="393" y="1093"/>
                      </a:lnTo>
                      <a:lnTo>
                        <a:pt x="395" y="1087"/>
                      </a:lnTo>
                      <a:lnTo>
                        <a:pt x="395" y="1080"/>
                      </a:lnTo>
                      <a:lnTo>
                        <a:pt x="395" y="1073"/>
                      </a:lnTo>
                      <a:lnTo>
                        <a:pt x="396" y="1071"/>
                      </a:lnTo>
                      <a:lnTo>
                        <a:pt x="401" y="1068"/>
                      </a:lnTo>
                      <a:lnTo>
                        <a:pt x="410" y="1067"/>
                      </a:lnTo>
                      <a:lnTo>
                        <a:pt x="414" y="1065"/>
                      </a:lnTo>
                      <a:close/>
                      <a:moveTo>
                        <a:pt x="1771" y="65"/>
                      </a:moveTo>
                      <a:lnTo>
                        <a:pt x="1771" y="65"/>
                      </a:lnTo>
                      <a:lnTo>
                        <a:pt x="1765" y="57"/>
                      </a:lnTo>
                      <a:lnTo>
                        <a:pt x="1761" y="52"/>
                      </a:lnTo>
                      <a:lnTo>
                        <a:pt x="1756" y="46"/>
                      </a:lnTo>
                      <a:lnTo>
                        <a:pt x="1747" y="43"/>
                      </a:lnTo>
                      <a:lnTo>
                        <a:pt x="1744" y="43"/>
                      </a:lnTo>
                      <a:lnTo>
                        <a:pt x="1740" y="45"/>
                      </a:lnTo>
                      <a:lnTo>
                        <a:pt x="1738" y="46"/>
                      </a:lnTo>
                      <a:lnTo>
                        <a:pt x="1736" y="47"/>
                      </a:lnTo>
                      <a:lnTo>
                        <a:pt x="1733" y="54"/>
                      </a:lnTo>
                      <a:lnTo>
                        <a:pt x="1732" y="61"/>
                      </a:lnTo>
                      <a:lnTo>
                        <a:pt x="1731" y="67"/>
                      </a:lnTo>
                      <a:lnTo>
                        <a:pt x="1728" y="71"/>
                      </a:lnTo>
                      <a:lnTo>
                        <a:pt x="1722" y="77"/>
                      </a:lnTo>
                      <a:lnTo>
                        <a:pt x="1739" y="74"/>
                      </a:lnTo>
                      <a:lnTo>
                        <a:pt x="1746" y="57"/>
                      </a:lnTo>
                      <a:lnTo>
                        <a:pt x="1750" y="59"/>
                      </a:lnTo>
                      <a:lnTo>
                        <a:pt x="1753" y="60"/>
                      </a:lnTo>
                      <a:lnTo>
                        <a:pt x="1756" y="63"/>
                      </a:lnTo>
                      <a:lnTo>
                        <a:pt x="1757" y="67"/>
                      </a:lnTo>
                      <a:lnTo>
                        <a:pt x="1757" y="74"/>
                      </a:lnTo>
                      <a:lnTo>
                        <a:pt x="1760" y="77"/>
                      </a:lnTo>
                      <a:lnTo>
                        <a:pt x="1764" y="78"/>
                      </a:lnTo>
                      <a:lnTo>
                        <a:pt x="1771" y="65"/>
                      </a:lnTo>
                      <a:close/>
                      <a:moveTo>
                        <a:pt x="896" y="816"/>
                      </a:moveTo>
                      <a:lnTo>
                        <a:pt x="896" y="816"/>
                      </a:lnTo>
                      <a:lnTo>
                        <a:pt x="894" y="819"/>
                      </a:lnTo>
                      <a:lnTo>
                        <a:pt x="892" y="821"/>
                      </a:lnTo>
                      <a:lnTo>
                        <a:pt x="887" y="821"/>
                      </a:lnTo>
                      <a:lnTo>
                        <a:pt x="883" y="821"/>
                      </a:lnTo>
                      <a:lnTo>
                        <a:pt x="881" y="821"/>
                      </a:lnTo>
                      <a:lnTo>
                        <a:pt x="878" y="821"/>
                      </a:lnTo>
                      <a:lnTo>
                        <a:pt x="871" y="824"/>
                      </a:lnTo>
                      <a:lnTo>
                        <a:pt x="865" y="827"/>
                      </a:lnTo>
                      <a:lnTo>
                        <a:pt x="858" y="827"/>
                      </a:lnTo>
                      <a:lnTo>
                        <a:pt x="851" y="827"/>
                      </a:lnTo>
                      <a:lnTo>
                        <a:pt x="850" y="828"/>
                      </a:lnTo>
                      <a:lnTo>
                        <a:pt x="858" y="834"/>
                      </a:lnTo>
                      <a:lnTo>
                        <a:pt x="865" y="838"/>
                      </a:lnTo>
                      <a:lnTo>
                        <a:pt x="872" y="839"/>
                      </a:lnTo>
                      <a:lnTo>
                        <a:pt x="879" y="841"/>
                      </a:lnTo>
                      <a:lnTo>
                        <a:pt x="886" y="839"/>
                      </a:lnTo>
                      <a:lnTo>
                        <a:pt x="893" y="837"/>
                      </a:lnTo>
                      <a:lnTo>
                        <a:pt x="911" y="827"/>
                      </a:lnTo>
                      <a:lnTo>
                        <a:pt x="896" y="816"/>
                      </a:lnTo>
                      <a:close/>
                      <a:moveTo>
                        <a:pt x="1265" y="374"/>
                      </a:moveTo>
                      <a:lnTo>
                        <a:pt x="1265" y="374"/>
                      </a:lnTo>
                      <a:lnTo>
                        <a:pt x="1242" y="351"/>
                      </a:lnTo>
                      <a:lnTo>
                        <a:pt x="1227" y="363"/>
                      </a:lnTo>
                      <a:lnTo>
                        <a:pt x="1231" y="365"/>
                      </a:lnTo>
                      <a:lnTo>
                        <a:pt x="1235" y="366"/>
                      </a:lnTo>
                      <a:lnTo>
                        <a:pt x="1239" y="370"/>
                      </a:lnTo>
                      <a:lnTo>
                        <a:pt x="1241" y="376"/>
                      </a:lnTo>
                      <a:lnTo>
                        <a:pt x="1242" y="381"/>
                      </a:lnTo>
                      <a:lnTo>
                        <a:pt x="1228" y="385"/>
                      </a:lnTo>
                      <a:lnTo>
                        <a:pt x="1231" y="389"/>
                      </a:lnTo>
                      <a:lnTo>
                        <a:pt x="1234" y="391"/>
                      </a:lnTo>
                      <a:lnTo>
                        <a:pt x="1236" y="391"/>
                      </a:lnTo>
                      <a:lnTo>
                        <a:pt x="1241" y="391"/>
                      </a:lnTo>
                      <a:lnTo>
                        <a:pt x="1246" y="389"/>
                      </a:lnTo>
                      <a:lnTo>
                        <a:pt x="1249" y="389"/>
                      </a:lnTo>
                      <a:lnTo>
                        <a:pt x="1252" y="391"/>
                      </a:lnTo>
                      <a:lnTo>
                        <a:pt x="1254" y="387"/>
                      </a:lnTo>
                      <a:lnTo>
                        <a:pt x="1256" y="383"/>
                      </a:lnTo>
                      <a:lnTo>
                        <a:pt x="1260" y="378"/>
                      </a:lnTo>
                      <a:lnTo>
                        <a:pt x="1265" y="374"/>
                      </a:lnTo>
                      <a:close/>
                      <a:moveTo>
                        <a:pt x="367" y="938"/>
                      </a:moveTo>
                      <a:lnTo>
                        <a:pt x="367" y="938"/>
                      </a:lnTo>
                      <a:lnTo>
                        <a:pt x="382" y="931"/>
                      </a:lnTo>
                      <a:lnTo>
                        <a:pt x="403" y="921"/>
                      </a:lnTo>
                      <a:lnTo>
                        <a:pt x="413" y="917"/>
                      </a:lnTo>
                      <a:lnTo>
                        <a:pt x="418" y="917"/>
                      </a:lnTo>
                      <a:lnTo>
                        <a:pt x="425" y="916"/>
                      </a:lnTo>
                      <a:lnTo>
                        <a:pt x="428" y="916"/>
                      </a:lnTo>
                      <a:lnTo>
                        <a:pt x="429" y="914"/>
                      </a:lnTo>
                      <a:lnTo>
                        <a:pt x="431" y="911"/>
                      </a:lnTo>
                      <a:lnTo>
                        <a:pt x="429" y="909"/>
                      </a:lnTo>
                      <a:lnTo>
                        <a:pt x="388" y="911"/>
                      </a:lnTo>
                      <a:lnTo>
                        <a:pt x="385" y="921"/>
                      </a:lnTo>
                      <a:lnTo>
                        <a:pt x="382" y="923"/>
                      </a:lnTo>
                      <a:lnTo>
                        <a:pt x="378" y="923"/>
                      </a:lnTo>
                      <a:lnTo>
                        <a:pt x="370" y="921"/>
                      </a:lnTo>
                      <a:lnTo>
                        <a:pt x="365" y="920"/>
                      </a:lnTo>
                      <a:lnTo>
                        <a:pt x="363" y="920"/>
                      </a:lnTo>
                      <a:lnTo>
                        <a:pt x="359" y="923"/>
                      </a:lnTo>
                      <a:lnTo>
                        <a:pt x="356" y="927"/>
                      </a:lnTo>
                      <a:lnTo>
                        <a:pt x="367" y="938"/>
                      </a:lnTo>
                      <a:close/>
                      <a:moveTo>
                        <a:pt x="966" y="767"/>
                      </a:moveTo>
                      <a:lnTo>
                        <a:pt x="966" y="767"/>
                      </a:lnTo>
                      <a:lnTo>
                        <a:pt x="968" y="766"/>
                      </a:lnTo>
                      <a:lnTo>
                        <a:pt x="965" y="763"/>
                      </a:lnTo>
                      <a:lnTo>
                        <a:pt x="962" y="762"/>
                      </a:lnTo>
                      <a:lnTo>
                        <a:pt x="957" y="762"/>
                      </a:lnTo>
                      <a:lnTo>
                        <a:pt x="954" y="762"/>
                      </a:lnTo>
                      <a:lnTo>
                        <a:pt x="953" y="762"/>
                      </a:lnTo>
                      <a:lnTo>
                        <a:pt x="947" y="758"/>
                      </a:lnTo>
                      <a:lnTo>
                        <a:pt x="940" y="756"/>
                      </a:lnTo>
                      <a:lnTo>
                        <a:pt x="933" y="755"/>
                      </a:lnTo>
                      <a:lnTo>
                        <a:pt x="926" y="752"/>
                      </a:lnTo>
                      <a:lnTo>
                        <a:pt x="922" y="752"/>
                      </a:lnTo>
                      <a:lnTo>
                        <a:pt x="918" y="751"/>
                      </a:lnTo>
                      <a:lnTo>
                        <a:pt x="911" y="752"/>
                      </a:lnTo>
                      <a:lnTo>
                        <a:pt x="896" y="758"/>
                      </a:lnTo>
                      <a:lnTo>
                        <a:pt x="900" y="759"/>
                      </a:lnTo>
                      <a:lnTo>
                        <a:pt x="904" y="761"/>
                      </a:lnTo>
                      <a:lnTo>
                        <a:pt x="908" y="765"/>
                      </a:lnTo>
                      <a:lnTo>
                        <a:pt x="912" y="770"/>
                      </a:lnTo>
                      <a:lnTo>
                        <a:pt x="917" y="776"/>
                      </a:lnTo>
                      <a:lnTo>
                        <a:pt x="921" y="766"/>
                      </a:lnTo>
                      <a:lnTo>
                        <a:pt x="966" y="767"/>
                      </a:lnTo>
                      <a:close/>
                      <a:moveTo>
                        <a:pt x="533" y="918"/>
                      </a:moveTo>
                      <a:lnTo>
                        <a:pt x="533" y="918"/>
                      </a:lnTo>
                      <a:lnTo>
                        <a:pt x="539" y="923"/>
                      </a:lnTo>
                      <a:lnTo>
                        <a:pt x="543" y="924"/>
                      </a:lnTo>
                      <a:lnTo>
                        <a:pt x="548" y="925"/>
                      </a:lnTo>
                      <a:lnTo>
                        <a:pt x="559" y="925"/>
                      </a:lnTo>
                      <a:lnTo>
                        <a:pt x="569" y="927"/>
                      </a:lnTo>
                      <a:lnTo>
                        <a:pt x="575" y="928"/>
                      </a:lnTo>
                      <a:lnTo>
                        <a:pt x="579" y="931"/>
                      </a:lnTo>
                      <a:lnTo>
                        <a:pt x="581" y="929"/>
                      </a:lnTo>
                      <a:lnTo>
                        <a:pt x="586" y="928"/>
                      </a:lnTo>
                      <a:lnTo>
                        <a:pt x="584" y="920"/>
                      </a:lnTo>
                      <a:lnTo>
                        <a:pt x="583" y="910"/>
                      </a:lnTo>
                      <a:lnTo>
                        <a:pt x="583" y="909"/>
                      </a:lnTo>
                      <a:lnTo>
                        <a:pt x="580" y="906"/>
                      </a:lnTo>
                      <a:lnTo>
                        <a:pt x="576" y="902"/>
                      </a:lnTo>
                      <a:lnTo>
                        <a:pt x="573" y="903"/>
                      </a:lnTo>
                      <a:lnTo>
                        <a:pt x="570" y="905"/>
                      </a:lnTo>
                      <a:lnTo>
                        <a:pt x="570" y="907"/>
                      </a:lnTo>
                      <a:lnTo>
                        <a:pt x="570" y="910"/>
                      </a:lnTo>
                      <a:lnTo>
                        <a:pt x="569" y="914"/>
                      </a:lnTo>
                      <a:lnTo>
                        <a:pt x="555" y="910"/>
                      </a:lnTo>
                      <a:lnTo>
                        <a:pt x="557" y="911"/>
                      </a:lnTo>
                      <a:lnTo>
                        <a:pt x="533" y="918"/>
                      </a:lnTo>
                      <a:close/>
                      <a:moveTo>
                        <a:pt x="443" y="911"/>
                      </a:moveTo>
                      <a:lnTo>
                        <a:pt x="443" y="911"/>
                      </a:lnTo>
                      <a:lnTo>
                        <a:pt x="442" y="906"/>
                      </a:lnTo>
                      <a:lnTo>
                        <a:pt x="443" y="902"/>
                      </a:lnTo>
                      <a:lnTo>
                        <a:pt x="446" y="899"/>
                      </a:lnTo>
                      <a:lnTo>
                        <a:pt x="450" y="898"/>
                      </a:lnTo>
                      <a:lnTo>
                        <a:pt x="460" y="895"/>
                      </a:lnTo>
                      <a:lnTo>
                        <a:pt x="468" y="891"/>
                      </a:lnTo>
                      <a:lnTo>
                        <a:pt x="467" y="871"/>
                      </a:lnTo>
                      <a:lnTo>
                        <a:pt x="460" y="871"/>
                      </a:lnTo>
                      <a:lnTo>
                        <a:pt x="454" y="873"/>
                      </a:lnTo>
                      <a:lnTo>
                        <a:pt x="446" y="877"/>
                      </a:lnTo>
                      <a:lnTo>
                        <a:pt x="447" y="892"/>
                      </a:lnTo>
                      <a:lnTo>
                        <a:pt x="439" y="892"/>
                      </a:lnTo>
                      <a:lnTo>
                        <a:pt x="433" y="892"/>
                      </a:lnTo>
                      <a:lnTo>
                        <a:pt x="429" y="896"/>
                      </a:lnTo>
                      <a:lnTo>
                        <a:pt x="425" y="903"/>
                      </a:lnTo>
                      <a:lnTo>
                        <a:pt x="443" y="911"/>
                      </a:lnTo>
                      <a:close/>
                      <a:moveTo>
                        <a:pt x="327" y="754"/>
                      </a:moveTo>
                      <a:lnTo>
                        <a:pt x="327" y="754"/>
                      </a:lnTo>
                      <a:lnTo>
                        <a:pt x="316" y="767"/>
                      </a:lnTo>
                      <a:lnTo>
                        <a:pt x="335" y="773"/>
                      </a:lnTo>
                      <a:lnTo>
                        <a:pt x="335" y="779"/>
                      </a:lnTo>
                      <a:lnTo>
                        <a:pt x="336" y="781"/>
                      </a:lnTo>
                      <a:lnTo>
                        <a:pt x="339" y="784"/>
                      </a:lnTo>
                      <a:lnTo>
                        <a:pt x="343" y="785"/>
                      </a:lnTo>
                      <a:lnTo>
                        <a:pt x="364" y="767"/>
                      </a:lnTo>
                      <a:lnTo>
                        <a:pt x="353" y="759"/>
                      </a:lnTo>
                      <a:lnTo>
                        <a:pt x="346" y="762"/>
                      </a:lnTo>
                      <a:lnTo>
                        <a:pt x="339" y="762"/>
                      </a:lnTo>
                      <a:lnTo>
                        <a:pt x="334" y="759"/>
                      </a:lnTo>
                      <a:lnTo>
                        <a:pt x="327" y="754"/>
                      </a:lnTo>
                      <a:close/>
                      <a:moveTo>
                        <a:pt x="197" y="657"/>
                      </a:moveTo>
                      <a:lnTo>
                        <a:pt x="197" y="657"/>
                      </a:lnTo>
                      <a:lnTo>
                        <a:pt x="212" y="661"/>
                      </a:lnTo>
                      <a:lnTo>
                        <a:pt x="216" y="661"/>
                      </a:lnTo>
                      <a:lnTo>
                        <a:pt x="220" y="661"/>
                      </a:lnTo>
                      <a:lnTo>
                        <a:pt x="245" y="651"/>
                      </a:lnTo>
                      <a:lnTo>
                        <a:pt x="234" y="637"/>
                      </a:lnTo>
                      <a:lnTo>
                        <a:pt x="230" y="641"/>
                      </a:lnTo>
                      <a:lnTo>
                        <a:pt x="226" y="644"/>
                      </a:lnTo>
                      <a:lnTo>
                        <a:pt x="221" y="644"/>
                      </a:lnTo>
                      <a:lnTo>
                        <a:pt x="216" y="644"/>
                      </a:lnTo>
                      <a:lnTo>
                        <a:pt x="208" y="641"/>
                      </a:lnTo>
                      <a:lnTo>
                        <a:pt x="203" y="640"/>
                      </a:lnTo>
                      <a:lnTo>
                        <a:pt x="198" y="641"/>
                      </a:lnTo>
                      <a:lnTo>
                        <a:pt x="197" y="657"/>
                      </a:lnTo>
                      <a:close/>
                      <a:moveTo>
                        <a:pt x="399" y="767"/>
                      </a:moveTo>
                      <a:lnTo>
                        <a:pt x="399" y="767"/>
                      </a:lnTo>
                      <a:lnTo>
                        <a:pt x="379" y="773"/>
                      </a:lnTo>
                      <a:lnTo>
                        <a:pt x="364" y="777"/>
                      </a:lnTo>
                      <a:lnTo>
                        <a:pt x="357" y="781"/>
                      </a:lnTo>
                      <a:lnTo>
                        <a:pt x="354" y="784"/>
                      </a:lnTo>
                      <a:lnTo>
                        <a:pt x="352" y="787"/>
                      </a:lnTo>
                      <a:lnTo>
                        <a:pt x="349" y="788"/>
                      </a:lnTo>
                      <a:lnTo>
                        <a:pt x="346" y="790"/>
                      </a:lnTo>
                      <a:lnTo>
                        <a:pt x="341" y="794"/>
                      </a:lnTo>
                      <a:lnTo>
                        <a:pt x="342" y="797"/>
                      </a:lnTo>
                      <a:lnTo>
                        <a:pt x="354" y="794"/>
                      </a:lnTo>
                      <a:lnTo>
                        <a:pt x="361" y="792"/>
                      </a:lnTo>
                      <a:lnTo>
                        <a:pt x="365" y="791"/>
                      </a:lnTo>
                      <a:lnTo>
                        <a:pt x="372" y="787"/>
                      </a:lnTo>
                      <a:lnTo>
                        <a:pt x="378" y="784"/>
                      </a:lnTo>
                      <a:lnTo>
                        <a:pt x="385" y="784"/>
                      </a:lnTo>
                      <a:lnTo>
                        <a:pt x="392" y="787"/>
                      </a:lnTo>
                      <a:lnTo>
                        <a:pt x="396" y="787"/>
                      </a:lnTo>
                      <a:lnTo>
                        <a:pt x="400" y="787"/>
                      </a:lnTo>
                      <a:lnTo>
                        <a:pt x="406" y="785"/>
                      </a:lnTo>
                      <a:lnTo>
                        <a:pt x="411" y="783"/>
                      </a:lnTo>
                      <a:lnTo>
                        <a:pt x="397" y="777"/>
                      </a:lnTo>
                      <a:lnTo>
                        <a:pt x="399" y="767"/>
                      </a:lnTo>
                      <a:close/>
                      <a:moveTo>
                        <a:pt x="731" y="281"/>
                      </a:moveTo>
                      <a:lnTo>
                        <a:pt x="731" y="281"/>
                      </a:lnTo>
                      <a:lnTo>
                        <a:pt x="731" y="279"/>
                      </a:lnTo>
                      <a:lnTo>
                        <a:pt x="730" y="276"/>
                      </a:lnTo>
                      <a:lnTo>
                        <a:pt x="725" y="272"/>
                      </a:lnTo>
                      <a:lnTo>
                        <a:pt x="720" y="268"/>
                      </a:lnTo>
                      <a:lnTo>
                        <a:pt x="716" y="263"/>
                      </a:lnTo>
                      <a:lnTo>
                        <a:pt x="713" y="258"/>
                      </a:lnTo>
                      <a:lnTo>
                        <a:pt x="710" y="257"/>
                      </a:lnTo>
                      <a:lnTo>
                        <a:pt x="703" y="257"/>
                      </a:lnTo>
                      <a:lnTo>
                        <a:pt x="703" y="262"/>
                      </a:lnTo>
                      <a:lnTo>
                        <a:pt x="701" y="266"/>
                      </a:lnTo>
                      <a:lnTo>
                        <a:pt x="696" y="269"/>
                      </a:lnTo>
                      <a:lnTo>
                        <a:pt x="689" y="270"/>
                      </a:lnTo>
                      <a:lnTo>
                        <a:pt x="692" y="284"/>
                      </a:lnTo>
                      <a:lnTo>
                        <a:pt x="731" y="281"/>
                      </a:lnTo>
                      <a:close/>
                      <a:moveTo>
                        <a:pt x="1524" y="806"/>
                      </a:moveTo>
                      <a:lnTo>
                        <a:pt x="1524" y="806"/>
                      </a:lnTo>
                      <a:lnTo>
                        <a:pt x="1523" y="802"/>
                      </a:lnTo>
                      <a:lnTo>
                        <a:pt x="1522" y="801"/>
                      </a:lnTo>
                      <a:lnTo>
                        <a:pt x="1517" y="801"/>
                      </a:lnTo>
                      <a:lnTo>
                        <a:pt x="1512" y="802"/>
                      </a:lnTo>
                      <a:lnTo>
                        <a:pt x="1510" y="798"/>
                      </a:lnTo>
                      <a:lnTo>
                        <a:pt x="1508" y="795"/>
                      </a:lnTo>
                      <a:lnTo>
                        <a:pt x="1504" y="795"/>
                      </a:lnTo>
                      <a:lnTo>
                        <a:pt x="1499" y="795"/>
                      </a:lnTo>
                      <a:lnTo>
                        <a:pt x="1495" y="797"/>
                      </a:lnTo>
                      <a:lnTo>
                        <a:pt x="1492" y="798"/>
                      </a:lnTo>
                      <a:lnTo>
                        <a:pt x="1492" y="802"/>
                      </a:lnTo>
                      <a:lnTo>
                        <a:pt x="1492" y="806"/>
                      </a:lnTo>
                      <a:lnTo>
                        <a:pt x="1505" y="809"/>
                      </a:lnTo>
                      <a:lnTo>
                        <a:pt x="1506" y="821"/>
                      </a:lnTo>
                      <a:lnTo>
                        <a:pt x="1545" y="810"/>
                      </a:lnTo>
                      <a:lnTo>
                        <a:pt x="1541" y="805"/>
                      </a:lnTo>
                      <a:lnTo>
                        <a:pt x="1540" y="802"/>
                      </a:lnTo>
                      <a:lnTo>
                        <a:pt x="1538" y="802"/>
                      </a:lnTo>
                      <a:lnTo>
                        <a:pt x="1531" y="803"/>
                      </a:lnTo>
                      <a:lnTo>
                        <a:pt x="1524" y="806"/>
                      </a:lnTo>
                      <a:close/>
                      <a:moveTo>
                        <a:pt x="1213" y="499"/>
                      </a:moveTo>
                      <a:lnTo>
                        <a:pt x="1213" y="499"/>
                      </a:lnTo>
                      <a:lnTo>
                        <a:pt x="1187" y="521"/>
                      </a:lnTo>
                      <a:lnTo>
                        <a:pt x="1192" y="522"/>
                      </a:lnTo>
                      <a:lnTo>
                        <a:pt x="1198" y="524"/>
                      </a:lnTo>
                      <a:lnTo>
                        <a:pt x="1206" y="522"/>
                      </a:lnTo>
                      <a:lnTo>
                        <a:pt x="1223" y="520"/>
                      </a:lnTo>
                      <a:lnTo>
                        <a:pt x="1232" y="518"/>
                      </a:lnTo>
                      <a:lnTo>
                        <a:pt x="1238" y="515"/>
                      </a:lnTo>
                      <a:lnTo>
                        <a:pt x="1242" y="511"/>
                      </a:lnTo>
                      <a:lnTo>
                        <a:pt x="1213" y="499"/>
                      </a:lnTo>
                      <a:close/>
                      <a:moveTo>
                        <a:pt x="396" y="723"/>
                      </a:moveTo>
                      <a:lnTo>
                        <a:pt x="396" y="723"/>
                      </a:lnTo>
                      <a:lnTo>
                        <a:pt x="388" y="726"/>
                      </a:lnTo>
                      <a:lnTo>
                        <a:pt x="381" y="730"/>
                      </a:lnTo>
                      <a:lnTo>
                        <a:pt x="378" y="733"/>
                      </a:lnTo>
                      <a:lnTo>
                        <a:pt x="377" y="736"/>
                      </a:lnTo>
                      <a:lnTo>
                        <a:pt x="375" y="740"/>
                      </a:lnTo>
                      <a:lnTo>
                        <a:pt x="375" y="744"/>
                      </a:lnTo>
                      <a:lnTo>
                        <a:pt x="371" y="744"/>
                      </a:lnTo>
                      <a:lnTo>
                        <a:pt x="367" y="744"/>
                      </a:lnTo>
                      <a:lnTo>
                        <a:pt x="363" y="745"/>
                      </a:lnTo>
                      <a:lnTo>
                        <a:pt x="361" y="749"/>
                      </a:lnTo>
                      <a:lnTo>
                        <a:pt x="378" y="751"/>
                      </a:lnTo>
                      <a:lnTo>
                        <a:pt x="388" y="752"/>
                      </a:lnTo>
                      <a:lnTo>
                        <a:pt x="397" y="751"/>
                      </a:lnTo>
                      <a:lnTo>
                        <a:pt x="396" y="747"/>
                      </a:lnTo>
                      <a:lnTo>
                        <a:pt x="396" y="743"/>
                      </a:lnTo>
                      <a:lnTo>
                        <a:pt x="397" y="740"/>
                      </a:lnTo>
                      <a:lnTo>
                        <a:pt x="400" y="737"/>
                      </a:lnTo>
                      <a:lnTo>
                        <a:pt x="407" y="734"/>
                      </a:lnTo>
                      <a:lnTo>
                        <a:pt x="417" y="731"/>
                      </a:lnTo>
                      <a:lnTo>
                        <a:pt x="396" y="723"/>
                      </a:lnTo>
                      <a:close/>
                      <a:moveTo>
                        <a:pt x="1602" y="427"/>
                      </a:moveTo>
                      <a:lnTo>
                        <a:pt x="1602" y="427"/>
                      </a:lnTo>
                      <a:lnTo>
                        <a:pt x="1628" y="427"/>
                      </a:lnTo>
                      <a:lnTo>
                        <a:pt x="1631" y="425"/>
                      </a:lnTo>
                      <a:lnTo>
                        <a:pt x="1632" y="424"/>
                      </a:lnTo>
                      <a:lnTo>
                        <a:pt x="1632" y="423"/>
                      </a:lnTo>
                      <a:lnTo>
                        <a:pt x="1634" y="420"/>
                      </a:lnTo>
                      <a:lnTo>
                        <a:pt x="1636" y="417"/>
                      </a:lnTo>
                      <a:lnTo>
                        <a:pt x="1641" y="416"/>
                      </a:lnTo>
                      <a:lnTo>
                        <a:pt x="1646" y="412"/>
                      </a:lnTo>
                      <a:lnTo>
                        <a:pt x="1620" y="410"/>
                      </a:lnTo>
                      <a:lnTo>
                        <a:pt x="1617" y="409"/>
                      </a:lnTo>
                      <a:lnTo>
                        <a:pt x="1614" y="406"/>
                      </a:lnTo>
                      <a:lnTo>
                        <a:pt x="1618" y="402"/>
                      </a:lnTo>
                      <a:lnTo>
                        <a:pt x="1624" y="401"/>
                      </a:lnTo>
                      <a:lnTo>
                        <a:pt x="1623" y="398"/>
                      </a:lnTo>
                      <a:lnTo>
                        <a:pt x="1618" y="398"/>
                      </a:lnTo>
                      <a:lnTo>
                        <a:pt x="1614" y="398"/>
                      </a:lnTo>
                      <a:lnTo>
                        <a:pt x="1609" y="403"/>
                      </a:lnTo>
                      <a:lnTo>
                        <a:pt x="1605" y="410"/>
                      </a:lnTo>
                      <a:lnTo>
                        <a:pt x="1602" y="419"/>
                      </a:lnTo>
                      <a:lnTo>
                        <a:pt x="1602" y="427"/>
                      </a:lnTo>
                      <a:close/>
                      <a:moveTo>
                        <a:pt x="804" y="913"/>
                      </a:moveTo>
                      <a:lnTo>
                        <a:pt x="804" y="913"/>
                      </a:lnTo>
                      <a:lnTo>
                        <a:pt x="815" y="914"/>
                      </a:lnTo>
                      <a:lnTo>
                        <a:pt x="822" y="916"/>
                      </a:lnTo>
                      <a:lnTo>
                        <a:pt x="827" y="917"/>
                      </a:lnTo>
                      <a:lnTo>
                        <a:pt x="831" y="921"/>
                      </a:lnTo>
                      <a:lnTo>
                        <a:pt x="833" y="918"/>
                      </a:lnTo>
                      <a:lnTo>
                        <a:pt x="836" y="914"/>
                      </a:lnTo>
                      <a:lnTo>
                        <a:pt x="838" y="907"/>
                      </a:lnTo>
                      <a:lnTo>
                        <a:pt x="840" y="899"/>
                      </a:lnTo>
                      <a:lnTo>
                        <a:pt x="842" y="896"/>
                      </a:lnTo>
                      <a:lnTo>
                        <a:pt x="846" y="892"/>
                      </a:lnTo>
                      <a:lnTo>
                        <a:pt x="824" y="891"/>
                      </a:lnTo>
                      <a:lnTo>
                        <a:pt x="804" y="913"/>
                      </a:lnTo>
                      <a:close/>
                      <a:moveTo>
                        <a:pt x="626" y="1011"/>
                      </a:moveTo>
                      <a:lnTo>
                        <a:pt x="626" y="1011"/>
                      </a:lnTo>
                      <a:lnTo>
                        <a:pt x="627" y="1006"/>
                      </a:lnTo>
                      <a:lnTo>
                        <a:pt x="627" y="1000"/>
                      </a:lnTo>
                      <a:lnTo>
                        <a:pt x="624" y="992"/>
                      </a:lnTo>
                      <a:lnTo>
                        <a:pt x="620" y="983"/>
                      </a:lnTo>
                      <a:lnTo>
                        <a:pt x="617" y="979"/>
                      </a:lnTo>
                      <a:lnTo>
                        <a:pt x="615" y="978"/>
                      </a:lnTo>
                      <a:lnTo>
                        <a:pt x="612" y="979"/>
                      </a:lnTo>
                      <a:lnTo>
                        <a:pt x="609" y="982"/>
                      </a:lnTo>
                      <a:lnTo>
                        <a:pt x="608" y="983"/>
                      </a:lnTo>
                      <a:lnTo>
                        <a:pt x="606" y="983"/>
                      </a:lnTo>
                      <a:lnTo>
                        <a:pt x="604" y="982"/>
                      </a:lnTo>
                      <a:lnTo>
                        <a:pt x="598" y="982"/>
                      </a:lnTo>
                      <a:lnTo>
                        <a:pt x="594" y="982"/>
                      </a:lnTo>
                      <a:lnTo>
                        <a:pt x="591" y="985"/>
                      </a:lnTo>
                      <a:lnTo>
                        <a:pt x="587" y="990"/>
                      </a:lnTo>
                      <a:lnTo>
                        <a:pt x="626" y="1011"/>
                      </a:lnTo>
                      <a:close/>
                      <a:moveTo>
                        <a:pt x="1954" y="329"/>
                      </a:moveTo>
                      <a:lnTo>
                        <a:pt x="1954" y="329"/>
                      </a:lnTo>
                      <a:lnTo>
                        <a:pt x="1942" y="327"/>
                      </a:lnTo>
                      <a:lnTo>
                        <a:pt x="1934" y="326"/>
                      </a:lnTo>
                      <a:lnTo>
                        <a:pt x="1927" y="323"/>
                      </a:lnTo>
                      <a:lnTo>
                        <a:pt x="1922" y="322"/>
                      </a:lnTo>
                      <a:lnTo>
                        <a:pt x="1918" y="323"/>
                      </a:lnTo>
                      <a:lnTo>
                        <a:pt x="1911" y="329"/>
                      </a:lnTo>
                      <a:lnTo>
                        <a:pt x="1912" y="331"/>
                      </a:lnTo>
                      <a:lnTo>
                        <a:pt x="1915" y="334"/>
                      </a:lnTo>
                      <a:lnTo>
                        <a:pt x="1918" y="334"/>
                      </a:lnTo>
                      <a:lnTo>
                        <a:pt x="1920" y="335"/>
                      </a:lnTo>
                      <a:lnTo>
                        <a:pt x="1934" y="335"/>
                      </a:lnTo>
                      <a:lnTo>
                        <a:pt x="1934" y="344"/>
                      </a:lnTo>
                      <a:lnTo>
                        <a:pt x="1934" y="347"/>
                      </a:lnTo>
                      <a:lnTo>
                        <a:pt x="1934" y="351"/>
                      </a:lnTo>
                      <a:lnTo>
                        <a:pt x="1937" y="353"/>
                      </a:lnTo>
                      <a:lnTo>
                        <a:pt x="1940" y="355"/>
                      </a:lnTo>
                      <a:lnTo>
                        <a:pt x="1944" y="355"/>
                      </a:lnTo>
                      <a:lnTo>
                        <a:pt x="1947" y="353"/>
                      </a:lnTo>
                      <a:lnTo>
                        <a:pt x="1954" y="329"/>
                      </a:lnTo>
                      <a:close/>
                      <a:moveTo>
                        <a:pt x="593" y="852"/>
                      </a:moveTo>
                      <a:lnTo>
                        <a:pt x="593" y="852"/>
                      </a:lnTo>
                      <a:lnTo>
                        <a:pt x="586" y="849"/>
                      </a:lnTo>
                      <a:lnTo>
                        <a:pt x="580" y="848"/>
                      </a:lnTo>
                      <a:lnTo>
                        <a:pt x="573" y="848"/>
                      </a:lnTo>
                      <a:lnTo>
                        <a:pt x="568" y="851"/>
                      </a:lnTo>
                      <a:lnTo>
                        <a:pt x="566" y="853"/>
                      </a:lnTo>
                      <a:lnTo>
                        <a:pt x="563" y="856"/>
                      </a:lnTo>
                      <a:lnTo>
                        <a:pt x="561" y="863"/>
                      </a:lnTo>
                      <a:lnTo>
                        <a:pt x="561" y="866"/>
                      </a:lnTo>
                      <a:lnTo>
                        <a:pt x="562" y="867"/>
                      </a:lnTo>
                      <a:lnTo>
                        <a:pt x="586" y="869"/>
                      </a:lnTo>
                      <a:lnTo>
                        <a:pt x="581" y="881"/>
                      </a:lnTo>
                      <a:lnTo>
                        <a:pt x="587" y="881"/>
                      </a:lnTo>
                      <a:lnTo>
                        <a:pt x="591" y="880"/>
                      </a:lnTo>
                      <a:lnTo>
                        <a:pt x="595" y="878"/>
                      </a:lnTo>
                      <a:lnTo>
                        <a:pt x="599" y="875"/>
                      </a:lnTo>
                      <a:lnTo>
                        <a:pt x="595" y="873"/>
                      </a:lnTo>
                      <a:lnTo>
                        <a:pt x="593" y="871"/>
                      </a:lnTo>
                      <a:lnTo>
                        <a:pt x="590" y="869"/>
                      </a:lnTo>
                      <a:lnTo>
                        <a:pt x="590" y="866"/>
                      </a:lnTo>
                      <a:lnTo>
                        <a:pt x="590" y="859"/>
                      </a:lnTo>
                      <a:lnTo>
                        <a:pt x="593" y="852"/>
                      </a:lnTo>
                      <a:close/>
                      <a:moveTo>
                        <a:pt x="544" y="884"/>
                      </a:moveTo>
                      <a:lnTo>
                        <a:pt x="544" y="884"/>
                      </a:lnTo>
                      <a:lnTo>
                        <a:pt x="543" y="880"/>
                      </a:lnTo>
                      <a:lnTo>
                        <a:pt x="543" y="877"/>
                      </a:lnTo>
                      <a:lnTo>
                        <a:pt x="543" y="873"/>
                      </a:lnTo>
                      <a:lnTo>
                        <a:pt x="541" y="871"/>
                      </a:lnTo>
                      <a:lnTo>
                        <a:pt x="539" y="871"/>
                      </a:lnTo>
                      <a:lnTo>
                        <a:pt x="532" y="885"/>
                      </a:lnTo>
                      <a:lnTo>
                        <a:pt x="523" y="881"/>
                      </a:lnTo>
                      <a:lnTo>
                        <a:pt x="518" y="880"/>
                      </a:lnTo>
                      <a:lnTo>
                        <a:pt x="514" y="889"/>
                      </a:lnTo>
                      <a:lnTo>
                        <a:pt x="512" y="892"/>
                      </a:lnTo>
                      <a:lnTo>
                        <a:pt x="512" y="895"/>
                      </a:lnTo>
                      <a:lnTo>
                        <a:pt x="514" y="896"/>
                      </a:lnTo>
                      <a:lnTo>
                        <a:pt x="515" y="899"/>
                      </a:lnTo>
                      <a:lnTo>
                        <a:pt x="523" y="903"/>
                      </a:lnTo>
                      <a:lnTo>
                        <a:pt x="527" y="900"/>
                      </a:lnTo>
                      <a:lnTo>
                        <a:pt x="532" y="899"/>
                      </a:lnTo>
                      <a:lnTo>
                        <a:pt x="537" y="899"/>
                      </a:lnTo>
                      <a:lnTo>
                        <a:pt x="541" y="900"/>
                      </a:lnTo>
                      <a:lnTo>
                        <a:pt x="551" y="887"/>
                      </a:lnTo>
                      <a:lnTo>
                        <a:pt x="544" y="884"/>
                      </a:lnTo>
                      <a:close/>
                      <a:moveTo>
                        <a:pt x="1600" y="817"/>
                      </a:moveTo>
                      <a:lnTo>
                        <a:pt x="1600" y="817"/>
                      </a:lnTo>
                      <a:lnTo>
                        <a:pt x="1625" y="817"/>
                      </a:lnTo>
                      <a:lnTo>
                        <a:pt x="1628" y="806"/>
                      </a:lnTo>
                      <a:lnTo>
                        <a:pt x="1624" y="803"/>
                      </a:lnTo>
                      <a:lnTo>
                        <a:pt x="1618" y="802"/>
                      </a:lnTo>
                      <a:lnTo>
                        <a:pt x="1609" y="801"/>
                      </a:lnTo>
                      <a:lnTo>
                        <a:pt x="1599" y="798"/>
                      </a:lnTo>
                      <a:lnTo>
                        <a:pt x="1591" y="794"/>
                      </a:lnTo>
                      <a:lnTo>
                        <a:pt x="1587" y="797"/>
                      </a:lnTo>
                      <a:lnTo>
                        <a:pt x="1584" y="799"/>
                      </a:lnTo>
                      <a:lnTo>
                        <a:pt x="1584" y="803"/>
                      </a:lnTo>
                      <a:lnTo>
                        <a:pt x="1585" y="808"/>
                      </a:lnTo>
                      <a:lnTo>
                        <a:pt x="1594" y="809"/>
                      </a:lnTo>
                      <a:lnTo>
                        <a:pt x="1598" y="810"/>
                      </a:lnTo>
                      <a:lnTo>
                        <a:pt x="1599" y="813"/>
                      </a:lnTo>
                      <a:lnTo>
                        <a:pt x="1600" y="817"/>
                      </a:lnTo>
                      <a:close/>
                      <a:moveTo>
                        <a:pt x="295" y="308"/>
                      </a:moveTo>
                      <a:lnTo>
                        <a:pt x="295" y="308"/>
                      </a:lnTo>
                      <a:lnTo>
                        <a:pt x="300" y="293"/>
                      </a:lnTo>
                      <a:lnTo>
                        <a:pt x="289" y="293"/>
                      </a:lnTo>
                      <a:lnTo>
                        <a:pt x="289" y="290"/>
                      </a:lnTo>
                      <a:lnTo>
                        <a:pt x="314" y="281"/>
                      </a:lnTo>
                      <a:lnTo>
                        <a:pt x="314" y="280"/>
                      </a:lnTo>
                      <a:lnTo>
                        <a:pt x="288" y="273"/>
                      </a:lnTo>
                      <a:lnTo>
                        <a:pt x="275" y="284"/>
                      </a:lnTo>
                      <a:lnTo>
                        <a:pt x="278" y="287"/>
                      </a:lnTo>
                      <a:lnTo>
                        <a:pt x="280" y="291"/>
                      </a:lnTo>
                      <a:lnTo>
                        <a:pt x="280" y="297"/>
                      </a:lnTo>
                      <a:lnTo>
                        <a:pt x="278" y="301"/>
                      </a:lnTo>
                      <a:lnTo>
                        <a:pt x="295" y="308"/>
                      </a:lnTo>
                      <a:close/>
                      <a:moveTo>
                        <a:pt x="1436" y="1107"/>
                      </a:moveTo>
                      <a:lnTo>
                        <a:pt x="1436" y="1107"/>
                      </a:lnTo>
                      <a:lnTo>
                        <a:pt x="1426" y="1111"/>
                      </a:lnTo>
                      <a:lnTo>
                        <a:pt x="1426" y="1114"/>
                      </a:lnTo>
                      <a:lnTo>
                        <a:pt x="1441" y="1115"/>
                      </a:lnTo>
                      <a:lnTo>
                        <a:pt x="1445" y="1109"/>
                      </a:lnTo>
                      <a:lnTo>
                        <a:pt x="1448" y="1107"/>
                      </a:lnTo>
                      <a:lnTo>
                        <a:pt x="1448" y="1104"/>
                      </a:lnTo>
                      <a:lnTo>
                        <a:pt x="1448" y="1101"/>
                      </a:lnTo>
                      <a:lnTo>
                        <a:pt x="1445" y="1098"/>
                      </a:lnTo>
                      <a:lnTo>
                        <a:pt x="1441" y="1093"/>
                      </a:lnTo>
                      <a:lnTo>
                        <a:pt x="1452" y="1089"/>
                      </a:lnTo>
                      <a:lnTo>
                        <a:pt x="1452" y="1086"/>
                      </a:lnTo>
                      <a:lnTo>
                        <a:pt x="1422" y="1086"/>
                      </a:lnTo>
                      <a:lnTo>
                        <a:pt x="1419" y="1091"/>
                      </a:lnTo>
                      <a:lnTo>
                        <a:pt x="1418" y="1097"/>
                      </a:lnTo>
                      <a:lnTo>
                        <a:pt x="1418" y="1101"/>
                      </a:lnTo>
                      <a:lnTo>
                        <a:pt x="1421" y="1103"/>
                      </a:lnTo>
                      <a:lnTo>
                        <a:pt x="1430" y="1097"/>
                      </a:lnTo>
                      <a:lnTo>
                        <a:pt x="1436" y="1107"/>
                      </a:lnTo>
                      <a:close/>
                      <a:moveTo>
                        <a:pt x="1923" y="306"/>
                      </a:moveTo>
                      <a:lnTo>
                        <a:pt x="1923" y="306"/>
                      </a:lnTo>
                      <a:lnTo>
                        <a:pt x="1923" y="302"/>
                      </a:lnTo>
                      <a:lnTo>
                        <a:pt x="1920" y="301"/>
                      </a:lnTo>
                      <a:lnTo>
                        <a:pt x="1915" y="299"/>
                      </a:lnTo>
                      <a:lnTo>
                        <a:pt x="1912" y="297"/>
                      </a:lnTo>
                      <a:lnTo>
                        <a:pt x="1909" y="295"/>
                      </a:lnTo>
                      <a:lnTo>
                        <a:pt x="1905" y="290"/>
                      </a:lnTo>
                      <a:lnTo>
                        <a:pt x="1891" y="291"/>
                      </a:lnTo>
                      <a:lnTo>
                        <a:pt x="1894" y="294"/>
                      </a:lnTo>
                      <a:lnTo>
                        <a:pt x="1893" y="297"/>
                      </a:lnTo>
                      <a:lnTo>
                        <a:pt x="1891" y="299"/>
                      </a:lnTo>
                      <a:lnTo>
                        <a:pt x="1888" y="302"/>
                      </a:lnTo>
                      <a:lnTo>
                        <a:pt x="1886" y="304"/>
                      </a:lnTo>
                      <a:lnTo>
                        <a:pt x="1883" y="306"/>
                      </a:lnTo>
                      <a:lnTo>
                        <a:pt x="1883" y="309"/>
                      </a:lnTo>
                      <a:lnTo>
                        <a:pt x="1884" y="312"/>
                      </a:lnTo>
                      <a:lnTo>
                        <a:pt x="1877" y="317"/>
                      </a:lnTo>
                      <a:lnTo>
                        <a:pt x="1879" y="320"/>
                      </a:lnTo>
                      <a:lnTo>
                        <a:pt x="1888" y="317"/>
                      </a:lnTo>
                      <a:lnTo>
                        <a:pt x="1893" y="317"/>
                      </a:lnTo>
                      <a:lnTo>
                        <a:pt x="1895" y="315"/>
                      </a:lnTo>
                      <a:lnTo>
                        <a:pt x="1898" y="312"/>
                      </a:lnTo>
                      <a:lnTo>
                        <a:pt x="1902" y="309"/>
                      </a:lnTo>
                      <a:lnTo>
                        <a:pt x="1906" y="309"/>
                      </a:lnTo>
                      <a:lnTo>
                        <a:pt x="1912" y="309"/>
                      </a:lnTo>
                      <a:lnTo>
                        <a:pt x="1918" y="308"/>
                      </a:lnTo>
                      <a:lnTo>
                        <a:pt x="1923" y="306"/>
                      </a:lnTo>
                      <a:close/>
                      <a:moveTo>
                        <a:pt x="1696" y="1119"/>
                      </a:moveTo>
                      <a:lnTo>
                        <a:pt x="1696" y="1119"/>
                      </a:lnTo>
                      <a:lnTo>
                        <a:pt x="1685" y="1115"/>
                      </a:lnTo>
                      <a:lnTo>
                        <a:pt x="1675" y="1114"/>
                      </a:lnTo>
                      <a:lnTo>
                        <a:pt x="1671" y="1112"/>
                      </a:lnTo>
                      <a:lnTo>
                        <a:pt x="1667" y="1112"/>
                      </a:lnTo>
                      <a:lnTo>
                        <a:pt x="1653" y="1118"/>
                      </a:lnTo>
                      <a:lnTo>
                        <a:pt x="1639" y="1122"/>
                      </a:lnTo>
                      <a:lnTo>
                        <a:pt x="1645" y="1129"/>
                      </a:lnTo>
                      <a:lnTo>
                        <a:pt x="1652" y="1133"/>
                      </a:lnTo>
                      <a:lnTo>
                        <a:pt x="1657" y="1134"/>
                      </a:lnTo>
                      <a:lnTo>
                        <a:pt x="1660" y="1134"/>
                      </a:lnTo>
                      <a:lnTo>
                        <a:pt x="1663" y="1133"/>
                      </a:lnTo>
                      <a:lnTo>
                        <a:pt x="1661" y="1123"/>
                      </a:lnTo>
                      <a:lnTo>
                        <a:pt x="1679" y="1126"/>
                      </a:lnTo>
                      <a:lnTo>
                        <a:pt x="1684" y="1126"/>
                      </a:lnTo>
                      <a:lnTo>
                        <a:pt x="1688" y="1125"/>
                      </a:lnTo>
                      <a:lnTo>
                        <a:pt x="1692" y="1123"/>
                      </a:lnTo>
                      <a:lnTo>
                        <a:pt x="1696" y="1119"/>
                      </a:lnTo>
                      <a:close/>
                      <a:moveTo>
                        <a:pt x="464" y="979"/>
                      </a:moveTo>
                      <a:lnTo>
                        <a:pt x="464" y="979"/>
                      </a:lnTo>
                      <a:lnTo>
                        <a:pt x="483" y="977"/>
                      </a:lnTo>
                      <a:lnTo>
                        <a:pt x="487" y="977"/>
                      </a:lnTo>
                      <a:lnTo>
                        <a:pt x="491" y="975"/>
                      </a:lnTo>
                      <a:lnTo>
                        <a:pt x="494" y="972"/>
                      </a:lnTo>
                      <a:lnTo>
                        <a:pt x="496" y="970"/>
                      </a:lnTo>
                      <a:lnTo>
                        <a:pt x="494" y="965"/>
                      </a:lnTo>
                      <a:lnTo>
                        <a:pt x="493" y="963"/>
                      </a:lnTo>
                      <a:lnTo>
                        <a:pt x="490" y="960"/>
                      </a:lnTo>
                      <a:lnTo>
                        <a:pt x="486" y="959"/>
                      </a:lnTo>
                      <a:lnTo>
                        <a:pt x="478" y="959"/>
                      </a:lnTo>
                      <a:lnTo>
                        <a:pt x="471" y="959"/>
                      </a:lnTo>
                      <a:lnTo>
                        <a:pt x="464" y="961"/>
                      </a:lnTo>
                      <a:lnTo>
                        <a:pt x="458" y="965"/>
                      </a:lnTo>
                      <a:lnTo>
                        <a:pt x="464" y="979"/>
                      </a:lnTo>
                      <a:close/>
                      <a:moveTo>
                        <a:pt x="766" y="259"/>
                      </a:moveTo>
                      <a:lnTo>
                        <a:pt x="766" y="259"/>
                      </a:lnTo>
                      <a:lnTo>
                        <a:pt x="760" y="255"/>
                      </a:lnTo>
                      <a:lnTo>
                        <a:pt x="757" y="252"/>
                      </a:lnTo>
                      <a:lnTo>
                        <a:pt x="759" y="250"/>
                      </a:lnTo>
                      <a:lnTo>
                        <a:pt x="763" y="244"/>
                      </a:lnTo>
                      <a:lnTo>
                        <a:pt x="763" y="243"/>
                      </a:lnTo>
                      <a:lnTo>
                        <a:pt x="761" y="240"/>
                      </a:lnTo>
                      <a:lnTo>
                        <a:pt x="755" y="239"/>
                      </a:lnTo>
                      <a:lnTo>
                        <a:pt x="749" y="240"/>
                      </a:lnTo>
                      <a:lnTo>
                        <a:pt x="746" y="241"/>
                      </a:lnTo>
                      <a:lnTo>
                        <a:pt x="745" y="244"/>
                      </a:lnTo>
                      <a:lnTo>
                        <a:pt x="742" y="248"/>
                      </a:lnTo>
                      <a:lnTo>
                        <a:pt x="737" y="240"/>
                      </a:lnTo>
                      <a:lnTo>
                        <a:pt x="724" y="258"/>
                      </a:lnTo>
                      <a:lnTo>
                        <a:pt x="728" y="261"/>
                      </a:lnTo>
                      <a:lnTo>
                        <a:pt x="732" y="261"/>
                      </a:lnTo>
                      <a:lnTo>
                        <a:pt x="738" y="261"/>
                      </a:lnTo>
                      <a:lnTo>
                        <a:pt x="742" y="261"/>
                      </a:lnTo>
                      <a:lnTo>
                        <a:pt x="752" y="263"/>
                      </a:lnTo>
                      <a:lnTo>
                        <a:pt x="760" y="268"/>
                      </a:lnTo>
                      <a:lnTo>
                        <a:pt x="766" y="259"/>
                      </a:lnTo>
                      <a:close/>
                      <a:moveTo>
                        <a:pt x="1659" y="437"/>
                      </a:moveTo>
                      <a:lnTo>
                        <a:pt x="1659" y="437"/>
                      </a:lnTo>
                      <a:lnTo>
                        <a:pt x="1664" y="435"/>
                      </a:lnTo>
                      <a:lnTo>
                        <a:pt x="1670" y="437"/>
                      </a:lnTo>
                      <a:lnTo>
                        <a:pt x="1681" y="443"/>
                      </a:lnTo>
                      <a:lnTo>
                        <a:pt x="1681" y="438"/>
                      </a:lnTo>
                      <a:lnTo>
                        <a:pt x="1682" y="435"/>
                      </a:lnTo>
                      <a:lnTo>
                        <a:pt x="1684" y="432"/>
                      </a:lnTo>
                      <a:lnTo>
                        <a:pt x="1686" y="431"/>
                      </a:lnTo>
                      <a:lnTo>
                        <a:pt x="1693" y="430"/>
                      </a:lnTo>
                      <a:lnTo>
                        <a:pt x="1702" y="428"/>
                      </a:lnTo>
                      <a:lnTo>
                        <a:pt x="1700" y="414"/>
                      </a:lnTo>
                      <a:lnTo>
                        <a:pt x="1690" y="417"/>
                      </a:lnTo>
                      <a:lnTo>
                        <a:pt x="1682" y="417"/>
                      </a:lnTo>
                      <a:lnTo>
                        <a:pt x="1674" y="419"/>
                      </a:lnTo>
                      <a:lnTo>
                        <a:pt x="1667" y="423"/>
                      </a:lnTo>
                      <a:lnTo>
                        <a:pt x="1661" y="428"/>
                      </a:lnTo>
                      <a:lnTo>
                        <a:pt x="1659" y="437"/>
                      </a:lnTo>
                      <a:close/>
                      <a:moveTo>
                        <a:pt x="730" y="1065"/>
                      </a:moveTo>
                      <a:lnTo>
                        <a:pt x="730" y="1065"/>
                      </a:lnTo>
                      <a:lnTo>
                        <a:pt x="743" y="1061"/>
                      </a:lnTo>
                      <a:lnTo>
                        <a:pt x="750" y="1060"/>
                      </a:lnTo>
                      <a:lnTo>
                        <a:pt x="756" y="1057"/>
                      </a:lnTo>
                      <a:lnTo>
                        <a:pt x="761" y="1053"/>
                      </a:lnTo>
                      <a:lnTo>
                        <a:pt x="767" y="1047"/>
                      </a:lnTo>
                      <a:lnTo>
                        <a:pt x="778" y="1036"/>
                      </a:lnTo>
                      <a:lnTo>
                        <a:pt x="770" y="1036"/>
                      </a:lnTo>
                      <a:lnTo>
                        <a:pt x="763" y="1035"/>
                      </a:lnTo>
                      <a:lnTo>
                        <a:pt x="759" y="1031"/>
                      </a:lnTo>
                      <a:lnTo>
                        <a:pt x="755" y="1025"/>
                      </a:lnTo>
                      <a:lnTo>
                        <a:pt x="752" y="1032"/>
                      </a:lnTo>
                      <a:lnTo>
                        <a:pt x="752" y="1037"/>
                      </a:lnTo>
                      <a:lnTo>
                        <a:pt x="750" y="1044"/>
                      </a:lnTo>
                      <a:lnTo>
                        <a:pt x="748" y="1050"/>
                      </a:lnTo>
                      <a:lnTo>
                        <a:pt x="742" y="1051"/>
                      </a:lnTo>
                      <a:lnTo>
                        <a:pt x="737" y="1054"/>
                      </a:lnTo>
                      <a:lnTo>
                        <a:pt x="732" y="1058"/>
                      </a:lnTo>
                      <a:lnTo>
                        <a:pt x="730" y="1065"/>
                      </a:lnTo>
                      <a:close/>
                      <a:moveTo>
                        <a:pt x="1729" y="266"/>
                      </a:moveTo>
                      <a:lnTo>
                        <a:pt x="1729" y="266"/>
                      </a:lnTo>
                      <a:lnTo>
                        <a:pt x="1738" y="269"/>
                      </a:lnTo>
                      <a:lnTo>
                        <a:pt x="1744" y="269"/>
                      </a:lnTo>
                      <a:lnTo>
                        <a:pt x="1751" y="268"/>
                      </a:lnTo>
                      <a:lnTo>
                        <a:pt x="1758" y="265"/>
                      </a:lnTo>
                      <a:lnTo>
                        <a:pt x="1767" y="262"/>
                      </a:lnTo>
                      <a:lnTo>
                        <a:pt x="1774" y="257"/>
                      </a:lnTo>
                      <a:lnTo>
                        <a:pt x="1780" y="252"/>
                      </a:lnTo>
                      <a:lnTo>
                        <a:pt x="1789" y="248"/>
                      </a:lnTo>
                      <a:lnTo>
                        <a:pt x="1790" y="245"/>
                      </a:lnTo>
                      <a:lnTo>
                        <a:pt x="1790" y="243"/>
                      </a:lnTo>
                      <a:lnTo>
                        <a:pt x="1787" y="240"/>
                      </a:lnTo>
                      <a:lnTo>
                        <a:pt x="1783" y="240"/>
                      </a:lnTo>
                      <a:lnTo>
                        <a:pt x="1775" y="243"/>
                      </a:lnTo>
                      <a:lnTo>
                        <a:pt x="1771" y="244"/>
                      </a:lnTo>
                      <a:lnTo>
                        <a:pt x="1768" y="247"/>
                      </a:lnTo>
                      <a:lnTo>
                        <a:pt x="1761" y="252"/>
                      </a:lnTo>
                      <a:lnTo>
                        <a:pt x="1757" y="255"/>
                      </a:lnTo>
                      <a:lnTo>
                        <a:pt x="1753" y="255"/>
                      </a:lnTo>
                      <a:lnTo>
                        <a:pt x="1746" y="257"/>
                      </a:lnTo>
                      <a:lnTo>
                        <a:pt x="1740" y="259"/>
                      </a:lnTo>
                      <a:lnTo>
                        <a:pt x="1729" y="266"/>
                      </a:lnTo>
                      <a:close/>
                      <a:moveTo>
                        <a:pt x="645" y="546"/>
                      </a:moveTo>
                      <a:lnTo>
                        <a:pt x="645" y="546"/>
                      </a:lnTo>
                      <a:lnTo>
                        <a:pt x="658" y="545"/>
                      </a:lnTo>
                      <a:lnTo>
                        <a:pt x="663" y="543"/>
                      </a:lnTo>
                      <a:lnTo>
                        <a:pt x="669" y="540"/>
                      </a:lnTo>
                      <a:lnTo>
                        <a:pt x="673" y="538"/>
                      </a:lnTo>
                      <a:lnTo>
                        <a:pt x="676" y="533"/>
                      </a:lnTo>
                      <a:lnTo>
                        <a:pt x="678" y="529"/>
                      </a:lnTo>
                      <a:lnTo>
                        <a:pt x="681" y="524"/>
                      </a:lnTo>
                      <a:lnTo>
                        <a:pt x="683" y="521"/>
                      </a:lnTo>
                      <a:lnTo>
                        <a:pt x="681" y="518"/>
                      </a:lnTo>
                      <a:lnTo>
                        <a:pt x="678" y="517"/>
                      </a:lnTo>
                      <a:lnTo>
                        <a:pt x="674" y="515"/>
                      </a:lnTo>
                      <a:lnTo>
                        <a:pt x="666" y="529"/>
                      </a:lnTo>
                      <a:lnTo>
                        <a:pt x="665" y="525"/>
                      </a:lnTo>
                      <a:lnTo>
                        <a:pt x="662" y="524"/>
                      </a:lnTo>
                      <a:lnTo>
                        <a:pt x="658" y="524"/>
                      </a:lnTo>
                      <a:lnTo>
                        <a:pt x="653" y="525"/>
                      </a:lnTo>
                      <a:lnTo>
                        <a:pt x="651" y="525"/>
                      </a:lnTo>
                      <a:lnTo>
                        <a:pt x="649" y="528"/>
                      </a:lnTo>
                      <a:lnTo>
                        <a:pt x="648" y="529"/>
                      </a:lnTo>
                      <a:lnTo>
                        <a:pt x="648" y="533"/>
                      </a:lnTo>
                      <a:lnTo>
                        <a:pt x="647" y="539"/>
                      </a:lnTo>
                      <a:lnTo>
                        <a:pt x="645" y="546"/>
                      </a:lnTo>
                      <a:close/>
                      <a:moveTo>
                        <a:pt x="969" y="869"/>
                      </a:moveTo>
                      <a:lnTo>
                        <a:pt x="969" y="869"/>
                      </a:lnTo>
                      <a:lnTo>
                        <a:pt x="947" y="866"/>
                      </a:lnTo>
                      <a:lnTo>
                        <a:pt x="937" y="849"/>
                      </a:lnTo>
                      <a:lnTo>
                        <a:pt x="933" y="856"/>
                      </a:lnTo>
                      <a:lnTo>
                        <a:pt x="929" y="862"/>
                      </a:lnTo>
                      <a:lnTo>
                        <a:pt x="929" y="869"/>
                      </a:lnTo>
                      <a:lnTo>
                        <a:pt x="929" y="875"/>
                      </a:lnTo>
                      <a:lnTo>
                        <a:pt x="939" y="875"/>
                      </a:lnTo>
                      <a:lnTo>
                        <a:pt x="947" y="880"/>
                      </a:lnTo>
                      <a:lnTo>
                        <a:pt x="951" y="881"/>
                      </a:lnTo>
                      <a:lnTo>
                        <a:pt x="954" y="881"/>
                      </a:lnTo>
                      <a:lnTo>
                        <a:pt x="958" y="880"/>
                      </a:lnTo>
                      <a:lnTo>
                        <a:pt x="961" y="877"/>
                      </a:lnTo>
                      <a:lnTo>
                        <a:pt x="969" y="869"/>
                      </a:lnTo>
                      <a:close/>
                      <a:moveTo>
                        <a:pt x="584" y="585"/>
                      </a:moveTo>
                      <a:lnTo>
                        <a:pt x="584" y="585"/>
                      </a:lnTo>
                      <a:lnTo>
                        <a:pt x="587" y="578"/>
                      </a:lnTo>
                      <a:lnTo>
                        <a:pt x="590" y="574"/>
                      </a:lnTo>
                      <a:lnTo>
                        <a:pt x="593" y="569"/>
                      </a:lnTo>
                      <a:lnTo>
                        <a:pt x="597" y="567"/>
                      </a:lnTo>
                      <a:lnTo>
                        <a:pt x="601" y="565"/>
                      </a:lnTo>
                      <a:lnTo>
                        <a:pt x="606" y="565"/>
                      </a:lnTo>
                      <a:lnTo>
                        <a:pt x="612" y="565"/>
                      </a:lnTo>
                      <a:lnTo>
                        <a:pt x="622" y="564"/>
                      </a:lnTo>
                      <a:lnTo>
                        <a:pt x="627" y="563"/>
                      </a:lnTo>
                      <a:lnTo>
                        <a:pt x="633" y="561"/>
                      </a:lnTo>
                      <a:lnTo>
                        <a:pt x="641" y="556"/>
                      </a:lnTo>
                      <a:lnTo>
                        <a:pt x="635" y="550"/>
                      </a:lnTo>
                      <a:lnTo>
                        <a:pt x="633" y="547"/>
                      </a:lnTo>
                      <a:lnTo>
                        <a:pt x="629" y="547"/>
                      </a:lnTo>
                      <a:lnTo>
                        <a:pt x="626" y="556"/>
                      </a:lnTo>
                      <a:lnTo>
                        <a:pt x="616" y="551"/>
                      </a:lnTo>
                      <a:lnTo>
                        <a:pt x="612" y="557"/>
                      </a:lnTo>
                      <a:lnTo>
                        <a:pt x="608" y="558"/>
                      </a:lnTo>
                      <a:lnTo>
                        <a:pt x="604" y="558"/>
                      </a:lnTo>
                      <a:lnTo>
                        <a:pt x="598" y="558"/>
                      </a:lnTo>
                      <a:lnTo>
                        <a:pt x="594" y="560"/>
                      </a:lnTo>
                      <a:lnTo>
                        <a:pt x="590" y="563"/>
                      </a:lnTo>
                      <a:lnTo>
                        <a:pt x="586" y="565"/>
                      </a:lnTo>
                      <a:lnTo>
                        <a:pt x="584" y="569"/>
                      </a:lnTo>
                      <a:lnTo>
                        <a:pt x="583" y="574"/>
                      </a:lnTo>
                      <a:lnTo>
                        <a:pt x="583" y="579"/>
                      </a:lnTo>
                      <a:lnTo>
                        <a:pt x="584" y="585"/>
                      </a:lnTo>
                      <a:close/>
                      <a:moveTo>
                        <a:pt x="1743" y="835"/>
                      </a:moveTo>
                      <a:lnTo>
                        <a:pt x="1743" y="835"/>
                      </a:lnTo>
                      <a:lnTo>
                        <a:pt x="1751" y="845"/>
                      </a:lnTo>
                      <a:lnTo>
                        <a:pt x="1756" y="844"/>
                      </a:lnTo>
                      <a:lnTo>
                        <a:pt x="1758" y="842"/>
                      </a:lnTo>
                      <a:lnTo>
                        <a:pt x="1764" y="837"/>
                      </a:lnTo>
                      <a:lnTo>
                        <a:pt x="1767" y="831"/>
                      </a:lnTo>
                      <a:lnTo>
                        <a:pt x="1768" y="824"/>
                      </a:lnTo>
                      <a:lnTo>
                        <a:pt x="1754" y="821"/>
                      </a:lnTo>
                      <a:lnTo>
                        <a:pt x="1749" y="830"/>
                      </a:lnTo>
                      <a:lnTo>
                        <a:pt x="1744" y="828"/>
                      </a:lnTo>
                      <a:lnTo>
                        <a:pt x="1739" y="827"/>
                      </a:lnTo>
                      <a:lnTo>
                        <a:pt x="1732" y="827"/>
                      </a:lnTo>
                      <a:lnTo>
                        <a:pt x="1724" y="830"/>
                      </a:lnTo>
                      <a:lnTo>
                        <a:pt x="1715" y="834"/>
                      </a:lnTo>
                      <a:lnTo>
                        <a:pt x="1722" y="837"/>
                      </a:lnTo>
                      <a:lnTo>
                        <a:pt x="1729" y="838"/>
                      </a:lnTo>
                      <a:lnTo>
                        <a:pt x="1736" y="837"/>
                      </a:lnTo>
                      <a:lnTo>
                        <a:pt x="1743" y="835"/>
                      </a:lnTo>
                      <a:close/>
                      <a:moveTo>
                        <a:pt x="1225" y="1037"/>
                      </a:moveTo>
                      <a:lnTo>
                        <a:pt x="1225" y="1037"/>
                      </a:lnTo>
                      <a:lnTo>
                        <a:pt x="1223" y="1044"/>
                      </a:lnTo>
                      <a:lnTo>
                        <a:pt x="1221" y="1047"/>
                      </a:lnTo>
                      <a:lnTo>
                        <a:pt x="1220" y="1049"/>
                      </a:lnTo>
                      <a:lnTo>
                        <a:pt x="1216" y="1053"/>
                      </a:lnTo>
                      <a:lnTo>
                        <a:pt x="1214" y="1055"/>
                      </a:lnTo>
                      <a:lnTo>
                        <a:pt x="1216" y="1062"/>
                      </a:lnTo>
                      <a:lnTo>
                        <a:pt x="1257" y="1057"/>
                      </a:lnTo>
                      <a:lnTo>
                        <a:pt x="1253" y="1050"/>
                      </a:lnTo>
                      <a:lnTo>
                        <a:pt x="1249" y="1047"/>
                      </a:lnTo>
                      <a:lnTo>
                        <a:pt x="1242" y="1046"/>
                      </a:lnTo>
                      <a:lnTo>
                        <a:pt x="1235" y="1046"/>
                      </a:lnTo>
                      <a:lnTo>
                        <a:pt x="1225" y="1037"/>
                      </a:lnTo>
                      <a:close/>
                      <a:moveTo>
                        <a:pt x="1612" y="479"/>
                      </a:moveTo>
                      <a:lnTo>
                        <a:pt x="1612" y="479"/>
                      </a:lnTo>
                      <a:lnTo>
                        <a:pt x="1614" y="478"/>
                      </a:lnTo>
                      <a:lnTo>
                        <a:pt x="1617" y="477"/>
                      </a:lnTo>
                      <a:lnTo>
                        <a:pt x="1624" y="478"/>
                      </a:lnTo>
                      <a:lnTo>
                        <a:pt x="1630" y="478"/>
                      </a:lnTo>
                      <a:lnTo>
                        <a:pt x="1636" y="477"/>
                      </a:lnTo>
                      <a:lnTo>
                        <a:pt x="1639" y="466"/>
                      </a:lnTo>
                      <a:lnTo>
                        <a:pt x="1625" y="464"/>
                      </a:lnTo>
                      <a:lnTo>
                        <a:pt x="1617" y="464"/>
                      </a:lnTo>
                      <a:lnTo>
                        <a:pt x="1613" y="463"/>
                      </a:lnTo>
                      <a:lnTo>
                        <a:pt x="1610" y="459"/>
                      </a:lnTo>
                      <a:lnTo>
                        <a:pt x="1609" y="452"/>
                      </a:lnTo>
                      <a:lnTo>
                        <a:pt x="1596" y="461"/>
                      </a:lnTo>
                      <a:lnTo>
                        <a:pt x="1612" y="479"/>
                      </a:lnTo>
                      <a:close/>
                      <a:moveTo>
                        <a:pt x="1271" y="1075"/>
                      </a:moveTo>
                      <a:lnTo>
                        <a:pt x="1271" y="1075"/>
                      </a:lnTo>
                      <a:lnTo>
                        <a:pt x="1274" y="1083"/>
                      </a:lnTo>
                      <a:lnTo>
                        <a:pt x="1275" y="1085"/>
                      </a:lnTo>
                      <a:lnTo>
                        <a:pt x="1277" y="1086"/>
                      </a:lnTo>
                      <a:lnTo>
                        <a:pt x="1279" y="1085"/>
                      </a:lnTo>
                      <a:lnTo>
                        <a:pt x="1283" y="1083"/>
                      </a:lnTo>
                      <a:lnTo>
                        <a:pt x="1293" y="1078"/>
                      </a:lnTo>
                      <a:lnTo>
                        <a:pt x="1293" y="1073"/>
                      </a:lnTo>
                      <a:lnTo>
                        <a:pt x="1295" y="1068"/>
                      </a:lnTo>
                      <a:lnTo>
                        <a:pt x="1297" y="1064"/>
                      </a:lnTo>
                      <a:lnTo>
                        <a:pt x="1301" y="1060"/>
                      </a:lnTo>
                      <a:lnTo>
                        <a:pt x="1290" y="1051"/>
                      </a:lnTo>
                      <a:lnTo>
                        <a:pt x="1285" y="1058"/>
                      </a:lnTo>
                      <a:lnTo>
                        <a:pt x="1270" y="1053"/>
                      </a:lnTo>
                      <a:lnTo>
                        <a:pt x="1272" y="1060"/>
                      </a:lnTo>
                      <a:lnTo>
                        <a:pt x="1277" y="1065"/>
                      </a:lnTo>
                      <a:lnTo>
                        <a:pt x="1282" y="1069"/>
                      </a:lnTo>
                      <a:lnTo>
                        <a:pt x="1289" y="1072"/>
                      </a:lnTo>
                      <a:lnTo>
                        <a:pt x="1271" y="1075"/>
                      </a:lnTo>
                      <a:close/>
                      <a:moveTo>
                        <a:pt x="370" y="842"/>
                      </a:moveTo>
                      <a:lnTo>
                        <a:pt x="370" y="842"/>
                      </a:lnTo>
                      <a:lnTo>
                        <a:pt x="364" y="838"/>
                      </a:lnTo>
                      <a:lnTo>
                        <a:pt x="360" y="837"/>
                      </a:lnTo>
                      <a:lnTo>
                        <a:pt x="354" y="835"/>
                      </a:lnTo>
                      <a:lnTo>
                        <a:pt x="349" y="835"/>
                      </a:lnTo>
                      <a:lnTo>
                        <a:pt x="338" y="837"/>
                      </a:lnTo>
                      <a:lnTo>
                        <a:pt x="327" y="837"/>
                      </a:lnTo>
                      <a:lnTo>
                        <a:pt x="324" y="839"/>
                      </a:lnTo>
                      <a:lnTo>
                        <a:pt x="323" y="842"/>
                      </a:lnTo>
                      <a:lnTo>
                        <a:pt x="327" y="844"/>
                      </a:lnTo>
                      <a:lnTo>
                        <a:pt x="329" y="845"/>
                      </a:lnTo>
                      <a:lnTo>
                        <a:pt x="342" y="844"/>
                      </a:lnTo>
                      <a:lnTo>
                        <a:pt x="339" y="857"/>
                      </a:lnTo>
                      <a:lnTo>
                        <a:pt x="360" y="855"/>
                      </a:lnTo>
                      <a:lnTo>
                        <a:pt x="359" y="852"/>
                      </a:lnTo>
                      <a:lnTo>
                        <a:pt x="359" y="851"/>
                      </a:lnTo>
                      <a:lnTo>
                        <a:pt x="361" y="846"/>
                      </a:lnTo>
                      <a:lnTo>
                        <a:pt x="370" y="842"/>
                      </a:lnTo>
                      <a:close/>
                      <a:moveTo>
                        <a:pt x="779" y="286"/>
                      </a:moveTo>
                      <a:lnTo>
                        <a:pt x="779" y="286"/>
                      </a:lnTo>
                      <a:lnTo>
                        <a:pt x="782" y="284"/>
                      </a:lnTo>
                      <a:lnTo>
                        <a:pt x="785" y="284"/>
                      </a:lnTo>
                      <a:lnTo>
                        <a:pt x="791" y="286"/>
                      </a:lnTo>
                      <a:lnTo>
                        <a:pt x="796" y="286"/>
                      </a:lnTo>
                      <a:lnTo>
                        <a:pt x="799" y="284"/>
                      </a:lnTo>
                      <a:lnTo>
                        <a:pt x="802" y="281"/>
                      </a:lnTo>
                      <a:lnTo>
                        <a:pt x="802" y="283"/>
                      </a:lnTo>
                      <a:lnTo>
                        <a:pt x="807" y="284"/>
                      </a:lnTo>
                      <a:lnTo>
                        <a:pt x="810" y="284"/>
                      </a:lnTo>
                      <a:lnTo>
                        <a:pt x="811" y="283"/>
                      </a:lnTo>
                      <a:lnTo>
                        <a:pt x="811" y="279"/>
                      </a:lnTo>
                      <a:lnTo>
                        <a:pt x="811" y="268"/>
                      </a:lnTo>
                      <a:lnTo>
                        <a:pt x="803" y="265"/>
                      </a:lnTo>
                      <a:lnTo>
                        <a:pt x="796" y="265"/>
                      </a:lnTo>
                      <a:lnTo>
                        <a:pt x="788" y="266"/>
                      </a:lnTo>
                      <a:lnTo>
                        <a:pt x="779" y="269"/>
                      </a:lnTo>
                      <a:lnTo>
                        <a:pt x="779" y="286"/>
                      </a:lnTo>
                      <a:close/>
                      <a:moveTo>
                        <a:pt x="1331" y="1103"/>
                      </a:moveTo>
                      <a:lnTo>
                        <a:pt x="1331" y="1103"/>
                      </a:lnTo>
                      <a:lnTo>
                        <a:pt x="1336" y="1100"/>
                      </a:lnTo>
                      <a:lnTo>
                        <a:pt x="1339" y="1098"/>
                      </a:lnTo>
                      <a:lnTo>
                        <a:pt x="1343" y="1098"/>
                      </a:lnTo>
                      <a:lnTo>
                        <a:pt x="1349" y="1100"/>
                      </a:lnTo>
                      <a:lnTo>
                        <a:pt x="1357" y="1101"/>
                      </a:lnTo>
                      <a:lnTo>
                        <a:pt x="1361" y="1100"/>
                      </a:lnTo>
                      <a:lnTo>
                        <a:pt x="1364" y="1097"/>
                      </a:lnTo>
                      <a:lnTo>
                        <a:pt x="1367" y="1089"/>
                      </a:lnTo>
                      <a:lnTo>
                        <a:pt x="1321" y="1079"/>
                      </a:lnTo>
                      <a:lnTo>
                        <a:pt x="1331" y="1103"/>
                      </a:lnTo>
                      <a:close/>
                      <a:moveTo>
                        <a:pt x="1211" y="583"/>
                      </a:moveTo>
                      <a:lnTo>
                        <a:pt x="1211" y="583"/>
                      </a:lnTo>
                      <a:lnTo>
                        <a:pt x="1214" y="587"/>
                      </a:lnTo>
                      <a:lnTo>
                        <a:pt x="1218" y="589"/>
                      </a:lnTo>
                      <a:lnTo>
                        <a:pt x="1223" y="589"/>
                      </a:lnTo>
                      <a:lnTo>
                        <a:pt x="1227" y="589"/>
                      </a:lnTo>
                      <a:lnTo>
                        <a:pt x="1247" y="585"/>
                      </a:lnTo>
                      <a:lnTo>
                        <a:pt x="1259" y="582"/>
                      </a:lnTo>
                      <a:lnTo>
                        <a:pt x="1263" y="581"/>
                      </a:lnTo>
                      <a:lnTo>
                        <a:pt x="1268" y="578"/>
                      </a:lnTo>
                      <a:lnTo>
                        <a:pt x="1234" y="567"/>
                      </a:lnTo>
                      <a:lnTo>
                        <a:pt x="1228" y="581"/>
                      </a:lnTo>
                      <a:lnTo>
                        <a:pt x="1211" y="583"/>
                      </a:lnTo>
                      <a:close/>
                      <a:moveTo>
                        <a:pt x="1488" y="504"/>
                      </a:moveTo>
                      <a:lnTo>
                        <a:pt x="1488" y="504"/>
                      </a:lnTo>
                      <a:lnTo>
                        <a:pt x="1476" y="499"/>
                      </a:lnTo>
                      <a:lnTo>
                        <a:pt x="1463" y="496"/>
                      </a:lnTo>
                      <a:lnTo>
                        <a:pt x="1451" y="493"/>
                      </a:lnTo>
                      <a:lnTo>
                        <a:pt x="1437" y="492"/>
                      </a:lnTo>
                      <a:lnTo>
                        <a:pt x="1437" y="496"/>
                      </a:lnTo>
                      <a:lnTo>
                        <a:pt x="1455" y="500"/>
                      </a:lnTo>
                      <a:lnTo>
                        <a:pt x="1452" y="511"/>
                      </a:lnTo>
                      <a:lnTo>
                        <a:pt x="1484" y="511"/>
                      </a:lnTo>
                      <a:lnTo>
                        <a:pt x="1486" y="509"/>
                      </a:lnTo>
                      <a:lnTo>
                        <a:pt x="1488" y="504"/>
                      </a:lnTo>
                      <a:close/>
                      <a:moveTo>
                        <a:pt x="439" y="657"/>
                      </a:moveTo>
                      <a:lnTo>
                        <a:pt x="439" y="657"/>
                      </a:lnTo>
                      <a:lnTo>
                        <a:pt x="436" y="653"/>
                      </a:lnTo>
                      <a:lnTo>
                        <a:pt x="433" y="650"/>
                      </a:lnTo>
                      <a:lnTo>
                        <a:pt x="429" y="650"/>
                      </a:lnTo>
                      <a:lnTo>
                        <a:pt x="422" y="651"/>
                      </a:lnTo>
                      <a:lnTo>
                        <a:pt x="425" y="676"/>
                      </a:lnTo>
                      <a:lnTo>
                        <a:pt x="436" y="665"/>
                      </a:lnTo>
                      <a:lnTo>
                        <a:pt x="444" y="676"/>
                      </a:lnTo>
                      <a:lnTo>
                        <a:pt x="455" y="669"/>
                      </a:lnTo>
                      <a:lnTo>
                        <a:pt x="458" y="665"/>
                      </a:lnTo>
                      <a:lnTo>
                        <a:pt x="458" y="662"/>
                      </a:lnTo>
                      <a:lnTo>
                        <a:pt x="457" y="659"/>
                      </a:lnTo>
                      <a:lnTo>
                        <a:pt x="453" y="658"/>
                      </a:lnTo>
                      <a:lnTo>
                        <a:pt x="446" y="657"/>
                      </a:lnTo>
                      <a:lnTo>
                        <a:pt x="439" y="657"/>
                      </a:lnTo>
                      <a:close/>
                      <a:moveTo>
                        <a:pt x="1592" y="185"/>
                      </a:moveTo>
                      <a:lnTo>
                        <a:pt x="1592" y="185"/>
                      </a:lnTo>
                      <a:lnTo>
                        <a:pt x="1580" y="201"/>
                      </a:lnTo>
                      <a:lnTo>
                        <a:pt x="1624" y="196"/>
                      </a:lnTo>
                      <a:lnTo>
                        <a:pt x="1623" y="193"/>
                      </a:lnTo>
                      <a:lnTo>
                        <a:pt x="1621" y="190"/>
                      </a:lnTo>
                      <a:lnTo>
                        <a:pt x="1623" y="185"/>
                      </a:lnTo>
                      <a:lnTo>
                        <a:pt x="1623" y="179"/>
                      </a:lnTo>
                      <a:lnTo>
                        <a:pt x="1623" y="176"/>
                      </a:lnTo>
                      <a:lnTo>
                        <a:pt x="1620" y="172"/>
                      </a:lnTo>
                      <a:lnTo>
                        <a:pt x="1614" y="176"/>
                      </a:lnTo>
                      <a:lnTo>
                        <a:pt x="1612" y="179"/>
                      </a:lnTo>
                      <a:lnTo>
                        <a:pt x="1610" y="180"/>
                      </a:lnTo>
                      <a:lnTo>
                        <a:pt x="1609" y="185"/>
                      </a:lnTo>
                      <a:lnTo>
                        <a:pt x="1606" y="187"/>
                      </a:lnTo>
                      <a:lnTo>
                        <a:pt x="1598" y="193"/>
                      </a:lnTo>
                      <a:lnTo>
                        <a:pt x="1592" y="185"/>
                      </a:lnTo>
                      <a:close/>
                      <a:moveTo>
                        <a:pt x="764" y="867"/>
                      </a:moveTo>
                      <a:lnTo>
                        <a:pt x="764" y="867"/>
                      </a:lnTo>
                      <a:lnTo>
                        <a:pt x="768" y="866"/>
                      </a:lnTo>
                      <a:lnTo>
                        <a:pt x="764" y="853"/>
                      </a:lnTo>
                      <a:lnTo>
                        <a:pt x="749" y="848"/>
                      </a:lnTo>
                      <a:lnTo>
                        <a:pt x="743" y="845"/>
                      </a:lnTo>
                      <a:lnTo>
                        <a:pt x="741" y="845"/>
                      </a:lnTo>
                      <a:lnTo>
                        <a:pt x="738" y="849"/>
                      </a:lnTo>
                      <a:lnTo>
                        <a:pt x="735" y="853"/>
                      </a:lnTo>
                      <a:lnTo>
                        <a:pt x="734" y="864"/>
                      </a:lnTo>
                      <a:lnTo>
                        <a:pt x="749" y="873"/>
                      </a:lnTo>
                      <a:lnTo>
                        <a:pt x="752" y="873"/>
                      </a:lnTo>
                      <a:lnTo>
                        <a:pt x="753" y="871"/>
                      </a:lnTo>
                      <a:lnTo>
                        <a:pt x="752" y="867"/>
                      </a:lnTo>
                      <a:lnTo>
                        <a:pt x="752" y="863"/>
                      </a:lnTo>
                      <a:lnTo>
                        <a:pt x="752" y="862"/>
                      </a:lnTo>
                      <a:lnTo>
                        <a:pt x="756" y="862"/>
                      </a:lnTo>
                      <a:lnTo>
                        <a:pt x="764" y="867"/>
                      </a:lnTo>
                      <a:close/>
                      <a:moveTo>
                        <a:pt x="1714" y="875"/>
                      </a:moveTo>
                      <a:lnTo>
                        <a:pt x="1714" y="875"/>
                      </a:lnTo>
                      <a:lnTo>
                        <a:pt x="1718" y="875"/>
                      </a:lnTo>
                      <a:lnTo>
                        <a:pt x="1721" y="875"/>
                      </a:lnTo>
                      <a:lnTo>
                        <a:pt x="1724" y="871"/>
                      </a:lnTo>
                      <a:lnTo>
                        <a:pt x="1725" y="869"/>
                      </a:lnTo>
                      <a:lnTo>
                        <a:pt x="1726" y="867"/>
                      </a:lnTo>
                      <a:lnTo>
                        <a:pt x="1728" y="866"/>
                      </a:lnTo>
                      <a:lnTo>
                        <a:pt x="1746" y="859"/>
                      </a:lnTo>
                      <a:lnTo>
                        <a:pt x="1739" y="856"/>
                      </a:lnTo>
                      <a:lnTo>
                        <a:pt x="1733" y="856"/>
                      </a:lnTo>
                      <a:lnTo>
                        <a:pt x="1724" y="857"/>
                      </a:lnTo>
                      <a:lnTo>
                        <a:pt x="1714" y="848"/>
                      </a:lnTo>
                      <a:lnTo>
                        <a:pt x="1692" y="862"/>
                      </a:lnTo>
                      <a:lnTo>
                        <a:pt x="1715" y="866"/>
                      </a:lnTo>
                      <a:lnTo>
                        <a:pt x="1714" y="875"/>
                      </a:lnTo>
                      <a:close/>
                      <a:moveTo>
                        <a:pt x="1033" y="223"/>
                      </a:moveTo>
                      <a:lnTo>
                        <a:pt x="1033" y="223"/>
                      </a:lnTo>
                      <a:lnTo>
                        <a:pt x="1026" y="227"/>
                      </a:lnTo>
                      <a:lnTo>
                        <a:pt x="1020" y="229"/>
                      </a:lnTo>
                      <a:lnTo>
                        <a:pt x="1018" y="229"/>
                      </a:lnTo>
                      <a:lnTo>
                        <a:pt x="1013" y="229"/>
                      </a:lnTo>
                      <a:lnTo>
                        <a:pt x="1011" y="227"/>
                      </a:lnTo>
                      <a:lnTo>
                        <a:pt x="1008" y="225"/>
                      </a:lnTo>
                      <a:lnTo>
                        <a:pt x="1004" y="222"/>
                      </a:lnTo>
                      <a:lnTo>
                        <a:pt x="1000" y="223"/>
                      </a:lnTo>
                      <a:lnTo>
                        <a:pt x="995" y="226"/>
                      </a:lnTo>
                      <a:lnTo>
                        <a:pt x="994" y="230"/>
                      </a:lnTo>
                      <a:lnTo>
                        <a:pt x="994" y="240"/>
                      </a:lnTo>
                      <a:lnTo>
                        <a:pt x="997" y="241"/>
                      </a:lnTo>
                      <a:lnTo>
                        <a:pt x="1000" y="243"/>
                      </a:lnTo>
                      <a:lnTo>
                        <a:pt x="1005" y="241"/>
                      </a:lnTo>
                      <a:lnTo>
                        <a:pt x="1009" y="239"/>
                      </a:lnTo>
                      <a:lnTo>
                        <a:pt x="1013" y="234"/>
                      </a:lnTo>
                      <a:lnTo>
                        <a:pt x="1031" y="245"/>
                      </a:lnTo>
                      <a:lnTo>
                        <a:pt x="1031" y="240"/>
                      </a:lnTo>
                      <a:lnTo>
                        <a:pt x="1033" y="234"/>
                      </a:lnTo>
                      <a:lnTo>
                        <a:pt x="1034" y="229"/>
                      </a:lnTo>
                      <a:lnTo>
                        <a:pt x="1033" y="223"/>
                      </a:lnTo>
                      <a:close/>
                      <a:moveTo>
                        <a:pt x="1596" y="1122"/>
                      </a:moveTo>
                      <a:lnTo>
                        <a:pt x="1596" y="1122"/>
                      </a:lnTo>
                      <a:lnTo>
                        <a:pt x="1592" y="1130"/>
                      </a:lnTo>
                      <a:lnTo>
                        <a:pt x="1589" y="1136"/>
                      </a:lnTo>
                      <a:lnTo>
                        <a:pt x="1589" y="1141"/>
                      </a:lnTo>
                      <a:lnTo>
                        <a:pt x="1591" y="1148"/>
                      </a:lnTo>
                      <a:lnTo>
                        <a:pt x="1595" y="1151"/>
                      </a:lnTo>
                      <a:lnTo>
                        <a:pt x="1598" y="1152"/>
                      </a:lnTo>
                      <a:lnTo>
                        <a:pt x="1600" y="1150"/>
                      </a:lnTo>
                      <a:lnTo>
                        <a:pt x="1603" y="1144"/>
                      </a:lnTo>
                      <a:lnTo>
                        <a:pt x="1606" y="1140"/>
                      </a:lnTo>
                      <a:lnTo>
                        <a:pt x="1610" y="1140"/>
                      </a:lnTo>
                      <a:lnTo>
                        <a:pt x="1618" y="1140"/>
                      </a:lnTo>
                      <a:lnTo>
                        <a:pt x="1621" y="1139"/>
                      </a:lnTo>
                      <a:lnTo>
                        <a:pt x="1628" y="1136"/>
                      </a:lnTo>
                      <a:lnTo>
                        <a:pt x="1623" y="1134"/>
                      </a:lnTo>
                      <a:lnTo>
                        <a:pt x="1618" y="1133"/>
                      </a:lnTo>
                      <a:lnTo>
                        <a:pt x="1612" y="1127"/>
                      </a:lnTo>
                      <a:lnTo>
                        <a:pt x="1605" y="1123"/>
                      </a:lnTo>
                      <a:lnTo>
                        <a:pt x="1600" y="1122"/>
                      </a:lnTo>
                      <a:lnTo>
                        <a:pt x="1596" y="1122"/>
                      </a:lnTo>
                      <a:close/>
                      <a:moveTo>
                        <a:pt x="399" y="243"/>
                      </a:moveTo>
                      <a:lnTo>
                        <a:pt x="399" y="243"/>
                      </a:lnTo>
                      <a:lnTo>
                        <a:pt x="397" y="239"/>
                      </a:lnTo>
                      <a:lnTo>
                        <a:pt x="396" y="237"/>
                      </a:lnTo>
                      <a:lnTo>
                        <a:pt x="390" y="233"/>
                      </a:lnTo>
                      <a:lnTo>
                        <a:pt x="383" y="229"/>
                      </a:lnTo>
                      <a:lnTo>
                        <a:pt x="377" y="225"/>
                      </a:lnTo>
                      <a:lnTo>
                        <a:pt x="372" y="239"/>
                      </a:lnTo>
                      <a:lnTo>
                        <a:pt x="357" y="239"/>
                      </a:lnTo>
                      <a:lnTo>
                        <a:pt x="360" y="252"/>
                      </a:lnTo>
                      <a:lnTo>
                        <a:pt x="399" y="243"/>
                      </a:lnTo>
                      <a:close/>
                      <a:moveTo>
                        <a:pt x="352" y="302"/>
                      </a:moveTo>
                      <a:lnTo>
                        <a:pt x="352" y="302"/>
                      </a:lnTo>
                      <a:lnTo>
                        <a:pt x="367" y="302"/>
                      </a:lnTo>
                      <a:lnTo>
                        <a:pt x="375" y="302"/>
                      </a:lnTo>
                      <a:lnTo>
                        <a:pt x="383" y="299"/>
                      </a:lnTo>
                      <a:lnTo>
                        <a:pt x="374" y="284"/>
                      </a:lnTo>
                      <a:lnTo>
                        <a:pt x="368" y="295"/>
                      </a:lnTo>
                      <a:lnTo>
                        <a:pt x="350" y="288"/>
                      </a:lnTo>
                      <a:lnTo>
                        <a:pt x="334" y="313"/>
                      </a:lnTo>
                      <a:lnTo>
                        <a:pt x="339" y="315"/>
                      </a:lnTo>
                      <a:lnTo>
                        <a:pt x="342" y="315"/>
                      </a:lnTo>
                      <a:lnTo>
                        <a:pt x="345" y="313"/>
                      </a:lnTo>
                      <a:lnTo>
                        <a:pt x="346" y="311"/>
                      </a:lnTo>
                      <a:lnTo>
                        <a:pt x="349" y="306"/>
                      </a:lnTo>
                      <a:lnTo>
                        <a:pt x="350" y="304"/>
                      </a:lnTo>
                      <a:lnTo>
                        <a:pt x="352" y="302"/>
                      </a:lnTo>
                      <a:close/>
                      <a:moveTo>
                        <a:pt x="205" y="452"/>
                      </a:moveTo>
                      <a:lnTo>
                        <a:pt x="205" y="452"/>
                      </a:lnTo>
                      <a:lnTo>
                        <a:pt x="195" y="456"/>
                      </a:lnTo>
                      <a:lnTo>
                        <a:pt x="191" y="459"/>
                      </a:lnTo>
                      <a:lnTo>
                        <a:pt x="190" y="461"/>
                      </a:lnTo>
                      <a:lnTo>
                        <a:pt x="188" y="464"/>
                      </a:lnTo>
                      <a:lnTo>
                        <a:pt x="188" y="468"/>
                      </a:lnTo>
                      <a:lnTo>
                        <a:pt x="190" y="481"/>
                      </a:lnTo>
                      <a:lnTo>
                        <a:pt x="194" y="475"/>
                      </a:lnTo>
                      <a:lnTo>
                        <a:pt x="201" y="474"/>
                      </a:lnTo>
                      <a:lnTo>
                        <a:pt x="213" y="473"/>
                      </a:lnTo>
                      <a:lnTo>
                        <a:pt x="217" y="473"/>
                      </a:lnTo>
                      <a:lnTo>
                        <a:pt x="221" y="471"/>
                      </a:lnTo>
                      <a:lnTo>
                        <a:pt x="230" y="467"/>
                      </a:lnTo>
                      <a:lnTo>
                        <a:pt x="230" y="466"/>
                      </a:lnTo>
                      <a:lnTo>
                        <a:pt x="230" y="463"/>
                      </a:lnTo>
                      <a:lnTo>
                        <a:pt x="227" y="461"/>
                      </a:lnTo>
                      <a:lnTo>
                        <a:pt x="223" y="461"/>
                      </a:lnTo>
                      <a:lnTo>
                        <a:pt x="216" y="464"/>
                      </a:lnTo>
                      <a:lnTo>
                        <a:pt x="213" y="466"/>
                      </a:lnTo>
                      <a:lnTo>
                        <a:pt x="209" y="466"/>
                      </a:lnTo>
                      <a:lnTo>
                        <a:pt x="206" y="464"/>
                      </a:lnTo>
                      <a:lnTo>
                        <a:pt x="202" y="463"/>
                      </a:lnTo>
                      <a:lnTo>
                        <a:pt x="205" y="452"/>
                      </a:lnTo>
                      <a:close/>
                      <a:moveTo>
                        <a:pt x="1426" y="589"/>
                      </a:moveTo>
                      <a:lnTo>
                        <a:pt x="1426" y="589"/>
                      </a:lnTo>
                      <a:lnTo>
                        <a:pt x="1430" y="583"/>
                      </a:lnTo>
                      <a:lnTo>
                        <a:pt x="1430" y="581"/>
                      </a:lnTo>
                      <a:lnTo>
                        <a:pt x="1427" y="579"/>
                      </a:lnTo>
                      <a:lnTo>
                        <a:pt x="1421" y="578"/>
                      </a:lnTo>
                      <a:lnTo>
                        <a:pt x="1416" y="576"/>
                      </a:lnTo>
                      <a:lnTo>
                        <a:pt x="1412" y="575"/>
                      </a:lnTo>
                      <a:lnTo>
                        <a:pt x="1411" y="583"/>
                      </a:lnTo>
                      <a:lnTo>
                        <a:pt x="1412" y="592"/>
                      </a:lnTo>
                      <a:lnTo>
                        <a:pt x="1414" y="599"/>
                      </a:lnTo>
                      <a:lnTo>
                        <a:pt x="1416" y="603"/>
                      </a:lnTo>
                      <a:lnTo>
                        <a:pt x="1421" y="603"/>
                      </a:lnTo>
                      <a:lnTo>
                        <a:pt x="1427" y="603"/>
                      </a:lnTo>
                      <a:lnTo>
                        <a:pt x="1441" y="597"/>
                      </a:lnTo>
                      <a:lnTo>
                        <a:pt x="1426" y="589"/>
                      </a:lnTo>
                      <a:close/>
                      <a:moveTo>
                        <a:pt x="811" y="567"/>
                      </a:moveTo>
                      <a:lnTo>
                        <a:pt x="811" y="567"/>
                      </a:lnTo>
                      <a:lnTo>
                        <a:pt x="810" y="564"/>
                      </a:lnTo>
                      <a:lnTo>
                        <a:pt x="809" y="561"/>
                      </a:lnTo>
                      <a:lnTo>
                        <a:pt x="804" y="558"/>
                      </a:lnTo>
                      <a:lnTo>
                        <a:pt x="793" y="558"/>
                      </a:lnTo>
                      <a:lnTo>
                        <a:pt x="789" y="550"/>
                      </a:lnTo>
                      <a:lnTo>
                        <a:pt x="786" y="546"/>
                      </a:lnTo>
                      <a:lnTo>
                        <a:pt x="784" y="545"/>
                      </a:lnTo>
                      <a:lnTo>
                        <a:pt x="779" y="545"/>
                      </a:lnTo>
                      <a:lnTo>
                        <a:pt x="779" y="547"/>
                      </a:lnTo>
                      <a:lnTo>
                        <a:pt x="779" y="549"/>
                      </a:lnTo>
                      <a:lnTo>
                        <a:pt x="782" y="554"/>
                      </a:lnTo>
                      <a:lnTo>
                        <a:pt x="782" y="556"/>
                      </a:lnTo>
                      <a:lnTo>
                        <a:pt x="782" y="558"/>
                      </a:lnTo>
                      <a:lnTo>
                        <a:pt x="779" y="560"/>
                      </a:lnTo>
                      <a:lnTo>
                        <a:pt x="777" y="561"/>
                      </a:lnTo>
                      <a:lnTo>
                        <a:pt x="773" y="554"/>
                      </a:lnTo>
                      <a:lnTo>
                        <a:pt x="767" y="557"/>
                      </a:lnTo>
                      <a:lnTo>
                        <a:pt x="766" y="560"/>
                      </a:lnTo>
                      <a:lnTo>
                        <a:pt x="767" y="564"/>
                      </a:lnTo>
                      <a:lnTo>
                        <a:pt x="771" y="569"/>
                      </a:lnTo>
                      <a:lnTo>
                        <a:pt x="789" y="567"/>
                      </a:lnTo>
                      <a:lnTo>
                        <a:pt x="811" y="567"/>
                      </a:lnTo>
                      <a:close/>
                      <a:moveTo>
                        <a:pt x="885" y="1015"/>
                      </a:moveTo>
                      <a:lnTo>
                        <a:pt x="885" y="1015"/>
                      </a:lnTo>
                      <a:lnTo>
                        <a:pt x="897" y="1014"/>
                      </a:lnTo>
                      <a:lnTo>
                        <a:pt x="903" y="1014"/>
                      </a:lnTo>
                      <a:lnTo>
                        <a:pt x="905" y="1015"/>
                      </a:lnTo>
                      <a:lnTo>
                        <a:pt x="908" y="1015"/>
                      </a:lnTo>
                      <a:lnTo>
                        <a:pt x="918" y="1011"/>
                      </a:lnTo>
                      <a:lnTo>
                        <a:pt x="929" y="1006"/>
                      </a:lnTo>
                      <a:lnTo>
                        <a:pt x="921" y="995"/>
                      </a:lnTo>
                      <a:lnTo>
                        <a:pt x="914" y="997"/>
                      </a:lnTo>
                      <a:lnTo>
                        <a:pt x="907" y="999"/>
                      </a:lnTo>
                      <a:lnTo>
                        <a:pt x="899" y="1000"/>
                      </a:lnTo>
                      <a:lnTo>
                        <a:pt x="893" y="1003"/>
                      </a:lnTo>
                      <a:lnTo>
                        <a:pt x="889" y="1008"/>
                      </a:lnTo>
                      <a:lnTo>
                        <a:pt x="885" y="1015"/>
                      </a:lnTo>
                      <a:close/>
                      <a:moveTo>
                        <a:pt x="1747" y="313"/>
                      </a:moveTo>
                      <a:lnTo>
                        <a:pt x="1747" y="313"/>
                      </a:lnTo>
                      <a:lnTo>
                        <a:pt x="1743" y="306"/>
                      </a:lnTo>
                      <a:lnTo>
                        <a:pt x="1739" y="304"/>
                      </a:lnTo>
                      <a:lnTo>
                        <a:pt x="1735" y="302"/>
                      </a:lnTo>
                      <a:lnTo>
                        <a:pt x="1729" y="304"/>
                      </a:lnTo>
                      <a:lnTo>
                        <a:pt x="1724" y="304"/>
                      </a:lnTo>
                      <a:lnTo>
                        <a:pt x="1720" y="304"/>
                      </a:lnTo>
                      <a:lnTo>
                        <a:pt x="1714" y="299"/>
                      </a:lnTo>
                      <a:lnTo>
                        <a:pt x="1707" y="299"/>
                      </a:lnTo>
                      <a:lnTo>
                        <a:pt x="1702" y="301"/>
                      </a:lnTo>
                      <a:lnTo>
                        <a:pt x="1696" y="304"/>
                      </a:lnTo>
                      <a:lnTo>
                        <a:pt x="1699" y="305"/>
                      </a:lnTo>
                      <a:lnTo>
                        <a:pt x="1703" y="308"/>
                      </a:lnTo>
                      <a:lnTo>
                        <a:pt x="1710" y="313"/>
                      </a:lnTo>
                      <a:lnTo>
                        <a:pt x="1713" y="316"/>
                      </a:lnTo>
                      <a:lnTo>
                        <a:pt x="1717" y="316"/>
                      </a:lnTo>
                      <a:lnTo>
                        <a:pt x="1722" y="316"/>
                      </a:lnTo>
                      <a:lnTo>
                        <a:pt x="1728" y="313"/>
                      </a:lnTo>
                      <a:lnTo>
                        <a:pt x="1729" y="313"/>
                      </a:lnTo>
                      <a:lnTo>
                        <a:pt x="1732" y="315"/>
                      </a:lnTo>
                      <a:lnTo>
                        <a:pt x="1747" y="313"/>
                      </a:lnTo>
                      <a:close/>
                      <a:moveTo>
                        <a:pt x="1074" y="539"/>
                      </a:moveTo>
                      <a:lnTo>
                        <a:pt x="1074" y="539"/>
                      </a:lnTo>
                      <a:lnTo>
                        <a:pt x="1073" y="536"/>
                      </a:lnTo>
                      <a:lnTo>
                        <a:pt x="1070" y="535"/>
                      </a:lnTo>
                      <a:lnTo>
                        <a:pt x="1063" y="531"/>
                      </a:lnTo>
                      <a:lnTo>
                        <a:pt x="1055" y="529"/>
                      </a:lnTo>
                      <a:lnTo>
                        <a:pt x="1054" y="531"/>
                      </a:lnTo>
                      <a:lnTo>
                        <a:pt x="1051" y="533"/>
                      </a:lnTo>
                      <a:lnTo>
                        <a:pt x="1049" y="532"/>
                      </a:lnTo>
                      <a:lnTo>
                        <a:pt x="1045" y="531"/>
                      </a:lnTo>
                      <a:lnTo>
                        <a:pt x="1043" y="532"/>
                      </a:lnTo>
                      <a:lnTo>
                        <a:pt x="1040" y="533"/>
                      </a:lnTo>
                      <a:lnTo>
                        <a:pt x="1040" y="538"/>
                      </a:lnTo>
                      <a:lnTo>
                        <a:pt x="1038" y="553"/>
                      </a:lnTo>
                      <a:lnTo>
                        <a:pt x="1048" y="551"/>
                      </a:lnTo>
                      <a:lnTo>
                        <a:pt x="1056" y="549"/>
                      </a:lnTo>
                      <a:lnTo>
                        <a:pt x="1065" y="545"/>
                      </a:lnTo>
                      <a:lnTo>
                        <a:pt x="1074" y="539"/>
                      </a:lnTo>
                      <a:close/>
                      <a:moveTo>
                        <a:pt x="739" y="983"/>
                      </a:moveTo>
                      <a:lnTo>
                        <a:pt x="739" y="983"/>
                      </a:lnTo>
                      <a:lnTo>
                        <a:pt x="746" y="979"/>
                      </a:lnTo>
                      <a:lnTo>
                        <a:pt x="752" y="974"/>
                      </a:lnTo>
                      <a:lnTo>
                        <a:pt x="755" y="970"/>
                      </a:lnTo>
                      <a:lnTo>
                        <a:pt x="757" y="963"/>
                      </a:lnTo>
                      <a:lnTo>
                        <a:pt x="756" y="960"/>
                      </a:lnTo>
                      <a:lnTo>
                        <a:pt x="755" y="959"/>
                      </a:lnTo>
                      <a:lnTo>
                        <a:pt x="750" y="954"/>
                      </a:lnTo>
                      <a:lnTo>
                        <a:pt x="745" y="953"/>
                      </a:lnTo>
                      <a:lnTo>
                        <a:pt x="743" y="953"/>
                      </a:lnTo>
                      <a:lnTo>
                        <a:pt x="742" y="954"/>
                      </a:lnTo>
                      <a:lnTo>
                        <a:pt x="737" y="959"/>
                      </a:lnTo>
                      <a:lnTo>
                        <a:pt x="732" y="960"/>
                      </a:lnTo>
                      <a:lnTo>
                        <a:pt x="720" y="963"/>
                      </a:lnTo>
                      <a:lnTo>
                        <a:pt x="739" y="974"/>
                      </a:lnTo>
                      <a:lnTo>
                        <a:pt x="739" y="983"/>
                      </a:lnTo>
                      <a:close/>
                      <a:moveTo>
                        <a:pt x="368" y="1015"/>
                      </a:moveTo>
                      <a:lnTo>
                        <a:pt x="368" y="1015"/>
                      </a:lnTo>
                      <a:lnTo>
                        <a:pt x="379" y="1017"/>
                      </a:lnTo>
                      <a:lnTo>
                        <a:pt x="382" y="1019"/>
                      </a:lnTo>
                      <a:lnTo>
                        <a:pt x="385" y="1021"/>
                      </a:lnTo>
                      <a:lnTo>
                        <a:pt x="390" y="1025"/>
                      </a:lnTo>
                      <a:lnTo>
                        <a:pt x="395" y="1026"/>
                      </a:lnTo>
                      <a:lnTo>
                        <a:pt x="399" y="1025"/>
                      </a:lnTo>
                      <a:lnTo>
                        <a:pt x="403" y="1019"/>
                      </a:lnTo>
                      <a:lnTo>
                        <a:pt x="407" y="1017"/>
                      </a:lnTo>
                      <a:lnTo>
                        <a:pt x="410" y="1014"/>
                      </a:lnTo>
                      <a:lnTo>
                        <a:pt x="410" y="1010"/>
                      </a:lnTo>
                      <a:lnTo>
                        <a:pt x="408" y="1006"/>
                      </a:lnTo>
                      <a:lnTo>
                        <a:pt x="401" y="1008"/>
                      </a:lnTo>
                      <a:lnTo>
                        <a:pt x="395" y="1010"/>
                      </a:lnTo>
                      <a:lnTo>
                        <a:pt x="388" y="1010"/>
                      </a:lnTo>
                      <a:lnTo>
                        <a:pt x="379" y="1007"/>
                      </a:lnTo>
                      <a:lnTo>
                        <a:pt x="375" y="1006"/>
                      </a:lnTo>
                      <a:lnTo>
                        <a:pt x="372" y="1007"/>
                      </a:lnTo>
                      <a:lnTo>
                        <a:pt x="370" y="1011"/>
                      </a:lnTo>
                      <a:lnTo>
                        <a:pt x="368" y="1015"/>
                      </a:lnTo>
                      <a:close/>
                      <a:moveTo>
                        <a:pt x="1526" y="1086"/>
                      </a:moveTo>
                      <a:lnTo>
                        <a:pt x="1526" y="1086"/>
                      </a:lnTo>
                      <a:lnTo>
                        <a:pt x="1530" y="1083"/>
                      </a:lnTo>
                      <a:lnTo>
                        <a:pt x="1531" y="1080"/>
                      </a:lnTo>
                      <a:lnTo>
                        <a:pt x="1531" y="1078"/>
                      </a:lnTo>
                      <a:lnTo>
                        <a:pt x="1530" y="1072"/>
                      </a:lnTo>
                      <a:lnTo>
                        <a:pt x="1522" y="1078"/>
                      </a:lnTo>
                      <a:lnTo>
                        <a:pt x="1516" y="1085"/>
                      </a:lnTo>
                      <a:lnTo>
                        <a:pt x="1513" y="1087"/>
                      </a:lnTo>
                      <a:lnTo>
                        <a:pt x="1513" y="1091"/>
                      </a:lnTo>
                      <a:lnTo>
                        <a:pt x="1513" y="1097"/>
                      </a:lnTo>
                      <a:lnTo>
                        <a:pt x="1516" y="1103"/>
                      </a:lnTo>
                      <a:lnTo>
                        <a:pt x="1522" y="1097"/>
                      </a:lnTo>
                      <a:lnTo>
                        <a:pt x="1528" y="1094"/>
                      </a:lnTo>
                      <a:lnTo>
                        <a:pt x="1537" y="1094"/>
                      </a:lnTo>
                      <a:lnTo>
                        <a:pt x="1546" y="1094"/>
                      </a:lnTo>
                      <a:lnTo>
                        <a:pt x="1546" y="1091"/>
                      </a:lnTo>
                      <a:lnTo>
                        <a:pt x="1548" y="1089"/>
                      </a:lnTo>
                      <a:lnTo>
                        <a:pt x="1549" y="1086"/>
                      </a:lnTo>
                      <a:lnTo>
                        <a:pt x="1546" y="1083"/>
                      </a:lnTo>
                      <a:lnTo>
                        <a:pt x="1526" y="1086"/>
                      </a:lnTo>
                      <a:close/>
                      <a:moveTo>
                        <a:pt x="1772" y="374"/>
                      </a:moveTo>
                      <a:lnTo>
                        <a:pt x="1772" y="374"/>
                      </a:lnTo>
                      <a:lnTo>
                        <a:pt x="1769" y="381"/>
                      </a:lnTo>
                      <a:lnTo>
                        <a:pt x="1765" y="388"/>
                      </a:lnTo>
                      <a:lnTo>
                        <a:pt x="1762" y="394"/>
                      </a:lnTo>
                      <a:lnTo>
                        <a:pt x="1762" y="398"/>
                      </a:lnTo>
                      <a:lnTo>
                        <a:pt x="1762" y="402"/>
                      </a:lnTo>
                      <a:lnTo>
                        <a:pt x="1776" y="399"/>
                      </a:lnTo>
                      <a:lnTo>
                        <a:pt x="1782" y="396"/>
                      </a:lnTo>
                      <a:lnTo>
                        <a:pt x="1786" y="392"/>
                      </a:lnTo>
                      <a:lnTo>
                        <a:pt x="1789" y="388"/>
                      </a:lnTo>
                      <a:lnTo>
                        <a:pt x="1789" y="384"/>
                      </a:lnTo>
                      <a:lnTo>
                        <a:pt x="1787" y="380"/>
                      </a:lnTo>
                      <a:lnTo>
                        <a:pt x="1786" y="377"/>
                      </a:lnTo>
                      <a:lnTo>
                        <a:pt x="1780" y="376"/>
                      </a:lnTo>
                      <a:lnTo>
                        <a:pt x="1772" y="374"/>
                      </a:lnTo>
                      <a:close/>
                      <a:moveTo>
                        <a:pt x="1924" y="71"/>
                      </a:moveTo>
                      <a:lnTo>
                        <a:pt x="1924" y="71"/>
                      </a:lnTo>
                      <a:lnTo>
                        <a:pt x="1937" y="65"/>
                      </a:lnTo>
                      <a:lnTo>
                        <a:pt x="1941" y="61"/>
                      </a:lnTo>
                      <a:lnTo>
                        <a:pt x="1945" y="56"/>
                      </a:lnTo>
                      <a:lnTo>
                        <a:pt x="1951" y="61"/>
                      </a:lnTo>
                      <a:lnTo>
                        <a:pt x="1958" y="56"/>
                      </a:lnTo>
                      <a:lnTo>
                        <a:pt x="1960" y="50"/>
                      </a:lnTo>
                      <a:lnTo>
                        <a:pt x="1940" y="45"/>
                      </a:lnTo>
                      <a:lnTo>
                        <a:pt x="1936" y="46"/>
                      </a:lnTo>
                      <a:lnTo>
                        <a:pt x="1933" y="49"/>
                      </a:lnTo>
                      <a:lnTo>
                        <a:pt x="1929" y="53"/>
                      </a:lnTo>
                      <a:lnTo>
                        <a:pt x="1926" y="59"/>
                      </a:lnTo>
                      <a:lnTo>
                        <a:pt x="1922" y="64"/>
                      </a:lnTo>
                      <a:lnTo>
                        <a:pt x="1922" y="65"/>
                      </a:lnTo>
                      <a:lnTo>
                        <a:pt x="1922" y="68"/>
                      </a:lnTo>
                      <a:lnTo>
                        <a:pt x="1924" y="71"/>
                      </a:lnTo>
                      <a:close/>
                      <a:moveTo>
                        <a:pt x="1576" y="827"/>
                      </a:moveTo>
                      <a:lnTo>
                        <a:pt x="1576" y="827"/>
                      </a:lnTo>
                      <a:lnTo>
                        <a:pt x="1551" y="826"/>
                      </a:lnTo>
                      <a:lnTo>
                        <a:pt x="1546" y="838"/>
                      </a:lnTo>
                      <a:lnTo>
                        <a:pt x="1588" y="842"/>
                      </a:lnTo>
                      <a:lnTo>
                        <a:pt x="1584" y="834"/>
                      </a:lnTo>
                      <a:lnTo>
                        <a:pt x="1581" y="831"/>
                      </a:lnTo>
                      <a:lnTo>
                        <a:pt x="1576" y="831"/>
                      </a:lnTo>
                      <a:lnTo>
                        <a:pt x="1576" y="827"/>
                      </a:lnTo>
                      <a:close/>
                      <a:moveTo>
                        <a:pt x="489" y="161"/>
                      </a:moveTo>
                      <a:lnTo>
                        <a:pt x="489" y="161"/>
                      </a:lnTo>
                      <a:lnTo>
                        <a:pt x="493" y="157"/>
                      </a:lnTo>
                      <a:lnTo>
                        <a:pt x="497" y="155"/>
                      </a:lnTo>
                      <a:lnTo>
                        <a:pt x="501" y="155"/>
                      </a:lnTo>
                      <a:lnTo>
                        <a:pt x="507" y="155"/>
                      </a:lnTo>
                      <a:lnTo>
                        <a:pt x="509" y="164"/>
                      </a:lnTo>
                      <a:lnTo>
                        <a:pt x="519" y="162"/>
                      </a:lnTo>
                      <a:lnTo>
                        <a:pt x="525" y="160"/>
                      </a:lnTo>
                      <a:lnTo>
                        <a:pt x="529" y="155"/>
                      </a:lnTo>
                      <a:lnTo>
                        <a:pt x="530" y="150"/>
                      </a:lnTo>
                      <a:lnTo>
                        <a:pt x="516" y="149"/>
                      </a:lnTo>
                      <a:lnTo>
                        <a:pt x="504" y="147"/>
                      </a:lnTo>
                      <a:lnTo>
                        <a:pt x="497" y="147"/>
                      </a:lnTo>
                      <a:lnTo>
                        <a:pt x="494" y="147"/>
                      </a:lnTo>
                      <a:lnTo>
                        <a:pt x="491" y="149"/>
                      </a:lnTo>
                      <a:lnTo>
                        <a:pt x="490" y="150"/>
                      </a:lnTo>
                      <a:lnTo>
                        <a:pt x="489" y="153"/>
                      </a:lnTo>
                      <a:lnTo>
                        <a:pt x="489" y="161"/>
                      </a:lnTo>
                      <a:close/>
                      <a:moveTo>
                        <a:pt x="1731" y="881"/>
                      </a:moveTo>
                      <a:lnTo>
                        <a:pt x="1731" y="881"/>
                      </a:lnTo>
                      <a:lnTo>
                        <a:pt x="1689" y="887"/>
                      </a:lnTo>
                      <a:lnTo>
                        <a:pt x="1693" y="891"/>
                      </a:lnTo>
                      <a:lnTo>
                        <a:pt x="1696" y="893"/>
                      </a:lnTo>
                      <a:lnTo>
                        <a:pt x="1695" y="898"/>
                      </a:lnTo>
                      <a:lnTo>
                        <a:pt x="1693" y="902"/>
                      </a:lnTo>
                      <a:lnTo>
                        <a:pt x="1713" y="896"/>
                      </a:lnTo>
                      <a:lnTo>
                        <a:pt x="1717" y="889"/>
                      </a:lnTo>
                      <a:lnTo>
                        <a:pt x="1725" y="892"/>
                      </a:lnTo>
                      <a:lnTo>
                        <a:pt x="1733" y="895"/>
                      </a:lnTo>
                      <a:lnTo>
                        <a:pt x="1731" y="881"/>
                      </a:lnTo>
                      <a:close/>
                      <a:moveTo>
                        <a:pt x="1794" y="131"/>
                      </a:moveTo>
                      <a:lnTo>
                        <a:pt x="1794" y="131"/>
                      </a:lnTo>
                      <a:lnTo>
                        <a:pt x="1767" y="125"/>
                      </a:lnTo>
                      <a:lnTo>
                        <a:pt x="1767" y="142"/>
                      </a:lnTo>
                      <a:lnTo>
                        <a:pt x="1771" y="146"/>
                      </a:lnTo>
                      <a:lnTo>
                        <a:pt x="1776" y="147"/>
                      </a:lnTo>
                      <a:lnTo>
                        <a:pt x="1782" y="146"/>
                      </a:lnTo>
                      <a:lnTo>
                        <a:pt x="1787" y="144"/>
                      </a:lnTo>
                      <a:lnTo>
                        <a:pt x="1792" y="142"/>
                      </a:lnTo>
                      <a:lnTo>
                        <a:pt x="1794" y="137"/>
                      </a:lnTo>
                      <a:lnTo>
                        <a:pt x="1796" y="135"/>
                      </a:lnTo>
                      <a:lnTo>
                        <a:pt x="1794" y="131"/>
                      </a:lnTo>
                      <a:close/>
                      <a:moveTo>
                        <a:pt x="1245" y="549"/>
                      </a:moveTo>
                      <a:lnTo>
                        <a:pt x="1245" y="549"/>
                      </a:lnTo>
                      <a:lnTo>
                        <a:pt x="1253" y="547"/>
                      </a:lnTo>
                      <a:lnTo>
                        <a:pt x="1259" y="546"/>
                      </a:lnTo>
                      <a:lnTo>
                        <a:pt x="1260" y="545"/>
                      </a:lnTo>
                      <a:lnTo>
                        <a:pt x="1261" y="542"/>
                      </a:lnTo>
                      <a:lnTo>
                        <a:pt x="1261" y="533"/>
                      </a:lnTo>
                      <a:lnTo>
                        <a:pt x="1260" y="529"/>
                      </a:lnTo>
                      <a:lnTo>
                        <a:pt x="1259" y="527"/>
                      </a:lnTo>
                      <a:lnTo>
                        <a:pt x="1253" y="528"/>
                      </a:lnTo>
                      <a:lnTo>
                        <a:pt x="1249" y="529"/>
                      </a:lnTo>
                      <a:lnTo>
                        <a:pt x="1234" y="547"/>
                      </a:lnTo>
                      <a:lnTo>
                        <a:pt x="1235" y="550"/>
                      </a:lnTo>
                      <a:lnTo>
                        <a:pt x="1238" y="554"/>
                      </a:lnTo>
                      <a:lnTo>
                        <a:pt x="1242" y="556"/>
                      </a:lnTo>
                      <a:lnTo>
                        <a:pt x="1249" y="556"/>
                      </a:lnTo>
                      <a:lnTo>
                        <a:pt x="1245" y="549"/>
                      </a:lnTo>
                      <a:close/>
                      <a:moveTo>
                        <a:pt x="1169" y="863"/>
                      </a:moveTo>
                      <a:lnTo>
                        <a:pt x="1169" y="863"/>
                      </a:lnTo>
                      <a:lnTo>
                        <a:pt x="1166" y="862"/>
                      </a:lnTo>
                      <a:lnTo>
                        <a:pt x="1163" y="862"/>
                      </a:lnTo>
                      <a:lnTo>
                        <a:pt x="1159" y="863"/>
                      </a:lnTo>
                      <a:lnTo>
                        <a:pt x="1155" y="866"/>
                      </a:lnTo>
                      <a:lnTo>
                        <a:pt x="1151" y="867"/>
                      </a:lnTo>
                      <a:lnTo>
                        <a:pt x="1133" y="867"/>
                      </a:lnTo>
                      <a:lnTo>
                        <a:pt x="1133" y="884"/>
                      </a:lnTo>
                      <a:lnTo>
                        <a:pt x="1162" y="875"/>
                      </a:lnTo>
                      <a:lnTo>
                        <a:pt x="1160" y="869"/>
                      </a:lnTo>
                      <a:lnTo>
                        <a:pt x="1169" y="863"/>
                      </a:lnTo>
                      <a:close/>
                      <a:moveTo>
                        <a:pt x="1373" y="268"/>
                      </a:moveTo>
                      <a:lnTo>
                        <a:pt x="1373" y="268"/>
                      </a:lnTo>
                      <a:lnTo>
                        <a:pt x="1371" y="272"/>
                      </a:lnTo>
                      <a:lnTo>
                        <a:pt x="1371" y="277"/>
                      </a:lnTo>
                      <a:lnTo>
                        <a:pt x="1373" y="288"/>
                      </a:lnTo>
                      <a:lnTo>
                        <a:pt x="1382" y="272"/>
                      </a:lnTo>
                      <a:lnTo>
                        <a:pt x="1391" y="270"/>
                      </a:lnTo>
                      <a:lnTo>
                        <a:pt x="1400" y="272"/>
                      </a:lnTo>
                      <a:lnTo>
                        <a:pt x="1409" y="272"/>
                      </a:lnTo>
                      <a:lnTo>
                        <a:pt x="1419" y="269"/>
                      </a:lnTo>
                      <a:lnTo>
                        <a:pt x="1414" y="265"/>
                      </a:lnTo>
                      <a:lnTo>
                        <a:pt x="1408" y="262"/>
                      </a:lnTo>
                      <a:lnTo>
                        <a:pt x="1401" y="261"/>
                      </a:lnTo>
                      <a:lnTo>
                        <a:pt x="1396" y="262"/>
                      </a:lnTo>
                      <a:lnTo>
                        <a:pt x="1385" y="263"/>
                      </a:lnTo>
                      <a:lnTo>
                        <a:pt x="1373" y="268"/>
                      </a:lnTo>
                      <a:close/>
                      <a:moveTo>
                        <a:pt x="209" y="329"/>
                      </a:moveTo>
                      <a:lnTo>
                        <a:pt x="209" y="329"/>
                      </a:lnTo>
                      <a:lnTo>
                        <a:pt x="215" y="329"/>
                      </a:lnTo>
                      <a:lnTo>
                        <a:pt x="219" y="327"/>
                      </a:lnTo>
                      <a:lnTo>
                        <a:pt x="221" y="324"/>
                      </a:lnTo>
                      <a:lnTo>
                        <a:pt x="224" y="320"/>
                      </a:lnTo>
                      <a:lnTo>
                        <a:pt x="233" y="323"/>
                      </a:lnTo>
                      <a:lnTo>
                        <a:pt x="238" y="323"/>
                      </a:lnTo>
                      <a:lnTo>
                        <a:pt x="242" y="320"/>
                      </a:lnTo>
                      <a:lnTo>
                        <a:pt x="248" y="313"/>
                      </a:lnTo>
                      <a:lnTo>
                        <a:pt x="244" y="315"/>
                      </a:lnTo>
                      <a:lnTo>
                        <a:pt x="238" y="313"/>
                      </a:lnTo>
                      <a:lnTo>
                        <a:pt x="230" y="312"/>
                      </a:lnTo>
                      <a:lnTo>
                        <a:pt x="221" y="309"/>
                      </a:lnTo>
                      <a:lnTo>
                        <a:pt x="217" y="309"/>
                      </a:lnTo>
                      <a:lnTo>
                        <a:pt x="213" y="309"/>
                      </a:lnTo>
                      <a:lnTo>
                        <a:pt x="209" y="329"/>
                      </a:lnTo>
                      <a:close/>
                      <a:moveTo>
                        <a:pt x="1736" y="878"/>
                      </a:moveTo>
                      <a:lnTo>
                        <a:pt x="1736" y="878"/>
                      </a:lnTo>
                      <a:lnTo>
                        <a:pt x="1735" y="881"/>
                      </a:lnTo>
                      <a:lnTo>
                        <a:pt x="1735" y="885"/>
                      </a:lnTo>
                      <a:lnTo>
                        <a:pt x="1738" y="891"/>
                      </a:lnTo>
                      <a:lnTo>
                        <a:pt x="1742" y="896"/>
                      </a:lnTo>
                      <a:lnTo>
                        <a:pt x="1742" y="899"/>
                      </a:lnTo>
                      <a:lnTo>
                        <a:pt x="1740" y="902"/>
                      </a:lnTo>
                      <a:lnTo>
                        <a:pt x="1750" y="903"/>
                      </a:lnTo>
                      <a:lnTo>
                        <a:pt x="1753" y="903"/>
                      </a:lnTo>
                      <a:lnTo>
                        <a:pt x="1756" y="903"/>
                      </a:lnTo>
                      <a:lnTo>
                        <a:pt x="1757" y="900"/>
                      </a:lnTo>
                      <a:lnTo>
                        <a:pt x="1758" y="898"/>
                      </a:lnTo>
                      <a:lnTo>
                        <a:pt x="1760" y="889"/>
                      </a:lnTo>
                      <a:lnTo>
                        <a:pt x="1757" y="889"/>
                      </a:lnTo>
                      <a:lnTo>
                        <a:pt x="1754" y="888"/>
                      </a:lnTo>
                      <a:lnTo>
                        <a:pt x="1751" y="885"/>
                      </a:lnTo>
                      <a:lnTo>
                        <a:pt x="1751" y="881"/>
                      </a:lnTo>
                      <a:lnTo>
                        <a:pt x="1750" y="875"/>
                      </a:lnTo>
                      <a:lnTo>
                        <a:pt x="1736" y="878"/>
                      </a:lnTo>
                      <a:close/>
                      <a:moveTo>
                        <a:pt x="1805" y="50"/>
                      </a:moveTo>
                      <a:lnTo>
                        <a:pt x="1805" y="50"/>
                      </a:lnTo>
                      <a:lnTo>
                        <a:pt x="1804" y="38"/>
                      </a:lnTo>
                      <a:lnTo>
                        <a:pt x="1803" y="34"/>
                      </a:lnTo>
                      <a:lnTo>
                        <a:pt x="1800" y="31"/>
                      </a:lnTo>
                      <a:lnTo>
                        <a:pt x="1797" y="29"/>
                      </a:lnTo>
                      <a:lnTo>
                        <a:pt x="1793" y="28"/>
                      </a:lnTo>
                      <a:lnTo>
                        <a:pt x="1783" y="28"/>
                      </a:lnTo>
                      <a:lnTo>
                        <a:pt x="1778" y="46"/>
                      </a:lnTo>
                      <a:lnTo>
                        <a:pt x="1805" y="50"/>
                      </a:lnTo>
                      <a:close/>
                      <a:moveTo>
                        <a:pt x="853" y="272"/>
                      </a:moveTo>
                      <a:lnTo>
                        <a:pt x="853" y="272"/>
                      </a:lnTo>
                      <a:lnTo>
                        <a:pt x="860" y="268"/>
                      </a:lnTo>
                      <a:lnTo>
                        <a:pt x="865" y="268"/>
                      </a:lnTo>
                      <a:lnTo>
                        <a:pt x="871" y="269"/>
                      </a:lnTo>
                      <a:lnTo>
                        <a:pt x="876" y="272"/>
                      </a:lnTo>
                      <a:lnTo>
                        <a:pt x="905" y="252"/>
                      </a:lnTo>
                      <a:lnTo>
                        <a:pt x="894" y="250"/>
                      </a:lnTo>
                      <a:lnTo>
                        <a:pt x="889" y="251"/>
                      </a:lnTo>
                      <a:lnTo>
                        <a:pt x="883" y="254"/>
                      </a:lnTo>
                      <a:lnTo>
                        <a:pt x="878" y="261"/>
                      </a:lnTo>
                      <a:lnTo>
                        <a:pt x="850" y="261"/>
                      </a:lnTo>
                      <a:lnTo>
                        <a:pt x="853" y="272"/>
                      </a:lnTo>
                      <a:close/>
                      <a:moveTo>
                        <a:pt x="1329" y="867"/>
                      </a:moveTo>
                      <a:lnTo>
                        <a:pt x="1329" y="867"/>
                      </a:lnTo>
                      <a:lnTo>
                        <a:pt x="1318" y="859"/>
                      </a:lnTo>
                      <a:lnTo>
                        <a:pt x="1310" y="855"/>
                      </a:lnTo>
                      <a:lnTo>
                        <a:pt x="1307" y="853"/>
                      </a:lnTo>
                      <a:lnTo>
                        <a:pt x="1304" y="853"/>
                      </a:lnTo>
                      <a:lnTo>
                        <a:pt x="1299" y="857"/>
                      </a:lnTo>
                      <a:lnTo>
                        <a:pt x="1293" y="860"/>
                      </a:lnTo>
                      <a:lnTo>
                        <a:pt x="1293" y="863"/>
                      </a:lnTo>
                      <a:lnTo>
                        <a:pt x="1293" y="866"/>
                      </a:lnTo>
                      <a:lnTo>
                        <a:pt x="1306" y="869"/>
                      </a:lnTo>
                      <a:lnTo>
                        <a:pt x="1310" y="878"/>
                      </a:lnTo>
                      <a:lnTo>
                        <a:pt x="1329" y="867"/>
                      </a:lnTo>
                      <a:close/>
                      <a:moveTo>
                        <a:pt x="1720" y="32"/>
                      </a:moveTo>
                      <a:lnTo>
                        <a:pt x="1720" y="32"/>
                      </a:lnTo>
                      <a:lnTo>
                        <a:pt x="1714" y="32"/>
                      </a:lnTo>
                      <a:lnTo>
                        <a:pt x="1708" y="32"/>
                      </a:lnTo>
                      <a:lnTo>
                        <a:pt x="1699" y="34"/>
                      </a:lnTo>
                      <a:lnTo>
                        <a:pt x="1689" y="35"/>
                      </a:lnTo>
                      <a:lnTo>
                        <a:pt x="1679" y="36"/>
                      </a:lnTo>
                      <a:lnTo>
                        <a:pt x="1684" y="43"/>
                      </a:lnTo>
                      <a:lnTo>
                        <a:pt x="1686" y="46"/>
                      </a:lnTo>
                      <a:lnTo>
                        <a:pt x="1690" y="49"/>
                      </a:lnTo>
                      <a:lnTo>
                        <a:pt x="1693" y="49"/>
                      </a:lnTo>
                      <a:lnTo>
                        <a:pt x="1697" y="49"/>
                      </a:lnTo>
                      <a:lnTo>
                        <a:pt x="1706" y="45"/>
                      </a:lnTo>
                      <a:lnTo>
                        <a:pt x="1714" y="39"/>
                      </a:lnTo>
                      <a:lnTo>
                        <a:pt x="1720" y="32"/>
                      </a:lnTo>
                      <a:close/>
                      <a:moveTo>
                        <a:pt x="1751" y="1028"/>
                      </a:moveTo>
                      <a:lnTo>
                        <a:pt x="1751" y="1028"/>
                      </a:lnTo>
                      <a:lnTo>
                        <a:pt x="1746" y="1025"/>
                      </a:lnTo>
                      <a:lnTo>
                        <a:pt x="1742" y="1022"/>
                      </a:lnTo>
                      <a:lnTo>
                        <a:pt x="1738" y="1022"/>
                      </a:lnTo>
                      <a:lnTo>
                        <a:pt x="1733" y="1022"/>
                      </a:lnTo>
                      <a:lnTo>
                        <a:pt x="1726" y="1024"/>
                      </a:lnTo>
                      <a:lnTo>
                        <a:pt x="1718" y="1028"/>
                      </a:lnTo>
                      <a:lnTo>
                        <a:pt x="1720" y="1042"/>
                      </a:lnTo>
                      <a:lnTo>
                        <a:pt x="1725" y="1042"/>
                      </a:lnTo>
                      <a:lnTo>
                        <a:pt x="1729" y="1042"/>
                      </a:lnTo>
                      <a:lnTo>
                        <a:pt x="1738" y="1039"/>
                      </a:lnTo>
                      <a:lnTo>
                        <a:pt x="1744" y="1033"/>
                      </a:lnTo>
                      <a:lnTo>
                        <a:pt x="1751" y="1028"/>
                      </a:lnTo>
                      <a:close/>
                      <a:moveTo>
                        <a:pt x="299" y="326"/>
                      </a:moveTo>
                      <a:lnTo>
                        <a:pt x="299" y="326"/>
                      </a:lnTo>
                      <a:lnTo>
                        <a:pt x="310" y="323"/>
                      </a:lnTo>
                      <a:lnTo>
                        <a:pt x="316" y="323"/>
                      </a:lnTo>
                      <a:lnTo>
                        <a:pt x="318" y="324"/>
                      </a:lnTo>
                      <a:lnTo>
                        <a:pt x="321" y="326"/>
                      </a:lnTo>
                      <a:lnTo>
                        <a:pt x="323" y="326"/>
                      </a:lnTo>
                      <a:lnTo>
                        <a:pt x="325" y="326"/>
                      </a:lnTo>
                      <a:lnTo>
                        <a:pt x="329" y="324"/>
                      </a:lnTo>
                      <a:lnTo>
                        <a:pt x="331" y="323"/>
                      </a:lnTo>
                      <a:lnTo>
                        <a:pt x="332" y="320"/>
                      </a:lnTo>
                      <a:lnTo>
                        <a:pt x="332" y="317"/>
                      </a:lnTo>
                      <a:lnTo>
                        <a:pt x="331" y="312"/>
                      </a:lnTo>
                      <a:lnTo>
                        <a:pt x="328" y="311"/>
                      </a:lnTo>
                      <a:lnTo>
                        <a:pt x="323" y="309"/>
                      </a:lnTo>
                      <a:lnTo>
                        <a:pt x="307" y="311"/>
                      </a:lnTo>
                      <a:lnTo>
                        <a:pt x="307" y="312"/>
                      </a:lnTo>
                      <a:lnTo>
                        <a:pt x="307" y="315"/>
                      </a:lnTo>
                      <a:lnTo>
                        <a:pt x="303" y="317"/>
                      </a:lnTo>
                      <a:lnTo>
                        <a:pt x="300" y="319"/>
                      </a:lnTo>
                      <a:lnTo>
                        <a:pt x="299" y="320"/>
                      </a:lnTo>
                      <a:lnTo>
                        <a:pt x="299" y="323"/>
                      </a:lnTo>
                      <a:lnTo>
                        <a:pt x="299" y="326"/>
                      </a:lnTo>
                      <a:close/>
                      <a:moveTo>
                        <a:pt x="1563" y="898"/>
                      </a:moveTo>
                      <a:lnTo>
                        <a:pt x="1563" y="898"/>
                      </a:lnTo>
                      <a:lnTo>
                        <a:pt x="1563" y="902"/>
                      </a:lnTo>
                      <a:lnTo>
                        <a:pt x="1563" y="905"/>
                      </a:lnTo>
                      <a:lnTo>
                        <a:pt x="1566" y="907"/>
                      </a:lnTo>
                      <a:lnTo>
                        <a:pt x="1569" y="909"/>
                      </a:lnTo>
                      <a:lnTo>
                        <a:pt x="1574" y="913"/>
                      </a:lnTo>
                      <a:lnTo>
                        <a:pt x="1577" y="916"/>
                      </a:lnTo>
                      <a:lnTo>
                        <a:pt x="1578" y="918"/>
                      </a:lnTo>
                      <a:lnTo>
                        <a:pt x="1581" y="918"/>
                      </a:lnTo>
                      <a:lnTo>
                        <a:pt x="1585" y="916"/>
                      </a:lnTo>
                      <a:lnTo>
                        <a:pt x="1589" y="914"/>
                      </a:lnTo>
                      <a:lnTo>
                        <a:pt x="1588" y="909"/>
                      </a:lnTo>
                      <a:lnTo>
                        <a:pt x="1588" y="906"/>
                      </a:lnTo>
                      <a:lnTo>
                        <a:pt x="1588" y="905"/>
                      </a:lnTo>
                      <a:lnTo>
                        <a:pt x="1589" y="903"/>
                      </a:lnTo>
                      <a:lnTo>
                        <a:pt x="1592" y="902"/>
                      </a:lnTo>
                      <a:lnTo>
                        <a:pt x="1598" y="900"/>
                      </a:lnTo>
                      <a:lnTo>
                        <a:pt x="1594" y="898"/>
                      </a:lnTo>
                      <a:lnTo>
                        <a:pt x="1589" y="896"/>
                      </a:lnTo>
                      <a:lnTo>
                        <a:pt x="1581" y="896"/>
                      </a:lnTo>
                      <a:lnTo>
                        <a:pt x="1571" y="898"/>
                      </a:lnTo>
                      <a:lnTo>
                        <a:pt x="1563" y="898"/>
                      </a:lnTo>
                      <a:close/>
                      <a:moveTo>
                        <a:pt x="674" y="1031"/>
                      </a:moveTo>
                      <a:lnTo>
                        <a:pt x="674" y="1031"/>
                      </a:lnTo>
                      <a:lnTo>
                        <a:pt x="667" y="1028"/>
                      </a:lnTo>
                      <a:lnTo>
                        <a:pt x="662" y="1025"/>
                      </a:lnTo>
                      <a:lnTo>
                        <a:pt x="659" y="1019"/>
                      </a:lnTo>
                      <a:lnTo>
                        <a:pt x="659" y="1014"/>
                      </a:lnTo>
                      <a:lnTo>
                        <a:pt x="653" y="1015"/>
                      </a:lnTo>
                      <a:lnTo>
                        <a:pt x="649" y="1017"/>
                      </a:lnTo>
                      <a:lnTo>
                        <a:pt x="647" y="1019"/>
                      </a:lnTo>
                      <a:lnTo>
                        <a:pt x="644" y="1022"/>
                      </a:lnTo>
                      <a:lnTo>
                        <a:pt x="641" y="1028"/>
                      </a:lnTo>
                      <a:lnTo>
                        <a:pt x="640" y="1036"/>
                      </a:lnTo>
                      <a:lnTo>
                        <a:pt x="644" y="1035"/>
                      </a:lnTo>
                      <a:lnTo>
                        <a:pt x="648" y="1035"/>
                      </a:lnTo>
                      <a:lnTo>
                        <a:pt x="656" y="1036"/>
                      </a:lnTo>
                      <a:lnTo>
                        <a:pt x="660" y="1036"/>
                      </a:lnTo>
                      <a:lnTo>
                        <a:pt x="665" y="1036"/>
                      </a:lnTo>
                      <a:lnTo>
                        <a:pt x="670" y="1035"/>
                      </a:lnTo>
                      <a:lnTo>
                        <a:pt x="674" y="1031"/>
                      </a:lnTo>
                      <a:close/>
                      <a:moveTo>
                        <a:pt x="1445" y="97"/>
                      </a:moveTo>
                      <a:lnTo>
                        <a:pt x="1445" y="97"/>
                      </a:lnTo>
                      <a:lnTo>
                        <a:pt x="1421" y="92"/>
                      </a:lnTo>
                      <a:lnTo>
                        <a:pt x="1416" y="96"/>
                      </a:lnTo>
                      <a:lnTo>
                        <a:pt x="1412" y="101"/>
                      </a:lnTo>
                      <a:lnTo>
                        <a:pt x="1412" y="104"/>
                      </a:lnTo>
                      <a:lnTo>
                        <a:pt x="1411" y="107"/>
                      </a:lnTo>
                      <a:lnTo>
                        <a:pt x="1412" y="110"/>
                      </a:lnTo>
                      <a:lnTo>
                        <a:pt x="1414" y="114"/>
                      </a:lnTo>
                      <a:lnTo>
                        <a:pt x="1419" y="114"/>
                      </a:lnTo>
                      <a:lnTo>
                        <a:pt x="1425" y="111"/>
                      </a:lnTo>
                      <a:lnTo>
                        <a:pt x="1434" y="106"/>
                      </a:lnTo>
                      <a:lnTo>
                        <a:pt x="1445" y="97"/>
                      </a:lnTo>
                      <a:close/>
                      <a:moveTo>
                        <a:pt x="710" y="1064"/>
                      </a:moveTo>
                      <a:lnTo>
                        <a:pt x="710" y="1064"/>
                      </a:lnTo>
                      <a:lnTo>
                        <a:pt x="699" y="1064"/>
                      </a:lnTo>
                      <a:lnTo>
                        <a:pt x="688" y="1064"/>
                      </a:lnTo>
                      <a:lnTo>
                        <a:pt x="678" y="1067"/>
                      </a:lnTo>
                      <a:lnTo>
                        <a:pt x="667" y="1071"/>
                      </a:lnTo>
                      <a:lnTo>
                        <a:pt x="678" y="1076"/>
                      </a:lnTo>
                      <a:lnTo>
                        <a:pt x="685" y="1078"/>
                      </a:lnTo>
                      <a:lnTo>
                        <a:pt x="694" y="1080"/>
                      </a:lnTo>
                      <a:lnTo>
                        <a:pt x="698" y="1080"/>
                      </a:lnTo>
                      <a:lnTo>
                        <a:pt x="701" y="1079"/>
                      </a:lnTo>
                      <a:lnTo>
                        <a:pt x="702" y="1078"/>
                      </a:lnTo>
                      <a:lnTo>
                        <a:pt x="705" y="1075"/>
                      </a:lnTo>
                      <a:lnTo>
                        <a:pt x="710" y="1064"/>
                      </a:lnTo>
                      <a:close/>
                      <a:moveTo>
                        <a:pt x="1445" y="875"/>
                      </a:moveTo>
                      <a:lnTo>
                        <a:pt x="1445" y="875"/>
                      </a:lnTo>
                      <a:lnTo>
                        <a:pt x="1448" y="884"/>
                      </a:lnTo>
                      <a:lnTo>
                        <a:pt x="1450" y="891"/>
                      </a:lnTo>
                      <a:lnTo>
                        <a:pt x="1451" y="893"/>
                      </a:lnTo>
                      <a:lnTo>
                        <a:pt x="1455" y="893"/>
                      </a:lnTo>
                      <a:lnTo>
                        <a:pt x="1461" y="891"/>
                      </a:lnTo>
                      <a:lnTo>
                        <a:pt x="1474" y="888"/>
                      </a:lnTo>
                      <a:lnTo>
                        <a:pt x="1481" y="887"/>
                      </a:lnTo>
                      <a:lnTo>
                        <a:pt x="1488" y="887"/>
                      </a:lnTo>
                      <a:lnTo>
                        <a:pt x="1492" y="885"/>
                      </a:lnTo>
                      <a:lnTo>
                        <a:pt x="1487" y="882"/>
                      </a:lnTo>
                      <a:lnTo>
                        <a:pt x="1481" y="881"/>
                      </a:lnTo>
                      <a:lnTo>
                        <a:pt x="1470" y="878"/>
                      </a:lnTo>
                      <a:lnTo>
                        <a:pt x="1458" y="878"/>
                      </a:lnTo>
                      <a:lnTo>
                        <a:pt x="1445" y="875"/>
                      </a:lnTo>
                      <a:close/>
                      <a:moveTo>
                        <a:pt x="1059" y="133"/>
                      </a:moveTo>
                      <a:lnTo>
                        <a:pt x="1059" y="133"/>
                      </a:lnTo>
                      <a:lnTo>
                        <a:pt x="1063" y="129"/>
                      </a:lnTo>
                      <a:lnTo>
                        <a:pt x="1065" y="125"/>
                      </a:lnTo>
                      <a:lnTo>
                        <a:pt x="1066" y="122"/>
                      </a:lnTo>
                      <a:lnTo>
                        <a:pt x="1066" y="118"/>
                      </a:lnTo>
                      <a:lnTo>
                        <a:pt x="1065" y="110"/>
                      </a:lnTo>
                      <a:lnTo>
                        <a:pt x="1065" y="107"/>
                      </a:lnTo>
                      <a:lnTo>
                        <a:pt x="1066" y="103"/>
                      </a:lnTo>
                      <a:lnTo>
                        <a:pt x="1061" y="103"/>
                      </a:lnTo>
                      <a:lnTo>
                        <a:pt x="1055" y="104"/>
                      </a:lnTo>
                      <a:lnTo>
                        <a:pt x="1052" y="107"/>
                      </a:lnTo>
                      <a:lnTo>
                        <a:pt x="1049" y="110"/>
                      </a:lnTo>
                      <a:lnTo>
                        <a:pt x="1048" y="117"/>
                      </a:lnTo>
                      <a:lnTo>
                        <a:pt x="1047" y="125"/>
                      </a:lnTo>
                      <a:lnTo>
                        <a:pt x="1059" y="133"/>
                      </a:lnTo>
                      <a:close/>
                      <a:moveTo>
                        <a:pt x="482" y="741"/>
                      </a:moveTo>
                      <a:lnTo>
                        <a:pt x="482" y="741"/>
                      </a:lnTo>
                      <a:lnTo>
                        <a:pt x="480" y="736"/>
                      </a:lnTo>
                      <a:lnTo>
                        <a:pt x="480" y="730"/>
                      </a:lnTo>
                      <a:lnTo>
                        <a:pt x="482" y="726"/>
                      </a:lnTo>
                      <a:lnTo>
                        <a:pt x="486" y="722"/>
                      </a:lnTo>
                      <a:lnTo>
                        <a:pt x="485" y="716"/>
                      </a:lnTo>
                      <a:lnTo>
                        <a:pt x="462" y="730"/>
                      </a:lnTo>
                      <a:lnTo>
                        <a:pt x="469" y="741"/>
                      </a:lnTo>
                      <a:lnTo>
                        <a:pt x="471" y="743"/>
                      </a:lnTo>
                      <a:lnTo>
                        <a:pt x="473" y="745"/>
                      </a:lnTo>
                      <a:lnTo>
                        <a:pt x="482" y="747"/>
                      </a:lnTo>
                      <a:lnTo>
                        <a:pt x="490" y="747"/>
                      </a:lnTo>
                      <a:lnTo>
                        <a:pt x="494" y="747"/>
                      </a:lnTo>
                      <a:lnTo>
                        <a:pt x="497" y="745"/>
                      </a:lnTo>
                      <a:lnTo>
                        <a:pt x="497" y="743"/>
                      </a:lnTo>
                      <a:lnTo>
                        <a:pt x="482" y="741"/>
                      </a:lnTo>
                      <a:close/>
                      <a:moveTo>
                        <a:pt x="1295" y="895"/>
                      </a:moveTo>
                      <a:lnTo>
                        <a:pt x="1295" y="895"/>
                      </a:lnTo>
                      <a:lnTo>
                        <a:pt x="1293" y="889"/>
                      </a:lnTo>
                      <a:lnTo>
                        <a:pt x="1290" y="884"/>
                      </a:lnTo>
                      <a:lnTo>
                        <a:pt x="1285" y="881"/>
                      </a:lnTo>
                      <a:lnTo>
                        <a:pt x="1279" y="878"/>
                      </a:lnTo>
                      <a:lnTo>
                        <a:pt x="1278" y="885"/>
                      </a:lnTo>
                      <a:lnTo>
                        <a:pt x="1261" y="893"/>
                      </a:lnTo>
                      <a:lnTo>
                        <a:pt x="1271" y="900"/>
                      </a:lnTo>
                      <a:lnTo>
                        <a:pt x="1275" y="902"/>
                      </a:lnTo>
                      <a:lnTo>
                        <a:pt x="1278" y="903"/>
                      </a:lnTo>
                      <a:lnTo>
                        <a:pt x="1282" y="902"/>
                      </a:lnTo>
                      <a:lnTo>
                        <a:pt x="1286" y="900"/>
                      </a:lnTo>
                      <a:lnTo>
                        <a:pt x="1295" y="895"/>
                      </a:lnTo>
                      <a:close/>
                      <a:moveTo>
                        <a:pt x="1113" y="547"/>
                      </a:moveTo>
                      <a:lnTo>
                        <a:pt x="1113" y="547"/>
                      </a:lnTo>
                      <a:lnTo>
                        <a:pt x="1110" y="557"/>
                      </a:lnTo>
                      <a:lnTo>
                        <a:pt x="1109" y="561"/>
                      </a:lnTo>
                      <a:lnTo>
                        <a:pt x="1109" y="565"/>
                      </a:lnTo>
                      <a:lnTo>
                        <a:pt x="1112" y="569"/>
                      </a:lnTo>
                      <a:lnTo>
                        <a:pt x="1117" y="571"/>
                      </a:lnTo>
                      <a:lnTo>
                        <a:pt x="1124" y="572"/>
                      </a:lnTo>
                      <a:lnTo>
                        <a:pt x="1133" y="572"/>
                      </a:lnTo>
                      <a:lnTo>
                        <a:pt x="1135" y="571"/>
                      </a:lnTo>
                      <a:lnTo>
                        <a:pt x="1137" y="569"/>
                      </a:lnTo>
                      <a:lnTo>
                        <a:pt x="1135" y="567"/>
                      </a:lnTo>
                      <a:lnTo>
                        <a:pt x="1133" y="564"/>
                      </a:lnTo>
                      <a:lnTo>
                        <a:pt x="1126" y="563"/>
                      </a:lnTo>
                      <a:lnTo>
                        <a:pt x="1124" y="547"/>
                      </a:lnTo>
                      <a:lnTo>
                        <a:pt x="1113" y="547"/>
                      </a:lnTo>
                      <a:close/>
                      <a:moveTo>
                        <a:pt x="1178" y="741"/>
                      </a:moveTo>
                      <a:lnTo>
                        <a:pt x="1178" y="741"/>
                      </a:lnTo>
                      <a:lnTo>
                        <a:pt x="1178" y="744"/>
                      </a:lnTo>
                      <a:lnTo>
                        <a:pt x="1177" y="745"/>
                      </a:lnTo>
                      <a:lnTo>
                        <a:pt x="1178" y="749"/>
                      </a:lnTo>
                      <a:lnTo>
                        <a:pt x="1181" y="754"/>
                      </a:lnTo>
                      <a:lnTo>
                        <a:pt x="1182" y="754"/>
                      </a:lnTo>
                      <a:lnTo>
                        <a:pt x="1185" y="754"/>
                      </a:lnTo>
                      <a:lnTo>
                        <a:pt x="1188" y="751"/>
                      </a:lnTo>
                      <a:lnTo>
                        <a:pt x="1192" y="749"/>
                      </a:lnTo>
                      <a:lnTo>
                        <a:pt x="1198" y="749"/>
                      </a:lnTo>
                      <a:lnTo>
                        <a:pt x="1206" y="749"/>
                      </a:lnTo>
                      <a:lnTo>
                        <a:pt x="1210" y="748"/>
                      </a:lnTo>
                      <a:lnTo>
                        <a:pt x="1214" y="744"/>
                      </a:lnTo>
                      <a:lnTo>
                        <a:pt x="1209" y="730"/>
                      </a:lnTo>
                      <a:lnTo>
                        <a:pt x="1203" y="731"/>
                      </a:lnTo>
                      <a:lnTo>
                        <a:pt x="1200" y="733"/>
                      </a:lnTo>
                      <a:lnTo>
                        <a:pt x="1199" y="734"/>
                      </a:lnTo>
                      <a:lnTo>
                        <a:pt x="1195" y="738"/>
                      </a:lnTo>
                      <a:lnTo>
                        <a:pt x="1191" y="741"/>
                      </a:lnTo>
                      <a:lnTo>
                        <a:pt x="1185" y="743"/>
                      </a:lnTo>
                      <a:lnTo>
                        <a:pt x="1178" y="741"/>
                      </a:lnTo>
                      <a:close/>
                      <a:moveTo>
                        <a:pt x="933" y="662"/>
                      </a:moveTo>
                      <a:lnTo>
                        <a:pt x="933" y="662"/>
                      </a:lnTo>
                      <a:lnTo>
                        <a:pt x="930" y="661"/>
                      </a:lnTo>
                      <a:lnTo>
                        <a:pt x="926" y="666"/>
                      </a:lnTo>
                      <a:lnTo>
                        <a:pt x="922" y="669"/>
                      </a:lnTo>
                      <a:lnTo>
                        <a:pt x="918" y="671"/>
                      </a:lnTo>
                      <a:lnTo>
                        <a:pt x="911" y="672"/>
                      </a:lnTo>
                      <a:lnTo>
                        <a:pt x="904" y="673"/>
                      </a:lnTo>
                      <a:lnTo>
                        <a:pt x="900" y="677"/>
                      </a:lnTo>
                      <a:lnTo>
                        <a:pt x="897" y="683"/>
                      </a:lnTo>
                      <a:lnTo>
                        <a:pt x="897" y="690"/>
                      </a:lnTo>
                      <a:lnTo>
                        <a:pt x="905" y="684"/>
                      </a:lnTo>
                      <a:lnTo>
                        <a:pt x="910" y="683"/>
                      </a:lnTo>
                      <a:lnTo>
                        <a:pt x="914" y="682"/>
                      </a:lnTo>
                      <a:lnTo>
                        <a:pt x="922" y="680"/>
                      </a:lnTo>
                      <a:lnTo>
                        <a:pt x="932" y="680"/>
                      </a:lnTo>
                      <a:lnTo>
                        <a:pt x="933" y="662"/>
                      </a:lnTo>
                      <a:close/>
                      <a:moveTo>
                        <a:pt x="527" y="255"/>
                      </a:moveTo>
                      <a:lnTo>
                        <a:pt x="527" y="255"/>
                      </a:lnTo>
                      <a:lnTo>
                        <a:pt x="532" y="227"/>
                      </a:lnTo>
                      <a:lnTo>
                        <a:pt x="522" y="232"/>
                      </a:lnTo>
                      <a:lnTo>
                        <a:pt x="518" y="233"/>
                      </a:lnTo>
                      <a:lnTo>
                        <a:pt x="518" y="236"/>
                      </a:lnTo>
                      <a:lnTo>
                        <a:pt x="518" y="239"/>
                      </a:lnTo>
                      <a:lnTo>
                        <a:pt x="515" y="241"/>
                      </a:lnTo>
                      <a:lnTo>
                        <a:pt x="505" y="247"/>
                      </a:lnTo>
                      <a:lnTo>
                        <a:pt x="503" y="248"/>
                      </a:lnTo>
                      <a:lnTo>
                        <a:pt x="501" y="251"/>
                      </a:lnTo>
                      <a:lnTo>
                        <a:pt x="501" y="254"/>
                      </a:lnTo>
                      <a:lnTo>
                        <a:pt x="503" y="258"/>
                      </a:lnTo>
                      <a:lnTo>
                        <a:pt x="515" y="251"/>
                      </a:lnTo>
                      <a:lnTo>
                        <a:pt x="527" y="255"/>
                      </a:lnTo>
                      <a:close/>
                      <a:moveTo>
                        <a:pt x="840" y="754"/>
                      </a:moveTo>
                      <a:lnTo>
                        <a:pt x="840" y="754"/>
                      </a:lnTo>
                      <a:lnTo>
                        <a:pt x="814" y="754"/>
                      </a:lnTo>
                      <a:lnTo>
                        <a:pt x="818" y="761"/>
                      </a:lnTo>
                      <a:lnTo>
                        <a:pt x="815" y="765"/>
                      </a:lnTo>
                      <a:lnTo>
                        <a:pt x="814" y="767"/>
                      </a:lnTo>
                      <a:lnTo>
                        <a:pt x="814" y="770"/>
                      </a:lnTo>
                      <a:lnTo>
                        <a:pt x="814" y="776"/>
                      </a:lnTo>
                      <a:lnTo>
                        <a:pt x="831" y="766"/>
                      </a:lnTo>
                      <a:lnTo>
                        <a:pt x="840" y="769"/>
                      </a:lnTo>
                      <a:lnTo>
                        <a:pt x="840" y="754"/>
                      </a:lnTo>
                      <a:close/>
                      <a:moveTo>
                        <a:pt x="1688" y="763"/>
                      </a:moveTo>
                      <a:lnTo>
                        <a:pt x="1688" y="763"/>
                      </a:lnTo>
                      <a:lnTo>
                        <a:pt x="1696" y="767"/>
                      </a:lnTo>
                      <a:lnTo>
                        <a:pt x="1704" y="770"/>
                      </a:lnTo>
                      <a:lnTo>
                        <a:pt x="1707" y="770"/>
                      </a:lnTo>
                      <a:lnTo>
                        <a:pt x="1710" y="769"/>
                      </a:lnTo>
                      <a:lnTo>
                        <a:pt x="1715" y="767"/>
                      </a:lnTo>
                      <a:lnTo>
                        <a:pt x="1714" y="763"/>
                      </a:lnTo>
                      <a:lnTo>
                        <a:pt x="1711" y="761"/>
                      </a:lnTo>
                      <a:lnTo>
                        <a:pt x="1708" y="759"/>
                      </a:lnTo>
                      <a:lnTo>
                        <a:pt x="1707" y="758"/>
                      </a:lnTo>
                      <a:lnTo>
                        <a:pt x="1707" y="752"/>
                      </a:lnTo>
                      <a:lnTo>
                        <a:pt x="1707" y="748"/>
                      </a:lnTo>
                      <a:lnTo>
                        <a:pt x="1696" y="744"/>
                      </a:lnTo>
                      <a:lnTo>
                        <a:pt x="1688" y="763"/>
                      </a:lnTo>
                      <a:close/>
                      <a:moveTo>
                        <a:pt x="1108" y="845"/>
                      </a:moveTo>
                      <a:lnTo>
                        <a:pt x="1108" y="845"/>
                      </a:lnTo>
                      <a:lnTo>
                        <a:pt x="1101" y="842"/>
                      </a:lnTo>
                      <a:lnTo>
                        <a:pt x="1095" y="839"/>
                      </a:lnTo>
                      <a:lnTo>
                        <a:pt x="1091" y="839"/>
                      </a:lnTo>
                      <a:lnTo>
                        <a:pt x="1087" y="839"/>
                      </a:lnTo>
                      <a:lnTo>
                        <a:pt x="1084" y="839"/>
                      </a:lnTo>
                      <a:lnTo>
                        <a:pt x="1080" y="844"/>
                      </a:lnTo>
                      <a:lnTo>
                        <a:pt x="1088" y="852"/>
                      </a:lnTo>
                      <a:lnTo>
                        <a:pt x="1112" y="853"/>
                      </a:lnTo>
                      <a:lnTo>
                        <a:pt x="1121" y="838"/>
                      </a:lnTo>
                      <a:lnTo>
                        <a:pt x="1116" y="835"/>
                      </a:lnTo>
                      <a:lnTo>
                        <a:pt x="1113" y="835"/>
                      </a:lnTo>
                      <a:lnTo>
                        <a:pt x="1110" y="838"/>
                      </a:lnTo>
                      <a:lnTo>
                        <a:pt x="1108" y="845"/>
                      </a:lnTo>
                      <a:close/>
                      <a:moveTo>
                        <a:pt x="807" y="982"/>
                      </a:moveTo>
                      <a:lnTo>
                        <a:pt x="807" y="982"/>
                      </a:lnTo>
                      <a:lnTo>
                        <a:pt x="803" y="981"/>
                      </a:lnTo>
                      <a:lnTo>
                        <a:pt x="799" y="979"/>
                      </a:lnTo>
                      <a:lnTo>
                        <a:pt x="795" y="974"/>
                      </a:lnTo>
                      <a:lnTo>
                        <a:pt x="791" y="968"/>
                      </a:lnTo>
                      <a:lnTo>
                        <a:pt x="788" y="963"/>
                      </a:lnTo>
                      <a:lnTo>
                        <a:pt x="784" y="968"/>
                      </a:lnTo>
                      <a:lnTo>
                        <a:pt x="778" y="972"/>
                      </a:lnTo>
                      <a:lnTo>
                        <a:pt x="773" y="977"/>
                      </a:lnTo>
                      <a:lnTo>
                        <a:pt x="771" y="979"/>
                      </a:lnTo>
                      <a:lnTo>
                        <a:pt x="771" y="983"/>
                      </a:lnTo>
                      <a:lnTo>
                        <a:pt x="779" y="985"/>
                      </a:lnTo>
                      <a:lnTo>
                        <a:pt x="789" y="986"/>
                      </a:lnTo>
                      <a:lnTo>
                        <a:pt x="797" y="986"/>
                      </a:lnTo>
                      <a:lnTo>
                        <a:pt x="802" y="983"/>
                      </a:lnTo>
                      <a:lnTo>
                        <a:pt x="807" y="982"/>
                      </a:lnTo>
                      <a:close/>
                      <a:moveTo>
                        <a:pt x="498" y="1008"/>
                      </a:moveTo>
                      <a:lnTo>
                        <a:pt x="498" y="1008"/>
                      </a:lnTo>
                      <a:lnTo>
                        <a:pt x="475" y="1010"/>
                      </a:lnTo>
                      <a:lnTo>
                        <a:pt x="471" y="1017"/>
                      </a:lnTo>
                      <a:lnTo>
                        <a:pt x="469" y="1021"/>
                      </a:lnTo>
                      <a:lnTo>
                        <a:pt x="469" y="1024"/>
                      </a:lnTo>
                      <a:lnTo>
                        <a:pt x="471" y="1025"/>
                      </a:lnTo>
                      <a:lnTo>
                        <a:pt x="483" y="1028"/>
                      </a:lnTo>
                      <a:lnTo>
                        <a:pt x="489" y="1028"/>
                      </a:lnTo>
                      <a:lnTo>
                        <a:pt x="491" y="1026"/>
                      </a:lnTo>
                      <a:lnTo>
                        <a:pt x="494" y="1024"/>
                      </a:lnTo>
                      <a:lnTo>
                        <a:pt x="496" y="1019"/>
                      </a:lnTo>
                      <a:lnTo>
                        <a:pt x="498" y="1008"/>
                      </a:lnTo>
                      <a:close/>
                      <a:moveTo>
                        <a:pt x="623" y="240"/>
                      </a:moveTo>
                      <a:lnTo>
                        <a:pt x="623" y="240"/>
                      </a:lnTo>
                      <a:lnTo>
                        <a:pt x="624" y="233"/>
                      </a:lnTo>
                      <a:lnTo>
                        <a:pt x="604" y="232"/>
                      </a:lnTo>
                      <a:lnTo>
                        <a:pt x="601" y="234"/>
                      </a:lnTo>
                      <a:lnTo>
                        <a:pt x="601" y="237"/>
                      </a:lnTo>
                      <a:lnTo>
                        <a:pt x="602" y="240"/>
                      </a:lnTo>
                      <a:lnTo>
                        <a:pt x="604" y="243"/>
                      </a:lnTo>
                      <a:lnTo>
                        <a:pt x="606" y="248"/>
                      </a:lnTo>
                      <a:lnTo>
                        <a:pt x="608" y="251"/>
                      </a:lnTo>
                      <a:lnTo>
                        <a:pt x="608" y="254"/>
                      </a:lnTo>
                      <a:lnTo>
                        <a:pt x="634" y="247"/>
                      </a:lnTo>
                      <a:lnTo>
                        <a:pt x="623" y="240"/>
                      </a:lnTo>
                      <a:close/>
                      <a:moveTo>
                        <a:pt x="1066" y="223"/>
                      </a:moveTo>
                      <a:lnTo>
                        <a:pt x="1066" y="223"/>
                      </a:lnTo>
                      <a:lnTo>
                        <a:pt x="1067" y="221"/>
                      </a:lnTo>
                      <a:lnTo>
                        <a:pt x="1069" y="219"/>
                      </a:lnTo>
                      <a:lnTo>
                        <a:pt x="1074" y="216"/>
                      </a:lnTo>
                      <a:lnTo>
                        <a:pt x="1077" y="215"/>
                      </a:lnTo>
                      <a:lnTo>
                        <a:pt x="1077" y="212"/>
                      </a:lnTo>
                      <a:lnTo>
                        <a:pt x="1077" y="209"/>
                      </a:lnTo>
                      <a:lnTo>
                        <a:pt x="1074" y="205"/>
                      </a:lnTo>
                      <a:lnTo>
                        <a:pt x="1067" y="212"/>
                      </a:lnTo>
                      <a:lnTo>
                        <a:pt x="1045" y="207"/>
                      </a:lnTo>
                      <a:lnTo>
                        <a:pt x="1047" y="218"/>
                      </a:lnTo>
                      <a:lnTo>
                        <a:pt x="1044" y="219"/>
                      </a:lnTo>
                      <a:lnTo>
                        <a:pt x="1041" y="219"/>
                      </a:lnTo>
                      <a:lnTo>
                        <a:pt x="1038" y="222"/>
                      </a:lnTo>
                      <a:lnTo>
                        <a:pt x="1040" y="225"/>
                      </a:lnTo>
                      <a:lnTo>
                        <a:pt x="1066" y="223"/>
                      </a:lnTo>
                      <a:close/>
                      <a:moveTo>
                        <a:pt x="1049" y="754"/>
                      </a:moveTo>
                      <a:lnTo>
                        <a:pt x="1049" y="754"/>
                      </a:lnTo>
                      <a:lnTo>
                        <a:pt x="1045" y="747"/>
                      </a:lnTo>
                      <a:lnTo>
                        <a:pt x="1044" y="744"/>
                      </a:lnTo>
                      <a:lnTo>
                        <a:pt x="1040" y="743"/>
                      </a:lnTo>
                      <a:lnTo>
                        <a:pt x="1030" y="745"/>
                      </a:lnTo>
                      <a:lnTo>
                        <a:pt x="1022" y="749"/>
                      </a:lnTo>
                      <a:lnTo>
                        <a:pt x="1019" y="752"/>
                      </a:lnTo>
                      <a:lnTo>
                        <a:pt x="1018" y="755"/>
                      </a:lnTo>
                      <a:lnTo>
                        <a:pt x="1018" y="758"/>
                      </a:lnTo>
                      <a:lnTo>
                        <a:pt x="1019" y="759"/>
                      </a:lnTo>
                      <a:lnTo>
                        <a:pt x="1022" y="761"/>
                      </a:lnTo>
                      <a:lnTo>
                        <a:pt x="1025" y="761"/>
                      </a:lnTo>
                      <a:lnTo>
                        <a:pt x="1029" y="759"/>
                      </a:lnTo>
                      <a:lnTo>
                        <a:pt x="1031" y="761"/>
                      </a:lnTo>
                      <a:lnTo>
                        <a:pt x="1034" y="765"/>
                      </a:lnTo>
                      <a:lnTo>
                        <a:pt x="1049" y="754"/>
                      </a:lnTo>
                      <a:close/>
                      <a:moveTo>
                        <a:pt x="1668" y="528"/>
                      </a:moveTo>
                      <a:lnTo>
                        <a:pt x="1668" y="528"/>
                      </a:lnTo>
                      <a:lnTo>
                        <a:pt x="1657" y="529"/>
                      </a:lnTo>
                      <a:lnTo>
                        <a:pt x="1653" y="531"/>
                      </a:lnTo>
                      <a:lnTo>
                        <a:pt x="1650" y="531"/>
                      </a:lnTo>
                      <a:lnTo>
                        <a:pt x="1649" y="533"/>
                      </a:lnTo>
                      <a:lnTo>
                        <a:pt x="1648" y="536"/>
                      </a:lnTo>
                      <a:lnTo>
                        <a:pt x="1646" y="542"/>
                      </a:lnTo>
                      <a:lnTo>
                        <a:pt x="1642" y="543"/>
                      </a:lnTo>
                      <a:lnTo>
                        <a:pt x="1638" y="543"/>
                      </a:lnTo>
                      <a:lnTo>
                        <a:pt x="1636" y="545"/>
                      </a:lnTo>
                      <a:lnTo>
                        <a:pt x="1635" y="546"/>
                      </a:lnTo>
                      <a:lnTo>
                        <a:pt x="1635" y="549"/>
                      </a:lnTo>
                      <a:lnTo>
                        <a:pt x="1635" y="551"/>
                      </a:lnTo>
                      <a:lnTo>
                        <a:pt x="1659" y="549"/>
                      </a:lnTo>
                      <a:lnTo>
                        <a:pt x="1668" y="528"/>
                      </a:lnTo>
                      <a:close/>
                      <a:moveTo>
                        <a:pt x="356" y="395"/>
                      </a:moveTo>
                      <a:lnTo>
                        <a:pt x="356" y="395"/>
                      </a:lnTo>
                      <a:lnTo>
                        <a:pt x="335" y="381"/>
                      </a:lnTo>
                      <a:lnTo>
                        <a:pt x="334" y="381"/>
                      </a:lnTo>
                      <a:lnTo>
                        <a:pt x="331" y="383"/>
                      </a:lnTo>
                      <a:lnTo>
                        <a:pt x="336" y="391"/>
                      </a:lnTo>
                      <a:lnTo>
                        <a:pt x="332" y="396"/>
                      </a:lnTo>
                      <a:lnTo>
                        <a:pt x="331" y="401"/>
                      </a:lnTo>
                      <a:lnTo>
                        <a:pt x="332" y="405"/>
                      </a:lnTo>
                      <a:lnTo>
                        <a:pt x="335" y="407"/>
                      </a:lnTo>
                      <a:lnTo>
                        <a:pt x="343" y="406"/>
                      </a:lnTo>
                      <a:lnTo>
                        <a:pt x="352" y="405"/>
                      </a:lnTo>
                      <a:lnTo>
                        <a:pt x="353" y="402"/>
                      </a:lnTo>
                      <a:lnTo>
                        <a:pt x="354" y="401"/>
                      </a:lnTo>
                      <a:lnTo>
                        <a:pt x="356" y="395"/>
                      </a:lnTo>
                      <a:close/>
                      <a:moveTo>
                        <a:pt x="671" y="852"/>
                      </a:moveTo>
                      <a:lnTo>
                        <a:pt x="671" y="852"/>
                      </a:lnTo>
                      <a:lnTo>
                        <a:pt x="656" y="845"/>
                      </a:lnTo>
                      <a:lnTo>
                        <a:pt x="642" y="851"/>
                      </a:lnTo>
                      <a:lnTo>
                        <a:pt x="644" y="864"/>
                      </a:lnTo>
                      <a:lnTo>
                        <a:pt x="655" y="863"/>
                      </a:lnTo>
                      <a:lnTo>
                        <a:pt x="663" y="862"/>
                      </a:lnTo>
                      <a:lnTo>
                        <a:pt x="669" y="857"/>
                      </a:lnTo>
                      <a:lnTo>
                        <a:pt x="671" y="852"/>
                      </a:lnTo>
                      <a:close/>
                      <a:moveTo>
                        <a:pt x="1798" y="1139"/>
                      </a:moveTo>
                      <a:lnTo>
                        <a:pt x="1798" y="1139"/>
                      </a:lnTo>
                      <a:lnTo>
                        <a:pt x="1803" y="1139"/>
                      </a:lnTo>
                      <a:lnTo>
                        <a:pt x="1810" y="1136"/>
                      </a:lnTo>
                      <a:lnTo>
                        <a:pt x="1808" y="1132"/>
                      </a:lnTo>
                      <a:lnTo>
                        <a:pt x="1805" y="1130"/>
                      </a:lnTo>
                      <a:lnTo>
                        <a:pt x="1798" y="1127"/>
                      </a:lnTo>
                      <a:lnTo>
                        <a:pt x="1792" y="1126"/>
                      </a:lnTo>
                      <a:lnTo>
                        <a:pt x="1786" y="1132"/>
                      </a:lnTo>
                      <a:lnTo>
                        <a:pt x="1780" y="1136"/>
                      </a:lnTo>
                      <a:lnTo>
                        <a:pt x="1779" y="1137"/>
                      </a:lnTo>
                      <a:lnTo>
                        <a:pt x="1778" y="1140"/>
                      </a:lnTo>
                      <a:lnTo>
                        <a:pt x="1778" y="1143"/>
                      </a:lnTo>
                      <a:lnTo>
                        <a:pt x="1779" y="1147"/>
                      </a:lnTo>
                      <a:lnTo>
                        <a:pt x="1787" y="1147"/>
                      </a:lnTo>
                      <a:lnTo>
                        <a:pt x="1792" y="1147"/>
                      </a:lnTo>
                      <a:lnTo>
                        <a:pt x="1794" y="1144"/>
                      </a:lnTo>
                      <a:lnTo>
                        <a:pt x="1798" y="1139"/>
                      </a:lnTo>
                      <a:close/>
                      <a:moveTo>
                        <a:pt x="1223" y="466"/>
                      </a:moveTo>
                      <a:lnTo>
                        <a:pt x="1223" y="466"/>
                      </a:lnTo>
                      <a:lnTo>
                        <a:pt x="1223" y="449"/>
                      </a:lnTo>
                      <a:lnTo>
                        <a:pt x="1220" y="449"/>
                      </a:lnTo>
                      <a:lnTo>
                        <a:pt x="1213" y="459"/>
                      </a:lnTo>
                      <a:lnTo>
                        <a:pt x="1207" y="456"/>
                      </a:lnTo>
                      <a:lnTo>
                        <a:pt x="1203" y="456"/>
                      </a:lnTo>
                      <a:lnTo>
                        <a:pt x="1200" y="457"/>
                      </a:lnTo>
                      <a:lnTo>
                        <a:pt x="1198" y="459"/>
                      </a:lnTo>
                      <a:lnTo>
                        <a:pt x="1192" y="463"/>
                      </a:lnTo>
                      <a:lnTo>
                        <a:pt x="1188" y="468"/>
                      </a:lnTo>
                      <a:lnTo>
                        <a:pt x="1189" y="471"/>
                      </a:lnTo>
                      <a:lnTo>
                        <a:pt x="1210" y="468"/>
                      </a:lnTo>
                      <a:lnTo>
                        <a:pt x="1223" y="466"/>
                      </a:lnTo>
                      <a:close/>
                      <a:moveTo>
                        <a:pt x="922" y="783"/>
                      </a:moveTo>
                      <a:lnTo>
                        <a:pt x="922" y="783"/>
                      </a:lnTo>
                      <a:lnTo>
                        <a:pt x="921" y="785"/>
                      </a:lnTo>
                      <a:lnTo>
                        <a:pt x="926" y="797"/>
                      </a:lnTo>
                      <a:lnTo>
                        <a:pt x="915" y="803"/>
                      </a:lnTo>
                      <a:lnTo>
                        <a:pt x="921" y="806"/>
                      </a:lnTo>
                      <a:lnTo>
                        <a:pt x="923" y="808"/>
                      </a:lnTo>
                      <a:lnTo>
                        <a:pt x="926" y="808"/>
                      </a:lnTo>
                      <a:lnTo>
                        <a:pt x="929" y="805"/>
                      </a:lnTo>
                      <a:lnTo>
                        <a:pt x="948" y="788"/>
                      </a:lnTo>
                      <a:lnTo>
                        <a:pt x="946" y="785"/>
                      </a:lnTo>
                      <a:lnTo>
                        <a:pt x="943" y="785"/>
                      </a:lnTo>
                      <a:lnTo>
                        <a:pt x="939" y="785"/>
                      </a:lnTo>
                      <a:lnTo>
                        <a:pt x="936" y="785"/>
                      </a:lnTo>
                      <a:lnTo>
                        <a:pt x="929" y="785"/>
                      </a:lnTo>
                      <a:lnTo>
                        <a:pt x="922" y="783"/>
                      </a:lnTo>
                      <a:close/>
                      <a:moveTo>
                        <a:pt x="1774" y="896"/>
                      </a:moveTo>
                      <a:lnTo>
                        <a:pt x="1774" y="896"/>
                      </a:lnTo>
                      <a:lnTo>
                        <a:pt x="1756" y="911"/>
                      </a:lnTo>
                      <a:lnTo>
                        <a:pt x="1776" y="917"/>
                      </a:lnTo>
                      <a:lnTo>
                        <a:pt x="1779" y="918"/>
                      </a:lnTo>
                      <a:lnTo>
                        <a:pt x="1783" y="917"/>
                      </a:lnTo>
                      <a:lnTo>
                        <a:pt x="1785" y="914"/>
                      </a:lnTo>
                      <a:lnTo>
                        <a:pt x="1786" y="911"/>
                      </a:lnTo>
                      <a:lnTo>
                        <a:pt x="1786" y="907"/>
                      </a:lnTo>
                      <a:lnTo>
                        <a:pt x="1785" y="903"/>
                      </a:lnTo>
                      <a:lnTo>
                        <a:pt x="1780" y="899"/>
                      </a:lnTo>
                      <a:lnTo>
                        <a:pt x="1774" y="896"/>
                      </a:lnTo>
                      <a:close/>
                      <a:moveTo>
                        <a:pt x="1530" y="248"/>
                      </a:moveTo>
                      <a:lnTo>
                        <a:pt x="1530" y="248"/>
                      </a:lnTo>
                      <a:lnTo>
                        <a:pt x="1528" y="240"/>
                      </a:lnTo>
                      <a:lnTo>
                        <a:pt x="1528" y="237"/>
                      </a:lnTo>
                      <a:lnTo>
                        <a:pt x="1526" y="236"/>
                      </a:lnTo>
                      <a:lnTo>
                        <a:pt x="1523" y="236"/>
                      </a:lnTo>
                      <a:lnTo>
                        <a:pt x="1520" y="236"/>
                      </a:lnTo>
                      <a:lnTo>
                        <a:pt x="1516" y="240"/>
                      </a:lnTo>
                      <a:lnTo>
                        <a:pt x="1513" y="244"/>
                      </a:lnTo>
                      <a:lnTo>
                        <a:pt x="1515" y="248"/>
                      </a:lnTo>
                      <a:lnTo>
                        <a:pt x="1519" y="251"/>
                      </a:lnTo>
                      <a:lnTo>
                        <a:pt x="1524" y="254"/>
                      </a:lnTo>
                      <a:lnTo>
                        <a:pt x="1530" y="255"/>
                      </a:lnTo>
                      <a:lnTo>
                        <a:pt x="1538" y="254"/>
                      </a:lnTo>
                      <a:lnTo>
                        <a:pt x="1540" y="259"/>
                      </a:lnTo>
                      <a:lnTo>
                        <a:pt x="1542" y="262"/>
                      </a:lnTo>
                      <a:lnTo>
                        <a:pt x="1546" y="262"/>
                      </a:lnTo>
                      <a:lnTo>
                        <a:pt x="1552" y="262"/>
                      </a:lnTo>
                      <a:lnTo>
                        <a:pt x="1541" y="245"/>
                      </a:lnTo>
                      <a:lnTo>
                        <a:pt x="1530" y="248"/>
                      </a:lnTo>
                      <a:close/>
                      <a:moveTo>
                        <a:pt x="1541" y="1064"/>
                      </a:moveTo>
                      <a:lnTo>
                        <a:pt x="1541" y="1064"/>
                      </a:lnTo>
                      <a:lnTo>
                        <a:pt x="1563" y="1065"/>
                      </a:lnTo>
                      <a:lnTo>
                        <a:pt x="1570" y="1076"/>
                      </a:lnTo>
                      <a:lnTo>
                        <a:pt x="1573" y="1076"/>
                      </a:lnTo>
                      <a:lnTo>
                        <a:pt x="1576" y="1075"/>
                      </a:lnTo>
                      <a:lnTo>
                        <a:pt x="1577" y="1073"/>
                      </a:lnTo>
                      <a:lnTo>
                        <a:pt x="1578" y="1071"/>
                      </a:lnTo>
                      <a:lnTo>
                        <a:pt x="1578" y="1067"/>
                      </a:lnTo>
                      <a:lnTo>
                        <a:pt x="1580" y="1062"/>
                      </a:lnTo>
                      <a:lnTo>
                        <a:pt x="1574" y="1060"/>
                      </a:lnTo>
                      <a:lnTo>
                        <a:pt x="1571" y="1058"/>
                      </a:lnTo>
                      <a:lnTo>
                        <a:pt x="1567" y="1058"/>
                      </a:lnTo>
                      <a:lnTo>
                        <a:pt x="1562" y="1058"/>
                      </a:lnTo>
                      <a:lnTo>
                        <a:pt x="1559" y="1057"/>
                      </a:lnTo>
                      <a:lnTo>
                        <a:pt x="1556" y="1054"/>
                      </a:lnTo>
                      <a:lnTo>
                        <a:pt x="1553" y="1054"/>
                      </a:lnTo>
                      <a:lnTo>
                        <a:pt x="1548" y="1055"/>
                      </a:lnTo>
                      <a:lnTo>
                        <a:pt x="1542" y="1058"/>
                      </a:lnTo>
                      <a:lnTo>
                        <a:pt x="1541" y="1061"/>
                      </a:lnTo>
                      <a:lnTo>
                        <a:pt x="1541" y="1064"/>
                      </a:lnTo>
                      <a:close/>
                      <a:moveTo>
                        <a:pt x="998" y="916"/>
                      </a:moveTo>
                      <a:lnTo>
                        <a:pt x="998" y="916"/>
                      </a:lnTo>
                      <a:lnTo>
                        <a:pt x="1001" y="916"/>
                      </a:lnTo>
                      <a:lnTo>
                        <a:pt x="998" y="907"/>
                      </a:lnTo>
                      <a:lnTo>
                        <a:pt x="1013" y="902"/>
                      </a:lnTo>
                      <a:lnTo>
                        <a:pt x="1013" y="889"/>
                      </a:lnTo>
                      <a:lnTo>
                        <a:pt x="987" y="895"/>
                      </a:lnTo>
                      <a:lnTo>
                        <a:pt x="993" y="899"/>
                      </a:lnTo>
                      <a:lnTo>
                        <a:pt x="993" y="900"/>
                      </a:lnTo>
                      <a:lnTo>
                        <a:pt x="993" y="903"/>
                      </a:lnTo>
                      <a:lnTo>
                        <a:pt x="990" y="906"/>
                      </a:lnTo>
                      <a:lnTo>
                        <a:pt x="986" y="909"/>
                      </a:lnTo>
                      <a:lnTo>
                        <a:pt x="998" y="916"/>
                      </a:lnTo>
                      <a:close/>
                      <a:moveTo>
                        <a:pt x="1052" y="1031"/>
                      </a:moveTo>
                      <a:lnTo>
                        <a:pt x="1052" y="1031"/>
                      </a:lnTo>
                      <a:lnTo>
                        <a:pt x="1052" y="1033"/>
                      </a:lnTo>
                      <a:lnTo>
                        <a:pt x="1067" y="1039"/>
                      </a:lnTo>
                      <a:lnTo>
                        <a:pt x="1069" y="1043"/>
                      </a:lnTo>
                      <a:lnTo>
                        <a:pt x="1070" y="1047"/>
                      </a:lnTo>
                      <a:lnTo>
                        <a:pt x="1073" y="1049"/>
                      </a:lnTo>
                      <a:lnTo>
                        <a:pt x="1079" y="1049"/>
                      </a:lnTo>
                      <a:lnTo>
                        <a:pt x="1087" y="1049"/>
                      </a:lnTo>
                      <a:lnTo>
                        <a:pt x="1095" y="1050"/>
                      </a:lnTo>
                      <a:lnTo>
                        <a:pt x="1098" y="1050"/>
                      </a:lnTo>
                      <a:lnTo>
                        <a:pt x="1102" y="1050"/>
                      </a:lnTo>
                      <a:lnTo>
                        <a:pt x="1101" y="1046"/>
                      </a:lnTo>
                      <a:lnTo>
                        <a:pt x="1099" y="1043"/>
                      </a:lnTo>
                      <a:lnTo>
                        <a:pt x="1095" y="1043"/>
                      </a:lnTo>
                      <a:lnTo>
                        <a:pt x="1091" y="1042"/>
                      </a:lnTo>
                      <a:lnTo>
                        <a:pt x="1080" y="1040"/>
                      </a:lnTo>
                      <a:lnTo>
                        <a:pt x="1076" y="1037"/>
                      </a:lnTo>
                      <a:lnTo>
                        <a:pt x="1074" y="1036"/>
                      </a:lnTo>
                      <a:lnTo>
                        <a:pt x="1073" y="1033"/>
                      </a:lnTo>
                      <a:lnTo>
                        <a:pt x="1070" y="1032"/>
                      </a:lnTo>
                      <a:lnTo>
                        <a:pt x="1067" y="1032"/>
                      </a:lnTo>
                      <a:lnTo>
                        <a:pt x="1052" y="1031"/>
                      </a:lnTo>
                      <a:close/>
                      <a:moveTo>
                        <a:pt x="1019" y="1071"/>
                      </a:moveTo>
                      <a:lnTo>
                        <a:pt x="1019" y="1071"/>
                      </a:lnTo>
                      <a:lnTo>
                        <a:pt x="1011" y="1069"/>
                      </a:lnTo>
                      <a:lnTo>
                        <a:pt x="1007" y="1071"/>
                      </a:lnTo>
                      <a:lnTo>
                        <a:pt x="1005" y="1073"/>
                      </a:lnTo>
                      <a:lnTo>
                        <a:pt x="1005" y="1078"/>
                      </a:lnTo>
                      <a:lnTo>
                        <a:pt x="1007" y="1087"/>
                      </a:lnTo>
                      <a:lnTo>
                        <a:pt x="1009" y="1097"/>
                      </a:lnTo>
                      <a:lnTo>
                        <a:pt x="1018" y="1097"/>
                      </a:lnTo>
                      <a:lnTo>
                        <a:pt x="1022" y="1096"/>
                      </a:lnTo>
                      <a:lnTo>
                        <a:pt x="1026" y="1091"/>
                      </a:lnTo>
                      <a:lnTo>
                        <a:pt x="1030" y="1086"/>
                      </a:lnTo>
                      <a:lnTo>
                        <a:pt x="1022" y="1086"/>
                      </a:lnTo>
                      <a:lnTo>
                        <a:pt x="1018" y="1085"/>
                      </a:lnTo>
                      <a:lnTo>
                        <a:pt x="1015" y="1085"/>
                      </a:lnTo>
                      <a:lnTo>
                        <a:pt x="1013" y="1082"/>
                      </a:lnTo>
                      <a:lnTo>
                        <a:pt x="1012" y="1080"/>
                      </a:lnTo>
                      <a:lnTo>
                        <a:pt x="1013" y="1078"/>
                      </a:lnTo>
                      <a:lnTo>
                        <a:pt x="1016" y="1075"/>
                      </a:lnTo>
                      <a:lnTo>
                        <a:pt x="1019" y="1071"/>
                      </a:lnTo>
                      <a:close/>
                      <a:moveTo>
                        <a:pt x="1580" y="1094"/>
                      </a:moveTo>
                      <a:lnTo>
                        <a:pt x="1580" y="1094"/>
                      </a:lnTo>
                      <a:lnTo>
                        <a:pt x="1578" y="1097"/>
                      </a:lnTo>
                      <a:lnTo>
                        <a:pt x="1584" y="1100"/>
                      </a:lnTo>
                      <a:lnTo>
                        <a:pt x="1587" y="1101"/>
                      </a:lnTo>
                      <a:lnTo>
                        <a:pt x="1589" y="1101"/>
                      </a:lnTo>
                      <a:lnTo>
                        <a:pt x="1600" y="1100"/>
                      </a:lnTo>
                      <a:lnTo>
                        <a:pt x="1609" y="1098"/>
                      </a:lnTo>
                      <a:lnTo>
                        <a:pt x="1625" y="1083"/>
                      </a:lnTo>
                      <a:lnTo>
                        <a:pt x="1620" y="1078"/>
                      </a:lnTo>
                      <a:lnTo>
                        <a:pt x="1613" y="1080"/>
                      </a:lnTo>
                      <a:lnTo>
                        <a:pt x="1607" y="1083"/>
                      </a:lnTo>
                      <a:lnTo>
                        <a:pt x="1603" y="1087"/>
                      </a:lnTo>
                      <a:lnTo>
                        <a:pt x="1603" y="1090"/>
                      </a:lnTo>
                      <a:lnTo>
                        <a:pt x="1603" y="1094"/>
                      </a:lnTo>
                      <a:lnTo>
                        <a:pt x="1580" y="1094"/>
                      </a:lnTo>
                      <a:close/>
                      <a:moveTo>
                        <a:pt x="532" y="517"/>
                      </a:moveTo>
                      <a:lnTo>
                        <a:pt x="532" y="517"/>
                      </a:lnTo>
                      <a:lnTo>
                        <a:pt x="527" y="513"/>
                      </a:lnTo>
                      <a:lnTo>
                        <a:pt x="523" y="511"/>
                      </a:lnTo>
                      <a:lnTo>
                        <a:pt x="515" y="511"/>
                      </a:lnTo>
                      <a:lnTo>
                        <a:pt x="500" y="513"/>
                      </a:lnTo>
                      <a:lnTo>
                        <a:pt x="498" y="517"/>
                      </a:lnTo>
                      <a:lnTo>
                        <a:pt x="497" y="520"/>
                      </a:lnTo>
                      <a:lnTo>
                        <a:pt x="498" y="522"/>
                      </a:lnTo>
                      <a:lnTo>
                        <a:pt x="498" y="527"/>
                      </a:lnTo>
                      <a:lnTo>
                        <a:pt x="507" y="539"/>
                      </a:lnTo>
                      <a:lnTo>
                        <a:pt x="509" y="535"/>
                      </a:lnTo>
                      <a:lnTo>
                        <a:pt x="509" y="532"/>
                      </a:lnTo>
                      <a:lnTo>
                        <a:pt x="511" y="525"/>
                      </a:lnTo>
                      <a:lnTo>
                        <a:pt x="512" y="522"/>
                      </a:lnTo>
                      <a:lnTo>
                        <a:pt x="515" y="520"/>
                      </a:lnTo>
                      <a:lnTo>
                        <a:pt x="518" y="518"/>
                      </a:lnTo>
                      <a:lnTo>
                        <a:pt x="522" y="517"/>
                      </a:lnTo>
                      <a:lnTo>
                        <a:pt x="532" y="517"/>
                      </a:lnTo>
                      <a:close/>
                      <a:moveTo>
                        <a:pt x="306" y="269"/>
                      </a:moveTo>
                      <a:lnTo>
                        <a:pt x="306" y="269"/>
                      </a:lnTo>
                      <a:lnTo>
                        <a:pt x="324" y="269"/>
                      </a:lnTo>
                      <a:lnTo>
                        <a:pt x="324" y="275"/>
                      </a:lnTo>
                      <a:lnTo>
                        <a:pt x="325" y="277"/>
                      </a:lnTo>
                      <a:lnTo>
                        <a:pt x="327" y="279"/>
                      </a:lnTo>
                      <a:lnTo>
                        <a:pt x="331" y="281"/>
                      </a:lnTo>
                      <a:lnTo>
                        <a:pt x="343" y="266"/>
                      </a:lnTo>
                      <a:lnTo>
                        <a:pt x="310" y="258"/>
                      </a:lnTo>
                      <a:lnTo>
                        <a:pt x="306" y="269"/>
                      </a:lnTo>
                      <a:close/>
                      <a:moveTo>
                        <a:pt x="349" y="661"/>
                      </a:moveTo>
                      <a:lnTo>
                        <a:pt x="349" y="661"/>
                      </a:lnTo>
                      <a:lnTo>
                        <a:pt x="356" y="664"/>
                      </a:lnTo>
                      <a:lnTo>
                        <a:pt x="361" y="665"/>
                      </a:lnTo>
                      <a:lnTo>
                        <a:pt x="365" y="666"/>
                      </a:lnTo>
                      <a:lnTo>
                        <a:pt x="371" y="665"/>
                      </a:lnTo>
                      <a:lnTo>
                        <a:pt x="377" y="664"/>
                      </a:lnTo>
                      <a:lnTo>
                        <a:pt x="381" y="661"/>
                      </a:lnTo>
                      <a:lnTo>
                        <a:pt x="385" y="655"/>
                      </a:lnTo>
                      <a:lnTo>
                        <a:pt x="390" y="650"/>
                      </a:lnTo>
                      <a:lnTo>
                        <a:pt x="388" y="647"/>
                      </a:lnTo>
                      <a:lnTo>
                        <a:pt x="386" y="647"/>
                      </a:lnTo>
                      <a:lnTo>
                        <a:pt x="383" y="647"/>
                      </a:lnTo>
                      <a:lnTo>
                        <a:pt x="381" y="648"/>
                      </a:lnTo>
                      <a:lnTo>
                        <a:pt x="368" y="653"/>
                      </a:lnTo>
                      <a:lnTo>
                        <a:pt x="356" y="658"/>
                      </a:lnTo>
                      <a:lnTo>
                        <a:pt x="349" y="661"/>
                      </a:lnTo>
                      <a:close/>
                      <a:moveTo>
                        <a:pt x="1328" y="201"/>
                      </a:moveTo>
                      <a:lnTo>
                        <a:pt x="1328" y="201"/>
                      </a:lnTo>
                      <a:lnTo>
                        <a:pt x="1314" y="193"/>
                      </a:lnTo>
                      <a:lnTo>
                        <a:pt x="1307" y="215"/>
                      </a:lnTo>
                      <a:lnTo>
                        <a:pt x="1311" y="215"/>
                      </a:lnTo>
                      <a:lnTo>
                        <a:pt x="1314" y="214"/>
                      </a:lnTo>
                      <a:lnTo>
                        <a:pt x="1318" y="211"/>
                      </a:lnTo>
                      <a:lnTo>
                        <a:pt x="1322" y="208"/>
                      </a:lnTo>
                      <a:lnTo>
                        <a:pt x="1328" y="208"/>
                      </a:lnTo>
                      <a:lnTo>
                        <a:pt x="1333" y="207"/>
                      </a:lnTo>
                      <a:lnTo>
                        <a:pt x="1337" y="205"/>
                      </a:lnTo>
                      <a:lnTo>
                        <a:pt x="1342" y="204"/>
                      </a:lnTo>
                      <a:lnTo>
                        <a:pt x="1344" y="201"/>
                      </a:lnTo>
                      <a:lnTo>
                        <a:pt x="1344" y="200"/>
                      </a:lnTo>
                      <a:lnTo>
                        <a:pt x="1344" y="197"/>
                      </a:lnTo>
                      <a:lnTo>
                        <a:pt x="1343" y="194"/>
                      </a:lnTo>
                      <a:lnTo>
                        <a:pt x="1328" y="201"/>
                      </a:lnTo>
                      <a:close/>
                      <a:moveTo>
                        <a:pt x="504" y="208"/>
                      </a:moveTo>
                      <a:lnTo>
                        <a:pt x="504" y="208"/>
                      </a:lnTo>
                      <a:lnTo>
                        <a:pt x="478" y="214"/>
                      </a:lnTo>
                      <a:lnTo>
                        <a:pt x="465" y="218"/>
                      </a:lnTo>
                      <a:lnTo>
                        <a:pt x="460" y="221"/>
                      </a:lnTo>
                      <a:lnTo>
                        <a:pt x="454" y="225"/>
                      </a:lnTo>
                      <a:lnTo>
                        <a:pt x="468" y="222"/>
                      </a:lnTo>
                      <a:lnTo>
                        <a:pt x="480" y="219"/>
                      </a:lnTo>
                      <a:lnTo>
                        <a:pt x="493" y="218"/>
                      </a:lnTo>
                      <a:lnTo>
                        <a:pt x="500" y="218"/>
                      </a:lnTo>
                      <a:lnTo>
                        <a:pt x="508" y="219"/>
                      </a:lnTo>
                      <a:lnTo>
                        <a:pt x="504" y="208"/>
                      </a:lnTo>
                      <a:close/>
                      <a:moveTo>
                        <a:pt x="1432" y="730"/>
                      </a:moveTo>
                      <a:lnTo>
                        <a:pt x="1432" y="730"/>
                      </a:lnTo>
                      <a:lnTo>
                        <a:pt x="1440" y="726"/>
                      </a:lnTo>
                      <a:lnTo>
                        <a:pt x="1445" y="720"/>
                      </a:lnTo>
                      <a:lnTo>
                        <a:pt x="1452" y="716"/>
                      </a:lnTo>
                      <a:lnTo>
                        <a:pt x="1461" y="713"/>
                      </a:lnTo>
                      <a:lnTo>
                        <a:pt x="1462" y="711"/>
                      </a:lnTo>
                      <a:lnTo>
                        <a:pt x="1465" y="705"/>
                      </a:lnTo>
                      <a:lnTo>
                        <a:pt x="1461" y="707"/>
                      </a:lnTo>
                      <a:lnTo>
                        <a:pt x="1458" y="707"/>
                      </a:lnTo>
                      <a:lnTo>
                        <a:pt x="1451" y="707"/>
                      </a:lnTo>
                      <a:lnTo>
                        <a:pt x="1444" y="708"/>
                      </a:lnTo>
                      <a:lnTo>
                        <a:pt x="1441" y="708"/>
                      </a:lnTo>
                      <a:lnTo>
                        <a:pt x="1440" y="711"/>
                      </a:lnTo>
                      <a:lnTo>
                        <a:pt x="1436" y="715"/>
                      </a:lnTo>
                      <a:lnTo>
                        <a:pt x="1432" y="719"/>
                      </a:lnTo>
                      <a:lnTo>
                        <a:pt x="1430" y="720"/>
                      </a:lnTo>
                      <a:lnTo>
                        <a:pt x="1430" y="723"/>
                      </a:lnTo>
                      <a:lnTo>
                        <a:pt x="1430" y="726"/>
                      </a:lnTo>
                      <a:lnTo>
                        <a:pt x="1432" y="730"/>
                      </a:lnTo>
                      <a:close/>
                      <a:moveTo>
                        <a:pt x="467" y="247"/>
                      </a:moveTo>
                      <a:lnTo>
                        <a:pt x="467" y="247"/>
                      </a:lnTo>
                      <a:lnTo>
                        <a:pt x="461" y="245"/>
                      </a:lnTo>
                      <a:lnTo>
                        <a:pt x="454" y="244"/>
                      </a:lnTo>
                      <a:lnTo>
                        <a:pt x="449" y="244"/>
                      </a:lnTo>
                      <a:lnTo>
                        <a:pt x="444" y="245"/>
                      </a:lnTo>
                      <a:lnTo>
                        <a:pt x="440" y="248"/>
                      </a:lnTo>
                      <a:lnTo>
                        <a:pt x="436" y="251"/>
                      </a:lnTo>
                      <a:lnTo>
                        <a:pt x="433" y="257"/>
                      </a:lnTo>
                      <a:lnTo>
                        <a:pt x="432" y="262"/>
                      </a:lnTo>
                      <a:lnTo>
                        <a:pt x="450" y="262"/>
                      </a:lnTo>
                      <a:lnTo>
                        <a:pt x="453" y="251"/>
                      </a:lnTo>
                      <a:lnTo>
                        <a:pt x="467" y="247"/>
                      </a:lnTo>
                      <a:close/>
                      <a:moveTo>
                        <a:pt x="316" y="1029"/>
                      </a:moveTo>
                      <a:lnTo>
                        <a:pt x="316" y="1029"/>
                      </a:lnTo>
                      <a:lnTo>
                        <a:pt x="318" y="1015"/>
                      </a:lnTo>
                      <a:lnTo>
                        <a:pt x="314" y="1014"/>
                      </a:lnTo>
                      <a:lnTo>
                        <a:pt x="310" y="1013"/>
                      </a:lnTo>
                      <a:lnTo>
                        <a:pt x="303" y="1014"/>
                      </a:lnTo>
                      <a:lnTo>
                        <a:pt x="296" y="1017"/>
                      </a:lnTo>
                      <a:lnTo>
                        <a:pt x="289" y="1018"/>
                      </a:lnTo>
                      <a:lnTo>
                        <a:pt x="295" y="1025"/>
                      </a:lnTo>
                      <a:lnTo>
                        <a:pt x="300" y="1029"/>
                      </a:lnTo>
                      <a:lnTo>
                        <a:pt x="307" y="1031"/>
                      </a:lnTo>
                      <a:lnTo>
                        <a:pt x="316" y="1029"/>
                      </a:lnTo>
                      <a:close/>
                      <a:moveTo>
                        <a:pt x="1048" y="60"/>
                      </a:moveTo>
                      <a:lnTo>
                        <a:pt x="1048" y="60"/>
                      </a:lnTo>
                      <a:lnTo>
                        <a:pt x="1054" y="68"/>
                      </a:lnTo>
                      <a:lnTo>
                        <a:pt x="1056" y="71"/>
                      </a:lnTo>
                      <a:lnTo>
                        <a:pt x="1058" y="75"/>
                      </a:lnTo>
                      <a:lnTo>
                        <a:pt x="1059" y="81"/>
                      </a:lnTo>
                      <a:lnTo>
                        <a:pt x="1062" y="82"/>
                      </a:lnTo>
                      <a:lnTo>
                        <a:pt x="1069" y="81"/>
                      </a:lnTo>
                      <a:lnTo>
                        <a:pt x="1067" y="72"/>
                      </a:lnTo>
                      <a:lnTo>
                        <a:pt x="1065" y="65"/>
                      </a:lnTo>
                      <a:lnTo>
                        <a:pt x="1065" y="61"/>
                      </a:lnTo>
                      <a:lnTo>
                        <a:pt x="1065" y="59"/>
                      </a:lnTo>
                      <a:lnTo>
                        <a:pt x="1066" y="54"/>
                      </a:lnTo>
                      <a:lnTo>
                        <a:pt x="1069" y="52"/>
                      </a:lnTo>
                      <a:lnTo>
                        <a:pt x="1065" y="50"/>
                      </a:lnTo>
                      <a:lnTo>
                        <a:pt x="1062" y="50"/>
                      </a:lnTo>
                      <a:lnTo>
                        <a:pt x="1059" y="52"/>
                      </a:lnTo>
                      <a:lnTo>
                        <a:pt x="1056" y="53"/>
                      </a:lnTo>
                      <a:lnTo>
                        <a:pt x="1052" y="57"/>
                      </a:lnTo>
                      <a:lnTo>
                        <a:pt x="1051" y="59"/>
                      </a:lnTo>
                      <a:lnTo>
                        <a:pt x="1048" y="60"/>
                      </a:lnTo>
                      <a:close/>
                      <a:moveTo>
                        <a:pt x="1732" y="704"/>
                      </a:moveTo>
                      <a:lnTo>
                        <a:pt x="1732" y="704"/>
                      </a:lnTo>
                      <a:lnTo>
                        <a:pt x="1713" y="694"/>
                      </a:lnTo>
                      <a:lnTo>
                        <a:pt x="1692" y="704"/>
                      </a:lnTo>
                      <a:lnTo>
                        <a:pt x="1695" y="712"/>
                      </a:lnTo>
                      <a:lnTo>
                        <a:pt x="1732" y="704"/>
                      </a:lnTo>
                      <a:close/>
                      <a:moveTo>
                        <a:pt x="703" y="439"/>
                      </a:moveTo>
                      <a:lnTo>
                        <a:pt x="703" y="439"/>
                      </a:lnTo>
                      <a:lnTo>
                        <a:pt x="720" y="448"/>
                      </a:lnTo>
                      <a:lnTo>
                        <a:pt x="723" y="450"/>
                      </a:lnTo>
                      <a:lnTo>
                        <a:pt x="727" y="452"/>
                      </a:lnTo>
                      <a:lnTo>
                        <a:pt x="731" y="452"/>
                      </a:lnTo>
                      <a:lnTo>
                        <a:pt x="737" y="450"/>
                      </a:lnTo>
                      <a:lnTo>
                        <a:pt x="735" y="443"/>
                      </a:lnTo>
                      <a:lnTo>
                        <a:pt x="734" y="441"/>
                      </a:lnTo>
                      <a:lnTo>
                        <a:pt x="730" y="439"/>
                      </a:lnTo>
                      <a:lnTo>
                        <a:pt x="721" y="441"/>
                      </a:lnTo>
                      <a:lnTo>
                        <a:pt x="717" y="432"/>
                      </a:lnTo>
                      <a:lnTo>
                        <a:pt x="716" y="431"/>
                      </a:lnTo>
                      <a:lnTo>
                        <a:pt x="714" y="430"/>
                      </a:lnTo>
                      <a:lnTo>
                        <a:pt x="712" y="430"/>
                      </a:lnTo>
                      <a:lnTo>
                        <a:pt x="707" y="430"/>
                      </a:lnTo>
                      <a:lnTo>
                        <a:pt x="703" y="439"/>
                      </a:lnTo>
                      <a:close/>
                      <a:moveTo>
                        <a:pt x="407" y="329"/>
                      </a:moveTo>
                      <a:lnTo>
                        <a:pt x="407" y="329"/>
                      </a:lnTo>
                      <a:lnTo>
                        <a:pt x="410" y="329"/>
                      </a:lnTo>
                      <a:lnTo>
                        <a:pt x="413" y="329"/>
                      </a:lnTo>
                      <a:lnTo>
                        <a:pt x="414" y="327"/>
                      </a:lnTo>
                      <a:lnTo>
                        <a:pt x="417" y="320"/>
                      </a:lnTo>
                      <a:lnTo>
                        <a:pt x="417" y="316"/>
                      </a:lnTo>
                      <a:lnTo>
                        <a:pt x="415" y="315"/>
                      </a:lnTo>
                      <a:lnTo>
                        <a:pt x="406" y="305"/>
                      </a:lnTo>
                      <a:lnTo>
                        <a:pt x="399" y="301"/>
                      </a:lnTo>
                      <a:lnTo>
                        <a:pt x="389" y="299"/>
                      </a:lnTo>
                      <a:lnTo>
                        <a:pt x="407" y="329"/>
                      </a:lnTo>
                      <a:close/>
                      <a:moveTo>
                        <a:pt x="410" y="823"/>
                      </a:moveTo>
                      <a:lnTo>
                        <a:pt x="410" y="823"/>
                      </a:lnTo>
                      <a:lnTo>
                        <a:pt x="404" y="823"/>
                      </a:lnTo>
                      <a:lnTo>
                        <a:pt x="400" y="821"/>
                      </a:lnTo>
                      <a:lnTo>
                        <a:pt x="392" y="823"/>
                      </a:lnTo>
                      <a:lnTo>
                        <a:pt x="385" y="824"/>
                      </a:lnTo>
                      <a:lnTo>
                        <a:pt x="381" y="823"/>
                      </a:lnTo>
                      <a:lnTo>
                        <a:pt x="377" y="821"/>
                      </a:lnTo>
                      <a:lnTo>
                        <a:pt x="377" y="828"/>
                      </a:lnTo>
                      <a:lnTo>
                        <a:pt x="378" y="834"/>
                      </a:lnTo>
                      <a:lnTo>
                        <a:pt x="381" y="837"/>
                      </a:lnTo>
                      <a:lnTo>
                        <a:pt x="382" y="837"/>
                      </a:lnTo>
                      <a:lnTo>
                        <a:pt x="385" y="835"/>
                      </a:lnTo>
                      <a:lnTo>
                        <a:pt x="389" y="834"/>
                      </a:lnTo>
                      <a:lnTo>
                        <a:pt x="395" y="834"/>
                      </a:lnTo>
                      <a:lnTo>
                        <a:pt x="399" y="835"/>
                      </a:lnTo>
                      <a:lnTo>
                        <a:pt x="403" y="834"/>
                      </a:lnTo>
                      <a:lnTo>
                        <a:pt x="410" y="823"/>
                      </a:lnTo>
                      <a:close/>
                      <a:moveTo>
                        <a:pt x="1605" y="510"/>
                      </a:moveTo>
                      <a:lnTo>
                        <a:pt x="1605" y="510"/>
                      </a:lnTo>
                      <a:lnTo>
                        <a:pt x="1610" y="518"/>
                      </a:lnTo>
                      <a:lnTo>
                        <a:pt x="1613" y="521"/>
                      </a:lnTo>
                      <a:lnTo>
                        <a:pt x="1614" y="521"/>
                      </a:lnTo>
                      <a:lnTo>
                        <a:pt x="1617" y="520"/>
                      </a:lnTo>
                      <a:lnTo>
                        <a:pt x="1623" y="518"/>
                      </a:lnTo>
                      <a:lnTo>
                        <a:pt x="1628" y="518"/>
                      </a:lnTo>
                      <a:lnTo>
                        <a:pt x="1634" y="520"/>
                      </a:lnTo>
                      <a:lnTo>
                        <a:pt x="1639" y="522"/>
                      </a:lnTo>
                      <a:lnTo>
                        <a:pt x="1641" y="503"/>
                      </a:lnTo>
                      <a:lnTo>
                        <a:pt x="1632" y="507"/>
                      </a:lnTo>
                      <a:lnTo>
                        <a:pt x="1625" y="510"/>
                      </a:lnTo>
                      <a:lnTo>
                        <a:pt x="1617" y="510"/>
                      </a:lnTo>
                      <a:lnTo>
                        <a:pt x="1605" y="510"/>
                      </a:lnTo>
                      <a:close/>
                      <a:moveTo>
                        <a:pt x="1218" y="888"/>
                      </a:moveTo>
                      <a:lnTo>
                        <a:pt x="1218" y="888"/>
                      </a:lnTo>
                      <a:lnTo>
                        <a:pt x="1216" y="884"/>
                      </a:lnTo>
                      <a:lnTo>
                        <a:pt x="1213" y="882"/>
                      </a:lnTo>
                      <a:lnTo>
                        <a:pt x="1207" y="882"/>
                      </a:lnTo>
                      <a:lnTo>
                        <a:pt x="1203" y="884"/>
                      </a:lnTo>
                      <a:lnTo>
                        <a:pt x="1198" y="889"/>
                      </a:lnTo>
                      <a:lnTo>
                        <a:pt x="1191" y="895"/>
                      </a:lnTo>
                      <a:lnTo>
                        <a:pt x="1188" y="896"/>
                      </a:lnTo>
                      <a:lnTo>
                        <a:pt x="1187" y="898"/>
                      </a:lnTo>
                      <a:lnTo>
                        <a:pt x="1184" y="896"/>
                      </a:lnTo>
                      <a:lnTo>
                        <a:pt x="1181" y="895"/>
                      </a:lnTo>
                      <a:lnTo>
                        <a:pt x="1175" y="891"/>
                      </a:lnTo>
                      <a:lnTo>
                        <a:pt x="1174" y="893"/>
                      </a:lnTo>
                      <a:lnTo>
                        <a:pt x="1173" y="896"/>
                      </a:lnTo>
                      <a:lnTo>
                        <a:pt x="1174" y="898"/>
                      </a:lnTo>
                      <a:lnTo>
                        <a:pt x="1175" y="899"/>
                      </a:lnTo>
                      <a:lnTo>
                        <a:pt x="1182" y="902"/>
                      </a:lnTo>
                      <a:lnTo>
                        <a:pt x="1188" y="905"/>
                      </a:lnTo>
                      <a:lnTo>
                        <a:pt x="1192" y="905"/>
                      </a:lnTo>
                      <a:lnTo>
                        <a:pt x="1195" y="903"/>
                      </a:lnTo>
                      <a:lnTo>
                        <a:pt x="1198" y="900"/>
                      </a:lnTo>
                      <a:lnTo>
                        <a:pt x="1200" y="895"/>
                      </a:lnTo>
                      <a:lnTo>
                        <a:pt x="1205" y="892"/>
                      </a:lnTo>
                      <a:lnTo>
                        <a:pt x="1211" y="889"/>
                      </a:lnTo>
                      <a:lnTo>
                        <a:pt x="1218" y="888"/>
                      </a:lnTo>
                      <a:close/>
                      <a:moveTo>
                        <a:pt x="421" y="547"/>
                      </a:moveTo>
                      <a:lnTo>
                        <a:pt x="421" y="547"/>
                      </a:lnTo>
                      <a:lnTo>
                        <a:pt x="424" y="546"/>
                      </a:lnTo>
                      <a:lnTo>
                        <a:pt x="428" y="545"/>
                      </a:lnTo>
                      <a:lnTo>
                        <a:pt x="437" y="545"/>
                      </a:lnTo>
                      <a:lnTo>
                        <a:pt x="444" y="545"/>
                      </a:lnTo>
                      <a:lnTo>
                        <a:pt x="449" y="543"/>
                      </a:lnTo>
                      <a:lnTo>
                        <a:pt x="453" y="540"/>
                      </a:lnTo>
                      <a:lnTo>
                        <a:pt x="435" y="529"/>
                      </a:lnTo>
                      <a:lnTo>
                        <a:pt x="417" y="533"/>
                      </a:lnTo>
                      <a:lnTo>
                        <a:pt x="421" y="547"/>
                      </a:lnTo>
                      <a:close/>
                      <a:moveTo>
                        <a:pt x="763" y="428"/>
                      </a:moveTo>
                      <a:lnTo>
                        <a:pt x="763" y="428"/>
                      </a:lnTo>
                      <a:lnTo>
                        <a:pt x="761" y="423"/>
                      </a:lnTo>
                      <a:lnTo>
                        <a:pt x="760" y="419"/>
                      </a:lnTo>
                      <a:lnTo>
                        <a:pt x="757" y="416"/>
                      </a:lnTo>
                      <a:lnTo>
                        <a:pt x="752" y="413"/>
                      </a:lnTo>
                      <a:lnTo>
                        <a:pt x="746" y="410"/>
                      </a:lnTo>
                      <a:lnTo>
                        <a:pt x="742" y="410"/>
                      </a:lnTo>
                      <a:lnTo>
                        <a:pt x="738" y="412"/>
                      </a:lnTo>
                      <a:lnTo>
                        <a:pt x="732" y="417"/>
                      </a:lnTo>
                      <a:lnTo>
                        <a:pt x="730" y="420"/>
                      </a:lnTo>
                      <a:lnTo>
                        <a:pt x="731" y="423"/>
                      </a:lnTo>
                      <a:lnTo>
                        <a:pt x="734" y="427"/>
                      </a:lnTo>
                      <a:lnTo>
                        <a:pt x="739" y="430"/>
                      </a:lnTo>
                      <a:lnTo>
                        <a:pt x="743" y="417"/>
                      </a:lnTo>
                      <a:lnTo>
                        <a:pt x="748" y="421"/>
                      </a:lnTo>
                      <a:lnTo>
                        <a:pt x="752" y="424"/>
                      </a:lnTo>
                      <a:lnTo>
                        <a:pt x="756" y="428"/>
                      </a:lnTo>
                      <a:lnTo>
                        <a:pt x="760" y="428"/>
                      </a:lnTo>
                      <a:lnTo>
                        <a:pt x="763" y="428"/>
                      </a:lnTo>
                      <a:close/>
                      <a:moveTo>
                        <a:pt x="858" y="1032"/>
                      </a:moveTo>
                      <a:lnTo>
                        <a:pt x="858" y="1032"/>
                      </a:lnTo>
                      <a:lnTo>
                        <a:pt x="882" y="1031"/>
                      </a:lnTo>
                      <a:lnTo>
                        <a:pt x="878" y="1008"/>
                      </a:lnTo>
                      <a:lnTo>
                        <a:pt x="874" y="1010"/>
                      </a:lnTo>
                      <a:lnTo>
                        <a:pt x="869" y="1013"/>
                      </a:lnTo>
                      <a:lnTo>
                        <a:pt x="865" y="1018"/>
                      </a:lnTo>
                      <a:lnTo>
                        <a:pt x="863" y="1025"/>
                      </a:lnTo>
                      <a:lnTo>
                        <a:pt x="858" y="1032"/>
                      </a:lnTo>
                      <a:close/>
                      <a:moveTo>
                        <a:pt x="504" y="982"/>
                      </a:moveTo>
                      <a:lnTo>
                        <a:pt x="504" y="982"/>
                      </a:lnTo>
                      <a:lnTo>
                        <a:pt x="516" y="999"/>
                      </a:lnTo>
                      <a:lnTo>
                        <a:pt x="523" y="997"/>
                      </a:lnTo>
                      <a:lnTo>
                        <a:pt x="529" y="995"/>
                      </a:lnTo>
                      <a:lnTo>
                        <a:pt x="532" y="990"/>
                      </a:lnTo>
                      <a:lnTo>
                        <a:pt x="533" y="983"/>
                      </a:lnTo>
                      <a:lnTo>
                        <a:pt x="526" y="981"/>
                      </a:lnTo>
                      <a:lnTo>
                        <a:pt x="519" y="981"/>
                      </a:lnTo>
                      <a:lnTo>
                        <a:pt x="504" y="982"/>
                      </a:lnTo>
                      <a:close/>
                      <a:moveTo>
                        <a:pt x="213" y="446"/>
                      </a:moveTo>
                      <a:lnTo>
                        <a:pt x="213" y="446"/>
                      </a:lnTo>
                      <a:lnTo>
                        <a:pt x="241" y="442"/>
                      </a:lnTo>
                      <a:lnTo>
                        <a:pt x="227" y="419"/>
                      </a:lnTo>
                      <a:lnTo>
                        <a:pt x="223" y="423"/>
                      </a:lnTo>
                      <a:lnTo>
                        <a:pt x="221" y="425"/>
                      </a:lnTo>
                      <a:lnTo>
                        <a:pt x="213" y="446"/>
                      </a:lnTo>
                      <a:close/>
                      <a:moveTo>
                        <a:pt x="1902" y="1123"/>
                      </a:moveTo>
                      <a:lnTo>
                        <a:pt x="1902" y="1123"/>
                      </a:lnTo>
                      <a:lnTo>
                        <a:pt x="1900" y="1121"/>
                      </a:lnTo>
                      <a:lnTo>
                        <a:pt x="1900" y="1116"/>
                      </a:lnTo>
                      <a:lnTo>
                        <a:pt x="1897" y="1114"/>
                      </a:lnTo>
                      <a:lnTo>
                        <a:pt x="1895" y="1114"/>
                      </a:lnTo>
                      <a:lnTo>
                        <a:pt x="1893" y="1114"/>
                      </a:lnTo>
                      <a:lnTo>
                        <a:pt x="1890" y="1115"/>
                      </a:lnTo>
                      <a:lnTo>
                        <a:pt x="1888" y="1116"/>
                      </a:lnTo>
                      <a:lnTo>
                        <a:pt x="1887" y="1121"/>
                      </a:lnTo>
                      <a:lnTo>
                        <a:pt x="1888" y="1129"/>
                      </a:lnTo>
                      <a:lnTo>
                        <a:pt x="1898" y="1130"/>
                      </a:lnTo>
                      <a:lnTo>
                        <a:pt x="1906" y="1133"/>
                      </a:lnTo>
                      <a:lnTo>
                        <a:pt x="1909" y="1133"/>
                      </a:lnTo>
                      <a:lnTo>
                        <a:pt x="1913" y="1133"/>
                      </a:lnTo>
                      <a:lnTo>
                        <a:pt x="1915" y="1132"/>
                      </a:lnTo>
                      <a:lnTo>
                        <a:pt x="1918" y="1129"/>
                      </a:lnTo>
                      <a:lnTo>
                        <a:pt x="1918" y="1127"/>
                      </a:lnTo>
                      <a:lnTo>
                        <a:pt x="1916" y="1126"/>
                      </a:lnTo>
                      <a:lnTo>
                        <a:pt x="1913" y="1122"/>
                      </a:lnTo>
                      <a:lnTo>
                        <a:pt x="1911" y="1115"/>
                      </a:lnTo>
                      <a:lnTo>
                        <a:pt x="1902" y="1123"/>
                      </a:lnTo>
                      <a:close/>
                      <a:moveTo>
                        <a:pt x="847" y="239"/>
                      </a:moveTo>
                      <a:lnTo>
                        <a:pt x="847" y="239"/>
                      </a:lnTo>
                      <a:lnTo>
                        <a:pt x="843" y="237"/>
                      </a:lnTo>
                      <a:lnTo>
                        <a:pt x="840" y="237"/>
                      </a:lnTo>
                      <a:lnTo>
                        <a:pt x="836" y="239"/>
                      </a:lnTo>
                      <a:lnTo>
                        <a:pt x="831" y="241"/>
                      </a:lnTo>
                      <a:lnTo>
                        <a:pt x="825" y="241"/>
                      </a:lnTo>
                      <a:lnTo>
                        <a:pt x="814" y="241"/>
                      </a:lnTo>
                      <a:lnTo>
                        <a:pt x="809" y="243"/>
                      </a:lnTo>
                      <a:lnTo>
                        <a:pt x="803" y="245"/>
                      </a:lnTo>
                      <a:lnTo>
                        <a:pt x="828" y="254"/>
                      </a:lnTo>
                      <a:lnTo>
                        <a:pt x="839" y="247"/>
                      </a:lnTo>
                      <a:lnTo>
                        <a:pt x="843" y="243"/>
                      </a:lnTo>
                      <a:lnTo>
                        <a:pt x="847" y="239"/>
                      </a:lnTo>
                      <a:close/>
                      <a:moveTo>
                        <a:pt x="1972" y="499"/>
                      </a:moveTo>
                      <a:lnTo>
                        <a:pt x="1972" y="499"/>
                      </a:lnTo>
                      <a:lnTo>
                        <a:pt x="1974" y="496"/>
                      </a:lnTo>
                      <a:lnTo>
                        <a:pt x="1972" y="493"/>
                      </a:lnTo>
                      <a:lnTo>
                        <a:pt x="1969" y="492"/>
                      </a:lnTo>
                      <a:lnTo>
                        <a:pt x="1960" y="492"/>
                      </a:lnTo>
                      <a:lnTo>
                        <a:pt x="1955" y="491"/>
                      </a:lnTo>
                      <a:lnTo>
                        <a:pt x="1951" y="486"/>
                      </a:lnTo>
                      <a:lnTo>
                        <a:pt x="1947" y="481"/>
                      </a:lnTo>
                      <a:lnTo>
                        <a:pt x="1942" y="484"/>
                      </a:lnTo>
                      <a:lnTo>
                        <a:pt x="1940" y="486"/>
                      </a:lnTo>
                      <a:lnTo>
                        <a:pt x="1940" y="491"/>
                      </a:lnTo>
                      <a:lnTo>
                        <a:pt x="1942" y="497"/>
                      </a:lnTo>
                      <a:lnTo>
                        <a:pt x="1972" y="499"/>
                      </a:lnTo>
                      <a:close/>
                      <a:moveTo>
                        <a:pt x="216" y="726"/>
                      </a:moveTo>
                      <a:lnTo>
                        <a:pt x="216" y="726"/>
                      </a:lnTo>
                      <a:lnTo>
                        <a:pt x="220" y="737"/>
                      </a:lnTo>
                      <a:lnTo>
                        <a:pt x="223" y="733"/>
                      </a:lnTo>
                      <a:lnTo>
                        <a:pt x="226" y="730"/>
                      </a:lnTo>
                      <a:lnTo>
                        <a:pt x="234" y="729"/>
                      </a:lnTo>
                      <a:lnTo>
                        <a:pt x="242" y="727"/>
                      </a:lnTo>
                      <a:lnTo>
                        <a:pt x="251" y="726"/>
                      </a:lnTo>
                      <a:lnTo>
                        <a:pt x="249" y="712"/>
                      </a:lnTo>
                      <a:lnTo>
                        <a:pt x="234" y="719"/>
                      </a:lnTo>
                      <a:lnTo>
                        <a:pt x="216" y="726"/>
                      </a:lnTo>
                      <a:close/>
                      <a:moveTo>
                        <a:pt x="1462" y="1129"/>
                      </a:moveTo>
                      <a:lnTo>
                        <a:pt x="1462" y="1129"/>
                      </a:lnTo>
                      <a:lnTo>
                        <a:pt x="1477" y="1125"/>
                      </a:lnTo>
                      <a:lnTo>
                        <a:pt x="1477" y="1121"/>
                      </a:lnTo>
                      <a:lnTo>
                        <a:pt x="1476" y="1118"/>
                      </a:lnTo>
                      <a:lnTo>
                        <a:pt x="1470" y="1115"/>
                      </a:lnTo>
                      <a:lnTo>
                        <a:pt x="1466" y="1112"/>
                      </a:lnTo>
                      <a:lnTo>
                        <a:pt x="1463" y="1112"/>
                      </a:lnTo>
                      <a:lnTo>
                        <a:pt x="1458" y="1112"/>
                      </a:lnTo>
                      <a:lnTo>
                        <a:pt x="1452" y="1114"/>
                      </a:lnTo>
                      <a:lnTo>
                        <a:pt x="1444" y="1115"/>
                      </a:lnTo>
                      <a:lnTo>
                        <a:pt x="1462" y="1129"/>
                      </a:lnTo>
                      <a:close/>
                      <a:moveTo>
                        <a:pt x="1109" y="463"/>
                      </a:moveTo>
                      <a:lnTo>
                        <a:pt x="1109" y="463"/>
                      </a:lnTo>
                      <a:lnTo>
                        <a:pt x="1106" y="467"/>
                      </a:lnTo>
                      <a:lnTo>
                        <a:pt x="1102" y="470"/>
                      </a:lnTo>
                      <a:lnTo>
                        <a:pt x="1098" y="471"/>
                      </a:lnTo>
                      <a:lnTo>
                        <a:pt x="1092" y="471"/>
                      </a:lnTo>
                      <a:lnTo>
                        <a:pt x="1088" y="473"/>
                      </a:lnTo>
                      <a:lnTo>
                        <a:pt x="1084" y="474"/>
                      </a:lnTo>
                      <a:lnTo>
                        <a:pt x="1081" y="478"/>
                      </a:lnTo>
                      <a:lnTo>
                        <a:pt x="1080" y="484"/>
                      </a:lnTo>
                      <a:lnTo>
                        <a:pt x="1106" y="481"/>
                      </a:lnTo>
                      <a:lnTo>
                        <a:pt x="1108" y="477"/>
                      </a:lnTo>
                      <a:lnTo>
                        <a:pt x="1110" y="473"/>
                      </a:lnTo>
                      <a:lnTo>
                        <a:pt x="1112" y="471"/>
                      </a:lnTo>
                      <a:lnTo>
                        <a:pt x="1112" y="468"/>
                      </a:lnTo>
                      <a:lnTo>
                        <a:pt x="1112" y="466"/>
                      </a:lnTo>
                      <a:lnTo>
                        <a:pt x="1109" y="463"/>
                      </a:lnTo>
                      <a:close/>
                      <a:moveTo>
                        <a:pt x="1470" y="403"/>
                      </a:moveTo>
                      <a:lnTo>
                        <a:pt x="1470" y="403"/>
                      </a:lnTo>
                      <a:lnTo>
                        <a:pt x="1479" y="401"/>
                      </a:lnTo>
                      <a:lnTo>
                        <a:pt x="1487" y="398"/>
                      </a:lnTo>
                      <a:lnTo>
                        <a:pt x="1494" y="396"/>
                      </a:lnTo>
                      <a:lnTo>
                        <a:pt x="1499" y="398"/>
                      </a:lnTo>
                      <a:lnTo>
                        <a:pt x="1504" y="399"/>
                      </a:lnTo>
                      <a:lnTo>
                        <a:pt x="1508" y="383"/>
                      </a:lnTo>
                      <a:lnTo>
                        <a:pt x="1491" y="383"/>
                      </a:lnTo>
                      <a:lnTo>
                        <a:pt x="1490" y="387"/>
                      </a:lnTo>
                      <a:lnTo>
                        <a:pt x="1487" y="391"/>
                      </a:lnTo>
                      <a:lnTo>
                        <a:pt x="1484" y="394"/>
                      </a:lnTo>
                      <a:lnTo>
                        <a:pt x="1477" y="394"/>
                      </a:lnTo>
                      <a:lnTo>
                        <a:pt x="1474" y="394"/>
                      </a:lnTo>
                      <a:lnTo>
                        <a:pt x="1472" y="395"/>
                      </a:lnTo>
                      <a:lnTo>
                        <a:pt x="1470" y="399"/>
                      </a:lnTo>
                      <a:lnTo>
                        <a:pt x="1470" y="403"/>
                      </a:lnTo>
                      <a:close/>
                      <a:moveTo>
                        <a:pt x="876" y="1073"/>
                      </a:moveTo>
                      <a:lnTo>
                        <a:pt x="876" y="1073"/>
                      </a:lnTo>
                      <a:lnTo>
                        <a:pt x="872" y="1071"/>
                      </a:lnTo>
                      <a:lnTo>
                        <a:pt x="868" y="1068"/>
                      </a:lnTo>
                      <a:lnTo>
                        <a:pt x="865" y="1067"/>
                      </a:lnTo>
                      <a:lnTo>
                        <a:pt x="861" y="1067"/>
                      </a:lnTo>
                      <a:lnTo>
                        <a:pt x="858" y="1069"/>
                      </a:lnTo>
                      <a:lnTo>
                        <a:pt x="857" y="1072"/>
                      </a:lnTo>
                      <a:lnTo>
                        <a:pt x="856" y="1075"/>
                      </a:lnTo>
                      <a:lnTo>
                        <a:pt x="857" y="1080"/>
                      </a:lnTo>
                      <a:lnTo>
                        <a:pt x="858" y="1087"/>
                      </a:lnTo>
                      <a:lnTo>
                        <a:pt x="861" y="1094"/>
                      </a:lnTo>
                      <a:lnTo>
                        <a:pt x="874" y="1079"/>
                      </a:lnTo>
                      <a:lnTo>
                        <a:pt x="875" y="1076"/>
                      </a:lnTo>
                      <a:lnTo>
                        <a:pt x="876" y="1073"/>
                      </a:lnTo>
                      <a:close/>
                      <a:moveTo>
                        <a:pt x="1596" y="587"/>
                      </a:moveTo>
                      <a:lnTo>
                        <a:pt x="1596" y="587"/>
                      </a:lnTo>
                      <a:lnTo>
                        <a:pt x="1598" y="590"/>
                      </a:lnTo>
                      <a:lnTo>
                        <a:pt x="1600" y="593"/>
                      </a:lnTo>
                      <a:lnTo>
                        <a:pt x="1603" y="596"/>
                      </a:lnTo>
                      <a:lnTo>
                        <a:pt x="1606" y="596"/>
                      </a:lnTo>
                      <a:lnTo>
                        <a:pt x="1613" y="597"/>
                      </a:lnTo>
                      <a:lnTo>
                        <a:pt x="1620" y="596"/>
                      </a:lnTo>
                      <a:lnTo>
                        <a:pt x="1621" y="592"/>
                      </a:lnTo>
                      <a:lnTo>
                        <a:pt x="1623" y="587"/>
                      </a:lnTo>
                      <a:lnTo>
                        <a:pt x="1623" y="582"/>
                      </a:lnTo>
                      <a:lnTo>
                        <a:pt x="1621" y="578"/>
                      </a:lnTo>
                      <a:lnTo>
                        <a:pt x="1596" y="587"/>
                      </a:lnTo>
                      <a:close/>
                      <a:moveTo>
                        <a:pt x="1074" y="902"/>
                      </a:moveTo>
                      <a:lnTo>
                        <a:pt x="1074" y="902"/>
                      </a:lnTo>
                      <a:lnTo>
                        <a:pt x="1076" y="905"/>
                      </a:lnTo>
                      <a:lnTo>
                        <a:pt x="1102" y="905"/>
                      </a:lnTo>
                      <a:lnTo>
                        <a:pt x="1097" y="882"/>
                      </a:lnTo>
                      <a:lnTo>
                        <a:pt x="1074" y="902"/>
                      </a:lnTo>
                      <a:close/>
                      <a:moveTo>
                        <a:pt x="1023" y="190"/>
                      </a:moveTo>
                      <a:lnTo>
                        <a:pt x="1023" y="190"/>
                      </a:lnTo>
                      <a:lnTo>
                        <a:pt x="1018" y="187"/>
                      </a:lnTo>
                      <a:lnTo>
                        <a:pt x="1015" y="187"/>
                      </a:lnTo>
                      <a:lnTo>
                        <a:pt x="1012" y="187"/>
                      </a:lnTo>
                      <a:lnTo>
                        <a:pt x="1002" y="191"/>
                      </a:lnTo>
                      <a:lnTo>
                        <a:pt x="991" y="197"/>
                      </a:lnTo>
                      <a:lnTo>
                        <a:pt x="1000" y="198"/>
                      </a:lnTo>
                      <a:lnTo>
                        <a:pt x="1008" y="198"/>
                      </a:lnTo>
                      <a:lnTo>
                        <a:pt x="1023" y="198"/>
                      </a:lnTo>
                      <a:lnTo>
                        <a:pt x="1029" y="197"/>
                      </a:lnTo>
                      <a:lnTo>
                        <a:pt x="1031" y="194"/>
                      </a:lnTo>
                      <a:lnTo>
                        <a:pt x="1031" y="191"/>
                      </a:lnTo>
                      <a:lnTo>
                        <a:pt x="1031" y="187"/>
                      </a:lnTo>
                      <a:lnTo>
                        <a:pt x="1027" y="183"/>
                      </a:lnTo>
                      <a:lnTo>
                        <a:pt x="1023" y="190"/>
                      </a:lnTo>
                      <a:close/>
                      <a:moveTo>
                        <a:pt x="361" y="697"/>
                      </a:moveTo>
                      <a:lnTo>
                        <a:pt x="361" y="697"/>
                      </a:lnTo>
                      <a:lnTo>
                        <a:pt x="370" y="719"/>
                      </a:lnTo>
                      <a:lnTo>
                        <a:pt x="374" y="718"/>
                      </a:lnTo>
                      <a:lnTo>
                        <a:pt x="377" y="716"/>
                      </a:lnTo>
                      <a:lnTo>
                        <a:pt x="377" y="713"/>
                      </a:lnTo>
                      <a:lnTo>
                        <a:pt x="377" y="711"/>
                      </a:lnTo>
                      <a:lnTo>
                        <a:pt x="374" y="707"/>
                      </a:lnTo>
                      <a:lnTo>
                        <a:pt x="374" y="704"/>
                      </a:lnTo>
                      <a:lnTo>
                        <a:pt x="374" y="701"/>
                      </a:lnTo>
                      <a:lnTo>
                        <a:pt x="389" y="691"/>
                      </a:lnTo>
                      <a:lnTo>
                        <a:pt x="382" y="690"/>
                      </a:lnTo>
                      <a:lnTo>
                        <a:pt x="377" y="690"/>
                      </a:lnTo>
                      <a:lnTo>
                        <a:pt x="371" y="693"/>
                      </a:lnTo>
                      <a:lnTo>
                        <a:pt x="361" y="697"/>
                      </a:lnTo>
                      <a:close/>
                      <a:moveTo>
                        <a:pt x="1245" y="118"/>
                      </a:moveTo>
                      <a:lnTo>
                        <a:pt x="1245" y="118"/>
                      </a:lnTo>
                      <a:lnTo>
                        <a:pt x="1238" y="117"/>
                      </a:lnTo>
                      <a:lnTo>
                        <a:pt x="1232" y="117"/>
                      </a:lnTo>
                      <a:lnTo>
                        <a:pt x="1221" y="117"/>
                      </a:lnTo>
                      <a:lnTo>
                        <a:pt x="1217" y="117"/>
                      </a:lnTo>
                      <a:lnTo>
                        <a:pt x="1211" y="115"/>
                      </a:lnTo>
                      <a:lnTo>
                        <a:pt x="1207" y="113"/>
                      </a:lnTo>
                      <a:lnTo>
                        <a:pt x="1205" y="108"/>
                      </a:lnTo>
                      <a:lnTo>
                        <a:pt x="1193" y="113"/>
                      </a:lnTo>
                      <a:lnTo>
                        <a:pt x="1195" y="117"/>
                      </a:lnTo>
                      <a:lnTo>
                        <a:pt x="1196" y="118"/>
                      </a:lnTo>
                      <a:lnTo>
                        <a:pt x="1214" y="122"/>
                      </a:lnTo>
                      <a:lnTo>
                        <a:pt x="1224" y="124"/>
                      </a:lnTo>
                      <a:lnTo>
                        <a:pt x="1234" y="124"/>
                      </a:lnTo>
                      <a:lnTo>
                        <a:pt x="1238" y="122"/>
                      </a:lnTo>
                      <a:lnTo>
                        <a:pt x="1245" y="118"/>
                      </a:lnTo>
                      <a:close/>
                      <a:moveTo>
                        <a:pt x="1582" y="574"/>
                      </a:moveTo>
                      <a:lnTo>
                        <a:pt x="1582" y="574"/>
                      </a:lnTo>
                      <a:lnTo>
                        <a:pt x="1589" y="572"/>
                      </a:lnTo>
                      <a:lnTo>
                        <a:pt x="1595" y="571"/>
                      </a:lnTo>
                      <a:lnTo>
                        <a:pt x="1600" y="571"/>
                      </a:lnTo>
                      <a:lnTo>
                        <a:pt x="1606" y="574"/>
                      </a:lnTo>
                      <a:lnTo>
                        <a:pt x="1610" y="575"/>
                      </a:lnTo>
                      <a:lnTo>
                        <a:pt x="1614" y="574"/>
                      </a:lnTo>
                      <a:lnTo>
                        <a:pt x="1618" y="572"/>
                      </a:lnTo>
                      <a:lnTo>
                        <a:pt x="1623" y="569"/>
                      </a:lnTo>
                      <a:lnTo>
                        <a:pt x="1609" y="565"/>
                      </a:lnTo>
                      <a:lnTo>
                        <a:pt x="1595" y="563"/>
                      </a:lnTo>
                      <a:lnTo>
                        <a:pt x="1589" y="563"/>
                      </a:lnTo>
                      <a:lnTo>
                        <a:pt x="1584" y="565"/>
                      </a:lnTo>
                      <a:lnTo>
                        <a:pt x="1584" y="567"/>
                      </a:lnTo>
                      <a:lnTo>
                        <a:pt x="1582" y="569"/>
                      </a:lnTo>
                      <a:lnTo>
                        <a:pt x="1582" y="574"/>
                      </a:lnTo>
                      <a:close/>
                      <a:moveTo>
                        <a:pt x="1445" y="895"/>
                      </a:moveTo>
                      <a:lnTo>
                        <a:pt x="1445" y="895"/>
                      </a:lnTo>
                      <a:lnTo>
                        <a:pt x="1440" y="893"/>
                      </a:lnTo>
                      <a:lnTo>
                        <a:pt x="1434" y="892"/>
                      </a:lnTo>
                      <a:lnTo>
                        <a:pt x="1430" y="891"/>
                      </a:lnTo>
                      <a:lnTo>
                        <a:pt x="1425" y="892"/>
                      </a:lnTo>
                      <a:lnTo>
                        <a:pt x="1416" y="898"/>
                      </a:lnTo>
                      <a:lnTo>
                        <a:pt x="1408" y="906"/>
                      </a:lnTo>
                      <a:lnTo>
                        <a:pt x="1419" y="906"/>
                      </a:lnTo>
                      <a:lnTo>
                        <a:pt x="1429" y="906"/>
                      </a:lnTo>
                      <a:lnTo>
                        <a:pt x="1433" y="905"/>
                      </a:lnTo>
                      <a:lnTo>
                        <a:pt x="1437" y="902"/>
                      </a:lnTo>
                      <a:lnTo>
                        <a:pt x="1441" y="899"/>
                      </a:lnTo>
                      <a:lnTo>
                        <a:pt x="1445" y="895"/>
                      </a:lnTo>
                      <a:close/>
                      <a:moveTo>
                        <a:pt x="1041" y="797"/>
                      </a:moveTo>
                      <a:lnTo>
                        <a:pt x="1041" y="797"/>
                      </a:lnTo>
                      <a:lnTo>
                        <a:pt x="1034" y="797"/>
                      </a:lnTo>
                      <a:lnTo>
                        <a:pt x="1027" y="797"/>
                      </a:lnTo>
                      <a:lnTo>
                        <a:pt x="1023" y="794"/>
                      </a:lnTo>
                      <a:lnTo>
                        <a:pt x="1020" y="791"/>
                      </a:lnTo>
                      <a:lnTo>
                        <a:pt x="998" y="803"/>
                      </a:lnTo>
                      <a:lnTo>
                        <a:pt x="1002" y="805"/>
                      </a:lnTo>
                      <a:lnTo>
                        <a:pt x="1005" y="806"/>
                      </a:lnTo>
                      <a:lnTo>
                        <a:pt x="1011" y="803"/>
                      </a:lnTo>
                      <a:lnTo>
                        <a:pt x="1015" y="803"/>
                      </a:lnTo>
                      <a:lnTo>
                        <a:pt x="1025" y="805"/>
                      </a:lnTo>
                      <a:lnTo>
                        <a:pt x="1029" y="805"/>
                      </a:lnTo>
                      <a:lnTo>
                        <a:pt x="1034" y="805"/>
                      </a:lnTo>
                      <a:lnTo>
                        <a:pt x="1038" y="802"/>
                      </a:lnTo>
                      <a:lnTo>
                        <a:pt x="1041" y="797"/>
                      </a:lnTo>
                      <a:close/>
                      <a:moveTo>
                        <a:pt x="815" y="869"/>
                      </a:moveTo>
                      <a:lnTo>
                        <a:pt x="815" y="869"/>
                      </a:lnTo>
                      <a:lnTo>
                        <a:pt x="806" y="866"/>
                      </a:lnTo>
                      <a:lnTo>
                        <a:pt x="802" y="866"/>
                      </a:lnTo>
                      <a:lnTo>
                        <a:pt x="797" y="866"/>
                      </a:lnTo>
                      <a:lnTo>
                        <a:pt x="795" y="867"/>
                      </a:lnTo>
                      <a:lnTo>
                        <a:pt x="792" y="870"/>
                      </a:lnTo>
                      <a:lnTo>
                        <a:pt x="789" y="878"/>
                      </a:lnTo>
                      <a:lnTo>
                        <a:pt x="797" y="881"/>
                      </a:lnTo>
                      <a:lnTo>
                        <a:pt x="802" y="881"/>
                      </a:lnTo>
                      <a:lnTo>
                        <a:pt x="804" y="881"/>
                      </a:lnTo>
                      <a:lnTo>
                        <a:pt x="807" y="880"/>
                      </a:lnTo>
                      <a:lnTo>
                        <a:pt x="810" y="877"/>
                      </a:lnTo>
                      <a:lnTo>
                        <a:pt x="815" y="869"/>
                      </a:lnTo>
                      <a:close/>
                      <a:moveTo>
                        <a:pt x="1725" y="1127"/>
                      </a:moveTo>
                      <a:lnTo>
                        <a:pt x="1725" y="1127"/>
                      </a:lnTo>
                      <a:lnTo>
                        <a:pt x="1702" y="1134"/>
                      </a:lnTo>
                      <a:lnTo>
                        <a:pt x="1713" y="1154"/>
                      </a:lnTo>
                      <a:lnTo>
                        <a:pt x="1715" y="1154"/>
                      </a:lnTo>
                      <a:lnTo>
                        <a:pt x="1725" y="1127"/>
                      </a:lnTo>
                      <a:close/>
                      <a:moveTo>
                        <a:pt x="479" y="575"/>
                      </a:moveTo>
                      <a:lnTo>
                        <a:pt x="479" y="575"/>
                      </a:lnTo>
                      <a:lnTo>
                        <a:pt x="490" y="587"/>
                      </a:lnTo>
                      <a:lnTo>
                        <a:pt x="496" y="585"/>
                      </a:lnTo>
                      <a:lnTo>
                        <a:pt x="503" y="585"/>
                      </a:lnTo>
                      <a:lnTo>
                        <a:pt x="511" y="583"/>
                      </a:lnTo>
                      <a:lnTo>
                        <a:pt x="514" y="582"/>
                      </a:lnTo>
                      <a:lnTo>
                        <a:pt x="516" y="579"/>
                      </a:lnTo>
                      <a:lnTo>
                        <a:pt x="508" y="575"/>
                      </a:lnTo>
                      <a:lnTo>
                        <a:pt x="498" y="572"/>
                      </a:lnTo>
                      <a:lnTo>
                        <a:pt x="489" y="574"/>
                      </a:lnTo>
                      <a:lnTo>
                        <a:pt x="479" y="575"/>
                      </a:lnTo>
                      <a:close/>
                      <a:moveTo>
                        <a:pt x="213" y="521"/>
                      </a:moveTo>
                      <a:lnTo>
                        <a:pt x="213" y="521"/>
                      </a:lnTo>
                      <a:lnTo>
                        <a:pt x="212" y="518"/>
                      </a:lnTo>
                      <a:lnTo>
                        <a:pt x="208" y="518"/>
                      </a:lnTo>
                      <a:lnTo>
                        <a:pt x="205" y="518"/>
                      </a:lnTo>
                      <a:lnTo>
                        <a:pt x="198" y="515"/>
                      </a:lnTo>
                      <a:lnTo>
                        <a:pt x="191" y="513"/>
                      </a:lnTo>
                      <a:lnTo>
                        <a:pt x="188" y="514"/>
                      </a:lnTo>
                      <a:lnTo>
                        <a:pt x="184" y="515"/>
                      </a:lnTo>
                      <a:lnTo>
                        <a:pt x="185" y="518"/>
                      </a:lnTo>
                      <a:lnTo>
                        <a:pt x="187" y="522"/>
                      </a:lnTo>
                      <a:lnTo>
                        <a:pt x="187" y="525"/>
                      </a:lnTo>
                      <a:lnTo>
                        <a:pt x="188" y="528"/>
                      </a:lnTo>
                      <a:lnTo>
                        <a:pt x="191" y="529"/>
                      </a:lnTo>
                      <a:lnTo>
                        <a:pt x="194" y="529"/>
                      </a:lnTo>
                      <a:lnTo>
                        <a:pt x="201" y="529"/>
                      </a:lnTo>
                      <a:lnTo>
                        <a:pt x="206" y="528"/>
                      </a:lnTo>
                      <a:lnTo>
                        <a:pt x="210" y="525"/>
                      </a:lnTo>
                      <a:lnTo>
                        <a:pt x="213" y="521"/>
                      </a:lnTo>
                      <a:close/>
                      <a:moveTo>
                        <a:pt x="244" y="270"/>
                      </a:moveTo>
                      <a:lnTo>
                        <a:pt x="244" y="270"/>
                      </a:lnTo>
                      <a:lnTo>
                        <a:pt x="235" y="265"/>
                      </a:lnTo>
                      <a:lnTo>
                        <a:pt x="230" y="263"/>
                      </a:lnTo>
                      <a:lnTo>
                        <a:pt x="226" y="263"/>
                      </a:lnTo>
                      <a:lnTo>
                        <a:pt x="220" y="266"/>
                      </a:lnTo>
                      <a:lnTo>
                        <a:pt x="216" y="270"/>
                      </a:lnTo>
                      <a:lnTo>
                        <a:pt x="215" y="276"/>
                      </a:lnTo>
                      <a:lnTo>
                        <a:pt x="215" y="281"/>
                      </a:lnTo>
                      <a:lnTo>
                        <a:pt x="215" y="287"/>
                      </a:lnTo>
                      <a:lnTo>
                        <a:pt x="244" y="270"/>
                      </a:lnTo>
                      <a:close/>
                      <a:moveTo>
                        <a:pt x="689" y="889"/>
                      </a:moveTo>
                      <a:lnTo>
                        <a:pt x="689" y="889"/>
                      </a:lnTo>
                      <a:lnTo>
                        <a:pt x="727" y="885"/>
                      </a:lnTo>
                      <a:lnTo>
                        <a:pt x="725" y="880"/>
                      </a:lnTo>
                      <a:lnTo>
                        <a:pt x="723" y="877"/>
                      </a:lnTo>
                      <a:lnTo>
                        <a:pt x="717" y="875"/>
                      </a:lnTo>
                      <a:lnTo>
                        <a:pt x="709" y="874"/>
                      </a:lnTo>
                      <a:lnTo>
                        <a:pt x="689" y="889"/>
                      </a:lnTo>
                      <a:close/>
                      <a:moveTo>
                        <a:pt x="1596" y="913"/>
                      </a:moveTo>
                      <a:lnTo>
                        <a:pt x="1596" y="913"/>
                      </a:lnTo>
                      <a:lnTo>
                        <a:pt x="1602" y="916"/>
                      </a:lnTo>
                      <a:lnTo>
                        <a:pt x="1607" y="917"/>
                      </a:lnTo>
                      <a:lnTo>
                        <a:pt x="1618" y="920"/>
                      </a:lnTo>
                      <a:lnTo>
                        <a:pt x="1630" y="918"/>
                      </a:lnTo>
                      <a:lnTo>
                        <a:pt x="1634" y="917"/>
                      </a:lnTo>
                      <a:lnTo>
                        <a:pt x="1638" y="914"/>
                      </a:lnTo>
                      <a:lnTo>
                        <a:pt x="1639" y="913"/>
                      </a:lnTo>
                      <a:lnTo>
                        <a:pt x="1639" y="911"/>
                      </a:lnTo>
                      <a:lnTo>
                        <a:pt x="1639" y="907"/>
                      </a:lnTo>
                      <a:lnTo>
                        <a:pt x="1596" y="913"/>
                      </a:lnTo>
                      <a:close/>
                      <a:moveTo>
                        <a:pt x="1584" y="1053"/>
                      </a:moveTo>
                      <a:lnTo>
                        <a:pt x="1584" y="1053"/>
                      </a:lnTo>
                      <a:lnTo>
                        <a:pt x="1585" y="1057"/>
                      </a:lnTo>
                      <a:lnTo>
                        <a:pt x="1610" y="1053"/>
                      </a:lnTo>
                      <a:lnTo>
                        <a:pt x="1610" y="1051"/>
                      </a:lnTo>
                      <a:lnTo>
                        <a:pt x="1612" y="1049"/>
                      </a:lnTo>
                      <a:lnTo>
                        <a:pt x="1614" y="1046"/>
                      </a:lnTo>
                      <a:lnTo>
                        <a:pt x="1614" y="1043"/>
                      </a:lnTo>
                      <a:lnTo>
                        <a:pt x="1614" y="1042"/>
                      </a:lnTo>
                      <a:lnTo>
                        <a:pt x="1613" y="1039"/>
                      </a:lnTo>
                      <a:lnTo>
                        <a:pt x="1610" y="1036"/>
                      </a:lnTo>
                      <a:lnTo>
                        <a:pt x="1584" y="1053"/>
                      </a:lnTo>
                      <a:close/>
                      <a:moveTo>
                        <a:pt x="1830" y="140"/>
                      </a:moveTo>
                      <a:lnTo>
                        <a:pt x="1830" y="140"/>
                      </a:lnTo>
                      <a:lnTo>
                        <a:pt x="1819" y="135"/>
                      </a:lnTo>
                      <a:lnTo>
                        <a:pt x="1814" y="135"/>
                      </a:lnTo>
                      <a:lnTo>
                        <a:pt x="1808" y="136"/>
                      </a:lnTo>
                      <a:lnTo>
                        <a:pt x="1805" y="137"/>
                      </a:lnTo>
                      <a:lnTo>
                        <a:pt x="1803" y="140"/>
                      </a:lnTo>
                      <a:lnTo>
                        <a:pt x="1803" y="143"/>
                      </a:lnTo>
                      <a:lnTo>
                        <a:pt x="1804" y="146"/>
                      </a:lnTo>
                      <a:lnTo>
                        <a:pt x="1812" y="147"/>
                      </a:lnTo>
                      <a:lnTo>
                        <a:pt x="1821" y="149"/>
                      </a:lnTo>
                      <a:lnTo>
                        <a:pt x="1825" y="149"/>
                      </a:lnTo>
                      <a:lnTo>
                        <a:pt x="1828" y="147"/>
                      </a:lnTo>
                      <a:lnTo>
                        <a:pt x="1829" y="144"/>
                      </a:lnTo>
                      <a:lnTo>
                        <a:pt x="1830" y="140"/>
                      </a:lnTo>
                      <a:close/>
                      <a:moveTo>
                        <a:pt x="1264" y="1017"/>
                      </a:moveTo>
                      <a:lnTo>
                        <a:pt x="1264" y="1017"/>
                      </a:lnTo>
                      <a:lnTo>
                        <a:pt x="1271" y="1018"/>
                      </a:lnTo>
                      <a:lnTo>
                        <a:pt x="1275" y="1018"/>
                      </a:lnTo>
                      <a:lnTo>
                        <a:pt x="1281" y="1015"/>
                      </a:lnTo>
                      <a:lnTo>
                        <a:pt x="1286" y="1013"/>
                      </a:lnTo>
                      <a:lnTo>
                        <a:pt x="1290" y="1008"/>
                      </a:lnTo>
                      <a:lnTo>
                        <a:pt x="1292" y="1004"/>
                      </a:lnTo>
                      <a:lnTo>
                        <a:pt x="1293" y="1000"/>
                      </a:lnTo>
                      <a:lnTo>
                        <a:pt x="1296" y="995"/>
                      </a:lnTo>
                      <a:lnTo>
                        <a:pt x="1288" y="993"/>
                      </a:lnTo>
                      <a:lnTo>
                        <a:pt x="1283" y="993"/>
                      </a:lnTo>
                      <a:lnTo>
                        <a:pt x="1282" y="996"/>
                      </a:lnTo>
                      <a:lnTo>
                        <a:pt x="1282" y="1003"/>
                      </a:lnTo>
                      <a:lnTo>
                        <a:pt x="1281" y="1004"/>
                      </a:lnTo>
                      <a:lnTo>
                        <a:pt x="1279" y="1006"/>
                      </a:lnTo>
                      <a:lnTo>
                        <a:pt x="1264" y="1017"/>
                      </a:lnTo>
                      <a:close/>
                      <a:moveTo>
                        <a:pt x="1483" y="221"/>
                      </a:moveTo>
                      <a:lnTo>
                        <a:pt x="1483" y="221"/>
                      </a:lnTo>
                      <a:lnTo>
                        <a:pt x="1476" y="216"/>
                      </a:lnTo>
                      <a:lnTo>
                        <a:pt x="1466" y="215"/>
                      </a:lnTo>
                      <a:lnTo>
                        <a:pt x="1459" y="216"/>
                      </a:lnTo>
                      <a:lnTo>
                        <a:pt x="1451" y="221"/>
                      </a:lnTo>
                      <a:lnTo>
                        <a:pt x="1448" y="223"/>
                      </a:lnTo>
                      <a:lnTo>
                        <a:pt x="1447" y="227"/>
                      </a:lnTo>
                      <a:lnTo>
                        <a:pt x="1448" y="232"/>
                      </a:lnTo>
                      <a:lnTo>
                        <a:pt x="1451" y="236"/>
                      </a:lnTo>
                      <a:lnTo>
                        <a:pt x="1456" y="229"/>
                      </a:lnTo>
                      <a:lnTo>
                        <a:pt x="1463" y="225"/>
                      </a:lnTo>
                      <a:lnTo>
                        <a:pt x="1472" y="222"/>
                      </a:lnTo>
                      <a:lnTo>
                        <a:pt x="1483" y="221"/>
                      </a:lnTo>
                      <a:close/>
                      <a:moveTo>
                        <a:pt x="671" y="668"/>
                      </a:moveTo>
                      <a:lnTo>
                        <a:pt x="671" y="668"/>
                      </a:lnTo>
                      <a:lnTo>
                        <a:pt x="665" y="664"/>
                      </a:lnTo>
                      <a:lnTo>
                        <a:pt x="659" y="661"/>
                      </a:lnTo>
                      <a:lnTo>
                        <a:pt x="652" y="659"/>
                      </a:lnTo>
                      <a:lnTo>
                        <a:pt x="647" y="661"/>
                      </a:lnTo>
                      <a:lnTo>
                        <a:pt x="644" y="665"/>
                      </a:lnTo>
                      <a:lnTo>
                        <a:pt x="644" y="668"/>
                      </a:lnTo>
                      <a:lnTo>
                        <a:pt x="647" y="672"/>
                      </a:lnTo>
                      <a:lnTo>
                        <a:pt x="649" y="673"/>
                      </a:lnTo>
                      <a:lnTo>
                        <a:pt x="653" y="675"/>
                      </a:lnTo>
                      <a:lnTo>
                        <a:pt x="658" y="675"/>
                      </a:lnTo>
                      <a:lnTo>
                        <a:pt x="665" y="672"/>
                      </a:lnTo>
                      <a:lnTo>
                        <a:pt x="671" y="668"/>
                      </a:lnTo>
                      <a:close/>
                      <a:moveTo>
                        <a:pt x="418" y="277"/>
                      </a:moveTo>
                      <a:lnTo>
                        <a:pt x="418" y="277"/>
                      </a:lnTo>
                      <a:lnTo>
                        <a:pt x="417" y="265"/>
                      </a:lnTo>
                      <a:lnTo>
                        <a:pt x="408" y="266"/>
                      </a:lnTo>
                      <a:lnTo>
                        <a:pt x="400" y="268"/>
                      </a:lnTo>
                      <a:lnTo>
                        <a:pt x="393" y="265"/>
                      </a:lnTo>
                      <a:lnTo>
                        <a:pt x="383" y="261"/>
                      </a:lnTo>
                      <a:lnTo>
                        <a:pt x="388" y="279"/>
                      </a:lnTo>
                      <a:lnTo>
                        <a:pt x="393" y="276"/>
                      </a:lnTo>
                      <a:lnTo>
                        <a:pt x="399" y="275"/>
                      </a:lnTo>
                      <a:lnTo>
                        <a:pt x="403" y="276"/>
                      </a:lnTo>
                      <a:lnTo>
                        <a:pt x="408" y="279"/>
                      </a:lnTo>
                      <a:lnTo>
                        <a:pt x="411" y="279"/>
                      </a:lnTo>
                      <a:lnTo>
                        <a:pt x="418" y="277"/>
                      </a:lnTo>
                      <a:close/>
                      <a:moveTo>
                        <a:pt x="500" y="286"/>
                      </a:moveTo>
                      <a:lnTo>
                        <a:pt x="500" y="286"/>
                      </a:lnTo>
                      <a:lnTo>
                        <a:pt x="504" y="284"/>
                      </a:lnTo>
                      <a:lnTo>
                        <a:pt x="507" y="283"/>
                      </a:lnTo>
                      <a:lnTo>
                        <a:pt x="509" y="280"/>
                      </a:lnTo>
                      <a:lnTo>
                        <a:pt x="509" y="277"/>
                      </a:lnTo>
                      <a:lnTo>
                        <a:pt x="511" y="272"/>
                      </a:lnTo>
                      <a:lnTo>
                        <a:pt x="511" y="269"/>
                      </a:lnTo>
                      <a:lnTo>
                        <a:pt x="509" y="268"/>
                      </a:lnTo>
                      <a:lnTo>
                        <a:pt x="507" y="266"/>
                      </a:lnTo>
                      <a:lnTo>
                        <a:pt x="504" y="265"/>
                      </a:lnTo>
                      <a:lnTo>
                        <a:pt x="497" y="265"/>
                      </a:lnTo>
                      <a:lnTo>
                        <a:pt x="491" y="268"/>
                      </a:lnTo>
                      <a:lnTo>
                        <a:pt x="490" y="270"/>
                      </a:lnTo>
                      <a:lnTo>
                        <a:pt x="489" y="277"/>
                      </a:lnTo>
                      <a:lnTo>
                        <a:pt x="489" y="279"/>
                      </a:lnTo>
                      <a:lnTo>
                        <a:pt x="490" y="281"/>
                      </a:lnTo>
                      <a:lnTo>
                        <a:pt x="500" y="272"/>
                      </a:lnTo>
                      <a:lnTo>
                        <a:pt x="500" y="286"/>
                      </a:lnTo>
                      <a:close/>
                      <a:moveTo>
                        <a:pt x="566" y="975"/>
                      </a:moveTo>
                      <a:lnTo>
                        <a:pt x="566" y="975"/>
                      </a:lnTo>
                      <a:lnTo>
                        <a:pt x="566" y="979"/>
                      </a:lnTo>
                      <a:lnTo>
                        <a:pt x="569" y="983"/>
                      </a:lnTo>
                      <a:lnTo>
                        <a:pt x="573" y="978"/>
                      </a:lnTo>
                      <a:lnTo>
                        <a:pt x="577" y="974"/>
                      </a:lnTo>
                      <a:lnTo>
                        <a:pt x="580" y="968"/>
                      </a:lnTo>
                      <a:lnTo>
                        <a:pt x="580" y="965"/>
                      </a:lnTo>
                      <a:lnTo>
                        <a:pt x="580" y="963"/>
                      </a:lnTo>
                      <a:lnTo>
                        <a:pt x="575" y="961"/>
                      </a:lnTo>
                      <a:lnTo>
                        <a:pt x="570" y="963"/>
                      </a:lnTo>
                      <a:lnTo>
                        <a:pt x="562" y="965"/>
                      </a:lnTo>
                      <a:lnTo>
                        <a:pt x="554" y="970"/>
                      </a:lnTo>
                      <a:lnTo>
                        <a:pt x="550" y="971"/>
                      </a:lnTo>
                      <a:lnTo>
                        <a:pt x="545" y="971"/>
                      </a:lnTo>
                      <a:lnTo>
                        <a:pt x="545" y="974"/>
                      </a:lnTo>
                      <a:lnTo>
                        <a:pt x="566" y="975"/>
                      </a:lnTo>
                      <a:close/>
                      <a:moveTo>
                        <a:pt x="1512" y="200"/>
                      </a:moveTo>
                      <a:lnTo>
                        <a:pt x="1512" y="200"/>
                      </a:lnTo>
                      <a:lnTo>
                        <a:pt x="1522" y="201"/>
                      </a:lnTo>
                      <a:lnTo>
                        <a:pt x="1528" y="204"/>
                      </a:lnTo>
                      <a:lnTo>
                        <a:pt x="1535" y="208"/>
                      </a:lnTo>
                      <a:lnTo>
                        <a:pt x="1541" y="212"/>
                      </a:lnTo>
                      <a:lnTo>
                        <a:pt x="1555" y="200"/>
                      </a:lnTo>
                      <a:lnTo>
                        <a:pt x="1545" y="198"/>
                      </a:lnTo>
                      <a:lnTo>
                        <a:pt x="1538" y="198"/>
                      </a:lnTo>
                      <a:lnTo>
                        <a:pt x="1533" y="196"/>
                      </a:lnTo>
                      <a:lnTo>
                        <a:pt x="1527" y="191"/>
                      </a:lnTo>
                      <a:lnTo>
                        <a:pt x="1512" y="200"/>
                      </a:lnTo>
                      <a:close/>
                      <a:moveTo>
                        <a:pt x="1260" y="551"/>
                      </a:moveTo>
                      <a:lnTo>
                        <a:pt x="1260" y="551"/>
                      </a:lnTo>
                      <a:lnTo>
                        <a:pt x="1260" y="554"/>
                      </a:lnTo>
                      <a:lnTo>
                        <a:pt x="1275" y="565"/>
                      </a:lnTo>
                      <a:lnTo>
                        <a:pt x="1279" y="564"/>
                      </a:lnTo>
                      <a:lnTo>
                        <a:pt x="1282" y="563"/>
                      </a:lnTo>
                      <a:lnTo>
                        <a:pt x="1290" y="563"/>
                      </a:lnTo>
                      <a:lnTo>
                        <a:pt x="1293" y="563"/>
                      </a:lnTo>
                      <a:lnTo>
                        <a:pt x="1297" y="561"/>
                      </a:lnTo>
                      <a:lnTo>
                        <a:pt x="1300" y="558"/>
                      </a:lnTo>
                      <a:lnTo>
                        <a:pt x="1303" y="556"/>
                      </a:lnTo>
                      <a:lnTo>
                        <a:pt x="1260" y="551"/>
                      </a:lnTo>
                      <a:close/>
                      <a:moveTo>
                        <a:pt x="605" y="896"/>
                      </a:moveTo>
                      <a:lnTo>
                        <a:pt x="605" y="896"/>
                      </a:lnTo>
                      <a:lnTo>
                        <a:pt x="612" y="898"/>
                      </a:lnTo>
                      <a:lnTo>
                        <a:pt x="619" y="899"/>
                      </a:lnTo>
                      <a:lnTo>
                        <a:pt x="626" y="896"/>
                      </a:lnTo>
                      <a:lnTo>
                        <a:pt x="630" y="895"/>
                      </a:lnTo>
                      <a:lnTo>
                        <a:pt x="633" y="892"/>
                      </a:lnTo>
                      <a:lnTo>
                        <a:pt x="622" y="881"/>
                      </a:lnTo>
                      <a:lnTo>
                        <a:pt x="617" y="880"/>
                      </a:lnTo>
                      <a:lnTo>
                        <a:pt x="617" y="884"/>
                      </a:lnTo>
                      <a:lnTo>
                        <a:pt x="616" y="885"/>
                      </a:lnTo>
                      <a:lnTo>
                        <a:pt x="611" y="888"/>
                      </a:lnTo>
                      <a:lnTo>
                        <a:pt x="608" y="889"/>
                      </a:lnTo>
                      <a:lnTo>
                        <a:pt x="606" y="891"/>
                      </a:lnTo>
                      <a:lnTo>
                        <a:pt x="605" y="892"/>
                      </a:lnTo>
                      <a:lnTo>
                        <a:pt x="605" y="896"/>
                      </a:lnTo>
                      <a:close/>
                      <a:moveTo>
                        <a:pt x="1074" y="867"/>
                      </a:moveTo>
                      <a:lnTo>
                        <a:pt x="1074" y="867"/>
                      </a:lnTo>
                      <a:lnTo>
                        <a:pt x="1069" y="871"/>
                      </a:lnTo>
                      <a:lnTo>
                        <a:pt x="1062" y="875"/>
                      </a:lnTo>
                      <a:lnTo>
                        <a:pt x="1055" y="875"/>
                      </a:lnTo>
                      <a:lnTo>
                        <a:pt x="1048" y="875"/>
                      </a:lnTo>
                      <a:lnTo>
                        <a:pt x="1044" y="877"/>
                      </a:lnTo>
                      <a:lnTo>
                        <a:pt x="1043" y="878"/>
                      </a:lnTo>
                      <a:lnTo>
                        <a:pt x="1041" y="881"/>
                      </a:lnTo>
                      <a:lnTo>
                        <a:pt x="1043" y="882"/>
                      </a:lnTo>
                      <a:lnTo>
                        <a:pt x="1044" y="884"/>
                      </a:lnTo>
                      <a:lnTo>
                        <a:pt x="1056" y="884"/>
                      </a:lnTo>
                      <a:lnTo>
                        <a:pt x="1069" y="881"/>
                      </a:lnTo>
                      <a:lnTo>
                        <a:pt x="1073" y="880"/>
                      </a:lnTo>
                      <a:lnTo>
                        <a:pt x="1076" y="875"/>
                      </a:lnTo>
                      <a:lnTo>
                        <a:pt x="1076" y="871"/>
                      </a:lnTo>
                      <a:lnTo>
                        <a:pt x="1074" y="867"/>
                      </a:lnTo>
                      <a:close/>
                      <a:moveTo>
                        <a:pt x="1452" y="741"/>
                      </a:moveTo>
                      <a:lnTo>
                        <a:pt x="1452" y="741"/>
                      </a:lnTo>
                      <a:lnTo>
                        <a:pt x="1479" y="741"/>
                      </a:lnTo>
                      <a:lnTo>
                        <a:pt x="1483" y="736"/>
                      </a:lnTo>
                      <a:lnTo>
                        <a:pt x="1486" y="730"/>
                      </a:lnTo>
                      <a:lnTo>
                        <a:pt x="1476" y="729"/>
                      </a:lnTo>
                      <a:lnTo>
                        <a:pt x="1468" y="730"/>
                      </a:lnTo>
                      <a:lnTo>
                        <a:pt x="1461" y="731"/>
                      </a:lnTo>
                      <a:lnTo>
                        <a:pt x="1452" y="736"/>
                      </a:lnTo>
                      <a:lnTo>
                        <a:pt x="1452" y="738"/>
                      </a:lnTo>
                      <a:lnTo>
                        <a:pt x="1452" y="741"/>
                      </a:lnTo>
                      <a:close/>
                      <a:moveTo>
                        <a:pt x="381" y="449"/>
                      </a:moveTo>
                      <a:lnTo>
                        <a:pt x="381" y="449"/>
                      </a:lnTo>
                      <a:lnTo>
                        <a:pt x="363" y="463"/>
                      </a:lnTo>
                      <a:lnTo>
                        <a:pt x="374" y="467"/>
                      </a:lnTo>
                      <a:lnTo>
                        <a:pt x="379" y="467"/>
                      </a:lnTo>
                      <a:lnTo>
                        <a:pt x="385" y="466"/>
                      </a:lnTo>
                      <a:lnTo>
                        <a:pt x="389" y="464"/>
                      </a:lnTo>
                      <a:lnTo>
                        <a:pt x="392" y="461"/>
                      </a:lnTo>
                      <a:lnTo>
                        <a:pt x="393" y="459"/>
                      </a:lnTo>
                      <a:lnTo>
                        <a:pt x="393" y="457"/>
                      </a:lnTo>
                      <a:lnTo>
                        <a:pt x="390" y="455"/>
                      </a:lnTo>
                      <a:lnTo>
                        <a:pt x="388" y="452"/>
                      </a:lnTo>
                      <a:lnTo>
                        <a:pt x="385" y="450"/>
                      </a:lnTo>
                      <a:lnTo>
                        <a:pt x="381" y="449"/>
                      </a:lnTo>
                      <a:close/>
                      <a:moveTo>
                        <a:pt x="1087" y="381"/>
                      </a:moveTo>
                      <a:lnTo>
                        <a:pt x="1087" y="381"/>
                      </a:lnTo>
                      <a:lnTo>
                        <a:pt x="1079" y="376"/>
                      </a:lnTo>
                      <a:lnTo>
                        <a:pt x="1072" y="374"/>
                      </a:lnTo>
                      <a:lnTo>
                        <a:pt x="1066" y="374"/>
                      </a:lnTo>
                      <a:lnTo>
                        <a:pt x="1063" y="376"/>
                      </a:lnTo>
                      <a:lnTo>
                        <a:pt x="1063" y="378"/>
                      </a:lnTo>
                      <a:lnTo>
                        <a:pt x="1059" y="387"/>
                      </a:lnTo>
                      <a:lnTo>
                        <a:pt x="1054" y="395"/>
                      </a:lnTo>
                      <a:lnTo>
                        <a:pt x="1061" y="395"/>
                      </a:lnTo>
                      <a:lnTo>
                        <a:pt x="1065" y="394"/>
                      </a:lnTo>
                      <a:lnTo>
                        <a:pt x="1067" y="391"/>
                      </a:lnTo>
                      <a:lnTo>
                        <a:pt x="1069" y="385"/>
                      </a:lnTo>
                      <a:lnTo>
                        <a:pt x="1087" y="381"/>
                      </a:lnTo>
                      <a:close/>
                      <a:moveTo>
                        <a:pt x="1560" y="186"/>
                      </a:moveTo>
                      <a:lnTo>
                        <a:pt x="1560" y="186"/>
                      </a:lnTo>
                      <a:lnTo>
                        <a:pt x="1567" y="182"/>
                      </a:lnTo>
                      <a:lnTo>
                        <a:pt x="1573" y="180"/>
                      </a:lnTo>
                      <a:lnTo>
                        <a:pt x="1577" y="179"/>
                      </a:lnTo>
                      <a:lnTo>
                        <a:pt x="1580" y="178"/>
                      </a:lnTo>
                      <a:lnTo>
                        <a:pt x="1580" y="175"/>
                      </a:lnTo>
                      <a:lnTo>
                        <a:pt x="1580" y="173"/>
                      </a:lnTo>
                      <a:lnTo>
                        <a:pt x="1577" y="171"/>
                      </a:lnTo>
                      <a:lnTo>
                        <a:pt x="1574" y="169"/>
                      </a:lnTo>
                      <a:lnTo>
                        <a:pt x="1570" y="169"/>
                      </a:lnTo>
                      <a:lnTo>
                        <a:pt x="1566" y="172"/>
                      </a:lnTo>
                      <a:lnTo>
                        <a:pt x="1560" y="173"/>
                      </a:lnTo>
                      <a:lnTo>
                        <a:pt x="1556" y="173"/>
                      </a:lnTo>
                      <a:lnTo>
                        <a:pt x="1552" y="172"/>
                      </a:lnTo>
                      <a:lnTo>
                        <a:pt x="1549" y="173"/>
                      </a:lnTo>
                      <a:lnTo>
                        <a:pt x="1546" y="175"/>
                      </a:lnTo>
                      <a:lnTo>
                        <a:pt x="1549" y="178"/>
                      </a:lnTo>
                      <a:lnTo>
                        <a:pt x="1551" y="179"/>
                      </a:lnTo>
                      <a:lnTo>
                        <a:pt x="1556" y="178"/>
                      </a:lnTo>
                      <a:lnTo>
                        <a:pt x="1558" y="180"/>
                      </a:lnTo>
                      <a:lnTo>
                        <a:pt x="1559" y="183"/>
                      </a:lnTo>
                      <a:lnTo>
                        <a:pt x="1560" y="186"/>
                      </a:lnTo>
                      <a:close/>
                      <a:moveTo>
                        <a:pt x="842" y="467"/>
                      </a:moveTo>
                      <a:lnTo>
                        <a:pt x="842" y="467"/>
                      </a:lnTo>
                      <a:lnTo>
                        <a:pt x="835" y="474"/>
                      </a:lnTo>
                      <a:lnTo>
                        <a:pt x="828" y="479"/>
                      </a:lnTo>
                      <a:lnTo>
                        <a:pt x="824" y="485"/>
                      </a:lnTo>
                      <a:lnTo>
                        <a:pt x="821" y="492"/>
                      </a:lnTo>
                      <a:lnTo>
                        <a:pt x="829" y="495"/>
                      </a:lnTo>
                      <a:lnTo>
                        <a:pt x="833" y="495"/>
                      </a:lnTo>
                      <a:lnTo>
                        <a:pt x="839" y="493"/>
                      </a:lnTo>
                      <a:lnTo>
                        <a:pt x="836" y="488"/>
                      </a:lnTo>
                      <a:lnTo>
                        <a:pt x="836" y="484"/>
                      </a:lnTo>
                      <a:lnTo>
                        <a:pt x="838" y="479"/>
                      </a:lnTo>
                      <a:lnTo>
                        <a:pt x="843" y="477"/>
                      </a:lnTo>
                      <a:lnTo>
                        <a:pt x="843" y="474"/>
                      </a:lnTo>
                      <a:lnTo>
                        <a:pt x="842" y="467"/>
                      </a:lnTo>
                      <a:close/>
                      <a:moveTo>
                        <a:pt x="1865" y="1139"/>
                      </a:moveTo>
                      <a:lnTo>
                        <a:pt x="1865" y="1139"/>
                      </a:lnTo>
                      <a:lnTo>
                        <a:pt x="1870" y="1140"/>
                      </a:lnTo>
                      <a:lnTo>
                        <a:pt x="1875" y="1144"/>
                      </a:lnTo>
                      <a:lnTo>
                        <a:pt x="1879" y="1147"/>
                      </a:lnTo>
                      <a:lnTo>
                        <a:pt x="1882" y="1147"/>
                      </a:lnTo>
                      <a:lnTo>
                        <a:pt x="1883" y="1145"/>
                      </a:lnTo>
                      <a:lnTo>
                        <a:pt x="1887" y="1143"/>
                      </a:lnTo>
                      <a:lnTo>
                        <a:pt x="1888" y="1137"/>
                      </a:lnTo>
                      <a:lnTo>
                        <a:pt x="1888" y="1133"/>
                      </a:lnTo>
                      <a:lnTo>
                        <a:pt x="1886" y="1127"/>
                      </a:lnTo>
                      <a:lnTo>
                        <a:pt x="1886" y="1126"/>
                      </a:lnTo>
                      <a:lnTo>
                        <a:pt x="1886" y="1125"/>
                      </a:lnTo>
                      <a:lnTo>
                        <a:pt x="1873" y="1121"/>
                      </a:lnTo>
                      <a:lnTo>
                        <a:pt x="1876" y="1125"/>
                      </a:lnTo>
                      <a:lnTo>
                        <a:pt x="1877" y="1127"/>
                      </a:lnTo>
                      <a:lnTo>
                        <a:pt x="1877" y="1130"/>
                      </a:lnTo>
                      <a:lnTo>
                        <a:pt x="1876" y="1132"/>
                      </a:lnTo>
                      <a:lnTo>
                        <a:pt x="1870" y="1134"/>
                      </a:lnTo>
                      <a:lnTo>
                        <a:pt x="1865" y="1139"/>
                      </a:lnTo>
                      <a:close/>
                      <a:moveTo>
                        <a:pt x="940" y="342"/>
                      </a:moveTo>
                      <a:lnTo>
                        <a:pt x="940" y="342"/>
                      </a:lnTo>
                      <a:lnTo>
                        <a:pt x="935" y="337"/>
                      </a:lnTo>
                      <a:lnTo>
                        <a:pt x="929" y="335"/>
                      </a:lnTo>
                      <a:lnTo>
                        <a:pt x="922" y="335"/>
                      </a:lnTo>
                      <a:lnTo>
                        <a:pt x="915" y="337"/>
                      </a:lnTo>
                      <a:lnTo>
                        <a:pt x="914" y="338"/>
                      </a:lnTo>
                      <a:lnTo>
                        <a:pt x="911" y="340"/>
                      </a:lnTo>
                      <a:lnTo>
                        <a:pt x="910" y="345"/>
                      </a:lnTo>
                      <a:lnTo>
                        <a:pt x="911" y="348"/>
                      </a:lnTo>
                      <a:lnTo>
                        <a:pt x="917" y="349"/>
                      </a:lnTo>
                      <a:lnTo>
                        <a:pt x="921" y="351"/>
                      </a:lnTo>
                      <a:lnTo>
                        <a:pt x="922" y="349"/>
                      </a:lnTo>
                      <a:lnTo>
                        <a:pt x="925" y="347"/>
                      </a:lnTo>
                      <a:lnTo>
                        <a:pt x="925" y="344"/>
                      </a:lnTo>
                      <a:lnTo>
                        <a:pt x="928" y="342"/>
                      </a:lnTo>
                      <a:lnTo>
                        <a:pt x="935" y="348"/>
                      </a:lnTo>
                      <a:lnTo>
                        <a:pt x="940" y="342"/>
                      </a:lnTo>
                      <a:close/>
                      <a:moveTo>
                        <a:pt x="1488" y="1010"/>
                      </a:moveTo>
                      <a:lnTo>
                        <a:pt x="1488" y="1010"/>
                      </a:lnTo>
                      <a:lnTo>
                        <a:pt x="1476" y="1014"/>
                      </a:lnTo>
                      <a:lnTo>
                        <a:pt x="1474" y="1019"/>
                      </a:lnTo>
                      <a:lnTo>
                        <a:pt x="1476" y="1024"/>
                      </a:lnTo>
                      <a:lnTo>
                        <a:pt x="1477" y="1026"/>
                      </a:lnTo>
                      <a:lnTo>
                        <a:pt x="1481" y="1031"/>
                      </a:lnTo>
                      <a:lnTo>
                        <a:pt x="1484" y="1032"/>
                      </a:lnTo>
                      <a:lnTo>
                        <a:pt x="1494" y="1025"/>
                      </a:lnTo>
                      <a:lnTo>
                        <a:pt x="1494" y="1021"/>
                      </a:lnTo>
                      <a:lnTo>
                        <a:pt x="1488" y="1010"/>
                      </a:lnTo>
                      <a:close/>
                      <a:moveTo>
                        <a:pt x="230" y="401"/>
                      </a:moveTo>
                      <a:lnTo>
                        <a:pt x="230" y="401"/>
                      </a:lnTo>
                      <a:lnTo>
                        <a:pt x="239" y="392"/>
                      </a:lnTo>
                      <a:lnTo>
                        <a:pt x="242" y="389"/>
                      </a:lnTo>
                      <a:lnTo>
                        <a:pt x="244" y="388"/>
                      </a:lnTo>
                      <a:lnTo>
                        <a:pt x="245" y="385"/>
                      </a:lnTo>
                      <a:lnTo>
                        <a:pt x="244" y="381"/>
                      </a:lnTo>
                      <a:lnTo>
                        <a:pt x="239" y="371"/>
                      </a:lnTo>
                      <a:lnTo>
                        <a:pt x="226" y="389"/>
                      </a:lnTo>
                      <a:lnTo>
                        <a:pt x="230" y="401"/>
                      </a:lnTo>
                      <a:close/>
                      <a:moveTo>
                        <a:pt x="793" y="176"/>
                      </a:moveTo>
                      <a:lnTo>
                        <a:pt x="793" y="176"/>
                      </a:lnTo>
                      <a:lnTo>
                        <a:pt x="799" y="180"/>
                      </a:lnTo>
                      <a:lnTo>
                        <a:pt x="802" y="182"/>
                      </a:lnTo>
                      <a:lnTo>
                        <a:pt x="811" y="176"/>
                      </a:lnTo>
                      <a:lnTo>
                        <a:pt x="820" y="171"/>
                      </a:lnTo>
                      <a:lnTo>
                        <a:pt x="818" y="168"/>
                      </a:lnTo>
                      <a:lnTo>
                        <a:pt x="813" y="168"/>
                      </a:lnTo>
                      <a:lnTo>
                        <a:pt x="807" y="168"/>
                      </a:lnTo>
                      <a:lnTo>
                        <a:pt x="800" y="167"/>
                      </a:lnTo>
                      <a:lnTo>
                        <a:pt x="795" y="164"/>
                      </a:lnTo>
                      <a:lnTo>
                        <a:pt x="785" y="176"/>
                      </a:lnTo>
                      <a:lnTo>
                        <a:pt x="786" y="179"/>
                      </a:lnTo>
                      <a:lnTo>
                        <a:pt x="793" y="176"/>
                      </a:lnTo>
                      <a:close/>
                      <a:moveTo>
                        <a:pt x="508" y="783"/>
                      </a:moveTo>
                      <a:lnTo>
                        <a:pt x="508" y="783"/>
                      </a:lnTo>
                      <a:lnTo>
                        <a:pt x="521" y="787"/>
                      </a:lnTo>
                      <a:lnTo>
                        <a:pt x="526" y="788"/>
                      </a:lnTo>
                      <a:lnTo>
                        <a:pt x="530" y="787"/>
                      </a:lnTo>
                      <a:lnTo>
                        <a:pt x="533" y="785"/>
                      </a:lnTo>
                      <a:lnTo>
                        <a:pt x="536" y="783"/>
                      </a:lnTo>
                      <a:lnTo>
                        <a:pt x="539" y="773"/>
                      </a:lnTo>
                      <a:lnTo>
                        <a:pt x="523" y="777"/>
                      </a:lnTo>
                      <a:lnTo>
                        <a:pt x="515" y="780"/>
                      </a:lnTo>
                      <a:lnTo>
                        <a:pt x="508" y="783"/>
                      </a:lnTo>
                      <a:close/>
                      <a:moveTo>
                        <a:pt x="939" y="409"/>
                      </a:moveTo>
                      <a:lnTo>
                        <a:pt x="939" y="409"/>
                      </a:lnTo>
                      <a:lnTo>
                        <a:pt x="951" y="421"/>
                      </a:lnTo>
                      <a:lnTo>
                        <a:pt x="954" y="421"/>
                      </a:lnTo>
                      <a:lnTo>
                        <a:pt x="958" y="421"/>
                      </a:lnTo>
                      <a:lnTo>
                        <a:pt x="955" y="414"/>
                      </a:lnTo>
                      <a:lnTo>
                        <a:pt x="959" y="410"/>
                      </a:lnTo>
                      <a:lnTo>
                        <a:pt x="964" y="407"/>
                      </a:lnTo>
                      <a:lnTo>
                        <a:pt x="965" y="402"/>
                      </a:lnTo>
                      <a:lnTo>
                        <a:pt x="965" y="396"/>
                      </a:lnTo>
                      <a:lnTo>
                        <a:pt x="964" y="396"/>
                      </a:lnTo>
                      <a:lnTo>
                        <a:pt x="961" y="395"/>
                      </a:lnTo>
                      <a:lnTo>
                        <a:pt x="955" y="405"/>
                      </a:lnTo>
                      <a:lnTo>
                        <a:pt x="939" y="409"/>
                      </a:lnTo>
                      <a:close/>
                      <a:moveTo>
                        <a:pt x="1540" y="1035"/>
                      </a:moveTo>
                      <a:lnTo>
                        <a:pt x="1540" y="1035"/>
                      </a:lnTo>
                      <a:lnTo>
                        <a:pt x="1540" y="1028"/>
                      </a:lnTo>
                      <a:lnTo>
                        <a:pt x="1538" y="1022"/>
                      </a:lnTo>
                      <a:lnTo>
                        <a:pt x="1535" y="1021"/>
                      </a:lnTo>
                      <a:lnTo>
                        <a:pt x="1530" y="1019"/>
                      </a:lnTo>
                      <a:lnTo>
                        <a:pt x="1524" y="1019"/>
                      </a:lnTo>
                      <a:lnTo>
                        <a:pt x="1522" y="1021"/>
                      </a:lnTo>
                      <a:lnTo>
                        <a:pt x="1520" y="1024"/>
                      </a:lnTo>
                      <a:lnTo>
                        <a:pt x="1517" y="1029"/>
                      </a:lnTo>
                      <a:lnTo>
                        <a:pt x="1540" y="1035"/>
                      </a:lnTo>
                      <a:close/>
                      <a:moveTo>
                        <a:pt x="1378" y="178"/>
                      </a:moveTo>
                      <a:lnTo>
                        <a:pt x="1378" y="178"/>
                      </a:lnTo>
                      <a:lnTo>
                        <a:pt x="1386" y="189"/>
                      </a:lnTo>
                      <a:lnTo>
                        <a:pt x="1401" y="183"/>
                      </a:lnTo>
                      <a:lnTo>
                        <a:pt x="1394" y="175"/>
                      </a:lnTo>
                      <a:lnTo>
                        <a:pt x="1400" y="167"/>
                      </a:lnTo>
                      <a:lnTo>
                        <a:pt x="1396" y="165"/>
                      </a:lnTo>
                      <a:lnTo>
                        <a:pt x="1393" y="165"/>
                      </a:lnTo>
                      <a:lnTo>
                        <a:pt x="1390" y="167"/>
                      </a:lnTo>
                      <a:lnTo>
                        <a:pt x="1390" y="169"/>
                      </a:lnTo>
                      <a:lnTo>
                        <a:pt x="1389" y="172"/>
                      </a:lnTo>
                      <a:lnTo>
                        <a:pt x="1386" y="175"/>
                      </a:lnTo>
                      <a:lnTo>
                        <a:pt x="1382" y="176"/>
                      </a:lnTo>
                      <a:lnTo>
                        <a:pt x="1378" y="178"/>
                      </a:lnTo>
                      <a:close/>
                      <a:moveTo>
                        <a:pt x="1026" y="978"/>
                      </a:moveTo>
                      <a:lnTo>
                        <a:pt x="1026" y="978"/>
                      </a:lnTo>
                      <a:lnTo>
                        <a:pt x="1034" y="990"/>
                      </a:lnTo>
                      <a:lnTo>
                        <a:pt x="1045" y="985"/>
                      </a:lnTo>
                      <a:lnTo>
                        <a:pt x="1051" y="982"/>
                      </a:lnTo>
                      <a:lnTo>
                        <a:pt x="1056" y="982"/>
                      </a:lnTo>
                      <a:lnTo>
                        <a:pt x="1059" y="981"/>
                      </a:lnTo>
                      <a:lnTo>
                        <a:pt x="1061" y="978"/>
                      </a:lnTo>
                      <a:lnTo>
                        <a:pt x="1061" y="974"/>
                      </a:lnTo>
                      <a:lnTo>
                        <a:pt x="1058" y="968"/>
                      </a:lnTo>
                      <a:lnTo>
                        <a:pt x="1055" y="972"/>
                      </a:lnTo>
                      <a:lnTo>
                        <a:pt x="1051" y="975"/>
                      </a:lnTo>
                      <a:lnTo>
                        <a:pt x="1048" y="977"/>
                      </a:lnTo>
                      <a:lnTo>
                        <a:pt x="1044" y="977"/>
                      </a:lnTo>
                      <a:lnTo>
                        <a:pt x="1034" y="977"/>
                      </a:lnTo>
                      <a:lnTo>
                        <a:pt x="1030" y="977"/>
                      </a:lnTo>
                      <a:lnTo>
                        <a:pt x="1026" y="978"/>
                      </a:lnTo>
                      <a:close/>
                      <a:moveTo>
                        <a:pt x="1502" y="928"/>
                      </a:moveTo>
                      <a:lnTo>
                        <a:pt x="1502" y="928"/>
                      </a:lnTo>
                      <a:lnTo>
                        <a:pt x="1463" y="934"/>
                      </a:lnTo>
                      <a:lnTo>
                        <a:pt x="1466" y="941"/>
                      </a:lnTo>
                      <a:lnTo>
                        <a:pt x="1502" y="935"/>
                      </a:lnTo>
                      <a:lnTo>
                        <a:pt x="1502" y="928"/>
                      </a:lnTo>
                      <a:close/>
                      <a:moveTo>
                        <a:pt x="278" y="250"/>
                      </a:moveTo>
                      <a:lnTo>
                        <a:pt x="278" y="250"/>
                      </a:lnTo>
                      <a:lnTo>
                        <a:pt x="284" y="254"/>
                      </a:lnTo>
                      <a:lnTo>
                        <a:pt x="291" y="255"/>
                      </a:lnTo>
                      <a:lnTo>
                        <a:pt x="303" y="257"/>
                      </a:lnTo>
                      <a:lnTo>
                        <a:pt x="296" y="237"/>
                      </a:lnTo>
                      <a:lnTo>
                        <a:pt x="293" y="237"/>
                      </a:lnTo>
                      <a:lnTo>
                        <a:pt x="291" y="239"/>
                      </a:lnTo>
                      <a:lnTo>
                        <a:pt x="287" y="243"/>
                      </a:lnTo>
                      <a:lnTo>
                        <a:pt x="284" y="247"/>
                      </a:lnTo>
                      <a:lnTo>
                        <a:pt x="281" y="248"/>
                      </a:lnTo>
                      <a:lnTo>
                        <a:pt x="278" y="250"/>
                      </a:lnTo>
                      <a:close/>
                      <a:moveTo>
                        <a:pt x="966" y="74"/>
                      </a:moveTo>
                      <a:lnTo>
                        <a:pt x="966" y="74"/>
                      </a:lnTo>
                      <a:lnTo>
                        <a:pt x="959" y="77"/>
                      </a:lnTo>
                      <a:lnTo>
                        <a:pt x="953" y="78"/>
                      </a:lnTo>
                      <a:lnTo>
                        <a:pt x="946" y="79"/>
                      </a:lnTo>
                      <a:lnTo>
                        <a:pt x="943" y="82"/>
                      </a:lnTo>
                      <a:lnTo>
                        <a:pt x="940" y="85"/>
                      </a:lnTo>
                      <a:lnTo>
                        <a:pt x="948" y="88"/>
                      </a:lnTo>
                      <a:lnTo>
                        <a:pt x="955" y="89"/>
                      </a:lnTo>
                      <a:lnTo>
                        <a:pt x="962" y="88"/>
                      </a:lnTo>
                      <a:lnTo>
                        <a:pt x="969" y="83"/>
                      </a:lnTo>
                      <a:lnTo>
                        <a:pt x="966" y="74"/>
                      </a:lnTo>
                      <a:close/>
                      <a:moveTo>
                        <a:pt x="1047" y="835"/>
                      </a:moveTo>
                      <a:lnTo>
                        <a:pt x="1047" y="835"/>
                      </a:lnTo>
                      <a:lnTo>
                        <a:pt x="1067" y="838"/>
                      </a:lnTo>
                      <a:lnTo>
                        <a:pt x="1070" y="833"/>
                      </a:lnTo>
                      <a:lnTo>
                        <a:pt x="1072" y="830"/>
                      </a:lnTo>
                      <a:lnTo>
                        <a:pt x="1072" y="827"/>
                      </a:lnTo>
                      <a:lnTo>
                        <a:pt x="1070" y="824"/>
                      </a:lnTo>
                      <a:lnTo>
                        <a:pt x="1067" y="823"/>
                      </a:lnTo>
                      <a:lnTo>
                        <a:pt x="1065" y="821"/>
                      </a:lnTo>
                      <a:lnTo>
                        <a:pt x="1062" y="821"/>
                      </a:lnTo>
                      <a:lnTo>
                        <a:pt x="1059" y="823"/>
                      </a:lnTo>
                      <a:lnTo>
                        <a:pt x="1056" y="826"/>
                      </a:lnTo>
                      <a:lnTo>
                        <a:pt x="1047" y="835"/>
                      </a:lnTo>
                      <a:close/>
                      <a:moveTo>
                        <a:pt x="505" y="423"/>
                      </a:moveTo>
                      <a:lnTo>
                        <a:pt x="505" y="423"/>
                      </a:lnTo>
                      <a:lnTo>
                        <a:pt x="522" y="435"/>
                      </a:lnTo>
                      <a:lnTo>
                        <a:pt x="533" y="420"/>
                      </a:lnTo>
                      <a:lnTo>
                        <a:pt x="519" y="419"/>
                      </a:lnTo>
                      <a:lnTo>
                        <a:pt x="512" y="420"/>
                      </a:lnTo>
                      <a:lnTo>
                        <a:pt x="505" y="423"/>
                      </a:lnTo>
                      <a:close/>
                      <a:moveTo>
                        <a:pt x="972" y="557"/>
                      </a:moveTo>
                      <a:lnTo>
                        <a:pt x="972" y="557"/>
                      </a:lnTo>
                      <a:lnTo>
                        <a:pt x="969" y="554"/>
                      </a:lnTo>
                      <a:lnTo>
                        <a:pt x="968" y="551"/>
                      </a:lnTo>
                      <a:lnTo>
                        <a:pt x="969" y="549"/>
                      </a:lnTo>
                      <a:lnTo>
                        <a:pt x="971" y="546"/>
                      </a:lnTo>
                      <a:lnTo>
                        <a:pt x="973" y="540"/>
                      </a:lnTo>
                      <a:lnTo>
                        <a:pt x="972" y="538"/>
                      </a:lnTo>
                      <a:lnTo>
                        <a:pt x="971" y="535"/>
                      </a:lnTo>
                      <a:lnTo>
                        <a:pt x="965" y="535"/>
                      </a:lnTo>
                      <a:lnTo>
                        <a:pt x="962" y="536"/>
                      </a:lnTo>
                      <a:lnTo>
                        <a:pt x="959" y="539"/>
                      </a:lnTo>
                      <a:lnTo>
                        <a:pt x="958" y="542"/>
                      </a:lnTo>
                      <a:lnTo>
                        <a:pt x="955" y="549"/>
                      </a:lnTo>
                      <a:lnTo>
                        <a:pt x="953" y="551"/>
                      </a:lnTo>
                      <a:lnTo>
                        <a:pt x="950" y="554"/>
                      </a:lnTo>
                      <a:lnTo>
                        <a:pt x="972" y="557"/>
                      </a:lnTo>
                      <a:close/>
                      <a:moveTo>
                        <a:pt x="291" y="687"/>
                      </a:moveTo>
                      <a:lnTo>
                        <a:pt x="291" y="687"/>
                      </a:lnTo>
                      <a:lnTo>
                        <a:pt x="285" y="694"/>
                      </a:lnTo>
                      <a:lnTo>
                        <a:pt x="280" y="701"/>
                      </a:lnTo>
                      <a:lnTo>
                        <a:pt x="281" y="704"/>
                      </a:lnTo>
                      <a:lnTo>
                        <a:pt x="282" y="707"/>
                      </a:lnTo>
                      <a:lnTo>
                        <a:pt x="292" y="708"/>
                      </a:lnTo>
                      <a:lnTo>
                        <a:pt x="302" y="709"/>
                      </a:lnTo>
                      <a:lnTo>
                        <a:pt x="303" y="695"/>
                      </a:lnTo>
                      <a:lnTo>
                        <a:pt x="293" y="697"/>
                      </a:lnTo>
                      <a:lnTo>
                        <a:pt x="291" y="687"/>
                      </a:lnTo>
                      <a:close/>
                      <a:moveTo>
                        <a:pt x="1747" y="331"/>
                      </a:moveTo>
                      <a:lnTo>
                        <a:pt x="1747" y="331"/>
                      </a:lnTo>
                      <a:lnTo>
                        <a:pt x="1740" y="329"/>
                      </a:lnTo>
                      <a:lnTo>
                        <a:pt x="1733" y="329"/>
                      </a:lnTo>
                      <a:lnTo>
                        <a:pt x="1721" y="331"/>
                      </a:lnTo>
                      <a:lnTo>
                        <a:pt x="1720" y="345"/>
                      </a:lnTo>
                      <a:lnTo>
                        <a:pt x="1728" y="344"/>
                      </a:lnTo>
                      <a:lnTo>
                        <a:pt x="1735" y="341"/>
                      </a:lnTo>
                      <a:lnTo>
                        <a:pt x="1742" y="337"/>
                      </a:lnTo>
                      <a:lnTo>
                        <a:pt x="1747" y="331"/>
                      </a:lnTo>
                      <a:close/>
                      <a:moveTo>
                        <a:pt x="1256" y="428"/>
                      </a:moveTo>
                      <a:lnTo>
                        <a:pt x="1256" y="428"/>
                      </a:lnTo>
                      <a:lnTo>
                        <a:pt x="1260" y="407"/>
                      </a:lnTo>
                      <a:lnTo>
                        <a:pt x="1245" y="407"/>
                      </a:lnTo>
                      <a:lnTo>
                        <a:pt x="1245" y="412"/>
                      </a:lnTo>
                      <a:lnTo>
                        <a:pt x="1245" y="414"/>
                      </a:lnTo>
                      <a:lnTo>
                        <a:pt x="1246" y="416"/>
                      </a:lnTo>
                      <a:lnTo>
                        <a:pt x="1245" y="421"/>
                      </a:lnTo>
                      <a:lnTo>
                        <a:pt x="1245" y="425"/>
                      </a:lnTo>
                      <a:lnTo>
                        <a:pt x="1249" y="427"/>
                      </a:lnTo>
                      <a:lnTo>
                        <a:pt x="1256" y="428"/>
                      </a:lnTo>
                      <a:close/>
                      <a:moveTo>
                        <a:pt x="1033" y="63"/>
                      </a:moveTo>
                      <a:lnTo>
                        <a:pt x="1033" y="63"/>
                      </a:lnTo>
                      <a:lnTo>
                        <a:pt x="1029" y="61"/>
                      </a:lnTo>
                      <a:lnTo>
                        <a:pt x="1025" y="60"/>
                      </a:lnTo>
                      <a:lnTo>
                        <a:pt x="1022" y="61"/>
                      </a:lnTo>
                      <a:lnTo>
                        <a:pt x="1019" y="64"/>
                      </a:lnTo>
                      <a:lnTo>
                        <a:pt x="1015" y="74"/>
                      </a:lnTo>
                      <a:lnTo>
                        <a:pt x="1011" y="85"/>
                      </a:lnTo>
                      <a:lnTo>
                        <a:pt x="1016" y="83"/>
                      </a:lnTo>
                      <a:lnTo>
                        <a:pt x="1020" y="82"/>
                      </a:lnTo>
                      <a:lnTo>
                        <a:pt x="1023" y="79"/>
                      </a:lnTo>
                      <a:lnTo>
                        <a:pt x="1026" y="77"/>
                      </a:lnTo>
                      <a:lnTo>
                        <a:pt x="1030" y="71"/>
                      </a:lnTo>
                      <a:lnTo>
                        <a:pt x="1033" y="63"/>
                      </a:lnTo>
                      <a:close/>
                      <a:moveTo>
                        <a:pt x="1571" y="679"/>
                      </a:moveTo>
                      <a:lnTo>
                        <a:pt x="1571" y="679"/>
                      </a:lnTo>
                      <a:lnTo>
                        <a:pt x="1563" y="679"/>
                      </a:lnTo>
                      <a:lnTo>
                        <a:pt x="1558" y="680"/>
                      </a:lnTo>
                      <a:lnTo>
                        <a:pt x="1552" y="682"/>
                      </a:lnTo>
                      <a:lnTo>
                        <a:pt x="1545" y="684"/>
                      </a:lnTo>
                      <a:lnTo>
                        <a:pt x="1553" y="695"/>
                      </a:lnTo>
                      <a:lnTo>
                        <a:pt x="1573" y="686"/>
                      </a:lnTo>
                      <a:lnTo>
                        <a:pt x="1573" y="683"/>
                      </a:lnTo>
                      <a:lnTo>
                        <a:pt x="1571" y="679"/>
                      </a:lnTo>
                      <a:close/>
                      <a:moveTo>
                        <a:pt x="464" y="683"/>
                      </a:moveTo>
                      <a:lnTo>
                        <a:pt x="464" y="683"/>
                      </a:lnTo>
                      <a:lnTo>
                        <a:pt x="461" y="689"/>
                      </a:lnTo>
                      <a:lnTo>
                        <a:pt x="461" y="691"/>
                      </a:lnTo>
                      <a:lnTo>
                        <a:pt x="464" y="694"/>
                      </a:lnTo>
                      <a:lnTo>
                        <a:pt x="471" y="698"/>
                      </a:lnTo>
                      <a:lnTo>
                        <a:pt x="476" y="700"/>
                      </a:lnTo>
                      <a:lnTo>
                        <a:pt x="479" y="700"/>
                      </a:lnTo>
                      <a:lnTo>
                        <a:pt x="483" y="697"/>
                      </a:lnTo>
                      <a:lnTo>
                        <a:pt x="489" y="690"/>
                      </a:lnTo>
                      <a:lnTo>
                        <a:pt x="485" y="684"/>
                      </a:lnTo>
                      <a:lnTo>
                        <a:pt x="480" y="683"/>
                      </a:lnTo>
                      <a:lnTo>
                        <a:pt x="476" y="684"/>
                      </a:lnTo>
                      <a:lnTo>
                        <a:pt x="472" y="691"/>
                      </a:lnTo>
                      <a:lnTo>
                        <a:pt x="464" y="683"/>
                      </a:lnTo>
                      <a:close/>
                      <a:moveTo>
                        <a:pt x="339" y="946"/>
                      </a:moveTo>
                      <a:lnTo>
                        <a:pt x="339" y="946"/>
                      </a:lnTo>
                      <a:lnTo>
                        <a:pt x="338" y="939"/>
                      </a:lnTo>
                      <a:lnTo>
                        <a:pt x="335" y="935"/>
                      </a:lnTo>
                      <a:lnTo>
                        <a:pt x="332" y="932"/>
                      </a:lnTo>
                      <a:lnTo>
                        <a:pt x="327" y="932"/>
                      </a:lnTo>
                      <a:lnTo>
                        <a:pt x="321" y="932"/>
                      </a:lnTo>
                      <a:lnTo>
                        <a:pt x="317" y="932"/>
                      </a:lnTo>
                      <a:lnTo>
                        <a:pt x="313" y="935"/>
                      </a:lnTo>
                      <a:lnTo>
                        <a:pt x="310" y="941"/>
                      </a:lnTo>
                      <a:lnTo>
                        <a:pt x="339" y="946"/>
                      </a:lnTo>
                      <a:close/>
                      <a:moveTo>
                        <a:pt x="878" y="715"/>
                      </a:moveTo>
                      <a:lnTo>
                        <a:pt x="878" y="715"/>
                      </a:lnTo>
                      <a:lnTo>
                        <a:pt x="869" y="700"/>
                      </a:lnTo>
                      <a:lnTo>
                        <a:pt x="851" y="720"/>
                      </a:lnTo>
                      <a:lnTo>
                        <a:pt x="858" y="722"/>
                      </a:lnTo>
                      <a:lnTo>
                        <a:pt x="865" y="720"/>
                      </a:lnTo>
                      <a:lnTo>
                        <a:pt x="872" y="718"/>
                      </a:lnTo>
                      <a:lnTo>
                        <a:pt x="878" y="715"/>
                      </a:lnTo>
                      <a:close/>
                      <a:moveTo>
                        <a:pt x="1191" y="388"/>
                      </a:moveTo>
                      <a:lnTo>
                        <a:pt x="1191" y="388"/>
                      </a:lnTo>
                      <a:lnTo>
                        <a:pt x="1192" y="373"/>
                      </a:lnTo>
                      <a:lnTo>
                        <a:pt x="1187" y="371"/>
                      </a:lnTo>
                      <a:lnTo>
                        <a:pt x="1181" y="371"/>
                      </a:lnTo>
                      <a:lnTo>
                        <a:pt x="1177" y="373"/>
                      </a:lnTo>
                      <a:lnTo>
                        <a:pt x="1173" y="377"/>
                      </a:lnTo>
                      <a:lnTo>
                        <a:pt x="1178" y="388"/>
                      </a:lnTo>
                      <a:lnTo>
                        <a:pt x="1191" y="388"/>
                      </a:lnTo>
                      <a:close/>
                      <a:moveTo>
                        <a:pt x="1631" y="216"/>
                      </a:moveTo>
                      <a:lnTo>
                        <a:pt x="1631" y="216"/>
                      </a:lnTo>
                      <a:lnTo>
                        <a:pt x="1620" y="223"/>
                      </a:lnTo>
                      <a:lnTo>
                        <a:pt x="1636" y="223"/>
                      </a:lnTo>
                      <a:lnTo>
                        <a:pt x="1646" y="204"/>
                      </a:lnTo>
                      <a:lnTo>
                        <a:pt x="1638" y="203"/>
                      </a:lnTo>
                      <a:lnTo>
                        <a:pt x="1634" y="203"/>
                      </a:lnTo>
                      <a:lnTo>
                        <a:pt x="1628" y="205"/>
                      </a:lnTo>
                      <a:lnTo>
                        <a:pt x="1631" y="216"/>
                      </a:lnTo>
                      <a:close/>
                      <a:moveTo>
                        <a:pt x="857" y="938"/>
                      </a:moveTo>
                      <a:lnTo>
                        <a:pt x="857" y="938"/>
                      </a:lnTo>
                      <a:lnTo>
                        <a:pt x="860" y="941"/>
                      </a:lnTo>
                      <a:lnTo>
                        <a:pt x="863" y="945"/>
                      </a:lnTo>
                      <a:lnTo>
                        <a:pt x="863" y="946"/>
                      </a:lnTo>
                      <a:lnTo>
                        <a:pt x="865" y="947"/>
                      </a:lnTo>
                      <a:lnTo>
                        <a:pt x="869" y="949"/>
                      </a:lnTo>
                      <a:lnTo>
                        <a:pt x="872" y="947"/>
                      </a:lnTo>
                      <a:lnTo>
                        <a:pt x="874" y="945"/>
                      </a:lnTo>
                      <a:lnTo>
                        <a:pt x="874" y="941"/>
                      </a:lnTo>
                      <a:lnTo>
                        <a:pt x="872" y="924"/>
                      </a:lnTo>
                      <a:lnTo>
                        <a:pt x="865" y="925"/>
                      </a:lnTo>
                      <a:lnTo>
                        <a:pt x="863" y="929"/>
                      </a:lnTo>
                      <a:lnTo>
                        <a:pt x="857" y="938"/>
                      </a:lnTo>
                      <a:close/>
                      <a:moveTo>
                        <a:pt x="1235" y="1096"/>
                      </a:moveTo>
                      <a:lnTo>
                        <a:pt x="1235" y="1096"/>
                      </a:lnTo>
                      <a:lnTo>
                        <a:pt x="1250" y="1085"/>
                      </a:lnTo>
                      <a:lnTo>
                        <a:pt x="1243" y="1080"/>
                      </a:lnTo>
                      <a:lnTo>
                        <a:pt x="1236" y="1079"/>
                      </a:lnTo>
                      <a:lnTo>
                        <a:pt x="1229" y="1080"/>
                      </a:lnTo>
                      <a:lnTo>
                        <a:pt x="1224" y="1085"/>
                      </a:lnTo>
                      <a:lnTo>
                        <a:pt x="1235" y="1096"/>
                      </a:lnTo>
                      <a:close/>
                      <a:moveTo>
                        <a:pt x="415" y="964"/>
                      </a:moveTo>
                      <a:lnTo>
                        <a:pt x="415" y="964"/>
                      </a:lnTo>
                      <a:lnTo>
                        <a:pt x="408" y="961"/>
                      </a:lnTo>
                      <a:lnTo>
                        <a:pt x="404" y="963"/>
                      </a:lnTo>
                      <a:lnTo>
                        <a:pt x="403" y="964"/>
                      </a:lnTo>
                      <a:lnTo>
                        <a:pt x="399" y="970"/>
                      </a:lnTo>
                      <a:lnTo>
                        <a:pt x="395" y="975"/>
                      </a:lnTo>
                      <a:lnTo>
                        <a:pt x="393" y="981"/>
                      </a:lnTo>
                      <a:lnTo>
                        <a:pt x="393" y="983"/>
                      </a:lnTo>
                      <a:lnTo>
                        <a:pt x="396" y="988"/>
                      </a:lnTo>
                      <a:lnTo>
                        <a:pt x="406" y="986"/>
                      </a:lnTo>
                      <a:lnTo>
                        <a:pt x="404" y="981"/>
                      </a:lnTo>
                      <a:lnTo>
                        <a:pt x="404" y="977"/>
                      </a:lnTo>
                      <a:lnTo>
                        <a:pt x="407" y="972"/>
                      </a:lnTo>
                      <a:lnTo>
                        <a:pt x="413" y="968"/>
                      </a:lnTo>
                      <a:lnTo>
                        <a:pt x="414" y="967"/>
                      </a:lnTo>
                      <a:lnTo>
                        <a:pt x="415" y="964"/>
                      </a:lnTo>
                      <a:close/>
                      <a:moveTo>
                        <a:pt x="928" y="520"/>
                      </a:moveTo>
                      <a:lnTo>
                        <a:pt x="928" y="520"/>
                      </a:lnTo>
                      <a:lnTo>
                        <a:pt x="914" y="517"/>
                      </a:lnTo>
                      <a:lnTo>
                        <a:pt x="911" y="521"/>
                      </a:lnTo>
                      <a:lnTo>
                        <a:pt x="911" y="524"/>
                      </a:lnTo>
                      <a:lnTo>
                        <a:pt x="912" y="531"/>
                      </a:lnTo>
                      <a:lnTo>
                        <a:pt x="915" y="538"/>
                      </a:lnTo>
                      <a:lnTo>
                        <a:pt x="921" y="545"/>
                      </a:lnTo>
                      <a:lnTo>
                        <a:pt x="928" y="520"/>
                      </a:lnTo>
                      <a:close/>
                      <a:moveTo>
                        <a:pt x="850" y="367"/>
                      </a:moveTo>
                      <a:lnTo>
                        <a:pt x="850" y="367"/>
                      </a:lnTo>
                      <a:lnTo>
                        <a:pt x="850" y="383"/>
                      </a:lnTo>
                      <a:lnTo>
                        <a:pt x="858" y="385"/>
                      </a:lnTo>
                      <a:lnTo>
                        <a:pt x="863" y="385"/>
                      </a:lnTo>
                      <a:lnTo>
                        <a:pt x="867" y="383"/>
                      </a:lnTo>
                      <a:lnTo>
                        <a:pt x="871" y="377"/>
                      </a:lnTo>
                      <a:lnTo>
                        <a:pt x="867" y="377"/>
                      </a:lnTo>
                      <a:lnTo>
                        <a:pt x="865" y="376"/>
                      </a:lnTo>
                      <a:lnTo>
                        <a:pt x="861" y="371"/>
                      </a:lnTo>
                      <a:lnTo>
                        <a:pt x="860" y="369"/>
                      </a:lnTo>
                      <a:lnTo>
                        <a:pt x="857" y="367"/>
                      </a:lnTo>
                      <a:lnTo>
                        <a:pt x="854" y="367"/>
                      </a:lnTo>
                      <a:lnTo>
                        <a:pt x="850" y="367"/>
                      </a:lnTo>
                      <a:close/>
                      <a:moveTo>
                        <a:pt x="832" y="856"/>
                      </a:moveTo>
                      <a:lnTo>
                        <a:pt x="832" y="856"/>
                      </a:lnTo>
                      <a:lnTo>
                        <a:pt x="836" y="869"/>
                      </a:lnTo>
                      <a:lnTo>
                        <a:pt x="838" y="873"/>
                      </a:lnTo>
                      <a:lnTo>
                        <a:pt x="840" y="874"/>
                      </a:lnTo>
                      <a:lnTo>
                        <a:pt x="845" y="874"/>
                      </a:lnTo>
                      <a:lnTo>
                        <a:pt x="849" y="874"/>
                      </a:lnTo>
                      <a:lnTo>
                        <a:pt x="854" y="862"/>
                      </a:lnTo>
                      <a:lnTo>
                        <a:pt x="847" y="860"/>
                      </a:lnTo>
                      <a:lnTo>
                        <a:pt x="842" y="859"/>
                      </a:lnTo>
                      <a:lnTo>
                        <a:pt x="838" y="855"/>
                      </a:lnTo>
                      <a:lnTo>
                        <a:pt x="835" y="855"/>
                      </a:lnTo>
                      <a:lnTo>
                        <a:pt x="832" y="856"/>
                      </a:lnTo>
                      <a:close/>
                      <a:moveTo>
                        <a:pt x="829" y="1054"/>
                      </a:moveTo>
                      <a:lnTo>
                        <a:pt x="829" y="1054"/>
                      </a:lnTo>
                      <a:lnTo>
                        <a:pt x="807" y="1051"/>
                      </a:lnTo>
                      <a:lnTo>
                        <a:pt x="800" y="1051"/>
                      </a:lnTo>
                      <a:lnTo>
                        <a:pt x="796" y="1051"/>
                      </a:lnTo>
                      <a:lnTo>
                        <a:pt x="795" y="1055"/>
                      </a:lnTo>
                      <a:lnTo>
                        <a:pt x="795" y="1060"/>
                      </a:lnTo>
                      <a:lnTo>
                        <a:pt x="821" y="1062"/>
                      </a:lnTo>
                      <a:lnTo>
                        <a:pt x="825" y="1062"/>
                      </a:lnTo>
                      <a:lnTo>
                        <a:pt x="828" y="1061"/>
                      </a:lnTo>
                      <a:lnTo>
                        <a:pt x="829" y="1058"/>
                      </a:lnTo>
                      <a:lnTo>
                        <a:pt x="829" y="1054"/>
                      </a:lnTo>
                      <a:close/>
                      <a:moveTo>
                        <a:pt x="779" y="1037"/>
                      </a:moveTo>
                      <a:lnTo>
                        <a:pt x="779" y="1037"/>
                      </a:lnTo>
                      <a:lnTo>
                        <a:pt x="786" y="1037"/>
                      </a:lnTo>
                      <a:lnTo>
                        <a:pt x="789" y="1036"/>
                      </a:lnTo>
                      <a:lnTo>
                        <a:pt x="791" y="1033"/>
                      </a:lnTo>
                      <a:lnTo>
                        <a:pt x="791" y="1029"/>
                      </a:lnTo>
                      <a:lnTo>
                        <a:pt x="791" y="1028"/>
                      </a:lnTo>
                      <a:lnTo>
                        <a:pt x="789" y="1025"/>
                      </a:lnTo>
                      <a:lnTo>
                        <a:pt x="785" y="1021"/>
                      </a:lnTo>
                      <a:lnTo>
                        <a:pt x="775" y="1018"/>
                      </a:lnTo>
                      <a:lnTo>
                        <a:pt x="771" y="1018"/>
                      </a:lnTo>
                      <a:lnTo>
                        <a:pt x="768" y="1019"/>
                      </a:lnTo>
                      <a:lnTo>
                        <a:pt x="766" y="1021"/>
                      </a:lnTo>
                      <a:lnTo>
                        <a:pt x="773" y="1024"/>
                      </a:lnTo>
                      <a:lnTo>
                        <a:pt x="777" y="1028"/>
                      </a:lnTo>
                      <a:lnTo>
                        <a:pt x="779" y="1032"/>
                      </a:lnTo>
                      <a:lnTo>
                        <a:pt x="779" y="1037"/>
                      </a:lnTo>
                      <a:close/>
                      <a:moveTo>
                        <a:pt x="598" y="273"/>
                      </a:moveTo>
                      <a:lnTo>
                        <a:pt x="598" y="273"/>
                      </a:lnTo>
                      <a:lnTo>
                        <a:pt x="595" y="276"/>
                      </a:lnTo>
                      <a:lnTo>
                        <a:pt x="594" y="280"/>
                      </a:lnTo>
                      <a:lnTo>
                        <a:pt x="594" y="283"/>
                      </a:lnTo>
                      <a:lnTo>
                        <a:pt x="597" y="287"/>
                      </a:lnTo>
                      <a:lnTo>
                        <a:pt x="602" y="283"/>
                      </a:lnTo>
                      <a:lnTo>
                        <a:pt x="606" y="281"/>
                      </a:lnTo>
                      <a:lnTo>
                        <a:pt x="611" y="281"/>
                      </a:lnTo>
                      <a:lnTo>
                        <a:pt x="617" y="284"/>
                      </a:lnTo>
                      <a:lnTo>
                        <a:pt x="619" y="283"/>
                      </a:lnTo>
                      <a:lnTo>
                        <a:pt x="622" y="281"/>
                      </a:lnTo>
                      <a:lnTo>
                        <a:pt x="617" y="270"/>
                      </a:lnTo>
                      <a:lnTo>
                        <a:pt x="598" y="273"/>
                      </a:lnTo>
                      <a:close/>
                      <a:moveTo>
                        <a:pt x="1499" y="866"/>
                      </a:moveTo>
                      <a:lnTo>
                        <a:pt x="1499" y="866"/>
                      </a:lnTo>
                      <a:lnTo>
                        <a:pt x="1531" y="859"/>
                      </a:lnTo>
                      <a:lnTo>
                        <a:pt x="1533" y="857"/>
                      </a:lnTo>
                      <a:lnTo>
                        <a:pt x="1533" y="856"/>
                      </a:lnTo>
                      <a:lnTo>
                        <a:pt x="1535" y="852"/>
                      </a:lnTo>
                      <a:lnTo>
                        <a:pt x="1530" y="851"/>
                      </a:lnTo>
                      <a:lnTo>
                        <a:pt x="1527" y="849"/>
                      </a:lnTo>
                      <a:lnTo>
                        <a:pt x="1515" y="853"/>
                      </a:lnTo>
                      <a:lnTo>
                        <a:pt x="1502" y="859"/>
                      </a:lnTo>
                      <a:lnTo>
                        <a:pt x="1501" y="862"/>
                      </a:lnTo>
                      <a:lnTo>
                        <a:pt x="1499" y="866"/>
                      </a:lnTo>
                      <a:close/>
                      <a:moveTo>
                        <a:pt x="919" y="708"/>
                      </a:moveTo>
                      <a:lnTo>
                        <a:pt x="919" y="708"/>
                      </a:lnTo>
                      <a:lnTo>
                        <a:pt x="917" y="709"/>
                      </a:lnTo>
                      <a:lnTo>
                        <a:pt x="917" y="716"/>
                      </a:lnTo>
                      <a:lnTo>
                        <a:pt x="917" y="719"/>
                      </a:lnTo>
                      <a:lnTo>
                        <a:pt x="915" y="722"/>
                      </a:lnTo>
                      <a:lnTo>
                        <a:pt x="912" y="725"/>
                      </a:lnTo>
                      <a:lnTo>
                        <a:pt x="910" y="726"/>
                      </a:lnTo>
                      <a:lnTo>
                        <a:pt x="903" y="730"/>
                      </a:lnTo>
                      <a:lnTo>
                        <a:pt x="914" y="733"/>
                      </a:lnTo>
                      <a:lnTo>
                        <a:pt x="918" y="731"/>
                      </a:lnTo>
                      <a:lnTo>
                        <a:pt x="922" y="731"/>
                      </a:lnTo>
                      <a:lnTo>
                        <a:pt x="923" y="729"/>
                      </a:lnTo>
                      <a:lnTo>
                        <a:pt x="926" y="726"/>
                      </a:lnTo>
                      <a:lnTo>
                        <a:pt x="929" y="715"/>
                      </a:lnTo>
                      <a:lnTo>
                        <a:pt x="925" y="713"/>
                      </a:lnTo>
                      <a:lnTo>
                        <a:pt x="919" y="708"/>
                      </a:lnTo>
                      <a:close/>
                      <a:moveTo>
                        <a:pt x="774" y="586"/>
                      </a:moveTo>
                      <a:lnTo>
                        <a:pt x="774" y="586"/>
                      </a:lnTo>
                      <a:lnTo>
                        <a:pt x="771" y="578"/>
                      </a:lnTo>
                      <a:lnTo>
                        <a:pt x="768" y="574"/>
                      </a:lnTo>
                      <a:lnTo>
                        <a:pt x="763" y="572"/>
                      </a:lnTo>
                      <a:lnTo>
                        <a:pt x="755" y="572"/>
                      </a:lnTo>
                      <a:lnTo>
                        <a:pt x="753" y="586"/>
                      </a:lnTo>
                      <a:lnTo>
                        <a:pt x="774" y="586"/>
                      </a:lnTo>
                      <a:close/>
                      <a:moveTo>
                        <a:pt x="1331" y="428"/>
                      </a:moveTo>
                      <a:lnTo>
                        <a:pt x="1331" y="428"/>
                      </a:lnTo>
                      <a:lnTo>
                        <a:pt x="1343" y="427"/>
                      </a:lnTo>
                      <a:lnTo>
                        <a:pt x="1355" y="427"/>
                      </a:lnTo>
                      <a:lnTo>
                        <a:pt x="1361" y="427"/>
                      </a:lnTo>
                      <a:lnTo>
                        <a:pt x="1362" y="425"/>
                      </a:lnTo>
                      <a:lnTo>
                        <a:pt x="1362" y="423"/>
                      </a:lnTo>
                      <a:lnTo>
                        <a:pt x="1360" y="421"/>
                      </a:lnTo>
                      <a:lnTo>
                        <a:pt x="1355" y="420"/>
                      </a:lnTo>
                      <a:lnTo>
                        <a:pt x="1351" y="421"/>
                      </a:lnTo>
                      <a:lnTo>
                        <a:pt x="1347" y="421"/>
                      </a:lnTo>
                      <a:lnTo>
                        <a:pt x="1343" y="420"/>
                      </a:lnTo>
                      <a:lnTo>
                        <a:pt x="1339" y="417"/>
                      </a:lnTo>
                      <a:lnTo>
                        <a:pt x="1336" y="416"/>
                      </a:lnTo>
                      <a:lnTo>
                        <a:pt x="1333" y="416"/>
                      </a:lnTo>
                      <a:lnTo>
                        <a:pt x="1331" y="417"/>
                      </a:lnTo>
                      <a:lnTo>
                        <a:pt x="1329" y="420"/>
                      </a:lnTo>
                      <a:lnTo>
                        <a:pt x="1329" y="424"/>
                      </a:lnTo>
                      <a:lnTo>
                        <a:pt x="1331" y="428"/>
                      </a:lnTo>
                      <a:close/>
                      <a:moveTo>
                        <a:pt x="1533" y="691"/>
                      </a:moveTo>
                      <a:lnTo>
                        <a:pt x="1533" y="691"/>
                      </a:lnTo>
                      <a:lnTo>
                        <a:pt x="1520" y="693"/>
                      </a:lnTo>
                      <a:lnTo>
                        <a:pt x="1513" y="695"/>
                      </a:lnTo>
                      <a:lnTo>
                        <a:pt x="1510" y="700"/>
                      </a:lnTo>
                      <a:lnTo>
                        <a:pt x="1509" y="705"/>
                      </a:lnTo>
                      <a:lnTo>
                        <a:pt x="1526" y="707"/>
                      </a:lnTo>
                      <a:lnTo>
                        <a:pt x="1533" y="691"/>
                      </a:lnTo>
                      <a:close/>
                      <a:moveTo>
                        <a:pt x="338" y="701"/>
                      </a:moveTo>
                      <a:lnTo>
                        <a:pt x="338" y="701"/>
                      </a:lnTo>
                      <a:lnTo>
                        <a:pt x="329" y="702"/>
                      </a:lnTo>
                      <a:lnTo>
                        <a:pt x="327" y="704"/>
                      </a:lnTo>
                      <a:lnTo>
                        <a:pt x="324" y="707"/>
                      </a:lnTo>
                      <a:lnTo>
                        <a:pt x="324" y="711"/>
                      </a:lnTo>
                      <a:lnTo>
                        <a:pt x="325" y="715"/>
                      </a:lnTo>
                      <a:lnTo>
                        <a:pt x="329" y="718"/>
                      </a:lnTo>
                      <a:lnTo>
                        <a:pt x="335" y="718"/>
                      </a:lnTo>
                      <a:lnTo>
                        <a:pt x="339" y="718"/>
                      </a:lnTo>
                      <a:lnTo>
                        <a:pt x="343" y="716"/>
                      </a:lnTo>
                      <a:lnTo>
                        <a:pt x="338" y="701"/>
                      </a:lnTo>
                      <a:close/>
                      <a:moveTo>
                        <a:pt x="529" y="730"/>
                      </a:moveTo>
                      <a:lnTo>
                        <a:pt x="529" y="730"/>
                      </a:lnTo>
                      <a:lnTo>
                        <a:pt x="527" y="726"/>
                      </a:lnTo>
                      <a:lnTo>
                        <a:pt x="523" y="720"/>
                      </a:lnTo>
                      <a:lnTo>
                        <a:pt x="521" y="716"/>
                      </a:lnTo>
                      <a:lnTo>
                        <a:pt x="518" y="716"/>
                      </a:lnTo>
                      <a:lnTo>
                        <a:pt x="515" y="716"/>
                      </a:lnTo>
                      <a:lnTo>
                        <a:pt x="511" y="720"/>
                      </a:lnTo>
                      <a:lnTo>
                        <a:pt x="504" y="730"/>
                      </a:lnTo>
                      <a:lnTo>
                        <a:pt x="511" y="733"/>
                      </a:lnTo>
                      <a:lnTo>
                        <a:pt x="516" y="734"/>
                      </a:lnTo>
                      <a:lnTo>
                        <a:pt x="522" y="733"/>
                      </a:lnTo>
                      <a:lnTo>
                        <a:pt x="529" y="730"/>
                      </a:lnTo>
                      <a:close/>
                      <a:moveTo>
                        <a:pt x="529" y="380"/>
                      </a:moveTo>
                      <a:lnTo>
                        <a:pt x="529" y="380"/>
                      </a:lnTo>
                      <a:lnTo>
                        <a:pt x="532" y="378"/>
                      </a:lnTo>
                      <a:lnTo>
                        <a:pt x="536" y="367"/>
                      </a:lnTo>
                      <a:lnTo>
                        <a:pt x="539" y="366"/>
                      </a:lnTo>
                      <a:lnTo>
                        <a:pt x="541" y="366"/>
                      </a:lnTo>
                      <a:lnTo>
                        <a:pt x="548" y="366"/>
                      </a:lnTo>
                      <a:lnTo>
                        <a:pt x="552" y="366"/>
                      </a:lnTo>
                      <a:lnTo>
                        <a:pt x="555" y="366"/>
                      </a:lnTo>
                      <a:lnTo>
                        <a:pt x="558" y="363"/>
                      </a:lnTo>
                      <a:lnTo>
                        <a:pt x="561" y="360"/>
                      </a:lnTo>
                      <a:lnTo>
                        <a:pt x="541" y="360"/>
                      </a:lnTo>
                      <a:lnTo>
                        <a:pt x="532" y="363"/>
                      </a:lnTo>
                      <a:lnTo>
                        <a:pt x="527" y="365"/>
                      </a:lnTo>
                      <a:lnTo>
                        <a:pt x="523" y="367"/>
                      </a:lnTo>
                      <a:lnTo>
                        <a:pt x="529" y="380"/>
                      </a:lnTo>
                      <a:close/>
                      <a:moveTo>
                        <a:pt x="1589" y="527"/>
                      </a:moveTo>
                      <a:lnTo>
                        <a:pt x="1589" y="527"/>
                      </a:lnTo>
                      <a:lnTo>
                        <a:pt x="1576" y="529"/>
                      </a:lnTo>
                      <a:lnTo>
                        <a:pt x="1564" y="531"/>
                      </a:lnTo>
                      <a:lnTo>
                        <a:pt x="1563" y="532"/>
                      </a:lnTo>
                      <a:lnTo>
                        <a:pt x="1562" y="533"/>
                      </a:lnTo>
                      <a:lnTo>
                        <a:pt x="1560" y="539"/>
                      </a:lnTo>
                      <a:lnTo>
                        <a:pt x="1563" y="540"/>
                      </a:lnTo>
                      <a:lnTo>
                        <a:pt x="1566" y="542"/>
                      </a:lnTo>
                      <a:lnTo>
                        <a:pt x="1571" y="539"/>
                      </a:lnTo>
                      <a:lnTo>
                        <a:pt x="1578" y="538"/>
                      </a:lnTo>
                      <a:lnTo>
                        <a:pt x="1582" y="536"/>
                      </a:lnTo>
                      <a:lnTo>
                        <a:pt x="1585" y="533"/>
                      </a:lnTo>
                      <a:lnTo>
                        <a:pt x="1588" y="531"/>
                      </a:lnTo>
                      <a:lnTo>
                        <a:pt x="1589" y="527"/>
                      </a:lnTo>
                      <a:close/>
                      <a:moveTo>
                        <a:pt x="493" y="358"/>
                      </a:moveTo>
                      <a:lnTo>
                        <a:pt x="493" y="358"/>
                      </a:lnTo>
                      <a:lnTo>
                        <a:pt x="478" y="356"/>
                      </a:lnTo>
                      <a:lnTo>
                        <a:pt x="472" y="358"/>
                      </a:lnTo>
                      <a:lnTo>
                        <a:pt x="468" y="359"/>
                      </a:lnTo>
                      <a:lnTo>
                        <a:pt x="468" y="363"/>
                      </a:lnTo>
                      <a:lnTo>
                        <a:pt x="469" y="370"/>
                      </a:lnTo>
                      <a:lnTo>
                        <a:pt x="491" y="363"/>
                      </a:lnTo>
                      <a:lnTo>
                        <a:pt x="493" y="360"/>
                      </a:lnTo>
                      <a:lnTo>
                        <a:pt x="493" y="358"/>
                      </a:lnTo>
                      <a:close/>
                      <a:moveTo>
                        <a:pt x="1052" y="1057"/>
                      </a:moveTo>
                      <a:lnTo>
                        <a:pt x="1052" y="1057"/>
                      </a:lnTo>
                      <a:lnTo>
                        <a:pt x="1037" y="1060"/>
                      </a:lnTo>
                      <a:lnTo>
                        <a:pt x="1033" y="1072"/>
                      </a:lnTo>
                      <a:lnTo>
                        <a:pt x="1055" y="1072"/>
                      </a:lnTo>
                      <a:lnTo>
                        <a:pt x="1052" y="1057"/>
                      </a:lnTo>
                      <a:close/>
                      <a:moveTo>
                        <a:pt x="1674" y="713"/>
                      </a:moveTo>
                      <a:lnTo>
                        <a:pt x="1674" y="713"/>
                      </a:lnTo>
                      <a:lnTo>
                        <a:pt x="1664" y="711"/>
                      </a:lnTo>
                      <a:lnTo>
                        <a:pt x="1656" y="708"/>
                      </a:lnTo>
                      <a:lnTo>
                        <a:pt x="1652" y="711"/>
                      </a:lnTo>
                      <a:lnTo>
                        <a:pt x="1649" y="713"/>
                      </a:lnTo>
                      <a:lnTo>
                        <a:pt x="1649" y="720"/>
                      </a:lnTo>
                      <a:lnTo>
                        <a:pt x="1649" y="729"/>
                      </a:lnTo>
                      <a:lnTo>
                        <a:pt x="1674" y="713"/>
                      </a:lnTo>
                      <a:close/>
                      <a:moveTo>
                        <a:pt x="613" y="830"/>
                      </a:moveTo>
                      <a:lnTo>
                        <a:pt x="613" y="830"/>
                      </a:lnTo>
                      <a:lnTo>
                        <a:pt x="605" y="830"/>
                      </a:lnTo>
                      <a:lnTo>
                        <a:pt x="599" y="828"/>
                      </a:lnTo>
                      <a:lnTo>
                        <a:pt x="593" y="827"/>
                      </a:lnTo>
                      <a:lnTo>
                        <a:pt x="588" y="828"/>
                      </a:lnTo>
                      <a:lnTo>
                        <a:pt x="586" y="831"/>
                      </a:lnTo>
                      <a:lnTo>
                        <a:pt x="584" y="838"/>
                      </a:lnTo>
                      <a:lnTo>
                        <a:pt x="598" y="838"/>
                      </a:lnTo>
                      <a:lnTo>
                        <a:pt x="605" y="837"/>
                      </a:lnTo>
                      <a:lnTo>
                        <a:pt x="612" y="835"/>
                      </a:lnTo>
                      <a:lnTo>
                        <a:pt x="613" y="833"/>
                      </a:lnTo>
                      <a:lnTo>
                        <a:pt x="613" y="830"/>
                      </a:lnTo>
                      <a:close/>
                      <a:moveTo>
                        <a:pt x="597" y="727"/>
                      </a:moveTo>
                      <a:lnTo>
                        <a:pt x="597" y="727"/>
                      </a:lnTo>
                      <a:lnTo>
                        <a:pt x="599" y="731"/>
                      </a:lnTo>
                      <a:lnTo>
                        <a:pt x="601" y="734"/>
                      </a:lnTo>
                      <a:lnTo>
                        <a:pt x="605" y="736"/>
                      </a:lnTo>
                      <a:lnTo>
                        <a:pt x="608" y="737"/>
                      </a:lnTo>
                      <a:lnTo>
                        <a:pt x="615" y="737"/>
                      </a:lnTo>
                      <a:lnTo>
                        <a:pt x="623" y="737"/>
                      </a:lnTo>
                      <a:lnTo>
                        <a:pt x="613" y="723"/>
                      </a:lnTo>
                      <a:lnTo>
                        <a:pt x="597" y="727"/>
                      </a:lnTo>
                      <a:close/>
                      <a:moveTo>
                        <a:pt x="284" y="921"/>
                      </a:moveTo>
                      <a:lnTo>
                        <a:pt x="284" y="921"/>
                      </a:lnTo>
                      <a:lnTo>
                        <a:pt x="275" y="923"/>
                      </a:lnTo>
                      <a:lnTo>
                        <a:pt x="270" y="927"/>
                      </a:lnTo>
                      <a:lnTo>
                        <a:pt x="269" y="931"/>
                      </a:lnTo>
                      <a:lnTo>
                        <a:pt x="269" y="939"/>
                      </a:lnTo>
                      <a:lnTo>
                        <a:pt x="278" y="938"/>
                      </a:lnTo>
                      <a:lnTo>
                        <a:pt x="281" y="938"/>
                      </a:lnTo>
                      <a:lnTo>
                        <a:pt x="282" y="936"/>
                      </a:lnTo>
                      <a:lnTo>
                        <a:pt x="284" y="934"/>
                      </a:lnTo>
                      <a:lnTo>
                        <a:pt x="285" y="931"/>
                      </a:lnTo>
                      <a:lnTo>
                        <a:pt x="284" y="921"/>
                      </a:lnTo>
                      <a:close/>
                      <a:moveTo>
                        <a:pt x="1394" y="395"/>
                      </a:moveTo>
                      <a:lnTo>
                        <a:pt x="1394" y="395"/>
                      </a:lnTo>
                      <a:lnTo>
                        <a:pt x="1391" y="392"/>
                      </a:lnTo>
                      <a:lnTo>
                        <a:pt x="1387" y="389"/>
                      </a:lnTo>
                      <a:lnTo>
                        <a:pt x="1383" y="389"/>
                      </a:lnTo>
                      <a:lnTo>
                        <a:pt x="1380" y="391"/>
                      </a:lnTo>
                      <a:lnTo>
                        <a:pt x="1378" y="392"/>
                      </a:lnTo>
                      <a:lnTo>
                        <a:pt x="1376" y="395"/>
                      </a:lnTo>
                      <a:lnTo>
                        <a:pt x="1375" y="399"/>
                      </a:lnTo>
                      <a:lnTo>
                        <a:pt x="1375" y="403"/>
                      </a:lnTo>
                      <a:lnTo>
                        <a:pt x="1376" y="406"/>
                      </a:lnTo>
                      <a:lnTo>
                        <a:pt x="1379" y="410"/>
                      </a:lnTo>
                      <a:lnTo>
                        <a:pt x="1394" y="395"/>
                      </a:lnTo>
                      <a:close/>
                      <a:moveTo>
                        <a:pt x="840" y="197"/>
                      </a:moveTo>
                      <a:lnTo>
                        <a:pt x="840" y="197"/>
                      </a:lnTo>
                      <a:lnTo>
                        <a:pt x="847" y="205"/>
                      </a:lnTo>
                      <a:lnTo>
                        <a:pt x="850" y="205"/>
                      </a:lnTo>
                      <a:lnTo>
                        <a:pt x="854" y="207"/>
                      </a:lnTo>
                      <a:lnTo>
                        <a:pt x="858" y="196"/>
                      </a:lnTo>
                      <a:lnTo>
                        <a:pt x="860" y="191"/>
                      </a:lnTo>
                      <a:lnTo>
                        <a:pt x="860" y="189"/>
                      </a:lnTo>
                      <a:lnTo>
                        <a:pt x="857" y="187"/>
                      </a:lnTo>
                      <a:lnTo>
                        <a:pt x="853" y="185"/>
                      </a:lnTo>
                      <a:lnTo>
                        <a:pt x="840" y="197"/>
                      </a:lnTo>
                      <a:close/>
                      <a:moveTo>
                        <a:pt x="551" y="1061"/>
                      </a:moveTo>
                      <a:lnTo>
                        <a:pt x="551" y="1061"/>
                      </a:lnTo>
                      <a:lnTo>
                        <a:pt x="534" y="1064"/>
                      </a:lnTo>
                      <a:lnTo>
                        <a:pt x="521" y="1064"/>
                      </a:lnTo>
                      <a:lnTo>
                        <a:pt x="518" y="1065"/>
                      </a:lnTo>
                      <a:lnTo>
                        <a:pt x="516" y="1067"/>
                      </a:lnTo>
                      <a:lnTo>
                        <a:pt x="516" y="1069"/>
                      </a:lnTo>
                      <a:lnTo>
                        <a:pt x="519" y="1072"/>
                      </a:lnTo>
                      <a:lnTo>
                        <a:pt x="551" y="1068"/>
                      </a:lnTo>
                      <a:lnTo>
                        <a:pt x="551" y="1061"/>
                      </a:lnTo>
                      <a:close/>
                      <a:moveTo>
                        <a:pt x="1290" y="461"/>
                      </a:moveTo>
                      <a:lnTo>
                        <a:pt x="1290" y="461"/>
                      </a:lnTo>
                      <a:lnTo>
                        <a:pt x="1285" y="464"/>
                      </a:lnTo>
                      <a:lnTo>
                        <a:pt x="1279" y="468"/>
                      </a:lnTo>
                      <a:lnTo>
                        <a:pt x="1278" y="473"/>
                      </a:lnTo>
                      <a:lnTo>
                        <a:pt x="1278" y="477"/>
                      </a:lnTo>
                      <a:lnTo>
                        <a:pt x="1278" y="479"/>
                      </a:lnTo>
                      <a:lnTo>
                        <a:pt x="1281" y="481"/>
                      </a:lnTo>
                      <a:lnTo>
                        <a:pt x="1285" y="482"/>
                      </a:lnTo>
                      <a:lnTo>
                        <a:pt x="1295" y="481"/>
                      </a:lnTo>
                      <a:lnTo>
                        <a:pt x="1290" y="461"/>
                      </a:lnTo>
                      <a:close/>
                      <a:moveTo>
                        <a:pt x="464" y="784"/>
                      </a:moveTo>
                      <a:lnTo>
                        <a:pt x="464" y="784"/>
                      </a:lnTo>
                      <a:lnTo>
                        <a:pt x="493" y="772"/>
                      </a:lnTo>
                      <a:lnTo>
                        <a:pt x="486" y="769"/>
                      </a:lnTo>
                      <a:lnTo>
                        <a:pt x="479" y="769"/>
                      </a:lnTo>
                      <a:lnTo>
                        <a:pt x="471" y="769"/>
                      </a:lnTo>
                      <a:lnTo>
                        <a:pt x="467" y="772"/>
                      </a:lnTo>
                      <a:lnTo>
                        <a:pt x="465" y="776"/>
                      </a:lnTo>
                      <a:lnTo>
                        <a:pt x="464" y="784"/>
                      </a:lnTo>
                      <a:close/>
                      <a:moveTo>
                        <a:pt x="112" y="428"/>
                      </a:moveTo>
                      <a:lnTo>
                        <a:pt x="112" y="428"/>
                      </a:lnTo>
                      <a:lnTo>
                        <a:pt x="116" y="430"/>
                      </a:lnTo>
                      <a:lnTo>
                        <a:pt x="123" y="430"/>
                      </a:lnTo>
                      <a:lnTo>
                        <a:pt x="122" y="427"/>
                      </a:lnTo>
                      <a:lnTo>
                        <a:pt x="119" y="424"/>
                      </a:lnTo>
                      <a:lnTo>
                        <a:pt x="116" y="423"/>
                      </a:lnTo>
                      <a:lnTo>
                        <a:pt x="112" y="423"/>
                      </a:lnTo>
                      <a:lnTo>
                        <a:pt x="108" y="423"/>
                      </a:lnTo>
                      <a:lnTo>
                        <a:pt x="104" y="424"/>
                      </a:lnTo>
                      <a:lnTo>
                        <a:pt x="101" y="425"/>
                      </a:lnTo>
                      <a:lnTo>
                        <a:pt x="97" y="428"/>
                      </a:lnTo>
                      <a:lnTo>
                        <a:pt x="95" y="431"/>
                      </a:lnTo>
                      <a:lnTo>
                        <a:pt x="94" y="435"/>
                      </a:lnTo>
                      <a:lnTo>
                        <a:pt x="95" y="437"/>
                      </a:lnTo>
                      <a:lnTo>
                        <a:pt x="97" y="439"/>
                      </a:lnTo>
                      <a:lnTo>
                        <a:pt x="112" y="428"/>
                      </a:lnTo>
                      <a:close/>
                      <a:moveTo>
                        <a:pt x="1481" y="196"/>
                      </a:moveTo>
                      <a:lnTo>
                        <a:pt x="1481" y="196"/>
                      </a:lnTo>
                      <a:lnTo>
                        <a:pt x="1481" y="169"/>
                      </a:lnTo>
                      <a:lnTo>
                        <a:pt x="1477" y="169"/>
                      </a:lnTo>
                      <a:lnTo>
                        <a:pt x="1466" y="196"/>
                      </a:lnTo>
                      <a:lnTo>
                        <a:pt x="1481" y="196"/>
                      </a:lnTo>
                      <a:close/>
                      <a:moveTo>
                        <a:pt x="869" y="284"/>
                      </a:moveTo>
                      <a:lnTo>
                        <a:pt x="869" y="284"/>
                      </a:lnTo>
                      <a:lnTo>
                        <a:pt x="849" y="283"/>
                      </a:lnTo>
                      <a:lnTo>
                        <a:pt x="831" y="291"/>
                      </a:lnTo>
                      <a:lnTo>
                        <a:pt x="833" y="294"/>
                      </a:lnTo>
                      <a:lnTo>
                        <a:pt x="843" y="293"/>
                      </a:lnTo>
                      <a:lnTo>
                        <a:pt x="851" y="293"/>
                      </a:lnTo>
                      <a:lnTo>
                        <a:pt x="861" y="290"/>
                      </a:lnTo>
                      <a:lnTo>
                        <a:pt x="865" y="288"/>
                      </a:lnTo>
                      <a:lnTo>
                        <a:pt x="869" y="284"/>
                      </a:lnTo>
                      <a:close/>
                      <a:moveTo>
                        <a:pt x="1382" y="1018"/>
                      </a:moveTo>
                      <a:lnTo>
                        <a:pt x="1382" y="1018"/>
                      </a:lnTo>
                      <a:lnTo>
                        <a:pt x="1389" y="1021"/>
                      </a:lnTo>
                      <a:lnTo>
                        <a:pt x="1394" y="1024"/>
                      </a:lnTo>
                      <a:lnTo>
                        <a:pt x="1398" y="1025"/>
                      </a:lnTo>
                      <a:lnTo>
                        <a:pt x="1403" y="1025"/>
                      </a:lnTo>
                      <a:lnTo>
                        <a:pt x="1405" y="1024"/>
                      </a:lnTo>
                      <a:lnTo>
                        <a:pt x="1408" y="1019"/>
                      </a:lnTo>
                      <a:lnTo>
                        <a:pt x="1400" y="1014"/>
                      </a:lnTo>
                      <a:lnTo>
                        <a:pt x="1394" y="1011"/>
                      </a:lnTo>
                      <a:lnTo>
                        <a:pt x="1391" y="1011"/>
                      </a:lnTo>
                      <a:lnTo>
                        <a:pt x="1389" y="1013"/>
                      </a:lnTo>
                      <a:lnTo>
                        <a:pt x="1382" y="1018"/>
                      </a:lnTo>
                      <a:close/>
                      <a:moveTo>
                        <a:pt x="1380" y="113"/>
                      </a:moveTo>
                      <a:lnTo>
                        <a:pt x="1380" y="113"/>
                      </a:lnTo>
                      <a:lnTo>
                        <a:pt x="1368" y="115"/>
                      </a:lnTo>
                      <a:lnTo>
                        <a:pt x="1372" y="126"/>
                      </a:lnTo>
                      <a:lnTo>
                        <a:pt x="1375" y="131"/>
                      </a:lnTo>
                      <a:lnTo>
                        <a:pt x="1376" y="126"/>
                      </a:lnTo>
                      <a:lnTo>
                        <a:pt x="1379" y="125"/>
                      </a:lnTo>
                      <a:lnTo>
                        <a:pt x="1385" y="125"/>
                      </a:lnTo>
                      <a:lnTo>
                        <a:pt x="1390" y="125"/>
                      </a:lnTo>
                      <a:lnTo>
                        <a:pt x="1391" y="125"/>
                      </a:lnTo>
                      <a:lnTo>
                        <a:pt x="1394" y="122"/>
                      </a:lnTo>
                      <a:lnTo>
                        <a:pt x="1380" y="113"/>
                      </a:lnTo>
                      <a:close/>
                      <a:moveTo>
                        <a:pt x="1463" y="686"/>
                      </a:moveTo>
                      <a:lnTo>
                        <a:pt x="1463" y="686"/>
                      </a:lnTo>
                      <a:lnTo>
                        <a:pt x="1470" y="689"/>
                      </a:lnTo>
                      <a:lnTo>
                        <a:pt x="1477" y="691"/>
                      </a:lnTo>
                      <a:lnTo>
                        <a:pt x="1486" y="693"/>
                      </a:lnTo>
                      <a:lnTo>
                        <a:pt x="1491" y="693"/>
                      </a:lnTo>
                      <a:lnTo>
                        <a:pt x="1495" y="691"/>
                      </a:lnTo>
                      <a:lnTo>
                        <a:pt x="1484" y="679"/>
                      </a:lnTo>
                      <a:lnTo>
                        <a:pt x="1483" y="682"/>
                      </a:lnTo>
                      <a:lnTo>
                        <a:pt x="1480" y="683"/>
                      </a:lnTo>
                      <a:lnTo>
                        <a:pt x="1474" y="683"/>
                      </a:lnTo>
                      <a:lnTo>
                        <a:pt x="1469" y="683"/>
                      </a:lnTo>
                      <a:lnTo>
                        <a:pt x="1466" y="684"/>
                      </a:lnTo>
                      <a:lnTo>
                        <a:pt x="1463" y="686"/>
                      </a:lnTo>
                      <a:close/>
                      <a:moveTo>
                        <a:pt x="365" y="441"/>
                      </a:moveTo>
                      <a:lnTo>
                        <a:pt x="365" y="441"/>
                      </a:lnTo>
                      <a:lnTo>
                        <a:pt x="350" y="423"/>
                      </a:lnTo>
                      <a:lnTo>
                        <a:pt x="347" y="432"/>
                      </a:lnTo>
                      <a:lnTo>
                        <a:pt x="346" y="439"/>
                      </a:lnTo>
                      <a:lnTo>
                        <a:pt x="347" y="443"/>
                      </a:lnTo>
                      <a:lnTo>
                        <a:pt x="350" y="450"/>
                      </a:lnTo>
                      <a:lnTo>
                        <a:pt x="365" y="441"/>
                      </a:lnTo>
                      <a:close/>
                      <a:moveTo>
                        <a:pt x="1346" y="479"/>
                      </a:moveTo>
                      <a:lnTo>
                        <a:pt x="1346" y="479"/>
                      </a:lnTo>
                      <a:lnTo>
                        <a:pt x="1340" y="457"/>
                      </a:lnTo>
                      <a:lnTo>
                        <a:pt x="1321" y="468"/>
                      </a:lnTo>
                      <a:lnTo>
                        <a:pt x="1331" y="471"/>
                      </a:lnTo>
                      <a:lnTo>
                        <a:pt x="1333" y="474"/>
                      </a:lnTo>
                      <a:lnTo>
                        <a:pt x="1335" y="475"/>
                      </a:lnTo>
                      <a:lnTo>
                        <a:pt x="1335" y="478"/>
                      </a:lnTo>
                      <a:lnTo>
                        <a:pt x="1346" y="479"/>
                      </a:lnTo>
                      <a:close/>
                      <a:moveTo>
                        <a:pt x="1584" y="1015"/>
                      </a:moveTo>
                      <a:lnTo>
                        <a:pt x="1584" y="1015"/>
                      </a:lnTo>
                      <a:lnTo>
                        <a:pt x="1582" y="1011"/>
                      </a:lnTo>
                      <a:lnTo>
                        <a:pt x="1578" y="1007"/>
                      </a:lnTo>
                      <a:lnTo>
                        <a:pt x="1573" y="1004"/>
                      </a:lnTo>
                      <a:lnTo>
                        <a:pt x="1569" y="1004"/>
                      </a:lnTo>
                      <a:lnTo>
                        <a:pt x="1566" y="1006"/>
                      </a:lnTo>
                      <a:lnTo>
                        <a:pt x="1564" y="1007"/>
                      </a:lnTo>
                      <a:lnTo>
                        <a:pt x="1566" y="1014"/>
                      </a:lnTo>
                      <a:lnTo>
                        <a:pt x="1567" y="1017"/>
                      </a:lnTo>
                      <a:lnTo>
                        <a:pt x="1570" y="1018"/>
                      </a:lnTo>
                      <a:lnTo>
                        <a:pt x="1571" y="1019"/>
                      </a:lnTo>
                      <a:lnTo>
                        <a:pt x="1574" y="1019"/>
                      </a:lnTo>
                      <a:lnTo>
                        <a:pt x="1581" y="1019"/>
                      </a:lnTo>
                      <a:lnTo>
                        <a:pt x="1582" y="1017"/>
                      </a:lnTo>
                      <a:lnTo>
                        <a:pt x="1584" y="1015"/>
                      </a:lnTo>
                      <a:close/>
                      <a:moveTo>
                        <a:pt x="1281" y="31"/>
                      </a:moveTo>
                      <a:lnTo>
                        <a:pt x="1281" y="31"/>
                      </a:lnTo>
                      <a:lnTo>
                        <a:pt x="1270" y="28"/>
                      </a:lnTo>
                      <a:lnTo>
                        <a:pt x="1265" y="29"/>
                      </a:lnTo>
                      <a:lnTo>
                        <a:pt x="1260" y="32"/>
                      </a:lnTo>
                      <a:lnTo>
                        <a:pt x="1263" y="38"/>
                      </a:lnTo>
                      <a:lnTo>
                        <a:pt x="1263" y="43"/>
                      </a:lnTo>
                      <a:lnTo>
                        <a:pt x="1261" y="49"/>
                      </a:lnTo>
                      <a:lnTo>
                        <a:pt x="1257" y="54"/>
                      </a:lnTo>
                      <a:lnTo>
                        <a:pt x="1260" y="56"/>
                      </a:lnTo>
                      <a:lnTo>
                        <a:pt x="1263" y="56"/>
                      </a:lnTo>
                      <a:lnTo>
                        <a:pt x="1264" y="56"/>
                      </a:lnTo>
                      <a:lnTo>
                        <a:pt x="1265" y="53"/>
                      </a:lnTo>
                      <a:lnTo>
                        <a:pt x="1271" y="41"/>
                      </a:lnTo>
                      <a:lnTo>
                        <a:pt x="1275" y="35"/>
                      </a:lnTo>
                      <a:lnTo>
                        <a:pt x="1281" y="31"/>
                      </a:lnTo>
                      <a:close/>
                      <a:moveTo>
                        <a:pt x="1576" y="34"/>
                      </a:moveTo>
                      <a:lnTo>
                        <a:pt x="1576" y="34"/>
                      </a:lnTo>
                      <a:lnTo>
                        <a:pt x="1582" y="35"/>
                      </a:lnTo>
                      <a:lnTo>
                        <a:pt x="1587" y="36"/>
                      </a:lnTo>
                      <a:lnTo>
                        <a:pt x="1591" y="35"/>
                      </a:lnTo>
                      <a:lnTo>
                        <a:pt x="1599" y="31"/>
                      </a:lnTo>
                      <a:lnTo>
                        <a:pt x="1592" y="25"/>
                      </a:lnTo>
                      <a:lnTo>
                        <a:pt x="1588" y="23"/>
                      </a:lnTo>
                      <a:lnTo>
                        <a:pt x="1584" y="23"/>
                      </a:lnTo>
                      <a:lnTo>
                        <a:pt x="1577" y="23"/>
                      </a:lnTo>
                      <a:lnTo>
                        <a:pt x="1576" y="34"/>
                      </a:lnTo>
                      <a:close/>
                      <a:moveTo>
                        <a:pt x="1576" y="333"/>
                      </a:moveTo>
                      <a:lnTo>
                        <a:pt x="1576" y="333"/>
                      </a:lnTo>
                      <a:lnTo>
                        <a:pt x="1564" y="334"/>
                      </a:lnTo>
                      <a:lnTo>
                        <a:pt x="1556" y="333"/>
                      </a:lnTo>
                      <a:lnTo>
                        <a:pt x="1549" y="333"/>
                      </a:lnTo>
                      <a:lnTo>
                        <a:pt x="1546" y="334"/>
                      </a:lnTo>
                      <a:lnTo>
                        <a:pt x="1544" y="337"/>
                      </a:lnTo>
                      <a:lnTo>
                        <a:pt x="1542" y="344"/>
                      </a:lnTo>
                      <a:lnTo>
                        <a:pt x="1551" y="342"/>
                      </a:lnTo>
                      <a:lnTo>
                        <a:pt x="1559" y="341"/>
                      </a:lnTo>
                      <a:lnTo>
                        <a:pt x="1567" y="338"/>
                      </a:lnTo>
                      <a:lnTo>
                        <a:pt x="1576" y="333"/>
                      </a:lnTo>
                      <a:close/>
                      <a:moveTo>
                        <a:pt x="1041" y="259"/>
                      </a:moveTo>
                      <a:lnTo>
                        <a:pt x="1041" y="259"/>
                      </a:lnTo>
                      <a:lnTo>
                        <a:pt x="1038" y="262"/>
                      </a:lnTo>
                      <a:lnTo>
                        <a:pt x="1037" y="268"/>
                      </a:lnTo>
                      <a:lnTo>
                        <a:pt x="1036" y="272"/>
                      </a:lnTo>
                      <a:lnTo>
                        <a:pt x="1037" y="276"/>
                      </a:lnTo>
                      <a:lnTo>
                        <a:pt x="1037" y="280"/>
                      </a:lnTo>
                      <a:lnTo>
                        <a:pt x="1040" y="281"/>
                      </a:lnTo>
                      <a:lnTo>
                        <a:pt x="1043" y="281"/>
                      </a:lnTo>
                      <a:lnTo>
                        <a:pt x="1049" y="280"/>
                      </a:lnTo>
                      <a:lnTo>
                        <a:pt x="1048" y="277"/>
                      </a:lnTo>
                      <a:lnTo>
                        <a:pt x="1048" y="275"/>
                      </a:lnTo>
                      <a:lnTo>
                        <a:pt x="1049" y="269"/>
                      </a:lnTo>
                      <a:lnTo>
                        <a:pt x="1048" y="266"/>
                      </a:lnTo>
                      <a:lnTo>
                        <a:pt x="1048" y="263"/>
                      </a:lnTo>
                      <a:lnTo>
                        <a:pt x="1045" y="261"/>
                      </a:lnTo>
                      <a:lnTo>
                        <a:pt x="1041" y="259"/>
                      </a:lnTo>
                      <a:close/>
                      <a:moveTo>
                        <a:pt x="131" y="316"/>
                      </a:moveTo>
                      <a:lnTo>
                        <a:pt x="131" y="316"/>
                      </a:lnTo>
                      <a:lnTo>
                        <a:pt x="120" y="334"/>
                      </a:lnTo>
                      <a:lnTo>
                        <a:pt x="134" y="337"/>
                      </a:lnTo>
                      <a:lnTo>
                        <a:pt x="143" y="324"/>
                      </a:lnTo>
                      <a:lnTo>
                        <a:pt x="131" y="316"/>
                      </a:lnTo>
                      <a:close/>
                      <a:moveTo>
                        <a:pt x="768" y="304"/>
                      </a:moveTo>
                      <a:lnTo>
                        <a:pt x="768" y="304"/>
                      </a:lnTo>
                      <a:lnTo>
                        <a:pt x="761" y="297"/>
                      </a:lnTo>
                      <a:lnTo>
                        <a:pt x="756" y="293"/>
                      </a:lnTo>
                      <a:lnTo>
                        <a:pt x="750" y="293"/>
                      </a:lnTo>
                      <a:lnTo>
                        <a:pt x="743" y="294"/>
                      </a:lnTo>
                      <a:lnTo>
                        <a:pt x="742" y="297"/>
                      </a:lnTo>
                      <a:lnTo>
                        <a:pt x="742" y="299"/>
                      </a:lnTo>
                      <a:lnTo>
                        <a:pt x="749" y="304"/>
                      </a:lnTo>
                      <a:lnTo>
                        <a:pt x="756" y="306"/>
                      </a:lnTo>
                      <a:lnTo>
                        <a:pt x="757" y="306"/>
                      </a:lnTo>
                      <a:lnTo>
                        <a:pt x="761" y="306"/>
                      </a:lnTo>
                      <a:lnTo>
                        <a:pt x="768" y="304"/>
                      </a:lnTo>
                      <a:close/>
                      <a:moveTo>
                        <a:pt x="1497" y="193"/>
                      </a:moveTo>
                      <a:lnTo>
                        <a:pt x="1497" y="193"/>
                      </a:lnTo>
                      <a:lnTo>
                        <a:pt x="1504" y="201"/>
                      </a:lnTo>
                      <a:lnTo>
                        <a:pt x="1506" y="190"/>
                      </a:lnTo>
                      <a:lnTo>
                        <a:pt x="1519" y="191"/>
                      </a:lnTo>
                      <a:lnTo>
                        <a:pt x="1516" y="187"/>
                      </a:lnTo>
                      <a:lnTo>
                        <a:pt x="1515" y="186"/>
                      </a:lnTo>
                      <a:lnTo>
                        <a:pt x="1505" y="185"/>
                      </a:lnTo>
                      <a:lnTo>
                        <a:pt x="1495" y="185"/>
                      </a:lnTo>
                      <a:lnTo>
                        <a:pt x="1491" y="186"/>
                      </a:lnTo>
                      <a:lnTo>
                        <a:pt x="1488" y="187"/>
                      </a:lnTo>
                      <a:lnTo>
                        <a:pt x="1487" y="190"/>
                      </a:lnTo>
                      <a:lnTo>
                        <a:pt x="1488" y="194"/>
                      </a:lnTo>
                      <a:lnTo>
                        <a:pt x="1497" y="193"/>
                      </a:lnTo>
                      <a:close/>
                      <a:moveTo>
                        <a:pt x="1528" y="936"/>
                      </a:moveTo>
                      <a:lnTo>
                        <a:pt x="1528" y="936"/>
                      </a:lnTo>
                      <a:lnTo>
                        <a:pt x="1535" y="938"/>
                      </a:lnTo>
                      <a:lnTo>
                        <a:pt x="1538" y="939"/>
                      </a:lnTo>
                      <a:lnTo>
                        <a:pt x="1541" y="938"/>
                      </a:lnTo>
                      <a:lnTo>
                        <a:pt x="1546" y="934"/>
                      </a:lnTo>
                      <a:lnTo>
                        <a:pt x="1552" y="927"/>
                      </a:lnTo>
                      <a:lnTo>
                        <a:pt x="1537" y="921"/>
                      </a:lnTo>
                      <a:lnTo>
                        <a:pt x="1528" y="936"/>
                      </a:lnTo>
                      <a:close/>
                      <a:moveTo>
                        <a:pt x="1353" y="539"/>
                      </a:moveTo>
                      <a:lnTo>
                        <a:pt x="1353" y="539"/>
                      </a:lnTo>
                      <a:lnTo>
                        <a:pt x="1350" y="532"/>
                      </a:lnTo>
                      <a:lnTo>
                        <a:pt x="1349" y="527"/>
                      </a:lnTo>
                      <a:lnTo>
                        <a:pt x="1349" y="522"/>
                      </a:lnTo>
                      <a:lnTo>
                        <a:pt x="1349" y="521"/>
                      </a:lnTo>
                      <a:lnTo>
                        <a:pt x="1346" y="521"/>
                      </a:lnTo>
                      <a:lnTo>
                        <a:pt x="1342" y="522"/>
                      </a:lnTo>
                      <a:lnTo>
                        <a:pt x="1339" y="524"/>
                      </a:lnTo>
                      <a:lnTo>
                        <a:pt x="1339" y="525"/>
                      </a:lnTo>
                      <a:lnTo>
                        <a:pt x="1340" y="538"/>
                      </a:lnTo>
                      <a:lnTo>
                        <a:pt x="1343" y="550"/>
                      </a:lnTo>
                      <a:lnTo>
                        <a:pt x="1353" y="539"/>
                      </a:lnTo>
                      <a:close/>
                      <a:moveTo>
                        <a:pt x="577" y="769"/>
                      </a:moveTo>
                      <a:lnTo>
                        <a:pt x="577" y="769"/>
                      </a:lnTo>
                      <a:lnTo>
                        <a:pt x="573" y="767"/>
                      </a:lnTo>
                      <a:lnTo>
                        <a:pt x="568" y="766"/>
                      </a:lnTo>
                      <a:lnTo>
                        <a:pt x="559" y="766"/>
                      </a:lnTo>
                      <a:lnTo>
                        <a:pt x="552" y="767"/>
                      </a:lnTo>
                      <a:lnTo>
                        <a:pt x="544" y="770"/>
                      </a:lnTo>
                      <a:lnTo>
                        <a:pt x="551" y="779"/>
                      </a:lnTo>
                      <a:lnTo>
                        <a:pt x="577" y="769"/>
                      </a:lnTo>
                      <a:close/>
                      <a:moveTo>
                        <a:pt x="1564" y="401"/>
                      </a:moveTo>
                      <a:lnTo>
                        <a:pt x="1564" y="401"/>
                      </a:lnTo>
                      <a:lnTo>
                        <a:pt x="1559" y="405"/>
                      </a:lnTo>
                      <a:lnTo>
                        <a:pt x="1558" y="409"/>
                      </a:lnTo>
                      <a:lnTo>
                        <a:pt x="1559" y="413"/>
                      </a:lnTo>
                      <a:lnTo>
                        <a:pt x="1560" y="417"/>
                      </a:lnTo>
                      <a:lnTo>
                        <a:pt x="1569" y="417"/>
                      </a:lnTo>
                      <a:lnTo>
                        <a:pt x="1573" y="416"/>
                      </a:lnTo>
                      <a:lnTo>
                        <a:pt x="1576" y="413"/>
                      </a:lnTo>
                      <a:lnTo>
                        <a:pt x="1577" y="407"/>
                      </a:lnTo>
                      <a:lnTo>
                        <a:pt x="1564" y="401"/>
                      </a:lnTo>
                      <a:close/>
                      <a:moveTo>
                        <a:pt x="1589" y="510"/>
                      </a:moveTo>
                      <a:lnTo>
                        <a:pt x="1589" y="510"/>
                      </a:lnTo>
                      <a:lnTo>
                        <a:pt x="1591" y="517"/>
                      </a:lnTo>
                      <a:lnTo>
                        <a:pt x="1592" y="521"/>
                      </a:lnTo>
                      <a:lnTo>
                        <a:pt x="1595" y="524"/>
                      </a:lnTo>
                      <a:lnTo>
                        <a:pt x="1599" y="527"/>
                      </a:lnTo>
                      <a:lnTo>
                        <a:pt x="1600" y="521"/>
                      </a:lnTo>
                      <a:lnTo>
                        <a:pt x="1605" y="517"/>
                      </a:lnTo>
                      <a:lnTo>
                        <a:pt x="1606" y="511"/>
                      </a:lnTo>
                      <a:lnTo>
                        <a:pt x="1605" y="507"/>
                      </a:lnTo>
                      <a:lnTo>
                        <a:pt x="1603" y="504"/>
                      </a:lnTo>
                      <a:lnTo>
                        <a:pt x="1589" y="510"/>
                      </a:lnTo>
                      <a:close/>
                      <a:moveTo>
                        <a:pt x="1092" y="327"/>
                      </a:moveTo>
                      <a:lnTo>
                        <a:pt x="1092" y="327"/>
                      </a:lnTo>
                      <a:lnTo>
                        <a:pt x="1090" y="330"/>
                      </a:lnTo>
                      <a:lnTo>
                        <a:pt x="1087" y="333"/>
                      </a:lnTo>
                      <a:lnTo>
                        <a:pt x="1080" y="335"/>
                      </a:lnTo>
                      <a:lnTo>
                        <a:pt x="1074" y="338"/>
                      </a:lnTo>
                      <a:lnTo>
                        <a:pt x="1072" y="341"/>
                      </a:lnTo>
                      <a:lnTo>
                        <a:pt x="1069" y="345"/>
                      </a:lnTo>
                      <a:lnTo>
                        <a:pt x="1102" y="338"/>
                      </a:lnTo>
                      <a:lnTo>
                        <a:pt x="1092" y="327"/>
                      </a:lnTo>
                      <a:close/>
                      <a:moveTo>
                        <a:pt x="680" y="1036"/>
                      </a:moveTo>
                      <a:lnTo>
                        <a:pt x="680" y="1036"/>
                      </a:lnTo>
                      <a:lnTo>
                        <a:pt x="688" y="1039"/>
                      </a:lnTo>
                      <a:lnTo>
                        <a:pt x="695" y="1039"/>
                      </a:lnTo>
                      <a:lnTo>
                        <a:pt x="701" y="1036"/>
                      </a:lnTo>
                      <a:lnTo>
                        <a:pt x="702" y="1033"/>
                      </a:lnTo>
                      <a:lnTo>
                        <a:pt x="703" y="1031"/>
                      </a:lnTo>
                      <a:lnTo>
                        <a:pt x="703" y="1028"/>
                      </a:lnTo>
                      <a:lnTo>
                        <a:pt x="701" y="1025"/>
                      </a:lnTo>
                      <a:lnTo>
                        <a:pt x="698" y="1025"/>
                      </a:lnTo>
                      <a:lnTo>
                        <a:pt x="695" y="1025"/>
                      </a:lnTo>
                      <a:lnTo>
                        <a:pt x="680" y="1036"/>
                      </a:lnTo>
                      <a:close/>
                      <a:moveTo>
                        <a:pt x="1112" y="399"/>
                      </a:moveTo>
                      <a:lnTo>
                        <a:pt x="1112" y="399"/>
                      </a:lnTo>
                      <a:lnTo>
                        <a:pt x="1103" y="396"/>
                      </a:lnTo>
                      <a:lnTo>
                        <a:pt x="1097" y="395"/>
                      </a:lnTo>
                      <a:lnTo>
                        <a:pt x="1090" y="398"/>
                      </a:lnTo>
                      <a:lnTo>
                        <a:pt x="1087" y="399"/>
                      </a:lnTo>
                      <a:lnTo>
                        <a:pt x="1083" y="403"/>
                      </a:lnTo>
                      <a:lnTo>
                        <a:pt x="1095" y="406"/>
                      </a:lnTo>
                      <a:lnTo>
                        <a:pt x="1102" y="406"/>
                      </a:lnTo>
                      <a:lnTo>
                        <a:pt x="1103" y="406"/>
                      </a:lnTo>
                      <a:lnTo>
                        <a:pt x="1106" y="405"/>
                      </a:lnTo>
                      <a:lnTo>
                        <a:pt x="1112" y="399"/>
                      </a:lnTo>
                      <a:close/>
                      <a:moveTo>
                        <a:pt x="629" y="761"/>
                      </a:moveTo>
                      <a:lnTo>
                        <a:pt x="629" y="761"/>
                      </a:lnTo>
                      <a:lnTo>
                        <a:pt x="634" y="767"/>
                      </a:lnTo>
                      <a:lnTo>
                        <a:pt x="640" y="770"/>
                      </a:lnTo>
                      <a:lnTo>
                        <a:pt x="647" y="770"/>
                      </a:lnTo>
                      <a:lnTo>
                        <a:pt x="652" y="772"/>
                      </a:lnTo>
                      <a:lnTo>
                        <a:pt x="655" y="770"/>
                      </a:lnTo>
                      <a:lnTo>
                        <a:pt x="656" y="769"/>
                      </a:lnTo>
                      <a:lnTo>
                        <a:pt x="658" y="766"/>
                      </a:lnTo>
                      <a:lnTo>
                        <a:pt x="656" y="765"/>
                      </a:lnTo>
                      <a:lnTo>
                        <a:pt x="649" y="762"/>
                      </a:lnTo>
                      <a:lnTo>
                        <a:pt x="642" y="759"/>
                      </a:lnTo>
                      <a:lnTo>
                        <a:pt x="635" y="759"/>
                      </a:lnTo>
                      <a:lnTo>
                        <a:pt x="629" y="761"/>
                      </a:lnTo>
                      <a:close/>
                      <a:moveTo>
                        <a:pt x="876" y="133"/>
                      </a:moveTo>
                      <a:lnTo>
                        <a:pt x="876" y="133"/>
                      </a:lnTo>
                      <a:lnTo>
                        <a:pt x="896" y="121"/>
                      </a:lnTo>
                      <a:lnTo>
                        <a:pt x="897" y="118"/>
                      </a:lnTo>
                      <a:lnTo>
                        <a:pt x="896" y="117"/>
                      </a:lnTo>
                      <a:lnTo>
                        <a:pt x="894" y="115"/>
                      </a:lnTo>
                      <a:lnTo>
                        <a:pt x="892" y="114"/>
                      </a:lnTo>
                      <a:lnTo>
                        <a:pt x="885" y="115"/>
                      </a:lnTo>
                      <a:lnTo>
                        <a:pt x="879" y="119"/>
                      </a:lnTo>
                      <a:lnTo>
                        <a:pt x="876" y="126"/>
                      </a:lnTo>
                      <a:lnTo>
                        <a:pt x="875" y="129"/>
                      </a:lnTo>
                      <a:lnTo>
                        <a:pt x="876" y="133"/>
                      </a:lnTo>
                      <a:close/>
                      <a:moveTo>
                        <a:pt x="666" y="241"/>
                      </a:moveTo>
                      <a:lnTo>
                        <a:pt x="666" y="241"/>
                      </a:lnTo>
                      <a:lnTo>
                        <a:pt x="648" y="241"/>
                      </a:lnTo>
                      <a:lnTo>
                        <a:pt x="649" y="259"/>
                      </a:lnTo>
                      <a:lnTo>
                        <a:pt x="655" y="257"/>
                      </a:lnTo>
                      <a:lnTo>
                        <a:pt x="660" y="252"/>
                      </a:lnTo>
                      <a:lnTo>
                        <a:pt x="663" y="248"/>
                      </a:lnTo>
                      <a:lnTo>
                        <a:pt x="666" y="241"/>
                      </a:lnTo>
                      <a:close/>
                      <a:moveTo>
                        <a:pt x="1178" y="568"/>
                      </a:moveTo>
                      <a:lnTo>
                        <a:pt x="1178" y="568"/>
                      </a:lnTo>
                      <a:lnTo>
                        <a:pt x="1180" y="576"/>
                      </a:lnTo>
                      <a:lnTo>
                        <a:pt x="1180" y="579"/>
                      </a:lnTo>
                      <a:lnTo>
                        <a:pt x="1181" y="581"/>
                      </a:lnTo>
                      <a:lnTo>
                        <a:pt x="1187" y="586"/>
                      </a:lnTo>
                      <a:lnTo>
                        <a:pt x="1195" y="589"/>
                      </a:lnTo>
                      <a:lnTo>
                        <a:pt x="1198" y="590"/>
                      </a:lnTo>
                      <a:lnTo>
                        <a:pt x="1200" y="589"/>
                      </a:lnTo>
                      <a:lnTo>
                        <a:pt x="1203" y="586"/>
                      </a:lnTo>
                      <a:lnTo>
                        <a:pt x="1203" y="583"/>
                      </a:lnTo>
                      <a:lnTo>
                        <a:pt x="1189" y="581"/>
                      </a:lnTo>
                      <a:lnTo>
                        <a:pt x="1192" y="572"/>
                      </a:lnTo>
                      <a:lnTo>
                        <a:pt x="1178" y="568"/>
                      </a:lnTo>
                      <a:close/>
                      <a:moveTo>
                        <a:pt x="462" y="459"/>
                      </a:moveTo>
                      <a:lnTo>
                        <a:pt x="462" y="459"/>
                      </a:lnTo>
                      <a:lnTo>
                        <a:pt x="462" y="441"/>
                      </a:lnTo>
                      <a:lnTo>
                        <a:pt x="451" y="439"/>
                      </a:lnTo>
                      <a:lnTo>
                        <a:pt x="449" y="446"/>
                      </a:lnTo>
                      <a:lnTo>
                        <a:pt x="447" y="449"/>
                      </a:lnTo>
                      <a:lnTo>
                        <a:pt x="449" y="450"/>
                      </a:lnTo>
                      <a:lnTo>
                        <a:pt x="453" y="455"/>
                      </a:lnTo>
                      <a:lnTo>
                        <a:pt x="462" y="459"/>
                      </a:lnTo>
                      <a:close/>
                      <a:moveTo>
                        <a:pt x="1052" y="370"/>
                      </a:moveTo>
                      <a:lnTo>
                        <a:pt x="1052" y="370"/>
                      </a:lnTo>
                      <a:lnTo>
                        <a:pt x="1058" y="362"/>
                      </a:lnTo>
                      <a:lnTo>
                        <a:pt x="1062" y="355"/>
                      </a:lnTo>
                      <a:lnTo>
                        <a:pt x="1062" y="352"/>
                      </a:lnTo>
                      <a:lnTo>
                        <a:pt x="1061" y="349"/>
                      </a:lnTo>
                      <a:lnTo>
                        <a:pt x="1055" y="348"/>
                      </a:lnTo>
                      <a:lnTo>
                        <a:pt x="1049" y="348"/>
                      </a:lnTo>
                      <a:lnTo>
                        <a:pt x="1048" y="351"/>
                      </a:lnTo>
                      <a:lnTo>
                        <a:pt x="1047" y="353"/>
                      </a:lnTo>
                      <a:lnTo>
                        <a:pt x="1049" y="360"/>
                      </a:lnTo>
                      <a:lnTo>
                        <a:pt x="1052" y="370"/>
                      </a:lnTo>
                      <a:close/>
                      <a:moveTo>
                        <a:pt x="1012" y="672"/>
                      </a:moveTo>
                      <a:lnTo>
                        <a:pt x="1012" y="672"/>
                      </a:lnTo>
                      <a:lnTo>
                        <a:pt x="1011" y="676"/>
                      </a:lnTo>
                      <a:lnTo>
                        <a:pt x="1019" y="684"/>
                      </a:lnTo>
                      <a:lnTo>
                        <a:pt x="1023" y="687"/>
                      </a:lnTo>
                      <a:lnTo>
                        <a:pt x="1030" y="689"/>
                      </a:lnTo>
                      <a:lnTo>
                        <a:pt x="1030" y="673"/>
                      </a:lnTo>
                      <a:lnTo>
                        <a:pt x="1012" y="672"/>
                      </a:lnTo>
                      <a:close/>
                      <a:moveTo>
                        <a:pt x="1440" y="54"/>
                      </a:moveTo>
                      <a:lnTo>
                        <a:pt x="1440" y="54"/>
                      </a:lnTo>
                      <a:lnTo>
                        <a:pt x="1438" y="50"/>
                      </a:lnTo>
                      <a:lnTo>
                        <a:pt x="1434" y="50"/>
                      </a:lnTo>
                      <a:lnTo>
                        <a:pt x="1433" y="50"/>
                      </a:lnTo>
                      <a:lnTo>
                        <a:pt x="1427" y="46"/>
                      </a:lnTo>
                      <a:lnTo>
                        <a:pt x="1422" y="43"/>
                      </a:lnTo>
                      <a:lnTo>
                        <a:pt x="1419" y="43"/>
                      </a:lnTo>
                      <a:lnTo>
                        <a:pt x="1416" y="45"/>
                      </a:lnTo>
                      <a:lnTo>
                        <a:pt x="1418" y="50"/>
                      </a:lnTo>
                      <a:lnTo>
                        <a:pt x="1419" y="54"/>
                      </a:lnTo>
                      <a:lnTo>
                        <a:pt x="1422" y="59"/>
                      </a:lnTo>
                      <a:lnTo>
                        <a:pt x="1425" y="60"/>
                      </a:lnTo>
                      <a:lnTo>
                        <a:pt x="1429" y="60"/>
                      </a:lnTo>
                      <a:lnTo>
                        <a:pt x="1432" y="59"/>
                      </a:lnTo>
                      <a:lnTo>
                        <a:pt x="1434" y="57"/>
                      </a:lnTo>
                      <a:lnTo>
                        <a:pt x="1440" y="54"/>
                      </a:lnTo>
                      <a:close/>
                      <a:moveTo>
                        <a:pt x="1260" y="233"/>
                      </a:moveTo>
                      <a:lnTo>
                        <a:pt x="1260" y="233"/>
                      </a:lnTo>
                      <a:lnTo>
                        <a:pt x="1249" y="232"/>
                      </a:lnTo>
                      <a:lnTo>
                        <a:pt x="1242" y="232"/>
                      </a:lnTo>
                      <a:lnTo>
                        <a:pt x="1239" y="233"/>
                      </a:lnTo>
                      <a:lnTo>
                        <a:pt x="1238" y="234"/>
                      </a:lnTo>
                      <a:lnTo>
                        <a:pt x="1232" y="241"/>
                      </a:lnTo>
                      <a:lnTo>
                        <a:pt x="1236" y="240"/>
                      </a:lnTo>
                      <a:lnTo>
                        <a:pt x="1239" y="239"/>
                      </a:lnTo>
                      <a:lnTo>
                        <a:pt x="1242" y="240"/>
                      </a:lnTo>
                      <a:lnTo>
                        <a:pt x="1245" y="240"/>
                      </a:lnTo>
                      <a:lnTo>
                        <a:pt x="1247" y="244"/>
                      </a:lnTo>
                      <a:lnTo>
                        <a:pt x="1252" y="247"/>
                      </a:lnTo>
                      <a:lnTo>
                        <a:pt x="1260" y="233"/>
                      </a:lnTo>
                      <a:close/>
                      <a:moveTo>
                        <a:pt x="602" y="607"/>
                      </a:moveTo>
                      <a:lnTo>
                        <a:pt x="602" y="607"/>
                      </a:lnTo>
                      <a:lnTo>
                        <a:pt x="606" y="607"/>
                      </a:lnTo>
                      <a:lnTo>
                        <a:pt x="612" y="607"/>
                      </a:lnTo>
                      <a:lnTo>
                        <a:pt x="616" y="607"/>
                      </a:lnTo>
                      <a:lnTo>
                        <a:pt x="620" y="610"/>
                      </a:lnTo>
                      <a:lnTo>
                        <a:pt x="623" y="610"/>
                      </a:lnTo>
                      <a:lnTo>
                        <a:pt x="626" y="608"/>
                      </a:lnTo>
                      <a:lnTo>
                        <a:pt x="626" y="605"/>
                      </a:lnTo>
                      <a:lnTo>
                        <a:pt x="624" y="601"/>
                      </a:lnTo>
                      <a:lnTo>
                        <a:pt x="622" y="599"/>
                      </a:lnTo>
                      <a:lnTo>
                        <a:pt x="619" y="597"/>
                      </a:lnTo>
                      <a:lnTo>
                        <a:pt x="615" y="596"/>
                      </a:lnTo>
                      <a:lnTo>
                        <a:pt x="611" y="596"/>
                      </a:lnTo>
                      <a:lnTo>
                        <a:pt x="606" y="597"/>
                      </a:lnTo>
                      <a:lnTo>
                        <a:pt x="604" y="600"/>
                      </a:lnTo>
                      <a:lnTo>
                        <a:pt x="602" y="607"/>
                      </a:lnTo>
                      <a:close/>
                      <a:moveTo>
                        <a:pt x="324" y="641"/>
                      </a:moveTo>
                      <a:lnTo>
                        <a:pt x="324" y="641"/>
                      </a:lnTo>
                      <a:lnTo>
                        <a:pt x="311" y="648"/>
                      </a:lnTo>
                      <a:lnTo>
                        <a:pt x="311" y="651"/>
                      </a:lnTo>
                      <a:lnTo>
                        <a:pt x="318" y="653"/>
                      </a:lnTo>
                      <a:lnTo>
                        <a:pt x="327" y="653"/>
                      </a:lnTo>
                      <a:lnTo>
                        <a:pt x="335" y="651"/>
                      </a:lnTo>
                      <a:lnTo>
                        <a:pt x="338" y="648"/>
                      </a:lnTo>
                      <a:lnTo>
                        <a:pt x="341" y="647"/>
                      </a:lnTo>
                      <a:lnTo>
                        <a:pt x="324" y="641"/>
                      </a:lnTo>
                      <a:close/>
                      <a:moveTo>
                        <a:pt x="1218" y="247"/>
                      </a:moveTo>
                      <a:lnTo>
                        <a:pt x="1218" y="247"/>
                      </a:lnTo>
                      <a:lnTo>
                        <a:pt x="1214" y="244"/>
                      </a:lnTo>
                      <a:lnTo>
                        <a:pt x="1210" y="243"/>
                      </a:lnTo>
                      <a:lnTo>
                        <a:pt x="1206" y="241"/>
                      </a:lnTo>
                      <a:lnTo>
                        <a:pt x="1202" y="243"/>
                      </a:lnTo>
                      <a:lnTo>
                        <a:pt x="1193" y="244"/>
                      </a:lnTo>
                      <a:lnTo>
                        <a:pt x="1188" y="244"/>
                      </a:lnTo>
                      <a:lnTo>
                        <a:pt x="1184" y="243"/>
                      </a:lnTo>
                      <a:lnTo>
                        <a:pt x="1192" y="250"/>
                      </a:lnTo>
                      <a:lnTo>
                        <a:pt x="1196" y="251"/>
                      </a:lnTo>
                      <a:lnTo>
                        <a:pt x="1199" y="252"/>
                      </a:lnTo>
                      <a:lnTo>
                        <a:pt x="1206" y="251"/>
                      </a:lnTo>
                      <a:lnTo>
                        <a:pt x="1218" y="247"/>
                      </a:lnTo>
                      <a:close/>
                      <a:moveTo>
                        <a:pt x="314" y="99"/>
                      </a:moveTo>
                      <a:lnTo>
                        <a:pt x="314" y="99"/>
                      </a:lnTo>
                      <a:lnTo>
                        <a:pt x="295" y="93"/>
                      </a:lnTo>
                      <a:lnTo>
                        <a:pt x="291" y="96"/>
                      </a:lnTo>
                      <a:lnTo>
                        <a:pt x="287" y="99"/>
                      </a:lnTo>
                      <a:lnTo>
                        <a:pt x="285" y="101"/>
                      </a:lnTo>
                      <a:lnTo>
                        <a:pt x="285" y="106"/>
                      </a:lnTo>
                      <a:lnTo>
                        <a:pt x="287" y="107"/>
                      </a:lnTo>
                      <a:lnTo>
                        <a:pt x="288" y="107"/>
                      </a:lnTo>
                      <a:lnTo>
                        <a:pt x="293" y="103"/>
                      </a:lnTo>
                      <a:lnTo>
                        <a:pt x="295" y="100"/>
                      </a:lnTo>
                      <a:lnTo>
                        <a:pt x="303" y="104"/>
                      </a:lnTo>
                      <a:lnTo>
                        <a:pt x="309" y="106"/>
                      </a:lnTo>
                      <a:lnTo>
                        <a:pt x="311" y="103"/>
                      </a:lnTo>
                      <a:lnTo>
                        <a:pt x="314" y="99"/>
                      </a:lnTo>
                      <a:close/>
                      <a:moveTo>
                        <a:pt x="439" y="151"/>
                      </a:moveTo>
                      <a:lnTo>
                        <a:pt x="439" y="151"/>
                      </a:lnTo>
                      <a:lnTo>
                        <a:pt x="425" y="160"/>
                      </a:lnTo>
                      <a:lnTo>
                        <a:pt x="422" y="161"/>
                      </a:lnTo>
                      <a:lnTo>
                        <a:pt x="419" y="164"/>
                      </a:lnTo>
                      <a:lnTo>
                        <a:pt x="418" y="168"/>
                      </a:lnTo>
                      <a:lnTo>
                        <a:pt x="418" y="172"/>
                      </a:lnTo>
                      <a:lnTo>
                        <a:pt x="435" y="171"/>
                      </a:lnTo>
                      <a:lnTo>
                        <a:pt x="439" y="151"/>
                      </a:lnTo>
                      <a:close/>
                      <a:moveTo>
                        <a:pt x="1223" y="813"/>
                      </a:moveTo>
                      <a:lnTo>
                        <a:pt x="1223" y="813"/>
                      </a:lnTo>
                      <a:lnTo>
                        <a:pt x="1231" y="816"/>
                      </a:lnTo>
                      <a:lnTo>
                        <a:pt x="1239" y="817"/>
                      </a:lnTo>
                      <a:lnTo>
                        <a:pt x="1243" y="819"/>
                      </a:lnTo>
                      <a:lnTo>
                        <a:pt x="1247" y="821"/>
                      </a:lnTo>
                      <a:lnTo>
                        <a:pt x="1252" y="821"/>
                      </a:lnTo>
                      <a:lnTo>
                        <a:pt x="1254" y="820"/>
                      </a:lnTo>
                      <a:lnTo>
                        <a:pt x="1257" y="817"/>
                      </a:lnTo>
                      <a:lnTo>
                        <a:pt x="1246" y="815"/>
                      </a:lnTo>
                      <a:lnTo>
                        <a:pt x="1242" y="812"/>
                      </a:lnTo>
                      <a:lnTo>
                        <a:pt x="1238" y="809"/>
                      </a:lnTo>
                      <a:lnTo>
                        <a:pt x="1235" y="806"/>
                      </a:lnTo>
                      <a:lnTo>
                        <a:pt x="1231" y="806"/>
                      </a:lnTo>
                      <a:lnTo>
                        <a:pt x="1228" y="809"/>
                      </a:lnTo>
                      <a:lnTo>
                        <a:pt x="1223" y="813"/>
                      </a:lnTo>
                      <a:close/>
                      <a:moveTo>
                        <a:pt x="921" y="1062"/>
                      </a:moveTo>
                      <a:lnTo>
                        <a:pt x="921" y="1062"/>
                      </a:lnTo>
                      <a:lnTo>
                        <a:pt x="911" y="1065"/>
                      </a:lnTo>
                      <a:lnTo>
                        <a:pt x="905" y="1067"/>
                      </a:lnTo>
                      <a:lnTo>
                        <a:pt x="904" y="1069"/>
                      </a:lnTo>
                      <a:lnTo>
                        <a:pt x="903" y="1075"/>
                      </a:lnTo>
                      <a:lnTo>
                        <a:pt x="912" y="1078"/>
                      </a:lnTo>
                      <a:lnTo>
                        <a:pt x="915" y="1076"/>
                      </a:lnTo>
                      <a:lnTo>
                        <a:pt x="918" y="1076"/>
                      </a:lnTo>
                      <a:lnTo>
                        <a:pt x="919" y="1073"/>
                      </a:lnTo>
                      <a:lnTo>
                        <a:pt x="921" y="1071"/>
                      </a:lnTo>
                      <a:lnTo>
                        <a:pt x="921" y="1062"/>
                      </a:lnTo>
                      <a:close/>
                      <a:moveTo>
                        <a:pt x="1199" y="558"/>
                      </a:moveTo>
                      <a:lnTo>
                        <a:pt x="1199" y="558"/>
                      </a:lnTo>
                      <a:lnTo>
                        <a:pt x="1199" y="563"/>
                      </a:lnTo>
                      <a:lnTo>
                        <a:pt x="1200" y="565"/>
                      </a:lnTo>
                      <a:lnTo>
                        <a:pt x="1203" y="568"/>
                      </a:lnTo>
                      <a:lnTo>
                        <a:pt x="1207" y="568"/>
                      </a:lnTo>
                      <a:lnTo>
                        <a:pt x="1221" y="568"/>
                      </a:lnTo>
                      <a:lnTo>
                        <a:pt x="1221" y="567"/>
                      </a:lnTo>
                      <a:lnTo>
                        <a:pt x="1214" y="563"/>
                      </a:lnTo>
                      <a:lnTo>
                        <a:pt x="1217" y="556"/>
                      </a:lnTo>
                      <a:lnTo>
                        <a:pt x="1199" y="558"/>
                      </a:lnTo>
                      <a:close/>
                      <a:moveTo>
                        <a:pt x="1138" y="1015"/>
                      </a:moveTo>
                      <a:lnTo>
                        <a:pt x="1138" y="1015"/>
                      </a:lnTo>
                      <a:lnTo>
                        <a:pt x="1146" y="1013"/>
                      </a:lnTo>
                      <a:lnTo>
                        <a:pt x="1153" y="1013"/>
                      </a:lnTo>
                      <a:lnTo>
                        <a:pt x="1159" y="1014"/>
                      </a:lnTo>
                      <a:lnTo>
                        <a:pt x="1163" y="1014"/>
                      </a:lnTo>
                      <a:lnTo>
                        <a:pt x="1166" y="1011"/>
                      </a:lnTo>
                      <a:lnTo>
                        <a:pt x="1163" y="1008"/>
                      </a:lnTo>
                      <a:lnTo>
                        <a:pt x="1160" y="1007"/>
                      </a:lnTo>
                      <a:lnTo>
                        <a:pt x="1152" y="1006"/>
                      </a:lnTo>
                      <a:lnTo>
                        <a:pt x="1145" y="1004"/>
                      </a:lnTo>
                      <a:lnTo>
                        <a:pt x="1141" y="1003"/>
                      </a:lnTo>
                      <a:lnTo>
                        <a:pt x="1138" y="1000"/>
                      </a:lnTo>
                      <a:lnTo>
                        <a:pt x="1138" y="1015"/>
                      </a:lnTo>
                      <a:close/>
                      <a:moveTo>
                        <a:pt x="1351" y="97"/>
                      </a:moveTo>
                      <a:lnTo>
                        <a:pt x="1351" y="97"/>
                      </a:lnTo>
                      <a:lnTo>
                        <a:pt x="1367" y="79"/>
                      </a:lnTo>
                      <a:lnTo>
                        <a:pt x="1353" y="78"/>
                      </a:lnTo>
                      <a:lnTo>
                        <a:pt x="1347" y="79"/>
                      </a:lnTo>
                      <a:lnTo>
                        <a:pt x="1342" y="82"/>
                      </a:lnTo>
                      <a:lnTo>
                        <a:pt x="1351" y="97"/>
                      </a:lnTo>
                      <a:close/>
                      <a:moveTo>
                        <a:pt x="1335" y="384"/>
                      </a:moveTo>
                      <a:lnTo>
                        <a:pt x="1335" y="384"/>
                      </a:lnTo>
                      <a:lnTo>
                        <a:pt x="1315" y="385"/>
                      </a:lnTo>
                      <a:lnTo>
                        <a:pt x="1313" y="387"/>
                      </a:lnTo>
                      <a:lnTo>
                        <a:pt x="1310" y="389"/>
                      </a:lnTo>
                      <a:lnTo>
                        <a:pt x="1313" y="392"/>
                      </a:lnTo>
                      <a:lnTo>
                        <a:pt x="1315" y="394"/>
                      </a:lnTo>
                      <a:lnTo>
                        <a:pt x="1322" y="392"/>
                      </a:lnTo>
                      <a:lnTo>
                        <a:pt x="1328" y="395"/>
                      </a:lnTo>
                      <a:lnTo>
                        <a:pt x="1331" y="395"/>
                      </a:lnTo>
                      <a:lnTo>
                        <a:pt x="1335" y="384"/>
                      </a:lnTo>
                      <a:close/>
                      <a:moveTo>
                        <a:pt x="1321" y="761"/>
                      </a:moveTo>
                      <a:lnTo>
                        <a:pt x="1321" y="761"/>
                      </a:lnTo>
                      <a:lnTo>
                        <a:pt x="1319" y="756"/>
                      </a:lnTo>
                      <a:lnTo>
                        <a:pt x="1318" y="754"/>
                      </a:lnTo>
                      <a:lnTo>
                        <a:pt x="1314" y="749"/>
                      </a:lnTo>
                      <a:lnTo>
                        <a:pt x="1307" y="747"/>
                      </a:lnTo>
                      <a:lnTo>
                        <a:pt x="1303" y="747"/>
                      </a:lnTo>
                      <a:lnTo>
                        <a:pt x="1299" y="749"/>
                      </a:lnTo>
                      <a:lnTo>
                        <a:pt x="1295" y="755"/>
                      </a:lnTo>
                      <a:lnTo>
                        <a:pt x="1321" y="761"/>
                      </a:lnTo>
                      <a:close/>
                      <a:moveTo>
                        <a:pt x="1097" y="556"/>
                      </a:moveTo>
                      <a:lnTo>
                        <a:pt x="1097" y="556"/>
                      </a:lnTo>
                      <a:lnTo>
                        <a:pt x="1088" y="563"/>
                      </a:lnTo>
                      <a:lnTo>
                        <a:pt x="1084" y="567"/>
                      </a:lnTo>
                      <a:lnTo>
                        <a:pt x="1081" y="572"/>
                      </a:lnTo>
                      <a:lnTo>
                        <a:pt x="1079" y="578"/>
                      </a:lnTo>
                      <a:lnTo>
                        <a:pt x="1084" y="575"/>
                      </a:lnTo>
                      <a:lnTo>
                        <a:pt x="1088" y="574"/>
                      </a:lnTo>
                      <a:lnTo>
                        <a:pt x="1092" y="574"/>
                      </a:lnTo>
                      <a:lnTo>
                        <a:pt x="1099" y="576"/>
                      </a:lnTo>
                      <a:lnTo>
                        <a:pt x="1097" y="556"/>
                      </a:lnTo>
                      <a:close/>
                      <a:moveTo>
                        <a:pt x="694" y="659"/>
                      </a:moveTo>
                      <a:lnTo>
                        <a:pt x="694" y="659"/>
                      </a:lnTo>
                      <a:lnTo>
                        <a:pt x="695" y="669"/>
                      </a:lnTo>
                      <a:lnTo>
                        <a:pt x="696" y="672"/>
                      </a:lnTo>
                      <a:lnTo>
                        <a:pt x="698" y="673"/>
                      </a:lnTo>
                      <a:lnTo>
                        <a:pt x="701" y="675"/>
                      </a:lnTo>
                      <a:lnTo>
                        <a:pt x="703" y="675"/>
                      </a:lnTo>
                      <a:lnTo>
                        <a:pt x="713" y="673"/>
                      </a:lnTo>
                      <a:lnTo>
                        <a:pt x="706" y="668"/>
                      </a:lnTo>
                      <a:lnTo>
                        <a:pt x="710" y="659"/>
                      </a:lnTo>
                      <a:lnTo>
                        <a:pt x="694" y="659"/>
                      </a:lnTo>
                      <a:close/>
                      <a:moveTo>
                        <a:pt x="1263" y="845"/>
                      </a:moveTo>
                      <a:lnTo>
                        <a:pt x="1263" y="845"/>
                      </a:lnTo>
                      <a:lnTo>
                        <a:pt x="1268" y="848"/>
                      </a:lnTo>
                      <a:lnTo>
                        <a:pt x="1275" y="848"/>
                      </a:lnTo>
                      <a:lnTo>
                        <a:pt x="1285" y="845"/>
                      </a:lnTo>
                      <a:lnTo>
                        <a:pt x="1295" y="845"/>
                      </a:lnTo>
                      <a:lnTo>
                        <a:pt x="1300" y="845"/>
                      </a:lnTo>
                      <a:lnTo>
                        <a:pt x="1306" y="841"/>
                      </a:lnTo>
                      <a:lnTo>
                        <a:pt x="1300" y="839"/>
                      </a:lnTo>
                      <a:lnTo>
                        <a:pt x="1296" y="838"/>
                      </a:lnTo>
                      <a:lnTo>
                        <a:pt x="1288" y="839"/>
                      </a:lnTo>
                      <a:lnTo>
                        <a:pt x="1278" y="841"/>
                      </a:lnTo>
                      <a:lnTo>
                        <a:pt x="1274" y="841"/>
                      </a:lnTo>
                      <a:lnTo>
                        <a:pt x="1270" y="841"/>
                      </a:lnTo>
                      <a:lnTo>
                        <a:pt x="1267" y="842"/>
                      </a:lnTo>
                      <a:lnTo>
                        <a:pt x="1263" y="845"/>
                      </a:lnTo>
                      <a:close/>
                      <a:moveTo>
                        <a:pt x="1271" y="86"/>
                      </a:moveTo>
                      <a:lnTo>
                        <a:pt x="1271" y="86"/>
                      </a:lnTo>
                      <a:lnTo>
                        <a:pt x="1264" y="82"/>
                      </a:lnTo>
                      <a:lnTo>
                        <a:pt x="1260" y="79"/>
                      </a:lnTo>
                      <a:lnTo>
                        <a:pt x="1254" y="81"/>
                      </a:lnTo>
                      <a:lnTo>
                        <a:pt x="1249" y="85"/>
                      </a:lnTo>
                      <a:lnTo>
                        <a:pt x="1257" y="97"/>
                      </a:lnTo>
                      <a:lnTo>
                        <a:pt x="1271" y="86"/>
                      </a:lnTo>
                      <a:close/>
                      <a:moveTo>
                        <a:pt x="346" y="679"/>
                      </a:moveTo>
                      <a:lnTo>
                        <a:pt x="346" y="679"/>
                      </a:lnTo>
                      <a:lnTo>
                        <a:pt x="347" y="672"/>
                      </a:lnTo>
                      <a:lnTo>
                        <a:pt x="347" y="669"/>
                      </a:lnTo>
                      <a:lnTo>
                        <a:pt x="346" y="668"/>
                      </a:lnTo>
                      <a:lnTo>
                        <a:pt x="342" y="665"/>
                      </a:lnTo>
                      <a:lnTo>
                        <a:pt x="334" y="665"/>
                      </a:lnTo>
                      <a:lnTo>
                        <a:pt x="332" y="673"/>
                      </a:lnTo>
                      <a:lnTo>
                        <a:pt x="332" y="675"/>
                      </a:lnTo>
                      <a:lnTo>
                        <a:pt x="334" y="677"/>
                      </a:lnTo>
                      <a:lnTo>
                        <a:pt x="335" y="677"/>
                      </a:lnTo>
                      <a:lnTo>
                        <a:pt x="338" y="679"/>
                      </a:lnTo>
                      <a:lnTo>
                        <a:pt x="346" y="679"/>
                      </a:lnTo>
                      <a:close/>
                      <a:moveTo>
                        <a:pt x="1419" y="414"/>
                      </a:moveTo>
                      <a:lnTo>
                        <a:pt x="1419" y="414"/>
                      </a:lnTo>
                      <a:lnTo>
                        <a:pt x="1416" y="417"/>
                      </a:lnTo>
                      <a:lnTo>
                        <a:pt x="1419" y="423"/>
                      </a:lnTo>
                      <a:lnTo>
                        <a:pt x="1421" y="425"/>
                      </a:lnTo>
                      <a:lnTo>
                        <a:pt x="1422" y="427"/>
                      </a:lnTo>
                      <a:lnTo>
                        <a:pt x="1427" y="427"/>
                      </a:lnTo>
                      <a:lnTo>
                        <a:pt x="1432" y="424"/>
                      </a:lnTo>
                      <a:lnTo>
                        <a:pt x="1441" y="416"/>
                      </a:lnTo>
                      <a:lnTo>
                        <a:pt x="1419" y="414"/>
                      </a:lnTo>
                      <a:close/>
                      <a:moveTo>
                        <a:pt x="803" y="232"/>
                      </a:moveTo>
                      <a:lnTo>
                        <a:pt x="803" y="232"/>
                      </a:lnTo>
                      <a:lnTo>
                        <a:pt x="807" y="232"/>
                      </a:lnTo>
                      <a:lnTo>
                        <a:pt x="820" y="218"/>
                      </a:lnTo>
                      <a:lnTo>
                        <a:pt x="803" y="208"/>
                      </a:lnTo>
                      <a:lnTo>
                        <a:pt x="803" y="232"/>
                      </a:lnTo>
                      <a:close/>
                      <a:moveTo>
                        <a:pt x="266" y="974"/>
                      </a:moveTo>
                      <a:lnTo>
                        <a:pt x="266" y="974"/>
                      </a:lnTo>
                      <a:lnTo>
                        <a:pt x="275" y="982"/>
                      </a:lnTo>
                      <a:lnTo>
                        <a:pt x="280" y="983"/>
                      </a:lnTo>
                      <a:lnTo>
                        <a:pt x="284" y="985"/>
                      </a:lnTo>
                      <a:lnTo>
                        <a:pt x="289" y="985"/>
                      </a:lnTo>
                      <a:lnTo>
                        <a:pt x="292" y="983"/>
                      </a:lnTo>
                      <a:lnTo>
                        <a:pt x="293" y="982"/>
                      </a:lnTo>
                      <a:lnTo>
                        <a:pt x="293" y="979"/>
                      </a:lnTo>
                      <a:lnTo>
                        <a:pt x="292" y="977"/>
                      </a:lnTo>
                      <a:lnTo>
                        <a:pt x="289" y="975"/>
                      </a:lnTo>
                      <a:lnTo>
                        <a:pt x="285" y="974"/>
                      </a:lnTo>
                      <a:lnTo>
                        <a:pt x="266" y="974"/>
                      </a:lnTo>
                      <a:close/>
                      <a:moveTo>
                        <a:pt x="505" y="809"/>
                      </a:moveTo>
                      <a:lnTo>
                        <a:pt x="505" y="809"/>
                      </a:lnTo>
                      <a:lnTo>
                        <a:pt x="505" y="803"/>
                      </a:lnTo>
                      <a:lnTo>
                        <a:pt x="503" y="799"/>
                      </a:lnTo>
                      <a:lnTo>
                        <a:pt x="500" y="797"/>
                      </a:lnTo>
                      <a:lnTo>
                        <a:pt x="496" y="795"/>
                      </a:lnTo>
                      <a:lnTo>
                        <a:pt x="491" y="795"/>
                      </a:lnTo>
                      <a:lnTo>
                        <a:pt x="487" y="797"/>
                      </a:lnTo>
                      <a:lnTo>
                        <a:pt x="486" y="801"/>
                      </a:lnTo>
                      <a:lnTo>
                        <a:pt x="489" y="809"/>
                      </a:lnTo>
                      <a:lnTo>
                        <a:pt x="505" y="809"/>
                      </a:lnTo>
                      <a:close/>
                      <a:moveTo>
                        <a:pt x="298" y="646"/>
                      </a:moveTo>
                      <a:lnTo>
                        <a:pt x="298" y="646"/>
                      </a:lnTo>
                      <a:lnTo>
                        <a:pt x="309" y="641"/>
                      </a:lnTo>
                      <a:lnTo>
                        <a:pt x="307" y="639"/>
                      </a:lnTo>
                      <a:lnTo>
                        <a:pt x="284" y="639"/>
                      </a:lnTo>
                      <a:lnTo>
                        <a:pt x="288" y="650"/>
                      </a:lnTo>
                      <a:lnTo>
                        <a:pt x="291" y="654"/>
                      </a:lnTo>
                      <a:lnTo>
                        <a:pt x="296" y="657"/>
                      </a:lnTo>
                      <a:lnTo>
                        <a:pt x="298" y="646"/>
                      </a:lnTo>
                      <a:close/>
                      <a:moveTo>
                        <a:pt x="566" y="744"/>
                      </a:moveTo>
                      <a:lnTo>
                        <a:pt x="566" y="744"/>
                      </a:lnTo>
                      <a:lnTo>
                        <a:pt x="570" y="738"/>
                      </a:lnTo>
                      <a:lnTo>
                        <a:pt x="572" y="733"/>
                      </a:lnTo>
                      <a:lnTo>
                        <a:pt x="570" y="727"/>
                      </a:lnTo>
                      <a:lnTo>
                        <a:pt x="568" y="723"/>
                      </a:lnTo>
                      <a:lnTo>
                        <a:pt x="565" y="722"/>
                      </a:lnTo>
                      <a:lnTo>
                        <a:pt x="561" y="722"/>
                      </a:lnTo>
                      <a:lnTo>
                        <a:pt x="558" y="725"/>
                      </a:lnTo>
                      <a:lnTo>
                        <a:pt x="558" y="726"/>
                      </a:lnTo>
                      <a:lnTo>
                        <a:pt x="559" y="730"/>
                      </a:lnTo>
                      <a:lnTo>
                        <a:pt x="561" y="733"/>
                      </a:lnTo>
                      <a:lnTo>
                        <a:pt x="561" y="741"/>
                      </a:lnTo>
                      <a:lnTo>
                        <a:pt x="562" y="743"/>
                      </a:lnTo>
                      <a:lnTo>
                        <a:pt x="566" y="744"/>
                      </a:lnTo>
                      <a:close/>
                      <a:moveTo>
                        <a:pt x="300" y="774"/>
                      </a:moveTo>
                      <a:lnTo>
                        <a:pt x="300" y="774"/>
                      </a:lnTo>
                      <a:lnTo>
                        <a:pt x="300" y="779"/>
                      </a:lnTo>
                      <a:lnTo>
                        <a:pt x="302" y="784"/>
                      </a:lnTo>
                      <a:lnTo>
                        <a:pt x="305" y="788"/>
                      </a:lnTo>
                      <a:lnTo>
                        <a:pt x="307" y="790"/>
                      </a:lnTo>
                      <a:lnTo>
                        <a:pt x="310" y="791"/>
                      </a:lnTo>
                      <a:lnTo>
                        <a:pt x="311" y="790"/>
                      </a:lnTo>
                      <a:lnTo>
                        <a:pt x="314" y="788"/>
                      </a:lnTo>
                      <a:lnTo>
                        <a:pt x="321" y="783"/>
                      </a:lnTo>
                      <a:lnTo>
                        <a:pt x="317" y="783"/>
                      </a:lnTo>
                      <a:lnTo>
                        <a:pt x="314" y="781"/>
                      </a:lnTo>
                      <a:lnTo>
                        <a:pt x="311" y="777"/>
                      </a:lnTo>
                      <a:lnTo>
                        <a:pt x="307" y="774"/>
                      </a:lnTo>
                      <a:lnTo>
                        <a:pt x="305" y="773"/>
                      </a:lnTo>
                      <a:lnTo>
                        <a:pt x="300" y="774"/>
                      </a:lnTo>
                      <a:close/>
                      <a:moveTo>
                        <a:pt x="586" y="1071"/>
                      </a:moveTo>
                      <a:lnTo>
                        <a:pt x="586" y="1071"/>
                      </a:lnTo>
                      <a:lnTo>
                        <a:pt x="587" y="1073"/>
                      </a:lnTo>
                      <a:lnTo>
                        <a:pt x="588" y="1075"/>
                      </a:lnTo>
                      <a:lnTo>
                        <a:pt x="597" y="1079"/>
                      </a:lnTo>
                      <a:lnTo>
                        <a:pt x="599" y="1075"/>
                      </a:lnTo>
                      <a:lnTo>
                        <a:pt x="601" y="1073"/>
                      </a:lnTo>
                      <a:lnTo>
                        <a:pt x="601" y="1072"/>
                      </a:lnTo>
                      <a:lnTo>
                        <a:pt x="599" y="1065"/>
                      </a:lnTo>
                      <a:lnTo>
                        <a:pt x="595" y="1057"/>
                      </a:lnTo>
                      <a:lnTo>
                        <a:pt x="586" y="1071"/>
                      </a:lnTo>
                      <a:close/>
                      <a:moveTo>
                        <a:pt x="453" y="561"/>
                      </a:moveTo>
                      <a:lnTo>
                        <a:pt x="453" y="561"/>
                      </a:lnTo>
                      <a:lnTo>
                        <a:pt x="453" y="586"/>
                      </a:lnTo>
                      <a:lnTo>
                        <a:pt x="471" y="575"/>
                      </a:lnTo>
                      <a:lnTo>
                        <a:pt x="467" y="574"/>
                      </a:lnTo>
                      <a:lnTo>
                        <a:pt x="465" y="572"/>
                      </a:lnTo>
                      <a:lnTo>
                        <a:pt x="462" y="568"/>
                      </a:lnTo>
                      <a:lnTo>
                        <a:pt x="458" y="563"/>
                      </a:lnTo>
                      <a:lnTo>
                        <a:pt x="457" y="561"/>
                      </a:lnTo>
                      <a:lnTo>
                        <a:pt x="453" y="561"/>
                      </a:lnTo>
                      <a:close/>
                      <a:moveTo>
                        <a:pt x="1015" y="749"/>
                      </a:moveTo>
                      <a:lnTo>
                        <a:pt x="1015" y="749"/>
                      </a:lnTo>
                      <a:lnTo>
                        <a:pt x="1002" y="748"/>
                      </a:lnTo>
                      <a:lnTo>
                        <a:pt x="997" y="748"/>
                      </a:lnTo>
                      <a:lnTo>
                        <a:pt x="993" y="749"/>
                      </a:lnTo>
                      <a:lnTo>
                        <a:pt x="993" y="754"/>
                      </a:lnTo>
                      <a:lnTo>
                        <a:pt x="994" y="759"/>
                      </a:lnTo>
                      <a:lnTo>
                        <a:pt x="1001" y="759"/>
                      </a:lnTo>
                      <a:lnTo>
                        <a:pt x="1005" y="758"/>
                      </a:lnTo>
                      <a:lnTo>
                        <a:pt x="1011" y="755"/>
                      </a:lnTo>
                      <a:lnTo>
                        <a:pt x="1015" y="749"/>
                      </a:lnTo>
                      <a:close/>
                      <a:moveTo>
                        <a:pt x="611" y="155"/>
                      </a:moveTo>
                      <a:lnTo>
                        <a:pt x="611" y="155"/>
                      </a:lnTo>
                      <a:lnTo>
                        <a:pt x="619" y="149"/>
                      </a:lnTo>
                      <a:lnTo>
                        <a:pt x="622" y="146"/>
                      </a:lnTo>
                      <a:lnTo>
                        <a:pt x="623" y="143"/>
                      </a:lnTo>
                      <a:lnTo>
                        <a:pt x="623" y="139"/>
                      </a:lnTo>
                      <a:lnTo>
                        <a:pt x="623" y="136"/>
                      </a:lnTo>
                      <a:lnTo>
                        <a:pt x="620" y="128"/>
                      </a:lnTo>
                      <a:lnTo>
                        <a:pt x="609" y="131"/>
                      </a:lnTo>
                      <a:lnTo>
                        <a:pt x="613" y="135"/>
                      </a:lnTo>
                      <a:lnTo>
                        <a:pt x="615" y="139"/>
                      </a:lnTo>
                      <a:lnTo>
                        <a:pt x="613" y="144"/>
                      </a:lnTo>
                      <a:lnTo>
                        <a:pt x="611" y="155"/>
                      </a:lnTo>
                      <a:close/>
                      <a:moveTo>
                        <a:pt x="1679" y="755"/>
                      </a:moveTo>
                      <a:lnTo>
                        <a:pt x="1679" y="755"/>
                      </a:lnTo>
                      <a:lnTo>
                        <a:pt x="1679" y="752"/>
                      </a:lnTo>
                      <a:lnTo>
                        <a:pt x="1652" y="752"/>
                      </a:lnTo>
                      <a:lnTo>
                        <a:pt x="1652" y="756"/>
                      </a:lnTo>
                      <a:lnTo>
                        <a:pt x="1653" y="762"/>
                      </a:lnTo>
                      <a:lnTo>
                        <a:pt x="1656" y="763"/>
                      </a:lnTo>
                      <a:lnTo>
                        <a:pt x="1660" y="763"/>
                      </a:lnTo>
                      <a:lnTo>
                        <a:pt x="1664" y="759"/>
                      </a:lnTo>
                      <a:lnTo>
                        <a:pt x="1668" y="758"/>
                      </a:lnTo>
                      <a:lnTo>
                        <a:pt x="1674" y="756"/>
                      </a:lnTo>
                      <a:lnTo>
                        <a:pt x="1679" y="755"/>
                      </a:lnTo>
                      <a:close/>
                      <a:moveTo>
                        <a:pt x="1422" y="857"/>
                      </a:moveTo>
                      <a:lnTo>
                        <a:pt x="1422" y="857"/>
                      </a:lnTo>
                      <a:lnTo>
                        <a:pt x="1403" y="860"/>
                      </a:lnTo>
                      <a:lnTo>
                        <a:pt x="1405" y="866"/>
                      </a:lnTo>
                      <a:lnTo>
                        <a:pt x="1409" y="867"/>
                      </a:lnTo>
                      <a:lnTo>
                        <a:pt x="1414" y="869"/>
                      </a:lnTo>
                      <a:lnTo>
                        <a:pt x="1423" y="867"/>
                      </a:lnTo>
                      <a:lnTo>
                        <a:pt x="1422" y="857"/>
                      </a:lnTo>
                      <a:close/>
                      <a:moveTo>
                        <a:pt x="1253" y="187"/>
                      </a:moveTo>
                      <a:lnTo>
                        <a:pt x="1253" y="187"/>
                      </a:lnTo>
                      <a:lnTo>
                        <a:pt x="1257" y="200"/>
                      </a:lnTo>
                      <a:lnTo>
                        <a:pt x="1268" y="196"/>
                      </a:lnTo>
                      <a:lnTo>
                        <a:pt x="1275" y="191"/>
                      </a:lnTo>
                      <a:lnTo>
                        <a:pt x="1277" y="189"/>
                      </a:lnTo>
                      <a:lnTo>
                        <a:pt x="1275" y="185"/>
                      </a:lnTo>
                      <a:lnTo>
                        <a:pt x="1253" y="187"/>
                      </a:lnTo>
                      <a:close/>
                      <a:moveTo>
                        <a:pt x="1742" y="401"/>
                      </a:moveTo>
                      <a:lnTo>
                        <a:pt x="1742" y="401"/>
                      </a:lnTo>
                      <a:lnTo>
                        <a:pt x="1744" y="403"/>
                      </a:lnTo>
                      <a:lnTo>
                        <a:pt x="1749" y="401"/>
                      </a:lnTo>
                      <a:lnTo>
                        <a:pt x="1753" y="398"/>
                      </a:lnTo>
                      <a:lnTo>
                        <a:pt x="1756" y="395"/>
                      </a:lnTo>
                      <a:lnTo>
                        <a:pt x="1757" y="394"/>
                      </a:lnTo>
                      <a:lnTo>
                        <a:pt x="1757" y="391"/>
                      </a:lnTo>
                      <a:lnTo>
                        <a:pt x="1757" y="388"/>
                      </a:lnTo>
                      <a:lnTo>
                        <a:pt x="1756" y="385"/>
                      </a:lnTo>
                      <a:lnTo>
                        <a:pt x="1753" y="383"/>
                      </a:lnTo>
                      <a:lnTo>
                        <a:pt x="1749" y="381"/>
                      </a:lnTo>
                      <a:lnTo>
                        <a:pt x="1742" y="401"/>
                      </a:lnTo>
                      <a:close/>
                      <a:moveTo>
                        <a:pt x="1958" y="115"/>
                      </a:moveTo>
                      <a:lnTo>
                        <a:pt x="1958" y="115"/>
                      </a:lnTo>
                      <a:lnTo>
                        <a:pt x="1948" y="114"/>
                      </a:lnTo>
                      <a:lnTo>
                        <a:pt x="1944" y="114"/>
                      </a:lnTo>
                      <a:lnTo>
                        <a:pt x="1941" y="115"/>
                      </a:lnTo>
                      <a:lnTo>
                        <a:pt x="1940" y="117"/>
                      </a:lnTo>
                      <a:lnTo>
                        <a:pt x="1938" y="119"/>
                      </a:lnTo>
                      <a:lnTo>
                        <a:pt x="1936" y="129"/>
                      </a:lnTo>
                      <a:lnTo>
                        <a:pt x="1955" y="122"/>
                      </a:lnTo>
                      <a:lnTo>
                        <a:pt x="1956" y="119"/>
                      </a:lnTo>
                      <a:lnTo>
                        <a:pt x="1958" y="115"/>
                      </a:lnTo>
                      <a:close/>
                      <a:moveTo>
                        <a:pt x="262" y="675"/>
                      </a:moveTo>
                      <a:lnTo>
                        <a:pt x="262" y="675"/>
                      </a:lnTo>
                      <a:lnTo>
                        <a:pt x="269" y="676"/>
                      </a:lnTo>
                      <a:lnTo>
                        <a:pt x="271" y="676"/>
                      </a:lnTo>
                      <a:lnTo>
                        <a:pt x="273" y="677"/>
                      </a:lnTo>
                      <a:lnTo>
                        <a:pt x="275" y="680"/>
                      </a:lnTo>
                      <a:lnTo>
                        <a:pt x="278" y="682"/>
                      </a:lnTo>
                      <a:lnTo>
                        <a:pt x="280" y="680"/>
                      </a:lnTo>
                      <a:lnTo>
                        <a:pt x="281" y="679"/>
                      </a:lnTo>
                      <a:lnTo>
                        <a:pt x="281" y="677"/>
                      </a:lnTo>
                      <a:lnTo>
                        <a:pt x="280" y="673"/>
                      </a:lnTo>
                      <a:lnTo>
                        <a:pt x="281" y="669"/>
                      </a:lnTo>
                      <a:lnTo>
                        <a:pt x="281" y="666"/>
                      </a:lnTo>
                      <a:lnTo>
                        <a:pt x="280" y="664"/>
                      </a:lnTo>
                      <a:lnTo>
                        <a:pt x="277" y="662"/>
                      </a:lnTo>
                      <a:lnTo>
                        <a:pt x="262" y="675"/>
                      </a:lnTo>
                      <a:close/>
                      <a:moveTo>
                        <a:pt x="269" y="1087"/>
                      </a:moveTo>
                      <a:lnTo>
                        <a:pt x="269" y="1087"/>
                      </a:lnTo>
                      <a:lnTo>
                        <a:pt x="264" y="1086"/>
                      </a:lnTo>
                      <a:lnTo>
                        <a:pt x="253" y="1104"/>
                      </a:lnTo>
                      <a:lnTo>
                        <a:pt x="263" y="1104"/>
                      </a:lnTo>
                      <a:lnTo>
                        <a:pt x="267" y="1104"/>
                      </a:lnTo>
                      <a:lnTo>
                        <a:pt x="269" y="1103"/>
                      </a:lnTo>
                      <a:lnTo>
                        <a:pt x="271" y="1098"/>
                      </a:lnTo>
                      <a:lnTo>
                        <a:pt x="271" y="1096"/>
                      </a:lnTo>
                      <a:lnTo>
                        <a:pt x="269" y="1087"/>
                      </a:lnTo>
                      <a:close/>
                      <a:moveTo>
                        <a:pt x="1331" y="896"/>
                      </a:moveTo>
                      <a:lnTo>
                        <a:pt x="1331" y="896"/>
                      </a:lnTo>
                      <a:lnTo>
                        <a:pt x="1328" y="903"/>
                      </a:lnTo>
                      <a:lnTo>
                        <a:pt x="1328" y="909"/>
                      </a:lnTo>
                      <a:lnTo>
                        <a:pt x="1331" y="914"/>
                      </a:lnTo>
                      <a:lnTo>
                        <a:pt x="1335" y="920"/>
                      </a:lnTo>
                      <a:lnTo>
                        <a:pt x="1339" y="913"/>
                      </a:lnTo>
                      <a:lnTo>
                        <a:pt x="1339" y="907"/>
                      </a:lnTo>
                      <a:lnTo>
                        <a:pt x="1336" y="902"/>
                      </a:lnTo>
                      <a:lnTo>
                        <a:pt x="1331" y="896"/>
                      </a:lnTo>
                      <a:close/>
                      <a:moveTo>
                        <a:pt x="993" y="207"/>
                      </a:moveTo>
                      <a:lnTo>
                        <a:pt x="993" y="207"/>
                      </a:lnTo>
                      <a:lnTo>
                        <a:pt x="990" y="205"/>
                      </a:lnTo>
                      <a:lnTo>
                        <a:pt x="984" y="209"/>
                      </a:lnTo>
                      <a:lnTo>
                        <a:pt x="980" y="212"/>
                      </a:lnTo>
                      <a:lnTo>
                        <a:pt x="973" y="214"/>
                      </a:lnTo>
                      <a:lnTo>
                        <a:pt x="966" y="211"/>
                      </a:lnTo>
                      <a:lnTo>
                        <a:pt x="965" y="215"/>
                      </a:lnTo>
                      <a:lnTo>
                        <a:pt x="965" y="218"/>
                      </a:lnTo>
                      <a:lnTo>
                        <a:pt x="968" y="219"/>
                      </a:lnTo>
                      <a:lnTo>
                        <a:pt x="971" y="221"/>
                      </a:lnTo>
                      <a:lnTo>
                        <a:pt x="973" y="222"/>
                      </a:lnTo>
                      <a:lnTo>
                        <a:pt x="977" y="222"/>
                      </a:lnTo>
                      <a:lnTo>
                        <a:pt x="982" y="219"/>
                      </a:lnTo>
                      <a:lnTo>
                        <a:pt x="991" y="212"/>
                      </a:lnTo>
                      <a:lnTo>
                        <a:pt x="993" y="211"/>
                      </a:lnTo>
                      <a:lnTo>
                        <a:pt x="993" y="207"/>
                      </a:lnTo>
                      <a:close/>
                      <a:moveTo>
                        <a:pt x="1776" y="798"/>
                      </a:moveTo>
                      <a:lnTo>
                        <a:pt x="1776" y="798"/>
                      </a:lnTo>
                      <a:lnTo>
                        <a:pt x="1785" y="813"/>
                      </a:lnTo>
                      <a:lnTo>
                        <a:pt x="1793" y="809"/>
                      </a:lnTo>
                      <a:lnTo>
                        <a:pt x="1792" y="808"/>
                      </a:lnTo>
                      <a:lnTo>
                        <a:pt x="1790" y="805"/>
                      </a:lnTo>
                      <a:lnTo>
                        <a:pt x="1790" y="799"/>
                      </a:lnTo>
                      <a:lnTo>
                        <a:pt x="1790" y="797"/>
                      </a:lnTo>
                      <a:lnTo>
                        <a:pt x="1789" y="795"/>
                      </a:lnTo>
                      <a:lnTo>
                        <a:pt x="1787" y="792"/>
                      </a:lnTo>
                      <a:lnTo>
                        <a:pt x="1783" y="791"/>
                      </a:lnTo>
                      <a:lnTo>
                        <a:pt x="1776" y="798"/>
                      </a:lnTo>
                      <a:close/>
                      <a:moveTo>
                        <a:pt x="1656" y="106"/>
                      </a:moveTo>
                      <a:lnTo>
                        <a:pt x="1656" y="106"/>
                      </a:lnTo>
                      <a:lnTo>
                        <a:pt x="1650" y="99"/>
                      </a:lnTo>
                      <a:lnTo>
                        <a:pt x="1648" y="100"/>
                      </a:lnTo>
                      <a:lnTo>
                        <a:pt x="1649" y="111"/>
                      </a:lnTo>
                      <a:lnTo>
                        <a:pt x="1656" y="113"/>
                      </a:lnTo>
                      <a:lnTo>
                        <a:pt x="1661" y="114"/>
                      </a:lnTo>
                      <a:lnTo>
                        <a:pt x="1666" y="114"/>
                      </a:lnTo>
                      <a:lnTo>
                        <a:pt x="1668" y="111"/>
                      </a:lnTo>
                      <a:lnTo>
                        <a:pt x="1670" y="110"/>
                      </a:lnTo>
                      <a:lnTo>
                        <a:pt x="1670" y="107"/>
                      </a:lnTo>
                      <a:lnTo>
                        <a:pt x="1666" y="106"/>
                      </a:lnTo>
                      <a:lnTo>
                        <a:pt x="1661" y="104"/>
                      </a:lnTo>
                      <a:lnTo>
                        <a:pt x="1656" y="106"/>
                      </a:lnTo>
                      <a:close/>
                      <a:moveTo>
                        <a:pt x="922" y="198"/>
                      </a:moveTo>
                      <a:lnTo>
                        <a:pt x="922" y="198"/>
                      </a:lnTo>
                      <a:lnTo>
                        <a:pt x="953" y="203"/>
                      </a:lnTo>
                      <a:lnTo>
                        <a:pt x="947" y="194"/>
                      </a:lnTo>
                      <a:lnTo>
                        <a:pt x="944" y="191"/>
                      </a:lnTo>
                      <a:lnTo>
                        <a:pt x="940" y="191"/>
                      </a:lnTo>
                      <a:lnTo>
                        <a:pt x="937" y="191"/>
                      </a:lnTo>
                      <a:lnTo>
                        <a:pt x="933" y="193"/>
                      </a:lnTo>
                      <a:lnTo>
                        <a:pt x="922" y="198"/>
                      </a:lnTo>
                      <a:close/>
                      <a:moveTo>
                        <a:pt x="494" y="106"/>
                      </a:moveTo>
                      <a:lnTo>
                        <a:pt x="494" y="106"/>
                      </a:lnTo>
                      <a:lnTo>
                        <a:pt x="519" y="96"/>
                      </a:lnTo>
                      <a:lnTo>
                        <a:pt x="498" y="89"/>
                      </a:lnTo>
                      <a:lnTo>
                        <a:pt x="496" y="93"/>
                      </a:lnTo>
                      <a:lnTo>
                        <a:pt x="493" y="97"/>
                      </a:lnTo>
                      <a:lnTo>
                        <a:pt x="493" y="101"/>
                      </a:lnTo>
                      <a:lnTo>
                        <a:pt x="494" y="106"/>
                      </a:lnTo>
                      <a:close/>
                      <a:moveTo>
                        <a:pt x="545" y="1049"/>
                      </a:moveTo>
                      <a:lnTo>
                        <a:pt x="545" y="1049"/>
                      </a:lnTo>
                      <a:lnTo>
                        <a:pt x="530" y="1044"/>
                      </a:lnTo>
                      <a:lnTo>
                        <a:pt x="529" y="1051"/>
                      </a:lnTo>
                      <a:lnTo>
                        <a:pt x="529" y="1055"/>
                      </a:lnTo>
                      <a:lnTo>
                        <a:pt x="530" y="1057"/>
                      </a:lnTo>
                      <a:lnTo>
                        <a:pt x="533" y="1058"/>
                      </a:lnTo>
                      <a:lnTo>
                        <a:pt x="536" y="1060"/>
                      </a:lnTo>
                      <a:lnTo>
                        <a:pt x="540" y="1058"/>
                      </a:lnTo>
                      <a:lnTo>
                        <a:pt x="543" y="1054"/>
                      </a:lnTo>
                      <a:lnTo>
                        <a:pt x="545" y="1049"/>
                      </a:lnTo>
                      <a:close/>
                      <a:moveTo>
                        <a:pt x="986" y="283"/>
                      </a:moveTo>
                      <a:lnTo>
                        <a:pt x="986" y="283"/>
                      </a:lnTo>
                      <a:lnTo>
                        <a:pt x="995" y="279"/>
                      </a:lnTo>
                      <a:lnTo>
                        <a:pt x="1000" y="276"/>
                      </a:lnTo>
                      <a:lnTo>
                        <a:pt x="1002" y="272"/>
                      </a:lnTo>
                      <a:lnTo>
                        <a:pt x="986" y="262"/>
                      </a:lnTo>
                      <a:lnTo>
                        <a:pt x="986" y="283"/>
                      </a:lnTo>
                      <a:close/>
                      <a:moveTo>
                        <a:pt x="1801" y="820"/>
                      </a:moveTo>
                      <a:lnTo>
                        <a:pt x="1801" y="820"/>
                      </a:lnTo>
                      <a:lnTo>
                        <a:pt x="1796" y="831"/>
                      </a:lnTo>
                      <a:lnTo>
                        <a:pt x="1818" y="831"/>
                      </a:lnTo>
                      <a:lnTo>
                        <a:pt x="1815" y="826"/>
                      </a:lnTo>
                      <a:lnTo>
                        <a:pt x="1814" y="823"/>
                      </a:lnTo>
                      <a:lnTo>
                        <a:pt x="1810" y="821"/>
                      </a:lnTo>
                      <a:lnTo>
                        <a:pt x="1801" y="820"/>
                      </a:lnTo>
                      <a:close/>
                      <a:moveTo>
                        <a:pt x="446" y="852"/>
                      </a:moveTo>
                      <a:lnTo>
                        <a:pt x="446" y="852"/>
                      </a:lnTo>
                      <a:lnTo>
                        <a:pt x="447" y="846"/>
                      </a:lnTo>
                      <a:lnTo>
                        <a:pt x="447" y="842"/>
                      </a:lnTo>
                      <a:lnTo>
                        <a:pt x="446" y="838"/>
                      </a:lnTo>
                      <a:lnTo>
                        <a:pt x="442" y="834"/>
                      </a:lnTo>
                      <a:lnTo>
                        <a:pt x="437" y="834"/>
                      </a:lnTo>
                      <a:lnTo>
                        <a:pt x="435" y="834"/>
                      </a:lnTo>
                      <a:lnTo>
                        <a:pt x="432" y="837"/>
                      </a:lnTo>
                      <a:lnTo>
                        <a:pt x="431" y="839"/>
                      </a:lnTo>
                      <a:lnTo>
                        <a:pt x="446" y="852"/>
                      </a:lnTo>
                      <a:close/>
                      <a:moveTo>
                        <a:pt x="1726" y="56"/>
                      </a:moveTo>
                      <a:lnTo>
                        <a:pt x="1726" y="56"/>
                      </a:lnTo>
                      <a:lnTo>
                        <a:pt x="1724" y="54"/>
                      </a:lnTo>
                      <a:lnTo>
                        <a:pt x="1722" y="53"/>
                      </a:lnTo>
                      <a:lnTo>
                        <a:pt x="1702" y="60"/>
                      </a:lnTo>
                      <a:lnTo>
                        <a:pt x="1706" y="64"/>
                      </a:lnTo>
                      <a:lnTo>
                        <a:pt x="1710" y="65"/>
                      </a:lnTo>
                      <a:lnTo>
                        <a:pt x="1715" y="65"/>
                      </a:lnTo>
                      <a:lnTo>
                        <a:pt x="1721" y="65"/>
                      </a:lnTo>
                      <a:lnTo>
                        <a:pt x="1724" y="63"/>
                      </a:lnTo>
                      <a:lnTo>
                        <a:pt x="1726" y="61"/>
                      </a:lnTo>
                      <a:lnTo>
                        <a:pt x="1726" y="56"/>
                      </a:lnTo>
                      <a:close/>
                      <a:moveTo>
                        <a:pt x="885" y="380"/>
                      </a:moveTo>
                      <a:lnTo>
                        <a:pt x="885" y="380"/>
                      </a:lnTo>
                      <a:lnTo>
                        <a:pt x="889" y="396"/>
                      </a:lnTo>
                      <a:lnTo>
                        <a:pt x="894" y="398"/>
                      </a:lnTo>
                      <a:lnTo>
                        <a:pt x="893" y="394"/>
                      </a:lnTo>
                      <a:lnTo>
                        <a:pt x="894" y="391"/>
                      </a:lnTo>
                      <a:lnTo>
                        <a:pt x="896" y="389"/>
                      </a:lnTo>
                      <a:lnTo>
                        <a:pt x="899" y="387"/>
                      </a:lnTo>
                      <a:lnTo>
                        <a:pt x="904" y="384"/>
                      </a:lnTo>
                      <a:lnTo>
                        <a:pt x="911" y="380"/>
                      </a:lnTo>
                      <a:lnTo>
                        <a:pt x="885" y="380"/>
                      </a:lnTo>
                      <a:close/>
                      <a:moveTo>
                        <a:pt x="775" y="839"/>
                      </a:moveTo>
                      <a:lnTo>
                        <a:pt x="775" y="839"/>
                      </a:lnTo>
                      <a:lnTo>
                        <a:pt x="784" y="839"/>
                      </a:lnTo>
                      <a:lnTo>
                        <a:pt x="791" y="839"/>
                      </a:lnTo>
                      <a:lnTo>
                        <a:pt x="797" y="837"/>
                      </a:lnTo>
                      <a:lnTo>
                        <a:pt x="803" y="833"/>
                      </a:lnTo>
                      <a:lnTo>
                        <a:pt x="793" y="830"/>
                      </a:lnTo>
                      <a:lnTo>
                        <a:pt x="786" y="830"/>
                      </a:lnTo>
                      <a:lnTo>
                        <a:pt x="781" y="833"/>
                      </a:lnTo>
                      <a:lnTo>
                        <a:pt x="775" y="839"/>
                      </a:lnTo>
                      <a:close/>
                      <a:moveTo>
                        <a:pt x="786" y="935"/>
                      </a:moveTo>
                      <a:lnTo>
                        <a:pt x="786" y="935"/>
                      </a:lnTo>
                      <a:lnTo>
                        <a:pt x="789" y="936"/>
                      </a:lnTo>
                      <a:lnTo>
                        <a:pt x="795" y="935"/>
                      </a:lnTo>
                      <a:lnTo>
                        <a:pt x="797" y="934"/>
                      </a:lnTo>
                      <a:lnTo>
                        <a:pt x="799" y="932"/>
                      </a:lnTo>
                      <a:lnTo>
                        <a:pt x="802" y="924"/>
                      </a:lnTo>
                      <a:lnTo>
                        <a:pt x="802" y="916"/>
                      </a:lnTo>
                      <a:lnTo>
                        <a:pt x="799" y="914"/>
                      </a:lnTo>
                      <a:lnTo>
                        <a:pt x="796" y="916"/>
                      </a:lnTo>
                      <a:lnTo>
                        <a:pt x="795" y="918"/>
                      </a:lnTo>
                      <a:lnTo>
                        <a:pt x="795" y="923"/>
                      </a:lnTo>
                      <a:lnTo>
                        <a:pt x="793" y="928"/>
                      </a:lnTo>
                      <a:lnTo>
                        <a:pt x="789" y="931"/>
                      </a:lnTo>
                      <a:lnTo>
                        <a:pt x="786" y="935"/>
                      </a:lnTo>
                      <a:close/>
                      <a:moveTo>
                        <a:pt x="1300" y="779"/>
                      </a:moveTo>
                      <a:lnTo>
                        <a:pt x="1300" y="779"/>
                      </a:lnTo>
                      <a:lnTo>
                        <a:pt x="1295" y="776"/>
                      </a:lnTo>
                      <a:lnTo>
                        <a:pt x="1290" y="773"/>
                      </a:lnTo>
                      <a:lnTo>
                        <a:pt x="1286" y="772"/>
                      </a:lnTo>
                      <a:lnTo>
                        <a:pt x="1281" y="773"/>
                      </a:lnTo>
                      <a:lnTo>
                        <a:pt x="1283" y="788"/>
                      </a:lnTo>
                      <a:lnTo>
                        <a:pt x="1300" y="779"/>
                      </a:lnTo>
                      <a:close/>
                      <a:moveTo>
                        <a:pt x="1148" y="810"/>
                      </a:moveTo>
                      <a:lnTo>
                        <a:pt x="1148" y="810"/>
                      </a:lnTo>
                      <a:lnTo>
                        <a:pt x="1156" y="819"/>
                      </a:lnTo>
                      <a:lnTo>
                        <a:pt x="1157" y="820"/>
                      </a:lnTo>
                      <a:lnTo>
                        <a:pt x="1160" y="821"/>
                      </a:lnTo>
                      <a:lnTo>
                        <a:pt x="1163" y="821"/>
                      </a:lnTo>
                      <a:lnTo>
                        <a:pt x="1166" y="820"/>
                      </a:lnTo>
                      <a:lnTo>
                        <a:pt x="1169" y="819"/>
                      </a:lnTo>
                      <a:lnTo>
                        <a:pt x="1171" y="816"/>
                      </a:lnTo>
                      <a:lnTo>
                        <a:pt x="1173" y="813"/>
                      </a:lnTo>
                      <a:lnTo>
                        <a:pt x="1170" y="809"/>
                      </a:lnTo>
                      <a:lnTo>
                        <a:pt x="1148" y="810"/>
                      </a:lnTo>
                      <a:close/>
                      <a:moveTo>
                        <a:pt x="1153" y="709"/>
                      </a:moveTo>
                      <a:lnTo>
                        <a:pt x="1153" y="709"/>
                      </a:lnTo>
                      <a:lnTo>
                        <a:pt x="1151" y="704"/>
                      </a:lnTo>
                      <a:lnTo>
                        <a:pt x="1149" y="701"/>
                      </a:lnTo>
                      <a:lnTo>
                        <a:pt x="1148" y="700"/>
                      </a:lnTo>
                      <a:lnTo>
                        <a:pt x="1142" y="698"/>
                      </a:lnTo>
                      <a:lnTo>
                        <a:pt x="1137" y="701"/>
                      </a:lnTo>
                      <a:lnTo>
                        <a:pt x="1135" y="702"/>
                      </a:lnTo>
                      <a:lnTo>
                        <a:pt x="1134" y="705"/>
                      </a:lnTo>
                      <a:lnTo>
                        <a:pt x="1134" y="708"/>
                      </a:lnTo>
                      <a:lnTo>
                        <a:pt x="1137" y="711"/>
                      </a:lnTo>
                      <a:lnTo>
                        <a:pt x="1153" y="709"/>
                      </a:lnTo>
                      <a:close/>
                      <a:moveTo>
                        <a:pt x="331" y="409"/>
                      </a:moveTo>
                      <a:lnTo>
                        <a:pt x="331" y="409"/>
                      </a:lnTo>
                      <a:lnTo>
                        <a:pt x="325" y="409"/>
                      </a:lnTo>
                      <a:lnTo>
                        <a:pt x="321" y="407"/>
                      </a:lnTo>
                      <a:lnTo>
                        <a:pt x="316" y="407"/>
                      </a:lnTo>
                      <a:lnTo>
                        <a:pt x="313" y="407"/>
                      </a:lnTo>
                      <a:lnTo>
                        <a:pt x="310" y="409"/>
                      </a:lnTo>
                      <a:lnTo>
                        <a:pt x="316" y="412"/>
                      </a:lnTo>
                      <a:lnTo>
                        <a:pt x="320" y="417"/>
                      </a:lnTo>
                      <a:lnTo>
                        <a:pt x="324" y="421"/>
                      </a:lnTo>
                      <a:lnTo>
                        <a:pt x="331" y="424"/>
                      </a:lnTo>
                      <a:lnTo>
                        <a:pt x="331" y="409"/>
                      </a:lnTo>
                      <a:close/>
                      <a:moveTo>
                        <a:pt x="2057" y="165"/>
                      </a:moveTo>
                      <a:lnTo>
                        <a:pt x="2057" y="165"/>
                      </a:lnTo>
                      <a:lnTo>
                        <a:pt x="2044" y="180"/>
                      </a:lnTo>
                      <a:lnTo>
                        <a:pt x="2059" y="187"/>
                      </a:lnTo>
                      <a:lnTo>
                        <a:pt x="2057" y="180"/>
                      </a:lnTo>
                      <a:lnTo>
                        <a:pt x="2057" y="178"/>
                      </a:lnTo>
                      <a:lnTo>
                        <a:pt x="2057" y="175"/>
                      </a:lnTo>
                      <a:lnTo>
                        <a:pt x="2060" y="171"/>
                      </a:lnTo>
                      <a:lnTo>
                        <a:pt x="2060" y="169"/>
                      </a:lnTo>
                      <a:lnTo>
                        <a:pt x="2057" y="165"/>
                      </a:lnTo>
                      <a:close/>
                      <a:moveTo>
                        <a:pt x="1992" y="330"/>
                      </a:moveTo>
                      <a:lnTo>
                        <a:pt x="1992" y="330"/>
                      </a:lnTo>
                      <a:lnTo>
                        <a:pt x="1984" y="331"/>
                      </a:lnTo>
                      <a:lnTo>
                        <a:pt x="1977" y="330"/>
                      </a:lnTo>
                      <a:lnTo>
                        <a:pt x="1972" y="330"/>
                      </a:lnTo>
                      <a:lnTo>
                        <a:pt x="1965" y="331"/>
                      </a:lnTo>
                      <a:lnTo>
                        <a:pt x="1974" y="337"/>
                      </a:lnTo>
                      <a:lnTo>
                        <a:pt x="1988" y="344"/>
                      </a:lnTo>
                      <a:lnTo>
                        <a:pt x="1992" y="330"/>
                      </a:lnTo>
                      <a:close/>
                      <a:moveTo>
                        <a:pt x="1121" y="90"/>
                      </a:moveTo>
                      <a:lnTo>
                        <a:pt x="1121" y="90"/>
                      </a:lnTo>
                      <a:lnTo>
                        <a:pt x="1108" y="86"/>
                      </a:lnTo>
                      <a:lnTo>
                        <a:pt x="1099" y="86"/>
                      </a:lnTo>
                      <a:lnTo>
                        <a:pt x="1098" y="88"/>
                      </a:lnTo>
                      <a:lnTo>
                        <a:pt x="1097" y="89"/>
                      </a:lnTo>
                      <a:lnTo>
                        <a:pt x="1097" y="97"/>
                      </a:lnTo>
                      <a:lnTo>
                        <a:pt x="1099" y="96"/>
                      </a:lnTo>
                      <a:lnTo>
                        <a:pt x="1102" y="95"/>
                      </a:lnTo>
                      <a:lnTo>
                        <a:pt x="1109" y="95"/>
                      </a:lnTo>
                      <a:lnTo>
                        <a:pt x="1115" y="95"/>
                      </a:lnTo>
                      <a:lnTo>
                        <a:pt x="1119" y="93"/>
                      </a:lnTo>
                      <a:lnTo>
                        <a:pt x="1121" y="90"/>
                      </a:lnTo>
                      <a:close/>
                      <a:moveTo>
                        <a:pt x="1535" y="385"/>
                      </a:moveTo>
                      <a:lnTo>
                        <a:pt x="1535" y="385"/>
                      </a:lnTo>
                      <a:lnTo>
                        <a:pt x="1542" y="391"/>
                      </a:lnTo>
                      <a:lnTo>
                        <a:pt x="1544" y="392"/>
                      </a:lnTo>
                      <a:lnTo>
                        <a:pt x="1546" y="392"/>
                      </a:lnTo>
                      <a:lnTo>
                        <a:pt x="1549" y="392"/>
                      </a:lnTo>
                      <a:lnTo>
                        <a:pt x="1551" y="389"/>
                      </a:lnTo>
                      <a:lnTo>
                        <a:pt x="1559" y="383"/>
                      </a:lnTo>
                      <a:lnTo>
                        <a:pt x="1552" y="381"/>
                      </a:lnTo>
                      <a:lnTo>
                        <a:pt x="1546" y="381"/>
                      </a:lnTo>
                      <a:lnTo>
                        <a:pt x="1541" y="381"/>
                      </a:lnTo>
                      <a:lnTo>
                        <a:pt x="1535" y="385"/>
                      </a:lnTo>
                      <a:close/>
                      <a:moveTo>
                        <a:pt x="1109" y="909"/>
                      </a:moveTo>
                      <a:lnTo>
                        <a:pt x="1109" y="909"/>
                      </a:lnTo>
                      <a:lnTo>
                        <a:pt x="1112" y="913"/>
                      </a:lnTo>
                      <a:lnTo>
                        <a:pt x="1117" y="914"/>
                      </a:lnTo>
                      <a:lnTo>
                        <a:pt x="1121" y="914"/>
                      </a:lnTo>
                      <a:lnTo>
                        <a:pt x="1126" y="916"/>
                      </a:lnTo>
                      <a:lnTo>
                        <a:pt x="1131" y="917"/>
                      </a:lnTo>
                      <a:lnTo>
                        <a:pt x="1133" y="917"/>
                      </a:lnTo>
                      <a:lnTo>
                        <a:pt x="1134" y="916"/>
                      </a:lnTo>
                      <a:lnTo>
                        <a:pt x="1135" y="913"/>
                      </a:lnTo>
                      <a:lnTo>
                        <a:pt x="1135" y="909"/>
                      </a:lnTo>
                      <a:lnTo>
                        <a:pt x="1133" y="910"/>
                      </a:lnTo>
                      <a:lnTo>
                        <a:pt x="1128" y="910"/>
                      </a:lnTo>
                      <a:lnTo>
                        <a:pt x="1123" y="907"/>
                      </a:lnTo>
                      <a:lnTo>
                        <a:pt x="1116" y="906"/>
                      </a:lnTo>
                      <a:lnTo>
                        <a:pt x="1113" y="907"/>
                      </a:lnTo>
                      <a:lnTo>
                        <a:pt x="1109" y="909"/>
                      </a:lnTo>
                      <a:close/>
                      <a:moveTo>
                        <a:pt x="638" y="301"/>
                      </a:moveTo>
                      <a:lnTo>
                        <a:pt x="638" y="301"/>
                      </a:lnTo>
                      <a:lnTo>
                        <a:pt x="649" y="304"/>
                      </a:lnTo>
                      <a:lnTo>
                        <a:pt x="655" y="304"/>
                      </a:lnTo>
                      <a:lnTo>
                        <a:pt x="659" y="302"/>
                      </a:lnTo>
                      <a:lnTo>
                        <a:pt x="662" y="298"/>
                      </a:lnTo>
                      <a:lnTo>
                        <a:pt x="651" y="294"/>
                      </a:lnTo>
                      <a:lnTo>
                        <a:pt x="645" y="294"/>
                      </a:lnTo>
                      <a:lnTo>
                        <a:pt x="642" y="294"/>
                      </a:lnTo>
                      <a:lnTo>
                        <a:pt x="641" y="295"/>
                      </a:lnTo>
                      <a:lnTo>
                        <a:pt x="638" y="301"/>
                      </a:lnTo>
                      <a:close/>
                      <a:moveTo>
                        <a:pt x="1396" y="885"/>
                      </a:moveTo>
                      <a:lnTo>
                        <a:pt x="1396" y="885"/>
                      </a:lnTo>
                      <a:lnTo>
                        <a:pt x="1393" y="881"/>
                      </a:lnTo>
                      <a:lnTo>
                        <a:pt x="1390" y="880"/>
                      </a:lnTo>
                      <a:lnTo>
                        <a:pt x="1383" y="878"/>
                      </a:lnTo>
                      <a:lnTo>
                        <a:pt x="1372" y="877"/>
                      </a:lnTo>
                      <a:lnTo>
                        <a:pt x="1375" y="888"/>
                      </a:lnTo>
                      <a:lnTo>
                        <a:pt x="1396" y="885"/>
                      </a:lnTo>
                      <a:close/>
                      <a:moveTo>
                        <a:pt x="1422" y="165"/>
                      </a:moveTo>
                      <a:lnTo>
                        <a:pt x="1422" y="165"/>
                      </a:lnTo>
                      <a:lnTo>
                        <a:pt x="1425" y="157"/>
                      </a:lnTo>
                      <a:lnTo>
                        <a:pt x="1426" y="154"/>
                      </a:lnTo>
                      <a:lnTo>
                        <a:pt x="1425" y="150"/>
                      </a:lnTo>
                      <a:lnTo>
                        <a:pt x="1423" y="149"/>
                      </a:lnTo>
                      <a:lnTo>
                        <a:pt x="1421" y="149"/>
                      </a:lnTo>
                      <a:lnTo>
                        <a:pt x="1414" y="146"/>
                      </a:lnTo>
                      <a:lnTo>
                        <a:pt x="1414" y="157"/>
                      </a:lnTo>
                      <a:lnTo>
                        <a:pt x="1416" y="161"/>
                      </a:lnTo>
                      <a:lnTo>
                        <a:pt x="1419" y="164"/>
                      </a:lnTo>
                      <a:lnTo>
                        <a:pt x="1422" y="165"/>
                      </a:lnTo>
                      <a:close/>
                      <a:moveTo>
                        <a:pt x="526" y="838"/>
                      </a:moveTo>
                      <a:lnTo>
                        <a:pt x="526" y="838"/>
                      </a:lnTo>
                      <a:lnTo>
                        <a:pt x="525" y="855"/>
                      </a:lnTo>
                      <a:lnTo>
                        <a:pt x="540" y="852"/>
                      </a:lnTo>
                      <a:lnTo>
                        <a:pt x="539" y="845"/>
                      </a:lnTo>
                      <a:lnTo>
                        <a:pt x="537" y="842"/>
                      </a:lnTo>
                      <a:lnTo>
                        <a:pt x="533" y="839"/>
                      </a:lnTo>
                      <a:lnTo>
                        <a:pt x="526" y="838"/>
                      </a:lnTo>
                      <a:close/>
                      <a:moveTo>
                        <a:pt x="836" y="1017"/>
                      </a:moveTo>
                      <a:lnTo>
                        <a:pt x="836" y="1017"/>
                      </a:lnTo>
                      <a:lnTo>
                        <a:pt x="825" y="1022"/>
                      </a:lnTo>
                      <a:lnTo>
                        <a:pt x="820" y="1025"/>
                      </a:lnTo>
                      <a:lnTo>
                        <a:pt x="818" y="1028"/>
                      </a:lnTo>
                      <a:lnTo>
                        <a:pt x="818" y="1029"/>
                      </a:lnTo>
                      <a:lnTo>
                        <a:pt x="822" y="1033"/>
                      </a:lnTo>
                      <a:lnTo>
                        <a:pt x="839" y="1025"/>
                      </a:lnTo>
                      <a:lnTo>
                        <a:pt x="836" y="1017"/>
                      </a:lnTo>
                      <a:close/>
                      <a:moveTo>
                        <a:pt x="588" y="1046"/>
                      </a:moveTo>
                      <a:lnTo>
                        <a:pt x="588" y="1046"/>
                      </a:lnTo>
                      <a:lnTo>
                        <a:pt x="584" y="1049"/>
                      </a:lnTo>
                      <a:lnTo>
                        <a:pt x="580" y="1050"/>
                      </a:lnTo>
                      <a:lnTo>
                        <a:pt x="577" y="1054"/>
                      </a:lnTo>
                      <a:lnTo>
                        <a:pt x="572" y="1060"/>
                      </a:lnTo>
                      <a:lnTo>
                        <a:pt x="579" y="1064"/>
                      </a:lnTo>
                      <a:lnTo>
                        <a:pt x="581" y="1064"/>
                      </a:lnTo>
                      <a:lnTo>
                        <a:pt x="584" y="1062"/>
                      </a:lnTo>
                      <a:lnTo>
                        <a:pt x="586" y="1060"/>
                      </a:lnTo>
                      <a:lnTo>
                        <a:pt x="587" y="1057"/>
                      </a:lnTo>
                      <a:lnTo>
                        <a:pt x="588" y="1046"/>
                      </a:lnTo>
                      <a:close/>
                      <a:moveTo>
                        <a:pt x="2057" y="497"/>
                      </a:moveTo>
                      <a:lnTo>
                        <a:pt x="2057" y="497"/>
                      </a:lnTo>
                      <a:lnTo>
                        <a:pt x="2059" y="502"/>
                      </a:lnTo>
                      <a:lnTo>
                        <a:pt x="2060" y="504"/>
                      </a:lnTo>
                      <a:lnTo>
                        <a:pt x="2063" y="506"/>
                      </a:lnTo>
                      <a:lnTo>
                        <a:pt x="2067" y="506"/>
                      </a:lnTo>
                      <a:lnTo>
                        <a:pt x="2073" y="504"/>
                      </a:lnTo>
                      <a:lnTo>
                        <a:pt x="2078" y="500"/>
                      </a:lnTo>
                      <a:lnTo>
                        <a:pt x="2080" y="499"/>
                      </a:lnTo>
                      <a:lnTo>
                        <a:pt x="2078" y="496"/>
                      </a:lnTo>
                      <a:lnTo>
                        <a:pt x="2075" y="495"/>
                      </a:lnTo>
                      <a:lnTo>
                        <a:pt x="2073" y="495"/>
                      </a:lnTo>
                      <a:lnTo>
                        <a:pt x="2057" y="497"/>
                      </a:lnTo>
                      <a:close/>
                      <a:moveTo>
                        <a:pt x="354" y="1068"/>
                      </a:moveTo>
                      <a:lnTo>
                        <a:pt x="354" y="1068"/>
                      </a:lnTo>
                      <a:lnTo>
                        <a:pt x="347" y="1069"/>
                      </a:lnTo>
                      <a:lnTo>
                        <a:pt x="345" y="1071"/>
                      </a:lnTo>
                      <a:lnTo>
                        <a:pt x="343" y="1072"/>
                      </a:lnTo>
                      <a:lnTo>
                        <a:pt x="343" y="1073"/>
                      </a:lnTo>
                      <a:lnTo>
                        <a:pt x="345" y="1076"/>
                      </a:lnTo>
                      <a:lnTo>
                        <a:pt x="349" y="1085"/>
                      </a:lnTo>
                      <a:lnTo>
                        <a:pt x="353" y="1080"/>
                      </a:lnTo>
                      <a:lnTo>
                        <a:pt x="354" y="1076"/>
                      </a:lnTo>
                      <a:lnTo>
                        <a:pt x="354" y="1072"/>
                      </a:lnTo>
                      <a:lnTo>
                        <a:pt x="354" y="1068"/>
                      </a:lnTo>
                      <a:close/>
                      <a:moveTo>
                        <a:pt x="1490" y="255"/>
                      </a:moveTo>
                      <a:lnTo>
                        <a:pt x="1490" y="255"/>
                      </a:lnTo>
                      <a:lnTo>
                        <a:pt x="1505" y="237"/>
                      </a:lnTo>
                      <a:lnTo>
                        <a:pt x="1501" y="236"/>
                      </a:lnTo>
                      <a:lnTo>
                        <a:pt x="1498" y="236"/>
                      </a:lnTo>
                      <a:lnTo>
                        <a:pt x="1495" y="237"/>
                      </a:lnTo>
                      <a:lnTo>
                        <a:pt x="1494" y="240"/>
                      </a:lnTo>
                      <a:lnTo>
                        <a:pt x="1490" y="243"/>
                      </a:lnTo>
                      <a:lnTo>
                        <a:pt x="1487" y="244"/>
                      </a:lnTo>
                      <a:lnTo>
                        <a:pt x="1484" y="244"/>
                      </a:lnTo>
                      <a:lnTo>
                        <a:pt x="1490" y="255"/>
                      </a:lnTo>
                      <a:close/>
                      <a:moveTo>
                        <a:pt x="774" y="128"/>
                      </a:moveTo>
                      <a:lnTo>
                        <a:pt x="774" y="128"/>
                      </a:lnTo>
                      <a:lnTo>
                        <a:pt x="778" y="128"/>
                      </a:lnTo>
                      <a:lnTo>
                        <a:pt x="778" y="125"/>
                      </a:lnTo>
                      <a:lnTo>
                        <a:pt x="778" y="124"/>
                      </a:lnTo>
                      <a:lnTo>
                        <a:pt x="781" y="121"/>
                      </a:lnTo>
                      <a:lnTo>
                        <a:pt x="785" y="117"/>
                      </a:lnTo>
                      <a:lnTo>
                        <a:pt x="785" y="115"/>
                      </a:lnTo>
                      <a:lnTo>
                        <a:pt x="785" y="113"/>
                      </a:lnTo>
                      <a:lnTo>
                        <a:pt x="761" y="117"/>
                      </a:lnTo>
                      <a:lnTo>
                        <a:pt x="774" y="128"/>
                      </a:lnTo>
                      <a:close/>
                      <a:moveTo>
                        <a:pt x="1594" y="705"/>
                      </a:moveTo>
                      <a:lnTo>
                        <a:pt x="1594" y="705"/>
                      </a:lnTo>
                      <a:lnTo>
                        <a:pt x="1605" y="702"/>
                      </a:lnTo>
                      <a:lnTo>
                        <a:pt x="1609" y="704"/>
                      </a:lnTo>
                      <a:lnTo>
                        <a:pt x="1613" y="707"/>
                      </a:lnTo>
                      <a:lnTo>
                        <a:pt x="1620" y="704"/>
                      </a:lnTo>
                      <a:lnTo>
                        <a:pt x="1606" y="694"/>
                      </a:lnTo>
                      <a:lnTo>
                        <a:pt x="1598" y="695"/>
                      </a:lnTo>
                      <a:lnTo>
                        <a:pt x="1596" y="697"/>
                      </a:lnTo>
                      <a:lnTo>
                        <a:pt x="1595" y="698"/>
                      </a:lnTo>
                      <a:lnTo>
                        <a:pt x="1594" y="701"/>
                      </a:lnTo>
                      <a:lnTo>
                        <a:pt x="1594" y="705"/>
                      </a:lnTo>
                      <a:close/>
                      <a:moveTo>
                        <a:pt x="689" y="834"/>
                      </a:moveTo>
                      <a:lnTo>
                        <a:pt x="689" y="834"/>
                      </a:lnTo>
                      <a:lnTo>
                        <a:pt x="696" y="845"/>
                      </a:lnTo>
                      <a:lnTo>
                        <a:pt x="703" y="842"/>
                      </a:lnTo>
                      <a:lnTo>
                        <a:pt x="713" y="841"/>
                      </a:lnTo>
                      <a:lnTo>
                        <a:pt x="707" y="830"/>
                      </a:lnTo>
                      <a:lnTo>
                        <a:pt x="701" y="835"/>
                      </a:lnTo>
                      <a:lnTo>
                        <a:pt x="689" y="834"/>
                      </a:lnTo>
                      <a:close/>
                      <a:moveTo>
                        <a:pt x="1072" y="911"/>
                      </a:moveTo>
                      <a:lnTo>
                        <a:pt x="1072" y="911"/>
                      </a:lnTo>
                      <a:lnTo>
                        <a:pt x="1070" y="906"/>
                      </a:lnTo>
                      <a:lnTo>
                        <a:pt x="1067" y="902"/>
                      </a:lnTo>
                      <a:lnTo>
                        <a:pt x="1065" y="899"/>
                      </a:lnTo>
                      <a:lnTo>
                        <a:pt x="1062" y="899"/>
                      </a:lnTo>
                      <a:lnTo>
                        <a:pt x="1058" y="903"/>
                      </a:lnTo>
                      <a:lnTo>
                        <a:pt x="1056" y="905"/>
                      </a:lnTo>
                      <a:lnTo>
                        <a:pt x="1055" y="906"/>
                      </a:lnTo>
                      <a:lnTo>
                        <a:pt x="1058" y="910"/>
                      </a:lnTo>
                      <a:lnTo>
                        <a:pt x="1062" y="911"/>
                      </a:lnTo>
                      <a:lnTo>
                        <a:pt x="1072" y="911"/>
                      </a:lnTo>
                      <a:close/>
                      <a:moveTo>
                        <a:pt x="1393" y="831"/>
                      </a:moveTo>
                      <a:lnTo>
                        <a:pt x="1393" y="831"/>
                      </a:lnTo>
                      <a:lnTo>
                        <a:pt x="1383" y="828"/>
                      </a:lnTo>
                      <a:lnTo>
                        <a:pt x="1373" y="827"/>
                      </a:lnTo>
                      <a:lnTo>
                        <a:pt x="1368" y="828"/>
                      </a:lnTo>
                      <a:lnTo>
                        <a:pt x="1362" y="833"/>
                      </a:lnTo>
                      <a:lnTo>
                        <a:pt x="1362" y="834"/>
                      </a:lnTo>
                      <a:lnTo>
                        <a:pt x="1364" y="837"/>
                      </a:lnTo>
                      <a:lnTo>
                        <a:pt x="1393" y="831"/>
                      </a:lnTo>
                      <a:close/>
                      <a:moveTo>
                        <a:pt x="1159" y="61"/>
                      </a:moveTo>
                      <a:lnTo>
                        <a:pt x="1159" y="61"/>
                      </a:lnTo>
                      <a:lnTo>
                        <a:pt x="1163" y="46"/>
                      </a:lnTo>
                      <a:lnTo>
                        <a:pt x="1155" y="49"/>
                      </a:lnTo>
                      <a:lnTo>
                        <a:pt x="1151" y="53"/>
                      </a:lnTo>
                      <a:lnTo>
                        <a:pt x="1148" y="57"/>
                      </a:lnTo>
                      <a:lnTo>
                        <a:pt x="1146" y="63"/>
                      </a:lnTo>
                      <a:lnTo>
                        <a:pt x="1159" y="61"/>
                      </a:lnTo>
                      <a:close/>
                      <a:moveTo>
                        <a:pt x="1873" y="460"/>
                      </a:moveTo>
                      <a:lnTo>
                        <a:pt x="1873" y="460"/>
                      </a:lnTo>
                      <a:lnTo>
                        <a:pt x="1895" y="467"/>
                      </a:lnTo>
                      <a:lnTo>
                        <a:pt x="1898" y="464"/>
                      </a:lnTo>
                      <a:lnTo>
                        <a:pt x="1891" y="452"/>
                      </a:lnTo>
                      <a:lnTo>
                        <a:pt x="1873" y="460"/>
                      </a:lnTo>
                      <a:close/>
                      <a:moveTo>
                        <a:pt x="339" y="229"/>
                      </a:moveTo>
                      <a:lnTo>
                        <a:pt x="339" y="229"/>
                      </a:lnTo>
                      <a:lnTo>
                        <a:pt x="321" y="240"/>
                      </a:lnTo>
                      <a:lnTo>
                        <a:pt x="324" y="243"/>
                      </a:lnTo>
                      <a:lnTo>
                        <a:pt x="349" y="239"/>
                      </a:lnTo>
                      <a:lnTo>
                        <a:pt x="339" y="229"/>
                      </a:lnTo>
                      <a:close/>
                      <a:moveTo>
                        <a:pt x="1596" y="244"/>
                      </a:moveTo>
                      <a:lnTo>
                        <a:pt x="1596" y="244"/>
                      </a:lnTo>
                      <a:lnTo>
                        <a:pt x="1612" y="251"/>
                      </a:lnTo>
                      <a:lnTo>
                        <a:pt x="1614" y="250"/>
                      </a:lnTo>
                      <a:lnTo>
                        <a:pt x="1617" y="248"/>
                      </a:lnTo>
                      <a:lnTo>
                        <a:pt x="1617" y="245"/>
                      </a:lnTo>
                      <a:lnTo>
                        <a:pt x="1616" y="243"/>
                      </a:lnTo>
                      <a:lnTo>
                        <a:pt x="1612" y="241"/>
                      </a:lnTo>
                      <a:lnTo>
                        <a:pt x="1607" y="240"/>
                      </a:lnTo>
                      <a:lnTo>
                        <a:pt x="1602" y="240"/>
                      </a:lnTo>
                      <a:lnTo>
                        <a:pt x="1596" y="244"/>
                      </a:lnTo>
                      <a:close/>
                      <a:moveTo>
                        <a:pt x="666" y="108"/>
                      </a:moveTo>
                      <a:lnTo>
                        <a:pt x="666" y="108"/>
                      </a:lnTo>
                      <a:lnTo>
                        <a:pt x="655" y="104"/>
                      </a:lnTo>
                      <a:lnTo>
                        <a:pt x="649" y="104"/>
                      </a:lnTo>
                      <a:lnTo>
                        <a:pt x="644" y="106"/>
                      </a:lnTo>
                      <a:lnTo>
                        <a:pt x="641" y="107"/>
                      </a:lnTo>
                      <a:lnTo>
                        <a:pt x="640" y="110"/>
                      </a:lnTo>
                      <a:lnTo>
                        <a:pt x="640" y="111"/>
                      </a:lnTo>
                      <a:lnTo>
                        <a:pt x="641" y="115"/>
                      </a:lnTo>
                      <a:lnTo>
                        <a:pt x="647" y="113"/>
                      </a:lnTo>
                      <a:lnTo>
                        <a:pt x="653" y="111"/>
                      </a:lnTo>
                      <a:lnTo>
                        <a:pt x="660" y="113"/>
                      </a:lnTo>
                      <a:lnTo>
                        <a:pt x="663" y="111"/>
                      </a:lnTo>
                      <a:lnTo>
                        <a:pt x="666" y="108"/>
                      </a:lnTo>
                      <a:close/>
                      <a:moveTo>
                        <a:pt x="309" y="695"/>
                      </a:moveTo>
                      <a:lnTo>
                        <a:pt x="309" y="695"/>
                      </a:lnTo>
                      <a:lnTo>
                        <a:pt x="307" y="700"/>
                      </a:lnTo>
                      <a:lnTo>
                        <a:pt x="321" y="702"/>
                      </a:lnTo>
                      <a:lnTo>
                        <a:pt x="332" y="690"/>
                      </a:lnTo>
                      <a:lnTo>
                        <a:pt x="328" y="689"/>
                      </a:lnTo>
                      <a:lnTo>
                        <a:pt x="325" y="689"/>
                      </a:lnTo>
                      <a:lnTo>
                        <a:pt x="320" y="691"/>
                      </a:lnTo>
                      <a:lnTo>
                        <a:pt x="314" y="694"/>
                      </a:lnTo>
                      <a:lnTo>
                        <a:pt x="311" y="695"/>
                      </a:lnTo>
                      <a:lnTo>
                        <a:pt x="309" y="695"/>
                      </a:lnTo>
                      <a:close/>
                      <a:moveTo>
                        <a:pt x="1123" y="106"/>
                      </a:moveTo>
                      <a:lnTo>
                        <a:pt x="1123" y="106"/>
                      </a:lnTo>
                      <a:lnTo>
                        <a:pt x="1144" y="113"/>
                      </a:lnTo>
                      <a:lnTo>
                        <a:pt x="1139" y="100"/>
                      </a:lnTo>
                      <a:lnTo>
                        <a:pt x="1131" y="99"/>
                      </a:lnTo>
                      <a:lnTo>
                        <a:pt x="1127" y="100"/>
                      </a:lnTo>
                      <a:lnTo>
                        <a:pt x="1124" y="101"/>
                      </a:lnTo>
                      <a:lnTo>
                        <a:pt x="1123" y="106"/>
                      </a:lnTo>
                      <a:close/>
                      <a:moveTo>
                        <a:pt x="1477" y="340"/>
                      </a:moveTo>
                      <a:lnTo>
                        <a:pt x="1477" y="340"/>
                      </a:lnTo>
                      <a:lnTo>
                        <a:pt x="1479" y="344"/>
                      </a:lnTo>
                      <a:lnTo>
                        <a:pt x="1481" y="347"/>
                      </a:lnTo>
                      <a:lnTo>
                        <a:pt x="1484" y="348"/>
                      </a:lnTo>
                      <a:lnTo>
                        <a:pt x="1487" y="349"/>
                      </a:lnTo>
                      <a:lnTo>
                        <a:pt x="1491" y="348"/>
                      </a:lnTo>
                      <a:lnTo>
                        <a:pt x="1495" y="347"/>
                      </a:lnTo>
                      <a:lnTo>
                        <a:pt x="1504" y="341"/>
                      </a:lnTo>
                      <a:lnTo>
                        <a:pt x="1477" y="340"/>
                      </a:lnTo>
                      <a:close/>
                      <a:moveTo>
                        <a:pt x="1135" y="1068"/>
                      </a:moveTo>
                      <a:lnTo>
                        <a:pt x="1135" y="1068"/>
                      </a:lnTo>
                      <a:lnTo>
                        <a:pt x="1145" y="1062"/>
                      </a:lnTo>
                      <a:lnTo>
                        <a:pt x="1135" y="1054"/>
                      </a:lnTo>
                      <a:lnTo>
                        <a:pt x="1121" y="1058"/>
                      </a:lnTo>
                      <a:lnTo>
                        <a:pt x="1135" y="1068"/>
                      </a:lnTo>
                      <a:close/>
                      <a:moveTo>
                        <a:pt x="1200" y="223"/>
                      </a:moveTo>
                      <a:lnTo>
                        <a:pt x="1200" y="223"/>
                      </a:lnTo>
                      <a:lnTo>
                        <a:pt x="1202" y="227"/>
                      </a:lnTo>
                      <a:lnTo>
                        <a:pt x="1205" y="229"/>
                      </a:lnTo>
                      <a:lnTo>
                        <a:pt x="1206" y="229"/>
                      </a:lnTo>
                      <a:lnTo>
                        <a:pt x="1210" y="229"/>
                      </a:lnTo>
                      <a:lnTo>
                        <a:pt x="1214" y="227"/>
                      </a:lnTo>
                      <a:lnTo>
                        <a:pt x="1218" y="223"/>
                      </a:lnTo>
                      <a:lnTo>
                        <a:pt x="1221" y="219"/>
                      </a:lnTo>
                      <a:lnTo>
                        <a:pt x="1224" y="214"/>
                      </a:lnTo>
                      <a:lnTo>
                        <a:pt x="1200" y="223"/>
                      </a:lnTo>
                      <a:close/>
                      <a:moveTo>
                        <a:pt x="1576" y="363"/>
                      </a:moveTo>
                      <a:lnTo>
                        <a:pt x="1576" y="363"/>
                      </a:lnTo>
                      <a:lnTo>
                        <a:pt x="1581" y="362"/>
                      </a:lnTo>
                      <a:lnTo>
                        <a:pt x="1584" y="360"/>
                      </a:lnTo>
                      <a:lnTo>
                        <a:pt x="1585" y="356"/>
                      </a:lnTo>
                      <a:lnTo>
                        <a:pt x="1587" y="347"/>
                      </a:lnTo>
                      <a:lnTo>
                        <a:pt x="1580" y="345"/>
                      </a:lnTo>
                      <a:lnTo>
                        <a:pt x="1576" y="363"/>
                      </a:lnTo>
                      <a:close/>
                      <a:moveTo>
                        <a:pt x="961" y="819"/>
                      </a:moveTo>
                      <a:lnTo>
                        <a:pt x="961" y="819"/>
                      </a:lnTo>
                      <a:lnTo>
                        <a:pt x="961" y="837"/>
                      </a:lnTo>
                      <a:lnTo>
                        <a:pt x="975" y="823"/>
                      </a:lnTo>
                      <a:lnTo>
                        <a:pt x="976" y="821"/>
                      </a:lnTo>
                      <a:lnTo>
                        <a:pt x="976" y="820"/>
                      </a:lnTo>
                      <a:lnTo>
                        <a:pt x="975" y="817"/>
                      </a:lnTo>
                      <a:lnTo>
                        <a:pt x="972" y="817"/>
                      </a:lnTo>
                      <a:lnTo>
                        <a:pt x="966" y="817"/>
                      </a:lnTo>
                      <a:lnTo>
                        <a:pt x="961" y="819"/>
                      </a:lnTo>
                      <a:close/>
                      <a:moveTo>
                        <a:pt x="975" y="712"/>
                      </a:moveTo>
                      <a:lnTo>
                        <a:pt x="975" y="712"/>
                      </a:lnTo>
                      <a:lnTo>
                        <a:pt x="969" y="720"/>
                      </a:lnTo>
                      <a:lnTo>
                        <a:pt x="964" y="729"/>
                      </a:lnTo>
                      <a:lnTo>
                        <a:pt x="982" y="726"/>
                      </a:lnTo>
                      <a:lnTo>
                        <a:pt x="982" y="722"/>
                      </a:lnTo>
                      <a:lnTo>
                        <a:pt x="982" y="718"/>
                      </a:lnTo>
                      <a:lnTo>
                        <a:pt x="980" y="715"/>
                      </a:lnTo>
                      <a:lnTo>
                        <a:pt x="975" y="712"/>
                      </a:lnTo>
                      <a:close/>
                      <a:moveTo>
                        <a:pt x="1133" y="272"/>
                      </a:moveTo>
                      <a:lnTo>
                        <a:pt x="1133" y="272"/>
                      </a:lnTo>
                      <a:lnTo>
                        <a:pt x="1131" y="270"/>
                      </a:lnTo>
                      <a:lnTo>
                        <a:pt x="1123" y="270"/>
                      </a:lnTo>
                      <a:lnTo>
                        <a:pt x="1123" y="287"/>
                      </a:lnTo>
                      <a:lnTo>
                        <a:pt x="1127" y="286"/>
                      </a:lnTo>
                      <a:lnTo>
                        <a:pt x="1128" y="284"/>
                      </a:lnTo>
                      <a:lnTo>
                        <a:pt x="1130" y="283"/>
                      </a:lnTo>
                      <a:lnTo>
                        <a:pt x="1131" y="280"/>
                      </a:lnTo>
                      <a:lnTo>
                        <a:pt x="1131" y="276"/>
                      </a:lnTo>
                      <a:lnTo>
                        <a:pt x="1133" y="273"/>
                      </a:lnTo>
                      <a:lnTo>
                        <a:pt x="1133" y="272"/>
                      </a:lnTo>
                      <a:close/>
                      <a:moveTo>
                        <a:pt x="1144" y="273"/>
                      </a:moveTo>
                      <a:lnTo>
                        <a:pt x="1144" y="273"/>
                      </a:lnTo>
                      <a:lnTo>
                        <a:pt x="1162" y="265"/>
                      </a:lnTo>
                      <a:lnTo>
                        <a:pt x="1156" y="257"/>
                      </a:lnTo>
                      <a:lnTo>
                        <a:pt x="1151" y="258"/>
                      </a:lnTo>
                      <a:lnTo>
                        <a:pt x="1148" y="262"/>
                      </a:lnTo>
                      <a:lnTo>
                        <a:pt x="1145" y="266"/>
                      </a:lnTo>
                      <a:lnTo>
                        <a:pt x="1144" y="273"/>
                      </a:lnTo>
                      <a:close/>
                      <a:moveTo>
                        <a:pt x="1195" y="291"/>
                      </a:moveTo>
                      <a:lnTo>
                        <a:pt x="1195" y="291"/>
                      </a:lnTo>
                      <a:lnTo>
                        <a:pt x="1205" y="280"/>
                      </a:lnTo>
                      <a:lnTo>
                        <a:pt x="1193" y="268"/>
                      </a:lnTo>
                      <a:lnTo>
                        <a:pt x="1191" y="269"/>
                      </a:lnTo>
                      <a:lnTo>
                        <a:pt x="1195" y="291"/>
                      </a:lnTo>
                      <a:close/>
                      <a:moveTo>
                        <a:pt x="1573" y="774"/>
                      </a:moveTo>
                      <a:lnTo>
                        <a:pt x="1573" y="774"/>
                      </a:lnTo>
                      <a:lnTo>
                        <a:pt x="1573" y="772"/>
                      </a:lnTo>
                      <a:lnTo>
                        <a:pt x="1553" y="769"/>
                      </a:lnTo>
                      <a:lnTo>
                        <a:pt x="1552" y="772"/>
                      </a:lnTo>
                      <a:lnTo>
                        <a:pt x="1562" y="783"/>
                      </a:lnTo>
                      <a:lnTo>
                        <a:pt x="1573" y="774"/>
                      </a:lnTo>
                      <a:close/>
                      <a:moveTo>
                        <a:pt x="1555" y="221"/>
                      </a:moveTo>
                      <a:lnTo>
                        <a:pt x="1555" y="221"/>
                      </a:lnTo>
                      <a:lnTo>
                        <a:pt x="1560" y="223"/>
                      </a:lnTo>
                      <a:lnTo>
                        <a:pt x="1564" y="225"/>
                      </a:lnTo>
                      <a:lnTo>
                        <a:pt x="1569" y="225"/>
                      </a:lnTo>
                      <a:lnTo>
                        <a:pt x="1573" y="223"/>
                      </a:lnTo>
                      <a:lnTo>
                        <a:pt x="1571" y="219"/>
                      </a:lnTo>
                      <a:lnTo>
                        <a:pt x="1570" y="216"/>
                      </a:lnTo>
                      <a:lnTo>
                        <a:pt x="1566" y="214"/>
                      </a:lnTo>
                      <a:lnTo>
                        <a:pt x="1562" y="212"/>
                      </a:lnTo>
                      <a:lnTo>
                        <a:pt x="1555" y="221"/>
                      </a:lnTo>
                      <a:close/>
                      <a:moveTo>
                        <a:pt x="1641" y="1114"/>
                      </a:moveTo>
                      <a:lnTo>
                        <a:pt x="1641" y="1114"/>
                      </a:lnTo>
                      <a:lnTo>
                        <a:pt x="1639" y="1104"/>
                      </a:lnTo>
                      <a:lnTo>
                        <a:pt x="1621" y="1108"/>
                      </a:lnTo>
                      <a:lnTo>
                        <a:pt x="1623" y="1112"/>
                      </a:lnTo>
                      <a:lnTo>
                        <a:pt x="1624" y="1114"/>
                      </a:lnTo>
                      <a:lnTo>
                        <a:pt x="1625" y="1115"/>
                      </a:lnTo>
                      <a:lnTo>
                        <a:pt x="1631" y="1115"/>
                      </a:lnTo>
                      <a:lnTo>
                        <a:pt x="1641" y="1114"/>
                      </a:lnTo>
                      <a:close/>
                      <a:moveTo>
                        <a:pt x="1650" y="456"/>
                      </a:moveTo>
                      <a:lnTo>
                        <a:pt x="1650" y="456"/>
                      </a:lnTo>
                      <a:lnTo>
                        <a:pt x="1652" y="450"/>
                      </a:lnTo>
                      <a:lnTo>
                        <a:pt x="1653" y="445"/>
                      </a:lnTo>
                      <a:lnTo>
                        <a:pt x="1653" y="439"/>
                      </a:lnTo>
                      <a:lnTo>
                        <a:pt x="1650" y="432"/>
                      </a:lnTo>
                      <a:lnTo>
                        <a:pt x="1648" y="439"/>
                      </a:lnTo>
                      <a:lnTo>
                        <a:pt x="1646" y="445"/>
                      </a:lnTo>
                      <a:lnTo>
                        <a:pt x="1646" y="450"/>
                      </a:lnTo>
                      <a:lnTo>
                        <a:pt x="1650" y="456"/>
                      </a:lnTo>
                      <a:close/>
                      <a:moveTo>
                        <a:pt x="1689" y="320"/>
                      </a:moveTo>
                      <a:lnTo>
                        <a:pt x="1689" y="320"/>
                      </a:lnTo>
                      <a:lnTo>
                        <a:pt x="1685" y="319"/>
                      </a:lnTo>
                      <a:lnTo>
                        <a:pt x="1679" y="320"/>
                      </a:lnTo>
                      <a:lnTo>
                        <a:pt x="1671" y="324"/>
                      </a:lnTo>
                      <a:lnTo>
                        <a:pt x="1678" y="337"/>
                      </a:lnTo>
                      <a:lnTo>
                        <a:pt x="1679" y="334"/>
                      </a:lnTo>
                      <a:lnTo>
                        <a:pt x="1681" y="333"/>
                      </a:lnTo>
                      <a:lnTo>
                        <a:pt x="1685" y="329"/>
                      </a:lnTo>
                      <a:lnTo>
                        <a:pt x="1689" y="326"/>
                      </a:lnTo>
                      <a:lnTo>
                        <a:pt x="1689" y="323"/>
                      </a:lnTo>
                      <a:lnTo>
                        <a:pt x="1689" y="320"/>
                      </a:lnTo>
                      <a:close/>
                      <a:moveTo>
                        <a:pt x="1686" y="403"/>
                      </a:moveTo>
                      <a:lnTo>
                        <a:pt x="1686" y="403"/>
                      </a:lnTo>
                      <a:lnTo>
                        <a:pt x="1689" y="407"/>
                      </a:lnTo>
                      <a:lnTo>
                        <a:pt x="1693" y="410"/>
                      </a:lnTo>
                      <a:lnTo>
                        <a:pt x="1697" y="410"/>
                      </a:lnTo>
                      <a:lnTo>
                        <a:pt x="1702" y="409"/>
                      </a:lnTo>
                      <a:lnTo>
                        <a:pt x="1706" y="407"/>
                      </a:lnTo>
                      <a:lnTo>
                        <a:pt x="1706" y="405"/>
                      </a:lnTo>
                      <a:lnTo>
                        <a:pt x="1706" y="402"/>
                      </a:lnTo>
                      <a:lnTo>
                        <a:pt x="1703" y="398"/>
                      </a:lnTo>
                      <a:lnTo>
                        <a:pt x="1686" y="403"/>
                      </a:lnTo>
                      <a:close/>
                      <a:moveTo>
                        <a:pt x="1743" y="675"/>
                      </a:moveTo>
                      <a:lnTo>
                        <a:pt x="1743" y="675"/>
                      </a:lnTo>
                      <a:lnTo>
                        <a:pt x="1736" y="677"/>
                      </a:lnTo>
                      <a:lnTo>
                        <a:pt x="1731" y="680"/>
                      </a:lnTo>
                      <a:lnTo>
                        <a:pt x="1729" y="683"/>
                      </a:lnTo>
                      <a:lnTo>
                        <a:pt x="1731" y="687"/>
                      </a:lnTo>
                      <a:lnTo>
                        <a:pt x="1733" y="689"/>
                      </a:lnTo>
                      <a:lnTo>
                        <a:pt x="1736" y="690"/>
                      </a:lnTo>
                      <a:lnTo>
                        <a:pt x="1739" y="690"/>
                      </a:lnTo>
                      <a:lnTo>
                        <a:pt x="1742" y="687"/>
                      </a:lnTo>
                      <a:lnTo>
                        <a:pt x="1743" y="682"/>
                      </a:lnTo>
                      <a:lnTo>
                        <a:pt x="1743" y="675"/>
                      </a:lnTo>
                      <a:close/>
                      <a:moveTo>
                        <a:pt x="1956" y="327"/>
                      </a:moveTo>
                      <a:lnTo>
                        <a:pt x="1956" y="327"/>
                      </a:lnTo>
                      <a:lnTo>
                        <a:pt x="1977" y="315"/>
                      </a:lnTo>
                      <a:lnTo>
                        <a:pt x="1965" y="313"/>
                      </a:lnTo>
                      <a:lnTo>
                        <a:pt x="1960" y="313"/>
                      </a:lnTo>
                      <a:lnTo>
                        <a:pt x="1958" y="313"/>
                      </a:lnTo>
                      <a:lnTo>
                        <a:pt x="1956" y="315"/>
                      </a:lnTo>
                      <a:lnTo>
                        <a:pt x="1956" y="317"/>
                      </a:lnTo>
                      <a:lnTo>
                        <a:pt x="1956" y="327"/>
                      </a:lnTo>
                      <a:close/>
                      <a:moveTo>
                        <a:pt x="167" y="305"/>
                      </a:moveTo>
                      <a:lnTo>
                        <a:pt x="167" y="305"/>
                      </a:lnTo>
                      <a:lnTo>
                        <a:pt x="174" y="305"/>
                      </a:lnTo>
                      <a:lnTo>
                        <a:pt x="180" y="305"/>
                      </a:lnTo>
                      <a:lnTo>
                        <a:pt x="185" y="304"/>
                      </a:lnTo>
                      <a:lnTo>
                        <a:pt x="192" y="304"/>
                      </a:lnTo>
                      <a:lnTo>
                        <a:pt x="192" y="301"/>
                      </a:lnTo>
                      <a:lnTo>
                        <a:pt x="191" y="298"/>
                      </a:lnTo>
                      <a:lnTo>
                        <a:pt x="190" y="297"/>
                      </a:lnTo>
                      <a:lnTo>
                        <a:pt x="188" y="297"/>
                      </a:lnTo>
                      <a:lnTo>
                        <a:pt x="183" y="297"/>
                      </a:lnTo>
                      <a:lnTo>
                        <a:pt x="181" y="295"/>
                      </a:lnTo>
                      <a:lnTo>
                        <a:pt x="180" y="294"/>
                      </a:lnTo>
                      <a:lnTo>
                        <a:pt x="167" y="305"/>
                      </a:lnTo>
                      <a:close/>
                      <a:moveTo>
                        <a:pt x="565" y="689"/>
                      </a:moveTo>
                      <a:lnTo>
                        <a:pt x="565" y="689"/>
                      </a:lnTo>
                      <a:lnTo>
                        <a:pt x="559" y="684"/>
                      </a:lnTo>
                      <a:lnTo>
                        <a:pt x="554" y="682"/>
                      </a:lnTo>
                      <a:lnTo>
                        <a:pt x="547" y="682"/>
                      </a:lnTo>
                      <a:lnTo>
                        <a:pt x="540" y="684"/>
                      </a:lnTo>
                      <a:lnTo>
                        <a:pt x="544" y="687"/>
                      </a:lnTo>
                      <a:lnTo>
                        <a:pt x="548" y="689"/>
                      </a:lnTo>
                      <a:lnTo>
                        <a:pt x="554" y="689"/>
                      </a:lnTo>
                      <a:lnTo>
                        <a:pt x="565" y="689"/>
                      </a:lnTo>
                      <a:close/>
                      <a:moveTo>
                        <a:pt x="629" y="1071"/>
                      </a:moveTo>
                      <a:lnTo>
                        <a:pt x="629" y="1071"/>
                      </a:lnTo>
                      <a:lnTo>
                        <a:pt x="649" y="1082"/>
                      </a:lnTo>
                      <a:lnTo>
                        <a:pt x="648" y="1071"/>
                      </a:lnTo>
                      <a:lnTo>
                        <a:pt x="648" y="1068"/>
                      </a:lnTo>
                      <a:lnTo>
                        <a:pt x="647" y="1067"/>
                      </a:lnTo>
                      <a:lnTo>
                        <a:pt x="644" y="1067"/>
                      </a:lnTo>
                      <a:lnTo>
                        <a:pt x="640" y="1067"/>
                      </a:lnTo>
                      <a:lnTo>
                        <a:pt x="629" y="1071"/>
                      </a:lnTo>
                      <a:close/>
                      <a:moveTo>
                        <a:pt x="1405" y="1096"/>
                      </a:moveTo>
                      <a:lnTo>
                        <a:pt x="1405" y="1096"/>
                      </a:lnTo>
                      <a:lnTo>
                        <a:pt x="1387" y="1101"/>
                      </a:lnTo>
                      <a:lnTo>
                        <a:pt x="1394" y="1109"/>
                      </a:lnTo>
                      <a:lnTo>
                        <a:pt x="1398" y="1108"/>
                      </a:lnTo>
                      <a:lnTo>
                        <a:pt x="1403" y="1105"/>
                      </a:lnTo>
                      <a:lnTo>
                        <a:pt x="1405" y="1104"/>
                      </a:lnTo>
                      <a:lnTo>
                        <a:pt x="1405" y="1103"/>
                      </a:lnTo>
                      <a:lnTo>
                        <a:pt x="1405" y="1100"/>
                      </a:lnTo>
                      <a:lnTo>
                        <a:pt x="1405" y="1096"/>
                      </a:lnTo>
                      <a:close/>
                      <a:moveTo>
                        <a:pt x="1106" y="889"/>
                      </a:moveTo>
                      <a:lnTo>
                        <a:pt x="1106" y="889"/>
                      </a:lnTo>
                      <a:lnTo>
                        <a:pt x="1103" y="892"/>
                      </a:lnTo>
                      <a:lnTo>
                        <a:pt x="1103" y="893"/>
                      </a:lnTo>
                      <a:lnTo>
                        <a:pt x="1105" y="898"/>
                      </a:lnTo>
                      <a:lnTo>
                        <a:pt x="1106" y="900"/>
                      </a:lnTo>
                      <a:lnTo>
                        <a:pt x="1108" y="902"/>
                      </a:lnTo>
                      <a:lnTo>
                        <a:pt x="1110" y="902"/>
                      </a:lnTo>
                      <a:lnTo>
                        <a:pt x="1112" y="902"/>
                      </a:lnTo>
                      <a:lnTo>
                        <a:pt x="1116" y="898"/>
                      </a:lnTo>
                      <a:lnTo>
                        <a:pt x="1119" y="895"/>
                      </a:lnTo>
                      <a:lnTo>
                        <a:pt x="1124" y="891"/>
                      </a:lnTo>
                      <a:lnTo>
                        <a:pt x="1106" y="889"/>
                      </a:lnTo>
                      <a:close/>
                      <a:moveTo>
                        <a:pt x="1408" y="250"/>
                      </a:moveTo>
                      <a:lnTo>
                        <a:pt x="1408" y="250"/>
                      </a:lnTo>
                      <a:lnTo>
                        <a:pt x="1429" y="241"/>
                      </a:lnTo>
                      <a:lnTo>
                        <a:pt x="1426" y="237"/>
                      </a:lnTo>
                      <a:lnTo>
                        <a:pt x="1423" y="236"/>
                      </a:lnTo>
                      <a:lnTo>
                        <a:pt x="1419" y="236"/>
                      </a:lnTo>
                      <a:lnTo>
                        <a:pt x="1418" y="237"/>
                      </a:lnTo>
                      <a:lnTo>
                        <a:pt x="1414" y="240"/>
                      </a:lnTo>
                      <a:lnTo>
                        <a:pt x="1409" y="241"/>
                      </a:lnTo>
                      <a:lnTo>
                        <a:pt x="1408" y="243"/>
                      </a:lnTo>
                      <a:lnTo>
                        <a:pt x="1407" y="244"/>
                      </a:lnTo>
                      <a:lnTo>
                        <a:pt x="1407" y="247"/>
                      </a:lnTo>
                      <a:lnTo>
                        <a:pt x="1408" y="250"/>
                      </a:lnTo>
                      <a:close/>
                      <a:moveTo>
                        <a:pt x="975" y="167"/>
                      </a:moveTo>
                      <a:lnTo>
                        <a:pt x="975" y="167"/>
                      </a:lnTo>
                      <a:lnTo>
                        <a:pt x="968" y="165"/>
                      </a:lnTo>
                      <a:lnTo>
                        <a:pt x="964" y="165"/>
                      </a:lnTo>
                      <a:lnTo>
                        <a:pt x="962" y="167"/>
                      </a:lnTo>
                      <a:lnTo>
                        <a:pt x="958" y="169"/>
                      </a:lnTo>
                      <a:lnTo>
                        <a:pt x="957" y="173"/>
                      </a:lnTo>
                      <a:lnTo>
                        <a:pt x="958" y="183"/>
                      </a:lnTo>
                      <a:lnTo>
                        <a:pt x="975" y="167"/>
                      </a:lnTo>
                      <a:close/>
                      <a:moveTo>
                        <a:pt x="1027" y="1103"/>
                      </a:moveTo>
                      <a:lnTo>
                        <a:pt x="1027" y="1103"/>
                      </a:lnTo>
                      <a:lnTo>
                        <a:pt x="1033" y="1115"/>
                      </a:lnTo>
                      <a:lnTo>
                        <a:pt x="1049" y="1109"/>
                      </a:lnTo>
                      <a:lnTo>
                        <a:pt x="1049" y="1107"/>
                      </a:lnTo>
                      <a:lnTo>
                        <a:pt x="1027" y="1103"/>
                      </a:lnTo>
                      <a:close/>
                      <a:moveTo>
                        <a:pt x="648" y="824"/>
                      </a:moveTo>
                      <a:lnTo>
                        <a:pt x="648" y="824"/>
                      </a:lnTo>
                      <a:lnTo>
                        <a:pt x="648" y="817"/>
                      </a:lnTo>
                      <a:lnTo>
                        <a:pt x="647" y="813"/>
                      </a:lnTo>
                      <a:lnTo>
                        <a:pt x="642" y="812"/>
                      </a:lnTo>
                      <a:lnTo>
                        <a:pt x="637" y="812"/>
                      </a:lnTo>
                      <a:lnTo>
                        <a:pt x="640" y="828"/>
                      </a:lnTo>
                      <a:lnTo>
                        <a:pt x="648" y="824"/>
                      </a:lnTo>
                      <a:close/>
                      <a:moveTo>
                        <a:pt x="1223" y="488"/>
                      </a:moveTo>
                      <a:lnTo>
                        <a:pt x="1223" y="488"/>
                      </a:lnTo>
                      <a:lnTo>
                        <a:pt x="1224" y="492"/>
                      </a:lnTo>
                      <a:lnTo>
                        <a:pt x="1227" y="496"/>
                      </a:lnTo>
                      <a:lnTo>
                        <a:pt x="1229" y="497"/>
                      </a:lnTo>
                      <a:lnTo>
                        <a:pt x="1234" y="497"/>
                      </a:lnTo>
                      <a:lnTo>
                        <a:pt x="1236" y="495"/>
                      </a:lnTo>
                      <a:lnTo>
                        <a:pt x="1238" y="492"/>
                      </a:lnTo>
                      <a:lnTo>
                        <a:pt x="1238" y="489"/>
                      </a:lnTo>
                      <a:lnTo>
                        <a:pt x="1235" y="488"/>
                      </a:lnTo>
                      <a:lnTo>
                        <a:pt x="1229" y="486"/>
                      </a:lnTo>
                      <a:lnTo>
                        <a:pt x="1223" y="488"/>
                      </a:lnTo>
                      <a:close/>
                      <a:moveTo>
                        <a:pt x="1754" y="333"/>
                      </a:moveTo>
                      <a:lnTo>
                        <a:pt x="1754" y="333"/>
                      </a:lnTo>
                      <a:lnTo>
                        <a:pt x="1769" y="335"/>
                      </a:lnTo>
                      <a:lnTo>
                        <a:pt x="1771" y="331"/>
                      </a:lnTo>
                      <a:lnTo>
                        <a:pt x="1772" y="327"/>
                      </a:lnTo>
                      <a:lnTo>
                        <a:pt x="1771" y="324"/>
                      </a:lnTo>
                      <a:lnTo>
                        <a:pt x="1768" y="322"/>
                      </a:lnTo>
                      <a:lnTo>
                        <a:pt x="1765" y="322"/>
                      </a:lnTo>
                      <a:lnTo>
                        <a:pt x="1762" y="324"/>
                      </a:lnTo>
                      <a:lnTo>
                        <a:pt x="1754" y="333"/>
                      </a:lnTo>
                      <a:close/>
                      <a:moveTo>
                        <a:pt x="604" y="1036"/>
                      </a:moveTo>
                      <a:lnTo>
                        <a:pt x="604" y="1036"/>
                      </a:lnTo>
                      <a:lnTo>
                        <a:pt x="608" y="1037"/>
                      </a:lnTo>
                      <a:lnTo>
                        <a:pt x="612" y="1035"/>
                      </a:lnTo>
                      <a:lnTo>
                        <a:pt x="615" y="1032"/>
                      </a:lnTo>
                      <a:lnTo>
                        <a:pt x="615" y="1031"/>
                      </a:lnTo>
                      <a:lnTo>
                        <a:pt x="615" y="1028"/>
                      </a:lnTo>
                      <a:lnTo>
                        <a:pt x="612" y="1025"/>
                      </a:lnTo>
                      <a:lnTo>
                        <a:pt x="609" y="1024"/>
                      </a:lnTo>
                      <a:lnTo>
                        <a:pt x="604" y="1022"/>
                      </a:lnTo>
                      <a:lnTo>
                        <a:pt x="604" y="1036"/>
                      </a:lnTo>
                      <a:close/>
                      <a:moveTo>
                        <a:pt x="1999" y="311"/>
                      </a:moveTo>
                      <a:lnTo>
                        <a:pt x="1999" y="311"/>
                      </a:lnTo>
                      <a:lnTo>
                        <a:pt x="1992" y="308"/>
                      </a:lnTo>
                      <a:lnTo>
                        <a:pt x="1987" y="308"/>
                      </a:lnTo>
                      <a:lnTo>
                        <a:pt x="1984" y="311"/>
                      </a:lnTo>
                      <a:lnTo>
                        <a:pt x="1978" y="316"/>
                      </a:lnTo>
                      <a:lnTo>
                        <a:pt x="1985" y="319"/>
                      </a:lnTo>
                      <a:lnTo>
                        <a:pt x="1991" y="317"/>
                      </a:lnTo>
                      <a:lnTo>
                        <a:pt x="1995" y="315"/>
                      </a:lnTo>
                      <a:lnTo>
                        <a:pt x="1999" y="311"/>
                      </a:lnTo>
                      <a:close/>
                      <a:moveTo>
                        <a:pt x="1313" y="932"/>
                      </a:moveTo>
                      <a:lnTo>
                        <a:pt x="1313" y="932"/>
                      </a:lnTo>
                      <a:lnTo>
                        <a:pt x="1318" y="917"/>
                      </a:lnTo>
                      <a:lnTo>
                        <a:pt x="1314" y="918"/>
                      </a:lnTo>
                      <a:lnTo>
                        <a:pt x="1311" y="918"/>
                      </a:lnTo>
                      <a:lnTo>
                        <a:pt x="1307" y="923"/>
                      </a:lnTo>
                      <a:lnTo>
                        <a:pt x="1303" y="927"/>
                      </a:lnTo>
                      <a:lnTo>
                        <a:pt x="1299" y="931"/>
                      </a:lnTo>
                      <a:lnTo>
                        <a:pt x="1313" y="932"/>
                      </a:lnTo>
                      <a:close/>
                      <a:moveTo>
                        <a:pt x="863" y="421"/>
                      </a:moveTo>
                      <a:lnTo>
                        <a:pt x="863" y="421"/>
                      </a:lnTo>
                      <a:lnTo>
                        <a:pt x="881" y="412"/>
                      </a:lnTo>
                      <a:lnTo>
                        <a:pt x="876" y="410"/>
                      </a:lnTo>
                      <a:lnTo>
                        <a:pt x="874" y="407"/>
                      </a:lnTo>
                      <a:lnTo>
                        <a:pt x="871" y="405"/>
                      </a:lnTo>
                      <a:lnTo>
                        <a:pt x="865" y="405"/>
                      </a:lnTo>
                      <a:lnTo>
                        <a:pt x="863" y="421"/>
                      </a:lnTo>
                      <a:close/>
                      <a:moveTo>
                        <a:pt x="179" y="507"/>
                      </a:moveTo>
                      <a:lnTo>
                        <a:pt x="179" y="507"/>
                      </a:lnTo>
                      <a:lnTo>
                        <a:pt x="198" y="503"/>
                      </a:lnTo>
                      <a:lnTo>
                        <a:pt x="197" y="502"/>
                      </a:lnTo>
                      <a:lnTo>
                        <a:pt x="179" y="495"/>
                      </a:lnTo>
                      <a:lnTo>
                        <a:pt x="179" y="507"/>
                      </a:lnTo>
                      <a:close/>
                      <a:moveTo>
                        <a:pt x="1606" y="323"/>
                      </a:moveTo>
                      <a:lnTo>
                        <a:pt x="1606" y="323"/>
                      </a:lnTo>
                      <a:lnTo>
                        <a:pt x="1594" y="322"/>
                      </a:lnTo>
                      <a:lnTo>
                        <a:pt x="1592" y="327"/>
                      </a:lnTo>
                      <a:lnTo>
                        <a:pt x="1595" y="331"/>
                      </a:lnTo>
                      <a:lnTo>
                        <a:pt x="1598" y="334"/>
                      </a:lnTo>
                      <a:lnTo>
                        <a:pt x="1603" y="335"/>
                      </a:lnTo>
                      <a:lnTo>
                        <a:pt x="1606" y="323"/>
                      </a:lnTo>
                      <a:close/>
                      <a:moveTo>
                        <a:pt x="1198" y="198"/>
                      </a:moveTo>
                      <a:lnTo>
                        <a:pt x="1198" y="198"/>
                      </a:lnTo>
                      <a:lnTo>
                        <a:pt x="1203" y="200"/>
                      </a:lnTo>
                      <a:lnTo>
                        <a:pt x="1209" y="200"/>
                      </a:lnTo>
                      <a:lnTo>
                        <a:pt x="1213" y="197"/>
                      </a:lnTo>
                      <a:lnTo>
                        <a:pt x="1217" y="193"/>
                      </a:lnTo>
                      <a:lnTo>
                        <a:pt x="1202" y="185"/>
                      </a:lnTo>
                      <a:lnTo>
                        <a:pt x="1198" y="198"/>
                      </a:lnTo>
                      <a:close/>
                      <a:moveTo>
                        <a:pt x="172" y="409"/>
                      </a:moveTo>
                      <a:lnTo>
                        <a:pt x="172" y="409"/>
                      </a:lnTo>
                      <a:lnTo>
                        <a:pt x="166" y="409"/>
                      </a:lnTo>
                      <a:lnTo>
                        <a:pt x="162" y="410"/>
                      </a:lnTo>
                      <a:lnTo>
                        <a:pt x="158" y="412"/>
                      </a:lnTo>
                      <a:lnTo>
                        <a:pt x="155" y="416"/>
                      </a:lnTo>
                      <a:lnTo>
                        <a:pt x="154" y="419"/>
                      </a:lnTo>
                      <a:lnTo>
                        <a:pt x="155" y="420"/>
                      </a:lnTo>
                      <a:lnTo>
                        <a:pt x="158" y="421"/>
                      </a:lnTo>
                      <a:lnTo>
                        <a:pt x="161" y="421"/>
                      </a:lnTo>
                      <a:lnTo>
                        <a:pt x="167" y="416"/>
                      </a:lnTo>
                      <a:lnTo>
                        <a:pt x="170" y="413"/>
                      </a:lnTo>
                      <a:lnTo>
                        <a:pt x="172" y="409"/>
                      </a:lnTo>
                      <a:close/>
                      <a:moveTo>
                        <a:pt x="1508" y="1008"/>
                      </a:moveTo>
                      <a:lnTo>
                        <a:pt x="1508" y="1008"/>
                      </a:lnTo>
                      <a:lnTo>
                        <a:pt x="1522" y="1001"/>
                      </a:lnTo>
                      <a:lnTo>
                        <a:pt x="1517" y="999"/>
                      </a:lnTo>
                      <a:lnTo>
                        <a:pt x="1513" y="997"/>
                      </a:lnTo>
                      <a:lnTo>
                        <a:pt x="1509" y="997"/>
                      </a:lnTo>
                      <a:lnTo>
                        <a:pt x="1506" y="999"/>
                      </a:lnTo>
                      <a:lnTo>
                        <a:pt x="1504" y="1000"/>
                      </a:lnTo>
                      <a:lnTo>
                        <a:pt x="1504" y="1003"/>
                      </a:lnTo>
                      <a:lnTo>
                        <a:pt x="1504" y="1006"/>
                      </a:lnTo>
                      <a:lnTo>
                        <a:pt x="1508" y="1008"/>
                      </a:lnTo>
                      <a:close/>
                      <a:moveTo>
                        <a:pt x="1479" y="1061"/>
                      </a:moveTo>
                      <a:lnTo>
                        <a:pt x="1479" y="1061"/>
                      </a:lnTo>
                      <a:lnTo>
                        <a:pt x="1474" y="1062"/>
                      </a:lnTo>
                      <a:lnTo>
                        <a:pt x="1472" y="1064"/>
                      </a:lnTo>
                      <a:lnTo>
                        <a:pt x="1469" y="1067"/>
                      </a:lnTo>
                      <a:lnTo>
                        <a:pt x="1466" y="1072"/>
                      </a:lnTo>
                      <a:lnTo>
                        <a:pt x="1463" y="1073"/>
                      </a:lnTo>
                      <a:lnTo>
                        <a:pt x="1462" y="1075"/>
                      </a:lnTo>
                      <a:lnTo>
                        <a:pt x="1466" y="1078"/>
                      </a:lnTo>
                      <a:lnTo>
                        <a:pt x="1469" y="1078"/>
                      </a:lnTo>
                      <a:lnTo>
                        <a:pt x="1470" y="1076"/>
                      </a:lnTo>
                      <a:lnTo>
                        <a:pt x="1474" y="1072"/>
                      </a:lnTo>
                      <a:lnTo>
                        <a:pt x="1479" y="1061"/>
                      </a:lnTo>
                      <a:close/>
                      <a:moveTo>
                        <a:pt x="177" y="574"/>
                      </a:moveTo>
                      <a:lnTo>
                        <a:pt x="177" y="574"/>
                      </a:lnTo>
                      <a:lnTo>
                        <a:pt x="184" y="571"/>
                      </a:lnTo>
                      <a:lnTo>
                        <a:pt x="188" y="567"/>
                      </a:lnTo>
                      <a:lnTo>
                        <a:pt x="194" y="557"/>
                      </a:lnTo>
                      <a:lnTo>
                        <a:pt x="185" y="558"/>
                      </a:lnTo>
                      <a:lnTo>
                        <a:pt x="180" y="561"/>
                      </a:lnTo>
                      <a:lnTo>
                        <a:pt x="177" y="565"/>
                      </a:lnTo>
                      <a:lnTo>
                        <a:pt x="177" y="574"/>
                      </a:lnTo>
                      <a:close/>
                      <a:moveTo>
                        <a:pt x="1001" y="574"/>
                      </a:moveTo>
                      <a:lnTo>
                        <a:pt x="1001" y="574"/>
                      </a:lnTo>
                      <a:lnTo>
                        <a:pt x="1005" y="569"/>
                      </a:lnTo>
                      <a:lnTo>
                        <a:pt x="1007" y="567"/>
                      </a:lnTo>
                      <a:lnTo>
                        <a:pt x="1005" y="564"/>
                      </a:lnTo>
                      <a:lnTo>
                        <a:pt x="1002" y="561"/>
                      </a:lnTo>
                      <a:lnTo>
                        <a:pt x="997" y="561"/>
                      </a:lnTo>
                      <a:lnTo>
                        <a:pt x="995" y="561"/>
                      </a:lnTo>
                      <a:lnTo>
                        <a:pt x="993" y="563"/>
                      </a:lnTo>
                      <a:lnTo>
                        <a:pt x="991" y="567"/>
                      </a:lnTo>
                      <a:lnTo>
                        <a:pt x="993" y="569"/>
                      </a:lnTo>
                      <a:lnTo>
                        <a:pt x="997" y="572"/>
                      </a:lnTo>
                      <a:lnTo>
                        <a:pt x="1001" y="574"/>
                      </a:lnTo>
                      <a:close/>
                      <a:moveTo>
                        <a:pt x="206" y="856"/>
                      </a:moveTo>
                      <a:lnTo>
                        <a:pt x="206" y="856"/>
                      </a:lnTo>
                      <a:lnTo>
                        <a:pt x="203" y="864"/>
                      </a:lnTo>
                      <a:lnTo>
                        <a:pt x="224" y="867"/>
                      </a:lnTo>
                      <a:lnTo>
                        <a:pt x="227" y="867"/>
                      </a:lnTo>
                      <a:lnTo>
                        <a:pt x="228" y="866"/>
                      </a:lnTo>
                      <a:lnTo>
                        <a:pt x="230" y="864"/>
                      </a:lnTo>
                      <a:lnTo>
                        <a:pt x="228" y="862"/>
                      </a:lnTo>
                      <a:lnTo>
                        <a:pt x="206" y="856"/>
                      </a:lnTo>
                      <a:close/>
                      <a:moveTo>
                        <a:pt x="213" y="808"/>
                      </a:moveTo>
                      <a:lnTo>
                        <a:pt x="213" y="808"/>
                      </a:lnTo>
                      <a:lnTo>
                        <a:pt x="220" y="806"/>
                      </a:lnTo>
                      <a:lnTo>
                        <a:pt x="224" y="803"/>
                      </a:lnTo>
                      <a:lnTo>
                        <a:pt x="226" y="798"/>
                      </a:lnTo>
                      <a:lnTo>
                        <a:pt x="224" y="792"/>
                      </a:lnTo>
                      <a:lnTo>
                        <a:pt x="220" y="795"/>
                      </a:lnTo>
                      <a:lnTo>
                        <a:pt x="216" y="798"/>
                      </a:lnTo>
                      <a:lnTo>
                        <a:pt x="215" y="802"/>
                      </a:lnTo>
                      <a:lnTo>
                        <a:pt x="213" y="808"/>
                      </a:lnTo>
                      <a:close/>
                      <a:moveTo>
                        <a:pt x="1401" y="884"/>
                      </a:moveTo>
                      <a:lnTo>
                        <a:pt x="1401" y="884"/>
                      </a:lnTo>
                      <a:lnTo>
                        <a:pt x="1407" y="884"/>
                      </a:lnTo>
                      <a:lnTo>
                        <a:pt x="1411" y="885"/>
                      </a:lnTo>
                      <a:lnTo>
                        <a:pt x="1415" y="884"/>
                      </a:lnTo>
                      <a:lnTo>
                        <a:pt x="1418" y="881"/>
                      </a:lnTo>
                      <a:lnTo>
                        <a:pt x="1418" y="877"/>
                      </a:lnTo>
                      <a:lnTo>
                        <a:pt x="1415" y="874"/>
                      </a:lnTo>
                      <a:lnTo>
                        <a:pt x="1407" y="873"/>
                      </a:lnTo>
                      <a:lnTo>
                        <a:pt x="1401" y="884"/>
                      </a:lnTo>
                      <a:close/>
                      <a:moveTo>
                        <a:pt x="1227" y="204"/>
                      </a:moveTo>
                      <a:lnTo>
                        <a:pt x="1227" y="204"/>
                      </a:lnTo>
                      <a:lnTo>
                        <a:pt x="1231" y="204"/>
                      </a:lnTo>
                      <a:lnTo>
                        <a:pt x="1236" y="205"/>
                      </a:lnTo>
                      <a:lnTo>
                        <a:pt x="1239" y="204"/>
                      </a:lnTo>
                      <a:lnTo>
                        <a:pt x="1241" y="204"/>
                      </a:lnTo>
                      <a:lnTo>
                        <a:pt x="1242" y="201"/>
                      </a:lnTo>
                      <a:lnTo>
                        <a:pt x="1242" y="198"/>
                      </a:lnTo>
                      <a:lnTo>
                        <a:pt x="1241" y="196"/>
                      </a:lnTo>
                      <a:lnTo>
                        <a:pt x="1238" y="196"/>
                      </a:lnTo>
                      <a:lnTo>
                        <a:pt x="1235" y="194"/>
                      </a:lnTo>
                      <a:lnTo>
                        <a:pt x="1229" y="194"/>
                      </a:lnTo>
                      <a:lnTo>
                        <a:pt x="1227" y="197"/>
                      </a:lnTo>
                      <a:lnTo>
                        <a:pt x="1227" y="200"/>
                      </a:lnTo>
                      <a:lnTo>
                        <a:pt x="1227" y="204"/>
                      </a:lnTo>
                      <a:close/>
                      <a:moveTo>
                        <a:pt x="1234" y="471"/>
                      </a:moveTo>
                      <a:lnTo>
                        <a:pt x="1234" y="471"/>
                      </a:lnTo>
                      <a:lnTo>
                        <a:pt x="1234" y="478"/>
                      </a:lnTo>
                      <a:lnTo>
                        <a:pt x="1234" y="481"/>
                      </a:lnTo>
                      <a:lnTo>
                        <a:pt x="1235" y="482"/>
                      </a:lnTo>
                      <a:lnTo>
                        <a:pt x="1239" y="482"/>
                      </a:lnTo>
                      <a:lnTo>
                        <a:pt x="1249" y="482"/>
                      </a:lnTo>
                      <a:lnTo>
                        <a:pt x="1246" y="478"/>
                      </a:lnTo>
                      <a:lnTo>
                        <a:pt x="1245" y="474"/>
                      </a:lnTo>
                      <a:lnTo>
                        <a:pt x="1241" y="471"/>
                      </a:lnTo>
                      <a:lnTo>
                        <a:pt x="1234" y="471"/>
                      </a:lnTo>
                      <a:close/>
                      <a:moveTo>
                        <a:pt x="597" y="308"/>
                      </a:moveTo>
                      <a:lnTo>
                        <a:pt x="597" y="308"/>
                      </a:lnTo>
                      <a:lnTo>
                        <a:pt x="597" y="305"/>
                      </a:lnTo>
                      <a:lnTo>
                        <a:pt x="591" y="302"/>
                      </a:lnTo>
                      <a:lnTo>
                        <a:pt x="584" y="299"/>
                      </a:lnTo>
                      <a:lnTo>
                        <a:pt x="579" y="299"/>
                      </a:lnTo>
                      <a:lnTo>
                        <a:pt x="575" y="301"/>
                      </a:lnTo>
                      <a:lnTo>
                        <a:pt x="575" y="302"/>
                      </a:lnTo>
                      <a:lnTo>
                        <a:pt x="575" y="304"/>
                      </a:lnTo>
                      <a:lnTo>
                        <a:pt x="575" y="308"/>
                      </a:lnTo>
                      <a:lnTo>
                        <a:pt x="597" y="308"/>
                      </a:lnTo>
                      <a:close/>
                      <a:moveTo>
                        <a:pt x="846" y="758"/>
                      </a:moveTo>
                      <a:lnTo>
                        <a:pt x="846" y="758"/>
                      </a:lnTo>
                      <a:lnTo>
                        <a:pt x="853" y="763"/>
                      </a:lnTo>
                      <a:lnTo>
                        <a:pt x="857" y="766"/>
                      </a:lnTo>
                      <a:lnTo>
                        <a:pt x="863" y="765"/>
                      </a:lnTo>
                      <a:lnTo>
                        <a:pt x="869" y="759"/>
                      </a:lnTo>
                      <a:lnTo>
                        <a:pt x="858" y="758"/>
                      </a:lnTo>
                      <a:lnTo>
                        <a:pt x="853" y="756"/>
                      </a:lnTo>
                      <a:lnTo>
                        <a:pt x="846" y="758"/>
                      </a:lnTo>
                      <a:close/>
                      <a:moveTo>
                        <a:pt x="814" y="1008"/>
                      </a:moveTo>
                      <a:lnTo>
                        <a:pt x="814" y="1008"/>
                      </a:lnTo>
                      <a:lnTo>
                        <a:pt x="820" y="1008"/>
                      </a:lnTo>
                      <a:lnTo>
                        <a:pt x="824" y="1008"/>
                      </a:lnTo>
                      <a:lnTo>
                        <a:pt x="827" y="1006"/>
                      </a:lnTo>
                      <a:lnTo>
                        <a:pt x="828" y="1000"/>
                      </a:lnTo>
                      <a:lnTo>
                        <a:pt x="821" y="999"/>
                      </a:lnTo>
                      <a:lnTo>
                        <a:pt x="817" y="999"/>
                      </a:lnTo>
                      <a:lnTo>
                        <a:pt x="815" y="1003"/>
                      </a:lnTo>
                      <a:lnTo>
                        <a:pt x="814" y="1008"/>
                      </a:lnTo>
                      <a:close/>
                      <a:moveTo>
                        <a:pt x="714" y="1062"/>
                      </a:moveTo>
                      <a:lnTo>
                        <a:pt x="714" y="1062"/>
                      </a:lnTo>
                      <a:lnTo>
                        <a:pt x="723" y="1049"/>
                      </a:lnTo>
                      <a:lnTo>
                        <a:pt x="713" y="1046"/>
                      </a:lnTo>
                      <a:lnTo>
                        <a:pt x="706" y="1047"/>
                      </a:lnTo>
                      <a:lnTo>
                        <a:pt x="714" y="1062"/>
                      </a:lnTo>
                      <a:close/>
                      <a:moveTo>
                        <a:pt x="933" y="284"/>
                      </a:moveTo>
                      <a:lnTo>
                        <a:pt x="933" y="284"/>
                      </a:lnTo>
                      <a:lnTo>
                        <a:pt x="940" y="288"/>
                      </a:lnTo>
                      <a:lnTo>
                        <a:pt x="946" y="291"/>
                      </a:lnTo>
                      <a:lnTo>
                        <a:pt x="950" y="290"/>
                      </a:lnTo>
                      <a:lnTo>
                        <a:pt x="955" y="286"/>
                      </a:lnTo>
                      <a:lnTo>
                        <a:pt x="950" y="283"/>
                      </a:lnTo>
                      <a:lnTo>
                        <a:pt x="946" y="281"/>
                      </a:lnTo>
                      <a:lnTo>
                        <a:pt x="939" y="281"/>
                      </a:lnTo>
                      <a:lnTo>
                        <a:pt x="933" y="284"/>
                      </a:lnTo>
                      <a:close/>
                      <a:moveTo>
                        <a:pt x="213" y="547"/>
                      </a:moveTo>
                      <a:lnTo>
                        <a:pt x="213" y="547"/>
                      </a:lnTo>
                      <a:lnTo>
                        <a:pt x="217" y="551"/>
                      </a:lnTo>
                      <a:lnTo>
                        <a:pt x="221" y="551"/>
                      </a:lnTo>
                      <a:lnTo>
                        <a:pt x="226" y="551"/>
                      </a:lnTo>
                      <a:lnTo>
                        <a:pt x="228" y="550"/>
                      </a:lnTo>
                      <a:lnTo>
                        <a:pt x="233" y="547"/>
                      </a:lnTo>
                      <a:lnTo>
                        <a:pt x="234" y="545"/>
                      </a:lnTo>
                      <a:lnTo>
                        <a:pt x="233" y="542"/>
                      </a:lnTo>
                      <a:lnTo>
                        <a:pt x="233" y="539"/>
                      </a:lnTo>
                      <a:lnTo>
                        <a:pt x="213" y="547"/>
                      </a:lnTo>
                      <a:close/>
                      <a:moveTo>
                        <a:pt x="262" y="1031"/>
                      </a:moveTo>
                      <a:lnTo>
                        <a:pt x="262" y="1031"/>
                      </a:lnTo>
                      <a:lnTo>
                        <a:pt x="244" y="1040"/>
                      </a:lnTo>
                      <a:lnTo>
                        <a:pt x="252" y="1042"/>
                      </a:lnTo>
                      <a:lnTo>
                        <a:pt x="257" y="1042"/>
                      </a:lnTo>
                      <a:lnTo>
                        <a:pt x="263" y="1040"/>
                      </a:lnTo>
                      <a:lnTo>
                        <a:pt x="267" y="1037"/>
                      </a:lnTo>
                      <a:lnTo>
                        <a:pt x="262" y="1031"/>
                      </a:lnTo>
                      <a:close/>
                      <a:moveTo>
                        <a:pt x="1217" y="989"/>
                      </a:moveTo>
                      <a:lnTo>
                        <a:pt x="1217" y="989"/>
                      </a:lnTo>
                      <a:lnTo>
                        <a:pt x="1224" y="995"/>
                      </a:lnTo>
                      <a:lnTo>
                        <a:pt x="1227" y="996"/>
                      </a:lnTo>
                      <a:lnTo>
                        <a:pt x="1229" y="996"/>
                      </a:lnTo>
                      <a:lnTo>
                        <a:pt x="1231" y="996"/>
                      </a:lnTo>
                      <a:lnTo>
                        <a:pt x="1235" y="995"/>
                      </a:lnTo>
                      <a:lnTo>
                        <a:pt x="1242" y="989"/>
                      </a:lnTo>
                      <a:lnTo>
                        <a:pt x="1217" y="989"/>
                      </a:lnTo>
                      <a:close/>
                      <a:moveTo>
                        <a:pt x="652" y="1101"/>
                      </a:moveTo>
                      <a:lnTo>
                        <a:pt x="652" y="1101"/>
                      </a:lnTo>
                      <a:lnTo>
                        <a:pt x="663" y="1101"/>
                      </a:lnTo>
                      <a:lnTo>
                        <a:pt x="666" y="1100"/>
                      </a:lnTo>
                      <a:lnTo>
                        <a:pt x="667" y="1098"/>
                      </a:lnTo>
                      <a:lnTo>
                        <a:pt x="669" y="1097"/>
                      </a:lnTo>
                      <a:lnTo>
                        <a:pt x="669" y="1094"/>
                      </a:lnTo>
                      <a:lnTo>
                        <a:pt x="666" y="1089"/>
                      </a:lnTo>
                      <a:lnTo>
                        <a:pt x="652" y="1101"/>
                      </a:lnTo>
                      <a:close/>
                      <a:moveTo>
                        <a:pt x="883" y="893"/>
                      </a:moveTo>
                      <a:lnTo>
                        <a:pt x="883" y="893"/>
                      </a:lnTo>
                      <a:lnTo>
                        <a:pt x="883" y="889"/>
                      </a:lnTo>
                      <a:lnTo>
                        <a:pt x="883" y="885"/>
                      </a:lnTo>
                      <a:lnTo>
                        <a:pt x="883" y="880"/>
                      </a:lnTo>
                      <a:lnTo>
                        <a:pt x="881" y="875"/>
                      </a:lnTo>
                      <a:lnTo>
                        <a:pt x="869" y="892"/>
                      </a:lnTo>
                      <a:lnTo>
                        <a:pt x="883" y="893"/>
                      </a:lnTo>
                      <a:close/>
                      <a:moveTo>
                        <a:pt x="1455" y="943"/>
                      </a:moveTo>
                      <a:lnTo>
                        <a:pt x="1455" y="943"/>
                      </a:lnTo>
                      <a:lnTo>
                        <a:pt x="1454" y="939"/>
                      </a:lnTo>
                      <a:lnTo>
                        <a:pt x="1454" y="936"/>
                      </a:lnTo>
                      <a:lnTo>
                        <a:pt x="1454" y="932"/>
                      </a:lnTo>
                      <a:lnTo>
                        <a:pt x="1452" y="931"/>
                      </a:lnTo>
                      <a:lnTo>
                        <a:pt x="1450" y="929"/>
                      </a:lnTo>
                      <a:lnTo>
                        <a:pt x="1445" y="934"/>
                      </a:lnTo>
                      <a:lnTo>
                        <a:pt x="1444" y="936"/>
                      </a:lnTo>
                      <a:lnTo>
                        <a:pt x="1444" y="942"/>
                      </a:lnTo>
                      <a:lnTo>
                        <a:pt x="1444" y="946"/>
                      </a:lnTo>
                      <a:lnTo>
                        <a:pt x="1455" y="943"/>
                      </a:lnTo>
                      <a:close/>
                      <a:moveTo>
                        <a:pt x="303" y="455"/>
                      </a:moveTo>
                      <a:lnTo>
                        <a:pt x="303" y="455"/>
                      </a:lnTo>
                      <a:lnTo>
                        <a:pt x="295" y="452"/>
                      </a:lnTo>
                      <a:lnTo>
                        <a:pt x="289" y="453"/>
                      </a:lnTo>
                      <a:lnTo>
                        <a:pt x="288" y="455"/>
                      </a:lnTo>
                      <a:lnTo>
                        <a:pt x="287" y="456"/>
                      </a:lnTo>
                      <a:lnTo>
                        <a:pt x="287" y="463"/>
                      </a:lnTo>
                      <a:lnTo>
                        <a:pt x="292" y="461"/>
                      </a:lnTo>
                      <a:lnTo>
                        <a:pt x="296" y="461"/>
                      </a:lnTo>
                      <a:lnTo>
                        <a:pt x="300" y="459"/>
                      </a:lnTo>
                      <a:lnTo>
                        <a:pt x="303" y="455"/>
                      </a:lnTo>
                      <a:close/>
                      <a:moveTo>
                        <a:pt x="179" y="406"/>
                      </a:moveTo>
                      <a:lnTo>
                        <a:pt x="179" y="406"/>
                      </a:lnTo>
                      <a:lnTo>
                        <a:pt x="181" y="406"/>
                      </a:lnTo>
                      <a:lnTo>
                        <a:pt x="181" y="391"/>
                      </a:lnTo>
                      <a:lnTo>
                        <a:pt x="167" y="394"/>
                      </a:lnTo>
                      <a:lnTo>
                        <a:pt x="179" y="406"/>
                      </a:lnTo>
                      <a:close/>
                      <a:moveTo>
                        <a:pt x="634" y="720"/>
                      </a:moveTo>
                      <a:lnTo>
                        <a:pt x="634" y="720"/>
                      </a:lnTo>
                      <a:lnTo>
                        <a:pt x="641" y="725"/>
                      </a:lnTo>
                      <a:lnTo>
                        <a:pt x="648" y="725"/>
                      </a:lnTo>
                      <a:lnTo>
                        <a:pt x="651" y="725"/>
                      </a:lnTo>
                      <a:lnTo>
                        <a:pt x="652" y="722"/>
                      </a:lnTo>
                      <a:lnTo>
                        <a:pt x="656" y="716"/>
                      </a:lnTo>
                      <a:lnTo>
                        <a:pt x="634" y="720"/>
                      </a:lnTo>
                      <a:close/>
                      <a:moveTo>
                        <a:pt x="1646" y="1078"/>
                      </a:moveTo>
                      <a:lnTo>
                        <a:pt x="1646" y="1078"/>
                      </a:lnTo>
                      <a:lnTo>
                        <a:pt x="1664" y="1087"/>
                      </a:lnTo>
                      <a:lnTo>
                        <a:pt x="1664" y="1080"/>
                      </a:lnTo>
                      <a:lnTo>
                        <a:pt x="1664" y="1078"/>
                      </a:lnTo>
                      <a:lnTo>
                        <a:pt x="1663" y="1076"/>
                      </a:lnTo>
                      <a:lnTo>
                        <a:pt x="1656" y="1076"/>
                      </a:lnTo>
                      <a:lnTo>
                        <a:pt x="1646" y="1078"/>
                      </a:lnTo>
                      <a:close/>
                      <a:moveTo>
                        <a:pt x="408" y="988"/>
                      </a:moveTo>
                      <a:lnTo>
                        <a:pt x="408" y="988"/>
                      </a:lnTo>
                      <a:lnTo>
                        <a:pt x="425" y="988"/>
                      </a:lnTo>
                      <a:lnTo>
                        <a:pt x="426" y="985"/>
                      </a:lnTo>
                      <a:lnTo>
                        <a:pt x="422" y="982"/>
                      </a:lnTo>
                      <a:lnTo>
                        <a:pt x="417" y="979"/>
                      </a:lnTo>
                      <a:lnTo>
                        <a:pt x="414" y="979"/>
                      </a:lnTo>
                      <a:lnTo>
                        <a:pt x="411" y="981"/>
                      </a:lnTo>
                      <a:lnTo>
                        <a:pt x="408" y="988"/>
                      </a:lnTo>
                      <a:close/>
                      <a:moveTo>
                        <a:pt x="1628" y="694"/>
                      </a:moveTo>
                      <a:lnTo>
                        <a:pt x="1628" y="694"/>
                      </a:lnTo>
                      <a:lnTo>
                        <a:pt x="1632" y="698"/>
                      </a:lnTo>
                      <a:lnTo>
                        <a:pt x="1635" y="698"/>
                      </a:lnTo>
                      <a:lnTo>
                        <a:pt x="1639" y="697"/>
                      </a:lnTo>
                      <a:lnTo>
                        <a:pt x="1648" y="694"/>
                      </a:lnTo>
                      <a:lnTo>
                        <a:pt x="1643" y="691"/>
                      </a:lnTo>
                      <a:lnTo>
                        <a:pt x="1639" y="690"/>
                      </a:lnTo>
                      <a:lnTo>
                        <a:pt x="1635" y="691"/>
                      </a:lnTo>
                      <a:lnTo>
                        <a:pt x="1628" y="694"/>
                      </a:lnTo>
                      <a:close/>
                      <a:moveTo>
                        <a:pt x="1628" y="236"/>
                      </a:moveTo>
                      <a:lnTo>
                        <a:pt x="1628" y="236"/>
                      </a:lnTo>
                      <a:lnTo>
                        <a:pt x="1624" y="232"/>
                      </a:lnTo>
                      <a:lnTo>
                        <a:pt x="1618" y="229"/>
                      </a:lnTo>
                      <a:lnTo>
                        <a:pt x="1613" y="229"/>
                      </a:lnTo>
                      <a:lnTo>
                        <a:pt x="1609" y="230"/>
                      </a:lnTo>
                      <a:lnTo>
                        <a:pt x="1609" y="232"/>
                      </a:lnTo>
                      <a:lnTo>
                        <a:pt x="1607" y="233"/>
                      </a:lnTo>
                      <a:lnTo>
                        <a:pt x="1609" y="236"/>
                      </a:lnTo>
                      <a:lnTo>
                        <a:pt x="1612" y="237"/>
                      </a:lnTo>
                      <a:lnTo>
                        <a:pt x="1628" y="236"/>
                      </a:lnTo>
                      <a:close/>
                      <a:moveTo>
                        <a:pt x="1418" y="212"/>
                      </a:moveTo>
                      <a:lnTo>
                        <a:pt x="1418" y="212"/>
                      </a:lnTo>
                      <a:lnTo>
                        <a:pt x="1415" y="208"/>
                      </a:lnTo>
                      <a:lnTo>
                        <a:pt x="1409" y="205"/>
                      </a:lnTo>
                      <a:lnTo>
                        <a:pt x="1405" y="207"/>
                      </a:lnTo>
                      <a:lnTo>
                        <a:pt x="1400" y="207"/>
                      </a:lnTo>
                      <a:lnTo>
                        <a:pt x="1401" y="216"/>
                      </a:lnTo>
                      <a:lnTo>
                        <a:pt x="1418" y="212"/>
                      </a:lnTo>
                      <a:close/>
                      <a:moveTo>
                        <a:pt x="1423" y="540"/>
                      </a:moveTo>
                      <a:lnTo>
                        <a:pt x="1423" y="540"/>
                      </a:lnTo>
                      <a:lnTo>
                        <a:pt x="1427" y="545"/>
                      </a:lnTo>
                      <a:lnTo>
                        <a:pt x="1430" y="546"/>
                      </a:lnTo>
                      <a:lnTo>
                        <a:pt x="1434" y="547"/>
                      </a:lnTo>
                      <a:lnTo>
                        <a:pt x="1437" y="546"/>
                      </a:lnTo>
                      <a:lnTo>
                        <a:pt x="1440" y="543"/>
                      </a:lnTo>
                      <a:lnTo>
                        <a:pt x="1441" y="540"/>
                      </a:lnTo>
                      <a:lnTo>
                        <a:pt x="1441" y="538"/>
                      </a:lnTo>
                      <a:lnTo>
                        <a:pt x="1437" y="533"/>
                      </a:lnTo>
                      <a:lnTo>
                        <a:pt x="1423" y="540"/>
                      </a:lnTo>
                      <a:close/>
                      <a:moveTo>
                        <a:pt x="1488" y="268"/>
                      </a:moveTo>
                      <a:lnTo>
                        <a:pt x="1488" y="268"/>
                      </a:lnTo>
                      <a:lnTo>
                        <a:pt x="1491" y="270"/>
                      </a:lnTo>
                      <a:lnTo>
                        <a:pt x="1495" y="268"/>
                      </a:lnTo>
                      <a:lnTo>
                        <a:pt x="1499" y="266"/>
                      </a:lnTo>
                      <a:lnTo>
                        <a:pt x="1504" y="266"/>
                      </a:lnTo>
                      <a:lnTo>
                        <a:pt x="1508" y="269"/>
                      </a:lnTo>
                      <a:lnTo>
                        <a:pt x="1508" y="265"/>
                      </a:lnTo>
                      <a:lnTo>
                        <a:pt x="1508" y="262"/>
                      </a:lnTo>
                      <a:lnTo>
                        <a:pt x="1506" y="261"/>
                      </a:lnTo>
                      <a:lnTo>
                        <a:pt x="1504" y="259"/>
                      </a:lnTo>
                      <a:lnTo>
                        <a:pt x="1499" y="259"/>
                      </a:lnTo>
                      <a:lnTo>
                        <a:pt x="1495" y="258"/>
                      </a:lnTo>
                      <a:lnTo>
                        <a:pt x="1488" y="268"/>
                      </a:lnTo>
                      <a:close/>
                      <a:moveTo>
                        <a:pt x="1570" y="988"/>
                      </a:moveTo>
                      <a:lnTo>
                        <a:pt x="1570" y="988"/>
                      </a:lnTo>
                      <a:lnTo>
                        <a:pt x="1569" y="981"/>
                      </a:lnTo>
                      <a:lnTo>
                        <a:pt x="1566" y="983"/>
                      </a:lnTo>
                      <a:lnTo>
                        <a:pt x="1563" y="985"/>
                      </a:lnTo>
                      <a:lnTo>
                        <a:pt x="1562" y="986"/>
                      </a:lnTo>
                      <a:lnTo>
                        <a:pt x="1559" y="986"/>
                      </a:lnTo>
                      <a:lnTo>
                        <a:pt x="1553" y="983"/>
                      </a:lnTo>
                      <a:lnTo>
                        <a:pt x="1548" y="982"/>
                      </a:lnTo>
                      <a:lnTo>
                        <a:pt x="1558" y="996"/>
                      </a:lnTo>
                      <a:lnTo>
                        <a:pt x="1570" y="988"/>
                      </a:lnTo>
                      <a:close/>
                      <a:moveTo>
                        <a:pt x="1649" y="47"/>
                      </a:moveTo>
                      <a:lnTo>
                        <a:pt x="1649" y="47"/>
                      </a:lnTo>
                      <a:lnTo>
                        <a:pt x="1663" y="56"/>
                      </a:lnTo>
                      <a:lnTo>
                        <a:pt x="1668" y="43"/>
                      </a:lnTo>
                      <a:lnTo>
                        <a:pt x="1649" y="47"/>
                      </a:lnTo>
                      <a:close/>
                      <a:moveTo>
                        <a:pt x="1690" y="734"/>
                      </a:moveTo>
                      <a:lnTo>
                        <a:pt x="1690" y="734"/>
                      </a:lnTo>
                      <a:lnTo>
                        <a:pt x="1681" y="730"/>
                      </a:lnTo>
                      <a:lnTo>
                        <a:pt x="1678" y="730"/>
                      </a:lnTo>
                      <a:lnTo>
                        <a:pt x="1675" y="731"/>
                      </a:lnTo>
                      <a:lnTo>
                        <a:pt x="1675" y="734"/>
                      </a:lnTo>
                      <a:lnTo>
                        <a:pt x="1678" y="740"/>
                      </a:lnTo>
                      <a:lnTo>
                        <a:pt x="1681" y="743"/>
                      </a:lnTo>
                      <a:lnTo>
                        <a:pt x="1685" y="745"/>
                      </a:lnTo>
                      <a:lnTo>
                        <a:pt x="1690" y="734"/>
                      </a:lnTo>
                      <a:close/>
                      <a:moveTo>
                        <a:pt x="201" y="252"/>
                      </a:moveTo>
                      <a:lnTo>
                        <a:pt x="201" y="252"/>
                      </a:lnTo>
                      <a:lnTo>
                        <a:pt x="198" y="248"/>
                      </a:lnTo>
                      <a:lnTo>
                        <a:pt x="194" y="247"/>
                      </a:lnTo>
                      <a:lnTo>
                        <a:pt x="190" y="245"/>
                      </a:lnTo>
                      <a:lnTo>
                        <a:pt x="185" y="245"/>
                      </a:lnTo>
                      <a:lnTo>
                        <a:pt x="181" y="248"/>
                      </a:lnTo>
                      <a:lnTo>
                        <a:pt x="180" y="251"/>
                      </a:lnTo>
                      <a:lnTo>
                        <a:pt x="180" y="254"/>
                      </a:lnTo>
                      <a:lnTo>
                        <a:pt x="180" y="259"/>
                      </a:lnTo>
                      <a:lnTo>
                        <a:pt x="181" y="257"/>
                      </a:lnTo>
                      <a:lnTo>
                        <a:pt x="184" y="254"/>
                      </a:lnTo>
                      <a:lnTo>
                        <a:pt x="190" y="252"/>
                      </a:lnTo>
                      <a:lnTo>
                        <a:pt x="195" y="252"/>
                      </a:lnTo>
                      <a:lnTo>
                        <a:pt x="201" y="252"/>
                      </a:lnTo>
                      <a:close/>
                      <a:moveTo>
                        <a:pt x="908" y="243"/>
                      </a:moveTo>
                      <a:lnTo>
                        <a:pt x="908" y="243"/>
                      </a:lnTo>
                      <a:lnTo>
                        <a:pt x="908" y="247"/>
                      </a:lnTo>
                      <a:lnTo>
                        <a:pt x="908" y="250"/>
                      </a:lnTo>
                      <a:lnTo>
                        <a:pt x="910" y="252"/>
                      </a:lnTo>
                      <a:lnTo>
                        <a:pt x="911" y="254"/>
                      </a:lnTo>
                      <a:lnTo>
                        <a:pt x="915" y="252"/>
                      </a:lnTo>
                      <a:lnTo>
                        <a:pt x="918" y="251"/>
                      </a:lnTo>
                      <a:lnTo>
                        <a:pt x="921" y="247"/>
                      </a:lnTo>
                      <a:lnTo>
                        <a:pt x="922" y="241"/>
                      </a:lnTo>
                      <a:lnTo>
                        <a:pt x="908" y="243"/>
                      </a:lnTo>
                      <a:close/>
                      <a:moveTo>
                        <a:pt x="291" y="407"/>
                      </a:moveTo>
                      <a:lnTo>
                        <a:pt x="291" y="407"/>
                      </a:lnTo>
                      <a:lnTo>
                        <a:pt x="296" y="420"/>
                      </a:lnTo>
                      <a:lnTo>
                        <a:pt x="299" y="416"/>
                      </a:lnTo>
                      <a:lnTo>
                        <a:pt x="303" y="413"/>
                      </a:lnTo>
                      <a:lnTo>
                        <a:pt x="307" y="409"/>
                      </a:lnTo>
                      <a:lnTo>
                        <a:pt x="309" y="407"/>
                      </a:lnTo>
                      <a:lnTo>
                        <a:pt x="309" y="405"/>
                      </a:lnTo>
                      <a:lnTo>
                        <a:pt x="291" y="407"/>
                      </a:lnTo>
                      <a:close/>
                      <a:moveTo>
                        <a:pt x="299" y="881"/>
                      </a:moveTo>
                      <a:lnTo>
                        <a:pt x="299" y="881"/>
                      </a:lnTo>
                      <a:lnTo>
                        <a:pt x="302" y="885"/>
                      </a:lnTo>
                      <a:lnTo>
                        <a:pt x="306" y="887"/>
                      </a:lnTo>
                      <a:lnTo>
                        <a:pt x="309" y="885"/>
                      </a:lnTo>
                      <a:lnTo>
                        <a:pt x="311" y="884"/>
                      </a:lnTo>
                      <a:lnTo>
                        <a:pt x="314" y="882"/>
                      </a:lnTo>
                      <a:lnTo>
                        <a:pt x="317" y="880"/>
                      </a:lnTo>
                      <a:lnTo>
                        <a:pt x="317" y="875"/>
                      </a:lnTo>
                      <a:lnTo>
                        <a:pt x="316" y="871"/>
                      </a:lnTo>
                      <a:lnTo>
                        <a:pt x="299" y="881"/>
                      </a:lnTo>
                      <a:close/>
                      <a:moveTo>
                        <a:pt x="336" y="754"/>
                      </a:moveTo>
                      <a:lnTo>
                        <a:pt x="336" y="754"/>
                      </a:lnTo>
                      <a:lnTo>
                        <a:pt x="341" y="749"/>
                      </a:lnTo>
                      <a:lnTo>
                        <a:pt x="345" y="745"/>
                      </a:lnTo>
                      <a:lnTo>
                        <a:pt x="347" y="741"/>
                      </a:lnTo>
                      <a:lnTo>
                        <a:pt x="349" y="736"/>
                      </a:lnTo>
                      <a:lnTo>
                        <a:pt x="339" y="740"/>
                      </a:lnTo>
                      <a:lnTo>
                        <a:pt x="334" y="744"/>
                      </a:lnTo>
                      <a:lnTo>
                        <a:pt x="334" y="745"/>
                      </a:lnTo>
                      <a:lnTo>
                        <a:pt x="334" y="747"/>
                      </a:lnTo>
                      <a:lnTo>
                        <a:pt x="336" y="754"/>
                      </a:lnTo>
                      <a:close/>
                      <a:moveTo>
                        <a:pt x="413" y="867"/>
                      </a:moveTo>
                      <a:lnTo>
                        <a:pt x="413" y="867"/>
                      </a:lnTo>
                      <a:lnTo>
                        <a:pt x="411" y="860"/>
                      </a:lnTo>
                      <a:lnTo>
                        <a:pt x="410" y="859"/>
                      </a:lnTo>
                      <a:lnTo>
                        <a:pt x="408" y="857"/>
                      </a:lnTo>
                      <a:lnTo>
                        <a:pt x="404" y="856"/>
                      </a:lnTo>
                      <a:lnTo>
                        <a:pt x="400" y="856"/>
                      </a:lnTo>
                      <a:lnTo>
                        <a:pt x="390" y="862"/>
                      </a:lnTo>
                      <a:lnTo>
                        <a:pt x="413" y="867"/>
                      </a:lnTo>
                      <a:close/>
                      <a:moveTo>
                        <a:pt x="483" y="450"/>
                      </a:moveTo>
                      <a:lnTo>
                        <a:pt x="483" y="450"/>
                      </a:lnTo>
                      <a:lnTo>
                        <a:pt x="476" y="450"/>
                      </a:lnTo>
                      <a:lnTo>
                        <a:pt x="472" y="453"/>
                      </a:lnTo>
                      <a:lnTo>
                        <a:pt x="469" y="456"/>
                      </a:lnTo>
                      <a:lnTo>
                        <a:pt x="469" y="460"/>
                      </a:lnTo>
                      <a:lnTo>
                        <a:pt x="471" y="463"/>
                      </a:lnTo>
                      <a:lnTo>
                        <a:pt x="472" y="464"/>
                      </a:lnTo>
                      <a:lnTo>
                        <a:pt x="476" y="464"/>
                      </a:lnTo>
                      <a:lnTo>
                        <a:pt x="479" y="461"/>
                      </a:lnTo>
                      <a:lnTo>
                        <a:pt x="482" y="457"/>
                      </a:lnTo>
                      <a:lnTo>
                        <a:pt x="483" y="450"/>
                      </a:lnTo>
                      <a:close/>
                      <a:moveTo>
                        <a:pt x="544" y="263"/>
                      </a:moveTo>
                      <a:lnTo>
                        <a:pt x="544" y="263"/>
                      </a:lnTo>
                      <a:lnTo>
                        <a:pt x="550" y="273"/>
                      </a:lnTo>
                      <a:lnTo>
                        <a:pt x="562" y="266"/>
                      </a:lnTo>
                      <a:lnTo>
                        <a:pt x="563" y="263"/>
                      </a:lnTo>
                      <a:lnTo>
                        <a:pt x="563" y="261"/>
                      </a:lnTo>
                      <a:lnTo>
                        <a:pt x="561" y="259"/>
                      </a:lnTo>
                      <a:lnTo>
                        <a:pt x="557" y="259"/>
                      </a:lnTo>
                      <a:lnTo>
                        <a:pt x="544" y="263"/>
                      </a:lnTo>
                      <a:close/>
                      <a:moveTo>
                        <a:pt x="314" y="445"/>
                      </a:moveTo>
                      <a:lnTo>
                        <a:pt x="314" y="445"/>
                      </a:lnTo>
                      <a:lnTo>
                        <a:pt x="314" y="449"/>
                      </a:lnTo>
                      <a:lnTo>
                        <a:pt x="316" y="452"/>
                      </a:lnTo>
                      <a:lnTo>
                        <a:pt x="318" y="453"/>
                      </a:lnTo>
                      <a:lnTo>
                        <a:pt x="323" y="455"/>
                      </a:lnTo>
                      <a:lnTo>
                        <a:pt x="325" y="453"/>
                      </a:lnTo>
                      <a:lnTo>
                        <a:pt x="329" y="453"/>
                      </a:lnTo>
                      <a:lnTo>
                        <a:pt x="332" y="450"/>
                      </a:lnTo>
                      <a:lnTo>
                        <a:pt x="332" y="446"/>
                      </a:lnTo>
                      <a:lnTo>
                        <a:pt x="314" y="445"/>
                      </a:lnTo>
                      <a:close/>
                      <a:moveTo>
                        <a:pt x="835" y="1079"/>
                      </a:moveTo>
                      <a:lnTo>
                        <a:pt x="835" y="1079"/>
                      </a:lnTo>
                      <a:lnTo>
                        <a:pt x="832" y="1083"/>
                      </a:lnTo>
                      <a:lnTo>
                        <a:pt x="832" y="1087"/>
                      </a:lnTo>
                      <a:lnTo>
                        <a:pt x="833" y="1091"/>
                      </a:lnTo>
                      <a:lnTo>
                        <a:pt x="835" y="1096"/>
                      </a:lnTo>
                      <a:lnTo>
                        <a:pt x="842" y="1090"/>
                      </a:lnTo>
                      <a:lnTo>
                        <a:pt x="843" y="1086"/>
                      </a:lnTo>
                      <a:lnTo>
                        <a:pt x="840" y="1083"/>
                      </a:lnTo>
                      <a:lnTo>
                        <a:pt x="835" y="1079"/>
                      </a:lnTo>
                      <a:close/>
                      <a:moveTo>
                        <a:pt x="1668" y="734"/>
                      </a:moveTo>
                      <a:lnTo>
                        <a:pt x="1668" y="734"/>
                      </a:lnTo>
                      <a:lnTo>
                        <a:pt x="1660" y="731"/>
                      </a:lnTo>
                      <a:lnTo>
                        <a:pt x="1656" y="731"/>
                      </a:lnTo>
                      <a:lnTo>
                        <a:pt x="1654" y="731"/>
                      </a:lnTo>
                      <a:lnTo>
                        <a:pt x="1653" y="734"/>
                      </a:lnTo>
                      <a:lnTo>
                        <a:pt x="1653" y="740"/>
                      </a:lnTo>
                      <a:lnTo>
                        <a:pt x="1668" y="734"/>
                      </a:lnTo>
                      <a:close/>
                      <a:moveTo>
                        <a:pt x="1322" y="529"/>
                      </a:moveTo>
                      <a:lnTo>
                        <a:pt x="1322" y="529"/>
                      </a:lnTo>
                      <a:lnTo>
                        <a:pt x="1313" y="542"/>
                      </a:lnTo>
                      <a:lnTo>
                        <a:pt x="1315" y="545"/>
                      </a:lnTo>
                      <a:lnTo>
                        <a:pt x="1319" y="545"/>
                      </a:lnTo>
                      <a:lnTo>
                        <a:pt x="1328" y="542"/>
                      </a:lnTo>
                      <a:lnTo>
                        <a:pt x="1322" y="529"/>
                      </a:lnTo>
                      <a:close/>
                      <a:moveTo>
                        <a:pt x="130" y="488"/>
                      </a:moveTo>
                      <a:lnTo>
                        <a:pt x="130" y="488"/>
                      </a:lnTo>
                      <a:lnTo>
                        <a:pt x="137" y="491"/>
                      </a:lnTo>
                      <a:lnTo>
                        <a:pt x="141" y="492"/>
                      </a:lnTo>
                      <a:lnTo>
                        <a:pt x="147" y="491"/>
                      </a:lnTo>
                      <a:lnTo>
                        <a:pt x="148" y="488"/>
                      </a:lnTo>
                      <a:lnTo>
                        <a:pt x="148" y="485"/>
                      </a:lnTo>
                      <a:lnTo>
                        <a:pt x="145" y="482"/>
                      </a:lnTo>
                      <a:lnTo>
                        <a:pt x="141" y="482"/>
                      </a:lnTo>
                      <a:lnTo>
                        <a:pt x="137" y="484"/>
                      </a:lnTo>
                      <a:lnTo>
                        <a:pt x="130" y="488"/>
                      </a:lnTo>
                      <a:close/>
                      <a:moveTo>
                        <a:pt x="343" y="867"/>
                      </a:moveTo>
                      <a:lnTo>
                        <a:pt x="343" y="867"/>
                      </a:lnTo>
                      <a:lnTo>
                        <a:pt x="338" y="866"/>
                      </a:lnTo>
                      <a:lnTo>
                        <a:pt x="334" y="869"/>
                      </a:lnTo>
                      <a:lnTo>
                        <a:pt x="325" y="874"/>
                      </a:lnTo>
                      <a:lnTo>
                        <a:pt x="332" y="877"/>
                      </a:lnTo>
                      <a:lnTo>
                        <a:pt x="336" y="877"/>
                      </a:lnTo>
                      <a:lnTo>
                        <a:pt x="339" y="874"/>
                      </a:lnTo>
                      <a:lnTo>
                        <a:pt x="343" y="867"/>
                      </a:lnTo>
                      <a:close/>
                      <a:moveTo>
                        <a:pt x="977" y="194"/>
                      </a:moveTo>
                      <a:lnTo>
                        <a:pt x="977" y="194"/>
                      </a:lnTo>
                      <a:lnTo>
                        <a:pt x="979" y="197"/>
                      </a:lnTo>
                      <a:lnTo>
                        <a:pt x="979" y="201"/>
                      </a:lnTo>
                      <a:lnTo>
                        <a:pt x="982" y="203"/>
                      </a:lnTo>
                      <a:lnTo>
                        <a:pt x="987" y="204"/>
                      </a:lnTo>
                      <a:lnTo>
                        <a:pt x="989" y="201"/>
                      </a:lnTo>
                      <a:lnTo>
                        <a:pt x="990" y="197"/>
                      </a:lnTo>
                      <a:lnTo>
                        <a:pt x="989" y="194"/>
                      </a:lnTo>
                      <a:lnTo>
                        <a:pt x="986" y="193"/>
                      </a:lnTo>
                      <a:lnTo>
                        <a:pt x="983" y="191"/>
                      </a:lnTo>
                      <a:lnTo>
                        <a:pt x="977" y="194"/>
                      </a:lnTo>
                      <a:close/>
                      <a:moveTo>
                        <a:pt x="1319" y="1035"/>
                      </a:moveTo>
                      <a:lnTo>
                        <a:pt x="1319" y="1035"/>
                      </a:lnTo>
                      <a:lnTo>
                        <a:pt x="1314" y="1026"/>
                      </a:lnTo>
                      <a:lnTo>
                        <a:pt x="1299" y="1035"/>
                      </a:lnTo>
                      <a:lnTo>
                        <a:pt x="1300" y="1037"/>
                      </a:lnTo>
                      <a:lnTo>
                        <a:pt x="1319" y="1035"/>
                      </a:lnTo>
                      <a:close/>
                      <a:moveTo>
                        <a:pt x="1332" y="115"/>
                      </a:moveTo>
                      <a:lnTo>
                        <a:pt x="1332" y="115"/>
                      </a:lnTo>
                      <a:lnTo>
                        <a:pt x="1343" y="111"/>
                      </a:lnTo>
                      <a:lnTo>
                        <a:pt x="1344" y="110"/>
                      </a:lnTo>
                      <a:lnTo>
                        <a:pt x="1344" y="107"/>
                      </a:lnTo>
                      <a:lnTo>
                        <a:pt x="1343" y="106"/>
                      </a:lnTo>
                      <a:lnTo>
                        <a:pt x="1342" y="104"/>
                      </a:lnTo>
                      <a:lnTo>
                        <a:pt x="1340" y="106"/>
                      </a:lnTo>
                      <a:lnTo>
                        <a:pt x="1337" y="104"/>
                      </a:lnTo>
                      <a:lnTo>
                        <a:pt x="1335" y="103"/>
                      </a:lnTo>
                      <a:lnTo>
                        <a:pt x="1333" y="101"/>
                      </a:lnTo>
                      <a:lnTo>
                        <a:pt x="1332" y="101"/>
                      </a:lnTo>
                      <a:lnTo>
                        <a:pt x="1331" y="101"/>
                      </a:lnTo>
                      <a:lnTo>
                        <a:pt x="1329" y="104"/>
                      </a:lnTo>
                      <a:lnTo>
                        <a:pt x="1329" y="108"/>
                      </a:lnTo>
                      <a:lnTo>
                        <a:pt x="1332" y="115"/>
                      </a:lnTo>
                      <a:close/>
                      <a:moveTo>
                        <a:pt x="1008" y="615"/>
                      </a:moveTo>
                      <a:lnTo>
                        <a:pt x="1008" y="615"/>
                      </a:lnTo>
                      <a:lnTo>
                        <a:pt x="1007" y="611"/>
                      </a:lnTo>
                      <a:lnTo>
                        <a:pt x="1000" y="611"/>
                      </a:lnTo>
                      <a:lnTo>
                        <a:pt x="994" y="612"/>
                      </a:lnTo>
                      <a:lnTo>
                        <a:pt x="993" y="615"/>
                      </a:lnTo>
                      <a:lnTo>
                        <a:pt x="993" y="618"/>
                      </a:lnTo>
                      <a:lnTo>
                        <a:pt x="993" y="621"/>
                      </a:lnTo>
                      <a:lnTo>
                        <a:pt x="995" y="623"/>
                      </a:lnTo>
                      <a:lnTo>
                        <a:pt x="1008" y="615"/>
                      </a:lnTo>
                      <a:close/>
                      <a:moveTo>
                        <a:pt x="228" y="362"/>
                      </a:moveTo>
                      <a:lnTo>
                        <a:pt x="228" y="362"/>
                      </a:lnTo>
                      <a:lnTo>
                        <a:pt x="208" y="370"/>
                      </a:lnTo>
                      <a:lnTo>
                        <a:pt x="216" y="373"/>
                      </a:lnTo>
                      <a:lnTo>
                        <a:pt x="221" y="373"/>
                      </a:lnTo>
                      <a:lnTo>
                        <a:pt x="224" y="371"/>
                      </a:lnTo>
                      <a:lnTo>
                        <a:pt x="226" y="369"/>
                      </a:lnTo>
                      <a:lnTo>
                        <a:pt x="228" y="362"/>
                      </a:lnTo>
                      <a:close/>
                      <a:moveTo>
                        <a:pt x="447" y="509"/>
                      </a:moveTo>
                      <a:lnTo>
                        <a:pt x="447" y="509"/>
                      </a:lnTo>
                      <a:lnTo>
                        <a:pt x="453" y="506"/>
                      </a:lnTo>
                      <a:lnTo>
                        <a:pt x="454" y="502"/>
                      </a:lnTo>
                      <a:lnTo>
                        <a:pt x="455" y="499"/>
                      </a:lnTo>
                      <a:lnTo>
                        <a:pt x="454" y="495"/>
                      </a:lnTo>
                      <a:lnTo>
                        <a:pt x="453" y="493"/>
                      </a:lnTo>
                      <a:lnTo>
                        <a:pt x="447" y="491"/>
                      </a:lnTo>
                      <a:lnTo>
                        <a:pt x="447" y="509"/>
                      </a:lnTo>
                      <a:close/>
                      <a:moveTo>
                        <a:pt x="1102" y="700"/>
                      </a:moveTo>
                      <a:lnTo>
                        <a:pt x="1102" y="700"/>
                      </a:lnTo>
                      <a:lnTo>
                        <a:pt x="1106" y="701"/>
                      </a:lnTo>
                      <a:lnTo>
                        <a:pt x="1109" y="701"/>
                      </a:lnTo>
                      <a:lnTo>
                        <a:pt x="1113" y="700"/>
                      </a:lnTo>
                      <a:lnTo>
                        <a:pt x="1116" y="697"/>
                      </a:lnTo>
                      <a:lnTo>
                        <a:pt x="1119" y="693"/>
                      </a:lnTo>
                      <a:lnTo>
                        <a:pt x="1119" y="690"/>
                      </a:lnTo>
                      <a:lnTo>
                        <a:pt x="1117" y="686"/>
                      </a:lnTo>
                      <a:lnTo>
                        <a:pt x="1102" y="700"/>
                      </a:lnTo>
                      <a:close/>
                      <a:moveTo>
                        <a:pt x="505" y="758"/>
                      </a:moveTo>
                      <a:lnTo>
                        <a:pt x="505" y="758"/>
                      </a:lnTo>
                      <a:lnTo>
                        <a:pt x="509" y="759"/>
                      </a:lnTo>
                      <a:lnTo>
                        <a:pt x="515" y="761"/>
                      </a:lnTo>
                      <a:lnTo>
                        <a:pt x="519" y="759"/>
                      </a:lnTo>
                      <a:lnTo>
                        <a:pt x="522" y="758"/>
                      </a:lnTo>
                      <a:lnTo>
                        <a:pt x="522" y="755"/>
                      </a:lnTo>
                      <a:lnTo>
                        <a:pt x="522" y="754"/>
                      </a:lnTo>
                      <a:lnTo>
                        <a:pt x="518" y="752"/>
                      </a:lnTo>
                      <a:lnTo>
                        <a:pt x="514" y="752"/>
                      </a:lnTo>
                      <a:lnTo>
                        <a:pt x="507" y="755"/>
                      </a:lnTo>
                      <a:lnTo>
                        <a:pt x="505" y="758"/>
                      </a:lnTo>
                      <a:close/>
                      <a:moveTo>
                        <a:pt x="815" y="115"/>
                      </a:moveTo>
                      <a:lnTo>
                        <a:pt x="815" y="115"/>
                      </a:lnTo>
                      <a:lnTo>
                        <a:pt x="814" y="111"/>
                      </a:lnTo>
                      <a:lnTo>
                        <a:pt x="813" y="110"/>
                      </a:lnTo>
                      <a:lnTo>
                        <a:pt x="810" y="110"/>
                      </a:lnTo>
                      <a:lnTo>
                        <a:pt x="809" y="110"/>
                      </a:lnTo>
                      <a:lnTo>
                        <a:pt x="804" y="113"/>
                      </a:lnTo>
                      <a:lnTo>
                        <a:pt x="802" y="114"/>
                      </a:lnTo>
                      <a:lnTo>
                        <a:pt x="797" y="114"/>
                      </a:lnTo>
                      <a:lnTo>
                        <a:pt x="795" y="117"/>
                      </a:lnTo>
                      <a:lnTo>
                        <a:pt x="795" y="119"/>
                      </a:lnTo>
                      <a:lnTo>
                        <a:pt x="796" y="124"/>
                      </a:lnTo>
                      <a:lnTo>
                        <a:pt x="815" y="115"/>
                      </a:lnTo>
                      <a:close/>
                      <a:moveTo>
                        <a:pt x="1839" y="315"/>
                      </a:moveTo>
                      <a:lnTo>
                        <a:pt x="1839" y="315"/>
                      </a:lnTo>
                      <a:lnTo>
                        <a:pt x="1844" y="317"/>
                      </a:lnTo>
                      <a:lnTo>
                        <a:pt x="1850" y="319"/>
                      </a:lnTo>
                      <a:lnTo>
                        <a:pt x="1855" y="319"/>
                      </a:lnTo>
                      <a:lnTo>
                        <a:pt x="1865" y="316"/>
                      </a:lnTo>
                      <a:lnTo>
                        <a:pt x="1858" y="315"/>
                      </a:lnTo>
                      <a:lnTo>
                        <a:pt x="1852" y="313"/>
                      </a:lnTo>
                      <a:lnTo>
                        <a:pt x="1839" y="315"/>
                      </a:lnTo>
                      <a:close/>
                      <a:moveTo>
                        <a:pt x="655" y="1054"/>
                      </a:moveTo>
                      <a:lnTo>
                        <a:pt x="655" y="1054"/>
                      </a:lnTo>
                      <a:lnTo>
                        <a:pt x="627" y="1054"/>
                      </a:lnTo>
                      <a:lnTo>
                        <a:pt x="633" y="1058"/>
                      </a:lnTo>
                      <a:lnTo>
                        <a:pt x="635" y="1060"/>
                      </a:lnTo>
                      <a:lnTo>
                        <a:pt x="641" y="1060"/>
                      </a:lnTo>
                      <a:lnTo>
                        <a:pt x="645" y="1060"/>
                      </a:lnTo>
                      <a:lnTo>
                        <a:pt x="651" y="1058"/>
                      </a:lnTo>
                      <a:lnTo>
                        <a:pt x="655" y="1054"/>
                      </a:lnTo>
                      <a:close/>
                      <a:moveTo>
                        <a:pt x="1635" y="495"/>
                      </a:moveTo>
                      <a:lnTo>
                        <a:pt x="1635" y="495"/>
                      </a:lnTo>
                      <a:lnTo>
                        <a:pt x="1649" y="500"/>
                      </a:lnTo>
                      <a:lnTo>
                        <a:pt x="1654" y="491"/>
                      </a:lnTo>
                      <a:lnTo>
                        <a:pt x="1649" y="488"/>
                      </a:lnTo>
                      <a:lnTo>
                        <a:pt x="1645" y="489"/>
                      </a:lnTo>
                      <a:lnTo>
                        <a:pt x="1635" y="495"/>
                      </a:lnTo>
                      <a:close/>
                      <a:moveTo>
                        <a:pt x="893" y="475"/>
                      </a:moveTo>
                      <a:lnTo>
                        <a:pt x="893" y="475"/>
                      </a:lnTo>
                      <a:lnTo>
                        <a:pt x="890" y="474"/>
                      </a:lnTo>
                      <a:lnTo>
                        <a:pt x="887" y="474"/>
                      </a:lnTo>
                      <a:lnTo>
                        <a:pt x="885" y="475"/>
                      </a:lnTo>
                      <a:lnTo>
                        <a:pt x="882" y="478"/>
                      </a:lnTo>
                      <a:lnTo>
                        <a:pt x="882" y="479"/>
                      </a:lnTo>
                      <a:lnTo>
                        <a:pt x="882" y="481"/>
                      </a:lnTo>
                      <a:lnTo>
                        <a:pt x="885" y="485"/>
                      </a:lnTo>
                      <a:lnTo>
                        <a:pt x="889" y="486"/>
                      </a:lnTo>
                      <a:lnTo>
                        <a:pt x="893" y="486"/>
                      </a:lnTo>
                      <a:lnTo>
                        <a:pt x="893" y="475"/>
                      </a:lnTo>
                      <a:close/>
                      <a:moveTo>
                        <a:pt x="1286" y="234"/>
                      </a:moveTo>
                      <a:lnTo>
                        <a:pt x="1286" y="234"/>
                      </a:lnTo>
                      <a:lnTo>
                        <a:pt x="1290" y="236"/>
                      </a:lnTo>
                      <a:lnTo>
                        <a:pt x="1295" y="234"/>
                      </a:lnTo>
                      <a:lnTo>
                        <a:pt x="1297" y="232"/>
                      </a:lnTo>
                      <a:lnTo>
                        <a:pt x="1300" y="229"/>
                      </a:lnTo>
                      <a:lnTo>
                        <a:pt x="1299" y="227"/>
                      </a:lnTo>
                      <a:lnTo>
                        <a:pt x="1297" y="225"/>
                      </a:lnTo>
                      <a:lnTo>
                        <a:pt x="1293" y="225"/>
                      </a:lnTo>
                      <a:lnTo>
                        <a:pt x="1290" y="226"/>
                      </a:lnTo>
                      <a:lnTo>
                        <a:pt x="1288" y="229"/>
                      </a:lnTo>
                      <a:lnTo>
                        <a:pt x="1286" y="232"/>
                      </a:lnTo>
                      <a:lnTo>
                        <a:pt x="1286" y="234"/>
                      </a:lnTo>
                      <a:close/>
                      <a:moveTo>
                        <a:pt x="1231" y="538"/>
                      </a:moveTo>
                      <a:lnTo>
                        <a:pt x="1231" y="538"/>
                      </a:lnTo>
                      <a:lnTo>
                        <a:pt x="1220" y="538"/>
                      </a:lnTo>
                      <a:lnTo>
                        <a:pt x="1216" y="536"/>
                      </a:lnTo>
                      <a:lnTo>
                        <a:pt x="1209" y="533"/>
                      </a:lnTo>
                      <a:lnTo>
                        <a:pt x="1214" y="540"/>
                      </a:lnTo>
                      <a:lnTo>
                        <a:pt x="1217" y="543"/>
                      </a:lnTo>
                      <a:lnTo>
                        <a:pt x="1223" y="545"/>
                      </a:lnTo>
                      <a:lnTo>
                        <a:pt x="1231" y="545"/>
                      </a:lnTo>
                      <a:lnTo>
                        <a:pt x="1231" y="538"/>
                      </a:lnTo>
                      <a:close/>
                      <a:moveTo>
                        <a:pt x="1260" y="330"/>
                      </a:moveTo>
                      <a:lnTo>
                        <a:pt x="1260" y="330"/>
                      </a:lnTo>
                      <a:lnTo>
                        <a:pt x="1264" y="330"/>
                      </a:lnTo>
                      <a:lnTo>
                        <a:pt x="1270" y="330"/>
                      </a:lnTo>
                      <a:lnTo>
                        <a:pt x="1274" y="329"/>
                      </a:lnTo>
                      <a:lnTo>
                        <a:pt x="1275" y="327"/>
                      </a:lnTo>
                      <a:lnTo>
                        <a:pt x="1277" y="326"/>
                      </a:lnTo>
                      <a:lnTo>
                        <a:pt x="1257" y="320"/>
                      </a:lnTo>
                      <a:lnTo>
                        <a:pt x="1260" y="330"/>
                      </a:lnTo>
                      <a:close/>
                      <a:moveTo>
                        <a:pt x="1509" y="770"/>
                      </a:moveTo>
                      <a:lnTo>
                        <a:pt x="1509" y="770"/>
                      </a:lnTo>
                      <a:lnTo>
                        <a:pt x="1515" y="774"/>
                      </a:lnTo>
                      <a:lnTo>
                        <a:pt x="1519" y="776"/>
                      </a:lnTo>
                      <a:lnTo>
                        <a:pt x="1524" y="776"/>
                      </a:lnTo>
                      <a:lnTo>
                        <a:pt x="1528" y="773"/>
                      </a:lnTo>
                      <a:lnTo>
                        <a:pt x="1524" y="769"/>
                      </a:lnTo>
                      <a:lnTo>
                        <a:pt x="1520" y="767"/>
                      </a:lnTo>
                      <a:lnTo>
                        <a:pt x="1515" y="769"/>
                      </a:lnTo>
                      <a:lnTo>
                        <a:pt x="1509" y="770"/>
                      </a:lnTo>
                      <a:close/>
                      <a:moveTo>
                        <a:pt x="788" y="488"/>
                      </a:moveTo>
                      <a:lnTo>
                        <a:pt x="788" y="488"/>
                      </a:lnTo>
                      <a:lnTo>
                        <a:pt x="813" y="493"/>
                      </a:lnTo>
                      <a:lnTo>
                        <a:pt x="811" y="489"/>
                      </a:lnTo>
                      <a:lnTo>
                        <a:pt x="810" y="486"/>
                      </a:lnTo>
                      <a:lnTo>
                        <a:pt x="804" y="486"/>
                      </a:lnTo>
                      <a:lnTo>
                        <a:pt x="799" y="485"/>
                      </a:lnTo>
                      <a:lnTo>
                        <a:pt x="793" y="484"/>
                      </a:lnTo>
                      <a:lnTo>
                        <a:pt x="791" y="485"/>
                      </a:lnTo>
                      <a:lnTo>
                        <a:pt x="788" y="488"/>
                      </a:lnTo>
                      <a:close/>
                      <a:moveTo>
                        <a:pt x="86" y="110"/>
                      </a:moveTo>
                      <a:lnTo>
                        <a:pt x="86" y="110"/>
                      </a:lnTo>
                      <a:lnTo>
                        <a:pt x="77" y="113"/>
                      </a:lnTo>
                      <a:lnTo>
                        <a:pt x="73" y="114"/>
                      </a:lnTo>
                      <a:lnTo>
                        <a:pt x="72" y="117"/>
                      </a:lnTo>
                      <a:lnTo>
                        <a:pt x="72" y="121"/>
                      </a:lnTo>
                      <a:lnTo>
                        <a:pt x="79" y="119"/>
                      </a:lnTo>
                      <a:lnTo>
                        <a:pt x="83" y="118"/>
                      </a:lnTo>
                      <a:lnTo>
                        <a:pt x="84" y="115"/>
                      </a:lnTo>
                      <a:lnTo>
                        <a:pt x="86" y="110"/>
                      </a:lnTo>
                      <a:close/>
                      <a:moveTo>
                        <a:pt x="969" y="787"/>
                      </a:moveTo>
                      <a:lnTo>
                        <a:pt x="969" y="787"/>
                      </a:lnTo>
                      <a:lnTo>
                        <a:pt x="975" y="780"/>
                      </a:lnTo>
                      <a:lnTo>
                        <a:pt x="976" y="776"/>
                      </a:lnTo>
                      <a:lnTo>
                        <a:pt x="975" y="772"/>
                      </a:lnTo>
                      <a:lnTo>
                        <a:pt x="968" y="776"/>
                      </a:lnTo>
                      <a:lnTo>
                        <a:pt x="965" y="780"/>
                      </a:lnTo>
                      <a:lnTo>
                        <a:pt x="966" y="783"/>
                      </a:lnTo>
                      <a:lnTo>
                        <a:pt x="969" y="787"/>
                      </a:lnTo>
                      <a:close/>
                      <a:moveTo>
                        <a:pt x="932" y="244"/>
                      </a:moveTo>
                      <a:lnTo>
                        <a:pt x="932" y="244"/>
                      </a:lnTo>
                      <a:lnTo>
                        <a:pt x="937" y="247"/>
                      </a:lnTo>
                      <a:lnTo>
                        <a:pt x="943" y="248"/>
                      </a:lnTo>
                      <a:lnTo>
                        <a:pt x="948" y="247"/>
                      </a:lnTo>
                      <a:lnTo>
                        <a:pt x="954" y="244"/>
                      </a:lnTo>
                      <a:lnTo>
                        <a:pt x="948" y="241"/>
                      </a:lnTo>
                      <a:lnTo>
                        <a:pt x="944" y="240"/>
                      </a:lnTo>
                      <a:lnTo>
                        <a:pt x="939" y="241"/>
                      </a:lnTo>
                      <a:lnTo>
                        <a:pt x="932" y="244"/>
                      </a:lnTo>
                      <a:close/>
                      <a:moveTo>
                        <a:pt x="159" y="686"/>
                      </a:moveTo>
                      <a:lnTo>
                        <a:pt x="159" y="686"/>
                      </a:lnTo>
                      <a:lnTo>
                        <a:pt x="163" y="686"/>
                      </a:lnTo>
                      <a:lnTo>
                        <a:pt x="166" y="684"/>
                      </a:lnTo>
                      <a:lnTo>
                        <a:pt x="169" y="683"/>
                      </a:lnTo>
                      <a:lnTo>
                        <a:pt x="170" y="680"/>
                      </a:lnTo>
                      <a:lnTo>
                        <a:pt x="170" y="676"/>
                      </a:lnTo>
                      <a:lnTo>
                        <a:pt x="169" y="673"/>
                      </a:lnTo>
                      <a:lnTo>
                        <a:pt x="169" y="672"/>
                      </a:lnTo>
                      <a:lnTo>
                        <a:pt x="166" y="672"/>
                      </a:lnTo>
                      <a:lnTo>
                        <a:pt x="163" y="673"/>
                      </a:lnTo>
                      <a:lnTo>
                        <a:pt x="162" y="677"/>
                      </a:lnTo>
                      <a:lnTo>
                        <a:pt x="159" y="686"/>
                      </a:lnTo>
                      <a:close/>
                      <a:moveTo>
                        <a:pt x="350" y="132"/>
                      </a:moveTo>
                      <a:lnTo>
                        <a:pt x="350" y="132"/>
                      </a:lnTo>
                      <a:lnTo>
                        <a:pt x="347" y="135"/>
                      </a:lnTo>
                      <a:lnTo>
                        <a:pt x="347" y="137"/>
                      </a:lnTo>
                      <a:lnTo>
                        <a:pt x="350" y="139"/>
                      </a:lnTo>
                      <a:lnTo>
                        <a:pt x="353" y="140"/>
                      </a:lnTo>
                      <a:lnTo>
                        <a:pt x="356" y="140"/>
                      </a:lnTo>
                      <a:lnTo>
                        <a:pt x="360" y="140"/>
                      </a:lnTo>
                      <a:lnTo>
                        <a:pt x="363" y="139"/>
                      </a:lnTo>
                      <a:lnTo>
                        <a:pt x="365" y="136"/>
                      </a:lnTo>
                      <a:lnTo>
                        <a:pt x="350" y="132"/>
                      </a:lnTo>
                      <a:close/>
                      <a:moveTo>
                        <a:pt x="1022" y="401"/>
                      </a:moveTo>
                      <a:lnTo>
                        <a:pt x="1022" y="401"/>
                      </a:lnTo>
                      <a:lnTo>
                        <a:pt x="1018" y="406"/>
                      </a:lnTo>
                      <a:lnTo>
                        <a:pt x="1016" y="410"/>
                      </a:lnTo>
                      <a:lnTo>
                        <a:pt x="1018" y="413"/>
                      </a:lnTo>
                      <a:lnTo>
                        <a:pt x="1022" y="417"/>
                      </a:lnTo>
                      <a:lnTo>
                        <a:pt x="1023" y="413"/>
                      </a:lnTo>
                      <a:lnTo>
                        <a:pt x="1025" y="409"/>
                      </a:lnTo>
                      <a:lnTo>
                        <a:pt x="1025" y="405"/>
                      </a:lnTo>
                      <a:lnTo>
                        <a:pt x="1022" y="401"/>
                      </a:lnTo>
                      <a:close/>
                      <a:moveTo>
                        <a:pt x="645" y="982"/>
                      </a:moveTo>
                      <a:lnTo>
                        <a:pt x="645" y="982"/>
                      </a:lnTo>
                      <a:lnTo>
                        <a:pt x="653" y="975"/>
                      </a:lnTo>
                      <a:lnTo>
                        <a:pt x="656" y="971"/>
                      </a:lnTo>
                      <a:lnTo>
                        <a:pt x="656" y="970"/>
                      </a:lnTo>
                      <a:lnTo>
                        <a:pt x="655" y="968"/>
                      </a:lnTo>
                      <a:lnTo>
                        <a:pt x="648" y="965"/>
                      </a:lnTo>
                      <a:lnTo>
                        <a:pt x="645" y="982"/>
                      </a:lnTo>
                      <a:close/>
                      <a:moveTo>
                        <a:pt x="454" y="389"/>
                      </a:moveTo>
                      <a:lnTo>
                        <a:pt x="454" y="389"/>
                      </a:lnTo>
                      <a:lnTo>
                        <a:pt x="455" y="395"/>
                      </a:lnTo>
                      <a:lnTo>
                        <a:pt x="458" y="396"/>
                      </a:lnTo>
                      <a:lnTo>
                        <a:pt x="462" y="396"/>
                      </a:lnTo>
                      <a:lnTo>
                        <a:pt x="467" y="396"/>
                      </a:lnTo>
                      <a:lnTo>
                        <a:pt x="472" y="395"/>
                      </a:lnTo>
                      <a:lnTo>
                        <a:pt x="473" y="394"/>
                      </a:lnTo>
                      <a:lnTo>
                        <a:pt x="472" y="389"/>
                      </a:lnTo>
                      <a:lnTo>
                        <a:pt x="454" y="389"/>
                      </a:lnTo>
                      <a:close/>
                      <a:moveTo>
                        <a:pt x="707" y="237"/>
                      </a:moveTo>
                      <a:lnTo>
                        <a:pt x="707" y="237"/>
                      </a:lnTo>
                      <a:lnTo>
                        <a:pt x="710" y="239"/>
                      </a:lnTo>
                      <a:lnTo>
                        <a:pt x="712" y="239"/>
                      </a:lnTo>
                      <a:lnTo>
                        <a:pt x="717" y="234"/>
                      </a:lnTo>
                      <a:lnTo>
                        <a:pt x="721" y="229"/>
                      </a:lnTo>
                      <a:lnTo>
                        <a:pt x="720" y="226"/>
                      </a:lnTo>
                      <a:lnTo>
                        <a:pt x="716" y="222"/>
                      </a:lnTo>
                      <a:lnTo>
                        <a:pt x="707" y="237"/>
                      </a:lnTo>
                      <a:close/>
                      <a:moveTo>
                        <a:pt x="1200" y="1127"/>
                      </a:moveTo>
                      <a:lnTo>
                        <a:pt x="1200" y="1127"/>
                      </a:lnTo>
                      <a:lnTo>
                        <a:pt x="1200" y="1123"/>
                      </a:lnTo>
                      <a:lnTo>
                        <a:pt x="1198" y="1122"/>
                      </a:lnTo>
                      <a:lnTo>
                        <a:pt x="1193" y="1121"/>
                      </a:lnTo>
                      <a:lnTo>
                        <a:pt x="1189" y="1122"/>
                      </a:lnTo>
                      <a:lnTo>
                        <a:pt x="1187" y="1125"/>
                      </a:lnTo>
                      <a:lnTo>
                        <a:pt x="1189" y="1127"/>
                      </a:lnTo>
                      <a:lnTo>
                        <a:pt x="1192" y="1130"/>
                      </a:lnTo>
                      <a:lnTo>
                        <a:pt x="1196" y="1129"/>
                      </a:lnTo>
                      <a:lnTo>
                        <a:pt x="1200" y="1127"/>
                      </a:lnTo>
                      <a:close/>
                      <a:moveTo>
                        <a:pt x="410" y="421"/>
                      </a:moveTo>
                      <a:lnTo>
                        <a:pt x="410" y="421"/>
                      </a:lnTo>
                      <a:lnTo>
                        <a:pt x="406" y="424"/>
                      </a:lnTo>
                      <a:lnTo>
                        <a:pt x="403" y="427"/>
                      </a:lnTo>
                      <a:lnTo>
                        <a:pt x="403" y="430"/>
                      </a:lnTo>
                      <a:lnTo>
                        <a:pt x="404" y="432"/>
                      </a:lnTo>
                      <a:lnTo>
                        <a:pt x="408" y="434"/>
                      </a:lnTo>
                      <a:lnTo>
                        <a:pt x="411" y="434"/>
                      </a:lnTo>
                      <a:lnTo>
                        <a:pt x="414" y="431"/>
                      </a:lnTo>
                      <a:lnTo>
                        <a:pt x="415" y="428"/>
                      </a:lnTo>
                      <a:lnTo>
                        <a:pt x="413" y="424"/>
                      </a:lnTo>
                      <a:lnTo>
                        <a:pt x="410" y="421"/>
                      </a:lnTo>
                      <a:close/>
                      <a:moveTo>
                        <a:pt x="781" y="1068"/>
                      </a:moveTo>
                      <a:lnTo>
                        <a:pt x="781" y="1068"/>
                      </a:lnTo>
                      <a:lnTo>
                        <a:pt x="782" y="1067"/>
                      </a:lnTo>
                      <a:lnTo>
                        <a:pt x="778" y="1062"/>
                      </a:lnTo>
                      <a:lnTo>
                        <a:pt x="775" y="1060"/>
                      </a:lnTo>
                      <a:lnTo>
                        <a:pt x="770" y="1060"/>
                      </a:lnTo>
                      <a:lnTo>
                        <a:pt x="766" y="1062"/>
                      </a:lnTo>
                      <a:lnTo>
                        <a:pt x="766" y="1065"/>
                      </a:lnTo>
                      <a:lnTo>
                        <a:pt x="767" y="1067"/>
                      </a:lnTo>
                      <a:lnTo>
                        <a:pt x="771" y="1068"/>
                      </a:lnTo>
                      <a:lnTo>
                        <a:pt x="781" y="1068"/>
                      </a:lnTo>
                      <a:close/>
                      <a:moveTo>
                        <a:pt x="1252" y="993"/>
                      </a:moveTo>
                      <a:lnTo>
                        <a:pt x="1252" y="993"/>
                      </a:lnTo>
                      <a:lnTo>
                        <a:pt x="1253" y="995"/>
                      </a:lnTo>
                      <a:lnTo>
                        <a:pt x="1267" y="988"/>
                      </a:lnTo>
                      <a:lnTo>
                        <a:pt x="1264" y="977"/>
                      </a:lnTo>
                      <a:lnTo>
                        <a:pt x="1252" y="993"/>
                      </a:lnTo>
                      <a:close/>
                      <a:moveTo>
                        <a:pt x="856" y="745"/>
                      </a:moveTo>
                      <a:lnTo>
                        <a:pt x="856" y="745"/>
                      </a:lnTo>
                      <a:lnTo>
                        <a:pt x="861" y="751"/>
                      </a:lnTo>
                      <a:lnTo>
                        <a:pt x="865" y="752"/>
                      </a:lnTo>
                      <a:lnTo>
                        <a:pt x="869" y="751"/>
                      </a:lnTo>
                      <a:lnTo>
                        <a:pt x="875" y="747"/>
                      </a:lnTo>
                      <a:lnTo>
                        <a:pt x="869" y="745"/>
                      </a:lnTo>
                      <a:lnTo>
                        <a:pt x="867" y="744"/>
                      </a:lnTo>
                      <a:lnTo>
                        <a:pt x="856" y="745"/>
                      </a:lnTo>
                      <a:close/>
                      <a:moveTo>
                        <a:pt x="320" y="179"/>
                      </a:moveTo>
                      <a:lnTo>
                        <a:pt x="320" y="179"/>
                      </a:lnTo>
                      <a:lnTo>
                        <a:pt x="311" y="179"/>
                      </a:lnTo>
                      <a:lnTo>
                        <a:pt x="306" y="179"/>
                      </a:lnTo>
                      <a:lnTo>
                        <a:pt x="305" y="180"/>
                      </a:lnTo>
                      <a:lnTo>
                        <a:pt x="303" y="183"/>
                      </a:lnTo>
                      <a:lnTo>
                        <a:pt x="302" y="187"/>
                      </a:lnTo>
                      <a:lnTo>
                        <a:pt x="306" y="187"/>
                      </a:lnTo>
                      <a:lnTo>
                        <a:pt x="310" y="187"/>
                      </a:lnTo>
                      <a:lnTo>
                        <a:pt x="314" y="185"/>
                      </a:lnTo>
                      <a:lnTo>
                        <a:pt x="320" y="179"/>
                      </a:lnTo>
                      <a:close/>
                      <a:moveTo>
                        <a:pt x="1090" y="1017"/>
                      </a:moveTo>
                      <a:lnTo>
                        <a:pt x="1090" y="1017"/>
                      </a:lnTo>
                      <a:lnTo>
                        <a:pt x="1099" y="1013"/>
                      </a:lnTo>
                      <a:lnTo>
                        <a:pt x="1105" y="1010"/>
                      </a:lnTo>
                      <a:lnTo>
                        <a:pt x="1106" y="1007"/>
                      </a:lnTo>
                      <a:lnTo>
                        <a:pt x="1106" y="1006"/>
                      </a:lnTo>
                      <a:lnTo>
                        <a:pt x="1105" y="1001"/>
                      </a:lnTo>
                      <a:lnTo>
                        <a:pt x="1101" y="1004"/>
                      </a:lnTo>
                      <a:lnTo>
                        <a:pt x="1095" y="1007"/>
                      </a:lnTo>
                      <a:lnTo>
                        <a:pt x="1091" y="1011"/>
                      </a:lnTo>
                      <a:lnTo>
                        <a:pt x="1090" y="1014"/>
                      </a:lnTo>
                      <a:lnTo>
                        <a:pt x="1090" y="1017"/>
                      </a:lnTo>
                      <a:close/>
                      <a:moveTo>
                        <a:pt x="863" y="227"/>
                      </a:moveTo>
                      <a:lnTo>
                        <a:pt x="863" y="227"/>
                      </a:lnTo>
                      <a:lnTo>
                        <a:pt x="868" y="240"/>
                      </a:lnTo>
                      <a:lnTo>
                        <a:pt x="882" y="226"/>
                      </a:lnTo>
                      <a:lnTo>
                        <a:pt x="863" y="227"/>
                      </a:lnTo>
                      <a:close/>
                      <a:moveTo>
                        <a:pt x="1081" y="286"/>
                      </a:moveTo>
                      <a:lnTo>
                        <a:pt x="1081" y="286"/>
                      </a:lnTo>
                      <a:lnTo>
                        <a:pt x="1087" y="290"/>
                      </a:lnTo>
                      <a:lnTo>
                        <a:pt x="1091" y="290"/>
                      </a:lnTo>
                      <a:lnTo>
                        <a:pt x="1095" y="288"/>
                      </a:lnTo>
                      <a:lnTo>
                        <a:pt x="1101" y="283"/>
                      </a:lnTo>
                      <a:lnTo>
                        <a:pt x="1095" y="281"/>
                      </a:lnTo>
                      <a:lnTo>
                        <a:pt x="1091" y="283"/>
                      </a:lnTo>
                      <a:lnTo>
                        <a:pt x="1081" y="286"/>
                      </a:lnTo>
                      <a:close/>
                      <a:moveTo>
                        <a:pt x="961" y="262"/>
                      </a:moveTo>
                      <a:lnTo>
                        <a:pt x="961" y="262"/>
                      </a:lnTo>
                      <a:lnTo>
                        <a:pt x="959" y="259"/>
                      </a:lnTo>
                      <a:lnTo>
                        <a:pt x="954" y="261"/>
                      </a:lnTo>
                      <a:lnTo>
                        <a:pt x="950" y="262"/>
                      </a:lnTo>
                      <a:lnTo>
                        <a:pt x="950" y="265"/>
                      </a:lnTo>
                      <a:lnTo>
                        <a:pt x="951" y="269"/>
                      </a:lnTo>
                      <a:lnTo>
                        <a:pt x="953" y="272"/>
                      </a:lnTo>
                      <a:lnTo>
                        <a:pt x="957" y="276"/>
                      </a:lnTo>
                      <a:lnTo>
                        <a:pt x="961" y="262"/>
                      </a:lnTo>
                      <a:close/>
                      <a:moveTo>
                        <a:pt x="1771" y="1126"/>
                      </a:moveTo>
                      <a:lnTo>
                        <a:pt x="1771" y="1126"/>
                      </a:lnTo>
                      <a:lnTo>
                        <a:pt x="1774" y="1121"/>
                      </a:lnTo>
                      <a:lnTo>
                        <a:pt x="1775" y="1116"/>
                      </a:lnTo>
                      <a:lnTo>
                        <a:pt x="1774" y="1114"/>
                      </a:lnTo>
                      <a:lnTo>
                        <a:pt x="1772" y="1111"/>
                      </a:lnTo>
                      <a:lnTo>
                        <a:pt x="1768" y="1109"/>
                      </a:lnTo>
                      <a:lnTo>
                        <a:pt x="1765" y="1111"/>
                      </a:lnTo>
                      <a:lnTo>
                        <a:pt x="1765" y="1114"/>
                      </a:lnTo>
                      <a:lnTo>
                        <a:pt x="1765" y="1118"/>
                      </a:lnTo>
                      <a:lnTo>
                        <a:pt x="1767" y="1121"/>
                      </a:lnTo>
                      <a:lnTo>
                        <a:pt x="1771" y="1126"/>
                      </a:lnTo>
                      <a:close/>
                      <a:moveTo>
                        <a:pt x="1624" y="1017"/>
                      </a:moveTo>
                      <a:lnTo>
                        <a:pt x="1624" y="1017"/>
                      </a:lnTo>
                      <a:lnTo>
                        <a:pt x="1618" y="1014"/>
                      </a:lnTo>
                      <a:lnTo>
                        <a:pt x="1613" y="1014"/>
                      </a:lnTo>
                      <a:lnTo>
                        <a:pt x="1607" y="1015"/>
                      </a:lnTo>
                      <a:lnTo>
                        <a:pt x="1600" y="1019"/>
                      </a:lnTo>
                      <a:lnTo>
                        <a:pt x="1607" y="1021"/>
                      </a:lnTo>
                      <a:lnTo>
                        <a:pt x="1613" y="1019"/>
                      </a:lnTo>
                      <a:lnTo>
                        <a:pt x="1624" y="1017"/>
                      </a:lnTo>
                      <a:close/>
                      <a:moveTo>
                        <a:pt x="392" y="322"/>
                      </a:moveTo>
                      <a:lnTo>
                        <a:pt x="392" y="322"/>
                      </a:lnTo>
                      <a:lnTo>
                        <a:pt x="388" y="313"/>
                      </a:lnTo>
                      <a:lnTo>
                        <a:pt x="385" y="309"/>
                      </a:lnTo>
                      <a:lnTo>
                        <a:pt x="383" y="309"/>
                      </a:lnTo>
                      <a:lnTo>
                        <a:pt x="382" y="311"/>
                      </a:lnTo>
                      <a:lnTo>
                        <a:pt x="377" y="313"/>
                      </a:lnTo>
                      <a:lnTo>
                        <a:pt x="381" y="316"/>
                      </a:lnTo>
                      <a:lnTo>
                        <a:pt x="392" y="322"/>
                      </a:lnTo>
                      <a:close/>
                      <a:moveTo>
                        <a:pt x="1153" y="826"/>
                      </a:moveTo>
                      <a:lnTo>
                        <a:pt x="1153" y="826"/>
                      </a:lnTo>
                      <a:lnTo>
                        <a:pt x="1141" y="831"/>
                      </a:lnTo>
                      <a:lnTo>
                        <a:pt x="1141" y="834"/>
                      </a:lnTo>
                      <a:lnTo>
                        <a:pt x="1144" y="837"/>
                      </a:lnTo>
                      <a:lnTo>
                        <a:pt x="1146" y="837"/>
                      </a:lnTo>
                      <a:lnTo>
                        <a:pt x="1149" y="835"/>
                      </a:lnTo>
                      <a:lnTo>
                        <a:pt x="1152" y="831"/>
                      </a:lnTo>
                      <a:lnTo>
                        <a:pt x="1153" y="826"/>
                      </a:lnTo>
                      <a:close/>
                      <a:moveTo>
                        <a:pt x="364" y="270"/>
                      </a:moveTo>
                      <a:lnTo>
                        <a:pt x="364" y="270"/>
                      </a:lnTo>
                      <a:lnTo>
                        <a:pt x="364" y="273"/>
                      </a:lnTo>
                      <a:lnTo>
                        <a:pt x="372" y="276"/>
                      </a:lnTo>
                      <a:lnTo>
                        <a:pt x="381" y="277"/>
                      </a:lnTo>
                      <a:lnTo>
                        <a:pt x="381" y="276"/>
                      </a:lnTo>
                      <a:lnTo>
                        <a:pt x="381" y="275"/>
                      </a:lnTo>
                      <a:lnTo>
                        <a:pt x="378" y="272"/>
                      </a:lnTo>
                      <a:lnTo>
                        <a:pt x="374" y="269"/>
                      </a:lnTo>
                      <a:lnTo>
                        <a:pt x="370" y="269"/>
                      </a:lnTo>
                      <a:lnTo>
                        <a:pt x="364" y="270"/>
                      </a:lnTo>
                      <a:close/>
                      <a:moveTo>
                        <a:pt x="1313" y="708"/>
                      </a:moveTo>
                      <a:lnTo>
                        <a:pt x="1313" y="708"/>
                      </a:lnTo>
                      <a:lnTo>
                        <a:pt x="1321" y="708"/>
                      </a:lnTo>
                      <a:lnTo>
                        <a:pt x="1325" y="707"/>
                      </a:lnTo>
                      <a:lnTo>
                        <a:pt x="1326" y="704"/>
                      </a:lnTo>
                      <a:lnTo>
                        <a:pt x="1326" y="700"/>
                      </a:lnTo>
                      <a:lnTo>
                        <a:pt x="1322" y="701"/>
                      </a:lnTo>
                      <a:lnTo>
                        <a:pt x="1318" y="702"/>
                      </a:lnTo>
                      <a:lnTo>
                        <a:pt x="1314" y="704"/>
                      </a:lnTo>
                      <a:lnTo>
                        <a:pt x="1313" y="708"/>
                      </a:lnTo>
                      <a:close/>
                      <a:moveTo>
                        <a:pt x="468" y="270"/>
                      </a:moveTo>
                      <a:lnTo>
                        <a:pt x="468" y="270"/>
                      </a:lnTo>
                      <a:lnTo>
                        <a:pt x="476" y="275"/>
                      </a:lnTo>
                      <a:lnTo>
                        <a:pt x="482" y="275"/>
                      </a:lnTo>
                      <a:lnTo>
                        <a:pt x="485" y="273"/>
                      </a:lnTo>
                      <a:lnTo>
                        <a:pt x="487" y="270"/>
                      </a:lnTo>
                      <a:lnTo>
                        <a:pt x="482" y="268"/>
                      </a:lnTo>
                      <a:lnTo>
                        <a:pt x="478" y="266"/>
                      </a:lnTo>
                      <a:lnTo>
                        <a:pt x="472" y="268"/>
                      </a:lnTo>
                      <a:lnTo>
                        <a:pt x="468" y="270"/>
                      </a:lnTo>
                      <a:close/>
                      <a:moveTo>
                        <a:pt x="537" y="272"/>
                      </a:moveTo>
                      <a:lnTo>
                        <a:pt x="537" y="272"/>
                      </a:lnTo>
                      <a:lnTo>
                        <a:pt x="539" y="281"/>
                      </a:lnTo>
                      <a:lnTo>
                        <a:pt x="539" y="291"/>
                      </a:lnTo>
                      <a:lnTo>
                        <a:pt x="541" y="293"/>
                      </a:lnTo>
                      <a:lnTo>
                        <a:pt x="544" y="287"/>
                      </a:lnTo>
                      <a:lnTo>
                        <a:pt x="545" y="283"/>
                      </a:lnTo>
                      <a:lnTo>
                        <a:pt x="547" y="277"/>
                      </a:lnTo>
                      <a:lnTo>
                        <a:pt x="545" y="272"/>
                      </a:lnTo>
                      <a:lnTo>
                        <a:pt x="537" y="272"/>
                      </a:lnTo>
                      <a:close/>
                      <a:moveTo>
                        <a:pt x="314" y="1104"/>
                      </a:moveTo>
                      <a:lnTo>
                        <a:pt x="314" y="1104"/>
                      </a:lnTo>
                      <a:lnTo>
                        <a:pt x="318" y="1105"/>
                      </a:lnTo>
                      <a:lnTo>
                        <a:pt x="328" y="1094"/>
                      </a:lnTo>
                      <a:lnTo>
                        <a:pt x="317" y="1089"/>
                      </a:lnTo>
                      <a:lnTo>
                        <a:pt x="314" y="1104"/>
                      </a:lnTo>
                      <a:close/>
                      <a:moveTo>
                        <a:pt x="323" y="862"/>
                      </a:moveTo>
                      <a:lnTo>
                        <a:pt x="323" y="862"/>
                      </a:lnTo>
                      <a:lnTo>
                        <a:pt x="318" y="860"/>
                      </a:lnTo>
                      <a:lnTo>
                        <a:pt x="316" y="857"/>
                      </a:lnTo>
                      <a:lnTo>
                        <a:pt x="311" y="856"/>
                      </a:lnTo>
                      <a:lnTo>
                        <a:pt x="307" y="859"/>
                      </a:lnTo>
                      <a:lnTo>
                        <a:pt x="307" y="862"/>
                      </a:lnTo>
                      <a:lnTo>
                        <a:pt x="309" y="864"/>
                      </a:lnTo>
                      <a:lnTo>
                        <a:pt x="311" y="866"/>
                      </a:lnTo>
                      <a:lnTo>
                        <a:pt x="314" y="867"/>
                      </a:lnTo>
                      <a:lnTo>
                        <a:pt x="318" y="864"/>
                      </a:lnTo>
                      <a:lnTo>
                        <a:pt x="323" y="862"/>
                      </a:lnTo>
                      <a:close/>
                      <a:moveTo>
                        <a:pt x="1307" y="1065"/>
                      </a:moveTo>
                      <a:lnTo>
                        <a:pt x="1307" y="1065"/>
                      </a:lnTo>
                      <a:lnTo>
                        <a:pt x="1311" y="1058"/>
                      </a:lnTo>
                      <a:lnTo>
                        <a:pt x="1313" y="1054"/>
                      </a:lnTo>
                      <a:lnTo>
                        <a:pt x="1311" y="1053"/>
                      </a:lnTo>
                      <a:lnTo>
                        <a:pt x="1310" y="1051"/>
                      </a:lnTo>
                      <a:lnTo>
                        <a:pt x="1304" y="1051"/>
                      </a:lnTo>
                      <a:lnTo>
                        <a:pt x="1307" y="1065"/>
                      </a:lnTo>
                      <a:close/>
                      <a:moveTo>
                        <a:pt x="680" y="558"/>
                      </a:moveTo>
                      <a:lnTo>
                        <a:pt x="680" y="558"/>
                      </a:lnTo>
                      <a:lnTo>
                        <a:pt x="695" y="558"/>
                      </a:lnTo>
                      <a:lnTo>
                        <a:pt x="696" y="557"/>
                      </a:lnTo>
                      <a:lnTo>
                        <a:pt x="698" y="554"/>
                      </a:lnTo>
                      <a:lnTo>
                        <a:pt x="696" y="553"/>
                      </a:lnTo>
                      <a:lnTo>
                        <a:pt x="695" y="551"/>
                      </a:lnTo>
                      <a:lnTo>
                        <a:pt x="687" y="553"/>
                      </a:lnTo>
                      <a:lnTo>
                        <a:pt x="683" y="554"/>
                      </a:lnTo>
                      <a:lnTo>
                        <a:pt x="680" y="558"/>
                      </a:lnTo>
                      <a:close/>
                      <a:moveTo>
                        <a:pt x="1510" y="89"/>
                      </a:moveTo>
                      <a:lnTo>
                        <a:pt x="1510" y="89"/>
                      </a:lnTo>
                      <a:lnTo>
                        <a:pt x="1505" y="89"/>
                      </a:lnTo>
                      <a:lnTo>
                        <a:pt x="1501" y="90"/>
                      </a:lnTo>
                      <a:lnTo>
                        <a:pt x="1499" y="93"/>
                      </a:lnTo>
                      <a:lnTo>
                        <a:pt x="1501" y="97"/>
                      </a:lnTo>
                      <a:lnTo>
                        <a:pt x="1504" y="99"/>
                      </a:lnTo>
                      <a:lnTo>
                        <a:pt x="1508" y="99"/>
                      </a:lnTo>
                      <a:lnTo>
                        <a:pt x="1510" y="97"/>
                      </a:lnTo>
                      <a:lnTo>
                        <a:pt x="1512" y="93"/>
                      </a:lnTo>
                      <a:lnTo>
                        <a:pt x="1510" y="89"/>
                      </a:lnTo>
                      <a:close/>
                      <a:moveTo>
                        <a:pt x="779" y="659"/>
                      </a:moveTo>
                      <a:lnTo>
                        <a:pt x="779" y="659"/>
                      </a:lnTo>
                      <a:lnTo>
                        <a:pt x="786" y="659"/>
                      </a:lnTo>
                      <a:lnTo>
                        <a:pt x="789" y="657"/>
                      </a:lnTo>
                      <a:lnTo>
                        <a:pt x="792" y="653"/>
                      </a:lnTo>
                      <a:lnTo>
                        <a:pt x="795" y="650"/>
                      </a:lnTo>
                      <a:lnTo>
                        <a:pt x="791" y="648"/>
                      </a:lnTo>
                      <a:lnTo>
                        <a:pt x="788" y="648"/>
                      </a:lnTo>
                      <a:lnTo>
                        <a:pt x="785" y="653"/>
                      </a:lnTo>
                      <a:lnTo>
                        <a:pt x="779" y="659"/>
                      </a:lnTo>
                      <a:close/>
                      <a:moveTo>
                        <a:pt x="300" y="563"/>
                      </a:moveTo>
                      <a:lnTo>
                        <a:pt x="300" y="563"/>
                      </a:lnTo>
                      <a:lnTo>
                        <a:pt x="316" y="549"/>
                      </a:lnTo>
                      <a:lnTo>
                        <a:pt x="311" y="546"/>
                      </a:lnTo>
                      <a:lnTo>
                        <a:pt x="309" y="546"/>
                      </a:lnTo>
                      <a:lnTo>
                        <a:pt x="305" y="549"/>
                      </a:lnTo>
                      <a:lnTo>
                        <a:pt x="302" y="553"/>
                      </a:lnTo>
                      <a:lnTo>
                        <a:pt x="300" y="563"/>
                      </a:lnTo>
                      <a:close/>
                      <a:moveTo>
                        <a:pt x="1326" y="1010"/>
                      </a:moveTo>
                      <a:lnTo>
                        <a:pt x="1326" y="1010"/>
                      </a:lnTo>
                      <a:lnTo>
                        <a:pt x="1318" y="1007"/>
                      </a:lnTo>
                      <a:lnTo>
                        <a:pt x="1313" y="1006"/>
                      </a:lnTo>
                      <a:lnTo>
                        <a:pt x="1307" y="1007"/>
                      </a:lnTo>
                      <a:lnTo>
                        <a:pt x="1303" y="1010"/>
                      </a:lnTo>
                      <a:lnTo>
                        <a:pt x="1326" y="1010"/>
                      </a:lnTo>
                      <a:close/>
                      <a:moveTo>
                        <a:pt x="1624" y="31"/>
                      </a:moveTo>
                      <a:lnTo>
                        <a:pt x="1624" y="31"/>
                      </a:lnTo>
                      <a:lnTo>
                        <a:pt x="1614" y="34"/>
                      </a:lnTo>
                      <a:lnTo>
                        <a:pt x="1609" y="36"/>
                      </a:lnTo>
                      <a:lnTo>
                        <a:pt x="1609" y="38"/>
                      </a:lnTo>
                      <a:lnTo>
                        <a:pt x="1609" y="39"/>
                      </a:lnTo>
                      <a:lnTo>
                        <a:pt x="1610" y="45"/>
                      </a:lnTo>
                      <a:lnTo>
                        <a:pt x="1624" y="31"/>
                      </a:lnTo>
                      <a:close/>
                      <a:moveTo>
                        <a:pt x="921" y="194"/>
                      </a:moveTo>
                      <a:lnTo>
                        <a:pt x="921" y="194"/>
                      </a:lnTo>
                      <a:lnTo>
                        <a:pt x="917" y="190"/>
                      </a:lnTo>
                      <a:lnTo>
                        <a:pt x="914" y="189"/>
                      </a:lnTo>
                      <a:lnTo>
                        <a:pt x="910" y="190"/>
                      </a:lnTo>
                      <a:lnTo>
                        <a:pt x="903" y="194"/>
                      </a:lnTo>
                      <a:lnTo>
                        <a:pt x="907" y="197"/>
                      </a:lnTo>
                      <a:lnTo>
                        <a:pt x="911" y="197"/>
                      </a:lnTo>
                      <a:lnTo>
                        <a:pt x="915" y="197"/>
                      </a:lnTo>
                      <a:lnTo>
                        <a:pt x="921" y="194"/>
                      </a:lnTo>
                      <a:close/>
                      <a:moveTo>
                        <a:pt x="586" y="1011"/>
                      </a:moveTo>
                      <a:lnTo>
                        <a:pt x="586" y="1011"/>
                      </a:lnTo>
                      <a:lnTo>
                        <a:pt x="588" y="1003"/>
                      </a:lnTo>
                      <a:lnTo>
                        <a:pt x="588" y="1000"/>
                      </a:lnTo>
                      <a:lnTo>
                        <a:pt x="587" y="997"/>
                      </a:lnTo>
                      <a:lnTo>
                        <a:pt x="581" y="1000"/>
                      </a:lnTo>
                      <a:lnTo>
                        <a:pt x="579" y="1003"/>
                      </a:lnTo>
                      <a:lnTo>
                        <a:pt x="581" y="1006"/>
                      </a:lnTo>
                      <a:lnTo>
                        <a:pt x="586" y="1011"/>
                      </a:lnTo>
                      <a:close/>
                      <a:moveTo>
                        <a:pt x="1422" y="191"/>
                      </a:moveTo>
                      <a:lnTo>
                        <a:pt x="1422" y="191"/>
                      </a:lnTo>
                      <a:lnTo>
                        <a:pt x="1430" y="191"/>
                      </a:lnTo>
                      <a:lnTo>
                        <a:pt x="1434" y="190"/>
                      </a:lnTo>
                      <a:lnTo>
                        <a:pt x="1437" y="187"/>
                      </a:lnTo>
                      <a:lnTo>
                        <a:pt x="1437" y="182"/>
                      </a:lnTo>
                      <a:lnTo>
                        <a:pt x="1432" y="182"/>
                      </a:lnTo>
                      <a:lnTo>
                        <a:pt x="1427" y="185"/>
                      </a:lnTo>
                      <a:lnTo>
                        <a:pt x="1422" y="191"/>
                      </a:lnTo>
                      <a:close/>
                      <a:moveTo>
                        <a:pt x="341" y="1085"/>
                      </a:moveTo>
                      <a:lnTo>
                        <a:pt x="341" y="1085"/>
                      </a:lnTo>
                      <a:lnTo>
                        <a:pt x="338" y="1089"/>
                      </a:lnTo>
                      <a:lnTo>
                        <a:pt x="335" y="1091"/>
                      </a:lnTo>
                      <a:lnTo>
                        <a:pt x="334" y="1094"/>
                      </a:lnTo>
                      <a:lnTo>
                        <a:pt x="336" y="1097"/>
                      </a:lnTo>
                      <a:lnTo>
                        <a:pt x="339" y="1098"/>
                      </a:lnTo>
                      <a:lnTo>
                        <a:pt x="343" y="1097"/>
                      </a:lnTo>
                      <a:lnTo>
                        <a:pt x="346" y="1094"/>
                      </a:lnTo>
                      <a:lnTo>
                        <a:pt x="346" y="1091"/>
                      </a:lnTo>
                      <a:lnTo>
                        <a:pt x="345" y="1089"/>
                      </a:lnTo>
                      <a:lnTo>
                        <a:pt x="341" y="1085"/>
                      </a:lnTo>
                      <a:close/>
                      <a:moveTo>
                        <a:pt x="1238" y="416"/>
                      </a:moveTo>
                      <a:lnTo>
                        <a:pt x="1238" y="416"/>
                      </a:lnTo>
                      <a:lnTo>
                        <a:pt x="1235" y="412"/>
                      </a:lnTo>
                      <a:lnTo>
                        <a:pt x="1232" y="409"/>
                      </a:lnTo>
                      <a:lnTo>
                        <a:pt x="1229" y="409"/>
                      </a:lnTo>
                      <a:lnTo>
                        <a:pt x="1225" y="409"/>
                      </a:lnTo>
                      <a:lnTo>
                        <a:pt x="1223" y="410"/>
                      </a:lnTo>
                      <a:lnTo>
                        <a:pt x="1221" y="412"/>
                      </a:lnTo>
                      <a:lnTo>
                        <a:pt x="1221" y="413"/>
                      </a:lnTo>
                      <a:lnTo>
                        <a:pt x="1221" y="417"/>
                      </a:lnTo>
                      <a:lnTo>
                        <a:pt x="1238" y="416"/>
                      </a:lnTo>
                      <a:close/>
                      <a:moveTo>
                        <a:pt x="1030" y="324"/>
                      </a:moveTo>
                      <a:lnTo>
                        <a:pt x="1030" y="324"/>
                      </a:lnTo>
                      <a:lnTo>
                        <a:pt x="1033" y="326"/>
                      </a:lnTo>
                      <a:lnTo>
                        <a:pt x="1047" y="320"/>
                      </a:lnTo>
                      <a:lnTo>
                        <a:pt x="1041" y="308"/>
                      </a:lnTo>
                      <a:lnTo>
                        <a:pt x="1030" y="324"/>
                      </a:lnTo>
                      <a:close/>
                      <a:moveTo>
                        <a:pt x="554" y="603"/>
                      </a:moveTo>
                      <a:lnTo>
                        <a:pt x="554" y="603"/>
                      </a:lnTo>
                      <a:lnTo>
                        <a:pt x="561" y="604"/>
                      </a:lnTo>
                      <a:lnTo>
                        <a:pt x="565" y="603"/>
                      </a:lnTo>
                      <a:lnTo>
                        <a:pt x="566" y="600"/>
                      </a:lnTo>
                      <a:lnTo>
                        <a:pt x="568" y="593"/>
                      </a:lnTo>
                      <a:lnTo>
                        <a:pt x="562" y="594"/>
                      </a:lnTo>
                      <a:lnTo>
                        <a:pt x="558" y="596"/>
                      </a:lnTo>
                      <a:lnTo>
                        <a:pt x="555" y="599"/>
                      </a:lnTo>
                      <a:lnTo>
                        <a:pt x="554" y="603"/>
                      </a:lnTo>
                      <a:close/>
                      <a:moveTo>
                        <a:pt x="933" y="578"/>
                      </a:moveTo>
                      <a:lnTo>
                        <a:pt x="933" y="578"/>
                      </a:lnTo>
                      <a:lnTo>
                        <a:pt x="933" y="572"/>
                      </a:lnTo>
                      <a:lnTo>
                        <a:pt x="933" y="569"/>
                      </a:lnTo>
                      <a:lnTo>
                        <a:pt x="929" y="568"/>
                      </a:lnTo>
                      <a:lnTo>
                        <a:pt x="922" y="567"/>
                      </a:lnTo>
                      <a:lnTo>
                        <a:pt x="923" y="571"/>
                      </a:lnTo>
                      <a:lnTo>
                        <a:pt x="925" y="574"/>
                      </a:lnTo>
                      <a:lnTo>
                        <a:pt x="928" y="576"/>
                      </a:lnTo>
                      <a:lnTo>
                        <a:pt x="933" y="578"/>
                      </a:lnTo>
                      <a:close/>
                      <a:moveTo>
                        <a:pt x="242" y="240"/>
                      </a:moveTo>
                      <a:lnTo>
                        <a:pt x="242" y="240"/>
                      </a:lnTo>
                      <a:lnTo>
                        <a:pt x="251" y="241"/>
                      </a:lnTo>
                      <a:lnTo>
                        <a:pt x="255" y="240"/>
                      </a:lnTo>
                      <a:lnTo>
                        <a:pt x="257" y="237"/>
                      </a:lnTo>
                      <a:lnTo>
                        <a:pt x="259" y="232"/>
                      </a:lnTo>
                      <a:lnTo>
                        <a:pt x="253" y="233"/>
                      </a:lnTo>
                      <a:lnTo>
                        <a:pt x="249" y="234"/>
                      </a:lnTo>
                      <a:lnTo>
                        <a:pt x="245" y="236"/>
                      </a:lnTo>
                      <a:lnTo>
                        <a:pt x="242" y="237"/>
                      </a:lnTo>
                      <a:lnTo>
                        <a:pt x="242" y="240"/>
                      </a:lnTo>
                      <a:close/>
                      <a:moveTo>
                        <a:pt x="1018" y="356"/>
                      </a:moveTo>
                      <a:lnTo>
                        <a:pt x="1018" y="356"/>
                      </a:lnTo>
                      <a:lnTo>
                        <a:pt x="1012" y="355"/>
                      </a:lnTo>
                      <a:lnTo>
                        <a:pt x="1007" y="355"/>
                      </a:lnTo>
                      <a:lnTo>
                        <a:pt x="1002" y="358"/>
                      </a:lnTo>
                      <a:lnTo>
                        <a:pt x="998" y="360"/>
                      </a:lnTo>
                      <a:lnTo>
                        <a:pt x="1005" y="362"/>
                      </a:lnTo>
                      <a:lnTo>
                        <a:pt x="1008" y="362"/>
                      </a:lnTo>
                      <a:lnTo>
                        <a:pt x="1012" y="360"/>
                      </a:lnTo>
                      <a:lnTo>
                        <a:pt x="1018" y="356"/>
                      </a:lnTo>
                      <a:close/>
                      <a:moveTo>
                        <a:pt x="757" y="664"/>
                      </a:moveTo>
                      <a:lnTo>
                        <a:pt x="757" y="664"/>
                      </a:lnTo>
                      <a:lnTo>
                        <a:pt x="752" y="659"/>
                      </a:lnTo>
                      <a:lnTo>
                        <a:pt x="746" y="659"/>
                      </a:lnTo>
                      <a:lnTo>
                        <a:pt x="741" y="662"/>
                      </a:lnTo>
                      <a:lnTo>
                        <a:pt x="735" y="668"/>
                      </a:lnTo>
                      <a:lnTo>
                        <a:pt x="757" y="664"/>
                      </a:lnTo>
                      <a:close/>
                      <a:moveTo>
                        <a:pt x="698" y="171"/>
                      </a:moveTo>
                      <a:lnTo>
                        <a:pt x="698" y="171"/>
                      </a:lnTo>
                      <a:lnTo>
                        <a:pt x="695" y="183"/>
                      </a:lnTo>
                      <a:lnTo>
                        <a:pt x="703" y="180"/>
                      </a:lnTo>
                      <a:lnTo>
                        <a:pt x="707" y="178"/>
                      </a:lnTo>
                      <a:lnTo>
                        <a:pt x="709" y="173"/>
                      </a:lnTo>
                      <a:lnTo>
                        <a:pt x="698" y="171"/>
                      </a:lnTo>
                      <a:close/>
                      <a:moveTo>
                        <a:pt x="1857" y="85"/>
                      </a:moveTo>
                      <a:lnTo>
                        <a:pt x="1857" y="85"/>
                      </a:lnTo>
                      <a:lnTo>
                        <a:pt x="1859" y="82"/>
                      </a:lnTo>
                      <a:lnTo>
                        <a:pt x="1859" y="79"/>
                      </a:lnTo>
                      <a:lnTo>
                        <a:pt x="1858" y="74"/>
                      </a:lnTo>
                      <a:lnTo>
                        <a:pt x="1846" y="72"/>
                      </a:lnTo>
                      <a:lnTo>
                        <a:pt x="1844" y="75"/>
                      </a:lnTo>
                      <a:lnTo>
                        <a:pt x="1857" y="85"/>
                      </a:lnTo>
                      <a:close/>
                      <a:moveTo>
                        <a:pt x="1811" y="459"/>
                      </a:moveTo>
                      <a:lnTo>
                        <a:pt x="1811" y="459"/>
                      </a:lnTo>
                      <a:lnTo>
                        <a:pt x="1810" y="463"/>
                      </a:lnTo>
                      <a:lnTo>
                        <a:pt x="1810" y="466"/>
                      </a:lnTo>
                      <a:lnTo>
                        <a:pt x="1811" y="468"/>
                      </a:lnTo>
                      <a:lnTo>
                        <a:pt x="1814" y="471"/>
                      </a:lnTo>
                      <a:lnTo>
                        <a:pt x="1816" y="470"/>
                      </a:lnTo>
                      <a:lnTo>
                        <a:pt x="1819" y="468"/>
                      </a:lnTo>
                      <a:lnTo>
                        <a:pt x="1819" y="466"/>
                      </a:lnTo>
                      <a:lnTo>
                        <a:pt x="1819" y="463"/>
                      </a:lnTo>
                      <a:lnTo>
                        <a:pt x="1816" y="460"/>
                      </a:lnTo>
                      <a:lnTo>
                        <a:pt x="1814" y="459"/>
                      </a:lnTo>
                      <a:lnTo>
                        <a:pt x="1811" y="459"/>
                      </a:lnTo>
                      <a:close/>
                      <a:moveTo>
                        <a:pt x="1760" y="679"/>
                      </a:moveTo>
                      <a:lnTo>
                        <a:pt x="1760" y="679"/>
                      </a:lnTo>
                      <a:lnTo>
                        <a:pt x="1760" y="676"/>
                      </a:lnTo>
                      <a:lnTo>
                        <a:pt x="1756" y="675"/>
                      </a:lnTo>
                      <a:lnTo>
                        <a:pt x="1751" y="673"/>
                      </a:lnTo>
                      <a:lnTo>
                        <a:pt x="1749" y="673"/>
                      </a:lnTo>
                      <a:lnTo>
                        <a:pt x="1746" y="676"/>
                      </a:lnTo>
                      <a:lnTo>
                        <a:pt x="1749" y="679"/>
                      </a:lnTo>
                      <a:lnTo>
                        <a:pt x="1751" y="682"/>
                      </a:lnTo>
                      <a:lnTo>
                        <a:pt x="1756" y="680"/>
                      </a:lnTo>
                      <a:lnTo>
                        <a:pt x="1760" y="679"/>
                      </a:lnTo>
                      <a:close/>
                      <a:moveTo>
                        <a:pt x="1335" y="761"/>
                      </a:moveTo>
                      <a:lnTo>
                        <a:pt x="1335" y="761"/>
                      </a:lnTo>
                      <a:lnTo>
                        <a:pt x="1321" y="765"/>
                      </a:lnTo>
                      <a:lnTo>
                        <a:pt x="1325" y="769"/>
                      </a:lnTo>
                      <a:lnTo>
                        <a:pt x="1329" y="770"/>
                      </a:lnTo>
                      <a:lnTo>
                        <a:pt x="1332" y="767"/>
                      </a:lnTo>
                      <a:lnTo>
                        <a:pt x="1335" y="761"/>
                      </a:lnTo>
                      <a:close/>
                      <a:moveTo>
                        <a:pt x="422" y="997"/>
                      </a:moveTo>
                      <a:lnTo>
                        <a:pt x="422" y="997"/>
                      </a:lnTo>
                      <a:lnTo>
                        <a:pt x="419" y="1004"/>
                      </a:lnTo>
                      <a:lnTo>
                        <a:pt x="417" y="1007"/>
                      </a:lnTo>
                      <a:lnTo>
                        <a:pt x="413" y="1011"/>
                      </a:lnTo>
                      <a:lnTo>
                        <a:pt x="414" y="1013"/>
                      </a:lnTo>
                      <a:lnTo>
                        <a:pt x="415" y="1014"/>
                      </a:lnTo>
                      <a:lnTo>
                        <a:pt x="418" y="1014"/>
                      </a:lnTo>
                      <a:lnTo>
                        <a:pt x="422" y="1011"/>
                      </a:lnTo>
                      <a:lnTo>
                        <a:pt x="425" y="1008"/>
                      </a:lnTo>
                      <a:lnTo>
                        <a:pt x="425" y="1006"/>
                      </a:lnTo>
                      <a:lnTo>
                        <a:pt x="425" y="1001"/>
                      </a:lnTo>
                      <a:lnTo>
                        <a:pt x="422" y="997"/>
                      </a:lnTo>
                      <a:close/>
                      <a:moveTo>
                        <a:pt x="1268" y="709"/>
                      </a:moveTo>
                      <a:lnTo>
                        <a:pt x="1268" y="709"/>
                      </a:lnTo>
                      <a:lnTo>
                        <a:pt x="1272" y="708"/>
                      </a:lnTo>
                      <a:lnTo>
                        <a:pt x="1274" y="705"/>
                      </a:lnTo>
                      <a:lnTo>
                        <a:pt x="1274" y="702"/>
                      </a:lnTo>
                      <a:lnTo>
                        <a:pt x="1272" y="701"/>
                      </a:lnTo>
                      <a:lnTo>
                        <a:pt x="1268" y="697"/>
                      </a:lnTo>
                      <a:lnTo>
                        <a:pt x="1265" y="697"/>
                      </a:lnTo>
                      <a:lnTo>
                        <a:pt x="1261" y="698"/>
                      </a:lnTo>
                      <a:lnTo>
                        <a:pt x="1268" y="709"/>
                      </a:lnTo>
                      <a:close/>
                      <a:moveTo>
                        <a:pt x="457" y="831"/>
                      </a:moveTo>
                      <a:lnTo>
                        <a:pt x="457" y="831"/>
                      </a:lnTo>
                      <a:lnTo>
                        <a:pt x="472" y="826"/>
                      </a:lnTo>
                      <a:lnTo>
                        <a:pt x="468" y="821"/>
                      </a:lnTo>
                      <a:lnTo>
                        <a:pt x="464" y="820"/>
                      </a:lnTo>
                      <a:lnTo>
                        <a:pt x="460" y="820"/>
                      </a:lnTo>
                      <a:lnTo>
                        <a:pt x="454" y="823"/>
                      </a:lnTo>
                      <a:lnTo>
                        <a:pt x="457" y="831"/>
                      </a:lnTo>
                      <a:close/>
                      <a:moveTo>
                        <a:pt x="224" y="971"/>
                      </a:moveTo>
                      <a:lnTo>
                        <a:pt x="224" y="971"/>
                      </a:lnTo>
                      <a:lnTo>
                        <a:pt x="228" y="972"/>
                      </a:lnTo>
                      <a:lnTo>
                        <a:pt x="231" y="974"/>
                      </a:lnTo>
                      <a:lnTo>
                        <a:pt x="237" y="972"/>
                      </a:lnTo>
                      <a:lnTo>
                        <a:pt x="248" y="967"/>
                      </a:lnTo>
                      <a:lnTo>
                        <a:pt x="244" y="965"/>
                      </a:lnTo>
                      <a:lnTo>
                        <a:pt x="239" y="964"/>
                      </a:lnTo>
                      <a:lnTo>
                        <a:pt x="234" y="965"/>
                      </a:lnTo>
                      <a:lnTo>
                        <a:pt x="230" y="970"/>
                      </a:lnTo>
                      <a:lnTo>
                        <a:pt x="224" y="971"/>
                      </a:lnTo>
                      <a:close/>
                      <a:moveTo>
                        <a:pt x="1234" y="835"/>
                      </a:moveTo>
                      <a:lnTo>
                        <a:pt x="1234" y="835"/>
                      </a:lnTo>
                      <a:lnTo>
                        <a:pt x="1238" y="834"/>
                      </a:lnTo>
                      <a:lnTo>
                        <a:pt x="1241" y="833"/>
                      </a:lnTo>
                      <a:lnTo>
                        <a:pt x="1243" y="831"/>
                      </a:lnTo>
                      <a:lnTo>
                        <a:pt x="1245" y="828"/>
                      </a:lnTo>
                      <a:lnTo>
                        <a:pt x="1242" y="824"/>
                      </a:lnTo>
                      <a:lnTo>
                        <a:pt x="1238" y="823"/>
                      </a:lnTo>
                      <a:lnTo>
                        <a:pt x="1234" y="824"/>
                      </a:lnTo>
                      <a:lnTo>
                        <a:pt x="1232" y="827"/>
                      </a:lnTo>
                      <a:lnTo>
                        <a:pt x="1232" y="830"/>
                      </a:lnTo>
                      <a:lnTo>
                        <a:pt x="1234" y="835"/>
                      </a:lnTo>
                      <a:close/>
                      <a:moveTo>
                        <a:pt x="691" y="990"/>
                      </a:moveTo>
                      <a:lnTo>
                        <a:pt x="691" y="990"/>
                      </a:lnTo>
                      <a:lnTo>
                        <a:pt x="698" y="993"/>
                      </a:lnTo>
                      <a:lnTo>
                        <a:pt x="703" y="993"/>
                      </a:lnTo>
                      <a:lnTo>
                        <a:pt x="705" y="992"/>
                      </a:lnTo>
                      <a:lnTo>
                        <a:pt x="706" y="989"/>
                      </a:lnTo>
                      <a:lnTo>
                        <a:pt x="705" y="986"/>
                      </a:lnTo>
                      <a:lnTo>
                        <a:pt x="701" y="986"/>
                      </a:lnTo>
                      <a:lnTo>
                        <a:pt x="695" y="988"/>
                      </a:lnTo>
                      <a:lnTo>
                        <a:pt x="691" y="990"/>
                      </a:lnTo>
                      <a:close/>
                      <a:moveTo>
                        <a:pt x="633" y="531"/>
                      </a:moveTo>
                      <a:lnTo>
                        <a:pt x="633" y="531"/>
                      </a:lnTo>
                      <a:lnTo>
                        <a:pt x="637" y="531"/>
                      </a:lnTo>
                      <a:lnTo>
                        <a:pt x="638" y="527"/>
                      </a:lnTo>
                      <a:lnTo>
                        <a:pt x="638" y="525"/>
                      </a:lnTo>
                      <a:lnTo>
                        <a:pt x="638" y="522"/>
                      </a:lnTo>
                      <a:lnTo>
                        <a:pt x="635" y="521"/>
                      </a:lnTo>
                      <a:lnTo>
                        <a:pt x="634" y="520"/>
                      </a:lnTo>
                      <a:lnTo>
                        <a:pt x="630" y="520"/>
                      </a:lnTo>
                      <a:lnTo>
                        <a:pt x="627" y="522"/>
                      </a:lnTo>
                      <a:lnTo>
                        <a:pt x="633" y="531"/>
                      </a:lnTo>
                      <a:close/>
                      <a:moveTo>
                        <a:pt x="472" y="916"/>
                      </a:moveTo>
                      <a:lnTo>
                        <a:pt x="472" y="916"/>
                      </a:lnTo>
                      <a:lnTo>
                        <a:pt x="480" y="903"/>
                      </a:lnTo>
                      <a:lnTo>
                        <a:pt x="475" y="903"/>
                      </a:lnTo>
                      <a:lnTo>
                        <a:pt x="471" y="903"/>
                      </a:lnTo>
                      <a:lnTo>
                        <a:pt x="469" y="905"/>
                      </a:lnTo>
                      <a:lnTo>
                        <a:pt x="468" y="907"/>
                      </a:lnTo>
                      <a:lnTo>
                        <a:pt x="468" y="911"/>
                      </a:lnTo>
                      <a:lnTo>
                        <a:pt x="472" y="916"/>
                      </a:lnTo>
                      <a:close/>
                      <a:moveTo>
                        <a:pt x="1159" y="200"/>
                      </a:moveTo>
                      <a:lnTo>
                        <a:pt x="1159" y="200"/>
                      </a:lnTo>
                      <a:lnTo>
                        <a:pt x="1159" y="203"/>
                      </a:lnTo>
                      <a:lnTo>
                        <a:pt x="1160" y="204"/>
                      </a:lnTo>
                      <a:lnTo>
                        <a:pt x="1159" y="208"/>
                      </a:lnTo>
                      <a:lnTo>
                        <a:pt x="1159" y="212"/>
                      </a:lnTo>
                      <a:lnTo>
                        <a:pt x="1159" y="214"/>
                      </a:lnTo>
                      <a:lnTo>
                        <a:pt x="1162" y="216"/>
                      </a:lnTo>
                      <a:lnTo>
                        <a:pt x="1163" y="212"/>
                      </a:lnTo>
                      <a:lnTo>
                        <a:pt x="1166" y="209"/>
                      </a:lnTo>
                      <a:lnTo>
                        <a:pt x="1169" y="207"/>
                      </a:lnTo>
                      <a:lnTo>
                        <a:pt x="1167" y="203"/>
                      </a:lnTo>
                      <a:lnTo>
                        <a:pt x="1164" y="201"/>
                      </a:lnTo>
                      <a:lnTo>
                        <a:pt x="1159" y="200"/>
                      </a:lnTo>
                      <a:close/>
                      <a:moveTo>
                        <a:pt x="637" y="168"/>
                      </a:moveTo>
                      <a:lnTo>
                        <a:pt x="637" y="168"/>
                      </a:lnTo>
                      <a:lnTo>
                        <a:pt x="647" y="164"/>
                      </a:lnTo>
                      <a:lnTo>
                        <a:pt x="649" y="162"/>
                      </a:lnTo>
                      <a:lnTo>
                        <a:pt x="651" y="158"/>
                      </a:lnTo>
                      <a:lnTo>
                        <a:pt x="644" y="157"/>
                      </a:lnTo>
                      <a:lnTo>
                        <a:pt x="640" y="158"/>
                      </a:lnTo>
                      <a:lnTo>
                        <a:pt x="638" y="161"/>
                      </a:lnTo>
                      <a:lnTo>
                        <a:pt x="637" y="168"/>
                      </a:lnTo>
                      <a:close/>
                      <a:moveTo>
                        <a:pt x="1128" y="765"/>
                      </a:moveTo>
                      <a:lnTo>
                        <a:pt x="1128" y="765"/>
                      </a:lnTo>
                      <a:lnTo>
                        <a:pt x="1130" y="767"/>
                      </a:lnTo>
                      <a:lnTo>
                        <a:pt x="1134" y="766"/>
                      </a:lnTo>
                      <a:lnTo>
                        <a:pt x="1138" y="766"/>
                      </a:lnTo>
                      <a:lnTo>
                        <a:pt x="1139" y="763"/>
                      </a:lnTo>
                      <a:lnTo>
                        <a:pt x="1139" y="759"/>
                      </a:lnTo>
                      <a:lnTo>
                        <a:pt x="1139" y="756"/>
                      </a:lnTo>
                      <a:lnTo>
                        <a:pt x="1137" y="754"/>
                      </a:lnTo>
                      <a:lnTo>
                        <a:pt x="1128" y="765"/>
                      </a:lnTo>
                      <a:close/>
                      <a:moveTo>
                        <a:pt x="1131" y="320"/>
                      </a:moveTo>
                      <a:lnTo>
                        <a:pt x="1131" y="320"/>
                      </a:lnTo>
                      <a:lnTo>
                        <a:pt x="1127" y="319"/>
                      </a:lnTo>
                      <a:lnTo>
                        <a:pt x="1124" y="319"/>
                      </a:lnTo>
                      <a:lnTo>
                        <a:pt x="1121" y="319"/>
                      </a:lnTo>
                      <a:lnTo>
                        <a:pt x="1119" y="322"/>
                      </a:lnTo>
                      <a:lnTo>
                        <a:pt x="1120" y="326"/>
                      </a:lnTo>
                      <a:lnTo>
                        <a:pt x="1123" y="329"/>
                      </a:lnTo>
                      <a:lnTo>
                        <a:pt x="1127" y="329"/>
                      </a:lnTo>
                      <a:lnTo>
                        <a:pt x="1130" y="327"/>
                      </a:lnTo>
                      <a:lnTo>
                        <a:pt x="1131" y="320"/>
                      </a:lnTo>
                      <a:close/>
                      <a:moveTo>
                        <a:pt x="1137" y="816"/>
                      </a:moveTo>
                      <a:lnTo>
                        <a:pt x="1137" y="816"/>
                      </a:lnTo>
                      <a:lnTo>
                        <a:pt x="1137" y="813"/>
                      </a:lnTo>
                      <a:lnTo>
                        <a:pt x="1117" y="813"/>
                      </a:lnTo>
                      <a:lnTo>
                        <a:pt x="1119" y="820"/>
                      </a:lnTo>
                      <a:lnTo>
                        <a:pt x="1137" y="816"/>
                      </a:lnTo>
                      <a:close/>
                      <a:moveTo>
                        <a:pt x="1113" y="59"/>
                      </a:moveTo>
                      <a:lnTo>
                        <a:pt x="1113" y="59"/>
                      </a:lnTo>
                      <a:lnTo>
                        <a:pt x="1109" y="57"/>
                      </a:lnTo>
                      <a:lnTo>
                        <a:pt x="1106" y="59"/>
                      </a:lnTo>
                      <a:lnTo>
                        <a:pt x="1103" y="60"/>
                      </a:lnTo>
                      <a:lnTo>
                        <a:pt x="1102" y="63"/>
                      </a:lnTo>
                      <a:lnTo>
                        <a:pt x="1103" y="65"/>
                      </a:lnTo>
                      <a:lnTo>
                        <a:pt x="1105" y="71"/>
                      </a:lnTo>
                      <a:lnTo>
                        <a:pt x="1113" y="59"/>
                      </a:lnTo>
                      <a:close/>
                      <a:moveTo>
                        <a:pt x="1080" y="622"/>
                      </a:moveTo>
                      <a:lnTo>
                        <a:pt x="1080" y="622"/>
                      </a:lnTo>
                      <a:lnTo>
                        <a:pt x="1091" y="615"/>
                      </a:lnTo>
                      <a:lnTo>
                        <a:pt x="1090" y="612"/>
                      </a:lnTo>
                      <a:lnTo>
                        <a:pt x="1076" y="612"/>
                      </a:lnTo>
                      <a:lnTo>
                        <a:pt x="1076" y="618"/>
                      </a:lnTo>
                      <a:lnTo>
                        <a:pt x="1080" y="622"/>
                      </a:lnTo>
                      <a:close/>
                      <a:moveTo>
                        <a:pt x="989" y="1049"/>
                      </a:moveTo>
                      <a:lnTo>
                        <a:pt x="989" y="1049"/>
                      </a:lnTo>
                      <a:lnTo>
                        <a:pt x="980" y="1044"/>
                      </a:lnTo>
                      <a:lnTo>
                        <a:pt x="976" y="1043"/>
                      </a:lnTo>
                      <a:lnTo>
                        <a:pt x="973" y="1043"/>
                      </a:lnTo>
                      <a:lnTo>
                        <a:pt x="972" y="1044"/>
                      </a:lnTo>
                      <a:lnTo>
                        <a:pt x="969" y="1050"/>
                      </a:lnTo>
                      <a:lnTo>
                        <a:pt x="989" y="1049"/>
                      </a:lnTo>
                      <a:close/>
                      <a:moveTo>
                        <a:pt x="959" y="740"/>
                      </a:moveTo>
                      <a:lnTo>
                        <a:pt x="959" y="740"/>
                      </a:lnTo>
                      <a:lnTo>
                        <a:pt x="953" y="737"/>
                      </a:lnTo>
                      <a:lnTo>
                        <a:pt x="948" y="737"/>
                      </a:lnTo>
                      <a:lnTo>
                        <a:pt x="947" y="740"/>
                      </a:lnTo>
                      <a:lnTo>
                        <a:pt x="944" y="745"/>
                      </a:lnTo>
                      <a:lnTo>
                        <a:pt x="948" y="747"/>
                      </a:lnTo>
                      <a:lnTo>
                        <a:pt x="953" y="745"/>
                      </a:lnTo>
                      <a:lnTo>
                        <a:pt x="955" y="743"/>
                      </a:lnTo>
                      <a:lnTo>
                        <a:pt x="959" y="740"/>
                      </a:lnTo>
                      <a:close/>
                      <a:moveTo>
                        <a:pt x="680" y="407"/>
                      </a:moveTo>
                      <a:lnTo>
                        <a:pt x="680" y="407"/>
                      </a:lnTo>
                      <a:lnTo>
                        <a:pt x="681" y="410"/>
                      </a:lnTo>
                      <a:lnTo>
                        <a:pt x="696" y="410"/>
                      </a:lnTo>
                      <a:lnTo>
                        <a:pt x="699" y="407"/>
                      </a:lnTo>
                      <a:lnTo>
                        <a:pt x="689" y="402"/>
                      </a:lnTo>
                      <a:lnTo>
                        <a:pt x="680" y="407"/>
                      </a:lnTo>
                      <a:close/>
                      <a:moveTo>
                        <a:pt x="320" y="594"/>
                      </a:moveTo>
                      <a:lnTo>
                        <a:pt x="320" y="594"/>
                      </a:lnTo>
                      <a:lnTo>
                        <a:pt x="316" y="593"/>
                      </a:lnTo>
                      <a:lnTo>
                        <a:pt x="311" y="594"/>
                      </a:lnTo>
                      <a:lnTo>
                        <a:pt x="306" y="596"/>
                      </a:lnTo>
                      <a:lnTo>
                        <a:pt x="302" y="599"/>
                      </a:lnTo>
                      <a:lnTo>
                        <a:pt x="307" y="600"/>
                      </a:lnTo>
                      <a:lnTo>
                        <a:pt x="313" y="600"/>
                      </a:lnTo>
                      <a:lnTo>
                        <a:pt x="317" y="597"/>
                      </a:lnTo>
                      <a:lnTo>
                        <a:pt x="320" y="594"/>
                      </a:lnTo>
                      <a:close/>
                      <a:moveTo>
                        <a:pt x="821" y="686"/>
                      </a:moveTo>
                      <a:lnTo>
                        <a:pt x="821" y="686"/>
                      </a:lnTo>
                      <a:lnTo>
                        <a:pt x="828" y="684"/>
                      </a:lnTo>
                      <a:lnTo>
                        <a:pt x="831" y="683"/>
                      </a:lnTo>
                      <a:lnTo>
                        <a:pt x="832" y="679"/>
                      </a:lnTo>
                      <a:lnTo>
                        <a:pt x="829" y="672"/>
                      </a:lnTo>
                      <a:lnTo>
                        <a:pt x="828" y="672"/>
                      </a:lnTo>
                      <a:lnTo>
                        <a:pt x="825" y="673"/>
                      </a:lnTo>
                      <a:lnTo>
                        <a:pt x="824" y="677"/>
                      </a:lnTo>
                      <a:lnTo>
                        <a:pt x="824" y="682"/>
                      </a:lnTo>
                      <a:lnTo>
                        <a:pt x="821" y="686"/>
                      </a:lnTo>
                      <a:close/>
                      <a:moveTo>
                        <a:pt x="1517" y="1046"/>
                      </a:moveTo>
                      <a:lnTo>
                        <a:pt x="1517" y="1046"/>
                      </a:lnTo>
                      <a:lnTo>
                        <a:pt x="1512" y="1044"/>
                      </a:lnTo>
                      <a:lnTo>
                        <a:pt x="1506" y="1046"/>
                      </a:lnTo>
                      <a:lnTo>
                        <a:pt x="1502" y="1047"/>
                      </a:lnTo>
                      <a:lnTo>
                        <a:pt x="1499" y="1050"/>
                      </a:lnTo>
                      <a:lnTo>
                        <a:pt x="1504" y="1051"/>
                      </a:lnTo>
                      <a:lnTo>
                        <a:pt x="1509" y="1051"/>
                      </a:lnTo>
                      <a:lnTo>
                        <a:pt x="1513" y="1050"/>
                      </a:lnTo>
                      <a:lnTo>
                        <a:pt x="1517" y="1046"/>
                      </a:lnTo>
                      <a:close/>
                      <a:moveTo>
                        <a:pt x="748" y="218"/>
                      </a:moveTo>
                      <a:lnTo>
                        <a:pt x="748" y="218"/>
                      </a:lnTo>
                      <a:lnTo>
                        <a:pt x="755" y="219"/>
                      </a:lnTo>
                      <a:lnTo>
                        <a:pt x="759" y="219"/>
                      </a:lnTo>
                      <a:lnTo>
                        <a:pt x="760" y="218"/>
                      </a:lnTo>
                      <a:lnTo>
                        <a:pt x="760" y="214"/>
                      </a:lnTo>
                      <a:lnTo>
                        <a:pt x="753" y="214"/>
                      </a:lnTo>
                      <a:lnTo>
                        <a:pt x="750" y="215"/>
                      </a:lnTo>
                      <a:lnTo>
                        <a:pt x="748" y="218"/>
                      </a:lnTo>
                      <a:close/>
                      <a:moveTo>
                        <a:pt x="1390" y="936"/>
                      </a:moveTo>
                      <a:lnTo>
                        <a:pt x="1390" y="936"/>
                      </a:lnTo>
                      <a:lnTo>
                        <a:pt x="1404" y="935"/>
                      </a:lnTo>
                      <a:lnTo>
                        <a:pt x="1400" y="923"/>
                      </a:lnTo>
                      <a:lnTo>
                        <a:pt x="1390" y="936"/>
                      </a:lnTo>
                      <a:close/>
                      <a:moveTo>
                        <a:pt x="656" y="1008"/>
                      </a:moveTo>
                      <a:lnTo>
                        <a:pt x="656" y="1008"/>
                      </a:lnTo>
                      <a:lnTo>
                        <a:pt x="656" y="1004"/>
                      </a:lnTo>
                      <a:lnTo>
                        <a:pt x="652" y="1003"/>
                      </a:lnTo>
                      <a:lnTo>
                        <a:pt x="649" y="1003"/>
                      </a:lnTo>
                      <a:lnTo>
                        <a:pt x="647" y="1004"/>
                      </a:lnTo>
                      <a:lnTo>
                        <a:pt x="645" y="1006"/>
                      </a:lnTo>
                      <a:lnTo>
                        <a:pt x="644" y="1008"/>
                      </a:lnTo>
                      <a:lnTo>
                        <a:pt x="645" y="1013"/>
                      </a:lnTo>
                      <a:lnTo>
                        <a:pt x="656" y="1008"/>
                      </a:lnTo>
                      <a:close/>
                      <a:moveTo>
                        <a:pt x="1000" y="525"/>
                      </a:moveTo>
                      <a:lnTo>
                        <a:pt x="1000" y="525"/>
                      </a:lnTo>
                      <a:lnTo>
                        <a:pt x="1018" y="521"/>
                      </a:lnTo>
                      <a:lnTo>
                        <a:pt x="1013" y="515"/>
                      </a:lnTo>
                      <a:lnTo>
                        <a:pt x="1011" y="514"/>
                      </a:lnTo>
                      <a:lnTo>
                        <a:pt x="1009" y="514"/>
                      </a:lnTo>
                      <a:lnTo>
                        <a:pt x="1005" y="517"/>
                      </a:lnTo>
                      <a:lnTo>
                        <a:pt x="1000" y="525"/>
                      </a:lnTo>
                      <a:close/>
                      <a:moveTo>
                        <a:pt x="676" y="751"/>
                      </a:moveTo>
                      <a:lnTo>
                        <a:pt x="676" y="751"/>
                      </a:lnTo>
                      <a:lnTo>
                        <a:pt x="671" y="747"/>
                      </a:lnTo>
                      <a:lnTo>
                        <a:pt x="669" y="745"/>
                      </a:lnTo>
                      <a:lnTo>
                        <a:pt x="665" y="745"/>
                      </a:lnTo>
                      <a:lnTo>
                        <a:pt x="656" y="748"/>
                      </a:lnTo>
                      <a:lnTo>
                        <a:pt x="660" y="751"/>
                      </a:lnTo>
                      <a:lnTo>
                        <a:pt x="665" y="751"/>
                      </a:lnTo>
                      <a:lnTo>
                        <a:pt x="676" y="751"/>
                      </a:lnTo>
                      <a:close/>
                      <a:moveTo>
                        <a:pt x="446" y="348"/>
                      </a:moveTo>
                      <a:lnTo>
                        <a:pt x="446" y="348"/>
                      </a:lnTo>
                      <a:lnTo>
                        <a:pt x="439" y="347"/>
                      </a:lnTo>
                      <a:lnTo>
                        <a:pt x="436" y="345"/>
                      </a:lnTo>
                      <a:lnTo>
                        <a:pt x="433" y="348"/>
                      </a:lnTo>
                      <a:lnTo>
                        <a:pt x="431" y="351"/>
                      </a:lnTo>
                      <a:lnTo>
                        <a:pt x="429" y="352"/>
                      </a:lnTo>
                      <a:lnTo>
                        <a:pt x="428" y="353"/>
                      </a:lnTo>
                      <a:lnTo>
                        <a:pt x="429" y="355"/>
                      </a:lnTo>
                      <a:lnTo>
                        <a:pt x="431" y="358"/>
                      </a:lnTo>
                      <a:lnTo>
                        <a:pt x="446" y="348"/>
                      </a:lnTo>
                      <a:close/>
                      <a:moveTo>
                        <a:pt x="454" y="734"/>
                      </a:moveTo>
                      <a:lnTo>
                        <a:pt x="454" y="734"/>
                      </a:lnTo>
                      <a:lnTo>
                        <a:pt x="443" y="730"/>
                      </a:lnTo>
                      <a:lnTo>
                        <a:pt x="437" y="730"/>
                      </a:lnTo>
                      <a:lnTo>
                        <a:pt x="435" y="731"/>
                      </a:lnTo>
                      <a:lnTo>
                        <a:pt x="432" y="733"/>
                      </a:lnTo>
                      <a:lnTo>
                        <a:pt x="437" y="734"/>
                      </a:lnTo>
                      <a:lnTo>
                        <a:pt x="442" y="736"/>
                      </a:lnTo>
                      <a:lnTo>
                        <a:pt x="447" y="737"/>
                      </a:lnTo>
                      <a:lnTo>
                        <a:pt x="451" y="736"/>
                      </a:lnTo>
                      <a:lnTo>
                        <a:pt x="454" y="734"/>
                      </a:lnTo>
                      <a:close/>
                      <a:moveTo>
                        <a:pt x="778" y="601"/>
                      </a:moveTo>
                      <a:lnTo>
                        <a:pt x="778" y="601"/>
                      </a:lnTo>
                      <a:lnTo>
                        <a:pt x="775" y="599"/>
                      </a:lnTo>
                      <a:lnTo>
                        <a:pt x="763" y="601"/>
                      </a:lnTo>
                      <a:lnTo>
                        <a:pt x="773" y="610"/>
                      </a:lnTo>
                      <a:lnTo>
                        <a:pt x="778" y="601"/>
                      </a:lnTo>
                      <a:close/>
                      <a:moveTo>
                        <a:pt x="1277" y="215"/>
                      </a:moveTo>
                      <a:lnTo>
                        <a:pt x="1277" y="215"/>
                      </a:lnTo>
                      <a:lnTo>
                        <a:pt x="1274" y="214"/>
                      </a:lnTo>
                      <a:lnTo>
                        <a:pt x="1271" y="212"/>
                      </a:lnTo>
                      <a:lnTo>
                        <a:pt x="1267" y="212"/>
                      </a:lnTo>
                      <a:lnTo>
                        <a:pt x="1264" y="214"/>
                      </a:lnTo>
                      <a:lnTo>
                        <a:pt x="1263" y="215"/>
                      </a:lnTo>
                      <a:lnTo>
                        <a:pt x="1264" y="218"/>
                      </a:lnTo>
                      <a:lnTo>
                        <a:pt x="1267" y="219"/>
                      </a:lnTo>
                      <a:lnTo>
                        <a:pt x="1270" y="221"/>
                      </a:lnTo>
                      <a:lnTo>
                        <a:pt x="1274" y="219"/>
                      </a:lnTo>
                      <a:lnTo>
                        <a:pt x="1277" y="218"/>
                      </a:lnTo>
                      <a:lnTo>
                        <a:pt x="1277" y="215"/>
                      </a:lnTo>
                      <a:close/>
                      <a:moveTo>
                        <a:pt x="1445" y="1055"/>
                      </a:moveTo>
                      <a:lnTo>
                        <a:pt x="1445" y="1055"/>
                      </a:lnTo>
                      <a:lnTo>
                        <a:pt x="1451" y="1067"/>
                      </a:lnTo>
                      <a:lnTo>
                        <a:pt x="1454" y="1067"/>
                      </a:lnTo>
                      <a:lnTo>
                        <a:pt x="1456" y="1065"/>
                      </a:lnTo>
                      <a:lnTo>
                        <a:pt x="1458" y="1064"/>
                      </a:lnTo>
                      <a:lnTo>
                        <a:pt x="1458" y="1061"/>
                      </a:lnTo>
                      <a:lnTo>
                        <a:pt x="1456" y="1057"/>
                      </a:lnTo>
                      <a:lnTo>
                        <a:pt x="1455" y="1055"/>
                      </a:lnTo>
                      <a:lnTo>
                        <a:pt x="1451" y="1054"/>
                      </a:lnTo>
                      <a:lnTo>
                        <a:pt x="1445" y="1055"/>
                      </a:lnTo>
                      <a:close/>
                      <a:moveTo>
                        <a:pt x="1922" y="1032"/>
                      </a:moveTo>
                      <a:lnTo>
                        <a:pt x="1922" y="1032"/>
                      </a:lnTo>
                      <a:lnTo>
                        <a:pt x="1918" y="1031"/>
                      </a:lnTo>
                      <a:lnTo>
                        <a:pt x="1908" y="1036"/>
                      </a:lnTo>
                      <a:lnTo>
                        <a:pt x="1911" y="1040"/>
                      </a:lnTo>
                      <a:lnTo>
                        <a:pt x="1912" y="1042"/>
                      </a:lnTo>
                      <a:lnTo>
                        <a:pt x="1916" y="1042"/>
                      </a:lnTo>
                      <a:lnTo>
                        <a:pt x="1919" y="1040"/>
                      </a:lnTo>
                      <a:lnTo>
                        <a:pt x="1920" y="1039"/>
                      </a:lnTo>
                      <a:lnTo>
                        <a:pt x="1920" y="1037"/>
                      </a:lnTo>
                      <a:lnTo>
                        <a:pt x="1922" y="1032"/>
                      </a:lnTo>
                      <a:close/>
                      <a:moveTo>
                        <a:pt x="1300" y="369"/>
                      </a:moveTo>
                      <a:lnTo>
                        <a:pt x="1300" y="369"/>
                      </a:lnTo>
                      <a:lnTo>
                        <a:pt x="1311" y="370"/>
                      </a:lnTo>
                      <a:lnTo>
                        <a:pt x="1317" y="369"/>
                      </a:lnTo>
                      <a:lnTo>
                        <a:pt x="1321" y="365"/>
                      </a:lnTo>
                      <a:lnTo>
                        <a:pt x="1315" y="365"/>
                      </a:lnTo>
                      <a:lnTo>
                        <a:pt x="1310" y="363"/>
                      </a:lnTo>
                      <a:lnTo>
                        <a:pt x="1304" y="365"/>
                      </a:lnTo>
                      <a:lnTo>
                        <a:pt x="1303" y="366"/>
                      </a:lnTo>
                      <a:lnTo>
                        <a:pt x="1300" y="369"/>
                      </a:lnTo>
                      <a:close/>
                      <a:moveTo>
                        <a:pt x="447" y="1093"/>
                      </a:moveTo>
                      <a:lnTo>
                        <a:pt x="447" y="1093"/>
                      </a:lnTo>
                      <a:lnTo>
                        <a:pt x="458" y="1093"/>
                      </a:lnTo>
                      <a:lnTo>
                        <a:pt x="462" y="1091"/>
                      </a:lnTo>
                      <a:lnTo>
                        <a:pt x="467" y="1089"/>
                      </a:lnTo>
                      <a:lnTo>
                        <a:pt x="467" y="1086"/>
                      </a:lnTo>
                      <a:lnTo>
                        <a:pt x="465" y="1083"/>
                      </a:lnTo>
                      <a:lnTo>
                        <a:pt x="447" y="1093"/>
                      </a:lnTo>
                      <a:close/>
                      <a:moveTo>
                        <a:pt x="177" y="680"/>
                      </a:moveTo>
                      <a:lnTo>
                        <a:pt x="177" y="680"/>
                      </a:lnTo>
                      <a:lnTo>
                        <a:pt x="190" y="679"/>
                      </a:lnTo>
                      <a:lnTo>
                        <a:pt x="195" y="677"/>
                      </a:lnTo>
                      <a:lnTo>
                        <a:pt x="197" y="675"/>
                      </a:lnTo>
                      <a:lnTo>
                        <a:pt x="197" y="672"/>
                      </a:lnTo>
                      <a:lnTo>
                        <a:pt x="191" y="671"/>
                      </a:lnTo>
                      <a:lnTo>
                        <a:pt x="187" y="672"/>
                      </a:lnTo>
                      <a:lnTo>
                        <a:pt x="183" y="675"/>
                      </a:lnTo>
                      <a:lnTo>
                        <a:pt x="177" y="680"/>
                      </a:lnTo>
                      <a:close/>
                      <a:moveTo>
                        <a:pt x="1562" y="399"/>
                      </a:moveTo>
                      <a:lnTo>
                        <a:pt x="1562" y="399"/>
                      </a:lnTo>
                      <a:lnTo>
                        <a:pt x="1580" y="402"/>
                      </a:lnTo>
                      <a:lnTo>
                        <a:pt x="1578" y="396"/>
                      </a:lnTo>
                      <a:lnTo>
                        <a:pt x="1577" y="395"/>
                      </a:lnTo>
                      <a:lnTo>
                        <a:pt x="1574" y="394"/>
                      </a:lnTo>
                      <a:lnTo>
                        <a:pt x="1570" y="395"/>
                      </a:lnTo>
                      <a:lnTo>
                        <a:pt x="1562" y="399"/>
                      </a:lnTo>
                      <a:close/>
                      <a:moveTo>
                        <a:pt x="721" y="72"/>
                      </a:moveTo>
                      <a:lnTo>
                        <a:pt x="721" y="72"/>
                      </a:lnTo>
                      <a:lnTo>
                        <a:pt x="714" y="71"/>
                      </a:lnTo>
                      <a:lnTo>
                        <a:pt x="710" y="74"/>
                      </a:lnTo>
                      <a:lnTo>
                        <a:pt x="709" y="78"/>
                      </a:lnTo>
                      <a:lnTo>
                        <a:pt x="709" y="85"/>
                      </a:lnTo>
                      <a:lnTo>
                        <a:pt x="721" y="72"/>
                      </a:lnTo>
                      <a:close/>
                      <a:moveTo>
                        <a:pt x="1386" y="345"/>
                      </a:moveTo>
                      <a:lnTo>
                        <a:pt x="1386" y="345"/>
                      </a:lnTo>
                      <a:lnTo>
                        <a:pt x="1379" y="345"/>
                      </a:lnTo>
                      <a:lnTo>
                        <a:pt x="1373" y="345"/>
                      </a:lnTo>
                      <a:lnTo>
                        <a:pt x="1369" y="347"/>
                      </a:lnTo>
                      <a:lnTo>
                        <a:pt x="1365" y="349"/>
                      </a:lnTo>
                      <a:lnTo>
                        <a:pt x="1369" y="351"/>
                      </a:lnTo>
                      <a:lnTo>
                        <a:pt x="1375" y="351"/>
                      </a:lnTo>
                      <a:lnTo>
                        <a:pt x="1379" y="349"/>
                      </a:lnTo>
                      <a:lnTo>
                        <a:pt x="1386" y="345"/>
                      </a:lnTo>
                      <a:close/>
                      <a:moveTo>
                        <a:pt x="239" y="1019"/>
                      </a:moveTo>
                      <a:lnTo>
                        <a:pt x="239" y="1019"/>
                      </a:lnTo>
                      <a:lnTo>
                        <a:pt x="245" y="1019"/>
                      </a:lnTo>
                      <a:lnTo>
                        <a:pt x="251" y="1019"/>
                      </a:lnTo>
                      <a:lnTo>
                        <a:pt x="255" y="1017"/>
                      </a:lnTo>
                      <a:lnTo>
                        <a:pt x="256" y="1013"/>
                      </a:lnTo>
                      <a:lnTo>
                        <a:pt x="251" y="1011"/>
                      </a:lnTo>
                      <a:lnTo>
                        <a:pt x="246" y="1011"/>
                      </a:lnTo>
                      <a:lnTo>
                        <a:pt x="242" y="1014"/>
                      </a:lnTo>
                      <a:lnTo>
                        <a:pt x="239" y="1019"/>
                      </a:lnTo>
                      <a:close/>
                      <a:moveTo>
                        <a:pt x="1225" y="1104"/>
                      </a:moveTo>
                      <a:lnTo>
                        <a:pt x="1225" y="1104"/>
                      </a:lnTo>
                      <a:lnTo>
                        <a:pt x="1223" y="1101"/>
                      </a:lnTo>
                      <a:lnTo>
                        <a:pt x="1220" y="1100"/>
                      </a:lnTo>
                      <a:lnTo>
                        <a:pt x="1217" y="1100"/>
                      </a:lnTo>
                      <a:lnTo>
                        <a:pt x="1214" y="1101"/>
                      </a:lnTo>
                      <a:lnTo>
                        <a:pt x="1213" y="1104"/>
                      </a:lnTo>
                      <a:lnTo>
                        <a:pt x="1213" y="1107"/>
                      </a:lnTo>
                      <a:lnTo>
                        <a:pt x="1217" y="1108"/>
                      </a:lnTo>
                      <a:lnTo>
                        <a:pt x="1220" y="1108"/>
                      </a:lnTo>
                      <a:lnTo>
                        <a:pt x="1225" y="1104"/>
                      </a:lnTo>
                      <a:close/>
                      <a:moveTo>
                        <a:pt x="487" y="311"/>
                      </a:moveTo>
                      <a:lnTo>
                        <a:pt x="487" y="311"/>
                      </a:lnTo>
                      <a:lnTo>
                        <a:pt x="490" y="312"/>
                      </a:lnTo>
                      <a:lnTo>
                        <a:pt x="493" y="313"/>
                      </a:lnTo>
                      <a:lnTo>
                        <a:pt x="498" y="313"/>
                      </a:lnTo>
                      <a:lnTo>
                        <a:pt x="504" y="312"/>
                      </a:lnTo>
                      <a:lnTo>
                        <a:pt x="511" y="312"/>
                      </a:lnTo>
                      <a:lnTo>
                        <a:pt x="507" y="309"/>
                      </a:lnTo>
                      <a:lnTo>
                        <a:pt x="504" y="308"/>
                      </a:lnTo>
                      <a:lnTo>
                        <a:pt x="498" y="308"/>
                      </a:lnTo>
                      <a:lnTo>
                        <a:pt x="487" y="311"/>
                      </a:lnTo>
                      <a:close/>
                      <a:moveTo>
                        <a:pt x="1225" y="866"/>
                      </a:moveTo>
                      <a:lnTo>
                        <a:pt x="1225" y="866"/>
                      </a:lnTo>
                      <a:lnTo>
                        <a:pt x="1227" y="862"/>
                      </a:lnTo>
                      <a:lnTo>
                        <a:pt x="1227" y="859"/>
                      </a:lnTo>
                      <a:lnTo>
                        <a:pt x="1224" y="857"/>
                      </a:lnTo>
                      <a:lnTo>
                        <a:pt x="1221" y="857"/>
                      </a:lnTo>
                      <a:lnTo>
                        <a:pt x="1218" y="859"/>
                      </a:lnTo>
                      <a:lnTo>
                        <a:pt x="1216" y="862"/>
                      </a:lnTo>
                      <a:lnTo>
                        <a:pt x="1225" y="866"/>
                      </a:lnTo>
                      <a:close/>
                      <a:moveTo>
                        <a:pt x="1217" y="96"/>
                      </a:moveTo>
                      <a:lnTo>
                        <a:pt x="1217" y="96"/>
                      </a:lnTo>
                      <a:lnTo>
                        <a:pt x="1218" y="97"/>
                      </a:lnTo>
                      <a:lnTo>
                        <a:pt x="1224" y="99"/>
                      </a:lnTo>
                      <a:lnTo>
                        <a:pt x="1228" y="99"/>
                      </a:lnTo>
                      <a:lnTo>
                        <a:pt x="1229" y="95"/>
                      </a:lnTo>
                      <a:lnTo>
                        <a:pt x="1229" y="88"/>
                      </a:lnTo>
                      <a:lnTo>
                        <a:pt x="1217" y="96"/>
                      </a:lnTo>
                      <a:close/>
                      <a:moveTo>
                        <a:pt x="1182" y="239"/>
                      </a:moveTo>
                      <a:lnTo>
                        <a:pt x="1182" y="239"/>
                      </a:lnTo>
                      <a:lnTo>
                        <a:pt x="1184" y="236"/>
                      </a:lnTo>
                      <a:lnTo>
                        <a:pt x="1181" y="233"/>
                      </a:lnTo>
                      <a:lnTo>
                        <a:pt x="1178" y="232"/>
                      </a:lnTo>
                      <a:lnTo>
                        <a:pt x="1174" y="232"/>
                      </a:lnTo>
                      <a:lnTo>
                        <a:pt x="1171" y="233"/>
                      </a:lnTo>
                      <a:lnTo>
                        <a:pt x="1170" y="236"/>
                      </a:lnTo>
                      <a:lnTo>
                        <a:pt x="1169" y="240"/>
                      </a:lnTo>
                      <a:lnTo>
                        <a:pt x="1182" y="239"/>
                      </a:lnTo>
                      <a:close/>
                      <a:moveTo>
                        <a:pt x="1409" y="533"/>
                      </a:moveTo>
                      <a:lnTo>
                        <a:pt x="1409" y="533"/>
                      </a:lnTo>
                      <a:lnTo>
                        <a:pt x="1415" y="531"/>
                      </a:lnTo>
                      <a:lnTo>
                        <a:pt x="1418" y="528"/>
                      </a:lnTo>
                      <a:lnTo>
                        <a:pt x="1416" y="524"/>
                      </a:lnTo>
                      <a:lnTo>
                        <a:pt x="1415" y="520"/>
                      </a:lnTo>
                      <a:lnTo>
                        <a:pt x="1411" y="522"/>
                      </a:lnTo>
                      <a:lnTo>
                        <a:pt x="1409" y="527"/>
                      </a:lnTo>
                      <a:lnTo>
                        <a:pt x="1408" y="529"/>
                      </a:lnTo>
                      <a:lnTo>
                        <a:pt x="1409" y="533"/>
                      </a:lnTo>
                      <a:close/>
                      <a:moveTo>
                        <a:pt x="1369" y="204"/>
                      </a:moveTo>
                      <a:lnTo>
                        <a:pt x="1369" y="204"/>
                      </a:lnTo>
                      <a:lnTo>
                        <a:pt x="1369" y="200"/>
                      </a:lnTo>
                      <a:lnTo>
                        <a:pt x="1349" y="201"/>
                      </a:lnTo>
                      <a:lnTo>
                        <a:pt x="1354" y="205"/>
                      </a:lnTo>
                      <a:lnTo>
                        <a:pt x="1360" y="207"/>
                      </a:lnTo>
                      <a:lnTo>
                        <a:pt x="1365" y="205"/>
                      </a:lnTo>
                      <a:lnTo>
                        <a:pt x="1369" y="204"/>
                      </a:lnTo>
                      <a:close/>
                      <a:moveTo>
                        <a:pt x="1607" y="903"/>
                      </a:moveTo>
                      <a:lnTo>
                        <a:pt x="1607" y="903"/>
                      </a:lnTo>
                      <a:lnTo>
                        <a:pt x="1614" y="902"/>
                      </a:lnTo>
                      <a:lnTo>
                        <a:pt x="1618" y="899"/>
                      </a:lnTo>
                      <a:lnTo>
                        <a:pt x="1618" y="898"/>
                      </a:lnTo>
                      <a:lnTo>
                        <a:pt x="1618" y="895"/>
                      </a:lnTo>
                      <a:lnTo>
                        <a:pt x="1616" y="889"/>
                      </a:lnTo>
                      <a:lnTo>
                        <a:pt x="1607" y="903"/>
                      </a:lnTo>
                      <a:close/>
                      <a:moveTo>
                        <a:pt x="1472" y="244"/>
                      </a:moveTo>
                      <a:lnTo>
                        <a:pt x="1472" y="244"/>
                      </a:lnTo>
                      <a:lnTo>
                        <a:pt x="1474" y="241"/>
                      </a:lnTo>
                      <a:lnTo>
                        <a:pt x="1476" y="239"/>
                      </a:lnTo>
                      <a:lnTo>
                        <a:pt x="1474" y="236"/>
                      </a:lnTo>
                      <a:lnTo>
                        <a:pt x="1472" y="234"/>
                      </a:lnTo>
                      <a:lnTo>
                        <a:pt x="1468" y="234"/>
                      </a:lnTo>
                      <a:lnTo>
                        <a:pt x="1462" y="236"/>
                      </a:lnTo>
                      <a:lnTo>
                        <a:pt x="1472" y="244"/>
                      </a:lnTo>
                      <a:close/>
                      <a:moveTo>
                        <a:pt x="1112" y="677"/>
                      </a:moveTo>
                      <a:lnTo>
                        <a:pt x="1112" y="677"/>
                      </a:lnTo>
                      <a:lnTo>
                        <a:pt x="1119" y="677"/>
                      </a:lnTo>
                      <a:lnTo>
                        <a:pt x="1124" y="676"/>
                      </a:lnTo>
                      <a:lnTo>
                        <a:pt x="1128" y="675"/>
                      </a:lnTo>
                      <a:lnTo>
                        <a:pt x="1133" y="671"/>
                      </a:lnTo>
                      <a:lnTo>
                        <a:pt x="1126" y="669"/>
                      </a:lnTo>
                      <a:lnTo>
                        <a:pt x="1121" y="671"/>
                      </a:lnTo>
                      <a:lnTo>
                        <a:pt x="1116" y="673"/>
                      </a:lnTo>
                      <a:lnTo>
                        <a:pt x="1112" y="677"/>
                      </a:lnTo>
                      <a:close/>
                      <a:moveTo>
                        <a:pt x="1854" y="301"/>
                      </a:moveTo>
                      <a:lnTo>
                        <a:pt x="1854" y="301"/>
                      </a:lnTo>
                      <a:lnTo>
                        <a:pt x="1869" y="301"/>
                      </a:lnTo>
                      <a:lnTo>
                        <a:pt x="1861" y="287"/>
                      </a:lnTo>
                      <a:lnTo>
                        <a:pt x="1854" y="301"/>
                      </a:lnTo>
                      <a:close/>
                      <a:moveTo>
                        <a:pt x="1134" y="351"/>
                      </a:moveTo>
                      <a:lnTo>
                        <a:pt x="1134" y="351"/>
                      </a:lnTo>
                      <a:lnTo>
                        <a:pt x="1139" y="351"/>
                      </a:lnTo>
                      <a:lnTo>
                        <a:pt x="1144" y="349"/>
                      </a:lnTo>
                      <a:lnTo>
                        <a:pt x="1144" y="345"/>
                      </a:lnTo>
                      <a:lnTo>
                        <a:pt x="1144" y="340"/>
                      </a:lnTo>
                      <a:lnTo>
                        <a:pt x="1138" y="341"/>
                      </a:lnTo>
                      <a:lnTo>
                        <a:pt x="1137" y="344"/>
                      </a:lnTo>
                      <a:lnTo>
                        <a:pt x="1134" y="351"/>
                      </a:lnTo>
                      <a:close/>
                      <a:moveTo>
                        <a:pt x="548" y="497"/>
                      </a:moveTo>
                      <a:lnTo>
                        <a:pt x="548" y="497"/>
                      </a:lnTo>
                      <a:lnTo>
                        <a:pt x="554" y="502"/>
                      </a:lnTo>
                      <a:lnTo>
                        <a:pt x="558" y="502"/>
                      </a:lnTo>
                      <a:lnTo>
                        <a:pt x="563" y="500"/>
                      </a:lnTo>
                      <a:lnTo>
                        <a:pt x="570" y="496"/>
                      </a:lnTo>
                      <a:lnTo>
                        <a:pt x="548" y="497"/>
                      </a:lnTo>
                      <a:close/>
                      <a:moveTo>
                        <a:pt x="352" y="684"/>
                      </a:moveTo>
                      <a:lnTo>
                        <a:pt x="352" y="684"/>
                      </a:lnTo>
                      <a:lnTo>
                        <a:pt x="359" y="683"/>
                      </a:lnTo>
                      <a:lnTo>
                        <a:pt x="363" y="680"/>
                      </a:lnTo>
                      <a:lnTo>
                        <a:pt x="364" y="676"/>
                      </a:lnTo>
                      <a:lnTo>
                        <a:pt x="361" y="669"/>
                      </a:lnTo>
                      <a:lnTo>
                        <a:pt x="352" y="684"/>
                      </a:lnTo>
                      <a:close/>
                      <a:moveTo>
                        <a:pt x="569" y="1025"/>
                      </a:moveTo>
                      <a:lnTo>
                        <a:pt x="569" y="1025"/>
                      </a:lnTo>
                      <a:lnTo>
                        <a:pt x="569" y="1014"/>
                      </a:lnTo>
                      <a:lnTo>
                        <a:pt x="568" y="1013"/>
                      </a:lnTo>
                      <a:lnTo>
                        <a:pt x="565" y="1011"/>
                      </a:lnTo>
                      <a:lnTo>
                        <a:pt x="563" y="1013"/>
                      </a:lnTo>
                      <a:lnTo>
                        <a:pt x="562" y="1013"/>
                      </a:lnTo>
                      <a:lnTo>
                        <a:pt x="561" y="1017"/>
                      </a:lnTo>
                      <a:lnTo>
                        <a:pt x="561" y="1019"/>
                      </a:lnTo>
                      <a:lnTo>
                        <a:pt x="563" y="1022"/>
                      </a:lnTo>
                      <a:lnTo>
                        <a:pt x="569" y="1025"/>
                      </a:lnTo>
                      <a:close/>
                      <a:moveTo>
                        <a:pt x="1675" y="489"/>
                      </a:moveTo>
                      <a:lnTo>
                        <a:pt x="1675" y="489"/>
                      </a:lnTo>
                      <a:lnTo>
                        <a:pt x="1668" y="491"/>
                      </a:lnTo>
                      <a:lnTo>
                        <a:pt x="1667" y="491"/>
                      </a:lnTo>
                      <a:lnTo>
                        <a:pt x="1666" y="492"/>
                      </a:lnTo>
                      <a:lnTo>
                        <a:pt x="1667" y="496"/>
                      </a:lnTo>
                      <a:lnTo>
                        <a:pt x="1671" y="503"/>
                      </a:lnTo>
                      <a:lnTo>
                        <a:pt x="1675" y="489"/>
                      </a:lnTo>
                      <a:close/>
                      <a:moveTo>
                        <a:pt x="1149" y="734"/>
                      </a:moveTo>
                      <a:lnTo>
                        <a:pt x="1149" y="734"/>
                      </a:lnTo>
                      <a:lnTo>
                        <a:pt x="1152" y="737"/>
                      </a:lnTo>
                      <a:lnTo>
                        <a:pt x="1156" y="738"/>
                      </a:lnTo>
                      <a:lnTo>
                        <a:pt x="1159" y="737"/>
                      </a:lnTo>
                      <a:lnTo>
                        <a:pt x="1162" y="736"/>
                      </a:lnTo>
                      <a:lnTo>
                        <a:pt x="1164" y="734"/>
                      </a:lnTo>
                      <a:lnTo>
                        <a:pt x="1167" y="731"/>
                      </a:lnTo>
                      <a:lnTo>
                        <a:pt x="1164" y="729"/>
                      </a:lnTo>
                      <a:lnTo>
                        <a:pt x="1149" y="734"/>
                      </a:lnTo>
                      <a:close/>
                      <a:moveTo>
                        <a:pt x="1481" y="725"/>
                      </a:moveTo>
                      <a:lnTo>
                        <a:pt x="1481" y="725"/>
                      </a:lnTo>
                      <a:lnTo>
                        <a:pt x="1486" y="725"/>
                      </a:lnTo>
                      <a:lnTo>
                        <a:pt x="1487" y="719"/>
                      </a:lnTo>
                      <a:lnTo>
                        <a:pt x="1487" y="715"/>
                      </a:lnTo>
                      <a:lnTo>
                        <a:pt x="1484" y="712"/>
                      </a:lnTo>
                      <a:lnTo>
                        <a:pt x="1480" y="709"/>
                      </a:lnTo>
                      <a:lnTo>
                        <a:pt x="1481" y="725"/>
                      </a:lnTo>
                      <a:close/>
                      <a:moveTo>
                        <a:pt x="1681" y="683"/>
                      </a:moveTo>
                      <a:lnTo>
                        <a:pt x="1681" y="683"/>
                      </a:lnTo>
                      <a:lnTo>
                        <a:pt x="1685" y="683"/>
                      </a:lnTo>
                      <a:lnTo>
                        <a:pt x="1690" y="686"/>
                      </a:lnTo>
                      <a:lnTo>
                        <a:pt x="1695" y="686"/>
                      </a:lnTo>
                      <a:lnTo>
                        <a:pt x="1696" y="686"/>
                      </a:lnTo>
                      <a:lnTo>
                        <a:pt x="1699" y="683"/>
                      </a:lnTo>
                      <a:lnTo>
                        <a:pt x="1693" y="679"/>
                      </a:lnTo>
                      <a:lnTo>
                        <a:pt x="1689" y="677"/>
                      </a:lnTo>
                      <a:lnTo>
                        <a:pt x="1685" y="679"/>
                      </a:lnTo>
                      <a:lnTo>
                        <a:pt x="1681" y="683"/>
                      </a:lnTo>
                      <a:close/>
                      <a:moveTo>
                        <a:pt x="1148" y="546"/>
                      </a:moveTo>
                      <a:lnTo>
                        <a:pt x="1148" y="546"/>
                      </a:lnTo>
                      <a:lnTo>
                        <a:pt x="1155" y="547"/>
                      </a:lnTo>
                      <a:lnTo>
                        <a:pt x="1159" y="547"/>
                      </a:lnTo>
                      <a:lnTo>
                        <a:pt x="1160" y="545"/>
                      </a:lnTo>
                      <a:lnTo>
                        <a:pt x="1162" y="539"/>
                      </a:lnTo>
                      <a:lnTo>
                        <a:pt x="1148" y="546"/>
                      </a:lnTo>
                      <a:close/>
                      <a:moveTo>
                        <a:pt x="209" y="190"/>
                      </a:moveTo>
                      <a:lnTo>
                        <a:pt x="209" y="190"/>
                      </a:lnTo>
                      <a:lnTo>
                        <a:pt x="213" y="189"/>
                      </a:lnTo>
                      <a:lnTo>
                        <a:pt x="216" y="186"/>
                      </a:lnTo>
                      <a:lnTo>
                        <a:pt x="219" y="183"/>
                      </a:lnTo>
                      <a:lnTo>
                        <a:pt x="219" y="179"/>
                      </a:lnTo>
                      <a:lnTo>
                        <a:pt x="212" y="180"/>
                      </a:lnTo>
                      <a:lnTo>
                        <a:pt x="209" y="183"/>
                      </a:lnTo>
                      <a:lnTo>
                        <a:pt x="208" y="186"/>
                      </a:lnTo>
                      <a:lnTo>
                        <a:pt x="209" y="190"/>
                      </a:lnTo>
                      <a:close/>
                      <a:moveTo>
                        <a:pt x="1616" y="312"/>
                      </a:moveTo>
                      <a:lnTo>
                        <a:pt x="1616" y="312"/>
                      </a:lnTo>
                      <a:lnTo>
                        <a:pt x="1621" y="308"/>
                      </a:lnTo>
                      <a:lnTo>
                        <a:pt x="1623" y="306"/>
                      </a:lnTo>
                      <a:lnTo>
                        <a:pt x="1624" y="304"/>
                      </a:lnTo>
                      <a:lnTo>
                        <a:pt x="1624" y="301"/>
                      </a:lnTo>
                      <a:lnTo>
                        <a:pt x="1621" y="298"/>
                      </a:lnTo>
                      <a:lnTo>
                        <a:pt x="1618" y="297"/>
                      </a:lnTo>
                      <a:lnTo>
                        <a:pt x="1616" y="312"/>
                      </a:lnTo>
                      <a:close/>
                      <a:moveTo>
                        <a:pt x="285" y="471"/>
                      </a:moveTo>
                      <a:lnTo>
                        <a:pt x="285" y="471"/>
                      </a:lnTo>
                      <a:lnTo>
                        <a:pt x="284" y="464"/>
                      </a:lnTo>
                      <a:lnTo>
                        <a:pt x="281" y="461"/>
                      </a:lnTo>
                      <a:lnTo>
                        <a:pt x="278" y="459"/>
                      </a:lnTo>
                      <a:lnTo>
                        <a:pt x="277" y="466"/>
                      </a:lnTo>
                      <a:lnTo>
                        <a:pt x="277" y="470"/>
                      </a:lnTo>
                      <a:lnTo>
                        <a:pt x="280" y="471"/>
                      </a:lnTo>
                      <a:lnTo>
                        <a:pt x="285" y="471"/>
                      </a:lnTo>
                      <a:close/>
                      <a:moveTo>
                        <a:pt x="2160" y="47"/>
                      </a:moveTo>
                      <a:lnTo>
                        <a:pt x="2160" y="47"/>
                      </a:lnTo>
                      <a:lnTo>
                        <a:pt x="2160" y="52"/>
                      </a:lnTo>
                      <a:lnTo>
                        <a:pt x="2160" y="54"/>
                      </a:lnTo>
                      <a:lnTo>
                        <a:pt x="2164" y="57"/>
                      </a:lnTo>
                      <a:lnTo>
                        <a:pt x="2168" y="59"/>
                      </a:lnTo>
                      <a:lnTo>
                        <a:pt x="2170" y="56"/>
                      </a:lnTo>
                      <a:lnTo>
                        <a:pt x="2170" y="54"/>
                      </a:lnTo>
                      <a:lnTo>
                        <a:pt x="2167" y="52"/>
                      </a:lnTo>
                      <a:lnTo>
                        <a:pt x="2163" y="49"/>
                      </a:lnTo>
                      <a:lnTo>
                        <a:pt x="2160" y="47"/>
                      </a:lnTo>
                      <a:close/>
                      <a:moveTo>
                        <a:pt x="450" y="371"/>
                      </a:moveTo>
                      <a:lnTo>
                        <a:pt x="450" y="371"/>
                      </a:lnTo>
                      <a:lnTo>
                        <a:pt x="444" y="370"/>
                      </a:lnTo>
                      <a:lnTo>
                        <a:pt x="442" y="371"/>
                      </a:lnTo>
                      <a:lnTo>
                        <a:pt x="437" y="378"/>
                      </a:lnTo>
                      <a:lnTo>
                        <a:pt x="443" y="378"/>
                      </a:lnTo>
                      <a:lnTo>
                        <a:pt x="446" y="377"/>
                      </a:lnTo>
                      <a:lnTo>
                        <a:pt x="449" y="374"/>
                      </a:lnTo>
                      <a:lnTo>
                        <a:pt x="450" y="371"/>
                      </a:lnTo>
                      <a:close/>
                      <a:moveTo>
                        <a:pt x="1426" y="913"/>
                      </a:moveTo>
                      <a:lnTo>
                        <a:pt x="1426" y="913"/>
                      </a:lnTo>
                      <a:lnTo>
                        <a:pt x="1434" y="923"/>
                      </a:lnTo>
                      <a:lnTo>
                        <a:pt x="1437" y="921"/>
                      </a:lnTo>
                      <a:lnTo>
                        <a:pt x="1438" y="918"/>
                      </a:lnTo>
                      <a:lnTo>
                        <a:pt x="1438" y="917"/>
                      </a:lnTo>
                      <a:lnTo>
                        <a:pt x="1438" y="914"/>
                      </a:lnTo>
                      <a:lnTo>
                        <a:pt x="1436" y="911"/>
                      </a:lnTo>
                      <a:lnTo>
                        <a:pt x="1433" y="911"/>
                      </a:lnTo>
                      <a:lnTo>
                        <a:pt x="1430" y="911"/>
                      </a:lnTo>
                      <a:lnTo>
                        <a:pt x="1426" y="913"/>
                      </a:lnTo>
                      <a:close/>
                      <a:moveTo>
                        <a:pt x="148" y="653"/>
                      </a:moveTo>
                      <a:lnTo>
                        <a:pt x="148" y="653"/>
                      </a:lnTo>
                      <a:lnTo>
                        <a:pt x="152" y="651"/>
                      </a:lnTo>
                      <a:lnTo>
                        <a:pt x="155" y="648"/>
                      </a:lnTo>
                      <a:lnTo>
                        <a:pt x="156" y="646"/>
                      </a:lnTo>
                      <a:lnTo>
                        <a:pt x="155" y="643"/>
                      </a:lnTo>
                      <a:lnTo>
                        <a:pt x="154" y="641"/>
                      </a:lnTo>
                      <a:lnTo>
                        <a:pt x="151" y="641"/>
                      </a:lnTo>
                      <a:lnTo>
                        <a:pt x="147" y="643"/>
                      </a:lnTo>
                      <a:lnTo>
                        <a:pt x="145" y="646"/>
                      </a:lnTo>
                      <a:lnTo>
                        <a:pt x="147" y="648"/>
                      </a:lnTo>
                      <a:lnTo>
                        <a:pt x="148" y="653"/>
                      </a:lnTo>
                      <a:close/>
                      <a:moveTo>
                        <a:pt x="1041" y="108"/>
                      </a:moveTo>
                      <a:lnTo>
                        <a:pt x="1041" y="108"/>
                      </a:lnTo>
                      <a:lnTo>
                        <a:pt x="1044" y="103"/>
                      </a:lnTo>
                      <a:lnTo>
                        <a:pt x="1044" y="100"/>
                      </a:lnTo>
                      <a:lnTo>
                        <a:pt x="1043" y="97"/>
                      </a:lnTo>
                      <a:lnTo>
                        <a:pt x="1040" y="95"/>
                      </a:lnTo>
                      <a:lnTo>
                        <a:pt x="1037" y="97"/>
                      </a:lnTo>
                      <a:lnTo>
                        <a:pt x="1037" y="101"/>
                      </a:lnTo>
                      <a:lnTo>
                        <a:pt x="1038" y="104"/>
                      </a:lnTo>
                      <a:lnTo>
                        <a:pt x="1041" y="108"/>
                      </a:lnTo>
                      <a:close/>
                      <a:moveTo>
                        <a:pt x="525" y="439"/>
                      </a:moveTo>
                      <a:lnTo>
                        <a:pt x="525" y="439"/>
                      </a:lnTo>
                      <a:lnTo>
                        <a:pt x="507" y="442"/>
                      </a:lnTo>
                      <a:lnTo>
                        <a:pt x="515" y="445"/>
                      </a:lnTo>
                      <a:lnTo>
                        <a:pt x="521" y="446"/>
                      </a:lnTo>
                      <a:lnTo>
                        <a:pt x="523" y="443"/>
                      </a:lnTo>
                      <a:lnTo>
                        <a:pt x="525" y="439"/>
                      </a:lnTo>
                      <a:close/>
                      <a:moveTo>
                        <a:pt x="493" y="852"/>
                      </a:moveTo>
                      <a:lnTo>
                        <a:pt x="493" y="852"/>
                      </a:lnTo>
                      <a:lnTo>
                        <a:pt x="490" y="853"/>
                      </a:lnTo>
                      <a:lnTo>
                        <a:pt x="496" y="863"/>
                      </a:lnTo>
                      <a:lnTo>
                        <a:pt x="503" y="860"/>
                      </a:lnTo>
                      <a:lnTo>
                        <a:pt x="493" y="852"/>
                      </a:lnTo>
                      <a:close/>
                      <a:moveTo>
                        <a:pt x="361" y="1109"/>
                      </a:moveTo>
                      <a:lnTo>
                        <a:pt x="361" y="1109"/>
                      </a:lnTo>
                      <a:lnTo>
                        <a:pt x="364" y="1109"/>
                      </a:lnTo>
                      <a:lnTo>
                        <a:pt x="367" y="1107"/>
                      </a:lnTo>
                      <a:lnTo>
                        <a:pt x="368" y="1105"/>
                      </a:lnTo>
                      <a:lnTo>
                        <a:pt x="370" y="1103"/>
                      </a:lnTo>
                      <a:lnTo>
                        <a:pt x="370" y="1098"/>
                      </a:lnTo>
                      <a:lnTo>
                        <a:pt x="367" y="1097"/>
                      </a:lnTo>
                      <a:lnTo>
                        <a:pt x="361" y="1097"/>
                      </a:lnTo>
                      <a:lnTo>
                        <a:pt x="361" y="1109"/>
                      </a:lnTo>
                      <a:close/>
                      <a:moveTo>
                        <a:pt x="1070" y="262"/>
                      </a:moveTo>
                      <a:lnTo>
                        <a:pt x="1070" y="262"/>
                      </a:lnTo>
                      <a:lnTo>
                        <a:pt x="1063" y="262"/>
                      </a:lnTo>
                      <a:lnTo>
                        <a:pt x="1059" y="263"/>
                      </a:lnTo>
                      <a:lnTo>
                        <a:pt x="1058" y="266"/>
                      </a:lnTo>
                      <a:lnTo>
                        <a:pt x="1055" y="272"/>
                      </a:lnTo>
                      <a:lnTo>
                        <a:pt x="1061" y="270"/>
                      </a:lnTo>
                      <a:lnTo>
                        <a:pt x="1065" y="269"/>
                      </a:lnTo>
                      <a:lnTo>
                        <a:pt x="1067" y="266"/>
                      </a:lnTo>
                      <a:lnTo>
                        <a:pt x="1070" y="262"/>
                      </a:lnTo>
                      <a:close/>
                      <a:moveTo>
                        <a:pt x="368" y="513"/>
                      </a:moveTo>
                      <a:lnTo>
                        <a:pt x="368" y="513"/>
                      </a:lnTo>
                      <a:lnTo>
                        <a:pt x="372" y="513"/>
                      </a:lnTo>
                      <a:lnTo>
                        <a:pt x="375" y="500"/>
                      </a:lnTo>
                      <a:lnTo>
                        <a:pt x="371" y="500"/>
                      </a:lnTo>
                      <a:lnTo>
                        <a:pt x="368" y="502"/>
                      </a:lnTo>
                      <a:lnTo>
                        <a:pt x="365" y="503"/>
                      </a:lnTo>
                      <a:lnTo>
                        <a:pt x="364" y="506"/>
                      </a:lnTo>
                      <a:lnTo>
                        <a:pt x="365" y="510"/>
                      </a:lnTo>
                      <a:lnTo>
                        <a:pt x="368" y="513"/>
                      </a:lnTo>
                      <a:close/>
                      <a:moveTo>
                        <a:pt x="1081" y="769"/>
                      </a:moveTo>
                      <a:lnTo>
                        <a:pt x="1081" y="769"/>
                      </a:lnTo>
                      <a:lnTo>
                        <a:pt x="1085" y="758"/>
                      </a:lnTo>
                      <a:lnTo>
                        <a:pt x="1080" y="759"/>
                      </a:lnTo>
                      <a:lnTo>
                        <a:pt x="1077" y="759"/>
                      </a:lnTo>
                      <a:lnTo>
                        <a:pt x="1076" y="765"/>
                      </a:lnTo>
                      <a:lnTo>
                        <a:pt x="1077" y="767"/>
                      </a:lnTo>
                      <a:lnTo>
                        <a:pt x="1081" y="769"/>
                      </a:lnTo>
                      <a:close/>
                      <a:moveTo>
                        <a:pt x="1535" y="725"/>
                      </a:moveTo>
                      <a:lnTo>
                        <a:pt x="1535" y="725"/>
                      </a:lnTo>
                      <a:lnTo>
                        <a:pt x="1533" y="720"/>
                      </a:lnTo>
                      <a:lnTo>
                        <a:pt x="1533" y="716"/>
                      </a:lnTo>
                      <a:lnTo>
                        <a:pt x="1531" y="712"/>
                      </a:lnTo>
                      <a:lnTo>
                        <a:pt x="1530" y="711"/>
                      </a:lnTo>
                      <a:lnTo>
                        <a:pt x="1528" y="709"/>
                      </a:lnTo>
                      <a:lnTo>
                        <a:pt x="1526" y="715"/>
                      </a:lnTo>
                      <a:lnTo>
                        <a:pt x="1526" y="719"/>
                      </a:lnTo>
                      <a:lnTo>
                        <a:pt x="1528" y="723"/>
                      </a:lnTo>
                      <a:lnTo>
                        <a:pt x="1535" y="725"/>
                      </a:lnTo>
                      <a:close/>
                      <a:moveTo>
                        <a:pt x="1099" y="527"/>
                      </a:moveTo>
                      <a:lnTo>
                        <a:pt x="1099" y="527"/>
                      </a:lnTo>
                      <a:lnTo>
                        <a:pt x="1103" y="528"/>
                      </a:lnTo>
                      <a:lnTo>
                        <a:pt x="1106" y="528"/>
                      </a:lnTo>
                      <a:lnTo>
                        <a:pt x="1108" y="528"/>
                      </a:lnTo>
                      <a:lnTo>
                        <a:pt x="1109" y="525"/>
                      </a:lnTo>
                      <a:lnTo>
                        <a:pt x="1110" y="522"/>
                      </a:lnTo>
                      <a:lnTo>
                        <a:pt x="1112" y="520"/>
                      </a:lnTo>
                      <a:lnTo>
                        <a:pt x="1115" y="518"/>
                      </a:lnTo>
                      <a:lnTo>
                        <a:pt x="1110" y="518"/>
                      </a:lnTo>
                      <a:lnTo>
                        <a:pt x="1108" y="518"/>
                      </a:lnTo>
                      <a:lnTo>
                        <a:pt x="1105" y="520"/>
                      </a:lnTo>
                      <a:lnTo>
                        <a:pt x="1103" y="521"/>
                      </a:lnTo>
                      <a:lnTo>
                        <a:pt x="1102" y="524"/>
                      </a:lnTo>
                      <a:lnTo>
                        <a:pt x="1099" y="527"/>
                      </a:lnTo>
                      <a:close/>
                      <a:moveTo>
                        <a:pt x="1259" y="880"/>
                      </a:moveTo>
                      <a:lnTo>
                        <a:pt x="1259" y="880"/>
                      </a:lnTo>
                      <a:lnTo>
                        <a:pt x="1265" y="882"/>
                      </a:lnTo>
                      <a:lnTo>
                        <a:pt x="1270" y="882"/>
                      </a:lnTo>
                      <a:lnTo>
                        <a:pt x="1271" y="881"/>
                      </a:lnTo>
                      <a:lnTo>
                        <a:pt x="1272" y="875"/>
                      </a:lnTo>
                      <a:lnTo>
                        <a:pt x="1259" y="880"/>
                      </a:lnTo>
                      <a:close/>
                      <a:moveTo>
                        <a:pt x="498" y="533"/>
                      </a:moveTo>
                      <a:lnTo>
                        <a:pt x="498" y="533"/>
                      </a:lnTo>
                      <a:lnTo>
                        <a:pt x="491" y="531"/>
                      </a:lnTo>
                      <a:lnTo>
                        <a:pt x="486" y="529"/>
                      </a:lnTo>
                      <a:lnTo>
                        <a:pt x="485" y="532"/>
                      </a:lnTo>
                      <a:lnTo>
                        <a:pt x="482" y="536"/>
                      </a:lnTo>
                      <a:lnTo>
                        <a:pt x="498" y="533"/>
                      </a:lnTo>
                      <a:close/>
                      <a:moveTo>
                        <a:pt x="543" y="378"/>
                      </a:moveTo>
                      <a:lnTo>
                        <a:pt x="543" y="378"/>
                      </a:lnTo>
                      <a:lnTo>
                        <a:pt x="537" y="381"/>
                      </a:lnTo>
                      <a:lnTo>
                        <a:pt x="534" y="384"/>
                      </a:lnTo>
                      <a:lnTo>
                        <a:pt x="534" y="387"/>
                      </a:lnTo>
                      <a:lnTo>
                        <a:pt x="537" y="391"/>
                      </a:lnTo>
                      <a:lnTo>
                        <a:pt x="543" y="378"/>
                      </a:lnTo>
                      <a:close/>
                      <a:moveTo>
                        <a:pt x="792" y="414"/>
                      </a:moveTo>
                      <a:lnTo>
                        <a:pt x="792" y="414"/>
                      </a:lnTo>
                      <a:lnTo>
                        <a:pt x="793" y="409"/>
                      </a:lnTo>
                      <a:lnTo>
                        <a:pt x="792" y="406"/>
                      </a:lnTo>
                      <a:lnTo>
                        <a:pt x="789" y="405"/>
                      </a:lnTo>
                      <a:lnTo>
                        <a:pt x="781" y="406"/>
                      </a:lnTo>
                      <a:lnTo>
                        <a:pt x="792" y="414"/>
                      </a:lnTo>
                      <a:close/>
                      <a:moveTo>
                        <a:pt x="569" y="797"/>
                      </a:moveTo>
                      <a:lnTo>
                        <a:pt x="569" y="797"/>
                      </a:lnTo>
                      <a:lnTo>
                        <a:pt x="572" y="799"/>
                      </a:lnTo>
                      <a:lnTo>
                        <a:pt x="584" y="791"/>
                      </a:lnTo>
                      <a:lnTo>
                        <a:pt x="577" y="790"/>
                      </a:lnTo>
                      <a:lnTo>
                        <a:pt x="573" y="791"/>
                      </a:lnTo>
                      <a:lnTo>
                        <a:pt x="570" y="794"/>
                      </a:lnTo>
                      <a:lnTo>
                        <a:pt x="569" y="797"/>
                      </a:lnTo>
                      <a:close/>
                      <a:moveTo>
                        <a:pt x="688" y="146"/>
                      </a:moveTo>
                      <a:lnTo>
                        <a:pt x="688" y="146"/>
                      </a:lnTo>
                      <a:lnTo>
                        <a:pt x="683" y="144"/>
                      </a:lnTo>
                      <a:lnTo>
                        <a:pt x="678" y="143"/>
                      </a:lnTo>
                      <a:lnTo>
                        <a:pt x="674" y="144"/>
                      </a:lnTo>
                      <a:lnTo>
                        <a:pt x="670" y="147"/>
                      </a:lnTo>
                      <a:lnTo>
                        <a:pt x="674" y="150"/>
                      </a:lnTo>
                      <a:lnTo>
                        <a:pt x="678" y="150"/>
                      </a:lnTo>
                      <a:lnTo>
                        <a:pt x="683" y="149"/>
                      </a:lnTo>
                      <a:lnTo>
                        <a:pt x="688" y="146"/>
                      </a:lnTo>
                      <a:close/>
                      <a:moveTo>
                        <a:pt x="580" y="687"/>
                      </a:moveTo>
                      <a:lnTo>
                        <a:pt x="580" y="687"/>
                      </a:lnTo>
                      <a:lnTo>
                        <a:pt x="577" y="689"/>
                      </a:lnTo>
                      <a:lnTo>
                        <a:pt x="579" y="693"/>
                      </a:lnTo>
                      <a:lnTo>
                        <a:pt x="580" y="695"/>
                      </a:lnTo>
                      <a:lnTo>
                        <a:pt x="584" y="697"/>
                      </a:lnTo>
                      <a:lnTo>
                        <a:pt x="590" y="697"/>
                      </a:lnTo>
                      <a:lnTo>
                        <a:pt x="588" y="693"/>
                      </a:lnTo>
                      <a:lnTo>
                        <a:pt x="587" y="690"/>
                      </a:lnTo>
                      <a:lnTo>
                        <a:pt x="584" y="689"/>
                      </a:lnTo>
                      <a:lnTo>
                        <a:pt x="580" y="687"/>
                      </a:lnTo>
                      <a:close/>
                      <a:moveTo>
                        <a:pt x="580" y="277"/>
                      </a:moveTo>
                      <a:lnTo>
                        <a:pt x="580" y="277"/>
                      </a:lnTo>
                      <a:lnTo>
                        <a:pt x="586" y="272"/>
                      </a:lnTo>
                      <a:lnTo>
                        <a:pt x="587" y="269"/>
                      </a:lnTo>
                      <a:lnTo>
                        <a:pt x="586" y="265"/>
                      </a:lnTo>
                      <a:lnTo>
                        <a:pt x="581" y="261"/>
                      </a:lnTo>
                      <a:lnTo>
                        <a:pt x="580" y="277"/>
                      </a:lnTo>
                      <a:close/>
                      <a:moveTo>
                        <a:pt x="717" y="852"/>
                      </a:moveTo>
                      <a:lnTo>
                        <a:pt x="717" y="852"/>
                      </a:lnTo>
                      <a:lnTo>
                        <a:pt x="716" y="856"/>
                      </a:lnTo>
                      <a:lnTo>
                        <a:pt x="714" y="859"/>
                      </a:lnTo>
                      <a:lnTo>
                        <a:pt x="714" y="862"/>
                      </a:lnTo>
                      <a:lnTo>
                        <a:pt x="717" y="864"/>
                      </a:lnTo>
                      <a:lnTo>
                        <a:pt x="720" y="864"/>
                      </a:lnTo>
                      <a:lnTo>
                        <a:pt x="723" y="864"/>
                      </a:lnTo>
                      <a:lnTo>
                        <a:pt x="724" y="860"/>
                      </a:lnTo>
                      <a:lnTo>
                        <a:pt x="723" y="857"/>
                      </a:lnTo>
                      <a:lnTo>
                        <a:pt x="717" y="852"/>
                      </a:lnTo>
                      <a:close/>
                      <a:moveTo>
                        <a:pt x="597" y="808"/>
                      </a:moveTo>
                      <a:lnTo>
                        <a:pt x="597" y="808"/>
                      </a:lnTo>
                      <a:lnTo>
                        <a:pt x="590" y="812"/>
                      </a:lnTo>
                      <a:lnTo>
                        <a:pt x="587" y="813"/>
                      </a:lnTo>
                      <a:lnTo>
                        <a:pt x="587" y="817"/>
                      </a:lnTo>
                      <a:lnTo>
                        <a:pt x="593" y="817"/>
                      </a:lnTo>
                      <a:lnTo>
                        <a:pt x="595" y="817"/>
                      </a:lnTo>
                      <a:lnTo>
                        <a:pt x="597" y="813"/>
                      </a:lnTo>
                      <a:lnTo>
                        <a:pt x="597" y="808"/>
                      </a:lnTo>
                      <a:close/>
                      <a:moveTo>
                        <a:pt x="1256" y="736"/>
                      </a:moveTo>
                      <a:lnTo>
                        <a:pt x="1256" y="736"/>
                      </a:lnTo>
                      <a:lnTo>
                        <a:pt x="1259" y="731"/>
                      </a:lnTo>
                      <a:lnTo>
                        <a:pt x="1259" y="729"/>
                      </a:lnTo>
                      <a:lnTo>
                        <a:pt x="1256" y="723"/>
                      </a:lnTo>
                      <a:lnTo>
                        <a:pt x="1253" y="722"/>
                      </a:lnTo>
                      <a:lnTo>
                        <a:pt x="1250" y="722"/>
                      </a:lnTo>
                      <a:lnTo>
                        <a:pt x="1247" y="723"/>
                      </a:lnTo>
                      <a:lnTo>
                        <a:pt x="1247" y="726"/>
                      </a:lnTo>
                      <a:lnTo>
                        <a:pt x="1252" y="730"/>
                      </a:lnTo>
                      <a:lnTo>
                        <a:pt x="1256" y="736"/>
                      </a:lnTo>
                      <a:close/>
                      <a:moveTo>
                        <a:pt x="885" y="985"/>
                      </a:moveTo>
                      <a:lnTo>
                        <a:pt x="885" y="985"/>
                      </a:lnTo>
                      <a:lnTo>
                        <a:pt x="892" y="988"/>
                      </a:lnTo>
                      <a:lnTo>
                        <a:pt x="897" y="989"/>
                      </a:lnTo>
                      <a:lnTo>
                        <a:pt x="899" y="986"/>
                      </a:lnTo>
                      <a:lnTo>
                        <a:pt x="900" y="982"/>
                      </a:lnTo>
                      <a:lnTo>
                        <a:pt x="897" y="982"/>
                      </a:lnTo>
                      <a:lnTo>
                        <a:pt x="893" y="982"/>
                      </a:lnTo>
                      <a:lnTo>
                        <a:pt x="889" y="982"/>
                      </a:lnTo>
                      <a:lnTo>
                        <a:pt x="885" y="985"/>
                      </a:lnTo>
                      <a:close/>
                      <a:moveTo>
                        <a:pt x="521" y="1018"/>
                      </a:moveTo>
                      <a:lnTo>
                        <a:pt x="521" y="1018"/>
                      </a:lnTo>
                      <a:lnTo>
                        <a:pt x="518" y="1019"/>
                      </a:lnTo>
                      <a:lnTo>
                        <a:pt x="516" y="1022"/>
                      </a:lnTo>
                      <a:lnTo>
                        <a:pt x="516" y="1025"/>
                      </a:lnTo>
                      <a:lnTo>
                        <a:pt x="518" y="1028"/>
                      </a:lnTo>
                      <a:lnTo>
                        <a:pt x="521" y="1029"/>
                      </a:lnTo>
                      <a:lnTo>
                        <a:pt x="523" y="1029"/>
                      </a:lnTo>
                      <a:lnTo>
                        <a:pt x="525" y="1026"/>
                      </a:lnTo>
                      <a:lnTo>
                        <a:pt x="526" y="1024"/>
                      </a:lnTo>
                      <a:lnTo>
                        <a:pt x="525" y="1021"/>
                      </a:lnTo>
                      <a:lnTo>
                        <a:pt x="522" y="1018"/>
                      </a:lnTo>
                      <a:lnTo>
                        <a:pt x="521" y="1018"/>
                      </a:lnTo>
                      <a:close/>
                      <a:moveTo>
                        <a:pt x="554" y="171"/>
                      </a:moveTo>
                      <a:lnTo>
                        <a:pt x="554" y="171"/>
                      </a:lnTo>
                      <a:lnTo>
                        <a:pt x="540" y="185"/>
                      </a:lnTo>
                      <a:lnTo>
                        <a:pt x="547" y="185"/>
                      </a:lnTo>
                      <a:lnTo>
                        <a:pt x="551" y="182"/>
                      </a:lnTo>
                      <a:lnTo>
                        <a:pt x="554" y="178"/>
                      </a:lnTo>
                      <a:lnTo>
                        <a:pt x="554" y="171"/>
                      </a:lnTo>
                      <a:close/>
                      <a:moveTo>
                        <a:pt x="1260" y="315"/>
                      </a:moveTo>
                      <a:lnTo>
                        <a:pt x="1260" y="315"/>
                      </a:lnTo>
                      <a:lnTo>
                        <a:pt x="1265" y="316"/>
                      </a:lnTo>
                      <a:lnTo>
                        <a:pt x="1270" y="316"/>
                      </a:lnTo>
                      <a:lnTo>
                        <a:pt x="1272" y="316"/>
                      </a:lnTo>
                      <a:lnTo>
                        <a:pt x="1274" y="313"/>
                      </a:lnTo>
                      <a:lnTo>
                        <a:pt x="1272" y="311"/>
                      </a:lnTo>
                      <a:lnTo>
                        <a:pt x="1270" y="308"/>
                      </a:lnTo>
                      <a:lnTo>
                        <a:pt x="1260" y="315"/>
                      </a:lnTo>
                      <a:close/>
                      <a:moveTo>
                        <a:pt x="1661" y="679"/>
                      </a:moveTo>
                      <a:lnTo>
                        <a:pt x="1661" y="679"/>
                      </a:lnTo>
                      <a:lnTo>
                        <a:pt x="1667" y="673"/>
                      </a:lnTo>
                      <a:lnTo>
                        <a:pt x="1668" y="669"/>
                      </a:lnTo>
                      <a:lnTo>
                        <a:pt x="1668" y="668"/>
                      </a:lnTo>
                      <a:lnTo>
                        <a:pt x="1667" y="666"/>
                      </a:lnTo>
                      <a:lnTo>
                        <a:pt x="1660" y="665"/>
                      </a:lnTo>
                      <a:lnTo>
                        <a:pt x="1661" y="679"/>
                      </a:lnTo>
                      <a:close/>
                      <a:moveTo>
                        <a:pt x="954" y="816"/>
                      </a:moveTo>
                      <a:lnTo>
                        <a:pt x="954" y="816"/>
                      </a:lnTo>
                      <a:lnTo>
                        <a:pt x="948" y="813"/>
                      </a:lnTo>
                      <a:lnTo>
                        <a:pt x="946" y="812"/>
                      </a:lnTo>
                      <a:lnTo>
                        <a:pt x="943" y="815"/>
                      </a:lnTo>
                      <a:lnTo>
                        <a:pt x="940" y="817"/>
                      </a:lnTo>
                      <a:lnTo>
                        <a:pt x="941" y="820"/>
                      </a:lnTo>
                      <a:lnTo>
                        <a:pt x="943" y="821"/>
                      </a:lnTo>
                      <a:lnTo>
                        <a:pt x="954" y="816"/>
                      </a:lnTo>
                      <a:close/>
                      <a:moveTo>
                        <a:pt x="741" y="450"/>
                      </a:moveTo>
                      <a:lnTo>
                        <a:pt x="741" y="450"/>
                      </a:lnTo>
                      <a:lnTo>
                        <a:pt x="746" y="452"/>
                      </a:lnTo>
                      <a:lnTo>
                        <a:pt x="750" y="442"/>
                      </a:lnTo>
                      <a:lnTo>
                        <a:pt x="745" y="439"/>
                      </a:lnTo>
                      <a:lnTo>
                        <a:pt x="741" y="450"/>
                      </a:lnTo>
                      <a:close/>
                      <a:moveTo>
                        <a:pt x="1340" y="859"/>
                      </a:moveTo>
                      <a:lnTo>
                        <a:pt x="1340" y="859"/>
                      </a:lnTo>
                      <a:lnTo>
                        <a:pt x="1328" y="867"/>
                      </a:lnTo>
                      <a:lnTo>
                        <a:pt x="1336" y="869"/>
                      </a:lnTo>
                      <a:lnTo>
                        <a:pt x="1339" y="869"/>
                      </a:lnTo>
                      <a:lnTo>
                        <a:pt x="1340" y="866"/>
                      </a:lnTo>
                      <a:lnTo>
                        <a:pt x="1340" y="859"/>
                      </a:lnTo>
                      <a:close/>
                      <a:moveTo>
                        <a:pt x="1631" y="89"/>
                      </a:moveTo>
                      <a:lnTo>
                        <a:pt x="1631" y="89"/>
                      </a:lnTo>
                      <a:lnTo>
                        <a:pt x="1625" y="88"/>
                      </a:lnTo>
                      <a:lnTo>
                        <a:pt x="1621" y="89"/>
                      </a:lnTo>
                      <a:lnTo>
                        <a:pt x="1617" y="90"/>
                      </a:lnTo>
                      <a:lnTo>
                        <a:pt x="1612" y="93"/>
                      </a:lnTo>
                      <a:lnTo>
                        <a:pt x="1618" y="95"/>
                      </a:lnTo>
                      <a:lnTo>
                        <a:pt x="1623" y="93"/>
                      </a:lnTo>
                      <a:lnTo>
                        <a:pt x="1627" y="92"/>
                      </a:lnTo>
                      <a:lnTo>
                        <a:pt x="1631" y="89"/>
                      </a:lnTo>
                      <a:close/>
                      <a:moveTo>
                        <a:pt x="768" y="927"/>
                      </a:moveTo>
                      <a:lnTo>
                        <a:pt x="768" y="927"/>
                      </a:lnTo>
                      <a:lnTo>
                        <a:pt x="766" y="931"/>
                      </a:lnTo>
                      <a:lnTo>
                        <a:pt x="766" y="934"/>
                      </a:lnTo>
                      <a:lnTo>
                        <a:pt x="768" y="936"/>
                      </a:lnTo>
                      <a:lnTo>
                        <a:pt x="773" y="939"/>
                      </a:lnTo>
                      <a:lnTo>
                        <a:pt x="775" y="938"/>
                      </a:lnTo>
                      <a:lnTo>
                        <a:pt x="777" y="935"/>
                      </a:lnTo>
                      <a:lnTo>
                        <a:pt x="774" y="932"/>
                      </a:lnTo>
                      <a:lnTo>
                        <a:pt x="768" y="927"/>
                      </a:lnTo>
                      <a:close/>
                      <a:moveTo>
                        <a:pt x="120" y="370"/>
                      </a:moveTo>
                      <a:lnTo>
                        <a:pt x="120" y="370"/>
                      </a:lnTo>
                      <a:lnTo>
                        <a:pt x="127" y="365"/>
                      </a:lnTo>
                      <a:lnTo>
                        <a:pt x="127" y="362"/>
                      </a:lnTo>
                      <a:lnTo>
                        <a:pt x="127" y="359"/>
                      </a:lnTo>
                      <a:lnTo>
                        <a:pt x="123" y="360"/>
                      </a:lnTo>
                      <a:lnTo>
                        <a:pt x="120" y="363"/>
                      </a:lnTo>
                      <a:lnTo>
                        <a:pt x="120" y="366"/>
                      </a:lnTo>
                      <a:lnTo>
                        <a:pt x="120" y="370"/>
                      </a:lnTo>
                      <a:close/>
                      <a:moveTo>
                        <a:pt x="1228" y="151"/>
                      </a:moveTo>
                      <a:lnTo>
                        <a:pt x="1228" y="151"/>
                      </a:lnTo>
                      <a:lnTo>
                        <a:pt x="1223" y="139"/>
                      </a:lnTo>
                      <a:lnTo>
                        <a:pt x="1220" y="144"/>
                      </a:lnTo>
                      <a:lnTo>
                        <a:pt x="1218" y="147"/>
                      </a:lnTo>
                      <a:lnTo>
                        <a:pt x="1221" y="150"/>
                      </a:lnTo>
                      <a:lnTo>
                        <a:pt x="1228" y="151"/>
                      </a:lnTo>
                      <a:close/>
                      <a:moveTo>
                        <a:pt x="685" y="848"/>
                      </a:moveTo>
                      <a:lnTo>
                        <a:pt x="685" y="848"/>
                      </a:lnTo>
                      <a:lnTo>
                        <a:pt x="680" y="848"/>
                      </a:lnTo>
                      <a:lnTo>
                        <a:pt x="677" y="849"/>
                      </a:lnTo>
                      <a:lnTo>
                        <a:pt x="676" y="851"/>
                      </a:lnTo>
                      <a:lnTo>
                        <a:pt x="674" y="853"/>
                      </a:lnTo>
                      <a:lnTo>
                        <a:pt x="674" y="856"/>
                      </a:lnTo>
                      <a:lnTo>
                        <a:pt x="676" y="856"/>
                      </a:lnTo>
                      <a:lnTo>
                        <a:pt x="680" y="856"/>
                      </a:lnTo>
                      <a:lnTo>
                        <a:pt x="681" y="855"/>
                      </a:lnTo>
                      <a:lnTo>
                        <a:pt x="685" y="849"/>
                      </a:lnTo>
                      <a:lnTo>
                        <a:pt x="685" y="848"/>
                      </a:lnTo>
                      <a:close/>
                      <a:moveTo>
                        <a:pt x="695" y="1096"/>
                      </a:moveTo>
                      <a:lnTo>
                        <a:pt x="695" y="1096"/>
                      </a:lnTo>
                      <a:lnTo>
                        <a:pt x="691" y="1091"/>
                      </a:lnTo>
                      <a:lnTo>
                        <a:pt x="687" y="1091"/>
                      </a:lnTo>
                      <a:lnTo>
                        <a:pt x="684" y="1093"/>
                      </a:lnTo>
                      <a:lnTo>
                        <a:pt x="680" y="1097"/>
                      </a:lnTo>
                      <a:lnTo>
                        <a:pt x="695" y="1096"/>
                      </a:lnTo>
                      <a:close/>
                      <a:moveTo>
                        <a:pt x="814" y="824"/>
                      </a:moveTo>
                      <a:lnTo>
                        <a:pt x="814" y="824"/>
                      </a:lnTo>
                      <a:lnTo>
                        <a:pt x="814" y="819"/>
                      </a:lnTo>
                      <a:lnTo>
                        <a:pt x="814" y="816"/>
                      </a:lnTo>
                      <a:lnTo>
                        <a:pt x="811" y="815"/>
                      </a:lnTo>
                      <a:lnTo>
                        <a:pt x="806" y="813"/>
                      </a:lnTo>
                      <a:lnTo>
                        <a:pt x="806" y="817"/>
                      </a:lnTo>
                      <a:lnTo>
                        <a:pt x="807" y="820"/>
                      </a:lnTo>
                      <a:lnTo>
                        <a:pt x="810" y="823"/>
                      </a:lnTo>
                      <a:lnTo>
                        <a:pt x="814" y="824"/>
                      </a:lnTo>
                      <a:close/>
                      <a:moveTo>
                        <a:pt x="184" y="659"/>
                      </a:moveTo>
                      <a:lnTo>
                        <a:pt x="184" y="659"/>
                      </a:lnTo>
                      <a:lnTo>
                        <a:pt x="180" y="658"/>
                      </a:lnTo>
                      <a:lnTo>
                        <a:pt x="176" y="657"/>
                      </a:lnTo>
                      <a:lnTo>
                        <a:pt x="172" y="658"/>
                      </a:lnTo>
                      <a:lnTo>
                        <a:pt x="169" y="661"/>
                      </a:lnTo>
                      <a:lnTo>
                        <a:pt x="169" y="662"/>
                      </a:lnTo>
                      <a:lnTo>
                        <a:pt x="169" y="668"/>
                      </a:lnTo>
                      <a:lnTo>
                        <a:pt x="184" y="659"/>
                      </a:lnTo>
                      <a:close/>
                      <a:moveTo>
                        <a:pt x="1029" y="633"/>
                      </a:moveTo>
                      <a:lnTo>
                        <a:pt x="1029" y="633"/>
                      </a:lnTo>
                      <a:lnTo>
                        <a:pt x="1036" y="632"/>
                      </a:lnTo>
                      <a:lnTo>
                        <a:pt x="1040" y="630"/>
                      </a:lnTo>
                      <a:lnTo>
                        <a:pt x="1038" y="628"/>
                      </a:lnTo>
                      <a:lnTo>
                        <a:pt x="1036" y="622"/>
                      </a:lnTo>
                      <a:lnTo>
                        <a:pt x="1029" y="633"/>
                      </a:lnTo>
                      <a:close/>
                      <a:moveTo>
                        <a:pt x="698" y="226"/>
                      </a:moveTo>
                      <a:lnTo>
                        <a:pt x="698" y="226"/>
                      </a:lnTo>
                      <a:lnTo>
                        <a:pt x="691" y="230"/>
                      </a:lnTo>
                      <a:lnTo>
                        <a:pt x="688" y="233"/>
                      </a:lnTo>
                      <a:lnTo>
                        <a:pt x="689" y="234"/>
                      </a:lnTo>
                      <a:lnTo>
                        <a:pt x="694" y="239"/>
                      </a:lnTo>
                      <a:lnTo>
                        <a:pt x="698" y="226"/>
                      </a:lnTo>
                      <a:close/>
                      <a:moveTo>
                        <a:pt x="1474" y="456"/>
                      </a:moveTo>
                      <a:lnTo>
                        <a:pt x="1474" y="456"/>
                      </a:lnTo>
                      <a:lnTo>
                        <a:pt x="1468" y="459"/>
                      </a:lnTo>
                      <a:lnTo>
                        <a:pt x="1466" y="461"/>
                      </a:lnTo>
                      <a:lnTo>
                        <a:pt x="1465" y="464"/>
                      </a:lnTo>
                      <a:lnTo>
                        <a:pt x="1470" y="466"/>
                      </a:lnTo>
                      <a:lnTo>
                        <a:pt x="1473" y="464"/>
                      </a:lnTo>
                      <a:lnTo>
                        <a:pt x="1476" y="461"/>
                      </a:lnTo>
                      <a:lnTo>
                        <a:pt x="1474" y="456"/>
                      </a:lnTo>
                      <a:close/>
                      <a:moveTo>
                        <a:pt x="1090" y="1119"/>
                      </a:moveTo>
                      <a:lnTo>
                        <a:pt x="1090" y="1119"/>
                      </a:lnTo>
                      <a:lnTo>
                        <a:pt x="1083" y="1116"/>
                      </a:lnTo>
                      <a:lnTo>
                        <a:pt x="1080" y="1116"/>
                      </a:lnTo>
                      <a:lnTo>
                        <a:pt x="1076" y="1119"/>
                      </a:lnTo>
                      <a:lnTo>
                        <a:pt x="1080" y="1122"/>
                      </a:lnTo>
                      <a:lnTo>
                        <a:pt x="1083" y="1123"/>
                      </a:lnTo>
                      <a:lnTo>
                        <a:pt x="1085" y="1122"/>
                      </a:lnTo>
                      <a:lnTo>
                        <a:pt x="1090" y="1119"/>
                      </a:lnTo>
                      <a:close/>
                      <a:moveTo>
                        <a:pt x="1173" y="502"/>
                      </a:moveTo>
                      <a:lnTo>
                        <a:pt x="1173" y="502"/>
                      </a:lnTo>
                      <a:lnTo>
                        <a:pt x="1173" y="497"/>
                      </a:lnTo>
                      <a:lnTo>
                        <a:pt x="1171" y="495"/>
                      </a:lnTo>
                      <a:lnTo>
                        <a:pt x="1166" y="488"/>
                      </a:lnTo>
                      <a:lnTo>
                        <a:pt x="1164" y="493"/>
                      </a:lnTo>
                      <a:lnTo>
                        <a:pt x="1166" y="496"/>
                      </a:lnTo>
                      <a:lnTo>
                        <a:pt x="1169" y="499"/>
                      </a:lnTo>
                      <a:lnTo>
                        <a:pt x="1173" y="502"/>
                      </a:lnTo>
                      <a:close/>
                      <a:moveTo>
                        <a:pt x="593" y="641"/>
                      </a:moveTo>
                      <a:lnTo>
                        <a:pt x="593" y="641"/>
                      </a:lnTo>
                      <a:lnTo>
                        <a:pt x="586" y="655"/>
                      </a:lnTo>
                      <a:lnTo>
                        <a:pt x="591" y="655"/>
                      </a:lnTo>
                      <a:lnTo>
                        <a:pt x="594" y="655"/>
                      </a:lnTo>
                      <a:lnTo>
                        <a:pt x="594" y="654"/>
                      </a:lnTo>
                      <a:lnTo>
                        <a:pt x="595" y="650"/>
                      </a:lnTo>
                      <a:lnTo>
                        <a:pt x="593" y="641"/>
                      </a:lnTo>
                      <a:close/>
                      <a:moveTo>
                        <a:pt x="723" y="106"/>
                      </a:moveTo>
                      <a:lnTo>
                        <a:pt x="723" y="106"/>
                      </a:lnTo>
                      <a:lnTo>
                        <a:pt x="725" y="108"/>
                      </a:lnTo>
                      <a:lnTo>
                        <a:pt x="727" y="111"/>
                      </a:lnTo>
                      <a:lnTo>
                        <a:pt x="730" y="111"/>
                      </a:lnTo>
                      <a:lnTo>
                        <a:pt x="734" y="110"/>
                      </a:lnTo>
                      <a:lnTo>
                        <a:pt x="735" y="108"/>
                      </a:lnTo>
                      <a:lnTo>
                        <a:pt x="734" y="106"/>
                      </a:lnTo>
                      <a:lnTo>
                        <a:pt x="732" y="103"/>
                      </a:lnTo>
                      <a:lnTo>
                        <a:pt x="730" y="103"/>
                      </a:lnTo>
                      <a:lnTo>
                        <a:pt x="727" y="103"/>
                      </a:lnTo>
                      <a:lnTo>
                        <a:pt x="723" y="106"/>
                      </a:lnTo>
                      <a:close/>
                      <a:moveTo>
                        <a:pt x="1121" y="1044"/>
                      </a:moveTo>
                      <a:lnTo>
                        <a:pt x="1121" y="1044"/>
                      </a:lnTo>
                      <a:lnTo>
                        <a:pt x="1116" y="1042"/>
                      </a:lnTo>
                      <a:lnTo>
                        <a:pt x="1113" y="1040"/>
                      </a:lnTo>
                      <a:lnTo>
                        <a:pt x="1110" y="1043"/>
                      </a:lnTo>
                      <a:lnTo>
                        <a:pt x="1108" y="1049"/>
                      </a:lnTo>
                      <a:lnTo>
                        <a:pt x="1121" y="1044"/>
                      </a:lnTo>
                      <a:close/>
                      <a:moveTo>
                        <a:pt x="266" y="403"/>
                      </a:moveTo>
                      <a:lnTo>
                        <a:pt x="266" y="403"/>
                      </a:lnTo>
                      <a:lnTo>
                        <a:pt x="280" y="403"/>
                      </a:lnTo>
                      <a:lnTo>
                        <a:pt x="273" y="391"/>
                      </a:lnTo>
                      <a:lnTo>
                        <a:pt x="266" y="403"/>
                      </a:lnTo>
                      <a:close/>
                      <a:moveTo>
                        <a:pt x="1335" y="61"/>
                      </a:moveTo>
                      <a:lnTo>
                        <a:pt x="1335" y="61"/>
                      </a:lnTo>
                      <a:lnTo>
                        <a:pt x="1339" y="59"/>
                      </a:lnTo>
                      <a:lnTo>
                        <a:pt x="1342" y="54"/>
                      </a:lnTo>
                      <a:lnTo>
                        <a:pt x="1342" y="52"/>
                      </a:lnTo>
                      <a:lnTo>
                        <a:pt x="1340" y="47"/>
                      </a:lnTo>
                      <a:lnTo>
                        <a:pt x="1336" y="50"/>
                      </a:lnTo>
                      <a:lnTo>
                        <a:pt x="1333" y="53"/>
                      </a:lnTo>
                      <a:lnTo>
                        <a:pt x="1333" y="57"/>
                      </a:lnTo>
                      <a:lnTo>
                        <a:pt x="1335" y="61"/>
                      </a:lnTo>
                      <a:close/>
                      <a:moveTo>
                        <a:pt x="298" y="993"/>
                      </a:moveTo>
                      <a:lnTo>
                        <a:pt x="298" y="993"/>
                      </a:lnTo>
                      <a:lnTo>
                        <a:pt x="303" y="993"/>
                      </a:lnTo>
                      <a:lnTo>
                        <a:pt x="307" y="992"/>
                      </a:lnTo>
                      <a:lnTo>
                        <a:pt x="310" y="990"/>
                      </a:lnTo>
                      <a:lnTo>
                        <a:pt x="313" y="986"/>
                      </a:lnTo>
                      <a:lnTo>
                        <a:pt x="307" y="985"/>
                      </a:lnTo>
                      <a:lnTo>
                        <a:pt x="303" y="986"/>
                      </a:lnTo>
                      <a:lnTo>
                        <a:pt x="300" y="989"/>
                      </a:lnTo>
                      <a:lnTo>
                        <a:pt x="298" y="993"/>
                      </a:lnTo>
                      <a:close/>
                      <a:moveTo>
                        <a:pt x="539" y="833"/>
                      </a:moveTo>
                      <a:lnTo>
                        <a:pt x="539" y="833"/>
                      </a:lnTo>
                      <a:lnTo>
                        <a:pt x="547" y="834"/>
                      </a:lnTo>
                      <a:lnTo>
                        <a:pt x="551" y="834"/>
                      </a:lnTo>
                      <a:lnTo>
                        <a:pt x="555" y="831"/>
                      </a:lnTo>
                      <a:lnTo>
                        <a:pt x="550" y="830"/>
                      </a:lnTo>
                      <a:lnTo>
                        <a:pt x="545" y="828"/>
                      </a:lnTo>
                      <a:lnTo>
                        <a:pt x="541" y="830"/>
                      </a:lnTo>
                      <a:lnTo>
                        <a:pt x="539" y="833"/>
                      </a:lnTo>
                      <a:close/>
                      <a:moveTo>
                        <a:pt x="1128" y="981"/>
                      </a:moveTo>
                      <a:lnTo>
                        <a:pt x="1128" y="981"/>
                      </a:lnTo>
                      <a:lnTo>
                        <a:pt x="1112" y="972"/>
                      </a:lnTo>
                      <a:lnTo>
                        <a:pt x="1113" y="978"/>
                      </a:lnTo>
                      <a:lnTo>
                        <a:pt x="1115" y="981"/>
                      </a:lnTo>
                      <a:lnTo>
                        <a:pt x="1120" y="982"/>
                      </a:lnTo>
                      <a:lnTo>
                        <a:pt x="1128" y="981"/>
                      </a:lnTo>
                      <a:close/>
                      <a:moveTo>
                        <a:pt x="1742" y="111"/>
                      </a:moveTo>
                      <a:lnTo>
                        <a:pt x="1742" y="111"/>
                      </a:lnTo>
                      <a:lnTo>
                        <a:pt x="1740" y="106"/>
                      </a:lnTo>
                      <a:lnTo>
                        <a:pt x="1739" y="103"/>
                      </a:lnTo>
                      <a:lnTo>
                        <a:pt x="1735" y="103"/>
                      </a:lnTo>
                      <a:lnTo>
                        <a:pt x="1729" y="104"/>
                      </a:lnTo>
                      <a:lnTo>
                        <a:pt x="1742" y="111"/>
                      </a:lnTo>
                      <a:close/>
                      <a:moveTo>
                        <a:pt x="350" y="731"/>
                      </a:moveTo>
                      <a:lnTo>
                        <a:pt x="350" y="731"/>
                      </a:lnTo>
                      <a:lnTo>
                        <a:pt x="352" y="727"/>
                      </a:lnTo>
                      <a:lnTo>
                        <a:pt x="353" y="725"/>
                      </a:lnTo>
                      <a:lnTo>
                        <a:pt x="352" y="720"/>
                      </a:lnTo>
                      <a:lnTo>
                        <a:pt x="347" y="719"/>
                      </a:lnTo>
                      <a:lnTo>
                        <a:pt x="345" y="722"/>
                      </a:lnTo>
                      <a:lnTo>
                        <a:pt x="345" y="725"/>
                      </a:lnTo>
                      <a:lnTo>
                        <a:pt x="346" y="727"/>
                      </a:lnTo>
                      <a:lnTo>
                        <a:pt x="350" y="731"/>
                      </a:lnTo>
                      <a:close/>
                      <a:moveTo>
                        <a:pt x="385" y="131"/>
                      </a:moveTo>
                      <a:lnTo>
                        <a:pt x="385" y="131"/>
                      </a:lnTo>
                      <a:lnTo>
                        <a:pt x="392" y="129"/>
                      </a:lnTo>
                      <a:lnTo>
                        <a:pt x="395" y="126"/>
                      </a:lnTo>
                      <a:lnTo>
                        <a:pt x="396" y="119"/>
                      </a:lnTo>
                      <a:lnTo>
                        <a:pt x="390" y="121"/>
                      </a:lnTo>
                      <a:lnTo>
                        <a:pt x="388" y="122"/>
                      </a:lnTo>
                      <a:lnTo>
                        <a:pt x="385" y="131"/>
                      </a:lnTo>
                      <a:close/>
                      <a:moveTo>
                        <a:pt x="615" y="1073"/>
                      </a:moveTo>
                      <a:lnTo>
                        <a:pt x="615" y="1073"/>
                      </a:lnTo>
                      <a:lnTo>
                        <a:pt x="622" y="1073"/>
                      </a:lnTo>
                      <a:lnTo>
                        <a:pt x="624" y="1072"/>
                      </a:lnTo>
                      <a:lnTo>
                        <a:pt x="626" y="1069"/>
                      </a:lnTo>
                      <a:lnTo>
                        <a:pt x="627" y="1065"/>
                      </a:lnTo>
                      <a:lnTo>
                        <a:pt x="622" y="1065"/>
                      </a:lnTo>
                      <a:lnTo>
                        <a:pt x="619" y="1068"/>
                      </a:lnTo>
                      <a:lnTo>
                        <a:pt x="615" y="1073"/>
                      </a:lnTo>
                      <a:close/>
                      <a:moveTo>
                        <a:pt x="417" y="370"/>
                      </a:moveTo>
                      <a:lnTo>
                        <a:pt x="417" y="370"/>
                      </a:lnTo>
                      <a:lnTo>
                        <a:pt x="414" y="377"/>
                      </a:lnTo>
                      <a:lnTo>
                        <a:pt x="414" y="381"/>
                      </a:lnTo>
                      <a:lnTo>
                        <a:pt x="417" y="381"/>
                      </a:lnTo>
                      <a:lnTo>
                        <a:pt x="424" y="381"/>
                      </a:lnTo>
                      <a:lnTo>
                        <a:pt x="417" y="370"/>
                      </a:lnTo>
                      <a:close/>
                      <a:moveTo>
                        <a:pt x="431" y="430"/>
                      </a:moveTo>
                      <a:lnTo>
                        <a:pt x="431" y="430"/>
                      </a:lnTo>
                      <a:lnTo>
                        <a:pt x="435" y="431"/>
                      </a:lnTo>
                      <a:lnTo>
                        <a:pt x="437" y="432"/>
                      </a:lnTo>
                      <a:lnTo>
                        <a:pt x="440" y="431"/>
                      </a:lnTo>
                      <a:lnTo>
                        <a:pt x="442" y="428"/>
                      </a:lnTo>
                      <a:lnTo>
                        <a:pt x="440" y="427"/>
                      </a:lnTo>
                      <a:lnTo>
                        <a:pt x="437" y="425"/>
                      </a:lnTo>
                      <a:lnTo>
                        <a:pt x="435" y="427"/>
                      </a:lnTo>
                      <a:lnTo>
                        <a:pt x="431" y="430"/>
                      </a:lnTo>
                      <a:close/>
                      <a:moveTo>
                        <a:pt x="1378" y="910"/>
                      </a:moveTo>
                      <a:lnTo>
                        <a:pt x="1378" y="910"/>
                      </a:lnTo>
                      <a:lnTo>
                        <a:pt x="1393" y="907"/>
                      </a:lnTo>
                      <a:lnTo>
                        <a:pt x="1389" y="905"/>
                      </a:lnTo>
                      <a:lnTo>
                        <a:pt x="1385" y="903"/>
                      </a:lnTo>
                      <a:lnTo>
                        <a:pt x="1380" y="906"/>
                      </a:lnTo>
                      <a:lnTo>
                        <a:pt x="1378" y="910"/>
                      </a:lnTo>
                      <a:close/>
                      <a:moveTo>
                        <a:pt x="962" y="603"/>
                      </a:moveTo>
                      <a:lnTo>
                        <a:pt x="962" y="603"/>
                      </a:lnTo>
                      <a:lnTo>
                        <a:pt x="958" y="601"/>
                      </a:lnTo>
                      <a:lnTo>
                        <a:pt x="953" y="601"/>
                      </a:lnTo>
                      <a:lnTo>
                        <a:pt x="948" y="603"/>
                      </a:lnTo>
                      <a:lnTo>
                        <a:pt x="944" y="605"/>
                      </a:lnTo>
                      <a:lnTo>
                        <a:pt x="948" y="607"/>
                      </a:lnTo>
                      <a:lnTo>
                        <a:pt x="954" y="607"/>
                      </a:lnTo>
                      <a:lnTo>
                        <a:pt x="958" y="607"/>
                      </a:lnTo>
                      <a:lnTo>
                        <a:pt x="962" y="603"/>
                      </a:lnTo>
                      <a:close/>
                      <a:moveTo>
                        <a:pt x="1476" y="586"/>
                      </a:moveTo>
                      <a:lnTo>
                        <a:pt x="1476" y="586"/>
                      </a:lnTo>
                      <a:lnTo>
                        <a:pt x="1472" y="587"/>
                      </a:lnTo>
                      <a:lnTo>
                        <a:pt x="1469" y="590"/>
                      </a:lnTo>
                      <a:lnTo>
                        <a:pt x="1469" y="592"/>
                      </a:lnTo>
                      <a:lnTo>
                        <a:pt x="1469" y="594"/>
                      </a:lnTo>
                      <a:lnTo>
                        <a:pt x="1470" y="597"/>
                      </a:lnTo>
                      <a:lnTo>
                        <a:pt x="1473" y="600"/>
                      </a:lnTo>
                      <a:lnTo>
                        <a:pt x="1476" y="599"/>
                      </a:lnTo>
                      <a:lnTo>
                        <a:pt x="1476" y="586"/>
                      </a:lnTo>
                      <a:close/>
                      <a:moveTo>
                        <a:pt x="494" y="248"/>
                      </a:moveTo>
                      <a:lnTo>
                        <a:pt x="494" y="248"/>
                      </a:lnTo>
                      <a:lnTo>
                        <a:pt x="487" y="247"/>
                      </a:lnTo>
                      <a:lnTo>
                        <a:pt x="483" y="247"/>
                      </a:lnTo>
                      <a:lnTo>
                        <a:pt x="480" y="248"/>
                      </a:lnTo>
                      <a:lnTo>
                        <a:pt x="480" y="251"/>
                      </a:lnTo>
                      <a:lnTo>
                        <a:pt x="482" y="252"/>
                      </a:lnTo>
                      <a:lnTo>
                        <a:pt x="485" y="254"/>
                      </a:lnTo>
                      <a:lnTo>
                        <a:pt x="489" y="254"/>
                      </a:lnTo>
                      <a:lnTo>
                        <a:pt x="491" y="252"/>
                      </a:lnTo>
                      <a:lnTo>
                        <a:pt x="494" y="248"/>
                      </a:lnTo>
                      <a:close/>
                      <a:moveTo>
                        <a:pt x="2056" y="319"/>
                      </a:moveTo>
                      <a:lnTo>
                        <a:pt x="2056" y="319"/>
                      </a:lnTo>
                      <a:lnTo>
                        <a:pt x="2062" y="319"/>
                      </a:lnTo>
                      <a:lnTo>
                        <a:pt x="2066" y="319"/>
                      </a:lnTo>
                      <a:lnTo>
                        <a:pt x="2068" y="316"/>
                      </a:lnTo>
                      <a:lnTo>
                        <a:pt x="2070" y="313"/>
                      </a:lnTo>
                      <a:lnTo>
                        <a:pt x="2070" y="311"/>
                      </a:lnTo>
                      <a:lnTo>
                        <a:pt x="2068" y="306"/>
                      </a:lnTo>
                      <a:lnTo>
                        <a:pt x="2056" y="319"/>
                      </a:lnTo>
                      <a:close/>
                      <a:moveTo>
                        <a:pt x="623" y="509"/>
                      </a:moveTo>
                      <a:lnTo>
                        <a:pt x="623" y="509"/>
                      </a:lnTo>
                      <a:lnTo>
                        <a:pt x="617" y="506"/>
                      </a:lnTo>
                      <a:lnTo>
                        <a:pt x="613" y="506"/>
                      </a:lnTo>
                      <a:lnTo>
                        <a:pt x="611" y="507"/>
                      </a:lnTo>
                      <a:lnTo>
                        <a:pt x="608" y="510"/>
                      </a:lnTo>
                      <a:lnTo>
                        <a:pt x="608" y="511"/>
                      </a:lnTo>
                      <a:lnTo>
                        <a:pt x="611" y="515"/>
                      </a:lnTo>
                      <a:lnTo>
                        <a:pt x="616" y="510"/>
                      </a:lnTo>
                      <a:lnTo>
                        <a:pt x="623" y="509"/>
                      </a:lnTo>
                      <a:close/>
                      <a:moveTo>
                        <a:pt x="815" y="380"/>
                      </a:moveTo>
                      <a:lnTo>
                        <a:pt x="815" y="380"/>
                      </a:lnTo>
                      <a:lnTo>
                        <a:pt x="807" y="381"/>
                      </a:lnTo>
                      <a:lnTo>
                        <a:pt x="804" y="383"/>
                      </a:lnTo>
                      <a:lnTo>
                        <a:pt x="804" y="385"/>
                      </a:lnTo>
                      <a:lnTo>
                        <a:pt x="807" y="391"/>
                      </a:lnTo>
                      <a:lnTo>
                        <a:pt x="815" y="380"/>
                      </a:lnTo>
                      <a:close/>
                      <a:moveTo>
                        <a:pt x="814" y="1076"/>
                      </a:moveTo>
                      <a:lnTo>
                        <a:pt x="814" y="1076"/>
                      </a:lnTo>
                      <a:lnTo>
                        <a:pt x="809" y="1073"/>
                      </a:lnTo>
                      <a:lnTo>
                        <a:pt x="806" y="1075"/>
                      </a:lnTo>
                      <a:lnTo>
                        <a:pt x="804" y="1076"/>
                      </a:lnTo>
                      <a:lnTo>
                        <a:pt x="804" y="1079"/>
                      </a:lnTo>
                      <a:lnTo>
                        <a:pt x="806" y="1080"/>
                      </a:lnTo>
                      <a:lnTo>
                        <a:pt x="809" y="1080"/>
                      </a:lnTo>
                      <a:lnTo>
                        <a:pt x="811" y="1080"/>
                      </a:lnTo>
                      <a:lnTo>
                        <a:pt x="813" y="1079"/>
                      </a:lnTo>
                      <a:lnTo>
                        <a:pt x="814" y="1076"/>
                      </a:lnTo>
                      <a:close/>
                      <a:moveTo>
                        <a:pt x="753" y="1000"/>
                      </a:moveTo>
                      <a:lnTo>
                        <a:pt x="753" y="1000"/>
                      </a:lnTo>
                      <a:lnTo>
                        <a:pt x="759" y="1004"/>
                      </a:lnTo>
                      <a:lnTo>
                        <a:pt x="761" y="1007"/>
                      </a:lnTo>
                      <a:lnTo>
                        <a:pt x="764" y="1006"/>
                      </a:lnTo>
                      <a:lnTo>
                        <a:pt x="766" y="1003"/>
                      </a:lnTo>
                      <a:lnTo>
                        <a:pt x="764" y="1000"/>
                      </a:lnTo>
                      <a:lnTo>
                        <a:pt x="760" y="997"/>
                      </a:lnTo>
                      <a:lnTo>
                        <a:pt x="757" y="997"/>
                      </a:lnTo>
                      <a:lnTo>
                        <a:pt x="753" y="1000"/>
                      </a:lnTo>
                      <a:close/>
                      <a:moveTo>
                        <a:pt x="637" y="414"/>
                      </a:moveTo>
                      <a:lnTo>
                        <a:pt x="637" y="414"/>
                      </a:lnTo>
                      <a:lnTo>
                        <a:pt x="638" y="419"/>
                      </a:lnTo>
                      <a:lnTo>
                        <a:pt x="641" y="420"/>
                      </a:lnTo>
                      <a:lnTo>
                        <a:pt x="644" y="420"/>
                      </a:lnTo>
                      <a:lnTo>
                        <a:pt x="647" y="419"/>
                      </a:lnTo>
                      <a:lnTo>
                        <a:pt x="648" y="417"/>
                      </a:lnTo>
                      <a:lnTo>
                        <a:pt x="649" y="413"/>
                      </a:lnTo>
                      <a:lnTo>
                        <a:pt x="637" y="414"/>
                      </a:lnTo>
                      <a:close/>
                      <a:moveTo>
                        <a:pt x="1214" y="697"/>
                      </a:moveTo>
                      <a:lnTo>
                        <a:pt x="1214" y="697"/>
                      </a:lnTo>
                      <a:lnTo>
                        <a:pt x="1210" y="694"/>
                      </a:lnTo>
                      <a:lnTo>
                        <a:pt x="1206" y="693"/>
                      </a:lnTo>
                      <a:lnTo>
                        <a:pt x="1203" y="694"/>
                      </a:lnTo>
                      <a:lnTo>
                        <a:pt x="1199" y="697"/>
                      </a:lnTo>
                      <a:lnTo>
                        <a:pt x="1214" y="697"/>
                      </a:lnTo>
                      <a:close/>
                      <a:moveTo>
                        <a:pt x="692" y="713"/>
                      </a:moveTo>
                      <a:lnTo>
                        <a:pt x="692" y="713"/>
                      </a:lnTo>
                      <a:lnTo>
                        <a:pt x="699" y="718"/>
                      </a:lnTo>
                      <a:lnTo>
                        <a:pt x="702" y="715"/>
                      </a:lnTo>
                      <a:lnTo>
                        <a:pt x="703" y="712"/>
                      </a:lnTo>
                      <a:lnTo>
                        <a:pt x="702" y="709"/>
                      </a:lnTo>
                      <a:lnTo>
                        <a:pt x="699" y="708"/>
                      </a:lnTo>
                      <a:lnTo>
                        <a:pt x="696" y="711"/>
                      </a:lnTo>
                      <a:lnTo>
                        <a:pt x="692" y="713"/>
                      </a:lnTo>
                      <a:close/>
                      <a:moveTo>
                        <a:pt x="1509" y="371"/>
                      </a:moveTo>
                      <a:lnTo>
                        <a:pt x="1509" y="371"/>
                      </a:lnTo>
                      <a:lnTo>
                        <a:pt x="1492" y="374"/>
                      </a:lnTo>
                      <a:lnTo>
                        <a:pt x="1498" y="377"/>
                      </a:lnTo>
                      <a:lnTo>
                        <a:pt x="1502" y="378"/>
                      </a:lnTo>
                      <a:lnTo>
                        <a:pt x="1505" y="376"/>
                      </a:lnTo>
                      <a:lnTo>
                        <a:pt x="1509" y="371"/>
                      </a:lnTo>
                      <a:close/>
                      <a:moveTo>
                        <a:pt x="1454" y="414"/>
                      </a:moveTo>
                      <a:lnTo>
                        <a:pt x="1454" y="414"/>
                      </a:lnTo>
                      <a:lnTo>
                        <a:pt x="1447" y="413"/>
                      </a:lnTo>
                      <a:lnTo>
                        <a:pt x="1443" y="413"/>
                      </a:lnTo>
                      <a:lnTo>
                        <a:pt x="1440" y="417"/>
                      </a:lnTo>
                      <a:lnTo>
                        <a:pt x="1444" y="419"/>
                      </a:lnTo>
                      <a:lnTo>
                        <a:pt x="1448" y="419"/>
                      </a:lnTo>
                      <a:lnTo>
                        <a:pt x="1451" y="417"/>
                      </a:lnTo>
                      <a:lnTo>
                        <a:pt x="1454" y="414"/>
                      </a:lnTo>
                      <a:close/>
                      <a:moveTo>
                        <a:pt x="745" y="812"/>
                      </a:moveTo>
                      <a:lnTo>
                        <a:pt x="745" y="812"/>
                      </a:lnTo>
                      <a:lnTo>
                        <a:pt x="737" y="810"/>
                      </a:lnTo>
                      <a:lnTo>
                        <a:pt x="734" y="809"/>
                      </a:lnTo>
                      <a:lnTo>
                        <a:pt x="732" y="810"/>
                      </a:lnTo>
                      <a:lnTo>
                        <a:pt x="732" y="815"/>
                      </a:lnTo>
                      <a:lnTo>
                        <a:pt x="745" y="812"/>
                      </a:lnTo>
                      <a:close/>
                      <a:moveTo>
                        <a:pt x="231" y="954"/>
                      </a:moveTo>
                      <a:lnTo>
                        <a:pt x="231" y="954"/>
                      </a:lnTo>
                      <a:lnTo>
                        <a:pt x="217" y="956"/>
                      </a:lnTo>
                      <a:lnTo>
                        <a:pt x="217" y="957"/>
                      </a:lnTo>
                      <a:lnTo>
                        <a:pt x="217" y="959"/>
                      </a:lnTo>
                      <a:lnTo>
                        <a:pt x="221" y="960"/>
                      </a:lnTo>
                      <a:lnTo>
                        <a:pt x="224" y="960"/>
                      </a:lnTo>
                      <a:lnTo>
                        <a:pt x="227" y="959"/>
                      </a:lnTo>
                      <a:lnTo>
                        <a:pt x="231" y="954"/>
                      </a:lnTo>
                      <a:close/>
                      <a:moveTo>
                        <a:pt x="1252" y="677"/>
                      </a:moveTo>
                      <a:lnTo>
                        <a:pt x="1252" y="677"/>
                      </a:lnTo>
                      <a:lnTo>
                        <a:pt x="1257" y="673"/>
                      </a:lnTo>
                      <a:lnTo>
                        <a:pt x="1259" y="671"/>
                      </a:lnTo>
                      <a:lnTo>
                        <a:pt x="1259" y="669"/>
                      </a:lnTo>
                      <a:lnTo>
                        <a:pt x="1254" y="665"/>
                      </a:lnTo>
                      <a:lnTo>
                        <a:pt x="1252" y="677"/>
                      </a:lnTo>
                      <a:close/>
                      <a:moveTo>
                        <a:pt x="266" y="784"/>
                      </a:moveTo>
                      <a:lnTo>
                        <a:pt x="266" y="784"/>
                      </a:lnTo>
                      <a:lnTo>
                        <a:pt x="262" y="788"/>
                      </a:lnTo>
                      <a:lnTo>
                        <a:pt x="262" y="790"/>
                      </a:lnTo>
                      <a:lnTo>
                        <a:pt x="263" y="792"/>
                      </a:lnTo>
                      <a:lnTo>
                        <a:pt x="266" y="794"/>
                      </a:lnTo>
                      <a:lnTo>
                        <a:pt x="269" y="792"/>
                      </a:lnTo>
                      <a:lnTo>
                        <a:pt x="270" y="791"/>
                      </a:lnTo>
                      <a:lnTo>
                        <a:pt x="270" y="788"/>
                      </a:lnTo>
                      <a:lnTo>
                        <a:pt x="266" y="784"/>
                      </a:lnTo>
                      <a:close/>
                      <a:moveTo>
                        <a:pt x="1401" y="734"/>
                      </a:moveTo>
                      <a:lnTo>
                        <a:pt x="1401" y="734"/>
                      </a:lnTo>
                      <a:lnTo>
                        <a:pt x="1401" y="737"/>
                      </a:lnTo>
                      <a:lnTo>
                        <a:pt x="1405" y="740"/>
                      </a:lnTo>
                      <a:lnTo>
                        <a:pt x="1408" y="740"/>
                      </a:lnTo>
                      <a:lnTo>
                        <a:pt x="1412" y="737"/>
                      </a:lnTo>
                      <a:lnTo>
                        <a:pt x="1415" y="733"/>
                      </a:lnTo>
                      <a:lnTo>
                        <a:pt x="1401" y="734"/>
                      </a:lnTo>
                      <a:close/>
                      <a:moveTo>
                        <a:pt x="271" y="805"/>
                      </a:moveTo>
                      <a:lnTo>
                        <a:pt x="271" y="805"/>
                      </a:lnTo>
                      <a:lnTo>
                        <a:pt x="271" y="812"/>
                      </a:lnTo>
                      <a:lnTo>
                        <a:pt x="271" y="813"/>
                      </a:lnTo>
                      <a:lnTo>
                        <a:pt x="271" y="815"/>
                      </a:lnTo>
                      <a:lnTo>
                        <a:pt x="275" y="815"/>
                      </a:lnTo>
                      <a:lnTo>
                        <a:pt x="284" y="812"/>
                      </a:lnTo>
                      <a:lnTo>
                        <a:pt x="271" y="805"/>
                      </a:lnTo>
                      <a:close/>
                      <a:moveTo>
                        <a:pt x="303" y="128"/>
                      </a:moveTo>
                      <a:lnTo>
                        <a:pt x="303" y="128"/>
                      </a:lnTo>
                      <a:lnTo>
                        <a:pt x="306" y="131"/>
                      </a:lnTo>
                      <a:lnTo>
                        <a:pt x="309" y="132"/>
                      </a:lnTo>
                      <a:lnTo>
                        <a:pt x="310" y="132"/>
                      </a:lnTo>
                      <a:lnTo>
                        <a:pt x="316" y="128"/>
                      </a:lnTo>
                      <a:lnTo>
                        <a:pt x="303" y="128"/>
                      </a:lnTo>
                      <a:close/>
                      <a:moveTo>
                        <a:pt x="309" y="427"/>
                      </a:moveTo>
                      <a:lnTo>
                        <a:pt x="309" y="427"/>
                      </a:lnTo>
                      <a:lnTo>
                        <a:pt x="313" y="425"/>
                      </a:lnTo>
                      <a:lnTo>
                        <a:pt x="316" y="424"/>
                      </a:lnTo>
                      <a:lnTo>
                        <a:pt x="317" y="421"/>
                      </a:lnTo>
                      <a:lnTo>
                        <a:pt x="316" y="419"/>
                      </a:lnTo>
                      <a:lnTo>
                        <a:pt x="314" y="419"/>
                      </a:lnTo>
                      <a:lnTo>
                        <a:pt x="310" y="417"/>
                      </a:lnTo>
                      <a:lnTo>
                        <a:pt x="309" y="427"/>
                      </a:lnTo>
                      <a:close/>
                      <a:moveTo>
                        <a:pt x="1351" y="380"/>
                      </a:moveTo>
                      <a:lnTo>
                        <a:pt x="1351" y="380"/>
                      </a:lnTo>
                      <a:lnTo>
                        <a:pt x="1339" y="387"/>
                      </a:lnTo>
                      <a:lnTo>
                        <a:pt x="1343" y="388"/>
                      </a:lnTo>
                      <a:lnTo>
                        <a:pt x="1347" y="388"/>
                      </a:lnTo>
                      <a:lnTo>
                        <a:pt x="1350" y="385"/>
                      </a:lnTo>
                      <a:lnTo>
                        <a:pt x="1351" y="380"/>
                      </a:lnTo>
                      <a:close/>
                      <a:moveTo>
                        <a:pt x="1396" y="443"/>
                      </a:moveTo>
                      <a:lnTo>
                        <a:pt x="1396" y="443"/>
                      </a:lnTo>
                      <a:lnTo>
                        <a:pt x="1400" y="442"/>
                      </a:lnTo>
                      <a:lnTo>
                        <a:pt x="1401" y="441"/>
                      </a:lnTo>
                      <a:lnTo>
                        <a:pt x="1403" y="439"/>
                      </a:lnTo>
                      <a:lnTo>
                        <a:pt x="1403" y="437"/>
                      </a:lnTo>
                      <a:lnTo>
                        <a:pt x="1400" y="434"/>
                      </a:lnTo>
                      <a:lnTo>
                        <a:pt x="1398" y="434"/>
                      </a:lnTo>
                      <a:lnTo>
                        <a:pt x="1396" y="435"/>
                      </a:lnTo>
                      <a:lnTo>
                        <a:pt x="1394" y="438"/>
                      </a:lnTo>
                      <a:lnTo>
                        <a:pt x="1394" y="441"/>
                      </a:lnTo>
                      <a:lnTo>
                        <a:pt x="1396" y="443"/>
                      </a:lnTo>
                      <a:close/>
                      <a:moveTo>
                        <a:pt x="353" y="950"/>
                      </a:moveTo>
                      <a:lnTo>
                        <a:pt x="353" y="950"/>
                      </a:lnTo>
                      <a:lnTo>
                        <a:pt x="356" y="952"/>
                      </a:lnTo>
                      <a:lnTo>
                        <a:pt x="359" y="952"/>
                      </a:lnTo>
                      <a:lnTo>
                        <a:pt x="361" y="950"/>
                      </a:lnTo>
                      <a:lnTo>
                        <a:pt x="364" y="949"/>
                      </a:lnTo>
                      <a:lnTo>
                        <a:pt x="364" y="947"/>
                      </a:lnTo>
                      <a:lnTo>
                        <a:pt x="364" y="945"/>
                      </a:lnTo>
                      <a:lnTo>
                        <a:pt x="354" y="947"/>
                      </a:lnTo>
                      <a:lnTo>
                        <a:pt x="353" y="950"/>
                      </a:lnTo>
                      <a:close/>
                      <a:moveTo>
                        <a:pt x="401" y="880"/>
                      </a:moveTo>
                      <a:lnTo>
                        <a:pt x="401" y="880"/>
                      </a:lnTo>
                      <a:lnTo>
                        <a:pt x="393" y="881"/>
                      </a:lnTo>
                      <a:lnTo>
                        <a:pt x="388" y="885"/>
                      </a:lnTo>
                      <a:lnTo>
                        <a:pt x="393" y="887"/>
                      </a:lnTo>
                      <a:lnTo>
                        <a:pt x="396" y="887"/>
                      </a:lnTo>
                      <a:lnTo>
                        <a:pt x="399" y="884"/>
                      </a:lnTo>
                      <a:lnTo>
                        <a:pt x="401" y="880"/>
                      </a:lnTo>
                      <a:close/>
                      <a:moveTo>
                        <a:pt x="410" y="495"/>
                      </a:moveTo>
                      <a:lnTo>
                        <a:pt x="410" y="495"/>
                      </a:lnTo>
                      <a:lnTo>
                        <a:pt x="404" y="495"/>
                      </a:lnTo>
                      <a:lnTo>
                        <a:pt x="401" y="497"/>
                      </a:lnTo>
                      <a:lnTo>
                        <a:pt x="399" y="500"/>
                      </a:lnTo>
                      <a:lnTo>
                        <a:pt x="396" y="504"/>
                      </a:lnTo>
                      <a:lnTo>
                        <a:pt x="403" y="504"/>
                      </a:lnTo>
                      <a:lnTo>
                        <a:pt x="406" y="502"/>
                      </a:lnTo>
                      <a:lnTo>
                        <a:pt x="407" y="499"/>
                      </a:lnTo>
                      <a:lnTo>
                        <a:pt x="410" y="495"/>
                      </a:lnTo>
                      <a:close/>
                      <a:moveTo>
                        <a:pt x="410" y="251"/>
                      </a:moveTo>
                      <a:lnTo>
                        <a:pt x="410" y="251"/>
                      </a:lnTo>
                      <a:lnTo>
                        <a:pt x="397" y="262"/>
                      </a:lnTo>
                      <a:lnTo>
                        <a:pt x="404" y="263"/>
                      </a:lnTo>
                      <a:lnTo>
                        <a:pt x="407" y="262"/>
                      </a:lnTo>
                      <a:lnTo>
                        <a:pt x="410" y="259"/>
                      </a:lnTo>
                      <a:lnTo>
                        <a:pt x="410" y="251"/>
                      </a:lnTo>
                      <a:close/>
                      <a:moveTo>
                        <a:pt x="417" y="1094"/>
                      </a:moveTo>
                      <a:lnTo>
                        <a:pt x="417" y="1094"/>
                      </a:lnTo>
                      <a:lnTo>
                        <a:pt x="413" y="1091"/>
                      </a:lnTo>
                      <a:lnTo>
                        <a:pt x="410" y="1089"/>
                      </a:lnTo>
                      <a:lnTo>
                        <a:pt x="407" y="1089"/>
                      </a:lnTo>
                      <a:lnTo>
                        <a:pt x="404" y="1090"/>
                      </a:lnTo>
                      <a:lnTo>
                        <a:pt x="403" y="1093"/>
                      </a:lnTo>
                      <a:lnTo>
                        <a:pt x="404" y="1094"/>
                      </a:lnTo>
                      <a:lnTo>
                        <a:pt x="417" y="1094"/>
                      </a:lnTo>
                      <a:close/>
                      <a:moveTo>
                        <a:pt x="1610" y="150"/>
                      </a:moveTo>
                      <a:lnTo>
                        <a:pt x="1610" y="150"/>
                      </a:lnTo>
                      <a:lnTo>
                        <a:pt x="1610" y="146"/>
                      </a:lnTo>
                      <a:lnTo>
                        <a:pt x="1606" y="144"/>
                      </a:lnTo>
                      <a:lnTo>
                        <a:pt x="1602" y="146"/>
                      </a:lnTo>
                      <a:lnTo>
                        <a:pt x="1598" y="147"/>
                      </a:lnTo>
                      <a:lnTo>
                        <a:pt x="1594" y="153"/>
                      </a:lnTo>
                      <a:lnTo>
                        <a:pt x="1610" y="150"/>
                      </a:lnTo>
                      <a:close/>
                      <a:moveTo>
                        <a:pt x="1592" y="425"/>
                      </a:moveTo>
                      <a:lnTo>
                        <a:pt x="1592" y="425"/>
                      </a:lnTo>
                      <a:lnTo>
                        <a:pt x="1585" y="424"/>
                      </a:lnTo>
                      <a:lnTo>
                        <a:pt x="1584" y="424"/>
                      </a:lnTo>
                      <a:lnTo>
                        <a:pt x="1581" y="427"/>
                      </a:lnTo>
                      <a:lnTo>
                        <a:pt x="1582" y="430"/>
                      </a:lnTo>
                      <a:lnTo>
                        <a:pt x="1584" y="431"/>
                      </a:lnTo>
                      <a:lnTo>
                        <a:pt x="1587" y="432"/>
                      </a:lnTo>
                      <a:lnTo>
                        <a:pt x="1589" y="431"/>
                      </a:lnTo>
                      <a:lnTo>
                        <a:pt x="1592" y="428"/>
                      </a:lnTo>
                      <a:lnTo>
                        <a:pt x="1592" y="425"/>
                      </a:lnTo>
                      <a:close/>
                      <a:moveTo>
                        <a:pt x="1546" y="1123"/>
                      </a:moveTo>
                      <a:lnTo>
                        <a:pt x="1546" y="1123"/>
                      </a:lnTo>
                      <a:lnTo>
                        <a:pt x="1549" y="1126"/>
                      </a:lnTo>
                      <a:lnTo>
                        <a:pt x="1553" y="1126"/>
                      </a:lnTo>
                      <a:lnTo>
                        <a:pt x="1556" y="1125"/>
                      </a:lnTo>
                      <a:lnTo>
                        <a:pt x="1559" y="1122"/>
                      </a:lnTo>
                      <a:lnTo>
                        <a:pt x="1556" y="1121"/>
                      </a:lnTo>
                      <a:lnTo>
                        <a:pt x="1552" y="1119"/>
                      </a:lnTo>
                      <a:lnTo>
                        <a:pt x="1549" y="1121"/>
                      </a:lnTo>
                      <a:lnTo>
                        <a:pt x="1546" y="1123"/>
                      </a:lnTo>
                      <a:close/>
                      <a:moveTo>
                        <a:pt x="432" y="110"/>
                      </a:moveTo>
                      <a:lnTo>
                        <a:pt x="432" y="110"/>
                      </a:lnTo>
                      <a:lnTo>
                        <a:pt x="432" y="106"/>
                      </a:lnTo>
                      <a:lnTo>
                        <a:pt x="421" y="101"/>
                      </a:lnTo>
                      <a:lnTo>
                        <a:pt x="419" y="110"/>
                      </a:lnTo>
                      <a:lnTo>
                        <a:pt x="432" y="110"/>
                      </a:lnTo>
                      <a:close/>
                      <a:moveTo>
                        <a:pt x="1519" y="81"/>
                      </a:moveTo>
                      <a:lnTo>
                        <a:pt x="1519" y="81"/>
                      </a:lnTo>
                      <a:lnTo>
                        <a:pt x="1515" y="85"/>
                      </a:lnTo>
                      <a:lnTo>
                        <a:pt x="1513" y="88"/>
                      </a:lnTo>
                      <a:lnTo>
                        <a:pt x="1515" y="89"/>
                      </a:lnTo>
                      <a:lnTo>
                        <a:pt x="1520" y="93"/>
                      </a:lnTo>
                      <a:lnTo>
                        <a:pt x="1519" y="81"/>
                      </a:lnTo>
                      <a:close/>
                      <a:moveTo>
                        <a:pt x="1324" y="531"/>
                      </a:moveTo>
                      <a:lnTo>
                        <a:pt x="1324" y="531"/>
                      </a:lnTo>
                      <a:lnTo>
                        <a:pt x="1326" y="527"/>
                      </a:lnTo>
                      <a:lnTo>
                        <a:pt x="1326" y="524"/>
                      </a:lnTo>
                      <a:lnTo>
                        <a:pt x="1325" y="521"/>
                      </a:lnTo>
                      <a:lnTo>
                        <a:pt x="1322" y="520"/>
                      </a:lnTo>
                      <a:lnTo>
                        <a:pt x="1319" y="520"/>
                      </a:lnTo>
                      <a:lnTo>
                        <a:pt x="1315" y="521"/>
                      </a:lnTo>
                      <a:lnTo>
                        <a:pt x="1324" y="531"/>
                      </a:lnTo>
                      <a:close/>
                      <a:moveTo>
                        <a:pt x="725" y="402"/>
                      </a:moveTo>
                      <a:lnTo>
                        <a:pt x="725" y="402"/>
                      </a:lnTo>
                      <a:lnTo>
                        <a:pt x="728" y="405"/>
                      </a:lnTo>
                      <a:lnTo>
                        <a:pt x="732" y="406"/>
                      </a:lnTo>
                      <a:lnTo>
                        <a:pt x="735" y="406"/>
                      </a:lnTo>
                      <a:lnTo>
                        <a:pt x="739" y="405"/>
                      </a:lnTo>
                      <a:lnTo>
                        <a:pt x="737" y="402"/>
                      </a:lnTo>
                      <a:lnTo>
                        <a:pt x="734" y="401"/>
                      </a:lnTo>
                      <a:lnTo>
                        <a:pt x="725" y="402"/>
                      </a:lnTo>
                      <a:close/>
                      <a:moveTo>
                        <a:pt x="1049" y="485"/>
                      </a:moveTo>
                      <a:lnTo>
                        <a:pt x="1049" y="485"/>
                      </a:lnTo>
                      <a:lnTo>
                        <a:pt x="1054" y="488"/>
                      </a:lnTo>
                      <a:lnTo>
                        <a:pt x="1056" y="488"/>
                      </a:lnTo>
                      <a:lnTo>
                        <a:pt x="1059" y="486"/>
                      </a:lnTo>
                      <a:lnTo>
                        <a:pt x="1062" y="482"/>
                      </a:lnTo>
                      <a:lnTo>
                        <a:pt x="1058" y="481"/>
                      </a:lnTo>
                      <a:lnTo>
                        <a:pt x="1055" y="481"/>
                      </a:lnTo>
                      <a:lnTo>
                        <a:pt x="1052" y="482"/>
                      </a:lnTo>
                      <a:lnTo>
                        <a:pt x="1049" y="485"/>
                      </a:lnTo>
                      <a:close/>
                      <a:moveTo>
                        <a:pt x="1029" y="132"/>
                      </a:moveTo>
                      <a:lnTo>
                        <a:pt x="1029" y="132"/>
                      </a:lnTo>
                      <a:lnTo>
                        <a:pt x="1023" y="129"/>
                      </a:lnTo>
                      <a:lnTo>
                        <a:pt x="1019" y="129"/>
                      </a:lnTo>
                      <a:lnTo>
                        <a:pt x="1018" y="132"/>
                      </a:lnTo>
                      <a:lnTo>
                        <a:pt x="1018" y="137"/>
                      </a:lnTo>
                      <a:lnTo>
                        <a:pt x="1029" y="132"/>
                      </a:lnTo>
                      <a:close/>
                      <a:moveTo>
                        <a:pt x="512" y="132"/>
                      </a:moveTo>
                      <a:lnTo>
                        <a:pt x="512" y="132"/>
                      </a:lnTo>
                      <a:lnTo>
                        <a:pt x="522" y="129"/>
                      </a:lnTo>
                      <a:lnTo>
                        <a:pt x="522" y="126"/>
                      </a:lnTo>
                      <a:lnTo>
                        <a:pt x="521" y="125"/>
                      </a:lnTo>
                      <a:lnTo>
                        <a:pt x="518" y="124"/>
                      </a:lnTo>
                      <a:lnTo>
                        <a:pt x="515" y="125"/>
                      </a:lnTo>
                      <a:lnTo>
                        <a:pt x="512" y="128"/>
                      </a:lnTo>
                      <a:lnTo>
                        <a:pt x="512" y="132"/>
                      </a:lnTo>
                      <a:close/>
                      <a:moveTo>
                        <a:pt x="928" y="1032"/>
                      </a:moveTo>
                      <a:lnTo>
                        <a:pt x="928" y="1032"/>
                      </a:lnTo>
                      <a:lnTo>
                        <a:pt x="930" y="1033"/>
                      </a:lnTo>
                      <a:lnTo>
                        <a:pt x="935" y="1031"/>
                      </a:lnTo>
                      <a:lnTo>
                        <a:pt x="937" y="1028"/>
                      </a:lnTo>
                      <a:lnTo>
                        <a:pt x="936" y="1025"/>
                      </a:lnTo>
                      <a:lnTo>
                        <a:pt x="935" y="1021"/>
                      </a:lnTo>
                      <a:lnTo>
                        <a:pt x="928" y="1032"/>
                      </a:lnTo>
                      <a:close/>
                      <a:moveTo>
                        <a:pt x="562" y="549"/>
                      </a:moveTo>
                      <a:lnTo>
                        <a:pt x="562" y="549"/>
                      </a:lnTo>
                      <a:lnTo>
                        <a:pt x="569" y="542"/>
                      </a:lnTo>
                      <a:lnTo>
                        <a:pt x="572" y="538"/>
                      </a:lnTo>
                      <a:lnTo>
                        <a:pt x="570" y="532"/>
                      </a:lnTo>
                      <a:lnTo>
                        <a:pt x="563" y="539"/>
                      </a:lnTo>
                      <a:lnTo>
                        <a:pt x="562" y="543"/>
                      </a:lnTo>
                      <a:lnTo>
                        <a:pt x="562" y="549"/>
                      </a:lnTo>
                      <a:close/>
                      <a:moveTo>
                        <a:pt x="908" y="1040"/>
                      </a:moveTo>
                      <a:lnTo>
                        <a:pt x="908" y="1040"/>
                      </a:lnTo>
                      <a:lnTo>
                        <a:pt x="904" y="1037"/>
                      </a:lnTo>
                      <a:lnTo>
                        <a:pt x="900" y="1036"/>
                      </a:lnTo>
                      <a:lnTo>
                        <a:pt x="897" y="1037"/>
                      </a:lnTo>
                      <a:lnTo>
                        <a:pt x="893" y="1039"/>
                      </a:lnTo>
                      <a:lnTo>
                        <a:pt x="896" y="1042"/>
                      </a:lnTo>
                      <a:lnTo>
                        <a:pt x="900" y="1043"/>
                      </a:lnTo>
                      <a:lnTo>
                        <a:pt x="904" y="1042"/>
                      </a:lnTo>
                      <a:lnTo>
                        <a:pt x="908" y="1040"/>
                      </a:lnTo>
                      <a:close/>
                      <a:moveTo>
                        <a:pt x="566" y="151"/>
                      </a:moveTo>
                      <a:lnTo>
                        <a:pt x="566" y="151"/>
                      </a:lnTo>
                      <a:lnTo>
                        <a:pt x="570" y="154"/>
                      </a:lnTo>
                      <a:lnTo>
                        <a:pt x="573" y="153"/>
                      </a:lnTo>
                      <a:lnTo>
                        <a:pt x="575" y="150"/>
                      </a:lnTo>
                      <a:lnTo>
                        <a:pt x="575" y="147"/>
                      </a:lnTo>
                      <a:lnTo>
                        <a:pt x="572" y="143"/>
                      </a:lnTo>
                      <a:lnTo>
                        <a:pt x="566" y="151"/>
                      </a:lnTo>
                      <a:close/>
                      <a:moveTo>
                        <a:pt x="579" y="810"/>
                      </a:moveTo>
                      <a:lnTo>
                        <a:pt x="579" y="810"/>
                      </a:lnTo>
                      <a:lnTo>
                        <a:pt x="572" y="819"/>
                      </a:lnTo>
                      <a:lnTo>
                        <a:pt x="573" y="820"/>
                      </a:lnTo>
                      <a:lnTo>
                        <a:pt x="576" y="821"/>
                      </a:lnTo>
                      <a:lnTo>
                        <a:pt x="579" y="820"/>
                      </a:lnTo>
                      <a:lnTo>
                        <a:pt x="581" y="817"/>
                      </a:lnTo>
                      <a:lnTo>
                        <a:pt x="581" y="815"/>
                      </a:lnTo>
                      <a:lnTo>
                        <a:pt x="579" y="810"/>
                      </a:lnTo>
                      <a:close/>
                      <a:moveTo>
                        <a:pt x="597" y="250"/>
                      </a:moveTo>
                      <a:lnTo>
                        <a:pt x="597" y="250"/>
                      </a:lnTo>
                      <a:lnTo>
                        <a:pt x="591" y="248"/>
                      </a:lnTo>
                      <a:lnTo>
                        <a:pt x="587" y="248"/>
                      </a:lnTo>
                      <a:lnTo>
                        <a:pt x="583" y="250"/>
                      </a:lnTo>
                      <a:lnTo>
                        <a:pt x="579" y="252"/>
                      </a:lnTo>
                      <a:lnTo>
                        <a:pt x="584" y="254"/>
                      </a:lnTo>
                      <a:lnTo>
                        <a:pt x="588" y="254"/>
                      </a:lnTo>
                      <a:lnTo>
                        <a:pt x="593" y="252"/>
                      </a:lnTo>
                      <a:lnTo>
                        <a:pt x="597" y="250"/>
                      </a:lnTo>
                      <a:close/>
                      <a:moveTo>
                        <a:pt x="867" y="985"/>
                      </a:moveTo>
                      <a:lnTo>
                        <a:pt x="867" y="985"/>
                      </a:lnTo>
                      <a:lnTo>
                        <a:pt x="876" y="983"/>
                      </a:lnTo>
                      <a:lnTo>
                        <a:pt x="879" y="981"/>
                      </a:lnTo>
                      <a:lnTo>
                        <a:pt x="882" y="978"/>
                      </a:lnTo>
                      <a:lnTo>
                        <a:pt x="875" y="977"/>
                      </a:lnTo>
                      <a:lnTo>
                        <a:pt x="872" y="978"/>
                      </a:lnTo>
                      <a:lnTo>
                        <a:pt x="869" y="979"/>
                      </a:lnTo>
                      <a:lnTo>
                        <a:pt x="867" y="985"/>
                      </a:lnTo>
                      <a:close/>
                      <a:moveTo>
                        <a:pt x="595" y="398"/>
                      </a:moveTo>
                      <a:lnTo>
                        <a:pt x="595" y="398"/>
                      </a:lnTo>
                      <a:lnTo>
                        <a:pt x="597" y="392"/>
                      </a:lnTo>
                      <a:lnTo>
                        <a:pt x="595" y="389"/>
                      </a:lnTo>
                      <a:lnTo>
                        <a:pt x="593" y="388"/>
                      </a:lnTo>
                      <a:lnTo>
                        <a:pt x="586" y="388"/>
                      </a:lnTo>
                      <a:lnTo>
                        <a:pt x="595" y="398"/>
                      </a:lnTo>
                      <a:close/>
                      <a:moveTo>
                        <a:pt x="853" y="257"/>
                      </a:moveTo>
                      <a:lnTo>
                        <a:pt x="853" y="257"/>
                      </a:lnTo>
                      <a:lnTo>
                        <a:pt x="851" y="252"/>
                      </a:lnTo>
                      <a:lnTo>
                        <a:pt x="846" y="251"/>
                      </a:lnTo>
                      <a:lnTo>
                        <a:pt x="845" y="252"/>
                      </a:lnTo>
                      <a:lnTo>
                        <a:pt x="842" y="254"/>
                      </a:lnTo>
                      <a:lnTo>
                        <a:pt x="842" y="257"/>
                      </a:lnTo>
                      <a:lnTo>
                        <a:pt x="842" y="258"/>
                      </a:lnTo>
                      <a:lnTo>
                        <a:pt x="853" y="257"/>
                      </a:lnTo>
                      <a:close/>
                      <a:moveTo>
                        <a:pt x="1065" y="767"/>
                      </a:moveTo>
                      <a:lnTo>
                        <a:pt x="1065" y="767"/>
                      </a:lnTo>
                      <a:lnTo>
                        <a:pt x="1061" y="767"/>
                      </a:lnTo>
                      <a:lnTo>
                        <a:pt x="1058" y="767"/>
                      </a:lnTo>
                      <a:lnTo>
                        <a:pt x="1055" y="770"/>
                      </a:lnTo>
                      <a:lnTo>
                        <a:pt x="1052" y="773"/>
                      </a:lnTo>
                      <a:lnTo>
                        <a:pt x="1056" y="773"/>
                      </a:lnTo>
                      <a:lnTo>
                        <a:pt x="1061" y="773"/>
                      </a:lnTo>
                      <a:lnTo>
                        <a:pt x="1063" y="770"/>
                      </a:lnTo>
                      <a:lnTo>
                        <a:pt x="1065" y="767"/>
                      </a:lnTo>
                      <a:close/>
                      <a:moveTo>
                        <a:pt x="1339" y="154"/>
                      </a:moveTo>
                      <a:lnTo>
                        <a:pt x="1339" y="154"/>
                      </a:lnTo>
                      <a:lnTo>
                        <a:pt x="1349" y="144"/>
                      </a:lnTo>
                      <a:lnTo>
                        <a:pt x="1343" y="146"/>
                      </a:lnTo>
                      <a:lnTo>
                        <a:pt x="1340" y="147"/>
                      </a:lnTo>
                      <a:lnTo>
                        <a:pt x="1339" y="150"/>
                      </a:lnTo>
                      <a:lnTo>
                        <a:pt x="1339" y="154"/>
                      </a:lnTo>
                      <a:close/>
                      <a:moveTo>
                        <a:pt x="108" y="243"/>
                      </a:moveTo>
                      <a:lnTo>
                        <a:pt x="108" y="243"/>
                      </a:lnTo>
                      <a:lnTo>
                        <a:pt x="100" y="250"/>
                      </a:lnTo>
                      <a:lnTo>
                        <a:pt x="102" y="251"/>
                      </a:lnTo>
                      <a:lnTo>
                        <a:pt x="105" y="252"/>
                      </a:lnTo>
                      <a:lnTo>
                        <a:pt x="108" y="250"/>
                      </a:lnTo>
                      <a:lnTo>
                        <a:pt x="111" y="248"/>
                      </a:lnTo>
                      <a:lnTo>
                        <a:pt x="109" y="245"/>
                      </a:lnTo>
                      <a:lnTo>
                        <a:pt x="108" y="243"/>
                      </a:lnTo>
                      <a:close/>
                      <a:moveTo>
                        <a:pt x="101" y="273"/>
                      </a:moveTo>
                      <a:lnTo>
                        <a:pt x="101" y="273"/>
                      </a:lnTo>
                      <a:lnTo>
                        <a:pt x="105" y="275"/>
                      </a:lnTo>
                      <a:lnTo>
                        <a:pt x="107" y="270"/>
                      </a:lnTo>
                      <a:lnTo>
                        <a:pt x="109" y="268"/>
                      </a:lnTo>
                      <a:lnTo>
                        <a:pt x="107" y="266"/>
                      </a:lnTo>
                      <a:lnTo>
                        <a:pt x="102" y="263"/>
                      </a:lnTo>
                      <a:lnTo>
                        <a:pt x="101" y="273"/>
                      </a:lnTo>
                      <a:close/>
                      <a:moveTo>
                        <a:pt x="1034" y="500"/>
                      </a:moveTo>
                      <a:lnTo>
                        <a:pt x="1034" y="500"/>
                      </a:lnTo>
                      <a:lnTo>
                        <a:pt x="1034" y="504"/>
                      </a:lnTo>
                      <a:lnTo>
                        <a:pt x="1041" y="504"/>
                      </a:lnTo>
                      <a:lnTo>
                        <a:pt x="1045" y="503"/>
                      </a:lnTo>
                      <a:lnTo>
                        <a:pt x="1048" y="500"/>
                      </a:lnTo>
                      <a:lnTo>
                        <a:pt x="1034" y="500"/>
                      </a:lnTo>
                      <a:close/>
                      <a:moveTo>
                        <a:pt x="1153" y="341"/>
                      </a:moveTo>
                      <a:lnTo>
                        <a:pt x="1153" y="341"/>
                      </a:lnTo>
                      <a:lnTo>
                        <a:pt x="1159" y="347"/>
                      </a:lnTo>
                      <a:lnTo>
                        <a:pt x="1166" y="341"/>
                      </a:lnTo>
                      <a:lnTo>
                        <a:pt x="1164" y="338"/>
                      </a:lnTo>
                      <a:lnTo>
                        <a:pt x="1153" y="341"/>
                      </a:lnTo>
                      <a:close/>
                      <a:moveTo>
                        <a:pt x="125" y="203"/>
                      </a:moveTo>
                      <a:lnTo>
                        <a:pt x="125" y="203"/>
                      </a:lnTo>
                      <a:lnTo>
                        <a:pt x="129" y="204"/>
                      </a:lnTo>
                      <a:lnTo>
                        <a:pt x="130" y="203"/>
                      </a:lnTo>
                      <a:lnTo>
                        <a:pt x="131" y="200"/>
                      </a:lnTo>
                      <a:lnTo>
                        <a:pt x="131" y="197"/>
                      </a:lnTo>
                      <a:lnTo>
                        <a:pt x="129" y="193"/>
                      </a:lnTo>
                      <a:lnTo>
                        <a:pt x="125" y="203"/>
                      </a:lnTo>
                      <a:close/>
                      <a:moveTo>
                        <a:pt x="1033" y="493"/>
                      </a:moveTo>
                      <a:lnTo>
                        <a:pt x="1033" y="493"/>
                      </a:lnTo>
                      <a:lnTo>
                        <a:pt x="1029" y="492"/>
                      </a:lnTo>
                      <a:lnTo>
                        <a:pt x="1026" y="492"/>
                      </a:lnTo>
                      <a:lnTo>
                        <a:pt x="1023" y="493"/>
                      </a:lnTo>
                      <a:lnTo>
                        <a:pt x="1023" y="496"/>
                      </a:lnTo>
                      <a:lnTo>
                        <a:pt x="1025" y="499"/>
                      </a:lnTo>
                      <a:lnTo>
                        <a:pt x="1026" y="502"/>
                      </a:lnTo>
                      <a:lnTo>
                        <a:pt x="1033" y="493"/>
                      </a:lnTo>
                      <a:close/>
                      <a:moveTo>
                        <a:pt x="1400" y="241"/>
                      </a:moveTo>
                      <a:lnTo>
                        <a:pt x="1400" y="241"/>
                      </a:lnTo>
                      <a:lnTo>
                        <a:pt x="1397" y="237"/>
                      </a:lnTo>
                      <a:lnTo>
                        <a:pt x="1394" y="236"/>
                      </a:lnTo>
                      <a:lnTo>
                        <a:pt x="1391" y="237"/>
                      </a:lnTo>
                      <a:lnTo>
                        <a:pt x="1387" y="241"/>
                      </a:lnTo>
                      <a:lnTo>
                        <a:pt x="1400" y="241"/>
                      </a:lnTo>
                      <a:close/>
                      <a:moveTo>
                        <a:pt x="1584" y="495"/>
                      </a:moveTo>
                      <a:lnTo>
                        <a:pt x="1584" y="495"/>
                      </a:lnTo>
                      <a:lnTo>
                        <a:pt x="1584" y="492"/>
                      </a:lnTo>
                      <a:lnTo>
                        <a:pt x="1570" y="492"/>
                      </a:lnTo>
                      <a:lnTo>
                        <a:pt x="1573" y="496"/>
                      </a:lnTo>
                      <a:lnTo>
                        <a:pt x="1577" y="497"/>
                      </a:lnTo>
                      <a:lnTo>
                        <a:pt x="1580" y="496"/>
                      </a:lnTo>
                      <a:lnTo>
                        <a:pt x="1584" y="495"/>
                      </a:lnTo>
                      <a:close/>
                      <a:moveTo>
                        <a:pt x="1029" y="474"/>
                      </a:moveTo>
                      <a:lnTo>
                        <a:pt x="1029" y="474"/>
                      </a:lnTo>
                      <a:lnTo>
                        <a:pt x="1023" y="471"/>
                      </a:lnTo>
                      <a:lnTo>
                        <a:pt x="1019" y="471"/>
                      </a:lnTo>
                      <a:lnTo>
                        <a:pt x="1015" y="473"/>
                      </a:lnTo>
                      <a:lnTo>
                        <a:pt x="1009" y="477"/>
                      </a:lnTo>
                      <a:lnTo>
                        <a:pt x="1029" y="474"/>
                      </a:lnTo>
                      <a:close/>
                      <a:moveTo>
                        <a:pt x="238" y="1096"/>
                      </a:moveTo>
                      <a:lnTo>
                        <a:pt x="238" y="1096"/>
                      </a:lnTo>
                      <a:lnTo>
                        <a:pt x="238" y="1091"/>
                      </a:lnTo>
                      <a:lnTo>
                        <a:pt x="234" y="1091"/>
                      </a:lnTo>
                      <a:lnTo>
                        <a:pt x="231" y="1091"/>
                      </a:lnTo>
                      <a:lnTo>
                        <a:pt x="227" y="1093"/>
                      </a:lnTo>
                      <a:lnTo>
                        <a:pt x="224" y="1097"/>
                      </a:lnTo>
                      <a:lnTo>
                        <a:pt x="238" y="1096"/>
                      </a:lnTo>
                      <a:close/>
                      <a:moveTo>
                        <a:pt x="994" y="533"/>
                      </a:moveTo>
                      <a:lnTo>
                        <a:pt x="994" y="533"/>
                      </a:lnTo>
                      <a:lnTo>
                        <a:pt x="997" y="531"/>
                      </a:lnTo>
                      <a:lnTo>
                        <a:pt x="998" y="529"/>
                      </a:lnTo>
                      <a:lnTo>
                        <a:pt x="997" y="527"/>
                      </a:lnTo>
                      <a:lnTo>
                        <a:pt x="994" y="525"/>
                      </a:lnTo>
                      <a:lnTo>
                        <a:pt x="991" y="527"/>
                      </a:lnTo>
                      <a:lnTo>
                        <a:pt x="989" y="529"/>
                      </a:lnTo>
                      <a:lnTo>
                        <a:pt x="994" y="533"/>
                      </a:lnTo>
                      <a:close/>
                      <a:moveTo>
                        <a:pt x="2167" y="45"/>
                      </a:moveTo>
                      <a:lnTo>
                        <a:pt x="2167" y="45"/>
                      </a:lnTo>
                      <a:lnTo>
                        <a:pt x="2167" y="49"/>
                      </a:lnTo>
                      <a:lnTo>
                        <a:pt x="2171" y="49"/>
                      </a:lnTo>
                      <a:lnTo>
                        <a:pt x="2175" y="49"/>
                      </a:lnTo>
                      <a:lnTo>
                        <a:pt x="2179" y="46"/>
                      </a:lnTo>
                      <a:lnTo>
                        <a:pt x="2183" y="42"/>
                      </a:lnTo>
                      <a:lnTo>
                        <a:pt x="2167" y="45"/>
                      </a:lnTo>
                      <a:close/>
                      <a:moveTo>
                        <a:pt x="305" y="972"/>
                      </a:moveTo>
                      <a:lnTo>
                        <a:pt x="305" y="972"/>
                      </a:lnTo>
                      <a:lnTo>
                        <a:pt x="300" y="971"/>
                      </a:lnTo>
                      <a:lnTo>
                        <a:pt x="298" y="968"/>
                      </a:lnTo>
                      <a:lnTo>
                        <a:pt x="295" y="971"/>
                      </a:lnTo>
                      <a:lnTo>
                        <a:pt x="293" y="972"/>
                      </a:lnTo>
                      <a:lnTo>
                        <a:pt x="299" y="978"/>
                      </a:lnTo>
                      <a:lnTo>
                        <a:pt x="305" y="972"/>
                      </a:lnTo>
                      <a:close/>
                      <a:moveTo>
                        <a:pt x="309" y="493"/>
                      </a:moveTo>
                      <a:lnTo>
                        <a:pt x="309" y="493"/>
                      </a:lnTo>
                      <a:lnTo>
                        <a:pt x="306" y="489"/>
                      </a:lnTo>
                      <a:lnTo>
                        <a:pt x="303" y="489"/>
                      </a:lnTo>
                      <a:lnTo>
                        <a:pt x="300" y="491"/>
                      </a:lnTo>
                      <a:lnTo>
                        <a:pt x="299" y="493"/>
                      </a:lnTo>
                      <a:lnTo>
                        <a:pt x="298" y="497"/>
                      </a:lnTo>
                      <a:lnTo>
                        <a:pt x="309" y="493"/>
                      </a:lnTo>
                      <a:close/>
                      <a:moveTo>
                        <a:pt x="930" y="989"/>
                      </a:moveTo>
                      <a:lnTo>
                        <a:pt x="930" y="989"/>
                      </a:lnTo>
                      <a:lnTo>
                        <a:pt x="937" y="990"/>
                      </a:lnTo>
                      <a:lnTo>
                        <a:pt x="941" y="990"/>
                      </a:lnTo>
                      <a:lnTo>
                        <a:pt x="944" y="988"/>
                      </a:lnTo>
                      <a:lnTo>
                        <a:pt x="946" y="982"/>
                      </a:lnTo>
                      <a:lnTo>
                        <a:pt x="930" y="989"/>
                      </a:lnTo>
                      <a:close/>
                      <a:moveTo>
                        <a:pt x="1530" y="953"/>
                      </a:moveTo>
                      <a:lnTo>
                        <a:pt x="1530" y="953"/>
                      </a:lnTo>
                      <a:lnTo>
                        <a:pt x="1541" y="954"/>
                      </a:lnTo>
                      <a:lnTo>
                        <a:pt x="1542" y="953"/>
                      </a:lnTo>
                      <a:lnTo>
                        <a:pt x="1542" y="950"/>
                      </a:lnTo>
                      <a:lnTo>
                        <a:pt x="1540" y="949"/>
                      </a:lnTo>
                      <a:lnTo>
                        <a:pt x="1537" y="949"/>
                      </a:lnTo>
                      <a:lnTo>
                        <a:pt x="1534" y="950"/>
                      </a:lnTo>
                      <a:lnTo>
                        <a:pt x="1530" y="953"/>
                      </a:lnTo>
                      <a:close/>
                      <a:moveTo>
                        <a:pt x="1811" y="488"/>
                      </a:moveTo>
                      <a:lnTo>
                        <a:pt x="1811" y="488"/>
                      </a:lnTo>
                      <a:lnTo>
                        <a:pt x="1815" y="484"/>
                      </a:lnTo>
                      <a:lnTo>
                        <a:pt x="1816" y="481"/>
                      </a:lnTo>
                      <a:lnTo>
                        <a:pt x="1815" y="479"/>
                      </a:lnTo>
                      <a:lnTo>
                        <a:pt x="1810" y="478"/>
                      </a:lnTo>
                      <a:lnTo>
                        <a:pt x="1811" y="488"/>
                      </a:lnTo>
                      <a:close/>
                      <a:moveTo>
                        <a:pt x="487" y="653"/>
                      </a:moveTo>
                      <a:lnTo>
                        <a:pt x="487" y="653"/>
                      </a:lnTo>
                      <a:lnTo>
                        <a:pt x="482" y="650"/>
                      </a:lnTo>
                      <a:lnTo>
                        <a:pt x="478" y="648"/>
                      </a:lnTo>
                      <a:lnTo>
                        <a:pt x="475" y="650"/>
                      </a:lnTo>
                      <a:lnTo>
                        <a:pt x="472" y="653"/>
                      </a:lnTo>
                      <a:lnTo>
                        <a:pt x="487" y="653"/>
                      </a:lnTo>
                      <a:close/>
                      <a:moveTo>
                        <a:pt x="1267" y="929"/>
                      </a:moveTo>
                      <a:lnTo>
                        <a:pt x="1267" y="929"/>
                      </a:lnTo>
                      <a:lnTo>
                        <a:pt x="1264" y="925"/>
                      </a:lnTo>
                      <a:lnTo>
                        <a:pt x="1261" y="924"/>
                      </a:lnTo>
                      <a:lnTo>
                        <a:pt x="1259" y="924"/>
                      </a:lnTo>
                      <a:lnTo>
                        <a:pt x="1256" y="925"/>
                      </a:lnTo>
                      <a:lnTo>
                        <a:pt x="1254" y="928"/>
                      </a:lnTo>
                      <a:lnTo>
                        <a:pt x="1256" y="931"/>
                      </a:lnTo>
                      <a:lnTo>
                        <a:pt x="1267" y="929"/>
                      </a:lnTo>
                      <a:close/>
                      <a:moveTo>
                        <a:pt x="503" y="1060"/>
                      </a:moveTo>
                      <a:lnTo>
                        <a:pt x="503" y="1060"/>
                      </a:lnTo>
                      <a:lnTo>
                        <a:pt x="498" y="1057"/>
                      </a:lnTo>
                      <a:lnTo>
                        <a:pt x="494" y="1055"/>
                      </a:lnTo>
                      <a:lnTo>
                        <a:pt x="490" y="1057"/>
                      </a:lnTo>
                      <a:lnTo>
                        <a:pt x="486" y="1058"/>
                      </a:lnTo>
                      <a:lnTo>
                        <a:pt x="490" y="1061"/>
                      </a:lnTo>
                      <a:lnTo>
                        <a:pt x="494" y="1061"/>
                      </a:lnTo>
                      <a:lnTo>
                        <a:pt x="503" y="1060"/>
                      </a:lnTo>
                      <a:close/>
                      <a:moveTo>
                        <a:pt x="516" y="385"/>
                      </a:moveTo>
                      <a:lnTo>
                        <a:pt x="516" y="385"/>
                      </a:lnTo>
                      <a:lnTo>
                        <a:pt x="511" y="387"/>
                      </a:lnTo>
                      <a:lnTo>
                        <a:pt x="508" y="389"/>
                      </a:lnTo>
                      <a:lnTo>
                        <a:pt x="508" y="392"/>
                      </a:lnTo>
                      <a:lnTo>
                        <a:pt x="509" y="395"/>
                      </a:lnTo>
                      <a:lnTo>
                        <a:pt x="512" y="396"/>
                      </a:lnTo>
                      <a:lnTo>
                        <a:pt x="516" y="385"/>
                      </a:lnTo>
                      <a:close/>
                      <a:moveTo>
                        <a:pt x="525" y="477"/>
                      </a:moveTo>
                      <a:lnTo>
                        <a:pt x="525" y="477"/>
                      </a:lnTo>
                      <a:lnTo>
                        <a:pt x="518" y="475"/>
                      </a:lnTo>
                      <a:lnTo>
                        <a:pt x="515" y="475"/>
                      </a:lnTo>
                      <a:lnTo>
                        <a:pt x="514" y="478"/>
                      </a:lnTo>
                      <a:lnTo>
                        <a:pt x="514" y="484"/>
                      </a:lnTo>
                      <a:lnTo>
                        <a:pt x="525" y="477"/>
                      </a:lnTo>
                      <a:close/>
                      <a:moveTo>
                        <a:pt x="530" y="564"/>
                      </a:moveTo>
                      <a:lnTo>
                        <a:pt x="530" y="564"/>
                      </a:lnTo>
                      <a:lnTo>
                        <a:pt x="541" y="576"/>
                      </a:lnTo>
                      <a:lnTo>
                        <a:pt x="541" y="569"/>
                      </a:lnTo>
                      <a:lnTo>
                        <a:pt x="540" y="567"/>
                      </a:lnTo>
                      <a:lnTo>
                        <a:pt x="537" y="565"/>
                      </a:lnTo>
                      <a:lnTo>
                        <a:pt x="530" y="564"/>
                      </a:lnTo>
                      <a:close/>
                      <a:moveTo>
                        <a:pt x="541" y="471"/>
                      </a:moveTo>
                      <a:lnTo>
                        <a:pt x="541" y="471"/>
                      </a:lnTo>
                      <a:lnTo>
                        <a:pt x="541" y="466"/>
                      </a:lnTo>
                      <a:lnTo>
                        <a:pt x="540" y="461"/>
                      </a:lnTo>
                      <a:lnTo>
                        <a:pt x="537" y="459"/>
                      </a:lnTo>
                      <a:lnTo>
                        <a:pt x="536" y="466"/>
                      </a:lnTo>
                      <a:lnTo>
                        <a:pt x="536" y="468"/>
                      </a:lnTo>
                      <a:lnTo>
                        <a:pt x="537" y="470"/>
                      </a:lnTo>
                      <a:lnTo>
                        <a:pt x="541" y="471"/>
                      </a:lnTo>
                      <a:close/>
                      <a:moveTo>
                        <a:pt x="1502" y="563"/>
                      </a:moveTo>
                      <a:lnTo>
                        <a:pt x="1502" y="563"/>
                      </a:lnTo>
                      <a:lnTo>
                        <a:pt x="1498" y="567"/>
                      </a:lnTo>
                      <a:lnTo>
                        <a:pt x="1497" y="569"/>
                      </a:lnTo>
                      <a:lnTo>
                        <a:pt x="1498" y="572"/>
                      </a:lnTo>
                      <a:lnTo>
                        <a:pt x="1502" y="576"/>
                      </a:lnTo>
                      <a:lnTo>
                        <a:pt x="1502" y="563"/>
                      </a:lnTo>
                      <a:close/>
                      <a:moveTo>
                        <a:pt x="544" y="1086"/>
                      </a:moveTo>
                      <a:lnTo>
                        <a:pt x="544" y="1086"/>
                      </a:lnTo>
                      <a:lnTo>
                        <a:pt x="559" y="1086"/>
                      </a:lnTo>
                      <a:lnTo>
                        <a:pt x="554" y="1083"/>
                      </a:lnTo>
                      <a:lnTo>
                        <a:pt x="550" y="1082"/>
                      </a:lnTo>
                      <a:lnTo>
                        <a:pt x="547" y="1083"/>
                      </a:lnTo>
                      <a:lnTo>
                        <a:pt x="544" y="1086"/>
                      </a:lnTo>
                      <a:close/>
                      <a:moveTo>
                        <a:pt x="565" y="578"/>
                      </a:moveTo>
                      <a:lnTo>
                        <a:pt x="565" y="578"/>
                      </a:lnTo>
                      <a:lnTo>
                        <a:pt x="548" y="574"/>
                      </a:lnTo>
                      <a:lnTo>
                        <a:pt x="550" y="582"/>
                      </a:lnTo>
                      <a:lnTo>
                        <a:pt x="565" y="578"/>
                      </a:lnTo>
                      <a:close/>
                      <a:moveTo>
                        <a:pt x="1369" y="455"/>
                      </a:moveTo>
                      <a:lnTo>
                        <a:pt x="1369" y="455"/>
                      </a:lnTo>
                      <a:lnTo>
                        <a:pt x="1368" y="464"/>
                      </a:lnTo>
                      <a:lnTo>
                        <a:pt x="1369" y="466"/>
                      </a:lnTo>
                      <a:lnTo>
                        <a:pt x="1371" y="466"/>
                      </a:lnTo>
                      <a:lnTo>
                        <a:pt x="1373" y="463"/>
                      </a:lnTo>
                      <a:lnTo>
                        <a:pt x="1373" y="461"/>
                      </a:lnTo>
                      <a:lnTo>
                        <a:pt x="1369" y="455"/>
                      </a:lnTo>
                      <a:close/>
                      <a:moveTo>
                        <a:pt x="1139" y="435"/>
                      </a:moveTo>
                      <a:lnTo>
                        <a:pt x="1139" y="435"/>
                      </a:lnTo>
                      <a:lnTo>
                        <a:pt x="1139" y="438"/>
                      </a:lnTo>
                      <a:lnTo>
                        <a:pt x="1149" y="442"/>
                      </a:lnTo>
                      <a:lnTo>
                        <a:pt x="1148" y="434"/>
                      </a:lnTo>
                      <a:lnTo>
                        <a:pt x="1139" y="435"/>
                      </a:lnTo>
                      <a:close/>
                      <a:moveTo>
                        <a:pt x="565" y="643"/>
                      </a:moveTo>
                      <a:lnTo>
                        <a:pt x="565" y="643"/>
                      </a:lnTo>
                      <a:lnTo>
                        <a:pt x="569" y="646"/>
                      </a:lnTo>
                      <a:lnTo>
                        <a:pt x="573" y="646"/>
                      </a:lnTo>
                      <a:lnTo>
                        <a:pt x="576" y="644"/>
                      </a:lnTo>
                      <a:lnTo>
                        <a:pt x="577" y="640"/>
                      </a:lnTo>
                      <a:lnTo>
                        <a:pt x="575" y="639"/>
                      </a:lnTo>
                      <a:lnTo>
                        <a:pt x="570" y="639"/>
                      </a:lnTo>
                      <a:lnTo>
                        <a:pt x="568" y="640"/>
                      </a:lnTo>
                      <a:lnTo>
                        <a:pt x="565" y="643"/>
                      </a:lnTo>
                      <a:close/>
                      <a:moveTo>
                        <a:pt x="716" y="558"/>
                      </a:moveTo>
                      <a:lnTo>
                        <a:pt x="716" y="558"/>
                      </a:lnTo>
                      <a:lnTo>
                        <a:pt x="720" y="561"/>
                      </a:lnTo>
                      <a:lnTo>
                        <a:pt x="723" y="561"/>
                      </a:lnTo>
                      <a:lnTo>
                        <a:pt x="725" y="560"/>
                      </a:lnTo>
                      <a:lnTo>
                        <a:pt x="728" y="557"/>
                      </a:lnTo>
                      <a:lnTo>
                        <a:pt x="725" y="556"/>
                      </a:lnTo>
                      <a:lnTo>
                        <a:pt x="723" y="554"/>
                      </a:lnTo>
                      <a:lnTo>
                        <a:pt x="720" y="556"/>
                      </a:lnTo>
                      <a:lnTo>
                        <a:pt x="716" y="558"/>
                      </a:lnTo>
                      <a:close/>
                      <a:moveTo>
                        <a:pt x="720" y="833"/>
                      </a:moveTo>
                      <a:lnTo>
                        <a:pt x="720" y="833"/>
                      </a:lnTo>
                      <a:lnTo>
                        <a:pt x="724" y="828"/>
                      </a:lnTo>
                      <a:lnTo>
                        <a:pt x="725" y="827"/>
                      </a:lnTo>
                      <a:lnTo>
                        <a:pt x="724" y="824"/>
                      </a:lnTo>
                      <a:lnTo>
                        <a:pt x="720" y="820"/>
                      </a:lnTo>
                      <a:lnTo>
                        <a:pt x="720" y="833"/>
                      </a:lnTo>
                      <a:close/>
                      <a:moveTo>
                        <a:pt x="838" y="125"/>
                      </a:moveTo>
                      <a:lnTo>
                        <a:pt x="838" y="125"/>
                      </a:lnTo>
                      <a:lnTo>
                        <a:pt x="821" y="125"/>
                      </a:lnTo>
                      <a:lnTo>
                        <a:pt x="829" y="128"/>
                      </a:lnTo>
                      <a:lnTo>
                        <a:pt x="833" y="128"/>
                      </a:lnTo>
                      <a:lnTo>
                        <a:pt x="838" y="125"/>
                      </a:lnTo>
                      <a:close/>
                      <a:moveTo>
                        <a:pt x="613" y="657"/>
                      </a:moveTo>
                      <a:lnTo>
                        <a:pt x="613" y="657"/>
                      </a:lnTo>
                      <a:lnTo>
                        <a:pt x="611" y="659"/>
                      </a:lnTo>
                      <a:lnTo>
                        <a:pt x="609" y="662"/>
                      </a:lnTo>
                      <a:lnTo>
                        <a:pt x="611" y="664"/>
                      </a:lnTo>
                      <a:lnTo>
                        <a:pt x="612" y="665"/>
                      </a:lnTo>
                      <a:lnTo>
                        <a:pt x="615" y="664"/>
                      </a:lnTo>
                      <a:lnTo>
                        <a:pt x="617" y="662"/>
                      </a:lnTo>
                      <a:lnTo>
                        <a:pt x="616" y="659"/>
                      </a:lnTo>
                      <a:lnTo>
                        <a:pt x="613" y="657"/>
                      </a:lnTo>
                      <a:close/>
                      <a:moveTo>
                        <a:pt x="685" y="365"/>
                      </a:moveTo>
                      <a:lnTo>
                        <a:pt x="685" y="365"/>
                      </a:lnTo>
                      <a:lnTo>
                        <a:pt x="689" y="366"/>
                      </a:lnTo>
                      <a:lnTo>
                        <a:pt x="694" y="366"/>
                      </a:lnTo>
                      <a:lnTo>
                        <a:pt x="696" y="365"/>
                      </a:lnTo>
                      <a:lnTo>
                        <a:pt x="698" y="360"/>
                      </a:lnTo>
                      <a:lnTo>
                        <a:pt x="694" y="359"/>
                      </a:lnTo>
                      <a:lnTo>
                        <a:pt x="691" y="360"/>
                      </a:lnTo>
                      <a:lnTo>
                        <a:pt x="688" y="362"/>
                      </a:lnTo>
                      <a:lnTo>
                        <a:pt x="685" y="365"/>
                      </a:lnTo>
                      <a:close/>
                      <a:moveTo>
                        <a:pt x="809" y="468"/>
                      </a:moveTo>
                      <a:lnTo>
                        <a:pt x="809" y="468"/>
                      </a:lnTo>
                      <a:lnTo>
                        <a:pt x="814" y="468"/>
                      </a:lnTo>
                      <a:lnTo>
                        <a:pt x="818" y="466"/>
                      </a:lnTo>
                      <a:lnTo>
                        <a:pt x="818" y="463"/>
                      </a:lnTo>
                      <a:lnTo>
                        <a:pt x="815" y="457"/>
                      </a:lnTo>
                      <a:lnTo>
                        <a:pt x="809" y="468"/>
                      </a:lnTo>
                      <a:close/>
                      <a:moveTo>
                        <a:pt x="617" y="709"/>
                      </a:moveTo>
                      <a:lnTo>
                        <a:pt x="617" y="709"/>
                      </a:lnTo>
                      <a:lnTo>
                        <a:pt x="623" y="711"/>
                      </a:lnTo>
                      <a:lnTo>
                        <a:pt x="627" y="712"/>
                      </a:lnTo>
                      <a:lnTo>
                        <a:pt x="631" y="711"/>
                      </a:lnTo>
                      <a:lnTo>
                        <a:pt x="635" y="709"/>
                      </a:lnTo>
                      <a:lnTo>
                        <a:pt x="631" y="707"/>
                      </a:lnTo>
                      <a:lnTo>
                        <a:pt x="627" y="707"/>
                      </a:lnTo>
                      <a:lnTo>
                        <a:pt x="623" y="708"/>
                      </a:lnTo>
                      <a:lnTo>
                        <a:pt x="617" y="709"/>
                      </a:lnTo>
                      <a:close/>
                      <a:moveTo>
                        <a:pt x="619" y="389"/>
                      </a:moveTo>
                      <a:lnTo>
                        <a:pt x="619" y="389"/>
                      </a:lnTo>
                      <a:lnTo>
                        <a:pt x="623" y="389"/>
                      </a:lnTo>
                      <a:lnTo>
                        <a:pt x="624" y="387"/>
                      </a:lnTo>
                      <a:lnTo>
                        <a:pt x="626" y="384"/>
                      </a:lnTo>
                      <a:lnTo>
                        <a:pt x="626" y="381"/>
                      </a:lnTo>
                      <a:lnTo>
                        <a:pt x="623" y="380"/>
                      </a:lnTo>
                      <a:lnTo>
                        <a:pt x="620" y="381"/>
                      </a:lnTo>
                      <a:lnTo>
                        <a:pt x="619" y="383"/>
                      </a:lnTo>
                      <a:lnTo>
                        <a:pt x="619" y="387"/>
                      </a:lnTo>
                      <a:lnTo>
                        <a:pt x="619" y="389"/>
                      </a:lnTo>
                      <a:close/>
                      <a:moveTo>
                        <a:pt x="620" y="863"/>
                      </a:moveTo>
                      <a:lnTo>
                        <a:pt x="620" y="863"/>
                      </a:lnTo>
                      <a:lnTo>
                        <a:pt x="624" y="866"/>
                      </a:lnTo>
                      <a:lnTo>
                        <a:pt x="629" y="867"/>
                      </a:lnTo>
                      <a:lnTo>
                        <a:pt x="631" y="866"/>
                      </a:lnTo>
                      <a:lnTo>
                        <a:pt x="633" y="864"/>
                      </a:lnTo>
                      <a:lnTo>
                        <a:pt x="633" y="862"/>
                      </a:lnTo>
                      <a:lnTo>
                        <a:pt x="631" y="860"/>
                      </a:lnTo>
                      <a:lnTo>
                        <a:pt x="620" y="863"/>
                      </a:lnTo>
                      <a:close/>
                      <a:moveTo>
                        <a:pt x="1119" y="197"/>
                      </a:moveTo>
                      <a:lnTo>
                        <a:pt x="1119" y="197"/>
                      </a:lnTo>
                      <a:lnTo>
                        <a:pt x="1115" y="201"/>
                      </a:lnTo>
                      <a:lnTo>
                        <a:pt x="1115" y="203"/>
                      </a:lnTo>
                      <a:lnTo>
                        <a:pt x="1116" y="205"/>
                      </a:lnTo>
                      <a:lnTo>
                        <a:pt x="1119" y="207"/>
                      </a:lnTo>
                      <a:lnTo>
                        <a:pt x="1121" y="205"/>
                      </a:lnTo>
                      <a:lnTo>
                        <a:pt x="1123" y="203"/>
                      </a:lnTo>
                      <a:lnTo>
                        <a:pt x="1121" y="201"/>
                      </a:lnTo>
                      <a:lnTo>
                        <a:pt x="1119" y="197"/>
                      </a:lnTo>
                      <a:close/>
                      <a:moveTo>
                        <a:pt x="1686" y="380"/>
                      </a:moveTo>
                      <a:lnTo>
                        <a:pt x="1686" y="380"/>
                      </a:lnTo>
                      <a:lnTo>
                        <a:pt x="1686" y="377"/>
                      </a:lnTo>
                      <a:lnTo>
                        <a:pt x="1678" y="376"/>
                      </a:lnTo>
                      <a:lnTo>
                        <a:pt x="1677" y="377"/>
                      </a:lnTo>
                      <a:lnTo>
                        <a:pt x="1675" y="380"/>
                      </a:lnTo>
                      <a:lnTo>
                        <a:pt x="1686" y="380"/>
                      </a:lnTo>
                      <a:close/>
                      <a:moveTo>
                        <a:pt x="694" y="669"/>
                      </a:moveTo>
                      <a:lnTo>
                        <a:pt x="694" y="669"/>
                      </a:lnTo>
                      <a:lnTo>
                        <a:pt x="687" y="665"/>
                      </a:lnTo>
                      <a:lnTo>
                        <a:pt x="684" y="665"/>
                      </a:lnTo>
                      <a:lnTo>
                        <a:pt x="680" y="666"/>
                      </a:lnTo>
                      <a:lnTo>
                        <a:pt x="683" y="669"/>
                      </a:lnTo>
                      <a:lnTo>
                        <a:pt x="685" y="671"/>
                      </a:lnTo>
                      <a:lnTo>
                        <a:pt x="689" y="671"/>
                      </a:lnTo>
                      <a:lnTo>
                        <a:pt x="694" y="669"/>
                      </a:lnTo>
                      <a:close/>
                      <a:moveTo>
                        <a:pt x="1239" y="52"/>
                      </a:moveTo>
                      <a:lnTo>
                        <a:pt x="1239" y="52"/>
                      </a:lnTo>
                      <a:lnTo>
                        <a:pt x="1241" y="56"/>
                      </a:lnTo>
                      <a:lnTo>
                        <a:pt x="1242" y="59"/>
                      </a:lnTo>
                      <a:lnTo>
                        <a:pt x="1245" y="59"/>
                      </a:lnTo>
                      <a:lnTo>
                        <a:pt x="1247" y="59"/>
                      </a:lnTo>
                      <a:lnTo>
                        <a:pt x="1249" y="57"/>
                      </a:lnTo>
                      <a:lnTo>
                        <a:pt x="1250" y="54"/>
                      </a:lnTo>
                      <a:lnTo>
                        <a:pt x="1239" y="52"/>
                      </a:lnTo>
                      <a:close/>
                      <a:moveTo>
                        <a:pt x="1296" y="1018"/>
                      </a:moveTo>
                      <a:lnTo>
                        <a:pt x="1296" y="1018"/>
                      </a:lnTo>
                      <a:lnTo>
                        <a:pt x="1293" y="1017"/>
                      </a:lnTo>
                      <a:lnTo>
                        <a:pt x="1289" y="1026"/>
                      </a:lnTo>
                      <a:lnTo>
                        <a:pt x="1296" y="1025"/>
                      </a:lnTo>
                      <a:lnTo>
                        <a:pt x="1297" y="1024"/>
                      </a:lnTo>
                      <a:lnTo>
                        <a:pt x="1297" y="1021"/>
                      </a:lnTo>
                      <a:lnTo>
                        <a:pt x="1296" y="1018"/>
                      </a:lnTo>
                      <a:close/>
                      <a:moveTo>
                        <a:pt x="677" y="301"/>
                      </a:moveTo>
                      <a:lnTo>
                        <a:pt x="677" y="301"/>
                      </a:lnTo>
                      <a:lnTo>
                        <a:pt x="680" y="304"/>
                      </a:lnTo>
                      <a:lnTo>
                        <a:pt x="683" y="304"/>
                      </a:lnTo>
                      <a:lnTo>
                        <a:pt x="685" y="302"/>
                      </a:lnTo>
                      <a:lnTo>
                        <a:pt x="688" y="299"/>
                      </a:lnTo>
                      <a:lnTo>
                        <a:pt x="685" y="297"/>
                      </a:lnTo>
                      <a:lnTo>
                        <a:pt x="683" y="297"/>
                      </a:lnTo>
                      <a:lnTo>
                        <a:pt x="680" y="298"/>
                      </a:lnTo>
                      <a:lnTo>
                        <a:pt x="677" y="301"/>
                      </a:lnTo>
                      <a:close/>
                      <a:moveTo>
                        <a:pt x="1229" y="1107"/>
                      </a:moveTo>
                      <a:lnTo>
                        <a:pt x="1229" y="1107"/>
                      </a:lnTo>
                      <a:lnTo>
                        <a:pt x="1243" y="1108"/>
                      </a:lnTo>
                      <a:lnTo>
                        <a:pt x="1236" y="1098"/>
                      </a:lnTo>
                      <a:lnTo>
                        <a:pt x="1229" y="1107"/>
                      </a:lnTo>
                      <a:close/>
                      <a:moveTo>
                        <a:pt x="676" y="1044"/>
                      </a:moveTo>
                      <a:lnTo>
                        <a:pt x="676" y="1044"/>
                      </a:lnTo>
                      <a:lnTo>
                        <a:pt x="673" y="1044"/>
                      </a:lnTo>
                      <a:lnTo>
                        <a:pt x="667" y="1055"/>
                      </a:lnTo>
                      <a:lnTo>
                        <a:pt x="671" y="1053"/>
                      </a:lnTo>
                      <a:lnTo>
                        <a:pt x="674" y="1051"/>
                      </a:lnTo>
                      <a:lnTo>
                        <a:pt x="676" y="1049"/>
                      </a:lnTo>
                      <a:lnTo>
                        <a:pt x="676" y="1044"/>
                      </a:lnTo>
                      <a:close/>
                      <a:moveTo>
                        <a:pt x="768" y="139"/>
                      </a:moveTo>
                      <a:lnTo>
                        <a:pt x="768" y="139"/>
                      </a:lnTo>
                      <a:lnTo>
                        <a:pt x="771" y="143"/>
                      </a:lnTo>
                      <a:lnTo>
                        <a:pt x="774" y="143"/>
                      </a:lnTo>
                      <a:lnTo>
                        <a:pt x="777" y="143"/>
                      </a:lnTo>
                      <a:lnTo>
                        <a:pt x="781" y="139"/>
                      </a:lnTo>
                      <a:lnTo>
                        <a:pt x="773" y="137"/>
                      </a:lnTo>
                      <a:lnTo>
                        <a:pt x="768" y="139"/>
                      </a:lnTo>
                      <a:close/>
                      <a:moveTo>
                        <a:pt x="1872" y="679"/>
                      </a:moveTo>
                      <a:lnTo>
                        <a:pt x="1872" y="679"/>
                      </a:lnTo>
                      <a:lnTo>
                        <a:pt x="1873" y="672"/>
                      </a:lnTo>
                      <a:lnTo>
                        <a:pt x="1870" y="666"/>
                      </a:lnTo>
                      <a:lnTo>
                        <a:pt x="1869" y="671"/>
                      </a:lnTo>
                      <a:lnTo>
                        <a:pt x="1869" y="673"/>
                      </a:lnTo>
                      <a:lnTo>
                        <a:pt x="1870" y="676"/>
                      </a:lnTo>
                      <a:lnTo>
                        <a:pt x="1872" y="679"/>
                      </a:lnTo>
                      <a:close/>
                      <a:moveTo>
                        <a:pt x="645" y="497"/>
                      </a:moveTo>
                      <a:lnTo>
                        <a:pt x="645" y="497"/>
                      </a:lnTo>
                      <a:lnTo>
                        <a:pt x="642" y="500"/>
                      </a:lnTo>
                      <a:lnTo>
                        <a:pt x="641" y="503"/>
                      </a:lnTo>
                      <a:lnTo>
                        <a:pt x="642" y="504"/>
                      </a:lnTo>
                      <a:lnTo>
                        <a:pt x="644" y="507"/>
                      </a:lnTo>
                      <a:lnTo>
                        <a:pt x="645" y="507"/>
                      </a:lnTo>
                      <a:lnTo>
                        <a:pt x="647" y="507"/>
                      </a:lnTo>
                      <a:lnTo>
                        <a:pt x="649" y="506"/>
                      </a:lnTo>
                      <a:lnTo>
                        <a:pt x="649" y="504"/>
                      </a:lnTo>
                      <a:lnTo>
                        <a:pt x="645" y="497"/>
                      </a:lnTo>
                      <a:close/>
                      <a:moveTo>
                        <a:pt x="635" y="131"/>
                      </a:moveTo>
                      <a:lnTo>
                        <a:pt x="635" y="131"/>
                      </a:lnTo>
                      <a:lnTo>
                        <a:pt x="641" y="132"/>
                      </a:lnTo>
                      <a:lnTo>
                        <a:pt x="645" y="132"/>
                      </a:lnTo>
                      <a:lnTo>
                        <a:pt x="648" y="129"/>
                      </a:lnTo>
                      <a:lnTo>
                        <a:pt x="649" y="124"/>
                      </a:lnTo>
                      <a:lnTo>
                        <a:pt x="635" y="131"/>
                      </a:lnTo>
                      <a:close/>
                      <a:moveTo>
                        <a:pt x="631" y="676"/>
                      </a:moveTo>
                      <a:lnTo>
                        <a:pt x="631" y="676"/>
                      </a:lnTo>
                      <a:lnTo>
                        <a:pt x="630" y="680"/>
                      </a:lnTo>
                      <a:lnTo>
                        <a:pt x="634" y="682"/>
                      </a:lnTo>
                      <a:lnTo>
                        <a:pt x="637" y="683"/>
                      </a:lnTo>
                      <a:lnTo>
                        <a:pt x="644" y="680"/>
                      </a:lnTo>
                      <a:lnTo>
                        <a:pt x="644" y="677"/>
                      </a:lnTo>
                      <a:lnTo>
                        <a:pt x="631" y="676"/>
                      </a:lnTo>
                      <a:close/>
                      <a:moveTo>
                        <a:pt x="631" y="820"/>
                      </a:moveTo>
                      <a:lnTo>
                        <a:pt x="631" y="820"/>
                      </a:lnTo>
                      <a:lnTo>
                        <a:pt x="630" y="824"/>
                      </a:lnTo>
                      <a:lnTo>
                        <a:pt x="627" y="827"/>
                      </a:lnTo>
                      <a:lnTo>
                        <a:pt x="629" y="828"/>
                      </a:lnTo>
                      <a:lnTo>
                        <a:pt x="631" y="830"/>
                      </a:lnTo>
                      <a:lnTo>
                        <a:pt x="634" y="828"/>
                      </a:lnTo>
                      <a:lnTo>
                        <a:pt x="637" y="826"/>
                      </a:lnTo>
                      <a:lnTo>
                        <a:pt x="635" y="823"/>
                      </a:lnTo>
                      <a:lnTo>
                        <a:pt x="631" y="820"/>
                      </a:lnTo>
                      <a:close/>
                      <a:moveTo>
                        <a:pt x="1614" y="672"/>
                      </a:moveTo>
                      <a:lnTo>
                        <a:pt x="1614" y="672"/>
                      </a:lnTo>
                      <a:lnTo>
                        <a:pt x="1618" y="673"/>
                      </a:lnTo>
                      <a:lnTo>
                        <a:pt x="1621" y="672"/>
                      </a:lnTo>
                      <a:lnTo>
                        <a:pt x="1624" y="671"/>
                      </a:lnTo>
                      <a:lnTo>
                        <a:pt x="1624" y="668"/>
                      </a:lnTo>
                      <a:lnTo>
                        <a:pt x="1623" y="664"/>
                      </a:lnTo>
                      <a:lnTo>
                        <a:pt x="1614" y="672"/>
                      </a:lnTo>
                      <a:close/>
                      <a:moveTo>
                        <a:pt x="750" y="565"/>
                      </a:moveTo>
                      <a:lnTo>
                        <a:pt x="750" y="565"/>
                      </a:lnTo>
                      <a:lnTo>
                        <a:pt x="748" y="554"/>
                      </a:lnTo>
                      <a:lnTo>
                        <a:pt x="743" y="557"/>
                      </a:lnTo>
                      <a:lnTo>
                        <a:pt x="742" y="560"/>
                      </a:lnTo>
                      <a:lnTo>
                        <a:pt x="745" y="563"/>
                      </a:lnTo>
                      <a:lnTo>
                        <a:pt x="750" y="565"/>
                      </a:lnTo>
                      <a:close/>
                      <a:moveTo>
                        <a:pt x="1613" y="669"/>
                      </a:moveTo>
                      <a:lnTo>
                        <a:pt x="1613" y="669"/>
                      </a:lnTo>
                      <a:lnTo>
                        <a:pt x="1607" y="671"/>
                      </a:lnTo>
                      <a:lnTo>
                        <a:pt x="1602" y="675"/>
                      </a:lnTo>
                      <a:lnTo>
                        <a:pt x="1606" y="675"/>
                      </a:lnTo>
                      <a:lnTo>
                        <a:pt x="1609" y="675"/>
                      </a:lnTo>
                      <a:lnTo>
                        <a:pt x="1610" y="673"/>
                      </a:lnTo>
                      <a:lnTo>
                        <a:pt x="1613" y="669"/>
                      </a:lnTo>
                      <a:close/>
                      <a:moveTo>
                        <a:pt x="1383" y="997"/>
                      </a:moveTo>
                      <a:lnTo>
                        <a:pt x="1383" y="997"/>
                      </a:lnTo>
                      <a:lnTo>
                        <a:pt x="1379" y="995"/>
                      </a:lnTo>
                      <a:lnTo>
                        <a:pt x="1376" y="996"/>
                      </a:lnTo>
                      <a:lnTo>
                        <a:pt x="1375" y="999"/>
                      </a:lnTo>
                      <a:lnTo>
                        <a:pt x="1376" y="1000"/>
                      </a:lnTo>
                      <a:lnTo>
                        <a:pt x="1378" y="1001"/>
                      </a:lnTo>
                      <a:lnTo>
                        <a:pt x="1380" y="999"/>
                      </a:lnTo>
                      <a:lnTo>
                        <a:pt x="1383" y="997"/>
                      </a:lnTo>
                      <a:close/>
                      <a:moveTo>
                        <a:pt x="1307" y="815"/>
                      </a:moveTo>
                      <a:lnTo>
                        <a:pt x="1307" y="815"/>
                      </a:lnTo>
                      <a:lnTo>
                        <a:pt x="1310" y="810"/>
                      </a:lnTo>
                      <a:lnTo>
                        <a:pt x="1310" y="809"/>
                      </a:lnTo>
                      <a:lnTo>
                        <a:pt x="1307" y="808"/>
                      </a:lnTo>
                      <a:lnTo>
                        <a:pt x="1303" y="808"/>
                      </a:lnTo>
                      <a:lnTo>
                        <a:pt x="1307" y="815"/>
                      </a:lnTo>
                      <a:close/>
                      <a:moveTo>
                        <a:pt x="155" y="281"/>
                      </a:moveTo>
                      <a:lnTo>
                        <a:pt x="155" y="281"/>
                      </a:lnTo>
                      <a:lnTo>
                        <a:pt x="152" y="286"/>
                      </a:lnTo>
                      <a:lnTo>
                        <a:pt x="151" y="287"/>
                      </a:lnTo>
                      <a:lnTo>
                        <a:pt x="154" y="290"/>
                      </a:lnTo>
                      <a:lnTo>
                        <a:pt x="156" y="293"/>
                      </a:lnTo>
                      <a:lnTo>
                        <a:pt x="159" y="290"/>
                      </a:lnTo>
                      <a:lnTo>
                        <a:pt x="161" y="288"/>
                      </a:lnTo>
                      <a:lnTo>
                        <a:pt x="158" y="286"/>
                      </a:lnTo>
                      <a:lnTo>
                        <a:pt x="155" y="281"/>
                      </a:lnTo>
                      <a:close/>
                      <a:moveTo>
                        <a:pt x="1101" y="647"/>
                      </a:moveTo>
                      <a:lnTo>
                        <a:pt x="1101" y="647"/>
                      </a:lnTo>
                      <a:lnTo>
                        <a:pt x="1097" y="648"/>
                      </a:lnTo>
                      <a:lnTo>
                        <a:pt x="1101" y="658"/>
                      </a:lnTo>
                      <a:lnTo>
                        <a:pt x="1103" y="654"/>
                      </a:lnTo>
                      <a:lnTo>
                        <a:pt x="1103" y="651"/>
                      </a:lnTo>
                      <a:lnTo>
                        <a:pt x="1103" y="648"/>
                      </a:lnTo>
                      <a:lnTo>
                        <a:pt x="1101" y="647"/>
                      </a:lnTo>
                      <a:close/>
                      <a:moveTo>
                        <a:pt x="210" y="137"/>
                      </a:moveTo>
                      <a:lnTo>
                        <a:pt x="210" y="137"/>
                      </a:lnTo>
                      <a:lnTo>
                        <a:pt x="216" y="136"/>
                      </a:lnTo>
                      <a:lnTo>
                        <a:pt x="219" y="135"/>
                      </a:lnTo>
                      <a:lnTo>
                        <a:pt x="221" y="133"/>
                      </a:lnTo>
                      <a:lnTo>
                        <a:pt x="223" y="131"/>
                      </a:lnTo>
                      <a:lnTo>
                        <a:pt x="216" y="132"/>
                      </a:lnTo>
                      <a:lnTo>
                        <a:pt x="210" y="137"/>
                      </a:lnTo>
                      <a:close/>
                      <a:moveTo>
                        <a:pt x="231" y="806"/>
                      </a:moveTo>
                      <a:lnTo>
                        <a:pt x="231" y="806"/>
                      </a:lnTo>
                      <a:lnTo>
                        <a:pt x="230" y="809"/>
                      </a:lnTo>
                      <a:lnTo>
                        <a:pt x="227" y="812"/>
                      </a:lnTo>
                      <a:lnTo>
                        <a:pt x="227" y="815"/>
                      </a:lnTo>
                      <a:lnTo>
                        <a:pt x="228" y="819"/>
                      </a:lnTo>
                      <a:lnTo>
                        <a:pt x="233" y="815"/>
                      </a:lnTo>
                      <a:lnTo>
                        <a:pt x="234" y="812"/>
                      </a:lnTo>
                      <a:lnTo>
                        <a:pt x="233" y="809"/>
                      </a:lnTo>
                      <a:lnTo>
                        <a:pt x="231" y="806"/>
                      </a:lnTo>
                      <a:close/>
                      <a:moveTo>
                        <a:pt x="1115" y="1126"/>
                      </a:moveTo>
                      <a:lnTo>
                        <a:pt x="1115" y="1126"/>
                      </a:lnTo>
                      <a:lnTo>
                        <a:pt x="1120" y="1126"/>
                      </a:lnTo>
                      <a:lnTo>
                        <a:pt x="1123" y="1125"/>
                      </a:lnTo>
                      <a:lnTo>
                        <a:pt x="1126" y="1123"/>
                      </a:lnTo>
                      <a:lnTo>
                        <a:pt x="1124" y="1119"/>
                      </a:lnTo>
                      <a:lnTo>
                        <a:pt x="1120" y="1116"/>
                      </a:lnTo>
                      <a:lnTo>
                        <a:pt x="1115" y="1126"/>
                      </a:lnTo>
                      <a:close/>
                      <a:moveTo>
                        <a:pt x="1175" y="575"/>
                      </a:moveTo>
                      <a:lnTo>
                        <a:pt x="1175" y="575"/>
                      </a:lnTo>
                      <a:lnTo>
                        <a:pt x="1171" y="579"/>
                      </a:lnTo>
                      <a:lnTo>
                        <a:pt x="1169" y="581"/>
                      </a:lnTo>
                      <a:lnTo>
                        <a:pt x="1170" y="583"/>
                      </a:lnTo>
                      <a:lnTo>
                        <a:pt x="1173" y="585"/>
                      </a:lnTo>
                      <a:lnTo>
                        <a:pt x="1175" y="583"/>
                      </a:lnTo>
                      <a:lnTo>
                        <a:pt x="1178" y="581"/>
                      </a:lnTo>
                      <a:lnTo>
                        <a:pt x="1177" y="579"/>
                      </a:lnTo>
                      <a:lnTo>
                        <a:pt x="1175" y="575"/>
                      </a:lnTo>
                      <a:close/>
                      <a:moveTo>
                        <a:pt x="269" y="258"/>
                      </a:moveTo>
                      <a:lnTo>
                        <a:pt x="269" y="258"/>
                      </a:lnTo>
                      <a:lnTo>
                        <a:pt x="257" y="268"/>
                      </a:lnTo>
                      <a:lnTo>
                        <a:pt x="263" y="268"/>
                      </a:lnTo>
                      <a:lnTo>
                        <a:pt x="267" y="266"/>
                      </a:lnTo>
                      <a:lnTo>
                        <a:pt x="269" y="263"/>
                      </a:lnTo>
                      <a:lnTo>
                        <a:pt x="269" y="258"/>
                      </a:lnTo>
                      <a:close/>
                      <a:moveTo>
                        <a:pt x="1501" y="81"/>
                      </a:moveTo>
                      <a:lnTo>
                        <a:pt x="1501" y="81"/>
                      </a:lnTo>
                      <a:lnTo>
                        <a:pt x="1494" y="81"/>
                      </a:lnTo>
                      <a:lnTo>
                        <a:pt x="1490" y="82"/>
                      </a:lnTo>
                      <a:lnTo>
                        <a:pt x="1487" y="85"/>
                      </a:lnTo>
                      <a:lnTo>
                        <a:pt x="1491" y="86"/>
                      </a:lnTo>
                      <a:lnTo>
                        <a:pt x="1495" y="85"/>
                      </a:lnTo>
                      <a:lnTo>
                        <a:pt x="1498" y="83"/>
                      </a:lnTo>
                      <a:lnTo>
                        <a:pt x="1501" y="81"/>
                      </a:lnTo>
                      <a:close/>
                      <a:moveTo>
                        <a:pt x="1170" y="95"/>
                      </a:moveTo>
                      <a:lnTo>
                        <a:pt x="1170" y="95"/>
                      </a:lnTo>
                      <a:lnTo>
                        <a:pt x="1170" y="104"/>
                      </a:lnTo>
                      <a:lnTo>
                        <a:pt x="1174" y="100"/>
                      </a:lnTo>
                      <a:lnTo>
                        <a:pt x="1175" y="99"/>
                      </a:lnTo>
                      <a:lnTo>
                        <a:pt x="1174" y="96"/>
                      </a:lnTo>
                      <a:lnTo>
                        <a:pt x="1170" y="95"/>
                      </a:lnTo>
                      <a:close/>
                      <a:moveTo>
                        <a:pt x="285" y="743"/>
                      </a:moveTo>
                      <a:lnTo>
                        <a:pt x="285" y="743"/>
                      </a:lnTo>
                      <a:lnTo>
                        <a:pt x="280" y="740"/>
                      </a:lnTo>
                      <a:lnTo>
                        <a:pt x="275" y="738"/>
                      </a:lnTo>
                      <a:lnTo>
                        <a:pt x="273" y="741"/>
                      </a:lnTo>
                      <a:lnTo>
                        <a:pt x="270" y="745"/>
                      </a:lnTo>
                      <a:lnTo>
                        <a:pt x="285" y="743"/>
                      </a:lnTo>
                      <a:close/>
                      <a:moveTo>
                        <a:pt x="327" y="101"/>
                      </a:moveTo>
                      <a:lnTo>
                        <a:pt x="327" y="101"/>
                      </a:lnTo>
                      <a:lnTo>
                        <a:pt x="321" y="107"/>
                      </a:lnTo>
                      <a:lnTo>
                        <a:pt x="323" y="108"/>
                      </a:lnTo>
                      <a:lnTo>
                        <a:pt x="325" y="110"/>
                      </a:lnTo>
                      <a:lnTo>
                        <a:pt x="328" y="110"/>
                      </a:lnTo>
                      <a:lnTo>
                        <a:pt x="329" y="108"/>
                      </a:lnTo>
                      <a:lnTo>
                        <a:pt x="328" y="106"/>
                      </a:lnTo>
                      <a:lnTo>
                        <a:pt x="327" y="101"/>
                      </a:lnTo>
                      <a:close/>
                      <a:moveTo>
                        <a:pt x="1347" y="821"/>
                      </a:moveTo>
                      <a:lnTo>
                        <a:pt x="1347" y="821"/>
                      </a:lnTo>
                      <a:lnTo>
                        <a:pt x="1351" y="809"/>
                      </a:lnTo>
                      <a:lnTo>
                        <a:pt x="1346" y="812"/>
                      </a:lnTo>
                      <a:lnTo>
                        <a:pt x="1343" y="815"/>
                      </a:lnTo>
                      <a:lnTo>
                        <a:pt x="1343" y="817"/>
                      </a:lnTo>
                      <a:lnTo>
                        <a:pt x="1347" y="821"/>
                      </a:lnTo>
                      <a:close/>
                      <a:moveTo>
                        <a:pt x="345" y="180"/>
                      </a:moveTo>
                      <a:lnTo>
                        <a:pt x="345" y="180"/>
                      </a:lnTo>
                      <a:lnTo>
                        <a:pt x="341" y="178"/>
                      </a:lnTo>
                      <a:lnTo>
                        <a:pt x="338" y="178"/>
                      </a:lnTo>
                      <a:lnTo>
                        <a:pt x="335" y="178"/>
                      </a:lnTo>
                      <a:lnTo>
                        <a:pt x="334" y="180"/>
                      </a:lnTo>
                      <a:lnTo>
                        <a:pt x="334" y="182"/>
                      </a:lnTo>
                      <a:lnTo>
                        <a:pt x="335" y="183"/>
                      </a:lnTo>
                      <a:lnTo>
                        <a:pt x="345" y="180"/>
                      </a:lnTo>
                      <a:close/>
                      <a:moveTo>
                        <a:pt x="1830" y="457"/>
                      </a:moveTo>
                      <a:lnTo>
                        <a:pt x="1830" y="457"/>
                      </a:lnTo>
                      <a:lnTo>
                        <a:pt x="1832" y="460"/>
                      </a:lnTo>
                      <a:lnTo>
                        <a:pt x="1834" y="463"/>
                      </a:lnTo>
                      <a:lnTo>
                        <a:pt x="1837" y="464"/>
                      </a:lnTo>
                      <a:lnTo>
                        <a:pt x="1841" y="464"/>
                      </a:lnTo>
                      <a:lnTo>
                        <a:pt x="1840" y="460"/>
                      </a:lnTo>
                      <a:lnTo>
                        <a:pt x="1839" y="457"/>
                      </a:lnTo>
                      <a:lnTo>
                        <a:pt x="1834" y="456"/>
                      </a:lnTo>
                      <a:lnTo>
                        <a:pt x="1830" y="457"/>
                      </a:lnTo>
                      <a:close/>
                      <a:moveTo>
                        <a:pt x="375" y="341"/>
                      </a:moveTo>
                      <a:lnTo>
                        <a:pt x="375" y="341"/>
                      </a:lnTo>
                      <a:lnTo>
                        <a:pt x="372" y="344"/>
                      </a:lnTo>
                      <a:lnTo>
                        <a:pt x="371" y="345"/>
                      </a:lnTo>
                      <a:lnTo>
                        <a:pt x="372" y="348"/>
                      </a:lnTo>
                      <a:lnTo>
                        <a:pt x="375" y="349"/>
                      </a:lnTo>
                      <a:lnTo>
                        <a:pt x="378" y="348"/>
                      </a:lnTo>
                      <a:lnTo>
                        <a:pt x="379" y="345"/>
                      </a:lnTo>
                      <a:lnTo>
                        <a:pt x="378" y="344"/>
                      </a:lnTo>
                      <a:lnTo>
                        <a:pt x="375" y="341"/>
                      </a:lnTo>
                      <a:close/>
                      <a:moveTo>
                        <a:pt x="1592" y="241"/>
                      </a:moveTo>
                      <a:lnTo>
                        <a:pt x="1592" y="241"/>
                      </a:lnTo>
                      <a:lnTo>
                        <a:pt x="1588" y="237"/>
                      </a:lnTo>
                      <a:lnTo>
                        <a:pt x="1585" y="237"/>
                      </a:lnTo>
                      <a:lnTo>
                        <a:pt x="1582" y="239"/>
                      </a:lnTo>
                      <a:lnTo>
                        <a:pt x="1582" y="241"/>
                      </a:lnTo>
                      <a:lnTo>
                        <a:pt x="1582" y="244"/>
                      </a:lnTo>
                      <a:lnTo>
                        <a:pt x="1585" y="245"/>
                      </a:lnTo>
                      <a:lnTo>
                        <a:pt x="1588" y="244"/>
                      </a:lnTo>
                      <a:lnTo>
                        <a:pt x="1591" y="243"/>
                      </a:lnTo>
                      <a:lnTo>
                        <a:pt x="1592" y="241"/>
                      </a:lnTo>
                      <a:close/>
                      <a:moveTo>
                        <a:pt x="419" y="623"/>
                      </a:moveTo>
                      <a:lnTo>
                        <a:pt x="419" y="623"/>
                      </a:lnTo>
                      <a:lnTo>
                        <a:pt x="414" y="628"/>
                      </a:lnTo>
                      <a:lnTo>
                        <a:pt x="415" y="629"/>
                      </a:lnTo>
                      <a:lnTo>
                        <a:pt x="417" y="630"/>
                      </a:lnTo>
                      <a:lnTo>
                        <a:pt x="419" y="630"/>
                      </a:lnTo>
                      <a:lnTo>
                        <a:pt x="422" y="628"/>
                      </a:lnTo>
                      <a:lnTo>
                        <a:pt x="421" y="626"/>
                      </a:lnTo>
                      <a:lnTo>
                        <a:pt x="419" y="623"/>
                      </a:lnTo>
                      <a:close/>
                      <a:moveTo>
                        <a:pt x="414" y="427"/>
                      </a:moveTo>
                      <a:lnTo>
                        <a:pt x="414" y="427"/>
                      </a:lnTo>
                      <a:lnTo>
                        <a:pt x="418" y="428"/>
                      </a:lnTo>
                      <a:lnTo>
                        <a:pt x="419" y="430"/>
                      </a:lnTo>
                      <a:lnTo>
                        <a:pt x="425" y="425"/>
                      </a:lnTo>
                      <a:lnTo>
                        <a:pt x="422" y="423"/>
                      </a:lnTo>
                      <a:lnTo>
                        <a:pt x="421" y="423"/>
                      </a:lnTo>
                      <a:lnTo>
                        <a:pt x="418" y="424"/>
                      </a:lnTo>
                      <a:lnTo>
                        <a:pt x="414" y="427"/>
                      </a:lnTo>
                      <a:close/>
                      <a:moveTo>
                        <a:pt x="1178" y="435"/>
                      </a:moveTo>
                      <a:lnTo>
                        <a:pt x="1178" y="435"/>
                      </a:lnTo>
                      <a:lnTo>
                        <a:pt x="1184" y="439"/>
                      </a:lnTo>
                      <a:lnTo>
                        <a:pt x="1185" y="437"/>
                      </a:lnTo>
                      <a:lnTo>
                        <a:pt x="1187" y="435"/>
                      </a:lnTo>
                      <a:lnTo>
                        <a:pt x="1185" y="432"/>
                      </a:lnTo>
                      <a:lnTo>
                        <a:pt x="1182" y="431"/>
                      </a:lnTo>
                      <a:lnTo>
                        <a:pt x="1178" y="435"/>
                      </a:lnTo>
                      <a:close/>
                      <a:moveTo>
                        <a:pt x="1189" y="1097"/>
                      </a:moveTo>
                      <a:lnTo>
                        <a:pt x="1189" y="1097"/>
                      </a:lnTo>
                      <a:lnTo>
                        <a:pt x="1189" y="1093"/>
                      </a:lnTo>
                      <a:lnTo>
                        <a:pt x="1181" y="1094"/>
                      </a:lnTo>
                      <a:lnTo>
                        <a:pt x="1182" y="1097"/>
                      </a:lnTo>
                      <a:lnTo>
                        <a:pt x="1189" y="1097"/>
                      </a:lnTo>
                      <a:close/>
                      <a:moveTo>
                        <a:pt x="1239" y="643"/>
                      </a:moveTo>
                      <a:lnTo>
                        <a:pt x="1239" y="643"/>
                      </a:lnTo>
                      <a:lnTo>
                        <a:pt x="1235" y="646"/>
                      </a:lnTo>
                      <a:lnTo>
                        <a:pt x="1234" y="647"/>
                      </a:lnTo>
                      <a:lnTo>
                        <a:pt x="1235" y="650"/>
                      </a:lnTo>
                      <a:lnTo>
                        <a:pt x="1238" y="651"/>
                      </a:lnTo>
                      <a:lnTo>
                        <a:pt x="1239" y="650"/>
                      </a:lnTo>
                      <a:lnTo>
                        <a:pt x="1242" y="647"/>
                      </a:lnTo>
                      <a:lnTo>
                        <a:pt x="1241" y="646"/>
                      </a:lnTo>
                      <a:lnTo>
                        <a:pt x="1239" y="643"/>
                      </a:lnTo>
                      <a:close/>
                      <a:moveTo>
                        <a:pt x="490" y="916"/>
                      </a:moveTo>
                      <a:lnTo>
                        <a:pt x="490" y="916"/>
                      </a:lnTo>
                      <a:lnTo>
                        <a:pt x="486" y="913"/>
                      </a:lnTo>
                      <a:lnTo>
                        <a:pt x="482" y="921"/>
                      </a:lnTo>
                      <a:lnTo>
                        <a:pt x="482" y="923"/>
                      </a:lnTo>
                      <a:lnTo>
                        <a:pt x="486" y="923"/>
                      </a:lnTo>
                      <a:lnTo>
                        <a:pt x="489" y="923"/>
                      </a:lnTo>
                      <a:lnTo>
                        <a:pt x="490" y="920"/>
                      </a:lnTo>
                      <a:lnTo>
                        <a:pt x="490" y="916"/>
                      </a:lnTo>
                      <a:close/>
                      <a:moveTo>
                        <a:pt x="1469" y="812"/>
                      </a:moveTo>
                      <a:lnTo>
                        <a:pt x="1469" y="812"/>
                      </a:lnTo>
                      <a:lnTo>
                        <a:pt x="1468" y="816"/>
                      </a:lnTo>
                      <a:lnTo>
                        <a:pt x="1469" y="817"/>
                      </a:lnTo>
                      <a:lnTo>
                        <a:pt x="1472" y="819"/>
                      </a:lnTo>
                      <a:lnTo>
                        <a:pt x="1474" y="819"/>
                      </a:lnTo>
                      <a:lnTo>
                        <a:pt x="1479" y="816"/>
                      </a:lnTo>
                      <a:lnTo>
                        <a:pt x="1469" y="812"/>
                      </a:lnTo>
                      <a:close/>
                      <a:moveTo>
                        <a:pt x="526" y="1046"/>
                      </a:moveTo>
                      <a:lnTo>
                        <a:pt x="526" y="1046"/>
                      </a:lnTo>
                      <a:lnTo>
                        <a:pt x="523" y="1043"/>
                      </a:lnTo>
                      <a:lnTo>
                        <a:pt x="521" y="1042"/>
                      </a:lnTo>
                      <a:lnTo>
                        <a:pt x="518" y="1043"/>
                      </a:lnTo>
                      <a:lnTo>
                        <a:pt x="515" y="1046"/>
                      </a:lnTo>
                      <a:lnTo>
                        <a:pt x="518" y="1047"/>
                      </a:lnTo>
                      <a:lnTo>
                        <a:pt x="519" y="1049"/>
                      </a:lnTo>
                      <a:lnTo>
                        <a:pt x="522" y="1047"/>
                      </a:lnTo>
                      <a:lnTo>
                        <a:pt x="526" y="1046"/>
                      </a:lnTo>
                      <a:close/>
                      <a:moveTo>
                        <a:pt x="536" y="935"/>
                      </a:moveTo>
                      <a:lnTo>
                        <a:pt x="536" y="935"/>
                      </a:lnTo>
                      <a:lnTo>
                        <a:pt x="533" y="938"/>
                      </a:lnTo>
                      <a:lnTo>
                        <a:pt x="532" y="939"/>
                      </a:lnTo>
                      <a:lnTo>
                        <a:pt x="533" y="942"/>
                      </a:lnTo>
                      <a:lnTo>
                        <a:pt x="536" y="943"/>
                      </a:lnTo>
                      <a:lnTo>
                        <a:pt x="537" y="942"/>
                      </a:lnTo>
                      <a:lnTo>
                        <a:pt x="539" y="941"/>
                      </a:lnTo>
                      <a:lnTo>
                        <a:pt x="537" y="939"/>
                      </a:lnTo>
                      <a:lnTo>
                        <a:pt x="536" y="935"/>
                      </a:lnTo>
                      <a:close/>
                      <a:moveTo>
                        <a:pt x="1094" y="722"/>
                      </a:moveTo>
                      <a:lnTo>
                        <a:pt x="1094" y="722"/>
                      </a:lnTo>
                      <a:lnTo>
                        <a:pt x="1090" y="725"/>
                      </a:lnTo>
                      <a:lnTo>
                        <a:pt x="1088" y="726"/>
                      </a:lnTo>
                      <a:lnTo>
                        <a:pt x="1088" y="729"/>
                      </a:lnTo>
                      <a:lnTo>
                        <a:pt x="1091" y="730"/>
                      </a:lnTo>
                      <a:lnTo>
                        <a:pt x="1094" y="730"/>
                      </a:lnTo>
                      <a:lnTo>
                        <a:pt x="1095" y="729"/>
                      </a:lnTo>
                      <a:lnTo>
                        <a:pt x="1095" y="726"/>
                      </a:lnTo>
                      <a:lnTo>
                        <a:pt x="1094" y="722"/>
                      </a:lnTo>
                      <a:close/>
                      <a:moveTo>
                        <a:pt x="566" y="402"/>
                      </a:moveTo>
                      <a:lnTo>
                        <a:pt x="566" y="402"/>
                      </a:lnTo>
                      <a:lnTo>
                        <a:pt x="559" y="410"/>
                      </a:lnTo>
                      <a:lnTo>
                        <a:pt x="565" y="410"/>
                      </a:lnTo>
                      <a:lnTo>
                        <a:pt x="568" y="409"/>
                      </a:lnTo>
                      <a:lnTo>
                        <a:pt x="568" y="406"/>
                      </a:lnTo>
                      <a:lnTo>
                        <a:pt x="566" y="402"/>
                      </a:lnTo>
                      <a:close/>
                      <a:moveTo>
                        <a:pt x="569" y="366"/>
                      </a:moveTo>
                      <a:lnTo>
                        <a:pt x="569" y="366"/>
                      </a:lnTo>
                      <a:lnTo>
                        <a:pt x="568" y="376"/>
                      </a:lnTo>
                      <a:lnTo>
                        <a:pt x="572" y="376"/>
                      </a:lnTo>
                      <a:lnTo>
                        <a:pt x="573" y="374"/>
                      </a:lnTo>
                      <a:lnTo>
                        <a:pt x="575" y="371"/>
                      </a:lnTo>
                      <a:lnTo>
                        <a:pt x="573" y="369"/>
                      </a:lnTo>
                      <a:lnTo>
                        <a:pt x="569" y="366"/>
                      </a:lnTo>
                      <a:close/>
                      <a:moveTo>
                        <a:pt x="586" y="219"/>
                      </a:moveTo>
                      <a:lnTo>
                        <a:pt x="586" y="219"/>
                      </a:lnTo>
                      <a:lnTo>
                        <a:pt x="581" y="222"/>
                      </a:lnTo>
                      <a:lnTo>
                        <a:pt x="580" y="225"/>
                      </a:lnTo>
                      <a:lnTo>
                        <a:pt x="581" y="227"/>
                      </a:lnTo>
                      <a:lnTo>
                        <a:pt x="584" y="229"/>
                      </a:lnTo>
                      <a:lnTo>
                        <a:pt x="587" y="227"/>
                      </a:lnTo>
                      <a:lnTo>
                        <a:pt x="590" y="226"/>
                      </a:lnTo>
                      <a:lnTo>
                        <a:pt x="586" y="219"/>
                      </a:lnTo>
                      <a:close/>
                      <a:moveTo>
                        <a:pt x="1894" y="1035"/>
                      </a:moveTo>
                      <a:lnTo>
                        <a:pt x="1894" y="1035"/>
                      </a:lnTo>
                      <a:lnTo>
                        <a:pt x="1890" y="1035"/>
                      </a:lnTo>
                      <a:lnTo>
                        <a:pt x="1890" y="1037"/>
                      </a:lnTo>
                      <a:lnTo>
                        <a:pt x="1890" y="1040"/>
                      </a:lnTo>
                      <a:lnTo>
                        <a:pt x="1891" y="1042"/>
                      </a:lnTo>
                      <a:lnTo>
                        <a:pt x="1897" y="1044"/>
                      </a:lnTo>
                      <a:lnTo>
                        <a:pt x="1894" y="1035"/>
                      </a:lnTo>
                      <a:close/>
                      <a:moveTo>
                        <a:pt x="1324" y="647"/>
                      </a:moveTo>
                      <a:lnTo>
                        <a:pt x="1324" y="647"/>
                      </a:lnTo>
                      <a:lnTo>
                        <a:pt x="1328" y="650"/>
                      </a:lnTo>
                      <a:lnTo>
                        <a:pt x="1336" y="646"/>
                      </a:lnTo>
                      <a:lnTo>
                        <a:pt x="1333" y="641"/>
                      </a:lnTo>
                      <a:lnTo>
                        <a:pt x="1324" y="647"/>
                      </a:lnTo>
                      <a:close/>
                      <a:moveTo>
                        <a:pt x="1468" y="1015"/>
                      </a:moveTo>
                      <a:lnTo>
                        <a:pt x="1468" y="1015"/>
                      </a:lnTo>
                      <a:lnTo>
                        <a:pt x="1465" y="1013"/>
                      </a:lnTo>
                      <a:lnTo>
                        <a:pt x="1461" y="1011"/>
                      </a:lnTo>
                      <a:lnTo>
                        <a:pt x="1458" y="1013"/>
                      </a:lnTo>
                      <a:lnTo>
                        <a:pt x="1454" y="1015"/>
                      </a:lnTo>
                      <a:lnTo>
                        <a:pt x="1468" y="1015"/>
                      </a:lnTo>
                      <a:close/>
                      <a:moveTo>
                        <a:pt x="1094" y="193"/>
                      </a:moveTo>
                      <a:lnTo>
                        <a:pt x="1094" y="193"/>
                      </a:lnTo>
                      <a:lnTo>
                        <a:pt x="1095" y="189"/>
                      </a:lnTo>
                      <a:lnTo>
                        <a:pt x="1095" y="186"/>
                      </a:lnTo>
                      <a:lnTo>
                        <a:pt x="1092" y="185"/>
                      </a:lnTo>
                      <a:lnTo>
                        <a:pt x="1088" y="183"/>
                      </a:lnTo>
                      <a:lnTo>
                        <a:pt x="1084" y="186"/>
                      </a:lnTo>
                      <a:lnTo>
                        <a:pt x="1094" y="193"/>
                      </a:lnTo>
                      <a:close/>
                      <a:moveTo>
                        <a:pt x="1689" y="341"/>
                      </a:moveTo>
                      <a:lnTo>
                        <a:pt x="1689" y="341"/>
                      </a:lnTo>
                      <a:lnTo>
                        <a:pt x="1686" y="344"/>
                      </a:lnTo>
                      <a:lnTo>
                        <a:pt x="1684" y="345"/>
                      </a:lnTo>
                      <a:lnTo>
                        <a:pt x="1685" y="348"/>
                      </a:lnTo>
                      <a:lnTo>
                        <a:pt x="1686" y="349"/>
                      </a:lnTo>
                      <a:lnTo>
                        <a:pt x="1689" y="347"/>
                      </a:lnTo>
                      <a:lnTo>
                        <a:pt x="1692" y="345"/>
                      </a:lnTo>
                      <a:lnTo>
                        <a:pt x="1690" y="344"/>
                      </a:lnTo>
                      <a:lnTo>
                        <a:pt x="1689" y="341"/>
                      </a:lnTo>
                      <a:close/>
                      <a:moveTo>
                        <a:pt x="1738" y="115"/>
                      </a:moveTo>
                      <a:lnTo>
                        <a:pt x="1738" y="115"/>
                      </a:lnTo>
                      <a:lnTo>
                        <a:pt x="1732" y="117"/>
                      </a:lnTo>
                      <a:lnTo>
                        <a:pt x="1731" y="119"/>
                      </a:lnTo>
                      <a:lnTo>
                        <a:pt x="1732" y="122"/>
                      </a:lnTo>
                      <a:lnTo>
                        <a:pt x="1736" y="125"/>
                      </a:lnTo>
                      <a:lnTo>
                        <a:pt x="1738" y="115"/>
                      </a:lnTo>
                      <a:close/>
                      <a:moveTo>
                        <a:pt x="1360" y="752"/>
                      </a:moveTo>
                      <a:lnTo>
                        <a:pt x="1360" y="752"/>
                      </a:lnTo>
                      <a:lnTo>
                        <a:pt x="1349" y="759"/>
                      </a:lnTo>
                      <a:lnTo>
                        <a:pt x="1354" y="761"/>
                      </a:lnTo>
                      <a:lnTo>
                        <a:pt x="1357" y="759"/>
                      </a:lnTo>
                      <a:lnTo>
                        <a:pt x="1360" y="758"/>
                      </a:lnTo>
                      <a:lnTo>
                        <a:pt x="1360" y="752"/>
                      </a:lnTo>
                      <a:close/>
                      <a:moveTo>
                        <a:pt x="1434" y="245"/>
                      </a:moveTo>
                      <a:lnTo>
                        <a:pt x="1434" y="245"/>
                      </a:lnTo>
                      <a:lnTo>
                        <a:pt x="1433" y="250"/>
                      </a:lnTo>
                      <a:lnTo>
                        <a:pt x="1434" y="252"/>
                      </a:lnTo>
                      <a:lnTo>
                        <a:pt x="1436" y="255"/>
                      </a:lnTo>
                      <a:lnTo>
                        <a:pt x="1440" y="258"/>
                      </a:lnTo>
                      <a:lnTo>
                        <a:pt x="1441" y="254"/>
                      </a:lnTo>
                      <a:lnTo>
                        <a:pt x="1441" y="250"/>
                      </a:lnTo>
                      <a:lnTo>
                        <a:pt x="1438" y="248"/>
                      </a:lnTo>
                      <a:lnTo>
                        <a:pt x="1434" y="245"/>
                      </a:lnTo>
                      <a:close/>
                      <a:moveTo>
                        <a:pt x="969" y="488"/>
                      </a:moveTo>
                      <a:lnTo>
                        <a:pt x="969" y="488"/>
                      </a:lnTo>
                      <a:lnTo>
                        <a:pt x="965" y="491"/>
                      </a:lnTo>
                      <a:lnTo>
                        <a:pt x="964" y="493"/>
                      </a:lnTo>
                      <a:lnTo>
                        <a:pt x="965" y="495"/>
                      </a:lnTo>
                      <a:lnTo>
                        <a:pt x="968" y="497"/>
                      </a:lnTo>
                      <a:lnTo>
                        <a:pt x="971" y="496"/>
                      </a:lnTo>
                      <a:lnTo>
                        <a:pt x="972" y="493"/>
                      </a:lnTo>
                      <a:lnTo>
                        <a:pt x="971" y="491"/>
                      </a:lnTo>
                      <a:lnTo>
                        <a:pt x="969" y="488"/>
                      </a:lnTo>
                      <a:close/>
                      <a:moveTo>
                        <a:pt x="1054" y="416"/>
                      </a:moveTo>
                      <a:lnTo>
                        <a:pt x="1054" y="416"/>
                      </a:lnTo>
                      <a:lnTo>
                        <a:pt x="1051" y="419"/>
                      </a:lnTo>
                      <a:lnTo>
                        <a:pt x="1049" y="420"/>
                      </a:lnTo>
                      <a:lnTo>
                        <a:pt x="1051" y="423"/>
                      </a:lnTo>
                      <a:lnTo>
                        <a:pt x="1052" y="424"/>
                      </a:lnTo>
                      <a:lnTo>
                        <a:pt x="1055" y="423"/>
                      </a:lnTo>
                      <a:lnTo>
                        <a:pt x="1058" y="420"/>
                      </a:lnTo>
                      <a:lnTo>
                        <a:pt x="1056" y="419"/>
                      </a:lnTo>
                      <a:lnTo>
                        <a:pt x="1054" y="416"/>
                      </a:lnTo>
                      <a:close/>
                      <a:moveTo>
                        <a:pt x="953" y="720"/>
                      </a:moveTo>
                      <a:lnTo>
                        <a:pt x="953" y="720"/>
                      </a:lnTo>
                      <a:lnTo>
                        <a:pt x="954" y="723"/>
                      </a:lnTo>
                      <a:lnTo>
                        <a:pt x="965" y="719"/>
                      </a:lnTo>
                      <a:lnTo>
                        <a:pt x="964" y="716"/>
                      </a:lnTo>
                      <a:lnTo>
                        <a:pt x="953" y="720"/>
                      </a:lnTo>
                      <a:close/>
                      <a:moveTo>
                        <a:pt x="1040" y="161"/>
                      </a:moveTo>
                      <a:lnTo>
                        <a:pt x="1040" y="161"/>
                      </a:lnTo>
                      <a:lnTo>
                        <a:pt x="1054" y="161"/>
                      </a:lnTo>
                      <a:lnTo>
                        <a:pt x="1049" y="157"/>
                      </a:lnTo>
                      <a:lnTo>
                        <a:pt x="1045" y="157"/>
                      </a:lnTo>
                      <a:lnTo>
                        <a:pt x="1043" y="158"/>
                      </a:lnTo>
                      <a:lnTo>
                        <a:pt x="1040" y="161"/>
                      </a:lnTo>
                      <a:close/>
                      <a:moveTo>
                        <a:pt x="1094" y="265"/>
                      </a:moveTo>
                      <a:lnTo>
                        <a:pt x="1094" y="265"/>
                      </a:lnTo>
                      <a:lnTo>
                        <a:pt x="1090" y="261"/>
                      </a:lnTo>
                      <a:lnTo>
                        <a:pt x="1087" y="261"/>
                      </a:lnTo>
                      <a:lnTo>
                        <a:pt x="1084" y="261"/>
                      </a:lnTo>
                      <a:lnTo>
                        <a:pt x="1081" y="265"/>
                      </a:lnTo>
                      <a:lnTo>
                        <a:pt x="1094" y="265"/>
                      </a:lnTo>
                      <a:close/>
                      <a:moveTo>
                        <a:pt x="1585" y="697"/>
                      </a:moveTo>
                      <a:lnTo>
                        <a:pt x="1585" y="697"/>
                      </a:lnTo>
                      <a:lnTo>
                        <a:pt x="1582" y="707"/>
                      </a:lnTo>
                      <a:lnTo>
                        <a:pt x="1587" y="704"/>
                      </a:lnTo>
                      <a:lnTo>
                        <a:pt x="1589" y="702"/>
                      </a:lnTo>
                      <a:lnTo>
                        <a:pt x="1588" y="700"/>
                      </a:lnTo>
                      <a:lnTo>
                        <a:pt x="1585" y="697"/>
                      </a:lnTo>
                      <a:close/>
                      <a:moveTo>
                        <a:pt x="907" y="74"/>
                      </a:moveTo>
                      <a:lnTo>
                        <a:pt x="907" y="74"/>
                      </a:lnTo>
                      <a:lnTo>
                        <a:pt x="911" y="74"/>
                      </a:lnTo>
                      <a:lnTo>
                        <a:pt x="912" y="61"/>
                      </a:lnTo>
                      <a:lnTo>
                        <a:pt x="908" y="64"/>
                      </a:lnTo>
                      <a:lnTo>
                        <a:pt x="905" y="67"/>
                      </a:lnTo>
                      <a:lnTo>
                        <a:pt x="905" y="71"/>
                      </a:lnTo>
                      <a:lnTo>
                        <a:pt x="907" y="74"/>
                      </a:lnTo>
                      <a:close/>
                      <a:moveTo>
                        <a:pt x="907" y="345"/>
                      </a:moveTo>
                      <a:lnTo>
                        <a:pt x="907" y="345"/>
                      </a:lnTo>
                      <a:lnTo>
                        <a:pt x="901" y="344"/>
                      </a:lnTo>
                      <a:lnTo>
                        <a:pt x="899" y="344"/>
                      </a:lnTo>
                      <a:lnTo>
                        <a:pt x="897" y="345"/>
                      </a:lnTo>
                      <a:lnTo>
                        <a:pt x="896" y="349"/>
                      </a:lnTo>
                      <a:lnTo>
                        <a:pt x="897" y="352"/>
                      </a:lnTo>
                      <a:lnTo>
                        <a:pt x="907" y="345"/>
                      </a:lnTo>
                      <a:close/>
                      <a:moveTo>
                        <a:pt x="1437" y="862"/>
                      </a:moveTo>
                      <a:lnTo>
                        <a:pt x="1437" y="862"/>
                      </a:lnTo>
                      <a:lnTo>
                        <a:pt x="1441" y="860"/>
                      </a:lnTo>
                      <a:lnTo>
                        <a:pt x="1444" y="857"/>
                      </a:lnTo>
                      <a:lnTo>
                        <a:pt x="1445" y="855"/>
                      </a:lnTo>
                      <a:lnTo>
                        <a:pt x="1445" y="849"/>
                      </a:lnTo>
                      <a:lnTo>
                        <a:pt x="1437" y="862"/>
                      </a:lnTo>
                      <a:close/>
                      <a:moveTo>
                        <a:pt x="930" y="122"/>
                      </a:moveTo>
                      <a:lnTo>
                        <a:pt x="930" y="122"/>
                      </a:lnTo>
                      <a:lnTo>
                        <a:pt x="928" y="121"/>
                      </a:lnTo>
                      <a:lnTo>
                        <a:pt x="918" y="132"/>
                      </a:lnTo>
                      <a:lnTo>
                        <a:pt x="925" y="131"/>
                      </a:lnTo>
                      <a:lnTo>
                        <a:pt x="928" y="129"/>
                      </a:lnTo>
                      <a:lnTo>
                        <a:pt x="929" y="126"/>
                      </a:lnTo>
                      <a:lnTo>
                        <a:pt x="930" y="122"/>
                      </a:lnTo>
                      <a:close/>
                      <a:moveTo>
                        <a:pt x="1022" y="848"/>
                      </a:moveTo>
                      <a:lnTo>
                        <a:pt x="1022" y="848"/>
                      </a:lnTo>
                      <a:lnTo>
                        <a:pt x="1025" y="851"/>
                      </a:lnTo>
                      <a:lnTo>
                        <a:pt x="1029" y="851"/>
                      </a:lnTo>
                      <a:lnTo>
                        <a:pt x="1031" y="851"/>
                      </a:lnTo>
                      <a:lnTo>
                        <a:pt x="1036" y="848"/>
                      </a:lnTo>
                      <a:lnTo>
                        <a:pt x="1022" y="848"/>
                      </a:lnTo>
                      <a:close/>
                      <a:moveTo>
                        <a:pt x="1025" y="695"/>
                      </a:moveTo>
                      <a:lnTo>
                        <a:pt x="1025" y="695"/>
                      </a:lnTo>
                      <a:lnTo>
                        <a:pt x="1020" y="700"/>
                      </a:lnTo>
                      <a:lnTo>
                        <a:pt x="1019" y="705"/>
                      </a:lnTo>
                      <a:lnTo>
                        <a:pt x="1022" y="707"/>
                      </a:lnTo>
                      <a:lnTo>
                        <a:pt x="1026" y="701"/>
                      </a:lnTo>
                      <a:lnTo>
                        <a:pt x="1026" y="698"/>
                      </a:lnTo>
                      <a:lnTo>
                        <a:pt x="1025" y="695"/>
                      </a:lnTo>
                      <a:close/>
                      <a:moveTo>
                        <a:pt x="998" y="773"/>
                      </a:moveTo>
                      <a:lnTo>
                        <a:pt x="998" y="773"/>
                      </a:lnTo>
                      <a:lnTo>
                        <a:pt x="995" y="774"/>
                      </a:lnTo>
                      <a:lnTo>
                        <a:pt x="993" y="777"/>
                      </a:lnTo>
                      <a:lnTo>
                        <a:pt x="994" y="779"/>
                      </a:lnTo>
                      <a:lnTo>
                        <a:pt x="995" y="781"/>
                      </a:lnTo>
                      <a:lnTo>
                        <a:pt x="1001" y="777"/>
                      </a:lnTo>
                      <a:lnTo>
                        <a:pt x="998" y="773"/>
                      </a:lnTo>
                      <a:close/>
                      <a:moveTo>
                        <a:pt x="707" y="601"/>
                      </a:moveTo>
                      <a:lnTo>
                        <a:pt x="707" y="601"/>
                      </a:lnTo>
                      <a:lnTo>
                        <a:pt x="705" y="603"/>
                      </a:lnTo>
                      <a:lnTo>
                        <a:pt x="701" y="608"/>
                      </a:lnTo>
                      <a:lnTo>
                        <a:pt x="705" y="611"/>
                      </a:lnTo>
                      <a:lnTo>
                        <a:pt x="707" y="608"/>
                      </a:lnTo>
                      <a:lnTo>
                        <a:pt x="709" y="605"/>
                      </a:lnTo>
                      <a:lnTo>
                        <a:pt x="709" y="604"/>
                      </a:lnTo>
                      <a:lnTo>
                        <a:pt x="707" y="601"/>
                      </a:lnTo>
                      <a:close/>
                      <a:moveTo>
                        <a:pt x="1693" y="96"/>
                      </a:moveTo>
                      <a:lnTo>
                        <a:pt x="1693" y="96"/>
                      </a:lnTo>
                      <a:lnTo>
                        <a:pt x="1689" y="95"/>
                      </a:lnTo>
                      <a:lnTo>
                        <a:pt x="1686" y="96"/>
                      </a:lnTo>
                      <a:lnTo>
                        <a:pt x="1686" y="99"/>
                      </a:lnTo>
                      <a:lnTo>
                        <a:pt x="1686" y="103"/>
                      </a:lnTo>
                      <a:lnTo>
                        <a:pt x="1690" y="106"/>
                      </a:lnTo>
                      <a:lnTo>
                        <a:pt x="1693" y="96"/>
                      </a:lnTo>
                      <a:close/>
                      <a:moveTo>
                        <a:pt x="684" y="593"/>
                      </a:moveTo>
                      <a:lnTo>
                        <a:pt x="684" y="593"/>
                      </a:lnTo>
                      <a:lnTo>
                        <a:pt x="683" y="597"/>
                      </a:lnTo>
                      <a:lnTo>
                        <a:pt x="691" y="597"/>
                      </a:lnTo>
                      <a:lnTo>
                        <a:pt x="692" y="593"/>
                      </a:lnTo>
                      <a:lnTo>
                        <a:pt x="684" y="593"/>
                      </a:lnTo>
                      <a:close/>
                      <a:moveTo>
                        <a:pt x="1329" y="972"/>
                      </a:moveTo>
                      <a:lnTo>
                        <a:pt x="1329" y="972"/>
                      </a:lnTo>
                      <a:lnTo>
                        <a:pt x="1331" y="968"/>
                      </a:lnTo>
                      <a:lnTo>
                        <a:pt x="1331" y="965"/>
                      </a:lnTo>
                      <a:lnTo>
                        <a:pt x="1328" y="964"/>
                      </a:lnTo>
                      <a:lnTo>
                        <a:pt x="1322" y="963"/>
                      </a:lnTo>
                      <a:lnTo>
                        <a:pt x="1329" y="972"/>
                      </a:lnTo>
                      <a:close/>
                      <a:moveTo>
                        <a:pt x="1447" y="92"/>
                      </a:moveTo>
                      <a:lnTo>
                        <a:pt x="1447" y="92"/>
                      </a:lnTo>
                      <a:lnTo>
                        <a:pt x="1452" y="90"/>
                      </a:lnTo>
                      <a:lnTo>
                        <a:pt x="1454" y="88"/>
                      </a:lnTo>
                      <a:lnTo>
                        <a:pt x="1454" y="85"/>
                      </a:lnTo>
                      <a:lnTo>
                        <a:pt x="1451" y="82"/>
                      </a:lnTo>
                      <a:lnTo>
                        <a:pt x="1447" y="92"/>
                      </a:lnTo>
                      <a:close/>
                      <a:moveTo>
                        <a:pt x="648" y="218"/>
                      </a:moveTo>
                      <a:lnTo>
                        <a:pt x="648" y="218"/>
                      </a:lnTo>
                      <a:lnTo>
                        <a:pt x="645" y="212"/>
                      </a:lnTo>
                      <a:lnTo>
                        <a:pt x="642" y="209"/>
                      </a:lnTo>
                      <a:lnTo>
                        <a:pt x="640" y="211"/>
                      </a:lnTo>
                      <a:lnTo>
                        <a:pt x="635" y="214"/>
                      </a:lnTo>
                      <a:lnTo>
                        <a:pt x="648" y="218"/>
                      </a:lnTo>
                      <a:close/>
                      <a:moveTo>
                        <a:pt x="637" y="734"/>
                      </a:moveTo>
                      <a:lnTo>
                        <a:pt x="637" y="734"/>
                      </a:lnTo>
                      <a:lnTo>
                        <a:pt x="640" y="738"/>
                      </a:lnTo>
                      <a:lnTo>
                        <a:pt x="641" y="740"/>
                      </a:lnTo>
                      <a:lnTo>
                        <a:pt x="644" y="740"/>
                      </a:lnTo>
                      <a:lnTo>
                        <a:pt x="649" y="738"/>
                      </a:lnTo>
                      <a:lnTo>
                        <a:pt x="637" y="734"/>
                      </a:lnTo>
                      <a:close/>
                      <a:moveTo>
                        <a:pt x="1119" y="1021"/>
                      </a:moveTo>
                      <a:lnTo>
                        <a:pt x="1119" y="1021"/>
                      </a:lnTo>
                      <a:lnTo>
                        <a:pt x="1116" y="1024"/>
                      </a:lnTo>
                      <a:lnTo>
                        <a:pt x="1113" y="1025"/>
                      </a:lnTo>
                      <a:lnTo>
                        <a:pt x="1115" y="1026"/>
                      </a:lnTo>
                      <a:lnTo>
                        <a:pt x="1116" y="1029"/>
                      </a:lnTo>
                      <a:lnTo>
                        <a:pt x="1119" y="1026"/>
                      </a:lnTo>
                      <a:lnTo>
                        <a:pt x="1121" y="1025"/>
                      </a:lnTo>
                      <a:lnTo>
                        <a:pt x="1120" y="1024"/>
                      </a:lnTo>
                      <a:lnTo>
                        <a:pt x="1119" y="1021"/>
                      </a:lnTo>
                      <a:close/>
                      <a:moveTo>
                        <a:pt x="1105" y="784"/>
                      </a:moveTo>
                      <a:lnTo>
                        <a:pt x="1105" y="784"/>
                      </a:lnTo>
                      <a:lnTo>
                        <a:pt x="1101" y="784"/>
                      </a:lnTo>
                      <a:lnTo>
                        <a:pt x="1103" y="795"/>
                      </a:lnTo>
                      <a:lnTo>
                        <a:pt x="1106" y="791"/>
                      </a:lnTo>
                      <a:lnTo>
                        <a:pt x="1108" y="788"/>
                      </a:lnTo>
                      <a:lnTo>
                        <a:pt x="1108" y="785"/>
                      </a:lnTo>
                      <a:lnTo>
                        <a:pt x="1105" y="784"/>
                      </a:lnTo>
                      <a:close/>
                      <a:moveTo>
                        <a:pt x="425" y="856"/>
                      </a:moveTo>
                      <a:lnTo>
                        <a:pt x="425" y="856"/>
                      </a:lnTo>
                      <a:lnTo>
                        <a:pt x="421" y="862"/>
                      </a:lnTo>
                      <a:lnTo>
                        <a:pt x="422" y="863"/>
                      </a:lnTo>
                      <a:lnTo>
                        <a:pt x="425" y="864"/>
                      </a:lnTo>
                      <a:lnTo>
                        <a:pt x="426" y="863"/>
                      </a:lnTo>
                      <a:lnTo>
                        <a:pt x="428" y="860"/>
                      </a:lnTo>
                      <a:lnTo>
                        <a:pt x="428" y="859"/>
                      </a:lnTo>
                      <a:lnTo>
                        <a:pt x="425" y="856"/>
                      </a:lnTo>
                      <a:close/>
                      <a:moveTo>
                        <a:pt x="105" y="399"/>
                      </a:moveTo>
                      <a:lnTo>
                        <a:pt x="105" y="399"/>
                      </a:lnTo>
                      <a:lnTo>
                        <a:pt x="101" y="396"/>
                      </a:lnTo>
                      <a:lnTo>
                        <a:pt x="98" y="395"/>
                      </a:lnTo>
                      <a:lnTo>
                        <a:pt x="97" y="396"/>
                      </a:lnTo>
                      <a:lnTo>
                        <a:pt x="93" y="399"/>
                      </a:lnTo>
                      <a:lnTo>
                        <a:pt x="105" y="399"/>
                      </a:lnTo>
                      <a:close/>
                      <a:moveTo>
                        <a:pt x="1157" y="910"/>
                      </a:moveTo>
                      <a:lnTo>
                        <a:pt x="1157" y="910"/>
                      </a:lnTo>
                      <a:lnTo>
                        <a:pt x="1155" y="909"/>
                      </a:lnTo>
                      <a:lnTo>
                        <a:pt x="1153" y="911"/>
                      </a:lnTo>
                      <a:lnTo>
                        <a:pt x="1152" y="914"/>
                      </a:lnTo>
                      <a:lnTo>
                        <a:pt x="1155" y="921"/>
                      </a:lnTo>
                      <a:lnTo>
                        <a:pt x="1157" y="910"/>
                      </a:lnTo>
                      <a:close/>
                      <a:moveTo>
                        <a:pt x="1504" y="208"/>
                      </a:moveTo>
                      <a:lnTo>
                        <a:pt x="1504" y="208"/>
                      </a:lnTo>
                      <a:lnTo>
                        <a:pt x="1501" y="205"/>
                      </a:lnTo>
                      <a:lnTo>
                        <a:pt x="1498" y="205"/>
                      </a:lnTo>
                      <a:lnTo>
                        <a:pt x="1494" y="209"/>
                      </a:lnTo>
                      <a:lnTo>
                        <a:pt x="1497" y="211"/>
                      </a:lnTo>
                      <a:lnTo>
                        <a:pt x="1498" y="211"/>
                      </a:lnTo>
                      <a:lnTo>
                        <a:pt x="1501" y="209"/>
                      </a:lnTo>
                      <a:lnTo>
                        <a:pt x="1504" y="208"/>
                      </a:lnTo>
                      <a:close/>
                      <a:moveTo>
                        <a:pt x="1715" y="478"/>
                      </a:moveTo>
                      <a:lnTo>
                        <a:pt x="1715" y="478"/>
                      </a:lnTo>
                      <a:lnTo>
                        <a:pt x="1718" y="479"/>
                      </a:lnTo>
                      <a:lnTo>
                        <a:pt x="1720" y="481"/>
                      </a:lnTo>
                      <a:lnTo>
                        <a:pt x="1722" y="479"/>
                      </a:lnTo>
                      <a:lnTo>
                        <a:pt x="1724" y="478"/>
                      </a:lnTo>
                      <a:lnTo>
                        <a:pt x="1722" y="477"/>
                      </a:lnTo>
                      <a:lnTo>
                        <a:pt x="1721" y="474"/>
                      </a:lnTo>
                      <a:lnTo>
                        <a:pt x="1715" y="478"/>
                      </a:lnTo>
                      <a:close/>
                      <a:moveTo>
                        <a:pt x="1436" y="841"/>
                      </a:moveTo>
                      <a:lnTo>
                        <a:pt x="1436" y="841"/>
                      </a:lnTo>
                      <a:lnTo>
                        <a:pt x="1430" y="845"/>
                      </a:lnTo>
                      <a:lnTo>
                        <a:pt x="1430" y="846"/>
                      </a:lnTo>
                      <a:lnTo>
                        <a:pt x="1432" y="848"/>
                      </a:lnTo>
                      <a:lnTo>
                        <a:pt x="1436" y="848"/>
                      </a:lnTo>
                      <a:lnTo>
                        <a:pt x="1437" y="845"/>
                      </a:lnTo>
                      <a:lnTo>
                        <a:pt x="1437" y="844"/>
                      </a:lnTo>
                      <a:lnTo>
                        <a:pt x="1436" y="841"/>
                      </a:lnTo>
                      <a:close/>
                      <a:moveTo>
                        <a:pt x="1163" y="427"/>
                      </a:moveTo>
                      <a:lnTo>
                        <a:pt x="1163" y="427"/>
                      </a:lnTo>
                      <a:lnTo>
                        <a:pt x="1160" y="430"/>
                      </a:lnTo>
                      <a:lnTo>
                        <a:pt x="1157" y="432"/>
                      </a:lnTo>
                      <a:lnTo>
                        <a:pt x="1159" y="434"/>
                      </a:lnTo>
                      <a:lnTo>
                        <a:pt x="1160" y="437"/>
                      </a:lnTo>
                      <a:lnTo>
                        <a:pt x="1166" y="432"/>
                      </a:lnTo>
                      <a:lnTo>
                        <a:pt x="1164" y="431"/>
                      </a:lnTo>
                      <a:lnTo>
                        <a:pt x="1163" y="427"/>
                      </a:lnTo>
                      <a:close/>
                      <a:moveTo>
                        <a:pt x="156" y="550"/>
                      </a:moveTo>
                      <a:lnTo>
                        <a:pt x="156" y="550"/>
                      </a:lnTo>
                      <a:lnTo>
                        <a:pt x="163" y="550"/>
                      </a:lnTo>
                      <a:lnTo>
                        <a:pt x="166" y="550"/>
                      </a:lnTo>
                      <a:lnTo>
                        <a:pt x="167" y="549"/>
                      </a:lnTo>
                      <a:lnTo>
                        <a:pt x="166" y="543"/>
                      </a:lnTo>
                      <a:lnTo>
                        <a:pt x="156" y="550"/>
                      </a:lnTo>
                      <a:close/>
                      <a:moveTo>
                        <a:pt x="169" y="283"/>
                      </a:moveTo>
                      <a:lnTo>
                        <a:pt x="169" y="283"/>
                      </a:lnTo>
                      <a:lnTo>
                        <a:pt x="166" y="286"/>
                      </a:lnTo>
                      <a:lnTo>
                        <a:pt x="169" y="288"/>
                      </a:lnTo>
                      <a:lnTo>
                        <a:pt x="173" y="286"/>
                      </a:lnTo>
                      <a:lnTo>
                        <a:pt x="169" y="283"/>
                      </a:lnTo>
                      <a:close/>
                      <a:moveTo>
                        <a:pt x="183" y="835"/>
                      </a:moveTo>
                      <a:lnTo>
                        <a:pt x="183" y="835"/>
                      </a:lnTo>
                      <a:lnTo>
                        <a:pt x="185" y="845"/>
                      </a:lnTo>
                      <a:lnTo>
                        <a:pt x="187" y="841"/>
                      </a:lnTo>
                      <a:lnTo>
                        <a:pt x="188" y="838"/>
                      </a:lnTo>
                      <a:lnTo>
                        <a:pt x="187" y="837"/>
                      </a:lnTo>
                      <a:lnTo>
                        <a:pt x="183" y="835"/>
                      </a:lnTo>
                      <a:close/>
                      <a:moveTo>
                        <a:pt x="205" y="286"/>
                      </a:moveTo>
                      <a:lnTo>
                        <a:pt x="205" y="286"/>
                      </a:lnTo>
                      <a:lnTo>
                        <a:pt x="203" y="288"/>
                      </a:lnTo>
                      <a:lnTo>
                        <a:pt x="202" y="290"/>
                      </a:lnTo>
                      <a:lnTo>
                        <a:pt x="202" y="291"/>
                      </a:lnTo>
                      <a:lnTo>
                        <a:pt x="203" y="294"/>
                      </a:lnTo>
                      <a:lnTo>
                        <a:pt x="206" y="293"/>
                      </a:lnTo>
                      <a:lnTo>
                        <a:pt x="209" y="291"/>
                      </a:lnTo>
                      <a:lnTo>
                        <a:pt x="208" y="288"/>
                      </a:lnTo>
                      <a:lnTo>
                        <a:pt x="205" y="286"/>
                      </a:lnTo>
                      <a:close/>
                      <a:moveTo>
                        <a:pt x="223" y="844"/>
                      </a:moveTo>
                      <a:lnTo>
                        <a:pt x="223" y="844"/>
                      </a:lnTo>
                      <a:lnTo>
                        <a:pt x="219" y="841"/>
                      </a:lnTo>
                      <a:lnTo>
                        <a:pt x="216" y="839"/>
                      </a:lnTo>
                      <a:lnTo>
                        <a:pt x="215" y="841"/>
                      </a:lnTo>
                      <a:lnTo>
                        <a:pt x="212" y="844"/>
                      </a:lnTo>
                      <a:lnTo>
                        <a:pt x="213" y="845"/>
                      </a:lnTo>
                      <a:lnTo>
                        <a:pt x="216" y="846"/>
                      </a:lnTo>
                      <a:lnTo>
                        <a:pt x="219" y="846"/>
                      </a:lnTo>
                      <a:lnTo>
                        <a:pt x="223" y="844"/>
                      </a:lnTo>
                      <a:close/>
                      <a:moveTo>
                        <a:pt x="227" y="581"/>
                      </a:moveTo>
                      <a:lnTo>
                        <a:pt x="227" y="581"/>
                      </a:lnTo>
                      <a:lnTo>
                        <a:pt x="221" y="586"/>
                      </a:lnTo>
                      <a:lnTo>
                        <a:pt x="223" y="587"/>
                      </a:lnTo>
                      <a:lnTo>
                        <a:pt x="226" y="589"/>
                      </a:lnTo>
                      <a:lnTo>
                        <a:pt x="228" y="587"/>
                      </a:lnTo>
                      <a:lnTo>
                        <a:pt x="230" y="585"/>
                      </a:lnTo>
                      <a:lnTo>
                        <a:pt x="227" y="581"/>
                      </a:lnTo>
                      <a:close/>
                      <a:moveTo>
                        <a:pt x="233" y="932"/>
                      </a:moveTo>
                      <a:lnTo>
                        <a:pt x="233" y="932"/>
                      </a:lnTo>
                      <a:lnTo>
                        <a:pt x="231" y="936"/>
                      </a:lnTo>
                      <a:lnTo>
                        <a:pt x="230" y="939"/>
                      </a:lnTo>
                      <a:lnTo>
                        <a:pt x="231" y="941"/>
                      </a:lnTo>
                      <a:lnTo>
                        <a:pt x="234" y="942"/>
                      </a:lnTo>
                      <a:lnTo>
                        <a:pt x="237" y="941"/>
                      </a:lnTo>
                      <a:lnTo>
                        <a:pt x="238" y="938"/>
                      </a:lnTo>
                      <a:lnTo>
                        <a:pt x="237" y="936"/>
                      </a:lnTo>
                      <a:lnTo>
                        <a:pt x="233" y="932"/>
                      </a:lnTo>
                      <a:close/>
                      <a:moveTo>
                        <a:pt x="972" y="251"/>
                      </a:moveTo>
                      <a:lnTo>
                        <a:pt x="972" y="251"/>
                      </a:lnTo>
                      <a:lnTo>
                        <a:pt x="972" y="247"/>
                      </a:lnTo>
                      <a:lnTo>
                        <a:pt x="962" y="247"/>
                      </a:lnTo>
                      <a:lnTo>
                        <a:pt x="962" y="250"/>
                      </a:lnTo>
                      <a:lnTo>
                        <a:pt x="972" y="251"/>
                      </a:lnTo>
                      <a:close/>
                      <a:moveTo>
                        <a:pt x="1047" y="705"/>
                      </a:moveTo>
                      <a:lnTo>
                        <a:pt x="1047" y="705"/>
                      </a:lnTo>
                      <a:lnTo>
                        <a:pt x="1051" y="707"/>
                      </a:lnTo>
                      <a:lnTo>
                        <a:pt x="1052" y="700"/>
                      </a:lnTo>
                      <a:lnTo>
                        <a:pt x="1049" y="698"/>
                      </a:lnTo>
                      <a:lnTo>
                        <a:pt x="1047" y="705"/>
                      </a:lnTo>
                      <a:close/>
                      <a:moveTo>
                        <a:pt x="964" y="665"/>
                      </a:moveTo>
                      <a:lnTo>
                        <a:pt x="964" y="665"/>
                      </a:lnTo>
                      <a:lnTo>
                        <a:pt x="962" y="661"/>
                      </a:lnTo>
                      <a:lnTo>
                        <a:pt x="955" y="665"/>
                      </a:lnTo>
                      <a:lnTo>
                        <a:pt x="957" y="668"/>
                      </a:lnTo>
                      <a:lnTo>
                        <a:pt x="964" y="665"/>
                      </a:lnTo>
                      <a:close/>
                      <a:moveTo>
                        <a:pt x="249" y="122"/>
                      </a:moveTo>
                      <a:lnTo>
                        <a:pt x="249" y="122"/>
                      </a:lnTo>
                      <a:lnTo>
                        <a:pt x="252" y="119"/>
                      </a:lnTo>
                      <a:lnTo>
                        <a:pt x="252" y="118"/>
                      </a:lnTo>
                      <a:lnTo>
                        <a:pt x="251" y="117"/>
                      </a:lnTo>
                      <a:lnTo>
                        <a:pt x="249" y="114"/>
                      </a:lnTo>
                      <a:lnTo>
                        <a:pt x="246" y="117"/>
                      </a:lnTo>
                      <a:lnTo>
                        <a:pt x="245" y="118"/>
                      </a:lnTo>
                      <a:lnTo>
                        <a:pt x="246" y="121"/>
                      </a:lnTo>
                      <a:lnTo>
                        <a:pt x="249" y="122"/>
                      </a:lnTo>
                      <a:close/>
                      <a:moveTo>
                        <a:pt x="259" y="297"/>
                      </a:moveTo>
                      <a:lnTo>
                        <a:pt x="259" y="297"/>
                      </a:lnTo>
                      <a:lnTo>
                        <a:pt x="257" y="294"/>
                      </a:lnTo>
                      <a:lnTo>
                        <a:pt x="251" y="297"/>
                      </a:lnTo>
                      <a:lnTo>
                        <a:pt x="252" y="299"/>
                      </a:lnTo>
                      <a:lnTo>
                        <a:pt x="259" y="297"/>
                      </a:lnTo>
                      <a:close/>
                      <a:moveTo>
                        <a:pt x="2188" y="36"/>
                      </a:moveTo>
                      <a:lnTo>
                        <a:pt x="2188" y="36"/>
                      </a:lnTo>
                      <a:lnTo>
                        <a:pt x="2189" y="41"/>
                      </a:lnTo>
                      <a:lnTo>
                        <a:pt x="2196" y="38"/>
                      </a:lnTo>
                      <a:lnTo>
                        <a:pt x="2194" y="35"/>
                      </a:lnTo>
                      <a:lnTo>
                        <a:pt x="2188" y="36"/>
                      </a:lnTo>
                      <a:close/>
                      <a:moveTo>
                        <a:pt x="1171" y="276"/>
                      </a:moveTo>
                      <a:lnTo>
                        <a:pt x="1171" y="276"/>
                      </a:lnTo>
                      <a:lnTo>
                        <a:pt x="1169" y="279"/>
                      </a:lnTo>
                      <a:lnTo>
                        <a:pt x="1167" y="280"/>
                      </a:lnTo>
                      <a:lnTo>
                        <a:pt x="1169" y="283"/>
                      </a:lnTo>
                      <a:lnTo>
                        <a:pt x="1170" y="284"/>
                      </a:lnTo>
                      <a:lnTo>
                        <a:pt x="1173" y="283"/>
                      </a:lnTo>
                      <a:lnTo>
                        <a:pt x="1174" y="280"/>
                      </a:lnTo>
                      <a:lnTo>
                        <a:pt x="1174" y="279"/>
                      </a:lnTo>
                      <a:lnTo>
                        <a:pt x="1171" y="276"/>
                      </a:lnTo>
                      <a:close/>
                      <a:moveTo>
                        <a:pt x="1169" y="557"/>
                      </a:moveTo>
                      <a:lnTo>
                        <a:pt x="1169" y="557"/>
                      </a:lnTo>
                      <a:lnTo>
                        <a:pt x="1173" y="558"/>
                      </a:lnTo>
                      <a:lnTo>
                        <a:pt x="1175" y="560"/>
                      </a:lnTo>
                      <a:lnTo>
                        <a:pt x="1178" y="558"/>
                      </a:lnTo>
                      <a:lnTo>
                        <a:pt x="1181" y="556"/>
                      </a:lnTo>
                      <a:lnTo>
                        <a:pt x="1177" y="554"/>
                      </a:lnTo>
                      <a:lnTo>
                        <a:pt x="1174" y="553"/>
                      </a:lnTo>
                      <a:lnTo>
                        <a:pt x="1171" y="554"/>
                      </a:lnTo>
                      <a:lnTo>
                        <a:pt x="1169" y="557"/>
                      </a:lnTo>
                      <a:close/>
                      <a:moveTo>
                        <a:pt x="267" y="247"/>
                      </a:moveTo>
                      <a:lnTo>
                        <a:pt x="267" y="247"/>
                      </a:lnTo>
                      <a:lnTo>
                        <a:pt x="270" y="244"/>
                      </a:lnTo>
                      <a:lnTo>
                        <a:pt x="269" y="243"/>
                      </a:lnTo>
                      <a:lnTo>
                        <a:pt x="267" y="240"/>
                      </a:lnTo>
                      <a:lnTo>
                        <a:pt x="264" y="240"/>
                      </a:lnTo>
                      <a:lnTo>
                        <a:pt x="260" y="241"/>
                      </a:lnTo>
                      <a:lnTo>
                        <a:pt x="267" y="247"/>
                      </a:lnTo>
                      <a:close/>
                      <a:moveTo>
                        <a:pt x="1443" y="204"/>
                      </a:moveTo>
                      <a:lnTo>
                        <a:pt x="1443" y="204"/>
                      </a:lnTo>
                      <a:lnTo>
                        <a:pt x="1441" y="201"/>
                      </a:lnTo>
                      <a:lnTo>
                        <a:pt x="1438" y="201"/>
                      </a:lnTo>
                      <a:lnTo>
                        <a:pt x="1436" y="203"/>
                      </a:lnTo>
                      <a:lnTo>
                        <a:pt x="1434" y="205"/>
                      </a:lnTo>
                      <a:lnTo>
                        <a:pt x="1433" y="208"/>
                      </a:lnTo>
                      <a:lnTo>
                        <a:pt x="1443" y="204"/>
                      </a:lnTo>
                      <a:close/>
                      <a:moveTo>
                        <a:pt x="314" y="471"/>
                      </a:moveTo>
                      <a:lnTo>
                        <a:pt x="314" y="471"/>
                      </a:lnTo>
                      <a:lnTo>
                        <a:pt x="310" y="467"/>
                      </a:lnTo>
                      <a:lnTo>
                        <a:pt x="306" y="470"/>
                      </a:lnTo>
                      <a:lnTo>
                        <a:pt x="311" y="474"/>
                      </a:lnTo>
                      <a:lnTo>
                        <a:pt x="314" y="471"/>
                      </a:lnTo>
                      <a:close/>
                      <a:moveTo>
                        <a:pt x="345" y="452"/>
                      </a:moveTo>
                      <a:lnTo>
                        <a:pt x="345" y="452"/>
                      </a:lnTo>
                      <a:lnTo>
                        <a:pt x="342" y="453"/>
                      </a:lnTo>
                      <a:lnTo>
                        <a:pt x="341" y="456"/>
                      </a:lnTo>
                      <a:lnTo>
                        <a:pt x="341" y="459"/>
                      </a:lnTo>
                      <a:lnTo>
                        <a:pt x="342" y="463"/>
                      </a:lnTo>
                      <a:lnTo>
                        <a:pt x="345" y="460"/>
                      </a:lnTo>
                      <a:lnTo>
                        <a:pt x="346" y="457"/>
                      </a:lnTo>
                      <a:lnTo>
                        <a:pt x="346" y="455"/>
                      </a:lnTo>
                      <a:lnTo>
                        <a:pt x="345" y="452"/>
                      </a:lnTo>
                      <a:close/>
                      <a:moveTo>
                        <a:pt x="363" y="453"/>
                      </a:moveTo>
                      <a:lnTo>
                        <a:pt x="363" y="453"/>
                      </a:lnTo>
                      <a:lnTo>
                        <a:pt x="371" y="453"/>
                      </a:lnTo>
                      <a:lnTo>
                        <a:pt x="372" y="453"/>
                      </a:lnTo>
                      <a:lnTo>
                        <a:pt x="374" y="452"/>
                      </a:lnTo>
                      <a:lnTo>
                        <a:pt x="374" y="449"/>
                      </a:lnTo>
                      <a:lnTo>
                        <a:pt x="372" y="446"/>
                      </a:lnTo>
                      <a:lnTo>
                        <a:pt x="363" y="453"/>
                      </a:lnTo>
                      <a:close/>
                      <a:moveTo>
                        <a:pt x="365" y="131"/>
                      </a:moveTo>
                      <a:lnTo>
                        <a:pt x="365" y="131"/>
                      </a:lnTo>
                      <a:lnTo>
                        <a:pt x="370" y="136"/>
                      </a:lnTo>
                      <a:lnTo>
                        <a:pt x="372" y="137"/>
                      </a:lnTo>
                      <a:lnTo>
                        <a:pt x="375" y="137"/>
                      </a:lnTo>
                      <a:lnTo>
                        <a:pt x="379" y="135"/>
                      </a:lnTo>
                      <a:lnTo>
                        <a:pt x="365" y="131"/>
                      </a:lnTo>
                      <a:close/>
                      <a:moveTo>
                        <a:pt x="933" y="430"/>
                      </a:moveTo>
                      <a:lnTo>
                        <a:pt x="933" y="430"/>
                      </a:lnTo>
                      <a:lnTo>
                        <a:pt x="937" y="420"/>
                      </a:lnTo>
                      <a:lnTo>
                        <a:pt x="933" y="420"/>
                      </a:lnTo>
                      <a:lnTo>
                        <a:pt x="932" y="421"/>
                      </a:lnTo>
                      <a:lnTo>
                        <a:pt x="930" y="424"/>
                      </a:lnTo>
                      <a:lnTo>
                        <a:pt x="933" y="430"/>
                      </a:lnTo>
                      <a:close/>
                      <a:moveTo>
                        <a:pt x="379" y="759"/>
                      </a:moveTo>
                      <a:lnTo>
                        <a:pt x="379" y="759"/>
                      </a:lnTo>
                      <a:lnTo>
                        <a:pt x="378" y="756"/>
                      </a:lnTo>
                      <a:lnTo>
                        <a:pt x="374" y="756"/>
                      </a:lnTo>
                      <a:lnTo>
                        <a:pt x="371" y="758"/>
                      </a:lnTo>
                      <a:lnTo>
                        <a:pt x="370" y="759"/>
                      </a:lnTo>
                      <a:lnTo>
                        <a:pt x="371" y="765"/>
                      </a:lnTo>
                      <a:lnTo>
                        <a:pt x="379" y="759"/>
                      </a:lnTo>
                      <a:close/>
                      <a:moveTo>
                        <a:pt x="406" y="153"/>
                      </a:moveTo>
                      <a:lnTo>
                        <a:pt x="406" y="153"/>
                      </a:lnTo>
                      <a:lnTo>
                        <a:pt x="410" y="154"/>
                      </a:lnTo>
                      <a:lnTo>
                        <a:pt x="413" y="147"/>
                      </a:lnTo>
                      <a:lnTo>
                        <a:pt x="408" y="146"/>
                      </a:lnTo>
                      <a:lnTo>
                        <a:pt x="406" y="153"/>
                      </a:lnTo>
                      <a:close/>
                      <a:moveTo>
                        <a:pt x="422" y="808"/>
                      </a:moveTo>
                      <a:lnTo>
                        <a:pt x="422" y="808"/>
                      </a:lnTo>
                      <a:lnTo>
                        <a:pt x="419" y="812"/>
                      </a:lnTo>
                      <a:lnTo>
                        <a:pt x="419" y="813"/>
                      </a:lnTo>
                      <a:lnTo>
                        <a:pt x="421" y="816"/>
                      </a:lnTo>
                      <a:lnTo>
                        <a:pt x="424" y="817"/>
                      </a:lnTo>
                      <a:lnTo>
                        <a:pt x="425" y="815"/>
                      </a:lnTo>
                      <a:lnTo>
                        <a:pt x="426" y="812"/>
                      </a:lnTo>
                      <a:lnTo>
                        <a:pt x="425" y="810"/>
                      </a:lnTo>
                      <a:lnTo>
                        <a:pt x="422" y="808"/>
                      </a:lnTo>
                      <a:close/>
                      <a:moveTo>
                        <a:pt x="469" y="502"/>
                      </a:moveTo>
                      <a:lnTo>
                        <a:pt x="469" y="502"/>
                      </a:lnTo>
                      <a:lnTo>
                        <a:pt x="465" y="500"/>
                      </a:lnTo>
                      <a:lnTo>
                        <a:pt x="462" y="499"/>
                      </a:lnTo>
                      <a:lnTo>
                        <a:pt x="460" y="500"/>
                      </a:lnTo>
                      <a:lnTo>
                        <a:pt x="458" y="502"/>
                      </a:lnTo>
                      <a:lnTo>
                        <a:pt x="461" y="504"/>
                      </a:lnTo>
                      <a:lnTo>
                        <a:pt x="464" y="504"/>
                      </a:lnTo>
                      <a:lnTo>
                        <a:pt x="465" y="504"/>
                      </a:lnTo>
                      <a:lnTo>
                        <a:pt x="469" y="502"/>
                      </a:lnTo>
                      <a:close/>
                      <a:moveTo>
                        <a:pt x="921" y="968"/>
                      </a:moveTo>
                      <a:lnTo>
                        <a:pt x="921" y="968"/>
                      </a:lnTo>
                      <a:lnTo>
                        <a:pt x="925" y="965"/>
                      </a:lnTo>
                      <a:lnTo>
                        <a:pt x="926" y="964"/>
                      </a:lnTo>
                      <a:lnTo>
                        <a:pt x="925" y="961"/>
                      </a:lnTo>
                      <a:lnTo>
                        <a:pt x="921" y="959"/>
                      </a:lnTo>
                      <a:lnTo>
                        <a:pt x="921" y="968"/>
                      </a:lnTo>
                      <a:close/>
                      <a:moveTo>
                        <a:pt x="485" y="600"/>
                      </a:moveTo>
                      <a:lnTo>
                        <a:pt x="485" y="600"/>
                      </a:lnTo>
                      <a:lnTo>
                        <a:pt x="483" y="587"/>
                      </a:lnTo>
                      <a:lnTo>
                        <a:pt x="480" y="592"/>
                      </a:lnTo>
                      <a:lnTo>
                        <a:pt x="479" y="594"/>
                      </a:lnTo>
                      <a:lnTo>
                        <a:pt x="480" y="597"/>
                      </a:lnTo>
                      <a:lnTo>
                        <a:pt x="485" y="600"/>
                      </a:lnTo>
                      <a:close/>
                      <a:moveTo>
                        <a:pt x="489" y="493"/>
                      </a:moveTo>
                      <a:lnTo>
                        <a:pt x="489" y="493"/>
                      </a:lnTo>
                      <a:lnTo>
                        <a:pt x="485" y="492"/>
                      </a:lnTo>
                      <a:lnTo>
                        <a:pt x="480" y="503"/>
                      </a:lnTo>
                      <a:lnTo>
                        <a:pt x="486" y="500"/>
                      </a:lnTo>
                      <a:lnTo>
                        <a:pt x="489" y="499"/>
                      </a:lnTo>
                      <a:lnTo>
                        <a:pt x="489" y="496"/>
                      </a:lnTo>
                      <a:lnTo>
                        <a:pt x="489" y="493"/>
                      </a:lnTo>
                      <a:close/>
                      <a:moveTo>
                        <a:pt x="925" y="658"/>
                      </a:moveTo>
                      <a:lnTo>
                        <a:pt x="925" y="658"/>
                      </a:lnTo>
                      <a:lnTo>
                        <a:pt x="922" y="655"/>
                      </a:lnTo>
                      <a:lnTo>
                        <a:pt x="919" y="655"/>
                      </a:lnTo>
                      <a:lnTo>
                        <a:pt x="917" y="655"/>
                      </a:lnTo>
                      <a:lnTo>
                        <a:pt x="914" y="659"/>
                      </a:lnTo>
                      <a:lnTo>
                        <a:pt x="925" y="658"/>
                      </a:lnTo>
                      <a:close/>
                      <a:moveTo>
                        <a:pt x="903" y="932"/>
                      </a:moveTo>
                      <a:lnTo>
                        <a:pt x="903" y="932"/>
                      </a:lnTo>
                      <a:lnTo>
                        <a:pt x="903" y="935"/>
                      </a:lnTo>
                      <a:lnTo>
                        <a:pt x="903" y="938"/>
                      </a:lnTo>
                      <a:lnTo>
                        <a:pt x="905" y="939"/>
                      </a:lnTo>
                      <a:lnTo>
                        <a:pt x="908" y="939"/>
                      </a:lnTo>
                      <a:lnTo>
                        <a:pt x="910" y="938"/>
                      </a:lnTo>
                      <a:lnTo>
                        <a:pt x="911" y="936"/>
                      </a:lnTo>
                      <a:lnTo>
                        <a:pt x="911" y="934"/>
                      </a:lnTo>
                      <a:lnTo>
                        <a:pt x="908" y="932"/>
                      </a:lnTo>
                      <a:lnTo>
                        <a:pt x="903" y="932"/>
                      </a:lnTo>
                      <a:close/>
                      <a:moveTo>
                        <a:pt x="545" y="1017"/>
                      </a:moveTo>
                      <a:lnTo>
                        <a:pt x="545" y="1017"/>
                      </a:lnTo>
                      <a:lnTo>
                        <a:pt x="544" y="1011"/>
                      </a:lnTo>
                      <a:lnTo>
                        <a:pt x="543" y="1008"/>
                      </a:lnTo>
                      <a:lnTo>
                        <a:pt x="540" y="1007"/>
                      </a:lnTo>
                      <a:lnTo>
                        <a:pt x="534" y="1008"/>
                      </a:lnTo>
                      <a:lnTo>
                        <a:pt x="545" y="1017"/>
                      </a:lnTo>
                      <a:close/>
                      <a:moveTo>
                        <a:pt x="901" y="392"/>
                      </a:moveTo>
                      <a:lnTo>
                        <a:pt x="901" y="392"/>
                      </a:lnTo>
                      <a:lnTo>
                        <a:pt x="897" y="396"/>
                      </a:lnTo>
                      <a:lnTo>
                        <a:pt x="903" y="401"/>
                      </a:lnTo>
                      <a:lnTo>
                        <a:pt x="905" y="398"/>
                      </a:lnTo>
                      <a:lnTo>
                        <a:pt x="901" y="392"/>
                      </a:lnTo>
                      <a:close/>
                      <a:moveTo>
                        <a:pt x="587" y="511"/>
                      </a:moveTo>
                      <a:lnTo>
                        <a:pt x="587" y="511"/>
                      </a:lnTo>
                      <a:lnTo>
                        <a:pt x="587" y="514"/>
                      </a:lnTo>
                      <a:lnTo>
                        <a:pt x="594" y="515"/>
                      </a:lnTo>
                      <a:lnTo>
                        <a:pt x="595" y="513"/>
                      </a:lnTo>
                      <a:lnTo>
                        <a:pt x="587" y="511"/>
                      </a:lnTo>
                      <a:close/>
                      <a:moveTo>
                        <a:pt x="606" y="288"/>
                      </a:moveTo>
                      <a:lnTo>
                        <a:pt x="606" y="288"/>
                      </a:lnTo>
                      <a:lnTo>
                        <a:pt x="604" y="291"/>
                      </a:lnTo>
                      <a:lnTo>
                        <a:pt x="602" y="294"/>
                      </a:lnTo>
                      <a:lnTo>
                        <a:pt x="602" y="295"/>
                      </a:lnTo>
                      <a:lnTo>
                        <a:pt x="605" y="297"/>
                      </a:lnTo>
                      <a:lnTo>
                        <a:pt x="606" y="295"/>
                      </a:lnTo>
                      <a:lnTo>
                        <a:pt x="609" y="293"/>
                      </a:lnTo>
                      <a:lnTo>
                        <a:pt x="608" y="291"/>
                      </a:lnTo>
                      <a:lnTo>
                        <a:pt x="606" y="288"/>
                      </a:lnTo>
                      <a:close/>
                      <a:moveTo>
                        <a:pt x="892" y="927"/>
                      </a:moveTo>
                      <a:lnTo>
                        <a:pt x="892" y="927"/>
                      </a:lnTo>
                      <a:lnTo>
                        <a:pt x="887" y="931"/>
                      </a:lnTo>
                      <a:lnTo>
                        <a:pt x="889" y="934"/>
                      </a:lnTo>
                      <a:lnTo>
                        <a:pt x="892" y="935"/>
                      </a:lnTo>
                      <a:lnTo>
                        <a:pt x="894" y="934"/>
                      </a:lnTo>
                      <a:lnTo>
                        <a:pt x="897" y="932"/>
                      </a:lnTo>
                      <a:lnTo>
                        <a:pt x="892" y="927"/>
                      </a:lnTo>
                      <a:close/>
                      <a:moveTo>
                        <a:pt x="623" y="761"/>
                      </a:moveTo>
                      <a:lnTo>
                        <a:pt x="623" y="761"/>
                      </a:lnTo>
                      <a:lnTo>
                        <a:pt x="619" y="759"/>
                      </a:lnTo>
                      <a:lnTo>
                        <a:pt x="615" y="758"/>
                      </a:lnTo>
                      <a:lnTo>
                        <a:pt x="612" y="759"/>
                      </a:lnTo>
                      <a:lnTo>
                        <a:pt x="611" y="763"/>
                      </a:lnTo>
                      <a:lnTo>
                        <a:pt x="613" y="765"/>
                      </a:lnTo>
                      <a:lnTo>
                        <a:pt x="617" y="765"/>
                      </a:lnTo>
                      <a:lnTo>
                        <a:pt x="620" y="763"/>
                      </a:lnTo>
                      <a:lnTo>
                        <a:pt x="623" y="761"/>
                      </a:lnTo>
                      <a:close/>
                      <a:moveTo>
                        <a:pt x="1349" y="273"/>
                      </a:moveTo>
                      <a:lnTo>
                        <a:pt x="1349" y="273"/>
                      </a:lnTo>
                      <a:lnTo>
                        <a:pt x="1349" y="276"/>
                      </a:lnTo>
                      <a:lnTo>
                        <a:pt x="1353" y="277"/>
                      </a:lnTo>
                      <a:lnTo>
                        <a:pt x="1355" y="277"/>
                      </a:lnTo>
                      <a:lnTo>
                        <a:pt x="1358" y="275"/>
                      </a:lnTo>
                      <a:lnTo>
                        <a:pt x="1360" y="270"/>
                      </a:lnTo>
                      <a:lnTo>
                        <a:pt x="1349" y="273"/>
                      </a:lnTo>
                      <a:close/>
                      <a:moveTo>
                        <a:pt x="1684" y="471"/>
                      </a:moveTo>
                      <a:lnTo>
                        <a:pt x="1684" y="471"/>
                      </a:lnTo>
                      <a:lnTo>
                        <a:pt x="1686" y="474"/>
                      </a:lnTo>
                      <a:lnTo>
                        <a:pt x="1692" y="470"/>
                      </a:lnTo>
                      <a:lnTo>
                        <a:pt x="1689" y="467"/>
                      </a:lnTo>
                      <a:lnTo>
                        <a:pt x="1684" y="471"/>
                      </a:lnTo>
                      <a:close/>
                      <a:moveTo>
                        <a:pt x="1373" y="43"/>
                      </a:moveTo>
                      <a:lnTo>
                        <a:pt x="1373" y="43"/>
                      </a:lnTo>
                      <a:lnTo>
                        <a:pt x="1372" y="36"/>
                      </a:lnTo>
                      <a:lnTo>
                        <a:pt x="1371" y="34"/>
                      </a:lnTo>
                      <a:lnTo>
                        <a:pt x="1368" y="32"/>
                      </a:lnTo>
                      <a:lnTo>
                        <a:pt x="1364" y="32"/>
                      </a:lnTo>
                      <a:lnTo>
                        <a:pt x="1373" y="43"/>
                      </a:lnTo>
                      <a:close/>
                      <a:moveTo>
                        <a:pt x="878" y="695"/>
                      </a:moveTo>
                      <a:lnTo>
                        <a:pt x="878" y="695"/>
                      </a:lnTo>
                      <a:lnTo>
                        <a:pt x="874" y="700"/>
                      </a:lnTo>
                      <a:lnTo>
                        <a:pt x="876" y="701"/>
                      </a:lnTo>
                      <a:lnTo>
                        <a:pt x="878" y="702"/>
                      </a:lnTo>
                      <a:lnTo>
                        <a:pt x="881" y="702"/>
                      </a:lnTo>
                      <a:lnTo>
                        <a:pt x="882" y="701"/>
                      </a:lnTo>
                      <a:lnTo>
                        <a:pt x="878" y="695"/>
                      </a:lnTo>
                      <a:close/>
                      <a:moveTo>
                        <a:pt x="864" y="218"/>
                      </a:moveTo>
                      <a:lnTo>
                        <a:pt x="864" y="218"/>
                      </a:lnTo>
                      <a:lnTo>
                        <a:pt x="865" y="221"/>
                      </a:lnTo>
                      <a:lnTo>
                        <a:pt x="872" y="219"/>
                      </a:lnTo>
                      <a:lnTo>
                        <a:pt x="875" y="216"/>
                      </a:lnTo>
                      <a:lnTo>
                        <a:pt x="878" y="212"/>
                      </a:lnTo>
                      <a:lnTo>
                        <a:pt x="864" y="218"/>
                      </a:lnTo>
                      <a:close/>
                      <a:moveTo>
                        <a:pt x="1369" y="391"/>
                      </a:moveTo>
                      <a:lnTo>
                        <a:pt x="1369" y="391"/>
                      </a:lnTo>
                      <a:lnTo>
                        <a:pt x="1360" y="394"/>
                      </a:lnTo>
                      <a:lnTo>
                        <a:pt x="1360" y="395"/>
                      </a:lnTo>
                      <a:lnTo>
                        <a:pt x="1361" y="396"/>
                      </a:lnTo>
                      <a:lnTo>
                        <a:pt x="1364" y="396"/>
                      </a:lnTo>
                      <a:lnTo>
                        <a:pt x="1367" y="396"/>
                      </a:lnTo>
                      <a:lnTo>
                        <a:pt x="1368" y="394"/>
                      </a:lnTo>
                      <a:lnTo>
                        <a:pt x="1369" y="391"/>
                      </a:lnTo>
                      <a:close/>
                      <a:moveTo>
                        <a:pt x="1027" y="1042"/>
                      </a:moveTo>
                      <a:lnTo>
                        <a:pt x="1027" y="1042"/>
                      </a:lnTo>
                      <a:lnTo>
                        <a:pt x="1023" y="1039"/>
                      </a:lnTo>
                      <a:lnTo>
                        <a:pt x="1019" y="1039"/>
                      </a:lnTo>
                      <a:lnTo>
                        <a:pt x="1016" y="1039"/>
                      </a:lnTo>
                      <a:lnTo>
                        <a:pt x="1013" y="1040"/>
                      </a:lnTo>
                      <a:lnTo>
                        <a:pt x="1013" y="1042"/>
                      </a:lnTo>
                      <a:lnTo>
                        <a:pt x="1015" y="1044"/>
                      </a:lnTo>
                      <a:lnTo>
                        <a:pt x="1027" y="1042"/>
                      </a:lnTo>
                      <a:close/>
                      <a:moveTo>
                        <a:pt x="849" y="89"/>
                      </a:moveTo>
                      <a:lnTo>
                        <a:pt x="849" y="89"/>
                      </a:lnTo>
                      <a:lnTo>
                        <a:pt x="843" y="88"/>
                      </a:lnTo>
                      <a:lnTo>
                        <a:pt x="840" y="88"/>
                      </a:lnTo>
                      <a:lnTo>
                        <a:pt x="838" y="89"/>
                      </a:lnTo>
                      <a:lnTo>
                        <a:pt x="836" y="92"/>
                      </a:lnTo>
                      <a:lnTo>
                        <a:pt x="838" y="95"/>
                      </a:lnTo>
                      <a:lnTo>
                        <a:pt x="849" y="89"/>
                      </a:lnTo>
                      <a:close/>
                      <a:moveTo>
                        <a:pt x="1289" y="351"/>
                      </a:moveTo>
                      <a:lnTo>
                        <a:pt x="1289" y="351"/>
                      </a:lnTo>
                      <a:lnTo>
                        <a:pt x="1293" y="352"/>
                      </a:lnTo>
                      <a:lnTo>
                        <a:pt x="1296" y="352"/>
                      </a:lnTo>
                      <a:lnTo>
                        <a:pt x="1297" y="349"/>
                      </a:lnTo>
                      <a:lnTo>
                        <a:pt x="1297" y="348"/>
                      </a:lnTo>
                      <a:lnTo>
                        <a:pt x="1296" y="345"/>
                      </a:lnTo>
                      <a:lnTo>
                        <a:pt x="1293" y="345"/>
                      </a:lnTo>
                      <a:lnTo>
                        <a:pt x="1292" y="347"/>
                      </a:lnTo>
                      <a:lnTo>
                        <a:pt x="1290" y="348"/>
                      </a:lnTo>
                      <a:lnTo>
                        <a:pt x="1289" y="351"/>
                      </a:lnTo>
                      <a:close/>
                      <a:moveTo>
                        <a:pt x="1385" y="421"/>
                      </a:moveTo>
                      <a:lnTo>
                        <a:pt x="1385" y="421"/>
                      </a:lnTo>
                      <a:lnTo>
                        <a:pt x="1387" y="423"/>
                      </a:lnTo>
                      <a:lnTo>
                        <a:pt x="1390" y="424"/>
                      </a:lnTo>
                      <a:lnTo>
                        <a:pt x="1391" y="423"/>
                      </a:lnTo>
                      <a:lnTo>
                        <a:pt x="1393" y="421"/>
                      </a:lnTo>
                      <a:lnTo>
                        <a:pt x="1393" y="419"/>
                      </a:lnTo>
                      <a:lnTo>
                        <a:pt x="1391" y="419"/>
                      </a:lnTo>
                      <a:lnTo>
                        <a:pt x="1385" y="421"/>
                      </a:lnTo>
                      <a:close/>
                      <a:moveTo>
                        <a:pt x="1641" y="75"/>
                      </a:moveTo>
                      <a:lnTo>
                        <a:pt x="1641" y="75"/>
                      </a:lnTo>
                      <a:lnTo>
                        <a:pt x="1641" y="71"/>
                      </a:lnTo>
                      <a:lnTo>
                        <a:pt x="1632" y="71"/>
                      </a:lnTo>
                      <a:lnTo>
                        <a:pt x="1632" y="75"/>
                      </a:lnTo>
                      <a:lnTo>
                        <a:pt x="1641" y="75"/>
                      </a:lnTo>
                      <a:close/>
                      <a:moveTo>
                        <a:pt x="1210" y="846"/>
                      </a:moveTo>
                      <a:lnTo>
                        <a:pt x="1210" y="846"/>
                      </a:lnTo>
                      <a:lnTo>
                        <a:pt x="1206" y="849"/>
                      </a:lnTo>
                      <a:lnTo>
                        <a:pt x="1205" y="851"/>
                      </a:lnTo>
                      <a:lnTo>
                        <a:pt x="1206" y="853"/>
                      </a:lnTo>
                      <a:lnTo>
                        <a:pt x="1209" y="855"/>
                      </a:lnTo>
                      <a:lnTo>
                        <a:pt x="1210" y="855"/>
                      </a:lnTo>
                      <a:lnTo>
                        <a:pt x="1213" y="853"/>
                      </a:lnTo>
                      <a:lnTo>
                        <a:pt x="1211" y="851"/>
                      </a:lnTo>
                      <a:lnTo>
                        <a:pt x="1210" y="846"/>
                      </a:lnTo>
                      <a:close/>
                      <a:moveTo>
                        <a:pt x="839" y="790"/>
                      </a:moveTo>
                      <a:lnTo>
                        <a:pt x="839" y="790"/>
                      </a:lnTo>
                      <a:lnTo>
                        <a:pt x="840" y="785"/>
                      </a:lnTo>
                      <a:lnTo>
                        <a:pt x="829" y="784"/>
                      </a:lnTo>
                      <a:lnTo>
                        <a:pt x="829" y="788"/>
                      </a:lnTo>
                      <a:lnTo>
                        <a:pt x="839" y="790"/>
                      </a:lnTo>
                      <a:close/>
                      <a:moveTo>
                        <a:pt x="1408" y="32"/>
                      </a:moveTo>
                      <a:lnTo>
                        <a:pt x="1408" y="32"/>
                      </a:lnTo>
                      <a:lnTo>
                        <a:pt x="1405" y="31"/>
                      </a:lnTo>
                      <a:lnTo>
                        <a:pt x="1403" y="31"/>
                      </a:lnTo>
                      <a:lnTo>
                        <a:pt x="1400" y="32"/>
                      </a:lnTo>
                      <a:lnTo>
                        <a:pt x="1397" y="36"/>
                      </a:lnTo>
                      <a:lnTo>
                        <a:pt x="1401" y="36"/>
                      </a:lnTo>
                      <a:lnTo>
                        <a:pt x="1404" y="36"/>
                      </a:lnTo>
                      <a:lnTo>
                        <a:pt x="1407" y="35"/>
                      </a:lnTo>
                      <a:lnTo>
                        <a:pt x="1408" y="32"/>
                      </a:lnTo>
                      <a:close/>
                      <a:moveTo>
                        <a:pt x="1641" y="176"/>
                      </a:moveTo>
                      <a:lnTo>
                        <a:pt x="1641" y="176"/>
                      </a:lnTo>
                      <a:lnTo>
                        <a:pt x="1634" y="178"/>
                      </a:lnTo>
                      <a:lnTo>
                        <a:pt x="1632" y="179"/>
                      </a:lnTo>
                      <a:lnTo>
                        <a:pt x="1631" y="182"/>
                      </a:lnTo>
                      <a:lnTo>
                        <a:pt x="1635" y="183"/>
                      </a:lnTo>
                      <a:lnTo>
                        <a:pt x="1638" y="182"/>
                      </a:lnTo>
                      <a:lnTo>
                        <a:pt x="1639" y="180"/>
                      </a:lnTo>
                      <a:lnTo>
                        <a:pt x="1641" y="176"/>
                      </a:lnTo>
                      <a:close/>
                      <a:moveTo>
                        <a:pt x="1630" y="28"/>
                      </a:moveTo>
                      <a:lnTo>
                        <a:pt x="1630" y="28"/>
                      </a:lnTo>
                      <a:lnTo>
                        <a:pt x="1632" y="31"/>
                      </a:lnTo>
                      <a:lnTo>
                        <a:pt x="1635" y="31"/>
                      </a:lnTo>
                      <a:lnTo>
                        <a:pt x="1638" y="29"/>
                      </a:lnTo>
                      <a:lnTo>
                        <a:pt x="1641" y="27"/>
                      </a:lnTo>
                      <a:lnTo>
                        <a:pt x="1630" y="28"/>
                      </a:lnTo>
                      <a:close/>
                      <a:moveTo>
                        <a:pt x="831" y="845"/>
                      </a:moveTo>
                      <a:lnTo>
                        <a:pt x="831" y="845"/>
                      </a:lnTo>
                      <a:lnTo>
                        <a:pt x="824" y="844"/>
                      </a:lnTo>
                      <a:lnTo>
                        <a:pt x="822" y="845"/>
                      </a:lnTo>
                      <a:lnTo>
                        <a:pt x="821" y="848"/>
                      </a:lnTo>
                      <a:lnTo>
                        <a:pt x="822" y="849"/>
                      </a:lnTo>
                      <a:lnTo>
                        <a:pt x="824" y="851"/>
                      </a:lnTo>
                      <a:lnTo>
                        <a:pt x="831" y="845"/>
                      </a:lnTo>
                      <a:close/>
                      <a:moveTo>
                        <a:pt x="710" y="965"/>
                      </a:moveTo>
                      <a:lnTo>
                        <a:pt x="710" y="965"/>
                      </a:lnTo>
                      <a:lnTo>
                        <a:pt x="712" y="963"/>
                      </a:lnTo>
                      <a:lnTo>
                        <a:pt x="705" y="960"/>
                      </a:lnTo>
                      <a:lnTo>
                        <a:pt x="703" y="964"/>
                      </a:lnTo>
                      <a:lnTo>
                        <a:pt x="710" y="965"/>
                      </a:lnTo>
                      <a:close/>
                      <a:moveTo>
                        <a:pt x="1387" y="234"/>
                      </a:moveTo>
                      <a:lnTo>
                        <a:pt x="1387" y="234"/>
                      </a:lnTo>
                      <a:lnTo>
                        <a:pt x="1387" y="229"/>
                      </a:lnTo>
                      <a:lnTo>
                        <a:pt x="1386" y="226"/>
                      </a:lnTo>
                      <a:lnTo>
                        <a:pt x="1383" y="226"/>
                      </a:lnTo>
                      <a:lnTo>
                        <a:pt x="1378" y="226"/>
                      </a:lnTo>
                      <a:lnTo>
                        <a:pt x="1387" y="234"/>
                      </a:lnTo>
                      <a:close/>
                      <a:moveTo>
                        <a:pt x="1582" y="207"/>
                      </a:moveTo>
                      <a:lnTo>
                        <a:pt x="1582" y="207"/>
                      </a:lnTo>
                      <a:lnTo>
                        <a:pt x="1585" y="212"/>
                      </a:lnTo>
                      <a:lnTo>
                        <a:pt x="1588" y="214"/>
                      </a:lnTo>
                      <a:lnTo>
                        <a:pt x="1591" y="214"/>
                      </a:lnTo>
                      <a:lnTo>
                        <a:pt x="1591" y="212"/>
                      </a:lnTo>
                      <a:lnTo>
                        <a:pt x="1592" y="209"/>
                      </a:lnTo>
                      <a:lnTo>
                        <a:pt x="1582" y="207"/>
                      </a:lnTo>
                      <a:close/>
                      <a:moveTo>
                        <a:pt x="810" y="297"/>
                      </a:moveTo>
                      <a:lnTo>
                        <a:pt x="810" y="297"/>
                      </a:lnTo>
                      <a:lnTo>
                        <a:pt x="810" y="299"/>
                      </a:lnTo>
                      <a:lnTo>
                        <a:pt x="818" y="299"/>
                      </a:lnTo>
                      <a:lnTo>
                        <a:pt x="817" y="295"/>
                      </a:lnTo>
                      <a:lnTo>
                        <a:pt x="810" y="297"/>
                      </a:lnTo>
                      <a:close/>
                      <a:moveTo>
                        <a:pt x="1422" y="383"/>
                      </a:moveTo>
                      <a:lnTo>
                        <a:pt x="1422" y="383"/>
                      </a:lnTo>
                      <a:lnTo>
                        <a:pt x="1422" y="385"/>
                      </a:lnTo>
                      <a:lnTo>
                        <a:pt x="1425" y="387"/>
                      </a:lnTo>
                      <a:lnTo>
                        <a:pt x="1427" y="387"/>
                      </a:lnTo>
                      <a:lnTo>
                        <a:pt x="1430" y="385"/>
                      </a:lnTo>
                      <a:lnTo>
                        <a:pt x="1432" y="383"/>
                      </a:lnTo>
                      <a:lnTo>
                        <a:pt x="1422" y="383"/>
                      </a:lnTo>
                      <a:close/>
                      <a:moveTo>
                        <a:pt x="1308" y="707"/>
                      </a:moveTo>
                      <a:lnTo>
                        <a:pt x="1308" y="707"/>
                      </a:lnTo>
                      <a:lnTo>
                        <a:pt x="1306" y="695"/>
                      </a:lnTo>
                      <a:lnTo>
                        <a:pt x="1303" y="698"/>
                      </a:lnTo>
                      <a:lnTo>
                        <a:pt x="1303" y="701"/>
                      </a:lnTo>
                      <a:lnTo>
                        <a:pt x="1304" y="704"/>
                      </a:lnTo>
                      <a:lnTo>
                        <a:pt x="1308" y="707"/>
                      </a:lnTo>
                      <a:close/>
                      <a:moveTo>
                        <a:pt x="1798" y="419"/>
                      </a:moveTo>
                      <a:lnTo>
                        <a:pt x="1798" y="419"/>
                      </a:lnTo>
                      <a:lnTo>
                        <a:pt x="1789" y="420"/>
                      </a:lnTo>
                      <a:lnTo>
                        <a:pt x="1785" y="423"/>
                      </a:lnTo>
                      <a:lnTo>
                        <a:pt x="1789" y="424"/>
                      </a:lnTo>
                      <a:lnTo>
                        <a:pt x="1792" y="424"/>
                      </a:lnTo>
                      <a:lnTo>
                        <a:pt x="1796" y="423"/>
                      </a:lnTo>
                      <a:lnTo>
                        <a:pt x="1798" y="419"/>
                      </a:lnTo>
                      <a:close/>
                      <a:moveTo>
                        <a:pt x="1062" y="306"/>
                      </a:moveTo>
                      <a:lnTo>
                        <a:pt x="1062" y="306"/>
                      </a:lnTo>
                      <a:lnTo>
                        <a:pt x="1058" y="305"/>
                      </a:lnTo>
                      <a:lnTo>
                        <a:pt x="1055" y="306"/>
                      </a:lnTo>
                      <a:lnTo>
                        <a:pt x="1054" y="308"/>
                      </a:lnTo>
                      <a:lnTo>
                        <a:pt x="1054" y="311"/>
                      </a:lnTo>
                      <a:lnTo>
                        <a:pt x="1055" y="315"/>
                      </a:lnTo>
                      <a:lnTo>
                        <a:pt x="1062" y="306"/>
                      </a:lnTo>
                      <a:close/>
                      <a:moveTo>
                        <a:pt x="1206" y="423"/>
                      </a:moveTo>
                      <a:lnTo>
                        <a:pt x="1206" y="423"/>
                      </a:lnTo>
                      <a:lnTo>
                        <a:pt x="1203" y="419"/>
                      </a:lnTo>
                      <a:lnTo>
                        <a:pt x="1198" y="423"/>
                      </a:lnTo>
                      <a:lnTo>
                        <a:pt x="1200" y="425"/>
                      </a:lnTo>
                      <a:lnTo>
                        <a:pt x="1206" y="423"/>
                      </a:lnTo>
                      <a:close/>
                      <a:moveTo>
                        <a:pt x="788" y="743"/>
                      </a:moveTo>
                      <a:lnTo>
                        <a:pt x="788" y="743"/>
                      </a:lnTo>
                      <a:lnTo>
                        <a:pt x="788" y="747"/>
                      </a:lnTo>
                      <a:lnTo>
                        <a:pt x="797" y="745"/>
                      </a:lnTo>
                      <a:lnTo>
                        <a:pt x="797" y="743"/>
                      </a:lnTo>
                      <a:lnTo>
                        <a:pt x="788" y="743"/>
                      </a:lnTo>
                      <a:close/>
                      <a:moveTo>
                        <a:pt x="1750" y="569"/>
                      </a:moveTo>
                      <a:lnTo>
                        <a:pt x="1750" y="569"/>
                      </a:lnTo>
                      <a:lnTo>
                        <a:pt x="1750" y="574"/>
                      </a:lnTo>
                      <a:lnTo>
                        <a:pt x="1760" y="574"/>
                      </a:lnTo>
                      <a:lnTo>
                        <a:pt x="1760" y="571"/>
                      </a:lnTo>
                      <a:lnTo>
                        <a:pt x="1750" y="569"/>
                      </a:lnTo>
                      <a:close/>
                      <a:moveTo>
                        <a:pt x="1523" y="1040"/>
                      </a:moveTo>
                      <a:lnTo>
                        <a:pt x="1523" y="1040"/>
                      </a:lnTo>
                      <a:lnTo>
                        <a:pt x="1522" y="1044"/>
                      </a:lnTo>
                      <a:lnTo>
                        <a:pt x="1520" y="1047"/>
                      </a:lnTo>
                      <a:lnTo>
                        <a:pt x="1523" y="1049"/>
                      </a:lnTo>
                      <a:lnTo>
                        <a:pt x="1526" y="1050"/>
                      </a:lnTo>
                      <a:lnTo>
                        <a:pt x="1527" y="1049"/>
                      </a:lnTo>
                      <a:lnTo>
                        <a:pt x="1528" y="1046"/>
                      </a:lnTo>
                      <a:lnTo>
                        <a:pt x="1526" y="1044"/>
                      </a:lnTo>
                      <a:lnTo>
                        <a:pt x="1523" y="1040"/>
                      </a:lnTo>
                      <a:close/>
                      <a:moveTo>
                        <a:pt x="1396" y="683"/>
                      </a:moveTo>
                      <a:lnTo>
                        <a:pt x="1396" y="683"/>
                      </a:lnTo>
                      <a:lnTo>
                        <a:pt x="1396" y="671"/>
                      </a:lnTo>
                      <a:lnTo>
                        <a:pt x="1394" y="673"/>
                      </a:lnTo>
                      <a:lnTo>
                        <a:pt x="1393" y="676"/>
                      </a:lnTo>
                      <a:lnTo>
                        <a:pt x="1393" y="679"/>
                      </a:lnTo>
                      <a:lnTo>
                        <a:pt x="1396" y="683"/>
                      </a:lnTo>
                      <a:close/>
                      <a:moveTo>
                        <a:pt x="659" y="86"/>
                      </a:moveTo>
                      <a:lnTo>
                        <a:pt x="659" y="86"/>
                      </a:lnTo>
                      <a:lnTo>
                        <a:pt x="659" y="82"/>
                      </a:lnTo>
                      <a:lnTo>
                        <a:pt x="658" y="81"/>
                      </a:lnTo>
                      <a:lnTo>
                        <a:pt x="656" y="79"/>
                      </a:lnTo>
                      <a:lnTo>
                        <a:pt x="653" y="79"/>
                      </a:lnTo>
                      <a:lnTo>
                        <a:pt x="651" y="81"/>
                      </a:lnTo>
                      <a:lnTo>
                        <a:pt x="648" y="83"/>
                      </a:lnTo>
                      <a:lnTo>
                        <a:pt x="659" y="86"/>
                      </a:lnTo>
                      <a:close/>
                      <a:moveTo>
                        <a:pt x="1288" y="124"/>
                      </a:moveTo>
                      <a:lnTo>
                        <a:pt x="1288" y="124"/>
                      </a:lnTo>
                      <a:lnTo>
                        <a:pt x="1288" y="121"/>
                      </a:lnTo>
                      <a:lnTo>
                        <a:pt x="1285" y="119"/>
                      </a:lnTo>
                      <a:lnTo>
                        <a:pt x="1282" y="119"/>
                      </a:lnTo>
                      <a:lnTo>
                        <a:pt x="1279" y="121"/>
                      </a:lnTo>
                      <a:lnTo>
                        <a:pt x="1278" y="124"/>
                      </a:lnTo>
                      <a:lnTo>
                        <a:pt x="1288" y="124"/>
                      </a:lnTo>
                      <a:close/>
                      <a:moveTo>
                        <a:pt x="993" y="695"/>
                      </a:moveTo>
                      <a:lnTo>
                        <a:pt x="993" y="695"/>
                      </a:lnTo>
                      <a:lnTo>
                        <a:pt x="991" y="691"/>
                      </a:lnTo>
                      <a:lnTo>
                        <a:pt x="982" y="693"/>
                      </a:lnTo>
                      <a:lnTo>
                        <a:pt x="983" y="697"/>
                      </a:lnTo>
                      <a:lnTo>
                        <a:pt x="993" y="695"/>
                      </a:lnTo>
                      <a:close/>
                      <a:moveTo>
                        <a:pt x="1181" y="329"/>
                      </a:moveTo>
                      <a:lnTo>
                        <a:pt x="1181" y="329"/>
                      </a:lnTo>
                      <a:lnTo>
                        <a:pt x="1185" y="331"/>
                      </a:lnTo>
                      <a:lnTo>
                        <a:pt x="1188" y="331"/>
                      </a:lnTo>
                      <a:lnTo>
                        <a:pt x="1191" y="331"/>
                      </a:lnTo>
                      <a:lnTo>
                        <a:pt x="1192" y="330"/>
                      </a:lnTo>
                      <a:lnTo>
                        <a:pt x="1191" y="327"/>
                      </a:lnTo>
                      <a:lnTo>
                        <a:pt x="1188" y="326"/>
                      </a:lnTo>
                      <a:lnTo>
                        <a:pt x="1185" y="327"/>
                      </a:lnTo>
                      <a:lnTo>
                        <a:pt x="1181" y="329"/>
                      </a:lnTo>
                      <a:close/>
                      <a:moveTo>
                        <a:pt x="1192" y="698"/>
                      </a:moveTo>
                      <a:lnTo>
                        <a:pt x="1192" y="698"/>
                      </a:lnTo>
                      <a:lnTo>
                        <a:pt x="1180" y="701"/>
                      </a:lnTo>
                      <a:lnTo>
                        <a:pt x="1185" y="704"/>
                      </a:lnTo>
                      <a:lnTo>
                        <a:pt x="1188" y="704"/>
                      </a:lnTo>
                      <a:lnTo>
                        <a:pt x="1191" y="702"/>
                      </a:lnTo>
                      <a:lnTo>
                        <a:pt x="1192" y="698"/>
                      </a:lnTo>
                      <a:close/>
                      <a:moveTo>
                        <a:pt x="1174" y="82"/>
                      </a:moveTo>
                      <a:lnTo>
                        <a:pt x="1174" y="82"/>
                      </a:lnTo>
                      <a:lnTo>
                        <a:pt x="1177" y="83"/>
                      </a:lnTo>
                      <a:lnTo>
                        <a:pt x="1180" y="85"/>
                      </a:lnTo>
                      <a:lnTo>
                        <a:pt x="1184" y="85"/>
                      </a:lnTo>
                      <a:lnTo>
                        <a:pt x="1188" y="82"/>
                      </a:lnTo>
                      <a:lnTo>
                        <a:pt x="1174" y="82"/>
                      </a:lnTo>
                      <a:close/>
                      <a:moveTo>
                        <a:pt x="1170" y="45"/>
                      </a:moveTo>
                      <a:lnTo>
                        <a:pt x="1170" y="45"/>
                      </a:lnTo>
                      <a:lnTo>
                        <a:pt x="1170" y="49"/>
                      </a:lnTo>
                      <a:lnTo>
                        <a:pt x="1178" y="47"/>
                      </a:lnTo>
                      <a:lnTo>
                        <a:pt x="1178" y="46"/>
                      </a:lnTo>
                      <a:lnTo>
                        <a:pt x="1170" y="45"/>
                      </a:lnTo>
                      <a:close/>
                      <a:moveTo>
                        <a:pt x="253" y="175"/>
                      </a:moveTo>
                      <a:lnTo>
                        <a:pt x="253" y="175"/>
                      </a:lnTo>
                      <a:lnTo>
                        <a:pt x="253" y="172"/>
                      </a:lnTo>
                      <a:lnTo>
                        <a:pt x="251" y="171"/>
                      </a:lnTo>
                      <a:lnTo>
                        <a:pt x="248" y="171"/>
                      </a:lnTo>
                      <a:lnTo>
                        <a:pt x="245" y="172"/>
                      </a:lnTo>
                      <a:lnTo>
                        <a:pt x="241" y="175"/>
                      </a:lnTo>
                      <a:lnTo>
                        <a:pt x="253" y="175"/>
                      </a:lnTo>
                      <a:close/>
                      <a:moveTo>
                        <a:pt x="249" y="553"/>
                      </a:moveTo>
                      <a:lnTo>
                        <a:pt x="249" y="553"/>
                      </a:lnTo>
                      <a:lnTo>
                        <a:pt x="252" y="556"/>
                      </a:lnTo>
                      <a:lnTo>
                        <a:pt x="253" y="556"/>
                      </a:lnTo>
                      <a:lnTo>
                        <a:pt x="256" y="556"/>
                      </a:lnTo>
                      <a:lnTo>
                        <a:pt x="259" y="554"/>
                      </a:lnTo>
                      <a:lnTo>
                        <a:pt x="257" y="553"/>
                      </a:lnTo>
                      <a:lnTo>
                        <a:pt x="255" y="550"/>
                      </a:lnTo>
                      <a:lnTo>
                        <a:pt x="252" y="551"/>
                      </a:lnTo>
                      <a:lnTo>
                        <a:pt x="249" y="553"/>
                      </a:lnTo>
                      <a:close/>
                      <a:moveTo>
                        <a:pt x="273" y="503"/>
                      </a:moveTo>
                      <a:lnTo>
                        <a:pt x="273" y="503"/>
                      </a:lnTo>
                      <a:lnTo>
                        <a:pt x="275" y="504"/>
                      </a:lnTo>
                      <a:lnTo>
                        <a:pt x="278" y="504"/>
                      </a:lnTo>
                      <a:lnTo>
                        <a:pt x="281" y="503"/>
                      </a:lnTo>
                      <a:lnTo>
                        <a:pt x="281" y="500"/>
                      </a:lnTo>
                      <a:lnTo>
                        <a:pt x="280" y="499"/>
                      </a:lnTo>
                      <a:lnTo>
                        <a:pt x="278" y="496"/>
                      </a:lnTo>
                      <a:lnTo>
                        <a:pt x="273" y="503"/>
                      </a:lnTo>
                      <a:close/>
                      <a:moveTo>
                        <a:pt x="401" y="650"/>
                      </a:moveTo>
                      <a:lnTo>
                        <a:pt x="401" y="650"/>
                      </a:lnTo>
                      <a:lnTo>
                        <a:pt x="404" y="647"/>
                      </a:lnTo>
                      <a:lnTo>
                        <a:pt x="404" y="646"/>
                      </a:lnTo>
                      <a:lnTo>
                        <a:pt x="403" y="644"/>
                      </a:lnTo>
                      <a:lnTo>
                        <a:pt x="400" y="643"/>
                      </a:lnTo>
                      <a:lnTo>
                        <a:pt x="399" y="644"/>
                      </a:lnTo>
                      <a:lnTo>
                        <a:pt x="397" y="647"/>
                      </a:lnTo>
                      <a:lnTo>
                        <a:pt x="399" y="648"/>
                      </a:lnTo>
                      <a:lnTo>
                        <a:pt x="401" y="650"/>
                      </a:lnTo>
                      <a:close/>
                      <a:moveTo>
                        <a:pt x="442" y="988"/>
                      </a:moveTo>
                      <a:lnTo>
                        <a:pt x="442" y="988"/>
                      </a:lnTo>
                      <a:lnTo>
                        <a:pt x="444" y="985"/>
                      </a:lnTo>
                      <a:lnTo>
                        <a:pt x="446" y="982"/>
                      </a:lnTo>
                      <a:lnTo>
                        <a:pt x="443" y="981"/>
                      </a:lnTo>
                      <a:lnTo>
                        <a:pt x="440" y="979"/>
                      </a:lnTo>
                      <a:lnTo>
                        <a:pt x="439" y="982"/>
                      </a:lnTo>
                      <a:lnTo>
                        <a:pt x="442" y="988"/>
                      </a:lnTo>
                      <a:close/>
                      <a:moveTo>
                        <a:pt x="955" y="1061"/>
                      </a:moveTo>
                      <a:lnTo>
                        <a:pt x="955" y="1061"/>
                      </a:lnTo>
                      <a:lnTo>
                        <a:pt x="955" y="1058"/>
                      </a:lnTo>
                      <a:lnTo>
                        <a:pt x="947" y="1060"/>
                      </a:lnTo>
                      <a:lnTo>
                        <a:pt x="947" y="1062"/>
                      </a:lnTo>
                      <a:lnTo>
                        <a:pt x="955" y="1061"/>
                      </a:lnTo>
                      <a:close/>
                      <a:moveTo>
                        <a:pt x="457" y="86"/>
                      </a:moveTo>
                      <a:lnTo>
                        <a:pt x="457" y="86"/>
                      </a:lnTo>
                      <a:lnTo>
                        <a:pt x="446" y="89"/>
                      </a:lnTo>
                      <a:lnTo>
                        <a:pt x="449" y="90"/>
                      </a:lnTo>
                      <a:lnTo>
                        <a:pt x="453" y="90"/>
                      </a:lnTo>
                      <a:lnTo>
                        <a:pt x="454" y="89"/>
                      </a:lnTo>
                      <a:lnTo>
                        <a:pt x="457" y="86"/>
                      </a:lnTo>
                      <a:close/>
                      <a:moveTo>
                        <a:pt x="473" y="161"/>
                      </a:moveTo>
                      <a:lnTo>
                        <a:pt x="473" y="161"/>
                      </a:lnTo>
                      <a:lnTo>
                        <a:pt x="473" y="165"/>
                      </a:lnTo>
                      <a:lnTo>
                        <a:pt x="482" y="164"/>
                      </a:lnTo>
                      <a:lnTo>
                        <a:pt x="480" y="160"/>
                      </a:lnTo>
                      <a:lnTo>
                        <a:pt x="473" y="161"/>
                      </a:lnTo>
                      <a:close/>
                      <a:moveTo>
                        <a:pt x="478" y="846"/>
                      </a:moveTo>
                      <a:lnTo>
                        <a:pt x="478" y="846"/>
                      </a:lnTo>
                      <a:lnTo>
                        <a:pt x="479" y="851"/>
                      </a:lnTo>
                      <a:lnTo>
                        <a:pt x="480" y="852"/>
                      </a:lnTo>
                      <a:lnTo>
                        <a:pt x="483" y="853"/>
                      </a:lnTo>
                      <a:lnTo>
                        <a:pt x="487" y="853"/>
                      </a:lnTo>
                      <a:lnTo>
                        <a:pt x="486" y="849"/>
                      </a:lnTo>
                      <a:lnTo>
                        <a:pt x="485" y="848"/>
                      </a:lnTo>
                      <a:lnTo>
                        <a:pt x="482" y="846"/>
                      </a:lnTo>
                      <a:lnTo>
                        <a:pt x="478" y="846"/>
                      </a:lnTo>
                      <a:close/>
                      <a:moveTo>
                        <a:pt x="483" y="892"/>
                      </a:moveTo>
                      <a:lnTo>
                        <a:pt x="483" y="892"/>
                      </a:lnTo>
                      <a:lnTo>
                        <a:pt x="486" y="895"/>
                      </a:lnTo>
                      <a:lnTo>
                        <a:pt x="489" y="896"/>
                      </a:lnTo>
                      <a:lnTo>
                        <a:pt x="491" y="895"/>
                      </a:lnTo>
                      <a:lnTo>
                        <a:pt x="494" y="891"/>
                      </a:lnTo>
                      <a:lnTo>
                        <a:pt x="483" y="892"/>
                      </a:lnTo>
                      <a:close/>
                      <a:moveTo>
                        <a:pt x="941" y="1040"/>
                      </a:moveTo>
                      <a:lnTo>
                        <a:pt x="941" y="1040"/>
                      </a:lnTo>
                      <a:lnTo>
                        <a:pt x="947" y="1040"/>
                      </a:lnTo>
                      <a:lnTo>
                        <a:pt x="944" y="1033"/>
                      </a:lnTo>
                      <a:lnTo>
                        <a:pt x="941" y="1035"/>
                      </a:lnTo>
                      <a:lnTo>
                        <a:pt x="941" y="1040"/>
                      </a:lnTo>
                      <a:close/>
                      <a:moveTo>
                        <a:pt x="509" y="564"/>
                      </a:moveTo>
                      <a:lnTo>
                        <a:pt x="509" y="564"/>
                      </a:lnTo>
                      <a:lnTo>
                        <a:pt x="519" y="564"/>
                      </a:lnTo>
                      <a:lnTo>
                        <a:pt x="521" y="563"/>
                      </a:lnTo>
                      <a:lnTo>
                        <a:pt x="522" y="561"/>
                      </a:lnTo>
                      <a:lnTo>
                        <a:pt x="519" y="560"/>
                      </a:lnTo>
                      <a:lnTo>
                        <a:pt x="516" y="560"/>
                      </a:lnTo>
                      <a:lnTo>
                        <a:pt x="514" y="561"/>
                      </a:lnTo>
                      <a:lnTo>
                        <a:pt x="509" y="564"/>
                      </a:lnTo>
                      <a:close/>
                      <a:moveTo>
                        <a:pt x="521" y="294"/>
                      </a:moveTo>
                      <a:lnTo>
                        <a:pt x="521" y="294"/>
                      </a:lnTo>
                      <a:lnTo>
                        <a:pt x="516" y="294"/>
                      </a:lnTo>
                      <a:lnTo>
                        <a:pt x="518" y="301"/>
                      </a:lnTo>
                      <a:lnTo>
                        <a:pt x="521" y="301"/>
                      </a:lnTo>
                      <a:lnTo>
                        <a:pt x="521" y="294"/>
                      </a:lnTo>
                      <a:close/>
                      <a:moveTo>
                        <a:pt x="1117" y="150"/>
                      </a:moveTo>
                      <a:lnTo>
                        <a:pt x="1117" y="150"/>
                      </a:lnTo>
                      <a:lnTo>
                        <a:pt x="1120" y="151"/>
                      </a:lnTo>
                      <a:lnTo>
                        <a:pt x="1121" y="153"/>
                      </a:lnTo>
                      <a:lnTo>
                        <a:pt x="1124" y="153"/>
                      </a:lnTo>
                      <a:lnTo>
                        <a:pt x="1126" y="151"/>
                      </a:lnTo>
                      <a:lnTo>
                        <a:pt x="1124" y="149"/>
                      </a:lnTo>
                      <a:lnTo>
                        <a:pt x="1123" y="147"/>
                      </a:lnTo>
                      <a:lnTo>
                        <a:pt x="1120" y="149"/>
                      </a:lnTo>
                      <a:lnTo>
                        <a:pt x="1117" y="150"/>
                      </a:lnTo>
                      <a:close/>
                      <a:moveTo>
                        <a:pt x="534" y="1024"/>
                      </a:moveTo>
                      <a:lnTo>
                        <a:pt x="534" y="1024"/>
                      </a:lnTo>
                      <a:lnTo>
                        <a:pt x="534" y="1026"/>
                      </a:lnTo>
                      <a:lnTo>
                        <a:pt x="541" y="1026"/>
                      </a:lnTo>
                      <a:lnTo>
                        <a:pt x="541" y="1022"/>
                      </a:lnTo>
                      <a:lnTo>
                        <a:pt x="534" y="1024"/>
                      </a:lnTo>
                      <a:close/>
                      <a:moveTo>
                        <a:pt x="533" y="150"/>
                      </a:moveTo>
                      <a:lnTo>
                        <a:pt x="533" y="150"/>
                      </a:lnTo>
                      <a:lnTo>
                        <a:pt x="534" y="154"/>
                      </a:lnTo>
                      <a:lnTo>
                        <a:pt x="541" y="151"/>
                      </a:lnTo>
                      <a:lnTo>
                        <a:pt x="541" y="147"/>
                      </a:lnTo>
                      <a:lnTo>
                        <a:pt x="533" y="150"/>
                      </a:lnTo>
                      <a:close/>
                      <a:moveTo>
                        <a:pt x="548" y="311"/>
                      </a:moveTo>
                      <a:lnTo>
                        <a:pt x="548" y="311"/>
                      </a:lnTo>
                      <a:lnTo>
                        <a:pt x="552" y="311"/>
                      </a:lnTo>
                      <a:lnTo>
                        <a:pt x="555" y="309"/>
                      </a:lnTo>
                      <a:lnTo>
                        <a:pt x="557" y="308"/>
                      </a:lnTo>
                      <a:lnTo>
                        <a:pt x="555" y="304"/>
                      </a:lnTo>
                      <a:lnTo>
                        <a:pt x="548" y="311"/>
                      </a:lnTo>
                      <a:close/>
                      <a:moveTo>
                        <a:pt x="620" y="54"/>
                      </a:moveTo>
                      <a:lnTo>
                        <a:pt x="620" y="54"/>
                      </a:lnTo>
                      <a:lnTo>
                        <a:pt x="619" y="50"/>
                      </a:lnTo>
                      <a:lnTo>
                        <a:pt x="611" y="53"/>
                      </a:lnTo>
                      <a:lnTo>
                        <a:pt x="612" y="56"/>
                      </a:lnTo>
                      <a:lnTo>
                        <a:pt x="620" y="54"/>
                      </a:lnTo>
                      <a:close/>
                      <a:moveTo>
                        <a:pt x="627" y="432"/>
                      </a:moveTo>
                      <a:lnTo>
                        <a:pt x="627" y="432"/>
                      </a:lnTo>
                      <a:lnTo>
                        <a:pt x="624" y="435"/>
                      </a:lnTo>
                      <a:lnTo>
                        <a:pt x="623" y="437"/>
                      </a:lnTo>
                      <a:lnTo>
                        <a:pt x="624" y="438"/>
                      </a:lnTo>
                      <a:lnTo>
                        <a:pt x="627" y="439"/>
                      </a:lnTo>
                      <a:lnTo>
                        <a:pt x="629" y="438"/>
                      </a:lnTo>
                      <a:lnTo>
                        <a:pt x="630" y="437"/>
                      </a:lnTo>
                      <a:lnTo>
                        <a:pt x="629" y="435"/>
                      </a:lnTo>
                      <a:lnTo>
                        <a:pt x="627" y="432"/>
                      </a:lnTo>
                      <a:close/>
                      <a:moveTo>
                        <a:pt x="674" y="923"/>
                      </a:moveTo>
                      <a:lnTo>
                        <a:pt x="674" y="923"/>
                      </a:lnTo>
                      <a:lnTo>
                        <a:pt x="663" y="925"/>
                      </a:lnTo>
                      <a:lnTo>
                        <a:pt x="665" y="927"/>
                      </a:lnTo>
                      <a:lnTo>
                        <a:pt x="665" y="929"/>
                      </a:lnTo>
                      <a:lnTo>
                        <a:pt x="669" y="929"/>
                      </a:lnTo>
                      <a:lnTo>
                        <a:pt x="670" y="929"/>
                      </a:lnTo>
                      <a:lnTo>
                        <a:pt x="673" y="927"/>
                      </a:lnTo>
                      <a:lnTo>
                        <a:pt x="674" y="923"/>
                      </a:lnTo>
                      <a:close/>
                      <a:moveTo>
                        <a:pt x="677" y="252"/>
                      </a:moveTo>
                      <a:lnTo>
                        <a:pt x="677" y="252"/>
                      </a:lnTo>
                      <a:lnTo>
                        <a:pt x="678" y="250"/>
                      </a:lnTo>
                      <a:lnTo>
                        <a:pt x="671" y="245"/>
                      </a:lnTo>
                      <a:lnTo>
                        <a:pt x="669" y="250"/>
                      </a:lnTo>
                      <a:lnTo>
                        <a:pt x="677" y="252"/>
                      </a:lnTo>
                      <a:close/>
                      <a:moveTo>
                        <a:pt x="691" y="259"/>
                      </a:moveTo>
                      <a:lnTo>
                        <a:pt x="691" y="259"/>
                      </a:lnTo>
                      <a:lnTo>
                        <a:pt x="691" y="255"/>
                      </a:lnTo>
                      <a:lnTo>
                        <a:pt x="684" y="255"/>
                      </a:lnTo>
                      <a:lnTo>
                        <a:pt x="683" y="258"/>
                      </a:lnTo>
                      <a:lnTo>
                        <a:pt x="691" y="259"/>
                      </a:lnTo>
                      <a:close/>
                      <a:moveTo>
                        <a:pt x="1115" y="248"/>
                      </a:moveTo>
                      <a:lnTo>
                        <a:pt x="1115" y="248"/>
                      </a:lnTo>
                      <a:lnTo>
                        <a:pt x="1112" y="252"/>
                      </a:lnTo>
                      <a:lnTo>
                        <a:pt x="1112" y="254"/>
                      </a:lnTo>
                      <a:lnTo>
                        <a:pt x="1113" y="255"/>
                      </a:lnTo>
                      <a:lnTo>
                        <a:pt x="1115" y="257"/>
                      </a:lnTo>
                      <a:lnTo>
                        <a:pt x="1117" y="255"/>
                      </a:lnTo>
                      <a:lnTo>
                        <a:pt x="1117" y="252"/>
                      </a:lnTo>
                      <a:lnTo>
                        <a:pt x="1116" y="251"/>
                      </a:lnTo>
                      <a:lnTo>
                        <a:pt x="1115" y="248"/>
                      </a:lnTo>
                      <a:close/>
                      <a:moveTo>
                        <a:pt x="1120" y="806"/>
                      </a:moveTo>
                      <a:lnTo>
                        <a:pt x="1120" y="806"/>
                      </a:lnTo>
                      <a:lnTo>
                        <a:pt x="1120" y="802"/>
                      </a:lnTo>
                      <a:lnTo>
                        <a:pt x="1112" y="803"/>
                      </a:lnTo>
                      <a:lnTo>
                        <a:pt x="1112" y="806"/>
                      </a:lnTo>
                      <a:lnTo>
                        <a:pt x="1120" y="806"/>
                      </a:lnTo>
                      <a:close/>
                      <a:moveTo>
                        <a:pt x="702" y="135"/>
                      </a:moveTo>
                      <a:lnTo>
                        <a:pt x="702" y="135"/>
                      </a:lnTo>
                      <a:lnTo>
                        <a:pt x="707" y="135"/>
                      </a:lnTo>
                      <a:lnTo>
                        <a:pt x="710" y="133"/>
                      </a:lnTo>
                      <a:lnTo>
                        <a:pt x="710" y="132"/>
                      </a:lnTo>
                      <a:lnTo>
                        <a:pt x="710" y="128"/>
                      </a:lnTo>
                      <a:lnTo>
                        <a:pt x="702" y="135"/>
                      </a:lnTo>
                      <a:close/>
                      <a:moveTo>
                        <a:pt x="713" y="565"/>
                      </a:moveTo>
                      <a:lnTo>
                        <a:pt x="713" y="565"/>
                      </a:lnTo>
                      <a:lnTo>
                        <a:pt x="709" y="571"/>
                      </a:lnTo>
                      <a:lnTo>
                        <a:pt x="712" y="574"/>
                      </a:lnTo>
                      <a:lnTo>
                        <a:pt x="714" y="572"/>
                      </a:lnTo>
                      <a:lnTo>
                        <a:pt x="716" y="569"/>
                      </a:lnTo>
                      <a:lnTo>
                        <a:pt x="716" y="568"/>
                      </a:lnTo>
                      <a:lnTo>
                        <a:pt x="713" y="565"/>
                      </a:lnTo>
                      <a:close/>
                      <a:moveTo>
                        <a:pt x="728" y="151"/>
                      </a:moveTo>
                      <a:lnTo>
                        <a:pt x="728" y="151"/>
                      </a:lnTo>
                      <a:lnTo>
                        <a:pt x="723" y="154"/>
                      </a:lnTo>
                      <a:lnTo>
                        <a:pt x="721" y="157"/>
                      </a:lnTo>
                      <a:lnTo>
                        <a:pt x="723" y="160"/>
                      </a:lnTo>
                      <a:lnTo>
                        <a:pt x="725" y="164"/>
                      </a:lnTo>
                      <a:lnTo>
                        <a:pt x="728" y="151"/>
                      </a:lnTo>
                      <a:close/>
                      <a:moveTo>
                        <a:pt x="742" y="1028"/>
                      </a:moveTo>
                      <a:lnTo>
                        <a:pt x="742" y="1028"/>
                      </a:lnTo>
                      <a:lnTo>
                        <a:pt x="741" y="1025"/>
                      </a:lnTo>
                      <a:lnTo>
                        <a:pt x="738" y="1025"/>
                      </a:lnTo>
                      <a:lnTo>
                        <a:pt x="735" y="1025"/>
                      </a:lnTo>
                      <a:lnTo>
                        <a:pt x="734" y="1026"/>
                      </a:lnTo>
                      <a:lnTo>
                        <a:pt x="732" y="1031"/>
                      </a:lnTo>
                      <a:lnTo>
                        <a:pt x="742" y="1028"/>
                      </a:lnTo>
                      <a:close/>
                      <a:moveTo>
                        <a:pt x="743" y="596"/>
                      </a:moveTo>
                      <a:lnTo>
                        <a:pt x="743" y="596"/>
                      </a:lnTo>
                      <a:lnTo>
                        <a:pt x="739" y="593"/>
                      </a:lnTo>
                      <a:lnTo>
                        <a:pt x="738" y="592"/>
                      </a:lnTo>
                      <a:lnTo>
                        <a:pt x="735" y="593"/>
                      </a:lnTo>
                      <a:lnTo>
                        <a:pt x="732" y="596"/>
                      </a:lnTo>
                      <a:lnTo>
                        <a:pt x="735" y="599"/>
                      </a:lnTo>
                      <a:lnTo>
                        <a:pt x="743" y="596"/>
                      </a:lnTo>
                      <a:close/>
                      <a:moveTo>
                        <a:pt x="1739" y="1136"/>
                      </a:moveTo>
                      <a:lnTo>
                        <a:pt x="1739" y="1136"/>
                      </a:lnTo>
                      <a:lnTo>
                        <a:pt x="1740" y="1133"/>
                      </a:lnTo>
                      <a:lnTo>
                        <a:pt x="1738" y="1132"/>
                      </a:lnTo>
                      <a:lnTo>
                        <a:pt x="1735" y="1130"/>
                      </a:lnTo>
                      <a:lnTo>
                        <a:pt x="1728" y="1133"/>
                      </a:lnTo>
                      <a:lnTo>
                        <a:pt x="1739" y="1136"/>
                      </a:lnTo>
                      <a:close/>
                      <a:moveTo>
                        <a:pt x="1094" y="42"/>
                      </a:moveTo>
                      <a:lnTo>
                        <a:pt x="1094" y="42"/>
                      </a:lnTo>
                      <a:lnTo>
                        <a:pt x="1087" y="42"/>
                      </a:lnTo>
                      <a:lnTo>
                        <a:pt x="1084" y="43"/>
                      </a:lnTo>
                      <a:lnTo>
                        <a:pt x="1083" y="46"/>
                      </a:lnTo>
                      <a:lnTo>
                        <a:pt x="1085" y="47"/>
                      </a:lnTo>
                      <a:lnTo>
                        <a:pt x="1088" y="47"/>
                      </a:lnTo>
                      <a:lnTo>
                        <a:pt x="1091" y="46"/>
                      </a:lnTo>
                      <a:lnTo>
                        <a:pt x="1094" y="42"/>
                      </a:lnTo>
                      <a:close/>
                      <a:moveTo>
                        <a:pt x="900" y="226"/>
                      </a:moveTo>
                      <a:lnTo>
                        <a:pt x="900" y="226"/>
                      </a:lnTo>
                      <a:lnTo>
                        <a:pt x="897" y="225"/>
                      </a:lnTo>
                      <a:lnTo>
                        <a:pt x="896" y="223"/>
                      </a:lnTo>
                      <a:lnTo>
                        <a:pt x="893" y="225"/>
                      </a:lnTo>
                      <a:lnTo>
                        <a:pt x="892" y="226"/>
                      </a:lnTo>
                      <a:lnTo>
                        <a:pt x="893" y="227"/>
                      </a:lnTo>
                      <a:lnTo>
                        <a:pt x="894" y="229"/>
                      </a:lnTo>
                      <a:lnTo>
                        <a:pt x="897" y="229"/>
                      </a:lnTo>
                      <a:lnTo>
                        <a:pt x="900" y="226"/>
                      </a:lnTo>
                      <a:close/>
                      <a:moveTo>
                        <a:pt x="890" y="907"/>
                      </a:moveTo>
                      <a:lnTo>
                        <a:pt x="890" y="907"/>
                      </a:lnTo>
                      <a:lnTo>
                        <a:pt x="894" y="909"/>
                      </a:lnTo>
                      <a:lnTo>
                        <a:pt x="896" y="910"/>
                      </a:lnTo>
                      <a:lnTo>
                        <a:pt x="899" y="909"/>
                      </a:lnTo>
                      <a:lnTo>
                        <a:pt x="900" y="907"/>
                      </a:lnTo>
                      <a:lnTo>
                        <a:pt x="899" y="905"/>
                      </a:lnTo>
                      <a:lnTo>
                        <a:pt x="896" y="905"/>
                      </a:lnTo>
                      <a:lnTo>
                        <a:pt x="894" y="905"/>
                      </a:lnTo>
                      <a:lnTo>
                        <a:pt x="890" y="907"/>
                      </a:lnTo>
                      <a:close/>
                      <a:moveTo>
                        <a:pt x="1079" y="798"/>
                      </a:moveTo>
                      <a:lnTo>
                        <a:pt x="1079" y="798"/>
                      </a:lnTo>
                      <a:lnTo>
                        <a:pt x="1073" y="802"/>
                      </a:lnTo>
                      <a:lnTo>
                        <a:pt x="1074" y="806"/>
                      </a:lnTo>
                      <a:lnTo>
                        <a:pt x="1080" y="803"/>
                      </a:lnTo>
                      <a:lnTo>
                        <a:pt x="1080" y="802"/>
                      </a:lnTo>
                      <a:lnTo>
                        <a:pt x="1079" y="798"/>
                      </a:lnTo>
                      <a:close/>
                      <a:moveTo>
                        <a:pt x="1708" y="1011"/>
                      </a:moveTo>
                      <a:lnTo>
                        <a:pt x="1708" y="1011"/>
                      </a:lnTo>
                      <a:lnTo>
                        <a:pt x="1706" y="1017"/>
                      </a:lnTo>
                      <a:lnTo>
                        <a:pt x="1708" y="1019"/>
                      </a:lnTo>
                      <a:lnTo>
                        <a:pt x="1711" y="1014"/>
                      </a:lnTo>
                      <a:lnTo>
                        <a:pt x="1708" y="1011"/>
                      </a:lnTo>
                      <a:close/>
                      <a:moveTo>
                        <a:pt x="883" y="1067"/>
                      </a:moveTo>
                      <a:lnTo>
                        <a:pt x="883" y="1067"/>
                      </a:lnTo>
                      <a:lnTo>
                        <a:pt x="886" y="1068"/>
                      </a:lnTo>
                      <a:lnTo>
                        <a:pt x="889" y="1068"/>
                      </a:lnTo>
                      <a:lnTo>
                        <a:pt x="892" y="1068"/>
                      </a:lnTo>
                      <a:lnTo>
                        <a:pt x="893" y="1067"/>
                      </a:lnTo>
                      <a:lnTo>
                        <a:pt x="890" y="1065"/>
                      </a:lnTo>
                      <a:lnTo>
                        <a:pt x="889" y="1064"/>
                      </a:lnTo>
                      <a:lnTo>
                        <a:pt x="886" y="1064"/>
                      </a:lnTo>
                      <a:lnTo>
                        <a:pt x="883" y="1067"/>
                      </a:lnTo>
                      <a:close/>
                      <a:moveTo>
                        <a:pt x="1058" y="160"/>
                      </a:moveTo>
                      <a:lnTo>
                        <a:pt x="1058" y="160"/>
                      </a:lnTo>
                      <a:lnTo>
                        <a:pt x="1056" y="164"/>
                      </a:lnTo>
                      <a:lnTo>
                        <a:pt x="1056" y="167"/>
                      </a:lnTo>
                      <a:lnTo>
                        <a:pt x="1059" y="169"/>
                      </a:lnTo>
                      <a:lnTo>
                        <a:pt x="1063" y="169"/>
                      </a:lnTo>
                      <a:lnTo>
                        <a:pt x="1058" y="160"/>
                      </a:lnTo>
                      <a:close/>
                      <a:moveTo>
                        <a:pt x="1051" y="615"/>
                      </a:moveTo>
                      <a:lnTo>
                        <a:pt x="1051" y="615"/>
                      </a:lnTo>
                      <a:lnTo>
                        <a:pt x="1062" y="611"/>
                      </a:lnTo>
                      <a:lnTo>
                        <a:pt x="1058" y="610"/>
                      </a:lnTo>
                      <a:lnTo>
                        <a:pt x="1055" y="610"/>
                      </a:lnTo>
                      <a:lnTo>
                        <a:pt x="1052" y="611"/>
                      </a:lnTo>
                      <a:lnTo>
                        <a:pt x="1051" y="615"/>
                      </a:lnTo>
                      <a:close/>
                      <a:moveTo>
                        <a:pt x="1599" y="254"/>
                      </a:moveTo>
                      <a:lnTo>
                        <a:pt x="1599" y="254"/>
                      </a:lnTo>
                      <a:lnTo>
                        <a:pt x="1596" y="255"/>
                      </a:lnTo>
                      <a:lnTo>
                        <a:pt x="1595" y="258"/>
                      </a:lnTo>
                      <a:lnTo>
                        <a:pt x="1596" y="259"/>
                      </a:lnTo>
                      <a:lnTo>
                        <a:pt x="1598" y="261"/>
                      </a:lnTo>
                      <a:lnTo>
                        <a:pt x="1600" y="259"/>
                      </a:lnTo>
                      <a:lnTo>
                        <a:pt x="1602" y="258"/>
                      </a:lnTo>
                      <a:lnTo>
                        <a:pt x="1600" y="257"/>
                      </a:lnTo>
                      <a:lnTo>
                        <a:pt x="1599" y="254"/>
                      </a:lnTo>
                      <a:close/>
                      <a:moveTo>
                        <a:pt x="1546" y="1028"/>
                      </a:moveTo>
                      <a:lnTo>
                        <a:pt x="1546" y="1028"/>
                      </a:lnTo>
                      <a:lnTo>
                        <a:pt x="1544" y="1031"/>
                      </a:lnTo>
                      <a:lnTo>
                        <a:pt x="1544" y="1032"/>
                      </a:lnTo>
                      <a:lnTo>
                        <a:pt x="1545" y="1035"/>
                      </a:lnTo>
                      <a:lnTo>
                        <a:pt x="1546" y="1036"/>
                      </a:lnTo>
                      <a:lnTo>
                        <a:pt x="1549" y="1035"/>
                      </a:lnTo>
                      <a:lnTo>
                        <a:pt x="1551" y="1033"/>
                      </a:lnTo>
                      <a:lnTo>
                        <a:pt x="1549" y="1031"/>
                      </a:lnTo>
                      <a:lnTo>
                        <a:pt x="1546" y="1028"/>
                      </a:lnTo>
                      <a:close/>
                      <a:moveTo>
                        <a:pt x="838" y="345"/>
                      </a:moveTo>
                      <a:lnTo>
                        <a:pt x="838" y="345"/>
                      </a:lnTo>
                      <a:lnTo>
                        <a:pt x="828" y="353"/>
                      </a:lnTo>
                      <a:lnTo>
                        <a:pt x="833" y="355"/>
                      </a:lnTo>
                      <a:lnTo>
                        <a:pt x="836" y="353"/>
                      </a:lnTo>
                      <a:lnTo>
                        <a:pt x="838" y="351"/>
                      </a:lnTo>
                      <a:lnTo>
                        <a:pt x="838" y="345"/>
                      </a:lnTo>
                      <a:close/>
                      <a:moveTo>
                        <a:pt x="1528" y="149"/>
                      </a:moveTo>
                      <a:lnTo>
                        <a:pt x="1528" y="149"/>
                      </a:lnTo>
                      <a:lnTo>
                        <a:pt x="1526" y="146"/>
                      </a:lnTo>
                      <a:lnTo>
                        <a:pt x="1522" y="144"/>
                      </a:lnTo>
                      <a:lnTo>
                        <a:pt x="1519" y="146"/>
                      </a:lnTo>
                      <a:lnTo>
                        <a:pt x="1517" y="150"/>
                      </a:lnTo>
                      <a:lnTo>
                        <a:pt x="1528" y="149"/>
                      </a:lnTo>
                      <a:close/>
                      <a:moveTo>
                        <a:pt x="1509" y="675"/>
                      </a:moveTo>
                      <a:lnTo>
                        <a:pt x="1509" y="675"/>
                      </a:lnTo>
                      <a:lnTo>
                        <a:pt x="1512" y="677"/>
                      </a:lnTo>
                      <a:lnTo>
                        <a:pt x="1515" y="677"/>
                      </a:lnTo>
                      <a:lnTo>
                        <a:pt x="1516" y="677"/>
                      </a:lnTo>
                      <a:lnTo>
                        <a:pt x="1519" y="673"/>
                      </a:lnTo>
                      <a:lnTo>
                        <a:pt x="1509" y="675"/>
                      </a:lnTo>
                      <a:close/>
                      <a:moveTo>
                        <a:pt x="1462" y="1139"/>
                      </a:moveTo>
                      <a:lnTo>
                        <a:pt x="1462" y="1139"/>
                      </a:lnTo>
                      <a:lnTo>
                        <a:pt x="1466" y="1140"/>
                      </a:lnTo>
                      <a:lnTo>
                        <a:pt x="1468" y="1141"/>
                      </a:lnTo>
                      <a:lnTo>
                        <a:pt x="1470" y="1140"/>
                      </a:lnTo>
                      <a:lnTo>
                        <a:pt x="1472" y="1139"/>
                      </a:lnTo>
                      <a:lnTo>
                        <a:pt x="1470" y="1137"/>
                      </a:lnTo>
                      <a:lnTo>
                        <a:pt x="1468" y="1136"/>
                      </a:lnTo>
                      <a:lnTo>
                        <a:pt x="1466" y="1137"/>
                      </a:lnTo>
                      <a:lnTo>
                        <a:pt x="1462" y="1139"/>
                      </a:lnTo>
                      <a:close/>
                      <a:moveTo>
                        <a:pt x="1023" y="1026"/>
                      </a:moveTo>
                      <a:lnTo>
                        <a:pt x="1023" y="1026"/>
                      </a:lnTo>
                      <a:lnTo>
                        <a:pt x="1018" y="1032"/>
                      </a:lnTo>
                      <a:lnTo>
                        <a:pt x="1020" y="1033"/>
                      </a:lnTo>
                      <a:lnTo>
                        <a:pt x="1022" y="1033"/>
                      </a:lnTo>
                      <a:lnTo>
                        <a:pt x="1025" y="1033"/>
                      </a:lnTo>
                      <a:lnTo>
                        <a:pt x="1026" y="1031"/>
                      </a:lnTo>
                      <a:lnTo>
                        <a:pt x="1025" y="1029"/>
                      </a:lnTo>
                      <a:lnTo>
                        <a:pt x="1023" y="1026"/>
                      </a:lnTo>
                      <a:close/>
                      <a:moveTo>
                        <a:pt x="1448" y="431"/>
                      </a:moveTo>
                      <a:lnTo>
                        <a:pt x="1448" y="431"/>
                      </a:lnTo>
                      <a:lnTo>
                        <a:pt x="1445" y="428"/>
                      </a:lnTo>
                      <a:lnTo>
                        <a:pt x="1443" y="428"/>
                      </a:lnTo>
                      <a:lnTo>
                        <a:pt x="1441" y="430"/>
                      </a:lnTo>
                      <a:lnTo>
                        <a:pt x="1438" y="431"/>
                      </a:lnTo>
                      <a:lnTo>
                        <a:pt x="1441" y="432"/>
                      </a:lnTo>
                      <a:lnTo>
                        <a:pt x="1443" y="434"/>
                      </a:lnTo>
                      <a:lnTo>
                        <a:pt x="1445" y="432"/>
                      </a:lnTo>
                      <a:lnTo>
                        <a:pt x="1448" y="431"/>
                      </a:lnTo>
                      <a:close/>
                      <a:moveTo>
                        <a:pt x="1448" y="978"/>
                      </a:moveTo>
                      <a:lnTo>
                        <a:pt x="1448" y="978"/>
                      </a:lnTo>
                      <a:lnTo>
                        <a:pt x="1447" y="974"/>
                      </a:lnTo>
                      <a:lnTo>
                        <a:pt x="1444" y="971"/>
                      </a:lnTo>
                      <a:lnTo>
                        <a:pt x="1440" y="972"/>
                      </a:lnTo>
                      <a:lnTo>
                        <a:pt x="1436" y="974"/>
                      </a:lnTo>
                      <a:lnTo>
                        <a:pt x="1448" y="978"/>
                      </a:lnTo>
                      <a:close/>
                      <a:moveTo>
                        <a:pt x="824" y="1098"/>
                      </a:moveTo>
                      <a:lnTo>
                        <a:pt x="824" y="1098"/>
                      </a:lnTo>
                      <a:lnTo>
                        <a:pt x="820" y="1097"/>
                      </a:lnTo>
                      <a:lnTo>
                        <a:pt x="818" y="1104"/>
                      </a:lnTo>
                      <a:lnTo>
                        <a:pt x="820" y="1104"/>
                      </a:lnTo>
                      <a:lnTo>
                        <a:pt x="824" y="1098"/>
                      </a:lnTo>
                      <a:close/>
                      <a:moveTo>
                        <a:pt x="1403" y="261"/>
                      </a:moveTo>
                      <a:lnTo>
                        <a:pt x="1403" y="261"/>
                      </a:lnTo>
                      <a:lnTo>
                        <a:pt x="1407" y="255"/>
                      </a:lnTo>
                      <a:lnTo>
                        <a:pt x="1405" y="252"/>
                      </a:lnTo>
                      <a:lnTo>
                        <a:pt x="1403" y="254"/>
                      </a:lnTo>
                      <a:lnTo>
                        <a:pt x="1401" y="255"/>
                      </a:lnTo>
                      <a:lnTo>
                        <a:pt x="1401" y="257"/>
                      </a:lnTo>
                      <a:lnTo>
                        <a:pt x="1403" y="261"/>
                      </a:lnTo>
                      <a:close/>
                      <a:moveTo>
                        <a:pt x="1411" y="679"/>
                      </a:moveTo>
                      <a:lnTo>
                        <a:pt x="1411" y="679"/>
                      </a:lnTo>
                      <a:lnTo>
                        <a:pt x="1404" y="676"/>
                      </a:lnTo>
                      <a:lnTo>
                        <a:pt x="1403" y="677"/>
                      </a:lnTo>
                      <a:lnTo>
                        <a:pt x="1401" y="680"/>
                      </a:lnTo>
                      <a:lnTo>
                        <a:pt x="1404" y="682"/>
                      </a:lnTo>
                      <a:lnTo>
                        <a:pt x="1407" y="682"/>
                      </a:lnTo>
                      <a:lnTo>
                        <a:pt x="1408" y="680"/>
                      </a:lnTo>
                      <a:lnTo>
                        <a:pt x="1411" y="679"/>
                      </a:lnTo>
                      <a:close/>
                      <a:moveTo>
                        <a:pt x="1405" y="1057"/>
                      </a:moveTo>
                      <a:lnTo>
                        <a:pt x="1405" y="1057"/>
                      </a:lnTo>
                      <a:lnTo>
                        <a:pt x="1401" y="1055"/>
                      </a:lnTo>
                      <a:lnTo>
                        <a:pt x="1401" y="1064"/>
                      </a:lnTo>
                      <a:lnTo>
                        <a:pt x="1405" y="1064"/>
                      </a:lnTo>
                      <a:lnTo>
                        <a:pt x="1405" y="1057"/>
                      </a:lnTo>
                      <a:close/>
                      <a:moveTo>
                        <a:pt x="994" y="381"/>
                      </a:moveTo>
                      <a:lnTo>
                        <a:pt x="994" y="381"/>
                      </a:lnTo>
                      <a:lnTo>
                        <a:pt x="1001" y="385"/>
                      </a:lnTo>
                      <a:lnTo>
                        <a:pt x="1005" y="383"/>
                      </a:lnTo>
                      <a:lnTo>
                        <a:pt x="1000" y="380"/>
                      </a:lnTo>
                      <a:lnTo>
                        <a:pt x="997" y="380"/>
                      </a:lnTo>
                      <a:lnTo>
                        <a:pt x="994" y="381"/>
                      </a:lnTo>
                      <a:close/>
                      <a:moveTo>
                        <a:pt x="1804" y="373"/>
                      </a:moveTo>
                      <a:lnTo>
                        <a:pt x="1804" y="373"/>
                      </a:lnTo>
                      <a:lnTo>
                        <a:pt x="1801" y="370"/>
                      </a:lnTo>
                      <a:lnTo>
                        <a:pt x="1798" y="370"/>
                      </a:lnTo>
                      <a:lnTo>
                        <a:pt x="1797" y="370"/>
                      </a:lnTo>
                      <a:lnTo>
                        <a:pt x="1794" y="371"/>
                      </a:lnTo>
                      <a:lnTo>
                        <a:pt x="1796" y="374"/>
                      </a:lnTo>
                      <a:lnTo>
                        <a:pt x="1798" y="376"/>
                      </a:lnTo>
                      <a:lnTo>
                        <a:pt x="1800" y="374"/>
                      </a:lnTo>
                      <a:lnTo>
                        <a:pt x="1804" y="373"/>
                      </a:lnTo>
                      <a:close/>
                      <a:moveTo>
                        <a:pt x="1368" y="700"/>
                      </a:moveTo>
                      <a:lnTo>
                        <a:pt x="1368" y="700"/>
                      </a:lnTo>
                      <a:lnTo>
                        <a:pt x="1364" y="704"/>
                      </a:lnTo>
                      <a:lnTo>
                        <a:pt x="1365" y="705"/>
                      </a:lnTo>
                      <a:lnTo>
                        <a:pt x="1367" y="705"/>
                      </a:lnTo>
                      <a:lnTo>
                        <a:pt x="1371" y="704"/>
                      </a:lnTo>
                      <a:lnTo>
                        <a:pt x="1368" y="700"/>
                      </a:lnTo>
                      <a:close/>
                      <a:moveTo>
                        <a:pt x="1793" y="484"/>
                      </a:moveTo>
                      <a:lnTo>
                        <a:pt x="1793" y="484"/>
                      </a:lnTo>
                      <a:lnTo>
                        <a:pt x="1800" y="482"/>
                      </a:lnTo>
                      <a:lnTo>
                        <a:pt x="1803" y="482"/>
                      </a:lnTo>
                      <a:lnTo>
                        <a:pt x="1805" y="479"/>
                      </a:lnTo>
                      <a:lnTo>
                        <a:pt x="1807" y="474"/>
                      </a:lnTo>
                      <a:lnTo>
                        <a:pt x="1793" y="484"/>
                      </a:lnTo>
                      <a:close/>
                      <a:moveTo>
                        <a:pt x="1311" y="322"/>
                      </a:moveTo>
                      <a:lnTo>
                        <a:pt x="1311" y="322"/>
                      </a:lnTo>
                      <a:lnTo>
                        <a:pt x="1310" y="319"/>
                      </a:lnTo>
                      <a:lnTo>
                        <a:pt x="1300" y="320"/>
                      </a:lnTo>
                      <a:lnTo>
                        <a:pt x="1301" y="324"/>
                      </a:lnTo>
                      <a:lnTo>
                        <a:pt x="1311" y="322"/>
                      </a:lnTo>
                      <a:close/>
                      <a:moveTo>
                        <a:pt x="1306" y="978"/>
                      </a:moveTo>
                      <a:lnTo>
                        <a:pt x="1306" y="978"/>
                      </a:lnTo>
                      <a:lnTo>
                        <a:pt x="1303" y="974"/>
                      </a:lnTo>
                      <a:lnTo>
                        <a:pt x="1300" y="971"/>
                      </a:lnTo>
                      <a:lnTo>
                        <a:pt x="1296" y="972"/>
                      </a:lnTo>
                      <a:lnTo>
                        <a:pt x="1292" y="974"/>
                      </a:lnTo>
                      <a:lnTo>
                        <a:pt x="1306" y="978"/>
                      </a:lnTo>
                      <a:close/>
                      <a:moveTo>
                        <a:pt x="1767" y="675"/>
                      </a:moveTo>
                      <a:lnTo>
                        <a:pt x="1767" y="675"/>
                      </a:lnTo>
                      <a:lnTo>
                        <a:pt x="1768" y="677"/>
                      </a:lnTo>
                      <a:lnTo>
                        <a:pt x="1774" y="676"/>
                      </a:lnTo>
                      <a:lnTo>
                        <a:pt x="1774" y="673"/>
                      </a:lnTo>
                      <a:lnTo>
                        <a:pt x="1767" y="675"/>
                      </a:lnTo>
                      <a:close/>
                      <a:moveTo>
                        <a:pt x="788" y="363"/>
                      </a:moveTo>
                      <a:lnTo>
                        <a:pt x="788" y="363"/>
                      </a:lnTo>
                      <a:lnTo>
                        <a:pt x="784" y="363"/>
                      </a:lnTo>
                      <a:lnTo>
                        <a:pt x="786" y="371"/>
                      </a:lnTo>
                      <a:lnTo>
                        <a:pt x="791" y="370"/>
                      </a:lnTo>
                      <a:lnTo>
                        <a:pt x="788" y="363"/>
                      </a:lnTo>
                      <a:close/>
                      <a:moveTo>
                        <a:pt x="1833" y="734"/>
                      </a:moveTo>
                      <a:lnTo>
                        <a:pt x="1833" y="734"/>
                      </a:lnTo>
                      <a:lnTo>
                        <a:pt x="1837" y="737"/>
                      </a:lnTo>
                      <a:lnTo>
                        <a:pt x="1839" y="737"/>
                      </a:lnTo>
                      <a:lnTo>
                        <a:pt x="1840" y="736"/>
                      </a:lnTo>
                      <a:lnTo>
                        <a:pt x="1843" y="734"/>
                      </a:lnTo>
                      <a:lnTo>
                        <a:pt x="1833" y="734"/>
                      </a:lnTo>
                      <a:close/>
                      <a:moveTo>
                        <a:pt x="1840" y="45"/>
                      </a:moveTo>
                      <a:lnTo>
                        <a:pt x="1840" y="45"/>
                      </a:lnTo>
                      <a:lnTo>
                        <a:pt x="1843" y="42"/>
                      </a:lnTo>
                      <a:lnTo>
                        <a:pt x="1834" y="39"/>
                      </a:lnTo>
                      <a:lnTo>
                        <a:pt x="1834" y="42"/>
                      </a:lnTo>
                      <a:lnTo>
                        <a:pt x="1840" y="45"/>
                      </a:lnTo>
                      <a:close/>
                      <a:moveTo>
                        <a:pt x="1253" y="898"/>
                      </a:moveTo>
                      <a:lnTo>
                        <a:pt x="1253" y="898"/>
                      </a:lnTo>
                      <a:lnTo>
                        <a:pt x="1252" y="895"/>
                      </a:lnTo>
                      <a:lnTo>
                        <a:pt x="1242" y="898"/>
                      </a:lnTo>
                      <a:lnTo>
                        <a:pt x="1242" y="900"/>
                      </a:lnTo>
                      <a:lnTo>
                        <a:pt x="1253" y="898"/>
                      </a:lnTo>
                      <a:close/>
                      <a:moveTo>
                        <a:pt x="1238" y="777"/>
                      </a:moveTo>
                      <a:lnTo>
                        <a:pt x="1238" y="777"/>
                      </a:lnTo>
                      <a:lnTo>
                        <a:pt x="1234" y="781"/>
                      </a:lnTo>
                      <a:lnTo>
                        <a:pt x="1239" y="784"/>
                      </a:lnTo>
                      <a:lnTo>
                        <a:pt x="1241" y="783"/>
                      </a:lnTo>
                      <a:lnTo>
                        <a:pt x="1241" y="781"/>
                      </a:lnTo>
                      <a:lnTo>
                        <a:pt x="1239" y="779"/>
                      </a:lnTo>
                      <a:lnTo>
                        <a:pt x="1238" y="777"/>
                      </a:lnTo>
                      <a:close/>
                      <a:moveTo>
                        <a:pt x="1227" y="882"/>
                      </a:moveTo>
                      <a:lnTo>
                        <a:pt x="1227" y="882"/>
                      </a:lnTo>
                      <a:lnTo>
                        <a:pt x="1232" y="885"/>
                      </a:lnTo>
                      <a:lnTo>
                        <a:pt x="1235" y="885"/>
                      </a:lnTo>
                      <a:lnTo>
                        <a:pt x="1236" y="885"/>
                      </a:lnTo>
                      <a:lnTo>
                        <a:pt x="1239" y="882"/>
                      </a:lnTo>
                      <a:lnTo>
                        <a:pt x="1227" y="882"/>
                      </a:lnTo>
                      <a:close/>
                      <a:moveTo>
                        <a:pt x="1803" y="1031"/>
                      </a:moveTo>
                      <a:lnTo>
                        <a:pt x="1803" y="1031"/>
                      </a:lnTo>
                      <a:lnTo>
                        <a:pt x="1801" y="1033"/>
                      </a:lnTo>
                      <a:lnTo>
                        <a:pt x="1800" y="1035"/>
                      </a:lnTo>
                      <a:lnTo>
                        <a:pt x="1801" y="1037"/>
                      </a:lnTo>
                      <a:lnTo>
                        <a:pt x="1803" y="1039"/>
                      </a:lnTo>
                      <a:lnTo>
                        <a:pt x="1804" y="1037"/>
                      </a:lnTo>
                      <a:lnTo>
                        <a:pt x="1805" y="1036"/>
                      </a:lnTo>
                      <a:lnTo>
                        <a:pt x="1805" y="1033"/>
                      </a:lnTo>
                      <a:lnTo>
                        <a:pt x="1803" y="1031"/>
                      </a:lnTo>
                      <a:close/>
                      <a:moveTo>
                        <a:pt x="971" y="694"/>
                      </a:moveTo>
                      <a:lnTo>
                        <a:pt x="971" y="694"/>
                      </a:lnTo>
                      <a:lnTo>
                        <a:pt x="972" y="698"/>
                      </a:lnTo>
                      <a:lnTo>
                        <a:pt x="979" y="694"/>
                      </a:lnTo>
                      <a:lnTo>
                        <a:pt x="977" y="691"/>
                      </a:lnTo>
                      <a:lnTo>
                        <a:pt x="971" y="694"/>
                      </a:lnTo>
                      <a:close/>
                      <a:moveTo>
                        <a:pt x="1209" y="351"/>
                      </a:moveTo>
                      <a:lnTo>
                        <a:pt x="1209" y="351"/>
                      </a:lnTo>
                      <a:lnTo>
                        <a:pt x="1206" y="353"/>
                      </a:lnTo>
                      <a:lnTo>
                        <a:pt x="1205" y="355"/>
                      </a:lnTo>
                      <a:lnTo>
                        <a:pt x="1205" y="356"/>
                      </a:lnTo>
                      <a:lnTo>
                        <a:pt x="1207" y="359"/>
                      </a:lnTo>
                      <a:lnTo>
                        <a:pt x="1209" y="358"/>
                      </a:lnTo>
                      <a:lnTo>
                        <a:pt x="1210" y="356"/>
                      </a:lnTo>
                      <a:lnTo>
                        <a:pt x="1210" y="353"/>
                      </a:lnTo>
                      <a:lnTo>
                        <a:pt x="1209" y="351"/>
                      </a:lnTo>
                      <a:close/>
                      <a:moveTo>
                        <a:pt x="1198" y="830"/>
                      </a:moveTo>
                      <a:lnTo>
                        <a:pt x="1198" y="830"/>
                      </a:lnTo>
                      <a:lnTo>
                        <a:pt x="1196" y="827"/>
                      </a:lnTo>
                      <a:lnTo>
                        <a:pt x="1191" y="826"/>
                      </a:lnTo>
                      <a:lnTo>
                        <a:pt x="1188" y="828"/>
                      </a:lnTo>
                      <a:lnTo>
                        <a:pt x="1185" y="831"/>
                      </a:lnTo>
                      <a:lnTo>
                        <a:pt x="1198" y="830"/>
                      </a:lnTo>
                      <a:close/>
                      <a:moveTo>
                        <a:pt x="1023" y="96"/>
                      </a:moveTo>
                      <a:lnTo>
                        <a:pt x="1023" y="96"/>
                      </a:lnTo>
                      <a:lnTo>
                        <a:pt x="1026" y="96"/>
                      </a:lnTo>
                      <a:lnTo>
                        <a:pt x="1023" y="90"/>
                      </a:lnTo>
                      <a:lnTo>
                        <a:pt x="1020" y="90"/>
                      </a:lnTo>
                      <a:lnTo>
                        <a:pt x="1023" y="96"/>
                      </a:lnTo>
                      <a:close/>
                      <a:moveTo>
                        <a:pt x="1235" y="693"/>
                      </a:moveTo>
                      <a:lnTo>
                        <a:pt x="1235" y="693"/>
                      </a:lnTo>
                      <a:lnTo>
                        <a:pt x="1231" y="691"/>
                      </a:lnTo>
                      <a:lnTo>
                        <a:pt x="1229" y="693"/>
                      </a:lnTo>
                      <a:lnTo>
                        <a:pt x="1228" y="694"/>
                      </a:lnTo>
                      <a:lnTo>
                        <a:pt x="1231" y="697"/>
                      </a:lnTo>
                      <a:lnTo>
                        <a:pt x="1235" y="693"/>
                      </a:lnTo>
                      <a:close/>
                      <a:moveTo>
                        <a:pt x="1419" y="704"/>
                      </a:moveTo>
                      <a:lnTo>
                        <a:pt x="1419" y="704"/>
                      </a:lnTo>
                      <a:lnTo>
                        <a:pt x="1419" y="700"/>
                      </a:lnTo>
                      <a:lnTo>
                        <a:pt x="1411" y="701"/>
                      </a:lnTo>
                      <a:lnTo>
                        <a:pt x="1411" y="702"/>
                      </a:lnTo>
                      <a:lnTo>
                        <a:pt x="1419" y="704"/>
                      </a:lnTo>
                      <a:close/>
                      <a:moveTo>
                        <a:pt x="1332" y="60"/>
                      </a:moveTo>
                      <a:lnTo>
                        <a:pt x="1332" y="60"/>
                      </a:lnTo>
                      <a:lnTo>
                        <a:pt x="1326" y="57"/>
                      </a:lnTo>
                      <a:lnTo>
                        <a:pt x="1324" y="60"/>
                      </a:lnTo>
                      <a:lnTo>
                        <a:pt x="1328" y="63"/>
                      </a:lnTo>
                      <a:lnTo>
                        <a:pt x="1332" y="60"/>
                      </a:lnTo>
                      <a:close/>
                      <a:moveTo>
                        <a:pt x="1004" y="52"/>
                      </a:moveTo>
                      <a:lnTo>
                        <a:pt x="1004" y="52"/>
                      </a:lnTo>
                      <a:lnTo>
                        <a:pt x="1000" y="54"/>
                      </a:lnTo>
                      <a:lnTo>
                        <a:pt x="1002" y="59"/>
                      </a:lnTo>
                      <a:lnTo>
                        <a:pt x="1005" y="56"/>
                      </a:lnTo>
                      <a:lnTo>
                        <a:pt x="1004" y="52"/>
                      </a:lnTo>
                      <a:close/>
                      <a:moveTo>
                        <a:pt x="1720" y="460"/>
                      </a:moveTo>
                      <a:lnTo>
                        <a:pt x="1720" y="460"/>
                      </a:lnTo>
                      <a:lnTo>
                        <a:pt x="1720" y="464"/>
                      </a:lnTo>
                      <a:lnTo>
                        <a:pt x="1728" y="463"/>
                      </a:lnTo>
                      <a:lnTo>
                        <a:pt x="1728" y="460"/>
                      </a:lnTo>
                      <a:lnTo>
                        <a:pt x="1720" y="460"/>
                      </a:lnTo>
                      <a:close/>
                      <a:moveTo>
                        <a:pt x="1009" y="967"/>
                      </a:moveTo>
                      <a:lnTo>
                        <a:pt x="1009" y="967"/>
                      </a:lnTo>
                      <a:lnTo>
                        <a:pt x="1008" y="965"/>
                      </a:lnTo>
                      <a:lnTo>
                        <a:pt x="1004" y="965"/>
                      </a:lnTo>
                      <a:lnTo>
                        <a:pt x="1002" y="967"/>
                      </a:lnTo>
                      <a:lnTo>
                        <a:pt x="1001" y="968"/>
                      </a:lnTo>
                      <a:lnTo>
                        <a:pt x="1001" y="970"/>
                      </a:lnTo>
                      <a:lnTo>
                        <a:pt x="1002" y="970"/>
                      </a:lnTo>
                      <a:lnTo>
                        <a:pt x="1007" y="968"/>
                      </a:lnTo>
                      <a:lnTo>
                        <a:pt x="1009" y="967"/>
                      </a:lnTo>
                      <a:close/>
                      <a:moveTo>
                        <a:pt x="1429" y="1006"/>
                      </a:moveTo>
                      <a:lnTo>
                        <a:pt x="1429" y="1006"/>
                      </a:lnTo>
                      <a:lnTo>
                        <a:pt x="1426" y="1003"/>
                      </a:lnTo>
                      <a:lnTo>
                        <a:pt x="1421" y="1007"/>
                      </a:lnTo>
                      <a:lnTo>
                        <a:pt x="1423" y="1010"/>
                      </a:lnTo>
                      <a:lnTo>
                        <a:pt x="1429" y="1006"/>
                      </a:lnTo>
                      <a:close/>
                      <a:moveTo>
                        <a:pt x="997" y="403"/>
                      </a:moveTo>
                      <a:lnTo>
                        <a:pt x="997" y="403"/>
                      </a:lnTo>
                      <a:lnTo>
                        <a:pt x="998" y="403"/>
                      </a:lnTo>
                      <a:lnTo>
                        <a:pt x="1001" y="399"/>
                      </a:lnTo>
                      <a:lnTo>
                        <a:pt x="998" y="398"/>
                      </a:lnTo>
                      <a:lnTo>
                        <a:pt x="997" y="403"/>
                      </a:lnTo>
                      <a:close/>
                      <a:moveTo>
                        <a:pt x="1004" y="680"/>
                      </a:moveTo>
                      <a:lnTo>
                        <a:pt x="1004" y="680"/>
                      </a:lnTo>
                      <a:lnTo>
                        <a:pt x="1001" y="677"/>
                      </a:lnTo>
                      <a:lnTo>
                        <a:pt x="998" y="676"/>
                      </a:lnTo>
                      <a:lnTo>
                        <a:pt x="997" y="677"/>
                      </a:lnTo>
                      <a:lnTo>
                        <a:pt x="995" y="679"/>
                      </a:lnTo>
                      <a:lnTo>
                        <a:pt x="995" y="680"/>
                      </a:lnTo>
                      <a:lnTo>
                        <a:pt x="997" y="682"/>
                      </a:lnTo>
                      <a:lnTo>
                        <a:pt x="1004" y="680"/>
                      </a:lnTo>
                      <a:close/>
                      <a:moveTo>
                        <a:pt x="1001" y="1049"/>
                      </a:moveTo>
                      <a:lnTo>
                        <a:pt x="1001" y="1049"/>
                      </a:lnTo>
                      <a:lnTo>
                        <a:pt x="1001" y="1044"/>
                      </a:lnTo>
                      <a:lnTo>
                        <a:pt x="994" y="1047"/>
                      </a:lnTo>
                      <a:lnTo>
                        <a:pt x="994" y="1049"/>
                      </a:lnTo>
                      <a:lnTo>
                        <a:pt x="1001" y="1049"/>
                      </a:lnTo>
                      <a:close/>
                      <a:moveTo>
                        <a:pt x="1218" y="978"/>
                      </a:moveTo>
                      <a:lnTo>
                        <a:pt x="1218" y="978"/>
                      </a:lnTo>
                      <a:lnTo>
                        <a:pt x="1214" y="981"/>
                      </a:lnTo>
                      <a:lnTo>
                        <a:pt x="1213" y="983"/>
                      </a:lnTo>
                      <a:lnTo>
                        <a:pt x="1214" y="985"/>
                      </a:lnTo>
                      <a:lnTo>
                        <a:pt x="1218" y="989"/>
                      </a:lnTo>
                      <a:lnTo>
                        <a:pt x="1218" y="978"/>
                      </a:lnTo>
                      <a:close/>
                      <a:moveTo>
                        <a:pt x="995" y="88"/>
                      </a:moveTo>
                      <a:lnTo>
                        <a:pt x="995" y="88"/>
                      </a:lnTo>
                      <a:lnTo>
                        <a:pt x="991" y="92"/>
                      </a:lnTo>
                      <a:lnTo>
                        <a:pt x="994" y="93"/>
                      </a:lnTo>
                      <a:lnTo>
                        <a:pt x="998" y="90"/>
                      </a:lnTo>
                      <a:lnTo>
                        <a:pt x="995" y="88"/>
                      </a:lnTo>
                      <a:close/>
                      <a:moveTo>
                        <a:pt x="1427" y="1050"/>
                      </a:moveTo>
                      <a:lnTo>
                        <a:pt x="1427" y="1050"/>
                      </a:lnTo>
                      <a:lnTo>
                        <a:pt x="1430" y="1047"/>
                      </a:lnTo>
                      <a:lnTo>
                        <a:pt x="1427" y="1044"/>
                      </a:lnTo>
                      <a:lnTo>
                        <a:pt x="1425" y="1046"/>
                      </a:lnTo>
                      <a:lnTo>
                        <a:pt x="1427" y="1050"/>
                      </a:lnTo>
                      <a:close/>
                      <a:moveTo>
                        <a:pt x="987" y="1118"/>
                      </a:moveTo>
                      <a:lnTo>
                        <a:pt x="987" y="1118"/>
                      </a:lnTo>
                      <a:lnTo>
                        <a:pt x="990" y="1121"/>
                      </a:lnTo>
                      <a:lnTo>
                        <a:pt x="995" y="1118"/>
                      </a:lnTo>
                      <a:lnTo>
                        <a:pt x="994" y="1116"/>
                      </a:lnTo>
                      <a:lnTo>
                        <a:pt x="991" y="1115"/>
                      </a:lnTo>
                      <a:lnTo>
                        <a:pt x="990" y="1116"/>
                      </a:lnTo>
                      <a:lnTo>
                        <a:pt x="987" y="1118"/>
                      </a:lnTo>
                      <a:close/>
                      <a:moveTo>
                        <a:pt x="737" y="50"/>
                      </a:moveTo>
                      <a:lnTo>
                        <a:pt x="737" y="50"/>
                      </a:lnTo>
                      <a:lnTo>
                        <a:pt x="734" y="54"/>
                      </a:lnTo>
                      <a:lnTo>
                        <a:pt x="739" y="57"/>
                      </a:lnTo>
                      <a:lnTo>
                        <a:pt x="741" y="54"/>
                      </a:lnTo>
                      <a:lnTo>
                        <a:pt x="737" y="50"/>
                      </a:lnTo>
                      <a:close/>
                      <a:moveTo>
                        <a:pt x="735" y="546"/>
                      </a:moveTo>
                      <a:lnTo>
                        <a:pt x="735" y="546"/>
                      </a:lnTo>
                      <a:lnTo>
                        <a:pt x="731" y="549"/>
                      </a:lnTo>
                      <a:lnTo>
                        <a:pt x="735" y="551"/>
                      </a:lnTo>
                      <a:lnTo>
                        <a:pt x="738" y="550"/>
                      </a:lnTo>
                      <a:lnTo>
                        <a:pt x="735" y="546"/>
                      </a:lnTo>
                      <a:close/>
                      <a:moveTo>
                        <a:pt x="993" y="536"/>
                      </a:moveTo>
                      <a:lnTo>
                        <a:pt x="993" y="536"/>
                      </a:lnTo>
                      <a:lnTo>
                        <a:pt x="987" y="535"/>
                      </a:lnTo>
                      <a:lnTo>
                        <a:pt x="986" y="536"/>
                      </a:lnTo>
                      <a:lnTo>
                        <a:pt x="984" y="538"/>
                      </a:lnTo>
                      <a:lnTo>
                        <a:pt x="989" y="540"/>
                      </a:lnTo>
                      <a:lnTo>
                        <a:pt x="993" y="536"/>
                      </a:lnTo>
                      <a:close/>
                      <a:moveTo>
                        <a:pt x="728" y="500"/>
                      </a:moveTo>
                      <a:lnTo>
                        <a:pt x="728" y="500"/>
                      </a:lnTo>
                      <a:lnTo>
                        <a:pt x="728" y="504"/>
                      </a:lnTo>
                      <a:lnTo>
                        <a:pt x="735" y="503"/>
                      </a:lnTo>
                      <a:lnTo>
                        <a:pt x="735" y="500"/>
                      </a:lnTo>
                      <a:lnTo>
                        <a:pt x="728" y="500"/>
                      </a:lnTo>
                      <a:close/>
                      <a:moveTo>
                        <a:pt x="1200" y="671"/>
                      </a:moveTo>
                      <a:lnTo>
                        <a:pt x="1200" y="671"/>
                      </a:lnTo>
                      <a:lnTo>
                        <a:pt x="1203" y="672"/>
                      </a:lnTo>
                      <a:lnTo>
                        <a:pt x="1206" y="672"/>
                      </a:lnTo>
                      <a:lnTo>
                        <a:pt x="1207" y="671"/>
                      </a:lnTo>
                      <a:lnTo>
                        <a:pt x="1209" y="669"/>
                      </a:lnTo>
                      <a:lnTo>
                        <a:pt x="1207" y="668"/>
                      </a:lnTo>
                      <a:lnTo>
                        <a:pt x="1206" y="668"/>
                      </a:lnTo>
                      <a:lnTo>
                        <a:pt x="1200" y="671"/>
                      </a:lnTo>
                      <a:close/>
                      <a:moveTo>
                        <a:pt x="735" y="1107"/>
                      </a:moveTo>
                      <a:lnTo>
                        <a:pt x="735" y="1107"/>
                      </a:lnTo>
                      <a:lnTo>
                        <a:pt x="730" y="1105"/>
                      </a:lnTo>
                      <a:lnTo>
                        <a:pt x="727" y="1108"/>
                      </a:lnTo>
                      <a:lnTo>
                        <a:pt x="732" y="1109"/>
                      </a:lnTo>
                      <a:lnTo>
                        <a:pt x="735" y="1107"/>
                      </a:lnTo>
                      <a:close/>
                      <a:moveTo>
                        <a:pt x="724" y="810"/>
                      </a:moveTo>
                      <a:lnTo>
                        <a:pt x="724" y="810"/>
                      </a:lnTo>
                      <a:lnTo>
                        <a:pt x="721" y="812"/>
                      </a:lnTo>
                      <a:lnTo>
                        <a:pt x="720" y="813"/>
                      </a:lnTo>
                      <a:lnTo>
                        <a:pt x="720" y="816"/>
                      </a:lnTo>
                      <a:lnTo>
                        <a:pt x="723" y="817"/>
                      </a:lnTo>
                      <a:lnTo>
                        <a:pt x="724" y="816"/>
                      </a:lnTo>
                      <a:lnTo>
                        <a:pt x="727" y="815"/>
                      </a:lnTo>
                      <a:lnTo>
                        <a:pt x="725" y="813"/>
                      </a:lnTo>
                      <a:lnTo>
                        <a:pt x="724" y="810"/>
                      </a:lnTo>
                      <a:close/>
                      <a:moveTo>
                        <a:pt x="720" y="391"/>
                      </a:moveTo>
                      <a:lnTo>
                        <a:pt x="720" y="391"/>
                      </a:lnTo>
                      <a:lnTo>
                        <a:pt x="716" y="391"/>
                      </a:lnTo>
                      <a:lnTo>
                        <a:pt x="717" y="396"/>
                      </a:lnTo>
                      <a:lnTo>
                        <a:pt x="721" y="396"/>
                      </a:lnTo>
                      <a:lnTo>
                        <a:pt x="720" y="391"/>
                      </a:lnTo>
                      <a:close/>
                      <a:moveTo>
                        <a:pt x="701" y="785"/>
                      </a:moveTo>
                      <a:lnTo>
                        <a:pt x="701" y="785"/>
                      </a:lnTo>
                      <a:lnTo>
                        <a:pt x="705" y="785"/>
                      </a:lnTo>
                      <a:lnTo>
                        <a:pt x="705" y="780"/>
                      </a:lnTo>
                      <a:lnTo>
                        <a:pt x="702" y="780"/>
                      </a:lnTo>
                      <a:lnTo>
                        <a:pt x="701" y="785"/>
                      </a:lnTo>
                      <a:close/>
                      <a:moveTo>
                        <a:pt x="1357" y="335"/>
                      </a:moveTo>
                      <a:lnTo>
                        <a:pt x="1357" y="335"/>
                      </a:lnTo>
                      <a:lnTo>
                        <a:pt x="1353" y="335"/>
                      </a:lnTo>
                      <a:lnTo>
                        <a:pt x="1354" y="341"/>
                      </a:lnTo>
                      <a:lnTo>
                        <a:pt x="1357" y="341"/>
                      </a:lnTo>
                      <a:lnTo>
                        <a:pt x="1357" y="335"/>
                      </a:lnTo>
                      <a:close/>
                      <a:moveTo>
                        <a:pt x="1357" y="738"/>
                      </a:moveTo>
                      <a:lnTo>
                        <a:pt x="1357" y="738"/>
                      </a:lnTo>
                      <a:lnTo>
                        <a:pt x="1351" y="744"/>
                      </a:lnTo>
                      <a:lnTo>
                        <a:pt x="1354" y="745"/>
                      </a:lnTo>
                      <a:lnTo>
                        <a:pt x="1355" y="747"/>
                      </a:lnTo>
                      <a:lnTo>
                        <a:pt x="1357" y="745"/>
                      </a:lnTo>
                      <a:lnTo>
                        <a:pt x="1358" y="744"/>
                      </a:lnTo>
                      <a:lnTo>
                        <a:pt x="1358" y="741"/>
                      </a:lnTo>
                      <a:lnTo>
                        <a:pt x="1357" y="738"/>
                      </a:lnTo>
                      <a:close/>
                      <a:moveTo>
                        <a:pt x="977" y="53"/>
                      </a:moveTo>
                      <a:lnTo>
                        <a:pt x="977" y="53"/>
                      </a:lnTo>
                      <a:lnTo>
                        <a:pt x="973" y="56"/>
                      </a:lnTo>
                      <a:lnTo>
                        <a:pt x="975" y="59"/>
                      </a:lnTo>
                      <a:lnTo>
                        <a:pt x="977" y="60"/>
                      </a:lnTo>
                      <a:lnTo>
                        <a:pt x="979" y="59"/>
                      </a:lnTo>
                      <a:lnTo>
                        <a:pt x="980" y="57"/>
                      </a:lnTo>
                      <a:lnTo>
                        <a:pt x="980" y="54"/>
                      </a:lnTo>
                      <a:lnTo>
                        <a:pt x="977" y="53"/>
                      </a:lnTo>
                      <a:close/>
                      <a:moveTo>
                        <a:pt x="674" y="567"/>
                      </a:moveTo>
                      <a:lnTo>
                        <a:pt x="674" y="567"/>
                      </a:lnTo>
                      <a:lnTo>
                        <a:pt x="674" y="569"/>
                      </a:lnTo>
                      <a:lnTo>
                        <a:pt x="683" y="569"/>
                      </a:lnTo>
                      <a:lnTo>
                        <a:pt x="683" y="567"/>
                      </a:lnTo>
                      <a:lnTo>
                        <a:pt x="674" y="567"/>
                      </a:lnTo>
                      <a:close/>
                      <a:moveTo>
                        <a:pt x="666" y="586"/>
                      </a:moveTo>
                      <a:lnTo>
                        <a:pt x="666" y="586"/>
                      </a:lnTo>
                      <a:lnTo>
                        <a:pt x="669" y="587"/>
                      </a:lnTo>
                      <a:lnTo>
                        <a:pt x="671" y="581"/>
                      </a:lnTo>
                      <a:lnTo>
                        <a:pt x="667" y="579"/>
                      </a:lnTo>
                      <a:lnTo>
                        <a:pt x="666" y="586"/>
                      </a:lnTo>
                      <a:close/>
                      <a:moveTo>
                        <a:pt x="2021" y="1118"/>
                      </a:moveTo>
                      <a:lnTo>
                        <a:pt x="2021" y="1118"/>
                      </a:lnTo>
                      <a:lnTo>
                        <a:pt x="2017" y="1115"/>
                      </a:lnTo>
                      <a:lnTo>
                        <a:pt x="2016" y="1114"/>
                      </a:lnTo>
                      <a:lnTo>
                        <a:pt x="2013" y="1115"/>
                      </a:lnTo>
                      <a:lnTo>
                        <a:pt x="2012" y="1116"/>
                      </a:lnTo>
                      <a:lnTo>
                        <a:pt x="2014" y="1119"/>
                      </a:lnTo>
                      <a:lnTo>
                        <a:pt x="2021" y="1118"/>
                      </a:lnTo>
                      <a:close/>
                      <a:moveTo>
                        <a:pt x="659" y="360"/>
                      </a:moveTo>
                      <a:lnTo>
                        <a:pt x="659" y="360"/>
                      </a:lnTo>
                      <a:lnTo>
                        <a:pt x="656" y="363"/>
                      </a:lnTo>
                      <a:lnTo>
                        <a:pt x="655" y="365"/>
                      </a:lnTo>
                      <a:lnTo>
                        <a:pt x="655" y="367"/>
                      </a:lnTo>
                      <a:lnTo>
                        <a:pt x="656" y="369"/>
                      </a:lnTo>
                      <a:lnTo>
                        <a:pt x="659" y="367"/>
                      </a:lnTo>
                      <a:lnTo>
                        <a:pt x="660" y="366"/>
                      </a:lnTo>
                      <a:lnTo>
                        <a:pt x="660" y="365"/>
                      </a:lnTo>
                      <a:lnTo>
                        <a:pt x="659" y="360"/>
                      </a:lnTo>
                      <a:close/>
                      <a:moveTo>
                        <a:pt x="649" y="689"/>
                      </a:moveTo>
                      <a:lnTo>
                        <a:pt x="649" y="689"/>
                      </a:lnTo>
                      <a:lnTo>
                        <a:pt x="647" y="691"/>
                      </a:lnTo>
                      <a:lnTo>
                        <a:pt x="649" y="694"/>
                      </a:lnTo>
                      <a:lnTo>
                        <a:pt x="653" y="691"/>
                      </a:lnTo>
                      <a:lnTo>
                        <a:pt x="649" y="689"/>
                      </a:lnTo>
                      <a:close/>
                      <a:moveTo>
                        <a:pt x="638" y="381"/>
                      </a:moveTo>
                      <a:lnTo>
                        <a:pt x="638" y="381"/>
                      </a:lnTo>
                      <a:lnTo>
                        <a:pt x="635" y="383"/>
                      </a:lnTo>
                      <a:lnTo>
                        <a:pt x="635" y="384"/>
                      </a:lnTo>
                      <a:lnTo>
                        <a:pt x="637" y="385"/>
                      </a:lnTo>
                      <a:lnTo>
                        <a:pt x="638" y="387"/>
                      </a:lnTo>
                      <a:lnTo>
                        <a:pt x="641" y="385"/>
                      </a:lnTo>
                      <a:lnTo>
                        <a:pt x="638" y="381"/>
                      </a:lnTo>
                      <a:close/>
                      <a:moveTo>
                        <a:pt x="630" y="967"/>
                      </a:moveTo>
                      <a:lnTo>
                        <a:pt x="630" y="967"/>
                      </a:lnTo>
                      <a:lnTo>
                        <a:pt x="633" y="968"/>
                      </a:lnTo>
                      <a:lnTo>
                        <a:pt x="635" y="968"/>
                      </a:lnTo>
                      <a:lnTo>
                        <a:pt x="637" y="967"/>
                      </a:lnTo>
                      <a:lnTo>
                        <a:pt x="638" y="965"/>
                      </a:lnTo>
                      <a:lnTo>
                        <a:pt x="635" y="964"/>
                      </a:lnTo>
                      <a:lnTo>
                        <a:pt x="630" y="967"/>
                      </a:lnTo>
                      <a:close/>
                      <a:moveTo>
                        <a:pt x="623" y="196"/>
                      </a:moveTo>
                      <a:lnTo>
                        <a:pt x="623" y="196"/>
                      </a:lnTo>
                      <a:lnTo>
                        <a:pt x="620" y="191"/>
                      </a:lnTo>
                      <a:lnTo>
                        <a:pt x="613" y="193"/>
                      </a:lnTo>
                      <a:lnTo>
                        <a:pt x="613" y="196"/>
                      </a:lnTo>
                      <a:lnTo>
                        <a:pt x="623" y="196"/>
                      </a:lnTo>
                      <a:close/>
                      <a:moveTo>
                        <a:pt x="973" y="873"/>
                      </a:moveTo>
                      <a:lnTo>
                        <a:pt x="973" y="873"/>
                      </a:lnTo>
                      <a:lnTo>
                        <a:pt x="972" y="875"/>
                      </a:lnTo>
                      <a:lnTo>
                        <a:pt x="971" y="877"/>
                      </a:lnTo>
                      <a:lnTo>
                        <a:pt x="971" y="880"/>
                      </a:lnTo>
                      <a:lnTo>
                        <a:pt x="972" y="881"/>
                      </a:lnTo>
                      <a:lnTo>
                        <a:pt x="975" y="880"/>
                      </a:lnTo>
                      <a:lnTo>
                        <a:pt x="976" y="878"/>
                      </a:lnTo>
                      <a:lnTo>
                        <a:pt x="975" y="875"/>
                      </a:lnTo>
                      <a:lnTo>
                        <a:pt x="973" y="873"/>
                      </a:lnTo>
                      <a:close/>
                      <a:moveTo>
                        <a:pt x="605" y="376"/>
                      </a:moveTo>
                      <a:lnTo>
                        <a:pt x="605" y="376"/>
                      </a:lnTo>
                      <a:lnTo>
                        <a:pt x="611" y="378"/>
                      </a:lnTo>
                      <a:lnTo>
                        <a:pt x="612" y="377"/>
                      </a:lnTo>
                      <a:lnTo>
                        <a:pt x="613" y="376"/>
                      </a:lnTo>
                      <a:lnTo>
                        <a:pt x="611" y="373"/>
                      </a:lnTo>
                      <a:lnTo>
                        <a:pt x="605" y="376"/>
                      </a:lnTo>
                      <a:close/>
                      <a:moveTo>
                        <a:pt x="598" y="100"/>
                      </a:moveTo>
                      <a:lnTo>
                        <a:pt x="598" y="100"/>
                      </a:lnTo>
                      <a:lnTo>
                        <a:pt x="599" y="104"/>
                      </a:lnTo>
                      <a:lnTo>
                        <a:pt x="606" y="103"/>
                      </a:lnTo>
                      <a:lnTo>
                        <a:pt x="606" y="100"/>
                      </a:lnTo>
                      <a:lnTo>
                        <a:pt x="598" y="100"/>
                      </a:lnTo>
                      <a:close/>
                      <a:moveTo>
                        <a:pt x="966" y="70"/>
                      </a:moveTo>
                      <a:lnTo>
                        <a:pt x="966" y="70"/>
                      </a:lnTo>
                      <a:lnTo>
                        <a:pt x="969" y="71"/>
                      </a:lnTo>
                      <a:lnTo>
                        <a:pt x="972" y="71"/>
                      </a:lnTo>
                      <a:lnTo>
                        <a:pt x="975" y="71"/>
                      </a:lnTo>
                      <a:lnTo>
                        <a:pt x="976" y="68"/>
                      </a:lnTo>
                      <a:lnTo>
                        <a:pt x="973" y="67"/>
                      </a:lnTo>
                      <a:lnTo>
                        <a:pt x="972" y="67"/>
                      </a:lnTo>
                      <a:lnTo>
                        <a:pt x="969" y="67"/>
                      </a:lnTo>
                      <a:lnTo>
                        <a:pt x="966" y="70"/>
                      </a:lnTo>
                      <a:close/>
                      <a:moveTo>
                        <a:pt x="587" y="194"/>
                      </a:moveTo>
                      <a:lnTo>
                        <a:pt x="587" y="194"/>
                      </a:lnTo>
                      <a:lnTo>
                        <a:pt x="588" y="198"/>
                      </a:lnTo>
                      <a:lnTo>
                        <a:pt x="595" y="197"/>
                      </a:lnTo>
                      <a:lnTo>
                        <a:pt x="595" y="194"/>
                      </a:lnTo>
                      <a:lnTo>
                        <a:pt x="587" y="194"/>
                      </a:lnTo>
                      <a:close/>
                      <a:moveTo>
                        <a:pt x="566" y="417"/>
                      </a:moveTo>
                      <a:lnTo>
                        <a:pt x="566" y="417"/>
                      </a:lnTo>
                      <a:lnTo>
                        <a:pt x="563" y="421"/>
                      </a:lnTo>
                      <a:lnTo>
                        <a:pt x="565" y="423"/>
                      </a:lnTo>
                      <a:lnTo>
                        <a:pt x="566" y="424"/>
                      </a:lnTo>
                      <a:lnTo>
                        <a:pt x="570" y="421"/>
                      </a:lnTo>
                      <a:lnTo>
                        <a:pt x="566" y="417"/>
                      </a:lnTo>
                      <a:close/>
                      <a:moveTo>
                        <a:pt x="543" y="819"/>
                      </a:moveTo>
                      <a:lnTo>
                        <a:pt x="543" y="819"/>
                      </a:lnTo>
                      <a:lnTo>
                        <a:pt x="544" y="823"/>
                      </a:lnTo>
                      <a:lnTo>
                        <a:pt x="551" y="820"/>
                      </a:lnTo>
                      <a:lnTo>
                        <a:pt x="550" y="817"/>
                      </a:lnTo>
                      <a:lnTo>
                        <a:pt x="543" y="819"/>
                      </a:lnTo>
                      <a:close/>
                      <a:moveTo>
                        <a:pt x="532" y="453"/>
                      </a:moveTo>
                      <a:lnTo>
                        <a:pt x="532" y="453"/>
                      </a:lnTo>
                      <a:lnTo>
                        <a:pt x="534" y="456"/>
                      </a:lnTo>
                      <a:lnTo>
                        <a:pt x="536" y="457"/>
                      </a:lnTo>
                      <a:lnTo>
                        <a:pt x="539" y="456"/>
                      </a:lnTo>
                      <a:lnTo>
                        <a:pt x="540" y="455"/>
                      </a:lnTo>
                      <a:lnTo>
                        <a:pt x="539" y="453"/>
                      </a:lnTo>
                      <a:lnTo>
                        <a:pt x="537" y="452"/>
                      </a:lnTo>
                      <a:lnTo>
                        <a:pt x="536" y="452"/>
                      </a:lnTo>
                      <a:lnTo>
                        <a:pt x="532" y="453"/>
                      </a:lnTo>
                      <a:close/>
                      <a:moveTo>
                        <a:pt x="1454" y="917"/>
                      </a:moveTo>
                      <a:lnTo>
                        <a:pt x="1454" y="917"/>
                      </a:lnTo>
                      <a:lnTo>
                        <a:pt x="1451" y="914"/>
                      </a:lnTo>
                      <a:lnTo>
                        <a:pt x="1450" y="914"/>
                      </a:lnTo>
                      <a:lnTo>
                        <a:pt x="1447" y="914"/>
                      </a:lnTo>
                      <a:lnTo>
                        <a:pt x="1445" y="917"/>
                      </a:lnTo>
                      <a:lnTo>
                        <a:pt x="1447" y="918"/>
                      </a:lnTo>
                      <a:lnTo>
                        <a:pt x="1448" y="920"/>
                      </a:lnTo>
                      <a:lnTo>
                        <a:pt x="1451" y="918"/>
                      </a:lnTo>
                      <a:lnTo>
                        <a:pt x="1454" y="917"/>
                      </a:lnTo>
                      <a:close/>
                      <a:moveTo>
                        <a:pt x="541" y="612"/>
                      </a:moveTo>
                      <a:lnTo>
                        <a:pt x="541" y="612"/>
                      </a:lnTo>
                      <a:lnTo>
                        <a:pt x="537" y="610"/>
                      </a:lnTo>
                      <a:lnTo>
                        <a:pt x="536" y="611"/>
                      </a:lnTo>
                      <a:lnTo>
                        <a:pt x="534" y="612"/>
                      </a:lnTo>
                      <a:lnTo>
                        <a:pt x="537" y="617"/>
                      </a:lnTo>
                      <a:lnTo>
                        <a:pt x="541" y="612"/>
                      </a:lnTo>
                      <a:close/>
                      <a:moveTo>
                        <a:pt x="518" y="283"/>
                      </a:moveTo>
                      <a:lnTo>
                        <a:pt x="518" y="283"/>
                      </a:lnTo>
                      <a:lnTo>
                        <a:pt x="523" y="286"/>
                      </a:lnTo>
                      <a:lnTo>
                        <a:pt x="525" y="286"/>
                      </a:lnTo>
                      <a:lnTo>
                        <a:pt x="525" y="284"/>
                      </a:lnTo>
                      <a:lnTo>
                        <a:pt x="523" y="280"/>
                      </a:lnTo>
                      <a:lnTo>
                        <a:pt x="518" y="283"/>
                      </a:lnTo>
                      <a:close/>
                      <a:moveTo>
                        <a:pt x="498" y="349"/>
                      </a:moveTo>
                      <a:lnTo>
                        <a:pt x="498" y="349"/>
                      </a:lnTo>
                      <a:lnTo>
                        <a:pt x="497" y="352"/>
                      </a:lnTo>
                      <a:lnTo>
                        <a:pt x="497" y="355"/>
                      </a:lnTo>
                      <a:lnTo>
                        <a:pt x="498" y="356"/>
                      </a:lnTo>
                      <a:lnTo>
                        <a:pt x="500" y="356"/>
                      </a:lnTo>
                      <a:lnTo>
                        <a:pt x="504" y="353"/>
                      </a:lnTo>
                      <a:lnTo>
                        <a:pt x="498" y="349"/>
                      </a:lnTo>
                      <a:close/>
                      <a:moveTo>
                        <a:pt x="1466" y="43"/>
                      </a:moveTo>
                      <a:lnTo>
                        <a:pt x="1466" y="43"/>
                      </a:lnTo>
                      <a:lnTo>
                        <a:pt x="1472" y="46"/>
                      </a:lnTo>
                      <a:lnTo>
                        <a:pt x="1474" y="43"/>
                      </a:lnTo>
                      <a:lnTo>
                        <a:pt x="1472" y="42"/>
                      </a:lnTo>
                      <a:lnTo>
                        <a:pt x="1466" y="43"/>
                      </a:lnTo>
                      <a:close/>
                      <a:moveTo>
                        <a:pt x="480" y="536"/>
                      </a:moveTo>
                      <a:lnTo>
                        <a:pt x="480" y="536"/>
                      </a:lnTo>
                      <a:lnTo>
                        <a:pt x="479" y="540"/>
                      </a:lnTo>
                      <a:lnTo>
                        <a:pt x="478" y="543"/>
                      </a:lnTo>
                      <a:lnTo>
                        <a:pt x="479" y="545"/>
                      </a:lnTo>
                      <a:lnTo>
                        <a:pt x="482" y="546"/>
                      </a:lnTo>
                      <a:lnTo>
                        <a:pt x="483" y="543"/>
                      </a:lnTo>
                      <a:lnTo>
                        <a:pt x="485" y="542"/>
                      </a:lnTo>
                      <a:lnTo>
                        <a:pt x="483" y="539"/>
                      </a:lnTo>
                      <a:lnTo>
                        <a:pt x="480" y="536"/>
                      </a:lnTo>
                      <a:close/>
                      <a:moveTo>
                        <a:pt x="465" y="107"/>
                      </a:moveTo>
                      <a:lnTo>
                        <a:pt x="465" y="107"/>
                      </a:lnTo>
                      <a:lnTo>
                        <a:pt x="462" y="108"/>
                      </a:lnTo>
                      <a:lnTo>
                        <a:pt x="465" y="111"/>
                      </a:lnTo>
                      <a:lnTo>
                        <a:pt x="468" y="108"/>
                      </a:lnTo>
                      <a:lnTo>
                        <a:pt x="465" y="107"/>
                      </a:lnTo>
                      <a:close/>
                      <a:moveTo>
                        <a:pt x="465" y="754"/>
                      </a:moveTo>
                      <a:lnTo>
                        <a:pt x="465" y="754"/>
                      </a:lnTo>
                      <a:lnTo>
                        <a:pt x="467" y="752"/>
                      </a:lnTo>
                      <a:lnTo>
                        <a:pt x="460" y="749"/>
                      </a:lnTo>
                      <a:lnTo>
                        <a:pt x="458" y="754"/>
                      </a:lnTo>
                      <a:lnTo>
                        <a:pt x="465" y="754"/>
                      </a:lnTo>
                      <a:close/>
                      <a:moveTo>
                        <a:pt x="449" y="986"/>
                      </a:moveTo>
                      <a:lnTo>
                        <a:pt x="449" y="986"/>
                      </a:lnTo>
                      <a:lnTo>
                        <a:pt x="451" y="989"/>
                      </a:lnTo>
                      <a:lnTo>
                        <a:pt x="453" y="989"/>
                      </a:lnTo>
                      <a:lnTo>
                        <a:pt x="455" y="988"/>
                      </a:lnTo>
                      <a:lnTo>
                        <a:pt x="458" y="986"/>
                      </a:lnTo>
                      <a:lnTo>
                        <a:pt x="455" y="985"/>
                      </a:lnTo>
                      <a:lnTo>
                        <a:pt x="454" y="983"/>
                      </a:lnTo>
                      <a:lnTo>
                        <a:pt x="451" y="985"/>
                      </a:lnTo>
                      <a:lnTo>
                        <a:pt x="449" y="986"/>
                      </a:lnTo>
                      <a:close/>
                      <a:moveTo>
                        <a:pt x="1501" y="509"/>
                      </a:moveTo>
                      <a:lnTo>
                        <a:pt x="1501" y="509"/>
                      </a:lnTo>
                      <a:lnTo>
                        <a:pt x="1502" y="506"/>
                      </a:lnTo>
                      <a:lnTo>
                        <a:pt x="1494" y="504"/>
                      </a:lnTo>
                      <a:lnTo>
                        <a:pt x="1494" y="507"/>
                      </a:lnTo>
                      <a:lnTo>
                        <a:pt x="1501" y="509"/>
                      </a:lnTo>
                      <a:close/>
                      <a:moveTo>
                        <a:pt x="450" y="388"/>
                      </a:moveTo>
                      <a:lnTo>
                        <a:pt x="450" y="388"/>
                      </a:lnTo>
                      <a:lnTo>
                        <a:pt x="446" y="388"/>
                      </a:lnTo>
                      <a:lnTo>
                        <a:pt x="444" y="394"/>
                      </a:lnTo>
                      <a:lnTo>
                        <a:pt x="447" y="394"/>
                      </a:lnTo>
                      <a:lnTo>
                        <a:pt x="450" y="388"/>
                      </a:lnTo>
                      <a:close/>
                      <a:moveTo>
                        <a:pt x="439" y="492"/>
                      </a:moveTo>
                      <a:lnTo>
                        <a:pt x="439" y="492"/>
                      </a:lnTo>
                      <a:lnTo>
                        <a:pt x="435" y="488"/>
                      </a:lnTo>
                      <a:lnTo>
                        <a:pt x="432" y="491"/>
                      </a:lnTo>
                      <a:lnTo>
                        <a:pt x="435" y="493"/>
                      </a:lnTo>
                      <a:lnTo>
                        <a:pt x="439" y="492"/>
                      </a:lnTo>
                      <a:close/>
                      <a:moveTo>
                        <a:pt x="431" y="225"/>
                      </a:moveTo>
                      <a:lnTo>
                        <a:pt x="431" y="225"/>
                      </a:lnTo>
                      <a:lnTo>
                        <a:pt x="426" y="225"/>
                      </a:lnTo>
                      <a:lnTo>
                        <a:pt x="426" y="232"/>
                      </a:lnTo>
                      <a:lnTo>
                        <a:pt x="429" y="232"/>
                      </a:lnTo>
                      <a:lnTo>
                        <a:pt x="431" y="225"/>
                      </a:lnTo>
                      <a:close/>
                      <a:moveTo>
                        <a:pt x="1177" y="774"/>
                      </a:moveTo>
                      <a:lnTo>
                        <a:pt x="1177" y="774"/>
                      </a:lnTo>
                      <a:lnTo>
                        <a:pt x="1180" y="776"/>
                      </a:lnTo>
                      <a:lnTo>
                        <a:pt x="1182" y="777"/>
                      </a:lnTo>
                      <a:lnTo>
                        <a:pt x="1184" y="776"/>
                      </a:lnTo>
                      <a:lnTo>
                        <a:pt x="1185" y="774"/>
                      </a:lnTo>
                      <a:lnTo>
                        <a:pt x="1184" y="773"/>
                      </a:lnTo>
                      <a:lnTo>
                        <a:pt x="1181" y="772"/>
                      </a:lnTo>
                      <a:lnTo>
                        <a:pt x="1180" y="772"/>
                      </a:lnTo>
                      <a:lnTo>
                        <a:pt x="1177" y="774"/>
                      </a:lnTo>
                      <a:close/>
                      <a:moveTo>
                        <a:pt x="407" y="171"/>
                      </a:moveTo>
                      <a:lnTo>
                        <a:pt x="407" y="171"/>
                      </a:lnTo>
                      <a:lnTo>
                        <a:pt x="403" y="175"/>
                      </a:lnTo>
                      <a:lnTo>
                        <a:pt x="406" y="178"/>
                      </a:lnTo>
                      <a:lnTo>
                        <a:pt x="410" y="175"/>
                      </a:lnTo>
                      <a:lnTo>
                        <a:pt x="407" y="171"/>
                      </a:lnTo>
                      <a:close/>
                      <a:moveTo>
                        <a:pt x="410" y="398"/>
                      </a:moveTo>
                      <a:lnTo>
                        <a:pt x="410" y="398"/>
                      </a:lnTo>
                      <a:lnTo>
                        <a:pt x="410" y="395"/>
                      </a:lnTo>
                      <a:lnTo>
                        <a:pt x="403" y="395"/>
                      </a:lnTo>
                      <a:lnTo>
                        <a:pt x="403" y="398"/>
                      </a:lnTo>
                      <a:lnTo>
                        <a:pt x="410" y="398"/>
                      </a:lnTo>
                      <a:close/>
                      <a:moveTo>
                        <a:pt x="404" y="212"/>
                      </a:moveTo>
                      <a:lnTo>
                        <a:pt x="404" y="212"/>
                      </a:lnTo>
                      <a:lnTo>
                        <a:pt x="401" y="212"/>
                      </a:lnTo>
                      <a:lnTo>
                        <a:pt x="401" y="218"/>
                      </a:lnTo>
                      <a:lnTo>
                        <a:pt x="404" y="219"/>
                      </a:lnTo>
                      <a:lnTo>
                        <a:pt x="404" y="212"/>
                      </a:lnTo>
                      <a:close/>
                      <a:moveTo>
                        <a:pt x="1184" y="269"/>
                      </a:moveTo>
                      <a:lnTo>
                        <a:pt x="1184" y="269"/>
                      </a:lnTo>
                      <a:lnTo>
                        <a:pt x="1182" y="266"/>
                      </a:lnTo>
                      <a:lnTo>
                        <a:pt x="1175" y="269"/>
                      </a:lnTo>
                      <a:lnTo>
                        <a:pt x="1177" y="272"/>
                      </a:lnTo>
                      <a:lnTo>
                        <a:pt x="1184" y="269"/>
                      </a:lnTo>
                      <a:close/>
                      <a:moveTo>
                        <a:pt x="1504" y="428"/>
                      </a:moveTo>
                      <a:lnTo>
                        <a:pt x="1504" y="428"/>
                      </a:lnTo>
                      <a:lnTo>
                        <a:pt x="1504" y="425"/>
                      </a:lnTo>
                      <a:lnTo>
                        <a:pt x="1497" y="425"/>
                      </a:lnTo>
                      <a:lnTo>
                        <a:pt x="1498" y="428"/>
                      </a:lnTo>
                      <a:lnTo>
                        <a:pt x="1504" y="428"/>
                      </a:lnTo>
                      <a:close/>
                      <a:moveTo>
                        <a:pt x="1174" y="330"/>
                      </a:moveTo>
                      <a:lnTo>
                        <a:pt x="1174" y="330"/>
                      </a:lnTo>
                      <a:lnTo>
                        <a:pt x="1171" y="335"/>
                      </a:lnTo>
                      <a:lnTo>
                        <a:pt x="1171" y="337"/>
                      </a:lnTo>
                      <a:lnTo>
                        <a:pt x="1173" y="338"/>
                      </a:lnTo>
                      <a:lnTo>
                        <a:pt x="1175" y="337"/>
                      </a:lnTo>
                      <a:lnTo>
                        <a:pt x="1177" y="335"/>
                      </a:lnTo>
                      <a:lnTo>
                        <a:pt x="1177" y="334"/>
                      </a:lnTo>
                      <a:lnTo>
                        <a:pt x="1174" y="330"/>
                      </a:lnTo>
                      <a:close/>
                      <a:moveTo>
                        <a:pt x="1173" y="1042"/>
                      </a:moveTo>
                      <a:lnTo>
                        <a:pt x="1173" y="1042"/>
                      </a:lnTo>
                      <a:lnTo>
                        <a:pt x="1174" y="1044"/>
                      </a:lnTo>
                      <a:lnTo>
                        <a:pt x="1181" y="1042"/>
                      </a:lnTo>
                      <a:lnTo>
                        <a:pt x="1180" y="1039"/>
                      </a:lnTo>
                      <a:lnTo>
                        <a:pt x="1173" y="1042"/>
                      </a:lnTo>
                      <a:close/>
                      <a:moveTo>
                        <a:pt x="365" y="550"/>
                      </a:moveTo>
                      <a:lnTo>
                        <a:pt x="365" y="550"/>
                      </a:lnTo>
                      <a:lnTo>
                        <a:pt x="368" y="549"/>
                      </a:lnTo>
                      <a:lnTo>
                        <a:pt x="370" y="547"/>
                      </a:lnTo>
                      <a:lnTo>
                        <a:pt x="368" y="545"/>
                      </a:lnTo>
                      <a:lnTo>
                        <a:pt x="367" y="545"/>
                      </a:lnTo>
                      <a:lnTo>
                        <a:pt x="364" y="545"/>
                      </a:lnTo>
                      <a:lnTo>
                        <a:pt x="363" y="546"/>
                      </a:lnTo>
                      <a:lnTo>
                        <a:pt x="363" y="549"/>
                      </a:lnTo>
                      <a:lnTo>
                        <a:pt x="365" y="550"/>
                      </a:lnTo>
                      <a:close/>
                      <a:moveTo>
                        <a:pt x="349" y="604"/>
                      </a:moveTo>
                      <a:lnTo>
                        <a:pt x="349" y="604"/>
                      </a:lnTo>
                      <a:lnTo>
                        <a:pt x="354" y="607"/>
                      </a:lnTo>
                      <a:lnTo>
                        <a:pt x="356" y="607"/>
                      </a:lnTo>
                      <a:lnTo>
                        <a:pt x="357" y="605"/>
                      </a:lnTo>
                      <a:lnTo>
                        <a:pt x="356" y="604"/>
                      </a:lnTo>
                      <a:lnTo>
                        <a:pt x="354" y="603"/>
                      </a:lnTo>
                      <a:lnTo>
                        <a:pt x="353" y="603"/>
                      </a:lnTo>
                      <a:lnTo>
                        <a:pt x="349" y="604"/>
                      </a:lnTo>
                      <a:close/>
                      <a:moveTo>
                        <a:pt x="334" y="118"/>
                      </a:moveTo>
                      <a:lnTo>
                        <a:pt x="334" y="118"/>
                      </a:lnTo>
                      <a:lnTo>
                        <a:pt x="328" y="115"/>
                      </a:lnTo>
                      <a:lnTo>
                        <a:pt x="327" y="115"/>
                      </a:lnTo>
                      <a:lnTo>
                        <a:pt x="325" y="117"/>
                      </a:lnTo>
                      <a:lnTo>
                        <a:pt x="328" y="121"/>
                      </a:lnTo>
                      <a:lnTo>
                        <a:pt x="334" y="118"/>
                      </a:lnTo>
                      <a:close/>
                      <a:moveTo>
                        <a:pt x="335" y="335"/>
                      </a:moveTo>
                      <a:lnTo>
                        <a:pt x="335" y="335"/>
                      </a:lnTo>
                      <a:lnTo>
                        <a:pt x="334" y="331"/>
                      </a:lnTo>
                      <a:lnTo>
                        <a:pt x="327" y="334"/>
                      </a:lnTo>
                      <a:lnTo>
                        <a:pt x="327" y="335"/>
                      </a:lnTo>
                      <a:lnTo>
                        <a:pt x="335" y="335"/>
                      </a:lnTo>
                      <a:close/>
                      <a:moveTo>
                        <a:pt x="932" y="82"/>
                      </a:moveTo>
                      <a:lnTo>
                        <a:pt x="932" y="82"/>
                      </a:lnTo>
                      <a:lnTo>
                        <a:pt x="930" y="85"/>
                      </a:lnTo>
                      <a:lnTo>
                        <a:pt x="930" y="86"/>
                      </a:lnTo>
                      <a:lnTo>
                        <a:pt x="932" y="88"/>
                      </a:lnTo>
                      <a:lnTo>
                        <a:pt x="933" y="89"/>
                      </a:lnTo>
                      <a:lnTo>
                        <a:pt x="936" y="88"/>
                      </a:lnTo>
                      <a:lnTo>
                        <a:pt x="932" y="82"/>
                      </a:lnTo>
                      <a:close/>
                      <a:moveTo>
                        <a:pt x="325" y="1076"/>
                      </a:moveTo>
                      <a:lnTo>
                        <a:pt x="325" y="1076"/>
                      </a:lnTo>
                      <a:lnTo>
                        <a:pt x="331" y="1079"/>
                      </a:lnTo>
                      <a:lnTo>
                        <a:pt x="334" y="1078"/>
                      </a:lnTo>
                      <a:lnTo>
                        <a:pt x="332" y="1075"/>
                      </a:lnTo>
                      <a:lnTo>
                        <a:pt x="331" y="1073"/>
                      </a:lnTo>
                      <a:lnTo>
                        <a:pt x="328" y="1075"/>
                      </a:lnTo>
                      <a:lnTo>
                        <a:pt x="325" y="1076"/>
                      </a:lnTo>
                      <a:close/>
                      <a:moveTo>
                        <a:pt x="321" y="441"/>
                      </a:moveTo>
                      <a:lnTo>
                        <a:pt x="321" y="441"/>
                      </a:lnTo>
                      <a:lnTo>
                        <a:pt x="321" y="437"/>
                      </a:lnTo>
                      <a:lnTo>
                        <a:pt x="314" y="438"/>
                      </a:lnTo>
                      <a:lnTo>
                        <a:pt x="316" y="439"/>
                      </a:lnTo>
                      <a:lnTo>
                        <a:pt x="321" y="441"/>
                      </a:lnTo>
                      <a:close/>
                      <a:moveTo>
                        <a:pt x="935" y="708"/>
                      </a:moveTo>
                      <a:lnTo>
                        <a:pt x="935" y="708"/>
                      </a:lnTo>
                      <a:lnTo>
                        <a:pt x="937" y="704"/>
                      </a:lnTo>
                      <a:lnTo>
                        <a:pt x="933" y="702"/>
                      </a:lnTo>
                      <a:lnTo>
                        <a:pt x="930" y="705"/>
                      </a:lnTo>
                      <a:lnTo>
                        <a:pt x="935" y="708"/>
                      </a:lnTo>
                      <a:close/>
                      <a:moveTo>
                        <a:pt x="937" y="947"/>
                      </a:moveTo>
                      <a:lnTo>
                        <a:pt x="937" y="947"/>
                      </a:lnTo>
                      <a:lnTo>
                        <a:pt x="936" y="943"/>
                      </a:lnTo>
                      <a:lnTo>
                        <a:pt x="929" y="946"/>
                      </a:lnTo>
                      <a:lnTo>
                        <a:pt x="930" y="947"/>
                      </a:lnTo>
                      <a:lnTo>
                        <a:pt x="937" y="947"/>
                      </a:lnTo>
                      <a:close/>
                      <a:moveTo>
                        <a:pt x="305" y="223"/>
                      </a:moveTo>
                      <a:lnTo>
                        <a:pt x="305" y="223"/>
                      </a:lnTo>
                      <a:lnTo>
                        <a:pt x="300" y="226"/>
                      </a:lnTo>
                      <a:lnTo>
                        <a:pt x="302" y="229"/>
                      </a:lnTo>
                      <a:lnTo>
                        <a:pt x="303" y="230"/>
                      </a:lnTo>
                      <a:lnTo>
                        <a:pt x="306" y="229"/>
                      </a:lnTo>
                      <a:lnTo>
                        <a:pt x="309" y="227"/>
                      </a:lnTo>
                      <a:lnTo>
                        <a:pt x="305" y="223"/>
                      </a:lnTo>
                      <a:close/>
                      <a:moveTo>
                        <a:pt x="305" y="797"/>
                      </a:moveTo>
                      <a:lnTo>
                        <a:pt x="305" y="797"/>
                      </a:lnTo>
                      <a:lnTo>
                        <a:pt x="302" y="798"/>
                      </a:lnTo>
                      <a:lnTo>
                        <a:pt x="300" y="801"/>
                      </a:lnTo>
                      <a:lnTo>
                        <a:pt x="302" y="802"/>
                      </a:lnTo>
                      <a:lnTo>
                        <a:pt x="305" y="803"/>
                      </a:lnTo>
                      <a:lnTo>
                        <a:pt x="306" y="802"/>
                      </a:lnTo>
                      <a:lnTo>
                        <a:pt x="307" y="801"/>
                      </a:lnTo>
                      <a:lnTo>
                        <a:pt x="307" y="798"/>
                      </a:lnTo>
                      <a:lnTo>
                        <a:pt x="305" y="797"/>
                      </a:lnTo>
                      <a:close/>
                      <a:moveTo>
                        <a:pt x="935" y="1087"/>
                      </a:moveTo>
                      <a:lnTo>
                        <a:pt x="935" y="1087"/>
                      </a:lnTo>
                      <a:lnTo>
                        <a:pt x="930" y="1087"/>
                      </a:lnTo>
                      <a:lnTo>
                        <a:pt x="930" y="1093"/>
                      </a:lnTo>
                      <a:lnTo>
                        <a:pt x="933" y="1093"/>
                      </a:lnTo>
                      <a:lnTo>
                        <a:pt x="935" y="1087"/>
                      </a:lnTo>
                      <a:close/>
                      <a:moveTo>
                        <a:pt x="1504" y="1024"/>
                      </a:moveTo>
                      <a:lnTo>
                        <a:pt x="1504" y="1024"/>
                      </a:lnTo>
                      <a:lnTo>
                        <a:pt x="1501" y="1028"/>
                      </a:lnTo>
                      <a:lnTo>
                        <a:pt x="1502" y="1028"/>
                      </a:lnTo>
                      <a:lnTo>
                        <a:pt x="1504" y="1029"/>
                      </a:lnTo>
                      <a:lnTo>
                        <a:pt x="1508" y="1028"/>
                      </a:lnTo>
                      <a:lnTo>
                        <a:pt x="1504" y="1024"/>
                      </a:lnTo>
                      <a:close/>
                      <a:moveTo>
                        <a:pt x="302" y="363"/>
                      </a:moveTo>
                      <a:lnTo>
                        <a:pt x="302" y="363"/>
                      </a:lnTo>
                      <a:lnTo>
                        <a:pt x="298" y="366"/>
                      </a:lnTo>
                      <a:lnTo>
                        <a:pt x="300" y="369"/>
                      </a:lnTo>
                      <a:lnTo>
                        <a:pt x="305" y="366"/>
                      </a:lnTo>
                      <a:lnTo>
                        <a:pt x="302" y="363"/>
                      </a:lnTo>
                      <a:close/>
                      <a:moveTo>
                        <a:pt x="257" y="497"/>
                      </a:moveTo>
                      <a:lnTo>
                        <a:pt x="257" y="497"/>
                      </a:lnTo>
                      <a:lnTo>
                        <a:pt x="262" y="495"/>
                      </a:lnTo>
                      <a:lnTo>
                        <a:pt x="262" y="489"/>
                      </a:lnTo>
                      <a:lnTo>
                        <a:pt x="259" y="489"/>
                      </a:lnTo>
                      <a:lnTo>
                        <a:pt x="257" y="497"/>
                      </a:lnTo>
                      <a:close/>
                      <a:moveTo>
                        <a:pt x="257" y="978"/>
                      </a:moveTo>
                      <a:lnTo>
                        <a:pt x="257" y="978"/>
                      </a:lnTo>
                      <a:lnTo>
                        <a:pt x="260" y="977"/>
                      </a:lnTo>
                      <a:lnTo>
                        <a:pt x="262" y="974"/>
                      </a:lnTo>
                      <a:lnTo>
                        <a:pt x="260" y="972"/>
                      </a:lnTo>
                      <a:lnTo>
                        <a:pt x="257" y="971"/>
                      </a:lnTo>
                      <a:lnTo>
                        <a:pt x="253" y="974"/>
                      </a:lnTo>
                      <a:lnTo>
                        <a:pt x="257" y="978"/>
                      </a:lnTo>
                      <a:close/>
                      <a:moveTo>
                        <a:pt x="256" y="672"/>
                      </a:moveTo>
                      <a:lnTo>
                        <a:pt x="256" y="672"/>
                      </a:lnTo>
                      <a:lnTo>
                        <a:pt x="251" y="671"/>
                      </a:lnTo>
                      <a:lnTo>
                        <a:pt x="248" y="669"/>
                      </a:lnTo>
                      <a:lnTo>
                        <a:pt x="246" y="671"/>
                      </a:lnTo>
                      <a:lnTo>
                        <a:pt x="245" y="673"/>
                      </a:lnTo>
                      <a:lnTo>
                        <a:pt x="251" y="673"/>
                      </a:lnTo>
                      <a:lnTo>
                        <a:pt x="256" y="672"/>
                      </a:lnTo>
                      <a:close/>
                      <a:moveTo>
                        <a:pt x="237" y="160"/>
                      </a:moveTo>
                      <a:lnTo>
                        <a:pt x="237" y="160"/>
                      </a:lnTo>
                      <a:lnTo>
                        <a:pt x="241" y="164"/>
                      </a:lnTo>
                      <a:lnTo>
                        <a:pt x="242" y="162"/>
                      </a:lnTo>
                      <a:lnTo>
                        <a:pt x="244" y="161"/>
                      </a:lnTo>
                      <a:lnTo>
                        <a:pt x="242" y="158"/>
                      </a:lnTo>
                      <a:lnTo>
                        <a:pt x="241" y="157"/>
                      </a:lnTo>
                      <a:lnTo>
                        <a:pt x="237" y="160"/>
                      </a:lnTo>
                      <a:close/>
                      <a:moveTo>
                        <a:pt x="238" y="297"/>
                      </a:moveTo>
                      <a:lnTo>
                        <a:pt x="238" y="297"/>
                      </a:lnTo>
                      <a:lnTo>
                        <a:pt x="242" y="293"/>
                      </a:lnTo>
                      <a:lnTo>
                        <a:pt x="241" y="291"/>
                      </a:lnTo>
                      <a:lnTo>
                        <a:pt x="239" y="290"/>
                      </a:lnTo>
                      <a:lnTo>
                        <a:pt x="237" y="291"/>
                      </a:lnTo>
                      <a:lnTo>
                        <a:pt x="235" y="293"/>
                      </a:lnTo>
                      <a:lnTo>
                        <a:pt x="237" y="294"/>
                      </a:lnTo>
                      <a:lnTo>
                        <a:pt x="238" y="297"/>
                      </a:lnTo>
                      <a:close/>
                      <a:moveTo>
                        <a:pt x="195" y="370"/>
                      </a:moveTo>
                      <a:lnTo>
                        <a:pt x="195" y="370"/>
                      </a:lnTo>
                      <a:lnTo>
                        <a:pt x="197" y="373"/>
                      </a:lnTo>
                      <a:lnTo>
                        <a:pt x="201" y="374"/>
                      </a:lnTo>
                      <a:lnTo>
                        <a:pt x="203" y="373"/>
                      </a:lnTo>
                      <a:lnTo>
                        <a:pt x="203" y="371"/>
                      </a:lnTo>
                      <a:lnTo>
                        <a:pt x="202" y="370"/>
                      </a:lnTo>
                      <a:lnTo>
                        <a:pt x="201" y="369"/>
                      </a:lnTo>
                      <a:lnTo>
                        <a:pt x="198" y="369"/>
                      </a:lnTo>
                      <a:lnTo>
                        <a:pt x="195" y="370"/>
                      </a:lnTo>
                      <a:close/>
                      <a:moveTo>
                        <a:pt x="208" y="421"/>
                      </a:moveTo>
                      <a:lnTo>
                        <a:pt x="208" y="421"/>
                      </a:lnTo>
                      <a:lnTo>
                        <a:pt x="203" y="420"/>
                      </a:lnTo>
                      <a:lnTo>
                        <a:pt x="202" y="419"/>
                      </a:lnTo>
                      <a:lnTo>
                        <a:pt x="199" y="420"/>
                      </a:lnTo>
                      <a:lnTo>
                        <a:pt x="198" y="423"/>
                      </a:lnTo>
                      <a:lnTo>
                        <a:pt x="201" y="424"/>
                      </a:lnTo>
                      <a:lnTo>
                        <a:pt x="202" y="424"/>
                      </a:lnTo>
                      <a:lnTo>
                        <a:pt x="205" y="423"/>
                      </a:lnTo>
                      <a:lnTo>
                        <a:pt x="208" y="421"/>
                      </a:lnTo>
                      <a:close/>
                      <a:moveTo>
                        <a:pt x="203" y="810"/>
                      </a:moveTo>
                      <a:lnTo>
                        <a:pt x="203" y="810"/>
                      </a:lnTo>
                      <a:lnTo>
                        <a:pt x="202" y="809"/>
                      </a:lnTo>
                      <a:lnTo>
                        <a:pt x="195" y="810"/>
                      </a:lnTo>
                      <a:lnTo>
                        <a:pt x="197" y="813"/>
                      </a:lnTo>
                      <a:lnTo>
                        <a:pt x="203" y="810"/>
                      </a:lnTo>
                      <a:close/>
                      <a:moveTo>
                        <a:pt x="169" y="311"/>
                      </a:moveTo>
                      <a:lnTo>
                        <a:pt x="169" y="311"/>
                      </a:lnTo>
                      <a:lnTo>
                        <a:pt x="169" y="315"/>
                      </a:lnTo>
                      <a:lnTo>
                        <a:pt x="177" y="315"/>
                      </a:lnTo>
                      <a:lnTo>
                        <a:pt x="177" y="312"/>
                      </a:lnTo>
                      <a:lnTo>
                        <a:pt x="169" y="311"/>
                      </a:lnTo>
                      <a:close/>
                      <a:moveTo>
                        <a:pt x="925" y="493"/>
                      </a:moveTo>
                      <a:lnTo>
                        <a:pt x="925" y="493"/>
                      </a:lnTo>
                      <a:lnTo>
                        <a:pt x="925" y="489"/>
                      </a:lnTo>
                      <a:lnTo>
                        <a:pt x="917" y="491"/>
                      </a:lnTo>
                      <a:lnTo>
                        <a:pt x="918" y="493"/>
                      </a:lnTo>
                      <a:lnTo>
                        <a:pt x="925" y="493"/>
                      </a:lnTo>
                      <a:close/>
                      <a:moveTo>
                        <a:pt x="167" y="360"/>
                      </a:moveTo>
                      <a:lnTo>
                        <a:pt x="167" y="360"/>
                      </a:lnTo>
                      <a:lnTo>
                        <a:pt x="170" y="363"/>
                      </a:lnTo>
                      <a:lnTo>
                        <a:pt x="173" y="360"/>
                      </a:lnTo>
                      <a:lnTo>
                        <a:pt x="172" y="358"/>
                      </a:lnTo>
                      <a:lnTo>
                        <a:pt x="167" y="360"/>
                      </a:lnTo>
                      <a:close/>
                      <a:moveTo>
                        <a:pt x="163" y="632"/>
                      </a:moveTo>
                      <a:lnTo>
                        <a:pt x="163" y="632"/>
                      </a:lnTo>
                      <a:lnTo>
                        <a:pt x="165" y="629"/>
                      </a:lnTo>
                      <a:lnTo>
                        <a:pt x="158" y="628"/>
                      </a:lnTo>
                      <a:lnTo>
                        <a:pt x="156" y="630"/>
                      </a:lnTo>
                      <a:lnTo>
                        <a:pt x="163" y="632"/>
                      </a:lnTo>
                      <a:close/>
                      <a:moveTo>
                        <a:pt x="1160" y="1035"/>
                      </a:moveTo>
                      <a:lnTo>
                        <a:pt x="1160" y="1035"/>
                      </a:lnTo>
                      <a:lnTo>
                        <a:pt x="1157" y="1035"/>
                      </a:lnTo>
                      <a:lnTo>
                        <a:pt x="1157" y="1040"/>
                      </a:lnTo>
                      <a:lnTo>
                        <a:pt x="1162" y="1040"/>
                      </a:lnTo>
                      <a:lnTo>
                        <a:pt x="1160" y="1035"/>
                      </a:lnTo>
                      <a:close/>
                      <a:moveTo>
                        <a:pt x="148" y="341"/>
                      </a:moveTo>
                      <a:lnTo>
                        <a:pt x="148" y="341"/>
                      </a:lnTo>
                      <a:lnTo>
                        <a:pt x="151" y="344"/>
                      </a:lnTo>
                      <a:lnTo>
                        <a:pt x="155" y="345"/>
                      </a:lnTo>
                      <a:lnTo>
                        <a:pt x="156" y="344"/>
                      </a:lnTo>
                      <a:lnTo>
                        <a:pt x="156" y="342"/>
                      </a:lnTo>
                      <a:lnTo>
                        <a:pt x="155" y="341"/>
                      </a:lnTo>
                      <a:lnTo>
                        <a:pt x="154" y="340"/>
                      </a:lnTo>
                      <a:lnTo>
                        <a:pt x="148" y="341"/>
                      </a:lnTo>
                      <a:close/>
                      <a:moveTo>
                        <a:pt x="152" y="367"/>
                      </a:moveTo>
                      <a:lnTo>
                        <a:pt x="152" y="367"/>
                      </a:lnTo>
                      <a:lnTo>
                        <a:pt x="149" y="370"/>
                      </a:lnTo>
                      <a:lnTo>
                        <a:pt x="148" y="371"/>
                      </a:lnTo>
                      <a:lnTo>
                        <a:pt x="148" y="373"/>
                      </a:lnTo>
                      <a:lnTo>
                        <a:pt x="151" y="374"/>
                      </a:lnTo>
                      <a:lnTo>
                        <a:pt x="154" y="373"/>
                      </a:lnTo>
                      <a:lnTo>
                        <a:pt x="155" y="371"/>
                      </a:lnTo>
                      <a:lnTo>
                        <a:pt x="154" y="370"/>
                      </a:lnTo>
                      <a:lnTo>
                        <a:pt x="152" y="367"/>
                      </a:lnTo>
                      <a:close/>
                      <a:moveTo>
                        <a:pt x="158" y="507"/>
                      </a:moveTo>
                      <a:lnTo>
                        <a:pt x="158" y="507"/>
                      </a:lnTo>
                      <a:lnTo>
                        <a:pt x="151" y="506"/>
                      </a:lnTo>
                      <a:lnTo>
                        <a:pt x="148" y="509"/>
                      </a:lnTo>
                      <a:lnTo>
                        <a:pt x="149" y="510"/>
                      </a:lnTo>
                      <a:lnTo>
                        <a:pt x="152" y="511"/>
                      </a:lnTo>
                      <a:lnTo>
                        <a:pt x="154" y="510"/>
                      </a:lnTo>
                      <a:lnTo>
                        <a:pt x="158" y="507"/>
                      </a:lnTo>
                      <a:close/>
                      <a:moveTo>
                        <a:pt x="147" y="635"/>
                      </a:moveTo>
                      <a:lnTo>
                        <a:pt x="147" y="635"/>
                      </a:lnTo>
                      <a:lnTo>
                        <a:pt x="149" y="636"/>
                      </a:lnTo>
                      <a:lnTo>
                        <a:pt x="151" y="635"/>
                      </a:lnTo>
                      <a:lnTo>
                        <a:pt x="152" y="632"/>
                      </a:lnTo>
                      <a:lnTo>
                        <a:pt x="152" y="629"/>
                      </a:lnTo>
                      <a:lnTo>
                        <a:pt x="151" y="626"/>
                      </a:lnTo>
                      <a:lnTo>
                        <a:pt x="147" y="635"/>
                      </a:lnTo>
                      <a:close/>
                      <a:moveTo>
                        <a:pt x="144" y="201"/>
                      </a:moveTo>
                      <a:lnTo>
                        <a:pt x="144" y="201"/>
                      </a:lnTo>
                      <a:lnTo>
                        <a:pt x="138" y="200"/>
                      </a:lnTo>
                      <a:lnTo>
                        <a:pt x="136" y="201"/>
                      </a:lnTo>
                      <a:lnTo>
                        <a:pt x="140" y="204"/>
                      </a:lnTo>
                      <a:lnTo>
                        <a:pt x="144" y="201"/>
                      </a:lnTo>
                      <a:close/>
                      <a:moveTo>
                        <a:pt x="127" y="496"/>
                      </a:moveTo>
                      <a:lnTo>
                        <a:pt x="127" y="496"/>
                      </a:lnTo>
                      <a:lnTo>
                        <a:pt x="123" y="499"/>
                      </a:lnTo>
                      <a:lnTo>
                        <a:pt x="125" y="500"/>
                      </a:lnTo>
                      <a:lnTo>
                        <a:pt x="129" y="499"/>
                      </a:lnTo>
                      <a:lnTo>
                        <a:pt x="129" y="497"/>
                      </a:lnTo>
                      <a:lnTo>
                        <a:pt x="127" y="496"/>
                      </a:lnTo>
                      <a:close/>
                      <a:moveTo>
                        <a:pt x="115" y="482"/>
                      </a:moveTo>
                      <a:lnTo>
                        <a:pt x="115" y="482"/>
                      </a:lnTo>
                      <a:lnTo>
                        <a:pt x="111" y="485"/>
                      </a:lnTo>
                      <a:lnTo>
                        <a:pt x="112" y="486"/>
                      </a:lnTo>
                      <a:lnTo>
                        <a:pt x="113" y="488"/>
                      </a:lnTo>
                      <a:lnTo>
                        <a:pt x="115" y="488"/>
                      </a:lnTo>
                      <a:lnTo>
                        <a:pt x="118" y="486"/>
                      </a:lnTo>
                      <a:lnTo>
                        <a:pt x="115" y="482"/>
                      </a:lnTo>
                      <a:close/>
                      <a:moveTo>
                        <a:pt x="61" y="108"/>
                      </a:moveTo>
                      <a:lnTo>
                        <a:pt x="61" y="108"/>
                      </a:lnTo>
                      <a:lnTo>
                        <a:pt x="58" y="111"/>
                      </a:lnTo>
                      <a:lnTo>
                        <a:pt x="59" y="115"/>
                      </a:lnTo>
                      <a:lnTo>
                        <a:pt x="62" y="115"/>
                      </a:lnTo>
                      <a:lnTo>
                        <a:pt x="64" y="114"/>
                      </a:lnTo>
                      <a:lnTo>
                        <a:pt x="62" y="111"/>
                      </a:lnTo>
                      <a:lnTo>
                        <a:pt x="61" y="108"/>
                      </a:lnTo>
                      <a:close/>
                      <a:moveTo>
                        <a:pt x="1516" y="720"/>
                      </a:moveTo>
                      <a:lnTo>
                        <a:pt x="1516" y="720"/>
                      </a:lnTo>
                      <a:lnTo>
                        <a:pt x="1520" y="720"/>
                      </a:lnTo>
                      <a:lnTo>
                        <a:pt x="1522" y="719"/>
                      </a:lnTo>
                      <a:lnTo>
                        <a:pt x="1523" y="716"/>
                      </a:lnTo>
                      <a:lnTo>
                        <a:pt x="1522" y="713"/>
                      </a:lnTo>
                      <a:lnTo>
                        <a:pt x="1517" y="711"/>
                      </a:lnTo>
                      <a:lnTo>
                        <a:pt x="1516" y="720"/>
                      </a:lnTo>
                      <a:close/>
                      <a:moveTo>
                        <a:pt x="908" y="441"/>
                      </a:moveTo>
                      <a:lnTo>
                        <a:pt x="908" y="441"/>
                      </a:lnTo>
                      <a:lnTo>
                        <a:pt x="907" y="438"/>
                      </a:lnTo>
                      <a:lnTo>
                        <a:pt x="900" y="438"/>
                      </a:lnTo>
                      <a:lnTo>
                        <a:pt x="900" y="441"/>
                      </a:lnTo>
                      <a:lnTo>
                        <a:pt x="908" y="441"/>
                      </a:lnTo>
                      <a:close/>
                      <a:moveTo>
                        <a:pt x="1148" y="305"/>
                      </a:moveTo>
                      <a:lnTo>
                        <a:pt x="1148" y="305"/>
                      </a:lnTo>
                      <a:lnTo>
                        <a:pt x="1152" y="308"/>
                      </a:lnTo>
                      <a:lnTo>
                        <a:pt x="1155" y="304"/>
                      </a:lnTo>
                      <a:lnTo>
                        <a:pt x="1153" y="302"/>
                      </a:lnTo>
                      <a:lnTo>
                        <a:pt x="1152" y="302"/>
                      </a:lnTo>
                      <a:lnTo>
                        <a:pt x="1148" y="305"/>
                      </a:lnTo>
                      <a:close/>
                      <a:moveTo>
                        <a:pt x="1527" y="326"/>
                      </a:moveTo>
                      <a:lnTo>
                        <a:pt x="1527" y="326"/>
                      </a:lnTo>
                      <a:lnTo>
                        <a:pt x="1531" y="326"/>
                      </a:lnTo>
                      <a:lnTo>
                        <a:pt x="1530" y="319"/>
                      </a:lnTo>
                      <a:lnTo>
                        <a:pt x="1527" y="320"/>
                      </a:lnTo>
                      <a:lnTo>
                        <a:pt x="1527" y="326"/>
                      </a:lnTo>
                      <a:close/>
                      <a:moveTo>
                        <a:pt x="901" y="888"/>
                      </a:moveTo>
                      <a:lnTo>
                        <a:pt x="901" y="888"/>
                      </a:lnTo>
                      <a:lnTo>
                        <a:pt x="901" y="884"/>
                      </a:lnTo>
                      <a:lnTo>
                        <a:pt x="894" y="885"/>
                      </a:lnTo>
                      <a:lnTo>
                        <a:pt x="894" y="888"/>
                      </a:lnTo>
                      <a:lnTo>
                        <a:pt x="901" y="888"/>
                      </a:lnTo>
                      <a:close/>
                      <a:moveTo>
                        <a:pt x="1540" y="75"/>
                      </a:moveTo>
                      <a:lnTo>
                        <a:pt x="1540" y="75"/>
                      </a:lnTo>
                      <a:lnTo>
                        <a:pt x="1535" y="78"/>
                      </a:lnTo>
                      <a:lnTo>
                        <a:pt x="1538" y="81"/>
                      </a:lnTo>
                      <a:lnTo>
                        <a:pt x="1542" y="78"/>
                      </a:lnTo>
                      <a:lnTo>
                        <a:pt x="1540" y="75"/>
                      </a:lnTo>
                      <a:close/>
                      <a:moveTo>
                        <a:pt x="1145" y="641"/>
                      </a:moveTo>
                      <a:lnTo>
                        <a:pt x="1145" y="641"/>
                      </a:lnTo>
                      <a:lnTo>
                        <a:pt x="1148" y="641"/>
                      </a:lnTo>
                      <a:lnTo>
                        <a:pt x="1152" y="636"/>
                      </a:lnTo>
                      <a:lnTo>
                        <a:pt x="1148" y="635"/>
                      </a:lnTo>
                      <a:lnTo>
                        <a:pt x="1145" y="641"/>
                      </a:lnTo>
                      <a:close/>
                      <a:moveTo>
                        <a:pt x="1347" y="803"/>
                      </a:moveTo>
                      <a:lnTo>
                        <a:pt x="1347" y="803"/>
                      </a:lnTo>
                      <a:lnTo>
                        <a:pt x="1353" y="803"/>
                      </a:lnTo>
                      <a:lnTo>
                        <a:pt x="1354" y="802"/>
                      </a:lnTo>
                      <a:lnTo>
                        <a:pt x="1355" y="801"/>
                      </a:lnTo>
                      <a:lnTo>
                        <a:pt x="1350" y="799"/>
                      </a:lnTo>
                      <a:lnTo>
                        <a:pt x="1350" y="801"/>
                      </a:lnTo>
                      <a:lnTo>
                        <a:pt x="1347" y="803"/>
                      </a:lnTo>
                      <a:close/>
                      <a:moveTo>
                        <a:pt x="1814" y="1152"/>
                      </a:moveTo>
                      <a:lnTo>
                        <a:pt x="1814" y="1152"/>
                      </a:lnTo>
                      <a:lnTo>
                        <a:pt x="1810" y="1150"/>
                      </a:lnTo>
                      <a:lnTo>
                        <a:pt x="1808" y="1151"/>
                      </a:lnTo>
                      <a:lnTo>
                        <a:pt x="1807" y="1152"/>
                      </a:lnTo>
                      <a:lnTo>
                        <a:pt x="1810" y="1155"/>
                      </a:lnTo>
                      <a:lnTo>
                        <a:pt x="1814" y="1152"/>
                      </a:lnTo>
                      <a:close/>
                      <a:moveTo>
                        <a:pt x="1314" y="488"/>
                      </a:moveTo>
                      <a:lnTo>
                        <a:pt x="1314" y="488"/>
                      </a:lnTo>
                      <a:lnTo>
                        <a:pt x="1308" y="486"/>
                      </a:lnTo>
                      <a:lnTo>
                        <a:pt x="1306" y="485"/>
                      </a:lnTo>
                      <a:lnTo>
                        <a:pt x="1303" y="486"/>
                      </a:lnTo>
                      <a:lnTo>
                        <a:pt x="1301" y="488"/>
                      </a:lnTo>
                      <a:lnTo>
                        <a:pt x="1303" y="489"/>
                      </a:lnTo>
                      <a:lnTo>
                        <a:pt x="1304" y="491"/>
                      </a:lnTo>
                      <a:lnTo>
                        <a:pt x="1307" y="491"/>
                      </a:lnTo>
                      <a:lnTo>
                        <a:pt x="1314" y="488"/>
                      </a:lnTo>
                      <a:close/>
                      <a:moveTo>
                        <a:pt x="882" y="589"/>
                      </a:moveTo>
                      <a:lnTo>
                        <a:pt x="882" y="589"/>
                      </a:lnTo>
                      <a:lnTo>
                        <a:pt x="886" y="592"/>
                      </a:lnTo>
                      <a:lnTo>
                        <a:pt x="887" y="592"/>
                      </a:lnTo>
                      <a:lnTo>
                        <a:pt x="889" y="592"/>
                      </a:lnTo>
                      <a:lnTo>
                        <a:pt x="892" y="589"/>
                      </a:lnTo>
                      <a:lnTo>
                        <a:pt x="890" y="587"/>
                      </a:lnTo>
                      <a:lnTo>
                        <a:pt x="887" y="586"/>
                      </a:lnTo>
                      <a:lnTo>
                        <a:pt x="886" y="587"/>
                      </a:lnTo>
                      <a:lnTo>
                        <a:pt x="882" y="589"/>
                      </a:lnTo>
                      <a:close/>
                      <a:moveTo>
                        <a:pt x="1555" y="162"/>
                      </a:moveTo>
                      <a:lnTo>
                        <a:pt x="1555" y="162"/>
                      </a:lnTo>
                      <a:lnTo>
                        <a:pt x="1551" y="161"/>
                      </a:lnTo>
                      <a:lnTo>
                        <a:pt x="1551" y="168"/>
                      </a:lnTo>
                      <a:lnTo>
                        <a:pt x="1552" y="168"/>
                      </a:lnTo>
                      <a:lnTo>
                        <a:pt x="1555" y="162"/>
                      </a:lnTo>
                      <a:close/>
                      <a:moveTo>
                        <a:pt x="893" y="961"/>
                      </a:moveTo>
                      <a:lnTo>
                        <a:pt x="893" y="961"/>
                      </a:lnTo>
                      <a:lnTo>
                        <a:pt x="889" y="960"/>
                      </a:lnTo>
                      <a:lnTo>
                        <a:pt x="886" y="961"/>
                      </a:lnTo>
                      <a:lnTo>
                        <a:pt x="889" y="964"/>
                      </a:lnTo>
                      <a:lnTo>
                        <a:pt x="893" y="961"/>
                      </a:lnTo>
                      <a:close/>
                      <a:moveTo>
                        <a:pt x="1552" y="1046"/>
                      </a:moveTo>
                      <a:lnTo>
                        <a:pt x="1552" y="1046"/>
                      </a:lnTo>
                      <a:lnTo>
                        <a:pt x="1553" y="1047"/>
                      </a:lnTo>
                      <a:lnTo>
                        <a:pt x="1558" y="1049"/>
                      </a:lnTo>
                      <a:lnTo>
                        <a:pt x="1560" y="1046"/>
                      </a:lnTo>
                      <a:lnTo>
                        <a:pt x="1556" y="1044"/>
                      </a:lnTo>
                      <a:lnTo>
                        <a:pt x="1552" y="1046"/>
                      </a:lnTo>
                      <a:close/>
                      <a:moveTo>
                        <a:pt x="1142" y="207"/>
                      </a:moveTo>
                      <a:lnTo>
                        <a:pt x="1142" y="207"/>
                      </a:lnTo>
                      <a:lnTo>
                        <a:pt x="1139" y="207"/>
                      </a:lnTo>
                      <a:lnTo>
                        <a:pt x="1138" y="207"/>
                      </a:lnTo>
                      <a:lnTo>
                        <a:pt x="1137" y="208"/>
                      </a:lnTo>
                      <a:lnTo>
                        <a:pt x="1135" y="211"/>
                      </a:lnTo>
                      <a:lnTo>
                        <a:pt x="1137" y="214"/>
                      </a:lnTo>
                      <a:lnTo>
                        <a:pt x="1138" y="214"/>
                      </a:lnTo>
                      <a:lnTo>
                        <a:pt x="1142" y="207"/>
                      </a:lnTo>
                      <a:close/>
                      <a:moveTo>
                        <a:pt x="1130" y="1011"/>
                      </a:moveTo>
                      <a:lnTo>
                        <a:pt x="1130" y="1011"/>
                      </a:lnTo>
                      <a:lnTo>
                        <a:pt x="1127" y="1015"/>
                      </a:lnTo>
                      <a:lnTo>
                        <a:pt x="1133" y="1017"/>
                      </a:lnTo>
                      <a:lnTo>
                        <a:pt x="1134" y="1014"/>
                      </a:lnTo>
                      <a:lnTo>
                        <a:pt x="1130" y="1011"/>
                      </a:lnTo>
                      <a:close/>
                      <a:moveTo>
                        <a:pt x="1581" y="1114"/>
                      </a:moveTo>
                      <a:lnTo>
                        <a:pt x="1581" y="1114"/>
                      </a:lnTo>
                      <a:lnTo>
                        <a:pt x="1578" y="1116"/>
                      </a:lnTo>
                      <a:lnTo>
                        <a:pt x="1578" y="1119"/>
                      </a:lnTo>
                      <a:lnTo>
                        <a:pt x="1580" y="1121"/>
                      </a:lnTo>
                      <a:lnTo>
                        <a:pt x="1582" y="1121"/>
                      </a:lnTo>
                      <a:lnTo>
                        <a:pt x="1584" y="1116"/>
                      </a:lnTo>
                      <a:lnTo>
                        <a:pt x="1581" y="1114"/>
                      </a:lnTo>
                      <a:close/>
                      <a:moveTo>
                        <a:pt x="1596" y="92"/>
                      </a:moveTo>
                      <a:lnTo>
                        <a:pt x="1596" y="92"/>
                      </a:lnTo>
                      <a:lnTo>
                        <a:pt x="1598" y="95"/>
                      </a:lnTo>
                      <a:lnTo>
                        <a:pt x="1605" y="93"/>
                      </a:lnTo>
                      <a:lnTo>
                        <a:pt x="1603" y="90"/>
                      </a:lnTo>
                      <a:lnTo>
                        <a:pt x="1596" y="92"/>
                      </a:lnTo>
                      <a:close/>
                      <a:moveTo>
                        <a:pt x="1828" y="59"/>
                      </a:moveTo>
                      <a:lnTo>
                        <a:pt x="1828" y="59"/>
                      </a:lnTo>
                      <a:lnTo>
                        <a:pt x="1822" y="57"/>
                      </a:lnTo>
                      <a:lnTo>
                        <a:pt x="1821" y="59"/>
                      </a:lnTo>
                      <a:lnTo>
                        <a:pt x="1819" y="60"/>
                      </a:lnTo>
                      <a:lnTo>
                        <a:pt x="1823" y="61"/>
                      </a:lnTo>
                      <a:lnTo>
                        <a:pt x="1828" y="59"/>
                      </a:lnTo>
                      <a:close/>
                      <a:moveTo>
                        <a:pt x="1347" y="651"/>
                      </a:moveTo>
                      <a:lnTo>
                        <a:pt x="1347" y="651"/>
                      </a:lnTo>
                      <a:lnTo>
                        <a:pt x="1346" y="653"/>
                      </a:lnTo>
                      <a:lnTo>
                        <a:pt x="1344" y="655"/>
                      </a:lnTo>
                      <a:lnTo>
                        <a:pt x="1346" y="657"/>
                      </a:lnTo>
                      <a:lnTo>
                        <a:pt x="1349" y="657"/>
                      </a:lnTo>
                      <a:lnTo>
                        <a:pt x="1351" y="657"/>
                      </a:lnTo>
                      <a:lnTo>
                        <a:pt x="1353" y="655"/>
                      </a:lnTo>
                      <a:lnTo>
                        <a:pt x="1347" y="651"/>
                      </a:lnTo>
                      <a:close/>
                      <a:moveTo>
                        <a:pt x="875" y="452"/>
                      </a:moveTo>
                      <a:lnTo>
                        <a:pt x="875" y="452"/>
                      </a:lnTo>
                      <a:lnTo>
                        <a:pt x="875" y="448"/>
                      </a:lnTo>
                      <a:lnTo>
                        <a:pt x="868" y="448"/>
                      </a:lnTo>
                      <a:lnTo>
                        <a:pt x="868" y="450"/>
                      </a:lnTo>
                      <a:lnTo>
                        <a:pt x="875" y="452"/>
                      </a:lnTo>
                      <a:close/>
                      <a:moveTo>
                        <a:pt x="868" y="780"/>
                      </a:moveTo>
                      <a:lnTo>
                        <a:pt x="868" y="780"/>
                      </a:lnTo>
                      <a:lnTo>
                        <a:pt x="868" y="783"/>
                      </a:lnTo>
                      <a:lnTo>
                        <a:pt x="871" y="783"/>
                      </a:lnTo>
                      <a:lnTo>
                        <a:pt x="874" y="783"/>
                      </a:lnTo>
                      <a:lnTo>
                        <a:pt x="875" y="781"/>
                      </a:lnTo>
                      <a:lnTo>
                        <a:pt x="876" y="779"/>
                      </a:lnTo>
                      <a:lnTo>
                        <a:pt x="875" y="777"/>
                      </a:lnTo>
                      <a:lnTo>
                        <a:pt x="868" y="780"/>
                      </a:lnTo>
                      <a:close/>
                      <a:moveTo>
                        <a:pt x="1618" y="493"/>
                      </a:moveTo>
                      <a:lnTo>
                        <a:pt x="1618" y="493"/>
                      </a:lnTo>
                      <a:lnTo>
                        <a:pt x="1616" y="489"/>
                      </a:lnTo>
                      <a:lnTo>
                        <a:pt x="1612" y="492"/>
                      </a:lnTo>
                      <a:lnTo>
                        <a:pt x="1613" y="493"/>
                      </a:lnTo>
                      <a:lnTo>
                        <a:pt x="1618" y="493"/>
                      </a:lnTo>
                      <a:close/>
                      <a:moveTo>
                        <a:pt x="1879" y="543"/>
                      </a:moveTo>
                      <a:lnTo>
                        <a:pt x="1879" y="543"/>
                      </a:lnTo>
                      <a:lnTo>
                        <a:pt x="1876" y="547"/>
                      </a:lnTo>
                      <a:lnTo>
                        <a:pt x="1880" y="550"/>
                      </a:lnTo>
                      <a:lnTo>
                        <a:pt x="1882" y="549"/>
                      </a:lnTo>
                      <a:lnTo>
                        <a:pt x="1879" y="543"/>
                      </a:lnTo>
                      <a:close/>
                      <a:moveTo>
                        <a:pt x="1297" y="666"/>
                      </a:moveTo>
                      <a:lnTo>
                        <a:pt x="1297" y="666"/>
                      </a:lnTo>
                      <a:lnTo>
                        <a:pt x="1292" y="671"/>
                      </a:lnTo>
                      <a:lnTo>
                        <a:pt x="1293" y="673"/>
                      </a:lnTo>
                      <a:lnTo>
                        <a:pt x="1295" y="673"/>
                      </a:lnTo>
                      <a:lnTo>
                        <a:pt x="1297" y="673"/>
                      </a:lnTo>
                      <a:lnTo>
                        <a:pt x="1299" y="672"/>
                      </a:lnTo>
                      <a:lnTo>
                        <a:pt x="1299" y="669"/>
                      </a:lnTo>
                      <a:lnTo>
                        <a:pt x="1297" y="666"/>
                      </a:lnTo>
                      <a:close/>
                      <a:moveTo>
                        <a:pt x="1628" y="82"/>
                      </a:moveTo>
                      <a:lnTo>
                        <a:pt x="1628" y="82"/>
                      </a:lnTo>
                      <a:lnTo>
                        <a:pt x="1634" y="85"/>
                      </a:lnTo>
                      <a:lnTo>
                        <a:pt x="1638" y="82"/>
                      </a:lnTo>
                      <a:lnTo>
                        <a:pt x="1635" y="79"/>
                      </a:lnTo>
                      <a:lnTo>
                        <a:pt x="1628" y="82"/>
                      </a:lnTo>
                      <a:close/>
                      <a:moveTo>
                        <a:pt x="1290" y="729"/>
                      </a:moveTo>
                      <a:lnTo>
                        <a:pt x="1290" y="729"/>
                      </a:lnTo>
                      <a:lnTo>
                        <a:pt x="1296" y="731"/>
                      </a:lnTo>
                      <a:lnTo>
                        <a:pt x="1297" y="730"/>
                      </a:lnTo>
                      <a:lnTo>
                        <a:pt x="1297" y="729"/>
                      </a:lnTo>
                      <a:lnTo>
                        <a:pt x="1296" y="726"/>
                      </a:lnTo>
                      <a:lnTo>
                        <a:pt x="1295" y="725"/>
                      </a:lnTo>
                      <a:lnTo>
                        <a:pt x="1290" y="729"/>
                      </a:lnTo>
                      <a:close/>
                      <a:moveTo>
                        <a:pt x="1642" y="244"/>
                      </a:moveTo>
                      <a:lnTo>
                        <a:pt x="1642" y="244"/>
                      </a:lnTo>
                      <a:lnTo>
                        <a:pt x="1639" y="243"/>
                      </a:lnTo>
                      <a:lnTo>
                        <a:pt x="1635" y="244"/>
                      </a:lnTo>
                      <a:lnTo>
                        <a:pt x="1638" y="247"/>
                      </a:lnTo>
                      <a:lnTo>
                        <a:pt x="1642" y="244"/>
                      </a:lnTo>
                      <a:close/>
                      <a:moveTo>
                        <a:pt x="1289" y="407"/>
                      </a:moveTo>
                      <a:lnTo>
                        <a:pt x="1289" y="407"/>
                      </a:lnTo>
                      <a:lnTo>
                        <a:pt x="1292" y="409"/>
                      </a:lnTo>
                      <a:lnTo>
                        <a:pt x="1295" y="410"/>
                      </a:lnTo>
                      <a:lnTo>
                        <a:pt x="1296" y="409"/>
                      </a:lnTo>
                      <a:lnTo>
                        <a:pt x="1299" y="407"/>
                      </a:lnTo>
                      <a:lnTo>
                        <a:pt x="1296" y="405"/>
                      </a:lnTo>
                      <a:lnTo>
                        <a:pt x="1295" y="405"/>
                      </a:lnTo>
                      <a:lnTo>
                        <a:pt x="1292" y="406"/>
                      </a:lnTo>
                      <a:lnTo>
                        <a:pt x="1289" y="407"/>
                      </a:lnTo>
                      <a:close/>
                      <a:moveTo>
                        <a:pt x="1113" y="723"/>
                      </a:moveTo>
                      <a:lnTo>
                        <a:pt x="1113" y="723"/>
                      </a:lnTo>
                      <a:lnTo>
                        <a:pt x="1110" y="726"/>
                      </a:lnTo>
                      <a:lnTo>
                        <a:pt x="1110" y="727"/>
                      </a:lnTo>
                      <a:lnTo>
                        <a:pt x="1112" y="729"/>
                      </a:lnTo>
                      <a:lnTo>
                        <a:pt x="1113" y="730"/>
                      </a:lnTo>
                      <a:lnTo>
                        <a:pt x="1115" y="729"/>
                      </a:lnTo>
                      <a:lnTo>
                        <a:pt x="1116" y="727"/>
                      </a:lnTo>
                      <a:lnTo>
                        <a:pt x="1116" y="726"/>
                      </a:lnTo>
                      <a:lnTo>
                        <a:pt x="1113" y="723"/>
                      </a:lnTo>
                      <a:close/>
                      <a:moveTo>
                        <a:pt x="1652" y="504"/>
                      </a:moveTo>
                      <a:lnTo>
                        <a:pt x="1652" y="504"/>
                      </a:lnTo>
                      <a:lnTo>
                        <a:pt x="1653" y="509"/>
                      </a:lnTo>
                      <a:lnTo>
                        <a:pt x="1660" y="507"/>
                      </a:lnTo>
                      <a:lnTo>
                        <a:pt x="1660" y="504"/>
                      </a:lnTo>
                      <a:lnTo>
                        <a:pt x="1652" y="504"/>
                      </a:lnTo>
                      <a:close/>
                      <a:moveTo>
                        <a:pt x="860" y="905"/>
                      </a:moveTo>
                      <a:lnTo>
                        <a:pt x="860" y="905"/>
                      </a:lnTo>
                      <a:lnTo>
                        <a:pt x="857" y="906"/>
                      </a:lnTo>
                      <a:lnTo>
                        <a:pt x="860" y="909"/>
                      </a:lnTo>
                      <a:lnTo>
                        <a:pt x="863" y="906"/>
                      </a:lnTo>
                      <a:lnTo>
                        <a:pt x="860" y="905"/>
                      </a:lnTo>
                      <a:close/>
                      <a:moveTo>
                        <a:pt x="856" y="330"/>
                      </a:moveTo>
                      <a:lnTo>
                        <a:pt x="856" y="330"/>
                      </a:lnTo>
                      <a:lnTo>
                        <a:pt x="854" y="335"/>
                      </a:lnTo>
                      <a:lnTo>
                        <a:pt x="857" y="337"/>
                      </a:lnTo>
                      <a:lnTo>
                        <a:pt x="860" y="333"/>
                      </a:lnTo>
                      <a:lnTo>
                        <a:pt x="856" y="330"/>
                      </a:lnTo>
                      <a:close/>
                      <a:moveTo>
                        <a:pt x="1379" y="755"/>
                      </a:moveTo>
                      <a:lnTo>
                        <a:pt x="1379" y="755"/>
                      </a:lnTo>
                      <a:lnTo>
                        <a:pt x="1378" y="751"/>
                      </a:lnTo>
                      <a:lnTo>
                        <a:pt x="1371" y="754"/>
                      </a:lnTo>
                      <a:lnTo>
                        <a:pt x="1372" y="755"/>
                      </a:lnTo>
                      <a:lnTo>
                        <a:pt x="1379" y="755"/>
                      </a:lnTo>
                      <a:close/>
                      <a:moveTo>
                        <a:pt x="1830" y="302"/>
                      </a:moveTo>
                      <a:lnTo>
                        <a:pt x="1830" y="302"/>
                      </a:lnTo>
                      <a:lnTo>
                        <a:pt x="1828" y="305"/>
                      </a:lnTo>
                      <a:lnTo>
                        <a:pt x="1829" y="309"/>
                      </a:lnTo>
                      <a:lnTo>
                        <a:pt x="1832" y="308"/>
                      </a:lnTo>
                      <a:lnTo>
                        <a:pt x="1833" y="306"/>
                      </a:lnTo>
                      <a:lnTo>
                        <a:pt x="1832" y="305"/>
                      </a:lnTo>
                      <a:lnTo>
                        <a:pt x="1830" y="302"/>
                      </a:lnTo>
                      <a:close/>
                      <a:moveTo>
                        <a:pt x="1292" y="75"/>
                      </a:moveTo>
                      <a:lnTo>
                        <a:pt x="1292" y="75"/>
                      </a:lnTo>
                      <a:lnTo>
                        <a:pt x="1288" y="75"/>
                      </a:lnTo>
                      <a:lnTo>
                        <a:pt x="1288" y="81"/>
                      </a:lnTo>
                      <a:lnTo>
                        <a:pt x="1290" y="81"/>
                      </a:lnTo>
                      <a:lnTo>
                        <a:pt x="1292" y="75"/>
                      </a:lnTo>
                      <a:close/>
                      <a:moveTo>
                        <a:pt x="843" y="924"/>
                      </a:moveTo>
                      <a:lnTo>
                        <a:pt x="843" y="924"/>
                      </a:lnTo>
                      <a:lnTo>
                        <a:pt x="842" y="921"/>
                      </a:lnTo>
                      <a:lnTo>
                        <a:pt x="836" y="923"/>
                      </a:lnTo>
                      <a:lnTo>
                        <a:pt x="836" y="925"/>
                      </a:lnTo>
                      <a:lnTo>
                        <a:pt x="843" y="924"/>
                      </a:lnTo>
                      <a:close/>
                      <a:moveTo>
                        <a:pt x="835" y="301"/>
                      </a:moveTo>
                      <a:lnTo>
                        <a:pt x="835" y="301"/>
                      </a:lnTo>
                      <a:lnTo>
                        <a:pt x="832" y="304"/>
                      </a:lnTo>
                      <a:lnTo>
                        <a:pt x="832" y="305"/>
                      </a:lnTo>
                      <a:lnTo>
                        <a:pt x="833" y="306"/>
                      </a:lnTo>
                      <a:lnTo>
                        <a:pt x="835" y="309"/>
                      </a:lnTo>
                      <a:lnTo>
                        <a:pt x="836" y="306"/>
                      </a:lnTo>
                      <a:lnTo>
                        <a:pt x="838" y="305"/>
                      </a:lnTo>
                      <a:lnTo>
                        <a:pt x="836" y="304"/>
                      </a:lnTo>
                      <a:lnTo>
                        <a:pt x="835" y="301"/>
                      </a:lnTo>
                      <a:close/>
                      <a:moveTo>
                        <a:pt x="836" y="412"/>
                      </a:moveTo>
                      <a:lnTo>
                        <a:pt x="836" y="412"/>
                      </a:lnTo>
                      <a:lnTo>
                        <a:pt x="833" y="414"/>
                      </a:lnTo>
                      <a:lnTo>
                        <a:pt x="835" y="416"/>
                      </a:lnTo>
                      <a:lnTo>
                        <a:pt x="836" y="417"/>
                      </a:lnTo>
                      <a:lnTo>
                        <a:pt x="838" y="416"/>
                      </a:lnTo>
                      <a:lnTo>
                        <a:pt x="840" y="414"/>
                      </a:lnTo>
                      <a:lnTo>
                        <a:pt x="836" y="412"/>
                      </a:lnTo>
                      <a:close/>
                      <a:moveTo>
                        <a:pt x="1386" y="467"/>
                      </a:moveTo>
                      <a:lnTo>
                        <a:pt x="1386" y="467"/>
                      </a:lnTo>
                      <a:lnTo>
                        <a:pt x="1389" y="468"/>
                      </a:lnTo>
                      <a:lnTo>
                        <a:pt x="1391" y="468"/>
                      </a:lnTo>
                      <a:lnTo>
                        <a:pt x="1396" y="467"/>
                      </a:lnTo>
                      <a:lnTo>
                        <a:pt x="1394" y="466"/>
                      </a:lnTo>
                      <a:lnTo>
                        <a:pt x="1391" y="464"/>
                      </a:lnTo>
                      <a:lnTo>
                        <a:pt x="1389" y="464"/>
                      </a:lnTo>
                      <a:lnTo>
                        <a:pt x="1386" y="467"/>
                      </a:lnTo>
                      <a:close/>
                      <a:moveTo>
                        <a:pt x="1283" y="697"/>
                      </a:moveTo>
                      <a:lnTo>
                        <a:pt x="1283" y="697"/>
                      </a:lnTo>
                      <a:lnTo>
                        <a:pt x="1288" y="694"/>
                      </a:lnTo>
                      <a:lnTo>
                        <a:pt x="1285" y="693"/>
                      </a:lnTo>
                      <a:lnTo>
                        <a:pt x="1281" y="694"/>
                      </a:lnTo>
                      <a:lnTo>
                        <a:pt x="1283" y="697"/>
                      </a:lnTo>
                      <a:close/>
                      <a:moveTo>
                        <a:pt x="1097" y="805"/>
                      </a:moveTo>
                      <a:lnTo>
                        <a:pt x="1097" y="805"/>
                      </a:lnTo>
                      <a:lnTo>
                        <a:pt x="1095" y="802"/>
                      </a:lnTo>
                      <a:lnTo>
                        <a:pt x="1087" y="803"/>
                      </a:lnTo>
                      <a:lnTo>
                        <a:pt x="1088" y="806"/>
                      </a:lnTo>
                      <a:lnTo>
                        <a:pt x="1097" y="805"/>
                      </a:lnTo>
                      <a:close/>
                      <a:moveTo>
                        <a:pt x="1282" y="798"/>
                      </a:moveTo>
                      <a:lnTo>
                        <a:pt x="1282" y="798"/>
                      </a:lnTo>
                      <a:lnTo>
                        <a:pt x="1285" y="794"/>
                      </a:lnTo>
                      <a:lnTo>
                        <a:pt x="1283" y="792"/>
                      </a:lnTo>
                      <a:lnTo>
                        <a:pt x="1281" y="792"/>
                      </a:lnTo>
                      <a:lnTo>
                        <a:pt x="1278" y="795"/>
                      </a:lnTo>
                      <a:lnTo>
                        <a:pt x="1282" y="798"/>
                      </a:lnTo>
                      <a:close/>
                      <a:moveTo>
                        <a:pt x="831" y="715"/>
                      </a:moveTo>
                      <a:lnTo>
                        <a:pt x="831" y="715"/>
                      </a:lnTo>
                      <a:lnTo>
                        <a:pt x="824" y="712"/>
                      </a:lnTo>
                      <a:lnTo>
                        <a:pt x="822" y="713"/>
                      </a:lnTo>
                      <a:lnTo>
                        <a:pt x="821" y="715"/>
                      </a:lnTo>
                      <a:lnTo>
                        <a:pt x="824" y="716"/>
                      </a:lnTo>
                      <a:lnTo>
                        <a:pt x="825" y="718"/>
                      </a:lnTo>
                      <a:lnTo>
                        <a:pt x="827" y="716"/>
                      </a:lnTo>
                      <a:lnTo>
                        <a:pt x="831" y="715"/>
                      </a:lnTo>
                      <a:close/>
                      <a:moveTo>
                        <a:pt x="1264" y="149"/>
                      </a:moveTo>
                      <a:lnTo>
                        <a:pt x="1264" y="149"/>
                      </a:lnTo>
                      <a:lnTo>
                        <a:pt x="1260" y="151"/>
                      </a:lnTo>
                      <a:lnTo>
                        <a:pt x="1261" y="153"/>
                      </a:lnTo>
                      <a:lnTo>
                        <a:pt x="1263" y="154"/>
                      </a:lnTo>
                      <a:lnTo>
                        <a:pt x="1264" y="154"/>
                      </a:lnTo>
                      <a:lnTo>
                        <a:pt x="1267" y="153"/>
                      </a:lnTo>
                      <a:lnTo>
                        <a:pt x="1264" y="149"/>
                      </a:lnTo>
                      <a:close/>
                      <a:moveTo>
                        <a:pt x="1721" y="396"/>
                      </a:moveTo>
                      <a:lnTo>
                        <a:pt x="1721" y="396"/>
                      </a:lnTo>
                      <a:lnTo>
                        <a:pt x="1722" y="399"/>
                      </a:lnTo>
                      <a:lnTo>
                        <a:pt x="1729" y="398"/>
                      </a:lnTo>
                      <a:lnTo>
                        <a:pt x="1728" y="394"/>
                      </a:lnTo>
                      <a:lnTo>
                        <a:pt x="1721" y="396"/>
                      </a:lnTo>
                      <a:close/>
                      <a:moveTo>
                        <a:pt x="1757" y="309"/>
                      </a:moveTo>
                      <a:lnTo>
                        <a:pt x="1757" y="309"/>
                      </a:lnTo>
                      <a:lnTo>
                        <a:pt x="1754" y="308"/>
                      </a:lnTo>
                      <a:lnTo>
                        <a:pt x="1750" y="311"/>
                      </a:lnTo>
                      <a:lnTo>
                        <a:pt x="1754" y="313"/>
                      </a:lnTo>
                      <a:lnTo>
                        <a:pt x="1757" y="309"/>
                      </a:lnTo>
                      <a:close/>
                      <a:moveTo>
                        <a:pt x="1401" y="741"/>
                      </a:moveTo>
                      <a:lnTo>
                        <a:pt x="1401" y="741"/>
                      </a:lnTo>
                      <a:lnTo>
                        <a:pt x="1398" y="745"/>
                      </a:lnTo>
                      <a:lnTo>
                        <a:pt x="1403" y="747"/>
                      </a:lnTo>
                      <a:lnTo>
                        <a:pt x="1404" y="747"/>
                      </a:lnTo>
                      <a:lnTo>
                        <a:pt x="1405" y="745"/>
                      </a:lnTo>
                      <a:lnTo>
                        <a:pt x="1401" y="741"/>
                      </a:lnTo>
                      <a:close/>
                      <a:moveTo>
                        <a:pt x="1243" y="293"/>
                      </a:moveTo>
                      <a:lnTo>
                        <a:pt x="1243" y="293"/>
                      </a:lnTo>
                      <a:lnTo>
                        <a:pt x="1245" y="294"/>
                      </a:lnTo>
                      <a:lnTo>
                        <a:pt x="1246" y="287"/>
                      </a:lnTo>
                      <a:lnTo>
                        <a:pt x="1242" y="287"/>
                      </a:lnTo>
                      <a:lnTo>
                        <a:pt x="1243" y="293"/>
                      </a:lnTo>
                      <a:close/>
                      <a:moveTo>
                        <a:pt x="1403" y="1118"/>
                      </a:moveTo>
                      <a:lnTo>
                        <a:pt x="1403" y="1118"/>
                      </a:lnTo>
                      <a:lnTo>
                        <a:pt x="1400" y="1121"/>
                      </a:lnTo>
                      <a:lnTo>
                        <a:pt x="1405" y="1126"/>
                      </a:lnTo>
                      <a:lnTo>
                        <a:pt x="1408" y="1122"/>
                      </a:lnTo>
                      <a:lnTo>
                        <a:pt x="1403" y="1118"/>
                      </a:lnTo>
                      <a:close/>
                      <a:moveTo>
                        <a:pt x="793" y="704"/>
                      </a:moveTo>
                      <a:lnTo>
                        <a:pt x="793" y="704"/>
                      </a:lnTo>
                      <a:lnTo>
                        <a:pt x="793" y="700"/>
                      </a:lnTo>
                      <a:lnTo>
                        <a:pt x="785" y="701"/>
                      </a:lnTo>
                      <a:lnTo>
                        <a:pt x="786" y="702"/>
                      </a:lnTo>
                      <a:lnTo>
                        <a:pt x="793" y="704"/>
                      </a:lnTo>
                      <a:close/>
                      <a:moveTo>
                        <a:pt x="1729" y="691"/>
                      </a:moveTo>
                      <a:lnTo>
                        <a:pt x="1729" y="691"/>
                      </a:lnTo>
                      <a:lnTo>
                        <a:pt x="1725" y="689"/>
                      </a:lnTo>
                      <a:lnTo>
                        <a:pt x="1724" y="690"/>
                      </a:lnTo>
                      <a:lnTo>
                        <a:pt x="1722" y="691"/>
                      </a:lnTo>
                      <a:lnTo>
                        <a:pt x="1725" y="695"/>
                      </a:lnTo>
                      <a:lnTo>
                        <a:pt x="1729" y="691"/>
                      </a:lnTo>
                      <a:close/>
                      <a:moveTo>
                        <a:pt x="1239" y="71"/>
                      </a:moveTo>
                      <a:lnTo>
                        <a:pt x="1239" y="71"/>
                      </a:lnTo>
                      <a:lnTo>
                        <a:pt x="1234" y="74"/>
                      </a:lnTo>
                      <a:lnTo>
                        <a:pt x="1235" y="75"/>
                      </a:lnTo>
                      <a:lnTo>
                        <a:pt x="1238" y="77"/>
                      </a:lnTo>
                      <a:lnTo>
                        <a:pt x="1239" y="77"/>
                      </a:lnTo>
                      <a:lnTo>
                        <a:pt x="1242" y="75"/>
                      </a:lnTo>
                      <a:lnTo>
                        <a:pt x="1241" y="74"/>
                      </a:lnTo>
                      <a:lnTo>
                        <a:pt x="1239" y="71"/>
                      </a:lnTo>
                      <a:close/>
                      <a:moveTo>
                        <a:pt x="1045" y="819"/>
                      </a:moveTo>
                      <a:lnTo>
                        <a:pt x="1045" y="819"/>
                      </a:lnTo>
                      <a:lnTo>
                        <a:pt x="1044" y="821"/>
                      </a:lnTo>
                      <a:lnTo>
                        <a:pt x="1043" y="823"/>
                      </a:lnTo>
                      <a:lnTo>
                        <a:pt x="1044" y="824"/>
                      </a:lnTo>
                      <a:lnTo>
                        <a:pt x="1047" y="826"/>
                      </a:lnTo>
                      <a:lnTo>
                        <a:pt x="1048" y="824"/>
                      </a:lnTo>
                      <a:lnTo>
                        <a:pt x="1049" y="823"/>
                      </a:lnTo>
                      <a:lnTo>
                        <a:pt x="1048" y="821"/>
                      </a:lnTo>
                      <a:lnTo>
                        <a:pt x="1045" y="819"/>
                      </a:lnTo>
                      <a:close/>
                      <a:moveTo>
                        <a:pt x="1238" y="167"/>
                      </a:moveTo>
                      <a:lnTo>
                        <a:pt x="1238" y="167"/>
                      </a:lnTo>
                      <a:lnTo>
                        <a:pt x="1234" y="169"/>
                      </a:lnTo>
                      <a:lnTo>
                        <a:pt x="1236" y="171"/>
                      </a:lnTo>
                      <a:lnTo>
                        <a:pt x="1238" y="172"/>
                      </a:lnTo>
                      <a:lnTo>
                        <a:pt x="1241" y="171"/>
                      </a:lnTo>
                      <a:lnTo>
                        <a:pt x="1242" y="168"/>
                      </a:lnTo>
                      <a:lnTo>
                        <a:pt x="1238" y="167"/>
                      </a:lnTo>
                      <a:close/>
                      <a:moveTo>
                        <a:pt x="37" y="118"/>
                      </a:moveTo>
                      <a:lnTo>
                        <a:pt x="37" y="118"/>
                      </a:lnTo>
                      <a:lnTo>
                        <a:pt x="37" y="122"/>
                      </a:lnTo>
                      <a:lnTo>
                        <a:pt x="44" y="121"/>
                      </a:lnTo>
                      <a:lnTo>
                        <a:pt x="44" y="118"/>
                      </a:lnTo>
                      <a:lnTo>
                        <a:pt x="37" y="118"/>
                      </a:lnTo>
                      <a:close/>
                      <a:moveTo>
                        <a:pt x="759" y="374"/>
                      </a:moveTo>
                      <a:lnTo>
                        <a:pt x="759" y="374"/>
                      </a:lnTo>
                      <a:lnTo>
                        <a:pt x="757" y="378"/>
                      </a:lnTo>
                      <a:lnTo>
                        <a:pt x="757" y="380"/>
                      </a:lnTo>
                      <a:lnTo>
                        <a:pt x="760" y="381"/>
                      </a:lnTo>
                      <a:lnTo>
                        <a:pt x="761" y="380"/>
                      </a:lnTo>
                      <a:lnTo>
                        <a:pt x="763" y="378"/>
                      </a:lnTo>
                      <a:lnTo>
                        <a:pt x="761" y="377"/>
                      </a:lnTo>
                      <a:lnTo>
                        <a:pt x="759" y="374"/>
                      </a:lnTo>
                      <a:close/>
                      <a:moveTo>
                        <a:pt x="760" y="140"/>
                      </a:moveTo>
                      <a:lnTo>
                        <a:pt x="760" y="140"/>
                      </a:lnTo>
                      <a:lnTo>
                        <a:pt x="757" y="139"/>
                      </a:lnTo>
                      <a:lnTo>
                        <a:pt x="755" y="139"/>
                      </a:lnTo>
                      <a:lnTo>
                        <a:pt x="753" y="139"/>
                      </a:lnTo>
                      <a:lnTo>
                        <a:pt x="750" y="140"/>
                      </a:lnTo>
                      <a:lnTo>
                        <a:pt x="750" y="142"/>
                      </a:lnTo>
                      <a:lnTo>
                        <a:pt x="752" y="143"/>
                      </a:lnTo>
                      <a:lnTo>
                        <a:pt x="755" y="144"/>
                      </a:lnTo>
                      <a:lnTo>
                        <a:pt x="756" y="144"/>
                      </a:lnTo>
                      <a:lnTo>
                        <a:pt x="759" y="143"/>
                      </a:lnTo>
                      <a:lnTo>
                        <a:pt x="760" y="140"/>
                      </a:lnTo>
                      <a:close/>
                      <a:moveTo>
                        <a:pt x="1689" y="131"/>
                      </a:moveTo>
                      <a:lnTo>
                        <a:pt x="1689" y="131"/>
                      </a:lnTo>
                      <a:lnTo>
                        <a:pt x="1686" y="135"/>
                      </a:lnTo>
                      <a:lnTo>
                        <a:pt x="1686" y="136"/>
                      </a:lnTo>
                      <a:lnTo>
                        <a:pt x="1688" y="137"/>
                      </a:lnTo>
                      <a:lnTo>
                        <a:pt x="1690" y="139"/>
                      </a:lnTo>
                      <a:lnTo>
                        <a:pt x="1692" y="137"/>
                      </a:lnTo>
                      <a:lnTo>
                        <a:pt x="1692" y="136"/>
                      </a:lnTo>
                      <a:lnTo>
                        <a:pt x="1689" y="131"/>
                      </a:lnTo>
                      <a:close/>
                      <a:moveTo>
                        <a:pt x="749" y="635"/>
                      </a:moveTo>
                      <a:lnTo>
                        <a:pt x="749" y="635"/>
                      </a:lnTo>
                      <a:lnTo>
                        <a:pt x="748" y="636"/>
                      </a:lnTo>
                      <a:lnTo>
                        <a:pt x="755" y="639"/>
                      </a:lnTo>
                      <a:lnTo>
                        <a:pt x="756" y="636"/>
                      </a:lnTo>
                      <a:lnTo>
                        <a:pt x="749" y="635"/>
                      </a:lnTo>
                      <a:close/>
                      <a:moveTo>
                        <a:pt x="746" y="189"/>
                      </a:moveTo>
                      <a:lnTo>
                        <a:pt x="746" y="189"/>
                      </a:lnTo>
                      <a:lnTo>
                        <a:pt x="743" y="190"/>
                      </a:lnTo>
                      <a:lnTo>
                        <a:pt x="743" y="191"/>
                      </a:lnTo>
                      <a:lnTo>
                        <a:pt x="742" y="194"/>
                      </a:lnTo>
                      <a:lnTo>
                        <a:pt x="743" y="196"/>
                      </a:lnTo>
                      <a:lnTo>
                        <a:pt x="746" y="196"/>
                      </a:lnTo>
                      <a:lnTo>
                        <a:pt x="748" y="191"/>
                      </a:lnTo>
                      <a:lnTo>
                        <a:pt x="746" y="189"/>
                      </a:lnTo>
                      <a:close/>
                      <a:moveTo>
                        <a:pt x="739" y="356"/>
                      </a:moveTo>
                      <a:lnTo>
                        <a:pt x="739" y="356"/>
                      </a:lnTo>
                      <a:lnTo>
                        <a:pt x="743" y="358"/>
                      </a:lnTo>
                      <a:lnTo>
                        <a:pt x="745" y="358"/>
                      </a:lnTo>
                      <a:lnTo>
                        <a:pt x="746" y="356"/>
                      </a:lnTo>
                      <a:lnTo>
                        <a:pt x="748" y="355"/>
                      </a:lnTo>
                      <a:lnTo>
                        <a:pt x="746" y="353"/>
                      </a:lnTo>
                      <a:lnTo>
                        <a:pt x="743" y="352"/>
                      </a:lnTo>
                      <a:lnTo>
                        <a:pt x="742" y="353"/>
                      </a:lnTo>
                      <a:lnTo>
                        <a:pt x="739" y="356"/>
                      </a:lnTo>
                      <a:close/>
                      <a:moveTo>
                        <a:pt x="1328" y="812"/>
                      </a:moveTo>
                      <a:lnTo>
                        <a:pt x="1328" y="812"/>
                      </a:lnTo>
                      <a:lnTo>
                        <a:pt x="1326" y="816"/>
                      </a:lnTo>
                      <a:lnTo>
                        <a:pt x="1335" y="816"/>
                      </a:lnTo>
                      <a:lnTo>
                        <a:pt x="1336" y="813"/>
                      </a:lnTo>
                      <a:lnTo>
                        <a:pt x="1328" y="812"/>
                      </a:lnTo>
                      <a:close/>
                      <a:moveTo>
                        <a:pt x="745" y="708"/>
                      </a:moveTo>
                      <a:lnTo>
                        <a:pt x="745" y="708"/>
                      </a:lnTo>
                      <a:lnTo>
                        <a:pt x="739" y="715"/>
                      </a:lnTo>
                      <a:lnTo>
                        <a:pt x="741" y="716"/>
                      </a:lnTo>
                      <a:lnTo>
                        <a:pt x="743" y="716"/>
                      </a:lnTo>
                      <a:lnTo>
                        <a:pt x="745" y="716"/>
                      </a:lnTo>
                      <a:lnTo>
                        <a:pt x="746" y="713"/>
                      </a:lnTo>
                      <a:lnTo>
                        <a:pt x="746" y="712"/>
                      </a:lnTo>
                      <a:lnTo>
                        <a:pt x="745" y="7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8" name="Freeform 903"/>
                <p:cNvSpPr>
                  <a:spLocks noEditPoints="1"/>
                </p:cNvSpPr>
                <p:nvPr/>
              </p:nvSpPr>
              <p:spPr bwMode="auto">
                <a:xfrm>
                  <a:off x="957247" y="2427349"/>
                  <a:ext cx="157163" cy="66675"/>
                </a:xfrm>
                <a:custGeom>
                  <a:avLst/>
                  <a:gdLst>
                    <a:gd name="T0" fmla="*/ 61739042 w 296"/>
                    <a:gd name="T1" fmla="*/ 5040313 h 126"/>
                    <a:gd name="T2" fmla="*/ 64840357 w 296"/>
                    <a:gd name="T3" fmla="*/ 8400521 h 126"/>
                    <a:gd name="T4" fmla="*/ 70760517 w 296"/>
                    <a:gd name="T5" fmla="*/ 10080625 h 126"/>
                    <a:gd name="T6" fmla="*/ 72452143 w 296"/>
                    <a:gd name="T7" fmla="*/ 12040658 h 126"/>
                    <a:gd name="T8" fmla="*/ 63148731 w 296"/>
                    <a:gd name="T9" fmla="*/ 10920942 h 126"/>
                    <a:gd name="T10" fmla="*/ 61175167 w 296"/>
                    <a:gd name="T11" fmla="*/ 16801042 h 126"/>
                    <a:gd name="T12" fmla="*/ 67377796 w 296"/>
                    <a:gd name="T13" fmla="*/ 22401213 h 126"/>
                    <a:gd name="T14" fmla="*/ 83446651 w 296"/>
                    <a:gd name="T15" fmla="*/ 23241529 h 126"/>
                    <a:gd name="T16" fmla="*/ 78372303 w 296"/>
                    <a:gd name="T17" fmla="*/ 26041879 h 126"/>
                    <a:gd name="T18" fmla="*/ 71324392 w 296"/>
                    <a:gd name="T19" fmla="*/ 25201563 h 126"/>
                    <a:gd name="T20" fmla="*/ 64840357 w 296"/>
                    <a:gd name="T21" fmla="*/ 25201563 h 126"/>
                    <a:gd name="T22" fmla="*/ 61175167 w 296"/>
                    <a:gd name="T23" fmla="*/ 21841354 h 126"/>
                    <a:gd name="T24" fmla="*/ 53000036 w 296"/>
                    <a:gd name="T25" fmla="*/ 26041879 h 126"/>
                    <a:gd name="T26" fmla="*/ 55536944 w 296"/>
                    <a:gd name="T27" fmla="*/ 31921979 h 126"/>
                    <a:gd name="T28" fmla="*/ 60047947 w 296"/>
                    <a:gd name="T29" fmla="*/ 33042225 h 126"/>
                    <a:gd name="T30" fmla="*/ 64276481 w 296"/>
                    <a:gd name="T31" fmla="*/ 32201908 h 126"/>
                    <a:gd name="T32" fmla="*/ 65122294 w 296"/>
                    <a:gd name="T33" fmla="*/ 34161942 h 126"/>
                    <a:gd name="T34" fmla="*/ 53563911 w 296"/>
                    <a:gd name="T35" fmla="*/ 33602083 h 126"/>
                    <a:gd name="T36" fmla="*/ 49052909 w 296"/>
                    <a:gd name="T37" fmla="*/ 28281842 h 126"/>
                    <a:gd name="T38" fmla="*/ 38904214 w 296"/>
                    <a:gd name="T39" fmla="*/ 31081662 h 126"/>
                    <a:gd name="T40" fmla="*/ 33547929 w 296"/>
                    <a:gd name="T41" fmla="*/ 30521804 h 126"/>
                    <a:gd name="T42" fmla="*/ 25090330 w 296"/>
                    <a:gd name="T43" fmla="*/ 32201908 h 126"/>
                    <a:gd name="T44" fmla="*/ 30446615 w 296"/>
                    <a:gd name="T45" fmla="*/ 28561771 h 126"/>
                    <a:gd name="T46" fmla="*/ 33547929 w 296"/>
                    <a:gd name="T47" fmla="*/ 28281842 h 126"/>
                    <a:gd name="T48" fmla="*/ 38622276 w 296"/>
                    <a:gd name="T49" fmla="*/ 27161596 h 126"/>
                    <a:gd name="T50" fmla="*/ 33829867 w 296"/>
                    <a:gd name="T51" fmla="*/ 23241529 h 126"/>
                    <a:gd name="T52" fmla="*/ 26781956 w 296"/>
                    <a:gd name="T53" fmla="*/ 21281496 h 126"/>
                    <a:gd name="T54" fmla="*/ 19452107 w 296"/>
                    <a:gd name="T55" fmla="*/ 28001912 h 126"/>
                    <a:gd name="T56" fmla="*/ 10430632 w 296"/>
                    <a:gd name="T57" fmla="*/ 26041879 h 126"/>
                    <a:gd name="T58" fmla="*/ 4792410 w 296"/>
                    <a:gd name="T59" fmla="*/ 21841354 h 126"/>
                    <a:gd name="T60" fmla="*/ 0 w 296"/>
                    <a:gd name="T61" fmla="*/ 18201217 h 126"/>
                    <a:gd name="T62" fmla="*/ 1127751 w 296"/>
                    <a:gd name="T63" fmla="*/ 15400867 h 126"/>
                    <a:gd name="T64" fmla="*/ 10430632 w 296"/>
                    <a:gd name="T65" fmla="*/ 20441179 h 126"/>
                    <a:gd name="T66" fmla="*/ 15505510 w 296"/>
                    <a:gd name="T67" fmla="*/ 26881667 h 126"/>
                    <a:gd name="T68" fmla="*/ 21425671 w 296"/>
                    <a:gd name="T69" fmla="*/ 22121283 h 126"/>
                    <a:gd name="T70" fmla="*/ 26500018 w 296"/>
                    <a:gd name="T71" fmla="*/ 14280621 h 126"/>
                    <a:gd name="T72" fmla="*/ 19170169 w 296"/>
                    <a:gd name="T73" fmla="*/ 17080971 h 126"/>
                    <a:gd name="T74" fmla="*/ 18042419 w 296"/>
                    <a:gd name="T75" fmla="*/ 19321463 h 126"/>
                    <a:gd name="T76" fmla="*/ 20297920 w 296"/>
                    <a:gd name="T77" fmla="*/ 9800696 h 126"/>
                    <a:gd name="T78" fmla="*/ 25090330 w 296"/>
                    <a:gd name="T79" fmla="*/ 11200871 h 126"/>
                    <a:gd name="T80" fmla="*/ 31574365 w 296"/>
                    <a:gd name="T81" fmla="*/ 15400867 h 126"/>
                    <a:gd name="T82" fmla="*/ 32702116 w 296"/>
                    <a:gd name="T83" fmla="*/ 19041004 h 126"/>
                    <a:gd name="T84" fmla="*/ 45952125 w 296"/>
                    <a:gd name="T85" fmla="*/ 17080971 h 126"/>
                    <a:gd name="T86" fmla="*/ 51026472 w 296"/>
                    <a:gd name="T87" fmla="*/ 10080625 h 126"/>
                    <a:gd name="T88" fmla="*/ 52718098 w 296"/>
                    <a:gd name="T89" fmla="*/ 4199996 h 126"/>
                    <a:gd name="T90" fmla="*/ 55536944 w 296"/>
                    <a:gd name="T91" fmla="*/ 0 h 126"/>
                    <a:gd name="T92" fmla="*/ 54973069 w 296"/>
                    <a:gd name="T93" fmla="*/ 20441179 h 126"/>
                    <a:gd name="T94" fmla="*/ 43696624 w 296"/>
                    <a:gd name="T95" fmla="*/ 20441179 h 126"/>
                    <a:gd name="T96" fmla="*/ 48489033 w 296"/>
                    <a:gd name="T97" fmla="*/ 23521458 h 126"/>
                    <a:gd name="T98" fmla="*/ 50744535 w 296"/>
                    <a:gd name="T99" fmla="*/ 24361775 h 126"/>
                    <a:gd name="T100" fmla="*/ 57228570 w 296"/>
                    <a:gd name="T101" fmla="*/ 21841354 h 126"/>
                    <a:gd name="T102" fmla="*/ 54127787 w 296"/>
                    <a:gd name="T103" fmla="*/ 12040658 h 126"/>
                    <a:gd name="T104" fmla="*/ 59202134 w 296"/>
                    <a:gd name="T105" fmla="*/ 15120937 h 126"/>
                    <a:gd name="T106" fmla="*/ 60611822 w 296"/>
                    <a:gd name="T107" fmla="*/ 10360554 h 126"/>
                    <a:gd name="T108" fmla="*/ 56100820 w 296"/>
                    <a:gd name="T109" fmla="*/ 9800696 h 126"/>
                    <a:gd name="T110" fmla="*/ 51026472 w 296"/>
                    <a:gd name="T111" fmla="*/ 17080971 h 126"/>
                    <a:gd name="T112" fmla="*/ 50744535 w 296"/>
                    <a:gd name="T113" fmla="*/ 14841008 h 126"/>
                    <a:gd name="T114" fmla="*/ 47643751 w 296"/>
                    <a:gd name="T115" fmla="*/ 18201217 h 126"/>
                    <a:gd name="T116" fmla="*/ 41441653 w 296"/>
                    <a:gd name="T117" fmla="*/ 23521458 h 1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96" h="126">
                      <a:moveTo>
                        <a:pt x="212" y="3"/>
                      </a:moveTo>
                      <a:lnTo>
                        <a:pt x="212" y="3"/>
                      </a:lnTo>
                      <a:lnTo>
                        <a:pt x="209" y="10"/>
                      </a:lnTo>
                      <a:lnTo>
                        <a:pt x="219" y="18"/>
                      </a:lnTo>
                      <a:lnTo>
                        <a:pt x="244" y="15"/>
                      </a:lnTo>
                      <a:lnTo>
                        <a:pt x="244" y="30"/>
                      </a:lnTo>
                      <a:lnTo>
                        <a:pt x="230" y="30"/>
                      </a:lnTo>
                      <a:lnTo>
                        <a:pt x="235" y="33"/>
                      </a:lnTo>
                      <a:lnTo>
                        <a:pt x="239" y="36"/>
                      </a:lnTo>
                      <a:lnTo>
                        <a:pt x="245" y="37"/>
                      </a:lnTo>
                      <a:lnTo>
                        <a:pt x="248" y="37"/>
                      </a:lnTo>
                      <a:lnTo>
                        <a:pt x="251" y="36"/>
                      </a:lnTo>
                      <a:lnTo>
                        <a:pt x="244" y="30"/>
                      </a:lnTo>
                      <a:lnTo>
                        <a:pt x="253" y="33"/>
                      </a:lnTo>
                      <a:lnTo>
                        <a:pt x="257" y="43"/>
                      </a:lnTo>
                      <a:lnTo>
                        <a:pt x="251" y="46"/>
                      </a:lnTo>
                      <a:lnTo>
                        <a:pt x="245" y="46"/>
                      </a:lnTo>
                      <a:lnTo>
                        <a:pt x="237" y="44"/>
                      </a:lnTo>
                      <a:lnTo>
                        <a:pt x="224" y="39"/>
                      </a:lnTo>
                      <a:lnTo>
                        <a:pt x="223" y="50"/>
                      </a:lnTo>
                      <a:lnTo>
                        <a:pt x="213" y="53"/>
                      </a:lnTo>
                      <a:lnTo>
                        <a:pt x="216" y="55"/>
                      </a:lnTo>
                      <a:lnTo>
                        <a:pt x="217" y="60"/>
                      </a:lnTo>
                      <a:lnTo>
                        <a:pt x="224" y="65"/>
                      </a:lnTo>
                      <a:lnTo>
                        <a:pt x="230" y="71"/>
                      </a:lnTo>
                      <a:lnTo>
                        <a:pt x="234" y="76"/>
                      </a:lnTo>
                      <a:lnTo>
                        <a:pt x="237" y="79"/>
                      </a:lnTo>
                      <a:lnTo>
                        <a:pt x="239" y="80"/>
                      </a:lnTo>
                      <a:lnTo>
                        <a:pt x="246" y="82"/>
                      </a:lnTo>
                      <a:lnTo>
                        <a:pt x="292" y="80"/>
                      </a:lnTo>
                      <a:lnTo>
                        <a:pt x="296" y="83"/>
                      </a:lnTo>
                      <a:lnTo>
                        <a:pt x="296" y="86"/>
                      </a:lnTo>
                      <a:lnTo>
                        <a:pt x="295" y="89"/>
                      </a:lnTo>
                      <a:lnTo>
                        <a:pt x="292" y="90"/>
                      </a:lnTo>
                      <a:lnTo>
                        <a:pt x="289" y="90"/>
                      </a:lnTo>
                      <a:lnTo>
                        <a:pt x="278" y="93"/>
                      </a:lnTo>
                      <a:lnTo>
                        <a:pt x="269" y="96"/>
                      </a:lnTo>
                      <a:lnTo>
                        <a:pt x="256" y="97"/>
                      </a:lnTo>
                      <a:lnTo>
                        <a:pt x="251" y="98"/>
                      </a:lnTo>
                      <a:lnTo>
                        <a:pt x="245" y="97"/>
                      </a:lnTo>
                      <a:lnTo>
                        <a:pt x="253" y="90"/>
                      </a:lnTo>
                      <a:lnTo>
                        <a:pt x="251" y="87"/>
                      </a:lnTo>
                      <a:lnTo>
                        <a:pt x="248" y="87"/>
                      </a:lnTo>
                      <a:lnTo>
                        <a:pt x="241" y="89"/>
                      </a:lnTo>
                      <a:lnTo>
                        <a:pt x="234" y="90"/>
                      </a:lnTo>
                      <a:lnTo>
                        <a:pt x="230" y="90"/>
                      </a:lnTo>
                      <a:lnTo>
                        <a:pt x="226" y="87"/>
                      </a:lnTo>
                      <a:lnTo>
                        <a:pt x="226" y="84"/>
                      </a:lnTo>
                      <a:lnTo>
                        <a:pt x="221" y="80"/>
                      </a:lnTo>
                      <a:lnTo>
                        <a:pt x="217" y="78"/>
                      </a:lnTo>
                      <a:lnTo>
                        <a:pt x="213" y="78"/>
                      </a:lnTo>
                      <a:lnTo>
                        <a:pt x="208" y="80"/>
                      </a:lnTo>
                      <a:lnTo>
                        <a:pt x="184" y="91"/>
                      </a:lnTo>
                      <a:lnTo>
                        <a:pt x="188" y="93"/>
                      </a:lnTo>
                      <a:lnTo>
                        <a:pt x="190" y="96"/>
                      </a:lnTo>
                      <a:lnTo>
                        <a:pt x="191" y="100"/>
                      </a:lnTo>
                      <a:lnTo>
                        <a:pt x="191" y="105"/>
                      </a:lnTo>
                      <a:lnTo>
                        <a:pt x="190" y="111"/>
                      </a:lnTo>
                      <a:lnTo>
                        <a:pt x="197" y="114"/>
                      </a:lnTo>
                      <a:lnTo>
                        <a:pt x="199" y="108"/>
                      </a:lnTo>
                      <a:lnTo>
                        <a:pt x="210" y="115"/>
                      </a:lnTo>
                      <a:lnTo>
                        <a:pt x="213" y="118"/>
                      </a:lnTo>
                      <a:lnTo>
                        <a:pt x="216" y="119"/>
                      </a:lnTo>
                      <a:lnTo>
                        <a:pt x="219" y="119"/>
                      </a:lnTo>
                      <a:lnTo>
                        <a:pt x="223" y="116"/>
                      </a:lnTo>
                      <a:lnTo>
                        <a:pt x="226" y="115"/>
                      </a:lnTo>
                      <a:lnTo>
                        <a:pt x="228" y="115"/>
                      </a:lnTo>
                      <a:lnTo>
                        <a:pt x="234" y="118"/>
                      </a:lnTo>
                      <a:lnTo>
                        <a:pt x="233" y="120"/>
                      </a:lnTo>
                      <a:lnTo>
                        <a:pt x="231" y="122"/>
                      </a:lnTo>
                      <a:lnTo>
                        <a:pt x="215" y="125"/>
                      </a:lnTo>
                      <a:lnTo>
                        <a:pt x="206" y="125"/>
                      </a:lnTo>
                      <a:lnTo>
                        <a:pt x="197" y="122"/>
                      </a:lnTo>
                      <a:lnTo>
                        <a:pt x="192" y="120"/>
                      </a:lnTo>
                      <a:lnTo>
                        <a:pt x="190" y="120"/>
                      </a:lnTo>
                      <a:lnTo>
                        <a:pt x="187" y="122"/>
                      </a:lnTo>
                      <a:lnTo>
                        <a:pt x="184" y="126"/>
                      </a:lnTo>
                      <a:lnTo>
                        <a:pt x="184" y="102"/>
                      </a:lnTo>
                      <a:lnTo>
                        <a:pt x="174" y="101"/>
                      </a:lnTo>
                      <a:lnTo>
                        <a:pt x="165" y="100"/>
                      </a:lnTo>
                      <a:lnTo>
                        <a:pt x="155" y="101"/>
                      </a:lnTo>
                      <a:lnTo>
                        <a:pt x="143" y="104"/>
                      </a:lnTo>
                      <a:lnTo>
                        <a:pt x="138" y="111"/>
                      </a:lnTo>
                      <a:lnTo>
                        <a:pt x="130" y="105"/>
                      </a:lnTo>
                      <a:lnTo>
                        <a:pt x="123" y="112"/>
                      </a:lnTo>
                      <a:lnTo>
                        <a:pt x="119" y="109"/>
                      </a:lnTo>
                      <a:lnTo>
                        <a:pt x="116" y="109"/>
                      </a:lnTo>
                      <a:lnTo>
                        <a:pt x="113" y="112"/>
                      </a:lnTo>
                      <a:lnTo>
                        <a:pt x="111" y="116"/>
                      </a:lnTo>
                      <a:lnTo>
                        <a:pt x="89" y="115"/>
                      </a:lnTo>
                      <a:lnTo>
                        <a:pt x="89" y="112"/>
                      </a:lnTo>
                      <a:lnTo>
                        <a:pt x="108" y="105"/>
                      </a:lnTo>
                      <a:lnTo>
                        <a:pt x="108" y="102"/>
                      </a:lnTo>
                      <a:lnTo>
                        <a:pt x="93" y="100"/>
                      </a:lnTo>
                      <a:lnTo>
                        <a:pt x="100" y="97"/>
                      </a:lnTo>
                      <a:lnTo>
                        <a:pt x="107" y="97"/>
                      </a:lnTo>
                      <a:lnTo>
                        <a:pt x="112" y="98"/>
                      </a:lnTo>
                      <a:lnTo>
                        <a:pt x="119" y="101"/>
                      </a:lnTo>
                      <a:lnTo>
                        <a:pt x="126" y="102"/>
                      </a:lnTo>
                      <a:lnTo>
                        <a:pt x="130" y="102"/>
                      </a:lnTo>
                      <a:lnTo>
                        <a:pt x="133" y="102"/>
                      </a:lnTo>
                      <a:lnTo>
                        <a:pt x="136" y="100"/>
                      </a:lnTo>
                      <a:lnTo>
                        <a:pt x="137" y="97"/>
                      </a:lnTo>
                      <a:lnTo>
                        <a:pt x="140" y="89"/>
                      </a:lnTo>
                      <a:lnTo>
                        <a:pt x="123" y="90"/>
                      </a:lnTo>
                      <a:lnTo>
                        <a:pt x="120" y="83"/>
                      </a:lnTo>
                      <a:lnTo>
                        <a:pt x="113" y="83"/>
                      </a:lnTo>
                      <a:lnTo>
                        <a:pt x="107" y="83"/>
                      </a:lnTo>
                      <a:lnTo>
                        <a:pt x="101" y="80"/>
                      </a:lnTo>
                      <a:lnTo>
                        <a:pt x="95" y="76"/>
                      </a:lnTo>
                      <a:lnTo>
                        <a:pt x="89" y="84"/>
                      </a:lnTo>
                      <a:lnTo>
                        <a:pt x="83" y="91"/>
                      </a:lnTo>
                      <a:lnTo>
                        <a:pt x="79" y="96"/>
                      </a:lnTo>
                      <a:lnTo>
                        <a:pt x="73" y="97"/>
                      </a:lnTo>
                      <a:lnTo>
                        <a:pt x="69" y="100"/>
                      </a:lnTo>
                      <a:lnTo>
                        <a:pt x="65" y="102"/>
                      </a:lnTo>
                      <a:lnTo>
                        <a:pt x="53" y="96"/>
                      </a:lnTo>
                      <a:lnTo>
                        <a:pt x="46" y="93"/>
                      </a:lnTo>
                      <a:lnTo>
                        <a:pt x="41" y="93"/>
                      </a:lnTo>
                      <a:lnTo>
                        <a:pt x="37" y="93"/>
                      </a:lnTo>
                      <a:lnTo>
                        <a:pt x="32" y="90"/>
                      </a:lnTo>
                      <a:lnTo>
                        <a:pt x="26" y="87"/>
                      </a:lnTo>
                      <a:lnTo>
                        <a:pt x="19" y="83"/>
                      </a:lnTo>
                      <a:lnTo>
                        <a:pt x="18" y="82"/>
                      </a:lnTo>
                      <a:lnTo>
                        <a:pt x="17" y="78"/>
                      </a:lnTo>
                      <a:lnTo>
                        <a:pt x="10" y="82"/>
                      </a:lnTo>
                      <a:lnTo>
                        <a:pt x="0" y="66"/>
                      </a:lnTo>
                      <a:lnTo>
                        <a:pt x="0" y="65"/>
                      </a:lnTo>
                      <a:lnTo>
                        <a:pt x="1" y="64"/>
                      </a:lnTo>
                      <a:lnTo>
                        <a:pt x="4" y="62"/>
                      </a:lnTo>
                      <a:lnTo>
                        <a:pt x="7" y="60"/>
                      </a:lnTo>
                      <a:lnTo>
                        <a:pt x="7" y="58"/>
                      </a:lnTo>
                      <a:lnTo>
                        <a:pt x="4" y="55"/>
                      </a:lnTo>
                      <a:lnTo>
                        <a:pt x="35" y="60"/>
                      </a:lnTo>
                      <a:lnTo>
                        <a:pt x="28" y="69"/>
                      </a:lnTo>
                      <a:lnTo>
                        <a:pt x="37" y="73"/>
                      </a:lnTo>
                      <a:lnTo>
                        <a:pt x="46" y="78"/>
                      </a:lnTo>
                      <a:lnTo>
                        <a:pt x="50" y="80"/>
                      </a:lnTo>
                      <a:lnTo>
                        <a:pt x="53" y="84"/>
                      </a:lnTo>
                      <a:lnTo>
                        <a:pt x="54" y="90"/>
                      </a:lnTo>
                      <a:lnTo>
                        <a:pt x="55" y="96"/>
                      </a:lnTo>
                      <a:lnTo>
                        <a:pt x="69" y="84"/>
                      </a:lnTo>
                      <a:lnTo>
                        <a:pt x="71" y="83"/>
                      </a:lnTo>
                      <a:lnTo>
                        <a:pt x="72" y="82"/>
                      </a:lnTo>
                      <a:lnTo>
                        <a:pt x="76" y="79"/>
                      </a:lnTo>
                      <a:lnTo>
                        <a:pt x="82" y="76"/>
                      </a:lnTo>
                      <a:lnTo>
                        <a:pt x="84" y="73"/>
                      </a:lnTo>
                      <a:lnTo>
                        <a:pt x="89" y="69"/>
                      </a:lnTo>
                      <a:lnTo>
                        <a:pt x="91" y="61"/>
                      </a:lnTo>
                      <a:lnTo>
                        <a:pt x="94" y="51"/>
                      </a:lnTo>
                      <a:lnTo>
                        <a:pt x="65" y="47"/>
                      </a:lnTo>
                      <a:lnTo>
                        <a:pt x="59" y="58"/>
                      </a:lnTo>
                      <a:lnTo>
                        <a:pt x="64" y="60"/>
                      </a:lnTo>
                      <a:lnTo>
                        <a:pt x="68" y="61"/>
                      </a:lnTo>
                      <a:lnTo>
                        <a:pt x="72" y="61"/>
                      </a:lnTo>
                      <a:lnTo>
                        <a:pt x="73" y="62"/>
                      </a:lnTo>
                      <a:lnTo>
                        <a:pt x="73" y="65"/>
                      </a:lnTo>
                      <a:lnTo>
                        <a:pt x="66" y="68"/>
                      </a:lnTo>
                      <a:lnTo>
                        <a:pt x="64" y="69"/>
                      </a:lnTo>
                      <a:lnTo>
                        <a:pt x="61" y="68"/>
                      </a:lnTo>
                      <a:lnTo>
                        <a:pt x="54" y="64"/>
                      </a:lnTo>
                      <a:lnTo>
                        <a:pt x="46" y="54"/>
                      </a:lnTo>
                      <a:lnTo>
                        <a:pt x="72" y="35"/>
                      </a:lnTo>
                      <a:lnTo>
                        <a:pt x="95" y="30"/>
                      </a:lnTo>
                      <a:lnTo>
                        <a:pt x="97" y="32"/>
                      </a:lnTo>
                      <a:lnTo>
                        <a:pt x="89" y="40"/>
                      </a:lnTo>
                      <a:lnTo>
                        <a:pt x="93" y="42"/>
                      </a:lnTo>
                      <a:lnTo>
                        <a:pt x="97" y="44"/>
                      </a:lnTo>
                      <a:lnTo>
                        <a:pt x="102" y="50"/>
                      </a:lnTo>
                      <a:lnTo>
                        <a:pt x="107" y="53"/>
                      </a:lnTo>
                      <a:lnTo>
                        <a:pt x="112" y="55"/>
                      </a:lnTo>
                      <a:lnTo>
                        <a:pt x="125" y="58"/>
                      </a:lnTo>
                      <a:lnTo>
                        <a:pt x="112" y="65"/>
                      </a:lnTo>
                      <a:lnTo>
                        <a:pt x="116" y="68"/>
                      </a:lnTo>
                      <a:lnTo>
                        <a:pt x="144" y="69"/>
                      </a:lnTo>
                      <a:lnTo>
                        <a:pt x="156" y="68"/>
                      </a:lnTo>
                      <a:lnTo>
                        <a:pt x="159" y="68"/>
                      </a:lnTo>
                      <a:lnTo>
                        <a:pt x="161" y="65"/>
                      </a:lnTo>
                      <a:lnTo>
                        <a:pt x="163" y="61"/>
                      </a:lnTo>
                      <a:lnTo>
                        <a:pt x="143" y="54"/>
                      </a:lnTo>
                      <a:lnTo>
                        <a:pt x="156" y="47"/>
                      </a:lnTo>
                      <a:lnTo>
                        <a:pt x="169" y="42"/>
                      </a:lnTo>
                      <a:lnTo>
                        <a:pt x="181" y="36"/>
                      </a:lnTo>
                      <a:lnTo>
                        <a:pt x="187" y="32"/>
                      </a:lnTo>
                      <a:lnTo>
                        <a:pt x="192" y="28"/>
                      </a:lnTo>
                      <a:lnTo>
                        <a:pt x="184" y="18"/>
                      </a:lnTo>
                      <a:lnTo>
                        <a:pt x="187" y="15"/>
                      </a:lnTo>
                      <a:lnTo>
                        <a:pt x="190" y="12"/>
                      </a:lnTo>
                      <a:lnTo>
                        <a:pt x="194" y="8"/>
                      </a:lnTo>
                      <a:lnTo>
                        <a:pt x="197" y="7"/>
                      </a:lnTo>
                      <a:lnTo>
                        <a:pt x="197" y="4"/>
                      </a:lnTo>
                      <a:lnTo>
                        <a:pt x="197" y="0"/>
                      </a:lnTo>
                      <a:lnTo>
                        <a:pt x="213" y="3"/>
                      </a:lnTo>
                      <a:lnTo>
                        <a:pt x="212" y="3"/>
                      </a:lnTo>
                      <a:close/>
                      <a:moveTo>
                        <a:pt x="203" y="78"/>
                      </a:moveTo>
                      <a:lnTo>
                        <a:pt x="203" y="78"/>
                      </a:lnTo>
                      <a:lnTo>
                        <a:pt x="195" y="73"/>
                      </a:lnTo>
                      <a:lnTo>
                        <a:pt x="185" y="71"/>
                      </a:lnTo>
                      <a:lnTo>
                        <a:pt x="177" y="69"/>
                      </a:lnTo>
                      <a:lnTo>
                        <a:pt x="172" y="68"/>
                      </a:lnTo>
                      <a:lnTo>
                        <a:pt x="161" y="71"/>
                      </a:lnTo>
                      <a:lnTo>
                        <a:pt x="155" y="73"/>
                      </a:lnTo>
                      <a:lnTo>
                        <a:pt x="151" y="79"/>
                      </a:lnTo>
                      <a:lnTo>
                        <a:pt x="165" y="80"/>
                      </a:lnTo>
                      <a:lnTo>
                        <a:pt x="169" y="82"/>
                      </a:lnTo>
                      <a:lnTo>
                        <a:pt x="172" y="84"/>
                      </a:lnTo>
                      <a:lnTo>
                        <a:pt x="173" y="87"/>
                      </a:lnTo>
                      <a:lnTo>
                        <a:pt x="173" y="90"/>
                      </a:lnTo>
                      <a:lnTo>
                        <a:pt x="176" y="90"/>
                      </a:lnTo>
                      <a:lnTo>
                        <a:pt x="179" y="89"/>
                      </a:lnTo>
                      <a:lnTo>
                        <a:pt x="180" y="87"/>
                      </a:lnTo>
                      <a:lnTo>
                        <a:pt x="180" y="86"/>
                      </a:lnTo>
                      <a:lnTo>
                        <a:pt x="180" y="82"/>
                      </a:lnTo>
                      <a:lnTo>
                        <a:pt x="181" y="80"/>
                      </a:lnTo>
                      <a:lnTo>
                        <a:pt x="183" y="79"/>
                      </a:lnTo>
                      <a:lnTo>
                        <a:pt x="203" y="78"/>
                      </a:lnTo>
                      <a:close/>
                      <a:moveTo>
                        <a:pt x="190" y="40"/>
                      </a:moveTo>
                      <a:lnTo>
                        <a:pt x="190" y="40"/>
                      </a:lnTo>
                      <a:lnTo>
                        <a:pt x="188" y="43"/>
                      </a:lnTo>
                      <a:lnTo>
                        <a:pt x="192" y="43"/>
                      </a:lnTo>
                      <a:lnTo>
                        <a:pt x="195" y="43"/>
                      </a:lnTo>
                      <a:lnTo>
                        <a:pt x="197" y="44"/>
                      </a:lnTo>
                      <a:lnTo>
                        <a:pt x="199" y="47"/>
                      </a:lnTo>
                      <a:lnTo>
                        <a:pt x="202" y="57"/>
                      </a:lnTo>
                      <a:lnTo>
                        <a:pt x="210" y="54"/>
                      </a:lnTo>
                      <a:lnTo>
                        <a:pt x="208" y="47"/>
                      </a:lnTo>
                      <a:lnTo>
                        <a:pt x="216" y="43"/>
                      </a:lnTo>
                      <a:lnTo>
                        <a:pt x="215" y="37"/>
                      </a:lnTo>
                      <a:lnTo>
                        <a:pt x="212" y="32"/>
                      </a:lnTo>
                      <a:lnTo>
                        <a:pt x="209" y="30"/>
                      </a:lnTo>
                      <a:lnTo>
                        <a:pt x="205" y="32"/>
                      </a:lnTo>
                      <a:lnTo>
                        <a:pt x="199" y="35"/>
                      </a:lnTo>
                      <a:lnTo>
                        <a:pt x="190" y="40"/>
                      </a:lnTo>
                      <a:close/>
                      <a:moveTo>
                        <a:pt x="169" y="65"/>
                      </a:moveTo>
                      <a:lnTo>
                        <a:pt x="169" y="65"/>
                      </a:lnTo>
                      <a:lnTo>
                        <a:pt x="176" y="64"/>
                      </a:lnTo>
                      <a:lnTo>
                        <a:pt x="181" y="61"/>
                      </a:lnTo>
                      <a:lnTo>
                        <a:pt x="184" y="58"/>
                      </a:lnTo>
                      <a:lnTo>
                        <a:pt x="185" y="57"/>
                      </a:lnTo>
                      <a:lnTo>
                        <a:pt x="185" y="53"/>
                      </a:lnTo>
                      <a:lnTo>
                        <a:pt x="185" y="50"/>
                      </a:lnTo>
                      <a:lnTo>
                        <a:pt x="180" y="53"/>
                      </a:lnTo>
                      <a:lnTo>
                        <a:pt x="174" y="55"/>
                      </a:lnTo>
                      <a:lnTo>
                        <a:pt x="172" y="57"/>
                      </a:lnTo>
                      <a:lnTo>
                        <a:pt x="170" y="58"/>
                      </a:lnTo>
                      <a:lnTo>
                        <a:pt x="169" y="61"/>
                      </a:lnTo>
                      <a:lnTo>
                        <a:pt x="169" y="65"/>
                      </a:lnTo>
                      <a:close/>
                      <a:moveTo>
                        <a:pt x="159" y="91"/>
                      </a:moveTo>
                      <a:lnTo>
                        <a:pt x="159" y="91"/>
                      </a:lnTo>
                      <a:lnTo>
                        <a:pt x="159" y="89"/>
                      </a:lnTo>
                      <a:lnTo>
                        <a:pt x="147" y="84"/>
                      </a:lnTo>
                      <a:lnTo>
                        <a:pt x="147" y="97"/>
                      </a:lnTo>
                      <a:lnTo>
                        <a:pt x="159"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9" name="Freeform 904"/>
                <p:cNvSpPr>
                  <a:spLocks noEditPoints="1"/>
                </p:cNvSpPr>
                <p:nvPr/>
              </p:nvSpPr>
              <p:spPr bwMode="auto">
                <a:xfrm>
                  <a:off x="906447" y="2400362"/>
                  <a:ext cx="149225" cy="52388"/>
                </a:xfrm>
                <a:custGeom>
                  <a:avLst/>
                  <a:gdLst>
                    <a:gd name="T0" fmla="*/ 63843958 w 282"/>
                    <a:gd name="T1" fmla="*/ 27147675 h 98"/>
                    <a:gd name="T2" fmla="*/ 60763679 w 282"/>
                    <a:gd name="T3" fmla="*/ 21432572 h 98"/>
                    <a:gd name="T4" fmla="*/ 56283225 w 282"/>
                    <a:gd name="T5" fmla="*/ 20861115 h 98"/>
                    <a:gd name="T6" fmla="*/ 53483404 w 282"/>
                    <a:gd name="T7" fmla="*/ 18860749 h 98"/>
                    <a:gd name="T8" fmla="*/ 53483404 w 282"/>
                    <a:gd name="T9" fmla="*/ 14288560 h 98"/>
                    <a:gd name="T10" fmla="*/ 46203129 w 282"/>
                    <a:gd name="T11" fmla="*/ 16574387 h 98"/>
                    <a:gd name="T12" fmla="*/ 39482713 w 282"/>
                    <a:gd name="T13" fmla="*/ 15716935 h 98"/>
                    <a:gd name="T14" fmla="*/ 45362813 w 282"/>
                    <a:gd name="T15" fmla="*/ 12859650 h 98"/>
                    <a:gd name="T16" fmla="*/ 45082883 w 282"/>
                    <a:gd name="T17" fmla="*/ 7715469 h 98"/>
                    <a:gd name="T18" fmla="*/ 42282533 w 282"/>
                    <a:gd name="T19" fmla="*/ 8572922 h 98"/>
                    <a:gd name="T20" fmla="*/ 38362467 w 282"/>
                    <a:gd name="T21" fmla="*/ 9144379 h 98"/>
                    <a:gd name="T22" fmla="*/ 33602083 w 282"/>
                    <a:gd name="T23" fmla="*/ 8287461 h 98"/>
                    <a:gd name="T24" fmla="*/ 31921979 w 282"/>
                    <a:gd name="T25" fmla="*/ 7430008 h 98"/>
                    <a:gd name="T26" fmla="*/ 26321808 w 282"/>
                    <a:gd name="T27" fmla="*/ 11430741 h 98"/>
                    <a:gd name="T28" fmla="*/ 36122504 w 282"/>
                    <a:gd name="T29" fmla="*/ 14574021 h 98"/>
                    <a:gd name="T30" fmla="*/ 33322154 w 282"/>
                    <a:gd name="T31" fmla="*/ 19717667 h 98"/>
                    <a:gd name="T32" fmla="*/ 39202254 w 282"/>
                    <a:gd name="T33" fmla="*/ 24004395 h 98"/>
                    <a:gd name="T34" fmla="*/ 27441525 w 282"/>
                    <a:gd name="T35" fmla="*/ 20575120 h 98"/>
                    <a:gd name="T36" fmla="*/ 23241529 w 282"/>
                    <a:gd name="T37" fmla="*/ 14288560 h 98"/>
                    <a:gd name="T38" fmla="*/ 19881321 w 282"/>
                    <a:gd name="T39" fmla="*/ 17431840 h 98"/>
                    <a:gd name="T40" fmla="*/ 19321463 w 282"/>
                    <a:gd name="T41" fmla="*/ 20575120 h 98"/>
                    <a:gd name="T42" fmla="*/ 15120937 w 282"/>
                    <a:gd name="T43" fmla="*/ 19717667 h 98"/>
                    <a:gd name="T44" fmla="*/ 14841008 w 282"/>
                    <a:gd name="T45" fmla="*/ 23146943 h 98"/>
                    <a:gd name="T46" fmla="*/ 12040658 w 282"/>
                    <a:gd name="T47" fmla="*/ 28005128 h 98"/>
                    <a:gd name="T48" fmla="*/ 6160558 w 282"/>
                    <a:gd name="T49" fmla="*/ 27719132 h 98"/>
                    <a:gd name="T50" fmla="*/ 7280275 w 282"/>
                    <a:gd name="T51" fmla="*/ 23718400 h 98"/>
                    <a:gd name="T52" fmla="*/ 4199996 w 282"/>
                    <a:gd name="T53" fmla="*/ 21718033 h 98"/>
                    <a:gd name="T54" fmla="*/ 7840662 w 282"/>
                    <a:gd name="T55" fmla="*/ 16860383 h 98"/>
                    <a:gd name="T56" fmla="*/ 13160904 w 282"/>
                    <a:gd name="T57" fmla="*/ 20003663 h 98"/>
                    <a:gd name="T58" fmla="*/ 14000692 w 282"/>
                    <a:gd name="T59" fmla="*/ 17431840 h 98"/>
                    <a:gd name="T60" fmla="*/ 21841354 w 282"/>
                    <a:gd name="T61" fmla="*/ 12288193 h 98"/>
                    <a:gd name="T62" fmla="*/ 24361775 w 282"/>
                    <a:gd name="T63" fmla="*/ 9144379 h 98"/>
                    <a:gd name="T64" fmla="*/ 29401558 w 282"/>
                    <a:gd name="T65" fmla="*/ 6001099 h 98"/>
                    <a:gd name="T66" fmla="*/ 31921979 w 282"/>
                    <a:gd name="T67" fmla="*/ 3143280 h 98"/>
                    <a:gd name="T68" fmla="*/ 36962292 w 282"/>
                    <a:gd name="T69" fmla="*/ 2286362 h 98"/>
                    <a:gd name="T70" fmla="*/ 41162817 w 282"/>
                    <a:gd name="T71" fmla="*/ 6287095 h 98"/>
                    <a:gd name="T72" fmla="*/ 45362813 w 282"/>
                    <a:gd name="T73" fmla="*/ 3143280 h 98"/>
                    <a:gd name="T74" fmla="*/ 50123196 w 282"/>
                    <a:gd name="T75" fmla="*/ 0 h 98"/>
                    <a:gd name="T76" fmla="*/ 50683054 w 282"/>
                    <a:gd name="T77" fmla="*/ 5429642 h 98"/>
                    <a:gd name="T78" fmla="*/ 45362813 w 282"/>
                    <a:gd name="T79" fmla="*/ 5429642 h 98"/>
                    <a:gd name="T80" fmla="*/ 48443092 w 282"/>
                    <a:gd name="T81" fmla="*/ 7144013 h 98"/>
                    <a:gd name="T82" fmla="*/ 54323192 w 282"/>
                    <a:gd name="T83" fmla="*/ 8287461 h 98"/>
                    <a:gd name="T84" fmla="*/ 57403471 w 282"/>
                    <a:gd name="T85" fmla="*/ 12288193 h 98"/>
                    <a:gd name="T86" fmla="*/ 63564029 w 282"/>
                    <a:gd name="T87" fmla="*/ 19432206 h 98"/>
                    <a:gd name="T88" fmla="*/ 68324413 w 282"/>
                    <a:gd name="T89" fmla="*/ 14860017 h 98"/>
                    <a:gd name="T90" fmla="*/ 61603996 w 282"/>
                    <a:gd name="T91" fmla="*/ 9144379 h 98"/>
                    <a:gd name="T92" fmla="*/ 58243787 w 282"/>
                    <a:gd name="T93" fmla="*/ 6287095 h 98"/>
                    <a:gd name="T94" fmla="*/ 58803646 w 282"/>
                    <a:gd name="T95" fmla="*/ 4286728 h 98"/>
                    <a:gd name="T96" fmla="*/ 68604342 w 282"/>
                    <a:gd name="T97" fmla="*/ 9430375 h 98"/>
                    <a:gd name="T98" fmla="*/ 72804338 w 282"/>
                    <a:gd name="T99" fmla="*/ 12573655 h 98"/>
                    <a:gd name="T100" fmla="*/ 74484442 w 282"/>
                    <a:gd name="T101" fmla="*/ 17431840 h 98"/>
                    <a:gd name="T102" fmla="*/ 75604688 w 282"/>
                    <a:gd name="T103" fmla="*/ 23718400 h 98"/>
                    <a:gd name="T104" fmla="*/ 65524062 w 282"/>
                    <a:gd name="T105" fmla="*/ 20861115 h 98"/>
                    <a:gd name="T106" fmla="*/ 64683746 w 282"/>
                    <a:gd name="T107" fmla="*/ 23146943 h 98"/>
                    <a:gd name="T108" fmla="*/ 70844304 w 282"/>
                    <a:gd name="T109" fmla="*/ 25147309 h 98"/>
                    <a:gd name="T110" fmla="*/ 28561771 w 282"/>
                    <a:gd name="T111" fmla="*/ 15431473 h 98"/>
                    <a:gd name="T112" fmla="*/ 31362121 w 282"/>
                    <a:gd name="T113" fmla="*/ 15431473 h 98"/>
                    <a:gd name="T114" fmla="*/ 71684621 w 282"/>
                    <a:gd name="T115" fmla="*/ 17431840 h 98"/>
                    <a:gd name="T116" fmla="*/ 69724588 w 282"/>
                    <a:gd name="T117" fmla="*/ 17717301 h 9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2" h="98">
                      <a:moveTo>
                        <a:pt x="253" y="88"/>
                      </a:moveTo>
                      <a:lnTo>
                        <a:pt x="253" y="88"/>
                      </a:lnTo>
                      <a:lnTo>
                        <a:pt x="245" y="94"/>
                      </a:lnTo>
                      <a:lnTo>
                        <a:pt x="237" y="97"/>
                      </a:lnTo>
                      <a:lnTo>
                        <a:pt x="228" y="95"/>
                      </a:lnTo>
                      <a:lnTo>
                        <a:pt x="223" y="93"/>
                      </a:lnTo>
                      <a:lnTo>
                        <a:pt x="210" y="83"/>
                      </a:lnTo>
                      <a:lnTo>
                        <a:pt x="217" y="75"/>
                      </a:lnTo>
                      <a:lnTo>
                        <a:pt x="216" y="72"/>
                      </a:lnTo>
                      <a:lnTo>
                        <a:pt x="201" y="73"/>
                      </a:lnTo>
                      <a:lnTo>
                        <a:pt x="197" y="73"/>
                      </a:lnTo>
                      <a:lnTo>
                        <a:pt x="192" y="72"/>
                      </a:lnTo>
                      <a:lnTo>
                        <a:pt x="190" y="69"/>
                      </a:lnTo>
                      <a:lnTo>
                        <a:pt x="190" y="68"/>
                      </a:lnTo>
                      <a:lnTo>
                        <a:pt x="191" y="66"/>
                      </a:lnTo>
                      <a:lnTo>
                        <a:pt x="192" y="63"/>
                      </a:lnTo>
                      <a:lnTo>
                        <a:pt x="194" y="61"/>
                      </a:lnTo>
                      <a:lnTo>
                        <a:pt x="194" y="55"/>
                      </a:lnTo>
                      <a:lnTo>
                        <a:pt x="191" y="50"/>
                      </a:lnTo>
                      <a:lnTo>
                        <a:pt x="188" y="44"/>
                      </a:lnTo>
                      <a:lnTo>
                        <a:pt x="166" y="58"/>
                      </a:lnTo>
                      <a:lnTo>
                        <a:pt x="165" y="58"/>
                      </a:lnTo>
                      <a:lnTo>
                        <a:pt x="162" y="58"/>
                      </a:lnTo>
                      <a:lnTo>
                        <a:pt x="140" y="59"/>
                      </a:lnTo>
                      <a:lnTo>
                        <a:pt x="141" y="55"/>
                      </a:lnTo>
                      <a:lnTo>
                        <a:pt x="144" y="52"/>
                      </a:lnTo>
                      <a:lnTo>
                        <a:pt x="147" y="50"/>
                      </a:lnTo>
                      <a:lnTo>
                        <a:pt x="151" y="48"/>
                      </a:lnTo>
                      <a:lnTo>
                        <a:pt x="159" y="47"/>
                      </a:lnTo>
                      <a:lnTo>
                        <a:pt x="162" y="45"/>
                      </a:lnTo>
                      <a:lnTo>
                        <a:pt x="165" y="43"/>
                      </a:lnTo>
                      <a:lnTo>
                        <a:pt x="163" y="32"/>
                      </a:lnTo>
                      <a:lnTo>
                        <a:pt x="161" y="27"/>
                      </a:lnTo>
                      <a:lnTo>
                        <a:pt x="159" y="26"/>
                      </a:lnTo>
                      <a:lnTo>
                        <a:pt x="154" y="27"/>
                      </a:lnTo>
                      <a:lnTo>
                        <a:pt x="151" y="30"/>
                      </a:lnTo>
                      <a:lnTo>
                        <a:pt x="150" y="33"/>
                      </a:lnTo>
                      <a:lnTo>
                        <a:pt x="147" y="34"/>
                      </a:lnTo>
                      <a:lnTo>
                        <a:pt x="141" y="36"/>
                      </a:lnTo>
                      <a:lnTo>
                        <a:pt x="137" y="32"/>
                      </a:lnTo>
                      <a:lnTo>
                        <a:pt x="133" y="30"/>
                      </a:lnTo>
                      <a:lnTo>
                        <a:pt x="127" y="30"/>
                      </a:lnTo>
                      <a:lnTo>
                        <a:pt x="120" y="32"/>
                      </a:lnTo>
                      <a:lnTo>
                        <a:pt x="120" y="29"/>
                      </a:lnTo>
                      <a:lnTo>
                        <a:pt x="122" y="26"/>
                      </a:lnTo>
                      <a:lnTo>
                        <a:pt x="120" y="25"/>
                      </a:lnTo>
                      <a:lnTo>
                        <a:pt x="118" y="23"/>
                      </a:lnTo>
                      <a:lnTo>
                        <a:pt x="114" y="26"/>
                      </a:lnTo>
                      <a:lnTo>
                        <a:pt x="112" y="30"/>
                      </a:lnTo>
                      <a:lnTo>
                        <a:pt x="116" y="39"/>
                      </a:lnTo>
                      <a:lnTo>
                        <a:pt x="94" y="40"/>
                      </a:lnTo>
                      <a:lnTo>
                        <a:pt x="102" y="45"/>
                      </a:lnTo>
                      <a:lnTo>
                        <a:pt x="111" y="48"/>
                      </a:lnTo>
                      <a:lnTo>
                        <a:pt x="119" y="51"/>
                      </a:lnTo>
                      <a:lnTo>
                        <a:pt x="129" y="51"/>
                      </a:lnTo>
                      <a:lnTo>
                        <a:pt x="125" y="55"/>
                      </a:lnTo>
                      <a:lnTo>
                        <a:pt x="122" y="59"/>
                      </a:lnTo>
                      <a:lnTo>
                        <a:pt x="120" y="63"/>
                      </a:lnTo>
                      <a:lnTo>
                        <a:pt x="119" y="69"/>
                      </a:lnTo>
                      <a:lnTo>
                        <a:pt x="141" y="69"/>
                      </a:lnTo>
                      <a:lnTo>
                        <a:pt x="140" y="84"/>
                      </a:lnTo>
                      <a:lnTo>
                        <a:pt x="134" y="83"/>
                      </a:lnTo>
                      <a:lnTo>
                        <a:pt x="129" y="83"/>
                      </a:lnTo>
                      <a:lnTo>
                        <a:pt x="118" y="79"/>
                      </a:lnTo>
                      <a:lnTo>
                        <a:pt x="108" y="75"/>
                      </a:lnTo>
                      <a:lnTo>
                        <a:pt x="98" y="72"/>
                      </a:lnTo>
                      <a:lnTo>
                        <a:pt x="96" y="50"/>
                      </a:lnTo>
                      <a:lnTo>
                        <a:pt x="90" y="48"/>
                      </a:lnTo>
                      <a:lnTo>
                        <a:pt x="83" y="50"/>
                      </a:lnTo>
                      <a:lnTo>
                        <a:pt x="79" y="51"/>
                      </a:lnTo>
                      <a:lnTo>
                        <a:pt x="73" y="55"/>
                      </a:lnTo>
                      <a:lnTo>
                        <a:pt x="72" y="58"/>
                      </a:lnTo>
                      <a:lnTo>
                        <a:pt x="71" y="61"/>
                      </a:lnTo>
                      <a:lnTo>
                        <a:pt x="71" y="63"/>
                      </a:lnTo>
                      <a:lnTo>
                        <a:pt x="76" y="68"/>
                      </a:lnTo>
                      <a:lnTo>
                        <a:pt x="69" y="72"/>
                      </a:lnTo>
                      <a:lnTo>
                        <a:pt x="64" y="69"/>
                      </a:lnTo>
                      <a:lnTo>
                        <a:pt x="61" y="68"/>
                      </a:lnTo>
                      <a:lnTo>
                        <a:pt x="58" y="68"/>
                      </a:lnTo>
                      <a:lnTo>
                        <a:pt x="54" y="69"/>
                      </a:lnTo>
                      <a:lnTo>
                        <a:pt x="50" y="73"/>
                      </a:lnTo>
                      <a:lnTo>
                        <a:pt x="48" y="76"/>
                      </a:lnTo>
                      <a:lnTo>
                        <a:pt x="50" y="79"/>
                      </a:lnTo>
                      <a:lnTo>
                        <a:pt x="53" y="81"/>
                      </a:lnTo>
                      <a:lnTo>
                        <a:pt x="57" y="86"/>
                      </a:lnTo>
                      <a:lnTo>
                        <a:pt x="61" y="88"/>
                      </a:lnTo>
                      <a:lnTo>
                        <a:pt x="43" y="98"/>
                      </a:lnTo>
                      <a:lnTo>
                        <a:pt x="39" y="95"/>
                      </a:lnTo>
                      <a:lnTo>
                        <a:pt x="33" y="94"/>
                      </a:lnTo>
                      <a:lnTo>
                        <a:pt x="28" y="94"/>
                      </a:lnTo>
                      <a:lnTo>
                        <a:pt x="22" y="97"/>
                      </a:lnTo>
                      <a:lnTo>
                        <a:pt x="21" y="93"/>
                      </a:lnTo>
                      <a:lnTo>
                        <a:pt x="19" y="90"/>
                      </a:lnTo>
                      <a:lnTo>
                        <a:pt x="21" y="88"/>
                      </a:lnTo>
                      <a:lnTo>
                        <a:pt x="22" y="86"/>
                      </a:lnTo>
                      <a:lnTo>
                        <a:pt x="26" y="83"/>
                      </a:lnTo>
                      <a:lnTo>
                        <a:pt x="32" y="81"/>
                      </a:lnTo>
                      <a:lnTo>
                        <a:pt x="28" y="79"/>
                      </a:lnTo>
                      <a:lnTo>
                        <a:pt x="24" y="77"/>
                      </a:lnTo>
                      <a:lnTo>
                        <a:pt x="15" y="76"/>
                      </a:lnTo>
                      <a:lnTo>
                        <a:pt x="7" y="75"/>
                      </a:lnTo>
                      <a:lnTo>
                        <a:pt x="3" y="73"/>
                      </a:lnTo>
                      <a:lnTo>
                        <a:pt x="0" y="70"/>
                      </a:lnTo>
                      <a:lnTo>
                        <a:pt x="28" y="59"/>
                      </a:lnTo>
                      <a:lnTo>
                        <a:pt x="35" y="68"/>
                      </a:lnTo>
                      <a:lnTo>
                        <a:pt x="39" y="70"/>
                      </a:lnTo>
                      <a:lnTo>
                        <a:pt x="47" y="70"/>
                      </a:lnTo>
                      <a:lnTo>
                        <a:pt x="46" y="69"/>
                      </a:lnTo>
                      <a:lnTo>
                        <a:pt x="46" y="68"/>
                      </a:lnTo>
                      <a:lnTo>
                        <a:pt x="48" y="63"/>
                      </a:lnTo>
                      <a:lnTo>
                        <a:pt x="50" y="62"/>
                      </a:lnTo>
                      <a:lnTo>
                        <a:pt x="50" y="61"/>
                      </a:lnTo>
                      <a:lnTo>
                        <a:pt x="48" y="59"/>
                      </a:lnTo>
                      <a:lnTo>
                        <a:pt x="46" y="58"/>
                      </a:lnTo>
                      <a:lnTo>
                        <a:pt x="78" y="43"/>
                      </a:lnTo>
                      <a:lnTo>
                        <a:pt x="80" y="41"/>
                      </a:lnTo>
                      <a:lnTo>
                        <a:pt x="82" y="37"/>
                      </a:lnTo>
                      <a:lnTo>
                        <a:pt x="83" y="34"/>
                      </a:lnTo>
                      <a:lnTo>
                        <a:pt x="87" y="32"/>
                      </a:lnTo>
                      <a:lnTo>
                        <a:pt x="90" y="30"/>
                      </a:lnTo>
                      <a:lnTo>
                        <a:pt x="98" y="29"/>
                      </a:lnTo>
                      <a:lnTo>
                        <a:pt x="108" y="27"/>
                      </a:lnTo>
                      <a:lnTo>
                        <a:pt x="105" y="21"/>
                      </a:lnTo>
                      <a:lnTo>
                        <a:pt x="105" y="19"/>
                      </a:lnTo>
                      <a:lnTo>
                        <a:pt x="105" y="18"/>
                      </a:lnTo>
                      <a:lnTo>
                        <a:pt x="114" y="11"/>
                      </a:lnTo>
                      <a:lnTo>
                        <a:pt x="122" y="7"/>
                      </a:lnTo>
                      <a:lnTo>
                        <a:pt x="126" y="5"/>
                      </a:lnTo>
                      <a:lnTo>
                        <a:pt x="129" y="7"/>
                      </a:lnTo>
                      <a:lnTo>
                        <a:pt x="132" y="8"/>
                      </a:lnTo>
                      <a:lnTo>
                        <a:pt x="134" y="12"/>
                      </a:lnTo>
                      <a:lnTo>
                        <a:pt x="136" y="15"/>
                      </a:lnTo>
                      <a:lnTo>
                        <a:pt x="138" y="16"/>
                      </a:lnTo>
                      <a:lnTo>
                        <a:pt x="147" y="22"/>
                      </a:lnTo>
                      <a:lnTo>
                        <a:pt x="148" y="18"/>
                      </a:lnTo>
                      <a:lnTo>
                        <a:pt x="151" y="16"/>
                      </a:lnTo>
                      <a:lnTo>
                        <a:pt x="159" y="12"/>
                      </a:lnTo>
                      <a:lnTo>
                        <a:pt x="162" y="11"/>
                      </a:lnTo>
                      <a:lnTo>
                        <a:pt x="165" y="8"/>
                      </a:lnTo>
                      <a:lnTo>
                        <a:pt x="166" y="5"/>
                      </a:lnTo>
                      <a:lnTo>
                        <a:pt x="166" y="0"/>
                      </a:lnTo>
                      <a:lnTo>
                        <a:pt x="179" y="0"/>
                      </a:lnTo>
                      <a:lnTo>
                        <a:pt x="184" y="16"/>
                      </a:lnTo>
                      <a:lnTo>
                        <a:pt x="181" y="19"/>
                      </a:lnTo>
                      <a:lnTo>
                        <a:pt x="170" y="12"/>
                      </a:lnTo>
                      <a:lnTo>
                        <a:pt x="168" y="14"/>
                      </a:lnTo>
                      <a:lnTo>
                        <a:pt x="163" y="16"/>
                      </a:lnTo>
                      <a:lnTo>
                        <a:pt x="162" y="19"/>
                      </a:lnTo>
                      <a:lnTo>
                        <a:pt x="161" y="21"/>
                      </a:lnTo>
                      <a:lnTo>
                        <a:pt x="162" y="23"/>
                      </a:lnTo>
                      <a:lnTo>
                        <a:pt x="173" y="25"/>
                      </a:lnTo>
                      <a:lnTo>
                        <a:pt x="176" y="32"/>
                      </a:lnTo>
                      <a:lnTo>
                        <a:pt x="188" y="26"/>
                      </a:lnTo>
                      <a:lnTo>
                        <a:pt x="194" y="29"/>
                      </a:lnTo>
                      <a:lnTo>
                        <a:pt x="199" y="33"/>
                      </a:lnTo>
                      <a:lnTo>
                        <a:pt x="202" y="37"/>
                      </a:lnTo>
                      <a:lnTo>
                        <a:pt x="205" y="43"/>
                      </a:lnTo>
                      <a:lnTo>
                        <a:pt x="206" y="51"/>
                      </a:lnTo>
                      <a:lnTo>
                        <a:pt x="206" y="61"/>
                      </a:lnTo>
                      <a:lnTo>
                        <a:pt x="227" y="68"/>
                      </a:lnTo>
                      <a:lnTo>
                        <a:pt x="235" y="63"/>
                      </a:lnTo>
                      <a:lnTo>
                        <a:pt x="240" y="61"/>
                      </a:lnTo>
                      <a:lnTo>
                        <a:pt x="242" y="57"/>
                      </a:lnTo>
                      <a:lnTo>
                        <a:pt x="244" y="52"/>
                      </a:lnTo>
                      <a:lnTo>
                        <a:pt x="242" y="48"/>
                      </a:lnTo>
                      <a:lnTo>
                        <a:pt x="240" y="40"/>
                      </a:lnTo>
                      <a:lnTo>
                        <a:pt x="220" y="32"/>
                      </a:lnTo>
                      <a:lnTo>
                        <a:pt x="213" y="29"/>
                      </a:lnTo>
                      <a:lnTo>
                        <a:pt x="210" y="27"/>
                      </a:lnTo>
                      <a:lnTo>
                        <a:pt x="210" y="23"/>
                      </a:lnTo>
                      <a:lnTo>
                        <a:pt x="208" y="22"/>
                      </a:lnTo>
                      <a:lnTo>
                        <a:pt x="201" y="21"/>
                      </a:lnTo>
                      <a:lnTo>
                        <a:pt x="206" y="9"/>
                      </a:lnTo>
                      <a:lnTo>
                        <a:pt x="210" y="15"/>
                      </a:lnTo>
                      <a:lnTo>
                        <a:pt x="216" y="19"/>
                      </a:lnTo>
                      <a:lnTo>
                        <a:pt x="222" y="22"/>
                      </a:lnTo>
                      <a:lnTo>
                        <a:pt x="227" y="25"/>
                      </a:lnTo>
                      <a:lnTo>
                        <a:pt x="240" y="30"/>
                      </a:lnTo>
                      <a:lnTo>
                        <a:pt x="245" y="33"/>
                      </a:lnTo>
                      <a:lnTo>
                        <a:pt x="249" y="39"/>
                      </a:lnTo>
                      <a:lnTo>
                        <a:pt x="252" y="52"/>
                      </a:lnTo>
                      <a:lnTo>
                        <a:pt x="260" y="44"/>
                      </a:lnTo>
                      <a:lnTo>
                        <a:pt x="267" y="41"/>
                      </a:lnTo>
                      <a:lnTo>
                        <a:pt x="274" y="41"/>
                      </a:lnTo>
                      <a:lnTo>
                        <a:pt x="282" y="44"/>
                      </a:lnTo>
                      <a:lnTo>
                        <a:pt x="266" y="61"/>
                      </a:lnTo>
                      <a:lnTo>
                        <a:pt x="273" y="65"/>
                      </a:lnTo>
                      <a:lnTo>
                        <a:pt x="270" y="83"/>
                      </a:lnTo>
                      <a:lnTo>
                        <a:pt x="263" y="83"/>
                      </a:lnTo>
                      <a:lnTo>
                        <a:pt x="262" y="72"/>
                      </a:lnTo>
                      <a:lnTo>
                        <a:pt x="234" y="73"/>
                      </a:lnTo>
                      <a:lnTo>
                        <a:pt x="231" y="75"/>
                      </a:lnTo>
                      <a:lnTo>
                        <a:pt x="228" y="77"/>
                      </a:lnTo>
                      <a:lnTo>
                        <a:pt x="231" y="81"/>
                      </a:lnTo>
                      <a:lnTo>
                        <a:pt x="234" y="84"/>
                      </a:lnTo>
                      <a:lnTo>
                        <a:pt x="242" y="86"/>
                      </a:lnTo>
                      <a:lnTo>
                        <a:pt x="253" y="88"/>
                      </a:lnTo>
                      <a:close/>
                      <a:moveTo>
                        <a:pt x="112" y="54"/>
                      </a:moveTo>
                      <a:lnTo>
                        <a:pt x="112" y="54"/>
                      </a:lnTo>
                      <a:lnTo>
                        <a:pt x="109" y="51"/>
                      </a:lnTo>
                      <a:lnTo>
                        <a:pt x="102" y="54"/>
                      </a:lnTo>
                      <a:lnTo>
                        <a:pt x="104" y="58"/>
                      </a:lnTo>
                      <a:lnTo>
                        <a:pt x="112" y="54"/>
                      </a:lnTo>
                      <a:close/>
                      <a:moveTo>
                        <a:pt x="249" y="62"/>
                      </a:moveTo>
                      <a:lnTo>
                        <a:pt x="249" y="62"/>
                      </a:lnTo>
                      <a:lnTo>
                        <a:pt x="253" y="63"/>
                      </a:lnTo>
                      <a:lnTo>
                        <a:pt x="256" y="61"/>
                      </a:lnTo>
                      <a:lnTo>
                        <a:pt x="252" y="59"/>
                      </a:lnTo>
                      <a:lnTo>
                        <a:pt x="249"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0" name="Freeform 905"/>
                <p:cNvSpPr>
                  <a:spLocks noEditPoints="1"/>
                </p:cNvSpPr>
                <p:nvPr/>
              </p:nvSpPr>
              <p:spPr bwMode="auto">
                <a:xfrm>
                  <a:off x="965184" y="2313049"/>
                  <a:ext cx="95250" cy="68263"/>
                </a:xfrm>
                <a:custGeom>
                  <a:avLst/>
                  <a:gdLst>
                    <a:gd name="T0" fmla="*/ 12175504 w 179"/>
                    <a:gd name="T1" fmla="*/ 25028522 h 128"/>
                    <a:gd name="T2" fmla="*/ 13308394 w 179"/>
                    <a:gd name="T3" fmla="*/ 19055510 h 128"/>
                    <a:gd name="T4" fmla="*/ 5096673 w 179"/>
                    <a:gd name="T5" fmla="*/ 15927144 h 128"/>
                    <a:gd name="T6" fmla="*/ 11043147 w 179"/>
                    <a:gd name="T7" fmla="*/ 15927144 h 128"/>
                    <a:gd name="T8" fmla="*/ 15290552 w 179"/>
                    <a:gd name="T9" fmla="*/ 15927144 h 128"/>
                    <a:gd name="T10" fmla="*/ 7078831 w 179"/>
                    <a:gd name="T11" fmla="*/ 10238917 h 128"/>
                    <a:gd name="T12" fmla="*/ 4813584 w 179"/>
                    <a:gd name="T13" fmla="*/ 9954665 h 128"/>
                    <a:gd name="T14" fmla="*/ 566179 w 179"/>
                    <a:gd name="T15" fmla="*/ 7110551 h 128"/>
                    <a:gd name="T16" fmla="*/ 3681226 w 179"/>
                    <a:gd name="T17" fmla="*/ 5972479 h 128"/>
                    <a:gd name="T18" fmla="*/ 7361920 w 179"/>
                    <a:gd name="T19" fmla="*/ 5119192 h 128"/>
                    <a:gd name="T20" fmla="*/ 7928099 w 179"/>
                    <a:gd name="T21" fmla="*/ 1422324 h 128"/>
                    <a:gd name="T22" fmla="*/ 9344078 w 179"/>
                    <a:gd name="T23" fmla="*/ 0 h 128"/>
                    <a:gd name="T24" fmla="*/ 14157662 w 179"/>
                    <a:gd name="T25" fmla="*/ 1706575 h 128"/>
                    <a:gd name="T26" fmla="*/ 23218651 w 179"/>
                    <a:gd name="T27" fmla="*/ 1706575 h 128"/>
                    <a:gd name="T28" fmla="*/ 27749145 w 179"/>
                    <a:gd name="T29" fmla="*/ 853288 h 128"/>
                    <a:gd name="T30" fmla="*/ 24351541 w 179"/>
                    <a:gd name="T31" fmla="*/ 12229743 h 128"/>
                    <a:gd name="T32" fmla="*/ 28315324 w 179"/>
                    <a:gd name="T33" fmla="*/ 10807953 h 128"/>
                    <a:gd name="T34" fmla="*/ 30580571 w 179"/>
                    <a:gd name="T35" fmla="*/ 11945492 h 128"/>
                    <a:gd name="T36" fmla="*/ 34544887 w 179"/>
                    <a:gd name="T37" fmla="*/ 19340294 h 128"/>
                    <a:gd name="T38" fmla="*/ 34544887 w 179"/>
                    <a:gd name="T39" fmla="*/ 25312774 h 128"/>
                    <a:gd name="T40" fmla="*/ 38509203 w 179"/>
                    <a:gd name="T41" fmla="*/ 21331121 h 128"/>
                    <a:gd name="T42" fmla="*/ 44455144 w 179"/>
                    <a:gd name="T43" fmla="*/ 21899624 h 128"/>
                    <a:gd name="T44" fmla="*/ 48136370 w 179"/>
                    <a:gd name="T45" fmla="*/ 20477833 h 128"/>
                    <a:gd name="T46" fmla="*/ 44455144 w 179"/>
                    <a:gd name="T47" fmla="*/ 23606199 h 128"/>
                    <a:gd name="T48" fmla="*/ 39641560 w 179"/>
                    <a:gd name="T49" fmla="*/ 27019349 h 128"/>
                    <a:gd name="T50" fmla="*/ 32279640 w 179"/>
                    <a:gd name="T51" fmla="*/ 27303600 h 128"/>
                    <a:gd name="T52" fmla="*/ 27749145 w 179"/>
                    <a:gd name="T53" fmla="*/ 28441139 h 128"/>
                    <a:gd name="T54" fmla="*/ 25200809 w 179"/>
                    <a:gd name="T55" fmla="*/ 28441139 h 128"/>
                    <a:gd name="T56" fmla="*/ 22652472 w 179"/>
                    <a:gd name="T57" fmla="*/ 32138540 h 128"/>
                    <a:gd name="T58" fmla="*/ 34827976 w 179"/>
                    <a:gd name="T59" fmla="*/ 32707576 h 128"/>
                    <a:gd name="T60" fmla="*/ 35677244 w 179"/>
                    <a:gd name="T61" fmla="*/ 34698403 h 128"/>
                    <a:gd name="T62" fmla="*/ 26050077 w 179"/>
                    <a:gd name="T63" fmla="*/ 34414151 h 128"/>
                    <a:gd name="T64" fmla="*/ 18971246 w 179"/>
                    <a:gd name="T65" fmla="*/ 34414151 h 128"/>
                    <a:gd name="T66" fmla="*/ 13308394 w 179"/>
                    <a:gd name="T67" fmla="*/ 33845115 h 128"/>
                    <a:gd name="T68" fmla="*/ 9910257 w 179"/>
                    <a:gd name="T69" fmla="*/ 34414151 h 128"/>
                    <a:gd name="T70" fmla="*/ 566179 w 179"/>
                    <a:gd name="T71" fmla="*/ 33276613 h 128"/>
                    <a:gd name="T72" fmla="*/ 13308394 w 179"/>
                    <a:gd name="T73" fmla="*/ 29579211 h 128"/>
                    <a:gd name="T74" fmla="*/ 11326236 w 179"/>
                    <a:gd name="T75" fmla="*/ 27303600 h 128"/>
                    <a:gd name="T76" fmla="*/ 5096673 w 179"/>
                    <a:gd name="T77" fmla="*/ 25312774 h 128"/>
                    <a:gd name="T78" fmla="*/ 0 w 179"/>
                    <a:gd name="T79" fmla="*/ 21899624 h 128"/>
                    <a:gd name="T80" fmla="*/ 4247405 w 179"/>
                    <a:gd name="T81" fmla="*/ 21899624 h 128"/>
                    <a:gd name="T82" fmla="*/ 9060989 w 179"/>
                    <a:gd name="T83" fmla="*/ 22184408 h 128"/>
                    <a:gd name="T84" fmla="*/ 17555799 w 179"/>
                    <a:gd name="T85" fmla="*/ 18487007 h 128"/>
                    <a:gd name="T86" fmla="*/ 15856730 w 179"/>
                    <a:gd name="T87" fmla="*/ 23321947 h 128"/>
                    <a:gd name="T88" fmla="*/ 15856730 w 179"/>
                    <a:gd name="T89" fmla="*/ 27588385 h 128"/>
                    <a:gd name="T90" fmla="*/ 18971246 w 179"/>
                    <a:gd name="T91" fmla="*/ 28156888 h 128"/>
                    <a:gd name="T92" fmla="*/ 22086293 w 179"/>
                    <a:gd name="T93" fmla="*/ 25597025 h 128"/>
                    <a:gd name="T94" fmla="*/ 27749145 w 179"/>
                    <a:gd name="T95" fmla="*/ 24459486 h 128"/>
                    <a:gd name="T96" fmla="*/ 30297482 w 179"/>
                    <a:gd name="T97" fmla="*/ 19908797 h 128"/>
                    <a:gd name="T98" fmla="*/ 29448214 w 179"/>
                    <a:gd name="T99" fmla="*/ 15073857 h 128"/>
                    <a:gd name="T100" fmla="*/ 24634630 w 179"/>
                    <a:gd name="T101" fmla="*/ 15927144 h 128"/>
                    <a:gd name="T102" fmla="*/ 18971246 w 179"/>
                    <a:gd name="T103" fmla="*/ 15927144 h 128"/>
                    <a:gd name="T104" fmla="*/ 18971246 w 179"/>
                    <a:gd name="T105" fmla="*/ 17917971 h 128"/>
                    <a:gd name="T106" fmla="*/ 20953404 w 179"/>
                    <a:gd name="T107" fmla="*/ 19908797 h 128"/>
                    <a:gd name="T108" fmla="*/ 17555799 w 179"/>
                    <a:gd name="T109" fmla="*/ 18487007 h 128"/>
                    <a:gd name="T110" fmla="*/ 20104135 w 179"/>
                    <a:gd name="T111" fmla="*/ 4834940 h 128"/>
                    <a:gd name="T112" fmla="*/ 16139820 w 179"/>
                    <a:gd name="T113" fmla="*/ 7679054 h 128"/>
                    <a:gd name="T114" fmla="*/ 22369383 w 179"/>
                    <a:gd name="T115" fmla="*/ 9669881 h 128"/>
                    <a:gd name="T116" fmla="*/ 9910257 w 179"/>
                    <a:gd name="T117" fmla="*/ 6541515 h 128"/>
                    <a:gd name="T118" fmla="*/ 15007462 w 179"/>
                    <a:gd name="T119" fmla="*/ 4834940 h 128"/>
                    <a:gd name="T120" fmla="*/ 13025304 w 179"/>
                    <a:gd name="T121" fmla="*/ 3128365 h 128"/>
                    <a:gd name="T122" fmla="*/ 9910257 w 179"/>
                    <a:gd name="T123" fmla="*/ 6541515 h 1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9" h="128">
                      <a:moveTo>
                        <a:pt x="38" y="72"/>
                      </a:moveTo>
                      <a:lnTo>
                        <a:pt x="38" y="72"/>
                      </a:lnTo>
                      <a:lnTo>
                        <a:pt x="40" y="83"/>
                      </a:lnTo>
                      <a:lnTo>
                        <a:pt x="43" y="88"/>
                      </a:lnTo>
                      <a:lnTo>
                        <a:pt x="47" y="93"/>
                      </a:lnTo>
                      <a:lnTo>
                        <a:pt x="47" y="67"/>
                      </a:lnTo>
                      <a:lnTo>
                        <a:pt x="39" y="68"/>
                      </a:lnTo>
                      <a:lnTo>
                        <a:pt x="31" y="65"/>
                      </a:lnTo>
                      <a:lnTo>
                        <a:pt x="24" y="61"/>
                      </a:lnTo>
                      <a:lnTo>
                        <a:pt x="18" y="56"/>
                      </a:lnTo>
                      <a:lnTo>
                        <a:pt x="28" y="53"/>
                      </a:lnTo>
                      <a:lnTo>
                        <a:pt x="35" y="53"/>
                      </a:lnTo>
                      <a:lnTo>
                        <a:pt x="39" y="56"/>
                      </a:lnTo>
                      <a:lnTo>
                        <a:pt x="46" y="60"/>
                      </a:lnTo>
                      <a:lnTo>
                        <a:pt x="51" y="59"/>
                      </a:lnTo>
                      <a:lnTo>
                        <a:pt x="54" y="56"/>
                      </a:lnTo>
                      <a:lnTo>
                        <a:pt x="56" y="53"/>
                      </a:lnTo>
                      <a:lnTo>
                        <a:pt x="57" y="49"/>
                      </a:lnTo>
                      <a:lnTo>
                        <a:pt x="25" y="36"/>
                      </a:lnTo>
                      <a:lnTo>
                        <a:pt x="21" y="35"/>
                      </a:lnTo>
                      <a:lnTo>
                        <a:pt x="17" y="35"/>
                      </a:lnTo>
                      <a:lnTo>
                        <a:pt x="10" y="35"/>
                      </a:lnTo>
                      <a:lnTo>
                        <a:pt x="6" y="35"/>
                      </a:lnTo>
                      <a:lnTo>
                        <a:pt x="3" y="32"/>
                      </a:lnTo>
                      <a:lnTo>
                        <a:pt x="2" y="25"/>
                      </a:lnTo>
                      <a:lnTo>
                        <a:pt x="4" y="24"/>
                      </a:lnTo>
                      <a:lnTo>
                        <a:pt x="7" y="23"/>
                      </a:lnTo>
                      <a:lnTo>
                        <a:pt x="13" y="21"/>
                      </a:lnTo>
                      <a:lnTo>
                        <a:pt x="28" y="23"/>
                      </a:lnTo>
                      <a:lnTo>
                        <a:pt x="26" y="20"/>
                      </a:lnTo>
                      <a:lnTo>
                        <a:pt x="26" y="18"/>
                      </a:lnTo>
                      <a:lnTo>
                        <a:pt x="28" y="14"/>
                      </a:lnTo>
                      <a:lnTo>
                        <a:pt x="29" y="10"/>
                      </a:lnTo>
                      <a:lnTo>
                        <a:pt x="29" y="7"/>
                      </a:lnTo>
                      <a:lnTo>
                        <a:pt x="28" y="5"/>
                      </a:lnTo>
                      <a:lnTo>
                        <a:pt x="28" y="3"/>
                      </a:lnTo>
                      <a:lnTo>
                        <a:pt x="31" y="2"/>
                      </a:lnTo>
                      <a:lnTo>
                        <a:pt x="33" y="0"/>
                      </a:lnTo>
                      <a:lnTo>
                        <a:pt x="36" y="2"/>
                      </a:lnTo>
                      <a:lnTo>
                        <a:pt x="43" y="5"/>
                      </a:lnTo>
                      <a:lnTo>
                        <a:pt x="50" y="6"/>
                      </a:lnTo>
                      <a:lnTo>
                        <a:pt x="65" y="7"/>
                      </a:lnTo>
                      <a:lnTo>
                        <a:pt x="76" y="7"/>
                      </a:lnTo>
                      <a:lnTo>
                        <a:pt x="82" y="6"/>
                      </a:lnTo>
                      <a:lnTo>
                        <a:pt x="87" y="5"/>
                      </a:lnTo>
                      <a:lnTo>
                        <a:pt x="92" y="3"/>
                      </a:lnTo>
                      <a:lnTo>
                        <a:pt x="98" y="3"/>
                      </a:lnTo>
                      <a:lnTo>
                        <a:pt x="83" y="17"/>
                      </a:lnTo>
                      <a:lnTo>
                        <a:pt x="86" y="43"/>
                      </a:lnTo>
                      <a:lnTo>
                        <a:pt x="96" y="39"/>
                      </a:lnTo>
                      <a:lnTo>
                        <a:pt x="100" y="38"/>
                      </a:lnTo>
                      <a:lnTo>
                        <a:pt x="104" y="38"/>
                      </a:lnTo>
                      <a:lnTo>
                        <a:pt x="107" y="39"/>
                      </a:lnTo>
                      <a:lnTo>
                        <a:pt x="108" y="42"/>
                      </a:lnTo>
                      <a:lnTo>
                        <a:pt x="110" y="49"/>
                      </a:lnTo>
                      <a:lnTo>
                        <a:pt x="114" y="56"/>
                      </a:lnTo>
                      <a:lnTo>
                        <a:pt x="118" y="61"/>
                      </a:lnTo>
                      <a:lnTo>
                        <a:pt x="122" y="68"/>
                      </a:lnTo>
                      <a:lnTo>
                        <a:pt x="111" y="75"/>
                      </a:lnTo>
                      <a:lnTo>
                        <a:pt x="122" y="89"/>
                      </a:lnTo>
                      <a:lnTo>
                        <a:pt x="126" y="75"/>
                      </a:lnTo>
                      <a:lnTo>
                        <a:pt x="136" y="75"/>
                      </a:lnTo>
                      <a:lnTo>
                        <a:pt x="144" y="74"/>
                      </a:lnTo>
                      <a:lnTo>
                        <a:pt x="148" y="74"/>
                      </a:lnTo>
                      <a:lnTo>
                        <a:pt x="152" y="74"/>
                      </a:lnTo>
                      <a:lnTo>
                        <a:pt x="157" y="77"/>
                      </a:lnTo>
                      <a:lnTo>
                        <a:pt x="161" y="81"/>
                      </a:lnTo>
                      <a:lnTo>
                        <a:pt x="170" y="72"/>
                      </a:lnTo>
                      <a:lnTo>
                        <a:pt x="179" y="82"/>
                      </a:lnTo>
                      <a:lnTo>
                        <a:pt x="168" y="82"/>
                      </a:lnTo>
                      <a:lnTo>
                        <a:pt x="157" y="83"/>
                      </a:lnTo>
                      <a:lnTo>
                        <a:pt x="151" y="85"/>
                      </a:lnTo>
                      <a:lnTo>
                        <a:pt x="147" y="86"/>
                      </a:lnTo>
                      <a:lnTo>
                        <a:pt x="143" y="90"/>
                      </a:lnTo>
                      <a:lnTo>
                        <a:pt x="140" y="95"/>
                      </a:lnTo>
                      <a:lnTo>
                        <a:pt x="128" y="96"/>
                      </a:lnTo>
                      <a:lnTo>
                        <a:pt x="121" y="97"/>
                      </a:lnTo>
                      <a:lnTo>
                        <a:pt x="114" y="96"/>
                      </a:lnTo>
                      <a:lnTo>
                        <a:pt x="108" y="95"/>
                      </a:lnTo>
                      <a:lnTo>
                        <a:pt x="103" y="96"/>
                      </a:lnTo>
                      <a:lnTo>
                        <a:pt x="98" y="100"/>
                      </a:lnTo>
                      <a:lnTo>
                        <a:pt x="94" y="106"/>
                      </a:lnTo>
                      <a:lnTo>
                        <a:pt x="89" y="100"/>
                      </a:lnTo>
                      <a:lnTo>
                        <a:pt x="74" y="110"/>
                      </a:lnTo>
                      <a:lnTo>
                        <a:pt x="76" y="113"/>
                      </a:lnTo>
                      <a:lnTo>
                        <a:pt x="80" y="113"/>
                      </a:lnTo>
                      <a:lnTo>
                        <a:pt x="119" y="115"/>
                      </a:lnTo>
                      <a:lnTo>
                        <a:pt x="123" y="115"/>
                      </a:lnTo>
                      <a:lnTo>
                        <a:pt x="126" y="117"/>
                      </a:lnTo>
                      <a:lnTo>
                        <a:pt x="128" y="118"/>
                      </a:lnTo>
                      <a:lnTo>
                        <a:pt x="126" y="122"/>
                      </a:lnTo>
                      <a:lnTo>
                        <a:pt x="97" y="128"/>
                      </a:lnTo>
                      <a:lnTo>
                        <a:pt x="94" y="124"/>
                      </a:lnTo>
                      <a:lnTo>
                        <a:pt x="92" y="121"/>
                      </a:lnTo>
                      <a:lnTo>
                        <a:pt x="87" y="119"/>
                      </a:lnTo>
                      <a:lnTo>
                        <a:pt x="85" y="118"/>
                      </a:lnTo>
                      <a:lnTo>
                        <a:pt x="75" y="118"/>
                      </a:lnTo>
                      <a:lnTo>
                        <a:pt x="67" y="121"/>
                      </a:lnTo>
                      <a:lnTo>
                        <a:pt x="60" y="121"/>
                      </a:lnTo>
                      <a:lnTo>
                        <a:pt x="53" y="121"/>
                      </a:lnTo>
                      <a:lnTo>
                        <a:pt x="47" y="119"/>
                      </a:lnTo>
                      <a:lnTo>
                        <a:pt x="42" y="115"/>
                      </a:lnTo>
                      <a:lnTo>
                        <a:pt x="39" y="118"/>
                      </a:lnTo>
                      <a:lnTo>
                        <a:pt x="35" y="121"/>
                      </a:lnTo>
                      <a:lnTo>
                        <a:pt x="24" y="122"/>
                      </a:lnTo>
                      <a:lnTo>
                        <a:pt x="13" y="122"/>
                      </a:lnTo>
                      <a:lnTo>
                        <a:pt x="7" y="119"/>
                      </a:lnTo>
                      <a:lnTo>
                        <a:pt x="2" y="117"/>
                      </a:lnTo>
                      <a:lnTo>
                        <a:pt x="44" y="108"/>
                      </a:lnTo>
                      <a:lnTo>
                        <a:pt x="47" y="104"/>
                      </a:lnTo>
                      <a:lnTo>
                        <a:pt x="46" y="101"/>
                      </a:lnTo>
                      <a:lnTo>
                        <a:pt x="43" y="99"/>
                      </a:lnTo>
                      <a:lnTo>
                        <a:pt x="40" y="96"/>
                      </a:lnTo>
                      <a:lnTo>
                        <a:pt x="35" y="92"/>
                      </a:lnTo>
                      <a:lnTo>
                        <a:pt x="29" y="88"/>
                      </a:lnTo>
                      <a:lnTo>
                        <a:pt x="22" y="88"/>
                      </a:lnTo>
                      <a:lnTo>
                        <a:pt x="18" y="89"/>
                      </a:lnTo>
                      <a:lnTo>
                        <a:pt x="15" y="90"/>
                      </a:lnTo>
                      <a:lnTo>
                        <a:pt x="0" y="77"/>
                      </a:lnTo>
                      <a:lnTo>
                        <a:pt x="4" y="74"/>
                      </a:lnTo>
                      <a:lnTo>
                        <a:pt x="8" y="74"/>
                      </a:lnTo>
                      <a:lnTo>
                        <a:pt x="13" y="74"/>
                      </a:lnTo>
                      <a:lnTo>
                        <a:pt x="15" y="77"/>
                      </a:lnTo>
                      <a:lnTo>
                        <a:pt x="21" y="79"/>
                      </a:lnTo>
                      <a:lnTo>
                        <a:pt x="26" y="79"/>
                      </a:lnTo>
                      <a:lnTo>
                        <a:pt x="32" y="78"/>
                      </a:lnTo>
                      <a:lnTo>
                        <a:pt x="38" y="72"/>
                      </a:lnTo>
                      <a:close/>
                      <a:moveTo>
                        <a:pt x="62" y="65"/>
                      </a:moveTo>
                      <a:lnTo>
                        <a:pt x="62" y="65"/>
                      </a:lnTo>
                      <a:lnTo>
                        <a:pt x="61" y="75"/>
                      </a:lnTo>
                      <a:lnTo>
                        <a:pt x="58" y="78"/>
                      </a:lnTo>
                      <a:lnTo>
                        <a:pt x="56" y="82"/>
                      </a:lnTo>
                      <a:lnTo>
                        <a:pt x="51" y="85"/>
                      </a:lnTo>
                      <a:lnTo>
                        <a:pt x="50" y="89"/>
                      </a:lnTo>
                      <a:lnTo>
                        <a:pt x="51" y="93"/>
                      </a:lnTo>
                      <a:lnTo>
                        <a:pt x="56" y="97"/>
                      </a:lnTo>
                      <a:lnTo>
                        <a:pt x="58" y="100"/>
                      </a:lnTo>
                      <a:lnTo>
                        <a:pt x="62" y="100"/>
                      </a:lnTo>
                      <a:lnTo>
                        <a:pt x="67" y="99"/>
                      </a:lnTo>
                      <a:lnTo>
                        <a:pt x="72" y="96"/>
                      </a:lnTo>
                      <a:lnTo>
                        <a:pt x="76" y="92"/>
                      </a:lnTo>
                      <a:lnTo>
                        <a:pt x="78" y="90"/>
                      </a:lnTo>
                      <a:lnTo>
                        <a:pt x="79" y="90"/>
                      </a:lnTo>
                      <a:lnTo>
                        <a:pt x="90" y="90"/>
                      </a:lnTo>
                      <a:lnTo>
                        <a:pt x="98" y="86"/>
                      </a:lnTo>
                      <a:lnTo>
                        <a:pt x="105" y="81"/>
                      </a:lnTo>
                      <a:lnTo>
                        <a:pt x="111" y="74"/>
                      </a:lnTo>
                      <a:lnTo>
                        <a:pt x="107" y="70"/>
                      </a:lnTo>
                      <a:lnTo>
                        <a:pt x="104" y="65"/>
                      </a:lnTo>
                      <a:lnTo>
                        <a:pt x="103" y="60"/>
                      </a:lnTo>
                      <a:lnTo>
                        <a:pt x="104" y="53"/>
                      </a:lnTo>
                      <a:lnTo>
                        <a:pt x="94" y="50"/>
                      </a:lnTo>
                      <a:lnTo>
                        <a:pt x="87" y="56"/>
                      </a:lnTo>
                      <a:lnTo>
                        <a:pt x="82" y="59"/>
                      </a:lnTo>
                      <a:lnTo>
                        <a:pt x="75" y="59"/>
                      </a:lnTo>
                      <a:lnTo>
                        <a:pt x="67" y="56"/>
                      </a:lnTo>
                      <a:lnTo>
                        <a:pt x="64" y="57"/>
                      </a:lnTo>
                      <a:lnTo>
                        <a:pt x="64" y="60"/>
                      </a:lnTo>
                      <a:lnTo>
                        <a:pt x="64" y="61"/>
                      </a:lnTo>
                      <a:lnTo>
                        <a:pt x="67" y="63"/>
                      </a:lnTo>
                      <a:lnTo>
                        <a:pt x="71" y="64"/>
                      </a:lnTo>
                      <a:lnTo>
                        <a:pt x="74" y="67"/>
                      </a:lnTo>
                      <a:lnTo>
                        <a:pt x="74" y="70"/>
                      </a:lnTo>
                      <a:lnTo>
                        <a:pt x="71" y="74"/>
                      </a:lnTo>
                      <a:lnTo>
                        <a:pt x="62" y="65"/>
                      </a:lnTo>
                      <a:close/>
                      <a:moveTo>
                        <a:pt x="78" y="17"/>
                      </a:moveTo>
                      <a:lnTo>
                        <a:pt x="78" y="17"/>
                      </a:lnTo>
                      <a:lnTo>
                        <a:pt x="74" y="17"/>
                      </a:lnTo>
                      <a:lnTo>
                        <a:pt x="71" y="17"/>
                      </a:lnTo>
                      <a:lnTo>
                        <a:pt x="67" y="21"/>
                      </a:lnTo>
                      <a:lnTo>
                        <a:pt x="62" y="25"/>
                      </a:lnTo>
                      <a:lnTo>
                        <a:pt x="60" y="25"/>
                      </a:lnTo>
                      <a:lnTo>
                        <a:pt x="57" y="27"/>
                      </a:lnTo>
                      <a:lnTo>
                        <a:pt x="58" y="39"/>
                      </a:lnTo>
                      <a:lnTo>
                        <a:pt x="79" y="34"/>
                      </a:lnTo>
                      <a:lnTo>
                        <a:pt x="78" y="17"/>
                      </a:lnTo>
                      <a:close/>
                      <a:moveTo>
                        <a:pt x="35" y="23"/>
                      </a:moveTo>
                      <a:lnTo>
                        <a:pt x="35" y="23"/>
                      </a:lnTo>
                      <a:lnTo>
                        <a:pt x="46" y="20"/>
                      </a:lnTo>
                      <a:lnTo>
                        <a:pt x="51" y="18"/>
                      </a:lnTo>
                      <a:lnTo>
                        <a:pt x="53" y="17"/>
                      </a:lnTo>
                      <a:lnTo>
                        <a:pt x="53" y="16"/>
                      </a:lnTo>
                      <a:lnTo>
                        <a:pt x="53" y="10"/>
                      </a:lnTo>
                      <a:lnTo>
                        <a:pt x="46" y="11"/>
                      </a:lnTo>
                      <a:lnTo>
                        <a:pt x="42" y="13"/>
                      </a:lnTo>
                      <a:lnTo>
                        <a:pt x="38" y="17"/>
                      </a:lnTo>
                      <a:lnTo>
                        <a:pt x="3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1" name="Freeform 906"/>
                <p:cNvSpPr>
                  <a:spLocks/>
                </p:cNvSpPr>
                <p:nvPr/>
              </p:nvSpPr>
              <p:spPr bwMode="auto">
                <a:xfrm>
                  <a:off x="973122" y="2241612"/>
                  <a:ext cx="90488" cy="42863"/>
                </a:xfrm>
                <a:custGeom>
                  <a:avLst/>
                  <a:gdLst>
                    <a:gd name="T0" fmla="*/ 22121406 w 171"/>
                    <a:gd name="T1" fmla="*/ 22135383 h 83"/>
                    <a:gd name="T2" fmla="*/ 21561544 w 171"/>
                    <a:gd name="T3" fmla="*/ 21068456 h 83"/>
                    <a:gd name="T4" fmla="*/ 17081065 w 171"/>
                    <a:gd name="T5" fmla="*/ 20268518 h 83"/>
                    <a:gd name="T6" fmla="*/ 13720838 w 171"/>
                    <a:gd name="T7" fmla="*/ 20268518 h 83"/>
                    <a:gd name="T8" fmla="*/ 10921002 w 171"/>
                    <a:gd name="T9" fmla="*/ 18135180 h 83"/>
                    <a:gd name="T10" fmla="*/ 6720454 w 171"/>
                    <a:gd name="T11" fmla="*/ 16801780 h 83"/>
                    <a:gd name="T12" fmla="*/ 4480479 w 171"/>
                    <a:gd name="T13" fmla="*/ 18668644 h 83"/>
                    <a:gd name="T14" fmla="*/ 559861 w 171"/>
                    <a:gd name="T15" fmla="*/ 20801982 h 83"/>
                    <a:gd name="T16" fmla="*/ 559861 w 171"/>
                    <a:gd name="T17" fmla="*/ 18135180 h 83"/>
                    <a:gd name="T18" fmla="*/ 2800365 w 171"/>
                    <a:gd name="T19" fmla="*/ 15467862 h 83"/>
                    <a:gd name="T20" fmla="*/ 7000385 w 171"/>
                    <a:gd name="T21" fmla="*/ 15201389 h 83"/>
                    <a:gd name="T22" fmla="*/ 8960429 w 171"/>
                    <a:gd name="T23" fmla="*/ 14401452 h 83"/>
                    <a:gd name="T24" fmla="*/ 8680498 w 171"/>
                    <a:gd name="T25" fmla="*/ 11467660 h 83"/>
                    <a:gd name="T26" fmla="*/ 13160977 w 171"/>
                    <a:gd name="T27" fmla="*/ 10400733 h 83"/>
                    <a:gd name="T28" fmla="*/ 13160977 w 171"/>
                    <a:gd name="T29" fmla="*/ 15467862 h 83"/>
                    <a:gd name="T30" fmla="*/ 18761179 w 171"/>
                    <a:gd name="T31" fmla="*/ 17068253 h 83"/>
                    <a:gd name="T32" fmla="*/ 22121406 w 171"/>
                    <a:gd name="T33" fmla="*/ 16268316 h 83"/>
                    <a:gd name="T34" fmla="*/ 23241658 w 171"/>
                    <a:gd name="T35" fmla="*/ 13334524 h 83"/>
                    <a:gd name="T36" fmla="*/ 21561544 w 171"/>
                    <a:gd name="T37" fmla="*/ 12001124 h 83"/>
                    <a:gd name="T38" fmla="*/ 17641456 w 171"/>
                    <a:gd name="T39" fmla="*/ 11201186 h 83"/>
                    <a:gd name="T40" fmla="*/ 16521204 w 171"/>
                    <a:gd name="T41" fmla="*/ 10400733 h 83"/>
                    <a:gd name="T42" fmla="*/ 15961342 w 171"/>
                    <a:gd name="T43" fmla="*/ 9067332 h 83"/>
                    <a:gd name="T44" fmla="*/ 13160977 w 171"/>
                    <a:gd name="T45" fmla="*/ 7467458 h 83"/>
                    <a:gd name="T46" fmla="*/ 9520819 w 171"/>
                    <a:gd name="T47" fmla="*/ 6667520 h 83"/>
                    <a:gd name="T48" fmla="*/ 4760410 w 171"/>
                    <a:gd name="T49" fmla="*/ 3466739 h 83"/>
                    <a:gd name="T50" fmla="*/ 4480479 w 171"/>
                    <a:gd name="T51" fmla="*/ 2400328 h 83"/>
                    <a:gd name="T52" fmla="*/ 12601115 w 171"/>
                    <a:gd name="T53" fmla="*/ 0 h 83"/>
                    <a:gd name="T54" fmla="*/ 12040725 w 171"/>
                    <a:gd name="T55" fmla="*/ 2666802 h 83"/>
                    <a:gd name="T56" fmla="*/ 16521204 w 171"/>
                    <a:gd name="T57" fmla="*/ 4800656 h 83"/>
                    <a:gd name="T58" fmla="*/ 16801135 w 171"/>
                    <a:gd name="T59" fmla="*/ 2666802 h 83"/>
                    <a:gd name="T60" fmla="*/ 18201317 w 171"/>
                    <a:gd name="T61" fmla="*/ 1866864 h 83"/>
                    <a:gd name="T62" fmla="*/ 18761179 w 171"/>
                    <a:gd name="T63" fmla="*/ 6400530 h 83"/>
                    <a:gd name="T64" fmla="*/ 19041639 w 171"/>
                    <a:gd name="T65" fmla="*/ 8533868 h 83"/>
                    <a:gd name="T66" fmla="*/ 22121406 w 171"/>
                    <a:gd name="T67" fmla="*/ 9600796 h 83"/>
                    <a:gd name="T68" fmla="*/ 24641840 w 171"/>
                    <a:gd name="T69" fmla="*/ 9600796 h 83"/>
                    <a:gd name="T70" fmla="*/ 29682181 w 171"/>
                    <a:gd name="T71" fmla="*/ 8533868 h 83"/>
                    <a:gd name="T72" fmla="*/ 27722137 w 171"/>
                    <a:gd name="T73" fmla="*/ 10667723 h 83"/>
                    <a:gd name="T74" fmla="*/ 25201702 w 171"/>
                    <a:gd name="T75" fmla="*/ 10400733 h 83"/>
                    <a:gd name="T76" fmla="*/ 24081979 w 171"/>
                    <a:gd name="T77" fmla="*/ 12267597 h 83"/>
                    <a:gd name="T78" fmla="*/ 37242956 w 171"/>
                    <a:gd name="T79" fmla="*/ 11467660 h 83"/>
                    <a:gd name="T80" fmla="*/ 39203000 w 171"/>
                    <a:gd name="T81" fmla="*/ 13867988 h 83"/>
                    <a:gd name="T82" fmla="*/ 42002836 w 171"/>
                    <a:gd name="T83" fmla="*/ 14934915 h 83"/>
                    <a:gd name="T84" fmla="*/ 45923454 w 171"/>
                    <a:gd name="T85" fmla="*/ 17068253 h 83"/>
                    <a:gd name="T86" fmla="*/ 46203384 w 171"/>
                    <a:gd name="T87" fmla="*/ 18135180 h 83"/>
                    <a:gd name="T88" fmla="*/ 40042792 w 171"/>
                    <a:gd name="T89" fmla="*/ 19735055 h 83"/>
                    <a:gd name="T90" fmla="*/ 41163044 w 171"/>
                    <a:gd name="T91" fmla="*/ 17868190 h 83"/>
                    <a:gd name="T92" fmla="*/ 39203000 w 171"/>
                    <a:gd name="T93" fmla="*/ 16801780 h 83"/>
                    <a:gd name="T94" fmla="*/ 32762477 w 171"/>
                    <a:gd name="T95" fmla="*/ 16001326 h 83"/>
                    <a:gd name="T96" fmla="*/ 31082363 w 171"/>
                    <a:gd name="T97" fmla="*/ 14934915 h 83"/>
                    <a:gd name="T98" fmla="*/ 28841859 w 171"/>
                    <a:gd name="T99" fmla="*/ 14134462 h 83"/>
                    <a:gd name="T100" fmla="*/ 26042023 w 171"/>
                    <a:gd name="T101" fmla="*/ 13867988 h 83"/>
                    <a:gd name="T102" fmla="*/ 27161746 w 171"/>
                    <a:gd name="T103" fmla="*/ 18135180 h 83"/>
                    <a:gd name="T104" fmla="*/ 31922156 w 171"/>
                    <a:gd name="T105" fmla="*/ 20268518 h 83"/>
                    <a:gd name="T106" fmla="*/ 31922156 w 171"/>
                    <a:gd name="T107" fmla="*/ 21868909 h 83"/>
                    <a:gd name="T108" fmla="*/ 26042023 w 171"/>
                    <a:gd name="T109" fmla="*/ 21601919 h 83"/>
                    <a:gd name="T110" fmla="*/ 22681796 w 171"/>
                    <a:gd name="T111" fmla="*/ 18668644 h 83"/>
                    <a:gd name="T112" fmla="*/ 22121406 w 171"/>
                    <a:gd name="T113" fmla="*/ 20801982 h 83"/>
                    <a:gd name="T114" fmla="*/ 24081979 w 171"/>
                    <a:gd name="T115" fmla="*/ 21868909 h 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83">
                      <a:moveTo>
                        <a:pt x="86" y="82"/>
                      </a:moveTo>
                      <a:lnTo>
                        <a:pt x="86" y="82"/>
                      </a:lnTo>
                      <a:lnTo>
                        <a:pt x="79" y="83"/>
                      </a:lnTo>
                      <a:lnTo>
                        <a:pt x="78" y="81"/>
                      </a:lnTo>
                      <a:lnTo>
                        <a:pt x="77" y="79"/>
                      </a:lnTo>
                      <a:lnTo>
                        <a:pt x="72" y="76"/>
                      </a:lnTo>
                      <a:lnTo>
                        <a:pt x="67" y="76"/>
                      </a:lnTo>
                      <a:lnTo>
                        <a:pt x="61" y="76"/>
                      </a:lnTo>
                      <a:lnTo>
                        <a:pt x="54" y="76"/>
                      </a:lnTo>
                      <a:lnTo>
                        <a:pt x="49" y="76"/>
                      </a:lnTo>
                      <a:lnTo>
                        <a:pt x="43" y="74"/>
                      </a:lnTo>
                      <a:lnTo>
                        <a:pt x="39" y="68"/>
                      </a:lnTo>
                      <a:lnTo>
                        <a:pt x="35" y="65"/>
                      </a:lnTo>
                      <a:lnTo>
                        <a:pt x="29" y="63"/>
                      </a:lnTo>
                      <a:lnTo>
                        <a:pt x="24" y="63"/>
                      </a:lnTo>
                      <a:lnTo>
                        <a:pt x="16" y="64"/>
                      </a:lnTo>
                      <a:lnTo>
                        <a:pt x="16" y="70"/>
                      </a:lnTo>
                      <a:lnTo>
                        <a:pt x="13" y="74"/>
                      </a:lnTo>
                      <a:lnTo>
                        <a:pt x="7" y="76"/>
                      </a:lnTo>
                      <a:lnTo>
                        <a:pt x="2" y="78"/>
                      </a:lnTo>
                      <a:lnTo>
                        <a:pt x="0" y="72"/>
                      </a:lnTo>
                      <a:lnTo>
                        <a:pt x="2" y="68"/>
                      </a:lnTo>
                      <a:lnTo>
                        <a:pt x="3" y="64"/>
                      </a:lnTo>
                      <a:lnTo>
                        <a:pt x="6" y="61"/>
                      </a:lnTo>
                      <a:lnTo>
                        <a:pt x="10" y="58"/>
                      </a:lnTo>
                      <a:lnTo>
                        <a:pt x="14" y="57"/>
                      </a:lnTo>
                      <a:lnTo>
                        <a:pt x="20" y="56"/>
                      </a:lnTo>
                      <a:lnTo>
                        <a:pt x="25" y="57"/>
                      </a:lnTo>
                      <a:lnTo>
                        <a:pt x="29" y="56"/>
                      </a:lnTo>
                      <a:lnTo>
                        <a:pt x="32" y="54"/>
                      </a:lnTo>
                      <a:lnTo>
                        <a:pt x="32" y="49"/>
                      </a:lnTo>
                      <a:lnTo>
                        <a:pt x="31" y="43"/>
                      </a:lnTo>
                      <a:lnTo>
                        <a:pt x="47" y="39"/>
                      </a:lnTo>
                      <a:lnTo>
                        <a:pt x="38" y="52"/>
                      </a:lnTo>
                      <a:lnTo>
                        <a:pt x="47" y="58"/>
                      </a:lnTo>
                      <a:lnTo>
                        <a:pt x="57" y="63"/>
                      </a:lnTo>
                      <a:lnTo>
                        <a:pt x="61" y="64"/>
                      </a:lnTo>
                      <a:lnTo>
                        <a:pt x="67" y="64"/>
                      </a:lnTo>
                      <a:lnTo>
                        <a:pt x="74" y="64"/>
                      </a:lnTo>
                      <a:lnTo>
                        <a:pt x="79" y="61"/>
                      </a:lnTo>
                      <a:lnTo>
                        <a:pt x="83" y="54"/>
                      </a:lnTo>
                      <a:lnTo>
                        <a:pt x="83" y="50"/>
                      </a:lnTo>
                      <a:lnTo>
                        <a:pt x="83" y="47"/>
                      </a:lnTo>
                      <a:lnTo>
                        <a:pt x="81" y="46"/>
                      </a:lnTo>
                      <a:lnTo>
                        <a:pt x="77" y="45"/>
                      </a:lnTo>
                      <a:lnTo>
                        <a:pt x="70" y="43"/>
                      </a:lnTo>
                      <a:lnTo>
                        <a:pt x="63" y="42"/>
                      </a:lnTo>
                      <a:lnTo>
                        <a:pt x="60" y="40"/>
                      </a:lnTo>
                      <a:lnTo>
                        <a:pt x="59" y="39"/>
                      </a:lnTo>
                      <a:lnTo>
                        <a:pt x="59" y="36"/>
                      </a:lnTo>
                      <a:lnTo>
                        <a:pt x="57" y="34"/>
                      </a:lnTo>
                      <a:lnTo>
                        <a:pt x="56" y="31"/>
                      </a:lnTo>
                      <a:lnTo>
                        <a:pt x="53" y="29"/>
                      </a:lnTo>
                      <a:lnTo>
                        <a:pt x="47" y="28"/>
                      </a:lnTo>
                      <a:lnTo>
                        <a:pt x="42" y="28"/>
                      </a:lnTo>
                      <a:lnTo>
                        <a:pt x="34" y="25"/>
                      </a:lnTo>
                      <a:lnTo>
                        <a:pt x="28" y="22"/>
                      </a:lnTo>
                      <a:lnTo>
                        <a:pt x="17" y="13"/>
                      </a:lnTo>
                      <a:lnTo>
                        <a:pt x="17" y="10"/>
                      </a:lnTo>
                      <a:lnTo>
                        <a:pt x="16" y="9"/>
                      </a:lnTo>
                      <a:lnTo>
                        <a:pt x="29" y="3"/>
                      </a:lnTo>
                      <a:lnTo>
                        <a:pt x="36" y="0"/>
                      </a:lnTo>
                      <a:lnTo>
                        <a:pt x="45" y="0"/>
                      </a:lnTo>
                      <a:lnTo>
                        <a:pt x="43" y="10"/>
                      </a:lnTo>
                      <a:lnTo>
                        <a:pt x="57" y="20"/>
                      </a:lnTo>
                      <a:lnTo>
                        <a:pt x="59" y="18"/>
                      </a:lnTo>
                      <a:lnTo>
                        <a:pt x="59" y="16"/>
                      </a:lnTo>
                      <a:lnTo>
                        <a:pt x="60" y="11"/>
                      </a:lnTo>
                      <a:lnTo>
                        <a:pt x="60" y="10"/>
                      </a:lnTo>
                      <a:lnTo>
                        <a:pt x="61" y="9"/>
                      </a:lnTo>
                      <a:lnTo>
                        <a:pt x="63" y="7"/>
                      </a:lnTo>
                      <a:lnTo>
                        <a:pt x="65" y="7"/>
                      </a:lnTo>
                      <a:lnTo>
                        <a:pt x="67" y="16"/>
                      </a:lnTo>
                      <a:lnTo>
                        <a:pt x="67" y="24"/>
                      </a:lnTo>
                      <a:lnTo>
                        <a:pt x="67" y="29"/>
                      </a:lnTo>
                      <a:lnTo>
                        <a:pt x="68" y="32"/>
                      </a:lnTo>
                      <a:lnTo>
                        <a:pt x="70" y="34"/>
                      </a:lnTo>
                      <a:lnTo>
                        <a:pt x="79" y="36"/>
                      </a:lnTo>
                      <a:lnTo>
                        <a:pt x="83" y="38"/>
                      </a:lnTo>
                      <a:lnTo>
                        <a:pt x="88" y="36"/>
                      </a:lnTo>
                      <a:lnTo>
                        <a:pt x="96" y="34"/>
                      </a:lnTo>
                      <a:lnTo>
                        <a:pt x="106" y="32"/>
                      </a:lnTo>
                      <a:lnTo>
                        <a:pt x="104" y="36"/>
                      </a:lnTo>
                      <a:lnTo>
                        <a:pt x="101" y="39"/>
                      </a:lnTo>
                      <a:lnTo>
                        <a:pt x="99" y="40"/>
                      </a:lnTo>
                      <a:lnTo>
                        <a:pt x="96" y="39"/>
                      </a:lnTo>
                      <a:lnTo>
                        <a:pt x="90" y="39"/>
                      </a:lnTo>
                      <a:lnTo>
                        <a:pt x="88" y="40"/>
                      </a:lnTo>
                      <a:lnTo>
                        <a:pt x="86" y="43"/>
                      </a:lnTo>
                      <a:lnTo>
                        <a:pt x="86" y="46"/>
                      </a:lnTo>
                      <a:lnTo>
                        <a:pt x="133" y="43"/>
                      </a:lnTo>
                      <a:lnTo>
                        <a:pt x="135" y="46"/>
                      </a:lnTo>
                      <a:lnTo>
                        <a:pt x="136" y="49"/>
                      </a:lnTo>
                      <a:lnTo>
                        <a:pt x="140" y="52"/>
                      </a:lnTo>
                      <a:lnTo>
                        <a:pt x="146" y="54"/>
                      </a:lnTo>
                      <a:lnTo>
                        <a:pt x="150" y="56"/>
                      </a:lnTo>
                      <a:lnTo>
                        <a:pt x="154" y="60"/>
                      </a:lnTo>
                      <a:lnTo>
                        <a:pt x="158" y="63"/>
                      </a:lnTo>
                      <a:lnTo>
                        <a:pt x="164" y="64"/>
                      </a:lnTo>
                      <a:lnTo>
                        <a:pt x="171" y="64"/>
                      </a:lnTo>
                      <a:lnTo>
                        <a:pt x="165" y="68"/>
                      </a:lnTo>
                      <a:lnTo>
                        <a:pt x="158" y="71"/>
                      </a:lnTo>
                      <a:lnTo>
                        <a:pt x="151" y="74"/>
                      </a:lnTo>
                      <a:lnTo>
                        <a:pt x="143" y="74"/>
                      </a:lnTo>
                      <a:lnTo>
                        <a:pt x="146" y="70"/>
                      </a:lnTo>
                      <a:lnTo>
                        <a:pt x="147" y="67"/>
                      </a:lnTo>
                      <a:lnTo>
                        <a:pt x="144" y="64"/>
                      </a:lnTo>
                      <a:lnTo>
                        <a:pt x="140" y="63"/>
                      </a:lnTo>
                      <a:lnTo>
                        <a:pt x="125" y="60"/>
                      </a:lnTo>
                      <a:lnTo>
                        <a:pt x="117" y="60"/>
                      </a:lnTo>
                      <a:lnTo>
                        <a:pt x="114" y="58"/>
                      </a:lnTo>
                      <a:lnTo>
                        <a:pt x="111" y="56"/>
                      </a:lnTo>
                      <a:lnTo>
                        <a:pt x="110" y="54"/>
                      </a:lnTo>
                      <a:lnTo>
                        <a:pt x="107" y="53"/>
                      </a:lnTo>
                      <a:lnTo>
                        <a:pt x="103" y="53"/>
                      </a:lnTo>
                      <a:lnTo>
                        <a:pt x="97" y="53"/>
                      </a:lnTo>
                      <a:lnTo>
                        <a:pt x="93" y="52"/>
                      </a:lnTo>
                      <a:lnTo>
                        <a:pt x="90" y="70"/>
                      </a:lnTo>
                      <a:lnTo>
                        <a:pt x="97" y="68"/>
                      </a:lnTo>
                      <a:lnTo>
                        <a:pt x="104" y="70"/>
                      </a:lnTo>
                      <a:lnTo>
                        <a:pt x="110" y="71"/>
                      </a:lnTo>
                      <a:lnTo>
                        <a:pt x="114" y="76"/>
                      </a:lnTo>
                      <a:lnTo>
                        <a:pt x="115" y="78"/>
                      </a:lnTo>
                      <a:lnTo>
                        <a:pt x="114" y="82"/>
                      </a:lnTo>
                      <a:lnTo>
                        <a:pt x="100" y="79"/>
                      </a:lnTo>
                      <a:lnTo>
                        <a:pt x="93" y="81"/>
                      </a:lnTo>
                      <a:lnTo>
                        <a:pt x="86" y="83"/>
                      </a:lnTo>
                      <a:lnTo>
                        <a:pt x="81" y="70"/>
                      </a:lnTo>
                      <a:lnTo>
                        <a:pt x="79" y="74"/>
                      </a:lnTo>
                      <a:lnTo>
                        <a:pt x="79" y="78"/>
                      </a:lnTo>
                      <a:lnTo>
                        <a:pt x="82" y="81"/>
                      </a:lnTo>
                      <a:lnTo>
                        <a:pt x="86"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2" name="Freeform 907"/>
                <p:cNvSpPr>
                  <a:spLocks/>
                </p:cNvSpPr>
                <p:nvPr/>
              </p:nvSpPr>
              <p:spPr bwMode="auto">
                <a:xfrm>
                  <a:off x="1085834" y="2227324"/>
                  <a:ext cx="82550" cy="28575"/>
                </a:xfrm>
                <a:custGeom>
                  <a:avLst/>
                  <a:gdLst>
                    <a:gd name="T0" fmla="*/ 42575294 w 157"/>
                    <a:gd name="T1" fmla="*/ 9177770 h 55"/>
                    <a:gd name="T2" fmla="*/ 37598633 w 157"/>
                    <a:gd name="T3" fmla="*/ 14575848 h 55"/>
                    <a:gd name="T4" fmla="*/ 36492884 w 157"/>
                    <a:gd name="T5" fmla="*/ 13226588 h 55"/>
                    <a:gd name="T6" fmla="*/ 34557954 w 157"/>
                    <a:gd name="T7" fmla="*/ 13226588 h 55"/>
                    <a:gd name="T8" fmla="*/ 30963611 w 157"/>
                    <a:gd name="T9" fmla="*/ 13226588 h 55"/>
                    <a:gd name="T10" fmla="*/ 30963611 w 157"/>
                    <a:gd name="T11" fmla="*/ 12146973 h 55"/>
                    <a:gd name="T12" fmla="*/ 35387134 w 157"/>
                    <a:gd name="T13" fmla="*/ 10797194 h 55"/>
                    <a:gd name="T14" fmla="*/ 38704382 w 157"/>
                    <a:gd name="T15" fmla="*/ 11066838 h 55"/>
                    <a:gd name="T16" fmla="*/ 38980951 w 157"/>
                    <a:gd name="T17" fmla="*/ 8907607 h 55"/>
                    <a:gd name="T18" fmla="*/ 33451679 w 157"/>
                    <a:gd name="T19" fmla="*/ 9177770 h 55"/>
                    <a:gd name="T20" fmla="*/ 30410999 w 157"/>
                    <a:gd name="T21" fmla="*/ 9717578 h 55"/>
                    <a:gd name="T22" fmla="*/ 28475544 w 157"/>
                    <a:gd name="T23" fmla="*/ 6208568 h 55"/>
                    <a:gd name="T24" fmla="*/ 34557954 w 157"/>
                    <a:gd name="T25" fmla="*/ 7827991 h 55"/>
                    <a:gd name="T26" fmla="*/ 32899067 w 157"/>
                    <a:gd name="T27" fmla="*/ 5938405 h 55"/>
                    <a:gd name="T28" fmla="*/ 27646363 w 157"/>
                    <a:gd name="T29" fmla="*/ 4318981 h 55"/>
                    <a:gd name="T30" fmla="*/ 25710907 w 157"/>
                    <a:gd name="T31" fmla="*/ 5398597 h 55"/>
                    <a:gd name="T32" fmla="*/ 22393133 w 157"/>
                    <a:gd name="T33" fmla="*/ 4858789 h 55"/>
                    <a:gd name="T34" fmla="*/ 22946271 w 157"/>
                    <a:gd name="T35" fmla="*/ 7288184 h 55"/>
                    <a:gd name="T36" fmla="*/ 21011341 w 157"/>
                    <a:gd name="T37" fmla="*/ 8097635 h 55"/>
                    <a:gd name="T38" fmla="*/ 14652362 w 157"/>
                    <a:gd name="T39" fmla="*/ 11876809 h 55"/>
                    <a:gd name="T40" fmla="*/ 15758111 w 157"/>
                    <a:gd name="T41" fmla="*/ 13226588 h 55"/>
                    <a:gd name="T42" fmla="*/ 15482068 w 157"/>
                    <a:gd name="T43" fmla="*/ 14575848 h 55"/>
                    <a:gd name="T44" fmla="*/ 14099750 w 157"/>
                    <a:gd name="T45" fmla="*/ 14036040 h 55"/>
                    <a:gd name="T46" fmla="*/ 10781976 w 157"/>
                    <a:gd name="T47" fmla="*/ 14036040 h 55"/>
                    <a:gd name="T48" fmla="*/ 9676227 w 157"/>
                    <a:gd name="T49" fmla="*/ 13766396 h 55"/>
                    <a:gd name="T50" fmla="*/ 5805841 w 157"/>
                    <a:gd name="T51" fmla="*/ 12146973 h 55"/>
                    <a:gd name="T52" fmla="*/ 1658887 w 157"/>
                    <a:gd name="T53" fmla="*/ 12146973 h 55"/>
                    <a:gd name="T54" fmla="*/ 0 w 157"/>
                    <a:gd name="T55" fmla="*/ 11066838 h 55"/>
                    <a:gd name="T56" fmla="*/ 4700092 w 157"/>
                    <a:gd name="T57" fmla="*/ 9987222 h 55"/>
                    <a:gd name="T58" fmla="*/ 4146954 w 157"/>
                    <a:gd name="T59" fmla="*/ 5398597 h 55"/>
                    <a:gd name="T60" fmla="*/ 6911591 w 157"/>
                    <a:gd name="T61" fmla="*/ 5398597 h 55"/>
                    <a:gd name="T62" fmla="*/ 8017340 w 157"/>
                    <a:gd name="T63" fmla="*/ 7018020 h 55"/>
                    <a:gd name="T64" fmla="*/ 10505408 w 157"/>
                    <a:gd name="T65" fmla="*/ 8367799 h 55"/>
                    <a:gd name="T66" fmla="*/ 15482068 w 157"/>
                    <a:gd name="T67" fmla="*/ 5938405 h 55"/>
                    <a:gd name="T68" fmla="*/ 14928931 w 157"/>
                    <a:gd name="T69" fmla="*/ 2429395 h 55"/>
                    <a:gd name="T70" fmla="*/ 11887726 w 157"/>
                    <a:gd name="T71" fmla="*/ 4318981 h 55"/>
                    <a:gd name="T72" fmla="*/ 14928931 w 157"/>
                    <a:gd name="T73" fmla="*/ 1889587 h 55"/>
                    <a:gd name="T74" fmla="*/ 18799317 w 157"/>
                    <a:gd name="T75" fmla="*/ 0 h 55"/>
                    <a:gd name="T76" fmla="*/ 29028681 w 157"/>
                    <a:gd name="T77" fmla="*/ 1349779 h 55"/>
                    <a:gd name="T78" fmla="*/ 31793318 w 157"/>
                    <a:gd name="T79" fmla="*/ 2429395 h 55"/>
                    <a:gd name="T80" fmla="*/ 33451679 w 157"/>
                    <a:gd name="T81" fmla="*/ 4318981 h 55"/>
                    <a:gd name="T82" fmla="*/ 35387134 w 157"/>
                    <a:gd name="T83" fmla="*/ 2429395 h 55"/>
                    <a:gd name="T84" fmla="*/ 34557954 w 157"/>
                    <a:gd name="T85" fmla="*/ 6208568 h 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7" h="55">
                      <a:moveTo>
                        <a:pt x="157" y="27"/>
                      </a:moveTo>
                      <a:lnTo>
                        <a:pt x="157" y="27"/>
                      </a:lnTo>
                      <a:lnTo>
                        <a:pt x="154" y="34"/>
                      </a:lnTo>
                      <a:lnTo>
                        <a:pt x="150" y="40"/>
                      </a:lnTo>
                      <a:lnTo>
                        <a:pt x="144" y="47"/>
                      </a:lnTo>
                      <a:lnTo>
                        <a:pt x="136" y="54"/>
                      </a:lnTo>
                      <a:lnTo>
                        <a:pt x="135" y="51"/>
                      </a:lnTo>
                      <a:lnTo>
                        <a:pt x="132" y="49"/>
                      </a:lnTo>
                      <a:lnTo>
                        <a:pt x="129" y="49"/>
                      </a:lnTo>
                      <a:lnTo>
                        <a:pt x="125" y="49"/>
                      </a:lnTo>
                      <a:lnTo>
                        <a:pt x="121" y="51"/>
                      </a:lnTo>
                      <a:lnTo>
                        <a:pt x="117" y="51"/>
                      </a:lnTo>
                      <a:lnTo>
                        <a:pt x="112" y="49"/>
                      </a:lnTo>
                      <a:lnTo>
                        <a:pt x="108" y="47"/>
                      </a:lnTo>
                      <a:lnTo>
                        <a:pt x="112" y="45"/>
                      </a:lnTo>
                      <a:lnTo>
                        <a:pt x="117" y="44"/>
                      </a:lnTo>
                      <a:lnTo>
                        <a:pt x="123" y="41"/>
                      </a:lnTo>
                      <a:lnTo>
                        <a:pt x="128" y="40"/>
                      </a:lnTo>
                      <a:lnTo>
                        <a:pt x="130" y="38"/>
                      </a:lnTo>
                      <a:lnTo>
                        <a:pt x="135" y="40"/>
                      </a:lnTo>
                      <a:lnTo>
                        <a:pt x="140" y="41"/>
                      </a:lnTo>
                      <a:lnTo>
                        <a:pt x="141" y="33"/>
                      </a:lnTo>
                      <a:lnTo>
                        <a:pt x="130" y="31"/>
                      </a:lnTo>
                      <a:lnTo>
                        <a:pt x="126" y="31"/>
                      </a:lnTo>
                      <a:lnTo>
                        <a:pt x="121" y="34"/>
                      </a:lnTo>
                      <a:lnTo>
                        <a:pt x="115" y="36"/>
                      </a:lnTo>
                      <a:lnTo>
                        <a:pt x="110" y="36"/>
                      </a:lnTo>
                      <a:lnTo>
                        <a:pt x="97" y="37"/>
                      </a:lnTo>
                      <a:lnTo>
                        <a:pt x="103" y="23"/>
                      </a:lnTo>
                      <a:lnTo>
                        <a:pt x="125" y="29"/>
                      </a:lnTo>
                      <a:lnTo>
                        <a:pt x="122" y="23"/>
                      </a:lnTo>
                      <a:lnTo>
                        <a:pt x="119" y="22"/>
                      </a:lnTo>
                      <a:lnTo>
                        <a:pt x="114" y="20"/>
                      </a:lnTo>
                      <a:lnTo>
                        <a:pt x="107" y="18"/>
                      </a:lnTo>
                      <a:lnTo>
                        <a:pt x="100" y="16"/>
                      </a:lnTo>
                      <a:lnTo>
                        <a:pt x="97" y="18"/>
                      </a:lnTo>
                      <a:lnTo>
                        <a:pt x="93" y="20"/>
                      </a:lnTo>
                      <a:lnTo>
                        <a:pt x="92" y="20"/>
                      </a:lnTo>
                      <a:lnTo>
                        <a:pt x="87" y="20"/>
                      </a:lnTo>
                      <a:lnTo>
                        <a:pt x="81" y="18"/>
                      </a:lnTo>
                      <a:lnTo>
                        <a:pt x="83" y="26"/>
                      </a:lnTo>
                      <a:lnTo>
                        <a:pt x="83" y="27"/>
                      </a:lnTo>
                      <a:lnTo>
                        <a:pt x="82" y="30"/>
                      </a:lnTo>
                      <a:lnTo>
                        <a:pt x="81" y="30"/>
                      </a:lnTo>
                      <a:lnTo>
                        <a:pt x="76" y="30"/>
                      </a:lnTo>
                      <a:lnTo>
                        <a:pt x="65" y="30"/>
                      </a:lnTo>
                      <a:lnTo>
                        <a:pt x="53" y="44"/>
                      </a:lnTo>
                      <a:lnTo>
                        <a:pt x="54" y="47"/>
                      </a:lnTo>
                      <a:lnTo>
                        <a:pt x="57" y="49"/>
                      </a:lnTo>
                      <a:lnTo>
                        <a:pt x="57" y="51"/>
                      </a:lnTo>
                      <a:lnTo>
                        <a:pt x="57" y="52"/>
                      </a:lnTo>
                      <a:lnTo>
                        <a:pt x="56" y="54"/>
                      </a:lnTo>
                      <a:lnTo>
                        <a:pt x="54" y="55"/>
                      </a:lnTo>
                      <a:lnTo>
                        <a:pt x="51" y="52"/>
                      </a:lnTo>
                      <a:lnTo>
                        <a:pt x="47" y="51"/>
                      </a:lnTo>
                      <a:lnTo>
                        <a:pt x="45" y="49"/>
                      </a:lnTo>
                      <a:lnTo>
                        <a:pt x="39" y="52"/>
                      </a:lnTo>
                      <a:lnTo>
                        <a:pt x="38" y="52"/>
                      </a:lnTo>
                      <a:lnTo>
                        <a:pt x="35" y="51"/>
                      </a:lnTo>
                      <a:lnTo>
                        <a:pt x="28" y="48"/>
                      </a:lnTo>
                      <a:lnTo>
                        <a:pt x="21" y="45"/>
                      </a:lnTo>
                      <a:lnTo>
                        <a:pt x="14" y="45"/>
                      </a:lnTo>
                      <a:lnTo>
                        <a:pt x="6" y="45"/>
                      </a:lnTo>
                      <a:lnTo>
                        <a:pt x="3" y="45"/>
                      </a:lnTo>
                      <a:lnTo>
                        <a:pt x="2" y="44"/>
                      </a:lnTo>
                      <a:lnTo>
                        <a:pt x="0" y="41"/>
                      </a:lnTo>
                      <a:lnTo>
                        <a:pt x="0" y="37"/>
                      </a:lnTo>
                      <a:lnTo>
                        <a:pt x="17" y="37"/>
                      </a:lnTo>
                      <a:lnTo>
                        <a:pt x="15" y="20"/>
                      </a:lnTo>
                      <a:lnTo>
                        <a:pt x="18" y="20"/>
                      </a:lnTo>
                      <a:lnTo>
                        <a:pt x="22" y="19"/>
                      </a:lnTo>
                      <a:lnTo>
                        <a:pt x="25" y="20"/>
                      </a:lnTo>
                      <a:lnTo>
                        <a:pt x="28" y="25"/>
                      </a:lnTo>
                      <a:lnTo>
                        <a:pt x="29" y="26"/>
                      </a:lnTo>
                      <a:lnTo>
                        <a:pt x="32" y="27"/>
                      </a:lnTo>
                      <a:lnTo>
                        <a:pt x="38" y="31"/>
                      </a:lnTo>
                      <a:lnTo>
                        <a:pt x="50" y="27"/>
                      </a:lnTo>
                      <a:lnTo>
                        <a:pt x="54" y="25"/>
                      </a:lnTo>
                      <a:lnTo>
                        <a:pt x="56" y="22"/>
                      </a:lnTo>
                      <a:lnTo>
                        <a:pt x="57" y="19"/>
                      </a:lnTo>
                      <a:lnTo>
                        <a:pt x="57" y="16"/>
                      </a:lnTo>
                      <a:lnTo>
                        <a:pt x="54" y="9"/>
                      </a:lnTo>
                      <a:lnTo>
                        <a:pt x="43" y="16"/>
                      </a:lnTo>
                      <a:lnTo>
                        <a:pt x="42" y="12"/>
                      </a:lnTo>
                      <a:lnTo>
                        <a:pt x="54" y="7"/>
                      </a:lnTo>
                      <a:lnTo>
                        <a:pt x="68" y="0"/>
                      </a:lnTo>
                      <a:lnTo>
                        <a:pt x="96" y="4"/>
                      </a:lnTo>
                      <a:lnTo>
                        <a:pt x="105" y="5"/>
                      </a:lnTo>
                      <a:lnTo>
                        <a:pt x="114" y="8"/>
                      </a:lnTo>
                      <a:lnTo>
                        <a:pt x="115" y="9"/>
                      </a:lnTo>
                      <a:lnTo>
                        <a:pt x="117" y="11"/>
                      </a:lnTo>
                      <a:lnTo>
                        <a:pt x="121" y="16"/>
                      </a:lnTo>
                      <a:lnTo>
                        <a:pt x="126" y="8"/>
                      </a:lnTo>
                      <a:lnTo>
                        <a:pt x="128" y="9"/>
                      </a:lnTo>
                      <a:lnTo>
                        <a:pt x="125" y="23"/>
                      </a:lnTo>
                      <a:lnTo>
                        <a:pt x="157" y="29"/>
                      </a:lnTo>
                      <a:lnTo>
                        <a:pt x="157"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3" name="Freeform 908"/>
                <p:cNvSpPr>
                  <a:spLocks/>
                </p:cNvSpPr>
                <p:nvPr/>
              </p:nvSpPr>
              <p:spPr bwMode="auto">
                <a:xfrm>
                  <a:off x="1058847" y="2252724"/>
                  <a:ext cx="98425" cy="28575"/>
                </a:xfrm>
                <a:custGeom>
                  <a:avLst/>
                  <a:gdLst>
                    <a:gd name="T0" fmla="*/ 11080971 w 187"/>
                    <a:gd name="T1" fmla="*/ 2800350 h 54"/>
                    <a:gd name="T2" fmla="*/ 7756627 w 187"/>
                    <a:gd name="T3" fmla="*/ 3080279 h 54"/>
                    <a:gd name="T4" fmla="*/ 7202920 w 187"/>
                    <a:gd name="T5" fmla="*/ 6160558 h 54"/>
                    <a:gd name="T6" fmla="*/ 10249885 w 187"/>
                    <a:gd name="T7" fmla="*/ 8120592 h 54"/>
                    <a:gd name="T8" fmla="*/ 12743143 w 187"/>
                    <a:gd name="T9" fmla="*/ 8120592 h 54"/>
                    <a:gd name="T10" fmla="*/ 15236927 w 187"/>
                    <a:gd name="T11" fmla="*/ 6160558 h 54"/>
                    <a:gd name="T12" fmla="*/ 17175952 w 187"/>
                    <a:gd name="T13" fmla="*/ 7280275 h 54"/>
                    <a:gd name="T14" fmla="*/ 24101493 w 187"/>
                    <a:gd name="T15" fmla="*/ 7840662 h 54"/>
                    <a:gd name="T16" fmla="*/ 25209958 w 187"/>
                    <a:gd name="T17" fmla="*/ 7840662 h 54"/>
                    <a:gd name="T18" fmla="*/ 26041044 w 187"/>
                    <a:gd name="T19" fmla="*/ 7000346 h 54"/>
                    <a:gd name="T20" fmla="*/ 28811155 w 187"/>
                    <a:gd name="T21" fmla="*/ 4760383 h 54"/>
                    <a:gd name="T22" fmla="*/ 31858646 w 187"/>
                    <a:gd name="T23" fmla="*/ 1960033 h 54"/>
                    <a:gd name="T24" fmla="*/ 32135499 w 187"/>
                    <a:gd name="T25" fmla="*/ 1680104 h 54"/>
                    <a:gd name="T26" fmla="*/ 36014076 w 187"/>
                    <a:gd name="T27" fmla="*/ 840317 h 54"/>
                    <a:gd name="T28" fmla="*/ 41000592 w 187"/>
                    <a:gd name="T29" fmla="*/ 1120246 h 54"/>
                    <a:gd name="T30" fmla="*/ 41554824 w 187"/>
                    <a:gd name="T31" fmla="*/ 1680104 h 54"/>
                    <a:gd name="T32" fmla="*/ 42108531 w 187"/>
                    <a:gd name="T33" fmla="*/ 2239963 h 54"/>
                    <a:gd name="T34" fmla="*/ 42939617 w 187"/>
                    <a:gd name="T35" fmla="*/ 3640137 h 54"/>
                    <a:gd name="T36" fmla="*/ 44601789 w 187"/>
                    <a:gd name="T37" fmla="*/ 4199996 h 54"/>
                    <a:gd name="T38" fmla="*/ 47926133 w 187"/>
                    <a:gd name="T39" fmla="*/ 6160558 h 54"/>
                    <a:gd name="T40" fmla="*/ 47095047 w 187"/>
                    <a:gd name="T41" fmla="*/ 8680450 h 54"/>
                    <a:gd name="T42" fmla="*/ 51804709 w 187"/>
                    <a:gd name="T43" fmla="*/ 8120592 h 54"/>
                    <a:gd name="T44" fmla="*/ 49588305 w 187"/>
                    <a:gd name="T45" fmla="*/ 14280621 h 54"/>
                    <a:gd name="T46" fmla="*/ 44601789 w 187"/>
                    <a:gd name="T47" fmla="*/ 7280275 h 54"/>
                    <a:gd name="T48" fmla="*/ 41831678 w 187"/>
                    <a:gd name="T49" fmla="*/ 10080625 h 54"/>
                    <a:gd name="T50" fmla="*/ 41554824 w 187"/>
                    <a:gd name="T51" fmla="*/ 8960379 h 54"/>
                    <a:gd name="T52" fmla="*/ 41831678 w 187"/>
                    <a:gd name="T53" fmla="*/ 7280275 h 54"/>
                    <a:gd name="T54" fmla="*/ 43216996 w 187"/>
                    <a:gd name="T55" fmla="*/ 6720417 h 54"/>
                    <a:gd name="T56" fmla="*/ 34074524 w 187"/>
                    <a:gd name="T57" fmla="*/ 4199996 h 54"/>
                    <a:gd name="T58" fmla="*/ 31581267 w 187"/>
                    <a:gd name="T59" fmla="*/ 6720417 h 54"/>
                    <a:gd name="T60" fmla="*/ 27703216 w 187"/>
                    <a:gd name="T61" fmla="*/ 7280275 h 54"/>
                    <a:gd name="T62" fmla="*/ 27148984 w 187"/>
                    <a:gd name="T63" fmla="*/ 8120592 h 54"/>
                    <a:gd name="T64" fmla="*/ 27703216 w 187"/>
                    <a:gd name="T65" fmla="*/ 10360554 h 54"/>
                    <a:gd name="T66" fmla="*/ 29088009 w 187"/>
                    <a:gd name="T67" fmla="*/ 13720762 h 54"/>
                    <a:gd name="T68" fmla="*/ 27148984 w 187"/>
                    <a:gd name="T69" fmla="*/ 15120937 h 54"/>
                    <a:gd name="T70" fmla="*/ 24655726 w 187"/>
                    <a:gd name="T71" fmla="*/ 13160904 h 54"/>
                    <a:gd name="T72" fmla="*/ 24101493 w 187"/>
                    <a:gd name="T73" fmla="*/ 12320588 h 54"/>
                    <a:gd name="T74" fmla="*/ 24101493 w 187"/>
                    <a:gd name="T75" fmla="*/ 12040658 h 54"/>
                    <a:gd name="T76" fmla="*/ 23270407 w 187"/>
                    <a:gd name="T77" fmla="*/ 10080625 h 54"/>
                    <a:gd name="T78" fmla="*/ 21054529 w 187"/>
                    <a:gd name="T79" fmla="*/ 9800696 h 54"/>
                    <a:gd name="T80" fmla="*/ 21054529 w 187"/>
                    <a:gd name="T81" fmla="*/ 10920942 h 54"/>
                    <a:gd name="T82" fmla="*/ 21054529 w 187"/>
                    <a:gd name="T83" fmla="*/ 12880975 h 54"/>
                    <a:gd name="T84" fmla="*/ 19946063 w 187"/>
                    <a:gd name="T85" fmla="*/ 13720762 h 54"/>
                    <a:gd name="T86" fmla="*/ 18838124 w 187"/>
                    <a:gd name="T87" fmla="*/ 10360554 h 54"/>
                    <a:gd name="T88" fmla="*/ 18007038 w 187"/>
                    <a:gd name="T89" fmla="*/ 10080625 h 54"/>
                    <a:gd name="T90" fmla="*/ 14682694 w 187"/>
                    <a:gd name="T91" fmla="*/ 10360554 h 54"/>
                    <a:gd name="T92" fmla="*/ 11635203 w 187"/>
                    <a:gd name="T93" fmla="*/ 10360554 h 54"/>
                    <a:gd name="T94" fmla="*/ 10249885 w 187"/>
                    <a:gd name="T95" fmla="*/ 10080625 h 54"/>
                    <a:gd name="T96" fmla="*/ 6925541 w 187"/>
                    <a:gd name="T97" fmla="*/ 7840662 h 54"/>
                    <a:gd name="T98" fmla="*/ 5263369 w 187"/>
                    <a:gd name="T99" fmla="*/ 7000346 h 54"/>
                    <a:gd name="T100" fmla="*/ 3324344 w 187"/>
                    <a:gd name="T101" fmla="*/ 6720417 h 54"/>
                    <a:gd name="T102" fmla="*/ 276853 w 187"/>
                    <a:gd name="T103" fmla="*/ 5880629 h 54"/>
                    <a:gd name="T104" fmla="*/ 0 w 187"/>
                    <a:gd name="T105" fmla="*/ 4199996 h 54"/>
                    <a:gd name="T106" fmla="*/ 1107939 w 187"/>
                    <a:gd name="T107" fmla="*/ 3640137 h 54"/>
                    <a:gd name="T108" fmla="*/ 4709663 w 187"/>
                    <a:gd name="T109" fmla="*/ 2239963 h 54"/>
                    <a:gd name="T110" fmla="*/ 9696178 w 187"/>
                    <a:gd name="T111" fmla="*/ 0 h 54"/>
                    <a:gd name="T112" fmla="*/ 10804118 w 187"/>
                    <a:gd name="T113" fmla="*/ 279929 h 54"/>
                    <a:gd name="T114" fmla="*/ 11635203 w 187"/>
                    <a:gd name="T115" fmla="*/ 1680104 h 54"/>
                    <a:gd name="T116" fmla="*/ 11080971 w 187"/>
                    <a:gd name="T117" fmla="*/ 2800350 h 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7" h="54">
                      <a:moveTo>
                        <a:pt x="40" y="10"/>
                      </a:moveTo>
                      <a:lnTo>
                        <a:pt x="40" y="10"/>
                      </a:lnTo>
                      <a:lnTo>
                        <a:pt x="28" y="11"/>
                      </a:lnTo>
                      <a:lnTo>
                        <a:pt x="26" y="22"/>
                      </a:lnTo>
                      <a:lnTo>
                        <a:pt x="35" y="28"/>
                      </a:lnTo>
                      <a:lnTo>
                        <a:pt x="37" y="29"/>
                      </a:lnTo>
                      <a:lnTo>
                        <a:pt x="42" y="29"/>
                      </a:lnTo>
                      <a:lnTo>
                        <a:pt x="46" y="29"/>
                      </a:lnTo>
                      <a:lnTo>
                        <a:pt x="48" y="28"/>
                      </a:lnTo>
                      <a:lnTo>
                        <a:pt x="55" y="22"/>
                      </a:lnTo>
                      <a:lnTo>
                        <a:pt x="62" y="26"/>
                      </a:lnTo>
                      <a:lnTo>
                        <a:pt x="71" y="28"/>
                      </a:lnTo>
                      <a:lnTo>
                        <a:pt x="87" y="28"/>
                      </a:lnTo>
                      <a:lnTo>
                        <a:pt x="91" y="28"/>
                      </a:lnTo>
                      <a:lnTo>
                        <a:pt x="94" y="25"/>
                      </a:lnTo>
                      <a:lnTo>
                        <a:pt x="98" y="19"/>
                      </a:lnTo>
                      <a:lnTo>
                        <a:pt x="104" y="17"/>
                      </a:lnTo>
                      <a:lnTo>
                        <a:pt x="109" y="13"/>
                      </a:lnTo>
                      <a:lnTo>
                        <a:pt x="115" y="7"/>
                      </a:lnTo>
                      <a:lnTo>
                        <a:pt x="116" y="6"/>
                      </a:lnTo>
                      <a:lnTo>
                        <a:pt x="120" y="6"/>
                      </a:lnTo>
                      <a:lnTo>
                        <a:pt x="130" y="3"/>
                      </a:lnTo>
                      <a:lnTo>
                        <a:pt x="141" y="3"/>
                      </a:lnTo>
                      <a:lnTo>
                        <a:pt x="148" y="4"/>
                      </a:lnTo>
                      <a:lnTo>
                        <a:pt x="150" y="6"/>
                      </a:lnTo>
                      <a:lnTo>
                        <a:pt x="152" y="8"/>
                      </a:lnTo>
                      <a:lnTo>
                        <a:pt x="154" y="11"/>
                      </a:lnTo>
                      <a:lnTo>
                        <a:pt x="155" y="13"/>
                      </a:lnTo>
                      <a:lnTo>
                        <a:pt x="161" y="15"/>
                      </a:lnTo>
                      <a:lnTo>
                        <a:pt x="168" y="18"/>
                      </a:lnTo>
                      <a:lnTo>
                        <a:pt x="173" y="22"/>
                      </a:lnTo>
                      <a:lnTo>
                        <a:pt x="170" y="31"/>
                      </a:lnTo>
                      <a:lnTo>
                        <a:pt x="187" y="29"/>
                      </a:lnTo>
                      <a:lnTo>
                        <a:pt x="179" y="51"/>
                      </a:lnTo>
                      <a:lnTo>
                        <a:pt x="161" y="26"/>
                      </a:lnTo>
                      <a:lnTo>
                        <a:pt x="151" y="36"/>
                      </a:lnTo>
                      <a:lnTo>
                        <a:pt x="150" y="32"/>
                      </a:lnTo>
                      <a:lnTo>
                        <a:pt x="150" y="29"/>
                      </a:lnTo>
                      <a:lnTo>
                        <a:pt x="151" y="26"/>
                      </a:lnTo>
                      <a:lnTo>
                        <a:pt x="156" y="24"/>
                      </a:lnTo>
                      <a:lnTo>
                        <a:pt x="123" y="15"/>
                      </a:lnTo>
                      <a:lnTo>
                        <a:pt x="119" y="21"/>
                      </a:lnTo>
                      <a:lnTo>
                        <a:pt x="114" y="24"/>
                      </a:lnTo>
                      <a:lnTo>
                        <a:pt x="107" y="26"/>
                      </a:lnTo>
                      <a:lnTo>
                        <a:pt x="100" y="26"/>
                      </a:lnTo>
                      <a:lnTo>
                        <a:pt x="98" y="29"/>
                      </a:lnTo>
                      <a:lnTo>
                        <a:pt x="98" y="33"/>
                      </a:lnTo>
                      <a:lnTo>
                        <a:pt x="100" y="37"/>
                      </a:lnTo>
                      <a:lnTo>
                        <a:pt x="102" y="43"/>
                      </a:lnTo>
                      <a:lnTo>
                        <a:pt x="105" y="49"/>
                      </a:lnTo>
                      <a:lnTo>
                        <a:pt x="98" y="54"/>
                      </a:lnTo>
                      <a:lnTo>
                        <a:pt x="89" y="47"/>
                      </a:lnTo>
                      <a:lnTo>
                        <a:pt x="87" y="44"/>
                      </a:lnTo>
                      <a:lnTo>
                        <a:pt x="87" y="43"/>
                      </a:lnTo>
                      <a:lnTo>
                        <a:pt x="87" y="39"/>
                      </a:lnTo>
                      <a:lnTo>
                        <a:pt x="84" y="36"/>
                      </a:lnTo>
                      <a:lnTo>
                        <a:pt x="80" y="35"/>
                      </a:lnTo>
                      <a:lnTo>
                        <a:pt x="76" y="35"/>
                      </a:lnTo>
                      <a:lnTo>
                        <a:pt x="76" y="39"/>
                      </a:lnTo>
                      <a:lnTo>
                        <a:pt x="76" y="42"/>
                      </a:lnTo>
                      <a:lnTo>
                        <a:pt x="76" y="46"/>
                      </a:lnTo>
                      <a:lnTo>
                        <a:pt x="75" y="47"/>
                      </a:lnTo>
                      <a:lnTo>
                        <a:pt x="72" y="49"/>
                      </a:lnTo>
                      <a:lnTo>
                        <a:pt x="68" y="37"/>
                      </a:lnTo>
                      <a:lnTo>
                        <a:pt x="65" y="36"/>
                      </a:lnTo>
                      <a:lnTo>
                        <a:pt x="53" y="37"/>
                      </a:lnTo>
                      <a:lnTo>
                        <a:pt x="47" y="37"/>
                      </a:lnTo>
                      <a:lnTo>
                        <a:pt x="42" y="37"/>
                      </a:lnTo>
                      <a:lnTo>
                        <a:pt x="37" y="36"/>
                      </a:lnTo>
                      <a:lnTo>
                        <a:pt x="33" y="33"/>
                      </a:lnTo>
                      <a:lnTo>
                        <a:pt x="25" y="28"/>
                      </a:lnTo>
                      <a:lnTo>
                        <a:pt x="19" y="25"/>
                      </a:lnTo>
                      <a:lnTo>
                        <a:pt x="12" y="24"/>
                      </a:lnTo>
                      <a:lnTo>
                        <a:pt x="1" y="21"/>
                      </a:lnTo>
                      <a:lnTo>
                        <a:pt x="0" y="18"/>
                      </a:lnTo>
                      <a:lnTo>
                        <a:pt x="0" y="15"/>
                      </a:lnTo>
                      <a:lnTo>
                        <a:pt x="1" y="14"/>
                      </a:lnTo>
                      <a:lnTo>
                        <a:pt x="4" y="13"/>
                      </a:lnTo>
                      <a:lnTo>
                        <a:pt x="17" y="8"/>
                      </a:lnTo>
                      <a:lnTo>
                        <a:pt x="35" y="0"/>
                      </a:lnTo>
                      <a:lnTo>
                        <a:pt x="39" y="1"/>
                      </a:lnTo>
                      <a:lnTo>
                        <a:pt x="40" y="4"/>
                      </a:lnTo>
                      <a:lnTo>
                        <a:pt x="42" y="6"/>
                      </a:lnTo>
                      <a:lnTo>
                        <a:pt x="4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 name="Freeform 909"/>
                <p:cNvSpPr>
                  <a:spLocks/>
                </p:cNvSpPr>
                <p:nvPr/>
              </p:nvSpPr>
              <p:spPr bwMode="auto">
                <a:xfrm>
                  <a:off x="1066784" y="2059049"/>
                  <a:ext cx="57150" cy="23813"/>
                </a:xfrm>
                <a:custGeom>
                  <a:avLst/>
                  <a:gdLst>
                    <a:gd name="T0" fmla="*/ 23521458 w 108"/>
                    <a:gd name="T1" fmla="*/ 0 h 44"/>
                    <a:gd name="T2" fmla="*/ 24641704 w 108"/>
                    <a:gd name="T3" fmla="*/ 4393499 h 44"/>
                    <a:gd name="T4" fmla="*/ 25201563 w 108"/>
                    <a:gd name="T5" fmla="*/ 4979082 h 44"/>
                    <a:gd name="T6" fmla="*/ 28281842 w 108"/>
                    <a:gd name="T7" fmla="*/ 5272415 h 44"/>
                    <a:gd name="T8" fmla="*/ 27161596 w 108"/>
                    <a:gd name="T9" fmla="*/ 6150790 h 44"/>
                    <a:gd name="T10" fmla="*/ 26321808 w 108"/>
                    <a:gd name="T11" fmla="*/ 6444123 h 44"/>
                    <a:gd name="T12" fmla="*/ 26321808 w 108"/>
                    <a:gd name="T13" fmla="*/ 8786997 h 44"/>
                    <a:gd name="T14" fmla="*/ 28281842 w 108"/>
                    <a:gd name="T15" fmla="*/ 10837621 h 44"/>
                    <a:gd name="T16" fmla="*/ 30241875 w 108"/>
                    <a:gd name="T17" fmla="*/ 12887704 h 44"/>
                    <a:gd name="T18" fmla="*/ 27441525 w 108"/>
                    <a:gd name="T19" fmla="*/ 12887704 h 44"/>
                    <a:gd name="T20" fmla="*/ 25201563 w 108"/>
                    <a:gd name="T21" fmla="*/ 10837621 h 44"/>
                    <a:gd name="T22" fmla="*/ 23521458 w 108"/>
                    <a:gd name="T23" fmla="*/ 9665913 h 44"/>
                    <a:gd name="T24" fmla="*/ 22401213 w 108"/>
                    <a:gd name="T25" fmla="*/ 9665913 h 44"/>
                    <a:gd name="T26" fmla="*/ 21001567 w 108"/>
                    <a:gd name="T27" fmla="*/ 8201414 h 44"/>
                    <a:gd name="T28" fmla="*/ 20161250 w 108"/>
                    <a:gd name="T29" fmla="*/ 6444123 h 44"/>
                    <a:gd name="T30" fmla="*/ 19321463 w 108"/>
                    <a:gd name="T31" fmla="*/ 6444123 h 44"/>
                    <a:gd name="T32" fmla="*/ 19601392 w 108"/>
                    <a:gd name="T33" fmla="*/ 4979082 h 44"/>
                    <a:gd name="T34" fmla="*/ 16241183 w 108"/>
                    <a:gd name="T35" fmla="*/ 5565206 h 44"/>
                    <a:gd name="T36" fmla="*/ 16521112 w 108"/>
                    <a:gd name="T37" fmla="*/ 8201414 h 44"/>
                    <a:gd name="T38" fmla="*/ 12320588 w 108"/>
                    <a:gd name="T39" fmla="*/ 9665913 h 44"/>
                    <a:gd name="T40" fmla="*/ 8120592 w 108"/>
                    <a:gd name="T41" fmla="*/ 9665913 h 44"/>
                    <a:gd name="T42" fmla="*/ 8960379 w 108"/>
                    <a:gd name="T43" fmla="*/ 5565206 h 44"/>
                    <a:gd name="T44" fmla="*/ 7840662 w 108"/>
                    <a:gd name="T45" fmla="*/ 5272415 h 44"/>
                    <a:gd name="T46" fmla="*/ 5040313 w 108"/>
                    <a:gd name="T47" fmla="*/ 6444123 h 44"/>
                    <a:gd name="T48" fmla="*/ 3920067 w 108"/>
                    <a:gd name="T49" fmla="*/ 7322498 h 44"/>
                    <a:gd name="T50" fmla="*/ 2800350 w 108"/>
                    <a:gd name="T51" fmla="*/ 6444123 h 44"/>
                    <a:gd name="T52" fmla="*/ 1960033 w 108"/>
                    <a:gd name="T53" fmla="*/ 5272415 h 44"/>
                    <a:gd name="T54" fmla="*/ 0 w 108"/>
                    <a:gd name="T55" fmla="*/ 2928999 h 44"/>
                    <a:gd name="T56" fmla="*/ 840317 w 108"/>
                    <a:gd name="T57" fmla="*/ 2928999 h 44"/>
                    <a:gd name="T58" fmla="*/ 3360208 w 108"/>
                    <a:gd name="T59" fmla="*/ 3514582 h 44"/>
                    <a:gd name="T60" fmla="*/ 5320242 w 108"/>
                    <a:gd name="T61" fmla="*/ 4393499 h 44"/>
                    <a:gd name="T62" fmla="*/ 6160558 w 108"/>
                    <a:gd name="T63" fmla="*/ 4393499 h 44"/>
                    <a:gd name="T64" fmla="*/ 9520767 w 108"/>
                    <a:gd name="T65" fmla="*/ 4393499 h 44"/>
                    <a:gd name="T66" fmla="*/ 12880975 w 108"/>
                    <a:gd name="T67" fmla="*/ 4979082 h 44"/>
                    <a:gd name="T68" fmla="*/ 14000692 w 108"/>
                    <a:gd name="T69" fmla="*/ 8201414 h 44"/>
                    <a:gd name="T70" fmla="*/ 15120937 w 108"/>
                    <a:gd name="T71" fmla="*/ 6444123 h 44"/>
                    <a:gd name="T72" fmla="*/ 16521112 w 108"/>
                    <a:gd name="T73" fmla="*/ 3221791 h 44"/>
                    <a:gd name="T74" fmla="*/ 16521112 w 108"/>
                    <a:gd name="T75" fmla="*/ 1464500 h 44"/>
                    <a:gd name="T76" fmla="*/ 23521458 w 108"/>
                    <a:gd name="T77" fmla="*/ 0 h 4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44">
                      <a:moveTo>
                        <a:pt x="84" y="0"/>
                      </a:moveTo>
                      <a:lnTo>
                        <a:pt x="84" y="0"/>
                      </a:lnTo>
                      <a:lnTo>
                        <a:pt x="87" y="8"/>
                      </a:lnTo>
                      <a:lnTo>
                        <a:pt x="88" y="15"/>
                      </a:lnTo>
                      <a:lnTo>
                        <a:pt x="90" y="17"/>
                      </a:lnTo>
                      <a:lnTo>
                        <a:pt x="93" y="17"/>
                      </a:lnTo>
                      <a:lnTo>
                        <a:pt x="101" y="18"/>
                      </a:lnTo>
                      <a:lnTo>
                        <a:pt x="97" y="21"/>
                      </a:lnTo>
                      <a:lnTo>
                        <a:pt x="94" y="22"/>
                      </a:lnTo>
                      <a:lnTo>
                        <a:pt x="94" y="26"/>
                      </a:lnTo>
                      <a:lnTo>
                        <a:pt x="94" y="30"/>
                      </a:lnTo>
                      <a:lnTo>
                        <a:pt x="101" y="37"/>
                      </a:lnTo>
                      <a:lnTo>
                        <a:pt x="108" y="44"/>
                      </a:lnTo>
                      <a:lnTo>
                        <a:pt x="101" y="44"/>
                      </a:lnTo>
                      <a:lnTo>
                        <a:pt x="98" y="44"/>
                      </a:lnTo>
                      <a:lnTo>
                        <a:pt x="90" y="37"/>
                      </a:lnTo>
                      <a:lnTo>
                        <a:pt x="87" y="33"/>
                      </a:lnTo>
                      <a:lnTo>
                        <a:pt x="84" y="33"/>
                      </a:lnTo>
                      <a:lnTo>
                        <a:pt x="80" y="33"/>
                      </a:lnTo>
                      <a:lnTo>
                        <a:pt x="77" y="32"/>
                      </a:lnTo>
                      <a:lnTo>
                        <a:pt x="75" y="28"/>
                      </a:lnTo>
                      <a:lnTo>
                        <a:pt x="73" y="23"/>
                      </a:lnTo>
                      <a:lnTo>
                        <a:pt x="72" y="22"/>
                      </a:lnTo>
                      <a:lnTo>
                        <a:pt x="69" y="22"/>
                      </a:lnTo>
                      <a:lnTo>
                        <a:pt x="70" y="17"/>
                      </a:lnTo>
                      <a:lnTo>
                        <a:pt x="58" y="19"/>
                      </a:lnTo>
                      <a:lnTo>
                        <a:pt x="59" y="28"/>
                      </a:lnTo>
                      <a:lnTo>
                        <a:pt x="51" y="32"/>
                      </a:lnTo>
                      <a:lnTo>
                        <a:pt x="44" y="33"/>
                      </a:lnTo>
                      <a:lnTo>
                        <a:pt x="36" y="33"/>
                      </a:lnTo>
                      <a:lnTo>
                        <a:pt x="29" y="33"/>
                      </a:lnTo>
                      <a:lnTo>
                        <a:pt x="32" y="19"/>
                      </a:lnTo>
                      <a:lnTo>
                        <a:pt x="28" y="18"/>
                      </a:lnTo>
                      <a:lnTo>
                        <a:pt x="23" y="18"/>
                      </a:lnTo>
                      <a:lnTo>
                        <a:pt x="18" y="22"/>
                      </a:lnTo>
                      <a:lnTo>
                        <a:pt x="14" y="25"/>
                      </a:lnTo>
                      <a:lnTo>
                        <a:pt x="11" y="25"/>
                      </a:lnTo>
                      <a:lnTo>
                        <a:pt x="10" y="22"/>
                      </a:lnTo>
                      <a:lnTo>
                        <a:pt x="7" y="18"/>
                      </a:lnTo>
                      <a:lnTo>
                        <a:pt x="4" y="14"/>
                      </a:lnTo>
                      <a:lnTo>
                        <a:pt x="0" y="10"/>
                      </a:lnTo>
                      <a:lnTo>
                        <a:pt x="3" y="10"/>
                      </a:lnTo>
                      <a:lnTo>
                        <a:pt x="5" y="10"/>
                      </a:lnTo>
                      <a:lnTo>
                        <a:pt x="12" y="12"/>
                      </a:lnTo>
                      <a:lnTo>
                        <a:pt x="18" y="14"/>
                      </a:lnTo>
                      <a:lnTo>
                        <a:pt x="19" y="15"/>
                      </a:lnTo>
                      <a:lnTo>
                        <a:pt x="22" y="15"/>
                      </a:lnTo>
                      <a:lnTo>
                        <a:pt x="29" y="14"/>
                      </a:lnTo>
                      <a:lnTo>
                        <a:pt x="34" y="15"/>
                      </a:lnTo>
                      <a:lnTo>
                        <a:pt x="40" y="17"/>
                      </a:lnTo>
                      <a:lnTo>
                        <a:pt x="46" y="17"/>
                      </a:lnTo>
                      <a:lnTo>
                        <a:pt x="50" y="28"/>
                      </a:lnTo>
                      <a:lnTo>
                        <a:pt x="54" y="22"/>
                      </a:lnTo>
                      <a:lnTo>
                        <a:pt x="57" y="17"/>
                      </a:lnTo>
                      <a:lnTo>
                        <a:pt x="59" y="11"/>
                      </a:lnTo>
                      <a:lnTo>
                        <a:pt x="59" y="5"/>
                      </a:lnTo>
                      <a:lnTo>
                        <a:pt x="8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 name="Freeform 910"/>
                <p:cNvSpPr>
                  <a:spLocks/>
                </p:cNvSpPr>
                <p:nvPr/>
              </p:nvSpPr>
              <p:spPr bwMode="auto">
                <a:xfrm>
                  <a:off x="1036622" y="1995549"/>
                  <a:ext cx="55563" cy="26988"/>
                </a:xfrm>
                <a:custGeom>
                  <a:avLst/>
                  <a:gdLst>
                    <a:gd name="T0" fmla="*/ 13752102 w 107"/>
                    <a:gd name="T1" fmla="*/ 538722 h 52"/>
                    <a:gd name="T2" fmla="*/ 13752102 w 107"/>
                    <a:gd name="T3" fmla="*/ 538722 h 52"/>
                    <a:gd name="T4" fmla="*/ 17257764 w 107"/>
                    <a:gd name="T5" fmla="*/ 0 h 52"/>
                    <a:gd name="T6" fmla="*/ 19414855 w 107"/>
                    <a:gd name="T7" fmla="*/ 538722 h 52"/>
                    <a:gd name="T8" fmla="*/ 21571945 w 107"/>
                    <a:gd name="T9" fmla="*/ 1616166 h 52"/>
                    <a:gd name="T10" fmla="*/ 23999062 w 107"/>
                    <a:gd name="T11" fmla="*/ 3232332 h 52"/>
                    <a:gd name="T12" fmla="*/ 23999062 w 107"/>
                    <a:gd name="T13" fmla="*/ 3232332 h 52"/>
                    <a:gd name="T14" fmla="*/ 25347114 w 107"/>
                    <a:gd name="T15" fmla="*/ 2693610 h 52"/>
                    <a:gd name="T16" fmla="*/ 26425659 w 107"/>
                    <a:gd name="T17" fmla="*/ 2424249 h 52"/>
                    <a:gd name="T18" fmla="*/ 28852775 w 107"/>
                    <a:gd name="T19" fmla="*/ 3501693 h 52"/>
                    <a:gd name="T20" fmla="*/ 28852775 w 107"/>
                    <a:gd name="T21" fmla="*/ 3501693 h 52"/>
                    <a:gd name="T22" fmla="*/ 28852775 w 107"/>
                    <a:gd name="T23" fmla="*/ 5656581 h 52"/>
                    <a:gd name="T24" fmla="*/ 28852775 w 107"/>
                    <a:gd name="T25" fmla="*/ 5656581 h 52"/>
                    <a:gd name="T26" fmla="*/ 27234698 w 107"/>
                    <a:gd name="T27" fmla="*/ 5656581 h 52"/>
                    <a:gd name="T28" fmla="*/ 25347114 w 107"/>
                    <a:gd name="T29" fmla="*/ 6195303 h 52"/>
                    <a:gd name="T30" fmla="*/ 23999062 w 107"/>
                    <a:gd name="T31" fmla="*/ 5656581 h 52"/>
                    <a:gd name="T32" fmla="*/ 23190023 w 107"/>
                    <a:gd name="T33" fmla="*/ 5387220 h 52"/>
                    <a:gd name="T34" fmla="*/ 22380984 w 107"/>
                    <a:gd name="T35" fmla="*/ 4579137 h 52"/>
                    <a:gd name="T36" fmla="*/ 22380984 w 107"/>
                    <a:gd name="T37" fmla="*/ 4579137 h 52"/>
                    <a:gd name="T38" fmla="*/ 21302439 w 107"/>
                    <a:gd name="T39" fmla="*/ 4309776 h 52"/>
                    <a:gd name="T40" fmla="*/ 19684361 w 107"/>
                    <a:gd name="T41" fmla="*/ 4309776 h 52"/>
                    <a:gd name="T42" fmla="*/ 16179219 w 107"/>
                    <a:gd name="T43" fmla="*/ 3771054 h 52"/>
                    <a:gd name="T44" fmla="*/ 16179219 w 107"/>
                    <a:gd name="T45" fmla="*/ 3771054 h 52"/>
                    <a:gd name="T46" fmla="*/ 18336309 w 107"/>
                    <a:gd name="T47" fmla="*/ 6464664 h 52"/>
                    <a:gd name="T48" fmla="*/ 18336309 w 107"/>
                    <a:gd name="T49" fmla="*/ 6464664 h 52"/>
                    <a:gd name="T50" fmla="*/ 9707427 w 107"/>
                    <a:gd name="T51" fmla="*/ 12390606 h 52"/>
                    <a:gd name="T52" fmla="*/ 9707427 w 107"/>
                    <a:gd name="T53" fmla="*/ 12390606 h 52"/>
                    <a:gd name="T54" fmla="*/ 7819843 w 107"/>
                    <a:gd name="T55" fmla="*/ 13468050 h 52"/>
                    <a:gd name="T56" fmla="*/ 5662752 w 107"/>
                    <a:gd name="T57" fmla="*/ 14006772 h 52"/>
                    <a:gd name="T58" fmla="*/ 3775168 w 107"/>
                    <a:gd name="T59" fmla="*/ 14006772 h 52"/>
                    <a:gd name="T60" fmla="*/ 1618078 w 107"/>
                    <a:gd name="T61" fmla="*/ 13198689 h 52"/>
                    <a:gd name="T62" fmla="*/ 1618078 w 107"/>
                    <a:gd name="T63" fmla="*/ 13198689 h 52"/>
                    <a:gd name="T64" fmla="*/ 809039 w 107"/>
                    <a:gd name="T65" fmla="*/ 12929328 h 52"/>
                    <a:gd name="T66" fmla="*/ 0 w 107"/>
                    <a:gd name="T67" fmla="*/ 12121245 h 52"/>
                    <a:gd name="T68" fmla="*/ 0 w 107"/>
                    <a:gd name="T69" fmla="*/ 11313162 h 52"/>
                    <a:gd name="T70" fmla="*/ 809039 w 107"/>
                    <a:gd name="T71" fmla="*/ 10505079 h 52"/>
                    <a:gd name="T72" fmla="*/ 809039 w 107"/>
                    <a:gd name="T73" fmla="*/ 10505079 h 52"/>
                    <a:gd name="T74" fmla="*/ 3775168 w 107"/>
                    <a:gd name="T75" fmla="*/ 12121245 h 52"/>
                    <a:gd name="T76" fmla="*/ 3775168 w 107"/>
                    <a:gd name="T77" fmla="*/ 12121245 h 52"/>
                    <a:gd name="T78" fmla="*/ 4584207 w 107"/>
                    <a:gd name="T79" fmla="*/ 10505079 h 52"/>
                    <a:gd name="T80" fmla="*/ 5123220 w 107"/>
                    <a:gd name="T81" fmla="*/ 9158274 h 52"/>
                    <a:gd name="T82" fmla="*/ 6471791 w 107"/>
                    <a:gd name="T83" fmla="*/ 8350191 h 52"/>
                    <a:gd name="T84" fmla="*/ 7819843 w 107"/>
                    <a:gd name="T85" fmla="*/ 8080830 h 52"/>
                    <a:gd name="T86" fmla="*/ 10516466 w 107"/>
                    <a:gd name="T87" fmla="*/ 7272747 h 52"/>
                    <a:gd name="T88" fmla="*/ 13752102 w 107"/>
                    <a:gd name="T89" fmla="*/ 7272747 h 52"/>
                    <a:gd name="T90" fmla="*/ 13752102 w 107"/>
                    <a:gd name="T91" fmla="*/ 7272747 h 52"/>
                    <a:gd name="T92" fmla="*/ 14561141 w 107"/>
                    <a:gd name="T93" fmla="*/ 5656581 h 52"/>
                    <a:gd name="T94" fmla="*/ 14830647 w 107"/>
                    <a:gd name="T95" fmla="*/ 3771054 h 52"/>
                    <a:gd name="T96" fmla="*/ 14830647 w 107"/>
                    <a:gd name="T97" fmla="*/ 2424249 h 52"/>
                    <a:gd name="T98" fmla="*/ 13752102 w 107"/>
                    <a:gd name="T99" fmla="*/ 538722 h 52"/>
                    <a:gd name="T100" fmla="*/ 13752102 w 107"/>
                    <a:gd name="T101" fmla="*/ 538722 h 5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52">
                      <a:moveTo>
                        <a:pt x="51" y="2"/>
                      </a:moveTo>
                      <a:lnTo>
                        <a:pt x="51" y="2"/>
                      </a:lnTo>
                      <a:lnTo>
                        <a:pt x="64" y="0"/>
                      </a:lnTo>
                      <a:lnTo>
                        <a:pt x="72" y="2"/>
                      </a:lnTo>
                      <a:lnTo>
                        <a:pt x="80" y="6"/>
                      </a:lnTo>
                      <a:lnTo>
                        <a:pt x="89" y="12"/>
                      </a:lnTo>
                      <a:lnTo>
                        <a:pt x="94" y="10"/>
                      </a:lnTo>
                      <a:lnTo>
                        <a:pt x="98" y="9"/>
                      </a:lnTo>
                      <a:lnTo>
                        <a:pt x="107" y="13"/>
                      </a:lnTo>
                      <a:lnTo>
                        <a:pt x="107" y="21"/>
                      </a:lnTo>
                      <a:lnTo>
                        <a:pt x="101" y="21"/>
                      </a:lnTo>
                      <a:lnTo>
                        <a:pt x="94" y="23"/>
                      </a:lnTo>
                      <a:lnTo>
                        <a:pt x="89" y="21"/>
                      </a:lnTo>
                      <a:lnTo>
                        <a:pt x="86" y="20"/>
                      </a:lnTo>
                      <a:lnTo>
                        <a:pt x="83" y="17"/>
                      </a:lnTo>
                      <a:lnTo>
                        <a:pt x="79" y="16"/>
                      </a:lnTo>
                      <a:lnTo>
                        <a:pt x="73" y="16"/>
                      </a:lnTo>
                      <a:lnTo>
                        <a:pt x="60" y="14"/>
                      </a:lnTo>
                      <a:lnTo>
                        <a:pt x="68" y="24"/>
                      </a:lnTo>
                      <a:lnTo>
                        <a:pt x="36" y="46"/>
                      </a:lnTo>
                      <a:lnTo>
                        <a:pt x="29" y="50"/>
                      </a:lnTo>
                      <a:lnTo>
                        <a:pt x="21" y="52"/>
                      </a:lnTo>
                      <a:lnTo>
                        <a:pt x="14" y="52"/>
                      </a:lnTo>
                      <a:lnTo>
                        <a:pt x="6" y="49"/>
                      </a:lnTo>
                      <a:lnTo>
                        <a:pt x="3" y="48"/>
                      </a:lnTo>
                      <a:lnTo>
                        <a:pt x="0" y="45"/>
                      </a:lnTo>
                      <a:lnTo>
                        <a:pt x="0" y="42"/>
                      </a:lnTo>
                      <a:lnTo>
                        <a:pt x="3" y="39"/>
                      </a:lnTo>
                      <a:lnTo>
                        <a:pt x="14" y="45"/>
                      </a:lnTo>
                      <a:lnTo>
                        <a:pt x="17" y="39"/>
                      </a:lnTo>
                      <a:lnTo>
                        <a:pt x="19" y="34"/>
                      </a:lnTo>
                      <a:lnTo>
                        <a:pt x="24" y="31"/>
                      </a:lnTo>
                      <a:lnTo>
                        <a:pt x="29" y="30"/>
                      </a:lnTo>
                      <a:lnTo>
                        <a:pt x="39" y="27"/>
                      </a:lnTo>
                      <a:lnTo>
                        <a:pt x="51" y="27"/>
                      </a:lnTo>
                      <a:lnTo>
                        <a:pt x="54" y="21"/>
                      </a:lnTo>
                      <a:lnTo>
                        <a:pt x="55" y="14"/>
                      </a:lnTo>
                      <a:lnTo>
                        <a:pt x="55" y="9"/>
                      </a:lnTo>
                      <a:lnTo>
                        <a:pt x="5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6" name="Freeform 911"/>
                <p:cNvSpPr>
                  <a:spLocks/>
                </p:cNvSpPr>
                <p:nvPr/>
              </p:nvSpPr>
              <p:spPr bwMode="auto">
                <a:xfrm>
                  <a:off x="1162034" y="2249549"/>
                  <a:ext cx="66675" cy="20638"/>
                </a:xfrm>
                <a:custGeom>
                  <a:avLst/>
                  <a:gdLst>
                    <a:gd name="T0" fmla="*/ 35004375 w 127"/>
                    <a:gd name="T1" fmla="*/ 5604303 h 38"/>
                    <a:gd name="T2" fmla="*/ 35004375 w 127"/>
                    <a:gd name="T3" fmla="*/ 5604303 h 38"/>
                    <a:gd name="T4" fmla="*/ 25081875 w 127"/>
                    <a:gd name="T5" fmla="*/ 6783928 h 38"/>
                    <a:gd name="T6" fmla="*/ 25081875 w 127"/>
                    <a:gd name="T7" fmla="*/ 6783928 h 38"/>
                    <a:gd name="T8" fmla="*/ 22601250 w 127"/>
                    <a:gd name="T9" fmla="*/ 7964096 h 38"/>
                    <a:gd name="T10" fmla="*/ 22601250 w 127"/>
                    <a:gd name="T11" fmla="*/ 7964096 h 38"/>
                    <a:gd name="T12" fmla="*/ 18742500 w 127"/>
                    <a:gd name="T13" fmla="*/ 9143720 h 38"/>
                    <a:gd name="T14" fmla="*/ 18742500 w 127"/>
                    <a:gd name="T15" fmla="*/ 9143720 h 38"/>
                    <a:gd name="T16" fmla="*/ 14883750 w 127"/>
                    <a:gd name="T17" fmla="*/ 11208606 h 38"/>
                    <a:gd name="T18" fmla="*/ 14883750 w 127"/>
                    <a:gd name="T19" fmla="*/ 11208606 h 38"/>
                    <a:gd name="T20" fmla="*/ 12127500 w 127"/>
                    <a:gd name="T21" fmla="*/ 9143720 h 38"/>
                    <a:gd name="T22" fmla="*/ 12127500 w 127"/>
                    <a:gd name="T23" fmla="*/ 9143720 h 38"/>
                    <a:gd name="T24" fmla="*/ 8820000 w 127"/>
                    <a:gd name="T25" fmla="*/ 10618794 h 38"/>
                    <a:gd name="T26" fmla="*/ 8820000 w 127"/>
                    <a:gd name="T27" fmla="*/ 10618794 h 38"/>
                    <a:gd name="T28" fmla="*/ 8820000 w 127"/>
                    <a:gd name="T29" fmla="*/ 9143720 h 38"/>
                    <a:gd name="T30" fmla="*/ 8820000 w 127"/>
                    <a:gd name="T31" fmla="*/ 8848814 h 38"/>
                    <a:gd name="T32" fmla="*/ 9371250 w 127"/>
                    <a:gd name="T33" fmla="*/ 7964096 h 38"/>
                    <a:gd name="T34" fmla="*/ 10198125 w 127"/>
                    <a:gd name="T35" fmla="*/ 7669189 h 38"/>
                    <a:gd name="T36" fmla="*/ 10198125 w 127"/>
                    <a:gd name="T37" fmla="*/ 7669189 h 38"/>
                    <a:gd name="T38" fmla="*/ 11851875 w 127"/>
                    <a:gd name="T39" fmla="*/ 6783928 h 38"/>
                    <a:gd name="T40" fmla="*/ 12127500 w 127"/>
                    <a:gd name="T41" fmla="*/ 6489022 h 38"/>
                    <a:gd name="T42" fmla="*/ 11851875 w 127"/>
                    <a:gd name="T43" fmla="*/ 5604303 h 38"/>
                    <a:gd name="T44" fmla="*/ 11025000 w 127"/>
                    <a:gd name="T45" fmla="*/ 4424679 h 38"/>
                    <a:gd name="T46" fmla="*/ 11025000 w 127"/>
                    <a:gd name="T47" fmla="*/ 4424679 h 38"/>
                    <a:gd name="T48" fmla="*/ 0 w 127"/>
                    <a:gd name="T49" fmla="*/ 10618794 h 38"/>
                    <a:gd name="T50" fmla="*/ 0 w 127"/>
                    <a:gd name="T51" fmla="*/ 10618794 h 38"/>
                    <a:gd name="T52" fmla="*/ 275625 w 127"/>
                    <a:gd name="T53" fmla="*/ 4719585 h 38"/>
                    <a:gd name="T54" fmla="*/ 275625 w 127"/>
                    <a:gd name="T55" fmla="*/ 4719585 h 38"/>
                    <a:gd name="T56" fmla="*/ 6339375 w 127"/>
                    <a:gd name="T57" fmla="*/ 2654699 h 38"/>
                    <a:gd name="T58" fmla="*/ 6339375 w 127"/>
                    <a:gd name="T59" fmla="*/ 2654699 h 38"/>
                    <a:gd name="T60" fmla="*/ 6063750 w 127"/>
                    <a:gd name="T61" fmla="*/ 294906 h 38"/>
                    <a:gd name="T62" fmla="*/ 6063750 w 127"/>
                    <a:gd name="T63" fmla="*/ 294906 h 38"/>
                    <a:gd name="T64" fmla="*/ 6890625 w 127"/>
                    <a:gd name="T65" fmla="*/ 0 h 38"/>
                    <a:gd name="T66" fmla="*/ 7166250 w 127"/>
                    <a:gd name="T67" fmla="*/ 0 h 38"/>
                    <a:gd name="T68" fmla="*/ 7166250 w 127"/>
                    <a:gd name="T69" fmla="*/ 0 h 38"/>
                    <a:gd name="T70" fmla="*/ 11025000 w 127"/>
                    <a:gd name="T71" fmla="*/ 2359792 h 38"/>
                    <a:gd name="T72" fmla="*/ 11025000 w 127"/>
                    <a:gd name="T73" fmla="*/ 2359792 h 38"/>
                    <a:gd name="T74" fmla="*/ 12954375 w 127"/>
                    <a:gd name="T75" fmla="*/ 589812 h 38"/>
                    <a:gd name="T76" fmla="*/ 12954375 w 127"/>
                    <a:gd name="T77" fmla="*/ 589812 h 38"/>
                    <a:gd name="T78" fmla="*/ 13230000 w 127"/>
                    <a:gd name="T79" fmla="*/ 1769980 h 38"/>
                    <a:gd name="T80" fmla="*/ 13230000 w 127"/>
                    <a:gd name="T81" fmla="*/ 1769980 h 38"/>
                    <a:gd name="T82" fmla="*/ 15159375 w 127"/>
                    <a:gd name="T83" fmla="*/ 5899209 h 38"/>
                    <a:gd name="T84" fmla="*/ 15159375 w 127"/>
                    <a:gd name="T85" fmla="*/ 5899209 h 38"/>
                    <a:gd name="T86" fmla="*/ 15986250 w 127"/>
                    <a:gd name="T87" fmla="*/ 6783928 h 38"/>
                    <a:gd name="T88" fmla="*/ 17088750 w 127"/>
                    <a:gd name="T89" fmla="*/ 7669189 h 38"/>
                    <a:gd name="T90" fmla="*/ 18191250 w 127"/>
                    <a:gd name="T91" fmla="*/ 7669189 h 38"/>
                    <a:gd name="T92" fmla="*/ 19293750 w 127"/>
                    <a:gd name="T93" fmla="*/ 7079377 h 38"/>
                    <a:gd name="T94" fmla="*/ 19293750 w 127"/>
                    <a:gd name="T95" fmla="*/ 7079377 h 38"/>
                    <a:gd name="T96" fmla="*/ 20947500 w 127"/>
                    <a:gd name="T97" fmla="*/ 6489022 h 38"/>
                    <a:gd name="T98" fmla="*/ 22050000 w 127"/>
                    <a:gd name="T99" fmla="*/ 6489022 h 38"/>
                    <a:gd name="T100" fmla="*/ 24806250 w 127"/>
                    <a:gd name="T101" fmla="*/ 5604303 h 38"/>
                    <a:gd name="T102" fmla="*/ 24806250 w 127"/>
                    <a:gd name="T103" fmla="*/ 5604303 h 38"/>
                    <a:gd name="T104" fmla="*/ 29216250 w 127"/>
                    <a:gd name="T105" fmla="*/ 4424679 h 38"/>
                    <a:gd name="T106" fmla="*/ 29216250 w 127"/>
                    <a:gd name="T107" fmla="*/ 4424679 h 38"/>
                    <a:gd name="T108" fmla="*/ 30870000 w 127"/>
                    <a:gd name="T109" fmla="*/ 3834323 h 38"/>
                    <a:gd name="T110" fmla="*/ 32523750 w 127"/>
                    <a:gd name="T111" fmla="*/ 3834323 h 38"/>
                    <a:gd name="T112" fmla="*/ 33626250 w 127"/>
                    <a:gd name="T113" fmla="*/ 3834323 h 38"/>
                    <a:gd name="T114" fmla="*/ 35004375 w 127"/>
                    <a:gd name="T115" fmla="*/ 4719585 h 38"/>
                    <a:gd name="T116" fmla="*/ 35004375 w 127"/>
                    <a:gd name="T117" fmla="*/ 4719585 h 38"/>
                    <a:gd name="T118" fmla="*/ 35004375 w 127"/>
                    <a:gd name="T119" fmla="*/ 5604303 h 38"/>
                    <a:gd name="T120" fmla="*/ 35004375 w 127"/>
                    <a:gd name="T121" fmla="*/ 5604303 h 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7" h="38">
                      <a:moveTo>
                        <a:pt x="127" y="19"/>
                      </a:moveTo>
                      <a:lnTo>
                        <a:pt x="127" y="19"/>
                      </a:lnTo>
                      <a:lnTo>
                        <a:pt x="91" y="23"/>
                      </a:lnTo>
                      <a:lnTo>
                        <a:pt x="82" y="27"/>
                      </a:lnTo>
                      <a:lnTo>
                        <a:pt x="68" y="31"/>
                      </a:lnTo>
                      <a:lnTo>
                        <a:pt x="54" y="38"/>
                      </a:lnTo>
                      <a:lnTo>
                        <a:pt x="44" y="31"/>
                      </a:lnTo>
                      <a:lnTo>
                        <a:pt x="32" y="36"/>
                      </a:lnTo>
                      <a:lnTo>
                        <a:pt x="32" y="31"/>
                      </a:lnTo>
                      <a:lnTo>
                        <a:pt x="32" y="30"/>
                      </a:lnTo>
                      <a:lnTo>
                        <a:pt x="34" y="27"/>
                      </a:lnTo>
                      <a:lnTo>
                        <a:pt x="37" y="26"/>
                      </a:lnTo>
                      <a:lnTo>
                        <a:pt x="43" y="23"/>
                      </a:lnTo>
                      <a:lnTo>
                        <a:pt x="44" y="22"/>
                      </a:lnTo>
                      <a:lnTo>
                        <a:pt x="43" y="19"/>
                      </a:lnTo>
                      <a:lnTo>
                        <a:pt x="40" y="15"/>
                      </a:lnTo>
                      <a:lnTo>
                        <a:pt x="0" y="36"/>
                      </a:lnTo>
                      <a:lnTo>
                        <a:pt x="1" y="16"/>
                      </a:lnTo>
                      <a:lnTo>
                        <a:pt x="23" y="9"/>
                      </a:lnTo>
                      <a:lnTo>
                        <a:pt x="22" y="1"/>
                      </a:lnTo>
                      <a:lnTo>
                        <a:pt x="25" y="0"/>
                      </a:lnTo>
                      <a:lnTo>
                        <a:pt x="26" y="0"/>
                      </a:lnTo>
                      <a:lnTo>
                        <a:pt x="40" y="8"/>
                      </a:lnTo>
                      <a:lnTo>
                        <a:pt x="47" y="2"/>
                      </a:lnTo>
                      <a:lnTo>
                        <a:pt x="48" y="6"/>
                      </a:lnTo>
                      <a:lnTo>
                        <a:pt x="55" y="20"/>
                      </a:lnTo>
                      <a:lnTo>
                        <a:pt x="58" y="23"/>
                      </a:lnTo>
                      <a:lnTo>
                        <a:pt x="62" y="26"/>
                      </a:lnTo>
                      <a:lnTo>
                        <a:pt x="66" y="26"/>
                      </a:lnTo>
                      <a:lnTo>
                        <a:pt x="70" y="24"/>
                      </a:lnTo>
                      <a:lnTo>
                        <a:pt x="76" y="22"/>
                      </a:lnTo>
                      <a:lnTo>
                        <a:pt x="80" y="22"/>
                      </a:lnTo>
                      <a:lnTo>
                        <a:pt x="90" y="19"/>
                      </a:lnTo>
                      <a:lnTo>
                        <a:pt x="106" y="15"/>
                      </a:lnTo>
                      <a:lnTo>
                        <a:pt x="112" y="13"/>
                      </a:lnTo>
                      <a:lnTo>
                        <a:pt x="118" y="13"/>
                      </a:lnTo>
                      <a:lnTo>
                        <a:pt x="122" y="13"/>
                      </a:lnTo>
                      <a:lnTo>
                        <a:pt x="127" y="16"/>
                      </a:lnTo>
                      <a:lnTo>
                        <a:pt x="12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7" name="Freeform 912"/>
                <p:cNvSpPr>
                  <a:spLocks/>
                </p:cNvSpPr>
                <p:nvPr/>
              </p:nvSpPr>
              <p:spPr bwMode="auto">
                <a:xfrm>
                  <a:off x="936609" y="2330512"/>
                  <a:ext cx="31750" cy="14288"/>
                </a:xfrm>
                <a:custGeom>
                  <a:avLst/>
                  <a:gdLst>
                    <a:gd name="T0" fmla="*/ 10565463 w 61"/>
                    <a:gd name="T1" fmla="*/ 260246 h 28"/>
                    <a:gd name="T2" fmla="*/ 10565463 w 61"/>
                    <a:gd name="T3" fmla="*/ 260246 h 28"/>
                    <a:gd name="T4" fmla="*/ 11649127 w 61"/>
                    <a:gd name="T5" fmla="*/ 781247 h 28"/>
                    <a:gd name="T6" fmla="*/ 12190959 w 61"/>
                    <a:gd name="T7" fmla="*/ 1041493 h 28"/>
                    <a:gd name="T8" fmla="*/ 13545799 w 61"/>
                    <a:gd name="T9" fmla="*/ 2603988 h 28"/>
                    <a:gd name="T10" fmla="*/ 14629463 w 61"/>
                    <a:gd name="T11" fmla="*/ 3905727 h 28"/>
                    <a:gd name="T12" fmla="*/ 15441951 w 61"/>
                    <a:gd name="T13" fmla="*/ 4686974 h 28"/>
                    <a:gd name="T14" fmla="*/ 16525615 w 61"/>
                    <a:gd name="T15" fmla="*/ 4686974 h 28"/>
                    <a:gd name="T16" fmla="*/ 16525615 w 61"/>
                    <a:gd name="T17" fmla="*/ 4686974 h 28"/>
                    <a:gd name="T18" fmla="*/ 14087631 w 61"/>
                    <a:gd name="T19" fmla="*/ 5728467 h 28"/>
                    <a:gd name="T20" fmla="*/ 11649127 w 61"/>
                    <a:gd name="T21" fmla="*/ 6769961 h 28"/>
                    <a:gd name="T22" fmla="*/ 9211143 w 61"/>
                    <a:gd name="T23" fmla="*/ 7290962 h 28"/>
                    <a:gd name="T24" fmla="*/ 6772639 w 61"/>
                    <a:gd name="T25" fmla="*/ 7290962 h 28"/>
                    <a:gd name="T26" fmla="*/ 6772639 w 61"/>
                    <a:gd name="T27" fmla="*/ 7290962 h 28"/>
                    <a:gd name="T28" fmla="*/ 4876488 w 61"/>
                    <a:gd name="T29" fmla="*/ 7290962 h 28"/>
                    <a:gd name="T30" fmla="*/ 4876488 w 61"/>
                    <a:gd name="T31" fmla="*/ 7290962 h 28"/>
                    <a:gd name="T32" fmla="*/ 3250992 w 61"/>
                    <a:gd name="T33" fmla="*/ 7290962 h 28"/>
                    <a:gd name="T34" fmla="*/ 2437984 w 61"/>
                    <a:gd name="T35" fmla="*/ 6769961 h 28"/>
                    <a:gd name="T36" fmla="*/ 2437984 w 61"/>
                    <a:gd name="T37" fmla="*/ 5989223 h 28"/>
                    <a:gd name="T38" fmla="*/ 2437984 w 61"/>
                    <a:gd name="T39" fmla="*/ 5989223 h 28"/>
                    <a:gd name="T40" fmla="*/ 2167328 w 61"/>
                    <a:gd name="T41" fmla="*/ 5468222 h 28"/>
                    <a:gd name="T42" fmla="*/ 2167328 w 61"/>
                    <a:gd name="T43" fmla="*/ 5468222 h 28"/>
                    <a:gd name="T44" fmla="*/ 1083664 w 61"/>
                    <a:gd name="T45" fmla="*/ 4947220 h 28"/>
                    <a:gd name="T46" fmla="*/ 270656 w 61"/>
                    <a:gd name="T47" fmla="*/ 4166483 h 28"/>
                    <a:gd name="T48" fmla="*/ 0 w 61"/>
                    <a:gd name="T49" fmla="*/ 3645481 h 28"/>
                    <a:gd name="T50" fmla="*/ 270656 w 61"/>
                    <a:gd name="T51" fmla="*/ 2603988 h 28"/>
                    <a:gd name="T52" fmla="*/ 270656 w 61"/>
                    <a:gd name="T53" fmla="*/ 2603988 h 28"/>
                    <a:gd name="T54" fmla="*/ 1083664 w 61"/>
                    <a:gd name="T55" fmla="*/ 1301739 h 28"/>
                    <a:gd name="T56" fmla="*/ 1896152 w 61"/>
                    <a:gd name="T57" fmla="*/ 781247 h 28"/>
                    <a:gd name="T58" fmla="*/ 3250992 w 61"/>
                    <a:gd name="T59" fmla="*/ 0 h 28"/>
                    <a:gd name="T60" fmla="*/ 4876488 w 61"/>
                    <a:gd name="T61" fmla="*/ 0 h 28"/>
                    <a:gd name="T62" fmla="*/ 4876488 w 61"/>
                    <a:gd name="T63" fmla="*/ 0 h 28"/>
                    <a:gd name="T64" fmla="*/ 7314471 w 61"/>
                    <a:gd name="T65" fmla="*/ 0 h 28"/>
                    <a:gd name="T66" fmla="*/ 7314471 w 61"/>
                    <a:gd name="T67" fmla="*/ 0 h 28"/>
                    <a:gd name="T68" fmla="*/ 6772639 w 61"/>
                    <a:gd name="T69" fmla="*/ 2603988 h 28"/>
                    <a:gd name="T70" fmla="*/ 6772639 w 61"/>
                    <a:gd name="T71" fmla="*/ 2603988 h 28"/>
                    <a:gd name="T72" fmla="*/ 8127480 w 61"/>
                    <a:gd name="T73" fmla="*/ 2864234 h 28"/>
                    <a:gd name="T74" fmla="*/ 8939967 w 61"/>
                    <a:gd name="T75" fmla="*/ 2864234 h 28"/>
                    <a:gd name="T76" fmla="*/ 9752975 w 61"/>
                    <a:gd name="T77" fmla="*/ 2082986 h 28"/>
                    <a:gd name="T78" fmla="*/ 10565463 w 61"/>
                    <a:gd name="T79" fmla="*/ 260246 h 28"/>
                    <a:gd name="T80" fmla="*/ 10565463 w 61"/>
                    <a:gd name="T81" fmla="*/ 260246 h 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1" h="28">
                      <a:moveTo>
                        <a:pt x="39" y="1"/>
                      </a:moveTo>
                      <a:lnTo>
                        <a:pt x="39" y="1"/>
                      </a:lnTo>
                      <a:lnTo>
                        <a:pt x="43" y="3"/>
                      </a:lnTo>
                      <a:lnTo>
                        <a:pt x="45" y="4"/>
                      </a:lnTo>
                      <a:lnTo>
                        <a:pt x="50" y="10"/>
                      </a:lnTo>
                      <a:lnTo>
                        <a:pt x="54" y="15"/>
                      </a:lnTo>
                      <a:lnTo>
                        <a:pt x="57" y="18"/>
                      </a:lnTo>
                      <a:lnTo>
                        <a:pt x="61" y="18"/>
                      </a:lnTo>
                      <a:lnTo>
                        <a:pt x="52" y="22"/>
                      </a:lnTo>
                      <a:lnTo>
                        <a:pt x="43" y="26"/>
                      </a:lnTo>
                      <a:lnTo>
                        <a:pt x="34" y="28"/>
                      </a:lnTo>
                      <a:lnTo>
                        <a:pt x="25" y="28"/>
                      </a:lnTo>
                      <a:lnTo>
                        <a:pt x="18" y="28"/>
                      </a:lnTo>
                      <a:lnTo>
                        <a:pt x="12" y="28"/>
                      </a:lnTo>
                      <a:lnTo>
                        <a:pt x="9" y="26"/>
                      </a:lnTo>
                      <a:lnTo>
                        <a:pt x="9" y="23"/>
                      </a:lnTo>
                      <a:lnTo>
                        <a:pt x="8" y="21"/>
                      </a:lnTo>
                      <a:lnTo>
                        <a:pt x="4" y="19"/>
                      </a:lnTo>
                      <a:lnTo>
                        <a:pt x="1" y="16"/>
                      </a:lnTo>
                      <a:lnTo>
                        <a:pt x="0" y="14"/>
                      </a:lnTo>
                      <a:lnTo>
                        <a:pt x="1" y="10"/>
                      </a:lnTo>
                      <a:lnTo>
                        <a:pt x="4" y="5"/>
                      </a:lnTo>
                      <a:lnTo>
                        <a:pt x="7" y="3"/>
                      </a:lnTo>
                      <a:lnTo>
                        <a:pt x="12" y="0"/>
                      </a:lnTo>
                      <a:lnTo>
                        <a:pt x="18" y="0"/>
                      </a:lnTo>
                      <a:lnTo>
                        <a:pt x="27" y="0"/>
                      </a:lnTo>
                      <a:lnTo>
                        <a:pt x="25" y="10"/>
                      </a:lnTo>
                      <a:lnTo>
                        <a:pt x="30" y="11"/>
                      </a:lnTo>
                      <a:lnTo>
                        <a:pt x="33" y="11"/>
                      </a:lnTo>
                      <a:lnTo>
                        <a:pt x="36" y="8"/>
                      </a:lnTo>
                      <a:lnTo>
                        <a:pt x="3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8" name="Freeform 913"/>
                <p:cNvSpPr>
                  <a:spLocks/>
                </p:cNvSpPr>
                <p:nvPr/>
              </p:nvSpPr>
              <p:spPr bwMode="auto">
                <a:xfrm>
                  <a:off x="1046147" y="2060637"/>
                  <a:ext cx="34925" cy="30163"/>
                </a:xfrm>
                <a:custGeom>
                  <a:avLst/>
                  <a:gdLst>
                    <a:gd name="T0" fmla="*/ 0 w 66"/>
                    <a:gd name="T1" fmla="*/ 6382706 h 56"/>
                    <a:gd name="T2" fmla="*/ 0 w 66"/>
                    <a:gd name="T3" fmla="*/ 6382706 h 56"/>
                    <a:gd name="T4" fmla="*/ 0 w 66"/>
                    <a:gd name="T5" fmla="*/ 3191353 h 56"/>
                    <a:gd name="T6" fmla="*/ 559858 w 66"/>
                    <a:gd name="T7" fmla="*/ 2320935 h 56"/>
                    <a:gd name="T8" fmla="*/ 1400175 w 66"/>
                    <a:gd name="T9" fmla="*/ 1160737 h 56"/>
                    <a:gd name="T10" fmla="*/ 2520421 w 66"/>
                    <a:gd name="T11" fmla="*/ 580099 h 56"/>
                    <a:gd name="T12" fmla="*/ 3640137 w 66"/>
                    <a:gd name="T13" fmla="*/ 290319 h 56"/>
                    <a:gd name="T14" fmla="*/ 7560204 w 66"/>
                    <a:gd name="T15" fmla="*/ 0 h 56"/>
                    <a:gd name="T16" fmla="*/ 7560204 w 66"/>
                    <a:gd name="T17" fmla="*/ 0 h 56"/>
                    <a:gd name="T18" fmla="*/ 6440488 w 66"/>
                    <a:gd name="T19" fmla="*/ 1450517 h 56"/>
                    <a:gd name="T20" fmla="*/ 5880629 w 66"/>
                    <a:gd name="T21" fmla="*/ 2320935 h 56"/>
                    <a:gd name="T22" fmla="*/ 5040313 w 66"/>
                    <a:gd name="T23" fmla="*/ 2611254 h 56"/>
                    <a:gd name="T24" fmla="*/ 5040313 w 66"/>
                    <a:gd name="T25" fmla="*/ 2611254 h 56"/>
                    <a:gd name="T26" fmla="*/ 3920067 w 66"/>
                    <a:gd name="T27" fmla="*/ 3481672 h 56"/>
                    <a:gd name="T28" fmla="*/ 3640137 w 66"/>
                    <a:gd name="T29" fmla="*/ 4351551 h 56"/>
                    <a:gd name="T30" fmla="*/ 3920067 w 66"/>
                    <a:gd name="T31" fmla="*/ 5512288 h 56"/>
                    <a:gd name="T32" fmla="*/ 3920067 w 66"/>
                    <a:gd name="T33" fmla="*/ 5512288 h 56"/>
                    <a:gd name="T34" fmla="*/ 5040313 w 66"/>
                    <a:gd name="T35" fmla="*/ 5512288 h 56"/>
                    <a:gd name="T36" fmla="*/ 6440488 w 66"/>
                    <a:gd name="T37" fmla="*/ 5802607 h 56"/>
                    <a:gd name="T38" fmla="*/ 8400521 w 66"/>
                    <a:gd name="T39" fmla="*/ 7253124 h 56"/>
                    <a:gd name="T40" fmla="*/ 8400521 w 66"/>
                    <a:gd name="T41" fmla="*/ 7253124 h 56"/>
                    <a:gd name="T42" fmla="*/ 10080625 w 66"/>
                    <a:gd name="T43" fmla="*/ 8703641 h 56"/>
                    <a:gd name="T44" fmla="*/ 10920942 w 66"/>
                    <a:gd name="T45" fmla="*/ 9574059 h 56"/>
                    <a:gd name="T46" fmla="*/ 11480800 w 66"/>
                    <a:gd name="T47" fmla="*/ 11024577 h 56"/>
                    <a:gd name="T48" fmla="*/ 11480800 w 66"/>
                    <a:gd name="T49" fmla="*/ 11024577 h 56"/>
                    <a:gd name="T50" fmla="*/ 12880975 w 66"/>
                    <a:gd name="T51" fmla="*/ 10444477 h 56"/>
                    <a:gd name="T52" fmla="*/ 14561079 w 66"/>
                    <a:gd name="T53" fmla="*/ 10444477 h 56"/>
                    <a:gd name="T54" fmla="*/ 15960725 w 66"/>
                    <a:gd name="T55" fmla="*/ 10444477 h 56"/>
                    <a:gd name="T56" fmla="*/ 17080971 w 66"/>
                    <a:gd name="T57" fmla="*/ 11024577 h 56"/>
                    <a:gd name="T58" fmla="*/ 17080971 w 66"/>
                    <a:gd name="T59" fmla="*/ 11024577 h 56"/>
                    <a:gd name="T60" fmla="*/ 17921288 w 66"/>
                    <a:gd name="T61" fmla="*/ 12475094 h 56"/>
                    <a:gd name="T62" fmla="*/ 18481146 w 66"/>
                    <a:gd name="T63" fmla="*/ 13925611 h 56"/>
                    <a:gd name="T64" fmla="*/ 17921288 w 66"/>
                    <a:gd name="T65" fmla="*/ 15086348 h 56"/>
                    <a:gd name="T66" fmla="*/ 16801042 w 66"/>
                    <a:gd name="T67" fmla="*/ 16246546 h 56"/>
                    <a:gd name="T68" fmla="*/ 16801042 w 66"/>
                    <a:gd name="T69" fmla="*/ 16246546 h 56"/>
                    <a:gd name="T70" fmla="*/ 14841008 w 66"/>
                    <a:gd name="T71" fmla="*/ 13925611 h 56"/>
                    <a:gd name="T72" fmla="*/ 12040658 w 66"/>
                    <a:gd name="T73" fmla="*/ 12475094 h 56"/>
                    <a:gd name="T74" fmla="*/ 9520767 w 66"/>
                    <a:gd name="T75" fmla="*/ 11024577 h 56"/>
                    <a:gd name="T76" fmla="*/ 5600171 w 66"/>
                    <a:gd name="T77" fmla="*/ 11024577 h 56"/>
                    <a:gd name="T78" fmla="*/ 5600171 w 66"/>
                    <a:gd name="T79" fmla="*/ 11024577 h 56"/>
                    <a:gd name="T80" fmla="*/ 5040313 w 66"/>
                    <a:gd name="T81" fmla="*/ 7542905 h 56"/>
                    <a:gd name="T82" fmla="*/ 5040313 w 66"/>
                    <a:gd name="T83" fmla="*/ 7542905 h 56"/>
                    <a:gd name="T84" fmla="*/ 0 w 66"/>
                    <a:gd name="T85" fmla="*/ 6382706 h 56"/>
                    <a:gd name="T86" fmla="*/ 0 w 66"/>
                    <a:gd name="T87" fmla="*/ 6382706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6" h="56">
                      <a:moveTo>
                        <a:pt x="0" y="22"/>
                      </a:moveTo>
                      <a:lnTo>
                        <a:pt x="0" y="22"/>
                      </a:lnTo>
                      <a:lnTo>
                        <a:pt x="0" y="11"/>
                      </a:lnTo>
                      <a:lnTo>
                        <a:pt x="2" y="8"/>
                      </a:lnTo>
                      <a:lnTo>
                        <a:pt x="5" y="4"/>
                      </a:lnTo>
                      <a:lnTo>
                        <a:pt x="9" y="2"/>
                      </a:lnTo>
                      <a:lnTo>
                        <a:pt x="13" y="1"/>
                      </a:lnTo>
                      <a:lnTo>
                        <a:pt x="27" y="0"/>
                      </a:lnTo>
                      <a:lnTo>
                        <a:pt x="23" y="5"/>
                      </a:lnTo>
                      <a:lnTo>
                        <a:pt x="21" y="8"/>
                      </a:lnTo>
                      <a:lnTo>
                        <a:pt x="18" y="9"/>
                      </a:lnTo>
                      <a:lnTo>
                        <a:pt x="14" y="12"/>
                      </a:lnTo>
                      <a:lnTo>
                        <a:pt x="13" y="15"/>
                      </a:lnTo>
                      <a:lnTo>
                        <a:pt x="14" y="19"/>
                      </a:lnTo>
                      <a:lnTo>
                        <a:pt x="18" y="19"/>
                      </a:lnTo>
                      <a:lnTo>
                        <a:pt x="23" y="20"/>
                      </a:lnTo>
                      <a:lnTo>
                        <a:pt x="30" y="25"/>
                      </a:lnTo>
                      <a:lnTo>
                        <a:pt x="36" y="30"/>
                      </a:lnTo>
                      <a:lnTo>
                        <a:pt x="39" y="33"/>
                      </a:lnTo>
                      <a:lnTo>
                        <a:pt x="41" y="38"/>
                      </a:lnTo>
                      <a:lnTo>
                        <a:pt x="46" y="36"/>
                      </a:lnTo>
                      <a:lnTo>
                        <a:pt x="52" y="36"/>
                      </a:lnTo>
                      <a:lnTo>
                        <a:pt x="57" y="36"/>
                      </a:lnTo>
                      <a:lnTo>
                        <a:pt x="61" y="38"/>
                      </a:lnTo>
                      <a:lnTo>
                        <a:pt x="64" y="43"/>
                      </a:lnTo>
                      <a:lnTo>
                        <a:pt x="66" y="48"/>
                      </a:lnTo>
                      <a:lnTo>
                        <a:pt x="64" y="52"/>
                      </a:lnTo>
                      <a:lnTo>
                        <a:pt x="60" y="56"/>
                      </a:lnTo>
                      <a:lnTo>
                        <a:pt x="53" y="48"/>
                      </a:lnTo>
                      <a:lnTo>
                        <a:pt x="43" y="43"/>
                      </a:lnTo>
                      <a:lnTo>
                        <a:pt x="34" y="38"/>
                      </a:lnTo>
                      <a:lnTo>
                        <a:pt x="20" y="38"/>
                      </a:lnTo>
                      <a:lnTo>
                        <a:pt x="18" y="26"/>
                      </a:lnTo>
                      <a:lnTo>
                        <a:pt x="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9" name="Freeform 914"/>
                <p:cNvSpPr>
                  <a:spLocks/>
                </p:cNvSpPr>
                <p:nvPr/>
              </p:nvSpPr>
              <p:spPr bwMode="auto">
                <a:xfrm>
                  <a:off x="928672" y="2443224"/>
                  <a:ext cx="33338" cy="20638"/>
                </a:xfrm>
                <a:custGeom>
                  <a:avLst/>
                  <a:gdLst>
                    <a:gd name="T0" fmla="*/ 17058840 w 62"/>
                    <a:gd name="T1" fmla="*/ 7280981 h 39"/>
                    <a:gd name="T2" fmla="*/ 17058840 w 62"/>
                    <a:gd name="T3" fmla="*/ 7280981 h 39"/>
                    <a:gd name="T4" fmla="*/ 15034900 w 62"/>
                    <a:gd name="T5" fmla="*/ 7840852 h 39"/>
                    <a:gd name="T6" fmla="*/ 13010961 w 62"/>
                    <a:gd name="T7" fmla="*/ 7840852 h 39"/>
                    <a:gd name="T8" fmla="*/ 11565060 w 62"/>
                    <a:gd name="T9" fmla="*/ 7280981 h 39"/>
                    <a:gd name="T10" fmla="*/ 8673795 w 62"/>
                    <a:gd name="T11" fmla="*/ 6720579 h 39"/>
                    <a:gd name="T12" fmla="*/ 8673795 w 62"/>
                    <a:gd name="T13" fmla="*/ 6720579 h 39"/>
                    <a:gd name="T14" fmla="*/ 8385045 w 62"/>
                    <a:gd name="T15" fmla="*/ 8681189 h 39"/>
                    <a:gd name="T16" fmla="*/ 8385045 w 62"/>
                    <a:gd name="T17" fmla="*/ 8681189 h 39"/>
                    <a:gd name="T18" fmla="*/ 5204492 w 62"/>
                    <a:gd name="T19" fmla="*/ 9800933 h 39"/>
                    <a:gd name="T20" fmla="*/ 5204492 w 62"/>
                    <a:gd name="T21" fmla="*/ 9800933 h 39"/>
                    <a:gd name="T22" fmla="*/ 1445901 w 62"/>
                    <a:gd name="T23" fmla="*/ 10921206 h 39"/>
                    <a:gd name="T24" fmla="*/ 1445901 w 62"/>
                    <a:gd name="T25" fmla="*/ 10921206 h 39"/>
                    <a:gd name="T26" fmla="*/ 0 w 62"/>
                    <a:gd name="T27" fmla="*/ 7000515 h 39"/>
                    <a:gd name="T28" fmla="*/ 0 w 62"/>
                    <a:gd name="T29" fmla="*/ 7000515 h 39"/>
                    <a:gd name="T30" fmla="*/ 8963083 w 62"/>
                    <a:gd name="T31" fmla="*/ 3080354 h 39"/>
                    <a:gd name="T32" fmla="*/ 8963083 w 62"/>
                    <a:gd name="T33" fmla="*/ 3080354 h 39"/>
                    <a:gd name="T34" fmla="*/ 9541121 w 62"/>
                    <a:gd name="T35" fmla="*/ 0 h 39"/>
                    <a:gd name="T36" fmla="*/ 9541121 w 62"/>
                    <a:gd name="T37" fmla="*/ 0 h 39"/>
                    <a:gd name="T38" fmla="*/ 13878287 w 62"/>
                    <a:gd name="T39" fmla="*/ 279936 h 39"/>
                    <a:gd name="T40" fmla="*/ 13878287 w 62"/>
                    <a:gd name="T41" fmla="*/ 279936 h 39"/>
                    <a:gd name="T42" fmla="*/ 13010961 w 62"/>
                    <a:gd name="T43" fmla="*/ 4760499 h 39"/>
                    <a:gd name="T44" fmla="*/ 13010961 w 62"/>
                    <a:gd name="T45" fmla="*/ 4760499 h 39"/>
                    <a:gd name="T46" fmla="*/ 17926165 w 62"/>
                    <a:gd name="T47" fmla="*/ 5320371 h 39"/>
                    <a:gd name="T48" fmla="*/ 17926165 w 62"/>
                    <a:gd name="T49" fmla="*/ 5320371 h 39"/>
                    <a:gd name="T50" fmla="*/ 17058840 w 62"/>
                    <a:gd name="T51" fmla="*/ 7280981 h 39"/>
                    <a:gd name="T52" fmla="*/ 17058840 w 62"/>
                    <a:gd name="T53" fmla="*/ 7280981 h 39"/>
                    <a:gd name="T54" fmla="*/ 17058840 w 62"/>
                    <a:gd name="T55" fmla="*/ 7280981 h 39"/>
                    <a:gd name="T56" fmla="*/ 17058840 w 62"/>
                    <a:gd name="T57" fmla="*/ 7280981 h 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2" h="39">
                      <a:moveTo>
                        <a:pt x="59" y="26"/>
                      </a:moveTo>
                      <a:lnTo>
                        <a:pt x="59" y="26"/>
                      </a:lnTo>
                      <a:lnTo>
                        <a:pt x="52" y="28"/>
                      </a:lnTo>
                      <a:lnTo>
                        <a:pt x="45" y="28"/>
                      </a:lnTo>
                      <a:lnTo>
                        <a:pt x="40" y="26"/>
                      </a:lnTo>
                      <a:lnTo>
                        <a:pt x="30" y="24"/>
                      </a:lnTo>
                      <a:lnTo>
                        <a:pt x="29" y="31"/>
                      </a:lnTo>
                      <a:lnTo>
                        <a:pt x="18" y="35"/>
                      </a:lnTo>
                      <a:lnTo>
                        <a:pt x="5" y="39"/>
                      </a:lnTo>
                      <a:lnTo>
                        <a:pt x="0" y="25"/>
                      </a:lnTo>
                      <a:lnTo>
                        <a:pt x="31" y="11"/>
                      </a:lnTo>
                      <a:lnTo>
                        <a:pt x="33" y="0"/>
                      </a:lnTo>
                      <a:lnTo>
                        <a:pt x="48" y="1"/>
                      </a:lnTo>
                      <a:lnTo>
                        <a:pt x="45" y="17"/>
                      </a:lnTo>
                      <a:lnTo>
                        <a:pt x="62" y="19"/>
                      </a:lnTo>
                      <a:lnTo>
                        <a:pt x="59"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0" name="Freeform 915"/>
                <p:cNvSpPr>
                  <a:spLocks/>
                </p:cNvSpPr>
                <p:nvPr/>
              </p:nvSpPr>
              <p:spPr bwMode="auto">
                <a:xfrm>
                  <a:off x="1031859" y="2332099"/>
                  <a:ext cx="36513" cy="17463"/>
                </a:xfrm>
                <a:custGeom>
                  <a:avLst/>
                  <a:gdLst>
                    <a:gd name="T0" fmla="*/ 9240964 w 69"/>
                    <a:gd name="T1" fmla="*/ 8969305 h 34"/>
                    <a:gd name="T2" fmla="*/ 9240964 w 69"/>
                    <a:gd name="T3" fmla="*/ 8969305 h 34"/>
                    <a:gd name="T4" fmla="*/ 5040382 w 69"/>
                    <a:gd name="T5" fmla="*/ 7914334 h 34"/>
                    <a:gd name="T6" fmla="*/ 1400194 w 69"/>
                    <a:gd name="T7" fmla="*/ 6858850 h 34"/>
                    <a:gd name="T8" fmla="*/ 1400194 w 69"/>
                    <a:gd name="T9" fmla="*/ 6858850 h 34"/>
                    <a:gd name="T10" fmla="*/ 840328 w 69"/>
                    <a:gd name="T11" fmla="*/ 6067365 h 34"/>
                    <a:gd name="T12" fmla="*/ 279933 w 69"/>
                    <a:gd name="T13" fmla="*/ 5012395 h 34"/>
                    <a:gd name="T14" fmla="*/ 279933 w 69"/>
                    <a:gd name="T15" fmla="*/ 5012395 h 34"/>
                    <a:gd name="T16" fmla="*/ 279933 w 69"/>
                    <a:gd name="T17" fmla="*/ 3956910 h 34"/>
                    <a:gd name="T18" fmla="*/ 279933 w 69"/>
                    <a:gd name="T19" fmla="*/ 3165426 h 34"/>
                    <a:gd name="T20" fmla="*/ 279933 w 69"/>
                    <a:gd name="T21" fmla="*/ 3165426 h 34"/>
                    <a:gd name="T22" fmla="*/ 0 w 69"/>
                    <a:gd name="T23" fmla="*/ 1846455 h 34"/>
                    <a:gd name="T24" fmla="*/ 279933 w 69"/>
                    <a:gd name="T25" fmla="*/ 1054971 h 34"/>
                    <a:gd name="T26" fmla="*/ 1120261 w 69"/>
                    <a:gd name="T27" fmla="*/ 527485 h 34"/>
                    <a:gd name="T28" fmla="*/ 3360254 w 69"/>
                    <a:gd name="T29" fmla="*/ 263999 h 34"/>
                    <a:gd name="T30" fmla="*/ 3360254 w 69"/>
                    <a:gd name="T31" fmla="*/ 263999 h 34"/>
                    <a:gd name="T32" fmla="*/ 5320315 w 69"/>
                    <a:gd name="T33" fmla="*/ 0 h 34"/>
                    <a:gd name="T34" fmla="*/ 7000442 w 69"/>
                    <a:gd name="T35" fmla="*/ 263999 h 34"/>
                    <a:gd name="T36" fmla="*/ 7560837 w 69"/>
                    <a:gd name="T37" fmla="*/ 1054971 h 34"/>
                    <a:gd name="T38" fmla="*/ 8120703 w 69"/>
                    <a:gd name="T39" fmla="*/ 2110455 h 34"/>
                    <a:gd name="T40" fmla="*/ 8120703 w 69"/>
                    <a:gd name="T41" fmla="*/ 2110455 h 34"/>
                    <a:gd name="T42" fmla="*/ 7560837 w 69"/>
                    <a:gd name="T43" fmla="*/ 2374454 h 34"/>
                    <a:gd name="T44" fmla="*/ 7560837 w 69"/>
                    <a:gd name="T45" fmla="*/ 2374454 h 34"/>
                    <a:gd name="T46" fmla="*/ 5320315 w 69"/>
                    <a:gd name="T47" fmla="*/ 2110455 h 34"/>
                    <a:gd name="T48" fmla="*/ 3920120 w 69"/>
                    <a:gd name="T49" fmla="*/ 2110455 h 34"/>
                    <a:gd name="T50" fmla="*/ 2520455 w 69"/>
                    <a:gd name="T51" fmla="*/ 2901940 h 34"/>
                    <a:gd name="T52" fmla="*/ 1400194 w 69"/>
                    <a:gd name="T53" fmla="*/ 4748395 h 34"/>
                    <a:gd name="T54" fmla="*/ 1400194 w 69"/>
                    <a:gd name="T55" fmla="*/ 4748395 h 34"/>
                    <a:gd name="T56" fmla="*/ 3920120 w 69"/>
                    <a:gd name="T57" fmla="*/ 5012395 h 34"/>
                    <a:gd name="T58" fmla="*/ 6160643 w 69"/>
                    <a:gd name="T59" fmla="*/ 4748395 h 34"/>
                    <a:gd name="T60" fmla="*/ 10360696 w 69"/>
                    <a:gd name="T61" fmla="*/ 3956910 h 34"/>
                    <a:gd name="T62" fmla="*/ 10360696 w 69"/>
                    <a:gd name="T63" fmla="*/ 3956910 h 34"/>
                    <a:gd name="T64" fmla="*/ 14561279 w 69"/>
                    <a:gd name="T65" fmla="*/ 3956910 h 34"/>
                    <a:gd name="T66" fmla="*/ 19321727 w 69"/>
                    <a:gd name="T67" fmla="*/ 3956910 h 34"/>
                    <a:gd name="T68" fmla="*/ 19321727 w 69"/>
                    <a:gd name="T69" fmla="*/ 3956910 h 34"/>
                    <a:gd name="T70" fmla="*/ 17081734 w 69"/>
                    <a:gd name="T71" fmla="*/ 6067365 h 34"/>
                    <a:gd name="T72" fmla="*/ 15961473 w 69"/>
                    <a:gd name="T73" fmla="*/ 6858850 h 34"/>
                    <a:gd name="T74" fmla="*/ 14561279 w 69"/>
                    <a:gd name="T75" fmla="*/ 7122850 h 34"/>
                    <a:gd name="T76" fmla="*/ 13441017 w 69"/>
                    <a:gd name="T77" fmla="*/ 7122850 h 34"/>
                    <a:gd name="T78" fmla="*/ 12040823 w 69"/>
                    <a:gd name="T79" fmla="*/ 7122850 h 34"/>
                    <a:gd name="T80" fmla="*/ 8120703 w 69"/>
                    <a:gd name="T81" fmla="*/ 6067365 h 34"/>
                    <a:gd name="T82" fmla="*/ 8120703 w 69"/>
                    <a:gd name="T83" fmla="*/ 6067365 h 34"/>
                    <a:gd name="T84" fmla="*/ 9240964 w 69"/>
                    <a:gd name="T85" fmla="*/ 8969305 h 34"/>
                    <a:gd name="T86" fmla="*/ 9240964 w 69"/>
                    <a:gd name="T87" fmla="*/ 8969305 h 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9" h="34">
                      <a:moveTo>
                        <a:pt x="33" y="34"/>
                      </a:moveTo>
                      <a:lnTo>
                        <a:pt x="33" y="34"/>
                      </a:lnTo>
                      <a:lnTo>
                        <a:pt x="18" y="30"/>
                      </a:lnTo>
                      <a:lnTo>
                        <a:pt x="5" y="26"/>
                      </a:lnTo>
                      <a:lnTo>
                        <a:pt x="3" y="23"/>
                      </a:lnTo>
                      <a:lnTo>
                        <a:pt x="1" y="19"/>
                      </a:lnTo>
                      <a:lnTo>
                        <a:pt x="1" y="15"/>
                      </a:lnTo>
                      <a:lnTo>
                        <a:pt x="1" y="12"/>
                      </a:lnTo>
                      <a:lnTo>
                        <a:pt x="0" y="7"/>
                      </a:lnTo>
                      <a:lnTo>
                        <a:pt x="1" y="4"/>
                      </a:lnTo>
                      <a:lnTo>
                        <a:pt x="4" y="2"/>
                      </a:lnTo>
                      <a:lnTo>
                        <a:pt x="12" y="1"/>
                      </a:lnTo>
                      <a:lnTo>
                        <a:pt x="19" y="0"/>
                      </a:lnTo>
                      <a:lnTo>
                        <a:pt x="25" y="1"/>
                      </a:lnTo>
                      <a:lnTo>
                        <a:pt x="27" y="4"/>
                      </a:lnTo>
                      <a:lnTo>
                        <a:pt x="29" y="8"/>
                      </a:lnTo>
                      <a:lnTo>
                        <a:pt x="27" y="9"/>
                      </a:lnTo>
                      <a:lnTo>
                        <a:pt x="19" y="8"/>
                      </a:lnTo>
                      <a:lnTo>
                        <a:pt x="14" y="8"/>
                      </a:lnTo>
                      <a:lnTo>
                        <a:pt x="9" y="11"/>
                      </a:lnTo>
                      <a:lnTo>
                        <a:pt x="5" y="18"/>
                      </a:lnTo>
                      <a:lnTo>
                        <a:pt x="14" y="19"/>
                      </a:lnTo>
                      <a:lnTo>
                        <a:pt x="22" y="18"/>
                      </a:lnTo>
                      <a:lnTo>
                        <a:pt x="37" y="15"/>
                      </a:lnTo>
                      <a:lnTo>
                        <a:pt x="52" y="15"/>
                      </a:lnTo>
                      <a:lnTo>
                        <a:pt x="69" y="15"/>
                      </a:lnTo>
                      <a:lnTo>
                        <a:pt x="61" y="23"/>
                      </a:lnTo>
                      <a:lnTo>
                        <a:pt x="57" y="26"/>
                      </a:lnTo>
                      <a:lnTo>
                        <a:pt x="52" y="27"/>
                      </a:lnTo>
                      <a:lnTo>
                        <a:pt x="48" y="27"/>
                      </a:lnTo>
                      <a:lnTo>
                        <a:pt x="43" y="27"/>
                      </a:lnTo>
                      <a:lnTo>
                        <a:pt x="29" y="23"/>
                      </a:lnTo>
                      <a:lnTo>
                        <a:pt x="3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1" name="Freeform 916"/>
                <p:cNvSpPr>
                  <a:spLocks/>
                </p:cNvSpPr>
                <p:nvPr/>
              </p:nvSpPr>
              <p:spPr bwMode="auto">
                <a:xfrm>
                  <a:off x="1069959" y="2347974"/>
                  <a:ext cx="39688" cy="14288"/>
                </a:xfrm>
                <a:custGeom>
                  <a:avLst/>
                  <a:gdLst>
                    <a:gd name="T0" fmla="*/ 21001831 w 75"/>
                    <a:gd name="T1" fmla="*/ 5826055 h 29"/>
                    <a:gd name="T2" fmla="*/ 21001831 w 75"/>
                    <a:gd name="T3" fmla="*/ 5826055 h 29"/>
                    <a:gd name="T4" fmla="*/ 19041773 w 75"/>
                    <a:gd name="T5" fmla="*/ 5826055 h 29"/>
                    <a:gd name="T6" fmla="*/ 17081715 w 75"/>
                    <a:gd name="T7" fmla="*/ 6068458 h 29"/>
                    <a:gd name="T8" fmla="*/ 13161070 w 75"/>
                    <a:gd name="T9" fmla="*/ 7039550 h 29"/>
                    <a:gd name="T10" fmla="*/ 13161070 w 75"/>
                    <a:gd name="T11" fmla="*/ 7039550 h 29"/>
                    <a:gd name="T12" fmla="*/ 11480945 w 75"/>
                    <a:gd name="T13" fmla="*/ 7039550 h 29"/>
                    <a:gd name="T14" fmla="*/ 10080752 w 75"/>
                    <a:gd name="T15" fmla="*/ 6796654 h 29"/>
                    <a:gd name="T16" fmla="*/ 8400627 w 75"/>
                    <a:gd name="T17" fmla="*/ 6068458 h 29"/>
                    <a:gd name="T18" fmla="*/ 7280896 w 75"/>
                    <a:gd name="T19" fmla="*/ 5097367 h 29"/>
                    <a:gd name="T20" fmla="*/ 7280896 w 75"/>
                    <a:gd name="T21" fmla="*/ 5097367 h 29"/>
                    <a:gd name="T22" fmla="*/ 6160636 w 75"/>
                    <a:gd name="T23" fmla="*/ 4369172 h 29"/>
                    <a:gd name="T24" fmla="*/ 5320309 w 75"/>
                    <a:gd name="T25" fmla="*/ 4126769 h 29"/>
                    <a:gd name="T26" fmla="*/ 4480511 w 75"/>
                    <a:gd name="T27" fmla="*/ 4126769 h 29"/>
                    <a:gd name="T28" fmla="*/ 4480511 w 75"/>
                    <a:gd name="T29" fmla="*/ 4126769 h 29"/>
                    <a:gd name="T30" fmla="*/ 3360251 w 75"/>
                    <a:gd name="T31" fmla="*/ 4369172 h 29"/>
                    <a:gd name="T32" fmla="*/ 2239991 w 75"/>
                    <a:gd name="T33" fmla="*/ 4126769 h 29"/>
                    <a:gd name="T34" fmla="*/ 1120260 w 75"/>
                    <a:gd name="T35" fmla="*/ 3640977 h 29"/>
                    <a:gd name="T36" fmla="*/ 0 w 75"/>
                    <a:gd name="T37" fmla="*/ 3640977 h 29"/>
                    <a:gd name="T38" fmla="*/ 0 w 75"/>
                    <a:gd name="T39" fmla="*/ 3640977 h 29"/>
                    <a:gd name="T40" fmla="*/ 279933 w 75"/>
                    <a:gd name="T41" fmla="*/ 1456391 h 29"/>
                    <a:gd name="T42" fmla="*/ 840327 w 75"/>
                    <a:gd name="T43" fmla="*/ 728195 h 29"/>
                    <a:gd name="T44" fmla="*/ 1400193 w 75"/>
                    <a:gd name="T45" fmla="*/ 242896 h 29"/>
                    <a:gd name="T46" fmla="*/ 2239991 w 75"/>
                    <a:gd name="T47" fmla="*/ 0 h 29"/>
                    <a:gd name="T48" fmla="*/ 3360251 w 75"/>
                    <a:gd name="T49" fmla="*/ 0 h 29"/>
                    <a:gd name="T50" fmla="*/ 7280896 w 75"/>
                    <a:gd name="T51" fmla="*/ 0 h 29"/>
                    <a:gd name="T52" fmla="*/ 7280896 w 75"/>
                    <a:gd name="T53" fmla="*/ 0 h 29"/>
                    <a:gd name="T54" fmla="*/ 7560829 w 75"/>
                    <a:gd name="T55" fmla="*/ 1942183 h 29"/>
                    <a:gd name="T56" fmla="*/ 8400627 w 75"/>
                    <a:gd name="T57" fmla="*/ 2670378 h 29"/>
                    <a:gd name="T58" fmla="*/ 9240954 w 75"/>
                    <a:gd name="T59" fmla="*/ 3155677 h 29"/>
                    <a:gd name="T60" fmla="*/ 10080752 w 75"/>
                    <a:gd name="T61" fmla="*/ 3155677 h 29"/>
                    <a:gd name="T62" fmla="*/ 10080752 w 75"/>
                    <a:gd name="T63" fmla="*/ 3155677 h 29"/>
                    <a:gd name="T64" fmla="*/ 10360685 w 75"/>
                    <a:gd name="T65" fmla="*/ 3640977 h 29"/>
                    <a:gd name="T66" fmla="*/ 10921079 w 75"/>
                    <a:gd name="T67" fmla="*/ 4369172 h 29"/>
                    <a:gd name="T68" fmla="*/ 12040810 w 75"/>
                    <a:gd name="T69" fmla="*/ 4612068 h 29"/>
                    <a:gd name="T70" fmla="*/ 13161070 w 75"/>
                    <a:gd name="T71" fmla="*/ 4612068 h 29"/>
                    <a:gd name="T72" fmla="*/ 14281330 w 75"/>
                    <a:gd name="T73" fmla="*/ 4612068 h 29"/>
                    <a:gd name="T74" fmla="*/ 14281330 w 75"/>
                    <a:gd name="T75" fmla="*/ 4612068 h 29"/>
                    <a:gd name="T76" fmla="*/ 17361648 w 75"/>
                    <a:gd name="T77" fmla="*/ 5340263 h 29"/>
                    <a:gd name="T78" fmla="*/ 19041773 w 75"/>
                    <a:gd name="T79" fmla="*/ 5340263 h 29"/>
                    <a:gd name="T80" fmla="*/ 20161504 w 75"/>
                    <a:gd name="T81" fmla="*/ 5097367 h 29"/>
                    <a:gd name="T82" fmla="*/ 20161504 w 75"/>
                    <a:gd name="T83" fmla="*/ 5097367 h 29"/>
                    <a:gd name="T84" fmla="*/ 21001831 w 75"/>
                    <a:gd name="T85" fmla="*/ 5826055 h 29"/>
                    <a:gd name="T86" fmla="*/ 21001831 w 75"/>
                    <a:gd name="T87" fmla="*/ 5826055 h 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5" h="29">
                      <a:moveTo>
                        <a:pt x="75" y="24"/>
                      </a:moveTo>
                      <a:lnTo>
                        <a:pt x="75" y="24"/>
                      </a:lnTo>
                      <a:lnTo>
                        <a:pt x="68" y="24"/>
                      </a:lnTo>
                      <a:lnTo>
                        <a:pt x="61" y="25"/>
                      </a:lnTo>
                      <a:lnTo>
                        <a:pt x="47" y="29"/>
                      </a:lnTo>
                      <a:lnTo>
                        <a:pt x="41" y="29"/>
                      </a:lnTo>
                      <a:lnTo>
                        <a:pt x="36" y="28"/>
                      </a:lnTo>
                      <a:lnTo>
                        <a:pt x="30" y="25"/>
                      </a:lnTo>
                      <a:lnTo>
                        <a:pt x="26" y="21"/>
                      </a:lnTo>
                      <a:lnTo>
                        <a:pt x="22" y="18"/>
                      </a:lnTo>
                      <a:lnTo>
                        <a:pt x="19" y="17"/>
                      </a:lnTo>
                      <a:lnTo>
                        <a:pt x="16" y="17"/>
                      </a:lnTo>
                      <a:lnTo>
                        <a:pt x="12" y="18"/>
                      </a:lnTo>
                      <a:lnTo>
                        <a:pt x="8" y="17"/>
                      </a:lnTo>
                      <a:lnTo>
                        <a:pt x="4" y="15"/>
                      </a:lnTo>
                      <a:lnTo>
                        <a:pt x="0" y="15"/>
                      </a:lnTo>
                      <a:lnTo>
                        <a:pt x="1" y="6"/>
                      </a:lnTo>
                      <a:lnTo>
                        <a:pt x="3" y="3"/>
                      </a:lnTo>
                      <a:lnTo>
                        <a:pt x="5" y="1"/>
                      </a:lnTo>
                      <a:lnTo>
                        <a:pt x="8" y="0"/>
                      </a:lnTo>
                      <a:lnTo>
                        <a:pt x="12" y="0"/>
                      </a:lnTo>
                      <a:lnTo>
                        <a:pt x="26" y="0"/>
                      </a:lnTo>
                      <a:lnTo>
                        <a:pt x="27" y="8"/>
                      </a:lnTo>
                      <a:lnTo>
                        <a:pt x="30" y="11"/>
                      </a:lnTo>
                      <a:lnTo>
                        <a:pt x="33" y="13"/>
                      </a:lnTo>
                      <a:lnTo>
                        <a:pt x="36" y="13"/>
                      </a:lnTo>
                      <a:lnTo>
                        <a:pt x="37" y="15"/>
                      </a:lnTo>
                      <a:lnTo>
                        <a:pt x="39" y="18"/>
                      </a:lnTo>
                      <a:lnTo>
                        <a:pt x="43" y="19"/>
                      </a:lnTo>
                      <a:lnTo>
                        <a:pt x="47" y="19"/>
                      </a:lnTo>
                      <a:lnTo>
                        <a:pt x="51" y="19"/>
                      </a:lnTo>
                      <a:lnTo>
                        <a:pt x="62" y="22"/>
                      </a:lnTo>
                      <a:lnTo>
                        <a:pt x="68" y="22"/>
                      </a:lnTo>
                      <a:lnTo>
                        <a:pt x="72" y="21"/>
                      </a:lnTo>
                      <a:lnTo>
                        <a:pt x="75"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2" name="Freeform 917"/>
                <p:cNvSpPr>
                  <a:spLocks/>
                </p:cNvSpPr>
                <p:nvPr/>
              </p:nvSpPr>
              <p:spPr bwMode="auto">
                <a:xfrm>
                  <a:off x="1068372" y="2551174"/>
                  <a:ext cx="30163" cy="19050"/>
                </a:xfrm>
                <a:custGeom>
                  <a:avLst/>
                  <a:gdLst>
                    <a:gd name="T0" fmla="*/ 15686320 w 58"/>
                    <a:gd name="T1" fmla="*/ 5925094 h 35"/>
                    <a:gd name="T2" fmla="*/ 15686320 w 58"/>
                    <a:gd name="T3" fmla="*/ 5925094 h 35"/>
                    <a:gd name="T4" fmla="*/ 10818116 w 58"/>
                    <a:gd name="T5" fmla="*/ 3851366 h 35"/>
                    <a:gd name="T6" fmla="*/ 10818116 w 58"/>
                    <a:gd name="T7" fmla="*/ 3851366 h 35"/>
                    <a:gd name="T8" fmla="*/ 8654701 w 58"/>
                    <a:gd name="T9" fmla="*/ 2666456 h 35"/>
                    <a:gd name="T10" fmla="*/ 7572473 w 58"/>
                    <a:gd name="T11" fmla="*/ 2666456 h 35"/>
                    <a:gd name="T12" fmla="*/ 6490766 w 58"/>
                    <a:gd name="T13" fmla="*/ 2962547 h 35"/>
                    <a:gd name="T14" fmla="*/ 6490766 w 58"/>
                    <a:gd name="T15" fmla="*/ 2962547 h 35"/>
                    <a:gd name="T16" fmla="*/ 5949912 w 58"/>
                    <a:gd name="T17" fmla="*/ 4147457 h 35"/>
                    <a:gd name="T18" fmla="*/ 6761192 w 58"/>
                    <a:gd name="T19" fmla="*/ 5036276 h 35"/>
                    <a:gd name="T20" fmla="*/ 7843420 w 58"/>
                    <a:gd name="T21" fmla="*/ 6221186 h 35"/>
                    <a:gd name="T22" fmla="*/ 7843420 w 58"/>
                    <a:gd name="T23" fmla="*/ 6221186 h 35"/>
                    <a:gd name="T24" fmla="*/ 8113847 w 58"/>
                    <a:gd name="T25" fmla="*/ 7110004 h 35"/>
                    <a:gd name="T26" fmla="*/ 8113847 w 58"/>
                    <a:gd name="T27" fmla="*/ 8294914 h 35"/>
                    <a:gd name="T28" fmla="*/ 8654701 w 58"/>
                    <a:gd name="T29" fmla="*/ 10368643 h 35"/>
                    <a:gd name="T30" fmla="*/ 8654701 w 58"/>
                    <a:gd name="T31" fmla="*/ 10368643 h 35"/>
                    <a:gd name="T32" fmla="*/ 0 w 58"/>
                    <a:gd name="T33" fmla="*/ 5925094 h 35"/>
                    <a:gd name="T34" fmla="*/ 0 w 58"/>
                    <a:gd name="T35" fmla="*/ 5925094 h 35"/>
                    <a:gd name="T36" fmla="*/ 1081708 w 58"/>
                    <a:gd name="T37" fmla="*/ 4147457 h 35"/>
                    <a:gd name="T38" fmla="*/ 1892988 w 58"/>
                    <a:gd name="T39" fmla="*/ 3258639 h 35"/>
                    <a:gd name="T40" fmla="*/ 1892988 w 58"/>
                    <a:gd name="T41" fmla="*/ 3258639 h 35"/>
                    <a:gd name="T42" fmla="*/ 3245643 w 58"/>
                    <a:gd name="T43" fmla="*/ 3851366 h 35"/>
                    <a:gd name="T44" fmla="*/ 4597777 w 58"/>
                    <a:gd name="T45" fmla="*/ 3258639 h 35"/>
                    <a:gd name="T46" fmla="*/ 6490766 w 58"/>
                    <a:gd name="T47" fmla="*/ 1777637 h 35"/>
                    <a:gd name="T48" fmla="*/ 6490766 w 58"/>
                    <a:gd name="T49" fmla="*/ 1777637 h 35"/>
                    <a:gd name="T50" fmla="*/ 8113847 w 58"/>
                    <a:gd name="T51" fmla="*/ 592727 h 35"/>
                    <a:gd name="T52" fmla="*/ 10547689 w 58"/>
                    <a:gd name="T53" fmla="*/ 592727 h 35"/>
                    <a:gd name="T54" fmla="*/ 15415893 w 58"/>
                    <a:gd name="T55" fmla="*/ 0 h 35"/>
                    <a:gd name="T56" fmla="*/ 15415893 w 58"/>
                    <a:gd name="T57" fmla="*/ 0 h 35"/>
                    <a:gd name="T58" fmla="*/ 13793332 w 58"/>
                    <a:gd name="T59" fmla="*/ 2666456 h 35"/>
                    <a:gd name="T60" fmla="*/ 13793332 w 58"/>
                    <a:gd name="T61" fmla="*/ 2666456 h 35"/>
                    <a:gd name="T62" fmla="*/ 15686320 w 58"/>
                    <a:gd name="T63" fmla="*/ 5925094 h 35"/>
                    <a:gd name="T64" fmla="*/ 15686320 w 58"/>
                    <a:gd name="T65" fmla="*/ 5925094 h 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8" h="35">
                      <a:moveTo>
                        <a:pt x="58" y="20"/>
                      </a:moveTo>
                      <a:lnTo>
                        <a:pt x="58" y="20"/>
                      </a:lnTo>
                      <a:lnTo>
                        <a:pt x="40" y="13"/>
                      </a:lnTo>
                      <a:lnTo>
                        <a:pt x="32" y="9"/>
                      </a:lnTo>
                      <a:lnTo>
                        <a:pt x="28" y="9"/>
                      </a:lnTo>
                      <a:lnTo>
                        <a:pt x="24" y="10"/>
                      </a:lnTo>
                      <a:lnTo>
                        <a:pt x="22" y="14"/>
                      </a:lnTo>
                      <a:lnTo>
                        <a:pt x="25" y="17"/>
                      </a:lnTo>
                      <a:lnTo>
                        <a:pt x="29" y="21"/>
                      </a:lnTo>
                      <a:lnTo>
                        <a:pt x="30" y="24"/>
                      </a:lnTo>
                      <a:lnTo>
                        <a:pt x="30" y="28"/>
                      </a:lnTo>
                      <a:lnTo>
                        <a:pt x="32" y="35"/>
                      </a:lnTo>
                      <a:lnTo>
                        <a:pt x="0" y="20"/>
                      </a:lnTo>
                      <a:lnTo>
                        <a:pt x="4" y="14"/>
                      </a:lnTo>
                      <a:lnTo>
                        <a:pt x="7" y="11"/>
                      </a:lnTo>
                      <a:lnTo>
                        <a:pt x="12" y="13"/>
                      </a:lnTo>
                      <a:lnTo>
                        <a:pt x="17" y="11"/>
                      </a:lnTo>
                      <a:lnTo>
                        <a:pt x="24" y="6"/>
                      </a:lnTo>
                      <a:lnTo>
                        <a:pt x="30" y="2"/>
                      </a:lnTo>
                      <a:lnTo>
                        <a:pt x="39" y="2"/>
                      </a:lnTo>
                      <a:lnTo>
                        <a:pt x="57" y="0"/>
                      </a:lnTo>
                      <a:lnTo>
                        <a:pt x="51" y="9"/>
                      </a:lnTo>
                      <a:lnTo>
                        <a:pt x="58"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3" name="Freeform 918"/>
                <p:cNvSpPr>
                  <a:spLocks/>
                </p:cNvSpPr>
                <p:nvPr/>
              </p:nvSpPr>
              <p:spPr bwMode="auto">
                <a:xfrm>
                  <a:off x="1058847" y="2047937"/>
                  <a:ext cx="26988" cy="17463"/>
                </a:xfrm>
                <a:custGeom>
                  <a:avLst/>
                  <a:gdLst>
                    <a:gd name="T0" fmla="*/ 14567043 w 50"/>
                    <a:gd name="T1" fmla="*/ 5320394 h 33"/>
                    <a:gd name="T2" fmla="*/ 14567043 w 50"/>
                    <a:gd name="T3" fmla="*/ 5320394 h 33"/>
                    <a:gd name="T4" fmla="*/ 11362488 w 50"/>
                    <a:gd name="T5" fmla="*/ 9241102 h 33"/>
                    <a:gd name="T6" fmla="*/ 11362488 w 50"/>
                    <a:gd name="T7" fmla="*/ 9241102 h 33"/>
                    <a:gd name="T8" fmla="*/ 10488077 w 50"/>
                    <a:gd name="T9" fmla="*/ 7560950 h 33"/>
                    <a:gd name="T10" fmla="*/ 9322735 w 50"/>
                    <a:gd name="T11" fmla="*/ 6440672 h 33"/>
                    <a:gd name="T12" fmla="*/ 6700581 w 50"/>
                    <a:gd name="T13" fmla="*/ 5880798 h 33"/>
                    <a:gd name="T14" fmla="*/ 6700581 w 50"/>
                    <a:gd name="T15" fmla="*/ 5880798 h 33"/>
                    <a:gd name="T16" fmla="*/ 3787496 w 50"/>
                    <a:gd name="T17" fmla="*/ 4480582 h 33"/>
                    <a:gd name="T18" fmla="*/ 582941 w 50"/>
                    <a:gd name="T19" fmla="*/ 3920708 h 33"/>
                    <a:gd name="T20" fmla="*/ 582941 w 50"/>
                    <a:gd name="T21" fmla="*/ 3920708 h 33"/>
                    <a:gd name="T22" fmla="*/ 0 w 50"/>
                    <a:gd name="T23" fmla="*/ 840341 h 33"/>
                    <a:gd name="T24" fmla="*/ 0 w 50"/>
                    <a:gd name="T25" fmla="*/ 840341 h 33"/>
                    <a:gd name="T26" fmla="*/ 1456812 w 50"/>
                    <a:gd name="T27" fmla="*/ 0 h 33"/>
                    <a:gd name="T28" fmla="*/ 2622154 w 50"/>
                    <a:gd name="T29" fmla="*/ 0 h 33"/>
                    <a:gd name="T30" fmla="*/ 3787496 w 50"/>
                    <a:gd name="T31" fmla="*/ 279937 h 33"/>
                    <a:gd name="T32" fmla="*/ 4661367 w 50"/>
                    <a:gd name="T33" fmla="*/ 1400215 h 33"/>
                    <a:gd name="T34" fmla="*/ 4661367 w 50"/>
                    <a:gd name="T35" fmla="*/ 1400215 h 33"/>
                    <a:gd name="T36" fmla="*/ 4952838 w 50"/>
                    <a:gd name="T37" fmla="*/ 1960089 h 33"/>
                    <a:gd name="T38" fmla="*/ 5826709 w 50"/>
                    <a:gd name="T39" fmla="*/ 2240027 h 33"/>
                    <a:gd name="T40" fmla="*/ 7283521 w 50"/>
                    <a:gd name="T41" fmla="*/ 2520493 h 33"/>
                    <a:gd name="T42" fmla="*/ 7283521 w 50"/>
                    <a:gd name="T43" fmla="*/ 2520493 h 33"/>
                    <a:gd name="T44" fmla="*/ 14567043 w 50"/>
                    <a:gd name="T45" fmla="*/ 5320394 h 33"/>
                    <a:gd name="T46" fmla="*/ 14567043 w 50"/>
                    <a:gd name="T47" fmla="*/ 5320394 h 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0" h="33">
                      <a:moveTo>
                        <a:pt x="50" y="19"/>
                      </a:moveTo>
                      <a:lnTo>
                        <a:pt x="50" y="19"/>
                      </a:lnTo>
                      <a:lnTo>
                        <a:pt x="39" y="33"/>
                      </a:lnTo>
                      <a:lnTo>
                        <a:pt x="36" y="27"/>
                      </a:lnTo>
                      <a:lnTo>
                        <a:pt x="32" y="23"/>
                      </a:lnTo>
                      <a:lnTo>
                        <a:pt x="23" y="21"/>
                      </a:lnTo>
                      <a:lnTo>
                        <a:pt x="13" y="16"/>
                      </a:lnTo>
                      <a:lnTo>
                        <a:pt x="2" y="14"/>
                      </a:lnTo>
                      <a:lnTo>
                        <a:pt x="0" y="3"/>
                      </a:lnTo>
                      <a:lnTo>
                        <a:pt x="5" y="0"/>
                      </a:lnTo>
                      <a:lnTo>
                        <a:pt x="9" y="0"/>
                      </a:lnTo>
                      <a:lnTo>
                        <a:pt x="13" y="1"/>
                      </a:lnTo>
                      <a:lnTo>
                        <a:pt x="16" y="5"/>
                      </a:lnTo>
                      <a:lnTo>
                        <a:pt x="17" y="7"/>
                      </a:lnTo>
                      <a:lnTo>
                        <a:pt x="20" y="8"/>
                      </a:lnTo>
                      <a:lnTo>
                        <a:pt x="25" y="9"/>
                      </a:lnTo>
                      <a:lnTo>
                        <a:pt x="5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 name="Freeform 919"/>
                <p:cNvSpPr>
                  <a:spLocks/>
                </p:cNvSpPr>
                <p:nvPr/>
              </p:nvSpPr>
              <p:spPr bwMode="auto">
                <a:xfrm>
                  <a:off x="1101709" y="2538474"/>
                  <a:ext cx="22225" cy="14288"/>
                </a:xfrm>
                <a:custGeom>
                  <a:avLst/>
                  <a:gdLst>
                    <a:gd name="T0" fmla="*/ 11487224 w 43"/>
                    <a:gd name="T1" fmla="*/ 4369172 h 29"/>
                    <a:gd name="T2" fmla="*/ 11487224 w 43"/>
                    <a:gd name="T3" fmla="*/ 4369172 h 29"/>
                    <a:gd name="T4" fmla="*/ 10685573 w 43"/>
                    <a:gd name="T5" fmla="*/ 7039550 h 29"/>
                    <a:gd name="T6" fmla="*/ 10685573 w 43"/>
                    <a:gd name="T7" fmla="*/ 7039550 h 29"/>
                    <a:gd name="T8" fmla="*/ 7480005 w 43"/>
                    <a:gd name="T9" fmla="*/ 6311354 h 29"/>
                    <a:gd name="T10" fmla="*/ 6411654 w 43"/>
                    <a:gd name="T11" fmla="*/ 6068458 h 29"/>
                    <a:gd name="T12" fmla="*/ 4808353 w 43"/>
                    <a:gd name="T13" fmla="*/ 5097367 h 29"/>
                    <a:gd name="T14" fmla="*/ 4808353 w 43"/>
                    <a:gd name="T15" fmla="*/ 5097367 h 29"/>
                    <a:gd name="T16" fmla="*/ 4274436 w 43"/>
                    <a:gd name="T17" fmla="*/ 4612068 h 29"/>
                    <a:gd name="T18" fmla="*/ 3472785 w 43"/>
                    <a:gd name="T19" fmla="*/ 4369172 h 29"/>
                    <a:gd name="T20" fmla="*/ 1602784 w 43"/>
                    <a:gd name="T21" fmla="*/ 3640977 h 29"/>
                    <a:gd name="T22" fmla="*/ 1602784 w 43"/>
                    <a:gd name="T23" fmla="*/ 3640977 h 29"/>
                    <a:gd name="T24" fmla="*/ 0 w 43"/>
                    <a:gd name="T25" fmla="*/ 971091 h 29"/>
                    <a:gd name="T26" fmla="*/ 0 w 43"/>
                    <a:gd name="T27" fmla="*/ 971091 h 29"/>
                    <a:gd name="T28" fmla="*/ 2404435 w 43"/>
                    <a:gd name="T29" fmla="*/ 242896 h 29"/>
                    <a:gd name="T30" fmla="*/ 4274436 w 43"/>
                    <a:gd name="T31" fmla="*/ 0 h 29"/>
                    <a:gd name="T32" fmla="*/ 5877220 w 43"/>
                    <a:gd name="T33" fmla="*/ 242896 h 29"/>
                    <a:gd name="T34" fmla="*/ 8281655 w 43"/>
                    <a:gd name="T35" fmla="*/ 971091 h 29"/>
                    <a:gd name="T36" fmla="*/ 8281655 w 43"/>
                    <a:gd name="T37" fmla="*/ 971091 h 29"/>
                    <a:gd name="T38" fmla="*/ 5342787 w 43"/>
                    <a:gd name="T39" fmla="*/ 2670378 h 29"/>
                    <a:gd name="T40" fmla="*/ 5342787 w 43"/>
                    <a:gd name="T41" fmla="*/ 2670378 h 29"/>
                    <a:gd name="T42" fmla="*/ 5877220 w 43"/>
                    <a:gd name="T43" fmla="*/ 3398573 h 29"/>
                    <a:gd name="T44" fmla="*/ 6411654 w 43"/>
                    <a:gd name="T45" fmla="*/ 3640977 h 29"/>
                    <a:gd name="T46" fmla="*/ 8281655 w 43"/>
                    <a:gd name="T47" fmla="*/ 4126769 h 29"/>
                    <a:gd name="T48" fmla="*/ 10151656 w 43"/>
                    <a:gd name="T49" fmla="*/ 4126769 h 29"/>
                    <a:gd name="T50" fmla="*/ 11487224 w 43"/>
                    <a:gd name="T51" fmla="*/ 4369172 h 29"/>
                    <a:gd name="T52" fmla="*/ 11487224 w 43"/>
                    <a:gd name="T53" fmla="*/ 4369172 h 2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3" h="29">
                      <a:moveTo>
                        <a:pt x="43" y="18"/>
                      </a:moveTo>
                      <a:lnTo>
                        <a:pt x="43" y="18"/>
                      </a:lnTo>
                      <a:lnTo>
                        <a:pt x="40" y="29"/>
                      </a:lnTo>
                      <a:lnTo>
                        <a:pt x="28" y="26"/>
                      </a:lnTo>
                      <a:lnTo>
                        <a:pt x="24" y="25"/>
                      </a:lnTo>
                      <a:lnTo>
                        <a:pt x="18" y="21"/>
                      </a:lnTo>
                      <a:lnTo>
                        <a:pt x="16" y="19"/>
                      </a:lnTo>
                      <a:lnTo>
                        <a:pt x="13" y="18"/>
                      </a:lnTo>
                      <a:lnTo>
                        <a:pt x="6" y="15"/>
                      </a:lnTo>
                      <a:lnTo>
                        <a:pt x="0" y="4"/>
                      </a:lnTo>
                      <a:lnTo>
                        <a:pt x="9" y="1"/>
                      </a:lnTo>
                      <a:lnTo>
                        <a:pt x="16" y="0"/>
                      </a:lnTo>
                      <a:lnTo>
                        <a:pt x="22" y="1"/>
                      </a:lnTo>
                      <a:lnTo>
                        <a:pt x="31" y="4"/>
                      </a:lnTo>
                      <a:lnTo>
                        <a:pt x="20" y="11"/>
                      </a:lnTo>
                      <a:lnTo>
                        <a:pt x="22" y="14"/>
                      </a:lnTo>
                      <a:lnTo>
                        <a:pt x="24" y="15"/>
                      </a:lnTo>
                      <a:lnTo>
                        <a:pt x="31" y="17"/>
                      </a:lnTo>
                      <a:lnTo>
                        <a:pt x="38" y="17"/>
                      </a:lnTo>
                      <a:lnTo>
                        <a:pt x="43"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 name="Freeform 920"/>
                <p:cNvSpPr>
                  <a:spLocks/>
                </p:cNvSpPr>
                <p:nvPr/>
              </p:nvSpPr>
              <p:spPr bwMode="auto">
                <a:xfrm>
                  <a:off x="1087422" y="2211449"/>
                  <a:ext cx="31750" cy="12700"/>
                </a:xfrm>
                <a:custGeom>
                  <a:avLst/>
                  <a:gdLst>
                    <a:gd name="T0" fmla="*/ 0 w 59"/>
                    <a:gd name="T1" fmla="*/ 3353904 h 23"/>
                    <a:gd name="T2" fmla="*/ 0 w 59"/>
                    <a:gd name="T3" fmla="*/ 3353904 h 23"/>
                    <a:gd name="T4" fmla="*/ 2606191 w 59"/>
                    <a:gd name="T5" fmla="*/ 3049104 h 23"/>
                    <a:gd name="T6" fmla="*/ 5212381 w 59"/>
                    <a:gd name="T7" fmla="*/ 3049104 h 23"/>
                    <a:gd name="T8" fmla="*/ 6660504 w 59"/>
                    <a:gd name="T9" fmla="*/ 2438952 h 23"/>
                    <a:gd name="T10" fmla="*/ 7239538 w 59"/>
                    <a:gd name="T11" fmla="*/ 2134152 h 23"/>
                    <a:gd name="T12" fmla="*/ 8398144 w 59"/>
                    <a:gd name="T13" fmla="*/ 1219752 h 23"/>
                    <a:gd name="T14" fmla="*/ 9266695 w 59"/>
                    <a:gd name="T15" fmla="*/ 0 h 23"/>
                    <a:gd name="T16" fmla="*/ 9266695 w 59"/>
                    <a:gd name="T17" fmla="*/ 0 h 23"/>
                    <a:gd name="T18" fmla="*/ 9846267 w 59"/>
                    <a:gd name="T19" fmla="*/ 1219752 h 23"/>
                    <a:gd name="T20" fmla="*/ 10425301 w 59"/>
                    <a:gd name="T21" fmla="*/ 2134152 h 23"/>
                    <a:gd name="T22" fmla="*/ 12452458 w 59"/>
                    <a:gd name="T23" fmla="*/ 3049104 h 23"/>
                    <a:gd name="T24" fmla="*/ 14479614 w 59"/>
                    <a:gd name="T25" fmla="*/ 3353904 h 23"/>
                    <a:gd name="T26" fmla="*/ 17085805 w 59"/>
                    <a:gd name="T27" fmla="*/ 4573657 h 23"/>
                    <a:gd name="T28" fmla="*/ 17085805 w 59"/>
                    <a:gd name="T29" fmla="*/ 4573657 h 23"/>
                    <a:gd name="T30" fmla="*/ 15348165 w 59"/>
                    <a:gd name="T31" fmla="*/ 4573657 h 23"/>
                    <a:gd name="T32" fmla="*/ 14190097 w 59"/>
                    <a:gd name="T33" fmla="*/ 5183257 h 23"/>
                    <a:gd name="T34" fmla="*/ 11873424 w 59"/>
                    <a:gd name="T35" fmla="*/ 6403009 h 23"/>
                    <a:gd name="T36" fmla="*/ 9846267 w 59"/>
                    <a:gd name="T37" fmla="*/ 7012609 h 23"/>
                    <a:gd name="T38" fmla="*/ 8398144 w 59"/>
                    <a:gd name="T39" fmla="*/ 7012609 h 23"/>
                    <a:gd name="T40" fmla="*/ 7239538 w 59"/>
                    <a:gd name="T41" fmla="*/ 6707809 h 23"/>
                    <a:gd name="T42" fmla="*/ 7239538 w 59"/>
                    <a:gd name="T43" fmla="*/ 6707809 h 23"/>
                    <a:gd name="T44" fmla="*/ 5791953 w 59"/>
                    <a:gd name="T45" fmla="*/ 6403009 h 23"/>
                    <a:gd name="T46" fmla="*/ 3185225 w 59"/>
                    <a:gd name="T47" fmla="*/ 5792857 h 23"/>
                    <a:gd name="T48" fmla="*/ 1448123 w 59"/>
                    <a:gd name="T49" fmla="*/ 5183257 h 23"/>
                    <a:gd name="T50" fmla="*/ 579034 w 59"/>
                    <a:gd name="T51" fmla="*/ 4268304 h 23"/>
                    <a:gd name="T52" fmla="*/ 0 w 59"/>
                    <a:gd name="T53" fmla="*/ 3353904 h 23"/>
                    <a:gd name="T54" fmla="*/ 0 w 59"/>
                    <a:gd name="T55" fmla="*/ 3353904 h 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 h="23">
                      <a:moveTo>
                        <a:pt x="0" y="11"/>
                      </a:moveTo>
                      <a:lnTo>
                        <a:pt x="0" y="11"/>
                      </a:lnTo>
                      <a:lnTo>
                        <a:pt x="9" y="10"/>
                      </a:lnTo>
                      <a:lnTo>
                        <a:pt x="18" y="10"/>
                      </a:lnTo>
                      <a:lnTo>
                        <a:pt x="23" y="8"/>
                      </a:lnTo>
                      <a:lnTo>
                        <a:pt x="25" y="7"/>
                      </a:lnTo>
                      <a:lnTo>
                        <a:pt x="29" y="4"/>
                      </a:lnTo>
                      <a:lnTo>
                        <a:pt x="32" y="0"/>
                      </a:lnTo>
                      <a:lnTo>
                        <a:pt x="34" y="4"/>
                      </a:lnTo>
                      <a:lnTo>
                        <a:pt x="36" y="7"/>
                      </a:lnTo>
                      <a:lnTo>
                        <a:pt x="43" y="10"/>
                      </a:lnTo>
                      <a:lnTo>
                        <a:pt x="50" y="11"/>
                      </a:lnTo>
                      <a:lnTo>
                        <a:pt x="59" y="15"/>
                      </a:lnTo>
                      <a:lnTo>
                        <a:pt x="53" y="15"/>
                      </a:lnTo>
                      <a:lnTo>
                        <a:pt x="49" y="17"/>
                      </a:lnTo>
                      <a:lnTo>
                        <a:pt x="41" y="21"/>
                      </a:lnTo>
                      <a:lnTo>
                        <a:pt x="34" y="23"/>
                      </a:lnTo>
                      <a:lnTo>
                        <a:pt x="29" y="23"/>
                      </a:lnTo>
                      <a:lnTo>
                        <a:pt x="25" y="22"/>
                      </a:lnTo>
                      <a:lnTo>
                        <a:pt x="20" y="21"/>
                      </a:lnTo>
                      <a:lnTo>
                        <a:pt x="11" y="19"/>
                      </a:lnTo>
                      <a:lnTo>
                        <a:pt x="5" y="17"/>
                      </a:lnTo>
                      <a:lnTo>
                        <a:pt x="2" y="14"/>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 name="Freeform 921"/>
                <p:cNvSpPr>
                  <a:spLocks/>
                </p:cNvSpPr>
                <p:nvPr/>
              </p:nvSpPr>
              <p:spPr bwMode="auto">
                <a:xfrm>
                  <a:off x="1046147" y="2541649"/>
                  <a:ext cx="26988" cy="14288"/>
                </a:xfrm>
                <a:custGeom>
                  <a:avLst/>
                  <a:gdLst>
                    <a:gd name="T0" fmla="*/ 14567043 w 50"/>
                    <a:gd name="T1" fmla="*/ 6249469 h 28"/>
                    <a:gd name="T2" fmla="*/ 14567043 w 50"/>
                    <a:gd name="T3" fmla="*/ 6249469 h 28"/>
                    <a:gd name="T4" fmla="*/ 8740334 w 50"/>
                    <a:gd name="T5" fmla="*/ 7290962 h 28"/>
                    <a:gd name="T6" fmla="*/ 8740334 w 50"/>
                    <a:gd name="T7" fmla="*/ 7290962 h 28"/>
                    <a:gd name="T8" fmla="*/ 9031804 w 50"/>
                    <a:gd name="T9" fmla="*/ 6509715 h 28"/>
                    <a:gd name="T10" fmla="*/ 9031804 w 50"/>
                    <a:gd name="T11" fmla="*/ 5728467 h 28"/>
                    <a:gd name="T12" fmla="*/ 8740334 w 50"/>
                    <a:gd name="T13" fmla="*/ 4947220 h 28"/>
                    <a:gd name="T14" fmla="*/ 8157393 w 50"/>
                    <a:gd name="T15" fmla="*/ 4686974 h 28"/>
                    <a:gd name="T16" fmla="*/ 6700581 w 50"/>
                    <a:gd name="T17" fmla="*/ 3645481 h 28"/>
                    <a:gd name="T18" fmla="*/ 5244308 w 50"/>
                    <a:gd name="T19" fmla="*/ 2603988 h 28"/>
                    <a:gd name="T20" fmla="*/ 5244308 w 50"/>
                    <a:gd name="T21" fmla="*/ 2603988 h 28"/>
                    <a:gd name="T22" fmla="*/ 0 w 50"/>
                    <a:gd name="T23" fmla="*/ 2603988 h 28"/>
                    <a:gd name="T24" fmla="*/ 0 w 50"/>
                    <a:gd name="T25" fmla="*/ 2603988 h 28"/>
                    <a:gd name="T26" fmla="*/ 1456812 w 50"/>
                    <a:gd name="T27" fmla="*/ 1041493 h 28"/>
                    <a:gd name="T28" fmla="*/ 2913624 w 50"/>
                    <a:gd name="T29" fmla="*/ 260246 h 28"/>
                    <a:gd name="T30" fmla="*/ 4661367 w 50"/>
                    <a:gd name="T31" fmla="*/ 0 h 28"/>
                    <a:gd name="T32" fmla="*/ 6700581 w 50"/>
                    <a:gd name="T33" fmla="*/ 0 h 28"/>
                    <a:gd name="T34" fmla="*/ 6700581 w 50"/>
                    <a:gd name="T35" fmla="*/ 0 h 28"/>
                    <a:gd name="T36" fmla="*/ 7866462 w 50"/>
                    <a:gd name="T37" fmla="*/ 1562495 h 28"/>
                    <a:gd name="T38" fmla="*/ 9322735 w 50"/>
                    <a:gd name="T39" fmla="*/ 2082986 h 28"/>
                    <a:gd name="T40" fmla="*/ 11362488 w 50"/>
                    <a:gd name="T41" fmla="*/ 2603988 h 28"/>
                    <a:gd name="T42" fmla="*/ 14275572 w 50"/>
                    <a:gd name="T43" fmla="*/ 2082986 h 28"/>
                    <a:gd name="T44" fmla="*/ 14275572 w 50"/>
                    <a:gd name="T45" fmla="*/ 2082986 h 28"/>
                    <a:gd name="T46" fmla="*/ 13401701 w 50"/>
                    <a:gd name="T47" fmla="*/ 3124479 h 28"/>
                    <a:gd name="T48" fmla="*/ 13110231 w 50"/>
                    <a:gd name="T49" fmla="*/ 4426729 h 28"/>
                    <a:gd name="T50" fmla="*/ 13401701 w 50"/>
                    <a:gd name="T51" fmla="*/ 5468222 h 28"/>
                    <a:gd name="T52" fmla="*/ 14567043 w 50"/>
                    <a:gd name="T53" fmla="*/ 6249469 h 28"/>
                    <a:gd name="T54" fmla="*/ 14567043 w 50"/>
                    <a:gd name="T55" fmla="*/ 6249469 h 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0" h="28">
                      <a:moveTo>
                        <a:pt x="50" y="24"/>
                      </a:moveTo>
                      <a:lnTo>
                        <a:pt x="50" y="24"/>
                      </a:lnTo>
                      <a:lnTo>
                        <a:pt x="30" y="28"/>
                      </a:lnTo>
                      <a:lnTo>
                        <a:pt x="31" y="25"/>
                      </a:lnTo>
                      <a:lnTo>
                        <a:pt x="31" y="22"/>
                      </a:lnTo>
                      <a:lnTo>
                        <a:pt x="30" y="19"/>
                      </a:lnTo>
                      <a:lnTo>
                        <a:pt x="28" y="18"/>
                      </a:lnTo>
                      <a:lnTo>
                        <a:pt x="23" y="14"/>
                      </a:lnTo>
                      <a:lnTo>
                        <a:pt x="18" y="10"/>
                      </a:lnTo>
                      <a:lnTo>
                        <a:pt x="0" y="10"/>
                      </a:lnTo>
                      <a:lnTo>
                        <a:pt x="5" y="4"/>
                      </a:lnTo>
                      <a:lnTo>
                        <a:pt x="10" y="1"/>
                      </a:lnTo>
                      <a:lnTo>
                        <a:pt x="16" y="0"/>
                      </a:lnTo>
                      <a:lnTo>
                        <a:pt x="23" y="0"/>
                      </a:lnTo>
                      <a:lnTo>
                        <a:pt x="27" y="6"/>
                      </a:lnTo>
                      <a:lnTo>
                        <a:pt x="32" y="8"/>
                      </a:lnTo>
                      <a:lnTo>
                        <a:pt x="39" y="10"/>
                      </a:lnTo>
                      <a:lnTo>
                        <a:pt x="49" y="8"/>
                      </a:lnTo>
                      <a:lnTo>
                        <a:pt x="46" y="12"/>
                      </a:lnTo>
                      <a:lnTo>
                        <a:pt x="45" y="17"/>
                      </a:lnTo>
                      <a:lnTo>
                        <a:pt x="46" y="21"/>
                      </a:lnTo>
                      <a:lnTo>
                        <a:pt x="5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 name="Freeform 922"/>
                <p:cNvSpPr>
                  <a:spLocks/>
                </p:cNvSpPr>
                <p:nvPr/>
              </p:nvSpPr>
              <p:spPr bwMode="auto">
                <a:xfrm>
                  <a:off x="1073134" y="2525774"/>
                  <a:ext cx="26988" cy="12700"/>
                </a:xfrm>
                <a:custGeom>
                  <a:avLst/>
                  <a:gdLst>
                    <a:gd name="T0" fmla="*/ 8120742 w 51"/>
                    <a:gd name="T1" fmla="*/ 7012609 h 23"/>
                    <a:gd name="T2" fmla="*/ 8120742 w 51"/>
                    <a:gd name="T3" fmla="*/ 7012609 h 23"/>
                    <a:gd name="T4" fmla="*/ 2240004 w 51"/>
                    <a:gd name="T5" fmla="*/ 5792857 h 23"/>
                    <a:gd name="T6" fmla="*/ 2240004 w 51"/>
                    <a:gd name="T7" fmla="*/ 5792857 h 23"/>
                    <a:gd name="T8" fmla="*/ 1120267 w 51"/>
                    <a:gd name="T9" fmla="*/ 5488057 h 23"/>
                    <a:gd name="T10" fmla="*/ 279934 w 51"/>
                    <a:gd name="T11" fmla="*/ 4573657 h 23"/>
                    <a:gd name="T12" fmla="*/ 0 w 51"/>
                    <a:gd name="T13" fmla="*/ 3353904 h 23"/>
                    <a:gd name="T14" fmla="*/ 559869 w 51"/>
                    <a:gd name="T15" fmla="*/ 2134152 h 23"/>
                    <a:gd name="T16" fmla="*/ 559869 w 51"/>
                    <a:gd name="T17" fmla="*/ 2134152 h 23"/>
                    <a:gd name="T18" fmla="*/ 5040406 w 51"/>
                    <a:gd name="T19" fmla="*/ 4268304 h 23"/>
                    <a:gd name="T20" fmla="*/ 5040406 w 51"/>
                    <a:gd name="T21" fmla="*/ 4268304 h 23"/>
                    <a:gd name="T22" fmla="*/ 5600804 w 51"/>
                    <a:gd name="T23" fmla="*/ 3353904 h 23"/>
                    <a:gd name="T24" fmla="*/ 6440607 w 51"/>
                    <a:gd name="T25" fmla="*/ 2134152 h 23"/>
                    <a:gd name="T26" fmla="*/ 7280939 w 51"/>
                    <a:gd name="T27" fmla="*/ 914952 h 23"/>
                    <a:gd name="T28" fmla="*/ 8120742 w 51"/>
                    <a:gd name="T29" fmla="*/ 304800 h 23"/>
                    <a:gd name="T30" fmla="*/ 8961074 w 51"/>
                    <a:gd name="T31" fmla="*/ 0 h 23"/>
                    <a:gd name="T32" fmla="*/ 8961074 w 51"/>
                    <a:gd name="T33" fmla="*/ 0 h 23"/>
                    <a:gd name="T34" fmla="*/ 10080812 w 51"/>
                    <a:gd name="T35" fmla="*/ 0 h 23"/>
                    <a:gd name="T36" fmla="*/ 10641210 w 51"/>
                    <a:gd name="T37" fmla="*/ 0 h 23"/>
                    <a:gd name="T38" fmla="*/ 12041411 w 51"/>
                    <a:gd name="T39" fmla="*/ 914952 h 23"/>
                    <a:gd name="T40" fmla="*/ 13161148 w 51"/>
                    <a:gd name="T41" fmla="*/ 1524552 h 23"/>
                    <a:gd name="T42" fmla="*/ 14281415 w 51"/>
                    <a:gd name="T43" fmla="*/ 2134152 h 23"/>
                    <a:gd name="T44" fmla="*/ 14281415 w 51"/>
                    <a:gd name="T45" fmla="*/ 2134152 h 23"/>
                    <a:gd name="T46" fmla="*/ 11481013 w 51"/>
                    <a:gd name="T47" fmla="*/ 3353904 h 23"/>
                    <a:gd name="T48" fmla="*/ 10080812 w 51"/>
                    <a:gd name="T49" fmla="*/ 4268304 h 23"/>
                    <a:gd name="T50" fmla="*/ 9241009 w 51"/>
                    <a:gd name="T51" fmla="*/ 5488057 h 23"/>
                    <a:gd name="T52" fmla="*/ 8120742 w 51"/>
                    <a:gd name="T53" fmla="*/ 7012609 h 23"/>
                    <a:gd name="T54" fmla="*/ 8120742 w 51"/>
                    <a:gd name="T55" fmla="*/ 7012609 h 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1" h="23">
                      <a:moveTo>
                        <a:pt x="29" y="23"/>
                      </a:moveTo>
                      <a:lnTo>
                        <a:pt x="29" y="23"/>
                      </a:lnTo>
                      <a:lnTo>
                        <a:pt x="8" y="19"/>
                      </a:lnTo>
                      <a:lnTo>
                        <a:pt x="4" y="18"/>
                      </a:lnTo>
                      <a:lnTo>
                        <a:pt x="1" y="15"/>
                      </a:lnTo>
                      <a:lnTo>
                        <a:pt x="0" y="11"/>
                      </a:lnTo>
                      <a:lnTo>
                        <a:pt x="2" y="7"/>
                      </a:lnTo>
                      <a:lnTo>
                        <a:pt x="18" y="14"/>
                      </a:lnTo>
                      <a:lnTo>
                        <a:pt x="20" y="11"/>
                      </a:lnTo>
                      <a:lnTo>
                        <a:pt x="23" y="7"/>
                      </a:lnTo>
                      <a:lnTo>
                        <a:pt x="26" y="3"/>
                      </a:lnTo>
                      <a:lnTo>
                        <a:pt x="29" y="1"/>
                      </a:lnTo>
                      <a:lnTo>
                        <a:pt x="32" y="0"/>
                      </a:lnTo>
                      <a:lnTo>
                        <a:pt x="36" y="0"/>
                      </a:lnTo>
                      <a:lnTo>
                        <a:pt x="38" y="0"/>
                      </a:lnTo>
                      <a:lnTo>
                        <a:pt x="43" y="3"/>
                      </a:lnTo>
                      <a:lnTo>
                        <a:pt x="47" y="5"/>
                      </a:lnTo>
                      <a:lnTo>
                        <a:pt x="51" y="7"/>
                      </a:lnTo>
                      <a:lnTo>
                        <a:pt x="41" y="11"/>
                      </a:lnTo>
                      <a:lnTo>
                        <a:pt x="36" y="14"/>
                      </a:lnTo>
                      <a:lnTo>
                        <a:pt x="33" y="18"/>
                      </a:lnTo>
                      <a:lnTo>
                        <a:pt x="2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 name="Freeform 923"/>
                <p:cNvSpPr>
                  <a:spLocks/>
                </p:cNvSpPr>
                <p:nvPr/>
              </p:nvSpPr>
              <p:spPr bwMode="auto">
                <a:xfrm>
                  <a:off x="1039797" y="2565462"/>
                  <a:ext cx="28575" cy="12700"/>
                </a:xfrm>
                <a:custGeom>
                  <a:avLst/>
                  <a:gdLst>
                    <a:gd name="T0" fmla="*/ 3920067 w 54"/>
                    <a:gd name="T1" fmla="*/ 4878457 h 23"/>
                    <a:gd name="T2" fmla="*/ 3920067 w 54"/>
                    <a:gd name="T3" fmla="*/ 4878457 h 23"/>
                    <a:gd name="T4" fmla="*/ 1120246 w 54"/>
                    <a:gd name="T5" fmla="*/ 7012609 h 23"/>
                    <a:gd name="T6" fmla="*/ 1120246 w 54"/>
                    <a:gd name="T7" fmla="*/ 7012609 h 23"/>
                    <a:gd name="T8" fmla="*/ 0 w 54"/>
                    <a:gd name="T9" fmla="*/ 4573657 h 23"/>
                    <a:gd name="T10" fmla="*/ 0 w 54"/>
                    <a:gd name="T11" fmla="*/ 4573657 h 23"/>
                    <a:gd name="T12" fmla="*/ 1960033 w 54"/>
                    <a:gd name="T13" fmla="*/ 4268304 h 23"/>
                    <a:gd name="T14" fmla="*/ 3080279 w 54"/>
                    <a:gd name="T15" fmla="*/ 4268304 h 23"/>
                    <a:gd name="T16" fmla="*/ 3920067 w 54"/>
                    <a:gd name="T17" fmla="*/ 3658704 h 23"/>
                    <a:gd name="T18" fmla="*/ 3920067 w 54"/>
                    <a:gd name="T19" fmla="*/ 3658704 h 23"/>
                    <a:gd name="T20" fmla="*/ 4199996 w 54"/>
                    <a:gd name="T21" fmla="*/ 3353904 h 23"/>
                    <a:gd name="T22" fmla="*/ 4760383 w 54"/>
                    <a:gd name="T23" fmla="*/ 2134152 h 23"/>
                    <a:gd name="T24" fmla="*/ 5040313 w 54"/>
                    <a:gd name="T25" fmla="*/ 0 h 23"/>
                    <a:gd name="T26" fmla="*/ 5040313 w 54"/>
                    <a:gd name="T27" fmla="*/ 0 h 23"/>
                    <a:gd name="T28" fmla="*/ 9800696 w 54"/>
                    <a:gd name="T29" fmla="*/ 304800 h 23"/>
                    <a:gd name="T30" fmla="*/ 9800696 w 54"/>
                    <a:gd name="T31" fmla="*/ 304800 h 23"/>
                    <a:gd name="T32" fmla="*/ 8960379 w 54"/>
                    <a:gd name="T33" fmla="*/ 3658704 h 23"/>
                    <a:gd name="T34" fmla="*/ 8960379 w 54"/>
                    <a:gd name="T35" fmla="*/ 3658704 h 23"/>
                    <a:gd name="T36" fmla="*/ 15120937 w 54"/>
                    <a:gd name="T37" fmla="*/ 5488057 h 23"/>
                    <a:gd name="T38" fmla="*/ 15120937 w 54"/>
                    <a:gd name="T39" fmla="*/ 5488057 h 23"/>
                    <a:gd name="T40" fmla="*/ 14280621 w 54"/>
                    <a:gd name="T41" fmla="*/ 6097657 h 23"/>
                    <a:gd name="T42" fmla="*/ 14000692 w 54"/>
                    <a:gd name="T43" fmla="*/ 6707809 h 23"/>
                    <a:gd name="T44" fmla="*/ 14000692 w 54"/>
                    <a:gd name="T45" fmla="*/ 6707809 h 23"/>
                    <a:gd name="T46" fmla="*/ 12040658 w 54"/>
                    <a:gd name="T47" fmla="*/ 6097657 h 23"/>
                    <a:gd name="T48" fmla="*/ 10360554 w 54"/>
                    <a:gd name="T49" fmla="*/ 6707809 h 23"/>
                    <a:gd name="T50" fmla="*/ 8400521 w 54"/>
                    <a:gd name="T51" fmla="*/ 6097657 h 23"/>
                    <a:gd name="T52" fmla="*/ 7840662 w 54"/>
                    <a:gd name="T53" fmla="*/ 6097657 h 23"/>
                    <a:gd name="T54" fmla="*/ 7000346 w 54"/>
                    <a:gd name="T55" fmla="*/ 5488057 h 23"/>
                    <a:gd name="T56" fmla="*/ 7000346 w 54"/>
                    <a:gd name="T57" fmla="*/ 5488057 h 23"/>
                    <a:gd name="T58" fmla="*/ 6160558 w 54"/>
                    <a:gd name="T59" fmla="*/ 5488057 h 23"/>
                    <a:gd name="T60" fmla="*/ 5320242 w 54"/>
                    <a:gd name="T61" fmla="*/ 4878457 h 23"/>
                    <a:gd name="T62" fmla="*/ 3920067 w 54"/>
                    <a:gd name="T63" fmla="*/ 4878457 h 23"/>
                    <a:gd name="T64" fmla="*/ 3920067 w 54"/>
                    <a:gd name="T65" fmla="*/ 4878457 h 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 h="23">
                      <a:moveTo>
                        <a:pt x="14" y="16"/>
                      </a:moveTo>
                      <a:lnTo>
                        <a:pt x="14" y="16"/>
                      </a:lnTo>
                      <a:lnTo>
                        <a:pt x="4" y="23"/>
                      </a:lnTo>
                      <a:lnTo>
                        <a:pt x="0" y="15"/>
                      </a:lnTo>
                      <a:lnTo>
                        <a:pt x="7" y="14"/>
                      </a:lnTo>
                      <a:lnTo>
                        <a:pt x="11" y="14"/>
                      </a:lnTo>
                      <a:lnTo>
                        <a:pt x="14" y="12"/>
                      </a:lnTo>
                      <a:lnTo>
                        <a:pt x="15" y="11"/>
                      </a:lnTo>
                      <a:lnTo>
                        <a:pt x="17" y="7"/>
                      </a:lnTo>
                      <a:lnTo>
                        <a:pt x="18" y="0"/>
                      </a:lnTo>
                      <a:lnTo>
                        <a:pt x="35" y="1"/>
                      </a:lnTo>
                      <a:lnTo>
                        <a:pt x="32" y="12"/>
                      </a:lnTo>
                      <a:lnTo>
                        <a:pt x="54" y="18"/>
                      </a:lnTo>
                      <a:lnTo>
                        <a:pt x="51" y="20"/>
                      </a:lnTo>
                      <a:lnTo>
                        <a:pt x="50" y="22"/>
                      </a:lnTo>
                      <a:lnTo>
                        <a:pt x="43" y="20"/>
                      </a:lnTo>
                      <a:lnTo>
                        <a:pt x="37" y="22"/>
                      </a:lnTo>
                      <a:lnTo>
                        <a:pt x="30" y="20"/>
                      </a:lnTo>
                      <a:lnTo>
                        <a:pt x="28" y="20"/>
                      </a:lnTo>
                      <a:lnTo>
                        <a:pt x="25" y="18"/>
                      </a:lnTo>
                      <a:lnTo>
                        <a:pt x="22" y="18"/>
                      </a:lnTo>
                      <a:lnTo>
                        <a:pt x="19" y="16"/>
                      </a:lnTo>
                      <a:lnTo>
                        <a:pt x="1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 name="Freeform 924"/>
                <p:cNvSpPr>
                  <a:spLocks/>
                </p:cNvSpPr>
                <p:nvPr/>
              </p:nvSpPr>
              <p:spPr bwMode="auto">
                <a:xfrm>
                  <a:off x="992172" y="1966974"/>
                  <a:ext cx="19050" cy="12700"/>
                </a:xfrm>
                <a:custGeom>
                  <a:avLst/>
                  <a:gdLst>
                    <a:gd name="T0" fmla="*/ 7000346 w 36"/>
                    <a:gd name="T1" fmla="*/ 6451600 h 25"/>
                    <a:gd name="T2" fmla="*/ 7000346 w 36"/>
                    <a:gd name="T3" fmla="*/ 6451600 h 25"/>
                    <a:gd name="T4" fmla="*/ 6720417 w 36"/>
                    <a:gd name="T5" fmla="*/ 5419344 h 25"/>
                    <a:gd name="T6" fmla="*/ 5880629 w 36"/>
                    <a:gd name="T7" fmla="*/ 4645152 h 25"/>
                    <a:gd name="T8" fmla="*/ 5880629 w 36"/>
                    <a:gd name="T9" fmla="*/ 4645152 h 25"/>
                    <a:gd name="T10" fmla="*/ 3360208 w 36"/>
                    <a:gd name="T11" fmla="*/ 4129024 h 25"/>
                    <a:gd name="T12" fmla="*/ 1120246 w 36"/>
                    <a:gd name="T13" fmla="*/ 3612896 h 25"/>
                    <a:gd name="T14" fmla="*/ 1120246 w 36"/>
                    <a:gd name="T15" fmla="*/ 3612896 h 25"/>
                    <a:gd name="T16" fmla="*/ 0 w 36"/>
                    <a:gd name="T17" fmla="*/ 1290320 h 25"/>
                    <a:gd name="T18" fmla="*/ 0 w 36"/>
                    <a:gd name="T19" fmla="*/ 1290320 h 25"/>
                    <a:gd name="T20" fmla="*/ 840317 w 36"/>
                    <a:gd name="T21" fmla="*/ 774192 h 25"/>
                    <a:gd name="T22" fmla="*/ 840317 w 36"/>
                    <a:gd name="T23" fmla="*/ 774192 h 25"/>
                    <a:gd name="T24" fmla="*/ 7280275 w 36"/>
                    <a:gd name="T25" fmla="*/ 0 h 25"/>
                    <a:gd name="T26" fmla="*/ 7280275 w 36"/>
                    <a:gd name="T27" fmla="*/ 0 h 25"/>
                    <a:gd name="T28" fmla="*/ 8400521 w 36"/>
                    <a:gd name="T29" fmla="*/ 0 h 25"/>
                    <a:gd name="T30" fmla="*/ 9800696 w 36"/>
                    <a:gd name="T31" fmla="*/ 516128 h 25"/>
                    <a:gd name="T32" fmla="*/ 9800696 w 36"/>
                    <a:gd name="T33" fmla="*/ 516128 h 25"/>
                    <a:gd name="T34" fmla="*/ 10080625 w 36"/>
                    <a:gd name="T35" fmla="*/ 1806448 h 25"/>
                    <a:gd name="T36" fmla="*/ 9800696 w 36"/>
                    <a:gd name="T37" fmla="*/ 3096768 h 25"/>
                    <a:gd name="T38" fmla="*/ 9800696 w 36"/>
                    <a:gd name="T39" fmla="*/ 3096768 h 25"/>
                    <a:gd name="T40" fmla="*/ 8400521 w 36"/>
                    <a:gd name="T41" fmla="*/ 4645152 h 25"/>
                    <a:gd name="T42" fmla="*/ 7000346 w 36"/>
                    <a:gd name="T43" fmla="*/ 6451600 h 25"/>
                    <a:gd name="T44" fmla="*/ 7000346 w 36"/>
                    <a:gd name="T45" fmla="*/ 6451600 h 25"/>
                    <a:gd name="T46" fmla="*/ 7000346 w 36"/>
                    <a:gd name="T47" fmla="*/ 6451600 h 25"/>
                    <a:gd name="T48" fmla="*/ 7000346 w 36"/>
                    <a:gd name="T49" fmla="*/ 645160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 h="25">
                      <a:moveTo>
                        <a:pt x="25" y="25"/>
                      </a:moveTo>
                      <a:lnTo>
                        <a:pt x="25" y="25"/>
                      </a:lnTo>
                      <a:lnTo>
                        <a:pt x="24" y="21"/>
                      </a:lnTo>
                      <a:lnTo>
                        <a:pt x="21" y="18"/>
                      </a:lnTo>
                      <a:lnTo>
                        <a:pt x="12" y="16"/>
                      </a:lnTo>
                      <a:lnTo>
                        <a:pt x="4" y="14"/>
                      </a:lnTo>
                      <a:lnTo>
                        <a:pt x="0" y="5"/>
                      </a:lnTo>
                      <a:lnTo>
                        <a:pt x="3" y="3"/>
                      </a:lnTo>
                      <a:lnTo>
                        <a:pt x="26" y="0"/>
                      </a:lnTo>
                      <a:lnTo>
                        <a:pt x="30" y="0"/>
                      </a:lnTo>
                      <a:lnTo>
                        <a:pt x="35" y="2"/>
                      </a:lnTo>
                      <a:lnTo>
                        <a:pt x="36" y="7"/>
                      </a:lnTo>
                      <a:lnTo>
                        <a:pt x="35" y="12"/>
                      </a:lnTo>
                      <a:lnTo>
                        <a:pt x="30" y="18"/>
                      </a:lnTo>
                      <a:lnTo>
                        <a:pt x="25"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 name="Freeform 925"/>
                <p:cNvSpPr>
                  <a:spLocks/>
                </p:cNvSpPr>
                <p:nvPr/>
              </p:nvSpPr>
              <p:spPr bwMode="auto">
                <a:xfrm>
                  <a:off x="962009" y="2173349"/>
                  <a:ext cx="26988" cy="14288"/>
                </a:xfrm>
                <a:custGeom>
                  <a:avLst/>
                  <a:gdLst>
                    <a:gd name="T0" fmla="*/ 8080830 w 52"/>
                    <a:gd name="T1" fmla="*/ 2415771 h 26"/>
                    <a:gd name="T2" fmla="*/ 8080830 w 52"/>
                    <a:gd name="T3" fmla="*/ 2415771 h 26"/>
                    <a:gd name="T4" fmla="*/ 9158274 w 52"/>
                    <a:gd name="T5" fmla="*/ 1207886 h 26"/>
                    <a:gd name="T6" fmla="*/ 10505079 w 52"/>
                    <a:gd name="T7" fmla="*/ 302246 h 26"/>
                    <a:gd name="T8" fmla="*/ 11851884 w 52"/>
                    <a:gd name="T9" fmla="*/ 0 h 26"/>
                    <a:gd name="T10" fmla="*/ 14006772 w 52"/>
                    <a:gd name="T11" fmla="*/ 302246 h 26"/>
                    <a:gd name="T12" fmla="*/ 14006772 w 52"/>
                    <a:gd name="T13" fmla="*/ 302246 h 26"/>
                    <a:gd name="T14" fmla="*/ 9158274 w 52"/>
                    <a:gd name="T15" fmla="*/ 5133788 h 26"/>
                    <a:gd name="T16" fmla="*/ 9158274 w 52"/>
                    <a:gd name="T17" fmla="*/ 5133788 h 26"/>
                    <a:gd name="T18" fmla="*/ 7542108 w 52"/>
                    <a:gd name="T19" fmla="*/ 4529846 h 26"/>
                    <a:gd name="T20" fmla="*/ 7542108 w 52"/>
                    <a:gd name="T21" fmla="*/ 4529846 h 26"/>
                    <a:gd name="T22" fmla="*/ 6734025 w 52"/>
                    <a:gd name="T23" fmla="*/ 7851806 h 26"/>
                    <a:gd name="T24" fmla="*/ 6734025 w 52"/>
                    <a:gd name="T25" fmla="*/ 7851806 h 26"/>
                    <a:gd name="T26" fmla="*/ 4040415 w 52"/>
                    <a:gd name="T27" fmla="*/ 2415771 h 26"/>
                    <a:gd name="T28" fmla="*/ 4040415 w 52"/>
                    <a:gd name="T29" fmla="*/ 2415771 h 26"/>
                    <a:gd name="T30" fmla="*/ 3771054 w 52"/>
                    <a:gd name="T31" fmla="*/ 2415771 h 26"/>
                    <a:gd name="T32" fmla="*/ 2962971 w 52"/>
                    <a:gd name="T33" fmla="*/ 2415771 h 26"/>
                    <a:gd name="T34" fmla="*/ 1885527 w 52"/>
                    <a:gd name="T35" fmla="*/ 3019714 h 26"/>
                    <a:gd name="T36" fmla="*/ 1077444 w 52"/>
                    <a:gd name="T37" fmla="*/ 3019714 h 26"/>
                    <a:gd name="T38" fmla="*/ 808083 w 52"/>
                    <a:gd name="T39" fmla="*/ 3019714 h 26"/>
                    <a:gd name="T40" fmla="*/ 269361 w 52"/>
                    <a:gd name="T41" fmla="*/ 2114074 h 26"/>
                    <a:gd name="T42" fmla="*/ 0 w 52"/>
                    <a:gd name="T43" fmla="*/ 1207886 h 26"/>
                    <a:gd name="T44" fmla="*/ 0 w 52"/>
                    <a:gd name="T45" fmla="*/ 1207886 h 26"/>
                    <a:gd name="T46" fmla="*/ 1077444 w 52"/>
                    <a:gd name="T47" fmla="*/ 302246 h 26"/>
                    <a:gd name="T48" fmla="*/ 2154888 w 52"/>
                    <a:gd name="T49" fmla="*/ 302246 h 26"/>
                    <a:gd name="T50" fmla="*/ 4040415 w 52"/>
                    <a:gd name="T51" fmla="*/ 906189 h 26"/>
                    <a:gd name="T52" fmla="*/ 8080830 w 52"/>
                    <a:gd name="T53" fmla="*/ 2415771 h 26"/>
                    <a:gd name="T54" fmla="*/ 8080830 w 52"/>
                    <a:gd name="T55" fmla="*/ 2415771 h 2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2" h="26">
                      <a:moveTo>
                        <a:pt x="30" y="8"/>
                      </a:moveTo>
                      <a:lnTo>
                        <a:pt x="30" y="8"/>
                      </a:lnTo>
                      <a:lnTo>
                        <a:pt x="34" y="4"/>
                      </a:lnTo>
                      <a:lnTo>
                        <a:pt x="39" y="1"/>
                      </a:lnTo>
                      <a:lnTo>
                        <a:pt x="44" y="0"/>
                      </a:lnTo>
                      <a:lnTo>
                        <a:pt x="52" y="1"/>
                      </a:lnTo>
                      <a:lnTo>
                        <a:pt x="34" y="17"/>
                      </a:lnTo>
                      <a:lnTo>
                        <a:pt x="28" y="15"/>
                      </a:lnTo>
                      <a:lnTo>
                        <a:pt x="25" y="26"/>
                      </a:lnTo>
                      <a:lnTo>
                        <a:pt x="15" y="8"/>
                      </a:lnTo>
                      <a:lnTo>
                        <a:pt x="14" y="8"/>
                      </a:lnTo>
                      <a:lnTo>
                        <a:pt x="11" y="8"/>
                      </a:lnTo>
                      <a:lnTo>
                        <a:pt x="7" y="10"/>
                      </a:lnTo>
                      <a:lnTo>
                        <a:pt x="4" y="10"/>
                      </a:lnTo>
                      <a:lnTo>
                        <a:pt x="3" y="10"/>
                      </a:lnTo>
                      <a:lnTo>
                        <a:pt x="1" y="7"/>
                      </a:lnTo>
                      <a:lnTo>
                        <a:pt x="0" y="4"/>
                      </a:lnTo>
                      <a:lnTo>
                        <a:pt x="4" y="1"/>
                      </a:lnTo>
                      <a:lnTo>
                        <a:pt x="8" y="1"/>
                      </a:lnTo>
                      <a:lnTo>
                        <a:pt x="15" y="3"/>
                      </a:lnTo>
                      <a:lnTo>
                        <a:pt x="3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 name="Freeform 926"/>
                <p:cNvSpPr>
                  <a:spLocks/>
                </p:cNvSpPr>
                <p:nvPr/>
              </p:nvSpPr>
              <p:spPr bwMode="auto">
                <a:xfrm>
                  <a:off x="939784" y="2363849"/>
                  <a:ext cx="26988" cy="14288"/>
                </a:xfrm>
                <a:custGeom>
                  <a:avLst/>
                  <a:gdLst>
                    <a:gd name="T0" fmla="*/ 0 w 52"/>
                    <a:gd name="T1" fmla="*/ 6859383 h 25"/>
                    <a:gd name="T2" fmla="*/ 0 w 52"/>
                    <a:gd name="T3" fmla="*/ 6859383 h 25"/>
                    <a:gd name="T4" fmla="*/ 2962971 w 52"/>
                    <a:gd name="T5" fmla="*/ 4899641 h 25"/>
                    <a:gd name="T6" fmla="*/ 2962971 w 52"/>
                    <a:gd name="T7" fmla="*/ 4899641 h 25"/>
                    <a:gd name="T8" fmla="*/ 2962971 w 52"/>
                    <a:gd name="T9" fmla="*/ 1633404 h 25"/>
                    <a:gd name="T10" fmla="*/ 2962971 w 52"/>
                    <a:gd name="T11" fmla="*/ 1633404 h 25"/>
                    <a:gd name="T12" fmla="*/ 11582523 w 52"/>
                    <a:gd name="T13" fmla="*/ 0 h 25"/>
                    <a:gd name="T14" fmla="*/ 11582523 w 52"/>
                    <a:gd name="T15" fmla="*/ 0 h 25"/>
                    <a:gd name="T16" fmla="*/ 12659967 w 52"/>
                    <a:gd name="T17" fmla="*/ 0 h 25"/>
                    <a:gd name="T18" fmla="*/ 13468050 w 52"/>
                    <a:gd name="T19" fmla="*/ 326909 h 25"/>
                    <a:gd name="T20" fmla="*/ 14006772 w 52"/>
                    <a:gd name="T21" fmla="*/ 1633404 h 25"/>
                    <a:gd name="T22" fmla="*/ 14006772 w 52"/>
                    <a:gd name="T23" fmla="*/ 3266237 h 25"/>
                    <a:gd name="T24" fmla="*/ 14006772 w 52"/>
                    <a:gd name="T25" fmla="*/ 3266237 h 25"/>
                    <a:gd name="T26" fmla="*/ 8350191 w 52"/>
                    <a:gd name="T27" fmla="*/ 3266237 h 25"/>
                    <a:gd name="T28" fmla="*/ 8350191 w 52"/>
                    <a:gd name="T29" fmla="*/ 3266237 h 25"/>
                    <a:gd name="T30" fmla="*/ 7272747 w 52"/>
                    <a:gd name="T31" fmla="*/ 3266237 h 25"/>
                    <a:gd name="T32" fmla="*/ 6464664 w 52"/>
                    <a:gd name="T33" fmla="*/ 3593146 h 25"/>
                    <a:gd name="T34" fmla="*/ 5656581 w 52"/>
                    <a:gd name="T35" fmla="*/ 4572732 h 25"/>
                    <a:gd name="T36" fmla="*/ 4848498 w 52"/>
                    <a:gd name="T37" fmla="*/ 5552888 h 25"/>
                    <a:gd name="T38" fmla="*/ 4848498 w 52"/>
                    <a:gd name="T39" fmla="*/ 5552888 h 25"/>
                    <a:gd name="T40" fmla="*/ 4579137 w 52"/>
                    <a:gd name="T41" fmla="*/ 7185721 h 25"/>
                    <a:gd name="T42" fmla="*/ 3771054 w 52"/>
                    <a:gd name="T43" fmla="*/ 8165878 h 25"/>
                    <a:gd name="T44" fmla="*/ 2424249 w 52"/>
                    <a:gd name="T45" fmla="*/ 7512630 h 25"/>
                    <a:gd name="T46" fmla="*/ 0 w 52"/>
                    <a:gd name="T47" fmla="*/ 6859383 h 25"/>
                    <a:gd name="T48" fmla="*/ 0 w 52"/>
                    <a:gd name="T49" fmla="*/ 6859383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 h="25">
                      <a:moveTo>
                        <a:pt x="0" y="21"/>
                      </a:moveTo>
                      <a:lnTo>
                        <a:pt x="0" y="21"/>
                      </a:lnTo>
                      <a:lnTo>
                        <a:pt x="11" y="15"/>
                      </a:lnTo>
                      <a:lnTo>
                        <a:pt x="11" y="5"/>
                      </a:lnTo>
                      <a:lnTo>
                        <a:pt x="43" y="0"/>
                      </a:lnTo>
                      <a:lnTo>
                        <a:pt x="47" y="0"/>
                      </a:lnTo>
                      <a:lnTo>
                        <a:pt x="50" y="1"/>
                      </a:lnTo>
                      <a:lnTo>
                        <a:pt x="52" y="5"/>
                      </a:lnTo>
                      <a:lnTo>
                        <a:pt x="52" y="10"/>
                      </a:lnTo>
                      <a:lnTo>
                        <a:pt x="31" y="10"/>
                      </a:lnTo>
                      <a:lnTo>
                        <a:pt x="27" y="10"/>
                      </a:lnTo>
                      <a:lnTo>
                        <a:pt x="24" y="11"/>
                      </a:lnTo>
                      <a:lnTo>
                        <a:pt x="21" y="14"/>
                      </a:lnTo>
                      <a:lnTo>
                        <a:pt x="18" y="17"/>
                      </a:lnTo>
                      <a:lnTo>
                        <a:pt x="17" y="22"/>
                      </a:lnTo>
                      <a:lnTo>
                        <a:pt x="14" y="25"/>
                      </a:lnTo>
                      <a:lnTo>
                        <a:pt x="9" y="23"/>
                      </a:ln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 name="Freeform 927"/>
                <p:cNvSpPr>
                  <a:spLocks/>
                </p:cNvSpPr>
                <p:nvPr/>
              </p:nvSpPr>
              <p:spPr bwMode="auto">
                <a:xfrm>
                  <a:off x="1085834" y="2009837"/>
                  <a:ext cx="20638" cy="12700"/>
                </a:xfrm>
                <a:custGeom>
                  <a:avLst/>
                  <a:gdLst>
                    <a:gd name="T0" fmla="*/ 0 w 39"/>
                    <a:gd name="T1" fmla="*/ 1680104 h 24"/>
                    <a:gd name="T2" fmla="*/ 0 w 39"/>
                    <a:gd name="T3" fmla="*/ 1680104 h 24"/>
                    <a:gd name="T4" fmla="*/ 5600836 w 39"/>
                    <a:gd name="T5" fmla="*/ 559858 h 24"/>
                    <a:gd name="T6" fmla="*/ 5600836 w 39"/>
                    <a:gd name="T7" fmla="*/ 559858 h 24"/>
                    <a:gd name="T8" fmla="*/ 10641270 w 39"/>
                    <a:gd name="T9" fmla="*/ 0 h 24"/>
                    <a:gd name="T10" fmla="*/ 10641270 w 39"/>
                    <a:gd name="T11" fmla="*/ 0 h 24"/>
                    <a:gd name="T12" fmla="*/ 10921206 w 39"/>
                    <a:gd name="T13" fmla="*/ 1680104 h 24"/>
                    <a:gd name="T14" fmla="*/ 10921206 w 39"/>
                    <a:gd name="T15" fmla="*/ 1960033 h 24"/>
                    <a:gd name="T16" fmla="*/ 10641270 w 39"/>
                    <a:gd name="T17" fmla="*/ 2239963 h 24"/>
                    <a:gd name="T18" fmla="*/ 8961125 w 39"/>
                    <a:gd name="T19" fmla="*/ 2800350 h 24"/>
                    <a:gd name="T20" fmla="*/ 5880772 w 39"/>
                    <a:gd name="T21" fmla="*/ 2239963 h 24"/>
                    <a:gd name="T22" fmla="*/ 5880772 w 39"/>
                    <a:gd name="T23" fmla="*/ 2239963 h 24"/>
                    <a:gd name="T24" fmla="*/ 6160708 w 39"/>
                    <a:gd name="T25" fmla="*/ 4199996 h 24"/>
                    <a:gd name="T26" fmla="*/ 7000515 w 39"/>
                    <a:gd name="T27" fmla="*/ 6160558 h 24"/>
                    <a:gd name="T28" fmla="*/ 7000515 w 39"/>
                    <a:gd name="T29" fmla="*/ 6160558 h 24"/>
                    <a:gd name="T30" fmla="*/ 3640226 w 39"/>
                    <a:gd name="T31" fmla="*/ 6720417 h 24"/>
                    <a:gd name="T32" fmla="*/ 3640226 w 39"/>
                    <a:gd name="T33" fmla="*/ 6720417 h 24"/>
                    <a:gd name="T34" fmla="*/ 3080354 w 39"/>
                    <a:gd name="T35" fmla="*/ 5040313 h 24"/>
                    <a:gd name="T36" fmla="*/ 2800418 w 39"/>
                    <a:gd name="T37" fmla="*/ 3640137 h 24"/>
                    <a:gd name="T38" fmla="*/ 1680145 w 39"/>
                    <a:gd name="T39" fmla="*/ 2239963 h 24"/>
                    <a:gd name="T40" fmla="*/ 0 w 39"/>
                    <a:gd name="T41" fmla="*/ 1680104 h 24"/>
                    <a:gd name="T42" fmla="*/ 0 w 39"/>
                    <a:gd name="T43" fmla="*/ 1680104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24">
                      <a:moveTo>
                        <a:pt x="0" y="6"/>
                      </a:moveTo>
                      <a:lnTo>
                        <a:pt x="0" y="6"/>
                      </a:lnTo>
                      <a:lnTo>
                        <a:pt x="20" y="2"/>
                      </a:lnTo>
                      <a:lnTo>
                        <a:pt x="38" y="0"/>
                      </a:lnTo>
                      <a:lnTo>
                        <a:pt x="39" y="6"/>
                      </a:lnTo>
                      <a:lnTo>
                        <a:pt x="39" y="7"/>
                      </a:lnTo>
                      <a:lnTo>
                        <a:pt x="38" y="8"/>
                      </a:lnTo>
                      <a:lnTo>
                        <a:pt x="32" y="10"/>
                      </a:lnTo>
                      <a:lnTo>
                        <a:pt x="21" y="8"/>
                      </a:lnTo>
                      <a:lnTo>
                        <a:pt x="22" y="15"/>
                      </a:lnTo>
                      <a:lnTo>
                        <a:pt x="25" y="22"/>
                      </a:lnTo>
                      <a:lnTo>
                        <a:pt x="13" y="24"/>
                      </a:lnTo>
                      <a:lnTo>
                        <a:pt x="11" y="18"/>
                      </a:lnTo>
                      <a:lnTo>
                        <a:pt x="10" y="13"/>
                      </a:lnTo>
                      <a:lnTo>
                        <a:pt x="6" y="8"/>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3" name="Freeform 928"/>
                <p:cNvSpPr>
                  <a:spLocks/>
                </p:cNvSpPr>
                <p:nvPr/>
              </p:nvSpPr>
              <p:spPr bwMode="auto">
                <a:xfrm>
                  <a:off x="1019159" y="2320987"/>
                  <a:ext cx="15875" cy="11113"/>
                </a:xfrm>
                <a:custGeom>
                  <a:avLst/>
                  <a:gdLst>
                    <a:gd name="T0" fmla="*/ 8390759 w 29"/>
                    <a:gd name="T1" fmla="*/ 840354 h 21"/>
                    <a:gd name="T2" fmla="*/ 8390759 w 29"/>
                    <a:gd name="T3" fmla="*/ 840354 h 21"/>
                    <a:gd name="T4" fmla="*/ 8690194 w 29"/>
                    <a:gd name="T5" fmla="*/ 3080418 h 21"/>
                    <a:gd name="T6" fmla="*/ 8390759 w 29"/>
                    <a:gd name="T7" fmla="*/ 4200714 h 21"/>
                    <a:gd name="T8" fmla="*/ 7491358 w 29"/>
                    <a:gd name="T9" fmla="*/ 5040539 h 21"/>
                    <a:gd name="T10" fmla="*/ 5393668 w 29"/>
                    <a:gd name="T11" fmla="*/ 5600952 h 21"/>
                    <a:gd name="T12" fmla="*/ 5393668 w 29"/>
                    <a:gd name="T13" fmla="*/ 5600952 h 21"/>
                    <a:gd name="T14" fmla="*/ 3296526 w 29"/>
                    <a:gd name="T15" fmla="*/ 5880894 h 21"/>
                    <a:gd name="T16" fmla="*/ 2097690 w 29"/>
                    <a:gd name="T17" fmla="*/ 5600952 h 21"/>
                    <a:gd name="T18" fmla="*/ 1198836 w 29"/>
                    <a:gd name="T19" fmla="*/ 4760598 h 21"/>
                    <a:gd name="T20" fmla="*/ 0 w 29"/>
                    <a:gd name="T21" fmla="*/ 2800476 h 21"/>
                    <a:gd name="T22" fmla="*/ 0 w 29"/>
                    <a:gd name="T23" fmla="*/ 2800476 h 21"/>
                    <a:gd name="T24" fmla="*/ 1198836 w 29"/>
                    <a:gd name="T25" fmla="*/ 3080418 h 21"/>
                    <a:gd name="T26" fmla="*/ 2697108 w 29"/>
                    <a:gd name="T27" fmla="*/ 3080418 h 21"/>
                    <a:gd name="T28" fmla="*/ 2697108 w 29"/>
                    <a:gd name="T29" fmla="*/ 3080418 h 21"/>
                    <a:gd name="T30" fmla="*/ 3895397 w 29"/>
                    <a:gd name="T31" fmla="*/ 2800476 h 21"/>
                    <a:gd name="T32" fmla="*/ 4494815 w 29"/>
                    <a:gd name="T33" fmla="*/ 2520534 h 21"/>
                    <a:gd name="T34" fmla="*/ 4494815 w 29"/>
                    <a:gd name="T35" fmla="*/ 2520534 h 21"/>
                    <a:gd name="T36" fmla="*/ 2996543 w 29"/>
                    <a:gd name="T37" fmla="*/ 1120296 h 21"/>
                    <a:gd name="T38" fmla="*/ 2996543 w 29"/>
                    <a:gd name="T39" fmla="*/ 1120296 h 21"/>
                    <a:gd name="T40" fmla="*/ 1198836 w 29"/>
                    <a:gd name="T41" fmla="*/ 840354 h 21"/>
                    <a:gd name="T42" fmla="*/ 1198836 w 29"/>
                    <a:gd name="T43" fmla="*/ 840354 h 21"/>
                    <a:gd name="T44" fmla="*/ 2097690 w 29"/>
                    <a:gd name="T45" fmla="*/ 0 h 21"/>
                    <a:gd name="T46" fmla="*/ 3296526 w 29"/>
                    <a:gd name="T47" fmla="*/ 0 h 21"/>
                    <a:gd name="T48" fmla="*/ 5094233 w 29"/>
                    <a:gd name="T49" fmla="*/ 0 h 21"/>
                    <a:gd name="T50" fmla="*/ 6592504 w 29"/>
                    <a:gd name="T51" fmla="*/ 559884 h 21"/>
                    <a:gd name="T52" fmla="*/ 8390759 w 29"/>
                    <a:gd name="T53" fmla="*/ 840354 h 21"/>
                    <a:gd name="T54" fmla="*/ 8390759 w 29"/>
                    <a:gd name="T55" fmla="*/ 840354 h 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9" h="21">
                      <a:moveTo>
                        <a:pt x="28" y="3"/>
                      </a:moveTo>
                      <a:lnTo>
                        <a:pt x="28" y="3"/>
                      </a:lnTo>
                      <a:lnTo>
                        <a:pt x="29" y="11"/>
                      </a:lnTo>
                      <a:lnTo>
                        <a:pt x="28" y="15"/>
                      </a:lnTo>
                      <a:lnTo>
                        <a:pt x="25" y="18"/>
                      </a:lnTo>
                      <a:lnTo>
                        <a:pt x="18" y="20"/>
                      </a:lnTo>
                      <a:lnTo>
                        <a:pt x="11" y="21"/>
                      </a:lnTo>
                      <a:lnTo>
                        <a:pt x="7" y="20"/>
                      </a:lnTo>
                      <a:lnTo>
                        <a:pt x="4" y="17"/>
                      </a:lnTo>
                      <a:lnTo>
                        <a:pt x="0" y="10"/>
                      </a:lnTo>
                      <a:lnTo>
                        <a:pt x="4" y="11"/>
                      </a:lnTo>
                      <a:lnTo>
                        <a:pt x="9" y="11"/>
                      </a:lnTo>
                      <a:lnTo>
                        <a:pt x="13" y="10"/>
                      </a:lnTo>
                      <a:lnTo>
                        <a:pt x="15" y="9"/>
                      </a:lnTo>
                      <a:lnTo>
                        <a:pt x="10" y="4"/>
                      </a:lnTo>
                      <a:lnTo>
                        <a:pt x="4" y="3"/>
                      </a:lnTo>
                      <a:lnTo>
                        <a:pt x="7" y="0"/>
                      </a:lnTo>
                      <a:lnTo>
                        <a:pt x="11" y="0"/>
                      </a:lnTo>
                      <a:lnTo>
                        <a:pt x="17" y="0"/>
                      </a:lnTo>
                      <a:lnTo>
                        <a:pt x="22" y="2"/>
                      </a:lnTo>
                      <a:lnTo>
                        <a:pt x="2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 name="Freeform 929"/>
                <p:cNvSpPr>
                  <a:spLocks/>
                </p:cNvSpPr>
                <p:nvPr/>
              </p:nvSpPr>
              <p:spPr bwMode="auto">
                <a:xfrm>
                  <a:off x="920734" y="2222562"/>
                  <a:ext cx="17463" cy="7938"/>
                </a:xfrm>
                <a:custGeom>
                  <a:avLst/>
                  <a:gdLst>
                    <a:gd name="T0" fmla="*/ 9241102 w 33"/>
                    <a:gd name="T1" fmla="*/ 1962087 h 17"/>
                    <a:gd name="T2" fmla="*/ 9241102 w 33"/>
                    <a:gd name="T3" fmla="*/ 1962087 h 17"/>
                    <a:gd name="T4" fmla="*/ 8400761 w 33"/>
                    <a:gd name="T5" fmla="*/ 3706579 h 17"/>
                    <a:gd name="T6" fmla="*/ 8400761 w 33"/>
                    <a:gd name="T7" fmla="*/ 3706579 h 17"/>
                    <a:gd name="T8" fmla="*/ 0 w 33"/>
                    <a:gd name="T9" fmla="*/ 3488518 h 17"/>
                    <a:gd name="T10" fmla="*/ 0 w 33"/>
                    <a:gd name="T11" fmla="*/ 3488518 h 17"/>
                    <a:gd name="T12" fmla="*/ 2240027 w 33"/>
                    <a:gd name="T13" fmla="*/ 0 h 17"/>
                    <a:gd name="T14" fmla="*/ 2240027 w 33"/>
                    <a:gd name="T15" fmla="*/ 0 h 17"/>
                    <a:gd name="T16" fmla="*/ 9241102 w 33"/>
                    <a:gd name="T17" fmla="*/ 1962087 h 17"/>
                    <a:gd name="T18" fmla="*/ 9241102 w 33"/>
                    <a:gd name="T19" fmla="*/ 1962087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17">
                      <a:moveTo>
                        <a:pt x="33" y="9"/>
                      </a:moveTo>
                      <a:lnTo>
                        <a:pt x="33" y="9"/>
                      </a:lnTo>
                      <a:lnTo>
                        <a:pt x="30" y="17"/>
                      </a:lnTo>
                      <a:lnTo>
                        <a:pt x="0" y="16"/>
                      </a:lnTo>
                      <a:lnTo>
                        <a:pt x="8" y="0"/>
                      </a:lnTo>
                      <a:lnTo>
                        <a:pt x="3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 name="Freeform 930"/>
                <p:cNvSpPr>
                  <a:spLocks/>
                </p:cNvSpPr>
                <p:nvPr/>
              </p:nvSpPr>
              <p:spPr bwMode="auto">
                <a:xfrm>
                  <a:off x="1122347" y="2463862"/>
                  <a:ext cx="19050" cy="9525"/>
                </a:xfrm>
                <a:custGeom>
                  <a:avLst/>
                  <a:gdLst>
                    <a:gd name="T0" fmla="*/ 10080625 w 36"/>
                    <a:gd name="T1" fmla="*/ 2764255 h 19"/>
                    <a:gd name="T2" fmla="*/ 10080625 w 36"/>
                    <a:gd name="T3" fmla="*/ 2764255 h 19"/>
                    <a:gd name="T4" fmla="*/ 9240838 w 36"/>
                    <a:gd name="T5" fmla="*/ 2764255 h 19"/>
                    <a:gd name="T6" fmla="*/ 8120592 w 36"/>
                    <a:gd name="T7" fmla="*/ 2764255 h 19"/>
                    <a:gd name="T8" fmla="*/ 6720417 w 36"/>
                    <a:gd name="T9" fmla="*/ 3015916 h 19"/>
                    <a:gd name="T10" fmla="*/ 4760383 w 36"/>
                    <a:gd name="T11" fmla="*/ 3769895 h 19"/>
                    <a:gd name="T12" fmla="*/ 3080279 w 36"/>
                    <a:gd name="T13" fmla="*/ 4021054 h 19"/>
                    <a:gd name="T14" fmla="*/ 3080279 w 36"/>
                    <a:gd name="T15" fmla="*/ 4021054 h 19"/>
                    <a:gd name="T16" fmla="*/ 279929 w 36"/>
                    <a:gd name="T17" fmla="*/ 4775033 h 19"/>
                    <a:gd name="T18" fmla="*/ 279929 w 36"/>
                    <a:gd name="T19" fmla="*/ 4775033 h 19"/>
                    <a:gd name="T20" fmla="*/ 279929 w 36"/>
                    <a:gd name="T21" fmla="*/ 4021054 h 19"/>
                    <a:gd name="T22" fmla="*/ 0 w 36"/>
                    <a:gd name="T23" fmla="*/ 3769895 h 19"/>
                    <a:gd name="T24" fmla="*/ 0 w 36"/>
                    <a:gd name="T25" fmla="*/ 3769895 h 19"/>
                    <a:gd name="T26" fmla="*/ 279929 w 36"/>
                    <a:gd name="T27" fmla="*/ 3015916 h 19"/>
                    <a:gd name="T28" fmla="*/ 840317 w 36"/>
                    <a:gd name="T29" fmla="*/ 2764255 h 19"/>
                    <a:gd name="T30" fmla="*/ 1680104 w 36"/>
                    <a:gd name="T31" fmla="*/ 2513096 h 19"/>
                    <a:gd name="T32" fmla="*/ 2800350 w 36"/>
                    <a:gd name="T33" fmla="*/ 2513096 h 19"/>
                    <a:gd name="T34" fmla="*/ 2800350 w 36"/>
                    <a:gd name="T35" fmla="*/ 2513096 h 19"/>
                    <a:gd name="T36" fmla="*/ 3920067 w 36"/>
                    <a:gd name="T37" fmla="*/ 2513096 h 19"/>
                    <a:gd name="T38" fmla="*/ 3920067 w 36"/>
                    <a:gd name="T39" fmla="*/ 2513096 h 19"/>
                    <a:gd name="T40" fmla="*/ 3080279 w 36"/>
                    <a:gd name="T41" fmla="*/ 753979 h 19"/>
                    <a:gd name="T42" fmla="*/ 3080279 w 36"/>
                    <a:gd name="T43" fmla="*/ 753979 h 19"/>
                    <a:gd name="T44" fmla="*/ 5040313 w 36"/>
                    <a:gd name="T45" fmla="*/ 0 h 19"/>
                    <a:gd name="T46" fmla="*/ 6720417 w 36"/>
                    <a:gd name="T47" fmla="*/ 0 h 19"/>
                    <a:gd name="T48" fmla="*/ 8120592 w 36"/>
                    <a:gd name="T49" fmla="*/ 1005138 h 19"/>
                    <a:gd name="T50" fmla="*/ 10080625 w 36"/>
                    <a:gd name="T51" fmla="*/ 2764255 h 19"/>
                    <a:gd name="T52" fmla="*/ 10080625 w 36"/>
                    <a:gd name="T53" fmla="*/ 2764255 h 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 h="19">
                      <a:moveTo>
                        <a:pt x="36" y="11"/>
                      </a:moveTo>
                      <a:lnTo>
                        <a:pt x="36" y="11"/>
                      </a:lnTo>
                      <a:lnTo>
                        <a:pt x="33" y="11"/>
                      </a:lnTo>
                      <a:lnTo>
                        <a:pt x="29" y="11"/>
                      </a:lnTo>
                      <a:lnTo>
                        <a:pt x="24" y="12"/>
                      </a:lnTo>
                      <a:lnTo>
                        <a:pt x="17" y="15"/>
                      </a:lnTo>
                      <a:lnTo>
                        <a:pt x="11" y="16"/>
                      </a:lnTo>
                      <a:lnTo>
                        <a:pt x="1" y="19"/>
                      </a:lnTo>
                      <a:lnTo>
                        <a:pt x="1" y="16"/>
                      </a:lnTo>
                      <a:lnTo>
                        <a:pt x="0" y="15"/>
                      </a:lnTo>
                      <a:lnTo>
                        <a:pt x="1" y="12"/>
                      </a:lnTo>
                      <a:lnTo>
                        <a:pt x="3" y="11"/>
                      </a:lnTo>
                      <a:lnTo>
                        <a:pt x="6" y="10"/>
                      </a:lnTo>
                      <a:lnTo>
                        <a:pt x="10" y="10"/>
                      </a:lnTo>
                      <a:lnTo>
                        <a:pt x="14" y="10"/>
                      </a:lnTo>
                      <a:lnTo>
                        <a:pt x="11" y="3"/>
                      </a:lnTo>
                      <a:lnTo>
                        <a:pt x="18" y="0"/>
                      </a:lnTo>
                      <a:lnTo>
                        <a:pt x="24" y="0"/>
                      </a:lnTo>
                      <a:lnTo>
                        <a:pt x="29" y="4"/>
                      </a:lnTo>
                      <a:lnTo>
                        <a:pt x="36"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 name="Freeform 931"/>
                <p:cNvSpPr>
                  <a:spLocks/>
                </p:cNvSpPr>
                <p:nvPr/>
              </p:nvSpPr>
              <p:spPr bwMode="auto">
                <a:xfrm>
                  <a:off x="1108059" y="2355912"/>
                  <a:ext cx="20638" cy="9525"/>
                </a:xfrm>
                <a:custGeom>
                  <a:avLst/>
                  <a:gdLst>
                    <a:gd name="T0" fmla="*/ 798691 w 40"/>
                    <a:gd name="T1" fmla="*/ 2480667 h 16"/>
                    <a:gd name="T2" fmla="*/ 798691 w 40"/>
                    <a:gd name="T3" fmla="*/ 2480667 h 16"/>
                    <a:gd name="T4" fmla="*/ 2396072 w 40"/>
                    <a:gd name="T5" fmla="*/ 2835473 h 16"/>
                    <a:gd name="T6" fmla="*/ 3726707 w 40"/>
                    <a:gd name="T7" fmla="*/ 2835473 h 16"/>
                    <a:gd name="T8" fmla="*/ 4791628 w 40"/>
                    <a:gd name="T9" fmla="*/ 1772245 h 16"/>
                    <a:gd name="T10" fmla="*/ 4791628 w 40"/>
                    <a:gd name="T11" fmla="*/ 1772245 h 16"/>
                    <a:gd name="T12" fmla="*/ 5856548 w 40"/>
                    <a:gd name="T13" fmla="*/ 709017 h 16"/>
                    <a:gd name="T14" fmla="*/ 6921469 w 40"/>
                    <a:gd name="T15" fmla="*/ 354211 h 16"/>
                    <a:gd name="T16" fmla="*/ 8784565 w 40"/>
                    <a:gd name="T17" fmla="*/ 0 h 16"/>
                    <a:gd name="T18" fmla="*/ 10648176 w 40"/>
                    <a:gd name="T19" fmla="*/ 354211 h 16"/>
                    <a:gd name="T20" fmla="*/ 10648176 w 40"/>
                    <a:gd name="T21" fmla="*/ 354211 h 16"/>
                    <a:gd name="T22" fmla="*/ 9849486 w 40"/>
                    <a:gd name="T23" fmla="*/ 1772245 h 16"/>
                    <a:gd name="T24" fmla="*/ 8784565 w 40"/>
                    <a:gd name="T25" fmla="*/ 3189684 h 16"/>
                    <a:gd name="T26" fmla="*/ 7720160 w 40"/>
                    <a:gd name="T27" fmla="*/ 3898106 h 16"/>
                    <a:gd name="T28" fmla="*/ 6122779 w 40"/>
                    <a:gd name="T29" fmla="*/ 4252913 h 16"/>
                    <a:gd name="T30" fmla="*/ 6122779 w 40"/>
                    <a:gd name="T31" fmla="*/ 4252913 h 16"/>
                    <a:gd name="T32" fmla="*/ 3726707 w 40"/>
                    <a:gd name="T33" fmla="*/ 4961334 h 16"/>
                    <a:gd name="T34" fmla="*/ 2396072 w 40"/>
                    <a:gd name="T35" fmla="*/ 4961334 h 16"/>
                    <a:gd name="T36" fmla="*/ 1331151 w 40"/>
                    <a:gd name="T37" fmla="*/ 5670352 h 16"/>
                    <a:gd name="T38" fmla="*/ 1331151 w 40"/>
                    <a:gd name="T39" fmla="*/ 5670352 h 16"/>
                    <a:gd name="T40" fmla="*/ 1064921 w 40"/>
                    <a:gd name="T41" fmla="*/ 5670352 h 16"/>
                    <a:gd name="T42" fmla="*/ 0 w 40"/>
                    <a:gd name="T43" fmla="*/ 5316141 h 16"/>
                    <a:gd name="T44" fmla="*/ 0 w 40"/>
                    <a:gd name="T45" fmla="*/ 5316141 h 16"/>
                    <a:gd name="T46" fmla="*/ 798691 w 40"/>
                    <a:gd name="T47" fmla="*/ 2480667 h 16"/>
                    <a:gd name="T48" fmla="*/ 798691 w 40"/>
                    <a:gd name="T49" fmla="*/ 2480667 h 16"/>
                    <a:gd name="T50" fmla="*/ 798691 w 40"/>
                    <a:gd name="T51" fmla="*/ 2480667 h 16"/>
                    <a:gd name="T52" fmla="*/ 798691 w 40"/>
                    <a:gd name="T53" fmla="*/ 2480667 h 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0" h="16">
                      <a:moveTo>
                        <a:pt x="3" y="7"/>
                      </a:moveTo>
                      <a:lnTo>
                        <a:pt x="3" y="7"/>
                      </a:lnTo>
                      <a:lnTo>
                        <a:pt x="9" y="8"/>
                      </a:lnTo>
                      <a:lnTo>
                        <a:pt x="14" y="8"/>
                      </a:lnTo>
                      <a:lnTo>
                        <a:pt x="18" y="5"/>
                      </a:lnTo>
                      <a:lnTo>
                        <a:pt x="22" y="2"/>
                      </a:lnTo>
                      <a:lnTo>
                        <a:pt x="26" y="1"/>
                      </a:lnTo>
                      <a:lnTo>
                        <a:pt x="33" y="0"/>
                      </a:lnTo>
                      <a:lnTo>
                        <a:pt x="40" y="1"/>
                      </a:lnTo>
                      <a:lnTo>
                        <a:pt x="37" y="5"/>
                      </a:lnTo>
                      <a:lnTo>
                        <a:pt x="33" y="9"/>
                      </a:lnTo>
                      <a:lnTo>
                        <a:pt x="29" y="11"/>
                      </a:lnTo>
                      <a:lnTo>
                        <a:pt x="23" y="12"/>
                      </a:lnTo>
                      <a:lnTo>
                        <a:pt x="14" y="14"/>
                      </a:lnTo>
                      <a:lnTo>
                        <a:pt x="9" y="14"/>
                      </a:lnTo>
                      <a:lnTo>
                        <a:pt x="5" y="16"/>
                      </a:lnTo>
                      <a:lnTo>
                        <a:pt x="4" y="16"/>
                      </a:lnTo>
                      <a:lnTo>
                        <a:pt x="0" y="15"/>
                      </a:lnTo>
                      <a:lnTo>
                        <a:pt x="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 name="Freeform 932"/>
                <p:cNvSpPr>
                  <a:spLocks/>
                </p:cNvSpPr>
                <p:nvPr/>
              </p:nvSpPr>
              <p:spPr bwMode="auto">
                <a:xfrm>
                  <a:off x="1011222" y="2081274"/>
                  <a:ext cx="19050" cy="12700"/>
                </a:xfrm>
                <a:custGeom>
                  <a:avLst/>
                  <a:gdLst>
                    <a:gd name="T0" fmla="*/ 0 w 35"/>
                    <a:gd name="T1" fmla="*/ 3963504 h 23"/>
                    <a:gd name="T2" fmla="*/ 0 w 35"/>
                    <a:gd name="T3" fmla="*/ 3963504 h 23"/>
                    <a:gd name="T4" fmla="*/ 592727 w 35"/>
                    <a:gd name="T5" fmla="*/ 3658704 h 23"/>
                    <a:gd name="T6" fmla="*/ 1481001 w 35"/>
                    <a:gd name="T7" fmla="*/ 3658704 h 23"/>
                    <a:gd name="T8" fmla="*/ 2666456 w 35"/>
                    <a:gd name="T9" fmla="*/ 3658704 h 23"/>
                    <a:gd name="T10" fmla="*/ 3851366 w 35"/>
                    <a:gd name="T11" fmla="*/ 3963504 h 23"/>
                    <a:gd name="T12" fmla="*/ 4740184 w 35"/>
                    <a:gd name="T13" fmla="*/ 3658704 h 23"/>
                    <a:gd name="T14" fmla="*/ 5036276 w 35"/>
                    <a:gd name="T15" fmla="*/ 2744304 h 23"/>
                    <a:gd name="T16" fmla="*/ 5036276 w 35"/>
                    <a:gd name="T17" fmla="*/ 2744304 h 23"/>
                    <a:gd name="T18" fmla="*/ 5332367 w 35"/>
                    <a:gd name="T19" fmla="*/ 2134152 h 23"/>
                    <a:gd name="T20" fmla="*/ 5925094 w 35"/>
                    <a:gd name="T21" fmla="*/ 2134152 h 23"/>
                    <a:gd name="T22" fmla="*/ 7110004 w 35"/>
                    <a:gd name="T23" fmla="*/ 2134152 h 23"/>
                    <a:gd name="T24" fmla="*/ 8294914 w 35"/>
                    <a:gd name="T25" fmla="*/ 1524552 h 23"/>
                    <a:gd name="T26" fmla="*/ 8591006 w 35"/>
                    <a:gd name="T27" fmla="*/ 914952 h 23"/>
                    <a:gd name="T28" fmla="*/ 9183733 w 35"/>
                    <a:gd name="T29" fmla="*/ 0 h 23"/>
                    <a:gd name="T30" fmla="*/ 9183733 w 35"/>
                    <a:gd name="T31" fmla="*/ 0 h 23"/>
                    <a:gd name="T32" fmla="*/ 10072551 w 35"/>
                    <a:gd name="T33" fmla="*/ 914952 h 23"/>
                    <a:gd name="T34" fmla="*/ 10072551 w 35"/>
                    <a:gd name="T35" fmla="*/ 914952 h 23"/>
                    <a:gd name="T36" fmla="*/ 10368643 w 35"/>
                    <a:gd name="T37" fmla="*/ 3049104 h 23"/>
                    <a:gd name="T38" fmla="*/ 10368643 w 35"/>
                    <a:gd name="T39" fmla="*/ 3049104 h 23"/>
                    <a:gd name="T40" fmla="*/ 8591006 w 35"/>
                    <a:gd name="T41" fmla="*/ 3658704 h 23"/>
                    <a:gd name="T42" fmla="*/ 7998823 w 35"/>
                    <a:gd name="T43" fmla="*/ 4268304 h 23"/>
                    <a:gd name="T44" fmla="*/ 7110004 w 35"/>
                    <a:gd name="T45" fmla="*/ 5183257 h 23"/>
                    <a:gd name="T46" fmla="*/ 5925094 w 35"/>
                    <a:gd name="T47" fmla="*/ 6097657 h 23"/>
                    <a:gd name="T48" fmla="*/ 5925094 w 35"/>
                    <a:gd name="T49" fmla="*/ 6097657 h 23"/>
                    <a:gd name="T50" fmla="*/ 3851366 w 35"/>
                    <a:gd name="T51" fmla="*/ 6403009 h 23"/>
                    <a:gd name="T52" fmla="*/ 2666456 w 35"/>
                    <a:gd name="T53" fmla="*/ 7012609 h 23"/>
                    <a:gd name="T54" fmla="*/ 1481001 w 35"/>
                    <a:gd name="T55" fmla="*/ 6097657 h 23"/>
                    <a:gd name="T56" fmla="*/ 0 w 35"/>
                    <a:gd name="T57" fmla="*/ 3963504 h 23"/>
                    <a:gd name="T58" fmla="*/ 0 w 35"/>
                    <a:gd name="T59" fmla="*/ 3963504 h 2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5" h="23">
                      <a:moveTo>
                        <a:pt x="0" y="13"/>
                      </a:moveTo>
                      <a:lnTo>
                        <a:pt x="0" y="13"/>
                      </a:lnTo>
                      <a:lnTo>
                        <a:pt x="2" y="12"/>
                      </a:lnTo>
                      <a:lnTo>
                        <a:pt x="5" y="12"/>
                      </a:lnTo>
                      <a:lnTo>
                        <a:pt x="9" y="12"/>
                      </a:lnTo>
                      <a:lnTo>
                        <a:pt x="13" y="13"/>
                      </a:lnTo>
                      <a:lnTo>
                        <a:pt x="16" y="12"/>
                      </a:lnTo>
                      <a:lnTo>
                        <a:pt x="17" y="9"/>
                      </a:lnTo>
                      <a:lnTo>
                        <a:pt x="18" y="7"/>
                      </a:lnTo>
                      <a:lnTo>
                        <a:pt x="20" y="7"/>
                      </a:lnTo>
                      <a:lnTo>
                        <a:pt x="24" y="7"/>
                      </a:lnTo>
                      <a:lnTo>
                        <a:pt x="28" y="5"/>
                      </a:lnTo>
                      <a:lnTo>
                        <a:pt x="29" y="3"/>
                      </a:lnTo>
                      <a:lnTo>
                        <a:pt x="31" y="0"/>
                      </a:lnTo>
                      <a:lnTo>
                        <a:pt x="34" y="3"/>
                      </a:lnTo>
                      <a:lnTo>
                        <a:pt x="35" y="10"/>
                      </a:lnTo>
                      <a:lnTo>
                        <a:pt x="29" y="12"/>
                      </a:lnTo>
                      <a:lnTo>
                        <a:pt x="27" y="14"/>
                      </a:lnTo>
                      <a:lnTo>
                        <a:pt x="24" y="17"/>
                      </a:lnTo>
                      <a:lnTo>
                        <a:pt x="20" y="20"/>
                      </a:lnTo>
                      <a:lnTo>
                        <a:pt x="13" y="21"/>
                      </a:lnTo>
                      <a:lnTo>
                        <a:pt x="9" y="23"/>
                      </a:lnTo>
                      <a:lnTo>
                        <a:pt x="5" y="20"/>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 name="Freeform 933"/>
                <p:cNvSpPr>
                  <a:spLocks/>
                </p:cNvSpPr>
                <p:nvPr/>
              </p:nvSpPr>
              <p:spPr bwMode="auto">
                <a:xfrm>
                  <a:off x="1089009" y="2447987"/>
                  <a:ext cx="14288" cy="15875"/>
                </a:xfrm>
                <a:custGeom>
                  <a:avLst/>
                  <a:gdLst>
                    <a:gd name="T0" fmla="*/ 2415771 w 26"/>
                    <a:gd name="T1" fmla="*/ 964406 h 28"/>
                    <a:gd name="T2" fmla="*/ 2415771 w 26"/>
                    <a:gd name="T3" fmla="*/ 964406 h 28"/>
                    <a:gd name="T4" fmla="*/ 6039977 w 26"/>
                    <a:gd name="T5" fmla="*/ 0 h 28"/>
                    <a:gd name="T6" fmla="*/ 6039977 w 26"/>
                    <a:gd name="T7" fmla="*/ 0 h 28"/>
                    <a:gd name="T8" fmla="*/ 6039977 w 26"/>
                    <a:gd name="T9" fmla="*/ 0 h 28"/>
                    <a:gd name="T10" fmla="*/ 5133788 w 26"/>
                    <a:gd name="T11" fmla="*/ 2250281 h 28"/>
                    <a:gd name="T12" fmla="*/ 5133788 w 26"/>
                    <a:gd name="T13" fmla="*/ 2250281 h 28"/>
                    <a:gd name="T14" fmla="*/ 7851806 w 26"/>
                    <a:gd name="T15" fmla="*/ 8357621 h 28"/>
                    <a:gd name="T16" fmla="*/ 7851806 w 26"/>
                    <a:gd name="T17" fmla="*/ 8357621 h 28"/>
                    <a:gd name="T18" fmla="*/ 6643920 w 26"/>
                    <a:gd name="T19" fmla="*/ 9000558 h 28"/>
                    <a:gd name="T20" fmla="*/ 6643920 w 26"/>
                    <a:gd name="T21" fmla="*/ 9000558 h 28"/>
                    <a:gd name="T22" fmla="*/ 3925903 w 26"/>
                    <a:gd name="T23" fmla="*/ 6750277 h 28"/>
                    <a:gd name="T24" fmla="*/ 2114074 w 26"/>
                    <a:gd name="T25" fmla="*/ 5785871 h 28"/>
                    <a:gd name="T26" fmla="*/ 0 w 26"/>
                    <a:gd name="T27" fmla="*/ 5785871 h 28"/>
                    <a:gd name="T28" fmla="*/ 0 w 26"/>
                    <a:gd name="T29" fmla="*/ 5785871 h 28"/>
                    <a:gd name="T30" fmla="*/ 0 w 26"/>
                    <a:gd name="T31" fmla="*/ 4499996 h 28"/>
                    <a:gd name="T32" fmla="*/ 0 w 26"/>
                    <a:gd name="T33" fmla="*/ 4499996 h 28"/>
                    <a:gd name="T34" fmla="*/ 3321960 w 26"/>
                    <a:gd name="T35" fmla="*/ 3214687 h 28"/>
                    <a:gd name="T36" fmla="*/ 3321960 w 26"/>
                    <a:gd name="T37" fmla="*/ 3214687 h 28"/>
                    <a:gd name="T38" fmla="*/ 2415771 w 26"/>
                    <a:gd name="T39" fmla="*/ 964406 h 28"/>
                    <a:gd name="T40" fmla="*/ 2415771 w 26"/>
                    <a:gd name="T41" fmla="*/ 964406 h 28"/>
                    <a:gd name="T42" fmla="*/ 2415771 w 26"/>
                    <a:gd name="T43" fmla="*/ 964406 h 28"/>
                    <a:gd name="T44" fmla="*/ 2415771 w 26"/>
                    <a:gd name="T45" fmla="*/ 964406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 h="28">
                      <a:moveTo>
                        <a:pt x="8" y="3"/>
                      </a:moveTo>
                      <a:lnTo>
                        <a:pt x="8" y="3"/>
                      </a:lnTo>
                      <a:lnTo>
                        <a:pt x="20" y="0"/>
                      </a:lnTo>
                      <a:lnTo>
                        <a:pt x="17" y="7"/>
                      </a:lnTo>
                      <a:lnTo>
                        <a:pt x="26" y="26"/>
                      </a:lnTo>
                      <a:lnTo>
                        <a:pt x="22" y="28"/>
                      </a:lnTo>
                      <a:lnTo>
                        <a:pt x="13" y="21"/>
                      </a:lnTo>
                      <a:lnTo>
                        <a:pt x="7" y="18"/>
                      </a:lnTo>
                      <a:lnTo>
                        <a:pt x="0" y="18"/>
                      </a:lnTo>
                      <a:lnTo>
                        <a:pt x="0" y="14"/>
                      </a:lnTo>
                      <a:lnTo>
                        <a:pt x="11" y="10"/>
                      </a:lnTo>
                      <a:lnTo>
                        <a:pt x="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 name="Freeform 934"/>
                <p:cNvSpPr>
                  <a:spLocks/>
                </p:cNvSpPr>
                <p:nvPr/>
              </p:nvSpPr>
              <p:spPr bwMode="auto">
                <a:xfrm>
                  <a:off x="1135047" y="2473387"/>
                  <a:ext cx="22225" cy="7938"/>
                </a:xfrm>
                <a:custGeom>
                  <a:avLst/>
                  <a:gdLst>
                    <a:gd name="T0" fmla="*/ 12047576 w 41"/>
                    <a:gd name="T1" fmla="*/ 964467 h 14"/>
                    <a:gd name="T2" fmla="*/ 12047576 w 41"/>
                    <a:gd name="T3" fmla="*/ 964467 h 14"/>
                    <a:gd name="T4" fmla="*/ 9402801 w 41"/>
                    <a:gd name="T5" fmla="*/ 1928934 h 14"/>
                    <a:gd name="T6" fmla="*/ 6758568 w 41"/>
                    <a:gd name="T7" fmla="*/ 2250423 h 14"/>
                    <a:gd name="T8" fmla="*/ 4113793 w 41"/>
                    <a:gd name="T9" fmla="*/ 2893401 h 14"/>
                    <a:gd name="T10" fmla="*/ 2938579 w 41"/>
                    <a:gd name="T11" fmla="*/ 3536379 h 14"/>
                    <a:gd name="T12" fmla="*/ 1762822 w 41"/>
                    <a:gd name="T13" fmla="*/ 4500846 h 14"/>
                    <a:gd name="T14" fmla="*/ 1762822 w 41"/>
                    <a:gd name="T15" fmla="*/ 4500846 h 14"/>
                    <a:gd name="T16" fmla="*/ 881411 w 41"/>
                    <a:gd name="T17" fmla="*/ 3536379 h 14"/>
                    <a:gd name="T18" fmla="*/ 0 w 41"/>
                    <a:gd name="T19" fmla="*/ 2893401 h 14"/>
                    <a:gd name="T20" fmla="*/ 0 w 41"/>
                    <a:gd name="T21" fmla="*/ 1928934 h 14"/>
                    <a:gd name="T22" fmla="*/ 0 w 41"/>
                    <a:gd name="T23" fmla="*/ 964467 h 14"/>
                    <a:gd name="T24" fmla="*/ 0 w 41"/>
                    <a:gd name="T25" fmla="*/ 964467 h 14"/>
                    <a:gd name="T26" fmla="*/ 12047576 w 41"/>
                    <a:gd name="T27" fmla="*/ 0 h 14"/>
                    <a:gd name="T28" fmla="*/ 12047576 w 41"/>
                    <a:gd name="T29" fmla="*/ 0 h 14"/>
                    <a:gd name="T30" fmla="*/ 12047576 w 41"/>
                    <a:gd name="T31" fmla="*/ 964467 h 14"/>
                    <a:gd name="T32" fmla="*/ 12047576 w 41"/>
                    <a:gd name="T33" fmla="*/ 964467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 h="14">
                      <a:moveTo>
                        <a:pt x="41" y="3"/>
                      </a:moveTo>
                      <a:lnTo>
                        <a:pt x="41" y="3"/>
                      </a:lnTo>
                      <a:lnTo>
                        <a:pt x="32" y="6"/>
                      </a:lnTo>
                      <a:lnTo>
                        <a:pt x="23" y="7"/>
                      </a:lnTo>
                      <a:lnTo>
                        <a:pt x="14" y="9"/>
                      </a:lnTo>
                      <a:lnTo>
                        <a:pt x="10" y="11"/>
                      </a:lnTo>
                      <a:lnTo>
                        <a:pt x="6" y="14"/>
                      </a:lnTo>
                      <a:lnTo>
                        <a:pt x="3" y="11"/>
                      </a:lnTo>
                      <a:lnTo>
                        <a:pt x="0" y="9"/>
                      </a:lnTo>
                      <a:lnTo>
                        <a:pt x="0" y="6"/>
                      </a:lnTo>
                      <a:lnTo>
                        <a:pt x="0" y="3"/>
                      </a:lnTo>
                      <a:lnTo>
                        <a:pt x="41" y="0"/>
                      </a:lnTo>
                      <a:lnTo>
                        <a:pt x="4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 name="Freeform 935"/>
                <p:cNvSpPr>
                  <a:spLocks/>
                </p:cNvSpPr>
                <p:nvPr/>
              </p:nvSpPr>
              <p:spPr bwMode="auto">
                <a:xfrm>
                  <a:off x="1017572" y="2247962"/>
                  <a:ext cx="17463" cy="7938"/>
                </a:xfrm>
                <a:custGeom>
                  <a:avLst/>
                  <a:gdLst>
                    <a:gd name="T0" fmla="*/ 0 w 32"/>
                    <a:gd name="T1" fmla="*/ 1928934 h 14"/>
                    <a:gd name="T2" fmla="*/ 0 w 32"/>
                    <a:gd name="T3" fmla="*/ 1928934 h 14"/>
                    <a:gd name="T4" fmla="*/ 1786683 w 32"/>
                    <a:gd name="T5" fmla="*/ 642978 h 14"/>
                    <a:gd name="T6" fmla="*/ 2977987 w 32"/>
                    <a:gd name="T7" fmla="*/ 642978 h 14"/>
                    <a:gd name="T8" fmla="*/ 4169291 w 32"/>
                    <a:gd name="T9" fmla="*/ 642978 h 14"/>
                    <a:gd name="T10" fmla="*/ 4169291 w 32"/>
                    <a:gd name="T11" fmla="*/ 642978 h 14"/>
                    <a:gd name="T12" fmla="*/ 5062633 w 32"/>
                    <a:gd name="T13" fmla="*/ 642978 h 14"/>
                    <a:gd name="T14" fmla="*/ 5955974 w 32"/>
                    <a:gd name="T15" fmla="*/ 642978 h 14"/>
                    <a:gd name="T16" fmla="*/ 7445241 w 32"/>
                    <a:gd name="T17" fmla="*/ 0 h 14"/>
                    <a:gd name="T18" fmla="*/ 7445241 w 32"/>
                    <a:gd name="T19" fmla="*/ 0 h 14"/>
                    <a:gd name="T20" fmla="*/ 9529887 w 32"/>
                    <a:gd name="T21" fmla="*/ 3536379 h 14"/>
                    <a:gd name="T22" fmla="*/ 9529887 w 32"/>
                    <a:gd name="T23" fmla="*/ 3536379 h 14"/>
                    <a:gd name="T24" fmla="*/ 8338583 w 32"/>
                    <a:gd name="T25" fmla="*/ 4179357 h 14"/>
                    <a:gd name="T26" fmla="*/ 7147278 w 32"/>
                    <a:gd name="T27" fmla="*/ 4500846 h 14"/>
                    <a:gd name="T28" fmla="*/ 5955974 w 32"/>
                    <a:gd name="T29" fmla="*/ 4179357 h 14"/>
                    <a:gd name="T30" fmla="*/ 4765216 w 32"/>
                    <a:gd name="T31" fmla="*/ 3536379 h 14"/>
                    <a:gd name="T32" fmla="*/ 2680025 w 32"/>
                    <a:gd name="T33" fmla="*/ 2571912 h 14"/>
                    <a:gd name="T34" fmla="*/ 1489266 w 32"/>
                    <a:gd name="T35" fmla="*/ 2250423 h 14"/>
                    <a:gd name="T36" fmla="*/ 0 w 32"/>
                    <a:gd name="T37" fmla="*/ 1928934 h 14"/>
                    <a:gd name="T38" fmla="*/ 0 w 32"/>
                    <a:gd name="T39" fmla="*/ 1928934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2" h="14">
                      <a:moveTo>
                        <a:pt x="0" y="6"/>
                      </a:moveTo>
                      <a:lnTo>
                        <a:pt x="0" y="6"/>
                      </a:lnTo>
                      <a:lnTo>
                        <a:pt x="6" y="2"/>
                      </a:lnTo>
                      <a:lnTo>
                        <a:pt x="10" y="2"/>
                      </a:lnTo>
                      <a:lnTo>
                        <a:pt x="14" y="2"/>
                      </a:lnTo>
                      <a:lnTo>
                        <a:pt x="17" y="2"/>
                      </a:lnTo>
                      <a:lnTo>
                        <a:pt x="20" y="2"/>
                      </a:lnTo>
                      <a:lnTo>
                        <a:pt x="25" y="0"/>
                      </a:lnTo>
                      <a:lnTo>
                        <a:pt x="32" y="11"/>
                      </a:lnTo>
                      <a:lnTo>
                        <a:pt x="28" y="13"/>
                      </a:lnTo>
                      <a:lnTo>
                        <a:pt x="24" y="14"/>
                      </a:lnTo>
                      <a:lnTo>
                        <a:pt x="20" y="13"/>
                      </a:lnTo>
                      <a:lnTo>
                        <a:pt x="16" y="11"/>
                      </a:lnTo>
                      <a:lnTo>
                        <a:pt x="9" y="8"/>
                      </a:lnTo>
                      <a:lnTo>
                        <a:pt x="5" y="7"/>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1" name="Freeform 936"/>
                <p:cNvSpPr>
                  <a:spLocks/>
                </p:cNvSpPr>
                <p:nvPr/>
              </p:nvSpPr>
              <p:spPr bwMode="auto">
                <a:xfrm>
                  <a:off x="1036622" y="2078099"/>
                  <a:ext cx="12700" cy="6350"/>
                </a:xfrm>
                <a:custGeom>
                  <a:avLst/>
                  <a:gdLst>
                    <a:gd name="T0" fmla="*/ 6720417 w 24"/>
                    <a:gd name="T1" fmla="*/ 3101731 h 13"/>
                    <a:gd name="T2" fmla="*/ 6720417 w 24"/>
                    <a:gd name="T3" fmla="*/ 3101731 h 13"/>
                    <a:gd name="T4" fmla="*/ 279929 w 24"/>
                    <a:gd name="T5" fmla="*/ 3101731 h 13"/>
                    <a:gd name="T6" fmla="*/ 279929 w 24"/>
                    <a:gd name="T7" fmla="*/ 3101731 h 13"/>
                    <a:gd name="T8" fmla="*/ 279929 w 24"/>
                    <a:gd name="T9" fmla="*/ 2624504 h 13"/>
                    <a:gd name="T10" fmla="*/ 0 w 24"/>
                    <a:gd name="T11" fmla="*/ 1908908 h 13"/>
                    <a:gd name="T12" fmla="*/ 279929 w 24"/>
                    <a:gd name="T13" fmla="*/ 1192823 h 13"/>
                    <a:gd name="T14" fmla="*/ 1120246 w 24"/>
                    <a:gd name="T15" fmla="*/ 238369 h 13"/>
                    <a:gd name="T16" fmla="*/ 1120246 w 24"/>
                    <a:gd name="T17" fmla="*/ 238369 h 13"/>
                    <a:gd name="T18" fmla="*/ 2239963 w 24"/>
                    <a:gd name="T19" fmla="*/ 0 h 13"/>
                    <a:gd name="T20" fmla="*/ 3080279 w 24"/>
                    <a:gd name="T21" fmla="*/ 0 h 13"/>
                    <a:gd name="T22" fmla="*/ 3080279 w 24"/>
                    <a:gd name="T23" fmla="*/ 0 h 13"/>
                    <a:gd name="T24" fmla="*/ 5320242 w 24"/>
                    <a:gd name="T25" fmla="*/ 1192823 h 13"/>
                    <a:gd name="T26" fmla="*/ 6160558 w 24"/>
                    <a:gd name="T27" fmla="*/ 1908908 h 13"/>
                    <a:gd name="T28" fmla="*/ 6720417 w 24"/>
                    <a:gd name="T29" fmla="*/ 3101731 h 13"/>
                    <a:gd name="T30" fmla="*/ 6720417 w 24"/>
                    <a:gd name="T31" fmla="*/ 3101731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 h="13">
                      <a:moveTo>
                        <a:pt x="24" y="13"/>
                      </a:moveTo>
                      <a:lnTo>
                        <a:pt x="24" y="13"/>
                      </a:lnTo>
                      <a:lnTo>
                        <a:pt x="1" y="13"/>
                      </a:lnTo>
                      <a:lnTo>
                        <a:pt x="1" y="11"/>
                      </a:lnTo>
                      <a:lnTo>
                        <a:pt x="0" y="8"/>
                      </a:lnTo>
                      <a:lnTo>
                        <a:pt x="1" y="5"/>
                      </a:lnTo>
                      <a:lnTo>
                        <a:pt x="4" y="1"/>
                      </a:lnTo>
                      <a:lnTo>
                        <a:pt x="8" y="0"/>
                      </a:lnTo>
                      <a:lnTo>
                        <a:pt x="11" y="0"/>
                      </a:lnTo>
                      <a:lnTo>
                        <a:pt x="19" y="5"/>
                      </a:lnTo>
                      <a:lnTo>
                        <a:pt x="22" y="8"/>
                      </a:lnTo>
                      <a:lnTo>
                        <a:pt x="24"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 name="Freeform 937"/>
                <p:cNvSpPr>
                  <a:spLocks/>
                </p:cNvSpPr>
                <p:nvPr/>
              </p:nvSpPr>
              <p:spPr bwMode="auto">
                <a:xfrm>
                  <a:off x="1144572" y="2138424"/>
                  <a:ext cx="19050" cy="6350"/>
                </a:xfrm>
                <a:custGeom>
                  <a:avLst/>
                  <a:gdLst>
                    <a:gd name="T0" fmla="*/ 5023037 w 34"/>
                    <a:gd name="T1" fmla="*/ 1440089 h 14"/>
                    <a:gd name="T2" fmla="*/ 5023037 w 34"/>
                    <a:gd name="T3" fmla="*/ 1440089 h 14"/>
                    <a:gd name="T4" fmla="*/ 10673603 w 34"/>
                    <a:gd name="T5" fmla="*/ 822779 h 14"/>
                    <a:gd name="T6" fmla="*/ 10673603 w 34"/>
                    <a:gd name="T7" fmla="*/ 822779 h 14"/>
                    <a:gd name="T8" fmla="*/ 10045513 w 34"/>
                    <a:gd name="T9" fmla="*/ 1440089 h 14"/>
                    <a:gd name="T10" fmla="*/ 9104219 w 34"/>
                    <a:gd name="T11" fmla="*/ 1646011 h 14"/>
                    <a:gd name="T12" fmla="*/ 7848040 w 34"/>
                    <a:gd name="T13" fmla="*/ 1646011 h 14"/>
                    <a:gd name="T14" fmla="*/ 6592421 w 34"/>
                    <a:gd name="T15" fmla="*/ 1646011 h 14"/>
                    <a:gd name="T16" fmla="*/ 5650566 w 34"/>
                    <a:gd name="T17" fmla="*/ 2057400 h 14"/>
                    <a:gd name="T18" fmla="*/ 5650566 w 34"/>
                    <a:gd name="T19" fmla="*/ 2057400 h 14"/>
                    <a:gd name="T20" fmla="*/ 3453093 w 34"/>
                    <a:gd name="T21" fmla="*/ 2880179 h 14"/>
                    <a:gd name="T22" fmla="*/ 2825563 w 34"/>
                    <a:gd name="T23" fmla="*/ 2880179 h 14"/>
                    <a:gd name="T24" fmla="*/ 1569384 w 34"/>
                    <a:gd name="T25" fmla="*/ 2880179 h 14"/>
                    <a:gd name="T26" fmla="*/ 1569384 w 34"/>
                    <a:gd name="T27" fmla="*/ 2880179 h 14"/>
                    <a:gd name="T28" fmla="*/ 0 w 34"/>
                    <a:gd name="T29" fmla="*/ 617311 h 14"/>
                    <a:gd name="T30" fmla="*/ 0 w 34"/>
                    <a:gd name="T31" fmla="*/ 617311 h 14"/>
                    <a:gd name="T32" fmla="*/ 1883709 w 34"/>
                    <a:gd name="T33" fmla="*/ 205921 h 14"/>
                    <a:gd name="T34" fmla="*/ 2825563 w 34"/>
                    <a:gd name="T35" fmla="*/ 0 h 14"/>
                    <a:gd name="T36" fmla="*/ 3453093 w 34"/>
                    <a:gd name="T37" fmla="*/ 617311 h 14"/>
                    <a:gd name="T38" fmla="*/ 5023037 w 34"/>
                    <a:gd name="T39" fmla="*/ 1440089 h 14"/>
                    <a:gd name="T40" fmla="*/ 5023037 w 34"/>
                    <a:gd name="T41" fmla="*/ 1440089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4" h="14">
                      <a:moveTo>
                        <a:pt x="16" y="7"/>
                      </a:moveTo>
                      <a:lnTo>
                        <a:pt x="16" y="7"/>
                      </a:lnTo>
                      <a:lnTo>
                        <a:pt x="34" y="4"/>
                      </a:lnTo>
                      <a:lnTo>
                        <a:pt x="32" y="7"/>
                      </a:lnTo>
                      <a:lnTo>
                        <a:pt x="29" y="8"/>
                      </a:lnTo>
                      <a:lnTo>
                        <a:pt x="25" y="8"/>
                      </a:lnTo>
                      <a:lnTo>
                        <a:pt x="21" y="8"/>
                      </a:lnTo>
                      <a:lnTo>
                        <a:pt x="18" y="10"/>
                      </a:lnTo>
                      <a:lnTo>
                        <a:pt x="11" y="14"/>
                      </a:lnTo>
                      <a:lnTo>
                        <a:pt x="9" y="14"/>
                      </a:lnTo>
                      <a:lnTo>
                        <a:pt x="5" y="14"/>
                      </a:lnTo>
                      <a:lnTo>
                        <a:pt x="0" y="3"/>
                      </a:lnTo>
                      <a:lnTo>
                        <a:pt x="6" y="1"/>
                      </a:lnTo>
                      <a:lnTo>
                        <a:pt x="9" y="0"/>
                      </a:lnTo>
                      <a:lnTo>
                        <a:pt x="11" y="3"/>
                      </a:lnTo>
                      <a:lnTo>
                        <a:pt x="16"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3" name="Freeform 938"/>
                <p:cNvSpPr>
                  <a:spLocks/>
                </p:cNvSpPr>
                <p:nvPr/>
              </p:nvSpPr>
              <p:spPr bwMode="auto">
                <a:xfrm>
                  <a:off x="1027097" y="2565462"/>
                  <a:ext cx="19050" cy="9525"/>
                </a:xfrm>
                <a:custGeom>
                  <a:avLst/>
                  <a:gdLst>
                    <a:gd name="T0" fmla="*/ 0 w 37"/>
                    <a:gd name="T1" fmla="*/ 3898106 h 16"/>
                    <a:gd name="T2" fmla="*/ 0 w 37"/>
                    <a:gd name="T3" fmla="*/ 3898106 h 16"/>
                    <a:gd name="T4" fmla="*/ 3711146 w 37"/>
                    <a:gd name="T5" fmla="*/ 709017 h 16"/>
                    <a:gd name="T6" fmla="*/ 3711146 w 37"/>
                    <a:gd name="T7" fmla="*/ 709017 h 16"/>
                    <a:gd name="T8" fmla="*/ 5036408 w 37"/>
                    <a:gd name="T9" fmla="*/ 0 h 16"/>
                    <a:gd name="T10" fmla="*/ 6627341 w 37"/>
                    <a:gd name="T11" fmla="*/ 0 h 16"/>
                    <a:gd name="T12" fmla="*/ 8217758 w 37"/>
                    <a:gd name="T13" fmla="*/ 354211 h 16"/>
                    <a:gd name="T14" fmla="*/ 9808176 w 37"/>
                    <a:gd name="T15" fmla="*/ 2480667 h 16"/>
                    <a:gd name="T16" fmla="*/ 9808176 w 37"/>
                    <a:gd name="T17" fmla="*/ 2480667 h 16"/>
                    <a:gd name="T18" fmla="*/ 7422292 w 37"/>
                    <a:gd name="T19" fmla="*/ 1772245 h 16"/>
                    <a:gd name="T20" fmla="*/ 6627341 w 37"/>
                    <a:gd name="T21" fmla="*/ 1772245 h 16"/>
                    <a:gd name="T22" fmla="*/ 5566719 w 37"/>
                    <a:gd name="T23" fmla="*/ 2480667 h 16"/>
                    <a:gd name="T24" fmla="*/ 5566719 w 37"/>
                    <a:gd name="T25" fmla="*/ 2480667 h 16"/>
                    <a:gd name="T26" fmla="*/ 5036408 w 37"/>
                    <a:gd name="T27" fmla="*/ 2835473 h 16"/>
                    <a:gd name="T28" fmla="*/ 4506612 w 37"/>
                    <a:gd name="T29" fmla="*/ 3898106 h 16"/>
                    <a:gd name="T30" fmla="*/ 3445991 w 37"/>
                    <a:gd name="T31" fmla="*/ 5670352 h 16"/>
                    <a:gd name="T32" fmla="*/ 3445991 w 37"/>
                    <a:gd name="T33" fmla="*/ 5670352 h 16"/>
                    <a:gd name="T34" fmla="*/ 0 w 37"/>
                    <a:gd name="T35" fmla="*/ 3898106 h 16"/>
                    <a:gd name="T36" fmla="*/ 0 w 37"/>
                    <a:gd name="T37" fmla="*/ 3898106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16">
                      <a:moveTo>
                        <a:pt x="0" y="11"/>
                      </a:moveTo>
                      <a:lnTo>
                        <a:pt x="0" y="11"/>
                      </a:lnTo>
                      <a:lnTo>
                        <a:pt x="14" y="2"/>
                      </a:lnTo>
                      <a:lnTo>
                        <a:pt x="19" y="0"/>
                      </a:lnTo>
                      <a:lnTo>
                        <a:pt x="25" y="0"/>
                      </a:lnTo>
                      <a:lnTo>
                        <a:pt x="31" y="1"/>
                      </a:lnTo>
                      <a:lnTo>
                        <a:pt x="37" y="7"/>
                      </a:lnTo>
                      <a:lnTo>
                        <a:pt x="28" y="5"/>
                      </a:lnTo>
                      <a:lnTo>
                        <a:pt x="25" y="5"/>
                      </a:lnTo>
                      <a:lnTo>
                        <a:pt x="21" y="7"/>
                      </a:lnTo>
                      <a:lnTo>
                        <a:pt x="19" y="8"/>
                      </a:lnTo>
                      <a:lnTo>
                        <a:pt x="17" y="11"/>
                      </a:lnTo>
                      <a:lnTo>
                        <a:pt x="13" y="16"/>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4" name="Freeform 939"/>
                <p:cNvSpPr>
                  <a:spLocks/>
                </p:cNvSpPr>
                <p:nvPr/>
              </p:nvSpPr>
              <p:spPr bwMode="auto">
                <a:xfrm>
                  <a:off x="1042972" y="2370199"/>
                  <a:ext cx="15875" cy="7938"/>
                </a:xfrm>
                <a:custGeom>
                  <a:avLst/>
                  <a:gdLst>
                    <a:gd name="T0" fmla="*/ 8400521 w 30"/>
                    <a:gd name="T1" fmla="*/ 3214890 h 14"/>
                    <a:gd name="T2" fmla="*/ 8400521 w 30"/>
                    <a:gd name="T3" fmla="*/ 3214890 h 14"/>
                    <a:gd name="T4" fmla="*/ 6160558 w 30"/>
                    <a:gd name="T5" fmla="*/ 3857868 h 14"/>
                    <a:gd name="T6" fmla="*/ 4199996 w 30"/>
                    <a:gd name="T7" fmla="*/ 4500846 h 14"/>
                    <a:gd name="T8" fmla="*/ 2520421 w 30"/>
                    <a:gd name="T9" fmla="*/ 3857868 h 14"/>
                    <a:gd name="T10" fmla="*/ 1120246 w 30"/>
                    <a:gd name="T11" fmla="*/ 3536379 h 14"/>
                    <a:gd name="T12" fmla="*/ 1120246 w 30"/>
                    <a:gd name="T13" fmla="*/ 3536379 h 14"/>
                    <a:gd name="T14" fmla="*/ 279929 w 30"/>
                    <a:gd name="T15" fmla="*/ 2571912 h 14"/>
                    <a:gd name="T16" fmla="*/ 0 w 30"/>
                    <a:gd name="T17" fmla="*/ 1285956 h 14"/>
                    <a:gd name="T18" fmla="*/ 0 w 30"/>
                    <a:gd name="T19" fmla="*/ 1285956 h 14"/>
                    <a:gd name="T20" fmla="*/ 279929 w 30"/>
                    <a:gd name="T21" fmla="*/ 321489 h 14"/>
                    <a:gd name="T22" fmla="*/ 1400175 w 30"/>
                    <a:gd name="T23" fmla="*/ 0 h 14"/>
                    <a:gd name="T24" fmla="*/ 1400175 w 30"/>
                    <a:gd name="T25" fmla="*/ 0 h 14"/>
                    <a:gd name="T26" fmla="*/ 2239963 w 30"/>
                    <a:gd name="T27" fmla="*/ 0 h 14"/>
                    <a:gd name="T28" fmla="*/ 3080279 w 30"/>
                    <a:gd name="T29" fmla="*/ 964467 h 14"/>
                    <a:gd name="T30" fmla="*/ 3080279 w 30"/>
                    <a:gd name="T31" fmla="*/ 964467 h 14"/>
                    <a:gd name="T32" fmla="*/ 5320242 w 30"/>
                    <a:gd name="T33" fmla="*/ 1928934 h 14"/>
                    <a:gd name="T34" fmla="*/ 5320242 w 30"/>
                    <a:gd name="T35" fmla="*/ 1928934 h 14"/>
                    <a:gd name="T36" fmla="*/ 8400521 w 30"/>
                    <a:gd name="T37" fmla="*/ 3214890 h 14"/>
                    <a:gd name="T38" fmla="*/ 8400521 w 30"/>
                    <a:gd name="T39" fmla="*/ 3214890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14">
                      <a:moveTo>
                        <a:pt x="30" y="10"/>
                      </a:moveTo>
                      <a:lnTo>
                        <a:pt x="30" y="10"/>
                      </a:lnTo>
                      <a:lnTo>
                        <a:pt x="22" y="12"/>
                      </a:lnTo>
                      <a:lnTo>
                        <a:pt x="15" y="14"/>
                      </a:lnTo>
                      <a:lnTo>
                        <a:pt x="9" y="12"/>
                      </a:lnTo>
                      <a:lnTo>
                        <a:pt x="4" y="11"/>
                      </a:lnTo>
                      <a:lnTo>
                        <a:pt x="1" y="8"/>
                      </a:lnTo>
                      <a:lnTo>
                        <a:pt x="0" y="4"/>
                      </a:lnTo>
                      <a:lnTo>
                        <a:pt x="1" y="1"/>
                      </a:lnTo>
                      <a:lnTo>
                        <a:pt x="5" y="0"/>
                      </a:lnTo>
                      <a:lnTo>
                        <a:pt x="8" y="0"/>
                      </a:lnTo>
                      <a:lnTo>
                        <a:pt x="11" y="3"/>
                      </a:lnTo>
                      <a:lnTo>
                        <a:pt x="19" y="6"/>
                      </a:lnTo>
                      <a:lnTo>
                        <a:pt x="3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 name="Freeform 940"/>
                <p:cNvSpPr>
                  <a:spLocks/>
                </p:cNvSpPr>
                <p:nvPr/>
              </p:nvSpPr>
              <p:spPr bwMode="auto">
                <a:xfrm>
                  <a:off x="1100122" y="2443224"/>
                  <a:ext cx="12700" cy="6350"/>
                </a:xfrm>
                <a:custGeom>
                  <a:avLst/>
                  <a:gdLst>
                    <a:gd name="T0" fmla="*/ 0 w 24"/>
                    <a:gd name="T1" fmla="*/ 2800350 h 12"/>
                    <a:gd name="T2" fmla="*/ 0 w 24"/>
                    <a:gd name="T3" fmla="*/ 2800350 h 12"/>
                    <a:gd name="T4" fmla="*/ 0 w 24"/>
                    <a:gd name="T5" fmla="*/ 840317 h 12"/>
                    <a:gd name="T6" fmla="*/ 0 w 24"/>
                    <a:gd name="T7" fmla="*/ 840317 h 12"/>
                    <a:gd name="T8" fmla="*/ 5040313 w 24"/>
                    <a:gd name="T9" fmla="*/ 0 h 12"/>
                    <a:gd name="T10" fmla="*/ 5040313 w 24"/>
                    <a:gd name="T11" fmla="*/ 0 h 12"/>
                    <a:gd name="T12" fmla="*/ 5600171 w 24"/>
                    <a:gd name="T13" fmla="*/ 0 h 12"/>
                    <a:gd name="T14" fmla="*/ 6440488 w 24"/>
                    <a:gd name="T15" fmla="*/ 559858 h 12"/>
                    <a:gd name="T16" fmla="*/ 6720417 w 24"/>
                    <a:gd name="T17" fmla="*/ 1400175 h 12"/>
                    <a:gd name="T18" fmla="*/ 6720417 w 24"/>
                    <a:gd name="T19" fmla="*/ 1680104 h 12"/>
                    <a:gd name="T20" fmla="*/ 6720417 w 24"/>
                    <a:gd name="T21" fmla="*/ 1680104 h 12"/>
                    <a:gd name="T22" fmla="*/ 6720417 w 24"/>
                    <a:gd name="T23" fmla="*/ 2520421 h 12"/>
                    <a:gd name="T24" fmla="*/ 6440488 w 24"/>
                    <a:gd name="T25" fmla="*/ 2800350 h 12"/>
                    <a:gd name="T26" fmla="*/ 5600171 w 24"/>
                    <a:gd name="T27" fmla="*/ 3360208 h 12"/>
                    <a:gd name="T28" fmla="*/ 5040313 w 24"/>
                    <a:gd name="T29" fmla="*/ 3360208 h 12"/>
                    <a:gd name="T30" fmla="*/ 5040313 w 24"/>
                    <a:gd name="T31" fmla="*/ 3360208 h 12"/>
                    <a:gd name="T32" fmla="*/ 2239963 w 24"/>
                    <a:gd name="T33" fmla="*/ 2800350 h 12"/>
                    <a:gd name="T34" fmla="*/ 0 w 24"/>
                    <a:gd name="T35" fmla="*/ 2800350 h 12"/>
                    <a:gd name="T36" fmla="*/ 0 w 24"/>
                    <a:gd name="T37" fmla="*/ 280035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4" h="12">
                      <a:moveTo>
                        <a:pt x="0" y="10"/>
                      </a:moveTo>
                      <a:lnTo>
                        <a:pt x="0" y="10"/>
                      </a:lnTo>
                      <a:lnTo>
                        <a:pt x="0" y="3"/>
                      </a:lnTo>
                      <a:lnTo>
                        <a:pt x="18" y="0"/>
                      </a:lnTo>
                      <a:lnTo>
                        <a:pt x="20" y="0"/>
                      </a:lnTo>
                      <a:lnTo>
                        <a:pt x="23" y="2"/>
                      </a:lnTo>
                      <a:lnTo>
                        <a:pt x="24" y="5"/>
                      </a:lnTo>
                      <a:lnTo>
                        <a:pt x="24" y="6"/>
                      </a:lnTo>
                      <a:lnTo>
                        <a:pt x="24" y="9"/>
                      </a:lnTo>
                      <a:lnTo>
                        <a:pt x="23" y="10"/>
                      </a:lnTo>
                      <a:lnTo>
                        <a:pt x="20" y="12"/>
                      </a:lnTo>
                      <a:lnTo>
                        <a:pt x="18" y="12"/>
                      </a:lnTo>
                      <a:lnTo>
                        <a:pt x="8" y="1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 name="Freeform 941"/>
                <p:cNvSpPr>
                  <a:spLocks/>
                </p:cNvSpPr>
                <p:nvPr/>
              </p:nvSpPr>
              <p:spPr bwMode="auto">
                <a:xfrm>
                  <a:off x="1146159" y="1992374"/>
                  <a:ext cx="12700" cy="7938"/>
                </a:xfrm>
                <a:custGeom>
                  <a:avLst/>
                  <a:gdLst>
                    <a:gd name="T0" fmla="*/ 0 w 25"/>
                    <a:gd name="T1" fmla="*/ 1230886 h 16"/>
                    <a:gd name="T2" fmla="*/ 0 w 25"/>
                    <a:gd name="T3" fmla="*/ 1230886 h 16"/>
                    <a:gd name="T4" fmla="*/ 4645152 w 25"/>
                    <a:gd name="T5" fmla="*/ 0 h 16"/>
                    <a:gd name="T6" fmla="*/ 4645152 w 25"/>
                    <a:gd name="T7" fmla="*/ 0 h 16"/>
                    <a:gd name="T8" fmla="*/ 6451600 w 25"/>
                    <a:gd name="T9" fmla="*/ 3938240 h 16"/>
                    <a:gd name="T10" fmla="*/ 6451600 w 25"/>
                    <a:gd name="T11" fmla="*/ 3938240 h 16"/>
                    <a:gd name="T12" fmla="*/ 0 w 25"/>
                    <a:gd name="T13" fmla="*/ 1476964 h 16"/>
                    <a:gd name="T14" fmla="*/ 0 w 25"/>
                    <a:gd name="T15" fmla="*/ 1476964 h 16"/>
                    <a:gd name="T16" fmla="*/ 0 w 25"/>
                    <a:gd name="T17" fmla="*/ 1230886 h 16"/>
                    <a:gd name="T18" fmla="*/ 0 w 25"/>
                    <a:gd name="T19" fmla="*/ 123088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 h="16">
                      <a:moveTo>
                        <a:pt x="0" y="5"/>
                      </a:moveTo>
                      <a:lnTo>
                        <a:pt x="0" y="5"/>
                      </a:lnTo>
                      <a:lnTo>
                        <a:pt x="18" y="0"/>
                      </a:lnTo>
                      <a:lnTo>
                        <a:pt x="25" y="16"/>
                      </a:lnTo>
                      <a:lnTo>
                        <a:pt x="0" y="6"/>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 name="Freeform 942"/>
                <p:cNvSpPr>
                  <a:spLocks/>
                </p:cNvSpPr>
                <p:nvPr/>
              </p:nvSpPr>
              <p:spPr bwMode="auto">
                <a:xfrm>
                  <a:off x="969947" y="2382899"/>
                  <a:ext cx="17463" cy="7938"/>
                </a:xfrm>
                <a:custGeom>
                  <a:avLst/>
                  <a:gdLst>
                    <a:gd name="T0" fmla="*/ 0 w 35"/>
                    <a:gd name="T1" fmla="*/ 1607445 h 14"/>
                    <a:gd name="T2" fmla="*/ 0 w 35"/>
                    <a:gd name="T3" fmla="*/ 1607445 h 14"/>
                    <a:gd name="T4" fmla="*/ 2738198 w 35"/>
                    <a:gd name="T5" fmla="*/ 3214890 h 14"/>
                    <a:gd name="T6" fmla="*/ 2738198 w 35"/>
                    <a:gd name="T7" fmla="*/ 3214890 h 14"/>
                    <a:gd name="T8" fmla="*/ 8713039 w 35"/>
                    <a:gd name="T9" fmla="*/ 0 h 14"/>
                    <a:gd name="T10" fmla="*/ 8713039 w 35"/>
                    <a:gd name="T11" fmla="*/ 0 h 14"/>
                    <a:gd name="T12" fmla="*/ 7717149 w 35"/>
                    <a:gd name="T13" fmla="*/ 2250423 h 14"/>
                    <a:gd name="T14" fmla="*/ 6223813 w 35"/>
                    <a:gd name="T15" fmla="*/ 3536379 h 14"/>
                    <a:gd name="T16" fmla="*/ 4729978 w 35"/>
                    <a:gd name="T17" fmla="*/ 4500846 h 14"/>
                    <a:gd name="T18" fmla="*/ 3236143 w 35"/>
                    <a:gd name="T19" fmla="*/ 4500846 h 14"/>
                    <a:gd name="T20" fmla="*/ 3236143 w 35"/>
                    <a:gd name="T21" fmla="*/ 4500846 h 14"/>
                    <a:gd name="T22" fmla="*/ 995890 w 35"/>
                    <a:gd name="T23" fmla="*/ 3857868 h 14"/>
                    <a:gd name="T24" fmla="*/ 248972 w 35"/>
                    <a:gd name="T25" fmla="*/ 3536379 h 14"/>
                    <a:gd name="T26" fmla="*/ 0 w 35"/>
                    <a:gd name="T27" fmla="*/ 1607445 h 14"/>
                    <a:gd name="T28" fmla="*/ 0 w 35"/>
                    <a:gd name="T29" fmla="*/ 1607445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5" h="14">
                      <a:moveTo>
                        <a:pt x="0" y="5"/>
                      </a:moveTo>
                      <a:lnTo>
                        <a:pt x="0" y="5"/>
                      </a:lnTo>
                      <a:lnTo>
                        <a:pt x="11" y="10"/>
                      </a:lnTo>
                      <a:lnTo>
                        <a:pt x="35" y="0"/>
                      </a:lnTo>
                      <a:lnTo>
                        <a:pt x="31" y="7"/>
                      </a:lnTo>
                      <a:lnTo>
                        <a:pt x="25" y="11"/>
                      </a:lnTo>
                      <a:lnTo>
                        <a:pt x="19" y="14"/>
                      </a:lnTo>
                      <a:lnTo>
                        <a:pt x="13" y="14"/>
                      </a:lnTo>
                      <a:lnTo>
                        <a:pt x="4" y="12"/>
                      </a:lnTo>
                      <a:lnTo>
                        <a:pt x="1" y="11"/>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8" name="Freeform 943"/>
                <p:cNvSpPr>
                  <a:spLocks/>
                </p:cNvSpPr>
                <p:nvPr/>
              </p:nvSpPr>
              <p:spPr bwMode="auto">
                <a:xfrm>
                  <a:off x="1108059" y="2454337"/>
                  <a:ext cx="15875" cy="9525"/>
                </a:xfrm>
                <a:custGeom>
                  <a:avLst/>
                  <a:gdLst>
                    <a:gd name="T0" fmla="*/ 2097690 w 29"/>
                    <a:gd name="T1" fmla="*/ 0 h 17"/>
                    <a:gd name="T2" fmla="*/ 2097690 w 29"/>
                    <a:gd name="T3" fmla="*/ 0 h 17"/>
                    <a:gd name="T4" fmla="*/ 5094233 w 29"/>
                    <a:gd name="T5" fmla="*/ 0 h 17"/>
                    <a:gd name="T6" fmla="*/ 5094233 w 29"/>
                    <a:gd name="T7" fmla="*/ 0 h 17"/>
                    <a:gd name="T8" fmla="*/ 4195379 w 29"/>
                    <a:gd name="T9" fmla="*/ 2825563 h 17"/>
                    <a:gd name="T10" fmla="*/ 4195379 w 29"/>
                    <a:gd name="T11" fmla="*/ 2825563 h 17"/>
                    <a:gd name="T12" fmla="*/ 8690194 w 29"/>
                    <a:gd name="T13" fmla="*/ 4081182 h 17"/>
                    <a:gd name="T14" fmla="*/ 8690194 w 29"/>
                    <a:gd name="T15" fmla="*/ 4081182 h 17"/>
                    <a:gd name="T16" fmla="*/ 8390759 w 29"/>
                    <a:gd name="T17" fmla="*/ 4708712 h 17"/>
                    <a:gd name="T18" fmla="*/ 8390759 w 29"/>
                    <a:gd name="T19" fmla="*/ 4708712 h 17"/>
                    <a:gd name="T20" fmla="*/ 599418 w 29"/>
                    <a:gd name="T21" fmla="*/ 5336801 h 17"/>
                    <a:gd name="T22" fmla="*/ 599418 w 29"/>
                    <a:gd name="T23" fmla="*/ 5336801 h 17"/>
                    <a:gd name="T24" fmla="*/ 0 w 29"/>
                    <a:gd name="T25" fmla="*/ 4708712 h 17"/>
                    <a:gd name="T26" fmla="*/ 0 w 29"/>
                    <a:gd name="T27" fmla="*/ 4394947 h 17"/>
                    <a:gd name="T28" fmla="*/ 898853 w 29"/>
                    <a:gd name="T29" fmla="*/ 3453093 h 17"/>
                    <a:gd name="T30" fmla="*/ 2097690 w 29"/>
                    <a:gd name="T31" fmla="*/ 3453093 h 17"/>
                    <a:gd name="T32" fmla="*/ 2996543 w 29"/>
                    <a:gd name="T33" fmla="*/ 2825563 h 17"/>
                    <a:gd name="T34" fmla="*/ 2996543 w 29"/>
                    <a:gd name="T35" fmla="*/ 2825563 h 17"/>
                    <a:gd name="T36" fmla="*/ 2097690 w 29"/>
                    <a:gd name="T37" fmla="*/ 0 h 17"/>
                    <a:gd name="T38" fmla="*/ 2097690 w 29"/>
                    <a:gd name="T39" fmla="*/ 0 h 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9" h="17">
                      <a:moveTo>
                        <a:pt x="7" y="0"/>
                      </a:moveTo>
                      <a:lnTo>
                        <a:pt x="7" y="0"/>
                      </a:lnTo>
                      <a:lnTo>
                        <a:pt x="17" y="0"/>
                      </a:lnTo>
                      <a:lnTo>
                        <a:pt x="14" y="9"/>
                      </a:lnTo>
                      <a:lnTo>
                        <a:pt x="29" y="13"/>
                      </a:lnTo>
                      <a:lnTo>
                        <a:pt x="28" y="15"/>
                      </a:lnTo>
                      <a:lnTo>
                        <a:pt x="2" y="17"/>
                      </a:lnTo>
                      <a:lnTo>
                        <a:pt x="0" y="15"/>
                      </a:lnTo>
                      <a:lnTo>
                        <a:pt x="0" y="14"/>
                      </a:lnTo>
                      <a:lnTo>
                        <a:pt x="3" y="11"/>
                      </a:lnTo>
                      <a:lnTo>
                        <a:pt x="7" y="11"/>
                      </a:lnTo>
                      <a:lnTo>
                        <a:pt x="10" y="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9" name="Freeform 944"/>
                <p:cNvSpPr>
                  <a:spLocks/>
                </p:cNvSpPr>
                <p:nvPr/>
              </p:nvSpPr>
              <p:spPr bwMode="auto">
                <a:xfrm>
                  <a:off x="939784" y="2463862"/>
                  <a:ext cx="14288" cy="4763"/>
                </a:xfrm>
                <a:custGeom>
                  <a:avLst/>
                  <a:gdLst>
                    <a:gd name="T0" fmla="*/ 7560998 w 27"/>
                    <a:gd name="T1" fmla="*/ 680633 h 10"/>
                    <a:gd name="T2" fmla="*/ 7560998 w 27"/>
                    <a:gd name="T3" fmla="*/ 680633 h 10"/>
                    <a:gd name="T4" fmla="*/ 4200672 w 27"/>
                    <a:gd name="T5" fmla="*/ 2041898 h 10"/>
                    <a:gd name="T6" fmla="*/ 4200672 w 27"/>
                    <a:gd name="T7" fmla="*/ 2041898 h 10"/>
                    <a:gd name="T8" fmla="*/ 2520509 w 27"/>
                    <a:gd name="T9" fmla="*/ 2268617 h 10"/>
                    <a:gd name="T10" fmla="*/ 1400224 w 27"/>
                    <a:gd name="T11" fmla="*/ 2268617 h 10"/>
                    <a:gd name="T12" fmla="*/ 1400224 w 27"/>
                    <a:gd name="T13" fmla="*/ 2268617 h 10"/>
                    <a:gd name="T14" fmla="*/ 559878 w 27"/>
                    <a:gd name="T15" fmla="*/ 1587984 h 10"/>
                    <a:gd name="T16" fmla="*/ 0 w 27"/>
                    <a:gd name="T17" fmla="*/ 907352 h 10"/>
                    <a:gd name="T18" fmla="*/ 0 w 27"/>
                    <a:gd name="T19" fmla="*/ 907352 h 10"/>
                    <a:gd name="T20" fmla="*/ 1120285 w 27"/>
                    <a:gd name="T21" fmla="*/ 453914 h 10"/>
                    <a:gd name="T22" fmla="*/ 2240041 w 27"/>
                    <a:gd name="T23" fmla="*/ 0 h 10"/>
                    <a:gd name="T24" fmla="*/ 2240041 w 27"/>
                    <a:gd name="T25" fmla="*/ 0 h 10"/>
                    <a:gd name="T26" fmla="*/ 4480611 w 27"/>
                    <a:gd name="T27" fmla="*/ 453914 h 10"/>
                    <a:gd name="T28" fmla="*/ 7560998 w 27"/>
                    <a:gd name="T29" fmla="*/ 680633 h 10"/>
                    <a:gd name="T30" fmla="*/ 7560998 w 27"/>
                    <a:gd name="T31" fmla="*/ 680633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7" h="10">
                      <a:moveTo>
                        <a:pt x="27" y="3"/>
                      </a:moveTo>
                      <a:lnTo>
                        <a:pt x="27" y="3"/>
                      </a:lnTo>
                      <a:lnTo>
                        <a:pt x="15" y="9"/>
                      </a:lnTo>
                      <a:lnTo>
                        <a:pt x="9" y="10"/>
                      </a:lnTo>
                      <a:lnTo>
                        <a:pt x="5" y="10"/>
                      </a:lnTo>
                      <a:lnTo>
                        <a:pt x="2" y="7"/>
                      </a:lnTo>
                      <a:lnTo>
                        <a:pt x="0" y="4"/>
                      </a:lnTo>
                      <a:lnTo>
                        <a:pt x="4" y="2"/>
                      </a:lnTo>
                      <a:lnTo>
                        <a:pt x="8" y="0"/>
                      </a:lnTo>
                      <a:lnTo>
                        <a:pt x="16" y="2"/>
                      </a:lnTo>
                      <a:lnTo>
                        <a:pt x="27"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0" name="Freeform 945"/>
                <p:cNvSpPr>
                  <a:spLocks/>
                </p:cNvSpPr>
                <p:nvPr/>
              </p:nvSpPr>
              <p:spPr bwMode="auto">
                <a:xfrm>
                  <a:off x="1158859" y="2279712"/>
                  <a:ext cx="17463" cy="6350"/>
                </a:xfrm>
                <a:custGeom>
                  <a:avLst/>
                  <a:gdLst>
                    <a:gd name="T0" fmla="*/ 8969305 w 34"/>
                    <a:gd name="T1" fmla="*/ 2332759 h 11"/>
                    <a:gd name="T2" fmla="*/ 8969305 w 34"/>
                    <a:gd name="T3" fmla="*/ 2332759 h 11"/>
                    <a:gd name="T4" fmla="*/ 6594851 w 34"/>
                    <a:gd name="T5" fmla="*/ 2998932 h 11"/>
                    <a:gd name="T6" fmla="*/ 4484909 w 34"/>
                    <a:gd name="T7" fmla="*/ 3665682 h 11"/>
                    <a:gd name="T8" fmla="*/ 2374454 w 34"/>
                    <a:gd name="T9" fmla="*/ 2998932 h 11"/>
                    <a:gd name="T10" fmla="*/ 0 w 34"/>
                    <a:gd name="T11" fmla="*/ 2332759 h 11"/>
                    <a:gd name="T12" fmla="*/ 0 w 34"/>
                    <a:gd name="T13" fmla="*/ 2332759 h 11"/>
                    <a:gd name="T14" fmla="*/ 1054971 w 34"/>
                    <a:gd name="T15" fmla="*/ 0 h 11"/>
                    <a:gd name="T16" fmla="*/ 1054971 w 34"/>
                    <a:gd name="T17" fmla="*/ 0 h 11"/>
                    <a:gd name="T18" fmla="*/ 8969305 w 34"/>
                    <a:gd name="T19" fmla="*/ 2332759 h 11"/>
                    <a:gd name="T20" fmla="*/ 8969305 w 34"/>
                    <a:gd name="T21" fmla="*/ 2332759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11">
                      <a:moveTo>
                        <a:pt x="34" y="7"/>
                      </a:moveTo>
                      <a:lnTo>
                        <a:pt x="34" y="7"/>
                      </a:lnTo>
                      <a:lnTo>
                        <a:pt x="25" y="9"/>
                      </a:lnTo>
                      <a:lnTo>
                        <a:pt x="17" y="11"/>
                      </a:lnTo>
                      <a:lnTo>
                        <a:pt x="9" y="9"/>
                      </a:lnTo>
                      <a:lnTo>
                        <a:pt x="0" y="7"/>
                      </a:lnTo>
                      <a:lnTo>
                        <a:pt x="4" y="0"/>
                      </a:lnTo>
                      <a:lnTo>
                        <a:pt x="3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1" name="Freeform 946"/>
                <p:cNvSpPr>
                  <a:spLocks/>
                </p:cNvSpPr>
                <p:nvPr/>
              </p:nvSpPr>
              <p:spPr bwMode="auto">
                <a:xfrm>
                  <a:off x="1087422" y="1966974"/>
                  <a:ext cx="19050" cy="6350"/>
                </a:xfrm>
                <a:custGeom>
                  <a:avLst/>
                  <a:gdLst>
                    <a:gd name="T0" fmla="*/ 0 w 38"/>
                    <a:gd name="T1" fmla="*/ 1192823 h 13"/>
                    <a:gd name="T2" fmla="*/ 0 w 38"/>
                    <a:gd name="T3" fmla="*/ 1192823 h 13"/>
                    <a:gd name="T4" fmla="*/ 2261937 w 38"/>
                    <a:gd name="T5" fmla="*/ 715596 h 13"/>
                    <a:gd name="T6" fmla="*/ 4775033 w 38"/>
                    <a:gd name="T7" fmla="*/ 0 h 13"/>
                    <a:gd name="T8" fmla="*/ 5780171 w 38"/>
                    <a:gd name="T9" fmla="*/ 0 h 13"/>
                    <a:gd name="T10" fmla="*/ 7288129 w 38"/>
                    <a:gd name="T11" fmla="*/ 0 h 13"/>
                    <a:gd name="T12" fmla="*/ 8293267 w 38"/>
                    <a:gd name="T13" fmla="*/ 477227 h 13"/>
                    <a:gd name="T14" fmla="*/ 9550066 w 38"/>
                    <a:gd name="T15" fmla="*/ 1192823 h 13"/>
                    <a:gd name="T16" fmla="*/ 9550066 w 38"/>
                    <a:gd name="T17" fmla="*/ 1192823 h 13"/>
                    <a:gd name="T18" fmla="*/ 7288129 w 38"/>
                    <a:gd name="T19" fmla="*/ 1192823 h 13"/>
                    <a:gd name="T20" fmla="*/ 5026192 w 38"/>
                    <a:gd name="T21" fmla="*/ 1192823 h 13"/>
                    <a:gd name="T22" fmla="*/ 5026192 w 38"/>
                    <a:gd name="T23" fmla="*/ 1192823 h 13"/>
                    <a:gd name="T24" fmla="*/ 3769895 w 38"/>
                    <a:gd name="T25" fmla="*/ 2147277 h 13"/>
                    <a:gd name="T26" fmla="*/ 2010778 w 38"/>
                    <a:gd name="T27" fmla="*/ 3101731 h 13"/>
                    <a:gd name="T28" fmla="*/ 2010778 w 38"/>
                    <a:gd name="T29" fmla="*/ 3101731 h 13"/>
                    <a:gd name="T30" fmla="*/ 0 w 38"/>
                    <a:gd name="T31" fmla="*/ 1192823 h 13"/>
                    <a:gd name="T32" fmla="*/ 0 w 38"/>
                    <a:gd name="T33" fmla="*/ 1192823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8" h="13">
                      <a:moveTo>
                        <a:pt x="0" y="5"/>
                      </a:moveTo>
                      <a:lnTo>
                        <a:pt x="0" y="5"/>
                      </a:lnTo>
                      <a:lnTo>
                        <a:pt x="9" y="3"/>
                      </a:lnTo>
                      <a:lnTo>
                        <a:pt x="19" y="0"/>
                      </a:lnTo>
                      <a:lnTo>
                        <a:pt x="23" y="0"/>
                      </a:lnTo>
                      <a:lnTo>
                        <a:pt x="29" y="0"/>
                      </a:lnTo>
                      <a:lnTo>
                        <a:pt x="33" y="2"/>
                      </a:lnTo>
                      <a:lnTo>
                        <a:pt x="38" y="5"/>
                      </a:lnTo>
                      <a:lnTo>
                        <a:pt x="29" y="5"/>
                      </a:lnTo>
                      <a:lnTo>
                        <a:pt x="20" y="5"/>
                      </a:lnTo>
                      <a:lnTo>
                        <a:pt x="15" y="9"/>
                      </a:lnTo>
                      <a:lnTo>
                        <a:pt x="8" y="13"/>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2" name="Freeform 947"/>
                <p:cNvSpPr>
                  <a:spLocks/>
                </p:cNvSpPr>
                <p:nvPr/>
              </p:nvSpPr>
              <p:spPr bwMode="auto">
                <a:xfrm>
                  <a:off x="954072" y="2276537"/>
                  <a:ext cx="11113" cy="6350"/>
                </a:xfrm>
                <a:custGeom>
                  <a:avLst/>
                  <a:gdLst>
                    <a:gd name="T0" fmla="*/ 5369512 w 23"/>
                    <a:gd name="T1" fmla="*/ 840317 h 12"/>
                    <a:gd name="T2" fmla="*/ 5369512 w 23"/>
                    <a:gd name="T3" fmla="*/ 840317 h 12"/>
                    <a:gd name="T4" fmla="*/ 0 w 23"/>
                    <a:gd name="T5" fmla="*/ 3360208 h 12"/>
                    <a:gd name="T6" fmla="*/ 0 w 23"/>
                    <a:gd name="T7" fmla="*/ 3360208 h 12"/>
                    <a:gd name="T8" fmla="*/ 0 w 23"/>
                    <a:gd name="T9" fmla="*/ 0 h 12"/>
                    <a:gd name="T10" fmla="*/ 0 w 23"/>
                    <a:gd name="T11" fmla="*/ 0 h 12"/>
                    <a:gd name="T12" fmla="*/ 5369512 w 23"/>
                    <a:gd name="T13" fmla="*/ 0 h 12"/>
                    <a:gd name="T14" fmla="*/ 5369512 w 23"/>
                    <a:gd name="T15" fmla="*/ 0 h 12"/>
                    <a:gd name="T16" fmla="*/ 5369512 w 23"/>
                    <a:gd name="T17" fmla="*/ 840317 h 12"/>
                    <a:gd name="T18" fmla="*/ 5369512 w 23"/>
                    <a:gd name="T19" fmla="*/ 84031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12">
                      <a:moveTo>
                        <a:pt x="23" y="3"/>
                      </a:moveTo>
                      <a:lnTo>
                        <a:pt x="23" y="3"/>
                      </a:lnTo>
                      <a:lnTo>
                        <a:pt x="0" y="12"/>
                      </a:lnTo>
                      <a:lnTo>
                        <a:pt x="0" y="0"/>
                      </a:lnTo>
                      <a:lnTo>
                        <a:pt x="23" y="0"/>
                      </a:lnTo>
                      <a:lnTo>
                        <a:pt x="2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3" name="Freeform 948"/>
                <p:cNvSpPr>
                  <a:spLocks/>
                </p:cNvSpPr>
                <p:nvPr/>
              </p:nvSpPr>
              <p:spPr bwMode="auto">
                <a:xfrm>
                  <a:off x="1222359" y="2276537"/>
                  <a:ext cx="9525" cy="7938"/>
                </a:xfrm>
                <a:custGeom>
                  <a:avLst/>
                  <a:gdLst>
                    <a:gd name="T0" fmla="*/ 0 w 19"/>
                    <a:gd name="T1" fmla="*/ 1400263 h 15"/>
                    <a:gd name="T2" fmla="*/ 0 w 19"/>
                    <a:gd name="T3" fmla="*/ 1400263 h 15"/>
                    <a:gd name="T4" fmla="*/ 1005138 w 19"/>
                    <a:gd name="T5" fmla="*/ 279947 h 15"/>
                    <a:gd name="T6" fmla="*/ 2010778 w 19"/>
                    <a:gd name="T7" fmla="*/ 0 h 15"/>
                    <a:gd name="T8" fmla="*/ 3518234 w 19"/>
                    <a:gd name="T9" fmla="*/ 279947 h 15"/>
                    <a:gd name="T10" fmla="*/ 4775033 w 19"/>
                    <a:gd name="T11" fmla="*/ 1120316 h 15"/>
                    <a:gd name="T12" fmla="*/ 4775033 w 19"/>
                    <a:gd name="T13" fmla="*/ 1120316 h 15"/>
                    <a:gd name="T14" fmla="*/ 3769895 w 19"/>
                    <a:gd name="T15" fmla="*/ 4200790 h 15"/>
                    <a:gd name="T16" fmla="*/ 3769895 w 19"/>
                    <a:gd name="T17" fmla="*/ 4200790 h 15"/>
                    <a:gd name="T18" fmla="*/ 0 w 19"/>
                    <a:gd name="T19" fmla="*/ 1400263 h 15"/>
                    <a:gd name="T20" fmla="*/ 0 w 19"/>
                    <a:gd name="T21" fmla="*/ 1400263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15">
                      <a:moveTo>
                        <a:pt x="0" y="5"/>
                      </a:moveTo>
                      <a:lnTo>
                        <a:pt x="0" y="5"/>
                      </a:lnTo>
                      <a:lnTo>
                        <a:pt x="4" y="1"/>
                      </a:lnTo>
                      <a:lnTo>
                        <a:pt x="8" y="0"/>
                      </a:lnTo>
                      <a:lnTo>
                        <a:pt x="14" y="1"/>
                      </a:lnTo>
                      <a:lnTo>
                        <a:pt x="19" y="4"/>
                      </a:lnTo>
                      <a:lnTo>
                        <a:pt x="15" y="15"/>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4" name="Freeform 949"/>
                <p:cNvSpPr>
                  <a:spLocks/>
                </p:cNvSpPr>
                <p:nvPr/>
              </p:nvSpPr>
              <p:spPr bwMode="auto">
                <a:xfrm>
                  <a:off x="1184259" y="2241612"/>
                  <a:ext cx="15875" cy="4763"/>
                </a:xfrm>
                <a:custGeom>
                  <a:avLst/>
                  <a:gdLst>
                    <a:gd name="T0" fmla="*/ 8690194 w 29"/>
                    <a:gd name="T1" fmla="*/ 709092 h 8"/>
                    <a:gd name="T2" fmla="*/ 8690194 w 29"/>
                    <a:gd name="T3" fmla="*/ 709092 h 8"/>
                    <a:gd name="T4" fmla="*/ 3895397 w 29"/>
                    <a:gd name="T5" fmla="*/ 2835771 h 8"/>
                    <a:gd name="T6" fmla="*/ 3895397 w 29"/>
                    <a:gd name="T7" fmla="*/ 2835771 h 8"/>
                    <a:gd name="T8" fmla="*/ 0 w 29"/>
                    <a:gd name="T9" fmla="*/ 709092 h 8"/>
                    <a:gd name="T10" fmla="*/ 0 w 29"/>
                    <a:gd name="T11" fmla="*/ 709092 h 8"/>
                    <a:gd name="T12" fmla="*/ 2097690 w 29"/>
                    <a:gd name="T13" fmla="*/ 354248 h 8"/>
                    <a:gd name="T14" fmla="*/ 4195379 w 29"/>
                    <a:gd name="T15" fmla="*/ 0 h 8"/>
                    <a:gd name="T16" fmla="*/ 6592504 w 29"/>
                    <a:gd name="T17" fmla="*/ 0 h 8"/>
                    <a:gd name="T18" fmla="*/ 8690194 w 29"/>
                    <a:gd name="T19" fmla="*/ 709092 h 8"/>
                    <a:gd name="T20" fmla="*/ 8690194 w 29"/>
                    <a:gd name="T21" fmla="*/ 709092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 h="8">
                      <a:moveTo>
                        <a:pt x="29" y="2"/>
                      </a:moveTo>
                      <a:lnTo>
                        <a:pt x="29" y="2"/>
                      </a:lnTo>
                      <a:lnTo>
                        <a:pt x="13" y="8"/>
                      </a:lnTo>
                      <a:lnTo>
                        <a:pt x="0" y="2"/>
                      </a:lnTo>
                      <a:lnTo>
                        <a:pt x="7" y="1"/>
                      </a:lnTo>
                      <a:lnTo>
                        <a:pt x="14" y="0"/>
                      </a:lnTo>
                      <a:lnTo>
                        <a:pt x="22" y="0"/>
                      </a:lnTo>
                      <a:lnTo>
                        <a:pt x="29"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 name="Freeform 950"/>
                <p:cNvSpPr>
                  <a:spLocks/>
                </p:cNvSpPr>
                <p:nvPr/>
              </p:nvSpPr>
              <p:spPr bwMode="auto">
                <a:xfrm>
                  <a:off x="1108059" y="2003487"/>
                  <a:ext cx="11113" cy="7938"/>
                </a:xfrm>
                <a:custGeom>
                  <a:avLst/>
                  <a:gdLst>
                    <a:gd name="T0" fmla="*/ 5880894 w 21"/>
                    <a:gd name="T1" fmla="*/ 0 h 17"/>
                    <a:gd name="T2" fmla="*/ 5880894 w 21"/>
                    <a:gd name="T3" fmla="*/ 0 h 17"/>
                    <a:gd name="T4" fmla="*/ 3920772 w 21"/>
                    <a:gd name="T5" fmla="*/ 3706579 h 17"/>
                    <a:gd name="T6" fmla="*/ 3920772 w 21"/>
                    <a:gd name="T7" fmla="*/ 3706579 h 17"/>
                    <a:gd name="T8" fmla="*/ 0 w 21"/>
                    <a:gd name="T9" fmla="*/ 3706579 h 17"/>
                    <a:gd name="T10" fmla="*/ 0 w 21"/>
                    <a:gd name="T11" fmla="*/ 3706579 h 17"/>
                    <a:gd name="T12" fmla="*/ 2240592 w 21"/>
                    <a:gd name="T13" fmla="*/ 1526431 h 17"/>
                    <a:gd name="T14" fmla="*/ 3920772 w 21"/>
                    <a:gd name="T15" fmla="*/ 654185 h 17"/>
                    <a:gd name="T16" fmla="*/ 5880894 w 21"/>
                    <a:gd name="T17" fmla="*/ 0 h 17"/>
                    <a:gd name="T18" fmla="*/ 5880894 w 21"/>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 h="17">
                      <a:moveTo>
                        <a:pt x="21" y="0"/>
                      </a:moveTo>
                      <a:lnTo>
                        <a:pt x="21" y="0"/>
                      </a:lnTo>
                      <a:lnTo>
                        <a:pt x="14" y="17"/>
                      </a:lnTo>
                      <a:lnTo>
                        <a:pt x="0" y="17"/>
                      </a:lnTo>
                      <a:lnTo>
                        <a:pt x="8" y="7"/>
                      </a:lnTo>
                      <a:lnTo>
                        <a:pt x="14" y="3"/>
                      </a:ln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6" name="Freeform 951"/>
                <p:cNvSpPr>
                  <a:spLocks/>
                </p:cNvSpPr>
                <p:nvPr/>
              </p:nvSpPr>
              <p:spPr bwMode="auto">
                <a:xfrm>
                  <a:off x="1108059" y="2482912"/>
                  <a:ext cx="11113" cy="6350"/>
                </a:xfrm>
                <a:custGeom>
                  <a:avLst/>
                  <a:gdLst>
                    <a:gd name="T0" fmla="*/ 5880894 w 21"/>
                    <a:gd name="T1" fmla="*/ 1400175 h 12"/>
                    <a:gd name="T2" fmla="*/ 5880894 w 21"/>
                    <a:gd name="T3" fmla="*/ 1400175 h 12"/>
                    <a:gd name="T4" fmla="*/ 4200714 w 21"/>
                    <a:gd name="T5" fmla="*/ 2800350 h 12"/>
                    <a:gd name="T6" fmla="*/ 3080418 w 21"/>
                    <a:gd name="T7" fmla="*/ 3080279 h 12"/>
                    <a:gd name="T8" fmla="*/ 2240592 w 21"/>
                    <a:gd name="T9" fmla="*/ 3360208 h 12"/>
                    <a:gd name="T10" fmla="*/ 2240592 w 21"/>
                    <a:gd name="T11" fmla="*/ 3360208 h 12"/>
                    <a:gd name="T12" fmla="*/ 1120296 w 21"/>
                    <a:gd name="T13" fmla="*/ 3080279 h 12"/>
                    <a:gd name="T14" fmla="*/ 840354 w 21"/>
                    <a:gd name="T15" fmla="*/ 2239963 h 12"/>
                    <a:gd name="T16" fmla="*/ 559884 w 21"/>
                    <a:gd name="T17" fmla="*/ 1400175 h 12"/>
                    <a:gd name="T18" fmla="*/ 0 w 21"/>
                    <a:gd name="T19" fmla="*/ 0 h 12"/>
                    <a:gd name="T20" fmla="*/ 0 w 21"/>
                    <a:gd name="T21" fmla="*/ 0 h 12"/>
                    <a:gd name="T22" fmla="*/ 5600952 w 21"/>
                    <a:gd name="T23" fmla="*/ 279929 h 12"/>
                    <a:gd name="T24" fmla="*/ 5600952 w 21"/>
                    <a:gd name="T25" fmla="*/ 279929 h 12"/>
                    <a:gd name="T26" fmla="*/ 5880894 w 21"/>
                    <a:gd name="T27" fmla="*/ 1400175 h 12"/>
                    <a:gd name="T28" fmla="*/ 5880894 w 21"/>
                    <a:gd name="T29" fmla="*/ 1400175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 h="12">
                      <a:moveTo>
                        <a:pt x="21" y="5"/>
                      </a:moveTo>
                      <a:lnTo>
                        <a:pt x="21" y="5"/>
                      </a:lnTo>
                      <a:lnTo>
                        <a:pt x="15" y="10"/>
                      </a:lnTo>
                      <a:lnTo>
                        <a:pt x="11" y="11"/>
                      </a:lnTo>
                      <a:lnTo>
                        <a:pt x="8" y="12"/>
                      </a:lnTo>
                      <a:lnTo>
                        <a:pt x="4" y="11"/>
                      </a:lnTo>
                      <a:lnTo>
                        <a:pt x="3" y="8"/>
                      </a:lnTo>
                      <a:lnTo>
                        <a:pt x="2" y="5"/>
                      </a:lnTo>
                      <a:lnTo>
                        <a:pt x="0" y="0"/>
                      </a:lnTo>
                      <a:lnTo>
                        <a:pt x="20" y="1"/>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7" name="Freeform 952"/>
                <p:cNvSpPr>
                  <a:spLocks/>
                </p:cNvSpPr>
                <p:nvPr/>
              </p:nvSpPr>
              <p:spPr bwMode="auto">
                <a:xfrm>
                  <a:off x="1073134" y="2538474"/>
                  <a:ext cx="12700" cy="4763"/>
                </a:xfrm>
                <a:custGeom>
                  <a:avLst/>
                  <a:gdLst>
                    <a:gd name="T0" fmla="*/ 7331364 w 22"/>
                    <a:gd name="T1" fmla="*/ 1960768 h 9"/>
                    <a:gd name="T2" fmla="*/ 7331364 w 22"/>
                    <a:gd name="T3" fmla="*/ 1960768 h 9"/>
                    <a:gd name="T4" fmla="*/ 6331527 w 22"/>
                    <a:gd name="T5" fmla="*/ 1960768 h 9"/>
                    <a:gd name="T6" fmla="*/ 5331691 w 22"/>
                    <a:gd name="T7" fmla="*/ 1960768 h 9"/>
                    <a:gd name="T8" fmla="*/ 3998768 w 22"/>
                    <a:gd name="T9" fmla="*/ 2520685 h 9"/>
                    <a:gd name="T10" fmla="*/ 2332759 w 22"/>
                    <a:gd name="T11" fmla="*/ 2520685 h 9"/>
                    <a:gd name="T12" fmla="*/ 1332923 w 22"/>
                    <a:gd name="T13" fmla="*/ 2520685 h 9"/>
                    <a:gd name="T14" fmla="*/ 333086 w 22"/>
                    <a:gd name="T15" fmla="*/ 1960768 h 9"/>
                    <a:gd name="T16" fmla="*/ 333086 w 22"/>
                    <a:gd name="T17" fmla="*/ 1960768 h 9"/>
                    <a:gd name="T18" fmla="*/ 0 w 22"/>
                    <a:gd name="T19" fmla="*/ 1400322 h 9"/>
                    <a:gd name="T20" fmla="*/ 0 w 22"/>
                    <a:gd name="T21" fmla="*/ 559917 h 9"/>
                    <a:gd name="T22" fmla="*/ 0 w 22"/>
                    <a:gd name="T23" fmla="*/ 559917 h 9"/>
                    <a:gd name="T24" fmla="*/ 3665682 w 22"/>
                    <a:gd name="T25" fmla="*/ 0 h 9"/>
                    <a:gd name="T26" fmla="*/ 5331691 w 22"/>
                    <a:gd name="T27" fmla="*/ 0 h 9"/>
                    <a:gd name="T28" fmla="*/ 6664614 w 22"/>
                    <a:gd name="T29" fmla="*/ 840405 h 9"/>
                    <a:gd name="T30" fmla="*/ 7331364 w 22"/>
                    <a:gd name="T31" fmla="*/ 1960768 h 9"/>
                    <a:gd name="T32" fmla="*/ 7331364 w 22"/>
                    <a:gd name="T33" fmla="*/ 1960768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 h="9">
                      <a:moveTo>
                        <a:pt x="22" y="7"/>
                      </a:moveTo>
                      <a:lnTo>
                        <a:pt x="22" y="7"/>
                      </a:lnTo>
                      <a:lnTo>
                        <a:pt x="19" y="7"/>
                      </a:lnTo>
                      <a:lnTo>
                        <a:pt x="16" y="7"/>
                      </a:lnTo>
                      <a:lnTo>
                        <a:pt x="12" y="9"/>
                      </a:lnTo>
                      <a:lnTo>
                        <a:pt x="7" y="9"/>
                      </a:lnTo>
                      <a:lnTo>
                        <a:pt x="4" y="9"/>
                      </a:lnTo>
                      <a:lnTo>
                        <a:pt x="1" y="7"/>
                      </a:lnTo>
                      <a:lnTo>
                        <a:pt x="0" y="5"/>
                      </a:lnTo>
                      <a:lnTo>
                        <a:pt x="0" y="2"/>
                      </a:lnTo>
                      <a:lnTo>
                        <a:pt x="11" y="0"/>
                      </a:lnTo>
                      <a:lnTo>
                        <a:pt x="16" y="0"/>
                      </a:lnTo>
                      <a:lnTo>
                        <a:pt x="20" y="3"/>
                      </a:lnTo>
                      <a:lnTo>
                        <a:pt x="22"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8" name="Freeform 953"/>
                <p:cNvSpPr>
                  <a:spLocks/>
                </p:cNvSpPr>
                <p:nvPr/>
              </p:nvSpPr>
              <p:spPr bwMode="auto">
                <a:xfrm>
                  <a:off x="1120759" y="2489262"/>
                  <a:ext cx="12700" cy="7938"/>
                </a:xfrm>
                <a:custGeom>
                  <a:avLst/>
                  <a:gdLst>
                    <a:gd name="T0" fmla="*/ 7331364 w 22"/>
                    <a:gd name="T1" fmla="*/ 3706579 h 17"/>
                    <a:gd name="T2" fmla="*/ 7331364 w 22"/>
                    <a:gd name="T3" fmla="*/ 3706579 h 17"/>
                    <a:gd name="T4" fmla="*/ 4998605 w 22"/>
                    <a:gd name="T5" fmla="*/ 3052394 h 17"/>
                    <a:gd name="T6" fmla="*/ 2998932 w 22"/>
                    <a:gd name="T7" fmla="*/ 2180148 h 17"/>
                    <a:gd name="T8" fmla="*/ 0 w 22"/>
                    <a:gd name="T9" fmla="*/ 654185 h 17"/>
                    <a:gd name="T10" fmla="*/ 0 w 22"/>
                    <a:gd name="T11" fmla="*/ 654185 h 17"/>
                    <a:gd name="T12" fmla="*/ 1332923 w 22"/>
                    <a:gd name="T13" fmla="*/ 0 h 17"/>
                    <a:gd name="T14" fmla="*/ 2665845 w 22"/>
                    <a:gd name="T15" fmla="*/ 0 h 17"/>
                    <a:gd name="T16" fmla="*/ 3998768 w 22"/>
                    <a:gd name="T17" fmla="*/ 436123 h 17"/>
                    <a:gd name="T18" fmla="*/ 5331691 w 22"/>
                    <a:gd name="T19" fmla="*/ 654185 h 17"/>
                    <a:gd name="T20" fmla="*/ 5331691 w 22"/>
                    <a:gd name="T21" fmla="*/ 654185 h 17"/>
                    <a:gd name="T22" fmla="*/ 5998441 w 22"/>
                    <a:gd name="T23" fmla="*/ 2180148 h 17"/>
                    <a:gd name="T24" fmla="*/ 7331364 w 22"/>
                    <a:gd name="T25" fmla="*/ 3706579 h 17"/>
                    <a:gd name="T26" fmla="*/ 7331364 w 22"/>
                    <a:gd name="T27" fmla="*/ 3706579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 h="17">
                      <a:moveTo>
                        <a:pt x="22" y="17"/>
                      </a:moveTo>
                      <a:lnTo>
                        <a:pt x="22" y="17"/>
                      </a:lnTo>
                      <a:lnTo>
                        <a:pt x="15" y="14"/>
                      </a:lnTo>
                      <a:lnTo>
                        <a:pt x="9" y="10"/>
                      </a:lnTo>
                      <a:lnTo>
                        <a:pt x="0" y="3"/>
                      </a:lnTo>
                      <a:lnTo>
                        <a:pt x="4" y="0"/>
                      </a:lnTo>
                      <a:lnTo>
                        <a:pt x="8" y="0"/>
                      </a:lnTo>
                      <a:lnTo>
                        <a:pt x="12" y="2"/>
                      </a:lnTo>
                      <a:lnTo>
                        <a:pt x="16" y="3"/>
                      </a:lnTo>
                      <a:lnTo>
                        <a:pt x="18" y="10"/>
                      </a:lnTo>
                      <a:lnTo>
                        <a:pt x="22"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9" name="Freeform 954"/>
                <p:cNvSpPr>
                  <a:spLocks/>
                </p:cNvSpPr>
                <p:nvPr/>
              </p:nvSpPr>
              <p:spPr bwMode="auto">
                <a:xfrm>
                  <a:off x="1047734" y="2155887"/>
                  <a:ext cx="11113" cy="6350"/>
                </a:xfrm>
                <a:custGeom>
                  <a:avLst/>
                  <a:gdLst>
                    <a:gd name="T0" fmla="*/ 765282 w 22"/>
                    <a:gd name="T1" fmla="*/ 0 h 11"/>
                    <a:gd name="T2" fmla="*/ 765282 w 22"/>
                    <a:gd name="T3" fmla="*/ 0 h 11"/>
                    <a:gd name="T4" fmla="*/ 5358487 w 22"/>
                    <a:gd name="T5" fmla="*/ 666750 h 11"/>
                    <a:gd name="T6" fmla="*/ 5358487 w 22"/>
                    <a:gd name="T7" fmla="*/ 666750 h 11"/>
                    <a:gd name="T8" fmla="*/ 5613580 w 22"/>
                    <a:gd name="T9" fmla="*/ 2332759 h 11"/>
                    <a:gd name="T10" fmla="*/ 5358487 w 22"/>
                    <a:gd name="T11" fmla="*/ 2998932 h 11"/>
                    <a:gd name="T12" fmla="*/ 4848299 w 22"/>
                    <a:gd name="T13" fmla="*/ 3665682 h 11"/>
                    <a:gd name="T14" fmla="*/ 3827418 w 22"/>
                    <a:gd name="T15" fmla="*/ 2998932 h 11"/>
                    <a:gd name="T16" fmla="*/ 3827418 w 22"/>
                    <a:gd name="T17" fmla="*/ 2998932 h 11"/>
                    <a:gd name="T18" fmla="*/ 2041256 w 22"/>
                    <a:gd name="T19" fmla="*/ 2332759 h 11"/>
                    <a:gd name="T20" fmla="*/ 0 w 22"/>
                    <a:gd name="T21" fmla="*/ 666750 h 11"/>
                    <a:gd name="T22" fmla="*/ 0 w 22"/>
                    <a:gd name="T23" fmla="*/ 666750 h 11"/>
                    <a:gd name="T24" fmla="*/ 765282 w 22"/>
                    <a:gd name="T25" fmla="*/ 0 h 11"/>
                    <a:gd name="T26" fmla="*/ 765282 w 22"/>
                    <a:gd name="T27" fmla="*/ 0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 h="11">
                      <a:moveTo>
                        <a:pt x="3" y="0"/>
                      </a:moveTo>
                      <a:lnTo>
                        <a:pt x="3" y="0"/>
                      </a:lnTo>
                      <a:lnTo>
                        <a:pt x="21" y="2"/>
                      </a:lnTo>
                      <a:lnTo>
                        <a:pt x="22" y="7"/>
                      </a:lnTo>
                      <a:lnTo>
                        <a:pt x="21" y="9"/>
                      </a:lnTo>
                      <a:lnTo>
                        <a:pt x="19" y="11"/>
                      </a:lnTo>
                      <a:lnTo>
                        <a:pt x="15" y="9"/>
                      </a:lnTo>
                      <a:lnTo>
                        <a:pt x="8" y="7"/>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0" name="Freeform 955"/>
                <p:cNvSpPr>
                  <a:spLocks/>
                </p:cNvSpPr>
                <p:nvPr/>
              </p:nvSpPr>
              <p:spPr bwMode="auto">
                <a:xfrm>
                  <a:off x="-27003" y="2062224"/>
                  <a:ext cx="9525" cy="9525"/>
                </a:xfrm>
                <a:custGeom>
                  <a:avLst/>
                  <a:gdLst>
                    <a:gd name="T0" fmla="*/ 5040313 w 18"/>
                    <a:gd name="T1" fmla="*/ 0 h 18"/>
                    <a:gd name="T2" fmla="*/ 5040313 w 18"/>
                    <a:gd name="T3" fmla="*/ 0 h 18"/>
                    <a:gd name="T4" fmla="*/ 279929 w 18"/>
                    <a:gd name="T5" fmla="*/ 5040313 h 18"/>
                    <a:gd name="T6" fmla="*/ 279929 w 18"/>
                    <a:gd name="T7" fmla="*/ 5040313 h 18"/>
                    <a:gd name="T8" fmla="*/ 0 w 18"/>
                    <a:gd name="T9" fmla="*/ 3920067 h 18"/>
                    <a:gd name="T10" fmla="*/ 279929 w 18"/>
                    <a:gd name="T11" fmla="*/ 3080279 h 18"/>
                    <a:gd name="T12" fmla="*/ 559858 w 18"/>
                    <a:gd name="T13" fmla="*/ 2239963 h 18"/>
                    <a:gd name="T14" fmla="*/ 1400175 w 18"/>
                    <a:gd name="T15" fmla="*/ 1680104 h 18"/>
                    <a:gd name="T16" fmla="*/ 3080279 w 18"/>
                    <a:gd name="T17" fmla="*/ 840317 h 18"/>
                    <a:gd name="T18" fmla="*/ 5040313 w 18"/>
                    <a:gd name="T19" fmla="*/ 0 h 18"/>
                    <a:gd name="T20" fmla="*/ 5040313 w 18"/>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8" y="0"/>
                      </a:moveTo>
                      <a:lnTo>
                        <a:pt x="18" y="0"/>
                      </a:lnTo>
                      <a:lnTo>
                        <a:pt x="1" y="18"/>
                      </a:lnTo>
                      <a:lnTo>
                        <a:pt x="0" y="14"/>
                      </a:lnTo>
                      <a:lnTo>
                        <a:pt x="1" y="11"/>
                      </a:lnTo>
                      <a:lnTo>
                        <a:pt x="2" y="8"/>
                      </a:lnTo>
                      <a:lnTo>
                        <a:pt x="5" y="6"/>
                      </a:lnTo>
                      <a:lnTo>
                        <a:pt x="11" y="3"/>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1" name="Freeform 956"/>
                <p:cNvSpPr>
                  <a:spLocks/>
                </p:cNvSpPr>
                <p:nvPr/>
              </p:nvSpPr>
              <p:spPr bwMode="auto">
                <a:xfrm>
                  <a:off x="923909" y="2514662"/>
                  <a:ext cx="11113" cy="6350"/>
                </a:xfrm>
                <a:custGeom>
                  <a:avLst/>
                  <a:gdLst>
                    <a:gd name="T0" fmla="*/ 0 w 22"/>
                    <a:gd name="T1" fmla="*/ 806450 h 10"/>
                    <a:gd name="T2" fmla="*/ 0 w 22"/>
                    <a:gd name="T3" fmla="*/ 806450 h 10"/>
                    <a:gd name="T4" fmla="*/ 1786162 w 22"/>
                    <a:gd name="T5" fmla="*/ 806450 h 10"/>
                    <a:gd name="T6" fmla="*/ 3062137 w 22"/>
                    <a:gd name="T7" fmla="*/ 0 h 10"/>
                    <a:gd name="T8" fmla="*/ 4592700 w 22"/>
                    <a:gd name="T9" fmla="*/ 0 h 10"/>
                    <a:gd name="T10" fmla="*/ 5358487 w 22"/>
                    <a:gd name="T11" fmla="*/ 806450 h 10"/>
                    <a:gd name="T12" fmla="*/ 5613580 w 22"/>
                    <a:gd name="T13" fmla="*/ 1209675 h 10"/>
                    <a:gd name="T14" fmla="*/ 5613580 w 22"/>
                    <a:gd name="T15" fmla="*/ 1209675 h 10"/>
                    <a:gd name="T16" fmla="*/ 4592700 w 22"/>
                    <a:gd name="T17" fmla="*/ 3225800 h 10"/>
                    <a:gd name="T18" fmla="*/ 4082512 w 22"/>
                    <a:gd name="T19" fmla="*/ 4032250 h 10"/>
                    <a:gd name="T20" fmla="*/ 3572324 w 22"/>
                    <a:gd name="T21" fmla="*/ 4032250 h 10"/>
                    <a:gd name="T22" fmla="*/ 2041256 w 22"/>
                    <a:gd name="T23" fmla="*/ 3225800 h 10"/>
                    <a:gd name="T24" fmla="*/ 0 w 22"/>
                    <a:gd name="T25" fmla="*/ 806450 h 10"/>
                    <a:gd name="T26" fmla="*/ 0 w 22"/>
                    <a:gd name="T27" fmla="*/ 80645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 h="10">
                      <a:moveTo>
                        <a:pt x="0" y="2"/>
                      </a:moveTo>
                      <a:lnTo>
                        <a:pt x="0" y="2"/>
                      </a:lnTo>
                      <a:lnTo>
                        <a:pt x="7" y="2"/>
                      </a:lnTo>
                      <a:lnTo>
                        <a:pt x="12" y="0"/>
                      </a:lnTo>
                      <a:lnTo>
                        <a:pt x="18" y="0"/>
                      </a:lnTo>
                      <a:lnTo>
                        <a:pt x="21" y="2"/>
                      </a:lnTo>
                      <a:lnTo>
                        <a:pt x="22" y="3"/>
                      </a:lnTo>
                      <a:lnTo>
                        <a:pt x="18" y="8"/>
                      </a:lnTo>
                      <a:lnTo>
                        <a:pt x="16" y="10"/>
                      </a:lnTo>
                      <a:lnTo>
                        <a:pt x="14" y="10"/>
                      </a:lnTo>
                      <a:lnTo>
                        <a:pt x="8" y="8"/>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2" name="Freeform 957"/>
                <p:cNvSpPr>
                  <a:spLocks/>
                </p:cNvSpPr>
                <p:nvPr/>
              </p:nvSpPr>
              <p:spPr bwMode="auto">
                <a:xfrm>
                  <a:off x="1127109" y="1981262"/>
                  <a:ext cx="15875" cy="3175"/>
                </a:xfrm>
                <a:custGeom>
                  <a:avLst/>
                  <a:gdLst>
                    <a:gd name="T0" fmla="*/ 8690194 w 29"/>
                    <a:gd name="T1" fmla="*/ 1440089 h 7"/>
                    <a:gd name="T2" fmla="*/ 8690194 w 29"/>
                    <a:gd name="T3" fmla="*/ 1440089 h 7"/>
                    <a:gd name="T4" fmla="*/ 6592504 w 29"/>
                    <a:gd name="T5" fmla="*/ 1028700 h 7"/>
                    <a:gd name="T6" fmla="*/ 5094233 w 29"/>
                    <a:gd name="T7" fmla="*/ 822779 h 7"/>
                    <a:gd name="T8" fmla="*/ 3895397 w 29"/>
                    <a:gd name="T9" fmla="*/ 822779 h 7"/>
                    <a:gd name="T10" fmla="*/ 2097690 w 29"/>
                    <a:gd name="T11" fmla="*/ 1028700 h 7"/>
                    <a:gd name="T12" fmla="*/ 2097690 w 29"/>
                    <a:gd name="T13" fmla="*/ 1028700 h 7"/>
                    <a:gd name="T14" fmla="*/ 1797707 w 29"/>
                    <a:gd name="T15" fmla="*/ 1440089 h 7"/>
                    <a:gd name="T16" fmla="*/ 898853 w 29"/>
                    <a:gd name="T17" fmla="*/ 1028700 h 7"/>
                    <a:gd name="T18" fmla="*/ 599418 w 29"/>
                    <a:gd name="T19" fmla="*/ 822779 h 7"/>
                    <a:gd name="T20" fmla="*/ 0 w 29"/>
                    <a:gd name="T21" fmla="*/ 205921 h 7"/>
                    <a:gd name="T22" fmla="*/ 0 w 29"/>
                    <a:gd name="T23" fmla="*/ 205921 h 7"/>
                    <a:gd name="T24" fmla="*/ 6592504 w 29"/>
                    <a:gd name="T25" fmla="*/ 0 h 7"/>
                    <a:gd name="T26" fmla="*/ 6592504 w 29"/>
                    <a:gd name="T27" fmla="*/ 0 h 7"/>
                    <a:gd name="T28" fmla="*/ 7491358 w 29"/>
                    <a:gd name="T29" fmla="*/ 617311 h 7"/>
                    <a:gd name="T30" fmla="*/ 8690194 w 29"/>
                    <a:gd name="T31" fmla="*/ 1440089 h 7"/>
                    <a:gd name="T32" fmla="*/ 8690194 w 29"/>
                    <a:gd name="T33" fmla="*/ 1440089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 h="7">
                      <a:moveTo>
                        <a:pt x="29" y="7"/>
                      </a:moveTo>
                      <a:lnTo>
                        <a:pt x="29" y="7"/>
                      </a:lnTo>
                      <a:lnTo>
                        <a:pt x="22" y="5"/>
                      </a:lnTo>
                      <a:lnTo>
                        <a:pt x="17" y="4"/>
                      </a:lnTo>
                      <a:lnTo>
                        <a:pt x="13" y="4"/>
                      </a:lnTo>
                      <a:lnTo>
                        <a:pt x="7" y="5"/>
                      </a:lnTo>
                      <a:lnTo>
                        <a:pt x="6" y="7"/>
                      </a:lnTo>
                      <a:lnTo>
                        <a:pt x="3" y="5"/>
                      </a:lnTo>
                      <a:lnTo>
                        <a:pt x="2" y="4"/>
                      </a:lnTo>
                      <a:lnTo>
                        <a:pt x="0" y="1"/>
                      </a:lnTo>
                      <a:lnTo>
                        <a:pt x="22" y="0"/>
                      </a:lnTo>
                      <a:lnTo>
                        <a:pt x="25" y="3"/>
                      </a:lnTo>
                      <a:lnTo>
                        <a:pt x="2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3" name="Freeform 958"/>
                <p:cNvSpPr>
                  <a:spLocks/>
                </p:cNvSpPr>
                <p:nvPr/>
              </p:nvSpPr>
              <p:spPr bwMode="auto">
                <a:xfrm>
                  <a:off x="1098534" y="2370199"/>
                  <a:ext cx="9525" cy="6350"/>
                </a:xfrm>
                <a:custGeom>
                  <a:avLst/>
                  <a:gdLst>
                    <a:gd name="T0" fmla="*/ 0 w 18"/>
                    <a:gd name="T1" fmla="*/ 1670050 h 13"/>
                    <a:gd name="T2" fmla="*/ 0 w 18"/>
                    <a:gd name="T3" fmla="*/ 1670050 h 13"/>
                    <a:gd name="T4" fmla="*/ 1120246 w 18"/>
                    <a:gd name="T5" fmla="*/ 0 h 13"/>
                    <a:gd name="T6" fmla="*/ 1120246 w 18"/>
                    <a:gd name="T7" fmla="*/ 0 h 13"/>
                    <a:gd name="T8" fmla="*/ 5040313 w 18"/>
                    <a:gd name="T9" fmla="*/ 2624504 h 13"/>
                    <a:gd name="T10" fmla="*/ 5040313 w 18"/>
                    <a:gd name="T11" fmla="*/ 2624504 h 13"/>
                    <a:gd name="T12" fmla="*/ 4199996 w 18"/>
                    <a:gd name="T13" fmla="*/ 2863362 h 13"/>
                    <a:gd name="T14" fmla="*/ 3360208 w 18"/>
                    <a:gd name="T15" fmla="*/ 3101731 h 13"/>
                    <a:gd name="T16" fmla="*/ 2239963 w 18"/>
                    <a:gd name="T17" fmla="*/ 2863362 h 13"/>
                    <a:gd name="T18" fmla="*/ 1120246 w 18"/>
                    <a:gd name="T19" fmla="*/ 2147277 h 13"/>
                    <a:gd name="T20" fmla="*/ 840317 w 18"/>
                    <a:gd name="T21" fmla="*/ 2147277 h 13"/>
                    <a:gd name="T22" fmla="*/ 0 w 18"/>
                    <a:gd name="T23" fmla="*/ 2147277 h 13"/>
                    <a:gd name="T24" fmla="*/ 0 w 18"/>
                    <a:gd name="T25" fmla="*/ 2147277 h 13"/>
                    <a:gd name="T26" fmla="*/ 0 w 18"/>
                    <a:gd name="T27" fmla="*/ 1670050 h 13"/>
                    <a:gd name="T28" fmla="*/ 0 w 18"/>
                    <a:gd name="T29" fmla="*/ 167005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8" h="13">
                      <a:moveTo>
                        <a:pt x="0" y="7"/>
                      </a:moveTo>
                      <a:lnTo>
                        <a:pt x="0" y="7"/>
                      </a:lnTo>
                      <a:lnTo>
                        <a:pt x="4" y="0"/>
                      </a:lnTo>
                      <a:lnTo>
                        <a:pt x="18" y="11"/>
                      </a:lnTo>
                      <a:lnTo>
                        <a:pt x="15" y="12"/>
                      </a:lnTo>
                      <a:lnTo>
                        <a:pt x="12" y="13"/>
                      </a:lnTo>
                      <a:lnTo>
                        <a:pt x="8" y="12"/>
                      </a:lnTo>
                      <a:lnTo>
                        <a:pt x="4" y="9"/>
                      </a:lnTo>
                      <a:lnTo>
                        <a:pt x="3" y="9"/>
                      </a:lnTo>
                      <a:lnTo>
                        <a:pt x="0" y="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4" name="Freeform 959"/>
                <p:cNvSpPr>
                  <a:spLocks/>
                </p:cNvSpPr>
                <p:nvPr/>
              </p:nvSpPr>
              <p:spPr bwMode="auto">
                <a:xfrm>
                  <a:off x="1012809" y="2162237"/>
                  <a:ext cx="9525" cy="4763"/>
                </a:xfrm>
                <a:custGeom>
                  <a:avLst/>
                  <a:gdLst>
                    <a:gd name="T0" fmla="*/ 4708712 w 17"/>
                    <a:gd name="T1" fmla="*/ 2240727 h 9"/>
                    <a:gd name="T2" fmla="*/ 4708712 w 17"/>
                    <a:gd name="T3" fmla="*/ 2240727 h 9"/>
                    <a:gd name="T4" fmla="*/ 3453093 w 17"/>
                    <a:gd name="T5" fmla="*/ 2520685 h 9"/>
                    <a:gd name="T6" fmla="*/ 1883709 w 17"/>
                    <a:gd name="T7" fmla="*/ 2520685 h 9"/>
                    <a:gd name="T8" fmla="*/ 1883709 w 17"/>
                    <a:gd name="T9" fmla="*/ 2520685 h 9"/>
                    <a:gd name="T10" fmla="*/ 941854 w 17"/>
                    <a:gd name="T11" fmla="*/ 2240727 h 9"/>
                    <a:gd name="T12" fmla="*/ 628090 w 17"/>
                    <a:gd name="T13" fmla="*/ 1960768 h 9"/>
                    <a:gd name="T14" fmla="*/ 0 w 17"/>
                    <a:gd name="T15" fmla="*/ 1400322 h 9"/>
                    <a:gd name="T16" fmla="*/ 628090 w 17"/>
                    <a:gd name="T17" fmla="*/ 840405 h 9"/>
                    <a:gd name="T18" fmla="*/ 628090 w 17"/>
                    <a:gd name="T19" fmla="*/ 840405 h 9"/>
                    <a:gd name="T20" fmla="*/ 1255619 w 17"/>
                    <a:gd name="T21" fmla="*/ 0 h 9"/>
                    <a:gd name="T22" fmla="*/ 2511238 w 17"/>
                    <a:gd name="T23" fmla="*/ 0 h 9"/>
                    <a:gd name="T24" fmla="*/ 2511238 w 17"/>
                    <a:gd name="T25" fmla="*/ 0 h 9"/>
                    <a:gd name="T26" fmla="*/ 4081182 w 17"/>
                    <a:gd name="T27" fmla="*/ 840405 h 9"/>
                    <a:gd name="T28" fmla="*/ 5336801 w 17"/>
                    <a:gd name="T29" fmla="*/ 1400322 h 9"/>
                    <a:gd name="T30" fmla="*/ 5336801 w 17"/>
                    <a:gd name="T31" fmla="*/ 1400322 h 9"/>
                    <a:gd name="T32" fmla="*/ 4708712 w 17"/>
                    <a:gd name="T33" fmla="*/ 2240727 h 9"/>
                    <a:gd name="T34" fmla="*/ 4708712 w 17"/>
                    <a:gd name="T35" fmla="*/ 2240727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 h="9">
                      <a:moveTo>
                        <a:pt x="15" y="8"/>
                      </a:moveTo>
                      <a:lnTo>
                        <a:pt x="15" y="8"/>
                      </a:lnTo>
                      <a:lnTo>
                        <a:pt x="11" y="9"/>
                      </a:lnTo>
                      <a:lnTo>
                        <a:pt x="6" y="9"/>
                      </a:lnTo>
                      <a:lnTo>
                        <a:pt x="3" y="8"/>
                      </a:lnTo>
                      <a:lnTo>
                        <a:pt x="2" y="7"/>
                      </a:lnTo>
                      <a:lnTo>
                        <a:pt x="0" y="5"/>
                      </a:lnTo>
                      <a:lnTo>
                        <a:pt x="2" y="3"/>
                      </a:lnTo>
                      <a:lnTo>
                        <a:pt x="4" y="0"/>
                      </a:lnTo>
                      <a:lnTo>
                        <a:pt x="8" y="0"/>
                      </a:lnTo>
                      <a:lnTo>
                        <a:pt x="13" y="3"/>
                      </a:lnTo>
                      <a:lnTo>
                        <a:pt x="17" y="5"/>
                      </a:lnTo>
                      <a:lnTo>
                        <a:pt x="1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 name="Freeform 960"/>
                <p:cNvSpPr>
                  <a:spLocks/>
                </p:cNvSpPr>
                <p:nvPr/>
              </p:nvSpPr>
              <p:spPr bwMode="auto">
                <a:xfrm>
                  <a:off x="1068372" y="2274949"/>
                  <a:ext cx="9525" cy="4763"/>
                </a:xfrm>
                <a:custGeom>
                  <a:avLst/>
                  <a:gdLst>
                    <a:gd name="T0" fmla="*/ 4775033 w 19"/>
                    <a:gd name="T1" fmla="*/ 1587984 h 10"/>
                    <a:gd name="T2" fmla="*/ 4775033 w 19"/>
                    <a:gd name="T3" fmla="*/ 1587984 h 10"/>
                    <a:gd name="T4" fmla="*/ 1507958 w 19"/>
                    <a:gd name="T5" fmla="*/ 2268617 h 10"/>
                    <a:gd name="T6" fmla="*/ 1507958 w 19"/>
                    <a:gd name="T7" fmla="*/ 2268617 h 10"/>
                    <a:gd name="T8" fmla="*/ 753979 w 19"/>
                    <a:gd name="T9" fmla="*/ 1814703 h 10"/>
                    <a:gd name="T10" fmla="*/ 0 w 19"/>
                    <a:gd name="T11" fmla="*/ 1361265 h 10"/>
                    <a:gd name="T12" fmla="*/ 0 w 19"/>
                    <a:gd name="T13" fmla="*/ 1361265 h 10"/>
                    <a:gd name="T14" fmla="*/ 0 w 19"/>
                    <a:gd name="T15" fmla="*/ 907352 h 10"/>
                    <a:gd name="T16" fmla="*/ 251159 w 19"/>
                    <a:gd name="T17" fmla="*/ 226719 h 10"/>
                    <a:gd name="T18" fmla="*/ 251159 w 19"/>
                    <a:gd name="T19" fmla="*/ 226719 h 10"/>
                    <a:gd name="T20" fmla="*/ 1005138 w 19"/>
                    <a:gd name="T21" fmla="*/ 0 h 10"/>
                    <a:gd name="T22" fmla="*/ 1759117 w 19"/>
                    <a:gd name="T23" fmla="*/ 0 h 10"/>
                    <a:gd name="T24" fmla="*/ 1759117 w 19"/>
                    <a:gd name="T25" fmla="*/ 0 h 10"/>
                    <a:gd name="T26" fmla="*/ 3015916 w 19"/>
                    <a:gd name="T27" fmla="*/ 680633 h 10"/>
                    <a:gd name="T28" fmla="*/ 4775033 w 19"/>
                    <a:gd name="T29" fmla="*/ 1587984 h 10"/>
                    <a:gd name="T30" fmla="*/ 4775033 w 19"/>
                    <a:gd name="T31" fmla="*/ 1587984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 h="10">
                      <a:moveTo>
                        <a:pt x="19" y="7"/>
                      </a:moveTo>
                      <a:lnTo>
                        <a:pt x="19" y="7"/>
                      </a:lnTo>
                      <a:lnTo>
                        <a:pt x="6" y="10"/>
                      </a:lnTo>
                      <a:lnTo>
                        <a:pt x="3" y="8"/>
                      </a:lnTo>
                      <a:lnTo>
                        <a:pt x="0" y="6"/>
                      </a:lnTo>
                      <a:lnTo>
                        <a:pt x="0" y="4"/>
                      </a:lnTo>
                      <a:lnTo>
                        <a:pt x="1" y="1"/>
                      </a:lnTo>
                      <a:lnTo>
                        <a:pt x="4" y="0"/>
                      </a:lnTo>
                      <a:lnTo>
                        <a:pt x="7" y="0"/>
                      </a:lnTo>
                      <a:lnTo>
                        <a:pt x="12" y="3"/>
                      </a:lnTo>
                      <a:lnTo>
                        <a:pt x="1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 name="Freeform 961"/>
                <p:cNvSpPr>
                  <a:spLocks/>
                </p:cNvSpPr>
                <p:nvPr/>
              </p:nvSpPr>
              <p:spPr bwMode="auto">
                <a:xfrm>
                  <a:off x="1136634" y="2490849"/>
                  <a:ext cx="11113" cy="4763"/>
                </a:xfrm>
                <a:custGeom>
                  <a:avLst/>
                  <a:gdLst>
                    <a:gd name="T0" fmla="*/ 6174938 w 20"/>
                    <a:gd name="T1" fmla="*/ 2268617 h 10"/>
                    <a:gd name="T2" fmla="*/ 6174938 w 20"/>
                    <a:gd name="T3" fmla="*/ 2268617 h 10"/>
                    <a:gd name="T4" fmla="*/ 4322401 w 20"/>
                    <a:gd name="T5" fmla="*/ 2268617 h 10"/>
                    <a:gd name="T6" fmla="*/ 2469864 w 20"/>
                    <a:gd name="T7" fmla="*/ 2041898 h 10"/>
                    <a:gd name="T8" fmla="*/ 0 w 20"/>
                    <a:gd name="T9" fmla="*/ 1134547 h 10"/>
                    <a:gd name="T10" fmla="*/ 0 w 20"/>
                    <a:gd name="T11" fmla="*/ 1134547 h 10"/>
                    <a:gd name="T12" fmla="*/ 617327 w 20"/>
                    <a:gd name="T13" fmla="*/ 0 h 10"/>
                    <a:gd name="T14" fmla="*/ 1235210 w 20"/>
                    <a:gd name="T15" fmla="*/ 0 h 10"/>
                    <a:gd name="T16" fmla="*/ 2161479 w 20"/>
                    <a:gd name="T17" fmla="*/ 0 h 10"/>
                    <a:gd name="T18" fmla="*/ 3087747 w 20"/>
                    <a:gd name="T19" fmla="*/ 453914 h 10"/>
                    <a:gd name="T20" fmla="*/ 3087747 w 20"/>
                    <a:gd name="T21" fmla="*/ 453914 h 10"/>
                    <a:gd name="T22" fmla="*/ 6174938 w 20"/>
                    <a:gd name="T23" fmla="*/ 1587984 h 10"/>
                    <a:gd name="T24" fmla="*/ 6174938 w 20"/>
                    <a:gd name="T25" fmla="*/ 1587984 h 10"/>
                    <a:gd name="T26" fmla="*/ 6174938 w 20"/>
                    <a:gd name="T27" fmla="*/ 2268617 h 10"/>
                    <a:gd name="T28" fmla="*/ 6174938 w 20"/>
                    <a:gd name="T29" fmla="*/ 2268617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0">
                      <a:moveTo>
                        <a:pt x="20" y="10"/>
                      </a:moveTo>
                      <a:lnTo>
                        <a:pt x="20" y="10"/>
                      </a:lnTo>
                      <a:lnTo>
                        <a:pt x="14" y="10"/>
                      </a:lnTo>
                      <a:lnTo>
                        <a:pt x="8" y="9"/>
                      </a:lnTo>
                      <a:lnTo>
                        <a:pt x="0" y="5"/>
                      </a:lnTo>
                      <a:lnTo>
                        <a:pt x="2" y="0"/>
                      </a:lnTo>
                      <a:lnTo>
                        <a:pt x="4" y="0"/>
                      </a:lnTo>
                      <a:lnTo>
                        <a:pt x="7" y="0"/>
                      </a:lnTo>
                      <a:lnTo>
                        <a:pt x="10" y="2"/>
                      </a:lnTo>
                      <a:lnTo>
                        <a:pt x="20" y="7"/>
                      </a:lnTo>
                      <a:lnTo>
                        <a:pt x="2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7" name="Freeform 962"/>
                <p:cNvSpPr>
                  <a:spLocks/>
                </p:cNvSpPr>
                <p:nvPr/>
              </p:nvSpPr>
              <p:spPr bwMode="auto">
                <a:xfrm>
                  <a:off x="1135047" y="2065399"/>
                  <a:ext cx="12700" cy="3175"/>
                </a:xfrm>
                <a:custGeom>
                  <a:avLst/>
                  <a:gdLst>
                    <a:gd name="T0" fmla="*/ 0 w 24"/>
                    <a:gd name="T1" fmla="*/ 806450 h 5"/>
                    <a:gd name="T2" fmla="*/ 0 w 24"/>
                    <a:gd name="T3" fmla="*/ 806450 h 5"/>
                    <a:gd name="T4" fmla="*/ 6720417 w 24"/>
                    <a:gd name="T5" fmla="*/ 0 h 5"/>
                    <a:gd name="T6" fmla="*/ 6720417 w 24"/>
                    <a:gd name="T7" fmla="*/ 0 h 5"/>
                    <a:gd name="T8" fmla="*/ 5040313 w 24"/>
                    <a:gd name="T9" fmla="*/ 2016125 h 5"/>
                    <a:gd name="T10" fmla="*/ 3920067 w 24"/>
                    <a:gd name="T11" fmla="*/ 2016125 h 5"/>
                    <a:gd name="T12" fmla="*/ 2520421 w 24"/>
                    <a:gd name="T13" fmla="*/ 2016125 h 5"/>
                    <a:gd name="T14" fmla="*/ 0 w 24"/>
                    <a:gd name="T15" fmla="*/ 806450 h 5"/>
                    <a:gd name="T16" fmla="*/ 0 w 24"/>
                    <a:gd name="T17" fmla="*/ 80645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5">
                      <a:moveTo>
                        <a:pt x="0" y="2"/>
                      </a:moveTo>
                      <a:lnTo>
                        <a:pt x="0" y="2"/>
                      </a:lnTo>
                      <a:lnTo>
                        <a:pt x="24" y="0"/>
                      </a:lnTo>
                      <a:lnTo>
                        <a:pt x="18" y="5"/>
                      </a:lnTo>
                      <a:lnTo>
                        <a:pt x="14" y="5"/>
                      </a:lnTo>
                      <a:lnTo>
                        <a:pt x="9" y="5"/>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8" name="Freeform 963"/>
                <p:cNvSpPr>
                  <a:spLocks/>
                </p:cNvSpPr>
                <p:nvPr/>
              </p:nvSpPr>
              <p:spPr bwMode="auto">
                <a:xfrm>
                  <a:off x="1162034" y="2227324"/>
                  <a:ext cx="12700" cy="6350"/>
                </a:xfrm>
                <a:custGeom>
                  <a:avLst/>
                  <a:gdLst>
                    <a:gd name="T0" fmla="*/ 6451600 w 25"/>
                    <a:gd name="T1" fmla="*/ 954454 h 13"/>
                    <a:gd name="T2" fmla="*/ 6451600 w 25"/>
                    <a:gd name="T3" fmla="*/ 954454 h 13"/>
                    <a:gd name="T4" fmla="*/ 0 w 25"/>
                    <a:gd name="T5" fmla="*/ 3101731 h 13"/>
                    <a:gd name="T6" fmla="*/ 0 w 25"/>
                    <a:gd name="T7" fmla="*/ 3101731 h 13"/>
                    <a:gd name="T8" fmla="*/ 774192 w 25"/>
                    <a:gd name="T9" fmla="*/ 2147277 h 13"/>
                    <a:gd name="T10" fmla="*/ 1548384 w 25"/>
                    <a:gd name="T11" fmla="*/ 1670050 h 13"/>
                    <a:gd name="T12" fmla="*/ 3354832 w 25"/>
                    <a:gd name="T13" fmla="*/ 1192823 h 13"/>
                    <a:gd name="T14" fmla="*/ 4645152 w 25"/>
                    <a:gd name="T15" fmla="*/ 477227 h 13"/>
                    <a:gd name="T16" fmla="*/ 5419344 w 25"/>
                    <a:gd name="T17" fmla="*/ 477227 h 13"/>
                    <a:gd name="T18" fmla="*/ 5677408 w 25"/>
                    <a:gd name="T19" fmla="*/ 0 h 13"/>
                    <a:gd name="T20" fmla="*/ 5677408 w 25"/>
                    <a:gd name="T21" fmla="*/ 0 h 13"/>
                    <a:gd name="T22" fmla="*/ 6451600 w 25"/>
                    <a:gd name="T23" fmla="*/ 954454 h 13"/>
                    <a:gd name="T24" fmla="*/ 6451600 w 25"/>
                    <a:gd name="T25" fmla="*/ 954454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3">
                      <a:moveTo>
                        <a:pt x="25" y="4"/>
                      </a:moveTo>
                      <a:lnTo>
                        <a:pt x="25" y="4"/>
                      </a:lnTo>
                      <a:lnTo>
                        <a:pt x="0" y="13"/>
                      </a:lnTo>
                      <a:lnTo>
                        <a:pt x="3" y="9"/>
                      </a:lnTo>
                      <a:lnTo>
                        <a:pt x="6" y="7"/>
                      </a:lnTo>
                      <a:lnTo>
                        <a:pt x="13" y="5"/>
                      </a:lnTo>
                      <a:lnTo>
                        <a:pt x="18" y="2"/>
                      </a:lnTo>
                      <a:lnTo>
                        <a:pt x="21" y="2"/>
                      </a:lnTo>
                      <a:lnTo>
                        <a:pt x="22" y="0"/>
                      </a:lnTo>
                      <a:lnTo>
                        <a:pt x="2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9" name="Freeform 964"/>
                <p:cNvSpPr>
                  <a:spLocks/>
                </p:cNvSpPr>
                <p:nvPr/>
              </p:nvSpPr>
              <p:spPr bwMode="auto">
                <a:xfrm>
                  <a:off x="1173147" y="2276537"/>
                  <a:ext cx="7938" cy="7938"/>
                </a:xfrm>
                <a:custGeom>
                  <a:avLst/>
                  <a:gdLst>
                    <a:gd name="T0" fmla="*/ 1864209 w 13"/>
                    <a:gd name="T1" fmla="*/ 4847065 h 13"/>
                    <a:gd name="T2" fmla="*/ 1864209 w 13"/>
                    <a:gd name="T3" fmla="*/ 4847065 h 13"/>
                    <a:gd name="T4" fmla="*/ 0 w 13"/>
                    <a:gd name="T5" fmla="*/ 0 h 13"/>
                    <a:gd name="T6" fmla="*/ 0 w 13"/>
                    <a:gd name="T7" fmla="*/ 0 h 13"/>
                    <a:gd name="T8" fmla="*/ 4847065 w 13"/>
                    <a:gd name="T9" fmla="*/ 1118647 h 13"/>
                    <a:gd name="T10" fmla="*/ 4847065 w 13"/>
                    <a:gd name="T11" fmla="*/ 1118647 h 13"/>
                    <a:gd name="T12" fmla="*/ 4847065 w 13"/>
                    <a:gd name="T13" fmla="*/ 2609770 h 13"/>
                    <a:gd name="T14" fmla="*/ 3728418 w 13"/>
                    <a:gd name="T15" fmla="*/ 3728418 h 13"/>
                    <a:gd name="T16" fmla="*/ 3355942 w 13"/>
                    <a:gd name="T17" fmla="*/ 4101504 h 13"/>
                    <a:gd name="T18" fmla="*/ 1864209 w 13"/>
                    <a:gd name="T19" fmla="*/ 4847065 h 13"/>
                    <a:gd name="T20" fmla="*/ 1864209 w 13"/>
                    <a:gd name="T21" fmla="*/ 4847065 h 13"/>
                    <a:gd name="T22" fmla="*/ 1864209 w 13"/>
                    <a:gd name="T23" fmla="*/ 4847065 h 13"/>
                    <a:gd name="T24" fmla="*/ 1864209 w 13"/>
                    <a:gd name="T25" fmla="*/ 4847065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 h="13">
                      <a:moveTo>
                        <a:pt x="5" y="13"/>
                      </a:moveTo>
                      <a:lnTo>
                        <a:pt x="5" y="13"/>
                      </a:lnTo>
                      <a:lnTo>
                        <a:pt x="0" y="0"/>
                      </a:lnTo>
                      <a:lnTo>
                        <a:pt x="13" y="3"/>
                      </a:lnTo>
                      <a:lnTo>
                        <a:pt x="13" y="7"/>
                      </a:lnTo>
                      <a:lnTo>
                        <a:pt x="10" y="10"/>
                      </a:lnTo>
                      <a:lnTo>
                        <a:pt x="9" y="11"/>
                      </a:lnTo>
                      <a:lnTo>
                        <a:pt x="5"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0" name="Freeform 965"/>
                <p:cNvSpPr>
                  <a:spLocks/>
                </p:cNvSpPr>
                <p:nvPr/>
              </p:nvSpPr>
              <p:spPr bwMode="auto">
                <a:xfrm>
                  <a:off x="1057259" y="2286062"/>
                  <a:ext cx="11113" cy="1588"/>
                </a:xfrm>
                <a:custGeom>
                  <a:avLst/>
                  <a:gdLst>
                    <a:gd name="T0" fmla="*/ 5613580 w 22"/>
                    <a:gd name="T1" fmla="*/ 472827 h 4"/>
                    <a:gd name="T2" fmla="*/ 5613580 w 22"/>
                    <a:gd name="T3" fmla="*/ 472827 h 4"/>
                    <a:gd name="T4" fmla="*/ 3572324 w 22"/>
                    <a:gd name="T5" fmla="*/ 630436 h 4"/>
                    <a:gd name="T6" fmla="*/ 2041256 w 22"/>
                    <a:gd name="T7" fmla="*/ 630436 h 4"/>
                    <a:gd name="T8" fmla="*/ 1020881 w 22"/>
                    <a:gd name="T9" fmla="*/ 472827 h 4"/>
                    <a:gd name="T10" fmla="*/ 0 w 22"/>
                    <a:gd name="T11" fmla="*/ 0 h 4"/>
                    <a:gd name="T12" fmla="*/ 0 w 22"/>
                    <a:gd name="T13" fmla="*/ 0 h 4"/>
                    <a:gd name="T14" fmla="*/ 1020881 w 22"/>
                    <a:gd name="T15" fmla="*/ 157609 h 4"/>
                    <a:gd name="T16" fmla="*/ 2551444 w 22"/>
                    <a:gd name="T17" fmla="*/ 0 h 4"/>
                    <a:gd name="T18" fmla="*/ 3827418 w 22"/>
                    <a:gd name="T19" fmla="*/ 0 h 4"/>
                    <a:gd name="T20" fmla="*/ 4592700 w 22"/>
                    <a:gd name="T21" fmla="*/ 157609 h 4"/>
                    <a:gd name="T22" fmla="*/ 5613580 w 22"/>
                    <a:gd name="T23" fmla="*/ 472827 h 4"/>
                    <a:gd name="T24" fmla="*/ 5613580 w 22"/>
                    <a:gd name="T25" fmla="*/ 472827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4">
                      <a:moveTo>
                        <a:pt x="22" y="3"/>
                      </a:moveTo>
                      <a:lnTo>
                        <a:pt x="22" y="3"/>
                      </a:lnTo>
                      <a:lnTo>
                        <a:pt x="14" y="4"/>
                      </a:lnTo>
                      <a:lnTo>
                        <a:pt x="8" y="4"/>
                      </a:lnTo>
                      <a:lnTo>
                        <a:pt x="4" y="3"/>
                      </a:lnTo>
                      <a:lnTo>
                        <a:pt x="0" y="0"/>
                      </a:lnTo>
                      <a:lnTo>
                        <a:pt x="4" y="1"/>
                      </a:lnTo>
                      <a:lnTo>
                        <a:pt x="10" y="0"/>
                      </a:lnTo>
                      <a:lnTo>
                        <a:pt x="15" y="0"/>
                      </a:lnTo>
                      <a:lnTo>
                        <a:pt x="18" y="1"/>
                      </a:lnTo>
                      <a:lnTo>
                        <a:pt x="2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1" name="Freeform 966"/>
                <p:cNvSpPr>
                  <a:spLocks/>
                </p:cNvSpPr>
                <p:nvPr/>
              </p:nvSpPr>
              <p:spPr bwMode="auto">
                <a:xfrm>
                  <a:off x="1209659" y="2282887"/>
                  <a:ext cx="9525" cy="6350"/>
                </a:xfrm>
                <a:custGeom>
                  <a:avLst/>
                  <a:gdLst>
                    <a:gd name="T0" fmla="*/ 5336801 w 17"/>
                    <a:gd name="T1" fmla="*/ 1400175 h 12"/>
                    <a:gd name="T2" fmla="*/ 5336801 w 17"/>
                    <a:gd name="T3" fmla="*/ 1400175 h 12"/>
                    <a:gd name="T4" fmla="*/ 0 w 17"/>
                    <a:gd name="T5" fmla="*/ 3360208 h 12"/>
                    <a:gd name="T6" fmla="*/ 0 w 17"/>
                    <a:gd name="T7" fmla="*/ 3360208 h 12"/>
                    <a:gd name="T8" fmla="*/ 1255619 w 17"/>
                    <a:gd name="T9" fmla="*/ 0 h 12"/>
                    <a:gd name="T10" fmla="*/ 1255619 w 17"/>
                    <a:gd name="T11" fmla="*/ 0 h 12"/>
                    <a:gd name="T12" fmla="*/ 5336801 w 17"/>
                    <a:gd name="T13" fmla="*/ 1400175 h 12"/>
                    <a:gd name="T14" fmla="*/ 5336801 w 17"/>
                    <a:gd name="T15" fmla="*/ 1400175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7" y="5"/>
                      </a:moveTo>
                      <a:lnTo>
                        <a:pt x="17" y="5"/>
                      </a:lnTo>
                      <a:lnTo>
                        <a:pt x="0" y="12"/>
                      </a:lnTo>
                      <a:lnTo>
                        <a:pt x="4" y="0"/>
                      </a:lnTo>
                      <a:lnTo>
                        <a:pt x="17"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2" name="Freeform 967"/>
                <p:cNvSpPr>
                  <a:spLocks/>
                </p:cNvSpPr>
                <p:nvPr/>
              </p:nvSpPr>
              <p:spPr bwMode="auto">
                <a:xfrm>
                  <a:off x="1127109" y="2149537"/>
                  <a:ext cx="11113" cy="3175"/>
                </a:xfrm>
                <a:custGeom>
                  <a:avLst/>
                  <a:gdLst>
                    <a:gd name="T0" fmla="*/ 5613580 w 22"/>
                    <a:gd name="T1" fmla="*/ 1680104 h 6"/>
                    <a:gd name="T2" fmla="*/ 5613580 w 22"/>
                    <a:gd name="T3" fmla="*/ 1680104 h 6"/>
                    <a:gd name="T4" fmla="*/ 0 w 22"/>
                    <a:gd name="T5" fmla="*/ 840317 h 6"/>
                    <a:gd name="T6" fmla="*/ 0 w 22"/>
                    <a:gd name="T7" fmla="*/ 840317 h 6"/>
                    <a:gd name="T8" fmla="*/ 2041256 w 22"/>
                    <a:gd name="T9" fmla="*/ 0 h 6"/>
                    <a:gd name="T10" fmla="*/ 3572324 w 22"/>
                    <a:gd name="T11" fmla="*/ 0 h 6"/>
                    <a:gd name="T12" fmla="*/ 4592700 w 22"/>
                    <a:gd name="T13" fmla="*/ 559858 h 6"/>
                    <a:gd name="T14" fmla="*/ 5613580 w 22"/>
                    <a:gd name="T15" fmla="*/ 1680104 h 6"/>
                    <a:gd name="T16" fmla="*/ 5613580 w 22"/>
                    <a:gd name="T17" fmla="*/ 1680104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6">
                      <a:moveTo>
                        <a:pt x="22" y="6"/>
                      </a:moveTo>
                      <a:lnTo>
                        <a:pt x="22" y="6"/>
                      </a:lnTo>
                      <a:lnTo>
                        <a:pt x="0" y="3"/>
                      </a:lnTo>
                      <a:lnTo>
                        <a:pt x="8" y="0"/>
                      </a:lnTo>
                      <a:lnTo>
                        <a:pt x="14" y="0"/>
                      </a:lnTo>
                      <a:lnTo>
                        <a:pt x="18" y="2"/>
                      </a:lnTo>
                      <a:lnTo>
                        <a:pt x="2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3" name="Freeform 968"/>
                <p:cNvSpPr>
                  <a:spLocks/>
                </p:cNvSpPr>
                <p:nvPr/>
              </p:nvSpPr>
              <p:spPr bwMode="auto">
                <a:xfrm>
                  <a:off x="1123934" y="2057462"/>
                  <a:ext cx="7938" cy="4763"/>
                </a:xfrm>
                <a:custGeom>
                  <a:avLst/>
                  <a:gdLst>
                    <a:gd name="T0" fmla="*/ 3938240 w 16"/>
                    <a:gd name="T1" fmla="*/ 1852127 h 7"/>
                    <a:gd name="T2" fmla="*/ 3938240 w 16"/>
                    <a:gd name="T3" fmla="*/ 1852127 h 7"/>
                    <a:gd name="T4" fmla="*/ 2707354 w 16"/>
                    <a:gd name="T5" fmla="*/ 3240881 h 7"/>
                    <a:gd name="T6" fmla="*/ 1969120 w 16"/>
                    <a:gd name="T7" fmla="*/ 3240881 h 7"/>
                    <a:gd name="T8" fmla="*/ 984808 w 16"/>
                    <a:gd name="T9" fmla="*/ 2778190 h 7"/>
                    <a:gd name="T10" fmla="*/ 0 w 16"/>
                    <a:gd name="T11" fmla="*/ 0 h 7"/>
                    <a:gd name="T12" fmla="*/ 0 w 16"/>
                    <a:gd name="T13" fmla="*/ 0 h 7"/>
                    <a:gd name="T14" fmla="*/ 984808 w 16"/>
                    <a:gd name="T15" fmla="*/ 0 h 7"/>
                    <a:gd name="T16" fmla="*/ 1969120 w 16"/>
                    <a:gd name="T17" fmla="*/ 926063 h 7"/>
                    <a:gd name="T18" fmla="*/ 2953928 w 16"/>
                    <a:gd name="T19" fmla="*/ 1388755 h 7"/>
                    <a:gd name="T20" fmla="*/ 3938240 w 16"/>
                    <a:gd name="T21" fmla="*/ 1852127 h 7"/>
                    <a:gd name="T22" fmla="*/ 3938240 w 16"/>
                    <a:gd name="T23" fmla="*/ 185212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7">
                      <a:moveTo>
                        <a:pt x="16" y="4"/>
                      </a:moveTo>
                      <a:lnTo>
                        <a:pt x="16" y="4"/>
                      </a:lnTo>
                      <a:lnTo>
                        <a:pt x="11" y="7"/>
                      </a:lnTo>
                      <a:lnTo>
                        <a:pt x="8" y="7"/>
                      </a:lnTo>
                      <a:lnTo>
                        <a:pt x="4" y="6"/>
                      </a:lnTo>
                      <a:lnTo>
                        <a:pt x="0" y="0"/>
                      </a:lnTo>
                      <a:lnTo>
                        <a:pt x="4" y="0"/>
                      </a:lnTo>
                      <a:lnTo>
                        <a:pt x="8" y="2"/>
                      </a:lnTo>
                      <a:lnTo>
                        <a:pt x="12" y="3"/>
                      </a:lnTo>
                      <a:lnTo>
                        <a:pt x="16"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4" name="Freeform 969"/>
                <p:cNvSpPr>
                  <a:spLocks/>
                </p:cNvSpPr>
                <p:nvPr/>
              </p:nvSpPr>
              <p:spPr bwMode="auto">
                <a:xfrm>
                  <a:off x="1027097" y="2540062"/>
                  <a:ext cx="9525" cy="4763"/>
                </a:xfrm>
                <a:custGeom>
                  <a:avLst/>
                  <a:gdLst>
                    <a:gd name="T0" fmla="*/ 0 w 18"/>
                    <a:gd name="T1" fmla="*/ 680633 h 10"/>
                    <a:gd name="T2" fmla="*/ 0 w 18"/>
                    <a:gd name="T3" fmla="*/ 680633 h 10"/>
                    <a:gd name="T4" fmla="*/ 2800350 w 18"/>
                    <a:gd name="T5" fmla="*/ 0 h 10"/>
                    <a:gd name="T6" fmla="*/ 2800350 w 18"/>
                    <a:gd name="T7" fmla="*/ 0 h 10"/>
                    <a:gd name="T8" fmla="*/ 5040313 w 18"/>
                    <a:gd name="T9" fmla="*/ 2268617 h 10"/>
                    <a:gd name="T10" fmla="*/ 5040313 w 18"/>
                    <a:gd name="T11" fmla="*/ 2268617 h 10"/>
                    <a:gd name="T12" fmla="*/ 279929 w 18"/>
                    <a:gd name="T13" fmla="*/ 1134547 h 10"/>
                    <a:gd name="T14" fmla="*/ 279929 w 18"/>
                    <a:gd name="T15" fmla="*/ 1134547 h 10"/>
                    <a:gd name="T16" fmla="*/ 0 w 18"/>
                    <a:gd name="T17" fmla="*/ 680633 h 10"/>
                    <a:gd name="T18" fmla="*/ 0 w 18"/>
                    <a:gd name="T19" fmla="*/ 68063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 h="10">
                      <a:moveTo>
                        <a:pt x="0" y="3"/>
                      </a:moveTo>
                      <a:lnTo>
                        <a:pt x="0" y="3"/>
                      </a:lnTo>
                      <a:lnTo>
                        <a:pt x="10" y="0"/>
                      </a:lnTo>
                      <a:lnTo>
                        <a:pt x="18" y="10"/>
                      </a:lnTo>
                      <a:lnTo>
                        <a:pt x="1" y="5"/>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5" name="Freeform 970"/>
                <p:cNvSpPr>
                  <a:spLocks/>
                </p:cNvSpPr>
                <p:nvPr/>
              </p:nvSpPr>
              <p:spPr bwMode="auto">
                <a:xfrm>
                  <a:off x="1071547" y="2020949"/>
                  <a:ext cx="6350" cy="6350"/>
                </a:xfrm>
                <a:custGeom>
                  <a:avLst/>
                  <a:gdLst>
                    <a:gd name="T0" fmla="*/ 3665682 w 11"/>
                    <a:gd name="T1" fmla="*/ 3360208 h 12"/>
                    <a:gd name="T2" fmla="*/ 3665682 w 11"/>
                    <a:gd name="T3" fmla="*/ 3360208 h 12"/>
                    <a:gd name="T4" fmla="*/ 1666009 w 11"/>
                    <a:gd name="T5" fmla="*/ 3080279 h 12"/>
                    <a:gd name="T6" fmla="*/ 999836 w 11"/>
                    <a:gd name="T7" fmla="*/ 2239963 h 12"/>
                    <a:gd name="T8" fmla="*/ 333086 w 11"/>
                    <a:gd name="T9" fmla="*/ 1120246 h 12"/>
                    <a:gd name="T10" fmla="*/ 0 w 11"/>
                    <a:gd name="T11" fmla="*/ 0 h 12"/>
                    <a:gd name="T12" fmla="*/ 0 w 11"/>
                    <a:gd name="T13" fmla="*/ 0 h 12"/>
                    <a:gd name="T14" fmla="*/ 1666009 w 11"/>
                    <a:gd name="T15" fmla="*/ 279929 h 12"/>
                    <a:gd name="T16" fmla="*/ 2665845 w 11"/>
                    <a:gd name="T17" fmla="*/ 1400175 h 12"/>
                    <a:gd name="T18" fmla="*/ 3665682 w 11"/>
                    <a:gd name="T19" fmla="*/ 3360208 h 12"/>
                    <a:gd name="T20" fmla="*/ 3665682 w 11"/>
                    <a:gd name="T21" fmla="*/ 3360208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12">
                      <a:moveTo>
                        <a:pt x="11" y="12"/>
                      </a:moveTo>
                      <a:lnTo>
                        <a:pt x="11" y="12"/>
                      </a:lnTo>
                      <a:lnTo>
                        <a:pt x="5" y="11"/>
                      </a:lnTo>
                      <a:lnTo>
                        <a:pt x="3" y="8"/>
                      </a:lnTo>
                      <a:lnTo>
                        <a:pt x="1" y="4"/>
                      </a:lnTo>
                      <a:lnTo>
                        <a:pt x="0" y="0"/>
                      </a:lnTo>
                      <a:lnTo>
                        <a:pt x="5" y="1"/>
                      </a:lnTo>
                      <a:lnTo>
                        <a:pt x="8" y="5"/>
                      </a:lnTo>
                      <a:lnTo>
                        <a:pt x="1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 name="Freeform 971"/>
                <p:cNvSpPr>
                  <a:spLocks/>
                </p:cNvSpPr>
                <p:nvPr/>
              </p:nvSpPr>
              <p:spPr bwMode="auto">
                <a:xfrm>
                  <a:off x="977884" y="2582924"/>
                  <a:ext cx="6350" cy="6350"/>
                </a:xfrm>
                <a:custGeom>
                  <a:avLst/>
                  <a:gdLst>
                    <a:gd name="T0" fmla="*/ 3360208 w 12"/>
                    <a:gd name="T1" fmla="*/ 0 h 10"/>
                    <a:gd name="T2" fmla="*/ 3360208 w 12"/>
                    <a:gd name="T3" fmla="*/ 0 h 10"/>
                    <a:gd name="T4" fmla="*/ 2520421 w 12"/>
                    <a:gd name="T5" fmla="*/ 403225 h 10"/>
                    <a:gd name="T6" fmla="*/ 2239963 w 12"/>
                    <a:gd name="T7" fmla="*/ 1209675 h 10"/>
                    <a:gd name="T8" fmla="*/ 1960033 w 12"/>
                    <a:gd name="T9" fmla="*/ 2016125 h 10"/>
                    <a:gd name="T10" fmla="*/ 1120246 w 12"/>
                    <a:gd name="T11" fmla="*/ 3225800 h 10"/>
                    <a:gd name="T12" fmla="*/ 559858 w 12"/>
                    <a:gd name="T13" fmla="*/ 4032250 h 10"/>
                    <a:gd name="T14" fmla="*/ 0 w 12"/>
                    <a:gd name="T15" fmla="*/ 3225800 h 10"/>
                    <a:gd name="T16" fmla="*/ 0 w 12"/>
                    <a:gd name="T17" fmla="*/ 3225800 h 10"/>
                    <a:gd name="T18" fmla="*/ 559858 w 12"/>
                    <a:gd name="T19" fmla="*/ 2822575 h 10"/>
                    <a:gd name="T20" fmla="*/ 1120246 w 12"/>
                    <a:gd name="T21" fmla="*/ 1209675 h 10"/>
                    <a:gd name="T22" fmla="*/ 1960033 w 12"/>
                    <a:gd name="T23" fmla="*/ 0 h 10"/>
                    <a:gd name="T24" fmla="*/ 2520421 w 12"/>
                    <a:gd name="T25" fmla="*/ 0 h 10"/>
                    <a:gd name="T26" fmla="*/ 3360208 w 12"/>
                    <a:gd name="T27" fmla="*/ 0 h 10"/>
                    <a:gd name="T28" fmla="*/ 3360208 w 12"/>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10">
                      <a:moveTo>
                        <a:pt x="12" y="0"/>
                      </a:moveTo>
                      <a:lnTo>
                        <a:pt x="12" y="0"/>
                      </a:lnTo>
                      <a:lnTo>
                        <a:pt x="9" y="1"/>
                      </a:lnTo>
                      <a:lnTo>
                        <a:pt x="8" y="3"/>
                      </a:lnTo>
                      <a:lnTo>
                        <a:pt x="7" y="5"/>
                      </a:lnTo>
                      <a:lnTo>
                        <a:pt x="4" y="8"/>
                      </a:lnTo>
                      <a:lnTo>
                        <a:pt x="2" y="10"/>
                      </a:lnTo>
                      <a:lnTo>
                        <a:pt x="0" y="8"/>
                      </a:lnTo>
                      <a:lnTo>
                        <a:pt x="2" y="7"/>
                      </a:lnTo>
                      <a:lnTo>
                        <a:pt x="4" y="3"/>
                      </a:lnTo>
                      <a:lnTo>
                        <a:pt x="7" y="0"/>
                      </a:lnTo>
                      <a:lnTo>
                        <a:pt x="9" y="0"/>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 name="Freeform 972"/>
                <p:cNvSpPr>
                  <a:spLocks/>
                </p:cNvSpPr>
                <p:nvPr/>
              </p:nvSpPr>
              <p:spPr bwMode="auto">
                <a:xfrm>
                  <a:off x="1068372" y="2378137"/>
                  <a:ext cx="7938" cy="3175"/>
                </a:xfrm>
                <a:custGeom>
                  <a:avLst/>
                  <a:gdLst>
                    <a:gd name="T0" fmla="*/ 0 w 15"/>
                    <a:gd name="T1" fmla="*/ 1120246 h 6"/>
                    <a:gd name="T2" fmla="*/ 0 w 15"/>
                    <a:gd name="T3" fmla="*/ 1120246 h 6"/>
                    <a:gd name="T4" fmla="*/ 559894 w 15"/>
                    <a:gd name="T5" fmla="*/ 559858 h 6"/>
                    <a:gd name="T6" fmla="*/ 1960157 w 15"/>
                    <a:gd name="T7" fmla="*/ 0 h 6"/>
                    <a:gd name="T8" fmla="*/ 3080473 w 15"/>
                    <a:gd name="T9" fmla="*/ 0 h 6"/>
                    <a:gd name="T10" fmla="*/ 4200790 w 15"/>
                    <a:gd name="T11" fmla="*/ 559858 h 6"/>
                    <a:gd name="T12" fmla="*/ 4200790 w 15"/>
                    <a:gd name="T13" fmla="*/ 559858 h 6"/>
                    <a:gd name="T14" fmla="*/ 3080473 w 15"/>
                    <a:gd name="T15" fmla="*/ 1120246 h 6"/>
                    <a:gd name="T16" fmla="*/ 1960157 w 15"/>
                    <a:gd name="T17" fmla="*/ 1680104 h 6"/>
                    <a:gd name="T18" fmla="*/ 1120316 w 15"/>
                    <a:gd name="T19" fmla="*/ 1120246 h 6"/>
                    <a:gd name="T20" fmla="*/ 0 w 15"/>
                    <a:gd name="T21" fmla="*/ 1120246 h 6"/>
                    <a:gd name="T22" fmla="*/ 0 w 15"/>
                    <a:gd name="T23" fmla="*/ 112024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 h="6">
                      <a:moveTo>
                        <a:pt x="0" y="4"/>
                      </a:moveTo>
                      <a:lnTo>
                        <a:pt x="0" y="4"/>
                      </a:lnTo>
                      <a:lnTo>
                        <a:pt x="2" y="2"/>
                      </a:lnTo>
                      <a:lnTo>
                        <a:pt x="7" y="0"/>
                      </a:lnTo>
                      <a:lnTo>
                        <a:pt x="11" y="0"/>
                      </a:lnTo>
                      <a:lnTo>
                        <a:pt x="15" y="2"/>
                      </a:lnTo>
                      <a:lnTo>
                        <a:pt x="11" y="4"/>
                      </a:lnTo>
                      <a:lnTo>
                        <a:pt x="7" y="6"/>
                      </a:lnTo>
                      <a:lnTo>
                        <a:pt x="4" y="4"/>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8" name="Freeform 973"/>
                <p:cNvSpPr>
                  <a:spLocks/>
                </p:cNvSpPr>
                <p:nvPr/>
              </p:nvSpPr>
              <p:spPr bwMode="auto">
                <a:xfrm>
                  <a:off x="1130284" y="2074924"/>
                  <a:ext cx="6350" cy="4763"/>
                </a:xfrm>
                <a:custGeom>
                  <a:avLst/>
                  <a:gdLst>
                    <a:gd name="T0" fmla="*/ 0 w 13"/>
                    <a:gd name="T1" fmla="*/ 1587984 h 10"/>
                    <a:gd name="T2" fmla="*/ 0 w 13"/>
                    <a:gd name="T3" fmla="*/ 1587984 h 10"/>
                    <a:gd name="T4" fmla="*/ 2386135 w 13"/>
                    <a:gd name="T5" fmla="*/ 0 h 10"/>
                    <a:gd name="T6" fmla="*/ 2386135 w 13"/>
                    <a:gd name="T7" fmla="*/ 0 h 10"/>
                    <a:gd name="T8" fmla="*/ 3101731 w 13"/>
                    <a:gd name="T9" fmla="*/ 1361265 h 10"/>
                    <a:gd name="T10" fmla="*/ 3101731 w 13"/>
                    <a:gd name="T11" fmla="*/ 1361265 h 10"/>
                    <a:gd name="T12" fmla="*/ 477227 w 13"/>
                    <a:gd name="T13" fmla="*/ 2268617 h 10"/>
                    <a:gd name="T14" fmla="*/ 477227 w 13"/>
                    <a:gd name="T15" fmla="*/ 2268617 h 10"/>
                    <a:gd name="T16" fmla="*/ 0 w 13"/>
                    <a:gd name="T17" fmla="*/ 1587984 h 10"/>
                    <a:gd name="T18" fmla="*/ 0 w 13"/>
                    <a:gd name="T19" fmla="*/ 1587984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0">
                      <a:moveTo>
                        <a:pt x="0" y="7"/>
                      </a:moveTo>
                      <a:lnTo>
                        <a:pt x="0" y="7"/>
                      </a:lnTo>
                      <a:lnTo>
                        <a:pt x="10" y="0"/>
                      </a:lnTo>
                      <a:lnTo>
                        <a:pt x="13" y="6"/>
                      </a:lnTo>
                      <a:lnTo>
                        <a:pt x="2" y="1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9" name="Freeform 974"/>
                <p:cNvSpPr>
                  <a:spLocks/>
                </p:cNvSpPr>
                <p:nvPr/>
              </p:nvSpPr>
              <p:spPr bwMode="auto">
                <a:xfrm>
                  <a:off x="1074722" y="2282887"/>
                  <a:ext cx="7938" cy="3175"/>
                </a:xfrm>
                <a:custGeom>
                  <a:avLst/>
                  <a:gdLst>
                    <a:gd name="T0" fmla="*/ 3706579 w 17"/>
                    <a:gd name="T1" fmla="*/ 157559 h 8"/>
                    <a:gd name="T2" fmla="*/ 3706579 w 17"/>
                    <a:gd name="T3" fmla="*/ 157559 h 8"/>
                    <a:gd name="T4" fmla="*/ 0 w 17"/>
                    <a:gd name="T5" fmla="*/ 1260078 h 8"/>
                    <a:gd name="T6" fmla="*/ 0 w 17"/>
                    <a:gd name="T7" fmla="*/ 1260078 h 8"/>
                    <a:gd name="T8" fmla="*/ 218062 w 17"/>
                    <a:gd name="T9" fmla="*/ 630238 h 8"/>
                    <a:gd name="T10" fmla="*/ 872246 w 17"/>
                    <a:gd name="T11" fmla="*/ 157559 h 8"/>
                    <a:gd name="T12" fmla="*/ 1744492 w 17"/>
                    <a:gd name="T13" fmla="*/ 0 h 8"/>
                    <a:gd name="T14" fmla="*/ 3706579 w 17"/>
                    <a:gd name="T15" fmla="*/ 157559 h 8"/>
                    <a:gd name="T16" fmla="*/ 3706579 w 17"/>
                    <a:gd name="T17" fmla="*/ 157559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 h="8">
                      <a:moveTo>
                        <a:pt x="17" y="1"/>
                      </a:moveTo>
                      <a:lnTo>
                        <a:pt x="17" y="1"/>
                      </a:lnTo>
                      <a:lnTo>
                        <a:pt x="0" y="8"/>
                      </a:lnTo>
                      <a:lnTo>
                        <a:pt x="1" y="4"/>
                      </a:lnTo>
                      <a:lnTo>
                        <a:pt x="4" y="1"/>
                      </a:lnTo>
                      <a:lnTo>
                        <a:pt x="8" y="0"/>
                      </a:lnTo>
                      <a:lnTo>
                        <a:pt x="1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 name="Freeform 975"/>
                <p:cNvSpPr>
                  <a:spLocks/>
                </p:cNvSpPr>
                <p:nvPr/>
              </p:nvSpPr>
              <p:spPr bwMode="auto">
                <a:xfrm>
                  <a:off x="1057259" y="2359087"/>
                  <a:ext cx="3175" cy="7938"/>
                </a:xfrm>
                <a:custGeom>
                  <a:avLst/>
                  <a:gdLst>
                    <a:gd name="T0" fmla="*/ 0 w 8"/>
                    <a:gd name="T1" fmla="*/ 4179357 h 14"/>
                    <a:gd name="T2" fmla="*/ 0 w 8"/>
                    <a:gd name="T3" fmla="*/ 4179357 h 14"/>
                    <a:gd name="T4" fmla="*/ 1102519 w 8"/>
                    <a:gd name="T5" fmla="*/ 0 h 14"/>
                    <a:gd name="T6" fmla="*/ 1102519 w 8"/>
                    <a:gd name="T7" fmla="*/ 0 h 14"/>
                    <a:gd name="T8" fmla="*/ 1260078 w 8"/>
                    <a:gd name="T9" fmla="*/ 1928934 h 14"/>
                    <a:gd name="T10" fmla="*/ 1260078 w 8"/>
                    <a:gd name="T11" fmla="*/ 2893401 h 14"/>
                    <a:gd name="T12" fmla="*/ 787400 w 8"/>
                    <a:gd name="T13" fmla="*/ 3536379 h 14"/>
                    <a:gd name="T14" fmla="*/ 630238 w 8"/>
                    <a:gd name="T15" fmla="*/ 4500846 h 14"/>
                    <a:gd name="T16" fmla="*/ 630238 w 8"/>
                    <a:gd name="T17" fmla="*/ 4500846 h 14"/>
                    <a:gd name="T18" fmla="*/ 0 w 8"/>
                    <a:gd name="T19" fmla="*/ 4179357 h 14"/>
                    <a:gd name="T20" fmla="*/ 0 w 8"/>
                    <a:gd name="T21" fmla="*/ 4179357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4">
                      <a:moveTo>
                        <a:pt x="0" y="13"/>
                      </a:moveTo>
                      <a:lnTo>
                        <a:pt x="0" y="13"/>
                      </a:lnTo>
                      <a:lnTo>
                        <a:pt x="7" y="0"/>
                      </a:lnTo>
                      <a:lnTo>
                        <a:pt x="8" y="6"/>
                      </a:lnTo>
                      <a:lnTo>
                        <a:pt x="8" y="9"/>
                      </a:lnTo>
                      <a:lnTo>
                        <a:pt x="5" y="11"/>
                      </a:lnTo>
                      <a:lnTo>
                        <a:pt x="4" y="14"/>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1" name="Freeform 976"/>
                <p:cNvSpPr>
                  <a:spLocks/>
                </p:cNvSpPr>
                <p:nvPr/>
              </p:nvSpPr>
              <p:spPr bwMode="auto">
                <a:xfrm>
                  <a:off x="1009634" y="2505137"/>
                  <a:ext cx="6350" cy="6350"/>
                </a:xfrm>
                <a:custGeom>
                  <a:avLst/>
                  <a:gdLst>
                    <a:gd name="T0" fmla="*/ 3665682 w 11"/>
                    <a:gd name="T1" fmla="*/ 0 h 11"/>
                    <a:gd name="T2" fmla="*/ 3665682 w 11"/>
                    <a:gd name="T3" fmla="*/ 0 h 11"/>
                    <a:gd name="T4" fmla="*/ 999836 w 11"/>
                    <a:gd name="T5" fmla="*/ 3665682 h 11"/>
                    <a:gd name="T6" fmla="*/ 999836 w 11"/>
                    <a:gd name="T7" fmla="*/ 3665682 h 11"/>
                    <a:gd name="T8" fmla="*/ 0 w 11"/>
                    <a:gd name="T9" fmla="*/ 0 h 11"/>
                    <a:gd name="T10" fmla="*/ 0 w 11"/>
                    <a:gd name="T11" fmla="*/ 0 h 11"/>
                    <a:gd name="T12" fmla="*/ 3665682 w 11"/>
                    <a:gd name="T13" fmla="*/ 0 h 11"/>
                    <a:gd name="T14" fmla="*/ 3665682 w 11"/>
                    <a:gd name="T15" fmla="*/ 0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 h="11">
                      <a:moveTo>
                        <a:pt x="11" y="0"/>
                      </a:moveTo>
                      <a:lnTo>
                        <a:pt x="11" y="0"/>
                      </a:lnTo>
                      <a:lnTo>
                        <a:pt x="3" y="11"/>
                      </a:lnTo>
                      <a:lnTo>
                        <a:pt x="0" y="0"/>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2" name="Freeform 977"/>
                <p:cNvSpPr>
                  <a:spLocks/>
                </p:cNvSpPr>
                <p:nvPr/>
              </p:nvSpPr>
              <p:spPr bwMode="auto">
                <a:xfrm>
                  <a:off x="969947" y="2314637"/>
                  <a:ext cx="4763" cy="6350"/>
                </a:xfrm>
                <a:custGeom>
                  <a:avLst/>
                  <a:gdLst>
                    <a:gd name="T0" fmla="*/ 1134547 w 10"/>
                    <a:gd name="T1" fmla="*/ 0 h 12"/>
                    <a:gd name="T2" fmla="*/ 1134547 w 10"/>
                    <a:gd name="T3" fmla="*/ 0 h 12"/>
                    <a:gd name="T4" fmla="*/ 2268617 w 10"/>
                    <a:gd name="T5" fmla="*/ 2520421 h 12"/>
                    <a:gd name="T6" fmla="*/ 2268617 w 10"/>
                    <a:gd name="T7" fmla="*/ 2520421 h 12"/>
                    <a:gd name="T8" fmla="*/ 2041898 w 10"/>
                    <a:gd name="T9" fmla="*/ 3080279 h 12"/>
                    <a:gd name="T10" fmla="*/ 1361265 w 10"/>
                    <a:gd name="T11" fmla="*/ 3360208 h 12"/>
                    <a:gd name="T12" fmla="*/ 680633 w 10"/>
                    <a:gd name="T13" fmla="*/ 3360208 h 12"/>
                    <a:gd name="T14" fmla="*/ 0 w 10"/>
                    <a:gd name="T15" fmla="*/ 3080279 h 12"/>
                    <a:gd name="T16" fmla="*/ 0 w 10"/>
                    <a:gd name="T17" fmla="*/ 3080279 h 12"/>
                    <a:gd name="T18" fmla="*/ 1134547 w 10"/>
                    <a:gd name="T19" fmla="*/ 0 h 12"/>
                    <a:gd name="T20" fmla="*/ 1134547 w 10"/>
                    <a:gd name="T21" fmla="*/ 0 h 12"/>
                    <a:gd name="T22" fmla="*/ 1134547 w 10"/>
                    <a:gd name="T23" fmla="*/ 0 h 12"/>
                    <a:gd name="T24" fmla="*/ 1134547 w 10"/>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 h="12">
                      <a:moveTo>
                        <a:pt x="5" y="0"/>
                      </a:moveTo>
                      <a:lnTo>
                        <a:pt x="5" y="0"/>
                      </a:lnTo>
                      <a:lnTo>
                        <a:pt x="10" y="9"/>
                      </a:lnTo>
                      <a:lnTo>
                        <a:pt x="9" y="11"/>
                      </a:lnTo>
                      <a:lnTo>
                        <a:pt x="6" y="12"/>
                      </a:lnTo>
                      <a:lnTo>
                        <a:pt x="3" y="12"/>
                      </a:lnTo>
                      <a:lnTo>
                        <a:pt x="0" y="11"/>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3" name="Freeform 978"/>
                <p:cNvSpPr>
                  <a:spLocks/>
                </p:cNvSpPr>
                <p:nvPr/>
              </p:nvSpPr>
              <p:spPr bwMode="auto">
                <a:xfrm>
                  <a:off x="992172" y="2438462"/>
                  <a:ext cx="7938" cy="3175"/>
                </a:xfrm>
                <a:custGeom>
                  <a:avLst/>
                  <a:gdLst>
                    <a:gd name="T0" fmla="*/ 4500846 w 14"/>
                    <a:gd name="T1" fmla="*/ 1440089 h 7"/>
                    <a:gd name="T2" fmla="*/ 4500846 w 14"/>
                    <a:gd name="T3" fmla="*/ 1440089 h 7"/>
                    <a:gd name="T4" fmla="*/ 0 w 14"/>
                    <a:gd name="T5" fmla="*/ 822779 h 7"/>
                    <a:gd name="T6" fmla="*/ 0 w 14"/>
                    <a:gd name="T7" fmla="*/ 822779 h 7"/>
                    <a:gd name="T8" fmla="*/ 1928934 w 14"/>
                    <a:gd name="T9" fmla="*/ 205921 h 7"/>
                    <a:gd name="T10" fmla="*/ 3214890 w 14"/>
                    <a:gd name="T11" fmla="*/ 0 h 7"/>
                    <a:gd name="T12" fmla="*/ 4179357 w 14"/>
                    <a:gd name="T13" fmla="*/ 205921 h 7"/>
                    <a:gd name="T14" fmla="*/ 4500846 w 14"/>
                    <a:gd name="T15" fmla="*/ 1440089 h 7"/>
                    <a:gd name="T16" fmla="*/ 4500846 w 14"/>
                    <a:gd name="T17" fmla="*/ 14400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
                      <a:moveTo>
                        <a:pt x="14" y="7"/>
                      </a:moveTo>
                      <a:lnTo>
                        <a:pt x="14" y="7"/>
                      </a:lnTo>
                      <a:lnTo>
                        <a:pt x="0" y="4"/>
                      </a:lnTo>
                      <a:lnTo>
                        <a:pt x="6" y="1"/>
                      </a:lnTo>
                      <a:lnTo>
                        <a:pt x="10" y="0"/>
                      </a:lnTo>
                      <a:lnTo>
                        <a:pt x="13" y="1"/>
                      </a:lnTo>
                      <a:lnTo>
                        <a:pt x="1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4" name="Freeform 979"/>
                <p:cNvSpPr>
                  <a:spLocks/>
                </p:cNvSpPr>
                <p:nvPr/>
              </p:nvSpPr>
              <p:spPr bwMode="auto">
                <a:xfrm>
                  <a:off x="1103297" y="2344799"/>
                  <a:ext cx="4763" cy="4763"/>
                </a:xfrm>
                <a:custGeom>
                  <a:avLst/>
                  <a:gdLst>
                    <a:gd name="T0" fmla="*/ 2062379 w 11"/>
                    <a:gd name="T1" fmla="*/ 2835771 h 8"/>
                    <a:gd name="T2" fmla="*/ 2062379 w 11"/>
                    <a:gd name="T3" fmla="*/ 2835771 h 8"/>
                    <a:gd name="T4" fmla="*/ 1124934 w 11"/>
                    <a:gd name="T5" fmla="*/ 2835771 h 8"/>
                    <a:gd name="T6" fmla="*/ 562467 w 11"/>
                    <a:gd name="T7" fmla="*/ 2835771 h 8"/>
                    <a:gd name="T8" fmla="*/ 187489 w 11"/>
                    <a:gd name="T9" fmla="*/ 1772431 h 8"/>
                    <a:gd name="T10" fmla="*/ 0 w 11"/>
                    <a:gd name="T11" fmla="*/ 0 h 8"/>
                    <a:gd name="T12" fmla="*/ 0 w 11"/>
                    <a:gd name="T13" fmla="*/ 0 h 8"/>
                    <a:gd name="T14" fmla="*/ 1124934 w 11"/>
                    <a:gd name="T15" fmla="*/ 1418183 h 8"/>
                    <a:gd name="T16" fmla="*/ 1124934 w 11"/>
                    <a:gd name="T17" fmla="*/ 1418183 h 8"/>
                    <a:gd name="T18" fmla="*/ 2062379 w 11"/>
                    <a:gd name="T19" fmla="*/ 2835771 h 8"/>
                    <a:gd name="T20" fmla="*/ 2062379 w 11"/>
                    <a:gd name="T21" fmla="*/ 2835771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8">
                      <a:moveTo>
                        <a:pt x="11" y="8"/>
                      </a:moveTo>
                      <a:lnTo>
                        <a:pt x="11" y="8"/>
                      </a:lnTo>
                      <a:lnTo>
                        <a:pt x="6" y="8"/>
                      </a:lnTo>
                      <a:lnTo>
                        <a:pt x="3" y="8"/>
                      </a:lnTo>
                      <a:lnTo>
                        <a:pt x="1" y="5"/>
                      </a:lnTo>
                      <a:lnTo>
                        <a:pt x="0" y="0"/>
                      </a:lnTo>
                      <a:lnTo>
                        <a:pt x="6" y="4"/>
                      </a:lnTo>
                      <a:lnTo>
                        <a:pt x="1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5" name="Freeform 980"/>
                <p:cNvSpPr>
                  <a:spLocks/>
                </p:cNvSpPr>
                <p:nvPr/>
              </p:nvSpPr>
              <p:spPr bwMode="auto">
                <a:xfrm>
                  <a:off x="1130284" y="2282887"/>
                  <a:ext cx="6350" cy="1588"/>
                </a:xfrm>
                <a:custGeom>
                  <a:avLst/>
                  <a:gdLst>
                    <a:gd name="T0" fmla="*/ 2880179 w 14"/>
                    <a:gd name="T1" fmla="*/ 403352 h 5"/>
                    <a:gd name="T2" fmla="*/ 2880179 w 14"/>
                    <a:gd name="T3" fmla="*/ 403352 h 5"/>
                    <a:gd name="T4" fmla="*/ 0 w 14"/>
                    <a:gd name="T5" fmla="*/ 504349 h 5"/>
                    <a:gd name="T6" fmla="*/ 0 w 14"/>
                    <a:gd name="T7" fmla="*/ 504349 h 5"/>
                    <a:gd name="T8" fmla="*/ 1234168 w 14"/>
                    <a:gd name="T9" fmla="*/ 100997 h 5"/>
                    <a:gd name="T10" fmla="*/ 1851479 w 14"/>
                    <a:gd name="T11" fmla="*/ 0 h 5"/>
                    <a:gd name="T12" fmla="*/ 2262868 w 14"/>
                    <a:gd name="T13" fmla="*/ 100997 h 5"/>
                    <a:gd name="T14" fmla="*/ 2880179 w 14"/>
                    <a:gd name="T15" fmla="*/ 403352 h 5"/>
                    <a:gd name="T16" fmla="*/ 2880179 w 14"/>
                    <a:gd name="T17" fmla="*/ 403352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5">
                      <a:moveTo>
                        <a:pt x="14" y="4"/>
                      </a:moveTo>
                      <a:lnTo>
                        <a:pt x="14" y="4"/>
                      </a:lnTo>
                      <a:lnTo>
                        <a:pt x="0" y="5"/>
                      </a:lnTo>
                      <a:lnTo>
                        <a:pt x="6" y="1"/>
                      </a:lnTo>
                      <a:lnTo>
                        <a:pt x="9" y="0"/>
                      </a:lnTo>
                      <a:lnTo>
                        <a:pt x="11" y="1"/>
                      </a:lnTo>
                      <a:lnTo>
                        <a:pt x="14"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 name="Freeform 981"/>
                <p:cNvSpPr>
                  <a:spLocks/>
                </p:cNvSpPr>
                <p:nvPr/>
              </p:nvSpPr>
              <p:spPr bwMode="auto">
                <a:xfrm>
                  <a:off x="979472" y="2398774"/>
                  <a:ext cx="4763" cy="4763"/>
                </a:xfrm>
                <a:custGeom>
                  <a:avLst/>
                  <a:gdLst>
                    <a:gd name="T0" fmla="*/ 680633 w 10"/>
                    <a:gd name="T1" fmla="*/ 0 h 9"/>
                    <a:gd name="T2" fmla="*/ 680633 w 10"/>
                    <a:gd name="T3" fmla="*/ 0 h 9"/>
                    <a:gd name="T4" fmla="*/ 2268617 w 10"/>
                    <a:gd name="T5" fmla="*/ 2520685 h 9"/>
                    <a:gd name="T6" fmla="*/ 2268617 w 10"/>
                    <a:gd name="T7" fmla="*/ 2520685 h 9"/>
                    <a:gd name="T8" fmla="*/ 1134547 w 10"/>
                    <a:gd name="T9" fmla="*/ 2520685 h 9"/>
                    <a:gd name="T10" fmla="*/ 453914 w 10"/>
                    <a:gd name="T11" fmla="*/ 2520685 h 9"/>
                    <a:gd name="T12" fmla="*/ 0 w 10"/>
                    <a:gd name="T13" fmla="*/ 1680281 h 9"/>
                    <a:gd name="T14" fmla="*/ 680633 w 10"/>
                    <a:gd name="T15" fmla="*/ 0 h 9"/>
                    <a:gd name="T16" fmla="*/ 680633 w 10"/>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9">
                      <a:moveTo>
                        <a:pt x="3" y="0"/>
                      </a:moveTo>
                      <a:lnTo>
                        <a:pt x="3" y="0"/>
                      </a:lnTo>
                      <a:lnTo>
                        <a:pt x="10" y="9"/>
                      </a:lnTo>
                      <a:lnTo>
                        <a:pt x="5" y="9"/>
                      </a:lnTo>
                      <a:lnTo>
                        <a:pt x="2" y="9"/>
                      </a:lnTo>
                      <a:lnTo>
                        <a:pt x="0" y="6"/>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 name="Freeform 982"/>
                <p:cNvSpPr>
                  <a:spLocks/>
                </p:cNvSpPr>
                <p:nvPr/>
              </p:nvSpPr>
              <p:spPr bwMode="auto">
                <a:xfrm>
                  <a:off x="1092184" y="2484499"/>
                  <a:ext cx="4763" cy="4763"/>
                </a:xfrm>
                <a:custGeom>
                  <a:avLst/>
                  <a:gdLst>
                    <a:gd name="T0" fmla="*/ 907352 w 10"/>
                    <a:gd name="T1" fmla="*/ 0 h 10"/>
                    <a:gd name="T2" fmla="*/ 907352 w 10"/>
                    <a:gd name="T3" fmla="*/ 0 h 10"/>
                    <a:gd name="T4" fmla="*/ 2268617 w 10"/>
                    <a:gd name="T5" fmla="*/ 1361265 h 10"/>
                    <a:gd name="T6" fmla="*/ 2268617 w 10"/>
                    <a:gd name="T7" fmla="*/ 1361265 h 10"/>
                    <a:gd name="T8" fmla="*/ 0 w 10"/>
                    <a:gd name="T9" fmla="*/ 2268617 h 10"/>
                    <a:gd name="T10" fmla="*/ 0 w 10"/>
                    <a:gd name="T11" fmla="*/ 2268617 h 10"/>
                    <a:gd name="T12" fmla="*/ 453914 w 10"/>
                    <a:gd name="T13" fmla="*/ 0 h 10"/>
                    <a:gd name="T14" fmla="*/ 453914 w 10"/>
                    <a:gd name="T15" fmla="*/ 0 h 10"/>
                    <a:gd name="T16" fmla="*/ 907352 w 10"/>
                    <a:gd name="T17" fmla="*/ 0 h 10"/>
                    <a:gd name="T18" fmla="*/ 907352 w 1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
                      <a:moveTo>
                        <a:pt x="4" y="0"/>
                      </a:moveTo>
                      <a:lnTo>
                        <a:pt x="4" y="0"/>
                      </a:lnTo>
                      <a:lnTo>
                        <a:pt x="10" y="6"/>
                      </a:lnTo>
                      <a:lnTo>
                        <a:pt x="0" y="10"/>
                      </a:lnTo>
                      <a:lnTo>
                        <a:pt x="2" y="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 name="Freeform 983"/>
                <p:cNvSpPr>
                  <a:spLocks/>
                </p:cNvSpPr>
                <p:nvPr/>
              </p:nvSpPr>
              <p:spPr bwMode="auto">
                <a:xfrm>
                  <a:off x="1093772" y="2043174"/>
                  <a:ext cx="7938" cy="3175"/>
                </a:xfrm>
                <a:custGeom>
                  <a:avLst/>
                  <a:gdLst>
                    <a:gd name="T0" fmla="*/ 3938240 w 16"/>
                    <a:gd name="T1" fmla="*/ 822779 h 7"/>
                    <a:gd name="T2" fmla="*/ 3938240 w 16"/>
                    <a:gd name="T3" fmla="*/ 822779 h 7"/>
                    <a:gd name="T4" fmla="*/ 0 w 16"/>
                    <a:gd name="T5" fmla="*/ 1440089 h 7"/>
                    <a:gd name="T6" fmla="*/ 0 w 16"/>
                    <a:gd name="T7" fmla="*/ 1440089 h 7"/>
                    <a:gd name="T8" fmla="*/ 738234 w 16"/>
                    <a:gd name="T9" fmla="*/ 617311 h 7"/>
                    <a:gd name="T10" fmla="*/ 1476964 w 16"/>
                    <a:gd name="T11" fmla="*/ 205921 h 7"/>
                    <a:gd name="T12" fmla="*/ 2215198 w 16"/>
                    <a:gd name="T13" fmla="*/ 0 h 7"/>
                    <a:gd name="T14" fmla="*/ 3446084 w 16"/>
                    <a:gd name="T15" fmla="*/ 205921 h 7"/>
                    <a:gd name="T16" fmla="*/ 3446084 w 16"/>
                    <a:gd name="T17" fmla="*/ 205921 h 7"/>
                    <a:gd name="T18" fmla="*/ 3938240 w 16"/>
                    <a:gd name="T19" fmla="*/ 822779 h 7"/>
                    <a:gd name="T20" fmla="*/ 3938240 w 16"/>
                    <a:gd name="T21" fmla="*/ 822779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7">
                      <a:moveTo>
                        <a:pt x="16" y="4"/>
                      </a:moveTo>
                      <a:lnTo>
                        <a:pt x="16" y="4"/>
                      </a:lnTo>
                      <a:lnTo>
                        <a:pt x="0" y="7"/>
                      </a:lnTo>
                      <a:lnTo>
                        <a:pt x="3" y="3"/>
                      </a:lnTo>
                      <a:lnTo>
                        <a:pt x="6" y="1"/>
                      </a:lnTo>
                      <a:lnTo>
                        <a:pt x="9" y="0"/>
                      </a:lnTo>
                      <a:lnTo>
                        <a:pt x="14" y="1"/>
                      </a:lnTo>
                      <a:lnTo>
                        <a:pt x="16"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 name="Freeform 984"/>
                <p:cNvSpPr>
                  <a:spLocks/>
                </p:cNvSpPr>
                <p:nvPr/>
              </p:nvSpPr>
              <p:spPr bwMode="auto">
                <a:xfrm>
                  <a:off x="52372" y="2525774"/>
                  <a:ext cx="6350" cy="1588"/>
                </a:xfrm>
                <a:custGeom>
                  <a:avLst/>
                  <a:gdLst>
                    <a:gd name="T0" fmla="*/ 3360208 w 12"/>
                    <a:gd name="T1" fmla="*/ 0 h 4"/>
                    <a:gd name="T2" fmla="*/ 3360208 w 12"/>
                    <a:gd name="T3" fmla="*/ 0 h 4"/>
                    <a:gd name="T4" fmla="*/ 2520421 w 12"/>
                    <a:gd name="T5" fmla="*/ 630436 h 4"/>
                    <a:gd name="T6" fmla="*/ 1960033 w 12"/>
                    <a:gd name="T7" fmla="*/ 630436 h 4"/>
                    <a:gd name="T8" fmla="*/ 1120246 w 12"/>
                    <a:gd name="T9" fmla="*/ 630436 h 4"/>
                    <a:gd name="T10" fmla="*/ 0 w 12"/>
                    <a:gd name="T11" fmla="*/ 157609 h 4"/>
                    <a:gd name="T12" fmla="*/ 0 w 12"/>
                    <a:gd name="T13" fmla="*/ 157609 h 4"/>
                    <a:gd name="T14" fmla="*/ 3360208 w 12"/>
                    <a:gd name="T15" fmla="*/ 0 h 4"/>
                    <a:gd name="T16" fmla="*/ 3360208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0"/>
                      </a:moveTo>
                      <a:lnTo>
                        <a:pt x="12" y="0"/>
                      </a:lnTo>
                      <a:lnTo>
                        <a:pt x="9" y="4"/>
                      </a:lnTo>
                      <a:lnTo>
                        <a:pt x="7" y="4"/>
                      </a:lnTo>
                      <a:lnTo>
                        <a:pt x="4" y="4"/>
                      </a:lnTo>
                      <a:lnTo>
                        <a:pt x="0" y="1"/>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 name="Freeform 985"/>
                <p:cNvSpPr>
                  <a:spLocks/>
                </p:cNvSpPr>
                <p:nvPr/>
              </p:nvSpPr>
              <p:spPr bwMode="auto">
                <a:xfrm>
                  <a:off x="1063609" y="2147949"/>
                  <a:ext cx="4763" cy="6350"/>
                </a:xfrm>
                <a:custGeom>
                  <a:avLst/>
                  <a:gdLst>
                    <a:gd name="T0" fmla="*/ 2041898 w 10"/>
                    <a:gd name="T1" fmla="*/ 0 h 12"/>
                    <a:gd name="T2" fmla="*/ 2041898 w 10"/>
                    <a:gd name="T3" fmla="*/ 0 h 12"/>
                    <a:gd name="T4" fmla="*/ 2268617 w 10"/>
                    <a:gd name="T5" fmla="*/ 1680104 h 12"/>
                    <a:gd name="T6" fmla="*/ 2268617 w 10"/>
                    <a:gd name="T7" fmla="*/ 2520421 h 12"/>
                    <a:gd name="T8" fmla="*/ 1587984 w 10"/>
                    <a:gd name="T9" fmla="*/ 3360208 h 12"/>
                    <a:gd name="T10" fmla="*/ 0 w 10"/>
                    <a:gd name="T11" fmla="*/ 3360208 h 12"/>
                    <a:gd name="T12" fmla="*/ 0 w 10"/>
                    <a:gd name="T13" fmla="*/ 3360208 h 12"/>
                    <a:gd name="T14" fmla="*/ 2041898 w 10"/>
                    <a:gd name="T15" fmla="*/ 0 h 12"/>
                    <a:gd name="T16" fmla="*/ 2041898 w 1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12">
                      <a:moveTo>
                        <a:pt x="9" y="0"/>
                      </a:moveTo>
                      <a:lnTo>
                        <a:pt x="9" y="0"/>
                      </a:lnTo>
                      <a:lnTo>
                        <a:pt x="10" y="6"/>
                      </a:lnTo>
                      <a:lnTo>
                        <a:pt x="10" y="9"/>
                      </a:lnTo>
                      <a:lnTo>
                        <a:pt x="7" y="12"/>
                      </a:lnTo>
                      <a:lnTo>
                        <a:pt x="0" y="12"/>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1" name="Freeform 986"/>
                <p:cNvSpPr>
                  <a:spLocks/>
                </p:cNvSpPr>
                <p:nvPr/>
              </p:nvSpPr>
              <p:spPr bwMode="auto">
                <a:xfrm>
                  <a:off x="1062022" y="2025712"/>
                  <a:ext cx="4763" cy="1588"/>
                </a:xfrm>
                <a:custGeom>
                  <a:avLst/>
                  <a:gdLst>
                    <a:gd name="T0" fmla="*/ 0 w 9"/>
                    <a:gd name="T1" fmla="*/ 0 h 5"/>
                    <a:gd name="T2" fmla="*/ 0 w 9"/>
                    <a:gd name="T3" fmla="*/ 0 h 5"/>
                    <a:gd name="T4" fmla="*/ 2520685 w 9"/>
                    <a:gd name="T5" fmla="*/ 0 h 5"/>
                    <a:gd name="T6" fmla="*/ 2520685 w 9"/>
                    <a:gd name="T7" fmla="*/ 0 h 5"/>
                    <a:gd name="T8" fmla="*/ 2520685 w 9"/>
                    <a:gd name="T9" fmla="*/ 504349 h 5"/>
                    <a:gd name="T10" fmla="*/ 2520685 w 9"/>
                    <a:gd name="T11" fmla="*/ 504349 h 5"/>
                    <a:gd name="T12" fmla="*/ 0 w 9"/>
                    <a:gd name="T13" fmla="*/ 403352 h 5"/>
                    <a:gd name="T14" fmla="*/ 0 w 9"/>
                    <a:gd name="T15" fmla="*/ 403352 h 5"/>
                    <a:gd name="T16" fmla="*/ 0 w 9"/>
                    <a:gd name="T17" fmla="*/ 0 h 5"/>
                    <a:gd name="T18" fmla="*/ 0 w 9"/>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5">
                      <a:moveTo>
                        <a:pt x="0" y="0"/>
                      </a:moveTo>
                      <a:lnTo>
                        <a:pt x="0" y="0"/>
                      </a:lnTo>
                      <a:lnTo>
                        <a:pt x="9" y="0"/>
                      </a:lnTo>
                      <a:lnTo>
                        <a:pt x="9" y="5"/>
                      </a:lnTo>
                      <a:lnTo>
                        <a:pt x="0"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2" name="Freeform 987"/>
                <p:cNvSpPr>
                  <a:spLocks/>
                </p:cNvSpPr>
                <p:nvPr/>
              </p:nvSpPr>
              <p:spPr bwMode="auto">
                <a:xfrm>
                  <a:off x="1096947" y="2279712"/>
                  <a:ext cx="7938" cy="4763"/>
                </a:xfrm>
                <a:custGeom>
                  <a:avLst/>
                  <a:gdLst>
                    <a:gd name="T0" fmla="*/ 0 w 14"/>
                    <a:gd name="T1" fmla="*/ 1960768 h 9"/>
                    <a:gd name="T2" fmla="*/ 0 w 14"/>
                    <a:gd name="T3" fmla="*/ 1960768 h 9"/>
                    <a:gd name="T4" fmla="*/ 1285956 w 14"/>
                    <a:gd name="T5" fmla="*/ 0 h 9"/>
                    <a:gd name="T6" fmla="*/ 1285956 w 14"/>
                    <a:gd name="T7" fmla="*/ 0 h 9"/>
                    <a:gd name="T8" fmla="*/ 4500846 w 14"/>
                    <a:gd name="T9" fmla="*/ 2520685 h 9"/>
                    <a:gd name="T10" fmla="*/ 4500846 w 14"/>
                    <a:gd name="T11" fmla="*/ 2520685 h 9"/>
                    <a:gd name="T12" fmla="*/ 0 w 14"/>
                    <a:gd name="T13" fmla="*/ 1960768 h 9"/>
                    <a:gd name="T14" fmla="*/ 0 w 14"/>
                    <a:gd name="T15" fmla="*/ 1960768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9">
                      <a:moveTo>
                        <a:pt x="0" y="7"/>
                      </a:moveTo>
                      <a:lnTo>
                        <a:pt x="0" y="7"/>
                      </a:lnTo>
                      <a:lnTo>
                        <a:pt x="4" y="0"/>
                      </a:lnTo>
                      <a:lnTo>
                        <a:pt x="14" y="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3" name="Freeform 988"/>
                <p:cNvSpPr>
                  <a:spLocks/>
                </p:cNvSpPr>
                <p:nvPr/>
              </p:nvSpPr>
              <p:spPr bwMode="auto">
                <a:xfrm>
                  <a:off x="1193784" y="2282887"/>
                  <a:ext cx="6350" cy="3175"/>
                </a:xfrm>
                <a:custGeom>
                  <a:avLst/>
                  <a:gdLst>
                    <a:gd name="T0" fmla="*/ 3360208 w 12"/>
                    <a:gd name="T1" fmla="*/ 1680104 h 6"/>
                    <a:gd name="T2" fmla="*/ 3360208 w 12"/>
                    <a:gd name="T3" fmla="*/ 1680104 h 6"/>
                    <a:gd name="T4" fmla="*/ 0 w 12"/>
                    <a:gd name="T5" fmla="*/ 559858 h 6"/>
                    <a:gd name="T6" fmla="*/ 0 w 12"/>
                    <a:gd name="T7" fmla="*/ 559858 h 6"/>
                    <a:gd name="T8" fmla="*/ 1120246 w 12"/>
                    <a:gd name="T9" fmla="*/ 0 h 6"/>
                    <a:gd name="T10" fmla="*/ 1120246 w 12"/>
                    <a:gd name="T11" fmla="*/ 0 h 6"/>
                    <a:gd name="T12" fmla="*/ 3360208 w 12"/>
                    <a:gd name="T13" fmla="*/ 559858 h 6"/>
                    <a:gd name="T14" fmla="*/ 3360208 w 12"/>
                    <a:gd name="T15" fmla="*/ 559858 h 6"/>
                    <a:gd name="T16" fmla="*/ 3360208 w 12"/>
                    <a:gd name="T17" fmla="*/ 1680104 h 6"/>
                    <a:gd name="T18" fmla="*/ 3360208 w 12"/>
                    <a:gd name="T19" fmla="*/ 1680104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6">
                      <a:moveTo>
                        <a:pt x="12" y="6"/>
                      </a:moveTo>
                      <a:lnTo>
                        <a:pt x="12" y="6"/>
                      </a:lnTo>
                      <a:lnTo>
                        <a:pt x="0" y="2"/>
                      </a:lnTo>
                      <a:lnTo>
                        <a:pt x="4" y="0"/>
                      </a:lnTo>
                      <a:lnTo>
                        <a:pt x="12" y="2"/>
                      </a:lnTo>
                      <a:lnTo>
                        <a:pt x="1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4" name="Freeform 989"/>
                <p:cNvSpPr>
                  <a:spLocks/>
                </p:cNvSpPr>
                <p:nvPr/>
              </p:nvSpPr>
              <p:spPr bwMode="auto">
                <a:xfrm>
                  <a:off x="1168384" y="2241612"/>
                  <a:ext cx="9525" cy="1588"/>
                </a:xfrm>
                <a:custGeom>
                  <a:avLst/>
                  <a:gdLst>
                    <a:gd name="T0" fmla="*/ 0 w 16"/>
                    <a:gd name="T1" fmla="*/ 0 h 2"/>
                    <a:gd name="T2" fmla="*/ 0 w 16"/>
                    <a:gd name="T3" fmla="*/ 0 h 2"/>
                    <a:gd name="T4" fmla="*/ 5670352 w 16"/>
                    <a:gd name="T5" fmla="*/ 0 h 2"/>
                    <a:gd name="T6" fmla="*/ 5670352 w 16"/>
                    <a:gd name="T7" fmla="*/ 0 h 2"/>
                    <a:gd name="T8" fmla="*/ 5670352 w 16"/>
                    <a:gd name="T9" fmla="*/ 1260872 h 2"/>
                    <a:gd name="T10" fmla="*/ 5670352 w 16"/>
                    <a:gd name="T11" fmla="*/ 1260872 h 2"/>
                    <a:gd name="T12" fmla="*/ 4252913 w 16"/>
                    <a:gd name="T13" fmla="*/ 1260872 h 2"/>
                    <a:gd name="T14" fmla="*/ 2835473 w 16"/>
                    <a:gd name="T15" fmla="*/ 1260872 h 2"/>
                    <a:gd name="T16" fmla="*/ 0 w 16"/>
                    <a:gd name="T17" fmla="*/ 0 h 2"/>
                    <a:gd name="T18" fmla="*/ 0 w 16"/>
                    <a:gd name="T19" fmla="*/ 0 h 2"/>
                    <a:gd name="T20" fmla="*/ 0 w 16"/>
                    <a:gd name="T21" fmla="*/ 0 h 2"/>
                    <a:gd name="T22" fmla="*/ 0 w 16"/>
                    <a:gd name="T23" fmla="*/ 0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2">
                      <a:moveTo>
                        <a:pt x="0" y="0"/>
                      </a:moveTo>
                      <a:lnTo>
                        <a:pt x="0" y="0"/>
                      </a:lnTo>
                      <a:lnTo>
                        <a:pt x="16" y="0"/>
                      </a:lnTo>
                      <a:lnTo>
                        <a:pt x="16" y="2"/>
                      </a:lnTo>
                      <a:lnTo>
                        <a:pt x="12" y="2"/>
                      </a:lnTo>
                      <a:lnTo>
                        <a:pt x="8"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5" name="Freeform 990"/>
                <p:cNvSpPr>
                  <a:spLocks/>
                </p:cNvSpPr>
                <p:nvPr/>
              </p:nvSpPr>
              <p:spPr bwMode="auto">
                <a:xfrm>
                  <a:off x="944547" y="2187637"/>
                  <a:ext cx="6350" cy="1588"/>
                </a:xfrm>
                <a:custGeom>
                  <a:avLst/>
                  <a:gdLst>
                    <a:gd name="T0" fmla="*/ 0 w 12"/>
                    <a:gd name="T1" fmla="*/ 0 h 4"/>
                    <a:gd name="T2" fmla="*/ 0 w 12"/>
                    <a:gd name="T3" fmla="*/ 0 h 4"/>
                    <a:gd name="T4" fmla="*/ 3360208 w 12"/>
                    <a:gd name="T5" fmla="*/ 0 h 4"/>
                    <a:gd name="T6" fmla="*/ 3360208 w 12"/>
                    <a:gd name="T7" fmla="*/ 0 h 4"/>
                    <a:gd name="T8" fmla="*/ 3360208 w 12"/>
                    <a:gd name="T9" fmla="*/ 472827 h 4"/>
                    <a:gd name="T10" fmla="*/ 3360208 w 12"/>
                    <a:gd name="T11" fmla="*/ 472827 h 4"/>
                    <a:gd name="T12" fmla="*/ 2800350 w 12"/>
                    <a:gd name="T13" fmla="*/ 630436 h 4"/>
                    <a:gd name="T14" fmla="*/ 1960033 w 12"/>
                    <a:gd name="T15" fmla="*/ 630436 h 4"/>
                    <a:gd name="T16" fmla="*/ 1120246 w 12"/>
                    <a:gd name="T17" fmla="*/ 472827 h 4"/>
                    <a:gd name="T18" fmla="*/ 0 w 12"/>
                    <a:gd name="T19" fmla="*/ 0 h 4"/>
                    <a:gd name="T20" fmla="*/ 0 w 12"/>
                    <a:gd name="T21" fmla="*/ 0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4">
                      <a:moveTo>
                        <a:pt x="0" y="0"/>
                      </a:moveTo>
                      <a:lnTo>
                        <a:pt x="0" y="0"/>
                      </a:lnTo>
                      <a:lnTo>
                        <a:pt x="12" y="0"/>
                      </a:lnTo>
                      <a:lnTo>
                        <a:pt x="12" y="3"/>
                      </a:lnTo>
                      <a:lnTo>
                        <a:pt x="10" y="4"/>
                      </a:lnTo>
                      <a:lnTo>
                        <a:pt x="7" y="4"/>
                      </a:lnTo>
                      <a:lnTo>
                        <a:pt x="4"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 name="Freeform 991"/>
                <p:cNvSpPr>
                  <a:spLocks/>
                </p:cNvSpPr>
                <p:nvPr/>
              </p:nvSpPr>
              <p:spPr bwMode="auto">
                <a:xfrm>
                  <a:off x="1238234" y="2268599"/>
                  <a:ext cx="6350" cy="1588"/>
                </a:xfrm>
                <a:custGeom>
                  <a:avLst/>
                  <a:gdLst>
                    <a:gd name="T0" fmla="*/ 0 w 12"/>
                    <a:gd name="T1" fmla="*/ 0 h 4"/>
                    <a:gd name="T2" fmla="*/ 0 w 12"/>
                    <a:gd name="T3" fmla="*/ 0 h 4"/>
                    <a:gd name="T4" fmla="*/ 3360208 w 12"/>
                    <a:gd name="T5" fmla="*/ 0 h 4"/>
                    <a:gd name="T6" fmla="*/ 3360208 w 12"/>
                    <a:gd name="T7" fmla="*/ 0 h 4"/>
                    <a:gd name="T8" fmla="*/ 2239963 w 12"/>
                    <a:gd name="T9" fmla="*/ 315218 h 4"/>
                    <a:gd name="T10" fmla="*/ 1400175 w 12"/>
                    <a:gd name="T11" fmla="*/ 630436 h 4"/>
                    <a:gd name="T12" fmla="*/ 840317 w 12"/>
                    <a:gd name="T13" fmla="*/ 315218 h 4"/>
                    <a:gd name="T14" fmla="*/ 0 w 12"/>
                    <a:gd name="T15" fmla="*/ 0 h 4"/>
                    <a:gd name="T16" fmla="*/ 0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0" y="0"/>
                      </a:moveTo>
                      <a:lnTo>
                        <a:pt x="0" y="0"/>
                      </a:lnTo>
                      <a:lnTo>
                        <a:pt x="12" y="0"/>
                      </a:lnTo>
                      <a:lnTo>
                        <a:pt x="8" y="2"/>
                      </a:lnTo>
                      <a:lnTo>
                        <a:pt x="5" y="4"/>
                      </a:lnTo>
                      <a:lnTo>
                        <a:pt x="3"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 name="Freeform 992"/>
                <p:cNvSpPr>
                  <a:spLocks/>
                </p:cNvSpPr>
                <p:nvPr/>
              </p:nvSpPr>
              <p:spPr bwMode="auto">
                <a:xfrm>
                  <a:off x="931847" y="2340037"/>
                  <a:ext cx="4763" cy="4763"/>
                </a:xfrm>
                <a:custGeom>
                  <a:avLst/>
                  <a:gdLst>
                    <a:gd name="T0" fmla="*/ 562467 w 11"/>
                    <a:gd name="T1" fmla="*/ 2041898 h 10"/>
                    <a:gd name="T2" fmla="*/ 562467 w 11"/>
                    <a:gd name="T3" fmla="*/ 2041898 h 10"/>
                    <a:gd name="T4" fmla="*/ 0 w 11"/>
                    <a:gd name="T5" fmla="*/ 453914 h 10"/>
                    <a:gd name="T6" fmla="*/ 0 w 11"/>
                    <a:gd name="T7" fmla="*/ 453914 h 10"/>
                    <a:gd name="T8" fmla="*/ 187489 w 11"/>
                    <a:gd name="T9" fmla="*/ 0 h 10"/>
                    <a:gd name="T10" fmla="*/ 187489 w 11"/>
                    <a:gd name="T11" fmla="*/ 0 h 10"/>
                    <a:gd name="T12" fmla="*/ 2062379 w 11"/>
                    <a:gd name="T13" fmla="*/ 1587984 h 10"/>
                    <a:gd name="T14" fmla="*/ 2062379 w 11"/>
                    <a:gd name="T15" fmla="*/ 1587984 h 10"/>
                    <a:gd name="T16" fmla="*/ 1874890 w 11"/>
                    <a:gd name="T17" fmla="*/ 2268617 h 10"/>
                    <a:gd name="T18" fmla="*/ 1874890 w 11"/>
                    <a:gd name="T19" fmla="*/ 2268617 h 10"/>
                    <a:gd name="T20" fmla="*/ 187489 w 11"/>
                    <a:gd name="T21" fmla="*/ 1587984 h 10"/>
                    <a:gd name="T22" fmla="*/ 562467 w 11"/>
                    <a:gd name="T23" fmla="*/ 2041898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 h="10">
                      <a:moveTo>
                        <a:pt x="3" y="9"/>
                      </a:moveTo>
                      <a:lnTo>
                        <a:pt x="3" y="9"/>
                      </a:lnTo>
                      <a:lnTo>
                        <a:pt x="0" y="2"/>
                      </a:lnTo>
                      <a:lnTo>
                        <a:pt x="1" y="0"/>
                      </a:lnTo>
                      <a:lnTo>
                        <a:pt x="11" y="7"/>
                      </a:lnTo>
                      <a:lnTo>
                        <a:pt x="10" y="10"/>
                      </a:lnTo>
                      <a:lnTo>
                        <a:pt x="1" y="7"/>
                      </a:lnTo>
                      <a:lnTo>
                        <a:pt x="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 name="Freeform 993"/>
                <p:cNvSpPr>
                  <a:spLocks/>
                </p:cNvSpPr>
                <p:nvPr/>
              </p:nvSpPr>
              <p:spPr bwMode="auto">
                <a:xfrm>
                  <a:off x="1111234" y="2054287"/>
                  <a:ext cx="6350" cy="4763"/>
                </a:xfrm>
                <a:custGeom>
                  <a:avLst/>
                  <a:gdLst>
                    <a:gd name="T0" fmla="*/ 0 w 14"/>
                    <a:gd name="T1" fmla="*/ 2062379 h 11"/>
                    <a:gd name="T2" fmla="*/ 0 w 14"/>
                    <a:gd name="T3" fmla="*/ 2062379 h 11"/>
                    <a:gd name="T4" fmla="*/ 411389 w 14"/>
                    <a:gd name="T5" fmla="*/ 1312423 h 11"/>
                    <a:gd name="T6" fmla="*/ 617311 w 14"/>
                    <a:gd name="T7" fmla="*/ 562467 h 11"/>
                    <a:gd name="T8" fmla="*/ 1440089 w 14"/>
                    <a:gd name="T9" fmla="*/ 0 h 11"/>
                    <a:gd name="T10" fmla="*/ 2880179 w 14"/>
                    <a:gd name="T11" fmla="*/ 0 h 11"/>
                    <a:gd name="T12" fmla="*/ 2880179 w 14"/>
                    <a:gd name="T13" fmla="*/ 0 h 11"/>
                    <a:gd name="T14" fmla="*/ 2057400 w 14"/>
                    <a:gd name="T15" fmla="*/ 562467 h 11"/>
                    <a:gd name="T16" fmla="*/ 822779 w 14"/>
                    <a:gd name="T17" fmla="*/ 749956 h 11"/>
                    <a:gd name="T18" fmla="*/ 411389 w 14"/>
                    <a:gd name="T19" fmla="*/ 937445 h 11"/>
                    <a:gd name="T20" fmla="*/ 0 w 14"/>
                    <a:gd name="T21" fmla="*/ 1499912 h 11"/>
                    <a:gd name="T22" fmla="*/ 0 w 14"/>
                    <a:gd name="T23" fmla="*/ 2062379 h 11"/>
                    <a:gd name="T24" fmla="*/ 0 w 14"/>
                    <a:gd name="T25" fmla="*/ 2062379 h 11"/>
                    <a:gd name="T26" fmla="*/ 0 w 14"/>
                    <a:gd name="T27" fmla="*/ 2062379 h 11"/>
                    <a:gd name="T28" fmla="*/ 0 w 14"/>
                    <a:gd name="T29" fmla="*/ 2062379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 h="11">
                      <a:moveTo>
                        <a:pt x="0" y="11"/>
                      </a:moveTo>
                      <a:lnTo>
                        <a:pt x="0" y="11"/>
                      </a:lnTo>
                      <a:lnTo>
                        <a:pt x="2" y="7"/>
                      </a:lnTo>
                      <a:lnTo>
                        <a:pt x="3" y="3"/>
                      </a:lnTo>
                      <a:lnTo>
                        <a:pt x="7" y="0"/>
                      </a:lnTo>
                      <a:lnTo>
                        <a:pt x="14" y="0"/>
                      </a:lnTo>
                      <a:lnTo>
                        <a:pt x="10" y="3"/>
                      </a:lnTo>
                      <a:lnTo>
                        <a:pt x="4" y="4"/>
                      </a:lnTo>
                      <a:lnTo>
                        <a:pt x="2" y="5"/>
                      </a:lnTo>
                      <a:lnTo>
                        <a:pt x="0" y="8"/>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 name="Freeform 994"/>
                <p:cNvSpPr>
                  <a:spLocks/>
                </p:cNvSpPr>
                <p:nvPr/>
              </p:nvSpPr>
              <p:spPr bwMode="auto">
                <a:xfrm>
                  <a:off x="1123934" y="2276537"/>
                  <a:ext cx="6350" cy="3175"/>
                </a:xfrm>
                <a:custGeom>
                  <a:avLst/>
                  <a:gdLst>
                    <a:gd name="T0" fmla="*/ 0 w 11"/>
                    <a:gd name="T1" fmla="*/ 559858 h 6"/>
                    <a:gd name="T2" fmla="*/ 0 w 11"/>
                    <a:gd name="T3" fmla="*/ 559858 h 6"/>
                    <a:gd name="T4" fmla="*/ 3665682 w 11"/>
                    <a:gd name="T5" fmla="*/ 0 h 6"/>
                    <a:gd name="T6" fmla="*/ 3665682 w 11"/>
                    <a:gd name="T7" fmla="*/ 0 h 6"/>
                    <a:gd name="T8" fmla="*/ 3332595 w 11"/>
                    <a:gd name="T9" fmla="*/ 840317 h 6"/>
                    <a:gd name="T10" fmla="*/ 2332759 w 11"/>
                    <a:gd name="T11" fmla="*/ 1120246 h 6"/>
                    <a:gd name="T12" fmla="*/ 999836 w 11"/>
                    <a:gd name="T13" fmla="*/ 1680104 h 6"/>
                    <a:gd name="T14" fmla="*/ 0 w 11"/>
                    <a:gd name="T15" fmla="*/ 1120246 h 6"/>
                    <a:gd name="T16" fmla="*/ 0 w 11"/>
                    <a:gd name="T17" fmla="*/ 1120246 h 6"/>
                    <a:gd name="T18" fmla="*/ 0 w 11"/>
                    <a:gd name="T19" fmla="*/ 559858 h 6"/>
                    <a:gd name="T20" fmla="*/ 0 w 11"/>
                    <a:gd name="T21" fmla="*/ 559858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6">
                      <a:moveTo>
                        <a:pt x="0" y="2"/>
                      </a:moveTo>
                      <a:lnTo>
                        <a:pt x="0" y="2"/>
                      </a:lnTo>
                      <a:lnTo>
                        <a:pt x="11" y="0"/>
                      </a:lnTo>
                      <a:lnTo>
                        <a:pt x="10" y="3"/>
                      </a:lnTo>
                      <a:lnTo>
                        <a:pt x="7" y="4"/>
                      </a:lnTo>
                      <a:lnTo>
                        <a:pt x="3" y="6"/>
                      </a:lnTo>
                      <a:lnTo>
                        <a:pt x="0" y="4"/>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 name="Freeform 995"/>
                <p:cNvSpPr>
                  <a:spLocks/>
                </p:cNvSpPr>
                <p:nvPr/>
              </p:nvSpPr>
              <p:spPr bwMode="auto">
                <a:xfrm>
                  <a:off x="1081072" y="2481324"/>
                  <a:ext cx="4763" cy="7938"/>
                </a:xfrm>
                <a:custGeom>
                  <a:avLst/>
                  <a:gdLst>
                    <a:gd name="T0" fmla="*/ 0 w 8"/>
                    <a:gd name="T1" fmla="*/ 3706579 h 17"/>
                    <a:gd name="T2" fmla="*/ 0 w 8"/>
                    <a:gd name="T3" fmla="*/ 3706579 h 17"/>
                    <a:gd name="T4" fmla="*/ 1418183 w 8"/>
                    <a:gd name="T5" fmla="*/ 0 h 17"/>
                    <a:gd name="T6" fmla="*/ 1418183 w 8"/>
                    <a:gd name="T7" fmla="*/ 0 h 17"/>
                    <a:gd name="T8" fmla="*/ 2481523 w 8"/>
                    <a:gd name="T9" fmla="*/ 872246 h 17"/>
                    <a:gd name="T10" fmla="*/ 2835771 w 8"/>
                    <a:gd name="T11" fmla="*/ 1526431 h 17"/>
                    <a:gd name="T12" fmla="*/ 2835771 w 8"/>
                    <a:gd name="T13" fmla="*/ 2180148 h 17"/>
                    <a:gd name="T14" fmla="*/ 1772431 w 8"/>
                    <a:gd name="T15" fmla="*/ 2398210 h 17"/>
                    <a:gd name="T16" fmla="*/ 1772431 w 8"/>
                    <a:gd name="T17" fmla="*/ 2398210 h 17"/>
                    <a:gd name="T18" fmla="*/ 0 w 8"/>
                    <a:gd name="T19" fmla="*/ 3706579 h 17"/>
                    <a:gd name="T20" fmla="*/ 0 w 8"/>
                    <a:gd name="T21" fmla="*/ 3706579 h 17"/>
                    <a:gd name="T22" fmla="*/ 0 w 8"/>
                    <a:gd name="T23" fmla="*/ 3706579 h 17"/>
                    <a:gd name="T24" fmla="*/ 0 w 8"/>
                    <a:gd name="T25" fmla="*/ 3706579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17">
                      <a:moveTo>
                        <a:pt x="0" y="17"/>
                      </a:moveTo>
                      <a:lnTo>
                        <a:pt x="0" y="17"/>
                      </a:lnTo>
                      <a:lnTo>
                        <a:pt x="4" y="0"/>
                      </a:lnTo>
                      <a:lnTo>
                        <a:pt x="7" y="4"/>
                      </a:lnTo>
                      <a:lnTo>
                        <a:pt x="8" y="7"/>
                      </a:lnTo>
                      <a:lnTo>
                        <a:pt x="8" y="10"/>
                      </a:lnTo>
                      <a:lnTo>
                        <a:pt x="5" y="11"/>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1" name="Freeform 996"/>
                <p:cNvSpPr>
                  <a:spLocks/>
                </p:cNvSpPr>
                <p:nvPr/>
              </p:nvSpPr>
              <p:spPr bwMode="auto">
                <a:xfrm>
                  <a:off x="1095359" y="2090799"/>
                  <a:ext cx="3175" cy="4763"/>
                </a:xfrm>
                <a:custGeom>
                  <a:avLst/>
                  <a:gdLst>
                    <a:gd name="T0" fmla="*/ 0 w 6"/>
                    <a:gd name="T1" fmla="*/ 2268617 h 10"/>
                    <a:gd name="T2" fmla="*/ 0 w 6"/>
                    <a:gd name="T3" fmla="*/ 2268617 h 10"/>
                    <a:gd name="T4" fmla="*/ 0 w 6"/>
                    <a:gd name="T5" fmla="*/ 0 h 10"/>
                    <a:gd name="T6" fmla="*/ 0 w 6"/>
                    <a:gd name="T7" fmla="*/ 0 h 10"/>
                    <a:gd name="T8" fmla="*/ 1120246 w 6"/>
                    <a:gd name="T9" fmla="*/ 680633 h 10"/>
                    <a:gd name="T10" fmla="*/ 1680104 w 6"/>
                    <a:gd name="T11" fmla="*/ 1361265 h 10"/>
                    <a:gd name="T12" fmla="*/ 1120246 w 6"/>
                    <a:gd name="T13" fmla="*/ 1587984 h 10"/>
                    <a:gd name="T14" fmla="*/ 0 w 6"/>
                    <a:gd name="T15" fmla="*/ 2268617 h 10"/>
                    <a:gd name="T16" fmla="*/ 0 w 6"/>
                    <a:gd name="T17" fmla="*/ 226861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10">
                      <a:moveTo>
                        <a:pt x="0" y="10"/>
                      </a:moveTo>
                      <a:lnTo>
                        <a:pt x="0" y="10"/>
                      </a:lnTo>
                      <a:lnTo>
                        <a:pt x="0" y="0"/>
                      </a:lnTo>
                      <a:lnTo>
                        <a:pt x="4" y="3"/>
                      </a:lnTo>
                      <a:lnTo>
                        <a:pt x="6" y="6"/>
                      </a:lnTo>
                      <a:lnTo>
                        <a:pt x="4" y="7"/>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2" name="Freeform 997"/>
                <p:cNvSpPr>
                  <a:spLocks/>
                </p:cNvSpPr>
                <p:nvPr/>
              </p:nvSpPr>
              <p:spPr bwMode="auto">
                <a:xfrm>
                  <a:off x="1123934" y="2535299"/>
                  <a:ext cx="7938" cy="4763"/>
                </a:xfrm>
                <a:custGeom>
                  <a:avLst/>
                  <a:gdLst>
                    <a:gd name="T0" fmla="*/ 0 w 14"/>
                    <a:gd name="T1" fmla="*/ 0 h 8"/>
                    <a:gd name="T2" fmla="*/ 0 w 14"/>
                    <a:gd name="T3" fmla="*/ 0 h 8"/>
                    <a:gd name="T4" fmla="*/ 4500846 w 14"/>
                    <a:gd name="T5" fmla="*/ 2481523 h 8"/>
                    <a:gd name="T6" fmla="*/ 4500846 w 14"/>
                    <a:gd name="T7" fmla="*/ 2481523 h 8"/>
                    <a:gd name="T8" fmla="*/ 2893401 w 14"/>
                    <a:gd name="T9" fmla="*/ 2835771 h 8"/>
                    <a:gd name="T10" fmla="*/ 1928934 w 14"/>
                    <a:gd name="T11" fmla="*/ 2481523 h 8"/>
                    <a:gd name="T12" fmla="*/ 964467 w 14"/>
                    <a:gd name="T13" fmla="*/ 1418183 h 8"/>
                    <a:gd name="T14" fmla="*/ 0 w 14"/>
                    <a:gd name="T15" fmla="*/ 0 h 8"/>
                    <a:gd name="T16" fmla="*/ 0 w 14"/>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8">
                      <a:moveTo>
                        <a:pt x="0" y="0"/>
                      </a:moveTo>
                      <a:lnTo>
                        <a:pt x="0" y="0"/>
                      </a:lnTo>
                      <a:lnTo>
                        <a:pt x="14" y="7"/>
                      </a:lnTo>
                      <a:lnTo>
                        <a:pt x="9" y="8"/>
                      </a:lnTo>
                      <a:lnTo>
                        <a:pt x="6" y="7"/>
                      </a:lnTo>
                      <a:lnTo>
                        <a:pt x="3"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3" name="Freeform 998"/>
                <p:cNvSpPr>
                  <a:spLocks/>
                </p:cNvSpPr>
                <p:nvPr/>
              </p:nvSpPr>
              <p:spPr bwMode="auto">
                <a:xfrm>
                  <a:off x="1133459" y="2541649"/>
                  <a:ext cx="4763" cy="3175"/>
                </a:xfrm>
                <a:custGeom>
                  <a:avLst/>
                  <a:gdLst>
                    <a:gd name="T0" fmla="*/ 0 w 9"/>
                    <a:gd name="T1" fmla="*/ 0 h 5"/>
                    <a:gd name="T2" fmla="*/ 0 w 9"/>
                    <a:gd name="T3" fmla="*/ 0 h 5"/>
                    <a:gd name="T4" fmla="*/ 1120363 w 9"/>
                    <a:gd name="T5" fmla="*/ 0 h 5"/>
                    <a:gd name="T6" fmla="*/ 1120363 w 9"/>
                    <a:gd name="T7" fmla="*/ 0 h 5"/>
                    <a:gd name="T8" fmla="*/ 1960768 w 9"/>
                    <a:gd name="T9" fmla="*/ 806450 h 5"/>
                    <a:gd name="T10" fmla="*/ 2520685 w 9"/>
                    <a:gd name="T11" fmla="*/ 2016125 h 5"/>
                    <a:gd name="T12" fmla="*/ 2520685 w 9"/>
                    <a:gd name="T13" fmla="*/ 2016125 h 5"/>
                    <a:gd name="T14" fmla="*/ 0 w 9"/>
                    <a:gd name="T15" fmla="*/ 1209675 h 5"/>
                    <a:gd name="T16" fmla="*/ 0 w 9"/>
                    <a:gd name="T17" fmla="*/ 1209675 h 5"/>
                    <a:gd name="T18" fmla="*/ 0 w 9"/>
                    <a:gd name="T19" fmla="*/ 0 h 5"/>
                    <a:gd name="T20" fmla="*/ 0 w 9"/>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5">
                      <a:moveTo>
                        <a:pt x="0" y="0"/>
                      </a:moveTo>
                      <a:lnTo>
                        <a:pt x="0" y="0"/>
                      </a:lnTo>
                      <a:lnTo>
                        <a:pt x="4" y="0"/>
                      </a:lnTo>
                      <a:lnTo>
                        <a:pt x="7" y="2"/>
                      </a:lnTo>
                      <a:lnTo>
                        <a:pt x="9" y="5"/>
                      </a:lnTo>
                      <a:lnTo>
                        <a:pt x="0"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4" name="Freeform 999"/>
                <p:cNvSpPr>
                  <a:spLocks/>
                </p:cNvSpPr>
                <p:nvPr/>
              </p:nvSpPr>
              <p:spPr bwMode="auto">
                <a:xfrm>
                  <a:off x="1158859" y="2489262"/>
                  <a:ext cx="6350" cy="3175"/>
                </a:xfrm>
                <a:custGeom>
                  <a:avLst/>
                  <a:gdLst>
                    <a:gd name="T0" fmla="*/ 0 w 14"/>
                    <a:gd name="T1" fmla="*/ 1680104 h 6"/>
                    <a:gd name="T2" fmla="*/ 0 w 14"/>
                    <a:gd name="T3" fmla="*/ 1680104 h 6"/>
                    <a:gd name="T4" fmla="*/ 617311 w 14"/>
                    <a:gd name="T5" fmla="*/ 840317 h 6"/>
                    <a:gd name="T6" fmla="*/ 1440089 w 14"/>
                    <a:gd name="T7" fmla="*/ 0 h 6"/>
                    <a:gd name="T8" fmla="*/ 2057400 w 14"/>
                    <a:gd name="T9" fmla="*/ 0 h 6"/>
                    <a:gd name="T10" fmla="*/ 2880179 w 14"/>
                    <a:gd name="T11" fmla="*/ 1120246 h 6"/>
                    <a:gd name="T12" fmla="*/ 2880179 w 14"/>
                    <a:gd name="T13" fmla="*/ 1120246 h 6"/>
                    <a:gd name="T14" fmla="*/ 0 w 14"/>
                    <a:gd name="T15" fmla="*/ 1680104 h 6"/>
                    <a:gd name="T16" fmla="*/ 0 w 14"/>
                    <a:gd name="T17" fmla="*/ 1680104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6">
                      <a:moveTo>
                        <a:pt x="0" y="6"/>
                      </a:moveTo>
                      <a:lnTo>
                        <a:pt x="0" y="6"/>
                      </a:lnTo>
                      <a:lnTo>
                        <a:pt x="3" y="3"/>
                      </a:lnTo>
                      <a:lnTo>
                        <a:pt x="7" y="0"/>
                      </a:lnTo>
                      <a:lnTo>
                        <a:pt x="10" y="0"/>
                      </a:lnTo>
                      <a:lnTo>
                        <a:pt x="14" y="4"/>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5" name="Freeform 1000"/>
                <p:cNvSpPr>
                  <a:spLocks/>
                </p:cNvSpPr>
                <p:nvPr/>
              </p:nvSpPr>
              <p:spPr bwMode="auto">
                <a:xfrm>
                  <a:off x="1052497" y="2051112"/>
                  <a:ext cx="4763" cy="4763"/>
                </a:xfrm>
                <a:custGeom>
                  <a:avLst/>
                  <a:gdLst>
                    <a:gd name="T0" fmla="*/ 0 w 8"/>
                    <a:gd name="T1" fmla="*/ 3240881 h 7"/>
                    <a:gd name="T2" fmla="*/ 0 w 8"/>
                    <a:gd name="T3" fmla="*/ 3240881 h 7"/>
                    <a:gd name="T4" fmla="*/ 0 w 8"/>
                    <a:gd name="T5" fmla="*/ 926063 h 7"/>
                    <a:gd name="T6" fmla="*/ 354248 w 8"/>
                    <a:gd name="T7" fmla="*/ 0 h 7"/>
                    <a:gd name="T8" fmla="*/ 1418183 w 8"/>
                    <a:gd name="T9" fmla="*/ 0 h 7"/>
                    <a:gd name="T10" fmla="*/ 2835771 w 8"/>
                    <a:gd name="T11" fmla="*/ 0 h 7"/>
                    <a:gd name="T12" fmla="*/ 2835771 w 8"/>
                    <a:gd name="T13" fmla="*/ 0 h 7"/>
                    <a:gd name="T14" fmla="*/ 0 w 8"/>
                    <a:gd name="T15" fmla="*/ 3240881 h 7"/>
                    <a:gd name="T16" fmla="*/ 0 w 8"/>
                    <a:gd name="T17" fmla="*/ 324088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7">
                      <a:moveTo>
                        <a:pt x="0" y="7"/>
                      </a:moveTo>
                      <a:lnTo>
                        <a:pt x="0" y="7"/>
                      </a:lnTo>
                      <a:lnTo>
                        <a:pt x="0" y="2"/>
                      </a:lnTo>
                      <a:lnTo>
                        <a:pt x="1" y="0"/>
                      </a:lnTo>
                      <a:lnTo>
                        <a:pt x="4" y="0"/>
                      </a:lnTo>
                      <a:lnTo>
                        <a:pt x="8"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 name="Freeform 1001"/>
                <p:cNvSpPr>
                  <a:spLocks/>
                </p:cNvSpPr>
                <p:nvPr/>
              </p:nvSpPr>
              <p:spPr bwMode="auto">
                <a:xfrm>
                  <a:off x="1035034" y="2100324"/>
                  <a:ext cx="4763" cy="1588"/>
                </a:xfrm>
                <a:custGeom>
                  <a:avLst/>
                  <a:gdLst>
                    <a:gd name="T0" fmla="*/ 0 w 9"/>
                    <a:gd name="T1" fmla="*/ 0 h 3"/>
                    <a:gd name="T2" fmla="*/ 0 w 9"/>
                    <a:gd name="T3" fmla="*/ 0 h 3"/>
                    <a:gd name="T4" fmla="*/ 2520685 w 9"/>
                    <a:gd name="T5" fmla="*/ 0 h 3"/>
                    <a:gd name="T6" fmla="*/ 2520685 w 9"/>
                    <a:gd name="T7" fmla="*/ 0 h 3"/>
                    <a:gd name="T8" fmla="*/ 1960768 w 9"/>
                    <a:gd name="T9" fmla="*/ 840581 h 3"/>
                    <a:gd name="T10" fmla="*/ 1400322 w 9"/>
                    <a:gd name="T11" fmla="*/ 840581 h 3"/>
                    <a:gd name="T12" fmla="*/ 0 w 9"/>
                    <a:gd name="T13" fmla="*/ 0 h 3"/>
                    <a:gd name="T14" fmla="*/ 0 w 9"/>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3">
                      <a:moveTo>
                        <a:pt x="0" y="0"/>
                      </a:moveTo>
                      <a:lnTo>
                        <a:pt x="0" y="0"/>
                      </a:lnTo>
                      <a:lnTo>
                        <a:pt x="9" y="0"/>
                      </a:lnTo>
                      <a:lnTo>
                        <a:pt x="7" y="3"/>
                      </a:lnTo>
                      <a:lnTo>
                        <a:pt x="5"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7" name="Freeform 1002"/>
                <p:cNvSpPr>
                  <a:spLocks/>
                </p:cNvSpPr>
                <p:nvPr/>
              </p:nvSpPr>
              <p:spPr bwMode="auto">
                <a:xfrm>
                  <a:off x="925497" y="2581337"/>
                  <a:ext cx="3175" cy="3175"/>
                </a:xfrm>
                <a:custGeom>
                  <a:avLst/>
                  <a:gdLst>
                    <a:gd name="T0" fmla="*/ 822779 w 7"/>
                    <a:gd name="T1" fmla="*/ 1440089 h 7"/>
                    <a:gd name="T2" fmla="*/ 822779 w 7"/>
                    <a:gd name="T3" fmla="*/ 1440089 h 7"/>
                    <a:gd name="T4" fmla="*/ 0 w 7"/>
                    <a:gd name="T5" fmla="*/ 0 h 7"/>
                    <a:gd name="T6" fmla="*/ 0 w 7"/>
                    <a:gd name="T7" fmla="*/ 0 h 7"/>
                    <a:gd name="T8" fmla="*/ 1028700 w 7"/>
                    <a:gd name="T9" fmla="*/ 205921 h 7"/>
                    <a:gd name="T10" fmla="*/ 1440089 w 7"/>
                    <a:gd name="T11" fmla="*/ 617311 h 7"/>
                    <a:gd name="T12" fmla="*/ 1440089 w 7"/>
                    <a:gd name="T13" fmla="*/ 822779 h 7"/>
                    <a:gd name="T14" fmla="*/ 822779 w 7"/>
                    <a:gd name="T15" fmla="*/ 1440089 h 7"/>
                    <a:gd name="T16" fmla="*/ 822779 w 7"/>
                    <a:gd name="T17" fmla="*/ 14400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4" y="7"/>
                      </a:moveTo>
                      <a:lnTo>
                        <a:pt x="4" y="7"/>
                      </a:lnTo>
                      <a:lnTo>
                        <a:pt x="0" y="0"/>
                      </a:lnTo>
                      <a:lnTo>
                        <a:pt x="5" y="1"/>
                      </a:lnTo>
                      <a:lnTo>
                        <a:pt x="7" y="3"/>
                      </a:lnTo>
                      <a:lnTo>
                        <a:pt x="7" y="4"/>
                      </a:lnTo>
                      <a:lnTo>
                        <a:pt x="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8" name="Freeform 1003"/>
                <p:cNvSpPr>
                  <a:spLocks/>
                </p:cNvSpPr>
                <p:nvPr/>
              </p:nvSpPr>
              <p:spPr bwMode="auto">
                <a:xfrm>
                  <a:off x="1084247" y="2041587"/>
                  <a:ext cx="4763" cy="4763"/>
                </a:xfrm>
                <a:custGeom>
                  <a:avLst/>
                  <a:gdLst>
                    <a:gd name="T0" fmla="*/ 2268617 w 10"/>
                    <a:gd name="T1" fmla="*/ 680633 h 10"/>
                    <a:gd name="T2" fmla="*/ 2268617 w 10"/>
                    <a:gd name="T3" fmla="*/ 680633 h 10"/>
                    <a:gd name="T4" fmla="*/ 0 w 10"/>
                    <a:gd name="T5" fmla="*/ 2268617 h 10"/>
                    <a:gd name="T6" fmla="*/ 0 w 10"/>
                    <a:gd name="T7" fmla="*/ 2268617 h 10"/>
                    <a:gd name="T8" fmla="*/ 680633 w 10"/>
                    <a:gd name="T9" fmla="*/ 680633 h 10"/>
                    <a:gd name="T10" fmla="*/ 680633 w 10"/>
                    <a:gd name="T11" fmla="*/ 680633 h 10"/>
                    <a:gd name="T12" fmla="*/ 1587984 w 10"/>
                    <a:gd name="T13" fmla="*/ 0 h 10"/>
                    <a:gd name="T14" fmla="*/ 1587984 w 10"/>
                    <a:gd name="T15" fmla="*/ 0 h 10"/>
                    <a:gd name="T16" fmla="*/ 2268617 w 10"/>
                    <a:gd name="T17" fmla="*/ 680633 h 10"/>
                    <a:gd name="T18" fmla="*/ 2268617 w 10"/>
                    <a:gd name="T19" fmla="*/ 68063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
                      <a:moveTo>
                        <a:pt x="10" y="3"/>
                      </a:moveTo>
                      <a:lnTo>
                        <a:pt x="10" y="3"/>
                      </a:lnTo>
                      <a:lnTo>
                        <a:pt x="0" y="10"/>
                      </a:lnTo>
                      <a:lnTo>
                        <a:pt x="3" y="3"/>
                      </a:lnTo>
                      <a:lnTo>
                        <a:pt x="7" y="0"/>
                      </a:lnTo>
                      <a:lnTo>
                        <a:pt x="1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9" name="Freeform 1004"/>
                <p:cNvSpPr>
                  <a:spLocks/>
                </p:cNvSpPr>
                <p:nvPr/>
              </p:nvSpPr>
              <p:spPr bwMode="auto">
                <a:xfrm>
                  <a:off x="1241409" y="2287649"/>
                  <a:ext cx="4763" cy="1588"/>
                </a:xfrm>
                <a:custGeom>
                  <a:avLst/>
                  <a:gdLst>
                    <a:gd name="T0" fmla="*/ 0 w 7"/>
                    <a:gd name="T1" fmla="*/ 0 h 3"/>
                    <a:gd name="T2" fmla="*/ 0 w 7"/>
                    <a:gd name="T3" fmla="*/ 0 h 3"/>
                    <a:gd name="T4" fmla="*/ 3240881 w 7"/>
                    <a:gd name="T5" fmla="*/ 0 h 3"/>
                    <a:gd name="T6" fmla="*/ 3240881 w 7"/>
                    <a:gd name="T7" fmla="*/ 0 h 3"/>
                    <a:gd name="T8" fmla="*/ 2778190 w 7"/>
                    <a:gd name="T9" fmla="*/ 840581 h 3"/>
                    <a:gd name="T10" fmla="*/ 2778190 w 7"/>
                    <a:gd name="T11" fmla="*/ 840581 h 3"/>
                    <a:gd name="T12" fmla="*/ 0 w 7"/>
                    <a:gd name="T13" fmla="*/ 280017 h 3"/>
                    <a:gd name="T14" fmla="*/ 0 w 7"/>
                    <a:gd name="T15" fmla="*/ 280017 h 3"/>
                    <a:gd name="T16" fmla="*/ 0 w 7"/>
                    <a:gd name="T17" fmla="*/ 0 h 3"/>
                    <a:gd name="T18" fmla="*/ 0 w 7"/>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3">
                      <a:moveTo>
                        <a:pt x="0" y="0"/>
                      </a:moveTo>
                      <a:lnTo>
                        <a:pt x="0" y="0"/>
                      </a:lnTo>
                      <a:lnTo>
                        <a:pt x="7" y="0"/>
                      </a:lnTo>
                      <a:lnTo>
                        <a:pt x="6" y="3"/>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0" name="Freeform 1005"/>
                <p:cNvSpPr>
                  <a:spLocks/>
                </p:cNvSpPr>
                <p:nvPr/>
              </p:nvSpPr>
              <p:spPr bwMode="auto">
                <a:xfrm>
                  <a:off x="963597" y="2284474"/>
                  <a:ext cx="4763" cy="3175"/>
                </a:xfrm>
                <a:custGeom>
                  <a:avLst/>
                  <a:gdLst>
                    <a:gd name="T0" fmla="*/ 2835771 w 8"/>
                    <a:gd name="T1" fmla="*/ 1400175 h 6"/>
                    <a:gd name="T2" fmla="*/ 2835771 w 8"/>
                    <a:gd name="T3" fmla="*/ 1400175 h 6"/>
                    <a:gd name="T4" fmla="*/ 354248 w 8"/>
                    <a:gd name="T5" fmla="*/ 1680104 h 6"/>
                    <a:gd name="T6" fmla="*/ 354248 w 8"/>
                    <a:gd name="T7" fmla="*/ 1680104 h 6"/>
                    <a:gd name="T8" fmla="*/ 0 w 8"/>
                    <a:gd name="T9" fmla="*/ 1400175 h 6"/>
                    <a:gd name="T10" fmla="*/ 0 w 8"/>
                    <a:gd name="T11" fmla="*/ 1400175 h 6"/>
                    <a:gd name="T12" fmla="*/ 2481523 w 8"/>
                    <a:gd name="T13" fmla="*/ 0 h 6"/>
                    <a:gd name="T14" fmla="*/ 2481523 w 8"/>
                    <a:gd name="T15" fmla="*/ 0 h 6"/>
                    <a:gd name="T16" fmla="*/ 2835771 w 8"/>
                    <a:gd name="T17" fmla="*/ 1400175 h 6"/>
                    <a:gd name="T18" fmla="*/ 2835771 w 8"/>
                    <a:gd name="T19" fmla="*/ 1400175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6">
                      <a:moveTo>
                        <a:pt x="8" y="5"/>
                      </a:moveTo>
                      <a:lnTo>
                        <a:pt x="8" y="5"/>
                      </a:lnTo>
                      <a:lnTo>
                        <a:pt x="1" y="6"/>
                      </a:lnTo>
                      <a:lnTo>
                        <a:pt x="0" y="5"/>
                      </a:lnTo>
                      <a:lnTo>
                        <a:pt x="7" y="0"/>
                      </a:lnTo>
                      <a:lnTo>
                        <a:pt x="8"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1" name="Freeform 1006"/>
                <p:cNvSpPr>
                  <a:spLocks/>
                </p:cNvSpPr>
                <p:nvPr/>
              </p:nvSpPr>
              <p:spPr bwMode="auto">
                <a:xfrm>
                  <a:off x="755634" y="2565462"/>
                  <a:ext cx="4763" cy="7938"/>
                </a:xfrm>
                <a:custGeom>
                  <a:avLst/>
                  <a:gdLst>
                    <a:gd name="T0" fmla="*/ 3240881 w 7"/>
                    <a:gd name="T1" fmla="*/ 0 h 15"/>
                    <a:gd name="T2" fmla="*/ 3240881 w 7"/>
                    <a:gd name="T3" fmla="*/ 0 h 15"/>
                    <a:gd name="T4" fmla="*/ 926063 w 7"/>
                    <a:gd name="T5" fmla="*/ 4200790 h 15"/>
                    <a:gd name="T6" fmla="*/ 926063 w 7"/>
                    <a:gd name="T7" fmla="*/ 4200790 h 15"/>
                    <a:gd name="T8" fmla="*/ 0 w 7"/>
                    <a:gd name="T9" fmla="*/ 3080473 h 15"/>
                    <a:gd name="T10" fmla="*/ 0 w 7"/>
                    <a:gd name="T11" fmla="*/ 1960157 h 15"/>
                    <a:gd name="T12" fmla="*/ 926063 w 7"/>
                    <a:gd name="T13" fmla="*/ 1120316 h 15"/>
                    <a:gd name="T14" fmla="*/ 3240881 w 7"/>
                    <a:gd name="T15" fmla="*/ 0 h 15"/>
                    <a:gd name="T16" fmla="*/ 3240881 w 7"/>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15">
                      <a:moveTo>
                        <a:pt x="7" y="0"/>
                      </a:moveTo>
                      <a:lnTo>
                        <a:pt x="7" y="0"/>
                      </a:lnTo>
                      <a:lnTo>
                        <a:pt x="2" y="15"/>
                      </a:lnTo>
                      <a:lnTo>
                        <a:pt x="0" y="11"/>
                      </a:lnTo>
                      <a:lnTo>
                        <a:pt x="0" y="7"/>
                      </a:lnTo>
                      <a:lnTo>
                        <a:pt x="2" y="4"/>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2" name="Freeform 1007"/>
                <p:cNvSpPr>
                  <a:spLocks/>
                </p:cNvSpPr>
                <p:nvPr/>
              </p:nvSpPr>
              <p:spPr bwMode="auto">
                <a:xfrm>
                  <a:off x="1050909" y="2097149"/>
                  <a:ext cx="3175" cy="1588"/>
                </a:xfrm>
                <a:custGeom>
                  <a:avLst/>
                  <a:gdLst>
                    <a:gd name="T0" fmla="*/ 0 w 7"/>
                    <a:gd name="T1" fmla="*/ 315218 h 4"/>
                    <a:gd name="T2" fmla="*/ 0 w 7"/>
                    <a:gd name="T3" fmla="*/ 315218 h 4"/>
                    <a:gd name="T4" fmla="*/ 822779 w 7"/>
                    <a:gd name="T5" fmla="*/ 0 h 4"/>
                    <a:gd name="T6" fmla="*/ 822779 w 7"/>
                    <a:gd name="T7" fmla="*/ 0 h 4"/>
                    <a:gd name="T8" fmla="*/ 1440089 w 7"/>
                    <a:gd name="T9" fmla="*/ 315218 h 4"/>
                    <a:gd name="T10" fmla="*/ 1440089 w 7"/>
                    <a:gd name="T11" fmla="*/ 315218 h 4"/>
                    <a:gd name="T12" fmla="*/ 822779 w 7"/>
                    <a:gd name="T13" fmla="*/ 630436 h 4"/>
                    <a:gd name="T14" fmla="*/ 822779 w 7"/>
                    <a:gd name="T15" fmla="*/ 630436 h 4"/>
                    <a:gd name="T16" fmla="*/ 0 w 7"/>
                    <a:gd name="T17" fmla="*/ 315218 h 4"/>
                    <a:gd name="T18" fmla="*/ 0 w 7"/>
                    <a:gd name="T19" fmla="*/ 315218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4">
                      <a:moveTo>
                        <a:pt x="0" y="2"/>
                      </a:moveTo>
                      <a:lnTo>
                        <a:pt x="0" y="2"/>
                      </a:lnTo>
                      <a:lnTo>
                        <a:pt x="4" y="0"/>
                      </a:lnTo>
                      <a:lnTo>
                        <a:pt x="7" y="2"/>
                      </a:lnTo>
                      <a:lnTo>
                        <a:pt x="4" y="4"/>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3" name="Freeform 1008"/>
                <p:cNvSpPr>
                  <a:spLocks/>
                </p:cNvSpPr>
                <p:nvPr/>
              </p:nvSpPr>
              <p:spPr bwMode="auto">
                <a:xfrm>
                  <a:off x="1095359" y="2500374"/>
                  <a:ext cx="3175" cy="3175"/>
                </a:xfrm>
                <a:custGeom>
                  <a:avLst/>
                  <a:gdLst>
                    <a:gd name="T0" fmla="*/ 0 w 7"/>
                    <a:gd name="T1" fmla="*/ 1400175 h 6"/>
                    <a:gd name="T2" fmla="*/ 0 w 7"/>
                    <a:gd name="T3" fmla="*/ 1400175 h 6"/>
                    <a:gd name="T4" fmla="*/ 1234168 w 7"/>
                    <a:gd name="T5" fmla="*/ 0 h 6"/>
                    <a:gd name="T6" fmla="*/ 1234168 w 7"/>
                    <a:gd name="T7" fmla="*/ 0 h 6"/>
                    <a:gd name="T8" fmla="*/ 1440089 w 7"/>
                    <a:gd name="T9" fmla="*/ 559858 h 6"/>
                    <a:gd name="T10" fmla="*/ 1440089 w 7"/>
                    <a:gd name="T11" fmla="*/ 559858 h 6"/>
                    <a:gd name="T12" fmla="*/ 411389 w 7"/>
                    <a:gd name="T13" fmla="*/ 1680104 h 6"/>
                    <a:gd name="T14" fmla="*/ 411389 w 7"/>
                    <a:gd name="T15" fmla="*/ 1680104 h 6"/>
                    <a:gd name="T16" fmla="*/ 0 w 7"/>
                    <a:gd name="T17" fmla="*/ 1400175 h 6"/>
                    <a:gd name="T18" fmla="*/ 0 w 7"/>
                    <a:gd name="T19" fmla="*/ 1400175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6">
                      <a:moveTo>
                        <a:pt x="0" y="5"/>
                      </a:moveTo>
                      <a:lnTo>
                        <a:pt x="0" y="5"/>
                      </a:lnTo>
                      <a:lnTo>
                        <a:pt x="6" y="0"/>
                      </a:lnTo>
                      <a:lnTo>
                        <a:pt x="7" y="2"/>
                      </a:lnTo>
                      <a:lnTo>
                        <a:pt x="2" y="6"/>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5" name="文本框 184"/>
              <p:cNvSpPr txBox="1"/>
              <p:nvPr/>
            </p:nvSpPr>
            <p:spPr>
              <a:xfrm rot="20950644">
                <a:off x="8707968" y="3337777"/>
                <a:ext cx="2783417" cy="656584"/>
              </a:xfrm>
              <a:prstGeom prst="rect">
                <a:avLst/>
              </a:prstGeom>
              <a:noFill/>
            </p:spPr>
            <p:txBody>
              <a:bodyPr lIns="121917" tIns="60958" rIns="121917" bIns="60958">
                <a:spAutoFit/>
              </a:bodyPr>
              <a:lstStyle/>
              <a:p>
                <a:pPr>
                  <a:defRPr/>
                </a:pPr>
                <a:r>
                  <a:rPr lang="zh-CN" altLang="en-US" sz="2400" b="1" dirty="0">
                    <a:solidFill>
                      <a:schemeClr val="tx1">
                        <a:lumMod val="85000"/>
                        <a:lumOff val="15000"/>
                      </a:schemeClr>
                    </a:solidFill>
                    <a:latin typeface="迷你简卡通" panose="03000509000000000000" pitchFamily="65" charset="-122"/>
                    <a:ea typeface="迷你简卡通" panose="03000509000000000000" pitchFamily="65" charset="-122"/>
                  </a:rPr>
                  <a:t>在此添加标题</a:t>
                </a:r>
              </a:p>
            </p:txBody>
          </p:sp>
          <p:sp>
            <p:nvSpPr>
              <p:cNvPr id="186" name="Freeform 29"/>
              <p:cNvSpPr>
                <a:spLocks noEditPoints="1"/>
              </p:cNvSpPr>
              <p:nvPr/>
            </p:nvSpPr>
            <p:spPr bwMode="auto">
              <a:xfrm>
                <a:off x="9457267" y="2595034"/>
                <a:ext cx="747184" cy="713317"/>
              </a:xfrm>
              <a:custGeom>
                <a:avLst/>
                <a:gdLst/>
                <a:ahLst/>
                <a:cxnLst>
                  <a:cxn ang="0">
                    <a:pos x="10" y="452"/>
                  </a:cxn>
                  <a:cxn ang="0">
                    <a:pos x="207" y="119"/>
                  </a:cxn>
                  <a:cxn ang="0">
                    <a:pos x="704" y="4"/>
                  </a:cxn>
                  <a:cxn ang="0">
                    <a:pos x="1097" y="158"/>
                  </a:cxn>
                  <a:cxn ang="0">
                    <a:pos x="1254" y="504"/>
                  </a:cxn>
                  <a:cxn ang="0">
                    <a:pos x="1275" y="1164"/>
                  </a:cxn>
                  <a:cxn ang="0">
                    <a:pos x="975" y="1345"/>
                  </a:cxn>
                  <a:cxn ang="0">
                    <a:pos x="179" y="1221"/>
                  </a:cxn>
                  <a:cxn ang="0">
                    <a:pos x="589" y="502"/>
                  </a:cxn>
                  <a:cxn ang="0">
                    <a:pos x="788" y="43"/>
                  </a:cxn>
                  <a:cxn ang="0">
                    <a:pos x="399" y="54"/>
                  </a:cxn>
                  <a:cxn ang="0">
                    <a:pos x="751" y="60"/>
                  </a:cxn>
                  <a:cxn ang="0">
                    <a:pos x="548" y="76"/>
                  </a:cxn>
                  <a:cxn ang="0">
                    <a:pos x="361" y="92"/>
                  </a:cxn>
                  <a:cxn ang="0">
                    <a:pos x="608" y="90"/>
                  </a:cxn>
                  <a:cxn ang="0">
                    <a:pos x="688" y="108"/>
                  </a:cxn>
                  <a:cxn ang="0">
                    <a:pos x="715" y="137"/>
                  </a:cxn>
                  <a:cxn ang="0">
                    <a:pos x="820" y="109"/>
                  </a:cxn>
                  <a:cxn ang="0">
                    <a:pos x="753" y="142"/>
                  </a:cxn>
                  <a:cxn ang="0">
                    <a:pos x="24" y="375"/>
                  </a:cxn>
                  <a:cxn ang="0">
                    <a:pos x="145" y="587"/>
                  </a:cxn>
                  <a:cxn ang="0">
                    <a:pos x="158" y="567"/>
                  </a:cxn>
                  <a:cxn ang="0">
                    <a:pos x="137" y="130"/>
                  </a:cxn>
                  <a:cxn ang="0">
                    <a:pos x="69" y="362"/>
                  </a:cxn>
                  <a:cxn ang="0">
                    <a:pos x="363" y="542"/>
                  </a:cxn>
                  <a:cxn ang="0">
                    <a:pos x="612" y="532"/>
                  </a:cxn>
                  <a:cxn ang="0">
                    <a:pos x="895" y="653"/>
                  </a:cxn>
                  <a:cxn ang="0">
                    <a:pos x="1097" y="192"/>
                  </a:cxn>
                  <a:cxn ang="0">
                    <a:pos x="704" y="158"/>
                  </a:cxn>
                  <a:cxn ang="0">
                    <a:pos x="1067" y="321"/>
                  </a:cxn>
                  <a:cxn ang="0">
                    <a:pos x="558" y="660"/>
                  </a:cxn>
                  <a:cxn ang="0">
                    <a:pos x="1059" y="518"/>
                  </a:cxn>
                  <a:cxn ang="0">
                    <a:pos x="1205" y="199"/>
                  </a:cxn>
                  <a:cxn ang="0">
                    <a:pos x="1220" y="299"/>
                  </a:cxn>
                  <a:cxn ang="0">
                    <a:pos x="1164" y="403"/>
                  </a:cxn>
                  <a:cxn ang="0">
                    <a:pos x="1088" y="735"/>
                  </a:cxn>
                  <a:cxn ang="0">
                    <a:pos x="1132" y="1001"/>
                  </a:cxn>
                  <a:cxn ang="0">
                    <a:pos x="1180" y="907"/>
                  </a:cxn>
                  <a:cxn ang="0">
                    <a:pos x="1262" y="897"/>
                  </a:cxn>
                  <a:cxn ang="0">
                    <a:pos x="385" y="490"/>
                  </a:cxn>
                  <a:cxn ang="0">
                    <a:pos x="440" y="584"/>
                  </a:cxn>
                  <a:cxn ang="0">
                    <a:pos x="523" y="602"/>
                  </a:cxn>
                  <a:cxn ang="0">
                    <a:pos x="1072" y="575"/>
                  </a:cxn>
                  <a:cxn ang="0">
                    <a:pos x="1025" y="1300"/>
                  </a:cxn>
                  <a:cxn ang="0">
                    <a:pos x="1070" y="894"/>
                  </a:cxn>
                  <a:cxn ang="0">
                    <a:pos x="993" y="727"/>
                  </a:cxn>
                  <a:cxn ang="0">
                    <a:pos x="1076" y="1261"/>
                  </a:cxn>
                  <a:cxn ang="0">
                    <a:pos x="1013" y="657"/>
                  </a:cxn>
                  <a:cxn ang="0">
                    <a:pos x="321" y="1211"/>
                  </a:cxn>
                  <a:cxn ang="0">
                    <a:pos x="949" y="1287"/>
                  </a:cxn>
                  <a:cxn ang="0">
                    <a:pos x="554" y="702"/>
                  </a:cxn>
                  <a:cxn ang="0">
                    <a:pos x="372" y="658"/>
                  </a:cxn>
                  <a:cxn ang="0">
                    <a:pos x="385" y="630"/>
                  </a:cxn>
                  <a:cxn ang="0">
                    <a:pos x="479" y="775"/>
                  </a:cxn>
                  <a:cxn ang="0">
                    <a:pos x="448" y="675"/>
                  </a:cxn>
                  <a:cxn ang="0">
                    <a:pos x="396" y="658"/>
                  </a:cxn>
                  <a:cxn ang="0">
                    <a:pos x="416" y="658"/>
                  </a:cxn>
                  <a:cxn ang="0">
                    <a:pos x="462" y="662"/>
                  </a:cxn>
                  <a:cxn ang="0">
                    <a:pos x="493" y="782"/>
                  </a:cxn>
                  <a:cxn ang="0">
                    <a:pos x="889" y="1338"/>
                  </a:cxn>
                  <a:cxn ang="0">
                    <a:pos x="290" y="1216"/>
                  </a:cxn>
                  <a:cxn ang="0">
                    <a:pos x="224" y="1218"/>
                  </a:cxn>
                  <a:cxn ang="0">
                    <a:pos x="955" y="1331"/>
                  </a:cxn>
                </a:cxnLst>
                <a:rect l="0" t="0" r="r" b="b"/>
                <a:pathLst>
                  <a:path w="1295" h="1371">
                    <a:moveTo>
                      <a:pt x="58" y="1123"/>
                    </a:moveTo>
                    <a:lnTo>
                      <a:pt x="58" y="1123"/>
                    </a:lnTo>
                    <a:lnTo>
                      <a:pt x="65" y="1078"/>
                    </a:lnTo>
                    <a:lnTo>
                      <a:pt x="72" y="1034"/>
                    </a:lnTo>
                    <a:lnTo>
                      <a:pt x="75" y="1013"/>
                    </a:lnTo>
                    <a:lnTo>
                      <a:pt x="76" y="992"/>
                    </a:lnTo>
                    <a:lnTo>
                      <a:pt x="78" y="973"/>
                    </a:lnTo>
                    <a:lnTo>
                      <a:pt x="78" y="952"/>
                    </a:lnTo>
                    <a:lnTo>
                      <a:pt x="78" y="952"/>
                    </a:lnTo>
                    <a:lnTo>
                      <a:pt x="76" y="940"/>
                    </a:lnTo>
                    <a:lnTo>
                      <a:pt x="75" y="929"/>
                    </a:lnTo>
                    <a:lnTo>
                      <a:pt x="75" y="929"/>
                    </a:lnTo>
                    <a:lnTo>
                      <a:pt x="73" y="907"/>
                    </a:lnTo>
                    <a:lnTo>
                      <a:pt x="72" y="883"/>
                    </a:lnTo>
                    <a:lnTo>
                      <a:pt x="72" y="838"/>
                    </a:lnTo>
                    <a:lnTo>
                      <a:pt x="73" y="796"/>
                    </a:lnTo>
                    <a:lnTo>
                      <a:pt x="75" y="758"/>
                    </a:lnTo>
                    <a:lnTo>
                      <a:pt x="75" y="758"/>
                    </a:lnTo>
                    <a:lnTo>
                      <a:pt x="73" y="733"/>
                    </a:lnTo>
                    <a:lnTo>
                      <a:pt x="71" y="709"/>
                    </a:lnTo>
                    <a:lnTo>
                      <a:pt x="64" y="661"/>
                    </a:lnTo>
                    <a:lnTo>
                      <a:pt x="58" y="613"/>
                    </a:lnTo>
                    <a:lnTo>
                      <a:pt x="55" y="589"/>
                    </a:lnTo>
                    <a:lnTo>
                      <a:pt x="55" y="567"/>
                    </a:lnTo>
                    <a:lnTo>
                      <a:pt x="55" y="567"/>
                    </a:lnTo>
                    <a:lnTo>
                      <a:pt x="50" y="561"/>
                    </a:lnTo>
                    <a:lnTo>
                      <a:pt x="44" y="556"/>
                    </a:lnTo>
                    <a:lnTo>
                      <a:pt x="36" y="543"/>
                    </a:lnTo>
                    <a:lnTo>
                      <a:pt x="27" y="529"/>
                    </a:lnTo>
                    <a:lnTo>
                      <a:pt x="20" y="518"/>
                    </a:lnTo>
                    <a:lnTo>
                      <a:pt x="20" y="518"/>
                    </a:lnTo>
                    <a:lnTo>
                      <a:pt x="14" y="486"/>
                    </a:lnTo>
                    <a:lnTo>
                      <a:pt x="10" y="452"/>
                    </a:lnTo>
                    <a:lnTo>
                      <a:pt x="6" y="420"/>
                    </a:lnTo>
                    <a:lnTo>
                      <a:pt x="0" y="390"/>
                    </a:lnTo>
                    <a:lnTo>
                      <a:pt x="0" y="390"/>
                    </a:lnTo>
                    <a:lnTo>
                      <a:pt x="3" y="382"/>
                    </a:lnTo>
                    <a:lnTo>
                      <a:pt x="5" y="372"/>
                    </a:lnTo>
                    <a:lnTo>
                      <a:pt x="6" y="363"/>
                    </a:lnTo>
                    <a:lnTo>
                      <a:pt x="7" y="361"/>
                    </a:lnTo>
                    <a:lnTo>
                      <a:pt x="10" y="358"/>
                    </a:lnTo>
                    <a:lnTo>
                      <a:pt x="10" y="358"/>
                    </a:lnTo>
                    <a:lnTo>
                      <a:pt x="10" y="344"/>
                    </a:lnTo>
                    <a:lnTo>
                      <a:pt x="10" y="331"/>
                    </a:lnTo>
                    <a:lnTo>
                      <a:pt x="14" y="309"/>
                    </a:lnTo>
                    <a:lnTo>
                      <a:pt x="20" y="288"/>
                    </a:lnTo>
                    <a:lnTo>
                      <a:pt x="27" y="266"/>
                    </a:lnTo>
                    <a:lnTo>
                      <a:pt x="27" y="266"/>
                    </a:lnTo>
                    <a:lnTo>
                      <a:pt x="37" y="236"/>
                    </a:lnTo>
                    <a:lnTo>
                      <a:pt x="48" y="209"/>
                    </a:lnTo>
                    <a:lnTo>
                      <a:pt x="48" y="209"/>
                    </a:lnTo>
                    <a:lnTo>
                      <a:pt x="58" y="185"/>
                    </a:lnTo>
                    <a:lnTo>
                      <a:pt x="69" y="163"/>
                    </a:lnTo>
                    <a:lnTo>
                      <a:pt x="83" y="140"/>
                    </a:lnTo>
                    <a:lnTo>
                      <a:pt x="90" y="130"/>
                    </a:lnTo>
                    <a:lnTo>
                      <a:pt x="99" y="120"/>
                    </a:lnTo>
                    <a:lnTo>
                      <a:pt x="99" y="120"/>
                    </a:lnTo>
                    <a:lnTo>
                      <a:pt x="114" y="113"/>
                    </a:lnTo>
                    <a:lnTo>
                      <a:pt x="124" y="111"/>
                    </a:lnTo>
                    <a:lnTo>
                      <a:pt x="132" y="109"/>
                    </a:lnTo>
                    <a:lnTo>
                      <a:pt x="141" y="108"/>
                    </a:lnTo>
                    <a:lnTo>
                      <a:pt x="149" y="111"/>
                    </a:lnTo>
                    <a:lnTo>
                      <a:pt x="156" y="113"/>
                    </a:lnTo>
                    <a:lnTo>
                      <a:pt x="162" y="120"/>
                    </a:lnTo>
                    <a:lnTo>
                      <a:pt x="162" y="120"/>
                    </a:lnTo>
                    <a:lnTo>
                      <a:pt x="207" y="119"/>
                    </a:lnTo>
                    <a:lnTo>
                      <a:pt x="253" y="118"/>
                    </a:lnTo>
                    <a:lnTo>
                      <a:pt x="277" y="118"/>
                    </a:lnTo>
                    <a:lnTo>
                      <a:pt x="299" y="119"/>
                    </a:lnTo>
                    <a:lnTo>
                      <a:pt x="322" y="120"/>
                    </a:lnTo>
                    <a:lnTo>
                      <a:pt x="342" y="125"/>
                    </a:lnTo>
                    <a:lnTo>
                      <a:pt x="342" y="125"/>
                    </a:lnTo>
                    <a:lnTo>
                      <a:pt x="340" y="106"/>
                    </a:lnTo>
                    <a:lnTo>
                      <a:pt x="342" y="87"/>
                    </a:lnTo>
                    <a:lnTo>
                      <a:pt x="346" y="67"/>
                    </a:lnTo>
                    <a:lnTo>
                      <a:pt x="354" y="46"/>
                    </a:lnTo>
                    <a:lnTo>
                      <a:pt x="354" y="46"/>
                    </a:lnTo>
                    <a:lnTo>
                      <a:pt x="360" y="38"/>
                    </a:lnTo>
                    <a:lnTo>
                      <a:pt x="365" y="32"/>
                    </a:lnTo>
                    <a:lnTo>
                      <a:pt x="372" y="26"/>
                    </a:lnTo>
                    <a:lnTo>
                      <a:pt x="381" y="22"/>
                    </a:lnTo>
                    <a:lnTo>
                      <a:pt x="388" y="18"/>
                    </a:lnTo>
                    <a:lnTo>
                      <a:pt x="398" y="15"/>
                    </a:lnTo>
                    <a:lnTo>
                      <a:pt x="416" y="12"/>
                    </a:lnTo>
                    <a:lnTo>
                      <a:pt x="436" y="11"/>
                    </a:lnTo>
                    <a:lnTo>
                      <a:pt x="458" y="11"/>
                    </a:lnTo>
                    <a:lnTo>
                      <a:pt x="506" y="11"/>
                    </a:lnTo>
                    <a:lnTo>
                      <a:pt x="506" y="11"/>
                    </a:lnTo>
                    <a:lnTo>
                      <a:pt x="518" y="10"/>
                    </a:lnTo>
                    <a:lnTo>
                      <a:pt x="532" y="8"/>
                    </a:lnTo>
                    <a:lnTo>
                      <a:pt x="545" y="5"/>
                    </a:lnTo>
                    <a:lnTo>
                      <a:pt x="559" y="4"/>
                    </a:lnTo>
                    <a:lnTo>
                      <a:pt x="559" y="4"/>
                    </a:lnTo>
                    <a:lnTo>
                      <a:pt x="594" y="1"/>
                    </a:lnTo>
                    <a:lnTo>
                      <a:pt x="629" y="0"/>
                    </a:lnTo>
                    <a:lnTo>
                      <a:pt x="663" y="0"/>
                    </a:lnTo>
                    <a:lnTo>
                      <a:pt x="695" y="3"/>
                    </a:lnTo>
                    <a:lnTo>
                      <a:pt x="695" y="3"/>
                    </a:lnTo>
                    <a:lnTo>
                      <a:pt x="704" y="4"/>
                    </a:lnTo>
                    <a:lnTo>
                      <a:pt x="711" y="7"/>
                    </a:lnTo>
                    <a:lnTo>
                      <a:pt x="719" y="10"/>
                    </a:lnTo>
                    <a:lnTo>
                      <a:pt x="726" y="11"/>
                    </a:lnTo>
                    <a:lnTo>
                      <a:pt x="726" y="11"/>
                    </a:lnTo>
                    <a:lnTo>
                      <a:pt x="736" y="11"/>
                    </a:lnTo>
                    <a:lnTo>
                      <a:pt x="746" y="11"/>
                    </a:lnTo>
                    <a:lnTo>
                      <a:pt x="746" y="11"/>
                    </a:lnTo>
                    <a:lnTo>
                      <a:pt x="756" y="14"/>
                    </a:lnTo>
                    <a:lnTo>
                      <a:pt x="766" y="17"/>
                    </a:lnTo>
                    <a:lnTo>
                      <a:pt x="785" y="25"/>
                    </a:lnTo>
                    <a:lnTo>
                      <a:pt x="819" y="42"/>
                    </a:lnTo>
                    <a:lnTo>
                      <a:pt x="819" y="42"/>
                    </a:lnTo>
                    <a:lnTo>
                      <a:pt x="822" y="56"/>
                    </a:lnTo>
                    <a:lnTo>
                      <a:pt x="823" y="67"/>
                    </a:lnTo>
                    <a:lnTo>
                      <a:pt x="830" y="91"/>
                    </a:lnTo>
                    <a:lnTo>
                      <a:pt x="831" y="102"/>
                    </a:lnTo>
                    <a:lnTo>
                      <a:pt x="834" y="115"/>
                    </a:lnTo>
                    <a:lnTo>
                      <a:pt x="834" y="127"/>
                    </a:lnTo>
                    <a:lnTo>
                      <a:pt x="833" y="142"/>
                    </a:lnTo>
                    <a:lnTo>
                      <a:pt x="833" y="142"/>
                    </a:lnTo>
                    <a:lnTo>
                      <a:pt x="855" y="144"/>
                    </a:lnTo>
                    <a:lnTo>
                      <a:pt x="878" y="144"/>
                    </a:lnTo>
                    <a:lnTo>
                      <a:pt x="926" y="144"/>
                    </a:lnTo>
                    <a:lnTo>
                      <a:pt x="973" y="144"/>
                    </a:lnTo>
                    <a:lnTo>
                      <a:pt x="999" y="146"/>
                    </a:lnTo>
                    <a:lnTo>
                      <a:pt x="1022" y="147"/>
                    </a:lnTo>
                    <a:lnTo>
                      <a:pt x="1022" y="147"/>
                    </a:lnTo>
                    <a:lnTo>
                      <a:pt x="1036" y="150"/>
                    </a:lnTo>
                    <a:lnTo>
                      <a:pt x="1049" y="153"/>
                    </a:lnTo>
                    <a:lnTo>
                      <a:pt x="1063" y="156"/>
                    </a:lnTo>
                    <a:lnTo>
                      <a:pt x="1077" y="158"/>
                    </a:lnTo>
                    <a:lnTo>
                      <a:pt x="1077" y="158"/>
                    </a:lnTo>
                    <a:lnTo>
                      <a:pt x="1097" y="158"/>
                    </a:lnTo>
                    <a:lnTo>
                      <a:pt x="1115" y="157"/>
                    </a:lnTo>
                    <a:lnTo>
                      <a:pt x="1132" y="156"/>
                    </a:lnTo>
                    <a:lnTo>
                      <a:pt x="1149" y="156"/>
                    </a:lnTo>
                    <a:lnTo>
                      <a:pt x="1149" y="156"/>
                    </a:lnTo>
                    <a:lnTo>
                      <a:pt x="1163" y="158"/>
                    </a:lnTo>
                    <a:lnTo>
                      <a:pt x="1175" y="163"/>
                    </a:lnTo>
                    <a:lnTo>
                      <a:pt x="1187" y="168"/>
                    </a:lnTo>
                    <a:lnTo>
                      <a:pt x="1198" y="174"/>
                    </a:lnTo>
                    <a:lnTo>
                      <a:pt x="1209" y="181"/>
                    </a:lnTo>
                    <a:lnTo>
                      <a:pt x="1218" y="189"/>
                    </a:lnTo>
                    <a:lnTo>
                      <a:pt x="1226" y="198"/>
                    </a:lnTo>
                    <a:lnTo>
                      <a:pt x="1233" y="206"/>
                    </a:lnTo>
                    <a:lnTo>
                      <a:pt x="1233" y="206"/>
                    </a:lnTo>
                    <a:lnTo>
                      <a:pt x="1237" y="217"/>
                    </a:lnTo>
                    <a:lnTo>
                      <a:pt x="1240" y="227"/>
                    </a:lnTo>
                    <a:lnTo>
                      <a:pt x="1240" y="240"/>
                    </a:lnTo>
                    <a:lnTo>
                      <a:pt x="1241" y="252"/>
                    </a:lnTo>
                    <a:lnTo>
                      <a:pt x="1241" y="252"/>
                    </a:lnTo>
                    <a:lnTo>
                      <a:pt x="1246" y="266"/>
                    </a:lnTo>
                    <a:lnTo>
                      <a:pt x="1250" y="279"/>
                    </a:lnTo>
                    <a:lnTo>
                      <a:pt x="1254" y="292"/>
                    </a:lnTo>
                    <a:lnTo>
                      <a:pt x="1255" y="303"/>
                    </a:lnTo>
                    <a:lnTo>
                      <a:pt x="1255" y="303"/>
                    </a:lnTo>
                    <a:lnTo>
                      <a:pt x="1255" y="310"/>
                    </a:lnTo>
                    <a:lnTo>
                      <a:pt x="1254" y="317"/>
                    </a:lnTo>
                    <a:lnTo>
                      <a:pt x="1251" y="331"/>
                    </a:lnTo>
                    <a:lnTo>
                      <a:pt x="1248" y="347"/>
                    </a:lnTo>
                    <a:lnTo>
                      <a:pt x="1247" y="355"/>
                    </a:lnTo>
                    <a:lnTo>
                      <a:pt x="1247" y="365"/>
                    </a:lnTo>
                    <a:lnTo>
                      <a:pt x="1247" y="365"/>
                    </a:lnTo>
                    <a:lnTo>
                      <a:pt x="1250" y="410"/>
                    </a:lnTo>
                    <a:lnTo>
                      <a:pt x="1251" y="456"/>
                    </a:lnTo>
                    <a:lnTo>
                      <a:pt x="1254" y="504"/>
                    </a:lnTo>
                    <a:lnTo>
                      <a:pt x="1255" y="550"/>
                    </a:lnTo>
                    <a:lnTo>
                      <a:pt x="1255" y="550"/>
                    </a:lnTo>
                    <a:lnTo>
                      <a:pt x="1257" y="571"/>
                    </a:lnTo>
                    <a:lnTo>
                      <a:pt x="1257" y="592"/>
                    </a:lnTo>
                    <a:lnTo>
                      <a:pt x="1257" y="613"/>
                    </a:lnTo>
                    <a:lnTo>
                      <a:pt x="1258" y="636"/>
                    </a:lnTo>
                    <a:lnTo>
                      <a:pt x="1258" y="636"/>
                    </a:lnTo>
                    <a:lnTo>
                      <a:pt x="1260" y="662"/>
                    </a:lnTo>
                    <a:lnTo>
                      <a:pt x="1262" y="689"/>
                    </a:lnTo>
                    <a:lnTo>
                      <a:pt x="1264" y="744"/>
                    </a:lnTo>
                    <a:lnTo>
                      <a:pt x="1265" y="797"/>
                    </a:lnTo>
                    <a:lnTo>
                      <a:pt x="1267" y="822"/>
                    </a:lnTo>
                    <a:lnTo>
                      <a:pt x="1268" y="846"/>
                    </a:lnTo>
                    <a:lnTo>
                      <a:pt x="1268" y="846"/>
                    </a:lnTo>
                    <a:lnTo>
                      <a:pt x="1272" y="874"/>
                    </a:lnTo>
                    <a:lnTo>
                      <a:pt x="1274" y="888"/>
                    </a:lnTo>
                    <a:lnTo>
                      <a:pt x="1274" y="895"/>
                    </a:lnTo>
                    <a:lnTo>
                      <a:pt x="1272" y="903"/>
                    </a:lnTo>
                    <a:lnTo>
                      <a:pt x="1272" y="903"/>
                    </a:lnTo>
                    <a:lnTo>
                      <a:pt x="1275" y="911"/>
                    </a:lnTo>
                    <a:lnTo>
                      <a:pt x="1279" y="918"/>
                    </a:lnTo>
                    <a:lnTo>
                      <a:pt x="1279" y="918"/>
                    </a:lnTo>
                    <a:lnTo>
                      <a:pt x="1281" y="953"/>
                    </a:lnTo>
                    <a:lnTo>
                      <a:pt x="1284" y="987"/>
                    </a:lnTo>
                    <a:lnTo>
                      <a:pt x="1289" y="1019"/>
                    </a:lnTo>
                    <a:lnTo>
                      <a:pt x="1293" y="1051"/>
                    </a:lnTo>
                    <a:lnTo>
                      <a:pt x="1295" y="1081"/>
                    </a:lnTo>
                    <a:lnTo>
                      <a:pt x="1295" y="1096"/>
                    </a:lnTo>
                    <a:lnTo>
                      <a:pt x="1293" y="1110"/>
                    </a:lnTo>
                    <a:lnTo>
                      <a:pt x="1292" y="1124"/>
                    </a:lnTo>
                    <a:lnTo>
                      <a:pt x="1288" y="1138"/>
                    </a:lnTo>
                    <a:lnTo>
                      <a:pt x="1282" y="1151"/>
                    </a:lnTo>
                    <a:lnTo>
                      <a:pt x="1275" y="1164"/>
                    </a:lnTo>
                    <a:lnTo>
                      <a:pt x="1275" y="1164"/>
                    </a:lnTo>
                    <a:lnTo>
                      <a:pt x="1264" y="1168"/>
                    </a:lnTo>
                    <a:lnTo>
                      <a:pt x="1253" y="1169"/>
                    </a:lnTo>
                    <a:lnTo>
                      <a:pt x="1229" y="1171"/>
                    </a:lnTo>
                    <a:lnTo>
                      <a:pt x="1218" y="1172"/>
                    </a:lnTo>
                    <a:lnTo>
                      <a:pt x="1206" y="1173"/>
                    </a:lnTo>
                    <a:lnTo>
                      <a:pt x="1195" y="1176"/>
                    </a:lnTo>
                    <a:lnTo>
                      <a:pt x="1184" y="1182"/>
                    </a:lnTo>
                    <a:lnTo>
                      <a:pt x="1184" y="1182"/>
                    </a:lnTo>
                    <a:lnTo>
                      <a:pt x="1180" y="1192"/>
                    </a:lnTo>
                    <a:lnTo>
                      <a:pt x="1174" y="1203"/>
                    </a:lnTo>
                    <a:lnTo>
                      <a:pt x="1171" y="1207"/>
                    </a:lnTo>
                    <a:lnTo>
                      <a:pt x="1167" y="1210"/>
                    </a:lnTo>
                    <a:lnTo>
                      <a:pt x="1163" y="1211"/>
                    </a:lnTo>
                    <a:lnTo>
                      <a:pt x="1159" y="1211"/>
                    </a:lnTo>
                    <a:lnTo>
                      <a:pt x="1159" y="1211"/>
                    </a:lnTo>
                    <a:lnTo>
                      <a:pt x="1149" y="1242"/>
                    </a:lnTo>
                    <a:lnTo>
                      <a:pt x="1140" y="1272"/>
                    </a:lnTo>
                    <a:lnTo>
                      <a:pt x="1135" y="1284"/>
                    </a:lnTo>
                    <a:lnTo>
                      <a:pt x="1128" y="1297"/>
                    </a:lnTo>
                    <a:lnTo>
                      <a:pt x="1119" y="1308"/>
                    </a:lnTo>
                    <a:lnTo>
                      <a:pt x="1109" y="1317"/>
                    </a:lnTo>
                    <a:lnTo>
                      <a:pt x="1109" y="1317"/>
                    </a:lnTo>
                    <a:lnTo>
                      <a:pt x="1097" y="1324"/>
                    </a:lnTo>
                    <a:lnTo>
                      <a:pt x="1083" y="1328"/>
                    </a:lnTo>
                    <a:lnTo>
                      <a:pt x="1067" y="1331"/>
                    </a:lnTo>
                    <a:lnTo>
                      <a:pt x="1052" y="1332"/>
                    </a:lnTo>
                    <a:lnTo>
                      <a:pt x="1020" y="1332"/>
                    </a:lnTo>
                    <a:lnTo>
                      <a:pt x="989" y="1332"/>
                    </a:lnTo>
                    <a:lnTo>
                      <a:pt x="989" y="1332"/>
                    </a:lnTo>
                    <a:lnTo>
                      <a:pt x="985" y="1335"/>
                    </a:lnTo>
                    <a:lnTo>
                      <a:pt x="980" y="1338"/>
                    </a:lnTo>
                    <a:lnTo>
                      <a:pt x="975" y="1345"/>
                    </a:lnTo>
                    <a:lnTo>
                      <a:pt x="975" y="1345"/>
                    </a:lnTo>
                    <a:lnTo>
                      <a:pt x="965" y="1353"/>
                    </a:lnTo>
                    <a:lnTo>
                      <a:pt x="954" y="1357"/>
                    </a:lnTo>
                    <a:lnTo>
                      <a:pt x="941" y="1362"/>
                    </a:lnTo>
                    <a:lnTo>
                      <a:pt x="927" y="1364"/>
                    </a:lnTo>
                    <a:lnTo>
                      <a:pt x="897" y="1367"/>
                    </a:lnTo>
                    <a:lnTo>
                      <a:pt x="882" y="1369"/>
                    </a:lnTo>
                    <a:lnTo>
                      <a:pt x="867" y="1371"/>
                    </a:lnTo>
                    <a:lnTo>
                      <a:pt x="867" y="1371"/>
                    </a:lnTo>
                    <a:lnTo>
                      <a:pt x="830" y="1366"/>
                    </a:lnTo>
                    <a:lnTo>
                      <a:pt x="794" y="1363"/>
                    </a:lnTo>
                    <a:lnTo>
                      <a:pt x="719" y="1359"/>
                    </a:lnTo>
                    <a:lnTo>
                      <a:pt x="680" y="1357"/>
                    </a:lnTo>
                    <a:lnTo>
                      <a:pt x="642" y="1353"/>
                    </a:lnTo>
                    <a:lnTo>
                      <a:pt x="605" y="1349"/>
                    </a:lnTo>
                    <a:lnTo>
                      <a:pt x="569" y="1342"/>
                    </a:lnTo>
                    <a:lnTo>
                      <a:pt x="569" y="1342"/>
                    </a:lnTo>
                    <a:lnTo>
                      <a:pt x="527" y="1331"/>
                    </a:lnTo>
                    <a:lnTo>
                      <a:pt x="506" y="1327"/>
                    </a:lnTo>
                    <a:lnTo>
                      <a:pt x="485" y="1324"/>
                    </a:lnTo>
                    <a:lnTo>
                      <a:pt x="485" y="1324"/>
                    </a:lnTo>
                    <a:lnTo>
                      <a:pt x="464" y="1317"/>
                    </a:lnTo>
                    <a:lnTo>
                      <a:pt x="440" y="1308"/>
                    </a:lnTo>
                    <a:lnTo>
                      <a:pt x="417" y="1300"/>
                    </a:lnTo>
                    <a:lnTo>
                      <a:pt x="396" y="1293"/>
                    </a:lnTo>
                    <a:lnTo>
                      <a:pt x="396" y="1293"/>
                    </a:lnTo>
                    <a:lnTo>
                      <a:pt x="357" y="1280"/>
                    </a:lnTo>
                    <a:lnTo>
                      <a:pt x="318" y="1266"/>
                    </a:lnTo>
                    <a:lnTo>
                      <a:pt x="278" y="1251"/>
                    </a:lnTo>
                    <a:lnTo>
                      <a:pt x="236" y="1238"/>
                    </a:lnTo>
                    <a:lnTo>
                      <a:pt x="236" y="1238"/>
                    </a:lnTo>
                    <a:lnTo>
                      <a:pt x="198" y="1228"/>
                    </a:lnTo>
                    <a:lnTo>
                      <a:pt x="179" y="1221"/>
                    </a:lnTo>
                    <a:lnTo>
                      <a:pt x="156" y="1214"/>
                    </a:lnTo>
                    <a:lnTo>
                      <a:pt x="156" y="1214"/>
                    </a:lnTo>
                    <a:lnTo>
                      <a:pt x="116" y="1199"/>
                    </a:lnTo>
                    <a:lnTo>
                      <a:pt x="96" y="1190"/>
                    </a:lnTo>
                    <a:lnTo>
                      <a:pt x="76" y="1185"/>
                    </a:lnTo>
                    <a:lnTo>
                      <a:pt x="76" y="1185"/>
                    </a:lnTo>
                    <a:lnTo>
                      <a:pt x="62" y="1173"/>
                    </a:lnTo>
                    <a:lnTo>
                      <a:pt x="55" y="1168"/>
                    </a:lnTo>
                    <a:lnTo>
                      <a:pt x="48" y="1164"/>
                    </a:lnTo>
                    <a:lnTo>
                      <a:pt x="48" y="1164"/>
                    </a:lnTo>
                    <a:lnTo>
                      <a:pt x="44" y="1151"/>
                    </a:lnTo>
                    <a:lnTo>
                      <a:pt x="44" y="1144"/>
                    </a:lnTo>
                    <a:lnTo>
                      <a:pt x="43" y="1138"/>
                    </a:lnTo>
                    <a:lnTo>
                      <a:pt x="44" y="1133"/>
                    </a:lnTo>
                    <a:lnTo>
                      <a:pt x="47" y="1127"/>
                    </a:lnTo>
                    <a:lnTo>
                      <a:pt x="51" y="1124"/>
                    </a:lnTo>
                    <a:lnTo>
                      <a:pt x="58" y="1123"/>
                    </a:lnTo>
                    <a:lnTo>
                      <a:pt x="58" y="1123"/>
                    </a:lnTo>
                    <a:close/>
                    <a:moveTo>
                      <a:pt x="575" y="581"/>
                    </a:moveTo>
                    <a:lnTo>
                      <a:pt x="575" y="581"/>
                    </a:lnTo>
                    <a:lnTo>
                      <a:pt x="584" y="564"/>
                    </a:lnTo>
                    <a:lnTo>
                      <a:pt x="589" y="557"/>
                    </a:lnTo>
                    <a:lnTo>
                      <a:pt x="591" y="549"/>
                    </a:lnTo>
                    <a:lnTo>
                      <a:pt x="593" y="542"/>
                    </a:lnTo>
                    <a:lnTo>
                      <a:pt x="594" y="533"/>
                    </a:lnTo>
                    <a:lnTo>
                      <a:pt x="594" y="525"/>
                    </a:lnTo>
                    <a:lnTo>
                      <a:pt x="591" y="516"/>
                    </a:lnTo>
                    <a:lnTo>
                      <a:pt x="591" y="516"/>
                    </a:lnTo>
                    <a:lnTo>
                      <a:pt x="593" y="516"/>
                    </a:lnTo>
                    <a:lnTo>
                      <a:pt x="596" y="518"/>
                    </a:lnTo>
                    <a:lnTo>
                      <a:pt x="596" y="518"/>
                    </a:lnTo>
                    <a:lnTo>
                      <a:pt x="593" y="509"/>
                    </a:lnTo>
                    <a:lnTo>
                      <a:pt x="589" y="502"/>
                    </a:lnTo>
                    <a:lnTo>
                      <a:pt x="583" y="495"/>
                    </a:lnTo>
                    <a:lnTo>
                      <a:pt x="576" y="490"/>
                    </a:lnTo>
                    <a:lnTo>
                      <a:pt x="568" y="486"/>
                    </a:lnTo>
                    <a:lnTo>
                      <a:pt x="558" y="481"/>
                    </a:lnTo>
                    <a:lnTo>
                      <a:pt x="548" y="478"/>
                    </a:lnTo>
                    <a:lnTo>
                      <a:pt x="538" y="477"/>
                    </a:lnTo>
                    <a:lnTo>
                      <a:pt x="538" y="477"/>
                    </a:lnTo>
                    <a:lnTo>
                      <a:pt x="551" y="484"/>
                    </a:lnTo>
                    <a:lnTo>
                      <a:pt x="561" y="493"/>
                    </a:lnTo>
                    <a:lnTo>
                      <a:pt x="569" y="504"/>
                    </a:lnTo>
                    <a:lnTo>
                      <a:pt x="576" y="516"/>
                    </a:lnTo>
                    <a:lnTo>
                      <a:pt x="576" y="516"/>
                    </a:lnTo>
                    <a:lnTo>
                      <a:pt x="572" y="543"/>
                    </a:lnTo>
                    <a:lnTo>
                      <a:pt x="568" y="564"/>
                    </a:lnTo>
                    <a:lnTo>
                      <a:pt x="561" y="582"/>
                    </a:lnTo>
                    <a:lnTo>
                      <a:pt x="552" y="602"/>
                    </a:lnTo>
                    <a:lnTo>
                      <a:pt x="552" y="602"/>
                    </a:lnTo>
                    <a:lnTo>
                      <a:pt x="551" y="601"/>
                    </a:lnTo>
                    <a:lnTo>
                      <a:pt x="549" y="602"/>
                    </a:lnTo>
                    <a:lnTo>
                      <a:pt x="549" y="602"/>
                    </a:lnTo>
                    <a:lnTo>
                      <a:pt x="555" y="602"/>
                    </a:lnTo>
                    <a:lnTo>
                      <a:pt x="558" y="601"/>
                    </a:lnTo>
                    <a:lnTo>
                      <a:pt x="561" y="598"/>
                    </a:lnTo>
                    <a:lnTo>
                      <a:pt x="563" y="595"/>
                    </a:lnTo>
                    <a:lnTo>
                      <a:pt x="568" y="587"/>
                    </a:lnTo>
                    <a:lnTo>
                      <a:pt x="570" y="582"/>
                    </a:lnTo>
                    <a:lnTo>
                      <a:pt x="575" y="581"/>
                    </a:lnTo>
                    <a:lnTo>
                      <a:pt x="575" y="581"/>
                    </a:lnTo>
                    <a:close/>
                    <a:moveTo>
                      <a:pt x="802" y="59"/>
                    </a:moveTo>
                    <a:lnTo>
                      <a:pt x="802" y="59"/>
                    </a:lnTo>
                    <a:lnTo>
                      <a:pt x="798" y="53"/>
                    </a:lnTo>
                    <a:lnTo>
                      <a:pt x="794" y="47"/>
                    </a:lnTo>
                    <a:lnTo>
                      <a:pt x="788" y="43"/>
                    </a:lnTo>
                    <a:lnTo>
                      <a:pt x="781" y="39"/>
                    </a:lnTo>
                    <a:lnTo>
                      <a:pt x="764" y="32"/>
                    </a:lnTo>
                    <a:lnTo>
                      <a:pt x="746" y="26"/>
                    </a:lnTo>
                    <a:lnTo>
                      <a:pt x="728" y="22"/>
                    </a:lnTo>
                    <a:lnTo>
                      <a:pt x="708" y="19"/>
                    </a:lnTo>
                    <a:lnTo>
                      <a:pt x="677" y="17"/>
                    </a:lnTo>
                    <a:lnTo>
                      <a:pt x="677" y="17"/>
                    </a:lnTo>
                    <a:lnTo>
                      <a:pt x="635" y="15"/>
                    </a:lnTo>
                    <a:lnTo>
                      <a:pt x="590" y="17"/>
                    </a:lnTo>
                    <a:lnTo>
                      <a:pt x="544" y="21"/>
                    </a:lnTo>
                    <a:lnTo>
                      <a:pt x="500" y="25"/>
                    </a:lnTo>
                    <a:lnTo>
                      <a:pt x="500" y="25"/>
                    </a:lnTo>
                    <a:lnTo>
                      <a:pt x="485" y="26"/>
                    </a:lnTo>
                    <a:lnTo>
                      <a:pt x="468" y="26"/>
                    </a:lnTo>
                    <a:lnTo>
                      <a:pt x="436" y="26"/>
                    </a:lnTo>
                    <a:lnTo>
                      <a:pt x="420" y="26"/>
                    </a:lnTo>
                    <a:lnTo>
                      <a:pt x="408" y="28"/>
                    </a:lnTo>
                    <a:lnTo>
                      <a:pt x="396" y="31"/>
                    </a:lnTo>
                    <a:lnTo>
                      <a:pt x="386" y="33"/>
                    </a:lnTo>
                    <a:lnTo>
                      <a:pt x="386" y="33"/>
                    </a:lnTo>
                    <a:lnTo>
                      <a:pt x="382" y="38"/>
                    </a:lnTo>
                    <a:lnTo>
                      <a:pt x="378" y="42"/>
                    </a:lnTo>
                    <a:lnTo>
                      <a:pt x="371" y="53"/>
                    </a:lnTo>
                    <a:lnTo>
                      <a:pt x="365" y="64"/>
                    </a:lnTo>
                    <a:lnTo>
                      <a:pt x="363" y="73"/>
                    </a:lnTo>
                    <a:lnTo>
                      <a:pt x="363" y="73"/>
                    </a:lnTo>
                    <a:lnTo>
                      <a:pt x="375" y="69"/>
                    </a:lnTo>
                    <a:lnTo>
                      <a:pt x="389" y="67"/>
                    </a:lnTo>
                    <a:lnTo>
                      <a:pt x="389" y="67"/>
                    </a:lnTo>
                    <a:lnTo>
                      <a:pt x="393" y="60"/>
                    </a:lnTo>
                    <a:lnTo>
                      <a:pt x="396" y="57"/>
                    </a:lnTo>
                    <a:lnTo>
                      <a:pt x="399" y="54"/>
                    </a:lnTo>
                    <a:lnTo>
                      <a:pt x="399" y="54"/>
                    </a:lnTo>
                    <a:lnTo>
                      <a:pt x="413" y="49"/>
                    </a:lnTo>
                    <a:lnTo>
                      <a:pt x="427" y="45"/>
                    </a:lnTo>
                    <a:lnTo>
                      <a:pt x="455" y="40"/>
                    </a:lnTo>
                    <a:lnTo>
                      <a:pt x="455" y="40"/>
                    </a:lnTo>
                    <a:lnTo>
                      <a:pt x="461" y="39"/>
                    </a:lnTo>
                    <a:lnTo>
                      <a:pt x="466" y="38"/>
                    </a:lnTo>
                    <a:lnTo>
                      <a:pt x="472" y="35"/>
                    </a:lnTo>
                    <a:lnTo>
                      <a:pt x="478" y="33"/>
                    </a:lnTo>
                    <a:lnTo>
                      <a:pt x="478" y="33"/>
                    </a:lnTo>
                    <a:lnTo>
                      <a:pt x="497" y="32"/>
                    </a:lnTo>
                    <a:lnTo>
                      <a:pt x="516" y="32"/>
                    </a:lnTo>
                    <a:lnTo>
                      <a:pt x="555" y="33"/>
                    </a:lnTo>
                    <a:lnTo>
                      <a:pt x="555" y="33"/>
                    </a:lnTo>
                    <a:lnTo>
                      <a:pt x="569" y="33"/>
                    </a:lnTo>
                    <a:lnTo>
                      <a:pt x="582" y="33"/>
                    </a:lnTo>
                    <a:lnTo>
                      <a:pt x="594" y="32"/>
                    </a:lnTo>
                    <a:lnTo>
                      <a:pt x="605" y="33"/>
                    </a:lnTo>
                    <a:lnTo>
                      <a:pt x="605" y="33"/>
                    </a:lnTo>
                    <a:lnTo>
                      <a:pt x="610" y="35"/>
                    </a:lnTo>
                    <a:lnTo>
                      <a:pt x="614" y="38"/>
                    </a:lnTo>
                    <a:lnTo>
                      <a:pt x="618" y="39"/>
                    </a:lnTo>
                    <a:lnTo>
                      <a:pt x="624" y="40"/>
                    </a:lnTo>
                    <a:lnTo>
                      <a:pt x="624" y="40"/>
                    </a:lnTo>
                    <a:lnTo>
                      <a:pt x="638" y="42"/>
                    </a:lnTo>
                    <a:lnTo>
                      <a:pt x="653" y="42"/>
                    </a:lnTo>
                    <a:lnTo>
                      <a:pt x="669" y="42"/>
                    </a:lnTo>
                    <a:lnTo>
                      <a:pt x="684" y="45"/>
                    </a:lnTo>
                    <a:lnTo>
                      <a:pt x="684" y="45"/>
                    </a:lnTo>
                    <a:lnTo>
                      <a:pt x="701" y="49"/>
                    </a:lnTo>
                    <a:lnTo>
                      <a:pt x="718" y="53"/>
                    </a:lnTo>
                    <a:lnTo>
                      <a:pt x="733" y="57"/>
                    </a:lnTo>
                    <a:lnTo>
                      <a:pt x="751" y="60"/>
                    </a:lnTo>
                    <a:lnTo>
                      <a:pt x="751" y="60"/>
                    </a:lnTo>
                    <a:lnTo>
                      <a:pt x="758" y="71"/>
                    </a:lnTo>
                    <a:lnTo>
                      <a:pt x="766" y="83"/>
                    </a:lnTo>
                    <a:lnTo>
                      <a:pt x="768" y="88"/>
                    </a:lnTo>
                    <a:lnTo>
                      <a:pt x="770" y="94"/>
                    </a:lnTo>
                    <a:lnTo>
                      <a:pt x="771" y="101"/>
                    </a:lnTo>
                    <a:lnTo>
                      <a:pt x="770" y="106"/>
                    </a:lnTo>
                    <a:lnTo>
                      <a:pt x="770" y="106"/>
                    </a:lnTo>
                    <a:lnTo>
                      <a:pt x="778" y="105"/>
                    </a:lnTo>
                    <a:lnTo>
                      <a:pt x="787" y="101"/>
                    </a:lnTo>
                    <a:lnTo>
                      <a:pt x="794" y="97"/>
                    </a:lnTo>
                    <a:lnTo>
                      <a:pt x="801" y="92"/>
                    </a:lnTo>
                    <a:lnTo>
                      <a:pt x="805" y="85"/>
                    </a:lnTo>
                    <a:lnTo>
                      <a:pt x="806" y="78"/>
                    </a:lnTo>
                    <a:lnTo>
                      <a:pt x="806" y="69"/>
                    </a:lnTo>
                    <a:lnTo>
                      <a:pt x="802" y="59"/>
                    </a:lnTo>
                    <a:lnTo>
                      <a:pt x="802" y="59"/>
                    </a:lnTo>
                    <a:close/>
                    <a:moveTo>
                      <a:pt x="405" y="70"/>
                    </a:moveTo>
                    <a:lnTo>
                      <a:pt x="405" y="70"/>
                    </a:lnTo>
                    <a:lnTo>
                      <a:pt x="409" y="71"/>
                    </a:lnTo>
                    <a:lnTo>
                      <a:pt x="413" y="74"/>
                    </a:lnTo>
                    <a:lnTo>
                      <a:pt x="420" y="81"/>
                    </a:lnTo>
                    <a:lnTo>
                      <a:pt x="420" y="81"/>
                    </a:lnTo>
                    <a:lnTo>
                      <a:pt x="424" y="80"/>
                    </a:lnTo>
                    <a:lnTo>
                      <a:pt x="429" y="78"/>
                    </a:lnTo>
                    <a:lnTo>
                      <a:pt x="437" y="80"/>
                    </a:lnTo>
                    <a:lnTo>
                      <a:pt x="445" y="80"/>
                    </a:lnTo>
                    <a:lnTo>
                      <a:pt x="451" y="78"/>
                    </a:lnTo>
                    <a:lnTo>
                      <a:pt x="455" y="76"/>
                    </a:lnTo>
                    <a:lnTo>
                      <a:pt x="455" y="76"/>
                    </a:lnTo>
                    <a:lnTo>
                      <a:pt x="471" y="74"/>
                    </a:lnTo>
                    <a:lnTo>
                      <a:pt x="486" y="73"/>
                    </a:lnTo>
                    <a:lnTo>
                      <a:pt x="517" y="74"/>
                    </a:lnTo>
                    <a:lnTo>
                      <a:pt x="548" y="76"/>
                    </a:lnTo>
                    <a:lnTo>
                      <a:pt x="579" y="77"/>
                    </a:lnTo>
                    <a:lnTo>
                      <a:pt x="579" y="77"/>
                    </a:lnTo>
                    <a:lnTo>
                      <a:pt x="590" y="77"/>
                    </a:lnTo>
                    <a:lnTo>
                      <a:pt x="601" y="76"/>
                    </a:lnTo>
                    <a:lnTo>
                      <a:pt x="611" y="76"/>
                    </a:lnTo>
                    <a:lnTo>
                      <a:pt x="621" y="76"/>
                    </a:lnTo>
                    <a:lnTo>
                      <a:pt x="621" y="76"/>
                    </a:lnTo>
                    <a:lnTo>
                      <a:pt x="631" y="77"/>
                    </a:lnTo>
                    <a:lnTo>
                      <a:pt x="641" y="80"/>
                    </a:lnTo>
                    <a:lnTo>
                      <a:pt x="659" y="87"/>
                    </a:lnTo>
                    <a:lnTo>
                      <a:pt x="677" y="91"/>
                    </a:lnTo>
                    <a:lnTo>
                      <a:pt x="687" y="92"/>
                    </a:lnTo>
                    <a:lnTo>
                      <a:pt x="698" y="92"/>
                    </a:lnTo>
                    <a:lnTo>
                      <a:pt x="698" y="92"/>
                    </a:lnTo>
                    <a:lnTo>
                      <a:pt x="707" y="85"/>
                    </a:lnTo>
                    <a:lnTo>
                      <a:pt x="716" y="81"/>
                    </a:lnTo>
                    <a:lnTo>
                      <a:pt x="728" y="76"/>
                    </a:lnTo>
                    <a:lnTo>
                      <a:pt x="739" y="73"/>
                    </a:lnTo>
                    <a:lnTo>
                      <a:pt x="739" y="73"/>
                    </a:lnTo>
                    <a:lnTo>
                      <a:pt x="697" y="64"/>
                    </a:lnTo>
                    <a:lnTo>
                      <a:pt x="653" y="57"/>
                    </a:lnTo>
                    <a:lnTo>
                      <a:pt x="610" y="52"/>
                    </a:lnTo>
                    <a:lnTo>
                      <a:pt x="566" y="49"/>
                    </a:lnTo>
                    <a:lnTo>
                      <a:pt x="523" y="49"/>
                    </a:lnTo>
                    <a:lnTo>
                      <a:pt x="502" y="49"/>
                    </a:lnTo>
                    <a:lnTo>
                      <a:pt x="482" y="52"/>
                    </a:lnTo>
                    <a:lnTo>
                      <a:pt x="461" y="54"/>
                    </a:lnTo>
                    <a:lnTo>
                      <a:pt x="441" y="59"/>
                    </a:lnTo>
                    <a:lnTo>
                      <a:pt x="423" y="64"/>
                    </a:lnTo>
                    <a:lnTo>
                      <a:pt x="405" y="70"/>
                    </a:lnTo>
                    <a:lnTo>
                      <a:pt x="405" y="70"/>
                    </a:lnTo>
                    <a:close/>
                    <a:moveTo>
                      <a:pt x="361" y="92"/>
                    </a:moveTo>
                    <a:lnTo>
                      <a:pt x="361" y="92"/>
                    </a:lnTo>
                    <a:lnTo>
                      <a:pt x="358" y="111"/>
                    </a:lnTo>
                    <a:lnTo>
                      <a:pt x="357" y="122"/>
                    </a:lnTo>
                    <a:lnTo>
                      <a:pt x="357" y="133"/>
                    </a:lnTo>
                    <a:lnTo>
                      <a:pt x="358" y="144"/>
                    </a:lnTo>
                    <a:lnTo>
                      <a:pt x="360" y="149"/>
                    </a:lnTo>
                    <a:lnTo>
                      <a:pt x="361" y="151"/>
                    </a:lnTo>
                    <a:lnTo>
                      <a:pt x="364" y="154"/>
                    </a:lnTo>
                    <a:lnTo>
                      <a:pt x="368" y="157"/>
                    </a:lnTo>
                    <a:lnTo>
                      <a:pt x="372" y="157"/>
                    </a:lnTo>
                    <a:lnTo>
                      <a:pt x="377" y="156"/>
                    </a:lnTo>
                    <a:lnTo>
                      <a:pt x="377" y="156"/>
                    </a:lnTo>
                    <a:lnTo>
                      <a:pt x="379" y="149"/>
                    </a:lnTo>
                    <a:lnTo>
                      <a:pt x="379" y="142"/>
                    </a:lnTo>
                    <a:lnTo>
                      <a:pt x="378" y="136"/>
                    </a:lnTo>
                    <a:lnTo>
                      <a:pt x="377" y="127"/>
                    </a:lnTo>
                    <a:lnTo>
                      <a:pt x="377" y="127"/>
                    </a:lnTo>
                    <a:lnTo>
                      <a:pt x="378" y="123"/>
                    </a:lnTo>
                    <a:lnTo>
                      <a:pt x="381" y="118"/>
                    </a:lnTo>
                    <a:lnTo>
                      <a:pt x="386" y="106"/>
                    </a:lnTo>
                    <a:lnTo>
                      <a:pt x="393" y="97"/>
                    </a:lnTo>
                    <a:lnTo>
                      <a:pt x="396" y="91"/>
                    </a:lnTo>
                    <a:lnTo>
                      <a:pt x="398" y="87"/>
                    </a:lnTo>
                    <a:lnTo>
                      <a:pt x="398" y="87"/>
                    </a:lnTo>
                    <a:lnTo>
                      <a:pt x="393" y="84"/>
                    </a:lnTo>
                    <a:lnTo>
                      <a:pt x="388" y="83"/>
                    </a:lnTo>
                    <a:lnTo>
                      <a:pt x="384" y="83"/>
                    </a:lnTo>
                    <a:lnTo>
                      <a:pt x="378" y="84"/>
                    </a:lnTo>
                    <a:lnTo>
                      <a:pt x="370" y="88"/>
                    </a:lnTo>
                    <a:lnTo>
                      <a:pt x="361" y="92"/>
                    </a:lnTo>
                    <a:lnTo>
                      <a:pt x="361" y="92"/>
                    </a:lnTo>
                    <a:close/>
                    <a:moveTo>
                      <a:pt x="624" y="90"/>
                    </a:moveTo>
                    <a:lnTo>
                      <a:pt x="624" y="90"/>
                    </a:lnTo>
                    <a:lnTo>
                      <a:pt x="608" y="90"/>
                    </a:lnTo>
                    <a:lnTo>
                      <a:pt x="594" y="90"/>
                    </a:lnTo>
                    <a:lnTo>
                      <a:pt x="577" y="91"/>
                    </a:lnTo>
                    <a:lnTo>
                      <a:pt x="562" y="91"/>
                    </a:lnTo>
                    <a:lnTo>
                      <a:pt x="562" y="91"/>
                    </a:lnTo>
                    <a:lnTo>
                      <a:pt x="514" y="88"/>
                    </a:lnTo>
                    <a:lnTo>
                      <a:pt x="502" y="88"/>
                    </a:lnTo>
                    <a:lnTo>
                      <a:pt x="490" y="88"/>
                    </a:lnTo>
                    <a:lnTo>
                      <a:pt x="479" y="90"/>
                    </a:lnTo>
                    <a:lnTo>
                      <a:pt x="469" y="92"/>
                    </a:lnTo>
                    <a:lnTo>
                      <a:pt x="469" y="92"/>
                    </a:lnTo>
                    <a:lnTo>
                      <a:pt x="478" y="102"/>
                    </a:lnTo>
                    <a:lnTo>
                      <a:pt x="485" y="113"/>
                    </a:lnTo>
                    <a:lnTo>
                      <a:pt x="488" y="125"/>
                    </a:lnTo>
                    <a:lnTo>
                      <a:pt x="489" y="130"/>
                    </a:lnTo>
                    <a:lnTo>
                      <a:pt x="489" y="137"/>
                    </a:lnTo>
                    <a:lnTo>
                      <a:pt x="489" y="137"/>
                    </a:lnTo>
                    <a:lnTo>
                      <a:pt x="513" y="137"/>
                    </a:lnTo>
                    <a:lnTo>
                      <a:pt x="537" y="137"/>
                    </a:lnTo>
                    <a:lnTo>
                      <a:pt x="584" y="135"/>
                    </a:lnTo>
                    <a:lnTo>
                      <a:pt x="584" y="135"/>
                    </a:lnTo>
                    <a:lnTo>
                      <a:pt x="600" y="135"/>
                    </a:lnTo>
                    <a:lnTo>
                      <a:pt x="617" y="136"/>
                    </a:lnTo>
                    <a:lnTo>
                      <a:pt x="646" y="139"/>
                    </a:lnTo>
                    <a:lnTo>
                      <a:pt x="674" y="140"/>
                    </a:lnTo>
                    <a:lnTo>
                      <a:pt x="688" y="140"/>
                    </a:lnTo>
                    <a:lnTo>
                      <a:pt x="702" y="139"/>
                    </a:lnTo>
                    <a:lnTo>
                      <a:pt x="702" y="139"/>
                    </a:lnTo>
                    <a:lnTo>
                      <a:pt x="701" y="130"/>
                    </a:lnTo>
                    <a:lnTo>
                      <a:pt x="698" y="123"/>
                    </a:lnTo>
                    <a:lnTo>
                      <a:pt x="697" y="116"/>
                    </a:lnTo>
                    <a:lnTo>
                      <a:pt x="697" y="109"/>
                    </a:lnTo>
                    <a:lnTo>
                      <a:pt x="697" y="109"/>
                    </a:lnTo>
                    <a:lnTo>
                      <a:pt x="688" y="108"/>
                    </a:lnTo>
                    <a:lnTo>
                      <a:pt x="680" y="105"/>
                    </a:lnTo>
                    <a:lnTo>
                      <a:pt x="662" y="99"/>
                    </a:lnTo>
                    <a:lnTo>
                      <a:pt x="643" y="94"/>
                    </a:lnTo>
                    <a:lnTo>
                      <a:pt x="634" y="91"/>
                    </a:lnTo>
                    <a:lnTo>
                      <a:pt x="624" y="90"/>
                    </a:lnTo>
                    <a:lnTo>
                      <a:pt x="624" y="90"/>
                    </a:lnTo>
                    <a:close/>
                    <a:moveTo>
                      <a:pt x="725" y="177"/>
                    </a:moveTo>
                    <a:lnTo>
                      <a:pt x="725" y="177"/>
                    </a:lnTo>
                    <a:lnTo>
                      <a:pt x="730" y="175"/>
                    </a:lnTo>
                    <a:lnTo>
                      <a:pt x="735" y="174"/>
                    </a:lnTo>
                    <a:lnTo>
                      <a:pt x="739" y="171"/>
                    </a:lnTo>
                    <a:lnTo>
                      <a:pt x="742" y="167"/>
                    </a:lnTo>
                    <a:lnTo>
                      <a:pt x="742" y="167"/>
                    </a:lnTo>
                    <a:lnTo>
                      <a:pt x="742" y="156"/>
                    </a:lnTo>
                    <a:lnTo>
                      <a:pt x="740" y="146"/>
                    </a:lnTo>
                    <a:lnTo>
                      <a:pt x="739" y="137"/>
                    </a:lnTo>
                    <a:lnTo>
                      <a:pt x="739" y="127"/>
                    </a:lnTo>
                    <a:lnTo>
                      <a:pt x="739" y="127"/>
                    </a:lnTo>
                    <a:lnTo>
                      <a:pt x="740" y="118"/>
                    </a:lnTo>
                    <a:lnTo>
                      <a:pt x="744" y="109"/>
                    </a:lnTo>
                    <a:lnTo>
                      <a:pt x="747" y="99"/>
                    </a:lnTo>
                    <a:lnTo>
                      <a:pt x="747" y="95"/>
                    </a:lnTo>
                    <a:lnTo>
                      <a:pt x="746" y="90"/>
                    </a:lnTo>
                    <a:lnTo>
                      <a:pt x="746" y="90"/>
                    </a:lnTo>
                    <a:lnTo>
                      <a:pt x="737" y="90"/>
                    </a:lnTo>
                    <a:lnTo>
                      <a:pt x="730" y="91"/>
                    </a:lnTo>
                    <a:lnTo>
                      <a:pt x="725" y="94"/>
                    </a:lnTo>
                    <a:lnTo>
                      <a:pt x="721" y="98"/>
                    </a:lnTo>
                    <a:lnTo>
                      <a:pt x="718" y="102"/>
                    </a:lnTo>
                    <a:lnTo>
                      <a:pt x="715" y="109"/>
                    </a:lnTo>
                    <a:lnTo>
                      <a:pt x="714" y="115"/>
                    </a:lnTo>
                    <a:lnTo>
                      <a:pt x="714" y="122"/>
                    </a:lnTo>
                    <a:lnTo>
                      <a:pt x="715" y="137"/>
                    </a:lnTo>
                    <a:lnTo>
                      <a:pt x="718" y="153"/>
                    </a:lnTo>
                    <a:lnTo>
                      <a:pt x="725" y="177"/>
                    </a:lnTo>
                    <a:lnTo>
                      <a:pt x="725" y="177"/>
                    </a:lnTo>
                    <a:close/>
                    <a:moveTo>
                      <a:pt x="447" y="133"/>
                    </a:moveTo>
                    <a:lnTo>
                      <a:pt x="447" y="133"/>
                    </a:lnTo>
                    <a:lnTo>
                      <a:pt x="450" y="135"/>
                    </a:lnTo>
                    <a:lnTo>
                      <a:pt x="454" y="135"/>
                    </a:lnTo>
                    <a:lnTo>
                      <a:pt x="468" y="135"/>
                    </a:lnTo>
                    <a:lnTo>
                      <a:pt x="468" y="135"/>
                    </a:lnTo>
                    <a:lnTo>
                      <a:pt x="466" y="125"/>
                    </a:lnTo>
                    <a:lnTo>
                      <a:pt x="464" y="113"/>
                    </a:lnTo>
                    <a:lnTo>
                      <a:pt x="461" y="104"/>
                    </a:lnTo>
                    <a:lnTo>
                      <a:pt x="457" y="92"/>
                    </a:lnTo>
                    <a:lnTo>
                      <a:pt x="457" y="92"/>
                    </a:lnTo>
                    <a:lnTo>
                      <a:pt x="454" y="94"/>
                    </a:lnTo>
                    <a:lnTo>
                      <a:pt x="451" y="94"/>
                    </a:lnTo>
                    <a:lnTo>
                      <a:pt x="448" y="95"/>
                    </a:lnTo>
                    <a:lnTo>
                      <a:pt x="445" y="95"/>
                    </a:lnTo>
                    <a:lnTo>
                      <a:pt x="445" y="95"/>
                    </a:lnTo>
                    <a:lnTo>
                      <a:pt x="447" y="133"/>
                    </a:lnTo>
                    <a:lnTo>
                      <a:pt x="447" y="133"/>
                    </a:lnTo>
                    <a:close/>
                    <a:moveTo>
                      <a:pt x="798" y="112"/>
                    </a:moveTo>
                    <a:lnTo>
                      <a:pt x="798" y="112"/>
                    </a:lnTo>
                    <a:lnTo>
                      <a:pt x="799" y="119"/>
                    </a:lnTo>
                    <a:lnTo>
                      <a:pt x="802" y="127"/>
                    </a:lnTo>
                    <a:lnTo>
                      <a:pt x="809" y="144"/>
                    </a:lnTo>
                    <a:lnTo>
                      <a:pt x="809" y="144"/>
                    </a:lnTo>
                    <a:lnTo>
                      <a:pt x="819" y="144"/>
                    </a:lnTo>
                    <a:lnTo>
                      <a:pt x="819" y="144"/>
                    </a:lnTo>
                    <a:lnTo>
                      <a:pt x="822" y="133"/>
                    </a:lnTo>
                    <a:lnTo>
                      <a:pt x="823" y="120"/>
                    </a:lnTo>
                    <a:lnTo>
                      <a:pt x="822" y="115"/>
                    </a:lnTo>
                    <a:lnTo>
                      <a:pt x="820" y="109"/>
                    </a:lnTo>
                    <a:lnTo>
                      <a:pt x="817" y="105"/>
                    </a:lnTo>
                    <a:lnTo>
                      <a:pt x="813" y="102"/>
                    </a:lnTo>
                    <a:lnTo>
                      <a:pt x="813" y="102"/>
                    </a:lnTo>
                    <a:lnTo>
                      <a:pt x="810" y="106"/>
                    </a:lnTo>
                    <a:lnTo>
                      <a:pt x="808" y="108"/>
                    </a:lnTo>
                    <a:lnTo>
                      <a:pt x="798" y="112"/>
                    </a:lnTo>
                    <a:lnTo>
                      <a:pt x="798" y="112"/>
                    </a:lnTo>
                    <a:close/>
                    <a:moveTo>
                      <a:pt x="403" y="109"/>
                    </a:moveTo>
                    <a:lnTo>
                      <a:pt x="403" y="109"/>
                    </a:lnTo>
                    <a:lnTo>
                      <a:pt x="402" y="112"/>
                    </a:lnTo>
                    <a:lnTo>
                      <a:pt x="399" y="116"/>
                    </a:lnTo>
                    <a:lnTo>
                      <a:pt x="396" y="119"/>
                    </a:lnTo>
                    <a:lnTo>
                      <a:pt x="393" y="125"/>
                    </a:lnTo>
                    <a:lnTo>
                      <a:pt x="393" y="125"/>
                    </a:lnTo>
                    <a:lnTo>
                      <a:pt x="409" y="129"/>
                    </a:lnTo>
                    <a:lnTo>
                      <a:pt x="416" y="130"/>
                    </a:lnTo>
                    <a:lnTo>
                      <a:pt x="423" y="129"/>
                    </a:lnTo>
                    <a:lnTo>
                      <a:pt x="429" y="126"/>
                    </a:lnTo>
                    <a:lnTo>
                      <a:pt x="433" y="122"/>
                    </a:lnTo>
                    <a:lnTo>
                      <a:pt x="434" y="115"/>
                    </a:lnTo>
                    <a:lnTo>
                      <a:pt x="433" y="104"/>
                    </a:lnTo>
                    <a:lnTo>
                      <a:pt x="433" y="104"/>
                    </a:lnTo>
                    <a:lnTo>
                      <a:pt x="419" y="106"/>
                    </a:lnTo>
                    <a:lnTo>
                      <a:pt x="403" y="109"/>
                    </a:lnTo>
                    <a:lnTo>
                      <a:pt x="403" y="109"/>
                    </a:lnTo>
                    <a:close/>
                    <a:moveTo>
                      <a:pt x="767" y="130"/>
                    </a:moveTo>
                    <a:lnTo>
                      <a:pt x="767" y="130"/>
                    </a:lnTo>
                    <a:lnTo>
                      <a:pt x="763" y="129"/>
                    </a:lnTo>
                    <a:lnTo>
                      <a:pt x="760" y="130"/>
                    </a:lnTo>
                    <a:lnTo>
                      <a:pt x="757" y="132"/>
                    </a:lnTo>
                    <a:lnTo>
                      <a:pt x="754" y="135"/>
                    </a:lnTo>
                    <a:lnTo>
                      <a:pt x="754" y="137"/>
                    </a:lnTo>
                    <a:lnTo>
                      <a:pt x="753" y="142"/>
                    </a:lnTo>
                    <a:lnTo>
                      <a:pt x="754" y="146"/>
                    </a:lnTo>
                    <a:lnTo>
                      <a:pt x="756" y="149"/>
                    </a:lnTo>
                    <a:lnTo>
                      <a:pt x="756" y="149"/>
                    </a:lnTo>
                    <a:lnTo>
                      <a:pt x="764" y="147"/>
                    </a:lnTo>
                    <a:lnTo>
                      <a:pt x="771" y="147"/>
                    </a:lnTo>
                    <a:lnTo>
                      <a:pt x="791" y="146"/>
                    </a:lnTo>
                    <a:lnTo>
                      <a:pt x="791" y="146"/>
                    </a:lnTo>
                    <a:lnTo>
                      <a:pt x="789" y="133"/>
                    </a:lnTo>
                    <a:lnTo>
                      <a:pt x="785" y="119"/>
                    </a:lnTo>
                    <a:lnTo>
                      <a:pt x="785" y="119"/>
                    </a:lnTo>
                    <a:lnTo>
                      <a:pt x="780" y="120"/>
                    </a:lnTo>
                    <a:lnTo>
                      <a:pt x="774" y="122"/>
                    </a:lnTo>
                    <a:lnTo>
                      <a:pt x="770" y="125"/>
                    </a:lnTo>
                    <a:lnTo>
                      <a:pt x="767" y="130"/>
                    </a:lnTo>
                    <a:lnTo>
                      <a:pt x="767" y="130"/>
                    </a:lnTo>
                    <a:close/>
                    <a:moveTo>
                      <a:pt x="111" y="133"/>
                    </a:moveTo>
                    <a:lnTo>
                      <a:pt x="111" y="133"/>
                    </a:lnTo>
                    <a:lnTo>
                      <a:pt x="104" y="144"/>
                    </a:lnTo>
                    <a:lnTo>
                      <a:pt x="100" y="149"/>
                    </a:lnTo>
                    <a:lnTo>
                      <a:pt x="96" y="151"/>
                    </a:lnTo>
                    <a:lnTo>
                      <a:pt x="96" y="151"/>
                    </a:lnTo>
                    <a:lnTo>
                      <a:pt x="85" y="167"/>
                    </a:lnTo>
                    <a:lnTo>
                      <a:pt x="75" y="184"/>
                    </a:lnTo>
                    <a:lnTo>
                      <a:pt x="66" y="202"/>
                    </a:lnTo>
                    <a:lnTo>
                      <a:pt x="58" y="220"/>
                    </a:lnTo>
                    <a:lnTo>
                      <a:pt x="52" y="240"/>
                    </a:lnTo>
                    <a:lnTo>
                      <a:pt x="47" y="258"/>
                    </a:lnTo>
                    <a:lnTo>
                      <a:pt x="37" y="295"/>
                    </a:lnTo>
                    <a:lnTo>
                      <a:pt x="37" y="295"/>
                    </a:lnTo>
                    <a:lnTo>
                      <a:pt x="31" y="311"/>
                    </a:lnTo>
                    <a:lnTo>
                      <a:pt x="27" y="331"/>
                    </a:lnTo>
                    <a:lnTo>
                      <a:pt x="24" y="352"/>
                    </a:lnTo>
                    <a:lnTo>
                      <a:pt x="24" y="375"/>
                    </a:lnTo>
                    <a:lnTo>
                      <a:pt x="24" y="397"/>
                    </a:lnTo>
                    <a:lnTo>
                      <a:pt x="27" y="421"/>
                    </a:lnTo>
                    <a:lnTo>
                      <a:pt x="31" y="442"/>
                    </a:lnTo>
                    <a:lnTo>
                      <a:pt x="37" y="462"/>
                    </a:lnTo>
                    <a:lnTo>
                      <a:pt x="37" y="462"/>
                    </a:lnTo>
                    <a:lnTo>
                      <a:pt x="36" y="470"/>
                    </a:lnTo>
                    <a:lnTo>
                      <a:pt x="37" y="477"/>
                    </a:lnTo>
                    <a:lnTo>
                      <a:pt x="38" y="484"/>
                    </a:lnTo>
                    <a:lnTo>
                      <a:pt x="40" y="494"/>
                    </a:lnTo>
                    <a:lnTo>
                      <a:pt x="40" y="494"/>
                    </a:lnTo>
                    <a:lnTo>
                      <a:pt x="41" y="494"/>
                    </a:lnTo>
                    <a:lnTo>
                      <a:pt x="43" y="495"/>
                    </a:lnTo>
                    <a:lnTo>
                      <a:pt x="44" y="498"/>
                    </a:lnTo>
                    <a:lnTo>
                      <a:pt x="45" y="502"/>
                    </a:lnTo>
                    <a:lnTo>
                      <a:pt x="47" y="504"/>
                    </a:lnTo>
                    <a:lnTo>
                      <a:pt x="48" y="504"/>
                    </a:lnTo>
                    <a:lnTo>
                      <a:pt x="48" y="504"/>
                    </a:lnTo>
                    <a:lnTo>
                      <a:pt x="47" y="508"/>
                    </a:lnTo>
                    <a:lnTo>
                      <a:pt x="47" y="511"/>
                    </a:lnTo>
                    <a:lnTo>
                      <a:pt x="50" y="519"/>
                    </a:lnTo>
                    <a:lnTo>
                      <a:pt x="52" y="528"/>
                    </a:lnTo>
                    <a:lnTo>
                      <a:pt x="55" y="536"/>
                    </a:lnTo>
                    <a:lnTo>
                      <a:pt x="55" y="536"/>
                    </a:lnTo>
                    <a:lnTo>
                      <a:pt x="61" y="540"/>
                    </a:lnTo>
                    <a:lnTo>
                      <a:pt x="65" y="546"/>
                    </a:lnTo>
                    <a:lnTo>
                      <a:pt x="69" y="552"/>
                    </a:lnTo>
                    <a:lnTo>
                      <a:pt x="71" y="560"/>
                    </a:lnTo>
                    <a:lnTo>
                      <a:pt x="71" y="560"/>
                    </a:lnTo>
                    <a:lnTo>
                      <a:pt x="82" y="567"/>
                    </a:lnTo>
                    <a:lnTo>
                      <a:pt x="94" y="573"/>
                    </a:lnTo>
                    <a:lnTo>
                      <a:pt x="107" y="577"/>
                    </a:lnTo>
                    <a:lnTo>
                      <a:pt x="120" y="581"/>
                    </a:lnTo>
                    <a:lnTo>
                      <a:pt x="145" y="587"/>
                    </a:lnTo>
                    <a:lnTo>
                      <a:pt x="170" y="589"/>
                    </a:lnTo>
                    <a:lnTo>
                      <a:pt x="170" y="589"/>
                    </a:lnTo>
                    <a:lnTo>
                      <a:pt x="175" y="591"/>
                    </a:lnTo>
                    <a:lnTo>
                      <a:pt x="177" y="592"/>
                    </a:lnTo>
                    <a:lnTo>
                      <a:pt x="184" y="595"/>
                    </a:lnTo>
                    <a:lnTo>
                      <a:pt x="184" y="595"/>
                    </a:lnTo>
                    <a:lnTo>
                      <a:pt x="189" y="595"/>
                    </a:lnTo>
                    <a:lnTo>
                      <a:pt x="193" y="594"/>
                    </a:lnTo>
                    <a:lnTo>
                      <a:pt x="200" y="594"/>
                    </a:lnTo>
                    <a:lnTo>
                      <a:pt x="200" y="594"/>
                    </a:lnTo>
                    <a:lnTo>
                      <a:pt x="210" y="595"/>
                    </a:lnTo>
                    <a:lnTo>
                      <a:pt x="218" y="598"/>
                    </a:lnTo>
                    <a:lnTo>
                      <a:pt x="225" y="601"/>
                    </a:lnTo>
                    <a:lnTo>
                      <a:pt x="233" y="603"/>
                    </a:lnTo>
                    <a:lnTo>
                      <a:pt x="233" y="603"/>
                    </a:lnTo>
                    <a:lnTo>
                      <a:pt x="267" y="610"/>
                    </a:lnTo>
                    <a:lnTo>
                      <a:pt x="301" y="616"/>
                    </a:lnTo>
                    <a:lnTo>
                      <a:pt x="364" y="623"/>
                    </a:lnTo>
                    <a:lnTo>
                      <a:pt x="364" y="623"/>
                    </a:lnTo>
                    <a:lnTo>
                      <a:pt x="363" y="622"/>
                    </a:lnTo>
                    <a:lnTo>
                      <a:pt x="363" y="620"/>
                    </a:lnTo>
                    <a:lnTo>
                      <a:pt x="363" y="616"/>
                    </a:lnTo>
                    <a:lnTo>
                      <a:pt x="363" y="612"/>
                    </a:lnTo>
                    <a:lnTo>
                      <a:pt x="363" y="610"/>
                    </a:lnTo>
                    <a:lnTo>
                      <a:pt x="361" y="609"/>
                    </a:lnTo>
                    <a:lnTo>
                      <a:pt x="361" y="609"/>
                    </a:lnTo>
                    <a:lnTo>
                      <a:pt x="328" y="602"/>
                    </a:lnTo>
                    <a:lnTo>
                      <a:pt x="292" y="596"/>
                    </a:lnTo>
                    <a:lnTo>
                      <a:pt x="221" y="584"/>
                    </a:lnTo>
                    <a:lnTo>
                      <a:pt x="221" y="584"/>
                    </a:lnTo>
                    <a:lnTo>
                      <a:pt x="205" y="581"/>
                    </a:lnTo>
                    <a:lnTo>
                      <a:pt x="190" y="577"/>
                    </a:lnTo>
                    <a:lnTo>
                      <a:pt x="158" y="567"/>
                    </a:lnTo>
                    <a:lnTo>
                      <a:pt x="158" y="567"/>
                    </a:lnTo>
                    <a:lnTo>
                      <a:pt x="127" y="556"/>
                    </a:lnTo>
                    <a:lnTo>
                      <a:pt x="111" y="550"/>
                    </a:lnTo>
                    <a:lnTo>
                      <a:pt x="99" y="543"/>
                    </a:lnTo>
                    <a:lnTo>
                      <a:pt x="86" y="536"/>
                    </a:lnTo>
                    <a:lnTo>
                      <a:pt x="75" y="528"/>
                    </a:lnTo>
                    <a:lnTo>
                      <a:pt x="65" y="518"/>
                    </a:lnTo>
                    <a:lnTo>
                      <a:pt x="55" y="508"/>
                    </a:lnTo>
                    <a:lnTo>
                      <a:pt x="55" y="508"/>
                    </a:lnTo>
                    <a:lnTo>
                      <a:pt x="52" y="501"/>
                    </a:lnTo>
                    <a:lnTo>
                      <a:pt x="50" y="494"/>
                    </a:lnTo>
                    <a:lnTo>
                      <a:pt x="47" y="481"/>
                    </a:lnTo>
                    <a:lnTo>
                      <a:pt x="47" y="459"/>
                    </a:lnTo>
                    <a:lnTo>
                      <a:pt x="47" y="459"/>
                    </a:lnTo>
                    <a:lnTo>
                      <a:pt x="45" y="452"/>
                    </a:lnTo>
                    <a:lnTo>
                      <a:pt x="44" y="446"/>
                    </a:lnTo>
                    <a:lnTo>
                      <a:pt x="43" y="441"/>
                    </a:lnTo>
                    <a:lnTo>
                      <a:pt x="41" y="434"/>
                    </a:lnTo>
                    <a:lnTo>
                      <a:pt x="41" y="434"/>
                    </a:lnTo>
                    <a:lnTo>
                      <a:pt x="41" y="418"/>
                    </a:lnTo>
                    <a:lnTo>
                      <a:pt x="43" y="400"/>
                    </a:lnTo>
                    <a:lnTo>
                      <a:pt x="48" y="368"/>
                    </a:lnTo>
                    <a:lnTo>
                      <a:pt x="48" y="368"/>
                    </a:lnTo>
                    <a:lnTo>
                      <a:pt x="55" y="325"/>
                    </a:lnTo>
                    <a:lnTo>
                      <a:pt x="62" y="283"/>
                    </a:lnTo>
                    <a:lnTo>
                      <a:pt x="62" y="283"/>
                    </a:lnTo>
                    <a:lnTo>
                      <a:pt x="68" y="261"/>
                    </a:lnTo>
                    <a:lnTo>
                      <a:pt x="75" y="240"/>
                    </a:lnTo>
                    <a:lnTo>
                      <a:pt x="83" y="219"/>
                    </a:lnTo>
                    <a:lnTo>
                      <a:pt x="92" y="199"/>
                    </a:lnTo>
                    <a:lnTo>
                      <a:pt x="103" y="181"/>
                    </a:lnTo>
                    <a:lnTo>
                      <a:pt x="114" y="163"/>
                    </a:lnTo>
                    <a:lnTo>
                      <a:pt x="137" y="130"/>
                    </a:lnTo>
                    <a:lnTo>
                      <a:pt x="137" y="130"/>
                    </a:lnTo>
                    <a:lnTo>
                      <a:pt x="128" y="129"/>
                    </a:lnTo>
                    <a:lnTo>
                      <a:pt x="123" y="130"/>
                    </a:lnTo>
                    <a:lnTo>
                      <a:pt x="111" y="133"/>
                    </a:lnTo>
                    <a:lnTo>
                      <a:pt x="111" y="133"/>
                    </a:lnTo>
                    <a:close/>
                    <a:moveTo>
                      <a:pt x="347" y="144"/>
                    </a:moveTo>
                    <a:lnTo>
                      <a:pt x="347" y="144"/>
                    </a:lnTo>
                    <a:lnTo>
                      <a:pt x="342" y="142"/>
                    </a:lnTo>
                    <a:lnTo>
                      <a:pt x="337" y="139"/>
                    </a:lnTo>
                    <a:lnTo>
                      <a:pt x="333" y="137"/>
                    </a:lnTo>
                    <a:lnTo>
                      <a:pt x="328" y="135"/>
                    </a:lnTo>
                    <a:lnTo>
                      <a:pt x="328" y="135"/>
                    </a:lnTo>
                    <a:lnTo>
                      <a:pt x="311" y="133"/>
                    </a:lnTo>
                    <a:lnTo>
                      <a:pt x="292" y="133"/>
                    </a:lnTo>
                    <a:lnTo>
                      <a:pt x="256" y="133"/>
                    </a:lnTo>
                    <a:lnTo>
                      <a:pt x="215" y="133"/>
                    </a:lnTo>
                    <a:lnTo>
                      <a:pt x="175" y="132"/>
                    </a:lnTo>
                    <a:lnTo>
                      <a:pt x="175" y="132"/>
                    </a:lnTo>
                    <a:lnTo>
                      <a:pt x="156" y="143"/>
                    </a:lnTo>
                    <a:lnTo>
                      <a:pt x="142" y="156"/>
                    </a:lnTo>
                    <a:lnTo>
                      <a:pt x="128" y="170"/>
                    </a:lnTo>
                    <a:lnTo>
                      <a:pt x="117" y="185"/>
                    </a:lnTo>
                    <a:lnTo>
                      <a:pt x="106" y="203"/>
                    </a:lnTo>
                    <a:lnTo>
                      <a:pt x="97" y="222"/>
                    </a:lnTo>
                    <a:lnTo>
                      <a:pt x="90" y="241"/>
                    </a:lnTo>
                    <a:lnTo>
                      <a:pt x="83" y="262"/>
                    </a:lnTo>
                    <a:lnTo>
                      <a:pt x="83" y="262"/>
                    </a:lnTo>
                    <a:lnTo>
                      <a:pt x="79" y="282"/>
                    </a:lnTo>
                    <a:lnTo>
                      <a:pt x="76" y="302"/>
                    </a:lnTo>
                    <a:lnTo>
                      <a:pt x="75" y="341"/>
                    </a:lnTo>
                    <a:lnTo>
                      <a:pt x="75" y="341"/>
                    </a:lnTo>
                    <a:lnTo>
                      <a:pt x="72" y="352"/>
                    </a:lnTo>
                    <a:lnTo>
                      <a:pt x="69" y="362"/>
                    </a:lnTo>
                    <a:lnTo>
                      <a:pt x="66" y="372"/>
                    </a:lnTo>
                    <a:lnTo>
                      <a:pt x="64" y="382"/>
                    </a:lnTo>
                    <a:lnTo>
                      <a:pt x="64" y="382"/>
                    </a:lnTo>
                    <a:lnTo>
                      <a:pt x="61" y="410"/>
                    </a:lnTo>
                    <a:lnTo>
                      <a:pt x="59" y="441"/>
                    </a:lnTo>
                    <a:lnTo>
                      <a:pt x="61" y="455"/>
                    </a:lnTo>
                    <a:lnTo>
                      <a:pt x="62" y="470"/>
                    </a:lnTo>
                    <a:lnTo>
                      <a:pt x="66" y="486"/>
                    </a:lnTo>
                    <a:lnTo>
                      <a:pt x="71" y="501"/>
                    </a:lnTo>
                    <a:lnTo>
                      <a:pt x="71" y="501"/>
                    </a:lnTo>
                    <a:lnTo>
                      <a:pt x="83" y="512"/>
                    </a:lnTo>
                    <a:lnTo>
                      <a:pt x="96" y="523"/>
                    </a:lnTo>
                    <a:lnTo>
                      <a:pt x="111" y="530"/>
                    </a:lnTo>
                    <a:lnTo>
                      <a:pt x="125" y="537"/>
                    </a:lnTo>
                    <a:lnTo>
                      <a:pt x="158" y="550"/>
                    </a:lnTo>
                    <a:lnTo>
                      <a:pt x="190" y="561"/>
                    </a:lnTo>
                    <a:lnTo>
                      <a:pt x="190" y="561"/>
                    </a:lnTo>
                    <a:lnTo>
                      <a:pt x="208" y="566"/>
                    </a:lnTo>
                    <a:lnTo>
                      <a:pt x="226" y="568"/>
                    </a:lnTo>
                    <a:lnTo>
                      <a:pt x="263" y="573"/>
                    </a:lnTo>
                    <a:lnTo>
                      <a:pt x="263" y="573"/>
                    </a:lnTo>
                    <a:lnTo>
                      <a:pt x="277" y="575"/>
                    </a:lnTo>
                    <a:lnTo>
                      <a:pt x="292" y="578"/>
                    </a:lnTo>
                    <a:lnTo>
                      <a:pt x="319" y="585"/>
                    </a:lnTo>
                    <a:lnTo>
                      <a:pt x="333" y="589"/>
                    </a:lnTo>
                    <a:lnTo>
                      <a:pt x="347" y="591"/>
                    </a:lnTo>
                    <a:lnTo>
                      <a:pt x="360" y="591"/>
                    </a:lnTo>
                    <a:lnTo>
                      <a:pt x="374" y="589"/>
                    </a:lnTo>
                    <a:lnTo>
                      <a:pt x="374" y="589"/>
                    </a:lnTo>
                    <a:lnTo>
                      <a:pt x="374" y="577"/>
                    </a:lnTo>
                    <a:lnTo>
                      <a:pt x="371" y="564"/>
                    </a:lnTo>
                    <a:lnTo>
                      <a:pt x="367" y="553"/>
                    </a:lnTo>
                    <a:lnTo>
                      <a:pt x="363" y="542"/>
                    </a:lnTo>
                    <a:lnTo>
                      <a:pt x="358" y="532"/>
                    </a:lnTo>
                    <a:lnTo>
                      <a:pt x="356" y="521"/>
                    </a:lnTo>
                    <a:lnTo>
                      <a:pt x="354" y="509"/>
                    </a:lnTo>
                    <a:lnTo>
                      <a:pt x="356" y="504"/>
                    </a:lnTo>
                    <a:lnTo>
                      <a:pt x="357" y="498"/>
                    </a:lnTo>
                    <a:lnTo>
                      <a:pt x="357" y="498"/>
                    </a:lnTo>
                    <a:lnTo>
                      <a:pt x="361" y="493"/>
                    </a:lnTo>
                    <a:lnTo>
                      <a:pt x="365" y="487"/>
                    </a:lnTo>
                    <a:lnTo>
                      <a:pt x="371" y="483"/>
                    </a:lnTo>
                    <a:lnTo>
                      <a:pt x="377" y="478"/>
                    </a:lnTo>
                    <a:lnTo>
                      <a:pt x="392" y="471"/>
                    </a:lnTo>
                    <a:lnTo>
                      <a:pt x="409" y="464"/>
                    </a:lnTo>
                    <a:lnTo>
                      <a:pt x="427" y="462"/>
                    </a:lnTo>
                    <a:lnTo>
                      <a:pt x="445" y="459"/>
                    </a:lnTo>
                    <a:lnTo>
                      <a:pt x="461" y="457"/>
                    </a:lnTo>
                    <a:lnTo>
                      <a:pt x="475" y="459"/>
                    </a:lnTo>
                    <a:lnTo>
                      <a:pt x="475" y="459"/>
                    </a:lnTo>
                    <a:lnTo>
                      <a:pt x="495" y="460"/>
                    </a:lnTo>
                    <a:lnTo>
                      <a:pt x="516" y="460"/>
                    </a:lnTo>
                    <a:lnTo>
                      <a:pt x="535" y="462"/>
                    </a:lnTo>
                    <a:lnTo>
                      <a:pt x="554" y="463"/>
                    </a:lnTo>
                    <a:lnTo>
                      <a:pt x="554" y="463"/>
                    </a:lnTo>
                    <a:lnTo>
                      <a:pt x="562" y="466"/>
                    </a:lnTo>
                    <a:lnTo>
                      <a:pt x="570" y="470"/>
                    </a:lnTo>
                    <a:lnTo>
                      <a:pt x="577" y="474"/>
                    </a:lnTo>
                    <a:lnTo>
                      <a:pt x="584" y="480"/>
                    </a:lnTo>
                    <a:lnTo>
                      <a:pt x="607" y="501"/>
                    </a:lnTo>
                    <a:lnTo>
                      <a:pt x="607" y="501"/>
                    </a:lnTo>
                    <a:lnTo>
                      <a:pt x="608" y="504"/>
                    </a:lnTo>
                    <a:lnTo>
                      <a:pt x="610" y="508"/>
                    </a:lnTo>
                    <a:lnTo>
                      <a:pt x="614" y="518"/>
                    </a:lnTo>
                    <a:lnTo>
                      <a:pt x="614" y="518"/>
                    </a:lnTo>
                    <a:lnTo>
                      <a:pt x="612" y="532"/>
                    </a:lnTo>
                    <a:lnTo>
                      <a:pt x="608" y="544"/>
                    </a:lnTo>
                    <a:lnTo>
                      <a:pt x="603" y="559"/>
                    </a:lnTo>
                    <a:lnTo>
                      <a:pt x="597" y="571"/>
                    </a:lnTo>
                    <a:lnTo>
                      <a:pt x="590" y="584"/>
                    </a:lnTo>
                    <a:lnTo>
                      <a:pt x="582" y="595"/>
                    </a:lnTo>
                    <a:lnTo>
                      <a:pt x="572" y="605"/>
                    </a:lnTo>
                    <a:lnTo>
                      <a:pt x="562" y="615"/>
                    </a:lnTo>
                    <a:lnTo>
                      <a:pt x="562" y="615"/>
                    </a:lnTo>
                    <a:lnTo>
                      <a:pt x="565" y="619"/>
                    </a:lnTo>
                    <a:lnTo>
                      <a:pt x="565" y="623"/>
                    </a:lnTo>
                    <a:lnTo>
                      <a:pt x="563" y="630"/>
                    </a:lnTo>
                    <a:lnTo>
                      <a:pt x="562" y="637"/>
                    </a:lnTo>
                    <a:lnTo>
                      <a:pt x="562" y="641"/>
                    </a:lnTo>
                    <a:lnTo>
                      <a:pt x="563" y="646"/>
                    </a:lnTo>
                    <a:lnTo>
                      <a:pt x="563" y="646"/>
                    </a:lnTo>
                    <a:lnTo>
                      <a:pt x="591" y="646"/>
                    </a:lnTo>
                    <a:lnTo>
                      <a:pt x="617" y="647"/>
                    </a:lnTo>
                    <a:lnTo>
                      <a:pt x="641" y="650"/>
                    </a:lnTo>
                    <a:lnTo>
                      <a:pt x="667" y="651"/>
                    </a:lnTo>
                    <a:lnTo>
                      <a:pt x="667" y="651"/>
                    </a:lnTo>
                    <a:lnTo>
                      <a:pt x="683" y="654"/>
                    </a:lnTo>
                    <a:lnTo>
                      <a:pt x="701" y="657"/>
                    </a:lnTo>
                    <a:lnTo>
                      <a:pt x="739" y="661"/>
                    </a:lnTo>
                    <a:lnTo>
                      <a:pt x="774" y="664"/>
                    </a:lnTo>
                    <a:lnTo>
                      <a:pt x="791" y="667"/>
                    </a:lnTo>
                    <a:lnTo>
                      <a:pt x="805" y="669"/>
                    </a:lnTo>
                    <a:lnTo>
                      <a:pt x="805" y="669"/>
                    </a:lnTo>
                    <a:lnTo>
                      <a:pt x="824" y="669"/>
                    </a:lnTo>
                    <a:lnTo>
                      <a:pt x="839" y="669"/>
                    </a:lnTo>
                    <a:lnTo>
                      <a:pt x="854" y="669"/>
                    </a:lnTo>
                    <a:lnTo>
                      <a:pt x="871" y="667"/>
                    </a:lnTo>
                    <a:lnTo>
                      <a:pt x="871" y="667"/>
                    </a:lnTo>
                    <a:lnTo>
                      <a:pt x="895" y="653"/>
                    </a:lnTo>
                    <a:lnTo>
                      <a:pt x="919" y="641"/>
                    </a:lnTo>
                    <a:lnTo>
                      <a:pt x="928" y="634"/>
                    </a:lnTo>
                    <a:lnTo>
                      <a:pt x="940" y="627"/>
                    </a:lnTo>
                    <a:lnTo>
                      <a:pt x="948" y="619"/>
                    </a:lnTo>
                    <a:lnTo>
                      <a:pt x="956" y="609"/>
                    </a:lnTo>
                    <a:lnTo>
                      <a:pt x="956" y="609"/>
                    </a:lnTo>
                    <a:lnTo>
                      <a:pt x="969" y="592"/>
                    </a:lnTo>
                    <a:lnTo>
                      <a:pt x="980" y="573"/>
                    </a:lnTo>
                    <a:lnTo>
                      <a:pt x="992" y="553"/>
                    </a:lnTo>
                    <a:lnTo>
                      <a:pt x="1001" y="530"/>
                    </a:lnTo>
                    <a:lnTo>
                      <a:pt x="1010" y="508"/>
                    </a:lnTo>
                    <a:lnTo>
                      <a:pt x="1018" y="484"/>
                    </a:lnTo>
                    <a:lnTo>
                      <a:pt x="1024" y="460"/>
                    </a:lnTo>
                    <a:lnTo>
                      <a:pt x="1029" y="436"/>
                    </a:lnTo>
                    <a:lnTo>
                      <a:pt x="1029" y="436"/>
                    </a:lnTo>
                    <a:lnTo>
                      <a:pt x="1031" y="420"/>
                    </a:lnTo>
                    <a:lnTo>
                      <a:pt x="1032" y="403"/>
                    </a:lnTo>
                    <a:lnTo>
                      <a:pt x="1034" y="387"/>
                    </a:lnTo>
                    <a:lnTo>
                      <a:pt x="1035" y="372"/>
                    </a:lnTo>
                    <a:lnTo>
                      <a:pt x="1035" y="372"/>
                    </a:lnTo>
                    <a:lnTo>
                      <a:pt x="1038" y="365"/>
                    </a:lnTo>
                    <a:lnTo>
                      <a:pt x="1041" y="359"/>
                    </a:lnTo>
                    <a:lnTo>
                      <a:pt x="1045" y="348"/>
                    </a:lnTo>
                    <a:lnTo>
                      <a:pt x="1045" y="348"/>
                    </a:lnTo>
                    <a:lnTo>
                      <a:pt x="1060" y="282"/>
                    </a:lnTo>
                    <a:lnTo>
                      <a:pt x="1069" y="250"/>
                    </a:lnTo>
                    <a:lnTo>
                      <a:pt x="1077" y="219"/>
                    </a:lnTo>
                    <a:lnTo>
                      <a:pt x="1077" y="219"/>
                    </a:lnTo>
                    <a:lnTo>
                      <a:pt x="1081" y="217"/>
                    </a:lnTo>
                    <a:lnTo>
                      <a:pt x="1084" y="215"/>
                    </a:lnTo>
                    <a:lnTo>
                      <a:pt x="1088" y="208"/>
                    </a:lnTo>
                    <a:lnTo>
                      <a:pt x="1093" y="201"/>
                    </a:lnTo>
                    <a:lnTo>
                      <a:pt x="1097" y="192"/>
                    </a:lnTo>
                    <a:lnTo>
                      <a:pt x="1097" y="192"/>
                    </a:lnTo>
                    <a:lnTo>
                      <a:pt x="1102" y="186"/>
                    </a:lnTo>
                    <a:lnTo>
                      <a:pt x="1109" y="182"/>
                    </a:lnTo>
                    <a:lnTo>
                      <a:pt x="1114" y="177"/>
                    </a:lnTo>
                    <a:lnTo>
                      <a:pt x="1115" y="174"/>
                    </a:lnTo>
                    <a:lnTo>
                      <a:pt x="1115" y="172"/>
                    </a:lnTo>
                    <a:lnTo>
                      <a:pt x="1115" y="172"/>
                    </a:lnTo>
                    <a:lnTo>
                      <a:pt x="1107" y="172"/>
                    </a:lnTo>
                    <a:lnTo>
                      <a:pt x="1102" y="172"/>
                    </a:lnTo>
                    <a:lnTo>
                      <a:pt x="1098" y="175"/>
                    </a:lnTo>
                    <a:lnTo>
                      <a:pt x="1098" y="175"/>
                    </a:lnTo>
                    <a:lnTo>
                      <a:pt x="1058" y="168"/>
                    </a:lnTo>
                    <a:lnTo>
                      <a:pt x="1015" y="163"/>
                    </a:lnTo>
                    <a:lnTo>
                      <a:pt x="970" y="160"/>
                    </a:lnTo>
                    <a:lnTo>
                      <a:pt x="927" y="158"/>
                    </a:lnTo>
                    <a:lnTo>
                      <a:pt x="882" y="158"/>
                    </a:lnTo>
                    <a:lnTo>
                      <a:pt x="840" y="158"/>
                    </a:lnTo>
                    <a:lnTo>
                      <a:pt x="760" y="161"/>
                    </a:lnTo>
                    <a:lnTo>
                      <a:pt x="760" y="161"/>
                    </a:lnTo>
                    <a:lnTo>
                      <a:pt x="757" y="165"/>
                    </a:lnTo>
                    <a:lnTo>
                      <a:pt x="757" y="170"/>
                    </a:lnTo>
                    <a:lnTo>
                      <a:pt x="757" y="172"/>
                    </a:lnTo>
                    <a:lnTo>
                      <a:pt x="756" y="179"/>
                    </a:lnTo>
                    <a:lnTo>
                      <a:pt x="756" y="179"/>
                    </a:lnTo>
                    <a:lnTo>
                      <a:pt x="749" y="184"/>
                    </a:lnTo>
                    <a:lnTo>
                      <a:pt x="740" y="188"/>
                    </a:lnTo>
                    <a:lnTo>
                      <a:pt x="732" y="191"/>
                    </a:lnTo>
                    <a:lnTo>
                      <a:pt x="721" y="192"/>
                    </a:lnTo>
                    <a:lnTo>
                      <a:pt x="721" y="192"/>
                    </a:lnTo>
                    <a:lnTo>
                      <a:pt x="715" y="186"/>
                    </a:lnTo>
                    <a:lnTo>
                      <a:pt x="709" y="178"/>
                    </a:lnTo>
                    <a:lnTo>
                      <a:pt x="705" y="170"/>
                    </a:lnTo>
                    <a:lnTo>
                      <a:pt x="704" y="158"/>
                    </a:lnTo>
                    <a:lnTo>
                      <a:pt x="704" y="158"/>
                    </a:lnTo>
                    <a:lnTo>
                      <a:pt x="667" y="154"/>
                    </a:lnTo>
                    <a:lnTo>
                      <a:pt x="629" y="153"/>
                    </a:lnTo>
                    <a:lnTo>
                      <a:pt x="552" y="151"/>
                    </a:lnTo>
                    <a:lnTo>
                      <a:pt x="472" y="150"/>
                    </a:lnTo>
                    <a:lnTo>
                      <a:pt x="393" y="149"/>
                    </a:lnTo>
                    <a:lnTo>
                      <a:pt x="393" y="149"/>
                    </a:lnTo>
                    <a:lnTo>
                      <a:pt x="393" y="154"/>
                    </a:lnTo>
                    <a:lnTo>
                      <a:pt x="391" y="158"/>
                    </a:lnTo>
                    <a:lnTo>
                      <a:pt x="388" y="161"/>
                    </a:lnTo>
                    <a:lnTo>
                      <a:pt x="385" y="164"/>
                    </a:lnTo>
                    <a:lnTo>
                      <a:pt x="377" y="168"/>
                    </a:lnTo>
                    <a:lnTo>
                      <a:pt x="368" y="168"/>
                    </a:lnTo>
                    <a:lnTo>
                      <a:pt x="360" y="167"/>
                    </a:lnTo>
                    <a:lnTo>
                      <a:pt x="356" y="165"/>
                    </a:lnTo>
                    <a:lnTo>
                      <a:pt x="353" y="163"/>
                    </a:lnTo>
                    <a:lnTo>
                      <a:pt x="350" y="158"/>
                    </a:lnTo>
                    <a:lnTo>
                      <a:pt x="349" y="154"/>
                    </a:lnTo>
                    <a:lnTo>
                      <a:pt x="347" y="150"/>
                    </a:lnTo>
                    <a:lnTo>
                      <a:pt x="347" y="144"/>
                    </a:lnTo>
                    <a:lnTo>
                      <a:pt x="347" y="144"/>
                    </a:lnTo>
                    <a:close/>
                    <a:moveTo>
                      <a:pt x="1128" y="188"/>
                    </a:moveTo>
                    <a:lnTo>
                      <a:pt x="1128" y="188"/>
                    </a:lnTo>
                    <a:lnTo>
                      <a:pt x="1118" y="199"/>
                    </a:lnTo>
                    <a:lnTo>
                      <a:pt x="1108" y="212"/>
                    </a:lnTo>
                    <a:lnTo>
                      <a:pt x="1098" y="226"/>
                    </a:lnTo>
                    <a:lnTo>
                      <a:pt x="1091" y="240"/>
                    </a:lnTo>
                    <a:lnTo>
                      <a:pt x="1086" y="255"/>
                    </a:lnTo>
                    <a:lnTo>
                      <a:pt x="1080" y="271"/>
                    </a:lnTo>
                    <a:lnTo>
                      <a:pt x="1077" y="286"/>
                    </a:lnTo>
                    <a:lnTo>
                      <a:pt x="1076" y="299"/>
                    </a:lnTo>
                    <a:lnTo>
                      <a:pt x="1076" y="299"/>
                    </a:lnTo>
                    <a:lnTo>
                      <a:pt x="1067" y="321"/>
                    </a:lnTo>
                    <a:lnTo>
                      <a:pt x="1062" y="344"/>
                    </a:lnTo>
                    <a:lnTo>
                      <a:pt x="1056" y="366"/>
                    </a:lnTo>
                    <a:lnTo>
                      <a:pt x="1052" y="389"/>
                    </a:lnTo>
                    <a:lnTo>
                      <a:pt x="1043" y="435"/>
                    </a:lnTo>
                    <a:lnTo>
                      <a:pt x="1038" y="457"/>
                    </a:lnTo>
                    <a:lnTo>
                      <a:pt x="1032" y="480"/>
                    </a:lnTo>
                    <a:lnTo>
                      <a:pt x="1032" y="480"/>
                    </a:lnTo>
                    <a:lnTo>
                      <a:pt x="1018" y="522"/>
                    </a:lnTo>
                    <a:lnTo>
                      <a:pt x="1011" y="542"/>
                    </a:lnTo>
                    <a:lnTo>
                      <a:pt x="1003" y="560"/>
                    </a:lnTo>
                    <a:lnTo>
                      <a:pt x="1003" y="560"/>
                    </a:lnTo>
                    <a:lnTo>
                      <a:pt x="987" y="589"/>
                    </a:lnTo>
                    <a:lnTo>
                      <a:pt x="980" y="605"/>
                    </a:lnTo>
                    <a:lnTo>
                      <a:pt x="975" y="622"/>
                    </a:lnTo>
                    <a:lnTo>
                      <a:pt x="975" y="622"/>
                    </a:lnTo>
                    <a:lnTo>
                      <a:pt x="966" y="630"/>
                    </a:lnTo>
                    <a:lnTo>
                      <a:pt x="958" y="639"/>
                    </a:lnTo>
                    <a:lnTo>
                      <a:pt x="949" y="647"/>
                    </a:lnTo>
                    <a:lnTo>
                      <a:pt x="938" y="654"/>
                    </a:lnTo>
                    <a:lnTo>
                      <a:pt x="928" y="660"/>
                    </a:lnTo>
                    <a:lnTo>
                      <a:pt x="917" y="665"/>
                    </a:lnTo>
                    <a:lnTo>
                      <a:pt x="904" y="669"/>
                    </a:lnTo>
                    <a:lnTo>
                      <a:pt x="893" y="674"/>
                    </a:lnTo>
                    <a:lnTo>
                      <a:pt x="867" y="679"/>
                    </a:lnTo>
                    <a:lnTo>
                      <a:pt x="839" y="683"/>
                    </a:lnTo>
                    <a:lnTo>
                      <a:pt x="809" y="683"/>
                    </a:lnTo>
                    <a:lnTo>
                      <a:pt x="778" y="681"/>
                    </a:lnTo>
                    <a:lnTo>
                      <a:pt x="778" y="681"/>
                    </a:lnTo>
                    <a:lnTo>
                      <a:pt x="666" y="667"/>
                    </a:lnTo>
                    <a:lnTo>
                      <a:pt x="611" y="660"/>
                    </a:lnTo>
                    <a:lnTo>
                      <a:pt x="561" y="655"/>
                    </a:lnTo>
                    <a:lnTo>
                      <a:pt x="561" y="655"/>
                    </a:lnTo>
                    <a:lnTo>
                      <a:pt x="558" y="660"/>
                    </a:lnTo>
                    <a:lnTo>
                      <a:pt x="556" y="662"/>
                    </a:lnTo>
                    <a:lnTo>
                      <a:pt x="555" y="671"/>
                    </a:lnTo>
                    <a:lnTo>
                      <a:pt x="555" y="679"/>
                    </a:lnTo>
                    <a:lnTo>
                      <a:pt x="554" y="689"/>
                    </a:lnTo>
                    <a:lnTo>
                      <a:pt x="554" y="689"/>
                    </a:lnTo>
                    <a:lnTo>
                      <a:pt x="596" y="695"/>
                    </a:lnTo>
                    <a:lnTo>
                      <a:pt x="641" y="699"/>
                    </a:lnTo>
                    <a:lnTo>
                      <a:pt x="732" y="709"/>
                    </a:lnTo>
                    <a:lnTo>
                      <a:pt x="732" y="709"/>
                    </a:lnTo>
                    <a:lnTo>
                      <a:pt x="792" y="716"/>
                    </a:lnTo>
                    <a:lnTo>
                      <a:pt x="820" y="717"/>
                    </a:lnTo>
                    <a:lnTo>
                      <a:pt x="834" y="717"/>
                    </a:lnTo>
                    <a:lnTo>
                      <a:pt x="848" y="716"/>
                    </a:lnTo>
                    <a:lnTo>
                      <a:pt x="848" y="716"/>
                    </a:lnTo>
                    <a:lnTo>
                      <a:pt x="878" y="710"/>
                    </a:lnTo>
                    <a:lnTo>
                      <a:pt x="907" y="703"/>
                    </a:lnTo>
                    <a:lnTo>
                      <a:pt x="921" y="699"/>
                    </a:lnTo>
                    <a:lnTo>
                      <a:pt x="934" y="695"/>
                    </a:lnTo>
                    <a:lnTo>
                      <a:pt x="947" y="688"/>
                    </a:lnTo>
                    <a:lnTo>
                      <a:pt x="956" y="681"/>
                    </a:lnTo>
                    <a:lnTo>
                      <a:pt x="956" y="681"/>
                    </a:lnTo>
                    <a:lnTo>
                      <a:pt x="968" y="671"/>
                    </a:lnTo>
                    <a:lnTo>
                      <a:pt x="977" y="660"/>
                    </a:lnTo>
                    <a:lnTo>
                      <a:pt x="977" y="660"/>
                    </a:lnTo>
                    <a:lnTo>
                      <a:pt x="989" y="650"/>
                    </a:lnTo>
                    <a:lnTo>
                      <a:pt x="999" y="639"/>
                    </a:lnTo>
                    <a:lnTo>
                      <a:pt x="1007" y="627"/>
                    </a:lnTo>
                    <a:lnTo>
                      <a:pt x="1015" y="616"/>
                    </a:lnTo>
                    <a:lnTo>
                      <a:pt x="1031" y="591"/>
                    </a:lnTo>
                    <a:lnTo>
                      <a:pt x="1045" y="563"/>
                    </a:lnTo>
                    <a:lnTo>
                      <a:pt x="1045" y="563"/>
                    </a:lnTo>
                    <a:lnTo>
                      <a:pt x="1052" y="542"/>
                    </a:lnTo>
                    <a:lnTo>
                      <a:pt x="1059" y="518"/>
                    </a:lnTo>
                    <a:lnTo>
                      <a:pt x="1065" y="494"/>
                    </a:lnTo>
                    <a:lnTo>
                      <a:pt x="1069" y="469"/>
                    </a:lnTo>
                    <a:lnTo>
                      <a:pt x="1073" y="445"/>
                    </a:lnTo>
                    <a:lnTo>
                      <a:pt x="1076" y="421"/>
                    </a:lnTo>
                    <a:lnTo>
                      <a:pt x="1076" y="398"/>
                    </a:lnTo>
                    <a:lnTo>
                      <a:pt x="1076" y="377"/>
                    </a:lnTo>
                    <a:lnTo>
                      <a:pt x="1076" y="377"/>
                    </a:lnTo>
                    <a:lnTo>
                      <a:pt x="1080" y="370"/>
                    </a:lnTo>
                    <a:lnTo>
                      <a:pt x="1084" y="362"/>
                    </a:lnTo>
                    <a:lnTo>
                      <a:pt x="1086" y="354"/>
                    </a:lnTo>
                    <a:lnTo>
                      <a:pt x="1087" y="344"/>
                    </a:lnTo>
                    <a:lnTo>
                      <a:pt x="1088" y="325"/>
                    </a:lnTo>
                    <a:lnTo>
                      <a:pt x="1091" y="309"/>
                    </a:lnTo>
                    <a:lnTo>
                      <a:pt x="1091" y="309"/>
                    </a:lnTo>
                    <a:lnTo>
                      <a:pt x="1095" y="297"/>
                    </a:lnTo>
                    <a:lnTo>
                      <a:pt x="1100" y="286"/>
                    </a:lnTo>
                    <a:lnTo>
                      <a:pt x="1111" y="265"/>
                    </a:lnTo>
                    <a:lnTo>
                      <a:pt x="1111" y="265"/>
                    </a:lnTo>
                    <a:lnTo>
                      <a:pt x="1122" y="244"/>
                    </a:lnTo>
                    <a:lnTo>
                      <a:pt x="1128" y="236"/>
                    </a:lnTo>
                    <a:lnTo>
                      <a:pt x="1133" y="229"/>
                    </a:lnTo>
                    <a:lnTo>
                      <a:pt x="1149" y="216"/>
                    </a:lnTo>
                    <a:lnTo>
                      <a:pt x="1166" y="205"/>
                    </a:lnTo>
                    <a:lnTo>
                      <a:pt x="1166" y="205"/>
                    </a:lnTo>
                    <a:lnTo>
                      <a:pt x="1177" y="202"/>
                    </a:lnTo>
                    <a:lnTo>
                      <a:pt x="1187" y="198"/>
                    </a:lnTo>
                    <a:lnTo>
                      <a:pt x="1187" y="198"/>
                    </a:lnTo>
                    <a:lnTo>
                      <a:pt x="1194" y="199"/>
                    </a:lnTo>
                    <a:lnTo>
                      <a:pt x="1199" y="202"/>
                    </a:lnTo>
                    <a:lnTo>
                      <a:pt x="1205" y="206"/>
                    </a:lnTo>
                    <a:lnTo>
                      <a:pt x="1211" y="209"/>
                    </a:lnTo>
                    <a:lnTo>
                      <a:pt x="1211" y="209"/>
                    </a:lnTo>
                    <a:lnTo>
                      <a:pt x="1205" y="199"/>
                    </a:lnTo>
                    <a:lnTo>
                      <a:pt x="1196" y="192"/>
                    </a:lnTo>
                    <a:lnTo>
                      <a:pt x="1185" y="186"/>
                    </a:lnTo>
                    <a:lnTo>
                      <a:pt x="1174" y="182"/>
                    </a:lnTo>
                    <a:lnTo>
                      <a:pt x="1163" y="181"/>
                    </a:lnTo>
                    <a:lnTo>
                      <a:pt x="1150" y="181"/>
                    </a:lnTo>
                    <a:lnTo>
                      <a:pt x="1139" y="184"/>
                    </a:lnTo>
                    <a:lnTo>
                      <a:pt x="1128" y="188"/>
                    </a:lnTo>
                    <a:lnTo>
                      <a:pt x="1128" y="188"/>
                    </a:lnTo>
                    <a:close/>
                    <a:moveTo>
                      <a:pt x="1098" y="337"/>
                    </a:moveTo>
                    <a:lnTo>
                      <a:pt x="1098" y="337"/>
                    </a:lnTo>
                    <a:lnTo>
                      <a:pt x="1097" y="358"/>
                    </a:lnTo>
                    <a:lnTo>
                      <a:pt x="1097" y="377"/>
                    </a:lnTo>
                    <a:lnTo>
                      <a:pt x="1097" y="377"/>
                    </a:lnTo>
                    <a:lnTo>
                      <a:pt x="1114" y="379"/>
                    </a:lnTo>
                    <a:lnTo>
                      <a:pt x="1132" y="377"/>
                    </a:lnTo>
                    <a:lnTo>
                      <a:pt x="1152" y="375"/>
                    </a:lnTo>
                    <a:lnTo>
                      <a:pt x="1170" y="370"/>
                    </a:lnTo>
                    <a:lnTo>
                      <a:pt x="1188" y="366"/>
                    </a:lnTo>
                    <a:lnTo>
                      <a:pt x="1203" y="359"/>
                    </a:lnTo>
                    <a:lnTo>
                      <a:pt x="1216" y="352"/>
                    </a:lnTo>
                    <a:lnTo>
                      <a:pt x="1220" y="348"/>
                    </a:lnTo>
                    <a:lnTo>
                      <a:pt x="1225" y="344"/>
                    </a:lnTo>
                    <a:lnTo>
                      <a:pt x="1225" y="344"/>
                    </a:lnTo>
                    <a:lnTo>
                      <a:pt x="1227" y="338"/>
                    </a:lnTo>
                    <a:lnTo>
                      <a:pt x="1229" y="332"/>
                    </a:lnTo>
                    <a:lnTo>
                      <a:pt x="1230" y="320"/>
                    </a:lnTo>
                    <a:lnTo>
                      <a:pt x="1229" y="307"/>
                    </a:lnTo>
                    <a:lnTo>
                      <a:pt x="1227" y="295"/>
                    </a:lnTo>
                    <a:lnTo>
                      <a:pt x="1227" y="295"/>
                    </a:lnTo>
                    <a:lnTo>
                      <a:pt x="1227" y="293"/>
                    </a:lnTo>
                    <a:lnTo>
                      <a:pt x="1225" y="292"/>
                    </a:lnTo>
                    <a:lnTo>
                      <a:pt x="1225" y="292"/>
                    </a:lnTo>
                    <a:lnTo>
                      <a:pt x="1220" y="299"/>
                    </a:lnTo>
                    <a:lnTo>
                      <a:pt x="1215" y="306"/>
                    </a:lnTo>
                    <a:lnTo>
                      <a:pt x="1209" y="311"/>
                    </a:lnTo>
                    <a:lnTo>
                      <a:pt x="1202" y="316"/>
                    </a:lnTo>
                    <a:lnTo>
                      <a:pt x="1188" y="323"/>
                    </a:lnTo>
                    <a:lnTo>
                      <a:pt x="1171" y="328"/>
                    </a:lnTo>
                    <a:lnTo>
                      <a:pt x="1153" y="332"/>
                    </a:lnTo>
                    <a:lnTo>
                      <a:pt x="1135" y="335"/>
                    </a:lnTo>
                    <a:lnTo>
                      <a:pt x="1116" y="335"/>
                    </a:lnTo>
                    <a:lnTo>
                      <a:pt x="1098" y="337"/>
                    </a:lnTo>
                    <a:lnTo>
                      <a:pt x="1098" y="337"/>
                    </a:lnTo>
                    <a:close/>
                    <a:moveTo>
                      <a:pt x="1170" y="382"/>
                    </a:moveTo>
                    <a:lnTo>
                      <a:pt x="1170" y="382"/>
                    </a:lnTo>
                    <a:lnTo>
                      <a:pt x="1174" y="424"/>
                    </a:lnTo>
                    <a:lnTo>
                      <a:pt x="1177" y="463"/>
                    </a:lnTo>
                    <a:lnTo>
                      <a:pt x="1175" y="502"/>
                    </a:lnTo>
                    <a:lnTo>
                      <a:pt x="1170" y="543"/>
                    </a:lnTo>
                    <a:lnTo>
                      <a:pt x="1170" y="543"/>
                    </a:lnTo>
                    <a:lnTo>
                      <a:pt x="1168" y="561"/>
                    </a:lnTo>
                    <a:lnTo>
                      <a:pt x="1168" y="581"/>
                    </a:lnTo>
                    <a:lnTo>
                      <a:pt x="1167" y="591"/>
                    </a:lnTo>
                    <a:lnTo>
                      <a:pt x="1166" y="601"/>
                    </a:lnTo>
                    <a:lnTo>
                      <a:pt x="1163" y="609"/>
                    </a:lnTo>
                    <a:lnTo>
                      <a:pt x="1159" y="617"/>
                    </a:lnTo>
                    <a:lnTo>
                      <a:pt x="1159" y="617"/>
                    </a:lnTo>
                    <a:lnTo>
                      <a:pt x="1157" y="601"/>
                    </a:lnTo>
                    <a:lnTo>
                      <a:pt x="1157" y="581"/>
                    </a:lnTo>
                    <a:lnTo>
                      <a:pt x="1160" y="535"/>
                    </a:lnTo>
                    <a:lnTo>
                      <a:pt x="1164" y="483"/>
                    </a:lnTo>
                    <a:lnTo>
                      <a:pt x="1166" y="457"/>
                    </a:lnTo>
                    <a:lnTo>
                      <a:pt x="1166" y="432"/>
                    </a:lnTo>
                    <a:lnTo>
                      <a:pt x="1166" y="432"/>
                    </a:lnTo>
                    <a:lnTo>
                      <a:pt x="1164" y="418"/>
                    </a:lnTo>
                    <a:lnTo>
                      <a:pt x="1164" y="403"/>
                    </a:lnTo>
                    <a:lnTo>
                      <a:pt x="1161" y="396"/>
                    </a:lnTo>
                    <a:lnTo>
                      <a:pt x="1159" y="390"/>
                    </a:lnTo>
                    <a:lnTo>
                      <a:pt x="1156" y="387"/>
                    </a:lnTo>
                    <a:lnTo>
                      <a:pt x="1149" y="387"/>
                    </a:lnTo>
                    <a:lnTo>
                      <a:pt x="1149" y="387"/>
                    </a:lnTo>
                    <a:lnTo>
                      <a:pt x="1149" y="407"/>
                    </a:lnTo>
                    <a:lnTo>
                      <a:pt x="1150" y="434"/>
                    </a:lnTo>
                    <a:lnTo>
                      <a:pt x="1149" y="462"/>
                    </a:lnTo>
                    <a:lnTo>
                      <a:pt x="1147" y="476"/>
                    </a:lnTo>
                    <a:lnTo>
                      <a:pt x="1145" y="488"/>
                    </a:lnTo>
                    <a:lnTo>
                      <a:pt x="1145" y="488"/>
                    </a:lnTo>
                    <a:lnTo>
                      <a:pt x="1142" y="474"/>
                    </a:lnTo>
                    <a:lnTo>
                      <a:pt x="1140" y="462"/>
                    </a:lnTo>
                    <a:lnTo>
                      <a:pt x="1139" y="439"/>
                    </a:lnTo>
                    <a:lnTo>
                      <a:pt x="1139" y="415"/>
                    </a:lnTo>
                    <a:lnTo>
                      <a:pt x="1139" y="404"/>
                    </a:lnTo>
                    <a:lnTo>
                      <a:pt x="1138" y="390"/>
                    </a:lnTo>
                    <a:lnTo>
                      <a:pt x="1138" y="390"/>
                    </a:lnTo>
                    <a:lnTo>
                      <a:pt x="1118" y="390"/>
                    </a:lnTo>
                    <a:lnTo>
                      <a:pt x="1108" y="390"/>
                    </a:lnTo>
                    <a:lnTo>
                      <a:pt x="1098" y="389"/>
                    </a:lnTo>
                    <a:lnTo>
                      <a:pt x="1098" y="389"/>
                    </a:lnTo>
                    <a:lnTo>
                      <a:pt x="1100" y="420"/>
                    </a:lnTo>
                    <a:lnTo>
                      <a:pt x="1100" y="448"/>
                    </a:lnTo>
                    <a:lnTo>
                      <a:pt x="1098" y="474"/>
                    </a:lnTo>
                    <a:lnTo>
                      <a:pt x="1097" y="501"/>
                    </a:lnTo>
                    <a:lnTo>
                      <a:pt x="1097" y="501"/>
                    </a:lnTo>
                    <a:lnTo>
                      <a:pt x="1095" y="528"/>
                    </a:lnTo>
                    <a:lnTo>
                      <a:pt x="1095" y="554"/>
                    </a:lnTo>
                    <a:lnTo>
                      <a:pt x="1095" y="584"/>
                    </a:lnTo>
                    <a:lnTo>
                      <a:pt x="1095" y="612"/>
                    </a:lnTo>
                    <a:lnTo>
                      <a:pt x="1095" y="612"/>
                    </a:lnTo>
                    <a:lnTo>
                      <a:pt x="1088" y="735"/>
                    </a:lnTo>
                    <a:lnTo>
                      <a:pt x="1081" y="859"/>
                    </a:lnTo>
                    <a:lnTo>
                      <a:pt x="1081" y="859"/>
                    </a:lnTo>
                    <a:lnTo>
                      <a:pt x="1079" y="904"/>
                    </a:lnTo>
                    <a:lnTo>
                      <a:pt x="1077" y="947"/>
                    </a:lnTo>
                    <a:lnTo>
                      <a:pt x="1077" y="992"/>
                    </a:lnTo>
                    <a:lnTo>
                      <a:pt x="1079" y="1036"/>
                    </a:lnTo>
                    <a:lnTo>
                      <a:pt x="1081" y="1079"/>
                    </a:lnTo>
                    <a:lnTo>
                      <a:pt x="1086" y="1122"/>
                    </a:lnTo>
                    <a:lnTo>
                      <a:pt x="1093" y="1162"/>
                    </a:lnTo>
                    <a:lnTo>
                      <a:pt x="1102" y="1202"/>
                    </a:lnTo>
                    <a:lnTo>
                      <a:pt x="1102" y="1202"/>
                    </a:lnTo>
                    <a:lnTo>
                      <a:pt x="1107" y="1210"/>
                    </a:lnTo>
                    <a:lnTo>
                      <a:pt x="1109" y="1218"/>
                    </a:lnTo>
                    <a:lnTo>
                      <a:pt x="1115" y="1237"/>
                    </a:lnTo>
                    <a:lnTo>
                      <a:pt x="1119" y="1255"/>
                    </a:lnTo>
                    <a:lnTo>
                      <a:pt x="1123" y="1273"/>
                    </a:lnTo>
                    <a:lnTo>
                      <a:pt x="1123" y="1273"/>
                    </a:lnTo>
                    <a:lnTo>
                      <a:pt x="1132" y="1252"/>
                    </a:lnTo>
                    <a:lnTo>
                      <a:pt x="1135" y="1241"/>
                    </a:lnTo>
                    <a:lnTo>
                      <a:pt x="1138" y="1230"/>
                    </a:lnTo>
                    <a:lnTo>
                      <a:pt x="1139" y="1218"/>
                    </a:lnTo>
                    <a:lnTo>
                      <a:pt x="1140" y="1206"/>
                    </a:lnTo>
                    <a:lnTo>
                      <a:pt x="1139" y="1179"/>
                    </a:lnTo>
                    <a:lnTo>
                      <a:pt x="1139" y="1179"/>
                    </a:lnTo>
                    <a:lnTo>
                      <a:pt x="1126" y="1044"/>
                    </a:lnTo>
                    <a:lnTo>
                      <a:pt x="1126" y="1044"/>
                    </a:lnTo>
                    <a:lnTo>
                      <a:pt x="1125" y="1033"/>
                    </a:lnTo>
                    <a:lnTo>
                      <a:pt x="1122" y="1020"/>
                    </a:lnTo>
                    <a:lnTo>
                      <a:pt x="1122" y="1015"/>
                    </a:lnTo>
                    <a:lnTo>
                      <a:pt x="1123" y="1009"/>
                    </a:lnTo>
                    <a:lnTo>
                      <a:pt x="1126" y="1005"/>
                    </a:lnTo>
                    <a:lnTo>
                      <a:pt x="1132" y="1001"/>
                    </a:lnTo>
                    <a:lnTo>
                      <a:pt x="1132" y="1001"/>
                    </a:lnTo>
                    <a:lnTo>
                      <a:pt x="1136" y="1025"/>
                    </a:lnTo>
                    <a:lnTo>
                      <a:pt x="1139" y="1049"/>
                    </a:lnTo>
                    <a:lnTo>
                      <a:pt x="1145" y="1098"/>
                    </a:lnTo>
                    <a:lnTo>
                      <a:pt x="1150" y="1145"/>
                    </a:lnTo>
                    <a:lnTo>
                      <a:pt x="1153" y="1169"/>
                    </a:lnTo>
                    <a:lnTo>
                      <a:pt x="1159" y="1192"/>
                    </a:lnTo>
                    <a:lnTo>
                      <a:pt x="1159" y="1192"/>
                    </a:lnTo>
                    <a:lnTo>
                      <a:pt x="1163" y="1186"/>
                    </a:lnTo>
                    <a:lnTo>
                      <a:pt x="1166" y="1182"/>
                    </a:lnTo>
                    <a:lnTo>
                      <a:pt x="1168" y="1176"/>
                    </a:lnTo>
                    <a:lnTo>
                      <a:pt x="1170" y="1171"/>
                    </a:lnTo>
                    <a:lnTo>
                      <a:pt x="1173" y="1145"/>
                    </a:lnTo>
                    <a:lnTo>
                      <a:pt x="1173" y="1145"/>
                    </a:lnTo>
                    <a:lnTo>
                      <a:pt x="1178" y="1106"/>
                    </a:lnTo>
                    <a:lnTo>
                      <a:pt x="1182" y="1065"/>
                    </a:lnTo>
                    <a:lnTo>
                      <a:pt x="1184" y="1044"/>
                    </a:lnTo>
                    <a:lnTo>
                      <a:pt x="1184" y="1023"/>
                    </a:lnTo>
                    <a:lnTo>
                      <a:pt x="1184" y="1002"/>
                    </a:lnTo>
                    <a:lnTo>
                      <a:pt x="1181" y="980"/>
                    </a:lnTo>
                    <a:lnTo>
                      <a:pt x="1181" y="980"/>
                    </a:lnTo>
                    <a:lnTo>
                      <a:pt x="1174" y="938"/>
                    </a:lnTo>
                    <a:lnTo>
                      <a:pt x="1167" y="895"/>
                    </a:lnTo>
                    <a:lnTo>
                      <a:pt x="1164" y="876"/>
                    </a:lnTo>
                    <a:lnTo>
                      <a:pt x="1164" y="856"/>
                    </a:lnTo>
                    <a:lnTo>
                      <a:pt x="1166" y="838"/>
                    </a:lnTo>
                    <a:lnTo>
                      <a:pt x="1168" y="821"/>
                    </a:lnTo>
                    <a:lnTo>
                      <a:pt x="1168" y="821"/>
                    </a:lnTo>
                    <a:lnTo>
                      <a:pt x="1173" y="831"/>
                    </a:lnTo>
                    <a:lnTo>
                      <a:pt x="1174" y="842"/>
                    </a:lnTo>
                    <a:lnTo>
                      <a:pt x="1177" y="863"/>
                    </a:lnTo>
                    <a:lnTo>
                      <a:pt x="1177" y="884"/>
                    </a:lnTo>
                    <a:lnTo>
                      <a:pt x="1180" y="907"/>
                    </a:lnTo>
                    <a:lnTo>
                      <a:pt x="1180" y="907"/>
                    </a:lnTo>
                    <a:lnTo>
                      <a:pt x="1189" y="973"/>
                    </a:lnTo>
                    <a:lnTo>
                      <a:pt x="1194" y="1005"/>
                    </a:lnTo>
                    <a:lnTo>
                      <a:pt x="1196" y="1036"/>
                    </a:lnTo>
                    <a:lnTo>
                      <a:pt x="1196" y="1068"/>
                    </a:lnTo>
                    <a:lnTo>
                      <a:pt x="1195" y="1100"/>
                    </a:lnTo>
                    <a:lnTo>
                      <a:pt x="1192" y="1133"/>
                    </a:lnTo>
                    <a:lnTo>
                      <a:pt x="1187" y="1165"/>
                    </a:lnTo>
                    <a:lnTo>
                      <a:pt x="1187" y="1165"/>
                    </a:lnTo>
                    <a:lnTo>
                      <a:pt x="1195" y="1162"/>
                    </a:lnTo>
                    <a:lnTo>
                      <a:pt x="1205" y="1159"/>
                    </a:lnTo>
                    <a:lnTo>
                      <a:pt x="1227" y="1159"/>
                    </a:lnTo>
                    <a:lnTo>
                      <a:pt x="1239" y="1158"/>
                    </a:lnTo>
                    <a:lnTo>
                      <a:pt x="1250" y="1157"/>
                    </a:lnTo>
                    <a:lnTo>
                      <a:pt x="1258" y="1154"/>
                    </a:lnTo>
                    <a:lnTo>
                      <a:pt x="1267" y="1150"/>
                    </a:lnTo>
                    <a:lnTo>
                      <a:pt x="1267" y="1150"/>
                    </a:lnTo>
                    <a:lnTo>
                      <a:pt x="1271" y="1144"/>
                    </a:lnTo>
                    <a:lnTo>
                      <a:pt x="1275" y="1137"/>
                    </a:lnTo>
                    <a:lnTo>
                      <a:pt x="1278" y="1130"/>
                    </a:lnTo>
                    <a:lnTo>
                      <a:pt x="1279" y="1122"/>
                    </a:lnTo>
                    <a:lnTo>
                      <a:pt x="1282" y="1103"/>
                    </a:lnTo>
                    <a:lnTo>
                      <a:pt x="1282" y="1084"/>
                    </a:lnTo>
                    <a:lnTo>
                      <a:pt x="1279" y="1044"/>
                    </a:lnTo>
                    <a:lnTo>
                      <a:pt x="1276" y="1011"/>
                    </a:lnTo>
                    <a:lnTo>
                      <a:pt x="1276" y="1011"/>
                    </a:lnTo>
                    <a:lnTo>
                      <a:pt x="1276" y="1006"/>
                    </a:lnTo>
                    <a:lnTo>
                      <a:pt x="1276" y="1006"/>
                    </a:lnTo>
                    <a:lnTo>
                      <a:pt x="1274" y="987"/>
                    </a:lnTo>
                    <a:lnTo>
                      <a:pt x="1268" y="967"/>
                    </a:lnTo>
                    <a:lnTo>
                      <a:pt x="1265" y="947"/>
                    </a:lnTo>
                    <a:lnTo>
                      <a:pt x="1262" y="928"/>
                    </a:lnTo>
                    <a:lnTo>
                      <a:pt x="1262" y="928"/>
                    </a:lnTo>
                    <a:lnTo>
                      <a:pt x="1262" y="897"/>
                    </a:lnTo>
                    <a:lnTo>
                      <a:pt x="1260" y="866"/>
                    </a:lnTo>
                    <a:lnTo>
                      <a:pt x="1254" y="804"/>
                    </a:lnTo>
                    <a:lnTo>
                      <a:pt x="1254" y="804"/>
                    </a:lnTo>
                    <a:lnTo>
                      <a:pt x="1248" y="695"/>
                    </a:lnTo>
                    <a:lnTo>
                      <a:pt x="1244" y="581"/>
                    </a:lnTo>
                    <a:lnTo>
                      <a:pt x="1239" y="467"/>
                    </a:lnTo>
                    <a:lnTo>
                      <a:pt x="1233" y="355"/>
                    </a:lnTo>
                    <a:lnTo>
                      <a:pt x="1233" y="355"/>
                    </a:lnTo>
                    <a:lnTo>
                      <a:pt x="1233" y="354"/>
                    </a:lnTo>
                    <a:lnTo>
                      <a:pt x="1232" y="354"/>
                    </a:lnTo>
                    <a:lnTo>
                      <a:pt x="1232" y="354"/>
                    </a:lnTo>
                    <a:lnTo>
                      <a:pt x="1219" y="363"/>
                    </a:lnTo>
                    <a:lnTo>
                      <a:pt x="1203" y="370"/>
                    </a:lnTo>
                    <a:lnTo>
                      <a:pt x="1188" y="377"/>
                    </a:lnTo>
                    <a:lnTo>
                      <a:pt x="1170" y="382"/>
                    </a:lnTo>
                    <a:lnTo>
                      <a:pt x="1170" y="382"/>
                    </a:lnTo>
                    <a:close/>
                    <a:moveTo>
                      <a:pt x="524" y="484"/>
                    </a:moveTo>
                    <a:lnTo>
                      <a:pt x="524" y="484"/>
                    </a:lnTo>
                    <a:lnTo>
                      <a:pt x="516" y="483"/>
                    </a:lnTo>
                    <a:lnTo>
                      <a:pt x="507" y="483"/>
                    </a:lnTo>
                    <a:lnTo>
                      <a:pt x="500" y="483"/>
                    </a:lnTo>
                    <a:lnTo>
                      <a:pt x="492" y="481"/>
                    </a:lnTo>
                    <a:lnTo>
                      <a:pt x="492" y="481"/>
                    </a:lnTo>
                    <a:lnTo>
                      <a:pt x="478" y="477"/>
                    </a:lnTo>
                    <a:lnTo>
                      <a:pt x="471" y="476"/>
                    </a:lnTo>
                    <a:lnTo>
                      <a:pt x="464" y="474"/>
                    </a:lnTo>
                    <a:lnTo>
                      <a:pt x="464" y="474"/>
                    </a:lnTo>
                    <a:lnTo>
                      <a:pt x="451" y="473"/>
                    </a:lnTo>
                    <a:lnTo>
                      <a:pt x="437" y="474"/>
                    </a:lnTo>
                    <a:lnTo>
                      <a:pt x="423" y="476"/>
                    </a:lnTo>
                    <a:lnTo>
                      <a:pt x="409" y="478"/>
                    </a:lnTo>
                    <a:lnTo>
                      <a:pt x="395" y="483"/>
                    </a:lnTo>
                    <a:lnTo>
                      <a:pt x="385" y="490"/>
                    </a:lnTo>
                    <a:lnTo>
                      <a:pt x="379" y="493"/>
                    </a:lnTo>
                    <a:lnTo>
                      <a:pt x="377" y="497"/>
                    </a:lnTo>
                    <a:lnTo>
                      <a:pt x="374" y="502"/>
                    </a:lnTo>
                    <a:lnTo>
                      <a:pt x="371" y="508"/>
                    </a:lnTo>
                    <a:lnTo>
                      <a:pt x="371" y="508"/>
                    </a:lnTo>
                    <a:lnTo>
                      <a:pt x="370" y="518"/>
                    </a:lnTo>
                    <a:lnTo>
                      <a:pt x="371" y="528"/>
                    </a:lnTo>
                    <a:lnTo>
                      <a:pt x="374" y="537"/>
                    </a:lnTo>
                    <a:lnTo>
                      <a:pt x="377" y="546"/>
                    </a:lnTo>
                    <a:lnTo>
                      <a:pt x="385" y="566"/>
                    </a:lnTo>
                    <a:lnTo>
                      <a:pt x="388" y="575"/>
                    </a:lnTo>
                    <a:lnTo>
                      <a:pt x="391" y="587"/>
                    </a:lnTo>
                    <a:lnTo>
                      <a:pt x="391" y="587"/>
                    </a:lnTo>
                    <a:lnTo>
                      <a:pt x="398" y="588"/>
                    </a:lnTo>
                    <a:lnTo>
                      <a:pt x="406" y="589"/>
                    </a:lnTo>
                    <a:lnTo>
                      <a:pt x="406" y="589"/>
                    </a:lnTo>
                    <a:lnTo>
                      <a:pt x="405" y="585"/>
                    </a:lnTo>
                    <a:lnTo>
                      <a:pt x="403" y="581"/>
                    </a:lnTo>
                    <a:lnTo>
                      <a:pt x="398" y="574"/>
                    </a:lnTo>
                    <a:lnTo>
                      <a:pt x="393" y="566"/>
                    </a:lnTo>
                    <a:lnTo>
                      <a:pt x="392" y="563"/>
                    </a:lnTo>
                    <a:lnTo>
                      <a:pt x="392" y="559"/>
                    </a:lnTo>
                    <a:lnTo>
                      <a:pt x="392" y="559"/>
                    </a:lnTo>
                    <a:lnTo>
                      <a:pt x="399" y="563"/>
                    </a:lnTo>
                    <a:lnTo>
                      <a:pt x="405" y="570"/>
                    </a:lnTo>
                    <a:lnTo>
                      <a:pt x="416" y="582"/>
                    </a:lnTo>
                    <a:lnTo>
                      <a:pt x="422" y="589"/>
                    </a:lnTo>
                    <a:lnTo>
                      <a:pt x="429" y="594"/>
                    </a:lnTo>
                    <a:lnTo>
                      <a:pt x="437" y="598"/>
                    </a:lnTo>
                    <a:lnTo>
                      <a:pt x="448" y="598"/>
                    </a:lnTo>
                    <a:lnTo>
                      <a:pt x="448" y="598"/>
                    </a:lnTo>
                    <a:lnTo>
                      <a:pt x="444" y="591"/>
                    </a:lnTo>
                    <a:lnTo>
                      <a:pt x="440" y="584"/>
                    </a:lnTo>
                    <a:lnTo>
                      <a:pt x="429" y="570"/>
                    </a:lnTo>
                    <a:lnTo>
                      <a:pt x="419" y="556"/>
                    </a:lnTo>
                    <a:lnTo>
                      <a:pt x="416" y="549"/>
                    </a:lnTo>
                    <a:lnTo>
                      <a:pt x="413" y="540"/>
                    </a:lnTo>
                    <a:lnTo>
                      <a:pt x="413" y="540"/>
                    </a:lnTo>
                    <a:lnTo>
                      <a:pt x="427" y="554"/>
                    </a:lnTo>
                    <a:lnTo>
                      <a:pt x="441" y="568"/>
                    </a:lnTo>
                    <a:lnTo>
                      <a:pt x="452" y="584"/>
                    </a:lnTo>
                    <a:lnTo>
                      <a:pt x="464" y="601"/>
                    </a:lnTo>
                    <a:lnTo>
                      <a:pt x="464" y="601"/>
                    </a:lnTo>
                    <a:lnTo>
                      <a:pt x="472" y="601"/>
                    </a:lnTo>
                    <a:lnTo>
                      <a:pt x="481" y="602"/>
                    </a:lnTo>
                    <a:lnTo>
                      <a:pt x="489" y="603"/>
                    </a:lnTo>
                    <a:lnTo>
                      <a:pt x="492" y="603"/>
                    </a:lnTo>
                    <a:lnTo>
                      <a:pt x="496" y="602"/>
                    </a:lnTo>
                    <a:lnTo>
                      <a:pt x="496" y="602"/>
                    </a:lnTo>
                    <a:lnTo>
                      <a:pt x="489" y="594"/>
                    </a:lnTo>
                    <a:lnTo>
                      <a:pt x="483" y="585"/>
                    </a:lnTo>
                    <a:lnTo>
                      <a:pt x="469" y="570"/>
                    </a:lnTo>
                    <a:lnTo>
                      <a:pt x="464" y="561"/>
                    </a:lnTo>
                    <a:lnTo>
                      <a:pt x="458" y="553"/>
                    </a:lnTo>
                    <a:lnTo>
                      <a:pt x="454" y="543"/>
                    </a:lnTo>
                    <a:lnTo>
                      <a:pt x="450" y="532"/>
                    </a:lnTo>
                    <a:lnTo>
                      <a:pt x="450" y="532"/>
                    </a:lnTo>
                    <a:lnTo>
                      <a:pt x="481" y="566"/>
                    </a:lnTo>
                    <a:lnTo>
                      <a:pt x="495" y="584"/>
                    </a:lnTo>
                    <a:lnTo>
                      <a:pt x="507" y="602"/>
                    </a:lnTo>
                    <a:lnTo>
                      <a:pt x="507" y="602"/>
                    </a:lnTo>
                    <a:lnTo>
                      <a:pt x="510" y="601"/>
                    </a:lnTo>
                    <a:lnTo>
                      <a:pt x="513" y="601"/>
                    </a:lnTo>
                    <a:lnTo>
                      <a:pt x="517" y="602"/>
                    </a:lnTo>
                    <a:lnTo>
                      <a:pt x="521" y="602"/>
                    </a:lnTo>
                    <a:lnTo>
                      <a:pt x="523" y="602"/>
                    </a:lnTo>
                    <a:lnTo>
                      <a:pt x="524" y="601"/>
                    </a:lnTo>
                    <a:lnTo>
                      <a:pt x="524" y="601"/>
                    </a:lnTo>
                    <a:lnTo>
                      <a:pt x="516" y="587"/>
                    </a:lnTo>
                    <a:lnTo>
                      <a:pt x="507" y="573"/>
                    </a:lnTo>
                    <a:lnTo>
                      <a:pt x="499" y="559"/>
                    </a:lnTo>
                    <a:lnTo>
                      <a:pt x="493" y="546"/>
                    </a:lnTo>
                    <a:lnTo>
                      <a:pt x="493" y="546"/>
                    </a:lnTo>
                    <a:lnTo>
                      <a:pt x="497" y="546"/>
                    </a:lnTo>
                    <a:lnTo>
                      <a:pt x="500" y="549"/>
                    </a:lnTo>
                    <a:lnTo>
                      <a:pt x="507" y="554"/>
                    </a:lnTo>
                    <a:lnTo>
                      <a:pt x="517" y="568"/>
                    </a:lnTo>
                    <a:lnTo>
                      <a:pt x="517" y="568"/>
                    </a:lnTo>
                    <a:lnTo>
                      <a:pt x="527" y="584"/>
                    </a:lnTo>
                    <a:lnTo>
                      <a:pt x="532" y="591"/>
                    </a:lnTo>
                    <a:lnTo>
                      <a:pt x="538" y="596"/>
                    </a:lnTo>
                    <a:lnTo>
                      <a:pt x="538" y="596"/>
                    </a:lnTo>
                    <a:lnTo>
                      <a:pt x="547" y="580"/>
                    </a:lnTo>
                    <a:lnTo>
                      <a:pt x="554" y="563"/>
                    </a:lnTo>
                    <a:lnTo>
                      <a:pt x="558" y="547"/>
                    </a:lnTo>
                    <a:lnTo>
                      <a:pt x="559" y="530"/>
                    </a:lnTo>
                    <a:lnTo>
                      <a:pt x="559" y="523"/>
                    </a:lnTo>
                    <a:lnTo>
                      <a:pt x="558" y="516"/>
                    </a:lnTo>
                    <a:lnTo>
                      <a:pt x="555" y="509"/>
                    </a:lnTo>
                    <a:lnTo>
                      <a:pt x="551" y="504"/>
                    </a:lnTo>
                    <a:lnTo>
                      <a:pt x="547" y="498"/>
                    </a:lnTo>
                    <a:lnTo>
                      <a:pt x="539" y="493"/>
                    </a:lnTo>
                    <a:lnTo>
                      <a:pt x="532" y="488"/>
                    </a:lnTo>
                    <a:lnTo>
                      <a:pt x="524" y="484"/>
                    </a:lnTo>
                    <a:lnTo>
                      <a:pt x="524" y="484"/>
                    </a:lnTo>
                    <a:close/>
                    <a:moveTo>
                      <a:pt x="1066" y="546"/>
                    </a:moveTo>
                    <a:lnTo>
                      <a:pt x="1066" y="546"/>
                    </a:lnTo>
                    <a:lnTo>
                      <a:pt x="1069" y="561"/>
                    </a:lnTo>
                    <a:lnTo>
                      <a:pt x="1072" y="575"/>
                    </a:lnTo>
                    <a:lnTo>
                      <a:pt x="1072" y="591"/>
                    </a:lnTo>
                    <a:lnTo>
                      <a:pt x="1072" y="606"/>
                    </a:lnTo>
                    <a:lnTo>
                      <a:pt x="1070" y="637"/>
                    </a:lnTo>
                    <a:lnTo>
                      <a:pt x="1067" y="667"/>
                    </a:lnTo>
                    <a:lnTo>
                      <a:pt x="1067" y="667"/>
                    </a:lnTo>
                    <a:lnTo>
                      <a:pt x="1060" y="728"/>
                    </a:lnTo>
                    <a:lnTo>
                      <a:pt x="1056" y="789"/>
                    </a:lnTo>
                    <a:lnTo>
                      <a:pt x="1056" y="789"/>
                    </a:lnTo>
                    <a:lnTo>
                      <a:pt x="1050" y="893"/>
                    </a:lnTo>
                    <a:lnTo>
                      <a:pt x="1049" y="945"/>
                    </a:lnTo>
                    <a:lnTo>
                      <a:pt x="1048" y="997"/>
                    </a:lnTo>
                    <a:lnTo>
                      <a:pt x="1049" y="1049"/>
                    </a:lnTo>
                    <a:lnTo>
                      <a:pt x="1053" y="1100"/>
                    </a:lnTo>
                    <a:lnTo>
                      <a:pt x="1056" y="1126"/>
                    </a:lnTo>
                    <a:lnTo>
                      <a:pt x="1060" y="1151"/>
                    </a:lnTo>
                    <a:lnTo>
                      <a:pt x="1065" y="1176"/>
                    </a:lnTo>
                    <a:lnTo>
                      <a:pt x="1070" y="1202"/>
                    </a:lnTo>
                    <a:lnTo>
                      <a:pt x="1070" y="1202"/>
                    </a:lnTo>
                    <a:lnTo>
                      <a:pt x="1079" y="1213"/>
                    </a:lnTo>
                    <a:lnTo>
                      <a:pt x="1081" y="1220"/>
                    </a:lnTo>
                    <a:lnTo>
                      <a:pt x="1084" y="1225"/>
                    </a:lnTo>
                    <a:lnTo>
                      <a:pt x="1084" y="1225"/>
                    </a:lnTo>
                    <a:lnTo>
                      <a:pt x="1088" y="1241"/>
                    </a:lnTo>
                    <a:lnTo>
                      <a:pt x="1088" y="1259"/>
                    </a:lnTo>
                    <a:lnTo>
                      <a:pt x="1087" y="1276"/>
                    </a:lnTo>
                    <a:lnTo>
                      <a:pt x="1086" y="1282"/>
                    </a:lnTo>
                    <a:lnTo>
                      <a:pt x="1083" y="1287"/>
                    </a:lnTo>
                    <a:lnTo>
                      <a:pt x="1083" y="1287"/>
                    </a:lnTo>
                    <a:lnTo>
                      <a:pt x="1076" y="1294"/>
                    </a:lnTo>
                    <a:lnTo>
                      <a:pt x="1067" y="1298"/>
                    </a:lnTo>
                    <a:lnTo>
                      <a:pt x="1058" y="1300"/>
                    </a:lnTo>
                    <a:lnTo>
                      <a:pt x="1048" y="1301"/>
                    </a:lnTo>
                    <a:lnTo>
                      <a:pt x="1025" y="1300"/>
                    </a:lnTo>
                    <a:lnTo>
                      <a:pt x="1004" y="1298"/>
                    </a:lnTo>
                    <a:lnTo>
                      <a:pt x="1004" y="1298"/>
                    </a:lnTo>
                    <a:lnTo>
                      <a:pt x="1001" y="1303"/>
                    </a:lnTo>
                    <a:lnTo>
                      <a:pt x="999" y="1310"/>
                    </a:lnTo>
                    <a:lnTo>
                      <a:pt x="997" y="1317"/>
                    </a:lnTo>
                    <a:lnTo>
                      <a:pt x="994" y="1322"/>
                    </a:lnTo>
                    <a:lnTo>
                      <a:pt x="994" y="1322"/>
                    </a:lnTo>
                    <a:lnTo>
                      <a:pt x="1010" y="1321"/>
                    </a:lnTo>
                    <a:lnTo>
                      <a:pt x="1027" y="1320"/>
                    </a:lnTo>
                    <a:lnTo>
                      <a:pt x="1058" y="1320"/>
                    </a:lnTo>
                    <a:lnTo>
                      <a:pt x="1072" y="1317"/>
                    </a:lnTo>
                    <a:lnTo>
                      <a:pt x="1086" y="1314"/>
                    </a:lnTo>
                    <a:lnTo>
                      <a:pt x="1097" y="1308"/>
                    </a:lnTo>
                    <a:lnTo>
                      <a:pt x="1102" y="1304"/>
                    </a:lnTo>
                    <a:lnTo>
                      <a:pt x="1108" y="1300"/>
                    </a:lnTo>
                    <a:lnTo>
                      <a:pt x="1108" y="1300"/>
                    </a:lnTo>
                    <a:lnTo>
                      <a:pt x="1104" y="1297"/>
                    </a:lnTo>
                    <a:lnTo>
                      <a:pt x="1104" y="1294"/>
                    </a:lnTo>
                    <a:lnTo>
                      <a:pt x="1104" y="1290"/>
                    </a:lnTo>
                    <a:lnTo>
                      <a:pt x="1104" y="1287"/>
                    </a:lnTo>
                    <a:lnTo>
                      <a:pt x="1108" y="1282"/>
                    </a:lnTo>
                    <a:lnTo>
                      <a:pt x="1111" y="1275"/>
                    </a:lnTo>
                    <a:lnTo>
                      <a:pt x="1111" y="1275"/>
                    </a:lnTo>
                    <a:lnTo>
                      <a:pt x="1090" y="1196"/>
                    </a:lnTo>
                    <a:lnTo>
                      <a:pt x="1080" y="1158"/>
                    </a:lnTo>
                    <a:lnTo>
                      <a:pt x="1073" y="1119"/>
                    </a:lnTo>
                    <a:lnTo>
                      <a:pt x="1073" y="1119"/>
                    </a:lnTo>
                    <a:lnTo>
                      <a:pt x="1069" y="1092"/>
                    </a:lnTo>
                    <a:lnTo>
                      <a:pt x="1066" y="1064"/>
                    </a:lnTo>
                    <a:lnTo>
                      <a:pt x="1066" y="1037"/>
                    </a:lnTo>
                    <a:lnTo>
                      <a:pt x="1066" y="1009"/>
                    </a:lnTo>
                    <a:lnTo>
                      <a:pt x="1069" y="953"/>
                    </a:lnTo>
                    <a:lnTo>
                      <a:pt x="1070" y="894"/>
                    </a:lnTo>
                    <a:lnTo>
                      <a:pt x="1070" y="894"/>
                    </a:lnTo>
                    <a:lnTo>
                      <a:pt x="1070" y="886"/>
                    </a:lnTo>
                    <a:lnTo>
                      <a:pt x="1069" y="879"/>
                    </a:lnTo>
                    <a:lnTo>
                      <a:pt x="1067" y="870"/>
                    </a:lnTo>
                    <a:lnTo>
                      <a:pt x="1067" y="862"/>
                    </a:lnTo>
                    <a:lnTo>
                      <a:pt x="1067" y="862"/>
                    </a:lnTo>
                    <a:lnTo>
                      <a:pt x="1070" y="815"/>
                    </a:lnTo>
                    <a:lnTo>
                      <a:pt x="1073" y="768"/>
                    </a:lnTo>
                    <a:lnTo>
                      <a:pt x="1077" y="720"/>
                    </a:lnTo>
                    <a:lnTo>
                      <a:pt x="1080" y="675"/>
                    </a:lnTo>
                    <a:lnTo>
                      <a:pt x="1080" y="675"/>
                    </a:lnTo>
                    <a:lnTo>
                      <a:pt x="1081" y="626"/>
                    </a:lnTo>
                    <a:lnTo>
                      <a:pt x="1083" y="580"/>
                    </a:lnTo>
                    <a:lnTo>
                      <a:pt x="1084" y="557"/>
                    </a:lnTo>
                    <a:lnTo>
                      <a:pt x="1083" y="535"/>
                    </a:lnTo>
                    <a:lnTo>
                      <a:pt x="1081" y="512"/>
                    </a:lnTo>
                    <a:lnTo>
                      <a:pt x="1077" y="490"/>
                    </a:lnTo>
                    <a:lnTo>
                      <a:pt x="1077" y="490"/>
                    </a:lnTo>
                    <a:lnTo>
                      <a:pt x="1074" y="504"/>
                    </a:lnTo>
                    <a:lnTo>
                      <a:pt x="1073" y="519"/>
                    </a:lnTo>
                    <a:lnTo>
                      <a:pt x="1070" y="533"/>
                    </a:lnTo>
                    <a:lnTo>
                      <a:pt x="1066" y="546"/>
                    </a:lnTo>
                    <a:lnTo>
                      <a:pt x="1066" y="546"/>
                    </a:lnTo>
                    <a:close/>
                    <a:moveTo>
                      <a:pt x="1001" y="668"/>
                    </a:moveTo>
                    <a:lnTo>
                      <a:pt x="1001" y="668"/>
                    </a:lnTo>
                    <a:lnTo>
                      <a:pt x="1004" y="672"/>
                    </a:lnTo>
                    <a:lnTo>
                      <a:pt x="1004" y="676"/>
                    </a:lnTo>
                    <a:lnTo>
                      <a:pt x="1004" y="681"/>
                    </a:lnTo>
                    <a:lnTo>
                      <a:pt x="1003" y="685"/>
                    </a:lnTo>
                    <a:lnTo>
                      <a:pt x="999" y="693"/>
                    </a:lnTo>
                    <a:lnTo>
                      <a:pt x="996" y="702"/>
                    </a:lnTo>
                    <a:lnTo>
                      <a:pt x="996" y="702"/>
                    </a:lnTo>
                    <a:lnTo>
                      <a:pt x="993" y="727"/>
                    </a:lnTo>
                    <a:lnTo>
                      <a:pt x="992" y="752"/>
                    </a:lnTo>
                    <a:lnTo>
                      <a:pt x="990" y="778"/>
                    </a:lnTo>
                    <a:lnTo>
                      <a:pt x="992" y="803"/>
                    </a:lnTo>
                    <a:lnTo>
                      <a:pt x="994" y="853"/>
                    </a:lnTo>
                    <a:lnTo>
                      <a:pt x="996" y="879"/>
                    </a:lnTo>
                    <a:lnTo>
                      <a:pt x="996" y="903"/>
                    </a:lnTo>
                    <a:lnTo>
                      <a:pt x="996" y="903"/>
                    </a:lnTo>
                    <a:lnTo>
                      <a:pt x="996" y="964"/>
                    </a:lnTo>
                    <a:lnTo>
                      <a:pt x="999" y="1022"/>
                    </a:lnTo>
                    <a:lnTo>
                      <a:pt x="1001" y="1077"/>
                    </a:lnTo>
                    <a:lnTo>
                      <a:pt x="1003" y="1133"/>
                    </a:lnTo>
                    <a:lnTo>
                      <a:pt x="1003" y="1133"/>
                    </a:lnTo>
                    <a:lnTo>
                      <a:pt x="1001" y="1155"/>
                    </a:lnTo>
                    <a:lnTo>
                      <a:pt x="1000" y="1166"/>
                    </a:lnTo>
                    <a:lnTo>
                      <a:pt x="1001" y="1178"/>
                    </a:lnTo>
                    <a:lnTo>
                      <a:pt x="1001" y="1178"/>
                    </a:lnTo>
                    <a:lnTo>
                      <a:pt x="1003" y="1188"/>
                    </a:lnTo>
                    <a:lnTo>
                      <a:pt x="1006" y="1199"/>
                    </a:lnTo>
                    <a:lnTo>
                      <a:pt x="1006" y="1199"/>
                    </a:lnTo>
                    <a:lnTo>
                      <a:pt x="1007" y="1220"/>
                    </a:lnTo>
                    <a:lnTo>
                      <a:pt x="1006" y="1242"/>
                    </a:lnTo>
                    <a:lnTo>
                      <a:pt x="1004" y="1263"/>
                    </a:lnTo>
                    <a:lnTo>
                      <a:pt x="1004" y="1286"/>
                    </a:lnTo>
                    <a:lnTo>
                      <a:pt x="1004" y="1286"/>
                    </a:lnTo>
                    <a:lnTo>
                      <a:pt x="1022" y="1289"/>
                    </a:lnTo>
                    <a:lnTo>
                      <a:pt x="1038" y="1290"/>
                    </a:lnTo>
                    <a:lnTo>
                      <a:pt x="1045" y="1290"/>
                    </a:lnTo>
                    <a:lnTo>
                      <a:pt x="1053" y="1289"/>
                    </a:lnTo>
                    <a:lnTo>
                      <a:pt x="1060" y="1286"/>
                    </a:lnTo>
                    <a:lnTo>
                      <a:pt x="1069" y="1282"/>
                    </a:lnTo>
                    <a:lnTo>
                      <a:pt x="1069" y="1282"/>
                    </a:lnTo>
                    <a:lnTo>
                      <a:pt x="1074" y="1272"/>
                    </a:lnTo>
                    <a:lnTo>
                      <a:pt x="1076" y="1261"/>
                    </a:lnTo>
                    <a:lnTo>
                      <a:pt x="1076" y="1251"/>
                    </a:lnTo>
                    <a:lnTo>
                      <a:pt x="1073" y="1239"/>
                    </a:lnTo>
                    <a:lnTo>
                      <a:pt x="1070" y="1230"/>
                    </a:lnTo>
                    <a:lnTo>
                      <a:pt x="1066" y="1220"/>
                    </a:lnTo>
                    <a:lnTo>
                      <a:pt x="1059" y="1202"/>
                    </a:lnTo>
                    <a:lnTo>
                      <a:pt x="1059" y="1202"/>
                    </a:lnTo>
                    <a:lnTo>
                      <a:pt x="1052" y="1181"/>
                    </a:lnTo>
                    <a:lnTo>
                      <a:pt x="1046" y="1158"/>
                    </a:lnTo>
                    <a:lnTo>
                      <a:pt x="1042" y="1136"/>
                    </a:lnTo>
                    <a:lnTo>
                      <a:pt x="1039" y="1110"/>
                    </a:lnTo>
                    <a:lnTo>
                      <a:pt x="1036" y="1086"/>
                    </a:lnTo>
                    <a:lnTo>
                      <a:pt x="1035" y="1061"/>
                    </a:lnTo>
                    <a:lnTo>
                      <a:pt x="1035" y="1015"/>
                    </a:lnTo>
                    <a:lnTo>
                      <a:pt x="1035" y="1015"/>
                    </a:lnTo>
                    <a:lnTo>
                      <a:pt x="1039" y="928"/>
                    </a:lnTo>
                    <a:lnTo>
                      <a:pt x="1042" y="841"/>
                    </a:lnTo>
                    <a:lnTo>
                      <a:pt x="1048" y="755"/>
                    </a:lnTo>
                    <a:lnTo>
                      <a:pt x="1050" y="713"/>
                    </a:lnTo>
                    <a:lnTo>
                      <a:pt x="1055" y="669"/>
                    </a:lnTo>
                    <a:lnTo>
                      <a:pt x="1055" y="669"/>
                    </a:lnTo>
                    <a:lnTo>
                      <a:pt x="1059" y="643"/>
                    </a:lnTo>
                    <a:lnTo>
                      <a:pt x="1063" y="619"/>
                    </a:lnTo>
                    <a:lnTo>
                      <a:pt x="1063" y="606"/>
                    </a:lnTo>
                    <a:lnTo>
                      <a:pt x="1063" y="594"/>
                    </a:lnTo>
                    <a:lnTo>
                      <a:pt x="1063" y="581"/>
                    </a:lnTo>
                    <a:lnTo>
                      <a:pt x="1060" y="567"/>
                    </a:lnTo>
                    <a:lnTo>
                      <a:pt x="1060" y="567"/>
                    </a:lnTo>
                    <a:lnTo>
                      <a:pt x="1050" y="594"/>
                    </a:lnTo>
                    <a:lnTo>
                      <a:pt x="1045" y="608"/>
                    </a:lnTo>
                    <a:lnTo>
                      <a:pt x="1039" y="620"/>
                    </a:lnTo>
                    <a:lnTo>
                      <a:pt x="1031" y="633"/>
                    </a:lnTo>
                    <a:lnTo>
                      <a:pt x="1022" y="646"/>
                    </a:lnTo>
                    <a:lnTo>
                      <a:pt x="1013" y="657"/>
                    </a:lnTo>
                    <a:lnTo>
                      <a:pt x="1001" y="668"/>
                    </a:lnTo>
                    <a:lnTo>
                      <a:pt x="1001" y="668"/>
                    </a:lnTo>
                    <a:close/>
                    <a:moveTo>
                      <a:pt x="79" y="667"/>
                    </a:moveTo>
                    <a:lnTo>
                      <a:pt x="79" y="667"/>
                    </a:lnTo>
                    <a:lnTo>
                      <a:pt x="85" y="707"/>
                    </a:lnTo>
                    <a:lnTo>
                      <a:pt x="86" y="726"/>
                    </a:lnTo>
                    <a:lnTo>
                      <a:pt x="89" y="744"/>
                    </a:lnTo>
                    <a:lnTo>
                      <a:pt x="89" y="744"/>
                    </a:lnTo>
                    <a:lnTo>
                      <a:pt x="89" y="783"/>
                    </a:lnTo>
                    <a:lnTo>
                      <a:pt x="89" y="818"/>
                    </a:lnTo>
                    <a:lnTo>
                      <a:pt x="86" y="888"/>
                    </a:lnTo>
                    <a:lnTo>
                      <a:pt x="86" y="888"/>
                    </a:lnTo>
                    <a:lnTo>
                      <a:pt x="86" y="910"/>
                    </a:lnTo>
                    <a:lnTo>
                      <a:pt x="89" y="928"/>
                    </a:lnTo>
                    <a:lnTo>
                      <a:pt x="92" y="966"/>
                    </a:lnTo>
                    <a:lnTo>
                      <a:pt x="92" y="966"/>
                    </a:lnTo>
                    <a:lnTo>
                      <a:pt x="92" y="990"/>
                    </a:lnTo>
                    <a:lnTo>
                      <a:pt x="89" y="1015"/>
                    </a:lnTo>
                    <a:lnTo>
                      <a:pt x="82" y="1061"/>
                    </a:lnTo>
                    <a:lnTo>
                      <a:pt x="82" y="1061"/>
                    </a:lnTo>
                    <a:lnTo>
                      <a:pt x="75" y="1093"/>
                    </a:lnTo>
                    <a:lnTo>
                      <a:pt x="72" y="1110"/>
                    </a:lnTo>
                    <a:lnTo>
                      <a:pt x="71" y="1126"/>
                    </a:lnTo>
                    <a:lnTo>
                      <a:pt x="71" y="1126"/>
                    </a:lnTo>
                    <a:lnTo>
                      <a:pt x="83" y="1133"/>
                    </a:lnTo>
                    <a:lnTo>
                      <a:pt x="94" y="1138"/>
                    </a:lnTo>
                    <a:lnTo>
                      <a:pt x="121" y="1148"/>
                    </a:lnTo>
                    <a:lnTo>
                      <a:pt x="177" y="1165"/>
                    </a:lnTo>
                    <a:lnTo>
                      <a:pt x="177" y="1165"/>
                    </a:lnTo>
                    <a:lnTo>
                      <a:pt x="248" y="1188"/>
                    </a:lnTo>
                    <a:lnTo>
                      <a:pt x="284" y="1199"/>
                    </a:lnTo>
                    <a:lnTo>
                      <a:pt x="321" y="1211"/>
                    </a:lnTo>
                    <a:lnTo>
                      <a:pt x="321" y="1211"/>
                    </a:lnTo>
                    <a:lnTo>
                      <a:pt x="389" y="1239"/>
                    </a:lnTo>
                    <a:lnTo>
                      <a:pt x="423" y="1252"/>
                    </a:lnTo>
                    <a:lnTo>
                      <a:pt x="457" y="1263"/>
                    </a:lnTo>
                    <a:lnTo>
                      <a:pt x="457" y="1263"/>
                    </a:lnTo>
                    <a:lnTo>
                      <a:pt x="478" y="1268"/>
                    </a:lnTo>
                    <a:lnTo>
                      <a:pt x="500" y="1272"/>
                    </a:lnTo>
                    <a:lnTo>
                      <a:pt x="521" y="1275"/>
                    </a:lnTo>
                    <a:lnTo>
                      <a:pt x="541" y="1279"/>
                    </a:lnTo>
                    <a:lnTo>
                      <a:pt x="541" y="1279"/>
                    </a:lnTo>
                    <a:lnTo>
                      <a:pt x="552" y="1283"/>
                    </a:lnTo>
                    <a:lnTo>
                      <a:pt x="563" y="1287"/>
                    </a:lnTo>
                    <a:lnTo>
                      <a:pt x="563" y="1287"/>
                    </a:lnTo>
                    <a:lnTo>
                      <a:pt x="583" y="1291"/>
                    </a:lnTo>
                    <a:lnTo>
                      <a:pt x="603" y="1296"/>
                    </a:lnTo>
                    <a:lnTo>
                      <a:pt x="643" y="1300"/>
                    </a:lnTo>
                    <a:lnTo>
                      <a:pt x="684" y="1305"/>
                    </a:lnTo>
                    <a:lnTo>
                      <a:pt x="704" y="1308"/>
                    </a:lnTo>
                    <a:lnTo>
                      <a:pt x="723" y="1311"/>
                    </a:lnTo>
                    <a:lnTo>
                      <a:pt x="723" y="1311"/>
                    </a:lnTo>
                    <a:lnTo>
                      <a:pt x="744" y="1315"/>
                    </a:lnTo>
                    <a:lnTo>
                      <a:pt x="766" y="1318"/>
                    </a:lnTo>
                    <a:lnTo>
                      <a:pt x="789" y="1321"/>
                    </a:lnTo>
                    <a:lnTo>
                      <a:pt x="812" y="1321"/>
                    </a:lnTo>
                    <a:lnTo>
                      <a:pt x="858" y="1321"/>
                    </a:lnTo>
                    <a:lnTo>
                      <a:pt x="902" y="1321"/>
                    </a:lnTo>
                    <a:lnTo>
                      <a:pt x="902" y="1321"/>
                    </a:lnTo>
                    <a:lnTo>
                      <a:pt x="909" y="1317"/>
                    </a:lnTo>
                    <a:lnTo>
                      <a:pt x="914" y="1314"/>
                    </a:lnTo>
                    <a:lnTo>
                      <a:pt x="931" y="1310"/>
                    </a:lnTo>
                    <a:lnTo>
                      <a:pt x="931" y="1310"/>
                    </a:lnTo>
                    <a:lnTo>
                      <a:pt x="938" y="1304"/>
                    </a:lnTo>
                    <a:lnTo>
                      <a:pt x="944" y="1296"/>
                    </a:lnTo>
                    <a:lnTo>
                      <a:pt x="949" y="1287"/>
                    </a:lnTo>
                    <a:lnTo>
                      <a:pt x="954" y="1277"/>
                    </a:lnTo>
                    <a:lnTo>
                      <a:pt x="956" y="1268"/>
                    </a:lnTo>
                    <a:lnTo>
                      <a:pt x="958" y="1258"/>
                    </a:lnTo>
                    <a:lnTo>
                      <a:pt x="961" y="1235"/>
                    </a:lnTo>
                    <a:lnTo>
                      <a:pt x="961" y="1211"/>
                    </a:lnTo>
                    <a:lnTo>
                      <a:pt x="959" y="1188"/>
                    </a:lnTo>
                    <a:lnTo>
                      <a:pt x="955" y="1143"/>
                    </a:lnTo>
                    <a:lnTo>
                      <a:pt x="955" y="1143"/>
                    </a:lnTo>
                    <a:lnTo>
                      <a:pt x="948" y="1042"/>
                    </a:lnTo>
                    <a:lnTo>
                      <a:pt x="945" y="995"/>
                    </a:lnTo>
                    <a:lnTo>
                      <a:pt x="942" y="953"/>
                    </a:lnTo>
                    <a:lnTo>
                      <a:pt x="942" y="953"/>
                    </a:lnTo>
                    <a:lnTo>
                      <a:pt x="944" y="925"/>
                    </a:lnTo>
                    <a:lnTo>
                      <a:pt x="945" y="898"/>
                    </a:lnTo>
                    <a:lnTo>
                      <a:pt x="947" y="870"/>
                    </a:lnTo>
                    <a:lnTo>
                      <a:pt x="947" y="844"/>
                    </a:lnTo>
                    <a:lnTo>
                      <a:pt x="947" y="844"/>
                    </a:lnTo>
                    <a:lnTo>
                      <a:pt x="945" y="808"/>
                    </a:lnTo>
                    <a:lnTo>
                      <a:pt x="945" y="775"/>
                    </a:lnTo>
                    <a:lnTo>
                      <a:pt x="947" y="741"/>
                    </a:lnTo>
                    <a:lnTo>
                      <a:pt x="949" y="709"/>
                    </a:lnTo>
                    <a:lnTo>
                      <a:pt x="949" y="709"/>
                    </a:lnTo>
                    <a:lnTo>
                      <a:pt x="920" y="717"/>
                    </a:lnTo>
                    <a:lnTo>
                      <a:pt x="889" y="727"/>
                    </a:lnTo>
                    <a:lnTo>
                      <a:pt x="874" y="731"/>
                    </a:lnTo>
                    <a:lnTo>
                      <a:pt x="858" y="734"/>
                    </a:lnTo>
                    <a:lnTo>
                      <a:pt x="841" y="735"/>
                    </a:lnTo>
                    <a:lnTo>
                      <a:pt x="824" y="735"/>
                    </a:lnTo>
                    <a:lnTo>
                      <a:pt x="824" y="735"/>
                    </a:lnTo>
                    <a:lnTo>
                      <a:pt x="754" y="728"/>
                    </a:lnTo>
                    <a:lnTo>
                      <a:pt x="684" y="720"/>
                    </a:lnTo>
                    <a:lnTo>
                      <a:pt x="615" y="712"/>
                    </a:lnTo>
                    <a:lnTo>
                      <a:pt x="554" y="702"/>
                    </a:lnTo>
                    <a:lnTo>
                      <a:pt x="554" y="702"/>
                    </a:lnTo>
                    <a:lnTo>
                      <a:pt x="551" y="726"/>
                    </a:lnTo>
                    <a:lnTo>
                      <a:pt x="549" y="749"/>
                    </a:lnTo>
                    <a:lnTo>
                      <a:pt x="547" y="761"/>
                    </a:lnTo>
                    <a:lnTo>
                      <a:pt x="542" y="771"/>
                    </a:lnTo>
                    <a:lnTo>
                      <a:pt x="537" y="779"/>
                    </a:lnTo>
                    <a:lnTo>
                      <a:pt x="528" y="786"/>
                    </a:lnTo>
                    <a:lnTo>
                      <a:pt x="528" y="786"/>
                    </a:lnTo>
                    <a:lnTo>
                      <a:pt x="523" y="789"/>
                    </a:lnTo>
                    <a:lnTo>
                      <a:pt x="517" y="790"/>
                    </a:lnTo>
                    <a:lnTo>
                      <a:pt x="504" y="792"/>
                    </a:lnTo>
                    <a:lnTo>
                      <a:pt x="479" y="790"/>
                    </a:lnTo>
                    <a:lnTo>
                      <a:pt x="479" y="790"/>
                    </a:lnTo>
                    <a:lnTo>
                      <a:pt x="461" y="792"/>
                    </a:lnTo>
                    <a:lnTo>
                      <a:pt x="440" y="793"/>
                    </a:lnTo>
                    <a:lnTo>
                      <a:pt x="420" y="793"/>
                    </a:lnTo>
                    <a:lnTo>
                      <a:pt x="410" y="792"/>
                    </a:lnTo>
                    <a:lnTo>
                      <a:pt x="403" y="789"/>
                    </a:lnTo>
                    <a:lnTo>
                      <a:pt x="403" y="789"/>
                    </a:lnTo>
                    <a:lnTo>
                      <a:pt x="398" y="786"/>
                    </a:lnTo>
                    <a:lnTo>
                      <a:pt x="393" y="783"/>
                    </a:lnTo>
                    <a:lnTo>
                      <a:pt x="385" y="773"/>
                    </a:lnTo>
                    <a:lnTo>
                      <a:pt x="379" y="761"/>
                    </a:lnTo>
                    <a:lnTo>
                      <a:pt x="374" y="748"/>
                    </a:lnTo>
                    <a:lnTo>
                      <a:pt x="370" y="734"/>
                    </a:lnTo>
                    <a:lnTo>
                      <a:pt x="367" y="720"/>
                    </a:lnTo>
                    <a:lnTo>
                      <a:pt x="365" y="707"/>
                    </a:lnTo>
                    <a:lnTo>
                      <a:pt x="364" y="695"/>
                    </a:lnTo>
                    <a:lnTo>
                      <a:pt x="364" y="695"/>
                    </a:lnTo>
                    <a:lnTo>
                      <a:pt x="365" y="683"/>
                    </a:lnTo>
                    <a:lnTo>
                      <a:pt x="368" y="674"/>
                    </a:lnTo>
                    <a:lnTo>
                      <a:pt x="371" y="662"/>
                    </a:lnTo>
                    <a:lnTo>
                      <a:pt x="372" y="658"/>
                    </a:lnTo>
                    <a:lnTo>
                      <a:pt x="371" y="653"/>
                    </a:lnTo>
                    <a:lnTo>
                      <a:pt x="371" y="653"/>
                    </a:lnTo>
                    <a:lnTo>
                      <a:pt x="367" y="651"/>
                    </a:lnTo>
                    <a:lnTo>
                      <a:pt x="360" y="650"/>
                    </a:lnTo>
                    <a:lnTo>
                      <a:pt x="347" y="650"/>
                    </a:lnTo>
                    <a:lnTo>
                      <a:pt x="347" y="650"/>
                    </a:lnTo>
                    <a:lnTo>
                      <a:pt x="315" y="637"/>
                    </a:lnTo>
                    <a:lnTo>
                      <a:pt x="281" y="629"/>
                    </a:lnTo>
                    <a:lnTo>
                      <a:pt x="248" y="620"/>
                    </a:lnTo>
                    <a:lnTo>
                      <a:pt x="212" y="613"/>
                    </a:lnTo>
                    <a:lnTo>
                      <a:pt x="177" y="608"/>
                    </a:lnTo>
                    <a:lnTo>
                      <a:pt x="142" y="599"/>
                    </a:lnTo>
                    <a:lnTo>
                      <a:pt x="109" y="591"/>
                    </a:lnTo>
                    <a:lnTo>
                      <a:pt x="76" y="581"/>
                    </a:lnTo>
                    <a:lnTo>
                      <a:pt x="76" y="581"/>
                    </a:lnTo>
                    <a:lnTo>
                      <a:pt x="75" y="581"/>
                    </a:lnTo>
                    <a:lnTo>
                      <a:pt x="75" y="582"/>
                    </a:lnTo>
                    <a:lnTo>
                      <a:pt x="75" y="582"/>
                    </a:lnTo>
                    <a:lnTo>
                      <a:pt x="73" y="589"/>
                    </a:lnTo>
                    <a:lnTo>
                      <a:pt x="73" y="598"/>
                    </a:lnTo>
                    <a:lnTo>
                      <a:pt x="75" y="619"/>
                    </a:lnTo>
                    <a:lnTo>
                      <a:pt x="79" y="667"/>
                    </a:lnTo>
                    <a:lnTo>
                      <a:pt x="79" y="667"/>
                    </a:lnTo>
                    <a:close/>
                    <a:moveTo>
                      <a:pt x="511" y="623"/>
                    </a:moveTo>
                    <a:lnTo>
                      <a:pt x="511" y="623"/>
                    </a:lnTo>
                    <a:lnTo>
                      <a:pt x="481" y="616"/>
                    </a:lnTo>
                    <a:lnTo>
                      <a:pt x="451" y="610"/>
                    </a:lnTo>
                    <a:lnTo>
                      <a:pt x="385" y="602"/>
                    </a:lnTo>
                    <a:lnTo>
                      <a:pt x="385" y="602"/>
                    </a:lnTo>
                    <a:lnTo>
                      <a:pt x="382" y="609"/>
                    </a:lnTo>
                    <a:lnTo>
                      <a:pt x="381" y="615"/>
                    </a:lnTo>
                    <a:lnTo>
                      <a:pt x="382" y="622"/>
                    </a:lnTo>
                    <a:lnTo>
                      <a:pt x="385" y="630"/>
                    </a:lnTo>
                    <a:lnTo>
                      <a:pt x="385" y="630"/>
                    </a:lnTo>
                    <a:lnTo>
                      <a:pt x="402" y="637"/>
                    </a:lnTo>
                    <a:lnTo>
                      <a:pt x="422" y="643"/>
                    </a:lnTo>
                    <a:lnTo>
                      <a:pt x="441" y="647"/>
                    </a:lnTo>
                    <a:lnTo>
                      <a:pt x="462" y="650"/>
                    </a:lnTo>
                    <a:lnTo>
                      <a:pt x="482" y="653"/>
                    </a:lnTo>
                    <a:lnTo>
                      <a:pt x="503" y="653"/>
                    </a:lnTo>
                    <a:lnTo>
                      <a:pt x="524" y="651"/>
                    </a:lnTo>
                    <a:lnTo>
                      <a:pt x="542" y="650"/>
                    </a:lnTo>
                    <a:lnTo>
                      <a:pt x="542" y="650"/>
                    </a:lnTo>
                    <a:lnTo>
                      <a:pt x="544" y="646"/>
                    </a:lnTo>
                    <a:lnTo>
                      <a:pt x="547" y="644"/>
                    </a:lnTo>
                    <a:lnTo>
                      <a:pt x="547" y="644"/>
                    </a:lnTo>
                    <a:lnTo>
                      <a:pt x="544" y="636"/>
                    </a:lnTo>
                    <a:lnTo>
                      <a:pt x="542" y="629"/>
                    </a:lnTo>
                    <a:lnTo>
                      <a:pt x="544" y="623"/>
                    </a:lnTo>
                    <a:lnTo>
                      <a:pt x="547" y="617"/>
                    </a:lnTo>
                    <a:lnTo>
                      <a:pt x="547" y="617"/>
                    </a:lnTo>
                    <a:lnTo>
                      <a:pt x="535" y="617"/>
                    </a:lnTo>
                    <a:lnTo>
                      <a:pt x="527" y="617"/>
                    </a:lnTo>
                    <a:lnTo>
                      <a:pt x="520" y="620"/>
                    </a:lnTo>
                    <a:lnTo>
                      <a:pt x="511" y="623"/>
                    </a:lnTo>
                    <a:lnTo>
                      <a:pt x="511" y="623"/>
                    </a:lnTo>
                    <a:close/>
                    <a:moveTo>
                      <a:pt x="417" y="779"/>
                    </a:moveTo>
                    <a:lnTo>
                      <a:pt x="417" y="779"/>
                    </a:lnTo>
                    <a:lnTo>
                      <a:pt x="424" y="778"/>
                    </a:lnTo>
                    <a:lnTo>
                      <a:pt x="433" y="779"/>
                    </a:lnTo>
                    <a:lnTo>
                      <a:pt x="450" y="780"/>
                    </a:lnTo>
                    <a:lnTo>
                      <a:pt x="458" y="780"/>
                    </a:lnTo>
                    <a:lnTo>
                      <a:pt x="465" y="780"/>
                    </a:lnTo>
                    <a:lnTo>
                      <a:pt x="474" y="779"/>
                    </a:lnTo>
                    <a:lnTo>
                      <a:pt x="479" y="775"/>
                    </a:lnTo>
                    <a:lnTo>
                      <a:pt x="479" y="775"/>
                    </a:lnTo>
                    <a:lnTo>
                      <a:pt x="485" y="771"/>
                    </a:lnTo>
                    <a:lnTo>
                      <a:pt x="488" y="766"/>
                    </a:lnTo>
                    <a:lnTo>
                      <a:pt x="495" y="754"/>
                    </a:lnTo>
                    <a:lnTo>
                      <a:pt x="499" y="741"/>
                    </a:lnTo>
                    <a:lnTo>
                      <a:pt x="503" y="728"/>
                    </a:lnTo>
                    <a:lnTo>
                      <a:pt x="503" y="728"/>
                    </a:lnTo>
                    <a:lnTo>
                      <a:pt x="506" y="713"/>
                    </a:lnTo>
                    <a:lnTo>
                      <a:pt x="507" y="699"/>
                    </a:lnTo>
                    <a:lnTo>
                      <a:pt x="510" y="668"/>
                    </a:lnTo>
                    <a:lnTo>
                      <a:pt x="510" y="668"/>
                    </a:lnTo>
                    <a:lnTo>
                      <a:pt x="503" y="668"/>
                    </a:lnTo>
                    <a:lnTo>
                      <a:pt x="497" y="668"/>
                    </a:lnTo>
                    <a:lnTo>
                      <a:pt x="497" y="668"/>
                    </a:lnTo>
                    <a:lnTo>
                      <a:pt x="496" y="696"/>
                    </a:lnTo>
                    <a:lnTo>
                      <a:pt x="495" y="710"/>
                    </a:lnTo>
                    <a:lnTo>
                      <a:pt x="490" y="724"/>
                    </a:lnTo>
                    <a:lnTo>
                      <a:pt x="486" y="735"/>
                    </a:lnTo>
                    <a:lnTo>
                      <a:pt x="482" y="741"/>
                    </a:lnTo>
                    <a:lnTo>
                      <a:pt x="478" y="747"/>
                    </a:lnTo>
                    <a:lnTo>
                      <a:pt x="474" y="751"/>
                    </a:lnTo>
                    <a:lnTo>
                      <a:pt x="466" y="754"/>
                    </a:lnTo>
                    <a:lnTo>
                      <a:pt x="459" y="756"/>
                    </a:lnTo>
                    <a:lnTo>
                      <a:pt x="452" y="759"/>
                    </a:lnTo>
                    <a:lnTo>
                      <a:pt x="452" y="759"/>
                    </a:lnTo>
                    <a:lnTo>
                      <a:pt x="448" y="754"/>
                    </a:lnTo>
                    <a:lnTo>
                      <a:pt x="445" y="749"/>
                    </a:lnTo>
                    <a:lnTo>
                      <a:pt x="444" y="744"/>
                    </a:lnTo>
                    <a:lnTo>
                      <a:pt x="443" y="738"/>
                    </a:lnTo>
                    <a:lnTo>
                      <a:pt x="444" y="727"/>
                    </a:lnTo>
                    <a:lnTo>
                      <a:pt x="445" y="714"/>
                    </a:lnTo>
                    <a:lnTo>
                      <a:pt x="447" y="702"/>
                    </a:lnTo>
                    <a:lnTo>
                      <a:pt x="448" y="689"/>
                    </a:lnTo>
                    <a:lnTo>
                      <a:pt x="448" y="675"/>
                    </a:lnTo>
                    <a:lnTo>
                      <a:pt x="447" y="668"/>
                    </a:lnTo>
                    <a:lnTo>
                      <a:pt x="445" y="661"/>
                    </a:lnTo>
                    <a:lnTo>
                      <a:pt x="445" y="661"/>
                    </a:lnTo>
                    <a:lnTo>
                      <a:pt x="440" y="662"/>
                    </a:lnTo>
                    <a:lnTo>
                      <a:pt x="436" y="665"/>
                    </a:lnTo>
                    <a:lnTo>
                      <a:pt x="433" y="669"/>
                    </a:lnTo>
                    <a:lnTo>
                      <a:pt x="430" y="674"/>
                    </a:lnTo>
                    <a:lnTo>
                      <a:pt x="427" y="685"/>
                    </a:lnTo>
                    <a:lnTo>
                      <a:pt x="426" y="696"/>
                    </a:lnTo>
                    <a:lnTo>
                      <a:pt x="426" y="709"/>
                    </a:lnTo>
                    <a:lnTo>
                      <a:pt x="426" y="721"/>
                    </a:lnTo>
                    <a:lnTo>
                      <a:pt x="427" y="738"/>
                    </a:lnTo>
                    <a:lnTo>
                      <a:pt x="427" y="738"/>
                    </a:lnTo>
                    <a:lnTo>
                      <a:pt x="423" y="744"/>
                    </a:lnTo>
                    <a:lnTo>
                      <a:pt x="419" y="748"/>
                    </a:lnTo>
                    <a:lnTo>
                      <a:pt x="415" y="749"/>
                    </a:lnTo>
                    <a:lnTo>
                      <a:pt x="410" y="749"/>
                    </a:lnTo>
                    <a:lnTo>
                      <a:pt x="408" y="748"/>
                    </a:lnTo>
                    <a:lnTo>
                      <a:pt x="403" y="745"/>
                    </a:lnTo>
                    <a:lnTo>
                      <a:pt x="398" y="735"/>
                    </a:lnTo>
                    <a:lnTo>
                      <a:pt x="392" y="724"/>
                    </a:lnTo>
                    <a:lnTo>
                      <a:pt x="389" y="712"/>
                    </a:lnTo>
                    <a:lnTo>
                      <a:pt x="388" y="699"/>
                    </a:lnTo>
                    <a:lnTo>
                      <a:pt x="389" y="688"/>
                    </a:lnTo>
                    <a:lnTo>
                      <a:pt x="389" y="688"/>
                    </a:lnTo>
                    <a:lnTo>
                      <a:pt x="391" y="685"/>
                    </a:lnTo>
                    <a:lnTo>
                      <a:pt x="392" y="683"/>
                    </a:lnTo>
                    <a:lnTo>
                      <a:pt x="393" y="682"/>
                    </a:lnTo>
                    <a:lnTo>
                      <a:pt x="393" y="681"/>
                    </a:lnTo>
                    <a:lnTo>
                      <a:pt x="393" y="681"/>
                    </a:lnTo>
                    <a:lnTo>
                      <a:pt x="395" y="672"/>
                    </a:lnTo>
                    <a:lnTo>
                      <a:pt x="395" y="665"/>
                    </a:lnTo>
                    <a:lnTo>
                      <a:pt x="396" y="658"/>
                    </a:lnTo>
                    <a:lnTo>
                      <a:pt x="398" y="655"/>
                    </a:lnTo>
                    <a:lnTo>
                      <a:pt x="399" y="653"/>
                    </a:lnTo>
                    <a:lnTo>
                      <a:pt x="399" y="653"/>
                    </a:lnTo>
                    <a:lnTo>
                      <a:pt x="393" y="654"/>
                    </a:lnTo>
                    <a:lnTo>
                      <a:pt x="391" y="654"/>
                    </a:lnTo>
                    <a:lnTo>
                      <a:pt x="389" y="651"/>
                    </a:lnTo>
                    <a:lnTo>
                      <a:pt x="389" y="651"/>
                    </a:lnTo>
                    <a:lnTo>
                      <a:pt x="385" y="669"/>
                    </a:lnTo>
                    <a:lnTo>
                      <a:pt x="384" y="688"/>
                    </a:lnTo>
                    <a:lnTo>
                      <a:pt x="382" y="706"/>
                    </a:lnTo>
                    <a:lnTo>
                      <a:pt x="384" y="723"/>
                    </a:lnTo>
                    <a:lnTo>
                      <a:pt x="388" y="740"/>
                    </a:lnTo>
                    <a:lnTo>
                      <a:pt x="391" y="748"/>
                    </a:lnTo>
                    <a:lnTo>
                      <a:pt x="395" y="755"/>
                    </a:lnTo>
                    <a:lnTo>
                      <a:pt x="399" y="762"/>
                    </a:lnTo>
                    <a:lnTo>
                      <a:pt x="405" y="768"/>
                    </a:lnTo>
                    <a:lnTo>
                      <a:pt x="410" y="773"/>
                    </a:lnTo>
                    <a:lnTo>
                      <a:pt x="417" y="779"/>
                    </a:lnTo>
                    <a:lnTo>
                      <a:pt x="417" y="779"/>
                    </a:lnTo>
                    <a:close/>
                    <a:moveTo>
                      <a:pt x="412" y="733"/>
                    </a:moveTo>
                    <a:lnTo>
                      <a:pt x="412" y="733"/>
                    </a:lnTo>
                    <a:lnTo>
                      <a:pt x="413" y="733"/>
                    </a:lnTo>
                    <a:lnTo>
                      <a:pt x="413" y="731"/>
                    </a:lnTo>
                    <a:lnTo>
                      <a:pt x="413" y="731"/>
                    </a:lnTo>
                    <a:lnTo>
                      <a:pt x="413" y="723"/>
                    </a:lnTo>
                    <a:lnTo>
                      <a:pt x="415" y="709"/>
                    </a:lnTo>
                    <a:lnTo>
                      <a:pt x="416" y="693"/>
                    </a:lnTo>
                    <a:lnTo>
                      <a:pt x="417" y="676"/>
                    </a:lnTo>
                    <a:lnTo>
                      <a:pt x="417" y="676"/>
                    </a:lnTo>
                    <a:lnTo>
                      <a:pt x="417" y="671"/>
                    </a:lnTo>
                    <a:lnTo>
                      <a:pt x="419" y="664"/>
                    </a:lnTo>
                    <a:lnTo>
                      <a:pt x="417" y="661"/>
                    </a:lnTo>
                    <a:lnTo>
                      <a:pt x="416" y="658"/>
                    </a:lnTo>
                    <a:lnTo>
                      <a:pt x="415" y="657"/>
                    </a:lnTo>
                    <a:lnTo>
                      <a:pt x="410" y="655"/>
                    </a:lnTo>
                    <a:lnTo>
                      <a:pt x="410" y="655"/>
                    </a:lnTo>
                    <a:lnTo>
                      <a:pt x="405" y="676"/>
                    </a:lnTo>
                    <a:lnTo>
                      <a:pt x="403" y="688"/>
                    </a:lnTo>
                    <a:lnTo>
                      <a:pt x="402" y="699"/>
                    </a:lnTo>
                    <a:lnTo>
                      <a:pt x="402" y="709"/>
                    </a:lnTo>
                    <a:lnTo>
                      <a:pt x="403" y="719"/>
                    </a:lnTo>
                    <a:lnTo>
                      <a:pt x="406" y="727"/>
                    </a:lnTo>
                    <a:lnTo>
                      <a:pt x="412" y="733"/>
                    </a:lnTo>
                    <a:lnTo>
                      <a:pt x="412" y="733"/>
                    </a:lnTo>
                    <a:close/>
                    <a:moveTo>
                      <a:pt x="466" y="695"/>
                    </a:moveTo>
                    <a:lnTo>
                      <a:pt x="466" y="695"/>
                    </a:lnTo>
                    <a:lnTo>
                      <a:pt x="462" y="707"/>
                    </a:lnTo>
                    <a:lnTo>
                      <a:pt x="457" y="720"/>
                    </a:lnTo>
                    <a:lnTo>
                      <a:pt x="455" y="727"/>
                    </a:lnTo>
                    <a:lnTo>
                      <a:pt x="455" y="733"/>
                    </a:lnTo>
                    <a:lnTo>
                      <a:pt x="455" y="738"/>
                    </a:lnTo>
                    <a:lnTo>
                      <a:pt x="457" y="744"/>
                    </a:lnTo>
                    <a:lnTo>
                      <a:pt x="457" y="744"/>
                    </a:lnTo>
                    <a:lnTo>
                      <a:pt x="462" y="741"/>
                    </a:lnTo>
                    <a:lnTo>
                      <a:pt x="466" y="738"/>
                    </a:lnTo>
                    <a:lnTo>
                      <a:pt x="471" y="734"/>
                    </a:lnTo>
                    <a:lnTo>
                      <a:pt x="474" y="730"/>
                    </a:lnTo>
                    <a:lnTo>
                      <a:pt x="478" y="719"/>
                    </a:lnTo>
                    <a:lnTo>
                      <a:pt x="481" y="707"/>
                    </a:lnTo>
                    <a:lnTo>
                      <a:pt x="481" y="696"/>
                    </a:lnTo>
                    <a:lnTo>
                      <a:pt x="481" y="685"/>
                    </a:lnTo>
                    <a:lnTo>
                      <a:pt x="482" y="665"/>
                    </a:lnTo>
                    <a:lnTo>
                      <a:pt x="482" y="665"/>
                    </a:lnTo>
                    <a:lnTo>
                      <a:pt x="471" y="665"/>
                    </a:lnTo>
                    <a:lnTo>
                      <a:pt x="462" y="662"/>
                    </a:lnTo>
                    <a:lnTo>
                      <a:pt x="462" y="662"/>
                    </a:lnTo>
                    <a:lnTo>
                      <a:pt x="461" y="679"/>
                    </a:lnTo>
                    <a:lnTo>
                      <a:pt x="461" y="688"/>
                    </a:lnTo>
                    <a:lnTo>
                      <a:pt x="464" y="692"/>
                    </a:lnTo>
                    <a:lnTo>
                      <a:pt x="466" y="695"/>
                    </a:lnTo>
                    <a:lnTo>
                      <a:pt x="466" y="695"/>
                    </a:lnTo>
                    <a:close/>
                    <a:moveTo>
                      <a:pt x="493" y="782"/>
                    </a:moveTo>
                    <a:lnTo>
                      <a:pt x="493" y="782"/>
                    </a:lnTo>
                    <a:lnTo>
                      <a:pt x="503" y="780"/>
                    </a:lnTo>
                    <a:lnTo>
                      <a:pt x="511" y="776"/>
                    </a:lnTo>
                    <a:lnTo>
                      <a:pt x="517" y="772"/>
                    </a:lnTo>
                    <a:lnTo>
                      <a:pt x="523" y="768"/>
                    </a:lnTo>
                    <a:lnTo>
                      <a:pt x="527" y="762"/>
                    </a:lnTo>
                    <a:lnTo>
                      <a:pt x="531" y="755"/>
                    </a:lnTo>
                    <a:lnTo>
                      <a:pt x="532" y="748"/>
                    </a:lnTo>
                    <a:lnTo>
                      <a:pt x="535" y="741"/>
                    </a:lnTo>
                    <a:lnTo>
                      <a:pt x="537" y="724"/>
                    </a:lnTo>
                    <a:lnTo>
                      <a:pt x="538" y="706"/>
                    </a:lnTo>
                    <a:lnTo>
                      <a:pt x="538" y="688"/>
                    </a:lnTo>
                    <a:lnTo>
                      <a:pt x="541" y="668"/>
                    </a:lnTo>
                    <a:lnTo>
                      <a:pt x="541" y="668"/>
                    </a:lnTo>
                    <a:lnTo>
                      <a:pt x="535" y="668"/>
                    </a:lnTo>
                    <a:lnTo>
                      <a:pt x="531" y="668"/>
                    </a:lnTo>
                    <a:lnTo>
                      <a:pt x="527" y="669"/>
                    </a:lnTo>
                    <a:lnTo>
                      <a:pt x="524" y="668"/>
                    </a:lnTo>
                    <a:lnTo>
                      <a:pt x="524" y="668"/>
                    </a:lnTo>
                    <a:lnTo>
                      <a:pt x="520" y="705"/>
                    </a:lnTo>
                    <a:lnTo>
                      <a:pt x="518" y="720"/>
                    </a:lnTo>
                    <a:lnTo>
                      <a:pt x="514" y="735"/>
                    </a:lnTo>
                    <a:lnTo>
                      <a:pt x="511" y="749"/>
                    </a:lnTo>
                    <a:lnTo>
                      <a:pt x="506" y="761"/>
                    </a:lnTo>
                    <a:lnTo>
                      <a:pt x="500" y="772"/>
                    </a:lnTo>
                    <a:lnTo>
                      <a:pt x="493" y="782"/>
                    </a:lnTo>
                    <a:lnTo>
                      <a:pt x="493" y="782"/>
                    </a:lnTo>
                    <a:close/>
                    <a:moveTo>
                      <a:pt x="966" y="710"/>
                    </a:moveTo>
                    <a:lnTo>
                      <a:pt x="966" y="710"/>
                    </a:lnTo>
                    <a:lnTo>
                      <a:pt x="963" y="728"/>
                    </a:lnTo>
                    <a:lnTo>
                      <a:pt x="962" y="745"/>
                    </a:lnTo>
                    <a:lnTo>
                      <a:pt x="963" y="761"/>
                    </a:lnTo>
                    <a:lnTo>
                      <a:pt x="963" y="776"/>
                    </a:lnTo>
                    <a:lnTo>
                      <a:pt x="963" y="776"/>
                    </a:lnTo>
                    <a:lnTo>
                      <a:pt x="965" y="803"/>
                    </a:lnTo>
                    <a:lnTo>
                      <a:pt x="965" y="832"/>
                    </a:lnTo>
                    <a:lnTo>
                      <a:pt x="962" y="895"/>
                    </a:lnTo>
                    <a:lnTo>
                      <a:pt x="962" y="895"/>
                    </a:lnTo>
                    <a:lnTo>
                      <a:pt x="961" y="950"/>
                    </a:lnTo>
                    <a:lnTo>
                      <a:pt x="962" y="1001"/>
                    </a:lnTo>
                    <a:lnTo>
                      <a:pt x="965" y="1050"/>
                    </a:lnTo>
                    <a:lnTo>
                      <a:pt x="968" y="1099"/>
                    </a:lnTo>
                    <a:lnTo>
                      <a:pt x="968" y="1099"/>
                    </a:lnTo>
                    <a:lnTo>
                      <a:pt x="972" y="1150"/>
                    </a:lnTo>
                    <a:lnTo>
                      <a:pt x="975" y="1176"/>
                    </a:lnTo>
                    <a:lnTo>
                      <a:pt x="977" y="1202"/>
                    </a:lnTo>
                    <a:lnTo>
                      <a:pt x="977" y="1227"/>
                    </a:lnTo>
                    <a:lnTo>
                      <a:pt x="976" y="1251"/>
                    </a:lnTo>
                    <a:lnTo>
                      <a:pt x="972" y="1276"/>
                    </a:lnTo>
                    <a:lnTo>
                      <a:pt x="966" y="1300"/>
                    </a:lnTo>
                    <a:lnTo>
                      <a:pt x="966" y="1300"/>
                    </a:lnTo>
                    <a:lnTo>
                      <a:pt x="958" y="1305"/>
                    </a:lnTo>
                    <a:lnTo>
                      <a:pt x="952" y="1312"/>
                    </a:lnTo>
                    <a:lnTo>
                      <a:pt x="947" y="1318"/>
                    </a:lnTo>
                    <a:lnTo>
                      <a:pt x="940" y="1324"/>
                    </a:lnTo>
                    <a:lnTo>
                      <a:pt x="940" y="1324"/>
                    </a:lnTo>
                    <a:lnTo>
                      <a:pt x="933" y="1328"/>
                    </a:lnTo>
                    <a:lnTo>
                      <a:pt x="924" y="1331"/>
                    </a:lnTo>
                    <a:lnTo>
                      <a:pt x="907" y="1335"/>
                    </a:lnTo>
                    <a:lnTo>
                      <a:pt x="889" y="1338"/>
                    </a:lnTo>
                    <a:lnTo>
                      <a:pt x="871" y="1338"/>
                    </a:lnTo>
                    <a:lnTo>
                      <a:pt x="834" y="1336"/>
                    </a:lnTo>
                    <a:lnTo>
                      <a:pt x="816" y="1335"/>
                    </a:lnTo>
                    <a:lnTo>
                      <a:pt x="798" y="1335"/>
                    </a:lnTo>
                    <a:lnTo>
                      <a:pt x="798" y="1335"/>
                    </a:lnTo>
                    <a:lnTo>
                      <a:pt x="774" y="1335"/>
                    </a:lnTo>
                    <a:lnTo>
                      <a:pt x="751" y="1335"/>
                    </a:lnTo>
                    <a:lnTo>
                      <a:pt x="751" y="1335"/>
                    </a:lnTo>
                    <a:lnTo>
                      <a:pt x="740" y="1332"/>
                    </a:lnTo>
                    <a:lnTo>
                      <a:pt x="730" y="1329"/>
                    </a:lnTo>
                    <a:lnTo>
                      <a:pt x="721" y="1327"/>
                    </a:lnTo>
                    <a:lnTo>
                      <a:pt x="711" y="1324"/>
                    </a:lnTo>
                    <a:lnTo>
                      <a:pt x="711" y="1324"/>
                    </a:lnTo>
                    <a:lnTo>
                      <a:pt x="688" y="1320"/>
                    </a:lnTo>
                    <a:lnTo>
                      <a:pt x="666" y="1317"/>
                    </a:lnTo>
                    <a:lnTo>
                      <a:pt x="621" y="1311"/>
                    </a:lnTo>
                    <a:lnTo>
                      <a:pt x="621" y="1311"/>
                    </a:lnTo>
                    <a:lnTo>
                      <a:pt x="590" y="1305"/>
                    </a:lnTo>
                    <a:lnTo>
                      <a:pt x="561" y="1298"/>
                    </a:lnTo>
                    <a:lnTo>
                      <a:pt x="531" y="1291"/>
                    </a:lnTo>
                    <a:lnTo>
                      <a:pt x="517" y="1289"/>
                    </a:lnTo>
                    <a:lnTo>
                      <a:pt x="503" y="1287"/>
                    </a:lnTo>
                    <a:lnTo>
                      <a:pt x="503" y="1287"/>
                    </a:lnTo>
                    <a:lnTo>
                      <a:pt x="478" y="1279"/>
                    </a:lnTo>
                    <a:lnTo>
                      <a:pt x="451" y="1272"/>
                    </a:lnTo>
                    <a:lnTo>
                      <a:pt x="426" y="1265"/>
                    </a:lnTo>
                    <a:lnTo>
                      <a:pt x="403" y="1258"/>
                    </a:lnTo>
                    <a:lnTo>
                      <a:pt x="403" y="1258"/>
                    </a:lnTo>
                    <a:lnTo>
                      <a:pt x="384" y="1249"/>
                    </a:lnTo>
                    <a:lnTo>
                      <a:pt x="367" y="1242"/>
                    </a:lnTo>
                    <a:lnTo>
                      <a:pt x="367" y="1242"/>
                    </a:lnTo>
                    <a:lnTo>
                      <a:pt x="328" y="1228"/>
                    </a:lnTo>
                    <a:lnTo>
                      <a:pt x="290" y="1216"/>
                    </a:lnTo>
                    <a:lnTo>
                      <a:pt x="214" y="1193"/>
                    </a:lnTo>
                    <a:lnTo>
                      <a:pt x="176" y="1182"/>
                    </a:lnTo>
                    <a:lnTo>
                      <a:pt x="139" y="1171"/>
                    </a:lnTo>
                    <a:lnTo>
                      <a:pt x="104" y="1157"/>
                    </a:lnTo>
                    <a:lnTo>
                      <a:pt x="69" y="1143"/>
                    </a:lnTo>
                    <a:lnTo>
                      <a:pt x="69" y="1143"/>
                    </a:lnTo>
                    <a:lnTo>
                      <a:pt x="69" y="1145"/>
                    </a:lnTo>
                    <a:lnTo>
                      <a:pt x="68" y="1147"/>
                    </a:lnTo>
                    <a:lnTo>
                      <a:pt x="66" y="1147"/>
                    </a:lnTo>
                    <a:lnTo>
                      <a:pt x="65" y="1145"/>
                    </a:lnTo>
                    <a:lnTo>
                      <a:pt x="58" y="1140"/>
                    </a:lnTo>
                    <a:lnTo>
                      <a:pt x="58" y="1140"/>
                    </a:lnTo>
                    <a:lnTo>
                      <a:pt x="58" y="1145"/>
                    </a:lnTo>
                    <a:lnTo>
                      <a:pt x="58" y="1150"/>
                    </a:lnTo>
                    <a:lnTo>
                      <a:pt x="61" y="1152"/>
                    </a:lnTo>
                    <a:lnTo>
                      <a:pt x="64" y="1154"/>
                    </a:lnTo>
                    <a:lnTo>
                      <a:pt x="71" y="1158"/>
                    </a:lnTo>
                    <a:lnTo>
                      <a:pt x="78" y="1161"/>
                    </a:lnTo>
                    <a:lnTo>
                      <a:pt x="78" y="1161"/>
                    </a:lnTo>
                    <a:lnTo>
                      <a:pt x="93" y="1171"/>
                    </a:lnTo>
                    <a:lnTo>
                      <a:pt x="109" y="1181"/>
                    </a:lnTo>
                    <a:lnTo>
                      <a:pt x="117" y="1183"/>
                    </a:lnTo>
                    <a:lnTo>
                      <a:pt x="127" y="1188"/>
                    </a:lnTo>
                    <a:lnTo>
                      <a:pt x="137" y="1189"/>
                    </a:lnTo>
                    <a:lnTo>
                      <a:pt x="148" y="1189"/>
                    </a:lnTo>
                    <a:lnTo>
                      <a:pt x="148" y="1189"/>
                    </a:lnTo>
                    <a:lnTo>
                      <a:pt x="155" y="1195"/>
                    </a:lnTo>
                    <a:lnTo>
                      <a:pt x="163" y="1197"/>
                    </a:lnTo>
                    <a:lnTo>
                      <a:pt x="179" y="1203"/>
                    </a:lnTo>
                    <a:lnTo>
                      <a:pt x="194" y="1209"/>
                    </a:lnTo>
                    <a:lnTo>
                      <a:pt x="211" y="1216"/>
                    </a:lnTo>
                    <a:lnTo>
                      <a:pt x="211" y="1216"/>
                    </a:lnTo>
                    <a:lnTo>
                      <a:pt x="224" y="1218"/>
                    </a:lnTo>
                    <a:lnTo>
                      <a:pt x="239" y="1223"/>
                    </a:lnTo>
                    <a:lnTo>
                      <a:pt x="255" y="1225"/>
                    </a:lnTo>
                    <a:lnTo>
                      <a:pt x="269" y="1228"/>
                    </a:lnTo>
                    <a:lnTo>
                      <a:pt x="269" y="1228"/>
                    </a:lnTo>
                    <a:lnTo>
                      <a:pt x="308" y="1245"/>
                    </a:lnTo>
                    <a:lnTo>
                      <a:pt x="347" y="1261"/>
                    </a:lnTo>
                    <a:lnTo>
                      <a:pt x="427" y="1289"/>
                    </a:lnTo>
                    <a:lnTo>
                      <a:pt x="427" y="1289"/>
                    </a:lnTo>
                    <a:lnTo>
                      <a:pt x="457" y="1298"/>
                    </a:lnTo>
                    <a:lnTo>
                      <a:pt x="488" y="1307"/>
                    </a:lnTo>
                    <a:lnTo>
                      <a:pt x="518" y="1312"/>
                    </a:lnTo>
                    <a:lnTo>
                      <a:pt x="552" y="1318"/>
                    </a:lnTo>
                    <a:lnTo>
                      <a:pt x="552" y="1318"/>
                    </a:lnTo>
                    <a:lnTo>
                      <a:pt x="587" y="1324"/>
                    </a:lnTo>
                    <a:lnTo>
                      <a:pt x="604" y="1327"/>
                    </a:lnTo>
                    <a:lnTo>
                      <a:pt x="621" y="1331"/>
                    </a:lnTo>
                    <a:lnTo>
                      <a:pt x="621" y="1331"/>
                    </a:lnTo>
                    <a:lnTo>
                      <a:pt x="629" y="1335"/>
                    </a:lnTo>
                    <a:lnTo>
                      <a:pt x="634" y="1338"/>
                    </a:lnTo>
                    <a:lnTo>
                      <a:pt x="638" y="1339"/>
                    </a:lnTo>
                    <a:lnTo>
                      <a:pt x="638" y="1339"/>
                    </a:lnTo>
                    <a:lnTo>
                      <a:pt x="656" y="1343"/>
                    </a:lnTo>
                    <a:lnTo>
                      <a:pt x="676" y="1345"/>
                    </a:lnTo>
                    <a:lnTo>
                      <a:pt x="716" y="1346"/>
                    </a:lnTo>
                    <a:lnTo>
                      <a:pt x="716" y="1346"/>
                    </a:lnTo>
                    <a:lnTo>
                      <a:pt x="768" y="1350"/>
                    </a:lnTo>
                    <a:lnTo>
                      <a:pt x="824" y="1353"/>
                    </a:lnTo>
                    <a:lnTo>
                      <a:pt x="878" y="1353"/>
                    </a:lnTo>
                    <a:lnTo>
                      <a:pt x="931" y="1352"/>
                    </a:lnTo>
                    <a:lnTo>
                      <a:pt x="931" y="1352"/>
                    </a:lnTo>
                    <a:lnTo>
                      <a:pt x="945" y="1343"/>
                    </a:lnTo>
                    <a:lnTo>
                      <a:pt x="951" y="1338"/>
                    </a:lnTo>
                    <a:lnTo>
                      <a:pt x="955" y="1331"/>
                    </a:lnTo>
                    <a:lnTo>
                      <a:pt x="955" y="1331"/>
                    </a:lnTo>
                    <a:lnTo>
                      <a:pt x="961" y="1329"/>
                    </a:lnTo>
                    <a:lnTo>
                      <a:pt x="965" y="1327"/>
                    </a:lnTo>
                    <a:lnTo>
                      <a:pt x="976" y="1321"/>
                    </a:lnTo>
                    <a:lnTo>
                      <a:pt x="976" y="1321"/>
                    </a:lnTo>
                    <a:lnTo>
                      <a:pt x="980" y="1312"/>
                    </a:lnTo>
                    <a:lnTo>
                      <a:pt x="983" y="1304"/>
                    </a:lnTo>
                    <a:lnTo>
                      <a:pt x="989" y="1287"/>
                    </a:lnTo>
                    <a:lnTo>
                      <a:pt x="990" y="1268"/>
                    </a:lnTo>
                    <a:lnTo>
                      <a:pt x="992" y="1249"/>
                    </a:lnTo>
                    <a:lnTo>
                      <a:pt x="989" y="1210"/>
                    </a:lnTo>
                    <a:lnTo>
                      <a:pt x="987" y="1173"/>
                    </a:lnTo>
                    <a:lnTo>
                      <a:pt x="987" y="1173"/>
                    </a:lnTo>
                    <a:lnTo>
                      <a:pt x="986" y="1116"/>
                    </a:lnTo>
                    <a:lnTo>
                      <a:pt x="985" y="1058"/>
                    </a:lnTo>
                    <a:lnTo>
                      <a:pt x="985" y="1058"/>
                    </a:lnTo>
                    <a:lnTo>
                      <a:pt x="982" y="969"/>
                    </a:lnTo>
                    <a:lnTo>
                      <a:pt x="977" y="880"/>
                    </a:lnTo>
                    <a:lnTo>
                      <a:pt x="977" y="880"/>
                    </a:lnTo>
                    <a:lnTo>
                      <a:pt x="977" y="831"/>
                    </a:lnTo>
                    <a:lnTo>
                      <a:pt x="977" y="782"/>
                    </a:lnTo>
                    <a:lnTo>
                      <a:pt x="979" y="734"/>
                    </a:lnTo>
                    <a:lnTo>
                      <a:pt x="983" y="688"/>
                    </a:lnTo>
                    <a:lnTo>
                      <a:pt x="983" y="688"/>
                    </a:lnTo>
                    <a:lnTo>
                      <a:pt x="983" y="686"/>
                    </a:lnTo>
                    <a:lnTo>
                      <a:pt x="982" y="686"/>
                    </a:lnTo>
                    <a:lnTo>
                      <a:pt x="982" y="686"/>
                    </a:lnTo>
                    <a:lnTo>
                      <a:pt x="976" y="691"/>
                    </a:lnTo>
                    <a:lnTo>
                      <a:pt x="970" y="696"/>
                    </a:lnTo>
                    <a:lnTo>
                      <a:pt x="968" y="703"/>
                    </a:lnTo>
                    <a:lnTo>
                      <a:pt x="966" y="710"/>
                    </a:lnTo>
                    <a:lnTo>
                      <a:pt x="966" y="710"/>
                    </a:lnTo>
                    <a:close/>
                  </a:path>
                </a:pathLst>
              </a:custGeom>
              <a:solidFill>
                <a:schemeClr val="tx1">
                  <a:lumMod val="75000"/>
                  <a:lumOff val="25000"/>
                </a:schemeClr>
              </a:solidFill>
              <a:ln w="9525">
                <a:noFill/>
                <a:round/>
                <a:headEnd/>
                <a:tailEnd/>
              </a:ln>
            </p:spPr>
            <p:txBody>
              <a:bodyPr lIns="121917" tIns="60958" rIns="121917" bIns="60958"/>
              <a:lstStyle/>
              <a:p>
                <a:pPr>
                  <a:defRPr/>
                </a:pPr>
                <a:endParaRPr lang="zh-CN" altLang="en-US">
                  <a:latin typeface="+mn-lt"/>
                  <a:ea typeface="+mn-ea"/>
                </a:endParaRPr>
              </a:p>
            </p:txBody>
          </p:sp>
        </p:grpSp>
        <p:grpSp>
          <p:nvGrpSpPr>
            <p:cNvPr id="294" name="组合 293"/>
            <p:cNvGrpSpPr/>
            <p:nvPr/>
          </p:nvGrpSpPr>
          <p:grpSpPr>
            <a:xfrm>
              <a:off x="3195639" y="1752601"/>
              <a:ext cx="2957512" cy="1306513"/>
              <a:chOff x="4260851" y="2336801"/>
              <a:chExt cx="3943349" cy="1742017"/>
            </a:xfrm>
          </p:grpSpPr>
          <p:grpSp>
            <p:nvGrpSpPr>
              <p:cNvPr id="295" name="组合 1358"/>
              <p:cNvGrpSpPr>
                <a:grpSpLocks/>
              </p:cNvGrpSpPr>
              <p:nvPr/>
            </p:nvGrpSpPr>
            <p:grpSpPr bwMode="auto">
              <a:xfrm rot="-1024350">
                <a:off x="4260851" y="2336801"/>
                <a:ext cx="3943349" cy="1742017"/>
                <a:chOff x="-47641" y="1960624"/>
                <a:chExt cx="1293813" cy="628650"/>
              </a:xfrm>
            </p:grpSpPr>
            <p:sp>
              <p:nvSpPr>
                <p:cNvPr id="304" name="Freeform 902"/>
                <p:cNvSpPr>
                  <a:spLocks noEditPoints="1"/>
                </p:cNvSpPr>
                <p:nvPr/>
              </p:nvSpPr>
              <p:spPr bwMode="auto">
                <a:xfrm>
                  <a:off x="-47641" y="1960624"/>
                  <a:ext cx="1201738" cy="622300"/>
                </a:xfrm>
                <a:custGeom>
                  <a:avLst/>
                  <a:gdLst>
                    <a:gd name="T0" fmla="*/ 534083151 w 2272"/>
                    <a:gd name="T1" fmla="*/ 137768542 h 1176"/>
                    <a:gd name="T2" fmla="*/ 496314091 w 2272"/>
                    <a:gd name="T3" fmla="*/ 170810767 h 1176"/>
                    <a:gd name="T4" fmla="*/ 422174474 w 2272"/>
                    <a:gd name="T5" fmla="*/ 176131008 h 1176"/>
                    <a:gd name="T6" fmla="*/ 513939758 w 2272"/>
                    <a:gd name="T7" fmla="*/ 215333262 h 1176"/>
                    <a:gd name="T8" fmla="*/ 397834519 w 2272"/>
                    <a:gd name="T9" fmla="*/ 272176875 h 1176"/>
                    <a:gd name="T10" fmla="*/ 518136321 w 2272"/>
                    <a:gd name="T11" fmla="*/ 307179133 h 1176"/>
                    <a:gd name="T12" fmla="*/ 450431713 w 2272"/>
                    <a:gd name="T13" fmla="*/ 325380350 h 1176"/>
                    <a:gd name="T14" fmla="*/ 65186881 w 2272"/>
                    <a:gd name="T15" fmla="*/ 284777921 h 1176"/>
                    <a:gd name="T16" fmla="*/ 26578404 w 2272"/>
                    <a:gd name="T17" fmla="*/ 100526321 h 1176"/>
                    <a:gd name="T18" fmla="*/ 349434415 w 2272"/>
                    <a:gd name="T19" fmla="*/ 7000346 h 1176"/>
                    <a:gd name="T20" fmla="*/ 584162091 w 2272"/>
                    <a:gd name="T21" fmla="*/ 43122850 h 1176"/>
                    <a:gd name="T22" fmla="*/ 524570802 w 2272"/>
                    <a:gd name="T23" fmla="*/ 76445004 h 1176"/>
                    <a:gd name="T24" fmla="*/ 252074066 w 2272"/>
                    <a:gd name="T25" fmla="*/ 30801733 h 1176"/>
                    <a:gd name="T26" fmla="*/ 436163190 w 2272"/>
                    <a:gd name="T27" fmla="*/ 245855067 h 1176"/>
                    <a:gd name="T28" fmla="*/ 75258313 w 2272"/>
                    <a:gd name="T29" fmla="*/ 125727883 h 1176"/>
                    <a:gd name="T30" fmla="*/ 104074636 w 2272"/>
                    <a:gd name="T31" fmla="*/ 157929792 h 1176"/>
                    <a:gd name="T32" fmla="*/ 299354946 w 2272"/>
                    <a:gd name="T33" fmla="*/ 267976350 h 1176"/>
                    <a:gd name="T34" fmla="*/ 505546634 w 2272"/>
                    <a:gd name="T35" fmla="*/ 114806942 h 1176"/>
                    <a:gd name="T36" fmla="*/ 533803345 w 2272"/>
                    <a:gd name="T37" fmla="*/ 27721454 h 1176"/>
                    <a:gd name="T38" fmla="*/ 500510654 w 2272"/>
                    <a:gd name="T39" fmla="*/ 29121629 h 1176"/>
                    <a:gd name="T40" fmla="*/ 550869400 w 2272"/>
                    <a:gd name="T41" fmla="*/ 320060108 h 1176"/>
                    <a:gd name="T42" fmla="*/ 393078344 w 2272"/>
                    <a:gd name="T43" fmla="*/ 223173925 h 1176"/>
                    <a:gd name="T44" fmla="*/ 416299604 w 2272"/>
                    <a:gd name="T45" fmla="*/ 251455767 h 1176"/>
                    <a:gd name="T46" fmla="*/ 163106842 w 2272"/>
                    <a:gd name="T47" fmla="*/ 254815975 h 1176"/>
                    <a:gd name="T48" fmla="*/ 152195463 w 2272"/>
                    <a:gd name="T49" fmla="*/ 247535171 h 1176"/>
                    <a:gd name="T50" fmla="*/ 490718499 w 2272"/>
                    <a:gd name="T51" fmla="*/ 229894342 h 1176"/>
                    <a:gd name="T52" fmla="*/ 97919961 w 2272"/>
                    <a:gd name="T53" fmla="*/ 85125454 h 1176"/>
                    <a:gd name="T54" fmla="*/ 347475772 w 2272"/>
                    <a:gd name="T55" fmla="*/ 155689829 h 1176"/>
                    <a:gd name="T56" fmla="*/ 310546131 w 2272"/>
                    <a:gd name="T57" fmla="*/ 155969758 h 1176"/>
                    <a:gd name="T58" fmla="*/ 261865692 w 2272"/>
                    <a:gd name="T59" fmla="*/ 219813717 h 1176"/>
                    <a:gd name="T60" fmla="*/ 205631547 w 2272"/>
                    <a:gd name="T61" fmla="*/ 124047779 h 1176"/>
                    <a:gd name="T62" fmla="*/ 283128309 w 2272"/>
                    <a:gd name="T63" fmla="*/ 52363158 h 1176"/>
                    <a:gd name="T64" fmla="*/ 162267424 w 2272"/>
                    <a:gd name="T65" fmla="*/ 269656454 h 1176"/>
                    <a:gd name="T66" fmla="*/ 294039688 w 2272"/>
                    <a:gd name="T67" fmla="*/ 273016663 h 1176"/>
                    <a:gd name="T68" fmla="*/ 214304478 w 2272"/>
                    <a:gd name="T69" fmla="*/ 285897638 h 1176"/>
                    <a:gd name="T70" fmla="*/ 414340961 w 2272"/>
                    <a:gd name="T71" fmla="*/ 54883579 h 1176"/>
                    <a:gd name="T72" fmla="*/ 247597698 w 2272"/>
                    <a:gd name="T73" fmla="*/ 32201908 h 1176"/>
                    <a:gd name="T74" fmla="*/ 96800736 w 2272"/>
                    <a:gd name="T75" fmla="*/ 190131700 h 1176"/>
                    <a:gd name="T76" fmla="*/ 138206746 w 2272"/>
                    <a:gd name="T77" fmla="*/ 29682017 h 1176"/>
                    <a:gd name="T78" fmla="*/ 416019798 w 2272"/>
                    <a:gd name="T79" fmla="*/ 68324413 h 1176"/>
                    <a:gd name="T80" fmla="*/ 487641161 w 2272"/>
                    <a:gd name="T81" fmla="*/ 189011983 h 1176"/>
                    <a:gd name="T82" fmla="*/ 345237853 w 2272"/>
                    <a:gd name="T83" fmla="*/ 131887912 h 1176"/>
                    <a:gd name="T84" fmla="*/ 97640155 w 2272"/>
                    <a:gd name="T85" fmla="*/ 206092954 h 1176"/>
                    <a:gd name="T86" fmla="*/ 23221260 w 2272"/>
                    <a:gd name="T87" fmla="*/ 33042225 h 1176"/>
                    <a:gd name="T88" fmla="*/ 366500470 w 2272"/>
                    <a:gd name="T89" fmla="*/ 294298158 h 1176"/>
                    <a:gd name="T90" fmla="*/ 131212652 w 2272"/>
                    <a:gd name="T91" fmla="*/ 253415800 h 1176"/>
                    <a:gd name="T92" fmla="*/ 71621363 w 2272"/>
                    <a:gd name="T93" fmla="*/ 283657675 h 1176"/>
                    <a:gd name="T94" fmla="*/ 295997802 w 2272"/>
                    <a:gd name="T95" fmla="*/ 74484442 h 1176"/>
                    <a:gd name="T96" fmla="*/ 287884483 w 2272"/>
                    <a:gd name="T97" fmla="*/ 177251254 h 1176"/>
                    <a:gd name="T98" fmla="*/ 204792658 w 2272"/>
                    <a:gd name="T99" fmla="*/ 228214237 h 1176"/>
                    <a:gd name="T100" fmla="*/ 297956444 w 2272"/>
                    <a:gd name="T101" fmla="*/ 214773404 h 1176"/>
                    <a:gd name="T102" fmla="*/ 171220160 w 2272"/>
                    <a:gd name="T103" fmla="*/ 186211633 h 1176"/>
                    <a:gd name="T104" fmla="*/ 327332380 w 2272"/>
                    <a:gd name="T105" fmla="*/ 26601737 h 1176"/>
                    <a:gd name="T106" fmla="*/ 266621866 w 2272"/>
                    <a:gd name="T107" fmla="*/ 201612500 h 1176"/>
                    <a:gd name="T108" fmla="*/ 269139592 w 2272"/>
                    <a:gd name="T109" fmla="*/ 70004517 h 1176"/>
                    <a:gd name="T110" fmla="*/ 241722299 w 2272"/>
                    <a:gd name="T111" fmla="*/ 61043608 h 1176"/>
                    <a:gd name="T112" fmla="*/ 70502139 w 2272"/>
                    <a:gd name="T113" fmla="*/ 154289654 h 1176"/>
                    <a:gd name="T114" fmla="*/ 249555812 w 2272"/>
                    <a:gd name="T115" fmla="*/ 299058542 h 1176"/>
                    <a:gd name="T116" fmla="*/ 343559016 w 2272"/>
                    <a:gd name="T117" fmla="*/ 194332225 h 1176"/>
                    <a:gd name="T118" fmla="*/ 271657847 w 2272"/>
                    <a:gd name="T119" fmla="*/ 246415454 h 1176"/>
                    <a:gd name="T120" fmla="*/ 260187385 w 2272"/>
                    <a:gd name="T121" fmla="*/ 24081317 h 1176"/>
                    <a:gd name="T122" fmla="*/ 322296399 w 2272"/>
                    <a:gd name="T123" fmla="*/ 86245171 h 1176"/>
                    <a:gd name="T124" fmla="*/ 360345265 w 2272"/>
                    <a:gd name="T125" fmla="*/ 21001567 h 117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2" h="1176">
                      <a:moveTo>
                        <a:pt x="2017" y="323"/>
                      </a:moveTo>
                      <a:lnTo>
                        <a:pt x="2017" y="323"/>
                      </a:lnTo>
                      <a:lnTo>
                        <a:pt x="2017" y="348"/>
                      </a:lnTo>
                      <a:lnTo>
                        <a:pt x="1996" y="348"/>
                      </a:lnTo>
                      <a:lnTo>
                        <a:pt x="1996" y="356"/>
                      </a:lnTo>
                      <a:lnTo>
                        <a:pt x="1995" y="356"/>
                      </a:lnTo>
                      <a:lnTo>
                        <a:pt x="1994" y="351"/>
                      </a:lnTo>
                      <a:lnTo>
                        <a:pt x="1983" y="351"/>
                      </a:lnTo>
                      <a:lnTo>
                        <a:pt x="1980" y="352"/>
                      </a:lnTo>
                      <a:lnTo>
                        <a:pt x="1978" y="353"/>
                      </a:lnTo>
                      <a:lnTo>
                        <a:pt x="1977" y="355"/>
                      </a:lnTo>
                      <a:lnTo>
                        <a:pt x="1976" y="359"/>
                      </a:lnTo>
                      <a:lnTo>
                        <a:pt x="1954" y="365"/>
                      </a:lnTo>
                      <a:lnTo>
                        <a:pt x="1948" y="365"/>
                      </a:lnTo>
                      <a:lnTo>
                        <a:pt x="1945" y="366"/>
                      </a:lnTo>
                      <a:lnTo>
                        <a:pt x="1944" y="369"/>
                      </a:lnTo>
                      <a:lnTo>
                        <a:pt x="1954" y="376"/>
                      </a:lnTo>
                      <a:lnTo>
                        <a:pt x="1955" y="380"/>
                      </a:lnTo>
                      <a:lnTo>
                        <a:pt x="1956" y="384"/>
                      </a:lnTo>
                      <a:lnTo>
                        <a:pt x="1958" y="385"/>
                      </a:lnTo>
                      <a:lnTo>
                        <a:pt x="1960" y="385"/>
                      </a:lnTo>
                      <a:lnTo>
                        <a:pt x="1966" y="383"/>
                      </a:lnTo>
                      <a:lnTo>
                        <a:pt x="1973" y="381"/>
                      </a:lnTo>
                      <a:lnTo>
                        <a:pt x="1983" y="381"/>
                      </a:lnTo>
                      <a:lnTo>
                        <a:pt x="1995" y="370"/>
                      </a:lnTo>
                      <a:lnTo>
                        <a:pt x="1998" y="374"/>
                      </a:lnTo>
                      <a:lnTo>
                        <a:pt x="2001" y="377"/>
                      </a:lnTo>
                      <a:lnTo>
                        <a:pt x="2001" y="380"/>
                      </a:lnTo>
                      <a:lnTo>
                        <a:pt x="2001" y="383"/>
                      </a:lnTo>
                      <a:lnTo>
                        <a:pt x="1999" y="389"/>
                      </a:lnTo>
                      <a:lnTo>
                        <a:pt x="1998" y="395"/>
                      </a:lnTo>
                      <a:lnTo>
                        <a:pt x="1976" y="394"/>
                      </a:lnTo>
                      <a:lnTo>
                        <a:pt x="1954" y="391"/>
                      </a:lnTo>
                      <a:lnTo>
                        <a:pt x="1941" y="391"/>
                      </a:lnTo>
                      <a:lnTo>
                        <a:pt x="1936" y="392"/>
                      </a:lnTo>
                      <a:lnTo>
                        <a:pt x="1930" y="395"/>
                      </a:lnTo>
                      <a:lnTo>
                        <a:pt x="1927" y="396"/>
                      </a:lnTo>
                      <a:lnTo>
                        <a:pt x="1924" y="396"/>
                      </a:lnTo>
                      <a:lnTo>
                        <a:pt x="1920" y="395"/>
                      </a:lnTo>
                      <a:lnTo>
                        <a:pt x="1916" y="394"/>
                      </a:lnTo>
                      <a:lnTo>
                        <a:pt x="1906" y="395"/>
                      </a:lnTo>
                      <a:lnTo>
                        <a:pt x="1897" y="396"/>
                      </a:lnTo>
                      <a:lnTo>
                        <a:pt x="1888" y="396"/>
                      </a:lnTo>
                      <a:lnTo>
                        <a:pt x="1884" y="396"/>
                      </a:lnTo>
                      <a:lnTo>
                        <a:pt x="1882" y="398"/>
                      </a:lnTo>
                      <a:lnTo>
                        <a:pt x="1882" y="402"/>
                      </a:lnTo>
                      <a:lnTo>
                        <a:pt x="1884" y="407"/>
                      </a:lnTo>
                      <a:lnTo>
                        <a:pt x="1862" y="409"/>
                      </a:lnTo>
                      <a:lnTo>
                        <a:pt x="1854" y="410"/>
                      </a:lnTo>
                      <a:lnTo>
                        <a:pt x="1850" y="412"/>
                      </a:lnTo>
                      <a:lnTo>
                        <a:pt x="1847" y="417"/>
                      </a:lnTo>
                      <a:lnTo>
                        <a:pt x="1846" y="425"/>
                      </a:lnTo>
                      <a:lnTo>
                        <a:pt x="1861" y="424"/>
                      </a:lnTo>
                      <a:lnTo>
                        <a:pt x="1859" y="428"/>
                      </a:lnTo>
                      <a:lnTo>
                        <a:pt x="1857" y="431"/>
                      </a:lnTo>
                      <a:lnTo>
                        <a:pt x="1854" y="432"/>
                      </a:lnTo>
                      <a:lnTo>
                        <a:pt x="1850" y="434"/>
                      </a:lnTo>
                      <a:lnTo>
                        <a:pt x="1846" y="434"/>
                      </a:lnTo>
                      <a:lnTo>
                        <a:pt x="1840" y="432"/>
                      </a:lnTo>
                      <a:lnTo>
                        <a:pt x="1828" y="427"/>
                      </a:lnTo>
                      <a:lnTo>
                        <a:pt x="1830" y="417"/>
                      </a:lnTo>
                      <a:lnTo>
                        <a:pt x="1805" y="425"/>
                      </a:lnTo>
                      <a:lnTo>
                        <a:pt x="1803" y="438"/>
                      </a:lnTo>
                      <a:lnTo>
                        <a:pt x="1807" y="439"/>
                      </a:lnTo>
                      <a:lnTo>
                        <a:pt x="1811" y="441"/>
                      </a:lnTo>
                      <a:lnTo>
                        <a:pt x="1821" y="442"/>
                      </a:lnTo>
                      <a:lnTo>
                        <a:pt x="1826" y="443"/>
                      </a:lnTo>
                      <a:lnTo>
                        <a:pt x="1830" y="446"/>
                      </a:lnTo>
                      <a:lnTo>
                        <a:pt x="1833" y="449"/>
                      </a:lnTo>
                      <a:lnTo>
                        <a:pt x="1836" y="453"/>
                      </a:lnTo>
                      <a:lnTo>
                        <a:pt x="1844" y="449"/>
                      </a:lnTo>
                      <a:lnTo>
                        <a:pt x="1848" y="448"/>
                      </a:lnTo>
                      <a:lnTo>
                        <a:pt x="1852" y="448"/>
                      </a:lnTo>
                      <a:lnTo>
                        <a:pt x="1879" y="448"/>
                      </a:lnTo>
                      <a:lnTo>
                        <a:pt x="1904" y="448"/>
                      </a:lnTo>
                      <a:lnTo>
                        <a:pt x="1913" y="449"/>
                      </a:lnTo>
                      <a:lnTo>
                        <a:pt x="1923" y="453"/>
                      </a:lnTo>
                      <a:lnTo>
                        <a:pt x="1927" y="456"/>
                      </a:lnTo>
                      <a:lnTo>
                        <a:pt x="1931" y="456"/>
                      </a:lnTo>
                      <a:lnTo>
                        <a:pt x="1936" y="456"/>
                      </a:lnTo>
                      <a:lnTo>
                        <a:pt x="1940" y="456"/>
                      </a:lnTo>
                      <a:lnTo>
                        <a:pt x="1947" y="453"/>
                      </a:lnTo>
                      <a:lnTo>
                        <a:pt x="1951" y="455"/>
                      </a:lnTo>
                      <a:lnTo>
                        <a:pt x="1955" y="456"/>
                      </a:lnTo>
                      <a:lnTo>
                        <a:pt x="1958" y="456"/>
                      </a:lnTo>
                      <a:lnTo>
                        <a:pt x="1963" y="455"/>
                      </a:lnTo>
                      <a:lnTo>
                        <a:pt x="1965" y="470"/>
                      </a:lnTo>
                      <a:lnTo>
                        <a:pt x="1972" y="468"/>
                      </a:lnTo>
                      <a:lnTo>
                        <a:pt x="1978" y="467"/>
                      </a:lnTo>
                      <a:lnTo>
                        <a:pt x="1981" y="466"/>
                      </a:lnTo>
                      <a:lnTo>
                        <a:pt x="1983" y="464"/>
                      </a:lnTo>
                      <a:lnTo>
                        <a:pt x="1985" y="463"/>
                      </a:lnTo>
                      <a:lnTo>
                        <a:pt x="1985" y="459"/>
                      </a:lnTo>
                      <a:lnTo>
                        <a:pt x="1990" y="459"/>
                      </a:lnTo>
                      <a:lnTo>
                        <a:pt x="1991" y="460"/>
                      </a:lnTo>
                      <a:lnTo>
                        <a:pt x="1992" y="461"/>
                      </a:lnTo>
                      <a:lnTo>
                        <a:pt x="1992" y="464"/>
                      </a:lnTo>
                      <a:lnTo>
                        <a:pt x="1991" y="467"/>
                      </a:lnTo>
                      <a:lnTo>
                        <a:pt x="1991" y="471"/>
                      </a:lnTo>
                      <a:lnTo>
                        <a:pt x="1994" y="473"/>
                      </a:lnTo>
                      <a:lnTo>
                        <a:pt x="1996" y="471"/>
                      </a:lnTo>
                      <a:lnTo>
                        <a:pt x="2002" y="468"/>
                      </a:lnTo>
                      <a:lnTo>
                        <a:pt x="2013" y="464"/>
                      </a:lnTo>
                      <a:lnTo>
                        <a:pt x="2024" y="461"/>
                      </a:lnTo>
                      <a:lnTo>
                        <a:pt x="2037" y="460"/>
                      </a:lnTo>
                      <a:lnTo>
                        <a:pt x="2049" y="460"/>
                      </a:lnTo>
                      <a:lnTo>
                        <a:pt x="2056" y="461"/>
                      </a:lnTo>
                      <a:lnTo>
                        <a:pt x="2060" y="463"/>
                      </a:lnTo>
                      <a:lnTo>
                        <a:pt x="2066" y="463"/>
                      </a:lnTo>
                      <a:lnTo>
                        <a:pt x="2074" y="464"/>
                      </a:lnTo>
                      <a:lnTo>
                        <a:pt x="2078" y="464"/>
                      </a:lnTo>
                      <a:lnTo>
                        <a:pt x="2082" y="463"/>
                      </a:lnTo>
                      <a:lnTo>
                        <a:pt x="2086" y="463"/>
                      </a:lnTo>
                      <a:lnTo>
                        <a:pt x="2089" y="466"/>
                      </a:lnTo>
                      <a:lnTo>
                        <a:pt x="2092" y="468"/>
                      </a:lnTo>
                      <a:lnTo>
                        <a:pt x="2096" y="473"/>
                      </a:lnTo>
                      <a:lnTo>
                        <a:pt x="2107" y="461"/>
                      </a:lnTo>
                      <a:lnTo>
                        <a:pt x="2121" y="463"/>
                      </a:lnTo>
                      <a:lnTo>
                        <a:pt x="2127" y="466"/>
                      </a:lnTo>
                      <a:lnTo>
                        <a:pt x="2129" y="468"/>
                      </a:lnTo>
                      <a:lnTo>
                        <a:pt x="2132" y="471"/>
                      </a:lnTo>
                      <a:lnTo>
                        <a:pt x="2138" y="467"/>
                      </a:lnTo>
                      <a:lnTo>
                        <a:pt x="2142" y="468"/>
                      </a:lnTo>
                      <a:lnTo>
                        <a:pt x="2129" y="478"/>
                      </a:lnTo>
                      <a:lnTo>
                        <a:pt x="2124" y="474"/>
                      </a:lnTo>
                      <a:lnTo>
                        <a:pt x="2118" y="471"/>
                      </a:lnTo>
                      <a:lnTo>
                        <a:pt x="2111" y="471"/>
                      </a:lnTo>
                      <a:lnTo>
                        <a:pt x="2104" y="473"/>
                      </a:lnTo>
                      <a:lnTo>
                        <a:pt x="2107" y="489"/>
                      </a:lnTo>
                      <a:lnTo>
                        <a:pt x="2109" y="492"/>
                      </a:lnTo>
                      <a:lnTo>
                        <a:pt x="2109" y="495"/>
                      </a:lnTo>
                      <a:lnTo>
                        <a:pt x="2109" y="502"/>
                      </a:lnTo>
                      <a:lnTo>
                        <a:pt x="2109" y="504"/>
                      </a:lnTo>
                      <a:lnTo>
                        <a:pt x="2109" y="506"/>
                      </a:lnTo>
                      <a:lnTo>
                        <a:pt x="2113" y="507"/>
                      </a:lnTo>
                      <a:lnTo>
                        <a:pt x="2122" y="506"/>
                      </a:lnTo>
                      <a:lnTo>
                        <a:pt x="2125" y="492"/>
                      </a:lnTo>
                      <a:lnTo>
                        <a:pt x="2132" y="496"/>
                      </a:lnTo>
                      <a:lnTo>
                        <a:pt x="2136" y="499"/>
                      </a:lnTo>
                      <a:lnTo>
                        <a:pt x="2142" y="499"/>
                      </a:lnTo>
                      <a:lnTo>
                        <a:pt x="2149" y="499"/>
                      </a:lnTo>
                      <a:lnTo>
                        <a:pt x="2152" y="503"/>
                      </a:lnTo>
                      <a:lnTo>
                        <a:pt x="2154" y="509"/>
                      </a:lnTo>
                      <a:lnTo>
                        <a:pt x="2154" y="511"/>
                      </a:lnTo>
                      <a:lnTo>
                        <a:pt x="2152" y="513"/>
                      </a:lnTo>
                      <a:lnTo>
                        <a:pt x="2147" y="517"/>
                      </a:lnTo>
                      <a:lnTo>
                        <a:pt x="2145" y="520"/>
                      </a:lnTo>
                      <a:lnTo>
                        <a:pt x="2143" y="524"/>
                      </a:lnTo>
                      <a:lnTo>
                        <a:pt x="2131" y="521"/>
                      </a:lnTo>
                      <a:lnTo>
                        <a:pt x="2128" y="520"/>
                      </a:lnTo>
                      <a:lnTo>
                        <a:pt x="2125" y="520"/>
                      </a:lnTo>
                      <a:lnTo>
                        <a:pt x="2122" y="522"/>
                      </a:lnTo>
                      <a:lnTo>
                        <a:pt x="2118" y="522"/>
                      </a:lnTo>
                      <a:lnTo>
                        <a:pt x="2111" y="522"/>
                      </a:lnTo>
                      <a:lnTo>
                        <a:pt x="2106" y="520"/>
                      </a:lnTo>
                      <a:lnTo>
                        <a:pt x="2098" y="520"/>
                      </a:lnTo>
                      <a:lnTo>
                        <a:pt x="2099" y="515"/>
                      </a:lnTo>
                      <a:lnTo>
                        <a:pt x="2100" y="513"/>
                      </a:lnTo>
                      <a:lnTo>
                        <a:pt x="2099" y="511"/>
                      </a:lnTo>
                      <a:lnTo>
                        <a:pt x="2098" y="509"/>
                      </a:lnTo>
                      <a:lnTo>
                        <a:pt x="2093" y="504"/>
                      </a:lnTo>
                      <a:lnTo>
                        <a:pt x="2089" y="500"/>
                      </a:lnTo>
                      <a:lnTo>
                        <a:pt x="2088" y="499"/>
                      </a:lnTo>
                      <a:lnTo>
                        <a:pt x="2085" y="499"/>
                      </a:lnTo>
                      <a:lnTo>
                        <a:pt x="2082" y="502"/>
                      </a:lnTo>
                      <a:lnTo>
                        <a:pt x="2081" y="504"/>
                      </a:lnTo>
                      <a:lnTo>
                        <a:pt x="2084" y="511"/>
                      </a:lnTo>
                      <a:lnTo>
                        <a:pt x="2086" y="518"/>
                      </a:lnTo>
                      <a:lnTo>
                        <a:pt x="2075" y="525"/>
                      </a:lnTo>
                      <a:lnTo>
                        <a:pt x="2074" y="528"/>
                      </a:lnTo>
                      <a:lnTo>
                        <a:pt x="2073" y="529"/>
                      </a:lnTo>
                      <a:lnTo>
                        <a:pt x="2074" y="532"/>
                      </a:lnTo>
                      <a:lnTo>
                        <a:pt x="2077" y="533"/>
                      </a:lnTo>
                      <a:lnTo>
                        <a:pt x="2081" y="535"/>
                      </a:lnTo>
                      <a:lnTo>
                        <a:pt x="2085" y="535"/>
                      </a:lnTo>
                      <a:lnTo>
                        <a:pt x="2091" y="533"/>
                      </a:lnTo>
                      <a:lnTo>
                        <a:pt x="2095" y="532"/>
                      </a:lnTo>
                      <a:lnTo>
                        <a:pt x="2102" y="542"/>
                      </a:lnTo>
                      <a:lnTo>
                        <a:pt x="2099" y="546"/>
                      </a:lnTo>
                      <a:lnTo>
                        <a:pt x="2095" y="549"/>
                      </a:lnTo>
                      <a:lnTo>
                        <a:pt x="2092" y="550"/>
                      </a:lnTo>
                      <a:lnTo>
                        <a:pt x="2088" y="550"/>
                      </a:lnTo>
                      <a:lnTo>
                        <a:pt x="2080" y="549"/>
                      </a:lnTo>
                      <a:lnTo>
                        <a:pt x="2070" y="549"/>
                      </a:lnTo>
                      <a:lnTo>
                        <a:pt x="2070" y="538"/>
                      </a:lnTo>
                      <a:lnTo>
                        <a:pt x="2066" y="536"/>
                      </a:lnTo>
                      <a:lnTo>
                        <a:pt x="2063" y="536"/>
                      </a:lnTo>
                      <a:lnTo>
                        <a:pt x="2053" y="539"/>
                      </a:lnTo>
                      <a:lnTo>
                        <a:pt x="2049" y="540"/>
                      </a:lnTo>
                      <a:lnTo>
                        <a:pt x="2045" y="538"/>
                      </a:lnTo>
                      <a:lnTo>
                        <a:pt x="2039" y="531"/>
                      </a:lnTo>
                      <a:lnTo>
                        <a:pt x="2037" y="527"/>
                      </a:lnTo>
                      <a:lnTo>
                        <a:pt x="2039" y="525"/>
                      </a:lnTo>
                      <a:lnTo>
                        <a:pt x="2041" y="525"/>
                      </a:lnTo>
                      <a:lnTo>
                        <a:pt x="2042" y="528"/>
                      </a:lnTo>
                      <a:lnTo>
                        <a:pt x="2044" y="531"/>
                      </a:lnTo>
                      <a:lnTo>
                        <a:pt x="2045" y="532"/>
                      </a:lnTo>
                      <a:lnTo>
                        <a:pt x="2046" y="532"/>
                      </a:lnTo>
                      <a:lnTo>
                        <a:pt x="2070" y="524"/>
                      </a:lnTo>
                      <a:lnTo>
                        <a:pt x="2070" y="515"/>
                      </a:lnTo>
                      <a:lnTo>
                        <a:pt x="2067" y="511"/>
                      </a:lnTo>
                      <a:lnTo>
                        <a:pt x="2063" y="510"/>
                      </a:lnTo>
                      <a:lnTo>
                        <a:pt x="2056" y="509"/>
                      </a:lnTo>
                      <a:lnTo>
                        <a:pt x="2041" y="509"/>
                      </a:lnTo>
                      <a:lnTo>
                        <a:pt x="2032" y="510"/>
                      </a:lnTo>
                      <a:lnTo>
                        <a:pt x="2026" y="513"/>
                      </a:lnTo>
                      <a:lnTo>
                        <a:pt x="2024" y="529"/>
                      </a:lnTo>
                      <a:lnTo>
                        <a:pt x="2021" y="525"/>
                      </a:lnTo>
                      <a:lnTo>
                        <a:pt x="2017" y="522"/>
                      </a:lnTo>
                      <a:lnTo>
                        <a:pt x="2010" y="520"/>
                      </a:lnTo>
                      <a:lnTo>
                        <a:pt x="2002" y="518"/>
                      </a:lnTo>
                      <a:lnTo>
                        <a:pt x="1994" y="517"/>
                      </a:lnTo>
                      <a:lnTo>
                        <a:pt x="1996" y="514"/>
                      </a:lnTo>
                      <a:lnTo>
                        <a:pt x="1999" y="511"/>
                      </a:lnTo>
                      <a:lnTo>
                        <a:pt x="2005" y="510"/>
                      </a:lnTo>
                      <a:lnTo>
                        <a:pt x="2012" y="510"/>
                      </a:lnTo>
                      <a:lnTo>
                        <a:pt x="2019" y="509"/>
                      </a:lnTo>
                      <a:lnTo>
                        <a:pt x="2020" y="503"/>
                      </a:lnTo>
                      <a:lnTo>
                        <a:pt x="2024" y="499"/>
                      </a:lnTo>
                      <a:lnTo>
                        <a:pt x="2030" y="497"/>
                      </a:lnTo>
                      <a:lnTo>
                        <a:pt x="2037" y="496"/>
                      </a:lnTo>
                      <a:lnTo>
                        <a:pt x="2039" y="496"/>
                      </a:lnTo>
                      <a:lnTo>
                        <a:pt x="2042" y="495"/>
                      </a:lnTo>
                      <a:lnTo>
                        <a:pt x="2046" y="492"/>
                      </a:lnTo>
                      <a:lnTo>
                        <a:pt x="2050" y="488"/>
                      </a:lnTo>
                      <a:lnTo>
                        <a:pt x="2055" y="485"/>
                      </a:lnTo>
                      <a:lnTo>
                        <a:pt x="2055" y="482"/>
                      </a:lnTo>
                      <a:lnTo>
                        <a:pt x="2055" y="481"/>
                      </a:lnTo>
                      <a:lnTo>
                        <a:pt x="2057" y="479"/>
                      </a:lnTo>
                      <a:lnTo>
                        <a:pt x="2060" y="477"/>
                      </a:lnTo>
                      <a:lnTo>
                        <a:pt x="2063" y="474"/>
                      </a:lnTo>
                      <a:lnTo>
                        <a:pt x="2056" y="473"/>
                      </a:lnTo>
                      <a:lnTo>
                        <a:pt x="2050" y="470"/>
                      </a:lnTo>
                      <a:lnTo>
                        <a:pt x="2044" y="468"/>
                      </a:lnTo>
                      <a:lnTo>
                        <a:pt x="2039" y="468"/>
                      </a:lnTo>
                      <a:lnTo>
                        <a:pt x="2035" y="470"/>
                      </a:lnTo>
                      <a:lnTo>
                        <a:pt x="2035" y="473"/>
                      </a:lnTo>
                      <a:lnTo>
                        <a:pt x="2034" y="477"/>
                      </a:lnTo>
                      <a:lnTo>
                        <a:pt x="2030" y="479"/>
                      </a:lnTo>
                      <a:lnTo>
                        <a:pt x="2027" y="479"/>
                      </a:lnTo>
                      <a:lnTo>
                        <a:pt x="2023" y="478"/>
                      </a:lnTo>
                      <a:lnTo>
                        <a:pt x="2019" y="477"/>
                      </a:lnTo>
                      <a:lnTo>
                        <a:pt x="2009" y="477"/>
                      </a:lnTo>
                      <a:lnTo>
                        <a:pt x="2001" y="479"/>
                      </a:lnTo>
                      <a:lnTo>
                        <a:pt x="1992" y="481"/>
                      </a:lnTo>
                      <a:lnTo>
                        <a:pt x="1991" y="485"/>
                      </a:lnTo>
                      <a:lnTo>
                        <a:pt x="1992" y="488"/>
                      </a:lnTo>
                      <a:lnTo>
                        <a:pt x="1998" y="491"/>
                      </a:lnTo>
                      <a:lnTo>
                        <a:pt x="1999" y="493"/>
                      </a:lnTo>
                      <a:lnTo>
                        <a:pt x="2001" y="496"/>
                      </a:lnTo>
                      <a:lnTo>
                        <a:pt x="1999" y="497"/>
                      </a:lnTo>
                      <a:lnTo>
                        <a:pt x="1996" y="499"/>
                      </a:lnTo>
                      <a:lnTo>
                        <a:pt x="1987" y="502"/>
                      </a:lnTo>
                      <a:lnTo>
                        <a:pt x="1978" y="504"/>
                      </a:lnTo>
                      <a:lnTo>
                        <a:pt x="1969" y="509"/>
                      </a:lnTo>
                      <a:lnTo>
                        <a:pt x="1963" y="509"/>
                      </a:lnTo>
                      <a:lnTo>
                        <a:pt x="1959" y="509"/>
                      </a:lnTo>
                      <a:lnTo>
                        <a:pt x="1947" y="507"/>
                      </a:lnTo>
                      <a:lnTo>
                        <a:pt x="1942" y="506"/>
                      </a:lnTo>
                      <a:lnTo>
                        <a:pt x="1938" y="502"/>
                      </a:lnTo>
                      <a:lnTo>
                        <a:pt x="1934" y="493"/>
                      </a:lnTo>
                      <a:lnTo>
                        <a:pt x="1931" y="484"/>
                      </a:lnTo>
                      <a:lnTo>
                        <a:pt x="1915" y="479"/>
                      </a:lnTo>
                      <a:lnTo>
                        <a:pt x="1911" y="463"/>
                      </a:lnTo>
                      <a:lnTo>
                        <a:pt x="1898" y="470"/>
                      </a:lnTo>
                      <a:lnTo>
                        <a:pt x="1890" y="467"/>
                      </a:lnTo>
                      <a:lnTo>
                        <a:pt x="1884" y="467"/>
                      </a:lnTo>
                      <a:lnTo>
                        <a:pt x="1880" y="470"/>
                      </a:lnTo>
                      <a:lnTo>
                        <a:pt x="1876" y="474"/>
                      </a:lnTo>
                      <a:lnTo>
                        <a:pt x="1880" y="474"/>
                      </a:lnTo>
                      <a:lnTo>
                        <a:pt x="1883" y="474"/>
                      </a:lnTo>
                      <a:lnTo>
                        <a:pt x="1890" y="475"/>
                      </a:lnTo>
                      <a:lnTo>
                        <a:pt x="1895" y="478"/>
                      </a:lnTo>
                      <a:lnTo>
                        <a:pt x="1901" y="481"/>
                      </a:lnTo>
                      <a:lnTo>
                        <a:pt x="1904" y="482"/>
                      </a:lnTo>
                      <a:lnTo>
                        <a:pt x="1906" y="485"/>
                      </a:lnTo>
                      <a:lnTo>
                        <a:pt x="1909" y="489"/>
                      </a:lnTo>
                      <a:lnTo>
                        <a:pt x="1909" y="492"/>
                      </a:lnTo>
                      <a:lnTo>
                        <a:pt x="1911" y="496"/>
                      </a:lnTo>
                      <a:lnTo>
                        <a:pt x="1912" y="499"/>
                      </a:lnTo>
                      <a:lnTo>
                        <a:pt x="1916" y="504"/>
                      </a:lnTo>
                      <a:lnTo>
                        <a:pt x="1919" y="509"/>
                      </a:lnTo>
                      <a:lnTo>
                        <a:pt x="1920" y="514"/>
                      </a:lnTo>
                      <a:lnTo>
                        <a:pt x="1931" y="507"/>
                      </a:lnTo>
                      <a:lnTo>
                        <a:pt x="1941" y="513"/>
                      </a:lnTo>
                      <a:lnTo>
                        <a:pt x="1947" y="515"/>
                      </a:lnTo>
                      <a:lnTo>
                        <a:pt x="1948" y="518"/>
                      </a:lnTo>
                      <a:lnTo>
                        <a:pt x="1948" y="522"/>
                      </a:lnTo>
                      <a:lnTo>
                        <a:pt x="1920" y="528"/>
                      </a:lnTo>
                      <a:lnTo>
                        <a:pt x="1915" y="524"/>
                      </a:lnTo>
                      <a:lnTo>
                        <a:pt x="1911" y="521"/>
                      </a:lnTo>
                      <a:lnTo>
                        <a:pt x="1906" y="515"/>
                      </a:lnTo>
                      <a:lnTo>
                        <a:pt x="1905" y="513"/>
                      </a:lnTo>
                      <a:lnTo>
                        <a:pt x="1906" y="509"/>
                      </a:lnTo>
                      <a:lnTo>
                        <a:pt x="1888" y="502"/>
                      </a:lnTo>
                      <a:lnTo>
                        <a:pt x="1873" y="493"/>
                      </a:lnTo>
                      <a:lnTo>
                        <a:pt x="1865" y="489"/>
                      </a:lnTo>
                      <a:lnTo>
                        <a:pt x="1859" y="484"/>
                      </a:lnTo>
                      <a:lnTo>
                        <a:pt x="1852" y="477"/>
                      </a:lnTo>
                      <a:lnTo>
                        <a:pt x="1848" y="470"/>
                      </a:lnTo>
                      <a:lnTo>
                        <a:pt x="1847" y="471"/>
                      </a:lnTo>
                      <a:lnTo>
                        <a:pt x="1846" y="473"/>
                      </a:lnTo>
                      <a:lnTo>
                        <a:pt x="1846" y="475"/>
                      </a:lnTo>
                      <a:lnTo>
                        <a:pt x="1847" y="478"/>
                      </a:lnTo>
                      <a:lnTo>
                        <a:pt x="1847" y="481"/>
                      </a:lnTo>
                      <a:lnTo>
                        <a:pt x="1841" y="482"/>
                      </a:lnTo>
                      <a:lnTo>
                        <a:pt x="1836" y="484"/>
                      </a:lnTo>
                      <a:lnTo>
                        <a:pt x="1830" y="484"/>
                      </a:lnTo>
                      <a:lnTo>
                        <a:pt x="1826" y="485"/>
                      </a:lnTo>
                      <a:lnTo>
                        <a:pt x="1823" y="488"/>
                      </a:lnTo>
                      <a:lnTo>
                        <a:pt x="1821" y="492"/>
                      </a:lnTo>
                      <a:lnTo>
                        <a:pt x="1818" y="495"/>
                      </a:lnTo>
                      <a:lnTo>
                        <a:pt x="1815" y="496"/>
                      </a:lnTo>
                      <a:lnTo>
                        <a:pt x="1808" y="499"/>
                      </a:lnTo>
                      <a:lnTo>
                        <a:pt x="1793" y="504"/>
                      </a:lnTo>
                      <a:lnTo>
                        <a:pt x="1800" y="517"/>
                      </a:lnTo>
                      <a:lnTo>
                        <a:pt x="1810" y="513"/>
                      </a:lnTo>
                      <a:lnTo>
                        <a:pt x="1812" y="514"/>
                      </a:lnTo>
                      <a:lnTo>
                        <a:pt x="1816" y="515"/>
                      </a:lnTo>
                      <a:lnTo>
                        <a:pt x="1826" y="514"/>
                      </a:lnTo>
                      <a:lnTo>
                        <a:pt x="1833" y="514"/>
                      </a:lnTo>
                      <a:lnTo>
                        <a:pt x="1840" y="517"/>
                      </a:lnTo>
                      <a:lnTo>
                        <a:pt x="1850" y="522"/>
                      </a:lnTo>
                      <a:lnTo>
                        <a:pt x="1854" y="515"/>
                      </a:lnTo>
                      <a:lnTo>
                        <a:pt x="1858" y="515"/>
                      </a:lnTo>
                      <a:lnTo>
                        <a:pt x="1866" y="527"/>
                      </a:lnTo>
                      <a:lnTo>
                        <a:pt x="1882" y="527"/>
                      </a:lnTo>
                      <a:lnTo>
                        <a:pt x="1884" y="532"/>
                      </a:lnTo>
                      <a:lnTo>
                        <a:pt x="1890" y="536"/>
                      </a:lnTo>
                      <a:lnTo>
                        <a:pt x="1895" y="538"/>
                      </a:lnTo>
                      <a:lnTo>
                        <a:pt x="1904" y="536"/>
                      </a:lnTo>
                      <a:lnTo>
                        <a:pt x="1906" y="536"/>
                      </a:lnTo>
                      <a:lnTo>
                        <a:pt x="1911" y="538"/>
                      </a:lnTo>
                      <a:lnTo>
                        <a:pt x="1918" y="539"/>
                      </a:lnTo>
                      <a:lnTo>
                        <a:pt x="1893" y="556"/>
                      </a:lnTo>
                      <a:lnTo>
                        <a:pt x="1890" y="556"/>
                      </a:lnTo>
                      <a:lnTo>
                        <a:pt x="1886" y="556"/>
                      </a:lnTo>
                      <a:lnTo>
                        <a:pt x="1877" y="557"/>
                      </a:lnTo>
                      <a:lnTo>
                        <a:pt x="1870" y="560"/>
                      </a:lnTo>
                      <a:lnTo>
                        <a:pt x="1862" y="563"/>
                      </a:lnTo>
                      <a:lnTo>
                        <a:pt x="1862" y="567"/>
                      </a:lnTo>
                      <a:lnTo>
                        <a:pt x="1870" y="567"/>
                      </a:lnTo>
                      <a:lnTo>
                        <a:pt x="1883" y="567"/>
                      </a:lnTo>
                      <a:lnTo>
                        <a:pt x="1888" y="567"/>
                      </a:lnTo>
                      <a:lnTo>
                        <a:pt x="1895" y="568"/>
                      </a:lnTo>
                      <a:lnTo>
                        <a:pt x="1900" y="569"/>
                      </a:lnTo>
                      <a:lnTo>
                        <a:pt x="1904" y="569"/>
                      </a:lnTo>
                      <a:lnTo>
                        <a:pt x="1909" y="568"/>
                      </a:lnTo>
                      <a:lnTo>
                        <a:pt x="1913" y="565"/>
                      </a:lnTo>
                      <a:lnTo>
                        <a:pt x="1920" y="561"/>
                      </a:lnTo>
                      <a:lnTo>
                        <a:pt x="1929" y="558"/>
                      </a:lnTo>
                      <a:lnTo>
                        <a:pt x="1937" y="557"/>
                      </a:lnTo>
                      <a:lnTo>
                        <a:pt x="1945" y="557"/>
                      </a:lnTo>
                      <a:lnTo>
                        <a:pt x="1949" y="558"/>
                      </a:lnTo>
                      <a:lnTo>
                        <a:pt x="1951" y="563"/>
                      </a:lnTo>
                      <a:lnTo>
                        <a:pt x="1927" y="567"/>
                      </a:lnTo>
                      <a:lnTo>
                        <a:pt x="1926" y="572"/>
                      </a:lnTo>
                      <a:lnTo>
                        <a:pt x="1923" y="576"/>
                      </a:lnTo>
                      <a:lnTo>
                        <a:pt x="1918" y="579"/>
                      </a:lnTo>
                      <a:lnTo>
                        <a:pt x="1909" y="581"/>
                      </a:lnTo>
                      <a:lnTo>
                        <a:pt x="1894" y="579"/>
                      </a:lnTo>
                      <a:lnTo>
                        <a:pt x="1888" y="578"/>
                      </a:lnTo>
                      <a:lnTo>
                        <a:pt x="1882" y="574"/>
                      </a:lnTo>
                      <a:lnTo>
                        <a:pt x="1879" y="579"/>
                      </a:lnTo>
                      <a:lnTo>
                        <a:pt x="1877" y="583"/>
                      </a:lnTo>
                      <a:lnTo>
                        <a:pt x="1880" y="586"/>
                      </a:lnTo>
                      <a:lnTo>
                        <a:pt x="1884" y="590"/>
                      </a:lnTo>
                      <a:lnTo>
                        <a:pt x="1873" y="596"/>
                      </a:lnTo>
                      <a:lnTo>
                        <a:pt x="1883" y="599"/>
                      </a:lnTo>
                      <a:lnTo>
                        <a:pt x="1887" y="604"/>
                      </a:lnTo>
                      <a:lnTo>
                        <a:pt x="1891" y="610"/>
                      </a:lnTo>
                      <a:lnTo>
                        <a:pt x="1897" y="612"/>
                      </a:lnTo>
                      <a:lnTo>
                        <a:pt x="1904" y="617"/>
                      </a:lnTo>
                      <a:lnTo>
                        <a:pt x="1891" y="621"/>
                      </a:lnTo>
                      <a:lnTo>
                        <a:pt x="1886" y="617"/>
                      </a:lnTo>
                      <a:lnTo>
                        <a:pt x="1880" y="614"/>
                      </a:lnTo>
                      <a:lnTo>
                        <a:pt x="1873" y="615"/>
                      </a:lnTo>
                      <a:lnTo>
                        <a:pt x="1865" y="617"/>
                      </a:lnTo>
                      <a:lnTo>
                        <a:pt x="1872" y="593"/>
                      </a:lnTo>
                      <a:lnTo>
                        <a:pt x="1858" y="596"/>
                      </a:lnTo>
                      <a:lnTo>
                        <a:pt x="1850" y="586"/>
                      </a:lnTo>
                      <a:lnTo>
                        <a:pt x="1852" y="582"/>
                      </a:lnTo>
                      <a:lnTo>
                        <a:pt x="1855" y="579"/>
                      </a:lnTo>
                      <a:lnTo>
                        <a:pt x="1855" y="576"/>
                      </a:lnTo>
                      <a:lnTo>
                        <a:pt x="1854" y="575"/>
                      </a:lnTo>
                      <a:lnTo>
                        <a:pt x="1850" y="575"/>
                      </a:lnTo>
                      <a:lnTo>
                        <a:pt x="1839" y="575"/>
                      </a:lnTo>
                      <a:lnTo>
                        <a:pt x="1829" y="576"/>
                      </a:lnTo>
                      <a:lnTo>
                        <a:pt x="1810" y="579"/>
                      </a:lnTo>
                      <a:lnTo>
                        <a:pt x="1811" y="572"/>
                      </a:lnTo>
                      <a:lnTo>
                        <a:pt x="1812" y="568"/>
                      </a:lnTo>
                      <a:lnTo>
                        <a:pt x="1816" y="567"/>
                      </a:lnTo>
                      <a:lnTo>
                        <a:pt x="1822" y="564"/>
                      </a:lnTo>
                      <a:lnTo>
                        <a:pt x="1826" y="561"/>
                      </a:lnTo>
                      <a:lnTo>
                        <a:pt x="1830" y="558"/>
                      </a:lnTo>
                      <a:lnTo>
                        <a:pt x="1833" y="554"/>
                      </a:lnTo>
                      <a:lnTo>
                        <a:pt x="1837" y="553"/>
                      </a:lnTo>
                      <a:lnTo>
                        <a:pt x="1840" y="551"/>
                      </a:lnTo>
                      <a:lnTo>
                        <a:pt x="1846" y="551"/>
                      </a:lnTo>
                      <a:lnTo>
                        <a:pt x="1851" y="551"/>
                      </a:lnTo>
                      <a:lnTo>
                        <a:pt x="1859" y="551"/>
                      </a:lnTo>
                      <a:lnTo>
                        <a:pt x="1866" y="549"/>
                      </a:lnTo>
                      <a:lnTo>
                        <a:pt x="1872" y="545"/>
                      </a:lnTo>
                      <a:lnTo>
                        <a:pt x="1877" y="538"/>
                      </a:lnTo>
                      <a:lnTo>
                        <a:pt x="1869" y="538"/>
                      </a:lnTo>
                      <a:lnTo>
                        <a:pt x="1861" y="536"/>
                      </a:lnTo>
                      <a:lnTo>
                        <a:pt x="1857" y="535"/>
                      </a:lnTo>
                      <a:lnTo>
                        <a:pt x="1854" y="533"/>
                      </a:lnTo>
                      <a:lnTo>
                        <a:pt x="1848" y="531"/>
                      </a:lnTo>
                      <a:lnTo>
                        <a:pt x="1843" y="528"/>
                      </a:lnTo>
                      <a:lnTo>
                        <a:pt x="1832" y="528"/>
                      </a:lnTo>
                      <a:lnTo>
                        <a:pt x="1825" y="527"/>
                      </a:lnTo>
                      <a:lnTo>
                        <a:pt x="1819" y="525"/>
                      </a:lnTo>
                      <a:lnTo>
                        <a:pt x="1814" y="524"/>
                      </a:lnTo>
                      <a:lnTo>
                        <a:pt x="1808" y="520"/>
                      </a:lnTo>
                      <a:lnTo>
                        <a:pt x="1805" y="522"/>
                      </a:lnTo>
                      <a:lnTo>
                        <a:pt x="1803" y="524"/>
                      </a:lnTo>
                      <a:lnTo>
                        <a:pt x="1800" y="524"/>
                      </a:lnTo>
                      <a:lnTo>
                        <a:pt x="1796" y="524"/>
                      </a:lnTo>
                      <a:lnTo>
                        <a:pt x="1793" y="524"/>
                      </a:lnTo>
                      <a:lnTo>
                        <a:pt x="1790" y="525"/>
                      </a:lnTo>
                      <a:lnTo>
                        <a:pt x="1785" y="531"/>
                      </a:lnTo>
                      <a:lnTo>
                        <a:pt x="1789" y="525"/>
                      </a:lnTo>
                      <a:lnTo>
                        <a:pt x="1789" y="522"/>
                      </a:lnTo>
                      <a:lnTo>
                        <a:pt x="1787" y="520"/>
                      </a:lnTo>
                      <a:lnTo>
                        <a:pt x="1787" y="518"/>
                      </a:lnTo>
                      <a:lnTo>
                        <a:pt x="1787" y="517"/>
                      </a:lnTo>
                      <a:lnTo>
                        <a:pt x="1787" y="513"/>
                      </a:lnTo>
                      <a:lnTo>
                        <a:pt x="1787" y="509"/>
                      </a:lnTo>
                      <a:lnTo>
                        <a:pt x="1789" y="504"/>
                      </a:lnTo>
                      <a:lnTo>
                        <a:pt x="1792" y="500"/>
                      </a:lnTo>
                      <a:lnTo>
                        <a:pt x="1792" y="495"/>
                      </a:lnTo>
                      <a:lnTo>
                        <a:pt x="1785" y="495"/>
                      </a:lnTo>
                      <a:lnTo>
                        <a:pt x="1779" y="492"/>
                      </a:lnTo>
                      <a:lnTo>
                        <a:pt x="1775" y="488"/>
                      </a:lnTo>
                      <a:lnTo>
                        <a:pt x="1772" y="482"/>
                      </a:lnTo>
                      <a:lnTo>
                        <a:pt x="1783" y="477"/>
                      </a:lnTo>
                      <a:lnTo>
                        <a:pt x="1787" y="474"/>
                      </a:lnTo>
                      <a:lnTo>
                        <a:pt x="1790" y="471"/>
                      </a:lnTo>
                      <a:lnTo>
                        <a:pt x="1790" y="467"/>
                      </a:lnTo>
                      <a:lnTo>
                        <a:pt x="1790" y="461"/>
                      </a:lnTo>
                      <a:lnTo>
                        <a:pt x="1782" y="466"/>
                      </a:lnTo>
                      <a:lnTo>
                        <a:pt x="1778" y="467"/>
                      </a:lnTo>
                      <a:lnTo>
                        <a:pt x="1775" y="468"/>
                      </a:lnTo>
                      <a:lnTo>
                        <a:pt x="1768" y="467"/>
                      </a:lnTo>
                      <a:lnTo>
                        <a:pt x="1764" y="467"/>
                      </a:lnTo>
                      <a:lnTo>
                        <a:pt x="1760" y="470"/>
                      </a:lnTo>
                      <a:lnTo>
                        <a:pt x="1756" y="474"/>
                      </a:lnTo>
                      <a:lnTo>
                        <a:pt x="1760" y="475"/>
                      </a:lnTo>
                      <a:lnTo>
                        <a:pt x="1765" y="477"/>
                      </a:lnTo>
                      <a:lnTo>
                        <a:pt x="1769" y="478"/>
                      </a:lnTo>
                      <a:lnTo>
                        <a:pt x="1771" y="481"/>
                      </a:lnTo>
                      <a:lnTo>
                        <a:pt x="1772" y="482"/>
                      </a:lnTo>
                      <a:lnTo>
                        <a:pt x="1767" y="481"/>
                      </a:lnTo>
                      <a:lnTo>
                        <a:pt x="1762" y="484"/>
                      </a:lnTo>
                      <a:lnTo>
                        <a:pt x="1760" y="486"/>
                      </a:lnTo>
                      <a:lnTo>
                        <a:pt x="1758" y="492"/>
                      </a:lnTo>
                      <a:lnTo>
                        <a:pt x="1750" y="489"/>
                      </a:lnTo>
                      <a:lnTo>
                        <a:pt x="1742" y="486"/>
                      </a:lnTo>
                      <a:lnTo>
                        <a:pt x="1733" y="486"/>
                      </a:lnTo>
                      <a:lnTo>
                        <a:pt x="1724" y="488"/>
                      </a:lnTo>
                      <a:lnTo>
                        <a:pt x="1722" y="491"/>
                      </a:lnTo>
                      <a:lnTo>
                        <a:pt x="1721" y="493"/>
                      </a:lnTo>
                      <a:lnTo>
                        <a:pt x="1722" y="496"/>
                      </a:lnTo>
                      <a:lnTo>
                        <a:pt x="1722" y="497"/>
                      </a:lnTo>
                      <a:lnTo>
                        <a:pt x="1726" y="503"/>
                      </a:lnTo>
                      <a:lnTo>
                        <a:pt x="1732" y="507"/>
                      </a:lnTo>
                      <a:lnTo>
                        <a:pt x="1722" y="509"/>
                      </a:lnTo>
                      <a:lnTo>
                        <a:pt x="1718" y="509"/>
                      </a:lnTo>
                      <a:lnTo>
                        <a:pt x="1714" y="507"/>
                      </a:lnTo>
                      <a:lnTo>
                        <a:pt x="1710" y="507"/>
                      </a:lnTo>
                      <a:lnTo>
                        <a:pt x="1706" y="507"/>
                      </a:lnTo>
                      <a:lnTo>
                        <a:pt x="1700" y="511"/>
                      </a:lnTo>
                      <a:lnTo>
                        <a:pt x="1695" y="509"/>
                      </a:lnTo>
                      <a:lnTo>
                        <a:pt x="1689" y="507"/>
                      </a:lnTo>
                      <a:lnTo>
                        <a:pt x="1684" y="509"/>
                      </a:lnTo>
                      <a:lnTo>
                        <a:pt x="1675" y="511"/>
                      </a:lnTo>
                      <a:lnTo>
                        <a:pt x="1675" y="514"/>
                      </a:lnTo>
                      <a:lnTo>
                        <a:pt x="1675" y="515"/>
                      </a:lnTo>
                      <a:lnTo>
                        <a:pt x="1679" y="517"/>
                      </a:lnTo>
                      <a:lnTo>
                        <a:pt x="1684" y="518"/>
                      </a:lnTo>
                      <a:lnTo>
                        <a:pt x="1685" y="518"/>
                      </a:lnTo>
                      <a:lnTo>
                        <a:pt x="1686" y="520"/>
                      </a:lnTo>
                      <a:lnTo>
                        <a:pt x="1692" y="532"/>
                      </a:lnTo>
                      <a:lnTo>
                        <a:pt x="1695" y="529"/>
                      </a:lnTo>
                      <a:lnTo>
                        <a:pt x="1697" y="527"/>
                      </a:lnTo>
                      <a:lnTo>
                        <a:pt x="1703" y="520"/>
                      </a:lnTo>
                      <a:lnTo>
                        <a:pt x="1708" y="515"/>
                      </a:lnTo>
                      <a:lnTo>
                        <a:pt x="1717" y="515"/>
                      </a:lnTo>
                      <a:lnTo>
                        <a:pt x="1726" y="517"/>
                      </a:lnTo>
                      <a:lnTo>
                        <a:pt x="1732" y="517"/>
                      </a:lnTo>
                      <a:lnTo>
                        <a:pt x="1738" y="517"/>
                      </a:lnTo>
                      <a:lnTo>
                        <a:pt x="1739" y="513"/>
                      </a:lnTo>
                      <a:lnTo>
                        <a:pt x="1739" y="509"/>
                      </a:lnTo>
                      <a:lnTo>
                        <a:pt x="1740" y="504"/>
                      </a:lnTo>
                      <a:lnTo>
                        <a:pt x="1743" y="503"/>
                      </a:lnTo>
                      <a:lnTo>
                        <a:pt x="1746" y="503"/>
                      </a:lnTo>
                      <a:lnTo>
                        <a:pt x="1754" y="502"/>
                      </a:lnTo>
                      <a:lnTo>
                        <a:pt x="1764" y="502"/>
                      </a:lnTo>
                      <a:lnTo>
                        <a:pt x="1772" y="503"/>
                      </a:lnTo>
                      <a:lnTo>
                        <a:pt x="1782" y="506"/>
                      </a:lnTo>
                      <a:lnTo>
                        <a:pt x="1778" y="513"/>
                      </a:lnTo>
                      <a:lnTo>
                        <a:pt x="1772" y="517"/>
                      </a:lnTo>
                      <a:lnTo>
                        <a:pt x="1764" y="518"/>
                      </a:lnTo>
                      <a:lnTo>
                        <a:pt x="1757" y="518"/>
                      </a:lnTo>
                      <a:lnTo>
                        <a:pt x="1756" y="528"/>
                      </a:lnTo>
                      <a:lnTo>
                        <a:pt x="1785" y="529"/>
                      </a:lnTo>
                      <a:lnTo>
                        <a:pt x="1786" y="535"/>
                      </a:lnTo>
                      <a:lnTo>
                        <a:pt x="1787" y="538"/>
                      </a:lnTo>
                      <a:lnTo>
                        <a:pt x="1790" y="539"/>
                      </a:lnTo>
                      <a:lnTo>
                        <a:pt x="1796" y="539"/>
                      </a:lnTo>
                      <a:lnTo>
                        <a:pt x="1803" y="538"/>
                      </a:lnTo>
                      <a:lnTo>
                        <a:pt x="1808" y="539"/>
                      </a:lnTo>
                      <a:lnTo>
                        <a:pt x="1822" y="542"/>
                      </a:lnTo>
                      <a:lnTo>
                        <a:pt x="1818" y="547"/>
                      </a:lnTo>
                      <a:lnTo>
                        <a:pt x="1812" y="551"/>
                      </a:lnTo>
                      <a:lnTo>
                        <a:pt x="1805" y="553"/>
                      </a:lnTo>
                      <a:lnTo>
                        <a:pt x="1797" y="553"/>
                      </a:lnTo>
                      <a:lnTo>
                        <a:pt x="1798" y="571"/>
                      </a:lnTo>
                      <a:lnTo>
                        <a:pt x="1792" y="572"/>
                      </a:lnTo>
                      <a:lnTo>
                        <a:pt x="1786" y="575"/>
                      </a:lnTo>
                      <a:lnTo>
                        <a:pt x="1782" y="579"/>
                      </a:lnTo>
                      <a:lnTo>
                        <a:pt x="1778" y="583"/>
                      </a:lnTo>
                      <a:lnTo>
                        <a:pt x="1782" y="587"/>
                      </a:lnTo>
                      <a:lnTo>
                        <a:pt x="1785" y="592"/>
                      </a:lnTo>
                      <a:lnTo>
                        <a:pt x="1790" y="593"/>
                      </a:lnTo>
                      <a:lnTo>
                        <a:pt x="1797" y="592"/>
                      </a:lnTo>
                      <a:lnTo>
                        <a:pt x="1807" y="592"/>
                      </a:lnTo>
                      <a:lnTo>
                        <a:pt x="1818" y="592"/>
                      </a:lnTo>
                      <a:lnTo>
                        <a:pt x="1837" y="596"/>
                      </a:lnTo>
                      <a:lnTo>
                        <a:pt x="1840" y="597"/>
                      </a:lnTo>
                      <a:lnTo>
                        <a:pt x="1843" y="599"/>
                      </a:lnTo>
                      <a:lnTo>
                        <a:pt x="1832" y="610"/>
                      </a:lnTo>
                      <a:lnTo>
                        <a:pt x="1861" y="617"/>
                      </a:lnTo>
                      <a:lnTo>
                        <a:pt x="1855" y="619"/>
                      </a:lnTo>
                      <a:lnTo>
                        <a:pt x="1851" y="619"/>
                      </a:lnTo>
                      <a:lnTo>
                        <a:pt x="1844" y="619"/>
                      </a:lnTo>
                      <a:lnTo>
                        <a:pt x="1837" y="617"/>
                      </a:lnTo>
                      <a:lnTo>
                        <a:pt x="1829" y="617"/>
                      </a:lnTo>
                      <a:lnTo>
                        <a:pt x="1826" y="607"/>
                      </a:lnTo>
                      <a:lnTo>
                        <a:pt x="1818" y="610"/>
                      </a:lnTo>
                      <a:lnTo>
                        <a:pt x="1815" y="611"/>
                      </a:lnTo>
                      <a:lnTo>
                        <a:pt x="1812" y="612"/>
                      </a:lnTo>
                      <a:lnTo>
                        <a:pt x="1805" y="618"/>
                      </a:lnTo>
                      <a:lnTo>
                        <a:pt x="1803" y="619"/>
                      </a:lnTo>
                      <a:lnTo>
                        <a:pt x="1797" y="619"/>
                      </a:lnTo>
                      <a:lnTo>
                        <a:pt x="1790" y="617"/>
                      </a:lnTo>
                      <a:lnTo>
                        <a:pt x="1790" y="610"/>
                      </a:lnTo>
                      <a:lnTo>
                        <a:pt x="1774" y="610"/>
                      </a:lnTo>
                      <a:lnTo>
                        <a:pt x="1768" y="593"/>
                      </a:lnTo>
                      <a:lnTo>
                        <a:pt x="1762" y="599"/>
                      </a:lnTo>
                      <a:lnTo>
                        <a:pt x="1760" y="603"/>
                      </a:lnTo>
                      <a:lnTo>
                        <a:pt x="1757" y="608"/>
                      </a:lnTo>
                      <a:lnTo>
                        <a:pt x="1757" y="614"/>
                      </a:lnTo>
                      <a:lnTo>
                        <a:pt x="1771" y="617"/>
                      </a:lnTo>
                      <a:lnTo>
                        <a:pt x="1760" y="618"/>
                      </a:lnTo>
                      <a:lnTo>
                        <a:pt x="1750" y="621"/>
                      </a:lnTo>
                      <a:lnTo>
                        <a:pt x="1740" y="621"/>
                      </a:lnTo>
                      <a:lnTo>
                        <a:pt x="1735" y="621"/>
                      </a:lnTo>
                      <a:lnTo>
                        <a:pt x="1731" y="618"/>
                      </a:lnTo>
                      <a:lnTo>
                        <a:pt x="1733" y="614"/>
                      </a:lnTo>
                      <a:lnTo>
                        <a:pt x="1738" y="611"/>
                      </a:lnTo>
                      <a:lnTo>
                        <a:pt x="1743" y="608"/>
                      </a:lnTo>
                      <a:lnTo>
                        <a:pt x="1749" y="608"/>
                      </a:lnTo>
                      <a:lnTo>
                        <a:pt x="1753" y="601"/>
                      </a:lnTo>
                      <a:lnTo>
                        <a:pt x="1757" y="594"/>
                      </a:lnTo>
                      <a:lnTo>
                        <a:pt x="1760" y="586"/>
                      </a:lnTo>
                      <a:lnTo>
                        <a:pt x="1760" y="582"/>
                      </a:lnTo>
                      <a:lnTo>
                        <a:pt x="1757" y="578"/>
                      </a:lnTo>
                      <a:lnTo>
                        <a:pt x="1753" y="576"/>
                      </a:lnTo>
                      <a:lnTo>
                        <a:pt x="1749" y="576"/>
                      </a:lnTo>
                      <a:lnTo>
                        <a:pt x="1743" y="576"/>
                      </a:lnTo>
                      <a:lnTo>
                        <a:pt x="1738" y="579"/>
                      </a:lnTo>
                      <a:lnTo>
                        <a:pt x="1731" y="582"/>
                      </a:lnTo>
                      <a:lnTo>
                        <a:pt x="1720" y="583"/>
                      </a:lnTo>
                      <a:lnTo>
                        <a:pt x="1714" y="568"/>
                      </a:lnTo>
                      <a:lnTo>
                        <a:pt x="1736" y="567"/>
                      </a:lnTo>
                      <a:lnTo>
                        <a:pt x="1739" y="556"/>
                      </a:lnTo>
                      <a:lnTo>
                        <a:pt x="1762" y="553"/>
                      </a:lnTo>
                      <a:lnTo>
                        <a:pt x="1772" y="574"/>
                      </a:lnTo>
                      <a:lnTo>
                        <a:pt x="1776" y="572"/>
                      </a:lnTo>
                      <a:lnTo>
                        <a:pt x="1779" y="569"/>
                      </a:lnTo>
                      <a:lnTo>
                        <a:pt x="1780" y="565"/>
                      </a:lnTo>
                      <a:lnTo>
                        <a:pt x="1783" y="560"/>
                      </a:lnTo>
                      <a:lnTo>
                        <a:pt x="1785" y="558"/>
                      </a:lnTo>
                      <a:lnTo>
                        <a:pt x="1786" y="556"/>
                      </a:lnTo>
                      <a:lnTo>
                        <a:pt x="1780" y="549"/>
                      </a:lnTo>
                      <a:lnTo>
                        <a:pt x="1776" y="545"/>
                      </a:lnTo>
                      <a:lnTo>
                        <a:pt x="1769" y="542"/>
                      </a:lnTo>
                      <a:lnTo>
                        <a:pt x="1760" y="543"/>
                      </a:lnTo>
                      <a:lnTo>
                        <a:pt x="1758" y="539"/>
                      </a:lnTo>
                      <a:lnTo>
                        <a:pt x="1756" y="535"/>
                      </a:lnTo>
                      <a:lnTo>
                        <a:pt x="1750" y="532"/>
                      </a:lnTo>
                      <a:lnTo>
                        <a:pt x="1743" y="532"/>
                      </a:lnTo>
                      <a:lnTo>
                        <a:pt x="1736" y="532"/>
                      </a:lnTo>
                      <a:lnTo>
                        <a:pt x="1728" y="529"/>
                      </a:lnTo>
                      <a:lnTo>
                        <a:pt x="1711" y="522"/>
                      </a:lnTo>
                      <a:lnTo>
                        <a:pt x="1708" y="524"/>
                      </a:lnTo>
                      <a:lnTo>
                        <a:pt x="1707" y="527"/>
                      </a:lnTo>
                      <a:lnTo>
                        <a:pt x="1704" y="532"/>
                      </a:lnTo>
                      <a:lnTo>
                        <a:pt x="1700" y="538"/>
                      </a:lnTo>
                      <a:lnTo>
                        <a:pt x="1697" y="540"/>
                      </a:lnTo>
                      <a:lnTo>
                        <a:pt x="1695" y="542"/>
                      </a:lnTo>
                      <a:lnTo>
                        <a:pt x="1699" y="543"/>
                      </a:lnTo>
                      <a:lnTo>
                        <a:pt x="1702" y="543"/>
                      </a:lnTo>
                      <a:lnTo>
                        <a:pt x="1708" y="540"/>
                      </a:lnTo>
                      <a:lnTo>
                        <a:pt x="1715" y="538"/>
                      </a:lnTo>
                      <a:lnTo>
                        <a:pt x="1720" y="538"/>
                      </a:lnTo>
                      <a:lnTo>
                        <a:pt x="1724" y="539"/>
                      </a:lnTo>
                      <a:lnTo>
                        <a:pt x="1726" y="545"/>
                      </a:lnTo>
                      <a:lnTo>
                        <a:pt x="1728" y="549"/>
                      </a:lnTo>
                      <a:lnTo>
                        <a:pt x="1726" y="553"/>
                      </a:lnTo>
                      <a:lnTo>
                        <a:pt x="1725" y="556"/>
                      </a:lnTo>
                      <a:lnTo>
                        <a:pt x="1721" y="558"/>
                      </a:lnTo>
                      <a:lnTo>
                        <a:pt x="1708" y="563"/>
                      </a:lnTo>
                      <a:lnTo>
                        <a:pt x="1703" y="563"/>
                      </a:lnTo>
                      <a:lnTo>
                        <a:pt x="1697" y="561"/>
                      </a:lnTo>
                      <a:lnTo>
                        <a:pt x="1693" y="560"/>
                      </a:lnTo>
                      <a:lnTo>
                        <a:pt x="1688" y="557"/>
                      </a:lnTo>
                      <a:lnTo>
                        <a:pt x="1684" y="554"/>
                      </a:lnTo>
                      <a:lnTo>
                        <a:pt x="1679" y="550"/>
                      </a:lnTo>
                      <a:lnTo>
                        <a:pt x="1663" y="558"/>
                      </a:lnTo>
                      <a:lnTo>
                        <a:pt x="1661" y="575"/>
                      </a:lnTo>
                      <a:lnTo>
                        <a:pt x="1670" y="576"/>
                      </a:lnTo>
                      <a:lnTo>
                        <a:pt x="1678" y="576"/>
                      </a:lnTo>
                      <a:lnTo>
                        <a:pt x="1686" y="575"/>
                      </a:lnTo>
                      <a:lnTo>
                        <a:pt x="1695" y="575"/>
                      </a:lnTo>
                      <a:lnTo>
                        <a:pt x="1684" y="578"/>
                      </a:lnTo>
                      <a:lnTo>
                        <a:pt x="1693" y="594"/>
                      </a:lnTo>
                      <a:lnTo>
                        <a:pt x="1706" y="596"/>
                      </a:lnTo>
                      <a:lnTo>
                        <a:pt x="1720" y="596"/>
                      </a:lnTo>
                      <a:lnTo>
                        <a:pt x="1731" y="597"/>
                      </a:lnTo>
                      <a:lnTo>
                        <a:pt x="1735" y="599"/>
                      </a:lnTo>
                      <a:lnTo>
                        <a:pt x="1739" y="601"/>
                      </a:lnTo>
                      <a:lnTo>
                        <a:pt x="1738" y="604"/>
                      </a:lnTo>
                      <a:lnTo>
                        <a:pt x="1735" y="605"/>
                      </a:lnTo>
                      <a:lnTo>
                        <a:pt x="1729" y="607"/>
                      </a:lnTo>
                      <a:lnTo>
                        <a:pt x="1717" y="607"/>
                      </a:lnTo>
                      <a:lnTo>
                        <a:pt x="1711" y="614"/>
                      </a:lnTo>
                      <a:lnTo>
                        <a:pt x="1693" y="610"/>
                      </a:lnTo>
                      <a:lnTo>
                        <a:pt x="1689" y="608"/>
                      </a:lnTo>
                      <a:lnTo>
                        <a:pt x="1688" y="604"/>
                      </a:lnTo>
                      <a:lnTo>
                        <a:pt x="1686" y="600"/>
                      </a:lnTo>
                      <a:lnTo>
                        <a:pt x="1685" y="597"/>
                      </a:lnTo>
                      <a:lnTo>
                        <a:pt x="1674" y="597"/>
                      </a:lnTo>
                      <a:lnTo>
                        <a:pt x="1664" y="596"/>
                      </a:lnTo>
                      <a:lnTo>
                        <a:pt x="1654" y="594"/>
                      </a:lnTo>
                      <a:lnTo>
                        <a:pt x="1649" y="593"/>
                      </a:lnTo>
                      <a:lnTo>
                        <a:pt x="1642" y="594"/>
                      </a:lnTo>
                      <a:lnTo>
                        <a:pt x="1638" y="596"/>
                      </a:lnTo>
                      <a:lnTo>
                        <a:pt x="1634" y="599"/>
                      </a:lnTo>
                      <a:lnTo>
                        <a:pt x="1631" y="601"/>
                      </a:lnTo>
                      <a:lnTo>
                        <a:pt x="1628" y="605"/>
                      </a:lnTo>
                      <a:lnTo>
                        <a:pt x="1627" y="610"/>
                      </a:lnTo>
                      <a:lnTo>
                        <a:pt x="1627" y="612"/>
                      </a:lnTo>
                      <a:lnTo>
                        <a:pt x="1628" y="615"/>
                      </a:lnTo>
                      <a:lnTo>
                        <a:pt x="1648" y="608"/>
                      </a:lnTo>
                      <a:lnTo>
                        <a:pt x="1653" y="607"/>
                      </a:lnTo>
                      <a:lnTo>
                        <a:pt x="1656" y="608"/>
                      </a:lnTo>
                      <a:lnTo>
                        <a:pt x="1659" y="611"/>
                      </a:lnTo>
                      <a:lnTo>
                        <a:pt x="1660" y="615"/>
                      </a:lnTo>
                      <a:lnTo>
                        <a:pt x="1650" y="618"/>
                      </a:lnTo>
                      <a:lnTo>
                        <a:pt x="1641" y="619"/>
                      </a:lnTo>
                      <a:lnTo>
                        <a:pt x="1630" y="619"/>
                      </a:lnTo>
                      <a:lnTo>
                        <a:pt x="1620" y="618"/>
                      </a:lnTo>
                      <a:lnTo>
                        <a:pt x="1612" y="615"/>
                      </a:lnTo>
                      <a:lnTo>
                        <a:pt x="1603" y="612"/>
                      </a:lnTo>
                      <a:lnTo>
                        <a:pt x="1585" y="605"/>
                      </a:lnTo>
                      <a:lnTo>
                        <a:pt x="1582" y="610"/>
                      </a:lnTo>
                      <a:lnTo>
                        <a:pt x="1578" y="612"/>
                      </a:lnTo>
                      <a:lnTo>
                        <a:pt x="1569" y="615"/>
                      </a:lnTo>
                      <a:lnTo>
                        <a:pt x="1559" y="617"/>
                      </a:lnTo>
                      <a:lnTo>
                        <a:pt x="1546" y="615"/>
                      </a:lnTo>
                      <a:lnTo>
                        <a:pt x="1567" y="607"/>
                      </a:lnTo>
                      <a:lnTo>
                        <a:pt x="1569" y="597"/>
                      </a:lnTo>
                      <a:lnTo>
                        <a:pt x="1567" y="592"/>
                      </a:lnTo>
                      <a:lnTo>
                        <a:pt x="1566" y="590"/>
                      </a:lnTo>
                      <a:lnTo>
                        <a:pt x="1564" y="590"/>
                      </a:lnTo>
                      <a:lnTo>
                        <a:pt x="1556" y="590"/>
                      </a:lnTo>
                      <a:lnTo>
                        <a:pt x="1555" y="597"/>
                      </a:lnTo>
                      <a:lnTo>
                        <a:pt x="1553" y="600"/>
                      </a:lnTo>
                      <a:lnTo>
                        <a:pt x="1552" y="601"/>
                      </a:lnTo>
                      <a:lnTo>
                        <a:pt x="1545" y="604"/>
                      </a:lnTo>
                      <a:lnTo>
                        <a:pt x="1534" y="605"/>
                      </a:lnTo>
                      <a:lnTo>
                        <a:pt x="1531" y="617"/>
                      </a:lnTo>
                      <a:lnTo>
                        <a:pt x="1513" y="617"/>
                      </a:lnTo>
                      <a:lnTo>
                        <a:pt x="1505" y="615"/>
                      </a:lnTo>
                      <a:lnTo>
                        <a:pt x="1497" y="612"/>
                      </a:lnTo>
                      <a:lnTo>
                        <a:pt x="1499" y="610"/>
                      </a:lnTo>
                      <a:lnTo>
                        <a:pt x="1502" y="607"/>
                      </a:lnTo>
                      <a:lnTo>
                        <a:pt x="1510" y="603"/>
                      </a:lnTo>
                      <a:lnTo>
                        <a:pt x="1526" y="600"/>
                      </a:lnTo>
                      <a:lnTo>
                        <a:pt x="1530" y="600"/>
                      </a:lnTo>
                      <a:lnTo>
                        <a:pt x="1535" y="601"/>
                      </a:lnTo>
                      <a:lnTo>
                        <a:pt x="1538" y="600"/>
                      </a:lnTo>
                      <a:lnTo>
                        <a:pt x="1548" y="590"/>
                      </a:lnTo>
                      <a:lnTo>
                        <a:pt x="1513" y="581"/>
                      </a:lnTo>
                      <a:lnTo>
                        <a:pt x="1509" y="582"/>
                      </a:lnTo>
                      <a:lnTo>
                        <a:pt x="1506" y="583"/>
                      </a:lnTo>
                      <a:lnTo>
                        <a:pt x="1499" y="583"/>
                      </a:lnTo>
                      <a:lnTo>
                        <a:pt x="1492" y="582"/>
                      </a:lnTo>
                      <a:lnTo>
                        <a:pt x="1487" y="579"/>
                      </a:lnTo>
                      <a:lnTo>
                        <a:pt x="1486" y="586"/>
                      </a:lnTo>
                      <a:lnTo>
                        <a:pt x="1487" y="589"/>
                      </a:lnTo>
                      <a:lnTo>
                        <a:pt x="1491" y="592"/>
                      </a:lnTo>
                      <a:lnTo>
                        <a:pt x="1498" y="590"/>
                      </a:lnTo>
                      <a:lnTo>
                        <a:pt x="1502" y="590"/>
                      </a:lnTo>
                      <a:lnTo>
                        <a:pt x="1506" y="592"/>
                      </a:lnTo>
                      <a:lnTo>
                        <a:pt x="1508" y="594"/>
                      </a:lnTo>
                      <a:lnTo>
                        <a:pt x="1508" y="599"/>
                      </a:lnTo>
                      <a:lnTo>
                        <a:pt x="1488" y="603"/>
                      </a:lnTo>
                      <a:lnTo>
                        <a:pt x="1486" y="610"/>
                      </a:lnTo>
                      <a:lnTo>
                        <a:pt x="1484" y="612"/>
                      </a:lnTo>
                      <a:lnTo>
                        <a:pt x="1481" y="614"/>
                      </a:lnTo>
                      <a:lnTo>
                        <a:pt x="1474" y="615"/>
                      </a:lnTo>
                      <a:lnTo>
                        <a:pt x="1459" y="618"/>
                      </a:lnTo>
                      <a:lnTo>
                        <a:pt x="1456" y="614"/>
                      </a:lnTo>
                      <a:lnTo>
                        <a:pt x="1456" y="611"/>
                      </a:lnTo>
                      <a:lnTo>
                        <a:pt x="1459" y="610"/>
                      </a:lnTo>
                      <a:lnTo>
                        <a:pt x="1465" y="605"/>
                      </a:lnTo>
                      <a:lnTo>
                        <a:pt x="1461" y="603"/>
                      </a:lnTo>
                      <a:lnTo>
                        <a:pt x="1456" y="601"/>
                      </a:lnTo>
                      <a:lnTo>
                        <a:pt x="1451" y="601"/>
                      </a:lnTo>
                      <a:lnTo>
                        <a:pt x="1445" y="603"/>
                      </a:lnTo>
                      <a:lnTo>
                        <a:pt x="1441" y="604"/>
                      </a:lnTo>
                      <a:lnTo>
                        <a:pt x="1438" y="608"/>
                      </a:lnTo>
                      <a:lnTo>
                        <a:pt x="1437" y="611"/>
                      </a:lnTo>
                      <a:lnTo>
                        <a:pt x="1438" y="617"/>
                      </a:lnTo>
                      <a:lnTo>
                        <a:pt x="1433" y="617"/>
                      </a:lnTo>
                      <a:lnTo>
                        <a:pt x="1427" y="618"/>
                      </a:lnTo>
                      <a:lnTo>
                        <a:pt x="1422" y="617"/>
                      </a:lnTo>
                      <a:lnTo>
                        <a:pt x="1416" y="612"/>
                      </a:lnTo>
                      <a:lnTo>
                        <a:pt x="1411" y="610"/>
                      </a:lnTo>
                      <a:lnTo>
                        <a:pt x="1404" y="608"/>
                      </a:lnTo>
                      <a:lnTo>
                        <a:pt x="1397" y="610"/>
                      </a:lnTo>
                      <a:lnTo>
                        <a:pt x="1391" y="614"/>
                      </a:lnTo>
                      <a:lnTo>
                        <a:pt x="1387" y="615"/>
                      </a:lnTo>
                      <a:lnTo>
                        <a:pt x="1383" y="617"/>
                      </a:lnTo>
                      <a:lnTo>
                        <a:pt x="1373" y="615"/>
                      </a:lnTo>
                      <a:lnTo>
                        <a:pt x="1367" y="614"/>
                      </a:lnTo>
                      <a:lnTo>
                        <a:pt x="1364" y="611"/>
                      </a:lnTo>
                      <a:lnTo>
                        <a:pt x="1364" y="607"/>
                      </a:lnTo>
                      <a:lnTo>
                        <a:pt x="1376" y="610"/>
                      </a:lnTo>
                      <a:lnTo>
                        <a:pt x="1390" y="599"/>
                      </a:lnTo>
                      <a:lnTo>
                        <a:pt x="1390" y="589"/>
                      </a:lnTo>
                      <a:lnTo>
                        <a:pt x="1382" y="589"/>
                      </a:lnTo>
                      <a:lnTo>
                        <a:pt x="1376" y="590"/>
                      </a:lnTo>
                      <a:lnTo>
                        <a:pt x="1372" y="593"/>
                      </a:lnTo>
                      <a:lnTo>
                        <a:pt x="1368" y="599"/>
                      </a:lnTo>
                      <a:lnTo>
                        <a:pt x="1342" y="596"/>
                      </a:lnTo>
                      <a:lnTo>
                        <a:pt x="1340" y="590"/>
                      </a:lnTo>
                      <a:lnTo>
                        <a:pt x="1343" y="585"/>
                      </a:lnTo>
                      <a:lnTo>
                        <a:pt x="1350" y="579"/>
                      </a:lnTo>
                      <a:lnTo>
                        <a:pt x="1360" y="574"/>
                      </a:lnTo>
                      <a:lnTo>
                        <a:pt x="1355" y="571"/>
                      </a:lnTo>
                      <a:lnTo>
                        <a:pt x="1351" y="571"/>
                      </a:lnTo>
                      <a:lnTo>
                        <a:pt x="1349" y="571"/>
                      </a:lnTo>
                      <a:lnTo>
                        <a:pt x="1346" y="574"/>
                      </a:lnTo>
                      <a:lnTo>
                        <a:pt x="1340" y="576"/>
                      </a:lnTo>
                      <a:lnTo>
                        <a:pt x="1333" y="578"/>
                      </a:lnTo>
                      <a:lnTo>
                        <a:pt x="1328" y="579"/>
                      </a:lnTo>
                      <a:lnTo>
                        <a:pt x="1319" y="578"/>
                      </a:lnTo>
                      <a:lnTo>
                        <a:pt x="1311" y="576"/>
                      </a:lnTo>
                      <a:lnTo>
                        <a:pt x="1306" y="576"/>
                      </a:lnTo>
                      <a:lnTo>
                        <a:pt x="1300" y="579"/>
                      </a:lnTo>
                      <a:lnTo>
                        <a:pt x="1303" y="583"/>
                      </a:lnTo>
                      <a:lnTo>
                        <a:pt x="1306" y="586"/>
                      </a:lnTo>
                      <a:lnTo>
                        <a:pt x="1308" y="587"/>
                      </a:lnTo>
                      <a:lnTo>
                        <a:pt x="1313" y="589"/>
                      </a:lnTo>
                      <a:lnTo>
                        <a:pt x="1321" y="590"/>
                      </a:lnTo>
                      <a:lnTo>
                        <a:pt x="1329" y="590"/>
                      </a:lnTo>
                      <a:lnTo>
                        <a:pt x="1329" y="601"/>
                      </a:lnTo>
                      <a:lnTo>
                        <a:pt x="1307" y="605"/>
                      </a:lnTo>
                      <a:lnTo>
                        <a:pt x="1301" y="607"/>
                      </a:lnTo>
                      <a:lnTo>
                        <a:pt x="1296" y="605"/>
                      </a:lnTo>
                      <a:lnTo>
                        <a:pt x="1292" y="604"/>
                      </a:lnTo>
                      <a:lnTo>
                        <a:pt x="1288" y="601"/>
                      </a:lnTo>
                      <a:lnTo>
                        <a:pt x="1278" y="611"/>
                      </a:lnTo>
                      <a:lnTo>
                        <a:pt x="1275" y="610"/>
                      </a:lnTo>
                      <a:lnTo>
                        <a:pt x="1274" y="600"/>
                      </a:lnTo>
                      <a:lnTo>
                        <a:pt x="1270" y="597"/>
                      </a:lnTo>
                      <a:lnTo>
                        <a:pt x="1264" y="596"/>
                      </a:lnTo>
                      <a:lnTo>
                        <a:pt x="1260" y="596"/>
                      </a:lnTo>
                      <a:lnTo>
                        <a:pt x="1256" y="597"/>
                      </a:lnTo>
                      <a:lnTo>
                        <a:pt x="1239" y="603"/>
                      </a:lnTo>
                      <a:lnTo>
                        <a:pt x="1239" y="605"/>
                      </a:lnTo>
                      <a:lnTo>
                        <a:pt x="1241" y="607"/>
                      </a:lnTo>
                      <a:lnTo>
                        <a:pt x="1243" y="610"/>
                      </a:lnTo>
                      <a:lnTo>
                        <a:pt x="1247" y="612"/>
                      </a:lnTo>
                      <a:lnTo>
                        <a:pt x="1252" y="614"/>
                      </a:lnTo>
                      <a:lnTo>
                        <a:pt x="1256" y="617"/>
                      </a:lnTo>
                      <a:lnTo>
                        <a:pt x="1260" y="619"/>
                      </a:lnTo>
                      <a:lnTo>
                        <a:pt x="1264" y="623"/>
                      </a:lnTo>
                      <a:lnTo>
                        <a:pt x="1268" y="625"/>
                      </a:lnTo>
                      <a:lnTo>
                        <a:pt x="1278" y="625"/>
                      </a:lnTo>
                      <a:lnTo>
                        <a:pt x="1286" y="625"/>
                      </a:lnTo>
                      <a:lnTo>
                        <a:pt x="1289" y="623"/>
                      </a:lnTo>
                      <a:lnTo>
                        <a:pt x="1293" y="625"/>
                      </a:lnTo>
                      <a:lnTo>
                        <a:pt x="1297" y="625"/>
                      </a:lnTo>
                      <a:lnTo>
                        <a:pt x="1300" y="623"/>
                      </a:lnTo>
                      <a:lnTo>
                        <a:pt x="1304" y="622"/>
                      </a:lnTo>
                      <a:lnTo>
                        <a:pt x="1307" y="623"/>
                      </a:lnTo>
                      <a:lnTo>
                        <a:pt x="1310" y="625"/>
                      </a:lnTo>
                      <a:lnTo>
                        <a:pt x="1313" y="626"/>
                      </a:lnTo>
                      <a:lnTo>
                        <a:pt x="1317" y="626"/>
                      </a:lnTo>
                      <a:lnTo>
                        <a:pt x="1326" y="628"/>
                      </a:lnTo>
                      <a:lnTo>
                        <a:pt x="1331" y="630"/>
                      </a:lnTo>
                      <a:lnTo>
                        <a:pt x="1335" y="635"/>
                      </a:lnTo>
                      <a:lnTo>
                        <a:pt x="1342" y="630"/>
                      </a:lnTo>
                      <a:lnTo>
                        <a:pt x="1350" y="628"/>
                      </a:lnTo>
                      <a:lnTo>
                        <a:pt x="1358" y="626"/>
                      </a:lnTo>
                      <a:lnTo>
                        <a:pt x="1367" y="628"/>
                      </a:lnTo>
                      <a:lnTo>
                        <a:pt x="1371" y="628"/>
                      </a:lnTo>
                      <a:lnTo>
                        <a:pt x="1378" y="623"/>
                      </a:lnTo>
                      <a:lnTo>
                        <a:pt x="1383" y="623"/>
                      </a:lnTo>
                      <a:lnTo>
                        <a:pt x="1389" y="625"/>
                      </a:lnTo>
                      <a:lnTo>
                        <a:pt x="1394" y="628"/>
                      </a:lnTo>
                      <a:lnTo>
                        <a:pt x="1425" y="626"/>
                      </a:lnTo>
                      <a:lnTo>
                        <a:pt x="1465" y="626"/>
                      </a:lnTo>
                      <a:lnTo>
                        <a:pt x="1476" y="626"/>
                      </a:lnTo>
                      <a:lnTo>
                        <a:pt x="1483" y="628"/>
                      </a:lnTo>
                      <a:lnTo>
                        <a:pt x="1488" y="630"/>
                      </a:lnTo>
                      <a:lnTo>
                        <a:pt x="1491" y="630"/>
                      </a:lnTo>
                      <a:lnTo>
                        <a:pt x="1494" y="632"/>
                      </a:lnTo>
                      <a:lnTo>
                        <a:pt x="1501" y="630"/>
                      </a:lnTo>
                      <a:lnTo>
                        <a:pt x="1505" y="629"/>
                      </a:lnTo>
                      <a:lnTo>
                        <a:pt x="1509" y="629"/>
                      </a:lnTo>
                      <a:lnTo>
                        <a:pt x="1512" y="632"/>
                      </a:lnTo>
                      <a:lnTo>
                        <a:pt x="1515" y="636"/>
                      </a:lnTo>
                      <a:lnTo>
                        <a:pt x="1520" y="632"/>
                      </a:lnTo>
                      <a:lnTo>
                        <a:pt x="1527" y="629"/>
                      </a:lnTo>
                      <a:lnTo>
                        <a:pt x="1534" y="629"/>
                      </a:lnTo>
                      <a:lnTo>
                        <a:pt x="1541" y="629"/>
                      </a:lnTo>
                      <a:lnTo>
                        <a:pt x="1545" y="629"/>
                      </a:lnTo>
                      <a:lnTo>
                        <a:pt x="1548" y="628"/>
                      </a:lnTo>
                      <a:lnTo>
                        <a:pt x="1556" y="625"/>
                      </a:lnTo>
                      <a:lnTo>
                        <a:pt x="1563" y="633"/>
                      </a:lnTo>
                      <a:lnTo>
                        <a:pt x="1592" y="633"/>
                      </a:lnTo>
                      <a:lnTo>
                        <a:pt x="1671" y="636"/>
                      </a:lnTo>
                      <a:lnTo>
                        <a:pt x="1679" y="637"/>
                      </a:lnTo>
                      <a:lnTo>
                        <a:pt x="1684" y="640"/>
                      </a:lnTo>
                      <a:lnTo>
                        <a:pt x="1688" y="646"/>
                      </a:lnTo>
                      <a:lnTo>
                        <a:pt x="1692" y="653"/>
                      </a:lnTo>
                      <a:lnTo>
                        <a:pt x="1695" y="651"/>
                      </a:lnTo>
                      <a:lnTo>
                        <a:pt x="1697" y="644"/>
                      </a:lnTo>
                      <a:lnTo>
                        <a:pt x="1700" y="641"/>
                      </a:lnTo>
                      <a:lnTo>
                        <a:pt x="1703" y="640"/>
                      </a:lnTo>
                      <a:lnTo>
                        <a:pt x="1710" y="639"/>
                      </a:lnTo>
                      <a:lnTo>
                        <a:pt x="1720" y="640"/>
                      </a:lnTo>
                      <a:lnTo>
                        <a:pt x="1729" y="643"/>
                      </a:lnTo>
                      <a:lnTo>
                        <a:pt x="1729" y="650"/>
                      </a:lnTo>
                      <a:lnTo>
                        <a:pt x="1729" y="653"/>
                      </a:lnTo>
                      <a:lnTo>
                        <a:pt x="1733" y="654"/>
                      </a:lnTo>
                      <a:lnTo>
                        <a:pt x="1738" y="655"/>
                      </a:lnTo>
                      <a:lnTo>
                        <a:pt x="1740" y="654"/>
                      </a:lnTo>
                      <a:lnTo>
                        <a:pt x="1743" y="650"/>
                      </a:lnTo>
                      <a:lnTo>
                        <a:pt x="1746" y="646"/>
                      </a:lnTo>
                      <a:lnTo>
                        <a:pt x="1751" y="643"/>
                      </a:lnTo>
                      <a:lnTo>
                        <a:pt x="1756" y="643"/>
                      </a:lnTo>
                      <a:lnTo>
                        <a:pt x="1760" y="644"/>
                      </a:lnTo>
                      <a:lnTo>
                        <a:pt x="1765" y="646"/>
                      </a:lnTo>
                      <a:lnTo>
                        <a:pt x="1762" y="655"/>
                      </a:lnTo>
                      <a:lnTo>
                        <a:pt x="1769" y="653"/>
                      </a:lnTo>
                      <a:lnTo>
                        <a:pt x="1774" y="650"/>
                      </a:lnTo>
                      <a:lnTo>
                        <a:pt x="1778" y="647"/>
                      </a:lnTo>
                      <a:lnTo>
                        <a:pt x="1782" y="647"/>
                      </a:lnTo>
                      <a:lnTo>
                        <a:pt x="1786" y="647"/>
                      </a:lnTo>
                      <a:lnTo>
                        <a:pt x="1790" y="648"/>
                      </a:lnTo>
                      <a:lnTo>
                        <a:pt x="1798" y="651"/>
                      </a:lnTo>
                      <a:lnTo>
                        <a:pt x="1804" y="651"/>
                      </a:lnTo>
                      <a:lnTo>
                        <a:pt x="1810" y="650"/>
                      </a:lnTo>
                      <a:lnTo>
                        <a:pt x="1812" y="650"/>
                      </a:lnTo>
                      <a:lnTo>
                        <a:pt x="1826" y="654"/>
                      </a:lnTo>
                      <a:lnTo>
                        <a:pt x="1833" y="654"/>
                      </a:lnTo>
                      <a:lnTo>
                        <a:pt x="1840" y="654"/>
                      </a:lnTo>
                      <a:lnTo>
                        <a:pt x="1843" y="654"/>
                      </a:lnTo>
                      <a:lnTo>
                        <a:pt x="1846" y="657"/>
                      </a:lnTo>
                      <a:lnTo>
                        <a:pt x="1851" y="662"/>
                      </a:lnTo>
                      <a:lnTo>
                        <a:pt x="1841" y="665"/>
                      </a:lnTo>
                      <a:lnTo>
                        <a:pt x="1832" y="669"/>
                      </a:lnTo>
                      <a:lnTo>
                        <a:pt x="1822" y="673"/>
                      </a:lnTo>
                      <a:lnTo>
                        <a:pt x="1818" y="676"/>
                      </a:lnTo>
                      <a:lnTo>
                        <a:pt x="1815" y="680"/>
                      </a:lnTo>
                      <a:lnTo>
                        <a:pt x="1821" y="682"/>
                      </a:lnTo>
                      <a:lnTo>
                        <a:pt x="1826" y="682"/>
                      </a:lnTo>
                      <a:lnTo>
                        <a:pt x="1834" y="679"/>
                      </a:lnTo>
                      <a:lnTo>
                        <a:pt x="1844" y="679"/>
                      </a:lnTo>
                      <a:lnTo>
                        <a:pt x="1854" y="679"/>
                      </a:lnTo>
                      <a:lnTo>
                        <a:pt x="1857" y="671"/>
                      </a:lnTo>
                      <a:lnTo>
                        <a:pt x="1861" y="664"/>
                      </a:lnTo>
                      <a:lnTo>
                        <a:pt x="1866" y="658"/>
                      </a:lnTo>
                      <a:lnTo>
                        <a:pt x="1875" y="653"/>
                      </a:lnTo>
                      <a:lnTo>
                        <a:pt x="1891" y="659"/>
                      </a:lnTo>
                      <a:lnTo>
                        <a:pt x="1880" y="661"/>
                      </a:lnTo>
                      <a:lnTo>
                        <a:pt x="1877" y="664"/>
                      </a:lnTo>
                      <a:lnTo>
                        <a:pt x="1877" y="668"/>
                      </a:lnTo>
                      <a:lnTo>
                        <a:pt x="1890" y="668"/>
                      </a:lnTo>
                      <a:lnTo>
                        <a:pt x="1900" y="666"/>
                      </a:lnTo>
                      <a:lnTo>
                        <a:pt x="1909" y="664"/>
                      </a:lnTo>
                      <a:lnTo>
                        <a:pt x="1916" y="659"/>
                      </a:lnTo>
                      <a:lnTo>
                        <a:pt x="1929" y="668"/>
                      </a:lnTo>
                      <a:lnTo>
                        <a:pt x="1919" y="672"/>
                      </a:lnTo>
                      <a:lnTo>
                        <a:pt x="1916" y="675"/>
                      </a:lnTo>
                      <a:lnTo>
                        <a:pt x="1913" y="679"/>
                      </a:lnTo>
                      <a:lnTo>
                        <a:pt x="1912" y="682"/>
                      </a:lnTo>
                      <a:lnTo>
                        <a:pt x="1911" y="683"/>
                      </a:lnTo>
                      <a:lnTo>
                        <a:pt x="1905" y="687"/>
                      </a:lnTo>
                      <a:lnTo>
                        <a:pt x="1901" y="689"/>
                      </a:lnTo>
                      <a:lnTo>
                        <a:pt x="1898" y="689"/>
                      </a:lnTo>
                      <a:lnTo>
                        <a:pt x="1894" y="689"/>
                      </a:lnTo>
                      <a:lnTo>
                        <a:pt x="1891" y="684"/>
                      </a:lnTo>
                      <a:lnTo>
                        <a:pt x="1890" y="682"/>
                      </a:lnTo>
                      <a:lnTo>
                        <a:pt x="1887" y="680"/>
                      </a:lnTo>
                      <a:lnTo>
                        <a:pt x="1883" y="679"/>
                      </a:lnTo>
                      <a:lnTo>
                        <a:pt x="1879" y="679"/>
                      </a:lnTo>
                      <a:lnTo>
                        <a:pt x="1876" y="684"/>
                      </a:lnTo>
                      <a:lnTo>
                        <a:pt x="1872" y="689"/>
                      </a:lnTo>
                      <a:lnTo>
                        <a:pt x="1866" y="691"/>
                      </a:lnTo>
                      <a:lnTo>
                        <a:pt x="1859" y="694"/>
                      </a:lnTo>
                      <a:lnTo>
                        <a:pt x="1854" y="697"/>
                      </a:lnTo>
                      <a:lnTo>
                        <a:pt x="1847" y="701"/>
                      </a:lnTo>
                      <a:lnTo>
                        <a:pt x="1829" y="693"/>
                      </a:lnTo>
                      <a:lnTo>
                        <a:pt x="1819" y="693"/>
                      </a:lnTo>
                      <a:lnTo>
                        <a:pt x="1814" y="693"/>
                      </a:lnTo>
                      <a:lnTo>
                        <a:pt x="1810" y="690"/>
                      </a:lnTo>
                      <a:lnTo>
                        <a:pt x="1804" y="690"/>
                      </a:lnTo>
                      <a:lnTo>
                        <a:pt x="1798" y="689"/>
                      </a:lnTo>
                      <a:lnTo>
                        <a:pt x="1794" y="691"/>
                      </a:lnTo>
                      <a:lnTo>
                        <a:pt x="1793" y="693"/>
                      </a:lnTo>
                      <a:lnTo>
                        <a:pt x="1793" y="697"/>
                      </a:lnTo>
                      <a:lnTo>
                        <a:pt x="1793" y="711"/>
                      </a:lnTo>
                      <a:lnTo>
                        <a:pt x="1804" y="723"/>
                      </a:lnTo>
                      <a:lnTo>
                        <a:pt x="1815" y="705"/>
                      </a:lnTo>
                      <a:lnTo>
                        <a:pt x="1821" y="708"/>
                      </a:lnTo>
                      <a:lnTo>
                        <a:pt x="1825" y="709"/>
                      </a:lnTo>
                      <a:lnTo>
                        <a:pt x="1829" y="708"/>
                      </a:lnTo>
                      <a:lnTo>
                        <a:pt x="1834" y="705"/>
                      </a:lnTo>
                      <a:lnTo>
                        <a:pt x="1834" y="709"/>
                      </a:lnTo>
                      <a:lnTo>
                        <a:pt x="1834" y="712"/>
                      </a:lnTo>
                      <a:lnTo>
                        <a:pt x="1837" y="715"/>
                      </a:lnTo>
                      <a:lnTo>
                        <a:pt x="1840" y="716"/>
                      </a:lnTo>
                      <a:lnTo>
                        <a:pt x="1846" y="722"/>
                      </a:lnTo>
                      <a:lnTo>
                        <a:pt x="1847" y="723"/>
                      </a:lnTo>
                      <a:lnTo>
                        <a:pt x="1847" y="727"/>
                      </a:lnTo>
                      <a:lnTo>
                        <a:pt x="1854" y="725"/>
                      </a:lnTo>
                      <a:lnTo>
                        <a:pt x="1852" y="723"/>
                      </a:lnTo>
                      <a:lnTo>
                        <a:pt x="1858" y="734"/>
                      </a:lnTo>
                      <a:lnTo>
                        <a:pt x="1862" y="740"/>
                      </a:lnTo>
                      <a:lnTo>
                        <a:pt x="1868" y="744"/>
                      </a:lnTo>
                      <a:lnTo>
                        <a:pt x="1870" y="743"/>
                      </a:lnTo>
                      <a:lnTo>
                        <a:pt x="1875" y="741"/>
                      </a:lnTo>
                      <a:lnTo>
                        <a:pt x="1879" y="740"/>
                      </a:lnTo>
                      <a:lnTo>
                        <a:pt x="1880" y="738"/>
                      </a:lnTo>
                      <a:lnTo>
                        <a:pt x="1882" y="736"/>
                      </a:lnTo>
                      <a:lnTo>
                        <a:pt x="1883" y="733"/>
                      </a:lnTo>
                      <a:lnTo>
                        <a:pt x="1888" y="731"/>
                      </a:lnTo>
                      <a:lnTo>
                        <a:pt x="1894" y="730"/>
                      </a:lnTo>
                      <a:lnTo>
                        <a:pt x="1898" y="731"/>
                      </a:lnTo>
                      <a:lnTo>
                        <a:pt x="1901" y="734"/>
                      </a:lnTo>
                      <a:lnTo>
                        <a:pt x="1902" y="737"/>
                      </a:lnTo>
                      <a:lnTo>
                        <a:pt x="1902" y="740"/>
                      </a:lnTo>
                      <a:lnTo>
                        <a:pt x="1901" y="744"/>
                      </a:lnTo>
                      <a:lnTo>
                        <a:pt x="1895" y="743"/>
                      </a:lnTo>
                      <a:lnTo>
                        <a:pt x="1890" y="743"/>
                      </a:lnTo>
                      <a:lnTo>
                        <a:pt x="1884" y="744"/>
                      </a:lnTo>
                      <a:lnTo>
                        <a:pt x="1880" y="745"/>
                      </a:lnTo>
                      <a:lnTo>
                        <a:pt x="1872" y="751"/>
                      </a:lnTo>
                      <a:lnTo>
                        <a:pt x="1864" y="758"/>
                      </a:lnTo>
                      <a:lnTo>
                        <a:pt x="1858" y="756"/>
                      </a:lnTo>
                      <a:lnTo>
                        <a:pt x="1852" y="756"/>
                      </a:lnTo>
                      <a:lnTo>
                        <a:pt x="1846" y="756"/>
                      </a:lnTo>
                      <a:lnTo>
                        <a:pt x="1840" y="755"/>
                      </a:lnTo>
                      <a:lnTo>
                        <a:pt x="1834" y="752"/>
                      </a:lnTo>
                      <a:lnTo>
                        <a:pt x="1830" y="748"/>
                      </a:lnTo>
                      <a:lnTo>
                        <a:pt x="1826" y="744"/>
                      </a:lnTo>
                      <a:lnTo>
                        <a:pt x="1822" y="741"/>
                      </a:lnTo>
                      <a:lnTo>
                        <a:pt x="1816" y="740"/>
                      </a:lnTo>
                      <a:lnTo>
                        <a:pt x="1810" y="741"/>
                      </a:lnTo>
                      <a:lnTo>
                        <a:pt x="1804" y="740"/>
                      </a:lnTo>
                      <a:lnTo>
                        <a:pt x="1797" y="738"/>
                      </a:lnTo>
                      <a:lnTo>
                        <a:pt x="1790" y="740"/>
                      </a:lnTo>
                      <a:lnTo>
                        <a:pt x="1783" y="741"/>
                      </a:lnTo>
                      <a:lnTo>
                        <a:pt x="1780" y="741"/>
                      </a:lnTo>
                      <a:lnTo>
                        <a:pt x="1779" y="738"/>
                      </a:lnTo>
                      <a:lnTo>
                        <a:pt x="1778" y="736"/>
                      </a:lnTo>
                      <a:lnTo>
                        <a:pt x="1778" y="733"/>
                      </a:lnTo>
                      <a:lnTo>
                        <a:pt x="1782" y="730"/>
                      </a:lnTo>
                      <a:lnTo>
                        <a:pt x="1789" y="726"/>
                      </a:lnTo>
                      <a:lnTo>
                        <a:pt x="1783" y="725"/>
                      </a:lnTo>
                      <a:lnTo>
                        <a:pt x="1778" y="723"/>
                      </a:lnTo>
                      <a:lnTo>
                        <a:pt x="1765" y="725"/>
                      </a:lnTo>
                      <a:lnTo>
                        <a:pt x="1761" y="725"/>
                      </a:lnTo>
                      <a:lnTo>
                        <a:pt x="1758" y="723"/>
                      </a:lnTo>
                      <a:lnTo>
                        <a:pt x="1756" y="720"/>
                      </a:lnTo>
                      <a:lnTo>
                        <a:pt x="1753" y="718"/>
                      </a:lnTo>
                      <a:lnTo>
                        <a:pt x="1749" y="708"/>
                      </a:lnTo>
                      <a:lnTo>
                        <a:pt x="1744" y="709"/>
                      </a:lnTo>
                      <a:lnTo>
                        <a:pt x="1743" y="712"/>
                      </a:lnTo>
                      <a:lnTo>
                        <a:pt x="1740" y="719"/>
                      </a:lnTo>
                      <a:lnTo>
                        <a:pt x="1738" y="722"/>
                      </a:lnTo>
                      <a:lnTo>
                        <a:pt x="1736" y="723"/>
                      </a:lnTo>
                      <a:lnTo>
                        <a:pt x="1732" y="725"/>
                      </a:lnTo>
                      <a:lnTo>
                        <a:pt x="1729" y="725"/>
                      </a:lnTo>
                      <a:lnTo>
                        <a:pt x="1720" y="722"/>
                      </a:lnTo>
                      <a:lnTo>
                        <a:pt x="1715" y="720"/>
                      </a:lnTo>
                      <a:lnTo>
                        <a:pt x="1711" y="720"/>
                      </a:lnTo>
                      <a:lnTo>
                        <a:pt x="1707" y="720"/>
                      </a:lnTo>
                      <a:lnTo>
                        <a:pt x="1704" y="723"/>
                      </a:lnTo>
                      <a:lnTo>
                        <a:pt x="1702" y="726"/>
                      </a:lnTo>
                      <a:lnTo>
                        <a:pt x="1702" y="730"/>
                      </a:lnTo>
                      <a:lnTo>
                        <a:pt x="1728" y="731"/>
                      </a:lnTo>
                      <a:lnTo>
                        <a:pt x="1726" y="737"/>
                      </a:lnTo>
                      <a:lnTo>
                        <a:pt x="1724" y="741"/>
                      </a:lnTo>
                      <a:lnTo>
                        <a:pt x="1721" y="744"/>
                      </a:lnTo>
                      <a:lnTo>
                        <a:pt x="1718" y="745"/>
                      </a:lnTo>
                      <a:lnTo>
                        <a:pt x="1722" y="767"/>
                      </a:lnTo>
                      <a:lnTo>
                        <a:pt x="1731" y="765"/>
                      </a:lnTo>
                      <a:lnTo>
                        <a:pt x="1735" y="761"/>
                      </a:lnTo>
                      <a:lnTo>
                        <a:pt x="1736" y="755"/>
                      </a:lnTo>
                      <a:lnTo>
                        <a:pt x="1735" y="748"/>
                      </a:lnTo>
                      <a:lnTo>
                        <a:pt x="1735" y="745"/>
                      </a:lnTo>
                      <a:lnTo>
                        <a:pt x="1738" y="743"/>
                      </a:lnTo>
                      <a:lnTo>
                        <a:pt x="1740" y="741"/>
                      </a:lnTo>
                      <a:lnTo>
                        <a:pt x="1743" y="740"/>
                      </a:lnTo>
                      <a:lnTo>
                        <a:pt x="1749" y="740"/>
                      </a:lnTo>
                      <a:lnTo>
                        <a:pt x="1753" y="738"/>
                      </a:lnTo>
                      <a:lnTo>
                        <a:pt x="1757" y="736"/>
                      </a:lnTo>
                      <a:lnTo>
                        <a:pt x="1758" y="731"/>
                      </a:lnTo>
                      <a:lnTo>
                        <a:pt x="1760" y="730"/>
                      </a:lnTo>
                      <a:lnTo>
                        <a:pt x="1762" y="730"/>
                      </a:lnTo>
                      <a:lnTo>
                        <a:pt x="1765" y="731"/>
                      </a:lnTo>
                      <a:lnTo>
                        <a:pt x="1767" y="734"/>
                      </a:lnTo>
                      <a:lnTo>
                        <a:pt x="1764" y="738"/>
                      </a:lnTo>
                      <a:lnTo>
                        <a:pt x="1761" y="743"/>
                      </a:lnTo>
                      <a:lnTo>
                        <a:pt x="1762" y="745"/>
                      </a:lnTo>
                      <a:lnTo>
                        <a:pt x="1764" y="747"/>
                      </a:lnTo>
                      <a:lnTo>
                        <a:pt x="1768" y="748"/>
                      </a:lnTo>
                      <a:lnTo>
                        <a:pt x="1774" y="749"/>
                      </a:lnTo>
                      <a:lnTo>
                        <a:pt x="1779" y="751"/>
                      </a:lnTo>
                      <a:lnTo>
                        <a:pt x="1780" y="756"/>
                      </a:lnTo>
                      <a:lnTo>
                        <a:pt x="1780" y="759"/>
                      </a:lnTo>
                      <a:lnTo>
                        <a:pt x="1779" y="761"/>
                      </a:lnTo>
                      <a:lnTo>
                        <a:pt x="1776" y="763"/>
                      </a:lnTo>
                      <a:lnTo>
                        <a:pt x="1774" y="767"/>
                      </a:lnTo>
                      <a:lnTo>
                        <a:pt x="1769" y="769"/>
                      </a:lnTo>
                      <a:lnTo>
                        <a:pt x="1767" y="770"/>
                      </a:lnTo>
                      <a:lnTo>
                        <a:pt x="1764" y="769"/>
                      </a:lnTo>
                      <a:lnTo>
                        <a:pt x="1767" y="767"/>
                      </a:lnTo>
                      <a:lnTo>
                        <a:pt x="1769" y="766"/>
                      </a:lnTo>
                      <a:lnTo>
                        <a:pt x="1771" y="763"/>
                      </a:lnTo>
                      <a:lnTo>
                        <a:pt x="1771" y="762"/>
                      </a:lnTo>
                      <a:lnTo>
                        <a:pt x="1769" y="761"/>
                      </a:lnTo>
                      <a:lnTo>
                        <a:pt x="1764" y="761"/>
                      </a:lnTo>
                      <a:lnTo>
                        <a:pt x="1758" y="761"/>
                      </a:lnTo>
                      <a:lnTo>
                        <a:pt x="1751" y="759"/>
                      </a:lnTo>
                      <a:lnTo>
                        <a:pt x="1746" y="754"/>
                      </a:lnTo>
                      <a:lnTo>
                        <a:pt x="1746" y="765"/>
                      </a:lnTo>
                      <a:lnTo>
                        <a:pt x="1744" y="766"/>
                      </a:lnTo>
                      <a:lnTo>
                        <a:pt x="1738" y="769"/>
                      </a:lnTo>
                      <a:lnTo>
                        <a:pt x="1735" y="770"/>
                      </a:lnTo>
                      <a:lnTo>
                        <a:pt x="1735" y="776"/>
                      </a:lnTo>
                      <a:lnTo>
                        <a:pt x="1732" y="780"/>
                      </a:lnTo>
                      <a:lnTo>
                        <a:pt x="1728" y="784"/>
                      </a:lnTo>
                      <a:lnTo>
                        <a:pt x="1720" y="794"/>
                      </a:lnTo>
                      <a:lnTo>
                        <a:pt x="1715" y="801"/>
                      </a:lnTo>
                      <a:lnTo>
                        <a:pt x="1710" y="809"/>
                      </a:lnTo>
                      <a:lnTo>
                        <a:pt x="1707" y="810"/>
                      </a:lnTo>
                      <a:lnTo>
                        <a:pt x="1702" y="813"/>
                      </a:lnTo>
                      <a:lnTo>
                        <a:pt x="1704" y="816"/>
                      </a:lnTo>
                      <a:lnTo>
                        <a:pt x="1707" y="817"/>
                      </a:lnTo>
                      <a:lnTo>
                        <a:pt x="1736" y="819"/>
                      </a:lnTo>
                      <a:lnTo>
                        <a:pt x="1746" y="821"/>
                      </a:lnTo>
                      <a:lnTo>
                        <a:pt x="1747" y="817"/>
                      </a:lnTo>
                      <a:lnTo>
                        <a:pt x="1747" y="815"/>
                      </a:lnTo>
                      <a:lnTo>
                        <a:pt x="1746" y="812"/>
                      </a:lnTo>
                      <a:lnTo>
                        <a:pt x="1743" y="810"/>
                      </a:lnTo>
                      <a:lnTo>
                        <a:pt x="1735" y="809"/>
                      </a:lnTo>
                      <a:lnTo>
                        <a:pt x="1726" y="808"/>
                      </a:lnTo>
                      <a:lnTo>
                        <a:pt x="1728" y="794"/>
                      </a:lnTo>
                      <a:lnTo>
                        <a:pt x="1740" y="794"/>
                      </a:lnTo>
                      <a:lnTo>
                        <a:pt x="1747" y="783"/>
                      </a:lnTo>
                      <a:lnTo>
                        <a:pt x="1764" y="788"/>
                      </a:lnTo>
                      <a:lnTo>
                        <a:pt x="1771" y="787"/>
                      </a:lnTo>
                      <a:lnTo>
                        <a:pt x="1776" y="784"/>
                      </a:lnTo>
                      <a:lnTo>
                        <a:pt x="1779" y="781"/>
                      </a:lnTo>
                      <a:lnTo>
                        <a:pt x="1780" y="779"/>
                      </a:lnTo>
                      <a:lnTo>
                        <a:pt x="1782" y="776"/>
                      </a:lnTo>
                      <a:lnTo>
                        <a:pt x="1780" y="772"/>
                      </a:lnTo>
                      <a:lnTo>
                        <a:pt x="1785" y="770"/>
                      </a:lnTo>
                      <a:lnTo>
                        <a:pt x="1789" y="769"/>
                      </a:lnTo>
                      <a:lnTo>
                        <a:pt x="1793" y="767"/>
                      </a:lnTo>
                      <a:lnTo>
                        <a:pt x="1794" y="766"/>
                      </a:lnTo>
                      <a:lnTo>
                        <a:pt x="1794" y="763"/>
                      </a:lnTo>
                      <a:lnTo>
                        <a:pt x="1797" y="762"/>
                      </a:lnTo>
                      <a:lnTo>
                        <a:pt x="1801" y="759"/>
                      </a:lnTo>
                      <a:lnTo>
                        <a:pt x="1811" y="754"/>
                      </a:lnTo>
                      <a:lnTo>
                        <a:pt x="1819" y="756"/>
                      </a:lnTo>
                      <a:lnTo>
                        <a:pt x="1822" y="762"/>
                      </a:lnTo>
                      <a:lnTo>
                        <a:pt x="1823" y="765"/>
                      </a:lnTo>
                      <a:lnTo>
                        <a:pt x="1825" y="766"/>
                      </a:lnTo>
                      <a:lnTo>
                        <a:pt x="1830" y="769"/>
                      </a:lnTo>
                      <a:lnTo>
                        <a:pt x="1837" y="769"/>
                      </a:lnTo>
                      <a:lnTo>
                        <a:pt x="1833" y="776"/>
                      </a:lnTo>
                      <a:lnTo>
                        <a:pt x="1830" y="779"/>
                      </a:lnTo>
                      <a:lnTo>
                        <a:pt x="1826" y="779"/>
                      </a:lnTo>
                      <a:lnTo>
                        <a:pt x="1819" y="777"/>
                      </a:lnTo>
                      <a:lnTo>
                        <a:pt x="1812" y="776"/>
                      </a:lnTo>
                      <a:lnTo>
                        <a:pt x="1808" y="774"/>
                      </a:lnTo>
                      <a:lnTo>
                        <a:pt x="1804" y="772"/>
                      </a:lnTo>
                      <a:lnTo>
                        <a:pt x="1800" y="766"/>
                      </a:lnTo>
                      <a:lnTo>
                        <a:pt x="1798" y="772"/>
                      </a:lnTo>
                      <a:lnTo>
                        <a:pt x="1796" y="776"/>
                      </a:lnTo>
                      <a:lnTo>
                        <a:pt x="1794" y="780"/>
                      </a:lnTo>
                      <a:lnTo>
                        <a:pt x="1794" y="783"/>
                      </a:lnTo>
                      <a:lnTo>
                        <a:pt x="1796" y="785"/>
                      </a:lnTo>
                      <a:lnTo>
                        <a:pt x="1798" y="787"/>
                      </a:lnTo>
                      <a:lnTo>
                        <a:pt x="1800" y="788"/>
                      </a:lnTo>
                      <a:lnTo>
                        <a:pt x="1805" y="790"/>
                      </a:lnTo>
                      <a:lnTo>
                        <a:pt x="1819" y="790"/>
                      </a:lnTo>
                      <a:lnTo>
                        <a:pt x="1798" y="799"/>
                      </a:lnTo>
                      <a:lnTo>
                        <a:pt x="1807" y="806"/>
                      </a:lnTo>
                      <a:lnTo>
                        <a:pt x="1836" y="809"/>
                      </a:lnTo>
                      <a:lnTo>
                        <a:pt x="1844" y="809"/>
                      </a:lnTo>
                      <a:lnTo>
                        <a:pt x="1852" y="805"/>
                      </a:lnTo>
                      <a:lnTo>
                        <a:pt x="1832" y="801"/>
                      </a:lnTo>
                      <a:lnTo>
                        <a:pt x="1833" y="797"/>
                      </a:lnTo>
                      <a:lnTo>
                        <a:pt x="1836" y="794"/>
                      </a:lnTo>
                      <a:lnTo>
                        <a:pt x="1839" y="794"/>
                      </a:lnTo>
                      <a:lnTo>
                        <a:pt x="1843" y="794"/>
                      </a:lnTo>
                      <a:lnTo>
                        <a:pt x="1850" y="794"/>
                      </a:lnTo>
                      <a:lnTo>
                        <a:pt x="1858" y="795"/>
                      </a:lnTo>
                      <a:lnTo>
                        <a:pt x="1861" y="795"/>
                      </a:lnTo>
                      <a:lnTo>
                        <a:pt x="1864" y="798"/>
                      </a:lnTo>
                      <a:lnTo>
                        <a:pt x="1866" y="802"/>
                      </a:lnTo>
                      <a:lnTo>
                        <a:pt x="1868" y="806"/>
                      </a:lnTo>
                      <a:lnTo>
                        <a:pt x="1868" y="812"/>
                      </a:lnTo>
                      <a:lnTo>
                        <a:pt x="1873" y="815"/>
                      </a:lnTo>
                      <a:lnTo>
                        <a:pt x="1879" y="816"/>
                      </a:lnTo>
                      <a:lnTo>
                        <a:pt x="1884" y="816"/>
                      </a:lnTo>
                      <a:lnTo>
                        <a:pt x="1890" y="815"/>
                      </a:lnTo>
                      <a:lnTo>
                        <a:pt x="1894" y="813"/>
                      </a:lnTo>
                      <a:lnTo>
                        <a:pt x="1897" y="812"/>
                      </a:lnTo>
                      <a:lnTo>
                        <a:pt x="1904" y="815"/>
                      </a:lnTo>
                      <a:lnTo>
                        <a:pt x="1909" y="817"/>
                      </a:lnTo>
                      <a:lnTo>
                        <a:pt x="1915" y="821"/>
                      </a:lnTo>
                      <a:lnTo>
                        <a:pt x="1890" y="827"/>
                      </a:lnTo>
                      <a:lnTo>
                        <a:pt x="1890" y="833"/>
                      </a:lnTo>
                      <a:lnTo>
                        <a:pt x="1890" y="839"/>
                      </a:lnTo>
                      <a:lnTo>
                        <a:pt x="1888" y="844"/>
                      </a:lnTo>
                      <a:lnTo>
                        <a:pt x="1886" y="845"/>
                      </a:lnTo>
                      <a:lnTo>
                        <a:pt x="1877" y="846"/>
                      </a:lnTo>
                      <a:lnTo>
                        <a:pt x="1869" y="846"/>
                      </a:lnTo>
                      <a:lnTo>
                        <a:pt x="1865" y="848"/>
                      </a:lnTo>
                      <a:lnTo>
                        <a:pt x="1862" y="852"/>
                      </a:lnTo>
                      <a:lnTo>
                        <a:pt x="1862" y="856"/>
                      </a:lnTo>
                      <a:lnTo>
                        <a:pt x="1864" y="859"/>
                      </a:lnTo>
                      <a:lnTo>
                        <a:pt x="1870" y="866"/>
                      </a:lnTo>
                      <a:lnTo>
                        <a:pt x="1875" y="870"/>
                      </a:lnTo>
                      <a:lnTo>
                        <a:pt x="1872" y="873"/>
                      </a:lnTo>
                      <a:lnTo>
                        <a:pt x="1869" y="873"/>
                      </a:lnTo>
                      <a:lnTo>
                        <a:pt x="1823" y="866"/>
                      </a:lnTo>
                      <a:lnTo>
                        <a:pt x="1812" y="871"/>
                      </a:lnTo>
                      <a:lnTo>
                        <a:pt x="1821" y="885"/>
                      </a:lnTo>
                      <a:lnTo>
                        <a:pt x="1804" y="887"/>
                      </a:lnTo>
                      <a:lnTo>
                        <a:pt x="1798" y="887"/>
                      </a:lnTo>
                      <a:lnTo>
                        <a:pt x="1792" y="888"/>
                      </a:lnTo>
                      <a:lnTo>
                        <a:pt x="1789" y="891"/>
                      </a:lnTo>
                      <a:lnTo>
                        <a:pt x="1787" y="893"/>
                      </a:lnTo>
                      <a:lnTo>
                        <a:pt x="1789" y="896"/>
                      </a:lnTo>
                      <a:lnTo>
                        <a:pt x="1790" y="898"/>
                      </a:lnTo>
                      <a:lnTo>
                        <a:pt x="1790" y="903"/>
                      </a:lnTo>
                      <a:lnTo>
                        <a:pt x="1790" y="907"/>
                      </a:lnTo>
                      <a:lnTo>
                        <a:pt x="1789" y="911"/>
                      </a:lnTo>
                      <a:lnTo>
                        <a:pt x="1792" y="914"/>
                      </a:lnTo>
                      <a:lnTo>
                        <a:pt x="1803" y="911"/>
                      </a:lnTo>
                      <a:lnTo>
                        <a:pt x="1808" y="911"/>
                      </a:lnTo>
                      <a:lnTo>
                        <a:pt x="1811" y="913"/>
                      </a:lnTo>
                      <a:lnTo>
                        <a:pt x="1814" y="916"/>
                      </a:lnTo>
                      <a:lnTo>
                        <a:pt x="1811" y="920"/>
                      </a:lnTo>
                      <a:lnTo>
                        <a:pt x="1807" y="923"/>
                      </a:lnTo>
                      <a:lnTo>
                        <a:pt x="1803" y="924"/>
                      </a:lnTo>
                      <a:lnTo>
                        <a:pt x="1798" y="925"/>
                      </a:lnTo>
                      <a:lnTo>
                        <a:pt x="1789" y="927"/>
                      </a:lnTo>
                      <a:lnTo>
                        <a:pt x="1778" y="927"/>
                      </a:lnTo>
                      <a:lnTo>
                        <a:pt x="1782" y="939"/>
                      </a:lnTo>
                      <a:lnTo>
                        <a:pt x="1796" y="934"/>
                      </a:lnTo>
                      <a:lnTo>
                        <a:pt x="1803" y="931"/>
                      </a:lnTo>
                      <a:lnTo>
                        <a:pt x="1808" y="932"/>
                      </a:lnTo>
                      <a:lnTo>
                        <a:pt x="1811" y="935"/>
                      </a:lnTo>
                      <a:lnTo>
                        <a:pt x="1814" y="942"/>
                      </a:lnTo>
                      <a:lnTo>
                        <a:pt x="1832" y="939"/>
                      </a:lnTo>
                      <a:lnTo>
                        <a:pt x="1833" y="943"/>
                      </a:lnTo>
                      <a:lnTo>
                        <a:pt x="1836" y="949"/>
                      </a:lnTo>
                      <a:lnTo>
                        <a:pt x="1840" y="952"/>
                      </a:lnTo>
                      <a:lnTo>
                        <a:pt x="1846" y="954"/>
                      </a:lnTo>
                      <a:lnTo>
                        <a:pt x="1854" y="956"/>
                      </a:lnTo>
                      <a:lnTo>
                        <a:pt x="1861" y="959"/>
                      </a:lnTo>
                      <a:lnTo>
                        <a:pt x="1864" y="961"/>
                      </a:lnTo>
                      <a:lnTo>
                        <a:pt x="1868" y="967"/>
                      </a:lnTo>
                      <a:lnTo>
                        <a:pt x="1852" y="964"/>
                      </a:lnTo>
                      <a:lnTo>
                        <a:pt x="1850" y="977"/>
                      </a:lnTo>
                      <a:lnTo>
                        <a:pt x="1855" y="978"/>
                      </a:lnTo>
                      <a:lnTo>
                        <a:pt x="1858" y="978"/>
                      </a:lnTo>
                      <a:lnTo>
                        <a:pt x="1862" y="977"/>
                      </a:lnTo>
                      <a:lnTo>
                        <a:pt x="1865" y="975"/>
                      </a:lnTo>
                      <a:lnTo>
                        <a:pt x="1869" y="971"/>
                      </a:lnTo>
                      <a:lnTo>
                        <a:pt x="1873" y="970"/>
                      </a:lnTo>
                      <a:lnTo>
                        <a:pt x="1879" y="968"/>
                      </a:lnTo>
                      <a:lnTo>
                        <a:pt x="1884" y="970"/>
                      </a:lnTo>
                      <a:lnTo>
                        <a:pt x="1891" y="983"/>
                      </a:lnTo>
                      <a:lnTo>
                        <a:pt x="1890" y="985"/>
                      </a:lnTo>
                      <a:lnTo>
                        <a:pt x="1883" y="982"/>
                      </a:lnTo>
                      <a:lnTo>
                        <a:pt x="1876" y="981"/>
                      </a:lnTo>
                      <a:lnTo>
                        <a:pt x="1870" y="981"/>
                      </a:lnTo>
                      <a:lnTo>
                        <a:pt x="1862" y="985"/>
                      </a:lnTo>
                      <a:lnTo>
                        <a:pt x="1858" y="986"/>
                      </a:lnTo>
                      <a:lnTo>
                        <a:pt x="1852" y="988"/>
                      </a:lnTo>
                      <a:lnTo>
                        <a:pt x="1847" y="986"/>
                      </a:lnTo>
                      <a:lnTo>
                        <a:pt x="1840" y="985"/>
                      </a:lnTo>
                      <a:lnTo>
                        <a:pt x="1843" y="971"/>
                      </a:lnTo>
                      <a:lnTo>
                        <a:pt x="1828" y="974"/>
                      </a:lnTo>
                      <a:lnTo>
                        <a:pt x="1830" y="982"/>
                      </a:lnTo>
                      <a:lnTo>
                        <a:pt x="1825" y="983"/>
                      </a:lnTo>
                      <a:lnTo>
                        <a:pt x="1819" y="982"/>
                      </a:lnTo>
                      <a:lnTo>
                        <a:pt x="1814" y="981"/>
                      </a:lnTo>
                      <a:lnTo>
                        <a:pt x="1808" y="978"/>
                      </a:lnTo>
                      <a:lnTo>
                        <a:pt x="1823" y="977"/>
                      </a:lnTo>
                      <a:lnTo>
                        <a:pt x="1822" y="974"/>
                      </a:lnTo>
                      <a:lnTo>
                        <a:pt x="1822" y="971"/>
                      </a:lnTo>
                      <a:lnTo>
                        <a:pt x="1825" y="965"/>
                      </a:lnTo>
                      <a:lnTo>
                        <a:pt x="1826" y="963"/>
                      </a:lnTo>
                      <a:lnTo>
                        <a:pt x="1826" y="961"/>
                      </a:lnTo>
                      <a:lnTo>
                        <a:pt x="1825" y="959"/>
                      </a:lnTo>
                      <a:lnTo>
                        <a:pt x="1823" y="956"/>
                      </a:lnTo>
                      <a:lnTo>
                        <a:pt x="1812" y="954"/>
                      </a:lnTo>
                      <a:lnTo>
                        <a:pt x="1807" y="953"/>
                      </a:lnTo>
                      <a:lnTo>
                        <a:pt x="1803" y="949"/>
                      </a:lnTo>
                      <a:lnTo>
                        <a:pt x="1800" y="947"/>
                      </a:lnTo>
                      <a:lnTo>
                        <a:pt x="1796" y="947"/>
                      </a:lnTo>
                      <a:lnTo>
                        <a:pt x="1787" y="946"/>
                      </a:lnTo>
                      <a:lnTo>
                        <a:pt x="1782" y="959"/>
                      </a:lnTo>
                      <a:lnTo>
                        <a:pt x="1793" y="959"/>
                      </a:lnTo>
                      <a:lnTo>
                        <a:pt x="1797" y="959"/>
                      </a:lnTo>
                      <a:lnTo>
                        <a:pt x="1800" y="960"/>
                      </a:lnTo>
                      <a:lnTo>
                        <a:pt x="1803" y="964"/>
                      </a:lnTo>
                      <a:lnTo>
                        <a:pt x="1804" y="970"/>
                      </a:lnTo>
                      <a:lnTo>
                        <a:pt x="1803" y="975"/>
                      </a:lnTo>
                      <a:lnTo>
                        <a:pt x="1801" y="981"/>
                      </a:lnTo>
                      <a:lnTo>
                        <a:pt x="1790" y="981"/>
                      </a:lnTo>
                      <a:lnTo>
                        <a:pt x="1779" y="979"/>
                      </a:lnTo>
                      <a:lnTo>
                        <a:pt x="1769" y="977"/>
                      </a:lnTo>
                      <a:lnTo>
                        <a:pt x="1760" y="972"/>
                      </a:lnTo>
                      <a:lnTo>
                        <a:pt x="1754" y="975"/>
                      </a:lnTo>
                      <a:lnTo>
                        <a:pt x="1749" y="977"/>
                      </a:lnTo>
                      <a:lnTo>
                        <a:pt x="1744" y="977"/>
                      </a:lnTo>
                      <a:lnTo>
                        <a:pt x="1739" y="975"/>
                      </a:lnTo>
                      <a:lnTo>
                        <a:pt x="1728" y="972"/>
                      </a:lnTo>
                      <a:lnTo>
                        <a:pt x="1722" y="972"/>
                      </a:lnTo>
                      <a:lnTo>
                        <a:pt x="1715" y="974"/>
                      </a:lnTo>
                      <a:lnTo>
                        <a:pt x="1717" y="971"/>
                      </a:lnTo>
                      <a:lnTo>
                        <a:pt x="1715" y="968"/>
                      </a:lnTo>
                      <a:lnTo>
                        <a:pt x="1711" y="965"/>
                      </a:lnTo>
                      <a:lnTo>
                        <a:pt x="1708" y="961"/>
                      </a:lnTo>
                      <a:lnTo>
                        <a:pt x="1708" y="959"/>
                      </a:lnTo>
                      <a:lnTo>
                        <a:pt x="1710" y="956"/>
                      </a:lnTo>
                      <a:lnTo>
                        <a:pt x="1697" y="952"/>
                      </a:lnTo>
                      <a:lnTo>
                        <a:pt x="1688" y="961"/>
                      </a:lnTo>
                      <a:lnTo>
                        <a:pt x="1707" y="971"/>
                      </a:lnTo>
                      <a:lnTo>
                        <a:pt x="1699" y="971"/>
                      </a:lnTo>
                      <a:lnTo>
                        <a:pt x="1692" y="971"/>
                      </a:lnTo>
                      <a:lnTo>
                        <a:pt x="1686" y="968"/>
                      </a:lnTo>
                      <a:lnTo>
                        <a:pt x="1684" y="967"/>
                      </a:lnTo>
                      <a:lnTo>
                        <a:pt x="1681" y="963"/>
                      </a:lnTo>
                      <a:lnTo>
                        <a:pt x="1675" y="965"/>
                      </a:lnTo>
                      <a:lnTo>
                        <a:pt x="1668" y="968"/>
                      </a:lnTo>
                      <a:lnTo>
                        <a:pt x="1656" y="968"/>
                      </a:lnTo>
                      <a:lnTo>
                        <a:pt x="1643" y="967"/>
                      </a:lnTo>
                      <a:lnTo>
                        <a:pt x="1631" y="965"/>
                      </a:lnTo>
                      <a:lnTo>
                        <a:pt x="1616" y="963"/>
                      </a:lnTo>
                      <a:lnTo>
                        <a:pt x="1602" y="961"/>
                      </a:lnTo>
                      <a:lnTo>
                        <a:pt x="1587" y="961"/>
                      </a:lnTo>
                      <a:lnTo>
                        <a:pt x="1571" y="963"/>
                      </a:lnTo>
                      <a:lnTo>
                        <a:pt x="1564" y="963"/>
                      </a:lnTo>
                      <a:lnTo>
                        <a:pt x="1559" y="963"/>
                      </a:lnTo>
                      <a:lnTo>
                        <a:pt x="1545" y="961"/>
                      </a:lnTo>
                      <a:lnTo>
                        <a:pt x="1530" y="959"/>
                      </a:lnTo>
                      <a:lnTo>
                        <a:pt x="1524" y="947"/>
                      </a:lnTo>
                      <a:lnTo>
                        <a:pt x="1494" y="956"/>
                      </a:lnTo>
                      <a:lnTo>
                        <a:pt x="1488" y="956"/>
                      </a:lnTo>
                      <a:lnTo>
                        <a:pt x="1484" y="956"/>
                      </a:lnTo>
                      <a:lnTo>
                        <a:pt x="1480" y="954"/>
                      </a:lnTo>
                      <a:lnTo>
                        <a:pt x="1477" y="950"/>
                      </a:lnTo>
                      <a:lnTo>
                        <a:pt x="1474" y="947"/>
                      </a:lnTo>
                      <a:lnTo>
                        <a:pt x="1472" y="946"/>
                      </a:lnTo>
                      <a:lnTo>
                        <a:pt x="1466" y="946"/>
                      </a:lnTo>
                      <a:lnTo>
                        <a:pt x="1461" y="949"/>
                      </a:lnTo>
                      <a:lnTo>
                        <a:pt x="1470" y="950"/>
                      </a:lnTo>
                      <a:lnTo>
                        <a:pt x="1466" y="954"/>
                      </a:lnTo>
                      <a:lnTo>
                        <a:pt x="1458" y="954"/>
                      </a:lnTo>
                      <a:lnTo>
                        <a:pt x="1451" y="956"/>
                      </a:lnTo>
                      <a:lnTo>
                        <a:pt x="1440" y="956"/>
                      </a:lnTo>
                      <a:lnTo>
                        <a:pt x="1436" y="954"/>
                      </a:lnTo>
                      <a:lnTo>
                        <a:pt x="1433" y="953"/>
                      </a:lnTo>
                      <a:lnTo>
                        <a:pt x="1432" y="950"/>
                      </a:lnTo>
                      <a:lnTo>
                        <a:pt x="1429" y="947"/>
                      </a:lnTo>
                      <a:lnTo>
                        <a:pt x="1425" y="946"/>
                      </a:lnTo>
                      <a:lnTo>
                        <a:pt x="1416" y="945"/>
                      </a:lnTo>
                      <a:lnTo>
                        <a:pt x="1409" y="945"/>
                      </a:lnTo>
                      <a:lnTo>
                        <a:pt x="1401" y="943"/>
                      </a:lnTo>
                      <a:lnTo>
                        <a:pt x="1398" y="947"/>
                      </a:lnTo>
                      <a:lnTo>
                        <a:pt x="1394" y="950"/>
                      </a:lnTo>
                      <a:lnTo>
                        <a:pt x="1390" y="952"/>
                      </a:lnTo>
                      <a:lnTo>
                        <a:pt x="1383" y="950"/>
                      </a:lnTo>
                      <a:lnTo>
                        <a:pt x="1380" y="949"/>
                      </a:lnTo>
                      <a:lnTo>
                        <a:pt x="1376" y="949"/>
                      </a:lnTo>
                      <a:lnTo>
                        <a:pt x="1369" y="950"/>
                      </a:lnTo>
                      <a:lnTo>
                        <a:pt x="1351" y="952"/>
                      </a:lnTo>
                      <a:lnTo>
                        <a:pt x="1353" y="947"/>
                      </a:lnTo>
                      <a:lnTo>
                        <a:pt x="1354" y="946"/>
                      </a:lnTo>
                      <a:lnTo>
                        <a:pt x="1358" y="945"/>
                      </a:lnTo>
                      <a:lnTo>
                        <a:pt x="1365" y="943"/>
                      </a:lnTo>
                      <a:lnTo>
                        <a:pt x="1385" y="941"/>
                      </a:lnTo>
                      <a:lnTo>
                        <a:pt x="1355" y="925"/>
                      </a:lnTo>
                      <a:lnTo>
                        <a:pt x="1351" y="927"/>
                      </a:lnTo>
                      <a:lnTo>
                        <a:pt x="1349" y="928"/>
                      </a:lnTo>
                      <a:lnTo>
                        <a:pt x="1346" y="932"/>
                      </a:lnTo>
                      <a:lnTo>
                        <a:pt x="1343" y="936"/>
                      </a:lnTo>
                      <a:lnTo>
                        <a:pt x="1340" y="941"/>
                      </a:lnTo>
                      <a:lnTo>
                        <a:pt x="1336" y="945"/>
                      </a:lnTo>
                      <a:lnTo>
                        <a:pt x="1332" y="946"/>
                      </a:lnTo>
                      <a:lnTo>
                        <a:pt x="1325" y="946"/>
                      </a:lnTo>
                      <a:lnTo>
                        <a:pt x="1310" y="947"/>
                      </a:lnTo>
                      <a:lnTo>
                        <a:pt x="1307" y="934"/>
                      </a:lnTo>
                      <a:lnTo>
                        <a:pt x="1301" y="938"/>
                      </a:lnTo>
                      <a:lnTo>
                        <a:pt x="1296" y="939"/>
                      </a:lnTo>
                      <a:lnTo>
                        <a:pt x="1290" y="939"/>
                      </a:lnTo>
                      <a:lnTo>
                        <a:pt x="1285" y="938"/>
                      </a:lnTo>
                      <a:lnTo>
                        <a:pt x="1277" y="936"/>
                      </a:lnTo>
                      <a:lnTo>
                        <a:pt x="1270" y="938"/>
                      </a:lnTo>
                      <a:lnTo>
                        <a:pt x="1265" y="942"/>
                      </a:lnTo>
                      <a:lnTo>
                        <a:pt x="1261" y="947"/>
                      </a:lnTo>
                      <a:lnTo>
                        <a:pt x="1224" y="946"/>
                      </a:lnTo>
                      <a:lnTo>
                        <a:pt x="1227" y="952"/>
                      </a:lnTo>
                      <a:lnTo>
                        <a:pt x="1229" y="954"/>
                      </a:lnTo>
                      <a:lnTo>
                        <a:pt x="1235" y="957"/>
                      </a:lnTo>
                      <a:lnTo>
                        <a:pt x="1238" y="959"/>
                      </a:lnTo>
                      <a:lnTo>
                        <a:pt x="1246" y="956"/>
                      </a:lnTo>
                      <a:lnTo>
                        <a:pt x="1253" y="954"/>
                      </a:lnTo>
                      <a:lnTo>
                        <a:pt x="1260" y="956"/>
                      </a:lnTo>
                      <a:lnTo>
                        <a:pt x="1265" y="959"/>
                      </a:lnTo>
                      <a:lnTo>
                        <a:pt x="1272" y="963"/>
                      </a:lnTo>
                      <a:lnTo>
                        <a:pt x="1279" y="964"/>
                      </a:lnTo>
                      <a:lnTo>
                        <a:pt x="1286" y="964"/>
                      </a:lnTo>
                      <a:lnTo>
                        <a:pt x="1293" y="963"/>
                      </a:lnTo>
                      <a:lnTo>
                        <a:pt x="1317" y="959"/>
                      </a:lnTo>
                      <a:lnTo>
                        <a:pt x="1340" y="954"/>
                      </a:lnTo>
                      <a:lnTo>
                        <a:pt x="1349" y="956"/>
                      </a:lnTo>
                      <a:lnTo>
                        <a:pt x="1355" y="960"/>
                      </a:lnTo>
                      <a:lnTo>
                        <a:pt x="1361" y="963"/>
                      </a:lnTo>
                      <a:lnTo>
                        <a:pt x="1367" y="965"/>
                      </a:lnTo>
                      <a:lnTo>
                        <a:pt x="1373" y="965"/>
                      </a:lnTo>
                      <a:lnTo>
                        <a:pt x="1380" y="964"/>
                      </a:lnTo>
                      <a:lnTo>
                        <a:pt x="1383" y="964"/>
                      </a:lnTo>
                      <a:lnTo>
                        <a:pt x="1387" y="964"/>
                      </a:lnTo>
                      <a:lnTo>
                        <a:pt x="1391" y="970"/>
                      </a:lnTo>
                      <a:lnTo>
                        <a:pt x="1397" y="974"/>
                      </a:lnTo>
                      <a:lnTo>
                        <a:pt x="1404" y="977"/>
                      </a:lnTo>
                      <a:lnTo>
                        <a:pt x="1412" y="979"/>
                      </a:lnTo>
                      <a:lnTo>
                        <a:pt x="1408" y="968"/>
                      </a:lnTo>
                      <a:lnTo>
                        <a:pt x="1408" y="965"/>
                      </a:lnTo>
                      <a:lnTo>
                        <a:pt x="1411" y="964"/>
                      </a:lnTo>
                      <a:lnTo>
                        <a:pt x="1414" y="961"/>
                      </a:lnTo>
                      <a:lnTo>
                        <a:pt x="1419" y="961"/>
                      </a:lnTo>
                      <a:lnTo>
                        <a:pt x="1422" y="972"/>
                      </a:lnTo>
                      <a:lnTo>
                        <a:pt x="1423" y="972"/>
                      </a:lnTo>
                      <a:lnTo>
                        <a:pt x="1426" y="972"/>
                      </a:lnTo>
                      <a:lnTo>
                        <a:pt x="1429" y="971"/>
                      </a:lnTo>
                      <a:lnTo>
                        <a:pt x="1432" y="968"/>
                      </a:lnTo>
                      <a:lnTo>
                        <a:pt x="1434" y="964"/>
                      </a:lnTo>
                      <a:lnTo>
                        <a:pt x="1437" y="963"/>
                      </a:lnTo>
                      <a:lnTo>
                        <a:pt x="1441" y="961"/>
                      </a:lnTo>
                      <a:lnTo>
                        <a:pt x="1447" y="963"/>
                      </a:lnTo>
                      <a:lnTo>
                        <a:pt x="1486" y="971"/>
                      </a:lnTo>
                      <a:lnTo>
                        <a:pt x="1483" y="981"/>
                      </a:lnTo>
                      <a:lnTo>
                        <a:pt x="1502" y="982"/>
                      </a:lnTo>
                      <a:lnTo>
                        <a:pt x="1506" y="970"/>
                      </a:lnTo>
                      <a:lnTo>
                        <a:pt x="1527" y="972"/>
                      </a:lnTo>
                      <a:lnTo>
                        <a:pt x="1530" y="974"/>
                      </a:lnTo>
                      <a:lnTo>
                        <a:pt x="1530" y="975"/>
                      </a:lnTo>
                      <a:lnTo>
                        <a:pt x="1533" y="981"/>
                      </a:lnTo>
                      <a:lnTo>
                        <a:pt x="1534" y="983"/>
                      </a:lnTo>
                      <a:lnTo>
                        <a:pt x="1535" y="985"/>
                      </a:lnTo>
                      <a:lnTo>
                        <a:pt x="1538" y="986"/>
                      </a:lnTo>
                      <a:lnTo>
                        <a:pt x="1544" y="986"/>
                      </a:lnTo>
                      <a:lnTo>
                        <a:pt x="1540" y="975"/>
                      </a:lnTo>
                      <a:lnTo>
                        <a:pt x="1544" y="972"/>
                      </a:lnTo>
                      <a:lnTo>
                        <a:pt x="1549" y="972"/>
                      </a:lnTo>
                      <a:lnTo>
                        <a:pt x="1555" y="974"/>
                      </a:lnTo>
                      <a:lnTo>
                        <a:pt x="1560" y="974"/>
                      </a:lnTo>
                      <a:lnTo>
                        <a:pt x="1566" y="974"/>
                      </a:lnTo>
                      <a:lnTo>
                        <a:pt x="1570" y="975"/>
                      </a:lnTo>
                      <a:lnTo>
                        <a:pt x="1573" y="978"/>
                      </a:lnTo>
                      <a:lnTo>
                        <a:pt x="1576" y="982"/>
                      </a:lnTo>
                      <a:lnTo>
                        <a:pt x="1596" y="975"/>
                      </a:lnTo>
                      <a:lnTo>
                        <a:pt x="1600" y="975"/>
                      </a:lnTo>
                      <a:lnTo>
                        <a:pt x="1606" y="975"/>
                      </a:lnTo>
                      <a:lnTo>
                        <a:pt x="1612" y="985"/>
                      </a:lnTo>
                      <a:lnTo>
                        <a:pt x="1592" y="995"/>
                      </a:lnTo>
                      <a:lnTo>
                        <a:pt x="1599" y="1003"/>
                      </a:lnTo>
                      <a:lnTo>
                        <a:pt x="1609" y="995"/>
                      </a:lnTo>
                      <a:lnTo>
                        <a:pt x="1614" y="990"/>
                      </a:lnTo>
                      <a:lnTo>
                        <a:pt x="1621" y="989"/>
                      </a:lnTo>
                      <a:lnTo>
                        <a:pt x="1627" y="988"/>
                      </a:lnTo>
                      <a:lnTo>
                        <a:pt x="1634" y="988"/>
                      </a:lnTo>
                      <a:lnTo>
                        <a:pt x="1639" y="989"/>
                      </a:lnTo>
                      <a:lnTo>
                        <a:pt x="1642" y="990"/>
                      </a:lnTo>
                      <a:lnTo>
                        <a:pt x="1645" y="995"/>
                      </a:lnTo>
                      <a:lnTo>
                        <a:pt x="1628" y="1001"/>
                      </a:lnTo>
                      <a:lnTo>
                        <a:pt x="1635" y="1008"/>
                      </a:lnTo>
                      <a:lnTo>
                        <a:pt x="1638" y="1013"/>
                      </a:lnTo>
                      <a:lnTo>
                        <a:pt x="1641" y="1014"/>
                      </a:lnTo>
                      <a:lnTo>
                        <a:pt x="1645" y="1015"/>
                      </a:lnTo>
                      <a:lnTo>
                        <a:pt x="1649" y="1015"/>
                      </a:lnTo>
                      <a:lnTo>
                        <a:pt x="1656" y="1015"/>
                      </a:lnTo>
                      <a:lnTo>
                        <a:pt x="1664" y="1017"/>
                      </a:lnTo>
                      <a:lnTo>
                        <a:pt x="1672" y="1008"/>
                      </a:lnTo>
                      <a:lnTo>
                        <a:pt x="1667" y="1003"/>
                      </a:lnTo>
                      <a:lnTo>
                        <a:pt x="1664" y="1001"/>
                      </a:lnTo>
                      <a:lnTo>
                        <a:pt x="1660" y="1001"/>
                      </a:lnTo>
                      <a:lnTo>
                        <a:pt x="1654" y="1004"/>
                      </a:lnTo>
                      <a:lnTo>
                        <a:pt x="1653" y="989"/>
                      </a:lnTo>
                      <a:lnTo>
                        <a:pt x="1657" y="990"/>
                      </a:lnTo>
                      <a:lnTo>
                        <a:pt x="1659" y="990"/>
                      </a:lnTo>
                      <a:lnTo>
                        <a:pt x="1663" y="993"/>
                      </a:lnTo>
                      <a:lnTo>
                        <a:pt x="1667" y="993"/>
                      </a:lnTo>
                      <a:lnTo>
                        <a:pt x="1670" y="992"/>
                      </a:lnTo>
                      <a:lnTo>
                        <a:pt x="1671" y="989"/>
                      </a:lnTo>
                      <a:lnTo>
                        <a:pt x="1674" y="985"/>
                      </a:lnTo>
                      <a:lnTo>
                        <a:pt x="1677" y="983"/>
                      </a:lnTo>
                      <a:lnTo>
                        <a:pt x="1685" y="979"/>
                      </a:lnTo>
                      <a:lnTo>
                        <a:pt x="1684" y="983"/>
                      </a:lnTo>
                      <a:lnTo>
                        <a:pt x="1684" y="986"/>
                      </a:lnTo>
                      <a:lnTo>
                        <a:pt x="1688" y="993"/>
                      </a:lnTo>
                      <a:lnTo>
                        <a:pt x="1689" y="996"/>
                      </a:lnTo>
                      <a:lnTo>
                        <a:pt x="1690" y="999"/>
                      </a:lnTo>
                      <a:lnTo>
                        <a:pt x="1690" y="1001"/>
                      </a:lnTo>
                      <a:lnTo>
                        <a:pt x="1686" y="1006"/>
                      </a:lnTo>
                      <a:lnTo>
                        <a:pt x="1690" y="1007"/>
                      </a:lnTo>
                      <a:lnTo>
                        <a:pt x="1693" y="1007"/>
                      </a:lnTo>
                      <a:lnTo>
                        <a:pt x="1696" y="1006"/>
                      </a:lnTo>
                      <a:lnTo>
                        <a:pt x="1697" y="1003"/>
                      </a:lnTo>
                      <a:lnTo>
                        <a:pt x="1703" y="996"/>
                      </a:lnTo>
                      <a:lnTo>
                        <a:pt x="1710" y="989"/>
                      </a:lnTo>
                      <a:lnTo>
                        <a:pt x="1715" y="989"/>
                      </a:lnTo>
                      <a:lnTo>
                        <a:pt x="1720" y="990"/>
                      </a:lnTo>
                      <a:lnTo>
                        <a:pt x="1722" y="993"/>
                      </a:lnTo>
                      <a:lnTo>
                        <a:pt x="1725" y="997"/>
                      </a:lnTo>
                      <a:lnTo>
                        <a:pt x="1726" y="1000"/>
                      </a:lnTo>
                      <a:lnTo>
                        <a:pt x="1728" y="1003"/>
                      </a:lnTo>
                      <a:lnTo>
                        <a:pt x="1738" y="1004"/>
                      </a:lnTo>
                      <a:lnTo>
                        <a:pt x="1742" y="999"/>
                      </a:lnTo>
                      <a:lnTo>
                        <a:pt x="1746" y="995"/>
                      </a:lnTo>
                      <a:lnTo>
                        <a:pt x="1753" y="993"/>
                      </a:lnTo>
                      <a:lnTo>
                        <a:pt x="1760" y="995"/>
                      </a:lnTo>
                      <a:lnTo>
                        <a:pt x="1756" y="996"/>
                      </a:lnTo>
                      <a:lnTo>
                        <a:pt x="1753" y="999"/>
                      </a:lnTo>
                      <a:lnTo>
                        <a:pt x="1751" y="1003"/>
                      </a:lnTo>
                      <a:lnTo>
                        <a:pt x="1751" y="1006"/>
                      </a:lnTo>
                      <a:lnTo>
                        <a:pt x="1754" y="1008"/>
                      </a:lnTo>
                      <a:lnTo>
                        <a:pt x="1754" y="1011"/>
                      </a:lnTo>
                      <a:lnTo>
                        <a:pt x="1750" y="1019"/>
                      </a:lnTo>
                      <a:lnTo>
                        <a:pt x="1774" y="1013"/>
                      </a:lnTo>
                      <a:lnTo>
                        <a:pt x="1776" y="1000"/>
                      </a:lnTo>
                      <a:lnTo>
                        <a:pt x="1787" y="1004"/>
                      </a:lnTo>
                      <a:lnTo>
                        <a:pt x="1796" y="999"/>
                      </a:lnTo>
                      <a:lnTo>
                        <a:pt x="1804" y="997"/>
                      </a:lnTo>
                      <a:lnTo>
                        <a:pt x="1815" y="997"/>
                      </a:lnTo>
                      <a:lnTo>
                        <a:pt x="1830" y="1000"/>
                      </a:lnTo>
                      <a:lnTo>
                        <a:pt x="1830" y="1003"/>
                      </a:lnTo>
                      <a:lnTo>
                        <a:pt x="1829" y="1004"/>
                      </a:lnTo>
                      <a:lnTo>
                        <a:pt x="1826" y="1006"/>
                      </a:lnTo>
                      <a:lnTo>
                        <a:pt x="1823" y="1006"/>
                      </a:lnTo>
                      <a:lnTo>
                        <a:pt x="1818" y="1006"/>
                      </a:lnTo>
                      <a:lnTo>
                        <a:pt x="1812" y="1007"/>
                      </a:lnTo>
                      <a:lnTo>
                        <a:pt x="1810" y="1011"/>
                      </a:lnTo>
                      <a:lnTo>
                        <a:pt x="1807" y="1015"/>
                      </a:lnTo>
                      <a:lnTo>
                        <a:pt x="1797" y="1014"/>
                      </a:lnTo>
                      <a:lnTo>
                        <a:pt x="1793" y="1018"/>
                      </a:lnTo>
                      <a:lnTo>
                        <a:pt x="1792" y="1022"/>
                      </a:lnTo>
                      <a:lnTo>
                        <a:pt x="1793" y="1028"/>
                      </a:lnTo>
                      <a:lnTo>
                        <a:pt x="1794" y="1032"/>
                      </a:lnTo>
                      <a:lnTo>
                        <a:pt x="1810" y="1028"/>
                      </a:lnTo>
                      <a:lnTo>
                        <a:pt x="1825" y="1026"/>
                      </a:lnTo>
                      <a:lnTo>
                        <a:pt x="1828" y="1019"/>
                      </a:lnTo>
                      <a:lnTo>
                        <a:pt x="1830" y="1015"/>
                      </a:lnTo>
                      <a:lnTo>
                        <a:pt x="1836" y="1014"/>
                      </a:lnTo>
                      <a:lnTo>
                        <a:pt x="1843" y="1014"/>
                      </a:lnTo>
                      <a:lnTo>
                        <a:pt x="1865" y="1018"/>
                      </a:lnTo>
                      <a:lnTo>
                        <a:pt x="1875" y="1019"/>
                      </a:lnTo>
                      <a:lnTo>
                        <a:pt x="1884" y="1024"/>
                      </a:lnTo>
                      <a:lnTo>
                        <a:pt x="1888" y="1025"/>
                      </a:lnTo>
                      <a:lnTo>
                        <a:pt x="1894" y="1025"/>
                      </a:lnTo>
                      <a:lnTo>
                        <a:pt x="1904" y="1025"/>
                      </a:lnTo>
                      <a:lnTo>
                        <a:pt x="1908" y="1017"/>
                      </a:lnTo>
                      <a:lnTo>
                        <a:pt x="1929" y="1018"/>
                      </a:lnTo>
                      <a:lnTo>
                        <a:pt x="1927" y="1026"/>
                      </a:lnTo>
                      <a:lnTo>
                        <a:pt x="1948" y="1039"/>
                      </a:lnTo>
                      <a:lnTo>
                        <a:pt x="1952" y="1043"/>
                      </a:lnTo>
                      <a:lnTo>
                        <a:pt x="1955" y="1049"/>
                      </a:lnTo>
                      <a:lnTo>
                        <a:pt x="1958" y="1054"/>
                      </a:lnTo>
                      <a:lnTo>
                        <a:pt x="1962" y="1058"/>
                      </a:lnTo>
                      <a:lnTo>
                        <a:pt x="1973" y="1058"/>
                      </a:lnTo>
                      <a:lnTo>
                        <a:pt x="1978" y="1057"/>
                      </a:lnTo>
                      <a:lnTo>
                        <a:pt x="1981" y="1055"/>
                      </a:lnTo>
                      <a:lnTo>
                        <a:pt x="1983" y="1053"/>
                      </a:lnTo>
                      <a:lnTo>
                        <a:pt x="1981" y="1047"/>
                      </a:lnTo>
                      <a:lnTo>
                        <a:pt x="1978" y="1042"/>
                      </a:lnTo>
                      <a:lnTo>
                        <a:pt x="1973" y="1037"/>
                      </a:lnTo>
                      <a:lnTo>
                        <a:pt x="1962" y="1031"/>
                      </a:lnTo>
                      <a:lnTo>
                        <a:pt x="1951" y="1025"/>
                      </a:lnTo>
                      <a:lnTo>
                        <a:pt x="1958" y="1013"/>
                      </a:lnTo>
                      <a:lnTo>
                        <a:pt x="1966" y="1013"/>
                      </a:lnTo>
                      <a:lnTo>
                        <a:pt x="1970" y="1015"/>
                      </a:lnTo>
                      <a:lnTo>
                        <a:pt x="1972" y="1018"/>
                      </a:lnTo>
                      <a:lnTo>
                        <a:pt x="1973" y="1025"/>
                      </a:lnTo>
                      <a:lnTo>
                        <a:pt x="1994" y="1031"/>
                      </a:lnTo>
                      <a:lnTo>
                        <a:pt x="1984" y="1043"/>
                      </a:lnTo>
                      <a:lnTo>
                        <a:pt x="1988" y="1044"/>
                      </a:lnTo>
                      <a:lnTo>
                        <a:pt x="1991" y="1044"/>
                      </a:lnTo>
                      <a:lnTo>
                        <a:pt x="1999" y="1043"/>
                      </a:lnTo>
                      <a:lnTo>
                        <a:pt x="2008" y="1042"/>
                      </a:lnTo>
                      <a:lnTo>
                        <a:pt x="2010" y="1042"/>
                      </a:lnTo>
                      <a:lnTo>
                        <a:pt x="2014" y="1043"/>
                      </a:lnTo>
                      <a:lnTo>
                        <a:pt x="2006" y="1060"/>
                      </a:lnTo>
                      <a:lnTo>
                        <a:pt x="2019" y="1055"/>
                      </a:lnTo>
                      <a:lnTo>
                        <a:pt x="2023" y="1053"/>
                      </a:lnTo>
                      <a:lnTo>
                        <a:pt x="2026" y="1047"/>
                      </a:lnTo>
                      <a:lnTo>
                        <a:pt x="2030" y="1042"/>
                      </a:lnTo>
                      <a:lnTo>
                        <a:pt x="2035" y="1037"/>
                      </a:lnTo>
                      <a:lnTo>
                        <a:pt x="2048" y="1028"/>
                      </a:lnTo>
                      <a:lnTo>
                        <a:pt x="2050" y="1028"/>
                      </a:lnTo>
                      <a:lnTo>
                        <a:pt x="2053" y="1028"/>
                      </a:lnTo>
                      <a:lnTo>
                        <a:pt x="2055" y="1042"/>
                      </a:lnTo>
                      <a:lnTo>
                        <a:pt x="2048" y="1044"/>
                      </a:lnTo>
                      <a:lnTo>
                        <a:pt x="2039" y="1047"/>
                      </a:lnTo>
                      <a:lnTo>
                        <a:pt x="2037" y="1050"/>
                      </a:lnTo>
                      <a:lnTo>
                        <a:pt x="2037" y="1053"/>
                      </a:lnTo>
                      <a:lnTo>
                        <a:pt x="2038" y="1055"/>
                      </a:lnTo>
                      <a:lnTo>
                        <a:pt x="2037" y="1057"/>
                      </a:lnTo>
                      <a:lnTo>
                        <a:pt x="2034" y="1060"/>
                      </a:lnTo>
                      <a:lnTo>
                        <a:pt x="2030" y="1062"/>
                      </a:lnTo>
                      <a:lnTo>
                        <a:pt x="2027" y="1065"/>
                      </a:lnTo>
                      <a:lnTo>
                        <a:pt x="2027" y="1069"/>
                      </a:lnTo>
                      <a:lnTo>
                        <a:pt x="2027" y="1073"/>
                      </a:lnTo>
                      <a:lnTo>
                        <a:pt x="2032" y="1076"/>
                      </a:lnTo>
                      <a:lnTo>
                        <a:pt x="2038" y="1078"/>
                      </a:lnTo>
                      <a:lnTo>
                        <a:pt x="2044" y="1078"/>
                      </a:lnTo>
                      <a:lnTo>
                        <a:pt x="2049" y="1078"/>
                      </a:lnTo>
                      <a:lnTo>
                        <a:pt x="2049" y="1072"/>
                      </a:lnTo>
                      <a:lnTo>
                        <a:pt x="2049" y="1069"/>
                      </a:lnTo>
                      <a:lnTo>
                        <a:pt x="2046" y="1067"/>
                      </a:lnTo>
                      <a:lnTo>
                        <a:pt x="2042" y="1062"/>
                      </a:lnTo>
                      <a:lnTo>
                        <a:pt x="2045" y="1058"/>
                      </a:lnTo>
                      <a:lnTo>
                        <a:pt x="2049" y="1055"/>
                      </a:lnTo>
                      <a:lnTo>
                        <a:pt x="2055" y="1054"/>
                      </a:lnTo>
                      <a:lnTo>
                        <a:pt x="2059" y="1054"/>
                      </a:lnTo>
                      <a:lnTo>
                        <a:pt x="2068" y="1054"/>
                      </a:lnTo>
                      <a:lnTo>
                        <a:pt x="2078" y="1053"/>
                      </a:lnTo>
                      <a:lnTo>
                        <a:pt x="2093" y="1039"/>
                      </a:lnTo>
                      <a:lnTo>
                        <a:pt x="2093" y="1046"/>
                      </a:lnTo>
                      <a:lnTo>
                        <a:pt x="2093" y="1049"/>
                      </a:lnTo>
                      <a:lnTo>
                        <a:pt x="2095" y="1050"/>
                      </a:lnTo>
                      <a:lnTo>
                        <a:pt x="2100" y="1054"/>
                      </a:lnTo>
                      <a:lnTo>
                        <a:pt x="2107" y="1055"/>
                      </a:lnTo>
                      <a:lnTo>
                        <a:pt x="2113" y="1057"/>
                      </a:lnTo>
                      <a:lnTo>
                        <a:pt x="2118" y="1058"/>
                      </a:lnTo>
                      <a:lnTo>
                        <a:pt x="2128" y="1064"/>
                      </a:lnTo>
                      <a:lnTo>
                        <a:pt x="2122" y="1067"/>
                      </a:lnTo>
                      <a:lnTo>
                        <a:pt x="2117" y="1068"/>
                      </a:lnTo>
                      <a:lnTo>
                        <a:pt x="2111" y="1069"/>
                      </a:lnTo>
                      <a:lnTo>
                        <a:pt x="2104" y="1068"/>
                      </a:lnTo>
                      <a:lnTo>
                        <a:pt x="2100" y="1067"/>
                      </a:lnTo>
                      <a:lnTo>
                        <a:pt x="2099" y="1064"/>
                      </a:lnTo>
                      <a:lnTo>
                        <a:pt x="2095" y="1060"/>
                      </a:lnTo>
                      <a:lnTo>
                        <a:pt x="2091" y="1055"/>
                      </a:lnTo>
                      <a:lnTo>
                        <a:pt x="2086" y="1054"/>
                      </a:lnTo>
                      <a:lnTo>
                        <a:pt x="2082" y="1055"/>
                      </a:lnTo>
                      <a:lnTo>
                        <a:pt x="2080" y="1060"/>
                      </a:lnTo>
                      <a:lnTo>
                        <a:pt x="2078" y="1065"/>
                      </a:lnTo>
                      <a:lnTo>
                        <a:pt x="2077" y="1071"/>
                      </a:lnTo>
                      <a:lnTo>
                        <a:pt x="2067" y="1073"/>
                      </a:lnTo>
                      <a:lnTo>
                        <a:pt x="2059" y="1078"/>
                      </a:lnTo>
                      <a:lnTo>
                        <a:pt x="2056" y="1079"/>
                      </a:lnTo>
                      <a:lnTo>
                        <a:pt x="2053" y="1083"/>
                      </a:lnTo>
                      <a:lnTo>
                        <a:pt x="2048" y="1089"/>
                      </a:lnTo>
                      <a:lnTo>
                        <a:pt x="2041" y="1086"/>
                      </a:lnTo>
                      <a:lnTo>
                        <a:pt x="2035" y="1085"/>
                      </a:lnTo>
                      <a:lnTo>
                        <a:pt x="2028" y="1085"/>
                      </a:lnTo>
                      <a:lnTo>
                        <a:pt x="2023" y="1087"/>
                      </a:lnTo>
                      <a:lnTo>
                        <a:pt x="2020" y="1087"/>
                      </a:lnTo>
                      <a:lnTo>
                        <a:pt x="2014" y="1086"/>
                      </a:lnTo>
                      <a:lnTo>
                        <a:pt x="2017" y="1080"/>
                      </a:lnTo>
                      <a:lnTo>
                        <a:pt x="2020" y="1076"/>
                      </a:lnTo>
                      <a:lnTo>
                        <a:pt x="2019" y="1075"/>
                      </a:lnTo>
                      <a:lnTo>
                        <a:pt x="2017" y="1072"/>
                      </a:lnTo>
                      <a:lnTo>
                        <a:pt x="2013" y="1069"/>
                      </a:lnTo>
                      <a:lnTo>
                        <a:pt x="2008" y="1071"/>
                      </a:lnTo>
                      <a:lnTo>
                        <a:pt x="2001" y="1072"/>
                      </a:lnTo>
                      <a:lnTo>
                        <a:pt x="1995" y="1072"/>
                      </a:lnTo>
                      <a:lnTo>
                        <a:pt x="1988" y="1069"/>
                      </a:lnTo>
                      <a:lnTo>
                        <a:pt x="1983" y="1067"/>
                      </a:lnTo>
                      <a:lnTo>
                        <a:pt x="1980" y="1068"/>
                      </a:lnTo>
                      <a:lnTo>
                        <a:pt x="1977" y="1071"/>
                      </a:lnTo>
                      <a:lnTo>
                        <a:pt x="1973" y="1075"/>
                      </a:lnTo>
                      <a:lnTo>
                        <a:pt x="1969" y="1079"/>
                      </a:lnTo>
                      <a:lnTo>
                        <a:pt x="1956" y="1086"/>
                      </a:lnTo>
                      <a:lnTo>
                        <a:pt x="1947" y="1093"/>
                      </a:lnTo>
                      <a:lnTo>
                        <a:pt x="1944" y="1097"/>
                      </a:lnTo>
                      <a:lnTo>
                        <a:pt x="1941" y="1104"/>
                      </a:lnTo>
                      <a:lnTo>
                        <a:pt x="1924" y="1101"/>
                      </a:lnTo>
                      <a:lnTo>
                        <a:pt x="1915" y="1089"/>
                      </a:lnTo>
                      <a:lnTo>
                        <a:pt x="1909" y="1083"/>
                      </a:lnTo>
                      <a:lnTo>
                        <a:pt x="1905" y="1082"/>
                      </a:lnTo>
                      <a:lnTo>
                        <a:pt x="1900" y="1080"/>
                      </a:lnTo>
                      <a:lnTo>
                        <a:pt x="1913" y="1076"/>
                      </a:lnTo>
                      <a:lnTo>
                        <a:pt x="1911" y="1076"/>
                      </a:lnTo>
                      <a:lnTo>
                        <a:pt x="1906" y="1075"/>
                      </a:lnTo>
                      <a:lnTo>
                        <a:pt x="1901" y="1071"/>
                      </a:lnTo>
                      <a:lnTo>
                        <a:pt x="1898" y="1069"/>
                      </a:lnTo>
                      <a:lnTo>
                        <a:pt x="1894" y="1069"/>
                      </a:lnTo>
                      <a:lnTo>
                        <a:pt x="1891" y="1069"/>
                      </a:lnTo>
                      <a:lnTo>
                        <a:pt x="1886" y="1071"/>
                      </a:lnTo>
                      <a:lnTo>
                        <a:pt x="1890" y="1079"/>
                      </a:lnTo>
                      <a:lnTo>
                        <a:pt x="1887" y="1082"/>
                      </a:lnTo>
                      <a:lnTo>
                        <a:pt x="1883" y="1085"/>
                      </a:lnTo>
                      <a:lnTo>
                        <a:pt x="1879" y="1086"/>
                      </a:lnTo>
                      <a:lnTo>
                        <a:pt x="1875" y="1086"/>
                      </a:lnTo>
                      <a:lnTo>
                        <a:pt x="1865" y="1086"/>
                      </a:lnTo>
                      <a:lnTo>
                        <a:pt x="1855" y="1087"/>
                      </a:lnTo>
                      <a:lnTo>
                        <a:pt x="1864" y="1100"/>
                      </a:lnTo>
                      <a:lnTo>
                        <a:pt x="1858" y="1104"/>
                      </a:lnTo>
                      <a:lnTo>
                        <a:pt x="1855" y="1100"/>
                      </a:lnTo>
                      <a:lnTo>
                        <a:pt x="1852" y="1097"/>
                      </a:lnTo>
                      <a:lnTo>
                        <a:pt x="1851" y="1096"/>
                      </a:lnTo>
                      <a:lnTo>
                        <a:pt x="1850" y="1097"/>
                      </a:lnTo>
                      <a:lnTo>
                        <a:pt x="1847" y="1098"/>
                      </a:lnTo>
                      <a:lnTo>
                        <a:pt x="1846" y="1103"/>
                      </a:lnTo>
                      <a:lnTo>
                        <a:pt x="1826" y="1101"/>
                      </a:lnTo>
                      <a:lnTo>
                        <a:pt x="1823" y="1087"/>
                      </a:lnTo>
                      <a:lnTo>
                        <a:pt x="1851" y="1078"/>
                      </a:lnTo>
                      <a:lnTo>
                        <a:pt x="1855" y="1076"/>
                      </a:lnTo>
                      <a:lnTo>
                        <a:pt x="1857" y="1073"/>
                      </a:lnTo>
                      <a:lnTo>
                        <a:pt x="1857" y="1072"/>
                      </a:lnTo>
                      <a:lnTo>
                        <a:pt x="1857" y="1069"/>
                      </a:lnTo>
                      <a:lnTo>
                        <a:pt x="1852" y="1067"/>
                      </a:lnTo>
                      <a:lnTo>
                        <a:pt x="1848" y="1065"/>
                      </a:lnTo>
                      <a:lnTo>
                        <a:pt x="1858" y="1062"/>
                      </a:lnTo>
                      <a:lnTo>
                        <a:pt x="1868" y="1060"/>
                      </a:lnTo>
                      <a:lnTo>
                        <a:pt x="1872" y="1057"/>
                      </a:lnTo>
                      <a:lnTo>
                        <a:pt x="1876" y="1054"/>
                      </a:lnTo>
                      <a:lnTo>
                        <a:pt x="1877" y="1050"/>
                      </a:lnTo>
                      <a:lnTo>
                        <a:pt x="1879" y="1044"/>
                      </a:lnTo>
                      <a:lnTo>
                        <a:pt x="1879" y="1039"/>
                      </a:lnTo>
                      <a:lnTo>
                        <a:pt x="1877" y="1036"/>
                      </a:lnTo>
                      <a:lnTo>
                        <a:pt x="1873" y="1035"/>
                      </a:lnTo>
                      <a:lnTo>
                        <a:pt x="1872" y="1039"/>
                      </a:lnTo>
                      <a:lnTo>
                        <a:pt x="1844" y="1042"/>
                      </a:lnTo>
                      <a:lnTo>
                        <a:pt x="1834" y="1042"/>
                      </a:lnTo>
                      <a:lnTo>
                        <a:pt x="1815" y="1037"/>
                      </a:lnTo>
                      <a:lnTo>
                        <a:pt x="1821" y="1047"/>
                      </a:lnTo>
                      <a:lnTo>
                        <a:pt x="1811" y="1051"/>
                      </a:lnTo>
                      <a:lnTo>
                        <a:pt x="1814" y="1055"/>
                      </a:lnTo>
                      <a:lnTo>
                        <a:pt x="1819" y="1057"/>
                      </a:lnTo>
                      <a:lnTo>
                        <a:pt x="1823" y="1057"/>
                      </a:lnTo>
                      <a:lnTo>
                        <a:pt x="1828" y="1058"/>
                      </a:lnTo>
                      <a:lnTo>
                        <a:pt x="1829" y="1062"/>
                      </a:lnTo>
                      <a:lnTo>
                        <a:pt x="1832" y="1065"/>
                      </a:lnTo>
                      <a:lnTo>
                        <a:pt x="1836" y="1067"/>
                      </a:lnTo>
                      <a:lnTo>
                        <a:pt x="1841" y="1067"/>
                      </a:lnTo>
                      <a:lnTo>
                        <a:pt x="1839" y="1072"/>
                      </a:lnTo>
                      <a:lnTo>
                        <a:pt x="1836" y="1073"/>
                      </a:lnTo>
                      <a:lnTo>
                        <a:pt x="1833" y="1073"/>
                      </a:lnTo>
                      <a:lnTo>
                        <a:pt x="1832" y="1073"/>
                      </a:lnTo>
                      <a:lnTo>
                        <a:pt x="1828" y="1076"/>
                      </a:lnTo>
                      <a:lnTo>
                        <a:pt x="1823" y="1079"/>
                      </a:lnTo>
                      <a:lnTo>
                        <a:pt x="1821" y="1079"/>
                      </a:lnTo>
                      <a:lnTo>
                        <a:pt x="1818" y="1078"/>
                      </a:lnTo>
                      <a:lnTo>
                        <a:pt x="1811" y="1075"/>
                      </a:lnTo>
                      <a:lnTo>
                        <a:pt x="1804" y="1072"/>
                      </a:lnTo>
                      <a:lnTo>
                        <a:pt x="1794" y="1069"/>
                      </a:lnTo>
                      <a:lnTo>
                        <a:pt x="1792" y="1069"/>
                      </a:lnTo>
                      <a:lnTo>
                        <a:pt x="1787" y="1069"/>
                      </a:lnTo>
                      <a:lnTo>
                        <a:pt x="1786" y="1071"/>
                      </a:lnTo>
                      <a:lnTo>
                        <a:pt x="1783" y="1073"/>
                      </a:lnTo>
                      <a:lnTo>
                        <a:pt x="1780" y="1085"/>
                      </a:lnTo>
                      <a:lnTo>
                        <a:pt x="1774" y="1078"/>
                      </a:lnTo>
                      <a:lnTo>
                        <a:pt x="1768" y="1073"/>
                      </a:lnTo>
                      <a:lnTo>
                        <a:pt x="1762" y="1067"/>
                      </a:lnTo>
                      <a:lnTo>
                        <a:pt x="1760" y="1064"/>
                      </a:lnTo>
                      <a:lnTo>
                        <a:pt x="1760" y="1058"/>
                      </a:lnTo>
                      <a:lnTo>
                        <a:pt x="1790" y="1054"/>
                      </a:lnTo>
                      <a:lnTo>
                        <a:pt x="1786" y="1042"/>
                      </a:lnTo>
                      <a:lnTo>
                        <a:pt x="1772" y="1043"/>
                      </a:lnTo>
                      <a:lnTo>
                        <a:pt x="1767" y="1046"/>
                      </a:lnTo>
                      <a:lnTo>
                        <a:pt x="1762" y="1050"/>
                      </a:lnTo>
                      <a:lnTo>
                        <a:pt x="1758" y="1053"/>
                      </a:lnTo>
                      <a:lnTo>
                        <a:pt x="1754" y="1054"/>
                      </a:lnTo>
                      <a:lnTo>
                        <a:pt x="1749" y="1054"/>
                      </a:lnTo>
                      <a:lnTo>
                        <a:pt x="1744" y="1051"/>
                      </a:lnTo>
                      <a:lnTo>
                        <a:pt x="1739" y="1047"/>
                      </a:lnTo>
                      <a:lnTo>
                        <a:pt x="1735" y="1047"/>
                      </a:lnTo>
                      <a:lnTo>
                        <a:pt x="1731" y="1047"/>
                      </a:lnTo>
                      <a:lnTo>
                        <a:pt x="1728" y="1047"/>
                      </a:lnTo>
                      <a:lnTo>
                        <a:pt x="1725" y="1046"/>
                      </a:lnTo>
                      <a:lnTo>
                        <a:pt x="1720" y="1043"/>
                      </a:lnTo>
                      <a:lnTo>
                        <a:pt x="1717" y="1058"/>
                      </a:lnTo>
                      <a:lnTo>
                        <a:pt x="1724" y="1060"/>
                      </a:lnTo>
                      <a:lnTo>
                        <a:pt x="1731" y="1061"/>
                      </a:lnTo>
                      <a:lnTo>
                        <a:pt x="1742" y="1067"/>
                      </a:lnTo>
                      <a:lnTo>
                        <a:pt x="1740" y="1073"/>
                      </a:lnTo>
                      <a:lnTo>
                        <a:pt x="1742" y="1078"/>
                      </a:lnTo>
                      <a:lnTo>
                        <a:pt x="1742" y="1080"/>
                      </a:lnTo>
                      <a:lnTo>
                        <a:pt x="1744" y="1083"/>
                      </a:lnTo>
                      <a:lnTo>
                        <a:pt x="1749" y="1085"/>
                      </a:lnTo>
                      <a:lnTo>
                        <a:pt x="1753" y="1086"/>
                      </a:lnTo>
                      <a:lnTo>
                        <a:pt x="1758" y="1086"/>
                      </a:lnTo>
                      <a:lnTo>
                        <a:pt x="1767" y="1086"/>
                      </a:lnTo>
                      <a:lnTo>
                        <a:pt x="1776" y="1087"/>
                      </a:lnTo>
                      <a:lnTo>
                        <a:pt x="1760" y="1094"/>
                      </a:lnTo>
                      <a:lnTo>
                        <a:pt x="1765" y="1097"/>
                      </a:lnTo>
                      <a:lnTo>
                        <a:pt x="1769" y="1097"/>
                      </a:lnTo>
                      <a:lnTo>
                        <a:pt x="1783" y="1094"/>
                      </a:lnTo>
                      <a:lnTo>
                        <a:pt x="1797" y="1094"/>
                      </a:lnTo>
                      <a:lnTo>
                        <a:pt x="1804" y="1093"/>
                      </a:lnTo>
                      <a:lnTo>
                        <a:pt x="1812" y="1090"/>
                      </a:lnTo>
                      <a:lnTo>
                        <a:pt x="1811" y="1097"/>
                      </a:lnTo>
                      <a:lnTo>
                        <a:pt x="1811" y="1105"/>
                      </a:lnTo>
                      <a:lnTo>
                        <a:pt x="1814" y="1111"/>
                      </a:lnTo>
                      <a:lnTo>
                        <a:pt x="1818" y="1116"/>
                      </a:lnTo>
                      <a:lnTo>
                        <a:pt x="1833" y="1118"/>
                      </a:lnTo>
                      <a:lnTo>
                        <a:pt x="1848" y="1119"/>
                      </a:lnTo>
                      <a:lnTo>
                        <a:pt x="1855" y="1118"/>
                      </a:lnTo>
                      <a:lnTo>
                        <a:pt x="1864" y="1116"/>
                      </a:lnTo>
                      <a:lnTo>
                        <a:pt x="1870" y="1114"/>
                      </a:lnTo>
                      <a:lnTo>
                        <a:pt x="1877" y="1108"/>
                      </a:lnTo>
                      <a:lnTo>
                        <a:pt x="1869" y="1105"/>
                      </a:lnTo>
                      <a:lnTo>
                        <a:pt x="1873" y="1100"/>
                      </a:lnTo>
                      <a:lnTo>
                        <a:pt x="1875" y="1098"/>
                      </a:lnTo>
                      <a:lnTo>
                        <a:pt x="1876" y="1097"/>
                      </a:lnTo>
                      <a:lnTo>
                        <a:pt x="1882" y="1097"/>
                      </a:lnTo>
                      <a:lnTo>
                        <a:pt x="1887" y="1096"/>
                      </a:lnTo>
                      <a:lnTo>
                        <a:pt x="1893" y="1096"/>
                      </a:lnTo>
                      <a:lnTo>
                        <a:pt x="1897" y="1097"/>
                      </a:lnTo>
                      <a:lnTo>
                        <a:pt x="1904" y="1100"/>
                      </a:lnTo>
                      <a:lnTo>
                        <a:pt x="1909" y="1104"/>
                      </a:lnTo>
                      <a:lnTo>
                        <a:pt x="1915" y="1105"/>
                      </a:lnTo>
                      <a:lnTo>
                        <a:pt x="1923" y="1107"/>
                      </a:lnTo>
                      <a:lnTo>
                        <a:pt x="1913" y="1111"/>
                      </a:lnTo>
                      <a:lnTo>
                        <a:pt x="1913" y="1112"/>
                      </a:lnTo>
                      <a:lnTo>
                        <a:pt x="1924" y="1126"/>
                      </a:lnTo>
                      <a:lnTo>
                        <a:pt x="1936" y="1126"/>
                      </a:lnTo>
                      <a:lnTo>
                        <a:pt x="1940" y="1125"/>
                      </a:lnTo>
                      <a:lnTo>
                        <a:pt x="1944" y="1121"/>
                      </a:lnTo>
                      <a:lnTo>
                        <a:pt x="1947" y="1119"/>
                      </a:lnTo>
                      <a:lnTo>
                        <a:pt x="1949" y="1119"/>
                      </a:lnTo>
                      <a:lnTo>
                        <a:pt x="1960" y="1119"/>
                      </a:lnTo>
                      <a:lnTo>
                        <a:pt x="1947" y="1109"/>
                      </a:lnTo>
                      <a:lnTo>
                        <a:pt x="1954" y="1101"/>
                      </a:lnTo>
                      <a:lnTo>
                        <a:pt x="1960" y="1108"/>
                      </a:lnTo>
                      <a:lnTo>
                        <a:pt x="1962" y="1107"/>
                      </a:lnTo>
                      <a:lnTo>
                        <a:pt x="1970" y="1100"/>
                      </a:lnTo>
                      <a:lnTo>
                        <a:pt x="1977" y="1096"/>
                      </a:lnTo>
                      <a:lnTo>
                        <a:pt x="1985" y="1096"/>
                      </a:lnTo>
                      <a:lnTo>
                        <a:pt x="1998" y="1097"/>
                      </a:lnTo>
                      <a:lnTo>
                        <a:pt x="2001" y="1097"/>
                      </a:lnTo>
                      <a:lnTo>
                        <a:pt x="2006" y="1103"/>
                      </a:lnTo>
                      <a:lnTo>
                        <a:pt x="2013" y="1107"/>
                      </a:lnTo>
                      <a:lnTo>
                        <a:pt x="2019" y="1111"/>
                      </a:lnTo>
                      <a:lnTo>
                        <a:pt x="2021" y="1114"/>
                      </a:lnTo>
                      <a:lnTo>
                        <a:pt x="2024" y="1116"/>
                      </a:lnTo>
                      <a:lnTo>
                        <a:pt x="2024" y="1119"/>
                      </a:lnTo>
                      <a:lnTo>
                        <a:pt x="2024" y="1123"/>
                      </a:lnTo>
                      <a:lnTo>
                        <a:pt x="2031" y="1126"/>
                      </a:lnTo>
                      <a:lnTo>
                        <a:pt x="2038" y="1127"/>
                      </a:lnTo>
                      <a:lnTo>
                        <a:pt x="2046" y="1126"/>
                      </a:lnTo>
                      <a:lnTo>
                        <a:pt x="2055" y="1123"/>
                      </a:lnTo>
                      <a:lnTo>
                        <a:pt x="2056" y="1116"/>
                      </a:lnTo>
                      <a:lnTo>
                        <a:pt x="2057" y="1115"/>
                      </a:lnTo>
                      <a:lnTo>
                        <a:pt x="2060" y="1114"/>
                      </a:lnTo>
                      <a:lnTo>
                        <a:pt x="2066" y="1115"/>
                      </a:lnTo>
                      <a:lnTo>
                        <a:pt x="2078" y="1118"/>
                      </a:lnTo>
                      <a:lnTo>
                        <a:pt x="2074" y="1121"/>
                      </a:lnTo>
                      <a:lnTo>
                        <a:pt x="2071" y="1123"/>
                      </a:lnTo>
                      <a:lnTo>
                        <a:pt x="2068" y="1127"/>
                      </a:lnTo>
                      <a:lnTo>
                        <a:pt x="2064" y="1130"/>
                      </a:lnTo>
                      <a:lnTo>
                        <a:pt x="2059" y="1132"/>
                      </a:lnTo>
                      <a:lnTo>
                        <a:pt x="2053" y="1132"/>
                      </a:lnTo>
                      <a:lnTo>
                        <a:pt x="2050" y="1132"/>
                      </a:lnTo>
                      <a:lnTo>
                        <a:pt x="2048" y="1132"/>
                      </a:lnTo>
                      <a:lnTo>
                        <a:pt x="2042" y="1134"/>
                      </a:lnTo>
                      <a:lnTo>
                        <a:pt x="2037" y="1137"/>
                      </a:lnTo>
                      <a:lnTo>
                        <a:pt x="2024" y="1141"/>
                      </a:lnTo>
                      <a:lnTo>
                        <a:pt x="2012" y="1145"/>
                      </a:lnTo>
                      <a:lnTo>
                        <a:pt x="2006" y="1148"/>
                      </a:lnTo>
                      <a:lnTo>
                        <a:pt x="2001" y="1152"/>
                      </a:lnTo>
                      <a:lnTo>
                        <a:pt x="1996" y="1158"/>
                      </a:lnTo>
                      <a:lnTo>
                        <a:pt x="1999" y="1161"/>
                      </a:lnTo>
                      <a:lnTo>
                        <a:pt x="2003" y="1162"/>
                      </a:lnTo>
                      <a:lnTo>
                        <a:pt x="2006" y="1165"/>
                      </a:lnTo>
                      <a:lnTo>
                        <a:pt x="2006" y="1166"/>
                      </a:lnTo>
                      <a:lnTo>
                        <a:pt x="2006" y="1169"/>
                      </a:lnTo>
                      <a:lnTo>
                        <a:pt x="2009" y="1170"/>
                      </a:lnTo>
                      <a:lnTo>
                        <a:pt x="2016" y="1173"/>
                      </a:lnTo>
                      <a:lnTo>
                        <a:pt x="2024" y="1173"/>
                      </a:lnTo>
                      <a:lnTo>
                        <a:pt x="2024" y="1176"/>
                      </a:lnTo>
                      <a:lnTo>
                        <a:pt x="2001" y="1176"/>
                      </a:lnTo>
                      <a:lnTo>
                        <a:pt x="1995" y="1176"/>
                      </a:lnTo>
                      <a:lnTo>
                        <a:pt x="1991" y="1175"/>
                      </a:lnTo>
                      <a:lnTo>
                        <a:pt x="1990" y="1170"/>
                      </a:lnTo>
                      <a:lnTo>
                        <a:pt x="1990" y="1165"/>
                      </a:lnTo>
                      <a:lnTo>
                        <a:pt x="1977" y="1163"/>
                      </a:lnTo>
                      <a:lnTo>
                        <a:pt x="1972" y="1165"/>
                      </a:lnTo>
                      <a:lnTo>
                        <a:pt x="1969" y="1166"/>
                      </a:lnTo>
                      <a:lnTo>
                        <a:pt x="1966" y="1169"/>
                      </a:lnTo>
                      <a:lnTo>
                        <a:pt x="1965" y="1170"/>
                      </a:lnTo>
                      <a:lnTo>
                        <a:pt x="1962" y="1170"/>
                      </a:lnTo>
                      <a:lnTo>
                        <a:pt x="1955" y="1170"/>
                      </a:lnTo>
                      <a:lnTo>
                        <a:pt x="1952" y="1166"/>
                      </a:lnTo>
                      <a:lnTo>
                        <a:pt x="1966" y="1159"/>
                      </a:lnTo>
                      <a:lnTo>
                        <a:pt x="1962" y="1155"/>
                      </a:lnTo>
                      <a:lnTo>
                        <a:pt x="1958" y="1152"/>
                      </a:lnTo>
                      <a:lnTo>
                        <a:pt x="1954" y="1152"/>
                      </a:lnTo>
                      <a:lnTo>
                        <a:pt x="1948" y="1154"/>
                      </a:lnTo>
                      <a:lnTo>
                        <a:pt x="1944" y="1155"/>
                      </a:lnTo>
                      <a:lnTo>
                        <a:pt x="1941" y="1157"/>
                      </a:lnTo>
                      <a:lnTo>
                        <a:pt x="1937" y="1155"/>
                      </a:lnTo>
                      <a:lnTo>
                        <a:pt x="1933" y="1154"/>
                      </a:lnTo>
                      <a:lnTo>
                        <a:pt x="1929" y="1152"/>
                      </a:lnTo>
                      <a:lnTo>
                        <a:pt x="1926" y="1152"/>
                      </a:lnTo>
                      <a:lnTo>
                        <a:pt x="1915" y="1152"/>
                      </a:lnTo>
                      <a:lnTo>
                        <a:pt x="1911" y="1137"/>
                      </a:lnTo>
                      <a:lnTo>
                        <a:pt x="1904" y="1134"/>
                      </a:lnTo>
                      <a:lnTo>
                        <a:pt x="1904" y="1140"/>
                      </a:lnTo>
                      <a:lnTo>
                        <a:pt x="1901" y="1143"/>
                      </a:lnTo>
                      <a:lnTo>
                        <a:pt x="1898" y="1145"/>
                      </a:lnTo>
                      <a:lnTo>
                        <a:pt x="1894" y="1148"/>
                      </a:lnTo>
                      <a:lnTo>
                        <a:pt x="1886" y="1151"/>
                      </a:lnTo>
                      <a:lnTo>
                        <a:pt x="1882" y="1154"/>
                      </a:lnTo>
                      <a:lnTo>
                        <a:pt x="1879" y="1157"/>
                      </a:lnTo>
                      <a:lnTo>
                        <a:pt x="1882" y="1158"/>
                      </a:lnTo>
                      <a:lnTo>
                        <a:pt x="1886" y="1159"/>
                      </a:lnTo>
                      <a:lnTo>
                        <a:pt x="1893" y="1159"/>
                      </a:lnTo>
                      <a:lnTo>
                        <a:pt x="1901" y="1159"/>
                      </a:lnTo>
                      <a:lnTo>
                        <a:pt x="1904" y="1159"/>
                      </a:lnTo>
                      <a:lnTo>
                        <a:pt x="1908" y="1161"/>
                      </a:lnTo>
                      <a:lnTo>
                        <a:pt x="1908" y="1165"/>
                      </a:lnTo>
                      <a:lnTo>
                        <a:pt x="1908" y="1168"/>
                      </a:lnTo>
                      <a:lnTo>
                        <a:pt x="1912" y="1170"/>
                      </a:lnTo>
                      <a:lnTo>
                        <a:pt x="1918" y="1172"/>
                      </a:lnTo>
                      <a:lnTo>
                        <a:pt x="1911" y="1175"/>
                      </a:lnTo>
                      <a:lnTo>
                        <a:pt x="1902" y="1175"/>
                      </a:lnTo>
                      <a:lnTo>
                        <a:pt x="1888" y="1173"/>
                      </a:lnTo>
                      <a:lnTo>
                        <a:pt x="1868" y="1170"/>
                      </a:lnTo>
                      <a:lnTo>
                        <a:pt x="1868" y="1151"/>
                      </a:lnTo>
                      <a:lnTo>
                        <a:pt x="1864" y="1154"/>
                      </a:lnTo>
                      <a:lnTo>
                        <a:pt x="1859" y="1157"/>
                      </a:lnTo>
                      <a:lnTo>
                        <a:pt x="1850" y="1159"/>
                      </a:lnTo>
                      <a:lnTo>
                        <a:pt x="1841" y="1159"/>
                      </a:lnTo>
                      <a:lnTo>
                        <a:pt x="1832" y="1158"/>
                      </a:lnTo>
                      <a:lnTo>
                        <a:pt x="1828" y="1158"/>
                      </a:lnTo>
                      <a:lnTo>
                        <a:pt x="1825" y="1158"/>
                      </a:lnTo>
                      <a:lnTo>
                        <a:pt x="1822" y="1161"/>
                      </a:lnTo>
                      <a:lnTo>
                        <a:pt x="1821" y="1163"/>
                      </a:lnTo>
                      <a:lnTo>
                        <a:pt x="1818" y="1168"/>
                      </a:lnTo>
                      <a:lnTo>
                        <a:pt x="1812" y="1173"/>
                      </a:lnTo>
                      <a:lnTo>
                        <a:pt x="1804" y="1170"/>
                      </a:lnTo>
                      <a:lnTo>
                        <a:pt x="1794" y="1168"/>
                      </a:lnTo>
                      <a:lnTo>
                        <a:pt x="1790" y="1166"/>
                      </a:lnTo>
                      <a:lnTo>
                        <a:pt x="1785" y="1166"/>
                      </a:lnTo>
                      <a:lnTo>
                        <a:pt x="1779" y="1168"/>
                      </a:lnTo>
                      <a:lnTo>
                        <a:pt x="1775" y="1170"/>
                      </a:lnTo>
                      <a:lnTo>
                        <a:pt x="1776" y="1165"/>
                      </a:lnTo>
                      <a:lnTo>
                        <a:pt x="1776" y="1161"/>
                      </a:lnTo>
                      <a:lnTo>
                        <a:pt x="1774" y="1157"/>
                      </a:lnTo>
                      <a:lnTo>
                        <a:pt x="1769" y="1151"/>
                      </a:lnTo>
                      <a:lnTo>
                        <a:pt x="1760" y="1155"/>
                      </a:lnTo>
                      <a:lnTo>
                        <a:pt x="1753" y="1161"/>
                      </a:lnTo>
                      <a:lnTo>
                        <a:pt x="1749" y="1161"/>
                      </a:lnTo>
                      <a:lnTo>
                        <a:pt x="1743" y="1161"/>
                      </a:lnTo>
                      <a:lnTo>
                        <a:pt x="1740" y="1161"/>
                      </a:lnTo>
                      <a:lnTo>
                        <a:pt x="1736" y="1162"/>
                      </a:lnTo>
                      <a:lnTo>
                        <a:pt x="1729" y="1168"/>
                      </a:lnTo>
                      <a:lnTo>
                        <a:pt x="1725" y="1169"/>
                      </a:lnTo>
                      <a:lnTo>
                        <a:pt x="1722" y="1170"/>
                      </a:lnTo>
                      <a:lnTo>
                        <a:pt x="1721" y="1169"/>
                      </a:lnTo>
                      <a:lnTo>
                        <a:pt x="1717" y="1168"/>
                      </a:lnTo>
                      <a:lnTo>
                        <a:pt x="1714" y="1169"/>
                      </a:lnTo>
                      <a:lnTo>
                        <a:pt x="1706" y="1170"/>
                      </a:lnTo>
                      <a:lnTo>
                        <a:pt x="1699" y="1169"/>
                      </a:lnTo>
                      <a:lnTo>
                        <a:pt x="1693" y="1166"/>
                      </a:lnTo>
                      <a:lnTo>
                        <a:pt x="1688" y="1161"/>
                      </a:lnTo>
                      <a:lnTo>
                        <a:pt x="1672" y="1162"/>
                      </a:lnTo>
                      <a:lnTo>
                        <a:pt x="1677" y="1151"/>
                      </a:lnTo>
                      <a:lnTo>
                        <a:pt x="1671" y="1151"/>
                      </a:lnTo>
                      <a:lnTo>
                        <a:pt x="1668" y="1151"/>
                      </a:lnTo>
                      <a:lnTo>
                        <a:pt x="1660" y="1154"/>
                      </a:lnTo>
                      <a:lnTo>
                        <a:pt x="1653" y="1155"/>
                      </a:lnTo>
                      <a:lnTo>
                        <a:pt x="1636" y="1152"/>
                      </a:lnTo>
                      <a:lnTo>
                        <a:pt x="1631" y="1152"/>
                      </a:lnTo>
                      <a:lnTo>
                        <a:pt x="1625" y="1152"/>
                      </a:lnTo>
                      <a:lnTo>
                        <a:pt x="1620" y="1154"/>
                      </a:lnTo>
                      <a:lnTo>
                        <a:pt x="1617" y="1155"/>
                      </a:lnTo>
                      <a:lnTo>
                        <a:pt x="1614" y="1158"/>
                      </a:lnTo>
                      <a:lnTo>
                        <a:pt x="1613" y="1161"/>
                      </a:lnTo>
                      <a:lnTo>
                        <a:pt x="1610" y="1162"/>
                      </a:lnTo>
                      <a:lnTo>
                        <a:pt x="1606" y="1162"/>
                      </a:lnTo>
                      <a:lnTo>
                        <a:pt x="1603" y="1162"/>
                      </a:lnTo>
                      <a:lnTo>
                        <a:pt x="1546" y="1155"/>
                      </a:lnTo>
                      <a:lnTo>
                        <a:pt x="1533" y="1154"/>
                      </a:lnTo>
                      <a:lnTo>
                        <a:pt x="1533" y="1144"/>
                      </a:lnTo>
                      <a:lnTo>
                        <a:pt x="1548" y="1140"/>
                      </a:lnTo>
                      <a:lnTo>
                        <a:pt x="1535" y="1134"/>
                      </a:lnTo>
                      <a:lnTo>
                        <a:pt x="1519" y="1132"/>
                      </a:lnTo>
                      <a:lnTo>
                        <a:pt x="1513" y="1132"/>
                      </a:lnTo>
                      <a:lnTo>
                        <a:pt x="1509" y="1134"/>
                      </a:lnTo>
                      <a:lnTo>
                        <a:pt x="1506" y="1139"/>
                      </a:lnTo>
                      <a:lnTo>
                        <a:pt x="1506" y="1144"/>
                      </a:lnTo>
                      <a:lnTo>
                        <a:pt x="1509" y="1151"/>
                      </a:lnTo>
                      <a:lnTo>
                        <a:pt x="1502" y="1150"/>
                      </a:lnTo>
                      <a:lnTo>
                        <a:pt x="1495" y="1148"/>
                      </a:lnTo>
                      <a:lnTo>
                        <a:pt x="1488" y="1150"/>
                      </a:lnTo>
                      <a:lnTo>
                        <a:pt x="1481" y="1151"/>
                      </a:lnTo>
                      <a:lnTo>
                        <a:pt x="1476" y="1152"/>
                      </a:lnTo>
                      <a:lnTo>
                        <a:pt x="1470" y="1154"/>
                      </a:lnTo>
                      <a:lnTo>
                        <a:pt x="1458" y="1152"/>
                      </a:lnTo>
                      <a:lnTo>
                        <a:pt x="1447" y="1152"/>
                      </a:lnTo>
                      <a:lnTo>
                        <a:pt x="1437" y="1151"/>
                      </a:lnTo>
                      <a:lnTo>
                        <a:pt x="1451" y="1141"/>
                      </a:lnTo>
                      <a:lnTo>
                        <a:pt x="1450" y="1137"/>
                      </a:lnTo>
                      <a:lnTo>
                        <a:pt x="1448" y="1136"/>
                      </a:lnTo>
                      <a:lnTo>
                        <a:pt x="1445" y="1134"/>
                      </a:lnTo>
                      <a:lnTo>
                        <a:pt x="1443" y="1134"/>
                      </a:lnTo>
                      <a:lnTo>
                        <a:pt x="1432" y="1137"/>
                      </a:lnTo>
                      <a:lnTo>
                        <a:pt x="1421" y="1141"/>
                      </a:lnTo>
                      <a:lnTo>
                        <a:pt x="1412" y="1145"/>
                      </a:lnTo>
                      <a:lnTo>
                        <a:pt x="1408" y="1147"/>
                      </a:lnTo>
                      <a:lnTo>
                        <a:pt x="1404" y="1147"/>
                      </a:lnTo>
                      <a:lnTo>
                        <a:pt x="1398" y="1145"/>
                      </a:lnTo>
                      <a:lnTo>
                        <a:pt x="1391" y="1147"/>
                      </a:lnTo>
                      <a:lnTo>
                        <a:pt x="1386" y="1148"/>
                      </a:lnTo>
                      <a:lnTo>
                        <a:pt x="1380" y="1148"/>
                      </a:lnTo>
                      <a:lnTo>
                        <a:pt x="1375" y="1147"/>
                      </a:lnTo>
                      <a:lnTo>
                        <a:pt x="1371" y="1143"/>
                      </a:lnTo>
                      <a:lnTo>
                        <a:pt x="1365" y="1147"/>
                      </a:lnTo>
                      <a:lnTo>
                        <a:pt x="1360" y="1148"/>
                      </a:lnTo>
                      <a:lnTo>
                        <a:pt x="1354" y="1147"/>
                      </a:lnTo>
                      <a:lnTo>
                        <a:pt x="1349" y="1143"/>
                      </a:lnTo>
                      <a:lnTo>
                        <a:pt x="1346" y="1143"/>
                      </a:lnTo>
                      <a:lnTo>
                        <a:pt x="1342" y="1143"/>
                      </a:lnTo>
                      <a:lnTo>
                        <a:pt x="1310" y="1143"/>
                      </a:lnTo>
                      <a:lnTo>
                        <a:pt x="1307" y="1143"/>
                      </a:lnTo>
                      <a:lnTo>
                        <a:pt x="1304" y="1143"/>
                      </a:lnTo>
                      <a:lnTo>
                        <a:pt x="1297" y="1145"/>
                      </a:lnTo>
                      <a:lnTo>
                        <a:pt x="1292" y="1145"/>
                      </a:lnTo>
                      <a:lnTo>
                        <a:pt x="1286" y="1144"/>
                      </a:lnTo>
                      <a:lnTo>
                        <a:pt x="1281" y="1140"/>
                      </a:lnTo>
                      <a:lnTo>
                        <a:pt x="1279" y="1139"/>
                      </a:lnTo>
                      <a:lnTo>
                        <a:pt x="1277" y="1139"/>
                      </a:lnTo>
                      <a:lnTo>
                        <a:pt x="1268" y="1139"/>
                      </a:lnTo>
                      <a:lnTo>
                        <a:pt x="1253" y="1139"/>
                      </a:lnTo>
                      <a:lnTo>
                        <a:pt x="1246" y="1137"/>
                      </a:lnTo>
                      <a:lnTo>
                        <a:pt x="1238" y="1136"/>
                      </a:lnTo>
                      <a:lnTo>
                        <a:pt x="1234" y="1134"/>
                      </a:lnTo>
                      <a:lnTo>
                        <a:pt x="1228" y="1134"/>
                      </a:lnTo>
                      <a:lnTo>
                        <a:pt x="1224" y="1136"/>
                      </a:lnTo>
                      <a:lnTo>
                        <a:pt x="1218" y="1139"/>
                      </a:lnTo>
                      <a:lnTo>
                        <a:pt x="1213" y="1140"/>
                      </a:lnTo>
                      <a:lnTo>
                        <a:pt x="1207" y="1141"/>
                      </a:lnTo>
                      <a:lnTo>
                        <a:pt x="1196" y="1140"/>
                      </a:lnTo>
                      <a:lnTo>
                        <a:pt x="1177" y="1137"/>
                      </a:lnTo>
                      <a:lnTo>
                        <a:pt x="1167" y="1136"/>
                      </a:lnTo>
                      <a:lnTo>
                        <a:pt x="1157" y="1139"/>
                      </a:lnTo>
                      <a:lnTo>
                        <a:pt x="1155" y="1139"/>
                      </a:lnTo>
                      <a:lnTo>
                        <a:pt x="1152" y="1137"/>
                      </a:lnTo>
                      <a:lnTo>
                        <a:pt x="1144" y="1134"/>
                      </a:lnTo>
                      <a:lnTo>
                        <a:pt x="1134" y="1133"/>
                      </a:lnTo>
                      <a:lnTo>
                        <a:pt x="1126" y="1133"/>
                      </a:lnTo>
                      <a:lnTo>
                        <a:pt x="1116" y="1132"/>
                      </a:lnTo>
                      <a:lnTo>
                        <a:pt x="1105" y="1130"/>
                      </a:lnTo>
                      <a:lnTo>
                        <a:pt x="1102" y="1129"/>
                      </a:lnTo>
                      <a:lnTo>
                        <a:pt x="1098" y="1130"/>
                      </a:lnTo>
                      <a:lnTo>
                        <a:pt x="1091" y="1132"/>
                      </a:lnTo>
                      <a:lnTo>
                        <a:pt x="1083" y="1133"/>
                      </a:lnTo>
                      <a:lnTo>
                        <a:pt x="1066" y="1132"/>
                      </a:lnTo>
                      <a:lnTo>
                        <a:pt x="1051" y="1130"/>
                      </a:lnTo>
                      <a:lnTo>
                        <a:pt x="1034" y="1129"/>
                      </a:lnTo>
                      <a:lnTo>
                        <a:pt x="1026" y="1130"/>
                      </a:lnTo>
                      <a:lnTo>
                        <a:pt x="1018" y="1132"/>
                      </a:lnTo>
                      <a:lnTo>
                        <a:pt x="1016" y="1127"/>
                      </a:lnTo>
                      <a:lnTo>
                        <a:pt x="1016" y="1125"/>
                      </a:lnTo>
                      <a:lnTo>
                        <a:pt x="1015" y="1123"/>
                      </a:lnTo>
                      <a:lnTo>
                        <a:pt x="1011" y="1122"/>
                      </a:lnTo>
                      <a:lnTo>
                        <a:pt x="1005" y="1121"/>
                      </a:lnTo>
                      <a:lnTo>
                        <a:pt x="1004" y="1125"/>
                      </a:lnTo>
                      <a:lnTo>
                        <a:pt x="1002" y="1127"/>
                      </a:lnTo>
                      <a:lnTo>
                        <a:pt x="1000" y="1130"/>
                      </a:lnTo>
                      <a:lnTo>
                        <a:pt x="995" y="1132"/>
                      </a:lnTo>
                      <a:lnTo>
                        <a:pt x="991" y="1130"/>
                      </a:lnTo>
                      <a:lnTo>
                        <a:pt x="989" y="1129"/>
                      </a:lnTo>
                      <a:lnTo>
                        <a:pt x="987" y="1126"/>
                      </a:lnTo>
                      <a:lnTo>
                        <a:pt x="986" y="1123"/>
                      </a:lnTo>
                      <a:lnTo>
                        <a:pt x="980" y="1132"/>
                      </a:lnTo>
                      <a:lnTo>
                        <a:pt x="972" y="1129"/>
                      </a:lnTo>
                      <a:lnTo>
                        <a:pt x="958" y="1126"/>
                      </a:lnTo>
                      <a:lnTo>
                        <a:pt x="946" y="1125"/>
                      </a:lnTo>
                      <a:lnTo>
                        <a:pt x="919" y="1123"/>
                      </a:lnTo>
                      <a:lnTo>
                        <a:pt x="908" y="1122"/>
                      </a:lnTo>
                      <a:lnTo>
                        <a:pt x="905" y="1121"/>
                      </a:lnTo>
                      <a:lnTo>
                        <a:pt x="901" y="1118"/>
                      </a:lnTo>
                      <a:lnTo>
                        <a:pt x="879" y="1123"/>
                      </a:lnTo>
                      <a:lnTo>
                        <a:pt x="874" y="1119"/>
                      </a:lnTo>
                      <a:lnTo>
                        <a:pt x="869" y="1114"/>
                      </a:lnTo>
                      <a:lnTo>
                        <a:pt x="865" y="1111"/>
                      </a:lnTo>
                      <a:lnTo>
                        <a:pt x="863" y="1109"/>
                      </a:lnTo>
                      <a:lnTo>
                        <a:pt x="860" y="1109"/>
                      </a:lnTo>
                      <a:lnTo>
                        <a:pt x="854" y="1111"/>
                      </a:lnTo>
                      <a:lnTo>
                        <a:pt x="850" y="1112"/>
                      </a:lnTo>
                      <a:lnTo>
                        <a:pt x="847" y="1116"/>
                      </a:lnTo>
                      <a:lnTo>
                        <a:pt x="846" y="1121"/>
                      </a:lnTo>
                      <a:lnTo>
                        <a:pt x="828" y="1122"/>
                      </a:lnTo>
                      <a:lnTo>
                        <a:pt x="820" y="1121"/>
                      </a:lnTo>
                      <a:lnTo>
                        <a:pt x="810" y="1118"/>
                      </a:lnTo>
                      <a:lnTo>
                        <a:pt x="807" y="1118"/>
                      </a:lnTo>
                      <a:lnTo>
                        <a:pt x="803" y="1119"/>
                      </a:lnTo>
                      <a:lnTo>
                        <a:pt x="796" y="1122"/>
                      </a:lnTo>
                      <a:lnTo>
                        <a:pt x="791" y="1123"/>
                      </a:lnTo>
                      <a:lnTo>
                        <a:pt x="784" y="1122"/>
                      </a:lnTo>
                      <a:lnTo>
                        <a:pt x="778" y="1118"/>
                      </a:lnTo>
                      <a:lnTo>
                        <a:pt x="774" y="1115"/>
                      </a:lnTo>
                      <a:lnTo>
                        <a:pt x="768" y="1114"/>
                      </a:lnTo>
                      <a:lnTo>
                        <a:pt x="763" y="1114"/>
                      </a:lnTo>
                      <a:lnTo>
                        <a:pt x="756" y="1118"/>
                      </a:lnTo>
                      <a:lnTo>
                        <a:pt x="753" y="1119"/>
                      </a:lnTo>
                      <a:lnTo>
                        <a:pt x="749" y="1121"/>
                      </a:lnTo>
                      <a:lnTo>
                        <a:pt x="745" y="1119"/>
                      </a:lnTo>
                      <a:lnTo>
                        <a:pt x="741" y="1119"/>
                      </a:lnTo>
                      <a:lnTo>
                        <a:pt x="735" y="1116"/>
                      </a:lnTo>
                      <a:lnTo>
                        <a:pt x="730" y="1115"/>
                      </a:lnTo>
                      <a:lnTo>
                        <a:pt x="724" y="1115"/>
                      </a:lnTo>
                      <a:lnTo>
                        <a:pt x="717" y="1118"/>
                      </a:lnTo>
                      <a:lnTo>
                        <a:pt x="716" y="1119"/>
                      </a:lnTo>
                      <a:lnTo>
                        <a:pt x="713" y="1119"/>
                      </a:lnTo>
                      <a:lnTo>
                        <a:pt x="706" y="1118"/>
                      </a:lnTo>
                      <a:lnTo>
                        <a:pt x="706" y="1114"/>
                      </a:lnTo>
                      <a:lnTo>
                        <a:pt x="707" y="1108"/>
                      </a:lnTo>
                      <a:lnTo>
                        <a:pt x="710" y="1105"/>
                      </a:lnTo>
                      <a:lnTo>
                        <a:pt x="713" y="1101"/>
                      </a:lnTo>
                      <a:lnTo>
                        <a:pt x="714" y="1098"/>
                      </a:lnTo>
                      <a:lnTo>
                        <a:pt x="716" y="1097"/>
                      </a:lnTo>
                      <a:lnTo>
                        <a:pt x="713" y="1096"/>
                      </a:lnTo>
                      <a:lnTo>
                        <a:pt x="710" y="1094"/>
                      </a:lnTo>
                      <a:lnTo>
                        <a:pt x="705" y="1103"/>
                      </a:lnTo>
                      <a:lnTo>
                        <a:pt x="701" y="1107"/>
                      </a:lnTo>
                      <a:lnTo>
                        <a:pt x="698" y="1108"/>
                      </a:lnTo>
                      <a:lnTo>
                        <a:pt x="694" y="1109"/>
                      </a:lnTo>
                      <a:lnTo>
                        <a:pt x="687" y="1111"/>
                      </a:lnTo>
                      <a:lnTo>
                        <a:pt x="681" y="1114"/>
                      </a:lnTo>
                      <a:lnTo>
                        <a:pt x="677" y="1115"/>
                      </a:lnTo>
                      <a:lnTo>
                        <a:pt x="673" y="1116"/>
                      </a:lnTo>
                      <a:lnTo>
                        <a:pt x="665" y="1118"/>
                      </a:lnTo>
                      <a:lnTo>
                        <a:pt x="658" y="1116"/>
                      </a:lnTo>
                      <a:lnTo>
                        <a:pt x="651" y="1114"/>
                      </a:lnTo>
                      <a:lnTo>
                        <a:pt x="645" y="1111"/>
                      </a:lnTo>
                      <a:lnTo>
                        <a:pt x="640" y="1105"/>
                      </a:lnTo>
                      <a:lnTo>
                        <a:pt x="637" y="1103"/>
                      </a:lnTo>
                      <a:lnTo>
                        <a:pt x="633" y="1101"/>
                      </a:lnTo>
                      <a:lnTo>
                        <a:pt x="631" y="1103"/>
                      </a:lnTo>
                      <a:lnTo>
                        <a:pt x="633" y="1105"/>
                      </a:lnTo>
                      <a:lnTo>
                        <a:pt x="633" y="1109"/>
                      </a:lnTo>
                      <a:lnTo>
                        <a:pt x="633" y="1112"/>
                      </a:lnTo>
                      <a:lnTo>
                        <a:pt x="630" y="1115"/>
                      </a:lnTo>
                      <a:lnTo>
                        <a:pt x="626" y="1116"/>
                      </a:lnTo>
                      <a:lnTo>
                        <a:pt x="623" y="1115"/>
                      </a:lnTo>
                      <a:lnTo>
                        <a:pt x="620" y="1112"/>
                      </a:lnTo>
                      <a:lnTo>
                        <a:pt x="617" y="1111"/>
                      </a:lnTo>
                      <a:lnTo>
                        <a:pt x="611" y="1111"/>
                      </a:lnTo>
                      <a:lnTo>
                        <a:pt x="597" y="1112"/>
                      </a:lnTo>
                      <a:lnTo>
                        <a:pt x="579" y="1115"/>
                      </a:lnTo>
                      <a:lnTo>
                        <a:pt x="581" y="1108"/>
                      </a:lnTo>
                      <a:lnTo>
                        <a:pt x="584" y="1103"/>
                      </a:lnTo>
                      <a:lnTo>
                        <a:pt x="577" y="1101"/>
                      </a:lnTo>
                      <a:lnTo>
                        <a:pt x="569" y="1101"/>
                      </a:lnTo>
                      <a:lnTo>
                        <a:pt x="555" y="1105"/>
                      </a:lnTo>
                      <a:lnTo>
                        <a:pt x="550" y="1108"/>
                      </a:lnTo>
                      <a:lnTo>
                        <a:pt x="544" y="1114"/>
                      </a:lnTo>
                      <a:lnTo>
                        <a:pt x="543" y="1112"/>
                      </a:lnTo>
                      <a:lnTo>
                        <a:pt x="540" y="1111"/>
                      </a:lnTo>
                      <a:lnTo>
                        <a:pt x="525" y="1112"/>
                      </a:lnTo>
                      <a:lnTo>
                        <a:pt x="511" y="1112"/>
                      </a:lnTo>
                      <a:lnTo>
                        <a:pt x="496" y="1112"/>
                      </a:lnTo>
                      <a:lnTo>
                        <a:pt x="482" y="1112"/>
                      </a:lnTo>
                      <a:lnTo>
                        <a:pt x="478" y="1112"/>
                      </a:lnTo>
                      <a:lnTo>
                        <a:pt x="475" y="1112"/>
                      </a:lnTo>
                      <a:lnTo>
                        <a:pt x="469" y="1111"/>
                      </a:lnTo>
                      <a:lnTo>
                        <a:pt x="462" y="1111"/>
                      </a:lnTo>
                      <a:lnTo>
                        <a:pt x="449" y="1112"/>
                      </a:lnTo>
                      <a:lnTo>
                        <a:pt x="436" y="1114"/>
                      </a:lnTo>
                      <a:lnTo>
                        <a:pt x="422" y="1115"/>
                      </a:lnTo>
                      <a:lnTo>
                        <a:pt x="417" y="1115"/>
                      </a:lnTo>
                      <a:lnTo>
                        <a:pt x="413" y="1115"/>
                      </a:lnTo>
                      <a:lnTo>
                        <a:pt x="407" y="1112"/>
                      </a:lnTo>
                      <a:lnTo>
                        <a:pt x="401" y="1109"/>
                      </a:lnTo>
                      <a:lnTo>
                        <a:pt x="390" y="1108"/>
                      </a:lnTo>
                      <a:lnTo>
                        <a:pt x="378" y="1109"/>
                      </a:lnTo>
                      <a:lnTo>
                        <a:pt x="367" y="1111"/>
                      </a:lnTo>
                      <a:lnTo>
                        <a:pt x="347" y="1114"/>
                      </a:lnTo>
                      <a:lnTo>
                        <a:pt x="328" y="1115"/>
                      </a:lnTo>
                      <a:lnTo>
                        <a:pt x="324" y="1115"/>
                      </a:lnTo>
                      <a:lnTo>
                        <a:pt x="320" y="1112"/>
                      </a:lnTo>
                      <a:lnTo>
                        <a:pt x="311" y="1107"/>
                      </a:lnTo>
                      <a:lnTo>
                        <a:pt x="305" y="1111"/>
                      </a:lnTo>
                      <a:lnTo>
                        <a:pt x="299" y="1112"/>
                      </a:lnTo>
                      <a:lnTo>
                        <a:pt x="295" y="1111"/>
                      </a:lnTo>
                      <a:lnTo>
                        <a:pt x="288" y="1105"/>
                      </a:lnTo>
                      <a:lnTo>
                        <a:pt x="284" y="1104"/>
                      </a:lnTo>
                      <a:lnTo>
                        <a:pt x="281" y="1104"/>
                      </a:lnTo>
                      <a:lnTo>
                        <a:pt x="278" y="1104"/>
                      </a:lnTo>
                      <a:lnTo>
                        <a:pt x="275" y="1105"/>
                      </a:lnTo>
                      <a:lnTo>
                        <a:pt x="266" y="1109"/>
                      </a:lnTo>
                      <a:lnTo>
                        <a:pt x="257" y="1111"/>
                      </a:lnTo>
                      <a:lnTo>
                        <a:pt x="249" y="1109"/>
                      </a:lnTo>
                      <a:lnTo>
                        <a:pt x="241" y="1105"/>
                      </a:lnTo>
                      <a:lnTo>
                        <a:pt x="237" y="1103"/>
                      </a:lnTo>
                      <a:lnTo>
                        <a:pt x="233" y="1103"/>
                      </a:lnTo>
                      <a:lnTo>
                        <a:pt x="227" y="1103"/>
                      </a:lnTo>
                      <a:lnTo>
                        <a:pt x="223" y="1104"/>
                      </a:lnTo>
                      <a:lnTo>
                        <a:pt x="216" y="1105"/>
                      </a:lnTo>
                      <a:lnTo>
                        <a:pt x="209" y="1105"/>
                      </a:lnTo>
                      <a:lnTo>
                        <a:pt x="202" y="1104"/>
                      </a:lnTo>
                      <a:lnTo>
                        <a:pt x="195" y="1103"/>
                      </a:lnTo>
                      <a:lnTo>
                        <a:pt x="194" y="1101"/>
                      </a:lnTo>
                      <a:lnTo>
                        <a:pt x="192" y="1100"/>
                      </a:lnTo>
                      <a:lnTo>
                        <a:pt x="191" y="1094"/>
                      </a:lnTo>
                      <a:lnTo>
                        <a:pt x="191" y="1091"/>
                      </a:lnTo>
                      <a:lnTo>
                        <a:pt x="192" y="1087"/>
                      </a:lnTo>
                      <a:lnTo>
                        <a:pt x="195" y="1085"/>
                      </a:lnTo>
                      <a:lnTo>
                        <a:pt x="199" y="1082"/>
                      </a:lnTo>
                      <a:lnTo>
                        <a:pt x="202" y="1083"/>
                      </a:lnTo>
                      <a:lnTo>
                        <a:pt x="205" y="1085"/>
                      </a:lnTo>
                      <a:lnTo>
                        <a:pt x="206" y="1087"/>
                      </a:lnTo>
                      <a:lnTo>
                        <a:pt x="205" y="1093"/>
                      </a:lnTo>
                      <a:lnTo>
                        <a:pt x="206" y="1097"/>
                      </a:lnTo>
                      <a:lnTo>
                        <a:pt x="216" y="1097"/>
                      </a:lnTo>
                      <a:lnTo>
                        <a:pt x="220" y="1080"/>
                      </a:lnTo>
                      <a:lnTo>
                        <a:pt x="231" y="1076"/>
                      </a:lnTo>
                      <a:lnTo>
                        <a:pt x="237" y="1075"/>
                      </a:lnTo>
                      <a:lnTo>
                        <a:pt x="244" y="1076"/>
                      </a:lnTo>
                      <a:lnTo>
                        <a:pt x="246" y="1075"/>
                      </a:lnTo>
                      <a:lnTo>
                        <a:pt x="248" y="1072"/>
                      </a:lnTo>
                      <a:lnTo>
                        <a:pt x="248" y="1068"/>
                      </a:lnTo>
                      <a:lnTo>
                        <a:pt x="246" y="1064"/>
                      </a:lnTo>
                      <a:lnTo>
                        <a:pt x="273" y="1054"/>
                      </a:lnTo>
                      <a:lnTo>
                        <a:pt x="269" y="1051"/>
                      </a:lnTo>
                      <a:lnTo>
                        <a:pt x="266" y="1049"/>
                      </a:lnTo>
                      <a:lnTo>
                        <a:pt x="260" y="1050"/>
                      </a:lnTo>
                      <a:lnTo>
                        <a:pt x="255" y="1050"/>
                      </a:lnTo>
                      <a:lnTo>
                        <a:pt x="249" y="1047"/>
                      </a:lnTo>
                      <a:lnTo>
                        <a:pt x="244" y="1043"/>
                      </a:lnTo>
                      <a:lnTo>
                        <a:pt x="235" y="1053"/>
                      </a:lnTo>
                      <a:lnTo>
                        <a:pt x="231" y="1055"/>
                      </a:lnTo>
                      <a:lnTo>
                        <a:pt x="227" y="1058"/>
                      </a:lnTo>
                      <a:lnTo>
                        <a:pt x="223" y="1061"/>
                      </a:lnTo>
                      <a:lnTo>
                        <a:pt x="216" y="1061"/>
                      </a:lnTo>
                      <a:lnTo>
                        <a:pt x="210" y="1060"/>
                      </a:lnTo>
                      <a:lnTo>
                        <a:pt x="206" y="1057"/>
                      </a:lnTo>
                      <a:lnTo>
                        <a:pt x="201" y="1051"/>
                      </a:lnTo>
                      <a:lnTo>
                        <a:pt x="194" y="1047"/>
                      </a:lnTo>
                      <a:lnTo>
                        <a:pt x="195" y="1033"/>
                      </a:lnTo>
                      <a:lnTo>
                        <a:pt x="203" y="1037"/>
                      </a:lnTo>
                      <a:lnTo>
                        <a:pt x="212" y="1040"/>
                      </a:lnTo>
                      <a:lnTo>
                        <a:pt x="220" y="1040"/>
                      </a:lnTo>
                      <a:lnTo>
                        <a:pt x="230" y="1039"/>
                      </a:lnTo>
                      <a:lnTo>
                        <a:pt x="233" y="1035"/>
                      </a:lnTo>
                      <a:lnTo>
                        <a:pt x="234" y="1031"/>
                      </a:lnTo>
                      <a:lnTo>
                        <a:pt x="235" y="1024"/>
                      </a:lnTo>
                      <a:lnTo>
                        <a:pt x="234" y="1019"/>
                      </a:lnTo>
                      <a:lnTo>
                        <a:pt x="233" y="1017"/>
                      </a:lnTo>
                      <a:lnTo>
                        <a:pt x="230" y="1014"/>
                      </a:lnTo>
                      <a:lnTo>
                        <a:pt x="226" y="1014"/>
                      </a:lnTo>
                      <a:lnTo>
                        <a:pt x="217" y="1017"/>
                      </a:lnTo>
                      <a:lnTo>
                        <a:pt x="213" y="1035"/>
                      </a:lnTo>
                      <a:lnTo>
                        <a:pt x="209" y="1033"/>
                      </a:lnTo>
                      <a:lnTo>
                        <a:pt x="210" y="1018"/>
                      </a:lnTo>
                      <a:lnTo>
                        <a:pt x="206" y="1015"/>
                      </a:lnTo>
                      <a:lnTo>
                        <a:pt x="203" y="1017"/>
                      </a:lnTo>
                      <a:lnTo>
                        <a:pt x="197" y="1021"/>
                      </a:lnTo>
                      <a:lnTo>
                        <a:pt x="188" y="1018"/>
                      </a:lnTo>
                      <a:lnTo>
                        <a:pt x="188" y="1003"/>
                      </a:lnTo>
                      <a:lnTo>
                        <a:pt x="197" y="993"/>
                      </a:lnTo>
                      <a:lnTo>
                        <a:pt x="197" y="990"/>
                      </a:lnTo>
                      <a:lnTo>
                        <a:pt x="195" y="989"/>
                      </a:lnTo>
                      <a:lnTo>
                        <a:pt x="191" y="985"/>
                      </a:lnTo>
                      <a:lnTo>
                        <a:pt x="188" y="983"/>
                      </a:lnTo>
                      <a:lnTo>
                        <a:pt x="188" y="981"/>
                      </a:lnTo>
                      <a:lnTo>
                        <a:pt x="188" y="979"/>
                      </a:lnTo>
                      <a:lnTo>
                        <a:pt x="191" y="977"/>
                      </a:lnTo>
                      <a:lnTo>
                        <a:pt x="179" y="968"/>
                      </a:lnTo>
                      <a:lnTo>
                        <a:pt x="191" y="960"/>
                      </a:lnTo>
                      <a:lnTo>
                        <a:pt x="197" y="957"/>
                      </a:lnTo>
                      <a:lnTo>
                        <a:pt x="202" y="953"/>
                      </a:lnTo>
                      <a:lnTo>
                        <a:pt x="203" y="950"/>
                      </a:lnTo>
                      <a:lnTo>
                        <a:pt x="203" y="946"/>
                      </a:lnTo>
                      <a:lnTo>
                        <a:pt x="203" y="936"/>
                      </a:lnTo>
                      <a:lnTo>
                        <a:pt x="197" y="941"/>
                      </a:lnTo>
                      <a:lnTo>
                        <a:pt x="191" y="945"/>
                      </a:lnTo>
                      <a:lnTo>
                        <a:pt x="187" y="949"/>
                      </a:lnTo>
                      <a:lnTo>
                        <a:pt x="185" y="957"/>
                      </a:lnTo>
                      <a:lnTo>
                        <a:pt x="180" y="952"/>
                      </a:lnTo>
                      <a:lnTo>
                        <a:pt x="177" y="947"/>
                      </a:lnTo>
                      <a:lnTo>
                        <a:pt x="174" y="941"/>
                      </a:lnTo>
                      <a:lnTo>
                        <a:pt x="176" y="936"/>
                      </a:lnTo>
                      <a:lnTo>
                        <a:pt x="179" y="932"/>
                      </a:lnTo>
                      <a:lnTo>
                        <a:pt x="183" y="928"/>
                      </a:lnTo>
                      <a:lnTo>
                        <a:pt x="184" y="924"/>
                      </a:lnTo>
                      <a:lnTo>
                        <a:pt x="183" y="920"/>
                      </a:lnTo>
                      <a:lnTo>
                        <a:pt x="180" y="914"/>
                      </a:lnTo>
                      <a:lnTo>
                        <a:pt x="170" y="927"/>
                      </a:lnTo>
                      <a:lnTo>
                        <a:pt x="167" y="923"/>
                      </a:lnTo>
                      <a:lnTo>
                        <a:pt x="166" y="918"/>
                      </a:lnTo>
                      <a:lnTo>
                        <a:pt x="166" y="913"/>
                      </a:lnTo>
                      <a:lnTo>
                        <a:pt x="165" y="906"/>
                      </a:lnTo>
                      <a:lnTo>
                        <a:pt x="165" y="902"/>
                      </a:lnTo>
                      <a:lnTo>
                        <a:pt x="166" y="899"/>
                      </a:lnTo>
                      <a:lnTo>
                        <a:pt x="167" y="896"/>
                      </a:lnTo>
                      <a:lnTo>
                        <a:pt x="172" y="893"/>
                      </a:lnTo>
                      <a:lnTo>
                        <a:pt x="172" y="891"/>
                      </a:lnTo>
                      <a:lnTo>
                        <a:pt x="170" y="887"/>
                      </a:lnTo>
                      <a:lnTo>
                        <a:pt x="167" y="881"/>
                      </a:lnTo>
                      <a:lnTo>
                        <a:pt x="169" y="877"/>
                      </a:lnTo>
                      <a:lnTo>
                        <a:pt x="172" y="873"/>
                      </a:lnTo>
                      <a:lnTo>
                        <a:pt x="177" y="869"/>
                      </a:lnTo>
                      <a:lnTo>
                        <a:pt x="173" y="867"/>
                      </a:lnTo>
                      <a:lnTo>
                        <a:pt x="170" y="866"/>
                      </a:lnTo>
                      <a:lnTo>
                        <a:pt x="166" y="860"/>
                      </a:lnTo>
                      <a:lnTo>
                        <a:pt x="162" y="849"/>
                      </a:lnTo>
                      <a:lnTo>
                        <a:pt x="172" y="848"/>
                      </a:lnTo>
                      <a:lnTo>
                        <a:pt x="162" y="837"/>
                      </a:lnTo>
                      <a:lnTo>
                        <a:pt x="165" y="835"/>
                      </a:lnTo>
                      <a:lnTo>
                        <a:pt x="167" y="835"/>
                      </a:lnTo>
                      <a:lnTo>
                        <a:pt x="173" y="835"/>
                      </a:lnTo>
                      <a:lnTo>
                        <a:pt x="176" y="835"/>
                      </a:lnTo>
                      <a:lnTo>
                        <a:pt x="177" y="835"/>
                      </a:lnTo>
                      <a:lnTo>
                        <a:pt x="180" y="834"/>
                      </a:lnTo>
                      <a:lnTo>
                        <a:pt x="181" y="830"/>
                      </a:lnTo>
                      <a:lnTo>
                        <a:pt x="173" y="827"/>
                      </a:lnTo>
                      <a:lnTo>
                        <a:pt x="167" y="821"/>
                      </a:lnTo>
                      <a:lnTo>
                        <a:pt x="163" y="816"/>
                      </a:lnTo>
                      <a:lnTo>
                        <a:pt x="159" y="809"/>
                      </a:lnTo>
                      <a:lnTo>
                        <a:pt x="156" y="805"/>
                      </a:lnTo>
                      <a:lnTo>
                        <a:pt x="151" y="801"/>
                      </a:lnTo>
                      <a:lnTo>
                        <a:pt x="154" y="798"/>
                      </a:lnTo>
                      <a:lnTo>
                        <a:pt x="156" y="795"/>
                      </a:lnTo>
                      <a:lnTo>
                        <a:pt x="156" y="791"/>
                      </a:lnTo>
                      <a:lnTo>
                        <a:pt x="154" y="785"/>
                      </a:lnTo>
                      <a:lnTo>
                        <a:pt x="152" y="783"/>
                      </a:lnTo>
                      <a:lnTo>
                        <a:pt x="152" y="777"/>
                      </a:lnTo>
                      <a:lnTo>
                        <a:pt x="151" y="767"/>
                      </a:lnTo>
                      <a:lnTo>
                        <a:pt x="169" y="765"/>
                      </a:lnTo>
                      <a:lnTo>
                        <a:pt x="172" y="751"/>
                      </a:lnTo>
                      <a:lnTo>
                        <a:pt x="163" y="749"/>
                      </a:lnTo>
                      <a:lnTo>
                        <a:pt x="161" y="749"/>
                      </a:lnTo>
                      <a:lnTo>
                        <a:pt x="158" y="748"/>
                      </a:lnTo>
                      <a:lnTo>
                        <a:pt x="156" y="745"/>
                      </a:lnTo>
                      <a:lnTo>
                        <a:pt x="156" y="743"/>
                      </a:lnTo>
                      <a:lnTo>
                        <a:pt x="158" y="736"/>
                      </a:lnTo>
                      <a:lnTo>
                        <a:pt x="154" y="734"/>
                      </a:lnTo>
                      <a:lnTo>
                        <a:pt x="151" y="733"/>
                      </a:lnTo>
                      <a:lnTo>
                        <a:pt x="147" y="729"/>
                      </a:lnTo>
                      <a:lnTo>
                        <a:pt x="141" y="723"/>
                      </a:lnTo>
                      <a:lnTo>
                        <a:pt x="137" y="722"/>
                      </a:lnTo>
                      <a:lnTo>
                        <a:pt x="133" y="720"/>
                      </a:lnTo>
                      <a:lnTo>
                        <a:pt x="134" y="718"/>
                      </a:lnTo>
                      <a:lnTo>
                        <a:pt x="152" y="713"/>
                      </a:lnTo>
                      <a:lnTo>
                        <a:pt x="155" y="727"/>
                      </a:lnTo>
                      <a:lnTo>
                        <a:pt x="170" y="723"/>
                      </a:lnTo>
                      <a:lnTo>
                        <a:pt x="172" y="723"/>
                      </a:lnTo>
                      <a:lnTo>
                        <a:pt x="173" y="725"/>
                      </a:lnTo>
                      <a:lnTo>
                        <a:pt x="174" y="730"/>
                      </a:lnTo>
                      <a:lnTo>
                        <a:pt x="165" y="727"/>
                      </a:lnTo>
                      <a:lnTo>
                        <a:pt x="163" y="738"/>
                      </a:lnTo>
                      <a:lnTo>
                        <a:pt x="191" y="748"/>
                      </a:lnTo>
                      <a:lnTo>
                        <a:pt x="202" y="751"/>
                      </a:lnTo>
                      <a:lnTo>
                        <a:pt x="213" y="754"/>
                      </a:lnTo>
                      <a:lnTo>
                        <a:pt x="217" y="754"/>
                      </a:lnTo>
                      <a:lnTo>
                        <a:pt x="223" y="752"/>
                      </a:lnTo>
                      <a:lnTo>
                        <a:pt x="231" y="769"/>
                      </a:lnTo>
                      <a:lnTo>
                        <a:pt x="226" y="770"/>
                      </a:lnTo>
                      <a:lnTo>
                        <a:pt x="219" y="770"/>
                      </a:lnTo>
                      <a:lnTo>
                        <a:pt x="208" y="769"/>
                      </a:lnTo>
                      <a:lnTo>
                        <a:pt x="203" y="759"/>
                      </a:lnTo>
                      <a:lnTo>
                        <a:pt x="188" y="762"/>
                      </a:lnTo>
                      <a:lnTo>
                        <a:pt x="188" y="777"/>
                      </a:lnTo>
                      <a:lnTo>
                        <a:pt x="198" y="780"/>
                      </a:lnTo>
                      <a:lnTo>
                        <a:pt x="202" y="781"/>
                      </a:lnTo>
                      <a:lnTo>
                        <a:pt x="206" y="784"/>
                      </a:lnTo>
                      <a:lnTo>
                        <a:pt x="209" y="785"/>
                      </a:lnTo>
                      <a:lnTo>
                        <a:pt x="212" y="787"/>
                      </a:lnTo>
                      <a:lnTo>
                        <a:pt x="220" y="788"/>
                      </a:lnTo>
                      <a:lnTo>
                        <a:pt x="228" y="785"/>
                      </a:lnTo>
                      <a:lnTo>
                        <a:pt x="237" y="781"/>
                      </a:lnTo>
                      <a:lnTo>
                        <a:pt x="242" y="777"/>
                      </a:lnTo>
                      <a:lnTo>
                        <a:pt x="249" y="776"/>
                      </a:lnTo>
                      <a:lnTo>
                        <a:pt x="256" y="776"/>
                      </a:lnTo>
                      <a:lnTo>
                        <a:pt x="263" y="777"/>
                      </a:lnTo>
                      <a:lnTo>
                        <a:pt x="267" y="779"/>
                      </a:lnTo>
                      <a:lnTo>
                        <a:pt x="267" y="767"/>
                      </a:lnTo>
                      <a:lnTo>
                        <a:pt x="237" y="748"/>
                      </a:lnTo>
                      <a:lnTo>
                        <a:pt x="230" y="744"/>
                      </a:lnTo>
                      <a:lnTo>
                        <a:pt x="221" y="741"/>
                      </a:lnTo>
                      <a:lnTo>
                        <a:pt x="212" y="740"/>
                      </a:lnTo>
                      <a:lnTo>
                        <a:pt x="203" y="740"/>
                      </a:lnTo>
                      <a:lnTo>
                        <a:pt x="191" y="738"/>
                      </a:lnTo>
                      <a:lnTo>
                        <a:pt x="185" y="725"/>
                      </a:lnTo>
                      <a:lnTo>
                        <a:pt x="201" y="719"/>
                      </a:lnTo>
                      <a:lnTo>
                        <a:pt x="184" y="713"/>
                      </a:lnTo>
                      <a:lnTo>
                        <a:pt x="167" y="709"/>
                      </a:lnTo>
                      <a:lnTo>
                        <a:pt x="159" y="708"/>
                      </a:lnTo>
                      <a:lnTo>
                        <a:pt x="154" y="705"/>
                      </a:lnTo>
                      <a:lnTo>
                        <a:pt x="154" y="704"/>
                      </a:lnTo>
                      <a:lnTo>
                        <a:pt x="152" y="701"/>
                      </a:lnTo>
                      <a:lnTo>
                        <a:pt x="154" y="693"/>
                      </a:lnTo>
                      <a:lnTo>
                        <a:pt x="141" y="689"/>
                      </a:lnTo>
                      <a:lnTo>
                        <a:pt x="136" y="684"/>
                      </a:lnTo>
                      <a:lnTo>
                        <a:pt x="134" y="680"/>
                      </a:lnTo>
                      <a:lnTo>
                        <a:pt x="134" y="675"/>
                      </a:lnTo>
                      <a:lnTo>
                        <a:pt x="136" y="671"/>
                      </a:lnTo>
                      <a:lnTo>
                        <a:pt x="138" y="666"/>
                      </a:lnTo>
                      <a:lnTo>
                        <a:pt x="140" y="662"/>
                      </a:lnTo>
                      <a:lnTo>
                        <a:pt x="140" y="635"/>
                      </a:lnTo>
                      <a:lnTo>
                        <a:pt x="134" y="635"/>
                      </a:lnTo>
                      <a:lnTo>
                        <a:pt x="129" y="630"/>
                      </a:lnTo>
                      <a:lnTo>
                        <a:pt x="126" y="626"/>
                      </a:lnTo>
                      <a:lnTo>
                        <a:pt x="123" y="621"/>
                      </a:lnTo>
                      <a:lnTo>
                        <a:pt x="122" y="610"/>
                      </a:lnTo>
                      <a:lnTo>
                        <a:pt x="122" y="604"/>
                      </a:lnTo>
                      <a:lnTo>
                        <a:pt x="125" y="599"/>
                      </a:lnTo>
                      <a:lnTo>
                        <a:pt x="127" y="594"/>
                      </a:lnTo>
                      <a:lnTo>
                        <a:pt x="126" y="590"/>
                      </a:lnTo>
                      <a:lnTo>
                        <a:pt x="122" y="583"/>
                      </a:lnTo>
                      <a:lnTo>
                        <a:pt x="127" y="578"/>
                      </a:lnTo>
                      <a:lnTo>
                        <a:pt x="130" y="575"/>
                      </a:lnTo>
                      <a:lnTo>
                        <a:pt x="129" y="571"/>
                      </a:lnTo>
                      <a:lnTo>
                        <a:pt x="123" y="565"/>
                      </a:lnTo>
                      <a:lnTo>
                        <a:pt x="120" y="561"/>
                      </a:lnTo>
                      <a:lnTo>
                        <a:pt x="120" y="557"/>
                      </a:lnTo>
                      <a:lnTo>
                        <a:pt x="122" y="549"/>
                      </a:lnTo>
                      <a:lnTo>
                        <a:pt x="125" y="543"/>
                      </a:lnTo>
                      <a:lnTo>
                        <a:pt x="127" y="538"/>
                      </a:lnTo>
                      <a:lnTo>
                        <a:pt x="118" y="528"/>
                      </a:lnTo>
                      <a:lnTo>
                        <a:pt x="130" y="527"/>
                      </a:lnTo>
                      <a:lnTo>
                        <a:pt x="136" y="527"/>
                      </a:lnTo>
                      <a:lnTo>
                        <a:pt x="141" y="524"/>
                      </a:lnTo>
                      <a:lnTo>
                        <a:pt x="143" y="522"/>
                      </a:lnTo>
                      <a:lnTo>
                        <a:pt x="144" y="520"/>
                      </a:lnTo>
                      <a:lnTo>
                        <a:pt x="147" y="510"/>
                      </a:lnTo>
                      <a:lnTo>
                        <a:pt x="134" y="513"/>
                      </a:lnTo>
                      <a:lnTo>
                        <a:pt x="126" y="514"/>
                      </a:lnTo>
                      <a:lnTo>
                        <a:pt x="122" y="513"/>
                      </a:lnTo>
                      <a:lnTo>
                        <a:pt x="118" y="510"/>
                      </a:lnTo>
                      <a:lnTo>
                        <a:pt x="115" y="509"/>
                      </a:lnTo>
                      <a:lnTo>
                        <a:pt x="111" y="507"/>
                      </a:lnTo>
                      <a:lnTo>
                        <a:pt x="100" y="504"/>
                      </a:lnTo>
                      <a:lnTo>
                        <a:pt x="86" y="471"/>
                      </a:lnTo>
                      <a:lnTo>
                        <a:pt x="73" y="461"/>
                      </a:lnTo>
                      <a:lnTo>
                        <a:pt x="80" y="459"/>
                      </a:lnTo>
                      <a:lnTo>
                        <a:pt x="84" y="457"/>
                      </a:lnTo>
                      <a:lnTo>
                        <a:pt x="89" y="460"/>
                      </a:lnTo>
                      <a:lnTo>
                        <a:pt x="94" y="464"/>
                      </a:lnTo>
                      <a:lnTo>
                        <a:pt x="105" y="457"/>
                      </a:lnTo>
                      <a:lnTo>
                        <a:pt x="104" y="466"/>
                      </a:lnTo>
                      <a:lnTo>
                        <a:pt x="102" y="474"/>
                      </a:lnTo>
                      <a:lnTo>
                        <a:pt x="101" y="482"/>
                      </a:lnTo>
                      <a:lnTo>
                        <a:pt x="102" y="491"/>
                      </a:lnTo>
                      <a:lnTo>
                        <a:pt x="115" y="474"/>
                      </a:lnTo>
                      <a:lnTo>
                        <a:pt x="125" y="474"/>
                      </a:lnTo>
                      <a:lnTo>
                        <a:pt x="130" y="473"/>
                      </a:lnTo>
                      <a:lnTo>
                        <a:pt x="134" y="468"/>
                      </a:lnTo>
                      <a:lnTo>
                        <a:pt x="119" y="468"/>
                      </a:lnTo>
                      <a:lnTo>
                        <a:pt x="113" y="453"/>
                      </a:lnTo>
                      <a:lnTo>
                        <a:pt x="120" y="452"/>
                      </a:lnTo>
                      <a:lnTo>
                        <a:pt x="127" y="452"/>
                      </a:lnTo>
                      <a:lnTo>
                        <a:pt x="134" y="452"/>
                      </a:lnTo>
                      <a:lnTo>
                        <a:pt x="140" y="455"/>
                      </a:lnTo>
                      <a:lnTo>
                        <a:pt x="147" y="457"/>
                      </a:lnTo>
                      <a:lnTo>
                        <a:pt x="149" y="457"/>
                      </a:lnTo>
                      <a:lnTo>
                        <a:pt x="151" y="456"/>
                      </a:lnTo>
                      <a:lnTo>
                        <a:pt x="151" y="453"/>
                      </a:lnTo>
                      <a:lnTo>
                        <a:pt x="151" y="452"/>
                      </a:lnTo>
                      <a:lnTo>
                        <a:pt x="144" y="448"/>
                      </a:lnTo>
                      <a:lnTo>
                        <a:pt x="141" y="443"/>
                      </a:lnTo>
                      <a:lnTo>
                        <a:pt x="143" y="439"/>
                      </a:lnTo>
                      <a:lnTo>
                        <a:pt x="145" y="434"/>
                      </a:lnTo>
                      <a:lnTo>
                        <a:pt x="145" y="432"/>
                      </a:lnTo>
                      <a:lnTo>
                        <a:pt x="144" y="430"/>
                      </a:lnTo>
                      <a:lnTo>
                        <a:pt x="141" y="425"/>
                      </a:lnTo>
                      <a:lnTo>
                        <a:pt x="134" y="428"/>
                      </a:lnTo>
                      <a:lnTo>
                        <a:pt x="130" y="432"/>
                      </a:lnTo>
                      <a:lnTo>
                        <a:pt x="130" y="438"/>
                      </a:lnTo>
                      <a:lnTo>
                        <a:pt x="131" y="443"/>
                      </a:lnTo>
                      <a:lnTo>
                        <a:pt x="123" y="445"/>
                      </a:lnTo>
                      <a:lnTo>
                        <a:pt x="115" y="446"/>
                      </a:lnTo>
                      <a:lnTo>
                        <a:pt x="108" y="448"/>
                      </a:lnTo>
                      <a:lnTo>
                        <a:pt x="101" y="446"/>
                      </a:lnTo>
                      <a:lnTo>
                        <a:pt x="98" y="446"/>
                      </a:lnTo>
                      <a:lnTo>
                        <a:pt x="97" y="448"/>
                      </a:lnTo>
                      <a:lnTo>
                        <a:pt x="90" y="453"/>
                      </a:lnTo>
                      <a:lnTo>
                        <a:pt x="76" y="448"/>
                      </a:lnTo>
                      <a:lnTo>
                        <a:pt x="79" y="445"/>
                      </a:lnTo>
                      <a:lnTo>
                        <a:pt x="80" y="443"/>
                      </a:lnTo>
                      <a:lnTo>
                        <a:pt x="82" y="442"/>
                      </a:lnTo>
                      <a:lnTo>
                        <a:pt x="84" y="443"/>
                      </a:lnTo>
                      <a:lnTo>
                        <a:pt x="89" y="445"/>
                      </a:lnTo>
                      <a:lnTo>
                        <a:pt x="93" y="445"/>
                      </a:lnTo>
                      <a:lnTo>
                        <a:pt x="93" y="441"/>
                      </a:lnTo>
                      <a:lnTo>
                        <a:pt x="91" y="438"/>
                      </a:lnTo>
                      <a:lnTo>
                        <a:pt x="87" y="432"/>
                      </a:lnTo>
                      <a:lnTo>
                        <a:pt x="83" y="428"/>
                      </a:lnTo>
                      <a:lnTo>
                        <a:pt x="80" y="425"/>
                      </a:lnTo>
                      <a:lnTo>
                        <a:pt x="80" y="423"/>
                      </a:lnTo>
                      <a:lnTo>
                        <a:pt x="65" y="420"/>
                      </a:lnTo>
                      <a:lnTo>
                        <a:pt x="62" y="412"/>
                      </a:lnTo>
                      <a:lnTo>
                        <a:pt x="65" y="412"/>
                      </a:lnTo>
                      <a:lnTo>
                        <a:pt x="75" y="414"/>
                      </a:lnTo>
                      <a:lnTo>
                        <a:pt x="86" y="419"/>
                      </a:lnTo>
                      <a:lnTo>
                        <a:pt x="79" y="406"/>
                      </a:lnTo>
                      <a:lnTo>
                        <a:pt x="90" y="401"/>
                      </a:lnTo>
                      <a:lnTo>
                        <a:pt x="73" y="395"/>
                      </a:lnTo>
                      <a:lnTo>
                        <a:pt x="66" y="391"/>
                      </a:lnTo>
                      <a:lnTo>
                        <a:pt x="61" y="387"/>
                      </a:lnTo>
                      <a:lnTo>
                        <a:pt x="68" y="388"/>
                      </a:lnTo>
                      <a:lnTo>
                        <a:pt x="73" y="388"/>
                      </a:lnTo>
                      <a:lnTo>
                        <a:pt x="76" y="388"/>
                      </a:lnTo>
                      <a:lnTo>
                        <a:pt x="77" y="387"/>
                      </a:lnTo>
                      <a:lnTo>
                        <a:pt x="79" y="385"/>
                      </a:lnTo>
                      <a:lnTo>
                        <a:pt x="80" y="381"/>
                      </a:lnTo>
                      <a:lnTo>
                        <a:pt x="82" y="380"/>
                      </a:lnTo>
                      <a:lnTo>
                        <a:pt x="84" y="378"/>
                      </a:lnTo>
                      <a:lnTo>
                        <a:pt x="93" y="373"/>
                      </a:lnTo>
                      <a:lnTo>
                        <a:pt x="98" y="373"/>
                      </a:lnTo>
                      <a:lnTo>
                        <a:pt x="95" y="359"/>
                      </a:lnTo>
                      <a:lnTo>
                        <a:pt x="95" y="355"/>
                      </a:lnTo>
                      <a:lnTo>
                        <a:pt x="93" y="352"/>
                      </a:lnTo>
                      <a:lnTo>
                        <a:pt x="90" y="351"/>
                      </a:lnTo>
                      <a:lnTo>
                        <a:pt x="84" y="349"/>
                      </a:lnTo>
                      <a:lnTo>
                        <a:pt x="79" y="348"/>
                      </a:lnTo>
                      <a:lnTo>
                        <a:pt x="75" y="347"/>
                      </a:lnTo>
                      <a:lnTo>
                        <a:pt x="71" y="348"/>
                      </a:lnTo>
                      <a:lnTo>
                        <a:pt x="66" y="349"/>
                      </a:lnTo>
                      <a:lnTo>
                        <a:pt x="65" y="352"/>
                      </a:lnTo>
                      <a:lnTo>
                        <a:pt x="89" y="362"/>
                      </a:lnTo>
                      <a:lnTo>
                        <a:pt x="89" y="363"/>
                      </a:lnTo>
                      <a:lnTo>
                        <a:pt x="87" y="365"/>
                      </a:lnTo>
                      <a:lnTo>
                        <a:pt x="82" y="366"/>
                      </a:lnTo>
                      <a:lnTo>
                        <a:pt x="59" y="373"/>
                      </a:lnTo>
                      <a:lnTo>
                        <a:pt x="53" y="374"/>
                      </a:lnTo>
                      <a:lnTo>
                        <a:pt x="48" y="373"/>
                      </a:lnTo>
                      <a:lnTo>
                        <a:pt x="46" y="369"/>
                      </a:lnTo>
                      <a:lnTo>
                        <a:pt x="41" y="362"/>
                      </a:lnTo>
                      <a:lnTo>
                        <a:pt x="48" y="362"/>
                      </a:lnTo>
                      <a:lnTo>
                        <a:pt x="50" y="360"/>
                      </a:lnTo>
                      <a:lnTo>
                        <a:pt x="51" y="358"/>
                      </a:lnTo>
                      <a:lnTo>
                        <a:pt x="47" y="356"/>
                      </a:lnTo>
                      <a:lnTo>
                        <a:pt x="44" y="356"/>
                      </a:lnTo>
                      <a:lnTo>
                        <a:pt x="43" y="358"/>
                      </a:lnTo>
                      <a:lnTo>
                        <a:pt x="43" y="362"/>
                      </a:lnTo>
                      <a:lnTo>
                        <a:pt x="40" y="356"/>
                      </a:lnTo>
                      <a:lnTo>
                        <a:pt x="40" y="351"/>
                      </a:lnTo>
                      <a:lnTo>
                        <a:pt x="43" y="348"/>
                      </a:lnTo>
                      <a:lnTo>
                        <a:pt x="47" y="345"/>
                      </a:lnTo>
                      <a:lnTo>
                        <a:pt x="57" y="344"/>
                      </a:lnTo>
                      <a:lnTo>
                        <a:pt x="65" y="344"/>
                      </a:lnTo>
                      <a:lnTo>
                        <a:pt x="66" y="342"/>
                      </a:lnTo>
                      <a:lnTo>
                        <a:pt x="66" y="340"/>
                      </a:lnTo>
                      <a:lnTo>
                        <a:pt x="65" y="337"/>
                      </a:lnTo>
                      <a:lnTo>
                        <a:pt x="62" y="335"/>
                      </a:lnTo>
                      <a:lnTo>
                        <a:pt x="61" y="333"/>
                      </a:lnTo>
                      <a:lnTo>
                        <a:pt x="61" y="331"/>
                      </a:lnTo>
                      <a:lnTo>
                        <a:pt x="79" y="330"/>
                      </a:lnTo>
                      <a:lnTo>
                        <a:pt x="80" y="334"/>
                      </a:lnTo>
                      <a:lnTo>
                        <a:pt x="83" y="337"/>
                      </a:lnTo>
                      <a:lnTo>
                        <a:pt x="86" y="338"/>
                      </a:lnTo>
                      <a:lnTo>
                        <a:pt x="90" y="338"/>
                      </a:lnTo>
                      <a:lnTo>
                        <a:pt x="98" y="337"/>
                      </a:lnTo>
                      <a:lnTo>
                        <a:pt x="104" y="337"/>
                      </a:lnTo>
                      <a:lnTo>
                        <a:pt x="108" y="338"/>
                      </a:lnTo>
                      <a:lnTo>
                        <a:pt x="102" y="309"/>
                      </a:lnTo>
                      <a:lnTo>
                        <a:pt x="113" y="302"/>
                      </a:lnTo>
                      <a:lnTo>
                        <a:pt x="109" y="297"/>
                      </a:lnTo>
                      <a:lnTo>
                        <a:pt x="105" y="291"/>
                      </a:lnTo>
                      <a:lnTo>
                        <a:pt x="104" y="284"/>
                      </a:lnTo>
                      <a:lnTo>
                        <a:pt x="105" y="277"/>
                      </a:lnTo>
                      <a:lnTo>
                        <a:pt x="95" y="281"/>
                      </a:lnTo>
                      <a:lnTo>
                        <a:pt x="89" y="279"/>
                      </a:lnTo>
                      <a:lnTo>
                        <a:pt x="94" y="276"/>
                      </a:lnTo>
                      <a:lnTo>
                        <a:pt x="98" y="273"/>
                      </a:lnTo>
                      <a:lnTo>
                        <a:pt x="97" y="272"/>
                      </a:lnTo>
                      <a:lnTo>
                        <a:pt x="95" y="269"/>
                      </a:lnTo>
                      <a:lnTo>
                        <a:pt x="91" y="265"/>
                      </a:lnTo>
                      <a:lnTo>
                        <a:pt x="101" y="261"/>
                      </a:lnTo>
                      <a:lnTo>
                        <a:pt x="100" y="257"/>
                      </a:lnTo>
                      <a:lnTo>
                        <a:pt x="97" y="255"/>
                      </a:lnTo>
                      <a:lnTo>
                        <a:pt x="94" y="255"/>
                      </a:lnTo>
                      <a:lnTo>
                        <a:pt x="90" y="255"/>
                      </a:lnTo>
                      <a:lnTo>
                        <a:pt x="90" y="251"/>
                      </a:lnTo>
                      <a:lnTo>
                        <a:pt x="91" y="245"/>
                      </a:lnTo>
                      <a:lnTo>
                        <a:pt x="93" y="240"/>
                      </a:lnTo>
                      <a:lnTo>
                        <a:pt x="91" y="237"/>
                      </a:lnTo>
                      <a:lnTo>
                        <a:pt x="89" y="234"/>
                      </a:lnTo>
                      <a:lnTo>
                        <a:pt x="84" y="233"/>
                      </a:lnTo>
                      <a:lnTo>
                        <a:pt x="80" y="233"/>
                      </a:lnTo>
                      <a:lnTo>
                        <a:pt x="76" y="233"/>
                      </a:lnTo>
                      <a:lnTo>
                        <a:pt x="72" y="236"/>
                      </a:lnTo>
                      <a:lnTo>
                        <a:pt x="68" y="239"/>
                      </a:lnTo>
                      <a:lnTo>
                        <a:pt x="68" y="225"/>
                      </a:lnTo>
                      <a:lnTo>
                        <a:pt x="75" y="229"/>
                      </a:lnTo>
                      <a:lnTo>
                        <a:pt x="77" y="230"/>
                      </a:lnTo>
                      <a:lnTo>
                        <a:pt x="82" y="229"/>
                      </a:lnTo>
                      <a:lnTo>
                        <a:pt x="86" y="225"/>
                      </a:lnTo>
                      <a:lnTo>
                        <a:pt x="95" y="216"/>
                      </a:lnTo>
                      <a:lnTo>
                        <a:pt x="79" y="218"/>
                      </a:lnTo>
                      <a:lnTo>
                        <a:pt x="80" y="214"/>
                      </a:lnTo>
                      <a:lnTo>
                        <a:pt x="82" y="209"/>
                      </a:lnTo>
                      <a:lnTo>
                        <a:pt x="80" y="203"/>
                      </a:lnTo>
                      <a:lnTo>
                        <a:pt x="76" y="196"/>
                      </a:lnTo>
                      <a:lnTo>
                        <a:pt x="72" y="187"/>
                      </a:lnTo>
                      <a:lnTo>
                        <a:pt x="72" y="185"/>
                      </a:lnTo>
                      <a:lnTo>
                        <a:pt x="72" y="180"/>
                      </a:lnTo>
                      <a:lnTo>
                        <a:pt x="95" y="180"/>
                      </a:lnTo>
                      <a:lnTo>
                        <a:pt x="95" y="176"/>
                      </a:lnTo>
                      <a:lnTo>
                        <a:pt x="94" y="173"/>
                      </a:lnTo>
                      <a:lnTo>
                        <a:pt x="90" y="169"/>
                      </a:lnTo>
                      <a:lnTo>
                        <a:pt x="84" y="167"/>
                      </a:lnTo>
                      <a:lnTo>
                        <a:pt x="80" y="164"/>
                      </a:lnTo>
                      <a:lnTo>
                        <a:pt x="72" y="157"/>
                      </a:lnTo>
                      <a:lnTo>
                        <a:pt x="64" y="149"/>
                      </a:lnTo>
                      <a:lnTo>
                        <a:pt x="61" y="151"/>
                      </a:lnTo>
                      <a:lnTo>
                        <a:pt x="61" y="154"/>
                      </a:lnTo>
                      <a:lnTo>
                        <a:pt x="61" y="160"/>
                      </a:lnTo>
                      <a:lnTo>
                        <a:pt x="62" y="167"/>
                      </a:lnTo>
                      <a:lnTo>
                        <a:pt x="61" y="169"/>
                      </a:lnTo>
                      <a:lnTo>
                        <a:pt x="58" y="172"/>
                      </a:lnTo>
                      <a:lnTo>
                        <a:pt x="53" y="172"/>
                      </a:lnTo>
                      <a:lnTo>
                        <a:pt x="50" y="172"/>
                      </a:lnTo>
                      <a:lnTo>
                        <a:pt x="48" y="171"/>
                      </a:lnTo>
                      <a:lnTo>
                        <a:pt x="47" y="165"/>
                      </a:lnTo>
                      <a:lnTo>
                        <a:pt x="46" y="157"/>
                      </a:lnTo>
                      <a:lnTo>
                        <a:pt x="44" y="146"/>
                      </a:lnTo>
                      <a:lnTo>
                        <a:pt x="39" y="144"/>
                      </a:lnTo>
                      <a:lnTo>
                        <a:pt x="18" y="111"/>
                      </a:lnTo>
                      <a:lnTo>
                        <a:pt x="19" y="108"/>
                      </a:lnTo>
                      <a:lnTo>
                        <a:pt x="19" y="103"/>
                      </a:lnTo>
                      <a:lnTo>
                        <a:pt x="0" y="100"/>
                      </a:lnTo>
                      <a:lnTo>
                        <a:pt x="3" y="96"/>
                      </a:lnTo>
                      <a:lnTo>
                        <a:pt x="5" y="93"/>
                      </a:lnTo>
                      <a:lnTo>
                        <a:pt x="8" y="93"/>
                      </a:lnTo>
                      <a:lnTo>
                        <a:pt x="12" y="96"/>
                      </a:lnTo>
                      <a:lnTo>
                        <a:pt x="17" y="99"/>
                      </a:lnTo>
                      <a:lnTo>
                        <a:pt x="21" y="99"/>
                      </a:lnTo>
                      <a:lnTo>
                        <a:pt x="25" y="99"/>
                      </a:lnTo>
                      <a:lnTo>
                        <a:pt x="30" y="96"/>
                      </a:lnTo>
                      <a:lnTo>
                        <a:pt x="36" y="93"/>
                      </a:lnTo>
                      <a:lnTo>
                        <a:pt x="41" y="92"/>
                      </a:lnTo>
                      <a:lnTo>
                        <a:pt x="46" y="92"/>
                      </a:lnTo>
                      <a:lnTo>
                        <a:pt x="53" y="95"/>
                      </a:lnTo>
                      <a:lnTo>
                        <a:pt x="71" y="81"/>
                      </a:lnTo>
                      <a:lnTo>
                        <a:pt x="83" y="85"/>
                      </a:lnTo>
                      <a:lnTo>
                        <a:pt x="112" y="77"/>
                      </a:lnTo>
                      <a:lnTo>
                        <a:pt x="116" y="75"/>
                      </a:lnTo>
                      <a:lnTo>
                        <a:pt x="119" y="75"/>
                      </a:lnTo>
                      <a:lnTo>
                        <a:pt x="122" y="77"/>
                      </a:lnTo>
                      <a:lnTo>
                        <a:pt x="123" y="77"/>
                      </a:lnTo>
                      <a:lnTo>
                        <a:pt x="126" y="77"/>
                      </a:lnTo>
                      <a:lnTo>
                        <a:pt x="134" y="72"/>
                      </a:lnTo>
                      <a:lnTo>
                        <a:pt x="143" y="71"/>
                      </a:lnTo>
                      <a:lnTo>
                        <a:pt x="149" y="70"/>
                      </a:lnTo>
                      <a:lnTo>
                        <a:pt x="159" y="71"/>
                      </a:lnTo>
                      <a:lnTo>
                        <a:pt x="161" y="71"/>
                      </a:lnTo>
                      <a:lnTo>
                        <a:pt x="163" y="70"/>
                      </a:lnTo>
                      <a:lnTo>
                        <a:pt x="165" y="67"/>
                      </a:lnTo>
                      <a:lnTo>
                        <a:pt x="167" y="65"/>
                      </a:lnTo>
                      <a:lnTo>
                        <a:pt x="173" y="64"/>
                      </a:lnTo>
                      <a:lnTo>
                        <a:pt x="187" y="65"/>
                      </a:lnTo>
                      <a:lnTo>
                        <a:pt x="221" y="67"/>
                      </a:lnTo>
                      <a:lnTo>
                        <a:pt x="256" y="67"/>
                      </a:lnTo>
                      <a:lnTo>
                        <a:pt x="289" y="64"/>
                      </a:lnTo>
                      <a:lnTo>
                        <a:pt x="307" y="61"/>
                      </a:lnTo>
                      <a:lnTo>
                        <a:pt x="324" y="57"/>
                      </a:lnTo>
                      <a:lnTo>
                        <a:pt x="332" y="57"/>
                      </a:lnTo>
                      <a:lnTo>
                        <a:pt x="341" y="56"/>
                      </a:lnTo>
                      <a:lnTo>
                        <a:pt x="345" y="57"/>
                      </a:lnTo>
                      <a:lnTo>
                        <a:pt x="349" y="54"/>
                      </a:lnTo>
                      <a:lnTo>
                        <a:pt x="352" y="53"/>
                      </a:lnTo>
                      <a:lnTo>
                        <a:pt x="359" y="54"/>
                      </a:lnTo>
                      <a:lnTo>
                        <a:pt x="364" y="56"/>
                      </a:lnTo>
                      <a:lnTo>
                        <a:pt x="371" y="56"/>
                      </a:lnTo>
                      <a:lnTo>
                        <a:pt x="374" y="56"/>
                      </a:lnTo>
                      <a:lnTo>
                        <a:pt x="378" y="59"/>
                      </a:lnTo>
                      <a:lnTo>
                        <a:pt x="381" y="60"/>
                      </a:lnTo>
                      <a:lnTo>
                        <a:pt x="383" y="60"/>
                      </a:lnTo>
                      <a:lnTo>
                        <a:pt x="386" y="60"/>
                      </a:lnTo>
                      <a:lnTo>
                        <a:pt x="393" y="57"/>
                      </a:lnTo>
                      <a:lnTo>
                        <a:pt x="399" y="54"/>
                      </a:lnTo>
                      <a:lnTo>
                        <a:pt x="404" y="53"/>
                      </a:lnTo>
                      <a:lnTo>
                        <a:pt x="408" y="53"/>
                      </a:lnTo>
                      <a:lnTo>
                        <a:pt x="419" y="53"/>
                      </a:lnTo>
                      <a:lnTo>
                        <a:pt x="424" y="53"/>
                      </a:lnTo>
                      <a:lnTo>
                        <a:pt x="426" y="53"/>
                      </a:lnTo>
                      <a:lnTo>
                        <a:pt x="436" y="50"/>
                      </a:lnTo>
                      <a:lnTo>
                        <a:pt x="444" y="49"/>
                      </a:lnTo>
                      <a:lnTo>
                        <a:pt x="462" y="52"/>
                      </a:lnTo>
                      <a:lnTo>
                        <a:pt x="469" y="50"/>
                      </a:lnTo>
                      <a:lnTo>
                        <a:pt x="475" y="50"/>
                      </a:lnTo>
                      <a:lnTo>
                        <a:pt x="478" y="49"/>
                      </a:lnTo>
                      <a:lnTo>
                        <a:pt x="482" y="52"/>
                      </a:lnTo>
                      <a:lnTo>
                        <a:pt x="485" y="52"/>
                      </a:lnTo>
                      <a:lnTo>
                        <a:pt x="491" y="52"/>
                      </a:lnTo>
                      <a:lnTo>
                        <a:pt x="498" y="49"/>
                      </a:lnTo>
                      <a:lnTo>
                        <a:pt x="501" y="47"/>
                      </a:lnTo>
                      <a:lnTo>
                        <a:pt x="504" y="47"/>
                      </a:lnTo>
                      <a:lnTo>
                        <a:pt x="507" y="52"/>
                      </a:lnTo>
                      <a:lnTo>
                        <a:pt x="511" y="54"/>
                      </a:lnTo>
                      <a:lnTo>
                        <a:pt x="512" y="54"/>
                      </a:lnTo>
                      <a:lnTo>
                        <a:pt x="515" y="54"/>
                      </a:lnTo>
                      <a:lnTo>
                        <a:pt x="516" y="50"/>
                      </a:lnTo>
                      <a:lnTo>
                        <a:pt x="519" y="47"/>
                      </a:lnTo>
                      <a:lnTo>
                        <a:pt x="522" y="45"/>
                      </a:lnTo>
                      <a:lnTo>
                        <a:pt x="525" y="45"/>
                      </a:lnTo>
                      <a:lnTo>
                        <a:pt x="530" y="45"/>
                      </a:lnTo>
                      <a:lnTo>
                        <a:pt x="572" y="45"/>
                      </a:lnTo>
                      <a:lnTo>
                        <a:pt x="572" y="32"/>
                      </a:lnTo>
                      <a:lnTo>
                        <a:pt x="577" y="34"/>
                      </a:lnTo>
                      <a:lnTo>
                        <a:pt x="583" y="35"/>
                      </a:lnTo>
                      <a:lnTo>
                        <a:pt x="584" y="38"/>
                      </a:lnTo>
                      <a:lnTo>
                        <a:pt x="586" y="39"/>
                      </a:lnTo>
                      <a:lnTo>
                        <a:pt x="586" y="43"/>
                      </a:lnTo>
                      <a:lnTo>
                        <a:pt x="584" y="46"/>
                      </a:lnTo>
                      <a:lnTo>
                        <a:pt x="583" y="50"/>
                      </a:lnTo>
                      <a:lnTo>
                        <a:pt x="588" y="52"/>
                      </a:lnTo>
                      <a:lnTo>
                        <a:pt x="593" y="46"/>
                      </a:lnTo>
                      <a:lnTo>
                        <a:pt x="598" y="42"/>
                      </a:lnTo>
                      <a:lnTo>
                        <a:pt x="605" y="41"/>
                      </a:lnTo>
                      <a:lnTo>
                        <a:pt x="613" y="41"/>
                      </a:lnTo>
                      <a:lnTo>
                        <a:pt x="623" y="38"/>
                      </a:lnTo>
                      <a:lnTo>
                        <a:pt x="624" y="52"/>
                      </a:lnTo>
                      <a:lnTo>
                        <a:pt x="633" y="50"/>
                      </a:lnTo>
                      <a:lnTo>
                        <a:pt x="637" y="47"/>
                      </a:lnTo>
                      <a:lnTo>
                        <a:pt x="640" y="43"/>
                      </a:lnTo>
                      <a:lnTo>
                        <a:pt x="641" y="36"/>
                      </a:lnTo>
                      <a:lnTo>
                        <a:pt x="648" y="39"/>
                      </a:lnTo>
                      <a:lnTo>
                        <a:pt x="653" y="42"/>
                      </a:lnTo>
                      <a:lnTo>
                        <a:pt x="659" y="45"/>
                      </a:lnTo>
                      <a:lnTo>
                        <a:pt x="662" y="45"/>
                      </a:lnTo>
                      <a:lnTo>
                        <a:pt x="665" y="43"/>
                      </a:lnTo>
                      <a:lnTo>
                        <a:pt x="671" y="39"/>
                      </a:lnTo>
                      <a:lnTo>
                        <a:pt x="676" y="38"/>
                      </a:lnTo>
                      <a:lnTo>
                        <a:pt x="678" y="39"/>
                      </a:lnTo>
                      <a:lnTo>
                        <a:pt x="684" y="45"/>
                      </a:lnTo>
                      <a:lnTo>
                        <a:pt x="725" y="35"/>
                      </a:lnTo>
                      <a:lnTo>
                        <a:pt x="730" y="35"/>
                      </a:lnTo>
                      <a:lnTo>
                        <a:pt x="735" y="38"/>
                      </a:lnTo>
                      <a:lnTo>
                        <a:pt x="739" y="39"/>
                      </a:lnTo>
                      <a:lnTo>
                        <a:pt x="749" y="39"/>
                      </a:lnTo>
                      <a:lnTo>
                        <a:pt x="757" y="36"/>
                      </a:lnTo>
                      <a:lnTo>
                        <a:pt x="766" y="34"/>
                      </a:lnTo>
                      <a:lnTo>
                        <a:pt x="791" y="23"/>
                      </a:lnTo>
                      <a:lnTo>
                        <a:pt x="795" y="31"/>
                      </a:lnTo>
                      <a:lnTo>
                        <a:pt x="813" y="31"/>
                      </a:lnTo>
                      <a:lnTo>
                        <a:pt x="832" y="31"/>
                      </a:lnTo>
                      <a:lnTo>
                        <a:pt x="836" y="31"/>
                      </a:lnTo>
                      <a:lnTo>
                        <a:pt x="839" y="31"/>
                      </a:lnTo>
                      <a:lnTo>
                        <a:pt x="842" y="34"/>
                      </a:lnTo>
                      <a:lnTo>
                        <a:pt x="845" y="36"/>
                      </a:lnTo>
                      <a:lnTo>
                        <a:pt x="850" y="32"/>
                      </a:lnTo>
                      <a:lnTo>
                        <a:pt x="856" y="29"/>
                      </a:lnTo>
                      <a:lnTo>
                        <a:pt x="863" y="28"/>
                      </a:lnTo>
                      <a:lnTo>
                        <a:pt x="869" y="29"/>
                      </a:lnTo>
                      <a:lnTo>
                        <a:pt x="874" y="29"/>
                      </a:lnTo>
                      <a:lnTo>
                        <a:pt x="878" y="29"/>
                      </a:lnTo>
                      <a:lnTo>
                        <a:pt x="885" y="27"/>
                      </a:lnTo>
                      <a:lnTo>
                        <a:pt x="892" y="23"/>
                      </a:lnTo>
                      <a:lnTo>
                        <a:pt x="899" y="18"/>
                      </a:lnTo>
                      <a:lnTo>
                        <a:pt x="907" y="24"/>
                      </a:lnTo>
                      <a:lnTo>
                        <a:pt x="917" y="27"/>
                      </a:lnTo>
                      <a:lnTo>
                        <a:pt x="926" y="28"/>
                      </a:lnTo>
                      <a:lnTo>
                        <a:pt x="937" y="27"/>
                      </a:lnTo>
                      <a:lnTo>
                        <a:pt x="959" y="24"/>
                      </a:lnTo>
                      <a:lnTo>
                        <a:pt x="982" y="21"/>
                      </a:lnTo>
                      <a:lnTo>
                        <a:pt x="1001" y="20"/>
                      </a:lnTo>
                      <a:lnTo>
                        <a:pt x="1052" y="18"/>
                      </a:lnTo>
                      <a:lnTo>
                        <a:pt x="1055" y="17"/>
                      </a:lnTo>
                      <a:lnTo>
                        <a:pt x="1058" y="18"/>
                      </a:lnTo>
                      <a:lnTo>
                        <a:pt x="1063" y="21"/>
                      </a:lnTo>
                      <a:lnTo>
                        <a:pt x="1067" y="23"/>
                      </a:lnTo>
                      <a:lnTo>
                        <a:pt x="1077" y="23"/>
                      </a:lnTo>
                      <a:lnTo>
                        <a:pt x="1098" y="23"/>
                      </a:lnTo>
                      <a:lnTo>
                        <a:pt x="1102" y="23"/>
                      </a:lnTo>
                      <a:lnTo>
                        <a:pt x="1115" y="39"/>
                      </a:lnTo>
                      <a:lnTo>
                        <a:pt x="1123" y="35"/>
                      </a:lnTo>
                      <a:lnTo>
                        <a:pt x="1128" y="29"/>
                      </a:lnTo>
                      <a:lnTo>
                        <a:pt x="1134" y="23"/>
                      </a:lnTo>
                      <a:lnTo>
                        <a:pt x="1139" y="17"/>
                      </a:lnTo>
                      <a:lnTo>
                        <a:pt x="1157" y="29"/>
                      </a:lnTo>
                      <a:lnTo>
                        <a:pt x="1169" y="27"/>
                      </a:lnTo>
                      <a:lnTo>
                        <a:pt x="1181" y="24"/>
                      </a:lnTo>
                      <a:lnTo>
                        <a:pt x="1193" y="24"/>
                      </a:lnTo>
                      <a:lnTo>
                        <a:pt x="1206" y="24"/>
                      </a:lnTo>
                      <a:lnTo>
                        <a:pt x="1218" y="24"/>
                      </a:lnTo>
                      <a:lnTo>
                        <a:pt x="1231" y="24"/>
                      </a:lnTo>
                      <a:lnTo>
                        <a:pt x="1243" y="24"/>
                      </a:lnTo>
                      <a:lnTo>
                        <a:pt x="1249" y="25"/>
                      </a:lnTo>
                      <a:lnTo>
                        <a:pt x="1256" y="29"/>
                      </a:lnTo>
                      <a:lnTo>
                        <a:pt x="1257" y="17"/>
                      </a:lnTo>
                      <a:lnTo>
                        <a:pt x="1270" y="20"/>
                      </a:lnTo>
                      <a:lnTo>
                        <a:pt x="1277" y="21"/>
                      </a:lnTo>
                      <a:lnTo>
                        <a:pt x="1281" y="24"/>
                      </a:lnTo>
                      <a:lnTo>
                        <a:pt x="1288" y="27"/>
                      </a:lnTo>
                      <a:lnTo>
                        <a:pt x="1296" y="28"/>
                      </a:lnTo>
                      <a:lnTo>
                        <a:pt x="1304" y="29"/>
                      </a:lnTo>
                      <a:lnTo>
                        <a:pt x="1311" y="31"/>
                      </a:lnTo>
                      <a:lnTo>
                        <a:pt x="1314" y="31"/>
                      </a:lnTo>
                      <a:lnTo>
                        <a:pt x="1318" y="31"/>
                      </a:lnTo>
                      <a:lnTo>
                        <a:pt x="1324" y="28"/>
                      </a:lnTo>
                      <a:lnTo>
                        <a:pt x="1329" y="25"/>
                      </a:lnTo>
                      <a:lnTo>
                        <a:pt x="1342" y="24"/>
                      </a:lnTo>
                      <a:lnTo>
                        <a:pt x="1354" y="25"/>
                      </a:lnTo>
                      <a:lnTo>
                        <a:pt x="1367" y="27"/>
                      </a:lnTo>
                      <a:lnTo>
                        <a:pt x="1372" y="27"/>
                      </a:lnTo>
                      <a:lnTo>
                        <a:pt x="1376" y="25"/>
                      </a:lnTo>
                      <a:lnTo>
                        <a:pt x="1387" y="24"/>
                      </a:lnTo>
                      <a:lnTo>
                        <a:pt x="1411" y="20"/>
                      </a:lnTo>
                      <a:lnTo>
                        <a:pt x="1434" y="18"/>
                      </a:lnTo>
                      <a:lnTo>
                        <a:pt x="1440" y="18"/>
                      </a:lnTo>
                      <a:lnTo>
                        <a:pt x="1447" y="16"/>
                      </a:lnTo>
                      <a:lnTo>
                        <a:pt x="1448" y="29"/>
                      </a:lnTo>
                      <a:lnTo>
                        <a:pt x="1463" y="28"/>
                      </a:lnTo>
                      <a:lnTo>
                        <a:pt x="1466" y="20"/>
                      </a:lnTo>
                      <a:lnTo>
                        <a:pt x="1486" y="17"/>
                      </a:lnTo>
                      <a:lnTo>
                        <a:pt x="1538" y="11"/>
                      </a:lnTo>
                      <a:lnTo>
                        <a:pt x="1545" y="10"/>
                      </a:lnTo>
                      <a:lnTo>
                        <a:pt x="1551" y="10"/>
                      </a:lnTo>
                      <a:lnTo>
                        <a:pt x="1556" y="11"/>
                      </a:lnTo>
                      <a:lnTo>
                        <a:pt x="1558" y="14"/>
                      </a:lnTo>
                      <a:lnTo>
                        <a:pt x="1560" y="17"/>
                      </a:lnTo>
                      <a:lnTo>
                        <a:pt x="1564" y="17"/>
                      </a:lnTo>
                      <a:lnTo>
                        <a:pt x="1571" y="13"/>
                      </a:lnTo>
                      <a:lnTo>
                        <a:pt x="1578" y="10"/>
                      </a:lnTo>
                      <a:lnTo>
                        <a:pt x="1595" y="7"/>
                      </a:lnTo>
                      <a:lnTo>
                        <a:pt x="1627" y="6"/>
                      </a:lnTo>
                      <a:lnTo>
                        <a:pt x="1639" y="6"/>
                      </a:lnTo>
                      <a:lnTo>
                        <a:pt x="1652" y="6"/>
                      </a:lnTo>
                      <a:lnTo>
                        <a:pt x="1660" y="18"/>
                      </a:lnTo>
                      <a:lnTo>
                        <a:pt x="1661" y="13"/>
                      </a:lnTo>
                      <a:lnTo>
                        <a:pt x="1664" y="10"/>
                      </a:lnTo>
                      <a:lnTo>
                        <a:pt x="1667" y="7"/>
                      </a:lnTo>
                      <a:lnTo>
                        <a:pt x="1670" y="5"/>
                      </a:lnTo>
                      <a:lnTo>
                        <a:pt x="1674" y="3"/>
                      </a:lnTo>
                      <a:lnTo>
                        <a:pt x="1679" y="3"/>
                      </a:lnTo>
                      <a:lnTo>
                        <a:pt x="1690" y="5"/>
                      </a:lnTo>
                      <a:lnTo>
                        <a:pt x="1702" y="6"/>
                      </a:lnTo>
                      <a:lnTo>
                        <a:pt x="1713" y="5"/>
                      </a:lnTo>
                      <a:lnTo>
                        <a:pt x="1722" y="2"/>
                      </a:lnTo>
                      <a:lnTo>
                        <a:pt x="1729" y="0"/>
                      </a:lnTo>
                      <a:lnTo>
                        <a:pt x="1736" y="0"/>
                      </a:lnTo>
                      <a:lnTo>
                        <a:pt x="1738" y="13"/>
                      </a:lnTo>
                      <a:lnTo>
                        <a:pt x="1744" y="11"/>
                      </a:lnTo>
                      <a:lnTo>
                        <a:pt x="1753" y="9"/>
                      </a:lnTo>
                      <a:lnTo>
                        <a:pt x="1767" y="2"/>
                      </a:lnTo>
                      <a:lnTo>
                        <a:pt x="1774" y="11"/>
                      </a:lnTo>
                      <a:lnTo>
                        <a:pt x="1812" y="6"/>
                      </a:lnTo>
                      <a:lnTo>
                        <a:pt x="1807" y="11"/>
                      </a:lnTo>
                      <a:lnTo>
                        <a:pt x="1812" y="18"/>
                      </a:lnTo>
                      <a:lnTo>
                        <a:pt x="1816" y="18"/>
                      </a:lnTo>
                      <a:lnTo>
                        <a:pt x="1818" y="17"/>
                      </a:lnTo>
                      <a:lnTo>
                        <a:pt x="1821" y="16"/>
                      </a:lnTo>
                      <a:lnTo>
                        <a:pt x="1823" y="14"/>
                      </a:lnTo>
                      <a:lnTo>
                        <a:pt x="1830" y="14"/>
                      </a:lnTo>
                      <a:lnTo>
                        <a:pt x="1836" y="16"/>
                      </a:lnTo>
                      <a:lnTo>
                        <a:pt x="1839" y="16"/>
                      </a:lnTo>
                      <a:lnTo>
                        <a:pt x="1841" y="14"/>
                      </a:lnTo>
                      <a:lnTo>
                        <a:pt x="1847" y="11"/>
                      </a:lnTo>
                      <a:lnTo>
                        <a:pt x="1852" y="10"/>
                      </a:lnTo>
                      <a:lnTo>
                        <a:pt x="1858" y="9"/>
                      </a:lnTo>
                      <a:lnTo>
                        <a:pt x="1865" y="10"/>
                      </a:lnTo>
                      <a:lnTo>
                        <a:pt x="1869" y="11"/>
                      </a:lnTo>
                      <a:lnTo>
                        <a:pt x="1873" y="11"/>
                      </a:lnTo>
                      <a:lnTo>
                        <a:pt x="1883" y="9"/>
                      </a:lnTo>
                      <a:lnTo>
                        <a:pt x="1888" y="7"/>
                      </a:lnTo>
                      <a:lnTo>
                        <a:pt x="1893" y="7"/>
                      </a:lnTo>
                      <a:lnTo>
                        <a:pt x="1897" y="9"/>
                      </a:lnTo>
                      <a:lnTo>
                        <a:pt x="1901" y="13"/>
                      </a:lnTo>
                      <a:lnTo>
                        <a:pt x="1905" y="16"/>
                      </a:lnTo>
                      <a:lnTo>
                        <a:pt x="1911" y="18"/>
                      </a:lnTo>
                      <a:lnTo>
                        <a:pt x="1904" y="25"/>
                      </a:lnTo>
                      <a:lnTo>
                        <a:pt x="1890" y="20"/>
                      </a:lnTo>
                      <a:lnTo>
                        <a:pt x="1894" y="29"/>
                      </a:lnTo>
                      <a:lnTo>
                        <a:pt x="1895" y="36"/>
                      </a:lnTo>
                      <a:lnTo>
                        <a:pt x="1905" y="39"/>
                      </a:lnTo>
                      <a:lnTo>
                        <a:pt x="1915" y="42"/>
                      </a:lnTo>
                      <a:lnTo>
                        <a:pt x="1924" y="43"/>
                      </a:lnTo>
                      <a:lnTo>
                        <a:pt x="1929" y="43"/>
                      </a:lnTo>
                      <a:lnTo>
                        <a:pt x="1934" y="43"/>
                      </a:lnTo>
                      <a:lnTo>
                        <a:pt x="1931" y="38"/>
                      </a:lnTo>
                      <a:lnTo>
                        <a:pt x="1927" y="35"/>
                      </a:lnTo>
                      <a:lnTo>
                        <a:pt x="1915" y="31"/>
                      </a:lnTo>
                      <a:lnTo>
                        <a:pt x="1915" y="18"/>
                      </a:lnTo>
                      <a:lnTo>
                        <a:pt x="1947" y="7"/>
                      </a:lnTo>
                      <a:lnTo>
                        <a:pt x="1951" y="18"/>
                      </a:lnTo>
                      <a:lnTo>
                        <a:pt x="1952" y="24"/>
                      </a:lnTo>
                      <a:lnTo>
                        <a:pt x="1955" y="29"/>
                      </a:lnTo>
                      <a:lnTo>
                        <a:pt x="1958" y="34"/>
                      </a:lnTo>
                      <a:lnTo>
                        <a:pt x="1960" y="36"/>
                      </a:lnTo>
                      <a:lnTo>
                        <a:pt x="1960" y="41"/>
                      </a:lnTo>
                      <a:lnTo>
                        <a:pt x="1959" y="45"/>
                      </a:lnTo>
                      <a:lnTo>
                        <a:pt x="1962" y="47"/>
                      </a:lnTo>
                      <a:lnTo>
                        <a:pt x="1965" y="49"/>
                      </a:lnTo>
                      <a:lnTo>
                        <a:pt x="1969" y="49"/>
                      </a:lnTo>
                      <a:lnTo>
                        <a:pt x="1972" y="47"/>
                      </a:lnTo>
                      <a:lnTo>
                        <a:pt x="1977" y="46"/>
                      </a:lnTo>
                      <a:lnTo>
                        <a:pt x="1980" y="46"/>
                      </a:lnTo>
                      <a:lnTo>
                        <a:pt x="1984" y="47"/>
                      </a:lnTo>
                      <a:lnTo>
                        <a:pt x="1991" y="36"/>
                      </a:lnTo>
                      <a:lnTo>
                        <a:pt x="2001" y="36"/>
                      </a:lnTo>
                      <a:lnTo>
                        <a:pt x="2008" y="25"/>
                      </a:lnTo>
                      <a:lnTo>
                        <a:pt x="2012" y="20"/>
                      </a:lnTo>
                      <a:lnTo>
                        <a:pt x="2017" y="16"/>
                      </a:lnTo>
                      <a:lnTo>
                        <a:pt x="2021" y="13"/>
                      </a:lnTo>
                      <a:lnTo>
                        <a:pt x="2027" y="11"/>
                      </a:lnTo>
                      <a:lnTo>
                        <a:pt x="2039" y="9"/>
                      </a:lnTo>
                      <a:lnTo>
                        <a:pt x="2032" y="18"/>
                      </a:lnTo>
                      <a:lnTo>
                        <a:pt x="2059" y="31"/>
                      </a:lnTo>
                      <a:lnTo>
                        <a:pt x="2071" y="29"/>
                      </a:lnTo>
                      <a:lnTo>
                        <a:pt x="2085" y="41"/>
                      </a:lnTo>
                      <a:lnTo>
                        <a:pt x="2088" y="32"/>
                      </a:lnTo>
                      <a:lnTo>
                        <a:pt x="2103" y="32"/>
                      </a:lnTo>
                      <a:lnTo>
                        <a:pt x="2107" y="36"/>
                      </a:lnTo>
                      <a:lnTo>
                        <a:pt x="2110" y="42"/>
                      </a:lnTo>
                      <a:lnTo>
                        <a:pt x="2111" y="43"/>
                      </a:lnTo>
                      <a:lnTo>
                        <a:pt x="2111" y="46"/>
                      </a:lnTo>
                      <a:lnTo>
                        <a:pt x="2110" y="49"/>
                      </a:lnTo>
                      <a:lnTo>
                        <a:pt x="2107" y="53"/>
                      </a:lnTo>
                      <a:lnTo>
                        <a:pt x="2124" y="57"/>
                      </a:lnTo>
                      <a:lnTo>
                        <a:pt x="2125" y="54"/>
                      </a:lnTo>
                      <a:lnTo>
                        <a:pt x="2118" y="45"/>
                      </a:lnTo>
                      <a:lnTo>
                        <a:pt x="2136" y="38"/>
                      </a:lnTo>
                      <a:lnTo>
                        <a:pt x="2138" y="36"/>
                      </a:lnTo>
                      <a:lnTo>
                        <a:pt x="2140" y="35"/>
                      </a:lnTo>
                      <a:lnTo>
                        <a:pt x="2129" y="32"/>
                      </a:lnTo>
                      <a:lnTo>
                        <a:pt x="2131" y="25"/>
                      </a:lnTo>
                      <a:lnTo>
                        <a:pt x="2128" y="24"/>
                      </a:lnTo>
                      <a:lnTo>
                        <a:pt x="2118" y="24"/>
                      </a:lnTo>
                      <a:lnTo>
                        <a:pt x="2109" y="24"/>
                      </a:lnTo>
                      <a:lnTo>
                        <a:pt x="2098" y="23"/>
                      </a:lnTo>
                      <a:lnTo>
                        <a:pt x="2093" y="23"/>
                      </a:lnTo>
                      <a:lnTo>
                        <a:pt x="2089" y="24"/>
                      </a:lnTo>
                      <a:lnTo>
                        <a:pt x="2062" y="17"/>
                      </a:lnTo>
                      <a:lnTo>
                        <a:pt x="2063" y="11"/>
                      </a:lnTo>
                      <a:lnTo>
                        <a:pt x="2064" y="9"/>
                      </a:lnTo>
                      <a:lnTo>
                        <a:pt x="2070" y="7"/>
                      </a:lnTo>
                      <a:lnTo>
                        <a:pt x="2080" y="5"/>
                      </a:lnTo>
                      <a:lnTo>
                        <a:pt x="2080" y="14"/>
                      </a:lnTo>
                      <a:lnTo>
                        <a:pt x="2093" y="10"/>
                      </a:lnTo>
                      <a:lnTo>
                        <a:pt x="2103" y="13"/>
                      </a:lnTo>
                      <a:lnTo>
                        <a:pt x="2113" y="16"/>
                      </a:lnTo>
                      <a:lnTo>
                        <a:pt x="2122" y="17"/>
                      </a:lnTo>
                      <a:lnTo>
                        <a:pt x="2134" y="16"/>
                      </a:lnTo>
                      <a:lnTo>
                        <a:pt x="2143" y="23"/>
                      </a:lnTo>
                      <a:lnTo>
                        <a:pt x="2145" y="27"/>
                      </a:lnTo>
                      <a:lnTo>
                        <a:pt x="2146" y="32"/>
                      </a:lnTo>
                      <a:lnTo>
                        <a:pt x="2150" y="34"/>
                      </a:lnTo>
                      <a:lnTo>
                        <a:pt x="2154" y="35"/>
                      </a:lnTo>
                      <a:lnTo>
                        <a:pt x="2160" y="36"/>
                      </a:lnTo>
                      <a:lnTo>
                        <a:pt x="2165" y="35"/>
                      </a:lnTo>
                      <a:lnTo>
                        <a:pt x="2167" y="38"/>
                      </a:lnTo>
                      <a:lnTo>
                        <a:pt x="2171" y="41"/>
                      </a:lnTo>
                      <a:lnTo>
                        <a:pt x="2183" y="28"/>
                      </a:lnTo>
                      <a:lnTo>
                        <a:pt x="2188" y="28"/>
                      </a:lnTo>
                      <a:lnTo>
                        <a:pt x="2192" y="29"/>
                      </a:lnTo>
                      <a:lnTo>
                        <a:pt x="2194" y="31"/>
                      </a:lnTo>
                      <a:lnTo>
                        <a:pt x="2196" y="32"/>
                      </a:lnTo>
                      <a:lnTo>
                        <a:pt x="2200" y="38"/>
                      </a:lnTo>
                      <a:lnTo>
                        <a:pt x="2203" y="43"/>
                      </a:lnTo>
                      <a:lnTo>
                        <a:pt x="2204" y="38"/>
                      </a:lnTo>
                      <a:lnTo>
                        <a:pt x="2206" y="32"/>
                      </a:lnTo>
                      <a:lnTo>
                        <a:pt x="2208" y="31"/>
                      </a:lnTo>
                      <a:lnTo>
                        <a:pt x="2210" y="29"/>
                      </a:lnTo>
                      <a:lnTo>
                        <a:pt x="2212" y="28"/>
                      </a:lnTo>
                      <a:lnTo>
                        <a:pt x="2217" y="28"/>
                      </a:lnTo>
                      <a:lnTo>
                        <a:pt x="2214" y="35"/>
                      </a:lnTo>
                      <a:lnTo>
                        <a:pt x="2208" y="39"/>
                      </a:lnTo>
                      <a:lnTo>
                        <a:pt x="2204" y="45"/>
                      </a:lnTo>
                      <a:lnTo>
                        <a:pt x="2204" y="47"/>
                      </a:lnTo>
                      <a:lnTo>
                        <a:pt x="2204" y="52"/>
                      </a:lnTo>
                      <a:lnTo>
                        <a:pt x="2212" y="56"/>
                      </a:lnTo>
                      <a:lnTo>
                        <a:pt x="2219" y="60"/>
                      </a:lnTo>
                      <a:lnTo>
                        <a:pt x="2225" y="60"/>
                      </a:lnTo>
                      <a:lnTo>
                        <a:pt x="2232" y="60"/>
                      </a:lnTo>
                      <a:lnTo>
                        <a:pt x="2226" y="71"/>
                      </a:lnTo>
                      <a:lnTo>
                        <a:pt x="2247" y="72"/>
                      </a:lnTo>
                      <a:lnTo>
                        <a:pt x="2251" y="86"/>
                      </a:lnTo>
                      <a:lnTo>
                        <a:pt x="2225" y="86"/>
                      </a:lnTo>
                      <a:lnTo>
                        <a:pt x="2221" y="86"/>
                      </a:lnTo>
                      <a:lnTo>
                        <a:pt x="2218" y="85"/>
                      </a:lnTo>
                      <a:lnTo>
                        <a:pt x="2215" y="81"/>
                      </a:lnTo>
                      <a:lnTo>
                        <a:pt x="2211" y="75"/>
                      </a:lnTo>
                      <a:lnTo>
                        <a:pt x="2210" y="74"/>
                      </a:lnTo>
                      <a:lnTo>
                        <a:pt x="2206" y="72"/>
                      </a:lnTo>
                      <a:lnTo>
                        <a:pt x="2214" y="63"/>
                      </a:lnTo>
                      <a:lnTo>
                        <a:pt x="2210" y="61"/>
                      </a:lnTo>
                      <a:lnTo>
                        <a:pt x="2188" y="63"/>
                      </a:lnTo>
                      <a:lnTo>
                        <a:pt x="2181" y="65"/>
                      </a:lnTo>
                      <a:lnTo>
                        <a:pt x="2175" y="68"/>
                      </a:lnTo>
                      <a:lnTo>
                        <a:pt x="2170" y="71"/>
                      </a:lnTo>
                      <a:lnTo>
                        <a:pt x="2165" y="71"/>
                      </a:lnTo>
                      <a:lnTo>
                        <a:pt x="2160" y="70"/>
                      </a:lnTo>
                      <a:lnTo>
                        <a:pt x="2156" y="65"/>
                      </a:lnTo>
                      <a:lnTo>
                        <a:pt x="2143" y="53"/>
                      </a:lnTo>
                      <a:lnTo>
                        <a:pt x="2139" y="52"/>
                      </a:lnTo>
                      <a:lnTo>
                        <a:pt x="2135" y="50"/>
                      </a:lnTo>
                      <a:lnTo>
                        <a:pt x="2132" y="52"/>
                      </a:lnTo>
                      <a:lnTo>
                        <a:pt x="2129" y="54"/>
                      </a:lnTo>
                      <a:lnTo>
                        <a:pt x="2125" y="59"/>
                      </a:lnTo>
                      <a:lnTo>
                        <a:pt x="2121" y="60"/>
                      </a:lnTo>
                      <a:lnTo>
                        <a:pt x="2117" y="60"/>
                      </a:lnTo>
                      <a:lnTo>
                        <a:pt x="2111" y="60"/>
                      </a:lnTo>
                      <a:lnTo>
                        <a:pt x="2098" y="59"/>
                      </a:lnTo>
                      <a:lnTo>
                        <a:pt x="2091" y="60"/>
                      </a:lnTo>
                      <a:lnTo>
                        <a:pt x="2085" y="63"/>
                      </a:lnTo>
                      <a:lnTo>
                        <a:pt x="2086" y="75"/>
                      </a:lnTo>
                      <a:lnTo>
                        <a:pt x="2059" y="74"/>
                      </a:lnTo>
                      <a:lnTo>
                        <a:pt x="2057" y="77"/>
                      </a:lnTo>
                      <a:lnTo>
                        <a:pt x="2056" y="78"/>
                      </a:lnTo>
                      <a:lnTo>
                        <a:pt x="2050" y="82"/>
                      </a:lnTo>
                      <a:lnTo>
                        <a:pt x="2044" y="85"/>
                      </a:lnTo>
                      <a:lnTo>
                        <a:pt x="2037" y="88"/>
                      </a:lnTo>
                      <a:lnTo>
                        <a:pt x="2030" y="90"/>
                      </a:lnTo>
                      <a:lnTo>
                        <a:pt x="2023" y="92"/>
                      </a:lnTo>
                      <a:lnTo>
                        <a:pt x="2009" y="92"/>
                      </a:lnTo>
                      <a:lnTo>
                        <a:pt x="2005" y="110"/>
                      </a:lnTo>
                      <a:lnTo>
                        <a:pt x="2010" y="113"/>
                      </a:lnTo>
                      <a:lnTo>
                        <a:pt x="2014" y="115"/>
                      </a:lnTo>
                      <a:lnTo>
                        <a:pt x="2024" y="122"/>
                      </a:lnTo>
                      <a:lnTo>
                        <a:pt x="2034" y="128"/>
                      </a:lnTo>
                      <a:lnTo>
                        <a:pt x="2039" y="129"/>
                      </a:lnTo>
                      <a:lnTo>
                        <a:pt x="2046" y="131"/>
                      </a:lnTo>
                      <a:lnTo>
                        <a:pt x="2046" y="135"/>
                      </a:lnTo>
                      <a:lnTo>
                        <a:pt x="2046" y="139"/>
                      </a:lnTo>
                      <a:lnTo>
                        <a:pt x="2044" y="142"/>
                      </a:lnTo>
                      <a:lnTo>
                        <a:pt x="2039" y="143"/>
                      </a:lnTo>
                      <a:lnTo>
                        <a:pt x="2035" y="146"/>
                      </a:lnTo>
                      <a:lnTo>
                        <a:pt x="2032" y="147"/>
                      </a:lnTo>
                      <a:lnTo>
                        <a:pt x="2028" y="153"/>
                      </a:lnTo>
                      <a:lnTo>
                        <a:pt x="2023" y="165"/>
                      </a:lnTo>
                      <a:lnTo>
                        <a:pt x="2009" y="168"/>
                      </a:lnTo>
                      <a:lnTo>
                        <a:pt x="2024" y="176"/>
                      </a:lnTo>
                      <a:lnTo>
                        <a:pt x="2028" y="176"/>
                      </a:lnTo>
                      <a:lnTo>
                        <a:pt x="2035" y="175"/>
                      </a:lnTo>
                      <a:lnTo>
                        <a:pt x="2042" y="172"/>
                      </a:lnTo>
                      <a:lnTo>
                        <a:pt x="2048" y="169"/>
                      </a:lnTo>
                      <a:lnTo>
                        <a:pt x="2039" y="164"/>
                      </a:lnTo>
                      <a:lnTo>
                        <a:pt x="2039" y="160"/>
                      </a:lnTo>
                      <a:lnTo>
                        <a:pt x="2042" y="155"/>
                      </a:lnTo>
                      <a:lnTo>
                        <a:pt x="2045" y="154"/>
                      </a:lnTo>
                      <a:lnTo>
                        <a:pt x="2049" y="153"/>
                      </a:lnTo>
                      <a:lnTo>
                        <a:pt x="2060" y="151"/>
                      </a:lnTo>
                      <a:lnTo>
                        <a:pt x="2071" y="149"/>
                      </a:lnTo>
                      <a:lnTo>
                        <a:pt x="2081" y="143"/>
                      </a:lnTo>
                      <a:lnTo>
                        <a:pt x="2091" y="139"/>
                      </a:lnTo>
                      <a:lnTo>
                        <a:pt x="2095" y="137"/>
                      </a:lnTo>
                      <a:lnTo>
                        <a:pt x="2100" y="136"/>
                      </a:lnTo>
                      <a:lnTo>
                        <a:pt x="2088" y="154"/>
                      </a:lnTo>
                      <a:lnTo>
                        <a:pt x="2067" y="154"/>
                      </a:lnTo>
                      <a:lnTo>
                        <a:pt x="2070" y="172"/>
                      </a:lnTo>
                      <a:lnTo>
                        <a:pt x="2070" y="176"/>
                      </a:lnTo>
                      <a:lnTo>
                        <a:pt x="2070" y="180"/>
                      </a:lnTo>
                      <a:lnTo>
                        <a:pt x="2067" y="185"/>
                      </a:lnTo>
                      <a:lnTo>
                        <a:pt x="2064" y="187"/>
                      </a:lnTo>
                      <a:lnTo>
                        <a:pt x="2055" y="191"/>
                      </a:lnTo>
                      <a:lnTo>
                        <a:pt x="2050" y="193"/>
                      </a:lnTo>
                      <a:lnTo>
                        <a:pt x="2045" y="191"/>
                      </a:lnTo>
                      <a:lnTo>
                        <a:pt x="2041" y="193"/>
                      </a:lnTo>
                      <a:lnTo>
                        <a:pt x="2042" y="198"/>
                      </a:lnTo>
                      <a:lnTo>
                        <a:pt x="2044" y="203"/>
                      </a:lnTo>
                      <a:lnTo>
                        <a:pt x="2046" y="204"/>
                      </a:lnTo>
                      <a:lnTo>
                        <a:pt x="2049" y="208"/>
                      </a:lnTo>
                      <a:lnTo>
                        <a:pt x="2049" y="211"/>
                      </a:lnTo>
                      <a:lnTo>
                        <a:pt x="2044" y="216"/>
                      </a:lnTo>
                      <a:lnTo>
                        <a:pt x="2041" y="209"/>
                      </a:lnTo>
                      <a:lnTo>
                        <a:pt x="2038" y="204"/>
                      </a:lnTo>
                      <a:lnTo>
                        <a:pt x="2037" y="201"/>
                      </a:lnTo>
                      <a:lnTo>
                        <a:pt x="2034" y="198"/>
                      </a:lnTo>
                      <a:lnTo>
                        <a:pt x="2030" y="197"/>
                      </a:lnTo>
                      <a:lnTo>
                        <a:pt x="2026" y="197"/>
                      </a:lnTo>
                      <a:lnTo>
                        <a:pt x="2017" y="203"/>
                      </a:lnTo>
                      <a:lnTo>
                        <a:pt x="2014" y="207"/>
                      </a:lnTo>
                      <a:lnTo>
                        <a:pt x="2014" y="209"/>
                      </a:lnTo>
                      <a:lnTo>
                        <a:pt x="2016" y="212"/>
                      </a:lnTo>
                      <a:lnTo>
                        <a:pt x="2020" y="218"/>
                      </a:lnTo>
                      <a:lnTo>
                        <a:pt x="2012" y="221"/>
                      </a:lnTo>
                      <a:lnTo>
                        <a:pt x="2003" y="225"/>
                      </a:lnTo>
                      <a:lnTo>
                        <a:pt x="1999" y="230"/>
                      </a:lnTo>
                      <a:lnTo>
                        <a:pt x="1994" y="237"/>
                      </a:lnTo>
                      <a:lnTo>
                        <a:pt x="1996" y="248"/>
                      </a:lnTo>
                      <a:lnTo>
                        <a:pt x="1967" y="259"/>
                      </a:lnTo>
                      <a:lnTo>
                        <a:pt x="1963" y="261"/>
                      </a:lnTo>
                      <a:lnTo>
                        <a:pt x="1959" y="262"/>
                      </a:lnTo>
                      <a:lnTo>
                        <a:pt x="1955" y="261"/>
                      </a:lnTo>
                      <a:lnTo>
                        <a:pt x="1951" y="259"/>
                      </a:lnTo>
                      <a:lnTo>
                        <a:pt x="1947" y="255"/>
                      </a:lnTo>
                      <a:lnTo>
                        <a:pt x="1941" y="254"/>
                      </a:lnTo>
                      <a:lnTo>
                        <a:pt x="1936" y="252"/>
                      </a:lnTo>
                      <a:lnTo>
                        <a:pt x="1930" y="252"/>
                      </a:lnTo>
                      <a:lnTo>
                        <a:pt x="1927" y="251"/>
                      </a:lnTo>
                      <a:lnTo>
                        <a:pt x="1924" y="250"/>
                      </a:lnTo>
                      <a:lnTo>
                        <a:pt x="1926" y="245"/>
                      </a:lnTo>
                      <a:lnTo>
                        <a:pt x="1927" y="241"/>
                      </a:lnTo>
                      <a:lnTo>
                        <a:pt x="1934" y="237"/>
                      </a:lnTo>
                      <a:lnTo>
                        <a:pt x="1941" y="234"/>
                      </a:lnTo>
                      <a:lnTo>
                        <a:pt x="1949" y="232"/>
                      </a:lnTo>
                      <a:lnTo>
                        <a:pt x="1958" y="227"/>
                      </a:lnTo>
                      <a:lnTo>
                        <a:pt x="1956" y="232"/>
                      </a:lnTo>
                      <a:lnTo>
                        <a:pt x="1941" y="240"/>
                      </a:lnTo>
                      <a:lnTo>
                        <a:pt x="1949" y="247"/>
                      </a:lnTo>
                      <a:lnTo>
                        <a:pt x="1954" y="248"/>
                      </a:lnTo>
                      <a:lnTo>
                        <a:pt x="1956" y="250"/>
                      </a:lnTo>
                      <a:lnTo>
                        <a:pt x="1965" y="250"/>
                      </a:lnTo>
                      <a:lnTo>
                        <a:pt x="1973" y="248"/>
                      </a:lnTo>
                      <a:lnTo>
                        <a:pt x="1981" y="244"/>
                      </a:lnTo>
                      <a:lnTo>
                        <a:pt x="1987" y="239"/>
                      </a:lnTo>
                      <a:lnTo>
                        <a:pt x="1981" y="227"/>
                      </a:lnTo>
                      <a:lnTo>
                        <a:pt x="1999" y="226"/>
                      </a:lnTo>
                      <a:lnTo>
                        <a:pt x="1994" y="222"/>
                      </a:lnTo>
                      <a:lnTo>
                        <a:pt x="1991" y="219"/>
                      </a:lnTo>
                      <a:lnTo>
                        <a:pt x="1990" y="216"/>
                      </a:lnTo>
                      <a:lnTo>
                        <a:pt x="1990" y="215"/>
                      </a:lnTo>
                      <a:lnTo>
                        <a:pt x="1990" y="212"/>
                      </a:lnTo>
                      <a:lnTo>
                        <a:pt x="1992" y="209"/>
                      </a:lnTo>
                      <a:lnTo>
                        <a:pt x="1981" y="209"/>
                      </a:lnTo>
                      <a:lnTo>
                        <a:pt x="1973" y="209"/>
                      </a:lnTo>
                      <a:lnTo>
                        <a:pt x="1966" y="218"/>
                      </a:lnTo>
                      <a:lnTo>
                        <a:pt x="1960" y="221"/>
                      </a:lnTo>
                      <a:lnTo>
                        <a:pt x="1958" y="222"/>
                      </a:lnTo>
                      <a:lnTo>
                        <a:pt x="1955" y="221"/>
                      </a:lnTo>
                      <a:lnTo>
                        <a:pt x="1948" y="218"/>
                      </a:lnTo>
                      <a:lnTo>
                        <a:pt x="1948" y="212"/>
                      </a:lnTo>
                      <a:lnTo>
                        <a:pt x="1948" y="208"/>
                      </a:lnTo>
                      <a:lnTo>
                        <a:pt x="1948" y="207"/>
                      </a:lnTo>
                      <a:lnTo>
                        <a:pt x="1944" y="203"/>
                      </a:lnTo>
                      <a:lnTo>
                        <a:pt x="1940" y="203"/>
                      </a:lnTo>
                      <a:lnTo>
                        <a:pt x="1930" y="204"/>
                      </a:lnTo>
                      <a:lnTo>
                        <a:pt x="1923" y="191"/>
                      </a:lnTo>
                      <a:lnTo>
                        <a:pt x="1920" y="186"/>
                      </a:lnTo>
                      <a:lnTo>
                        <a:pt x="1918" y="183"/>
                      </a:lnTo>
                      <a:lnTo>
                        <a:pt x="1913" y="182"/>
                      </a:lnTo>
                      <a:lnTo>
                        <a:pt x="1909" y="180"/>
                      </a:lnTo>
                      <a:lnTo>
                        <a:pt x="1906" y="178"/>
                      </a:lnTo>
                      <a:lnTo>
                        <a:pt x="1900" y="173"/>
                      </a:lnTo>
                      <a:lnTo>
                        <a:pt x="1895" y="172"/>
                      </a:lnTo>
                      <a:lnTo>
                        <a:pt x="1893" y="171"/>
                      </a:lnTo>
                      <a:lnTo>
                        <a:pt x="1888" y="172"/>
                      </a:lnTo>
                      <a:lnTo>
                        <a:pt x="1886" y="173"/>
                      </a:lnTo>
                      <a:lnTo>
                        <a:pt x="1880" y="176"/>
                      </a:lnTo>
                      <a:lnTo>
                        <a:pt x="1875" y="173"/>
                      </a:lnTo>
                      <a:lnTo>
                        <a:pt x="1872" y="172"/>
                      </a:lnTo>
                      <a:lnTo>
                        <a:pt x="1869" y="172"/>
                      </a:lnTo>
                      <a:lnTo>
                        <a:pt x="1862" y="171"/>
                      </a:lnTo>
                      <a:lnTo>
                        <a:pt x="1857" y="168"/>
                      </a:lnTo>
                      <a:lnTo>
                        <a:pt x="1852" y="164"/>
                      </a:lnTo>
                      <a:lnTo>
                        <a:pt x="1848" y="160"/>
                      </a:lnTo>
                      <a:lnTo>
                        <a:pt x="1857" y="158"/>
                      </a:lnTo>
                      <a:lnTo>
                        <a:pt x="1862" y="157"/>
                      </a:lnTo>
                      <a:lnTo>
                        <a:pt x="1870" y="158"/>
                      </a:lnTo>
                      <a:lnTo>
                        <a:pt x="1873" y="157"/>
                      </a:lnTo>
                      <a:lnTo>
                        <a:pt x="1877" y="155"/>
                      </a:lnTo>
                      <a:lnTo>
                        <a:pt x="1880" y="149"/>
                      </a:lnTo>
                      <a:lnTo>
                        <a:pt x="1882" y="143"/>
                      </a:lnTo>
                      <a:lnTo>
                        <a:pt x="1920" y="142"/>
                      </a:lnTo>
                      <a:lnTo>
                        <a:pt x="1924" y="140"/>
                      </a:lnTo>
                      <a:lnTo>
                        <a:pt x="1927" y="139"/>
                      </a:lnTo>
                      <a:lnTo>
                        <a:pt x="1929" y="136"/>
                      </a:lnTo>
                      <a:lnTo>
                        <a:pt x="1929" y="132"/>
                      </a:lnTo>
                      <a:lnTo>
                        <a:pt x="1901" y="131"/>
                      </a:lnTo>
                      <a:lnTo>
                        <a:pt x="1875" y="129"/>
                      </a:lnTo>
                      <a:lnTo>
                        <a:pt x="1870" y="139"/>
                      </a:lnTo>
                      <a:lnTo>
                        <a:pt x="1868" y="143"/>
                      </a:lnTo>
                      <a:lnTo>
                        <a:pt x="1865" y="146"/>
                      </a:lnTo>
                      <a:lnTo>
                        <a:pt x="1862" y="147"/>
                      </a:lnTo>
                      <a:lnTo>
                        <a:pt x="1858" y="149"/>
                      </a:lnTo>
                      <a:lnTo>
                        <a:pt x="1850" y="150"/>
                      </a:lnTo>
                      <a:lnTo>
                        <a:pt x="1847" y="150"/>
                      </a:lnTo>
                      <a:lnTo>
                        <a:pt x="1833" y="153"/>
                      </a:lnTo>
                      <a:lnTo>
                        <a:pt x="1826" y="157"/>
                      </a:lnTo>
                      <a:lnTo>
                        <a:pt x="1825" y="158"/>
                      </a:lnTo>
                      <a:lnTo>
                        <a:pt x="1822" y="162"/>
                      </a:lnTo>
                      <a:lnTo>
                        <a:pt x="1812" y="162"/>
                      </a:lnTo>
                      <a:lnTo>
                        <a:pt x="1803" y="162"/>
                      </a:lnTo>
                      <a:lnTo>
                        <a:pt x="1794" y="165"/>
                      </a:lnTo>
                      <a:lnTo>
                        <a:pt x="1786" y="171"/>
                      </a:lnTo>
                      <a:lnTo>
                        <a:pt x="1783" y="172"/>
                      </a:lnTo>
                      <a:lnTo>
                        <a:pt x="1780" y="172"/>
                      </a:lnTo>
                      <a:lnTo>
                        <a:pt x="1771" y="172"/>
                      </a:lnTo>
                      <a:lnTo>
                        <a:pt x="1758" y="171"/>
                      </a:lnTo>
                      <a:lnTo>
                        <a:pt x="1746" y="169"/>
                      </a:lnTo>
                      <a:lnTo>
                        <a:pt x="1742" y="168"/>
                      </a:lnTo>
                      <a:lnTo>
                        <a:pt x="1739" y="165"/>
                      </a:lnTo>
                      <a:lnTo>
                        <a:pt x="1739" y="162"/>
                      </a:lnTo>
                      <a:lnTo>
                        <a:pt x="1740" y="161"/>
                      </a:lnTo>
                      <a:lnTo>
                        <a:pt x="1743" y="160"/>
                      </a:lnTo>
                      <a:lnTo>
                        <a:pt x="1746" y="160"/>
                      </a:lnTo>
                      <a:lnTo>
                        <a:pt x="1750" y="160"/>
                      </a:lnTo>
                      <a:lnTo>
                        <a:pt x="1753" y="160"/>
                      </a:lnTo>
                      <a:lnTo>
                        <a:pt x="1756" y="158"/>
                      </a:lnTo>
                      <a:lnTo>
                        <a:pt x="1757" y="154"/>
                      </a:lnTo>
                      <a:lnTo>
                        <a:pt x="1726" y="153"/>
                      </a:lnTo>
                      <a:lnTo>
                        <a:pt x="1713" y="165"/>
                      </a:lnTo>
                      <a:lnTo>
                        <a:pt x="1739" y="173"/>
                      </a:lnTo>
                      <a:lnTo>
                        <a:pt x="1740" y="186"/>
                      </a:lnTo>
                      <a:lnTo>
                        <a:pt x="1765" y="185"/>
                      </a:lnTo>
                      <a:lnTo>
                        <a:pt x="1765" y="186"/>
                      </a:lnTo>
                      <a:lnTo>
                        <a:pt x="1757" y="191"/>
                      </a:lnTo>
                      <a:lnTo>
                        <a:pt x="1760" y="201"/>
                      </a:lnTo>
                      <a:lnTo>
                        <a:pt x="1742" y="207"/>
                      </a:lnTo>
                      <a:lnTo>
                        <a:pt x="1738" y="205"/>
                      </a:lnTo>
                      <a:lnTo>
                        <a:pt x="1736" y="203"/>
                      </a:lnTo>
                      <a:lnTo>
                        <a:pt x="1736" y="196"/>
                      </a:lnTo>
                      <a:lnTo>
                        <a:pt x="1728" y="193"/>
                      </a:lnTo>
                      <a:lnTo>
                        <a:pt x="1724" y="193"/>
                      </a:lnTo>
                      <a:lnTo>
                        <a:pt x="1720" y="190"/>
                      </a:lnTo>
                      <a:lnTo>
                        <a:pt x="1718" y="187"/>
                      </a:lnTo>
                      <a:lnTo>
                        <a:pt x="1715" y="185"/>
                      </a:lnTo>
                      <a:lnTo>
                        <a:pt x="1713" y="178"/>
                      </a:lnTo>
                      <a:lnTo>
                        <a:pt x="1707" y="176"/>
                      </a:lnTo>
                      <a:lnTo>
                        <a:pt x="1700" y="176"/>
                      </a:lnTo>
                      <a:lnTo>
                        <a:pt x="1695" y="178"/>
                      </a:lnTo>
                      <a:lnTo>
                        <a:pt x="1689" y="178"/>
                      </a:lnTo>
                      <a:lnTo>
                        <a:pt x="1678" y="176"/>
                      </a:lnTo>
                      <a:lnTo>
                        <a:pt x="1667" y="176"/>
                      </a:lnTo>
                      <a:lnTo>
                        <a:pt x="1667" y="167"/>
                      </a:lnTo>
                      <a:lnTo>
                        <a:pt x="1667" y="161"/>
                      </a:lnTo>
                      <a:lnTo>
                        <a:pt x="1666" y="160"/>
                      </a:lnTo>
                      <a:lnTo>
                        <a:pt x="1664" y="160"/>
                      </a:lnTo>
                      <a:lnTo>
                        <a:pt x="1659" y="161"/>
                      </a:lnTo>
                      <a:lnTo>
                        <a:pt x="1659" y="165"/>
                      </a:lnTo>
                      <a:lnTo>
                        <a:pt x="1657" y="169"/>
                      </a:lnTo>
                      <a:lnTo>
                        <a:pt x="1652" y="178"/>
                      </a:lnTo>
                      <a:lnTo>
                        <a:pt x="1650" y="182"/>
                      </a:lnTo>
                      <a:lnTo>
                        <a:pt x="1650" y="186"/>
                      </a:lnTo>
                      <a:lnTo>
                        <a:pt x="1657" y="185"/>
                      </a:lnTo>
                      <a:lnTo>
                        <a:pt x="1663" y="186"/>
                      </a:lnTo>
                      <a:lnTo>
                        <a:pt x="1668" y="189"/>
                      </a:lnTo>
                      <a:lnTo>
                        <a:pt x="1671" y="193"/>
                      </a:lnTo>
                      <a:lnTo>
                        <a:pt x="1674" y="197"/>
                      </a:lnTo>
                      <a:lnTo>
                        <a:pt x="1677" y="198"/>
                      </a:lnTo>
                      <a:lnTo>
                        <a:pt x="1679" y="200"/>
                      </a:lnTo>
                      <a:lnTo>
                        <a:pt x="1684" y="200"/>
                      </a:lnTo>
                      <a:lnTo>
                        <a:pt x="1718" y="200"/>
                      </a:lnTo>
                      <a:lnTo>
                        <a:pt x="1720" y="203"/>
                      </a:lnTo>
                      <a:lnTo>
                        <a:pt x="1720" y="205"/>
                      </a:lnTo>
                      <a:lnTo>
                        <a:pt x="1717" y="208"/>
                      </a:lnTo>
                      <a:lnTo>
                        <a:pt x="1714" y="211"/>
                      </a:lnTo>
                      <a:lnTo>
                        <a:pt x="1720" y="219"/>
                      </a:lnTo>
                      <a:lnTo>
                        <a:pt x="1704" y="221"/>
                      </a:lnTo>
                      <a:lnTo>
                        <a:pt x="1702" y="221"/>
                      </a:lnTo>
                      <a:lnTo>
                        <a:pt x="1699" y="223"/>
                      </a:lnTo>
                      <a:lnTo>
                        <a:pt x="1697" y="225"/>
                      </a:lnTo>
                      <a:lnTo>
                        <a:pt x="1697" y="227"/>
                      </a:lnTo>
                      <a:lnTo>
                        <a:pt x="1699" y="230"/>
                      </a:lnTo>
                      <a:lnTo>
                        <a:pt x="1702" y="232"/>
                      </a:lnTo>
                      <a:lnTo>
                        <a:pt x="1707" y="230"/>
                      </a:lnTo>
                      <a:lnTo>
                        <a:pt x="1729" y="226"/>
                      </a:lnTo>
                      <a:lnTo>
                        <a:pt x="1731" y="236"/>
                      </a:lnTo>
                      <a:lnTo>
                        <a:pt x="1757" y="236"/>
                      </a:lnTo>
                      <a:lnTo>
                        <a:pt x="1756" y="241"/>
                      </a:lnTo>
                      <a:lnTo>
                        <a:pt x="1762" y="240"/>
                      </a:lnTo>
                      <a:lnTo>
                        <a:pt x="1767" y="237"/>
                      </a:lnTo>
                      <a:lnTo>
                        <a:pt x="1769" y="234"/>
                      </a:lnTo>
                      <a:lnTo>
                        <a:pt x="1774" y="230"/>
                      </a:lnTo>
                      <a:lnTo>
                        <a:pt x="1761" y="226"/>
                      </a:lnTo>
                      <a:lnTo>
                        <a:pt x="1760" y="214"/>
                      </a:lnTo>
                      <a:lnTo>
                        <a:pt x="1797" y="212"/>
                      </a:lnTo>
                      <a:lnTo>
                        <a:pt x="1792" y="216"/>
                      </a:lnTo>
                      <a:lnTo>
                        <a:pt x="1787" y="219"/>
                      </a:lnTo>
                      <a:lnTo>
                        <a:pt x="1785" y="223"/>
                      </a:lnTo>
                      <a:lnTo>
                        <a:pt x="1786" y="229"/>
                      </a:lnTo>
                      <a:lnTo>
                        <a:pt x="1792" y="230"/>
                      </a:lnTo>
                      <a:lnTo>
                        <a:pt x="1797" y="230"/>
                      </a:lnTo>
                      <a:lnTo>
                        <a:pt x="1803" y="230"/>
                      </a:lnTo>
                      <a:lnTo>
                        <a:pt x="1808" y="226"/>
                      </a:lnTo>
                      <a:lnTo>
                        <a:pt x="1811" y="225"/>
                      </a:lnTo>
                      <a:lnTo>
                        <a:pt x="1815" y="223"/>
                      </a:lnTo>
                      <a:lnTo>
                        <a:pt x="1825" y="225"/>
                      </a:lnTo>
                      <a:lnTo>
                        <a:pt x="1839" y="230"/>
                      </a:lnTo>
                      <a:lnTo>
                        <a:pt x="1851" y="237"/>
                      </a:lnTo>
                      <a:lnTo>
                        <a:pt x="1855" y="241"/>
                      </a:lnTo>
                      <a:lnTo>
                        <a:pt x="1858" y="247"/>
                      </a:lnTo>
                      <a:lnTo>
                        <a:pt x="1839" y="248"/>
                      </a:lnTo>
                      <a:lnTo>
                        <a:pt x="1837" y="263"/>
                      </a:lnTo>
                      <a:lnTo>
                        <a:pt x="1822" y="261"/>
                      </a:lnTo>
                      <a:lnTo>
                        <a:pt x="1826" y="257"/>
                      </a:lnTo>
                      <a:lnTo>
                        <a:pt x="1832" y="255"/>
                      </a:lnTo>
                      <a:lnTo>
                        <a:pt x="1833" y="252"/>
                      </a:lnTo>
                      <a:lnTo>
                        <a:pt x="1834" y="251"/>
                      </a:lnTo>
                      <a:lnTo>
                        <a:pt x="1836" y="248"/>
                      </a:lnTo>
                      <a:lnTo>
                        <a:pt x="1834" y="245"/>
                      </a:lnTo>
                      <a:lnTo>
                        <a:pt x="1825" y="241"/>
                      </a:lnTo>
                      <a:lnTo>
                        <a:pt x="1815" y="239"/>
                      </a:lnTo>
                      <a:lnTo>
                        <a:pt x="1804" y="240"/>
                      </a:lnTo>
                      <a:lnTo>
                        <a:pt x="1793" y="241"/>
                      </a:lnTo>
                      <a:lnTo>
                        <a:pt x="1805" y="248"/>
                      </a:lnTo>
                      <a:lnTo>
                        <a:pt x="1805" y="261"/>
                      </a:lnTo>
                      <a:lnTo>
                        <a:pt x="1794" y="268"/>
                      </a:lnTo>
                      <a:lnTo>
                        <a:pt x="1801" y="270"/>
                      </a:lnTo>
                      <a:lnTo>
                        <a:pt x="1807" y="272"/>
                      </a:lnTo>
                      <a:lnTo>
                        <a:pt x="1814" y="270"/>
                      </a:lnTo>
                      <a:lnTo>
                        <a:pt x="1819" y="273"/>
                      </a:lnTo>
                      <a:lnTo>
                        <a:pt x="1823" y="277"/>
                      </a:lnTo>
                      <a:lnTo>
                        <a:pt x="1826" y="281"/>
                      </a:lnTo>
                      <a:lnTo>
                        <a:pt x="1840" y="279"/>
                      </a:lnTo>
                      <a:lnTo>
                        <a:pt x="1852" y="275"/>
                      </a:lnTo>
                      <a:lnTo>
                        <a:pt x="1854" y="273"/>
                      </a:lnTo>
                      <a:lnTo>
                        <a:pt x="1857" y="270"/>
                      </a:lnTo>
                      <a:lnTo>
                        <a:pt x="1857" y="269"/>
                      </a:lnTo>
                      <a:lnTo>
                        <a:pt x="1855" y="265"/>
                      </a:lnTo>
                      <a:lnTo>
                        <a:pt x="1855" y="261"/>
                      </a:lnTo>
                      <a:lnTo>
                        <a:pt x="1857" y="258"/>
                      </a:lnTo>
                      <a:lnTo>
                        <a:pt x="1876" y="250"/>
                      </a:lnTo>
                      <a:lnTo>
                        <a:pt x="1886" y="247"/>
                      </a:lnTo>
                      <a:lnTo>
                        <a:pt x="1891" y="247"/>
                      </a:lnTo>
                      <a:lnTo>
                        <a:pt x="1897" y="248"/>
                      </a:lnTo>
                      <a:lnTo>
                        <a:pt x="1897" y="252"/>
                      </a:lnTo>
                      <a:lnTo>
                        <a:pt x="1895" y="255"/>
                      </a:lnTo>
                      <a:lnTo>
                        <a:pt x="1893" y="258"/>
                      </a:lnTo>
                      <a:lnTo>
                        <a:pt x="1888" y="258"/>
                      </a:lnTo>
                      <a:lnTo>
                        <a:pt x="1882" y="259"/>
                      </a:lnTo>
                      <a:lnTo>
                        <a:pt x="1875" y="262"/>
                      </a:lnTo>
                      <a:lnTo>
                        <a:pt x="1870" y="272"/>
                      </a:lnTo>
                      <a:lnTo>
                        <a:pt x="1875" y="273"/>
                      </a:lnTo>
                      <a:lnTo>
                        <a:pt x="1877" y="275"/>
                      </a:lnTo>
                      <a:lnTo>
                        <a:pt x="1886" y="273"/>
                      </a:lnTo>
                      <a:lnTo>
                        <a:pt x="1894" y="273"/>
                      </a:lnTo>
                      <a:lnTo>
                        <a:pt x="1897" y="273"/>
                      </a:lnTo>
                      <a:lnTo>
                        <a:pt x="1901" y="275"/>
                      </a:lnTo>
                      <a:lnTo>
                        <a:pt x="1905" y="273"/>
                      </a:lnTo>
                      <a:lnTo>
                        <a:pt x="1906" y="272"/>
                      </a:lnTo>
                      <a:lnTo>
                        <a:pt x="1908" y="270"/>
                      </a:lnTo>
                      <a:lnTo>
                        <a:pt x="1908" y="266"/>
                      </a:lnTo>
                      <a:lnTo>
                        <a:pt x="1909" y="263"/>
                      </a:lnTo>
                      <a:lnTo>
                        <a:pt x="1913" y="258"/>
                      </a:lnTo>
                      <a:lnTo>
                        <a:pt x="1924" y="250"/>
                      </a:lnTo>
                      <a:lnTo>
                        <a:pt x="1923" y="255"/>
                      </a:lnTo>
                      <a:lnTo>
                        <a:pt x="1919" y="259"/>
                      </a:lnTo>
                      <a:lnTo>
                        <a:pt x="1916" y="263"/>
                      </a:lnTo>
                      <a:lnTo>
                        <a:pt x="1916" y="266"/>
                      </a:lnTo>
                      <a:lnTo>
                        <a:pt x="1916" y="269"/>
                      </a:lnTo>
                      <a:lnTo>
                        <a:pt x="1915" y="272"/>
                      </a:lnTo>
                      <a:lnTo>
                        <a:pt x="1909" y="275"/>
                      </a:lnTo>
                      <a:lnTo>
                        <a:pt x="1915" y="279"/>
                      </a:lnTo>
                      <a:lnTo>
                        <a:pt x="1920" y="280"/>
                      </a:lnTo>
                      <a:lnTo>
                        <a:pt x="1927" y="280"/>
                      </a:lnTo>
                      <a:lnTo>
                        <a:pt x="1941" y="279"/>
                      </a:lnTo>
                      <a:lnTo>
                        <a:pt x="1948" y="287"/>
                      </a:lnTo>
                      <a:lnTo>
                        <a:pt x="1959" y="277"/>
                      </a:lnTo>
                      <a:lnTo>
                        <a:pt x="1990" y="277"/>
                      </a:lnTo>
                      <a:lnTo>
                        <a:pt x="1987" y="281"/>
                      </a:lnTo>
                      <a:lnTo>
                        <a:pt x="1984" y="286"/>
                      </a:lnTo>
                      <a:lnTo>
                        <a:pt x="1983" y="291"/>
                      </a:lnTo>
                      <a:lnTo>
                        <a:pt x="1983" y="293"/>
                      </a:lnTo>
                      <a:lnTo>
                        <a:pt x="1984" y="295"/>
                      </a:lnTo>
                      <a:lnTo>
                        <a:pt x="1988" y="295"/>
                      </a:lnTo>
                      <a:lnTo>
                        <a:pt x="1992" y="294"/>
                      </a:lnTo>
                      <a:lnTo>
                        <a:pt x="1996" y="290"/>
                      </a:lnTo>
                      <a:lnTo>
                        <a:pt x="2001" y="284"/>
                      </a:lnTo>
                      <a:lnTo>
                        <a:pt x="2005" y="280"/>
                      </a:lnTo>
                      <a:lnTo>
                        <a:pt x="2028" y="284"/>
                      </a:lnTo>
                      <a:lnTo>
                        <a:pt x="2037" y="305"/>
                      </a:lnTo>
                      <a:lnTo>
                        <a:pt x="2068" y="298"/>
                      </a:lnTo>
                      <a:lnTo>
                        <a:pt x="2071" y="297"/>
                      </a:lnTo>
                      <a:lnTo>
                        <a:pt x="2073" y="294"/>
                      </a:lnTo>
                      <a:lnTo>
                        <a:pt x="2075" y="291"/>
                      </a:lnTo>
                      <a:lnTo>
                        <a:pt x="2077" y="290"/>
                      </a:lnTo>
                      <a:lnTo>
                        <a:pt x="2084" y="288"/>
                      </a:lnTo>
                      <a:lnTo>
                        <a:pt x="2085" y="291"/>
                      </a:lnTo>
                      <a:lnTo>
                        <a:pt x="2082" y="295"/>
                      </a:lnTo>
                      <a:lnTo>
                        <a:pt x="2081" y="297"/>
                      </a:lnTo>
                      <a:lnTo>
                        <a:pt x="2081" y="298"/>
                      </a:lnTo>
                      <a:lnTo>
                        <a:pt x="2082" y="301"/>
                      </a:lnTo>
                      <a:lnTo>
                        <a:pt x="2085" y="301"/>
                      </a:lnTo>
                      <a:lnTo>
                        <a:pt x="2088" y="299"/>
                      </a:lnTo>
                      <a:lnTo>
                        <a:pt x="2091" y="299"/>
                      </a:lnTo>
                      <a:lnTo>
                        <a:pt x="2102" y="299"/>
                      </a:lnTo>
                      <a:lnTo>
                        <a:pt x="2107" y="302"/>
                      </a:lnTo>
                      <a:lnTo>
                        <a:pt x="2109" y="304"/>
                      </a:lnTo>
                      <a:lnTo>
                        <a:pt x="2110" y="306"/>
                      </a:lnTo>
                      <a:lnTo>
                        <a:pt x="2111" y="308"/>
                      </a:lnTo>
                      <a:lnTo>
                        <a:pt x="2114" y="308"/>
                      </a:lnTo>
                      <a:lnTo>
                        <a:pt x="2121" y="309"/>
                      </a:lnTo>
                      <a:lnTo>
                        <a:pt x="2121" y="299"/>
                      </a:lnTo>
                      <a:lnTo>
                        <a:pt x="2125" y="299"/>
                      </a:lnTo>
                      <a:lnTo>
                        <a:pt x="2129" y="299"/>
                      </a:lnTo>
                      <a:lnTo>
                        <a:pt x="2136" y="302"/>
                      </a:lnTo>
                      <a:lnTo>
                        <a:pt x="2143" y="304"/>
                      </a:lnTo>
                      <a:lnTo>
                        <a:pt x="2147" y="304"/>
                      </a:lnTo>
                      <a:lnTo>
                        <a:pt x="2152" y="302"/>
                      </a:lnTo>
                      <a:lnTo>
                        <a:pt x="2164" y="299"/>
                      </a:lnTo>
                      <a:lnTo>
                        <a:pt x="2178" y="295"/>
                      </a:lnTo>
                      <a:lnTo>
                        <a:pt x="2181" y="301"/>
                      </a:lnTo>
                      <a:lnTo>
                        <a:pt x="2181" y="305"/>
                      </a:lnTo>
                      <a:lnTo>
                        <a:pt x="2178" y="306"/>
                      </a:lnTo>
                      <a:lnTo>
                        <a:pt x="2171" y="306"/>
                      </a:lnTo>
                      <a:lnTo>
                        <a:pt x="2163" y="308"/>
                      </a:lnTo>
                      <a:lnTo>
                        <a:pt x="2161" y="309"/>
                      </a:lnTo>
                      <a:lnTo>
                        <a:pt x="2165" y="317"/>
                      </a:lnTo>
                      <a:lnTo>
                        <a:pt x="2167" y="319"/>
                      </a:lnTo>
                      <a:lnTo>
                        <a:pt x="2170" y="320"/>
                      </a:lnTo>
                      <a:lnTo>
                        <a:pt x="2172" y="322"/>
                      </a:lnTo>
                      <a:lnTo>
                        <a:pt x="2175" y="320"/>
                      </a:lnTo>
                      <a:lnTo>
                        <a:pt x="2183" y="317"/>
                      </a:lnTo>
                      <a:lnTo>
                        <a:pt x="2189" y="315"/>
                      </a:lnTo>
                      <a:lnTo>
                        <a:pt x="2235" y="306"/>
                      </a:lnTo>
                      <a:lnTo>
                        <a:pt x="2247" y="306"/>
                      </a:lnTo>
                      <a:lnTo>
                        <a:pt x="2261" y="305"/>
                      </a:lnTo>
                      <a:lnTo>
                        <a:pt x="2265" y="305"/>
                      </a:lnTo>
                      <a:lnTo>
                        <a:pt x="2268" y="306"/>
                      </a:lnTo>
                      <a:lnTo>
                        <a:pt x="2271" y="308"/>
                      </a:lnTo>
                      <a:lnTo>
                        <a:pt x="2272" y="312"/>
                      </a:lnTo>
                      <a:lnTo>
                        <a:pt x="2237" y="312"/>
                      </a:lnTo>
                      <a:lnTo>
                        <a:pt x="2237" y="313"/>
                      </a:lnTo>
                      <a:lnTo>
                        <a:pt x="2237" y="316"/>
                      </a:lnTo>
                      <a:lnTo>
                        <a:pt x="2242" y="319"/>
                      </a:lnTo>
                      <a:lnTo>
                        <a:pt x="2244" y="320"/>
                      </a:lnTo>
                      <a:lnTo>
                        <a:pt x="2246" y="322"/>
                      </a:lnTo>
                      <a:lnTo>
                        <a:pt x="2246" y="323"/>
                      </a:lnTo>
                      <a:lnTo>
                        <a:pt x="2243" y="326"/>
                      </a:lnTo>
                      <a:lnTo>
                        <a:pt x="2239" y="323"/>
                      </a:lnTo>
                      <a:lnTo>
                        <a:pt x="2233" y="322"/>
                      </a:lnTo>
                      <a:lnTo>
                        <a:pt x="2222" y="320"/>
                      </a:lnTo>
                      <a:lnTo>
                        <a:pt x="2211" y="320"/>
                      </a:lnTo>
                      <a:lnTo>
                        <a:pt x="2200" y="319"/>
                      </a:lnTo>
                      <a:lnTo>
                        <a:pt x="2203" y="335"/>
                      </a:lnTo>
                      <a:lnTo>
                        <a:pt x="2218" y="335"/>
                      </a:lnTo>
                      <a:lnTo>
                        <a:pt x="2215" y="345"/>
                      </a:lnTo>
                      <a:lnTo>
                        <a:pt x="2203" y="345"/>
                      </a:lnTo>
                      <a:lnTo>
                        <a:pt x="2199" y="351"/>
                      </a:lnTo>
                      <a:lnTo>
                        <a:pt x="2199" y="353"/>
                      </a:lnTo>
                      <a:lnTo>
                        <a:pt x="2199" y="355"/>
                      </a:lnTo>
                      <a:lnTo>
                        <a:pt x="2200" y="356"/>
                      </a:lnTo>
                      <a:lnTo>
                        <a:pt x="2203" y="358"/>
                      </a:lnTo>
                      <a:lnTo>
                        <a:pt x="2201" y="360"/>
                      </a:lnTo>
                      <a:lnTo>
                        <a:pt x="2197" y="363"/>
                      </a:lnTo>
                      <a:lnTo>
                        <a:pt x="2192" y="338"/>
                      </a:lnTo>
                      <a:lnTo>
                        <a:pt x="2201" y="331"/>
                      </a:lnTo>
                      <a:lnTo>
                        <a:pt x="2188" y="329"/>
                      </a:lnTo>
                      <a:lnTo>
                        <a:pt x="2175" y="327"/>
                      </a:lnTo>
                      <a:lnTo>
                        <a:pt x="2172" y="329"/>
                      </a:lnTo>
                      <a:lnTo>
                        <a:pt x="2168" y="330"/>
                      </a:lnTo>
                      <a:lnTo>
                        <a:pt x="2165" y="331"/>
                      </a:lnTo>
                      <a:lnTo>
                        <a:pt x="2165" y="334"/>
                      </a:lnTo>
                      <a:lnTo>
                        <a:pt x="2165" y="337"/>
                      </a:lnTo>
                      <a:lnTo>
                        <a:pt x="2167" y="340"/>
                      </a:lnTo>
                      <a:lnTo>
                        <a:pt x="2171" y="347"/>
                      </a:lnTo>
                      <a:lnTo>
                        <a:pt x="2175" y="348"/>
                      </a:lnTo>
                      <a:lnTo>
                        <a:pt x="2181" y="349"/>
                      </a:lnTo>
                      <a:lnTo>
                        <a:pt x="2161" y="355"/>
                      </a:lnTo>
                      <a:lnTo>
                        <a:pt x="2156" y="356"/>
                      </a:lnTo>
                      <a:lnTo>
                        <a:pt x="2152" y="355"/>
                      </a:lnTo>
                      <a:lnTo>
                        <a:pt x="2149" y="352"/>
                      </a:lnTo>
                      <a:lnTo>
                        <a:pt x="2146" y="348"/>
                      </a:lnTo>
                      <a:lnTo>
                        <a:pt x="2143" y="345"/>
                      </a:lnTo>
                      <a:lnTo>
                        <a:pt x="2131" y="353"/>
                      </a:lnTo>
                      <a:lnTo>
                        <a:pt x="2134" y="370"/>
                      </a:lnTo>
                      <a:lnTo>
                        <a:pt x="2122" y="374"/>
                      </a:lnTo>
                      <a:lnTo>
                        <a:pt x="2121" y="370"/>
                      </a:lnTo>
                      <a:lnTo>
                        <a:pt x="2120" y="367"/>
                      </a:lnTo>
                      <a:lnTo>
                        <a:pt x="2121" y="365"/>
                      </a:lnTo>
                      <a:lnTo>
                        <a:pt x="2124" y="362"/>
                      </a:lnTo>
                      <a:lnTo>
                        <a:pt x="2128" y="359"/>
                      </a:lnTo>
                      <a:lnTo>
                        <a:pt x="2128" y="355"/>
                      </a:lnTo>
                      <a:lnTo>
                        <a:pt x="2127" y="351"/>
                      </a:lnTo>
                      <a:lnTo>
                        <a:pt x="2122" y="348"/>
                      </a:lnTo>
                      <a:lnTo>
                        <a:pt x="2117" y="347"/>
                      </a:lnTo>
                      <a:lnTo>
                        <a:pt x="2110" y="345"/>
                      </a:lnTo>
                      <a:lnTo>
                        <a:pt x="2106" y="344"/>
                      </a:lnTo>
                      <a:lnTo>
                        <a:pt x="2102" y="342"/>
                      </a:lnTo>
                      <a:lnTo>
                        <a:pt x="2099" y="340"/>
                      </a:lnTo>
                      <a:lnTo>
                        <a:pt x="2096" y="338"/>
                      </a:lnTo>
                      <a:lnTo>
                        <a:pt x="2089" y="335"/>
                      </a:lnTo>
                      <a:lnTo>
                        <a:pt x="2074" y="334"/>
                      </a:lnTo>
                      <a:lnTo>
                        <a:pt x="2074" y="340"/>
                      </a:lnTo>
                      <a:lnTo>
                        <a:pt x="2077" y="345"/>
                      </a:lnTo>
                      <a:lnTo>
                        <a:pt x="2057" y="359"/>
                      </a:lnTo>
                      <a:lnTo>
                        <a:pt x="2044" y="363"/>
                      </a:lnTo>
                      <a:lnTo>
                        <a:pt x="2041" y="365"/>
                      </a:lnTo>
                      <a:lnTo>
                        <a:pt x="2038" y="366"/>
                      </a:lnTo>
                      <a:lnTo>
                        <a:pt x="2035" y="370"/>
                      </a:lnTo>
                      <a:lnTo>
                        <a:pt x="2034" y="374"/>
                      </a:lnTo>
                      <a:lnTo>
                        <a:pt x="2021" y="373"/>
                      </a:lnTo>
                      <a:lnTo>
                        <a:pt x="2024" y="363"/>
                      </a:lnTo>
                      <a:lnTo>
                        <a:pt x="2020" y="360"/>
                      </a:lnTo>
                      <a:lnTo>
                        <a:pt x="2016" y="359"/>
                      </a:lnTo>
                      <a:lnTo>
                        <a:pt x="2005" y="360"/>
                      </a:lnTo>
                      <a:lnTo>
                        <a:pt x="2005" y="358"/>
                      </a:lnTo>
                      <a:lnTo>
                        <a:pt x="2006" y="356"/>
                      </a:lnTo>
                      <a:lnTo>
                        <a:pt x="2009" y="355"/>
                      </a:lnTo>
                      <a:lnTo>
                        <a:pt x="2012" y="355"/>
                      </a:lnTo>
                      <a:lnTo>
                        <a:pt x="2035" y="358"/>
                      </a:lnTo>
                      <a:lnTo>
                        <a:pt x="2041" y="358"/>
                      </a:lnTo>
                      <a:lnTo>
                        <a:pt x="2044" y="356"/>
                      </a:lnTo>
                      <a:lnTo>
                        <a:pt x="2045" y="353"/>
                      </a:lnTo>
                      <a:lnTo>
                        <a:pt x="2045" y="351"/>
                      </a:lnTo>
                      <a:lnTo>
                        <a:pt x="2046" y="340"/>
                      </a:lnTo>
                      <a:lnTo>
                        <a:pt x="2046" y="327"/>
                      </a:lnTo>
                      <a:lnTo>
                        <a:pt x="2042" y="326"/>
                      </a:lnTo>
                      <a:lnTo>
                        <a:pt x="2038" y="326"/>
                      </a:lnTo>
                      <a:lnTo>
                        <a:pt x="2027" y="329"/>
                      </a:lnTo>
                      <a:lnTo>
                        <a:pt x="2024" y="319"/>
                      </a:lnTo>
                      <a:lnTo>
                        <a:pt x="2017" y="324"/>
                      </a:lnTo>
                      <a:lnTo>
                        <a:pt x="2014" y="320"/>
                      </a:lnTo>
                      <a:lnTo>
                        <a:pt x="1992" y="329"/>
                      </a:lnTo>
                      <a:lnTo>
                        <a:pt x="2002" y="330"/>
                      </a:lnTo>
                      <a:lnTo>
                        <a:pt x="2006" y="330"/>
                      </a:lnTo>
                      <a:lnTo>
                        <a:pt x="2012" y="327"/>
                      </a:lnTo>
                      <a:lnTo>
                        <a:pt x="2017" y="323"/>
                      </a:lnTo>
                      <a:close/>
                      <a:moveTo>
                        <a:pt x="1157" y="389"/>
                      </a:moveTo>
                      <a:lnTo>
                        <a:pt x="1157" y="389"/>
                      </a:lnTo>
                      <a:lnTo>
                        <a:pt x="1149" y="389"/>
                      </a:lnTo>
                      <a:lnTo>
                        <a:pt x="1152" y="392"/>
                      </a:lnTo>
                      <a:lnTo>
                        <a:pt x="1155" y="394"/>
                      </a:lnTo>
                      <a:lnTo>
                        <a:pt x="1156" y="392"/>
                      </a:lnTo>
                      <a:lnTo>
                        <a:pt x="1157" y="389"/>
                      </a:lnTo>
                      <a:lnTo>
                        <a:pt x="1159" y="389"/>
                      </a:lnTo>
                      <a:lnTo>
                        <a:pt x="1160" y="391"/>
                      </a:lnTo>
                      <a:lnTo>
                        <a:pt x="1166" y="387"/>
                      </a:lnTo>
                      <a:lnTo>
                        <a:pt x="1164" y="385"/>
                      </a:lnTo>
                      <a:lnTo>
                        <a:pt x="1159" y="387"/>
                      </a:lnTo>
                      <a:lnTo>
                        <a:pt x="1157" y="389"/>
                      </a:lnTo>
                      <a:close/>
                      <a:moveTo>
                        <a:pt x="267" y="1010"/>
                      </a:moveTo>
                      <a:lnTo>
                        <a:pt x="267" y="1010"/>
                      </a:lnTo>
                      <a:lnTo>
                        <a:pt x="264" y="1011"/>
                      </a:lnTo>
                      <a:lnTo>
                        <a:pt x="263" y="1013"/>
                      </a:lnTo>
                      <a:lnTo>
                        <a:pt x="264" y="1014"/>
                      </a:lnTo>
                      <a:lnTo>
                        <a:pt x="269" y="1018"/>
                      </a:lnTo>
                      <a:lnTo>
                        <a:pt x="267" y="1008"/>
                      </a:lnTo>
                      <a:lnTo>
                        <a:pt x="270" y="1008"/>
                      </a:lnTo>
                      <a:lnTo>
                        <a:pt x="273" y="1003"/>
                      </a:lnTo>
                      <a:lnTo>
                        <a:pt x="270" y="1001"/>
                      </a:lnTo>
                      <a:lnTo>
                        <a:pt x="267" y="1007"/>
                      </a:lnTo>
                      <a:lnTo>
                        <a:pt x="267" y="1010"/>
                      </a:lnTo>
                      <a:close/>
                      <a:moveTo>
                        <a:pt x="1116" y="745"/>
                      </a:moveTo>
                      <a:lnTo>
                        <a:pt x="1116" y="745"/>
                      </a:lnTo>
                      <a:lnTo>
                        <a:pt x="1117" y="737"/>
                      </a:lnTo>
                      <a:lnTo>
                        <a:pt x="1112" y="740"/>
                      </a:lnTo>
                      <a:lnTo>
                        <a:pt x="1112" y="741"/>
                      </a:lnTo>
                      <a:lnTo>
                        <a:pt x="1116" y="745"/>
                      </a:lnTo>
                      <a:lnTo>
                        <a:pt x="1105" y="744"/>
                      </a:lnTo>
                      <a:lnTo>
                        <a:pt x="1108" y="754"/>
                      </a:lnTo>
                      <a:lnTo>
                        <a:pt x="1116" y="745"/>
                      </a:lnTo>
                      <a:close/>
                      <a:moveTo>
                        <a:pt x="838" y="737"/>
                      </a:moveTo>
                      <a:lnTo>
                        <a:pt x="838" y="737"/>
                      </a:lnTo>
                      <a:lnTo>
                        <a:pt x="838" y="749"/>
                      </a:lnTo>
                      <a:lnTo>
                        <a:pt x="843" y="747"/>
                      </a:lnTo>
                      <a:lnTo>
                        <a:pt x="845" y="745"/>
                      </a:lnTo>
                      <a:lnTo>
                        <a:pt x="845" y="743"/>
                      </a:lnTo>
                      <a:lnTo>
                        <a:pt x="845" y="740"/>
                      </a:lnTo>
                      <a:lnTo>
                        <a:pt x="842" y="738"/>
                      </a:lnTo>
                      <a:lnTo>
                        <a:pt x="838" y="737"/>
                      </a:lnTo>
                      <a:lnTo>
                        <a:pt x="836" y="733"/>
                      </a:lnTo>
                      <a:lnTo>
                        <a:pt x="835" y="731"/>
                      </a:lnTo>
                      <a:lnTo>
                        <a:pt x="831" y="731"/>
                      </a:lnTo>
                      <a:lnTo>
                        <a:pt x="828" y="733"/>
                      </a:lnTo>
                      <a:lnTo>
                        <a:pt x="825" y="734"/>
                      </a:lnTo>
                      <a:lnTo>
                        <a:pt x="824" y="738"/>
                      </a:lnTo>
                      <a:lnTo>
                        <a:pt x="838" y="737"/>
                      </a:lnTo>
                      <a:close/>
                      <a:moveTo>
                        <a:pt x="136" y="550"/>
                      </a:moveTo>
                      <a:lnTo>
                        <a:pt x="136" y="550"/>
                      </a:lnTo>
                      <a:lnTo>
                        <a:pt x="133" y="560"/>
                      </a:lnTo>
                      <a:lnTo>
                        <a:pt x="138" y="557"/>
                      </a:lnTo>
                      <a:lnTo>
                        <a:pt x="140" y="556"/>
                      </a:lnTo>
                      <a:lnTo>
                        <a:pt x="138" y="553"/>
                      </a:lnTo>
                      <a:lnTo>
                        <a:pt x="136" y="550"/>
                      </a:lnTo>
                      <a:lnTo>
                        <a:pt x="140" y="551"/>
                      </a:lnTo>
                      <a:lnTo>
                        <a:pt x="144" y="551"/>
                      </a:lnTo>
                      <a:lnTo>
                        <a:pt x="148" y="550"/>
                      </a:lnTo>
                      <a:lnTo>
                        <a:pt x="152" y="546"/>
                      </a:lnTo>
                      <a:lnTo>
                        <a:pt x="147" y="545"/>
                      </a:lnTo>
                      <a:lnTo>
                        <a:pt x="144" y="545"/>
                      </a:lnTo>
                      <a:lnTo>
                        <a:pt x="140" y="547"/>
                      </a:lnTo>
                      <a:lnTo>
                        <a:pt x="136" y="550"/>
                      </a:lnTo>
                      <a:close/>
                      <a:moveTo>
                        <a:pt x="910" y="113"/>
                      </a:moveTo>
                      <a:lnTo>
                        <a:pt x="910" y="113"/>
                      </a:lnTo>
                      <a:lnTo>
                        <a:pt x="908" y="106"/>
                      </a:lnTo>
                      <a:lnTo>
                        <a:pt x="907" y="103"/>
                      </a:lnTo>
                      <a:lnTo>
                        <a:pt x="903" y="100"/>
                      </a:lnTo>
                      <a:lnTo>
                        <a:pt x="908" y="100"/>
                      </a:lnTo>
                      <a:lnTo>
                        <a:pt x="911" y="99"/>
                      </a:lnTo>
                      <a:lnTo>
                        <a:pt x="914" y="97"/>
                      </a:lnTo>
                      <a:lnTo>
                        <a:pt x="911" y="95"/>
                      </a:lnTo>
                      <a:lnTo>
                        <a:pt x="908" y="95"/>
                      </a:lnTo>
                      <a:lnTo>
                        <a:pt x="901" y="95"/>
                      </a:lnTo>
                      <a:lnTo>
                        <a:pt x="903" y="100"/>
                      </a:lnTo>
                      <a:lnTo>
                        <a:pt x="901" y="104"/>
                      </a:lnTo>
                      <a:lnTo>
                        <a:pt x="901" y="110"/>
                      </a:lnTo>
                      <a:lnTo>
                        <a:pt x="901" y="113"/>
                      </a:lnTo>
                      <a:lnTo>
                        <a:pt x="904" y="114"/>
                      </a:lnTo>
                      <a:lnTo>
                        <a:pt x="907" y="114"/>
                      </a:lnTo>
                      <a:lnTo>
                        <a:pt x="910" y="113"/>
                      </a:lnTo>
                      <a:lnTo>
                        <a:pt x="908" y="121"/>
                      </a:lnTo>
                      <a:lnTo>
                        <a:pt x="912" y="119"/>
                      </a:lnTo>
                      <a:lnTo>
                        <a:pt x="914" y="118"/>
                      </a:lnTo>
                      <a:lnTo>
                        <a:pt x="912" y="115"/>
                      </a:lnTo>
                      <a:lnTo>
                        <a:pt x="910" y="113"/>
                      </a:lnTo>
                      <a:close/>
                      <a:moveTo>
                        <a:pt x="482" y="412"/>
                      </a:moveTo>
                      <a:lnTo>
                        <a:pt x="482" y="412"/>
                      </a:lnTo>
                      <a:lnTo>
                        <a:pt x="478" y="413"/>
                      </a:lnTo>
                      <a:lnTo>
                        <a:pt x="476" y="414"/>
                      </a:lnTo>
                      <a:lnTo>
                        <a:pt x="478" y="417"/>
                      </a:lnTo>
                      <a:lnTo>
                        <a:pt x="480" y="421"/>
                      </a:lnTo>
                      <a:lnTo>
                        <a:pt x="480" y="412"/>
                      </a:lnTo>
                      <a:lnTo>
                        <a:pt x="485" y="412"/>
                      </a:lnTo>
                      <a:lnTo>
                        <a:pt x="489" y="412"/>
                      </a:lnTo>
                      <a:lnTo>
                        <a:pt x="491" y="410"/>
                      </a:lnTo>
                      <a:lnTo>
                        <a:pt x="493" y="406"/>
                      </a:lnTo>
                      <a:lnTo>
                        <a:pt x="489" y="406"/>
                      </a:lnTo>
                      <a:lnTo>
                        <a:pt x="485" y="406"/>
                      </a:lnTo>
                      <a:lnTo>
                        <a:pt x="483" y="407"/>
                      </a:lnTo>
                      <a:lnTo>
                        <a:pt x="482" y="412"/>
                      </a:lnTo>
                      <a:close/>
                      <a:moveTo>
                        <a:pt x="1494" y="842"/>
                      </a:moveTo>
                      <a:lnTo>
                        <a:pt x="1494" y="842"/>
                      </a:lnTo>
                      <a:lnTo>
                        <a:pt x="1492" y="833"/>
                      </a:lnTo>
                      <a:lnTo>
                        <a:pt x="1488" y="835"/>
                      </a:lnTo>
                      <a:lnTo>
                        <a:pt x="1487" y="837"/>
                      </a:lnTo>
                      <a:lnTo>
                        <a:pt x="1488" y="838"/>
                      </a:lnTo>
                      <a:lnTo>
                        <a:pt x="1490" y="841"/>
                      </a:lnTo>
                      <a:lnTo>
                        <a:pt x="1494" y="842"/>
                      </a:lnTo>
                      <a:lnTo>
                        <a:pt x="1488" y="842"/>
                      </a:lnTo>
                      <a:lnTo>
                        <a:pt x="1484" y="844"/>
                      </a:lnTo>
                      <a:lnTo>
                        <a:pt x="1480" y="846"/>
                      </a:lnTo>
                      <a:lnTo>
                        <a:pt x="1477" y="851"/>
                      </a:lnTo>
                      <a:lnTo>
                        <a:pt x="1481" y="851"/>
                      </a:lnTo>
                      <a:lnTo>
                        <a:pt x="1483" y="851"/>
                      </a:lnTo>
                      <a:lnTo>
                        <a:pt x="1487" y="848"/>
                      </a:lnTo>
                      <a:lnTo>
                        <a:pt x="1490" y="845"/>
                      </a:lnTo>
                      <a:lnTo>
                        <a:pt x="1494" y="842"/>
                      </a:lnTo>
                      <a:close/>
                      <a:moveTo>
                        <a:pt x="264" y="306"/>
                      </a:moveTo>
                      <a:lnTo>
                        <a:pt x="264" y="306"/>
                      </a:lnTo>
                      <a:lnTo>
                        <a:pt x="270" y="305"/>
                      </a:lnTo>
                      <a:lnTo>
                        <a:pt x="273" y="304"/>
                      </a:lnTo>
                      <a:lnTo>
                        <a:pt x="273" y="301"/>
                      </a:lnTo>
                      <a:lnTo>
                        <a:pt x="270" y="297"/>
                      </a:lnTo>
                      <a:lnTo>
                        <a:pt x="266" y="301"/>
                      </a:lnTo>
                      <a:lnTo>
                        <a:pt x="264" y="304"/>
                      </a:lnTo>
                      <a:lnTo>
                        <a:pt x="264" y="306"/>
                      </a:lnTo>
                      <a:lnTo>
                        <a:pt x="260" y="308"/>
                      </a:lnTo>
                      <a:lnTo>
                        <a:pt x="257" y="311"/>
                      </a:lnTo>
                      <a:lnTo>
                        <a:pt x="255" y="315"/>
                      </a:lnTo>
                      <a:lnTo>
                        <a:pt x="253" y="320"/>
                      </a:lnTo>
                      <a:lnTo>
                        <a:pt x="260" y="317"/>
                      </a:lnTo>
                      <a:lnTo>
                        <a:pt x="263" y="315"/>
                      </a:lnTo>
                      <a:lnTo>
                        <a:pt x="266" y="312"/>
                      </a:lnTo>
                      <a:lnTo>
                        <a:pt x="264" y="306"/>
                      </a:lnTo>
                      <a:close/>
                      <a:moveTo>
                        <a:pt x="814" y="64"/>
                      </a:moveTo>
                      <a:lnTo>
                        <a:pt x="814" y="64"/>
                      </a:lnTo>
                      <a:lnTo>
                        <a:pt x="820" y="64"/>
                      </a:lnTo>
                      <a:lnTo>
                        <a:pt x="822" y="63"/>
                      </a:lnTo>
                      <a:lnTo>
                        <a:pt x="824" y="60"/>
                      </a:lnTo>
                      <a:lnTo>
                        <a:pt x="820" y="60"/>
                      </a:lnTo>
                      <a:lnTo>
                        <a:pt x="817" y="60"/>
                      </a:lnTo>
                      <a:lnTo>
                        <a:pt x="815" y="61"/>
                      </a:lnTo>
                      <a:lnTo>
                        <a:pt x="815" y="64"/>
                      </a:lnTo>
                      <a:lnTo>
                        <a:pt x="810" y="63"/>
                      </a:lnTo>
                      <a:lnTo>
                        <a:pt x="804" y="63"/>
                      </a:lnTo>
                      <a:lnTo>
                        <a:pt x="800" y="64"/>
                      </a:lnTo>
                      <a:lnTo>
                        <a:pt x="796" y="68"/>
                      </a:lnTo>
                      <a:lnTo>
                        <a:pt x="802" y="70"/>
                      </a:lnTo>
                      <a:lnTo>
                        <a:pt x="807" y="70"/>
                      </a:lnTo>
                      <a:lnTo>
                        <a:pt x="811" y="68"/>
                      </a:lnTo>
                      <a:lnTo>
                        <a:pt x="814" y="64"/>
                      </a:lnTo>
                      <a:close/>
                      <a:moveTo>
                        <a:pt x="685" y="809"/>
                      </a:moveTo>
                      <a:lnTo>
                        <a:pt x="685" y="809"/>
                      </a:lnTo>
                      <a:lnTo>
                        <a:pt x="687" y="806"/>
                      </a:lnTo>
                      <a:lnTo>
                        <a:pt x="687" y="805"/>
                      </a:lnTo>
                      <a:lnTo>
                        <a:pt x="685" y="802"/>
                      </a:lnTo>
                      <a:lnTo>
                        <a:pt x="683" y="801"/>
                      </a:lnTo>
                      <a:lnTo>
                        <a:pt x="670" y="813"/>
                      </a:lnTo>
                      <a:lnTo>
                        <a:pt x="676" y="815"/>
                      </a:lnTo>
                      <a:lnTo>
                        <a:pt x="680" y="813"/>
                      </a:lnTo>
                      <a:lnTo>
                        <a:pt x="684" y="812"/>
                      </a:lnTo>
                      <a:lnTo>
                        <a:pt x="687" y="809"/>
                      </a:lnTo>
                      <a:lnTo>
                        <a:pt x="685" y="810"/>
                      </a:lnTo>
                      <a:lnTo>
                        <a:pt x="687" y="813"/>
                      </a:lnTo>
                      <a:lnTo>
                        <a:pt x="688" y="813"/>
                      </a:lnTo>
                      <a:lnTo>
                        <a:pt x="691" y="813"/>
                      </a:lnTo>
                      <a:lnTo>
                        <a:pt x="692" y="813"/>
                      </a:lnTo>
                      <a:lnTo>
                        <a:pt x="694" y="812"/>
                      </a:lnTo>
                      <a:lnTo>
                        <a:pt x="687" y="809"/>
                      </a:lnTo>
                      <a:lnTo>
                        <a:pt x="685" y="809"/>
                      </a:lnTo>
                      <a:close/>
                      <a:moveTo>
                        <a:pt x="840" y="968"/>
                      </a:moveTo>
                      <a:lnTo>
                        <a:pt x="840" y="968"/>
                      </a:lnTo>
                      <a:lnTo>
                        <a:pt x="842" y="965"/>
                      </a:lnTo>
                      <a:lnTo>
                        <a:pt x="846" y="964"/>
                      </a:lnTo>
                      <a:lnTo>
                        <a:pt x="849" y="961"/>
                      </a:lnTo>
                      <a:lnTo>
                        <a:pt x="850" y="960"/>
                      </a:lnTo>
                      <a:lnTo>
                        <a:pt x="849" y="957"/>
                      </a:lnTo>
                      <a:lnTo>
                        <a:pt x="842" y="959"/>
                      </a:lnTo>
                      <a:lnTo>
                        <a:pt x="839" y="960"/>
                      </a:lnTo>
                      <a:lnTo>
                        <a:pt x="839" y="963"/>
                      </a:lnTo>
                      <a:lnTo>
                        <a:pt x="840" y="968"/>
                      </a:lnTo>
                      <a:lnTo>
                        <a:pt x="835" y="968"/>
                      </a:lnTo>
                      <a:lnTo>
                        <a:pt x="829" y="970"/>
                      </a:lnTo>
                      <a:lnTo>
                        <a:pt x="825" y="972"/>
                      </a:lnTo>
                      <a:lnTo>
                        <a:pt x="821" y="975"/>
                      </a:lnTo>
                      <a:lnTo>
                        <a:pt x="821" y="979"/>
                      </a:lnTo>
                      <a:lnTo>
                        <a:pt x="828" y="978"/>
                      </a:lnTo>
                      <a:lnTo>
                        <a:pt x="833" y="977"/>
                      </a:lnTo>
                      <a:lnTo>
                        <a:pt x="838" y="972"/>
                      </a:lnTo>
                      <a:lnTo>
                        <a:pt x="840" y="968"/>
                      </a:lnTo>
                      <a:close/>
                      <a:moveTo>
                        <a:pt x="504" y="593"/>
                      </a:moveTo>
                      <a:lnTo>
                        <a:pt x="504" y="593"/>
                      </a:lnTo>
                      <a:lnTo>
                        <a:pt x="500" y="592"/>
                      </a:lnTo>
                      <a:lnTo>
                        <a:pt x="497" y="592"/>
                      </a:lnTo>
                      <a:lnTo>
                        <a:pt x="496" y="593"/>
                      </a:lnTo>
                      <a:lnTo>
                        <a:pt x="494" y="596"/>
                      </a:lnTo>
                      <a:lnTo>
                        <a:pt x="503" y="593"/>
                      </a:lnTo>
                      <a:lnTo>
                        <a:pt x="509" y="594"/>
                      </a:lnTo>
                      <a:lnTo>
                        <a:pt x="515" y="593"/>
                      </a:lnTo>
                      <a:lnTo>
                        <a:pt x="526" y="589"/>
                      </a:lnTo>
                      <a:lnTo>
                        <a:pt x="521" y="586"/>
                      </a:lnTo>
                      <a:lnTo>
                        <a:pt x="515" y="586"/>
                      </a:lnTo>
                      <a:lnTo>
                        <a:pt x="505" y="587"/>
                      </a:lnTo>
                      <a:lnTo>
                        <a:pt x="504" y="590"/>
                      </a:lnTo>
                      <a:lnTo>
                        <a:pt x="504" y="593"/>
                      </a:lnTo>
                      <a:close/>
                      <a:moveTo>
                        <a:pt x="973" y="122"/>
                      </a:moveTo>
                      <a:lnTo>
                        <a:pt x="973" y="122"/>
                      </a:lnTo>
                      <a:lnTo>
                        <a:pt x="976" y="122"/>
                      </a:lnTo>
                      <a:lnTo>
                        <a:pt x="979" y="121"/>
                      </a:lnTo>
                      <a:lnTo>
                        <a:pt x="980" y="119"/>
                      </a:lnTo>
                      <a:lnTo>
                        <a:pt x="980" y="117"/>
                      </a:lnTo>
                      <a:lnTo>
                        <a:pt x="973" y="117"/>
                      </a:lnTo>
                      <a:lnTo>
                        <a:pt x="973" y="122"/>
                      </a:lnTo>
                      <a:lnTo>
                        <a:pt x="971" y="121"/>
                      </a:lnTo>
                      <a:lnTo>
                        <a:pt x="966" y="121"/>
                      </a:lnTo>
                      <a:lnTo>
                        <a:pt x="964" y="122"/>
                      </a:lnTo>
                      <a:lnTo>
                        <a:pt x="961" y="124"/>
                      </a:lnTo>
                      <a:lnTo>
                        <a:pt x="962" y="128"/>
                      </a:lnTo>
                      <a:lnTo>
                        <a:pt x="964" y="132"/>
                      </a:lnTo>
                      <a:lnTo>
                        <a:pt x="968" y="133"/>
                      </a:lnTo>
                      <a:lnTo>
                        <a:pt x="973" y="135"/>
                      </a:lnTo>
                      <a:lnTo>
                        <a:pt x="973" y="122"/>
                      </a:lnTo>
                      <a:close/>
                      <a:moveTo>
                        <a:pt x="1200" y="1017"/>
                      </a:moveTo>
                      <a:lnTo>
                        <a:pt x="1200" y="1017"/>
                      </a:lnTo>
                      <a:lnTo>
                        <a:pt x="1203" y="1022"/>
                      </a:lnTo>
                      <a:lnTo>
                        <a:pt x="1206" y="1024"/>
                      </a:lnTo>
                      <a:lnTo>
                        <a:pt x="1207" y="1024"/>
                      </a:lnTo>
                      <a:lnTo>
                        <a:pt x="1213" y="1024"/>
                      </a:lnTo>
                      <a:lnTo>
                        <a:pt x="1221" y="1019"/>
                      </a:lnTo>
                      <a:lnTo>
                        <a:pt x="1220" y="1017"/>
                      </a:lnTo>
                      <a:lnTo>
                        <a:pt x="1217" y="1015"/>
                      </a:lnTo>
                      <a:lnTo>
                        <a:pt x="1211" y="1015"/>
                      </a:lnTo>
                      <a:lnTo>
                        <a:pt x="1206" y="1017"/>
                      </a:lnTo>
                      <a:lnTo>
                        <a:pt x="1200" y="1017"/>
                      </a:lnTo>
                      <a:lnTo>
                        <a:pt x="1199" y="1014"/>
                      </a:lnTo>
                      <a:lnTo>
                        <a:pt x="1198" y="1013"/>
                      </a:lnTo>
                      <a:lnTo>
                        <a:pt x="1189" y="1015"/>
                      </a:lnTo>
                      <a:lnTo>
                        <a:pt x="1200" y="1017"/>
                      </a:lnTo>
                      <a:close/>
                      <a:moveTo>
                        <a:pt x="174" y="446"/>
                      </a:moveTo>
                      <a:lnTo>
                        <a:pt x="174" y="446"/>
                      </a:lnTo>
                      <a:lnTo>
                        <a:pt x="174" y="455"/>
                      </a:lnTo>
                      <a:lnTo>
                        <a:pt x="185" y="456"/>
                      </a:lnTo>
                      <a:lnTo>
                        <a:pt x="191" y="441"/>
                      </a:lnTo>
                      <a:lnTo>
                        <a:pt x="174" y="446"/>
                      </a:lnTo>
                      <a:lnTo>
                        <a:pt x="172" y="439"/>
                      </a:lnTo>
                      <a:lnTo>
                        <a:pt x="159" y="455"/>
                      </a:lnTo>
                      <a:lnTo>
                        <a:pt x="165" y="453"/>
                      </a:lnTo>
                      <a:lnTo>
                        <a:pt x="169" y="453"/>
                      </a:lnTo>
                      <a:lnTo>
                        <a:pt x="172" y="449"/>
                      </a:lnTo>
                      <a:lnTo>
                        <a:pt x="174" y="446"/>
                      </a:lnTo>
                      <a:close/>
                      <a:moveTo>
                        <a:pt x="1546" y="308"/>
                      </a:moveTo>
                      <a:lnTo>
                        <a:pt x="1546" y="308"/>
                      </a:lnTo>
                      <a:lnTo>
                        <a:pt x="1549" y="323"/>
                      </a:lnTo>
                      <a:lnTo>
                        <a:pt x="1556" y="320"/>
                      </a:lnTo>
                      <a:lnTo>
                        <a:pt x="1560" y="319"/>
                      </a:lnTo>
                      <a:lnTo>
                        <a:pt x="1560" y="315"/>
                      </a:lnTo>
                      <a:lnTo>
                        <a:pt x="1559" y="309"/>
                      </a:lnTo>
                      <a:lnTo>
                        <a:pt x="1546" y="308"/>
                      </a:lnTo>
                      <a:lnTo>
                        <a:pt x="1542" y="305"/>
                      </a:lnTo>
                      <a:lnTo>
                        <a:pt x="1537" y="304"/>
                      </a:lnTo>
                      <a:lnTo>
                        <a:pt x="1531" y="305"/>
                      </a:lnTo>
                      <a:lnTo>
                        <a:pt x="1526" y="306"/>
                      </a:lnTo>
                      <a:lnTo>
                        <a:pt x="1531" y="309"/>
                      </a:lnTo>
                      <a:lnTo>
                        <a:pt x="1535" y="311"/>
                      </a:lnTo>
                      <a:lnTo>
                        <a:pt x="1541" y="311"/>
                      </a:lnTo>
                      <a:lnTo>
                        <a:pt x="1546" y="308"/>
                      </a:lnTo>
                      <a:close/>
                      <a:moveTo>
                        <a:pt x="1570" y="60"/>
                      </a:moveTo>
                      <a:lnTo>
                        <a:pt x="1570" y="60"/>
                      </a:lnTo>
                      <a:lnTo>
                        <a:pt x="1573" y="59"/>
                      </a:lnTo>
                      <a:lnTo>
                        <a:pt x="1576" y="60"/>
                      </a:lnTo>
                      <a:lnTo>
                        <a:pt x="1577" y="63"/>
                      </a:lnTo>
                      <a:lnTo>
                        <a:pt x="1578" y="67"/>
                      </a:lnTo>
                      <a:lnTo>
                        <a:pt x="1581" y="70"/>
                      </a:lnTo>
                      <a:lnTo>
                        <a:pt x="1589" y="54"/>
                      </a:lnTo>
                      <a:lnTo>
                        <a:pt x="1574" y="53"/>
                      </a:lnTo>
                      <a:lnTo>
                        <a:pt x="1571" y="54"/>
                      </a:lnTo>
                      <a:lnTo>
                        <a:pt x="1570" y="56"/>
                      </a:lnTo>
                      <a:lnTo>
                        <a:pt x="1570" y="60"/>
                      </a:lnTo>
                      <a:lnTo>
                        <a:pt x="1558" y="53"/>
                      </a:lnTo>
                      <a:lnTo>
                        <a:pt x="1558" y="54"/>
                      </a:lnTo>
                      <a:lnTo>
                        <a:pt x="1558" y="57"/>
                      </a:lnTo>
                      <a:lnTo>
                        <a:pt x="1555" y="60"/>
                      </a:lnTo>
                      <a:lnTo>
                        <a:pt x="1552" y="64"/>
                      </a:lnTo>
                      <a:lnTo>
                        <a:pt x="1552" y="65"/>
                      </a:lnTo>
                      <a:lnTo>
                        <a:pt x="1553" y="68"/>
                      </a:lnTo>
                      <a:lnTo>
                        <a:pt x="1562" y="68"/>
                      </a:lnTo>
                      <a:lnTo>
                        <a:pt x="1566" y="68"/>
                      </a:lnTo>
                      <a:lnTo>
                        <a:pt x="1569" y="65"/>
                      </a:lnTo>
                      <a:lnTo>
                        <a:pt x="1570" y="60"/>
                      </a:lnTo>
                      <a:close/>
                      <a:moveTo>
                        <a:pt x="555" y="237"/>
                      </a:moveTo>
                      <a:lnTo>
                        <a:pt x="555" y="237"/>
                      </a:lnTo>
                      <a:lnTo>
                        <a:pt x="551" y="225"/>
                      </a:lnTo>
                      <a:lnTo>
                        <a:pt x="537" y="230"/>
                      </a:lnTo>
                      <a:lnTo>
                        <a:pt x="550" y="248"/>
                      </a:lnTo>
                      <a:lnTo>
                        <a:pt x="555" y="236"/>
                      </a:lnTo>
                      <a:lnTo>
                        <a:pt x="558" y="241"/>
                      </a:lnTo>
                      <a:lnTo>
                        <a:pt x="561" y="243"/>
                      </a:lnTo>
                      <a:lnTo>
                        <a:pt x="563" y="244"/>
                      </a:lnTo>
                      <a:lnTo>
                        <a:pt x="569" y="243"/>
                      </a:lnTo>
                      <a:lnTo>
                        <a:pt x="579" y="239"/>
                      </a:lnTo>
                      <a:lnTo>
                        <a:pt x="555" y="237"/>
                      </a:lnTo>
                      <a:close/>
                      <a:moveTo>
                        <a:pt x="263" y="723"/>
                      </a:moveTo>
                      <a:lnTo>
                        <a:pt x="263" y="723"/>
                      </a:lnTo>
                      <a:lnTo>
                        <a:pt x="255" y="734"/>
                      </a:lnTo>
                      <a:lnTo>
                        <a:pt x="253" y="736"/>
                      </a:lnTo>
                      <a:lnTo>
                        <a:pt x="252" y="738"/>
                      </a:lnTo>
                      <a:lnTo>
                        <a:pt x="253" y="740"/>
                      </a:lnTo>
                      <a:lnTo>
                        <a:pt x="256" y="743"/>
                      </a:lnTo>
                      <a:lnTo>
                        <a:pt x="262" y="740"/>
                      </a:lnTo>
                      <a:lnTo>
                        <a:pt x="267" y="736"/>
                      </a:lnTo>
                      <a:lnTo>
                        <a:pt x="275" y="725"/>
                      </a:lnTo>
                      <a:lnTo>
                        <a:pt x="262" y="725"/>
                      </a:lnTo>
                      <a:lnTo>
                        <a:pt x="262" y="722"/>
                      </a:lnTo>
                      <a:lnTo>
                        <a:pt x="262" y="720"/>
                      </a:lnTo>
                      <a:lnTo>
                        <a:pt x="256" y="718"/>
                      </a:lnTo>
                      <a:lnTo>
                        <a:pt x="253" y="719"/>
                      </a:lnTo>
                      <a:lnTo>
                        <a:pt x="257" y="723"/>
                      </a:lnTo>
                      <a:lnTo>
                        <a:pt x="263" y="723"/>
                      </a:lnTo>
                      <a:close/>
                      <a:moveTo>
                        <a:pt x="1229" y="765"/>
                      </a:moveTo>
                      <a:lnTo>
                        <a:pt x="1229" y="765"/>
                      </a:lnTo>
                      <a:lnTo>
                        <a:pt x="1232" y="755"/>
                      </a:lnTo>
                      <a:lnTo>
                        <a:pt x="1220" y="754"/>
                      </a:lnTo>
                      <a:lnTo>
                        <a:pt x="1213" y="754"/>
                      </a:lnTo>
                      <a:lnTo>
                        <a:pt x="1206" y="756"/>
                      </a:lnTo>
                      <a:lnTo>
                        <a:pt x="1217" y="763"/>
                      </a:lnTo>
                      <a:lnTo>
                        <a:pt x="1223" y="765"/>
                      </a:lnTo>
                      <a:lnTo>
                        <a:pt x="1229" y="765"/>
                      </a:lnTo>
                      <a:lnTo>
                        <a:pt x="1232" y="767"/>
                      </a:lnTo>
                      <a:lnTo>
                        <a:pt x="1235" y="769"/>
                      </a:lnTo>
                      <a:lnTo>
                        <a:pt x="1239" y="769"/>
                      </a:lnTo>
                      <a:lnTo>
                        <a:pt x="1246" y="767"/>
                      </a:lnTo>
                      <a:lnTo>
                        <a:pt x="1252" y="765"/>
                      </a:lnTo>
                      <a:lnTo>
                        <a:pt x="1242" y="758"/>
                      </a:lnTo>
                      <a:lnTo>
                        <a:pt x="1229" y="765"/>
                      </a:lnTo>
                      <a:close/>
                      <a:moveTo>
                        <a:pt x="1549" y="877"/>
                      </a:moveTo>
                      <a:lnTo>
                        <a:pt x="1549" y="877"/>
                      </a:lnTo>
                      <a:lnTo>
                        <a:pt x="1551" y="874"/>
                      </a:lnTo>
                      <a:lnTo>
                        <a:pt x="1553" y="871"/>
                      </a:lnTo>
                      <a:lnTo>
                        <a:pt x="1564" y="867"/>
                      </a:lnTo>
                      <a:lnTo>
                        <a:pt x="1563" y="864"/>
                      </a:lnTo>
                      <a:lnTo>
                        <a:pt x="1552" y="862"/>
                      </a:lnTo>
                      <a:lnTo>
                        <a:pt x="1548" y="862"/>
                      </a:lnTo>
                      <a:lnTo>
                        <a:pt x="1545" y="863"/>
                      </a:lnTo>
                      <a:lnTo>
                        <a:pt x="1542" y="864"/>
                      </a:lnTo>
                      <a:lnTo>
                        <a:pt x="1541" y="867"/>
                      </a:lnTo>
                      <a:lnTo>
                        <a:pt x="1541" y="871"/>
                      </a:lnTo>
                      <a:lnTo>
                        <a:pt x="1542" y="874"/>
                      </a:lnTo>
                      <a:lnTo>
                        <a:pt x="1545" y="875"/>
                      </a:lnTo>
                      <a:lnTo>
                        <a:pt x="1549" y="877"/>
                      </a:lnTo>
                      <a:lnTo>
                        <a:pt x="1549" y="882"/>
                      </a:lnTo>
                      <a:lnTo>
                        <a:pt x="1549" y="885"/>
                      </a:lnTo>
                      <a:lnTo>
                        <a:pt x="1553" y="887"/>
                      </a:lnTo>
                      <a:lnTo>
                        <a:pt x="1559" y="888"/>
                      </a:lnTo>
                      <a:lnTo>
                        <a:pt x="1560" y="881"/>
                      </a:lnTo>
                      <a:lnTo>
                        <a:pt x="1559" y="878"/>
                      </a:lnTo>
                      <a:lnTo>
                        <a:pt x="1556" y="877"/>
                      </a:lnTo>
                      <a:lnTo>
                        <a:pt x="1549" y="877"/>
                      </a:lnTo>
                      <a:close/>
                      <a:moveTo>
                        <a:pt x="439" y="293"/>
                      </a:moveTo>
                      <a:lnTo>
                        <a:pt x="439" y="293"/>
                      </a:lnTo>
                      <a:lnTo>
                        <a:pt x="450" y="301"/>
                      </a:lnTo>
                      <a:lnTo>
                        <a:pt x="461" y="293"/>
                      </a:lnTo>
                      <a:lnTo>
                        <a:pt x="465" y="288"/>
                      </a:lnTo>
                      <a:lnTo>
                        <a:pt x="468" y="284"/>
                      </a:lnTo>
                      <a:lnTo>
                        <a:pt x="453" y="283"/>
                      </a:lnTo>
                      <a:lnTo>
                        <a:pt x="451" y="286"/>
                      </a:lnTo>
                      <a:lnTo>
                        <a:pt x="450" y="288"/>
                      </a:lnTo>
                      <a:lnTo>
                        <a:pt x="449" y="290"/>
                      </a:lnTo>
                      <a:lnTo>
                        <a:pt x="443" y="290"/>
                      </a:lnTo>
                      <a:lnTo>
                        <a:pt x="442" y="291"/>
                      </a:lnTo>
                      <a:lnTo>
                        <a:pt x="440" y="293"/>
                      </a:lnTo>
                      <a:lnTo>
                        <a:pt x="428" y="290"/>
                      </a:lnTo>
                      <a:lnTo>
                        <a:pt x="426" y="295"/>
                      </a:lnTo>
                      <a:lnTo>
                        <a:pt x="425" y="301"/>
                      </a:lnTo>
                      <a:lnTo>
                        <a:pt x="424" y="306"/>
                      </a:lnTo>
                      <a:lnTo>
                        <a:pt x="424" y="309"/>
                      </a:lnTo>
                      <a:lnTo>
                        <a:pt x="424" y="312"/>
                      </a:lnTo>
                      <a:lnTo>
                        <a:pt x="435" y="308"/>
                      </a:lnTo>
                      <a:lnTo>
                        <a:pt x="440" y="305"/>
                      </a:lnTo>
                      <a:lnTo>
                        <a:pt x="440" y="304"/>
                      </a:lnTo>
                      <a:lnTo>
                        <a:pt x="442" y="301"/>
                      </a:lnTo>
                      <a:lnTo>
                        <a:pt x="439" y="293"/>
                      </a:lnTo>
                      <a:close/>
                      <a:moveTo>
                        <a:pt x="1534" y="414"/>
                      </a:moveTo>
                      <a:lnTo>
                        <a:pt x="1534" y="414"/>
                      </a:lnTo>
                      <a:lnTo>
                        <a:pt x="1524" y="414"/>
                      </a:lnTo>
                      <a:lnTo>
                        <a:pt x="1515" y="416"/>
                      </a:lnTo>
                      <a:lnTo>
                        <a:pt x="1512" y="417"/>
                      </a:lnTo>
                      <a:lnTo>
                        <a:pt x="1512" y="420"/>
                      </a:lnTo>
                      <a:lnTo>
                        <a:pt x="1512" y="421"/>
                      </a:lnTo>
                      <a:lnTo>
                        <a:pt x="1515" y="424"/>
                      </a:lnTo>
                      <a:lnTo>
                        <a:pt x="1530" y="419"/>
                      </a:lnTo>
                      <a:lnTo>
                        <a:pt x="1533" y="417"/>
                      </a:lnTo>
                      <a:lnTo>
                        <a:pt x="1534" y="414"/>
                      </a:lnTo>
                      <a:lnTo>
                        <a:pt x="1541" y="424"/>
                      </a:lnTo>
                      <a:lnTo>
                        <a:pt x="1537" y="424"/>
                      </a:lnTo>
                      <a:lnTo>
                        <a:pt x="1535" y="425"/>
                      </a:lnTo>
                      <a:lnTo>
                        <a:pt x="1535" y="427"/>
                      </a:lnTo>
                      <a:lnTo>
                        <a:pt x="1535" y="428"/>
                      </a:lnTo>
                      <a:lnTo>
                        <a:pt x="1538" y="431"/>
                      </a:lnTo>
                      <a:lnTo>
                        <a:pt x="1541" y="425"/>
                      </a:lnTo>
                      <a:lnTo>
                        <a:pt x="1540" y="424"/>
                      </a:lnTo>
                      <a:lnTo>
                        <a:pt x="1545" y="423"/>
                      </a:lnTo>
                      <a:lnTo>
                        <a:pt x="1551" y="421"/>
                      </a:lnTo>
                      <a:lnTo>
                        <a:pt x="1553" y="419"/>
                      </a:lnTo>
                      <a:lnTo>
                        <a:pt x="1555" y="416"/>
                      </a:lnTo>
                      <a:lnTo>
                        <a:pt x="1555" y="412"/>
                      </a:lnTo>
                      <a:lnTo>
                        <a:pt x="1553" y="410"/>
                      </a:lnTo>
                      <a:lnTo>
                        <a:pt x="1546" y="407"/>
                      </a:lnTo>
                      <a:lnTo>
                        <a:pt x="1541" y="407"/>
                      </a:lnTo>
                      <a:lnTo>
                        <a:pt x="1540" y="409"/>
                      </a:lnTo>
                      <a:lnTo>
                        <a:pt x="1537" y="410"/>
                      </a:lnTo>
                      <a:lnTo>
                        <a:pt x="1534" y="414"/>
                      </a:lnTo>
                      <a:close/>
                      <a:moveTo>
                        <a:pt x="1376" y="1132"/>
                      </a:moveTo>
                      <a:lnTo>
                        <a:pt x="1376" y="1132"/>
                      </a:lnTo>
                      <a:lnTo>
                        <a:pt x="1382" y="1136"/>
                      </a:lnTo>
                      <a:lnTo>
                        <a:pt x="1385" y="1136"/>
                      </a:lnTo>
                      <a:lnTo>
                        <a:pt x="1387" y="1133"/>
                      </a:lnTo>
                      <a:lnTo>
                        <a:pt x="1385" y="1115"/>
                      </a:lnTo>
                      <a:lnTo>
                        <a:pt x="1369" y="1118"/>
                      </a:lnTo>
                      <a:lnTo>
                        <a:pt x="1373" y="1129"/>
                      </a:lnTo>
                      <a:lnTo>
                        <a:pt x="1364" y="1132"/>
                      </a:lnTo>
                      <a:lnTo>
                        <a:pt x="1368" y="1136"/>
                      </a:lnTo>
                      <a:lnTo>
                        <a:pt x="1372" y="1137"/>
                      </a:lnTo>
                      <a:lnTo>
                        <a:pt x="1375" y="1136"/>
                      </a:lnTo>
                      <a:lnTo>
                        <a:pt x="1376" y="1132"/>
                      </a:lnTo>
                      <a:close/>
                      <a:moveTo>
                        <a:pt x="771" y="889"/>
                      </a:moveTo>
                      <a:lnTo>
                        <a:pt x="771" y="889"/>
                      </a:lnTo>
                      <a:lnTo>
                        <a:pt x="767" y="899"/>
                      </a:lnTo>
                      <a:lnTo>
                        <a:pt x="779" y="906"/>
                      </a:lnTo>
                      <a:lnTo>
                        <a:pt x="784" y="902"/>
                      </a:lnTo>
                      <a:lnTo>
                        <a:pt x="786" y="899"/>
                      </a:lnTo>
                      <a:lnTo>
                        <a:pt x="788" y="896"/>
                      </a:lnTo>
                      <a:lnTo>
                        <a:pt x="789" y="893"/>
                      </a:lnTo>
                      <a:lnTo>
                        <a:pt x="788" y="892"/>
                      </a:lnTo>
                      <a:lnTo>
                        <a:pt x="786" y="888"/>
                      </a:lnTo>
                      <a:lnTo>
                        <a:pt x="771" y="889"/>
                      </a:lnTo>
                      <a:lnTo>
                        <a:pt x="771" y="885"/>
                      </a:lnTo>
                      <a:lnTo>
                        <a:pt x="766" y="887"/>
                      </a:lnTo>
                      <a:lnTo>
                        <a:pt x="761" y="885"/>
                      </a:lnTo>
                      <a:lnTo>
                        <a:pt x="753" y="884"/>
                      </a:lnTo>
                      <a:lnTo>
                        <a:pt x="749" y="885"/>
                      </a:lnTo>
                      <a:lnTo>
                        <a:pt x="742" y="887"/>
                      </a:lnTo>
                      <a:lnTo>
                        <a:pt x="750" y="891"/>
                      </a:lnTo>
                      <a:lnTo>
                        <a:pt x="757" y="892"/>
                      </a:lnTo>
                      <a:lnTo>
                        <a:pt x="764" y="892"/>
                      </a:lnTo>
                      <a:lnTo>
                        <a:pt x="771" y="889"/>
                      </a:lnTo>
                      <a:close/>
                      <a:moveTo>
                        <a:pt x="1696" y="83"/>
                      </a:moveTo>
                      <a:lnTo>
                        <a:pt x="1696" y="83"/>
                      </a:lnTo>
                      <a:lnTo>
                        <a:pt x="1696" y="89"/>
                      </a:lnTo>
                      <a:lnTo>
                        <a:pt x="1699" y="95"/>
                      </a:lnTo>
                      <a:lnTo>
                        <a:pt x="1702" y="99"/>
                      </a:lnTo>
                      <a:lnTo>
                        <a:pt x="1707" y="101"/>
                      </a:lnTo>
                      <a:lnTo>
                        <a:pt x="1711" y="101"/>
                      </a:lnTo>
                      <a:lnTo>
                        <a:pt x="1715" y="100"/>
                      </a:lnTo>
                      <a:lnTo>
                        <a:pt x="1720" y="99"/>
                      </a:lnTo>
                      <a:lnTo>
                        <a:pt x="1721" y="95"/>
                      </a:lnTo>
                      <a:lnTo>
                        <a:pt x="1713" y="85"/>
                      </a:lnTo>
                      <a:lnTo>
                        <a:pt x="1703" y="89"/>
                      </a:lnTo>
                      <a:lnTo>
                        <a:pt x="1695" y="83"/>
                      </a:lnTo>
                      <a:lnTo>
                        <a:pt x="1695" y="81"/>
                      </a:lnTo>
                      <a:lnTo>
                        <a:pt x="1693" y="79"/>
                      </a:lnTo>
                      <a:lnTo>
                        <a:pt x="1690" y="81"/>
                      </a:lnTo>
                      <a:lnTo>
                        <a:pt x="1685" y="82"/>
                      </a:lnTo>
                      <a:lnTo>
                        <a:pt x="1696" y="83"/>
                      </a:lnTo>
                      <a:close/>
                      <a:moveTo>
                        <a:pt x="1277" y="744"/>
                      </a:moveTo>
                      <a:lnTo>
                        <a:pt x="1277" y="744"/>
                      </a:lnTo>
                      <a:lnTo>
                        <a:pt x="1283" y="747"/>
                      </a:lnTo>
                      <a:lnTo>
                        <a:pt x="1288" y="748"/>
                      </a:lnTo>
                      <a:lnTo>
                        <a:pt x="1292" y="748"/>
                      </a:lnTo>
                      <a:lnTo>
                        <a:pt x="1297" y="747"/>
                      </a:lnTo>
                      <a:lnTo>
                        <a:pt x="1289" y="743"/>
                      </a:lnTo>
                      <a:lnTo>
                        <a:pt x="1282" y="738"/>
                      </a:lnTo>
                      <a:lnTo>
                        <a:pt x="1279" y="738"/>
                      </a:lnTo>
                      <a:lnTo>
                        <a:pt x="1277" y="740"/>
                      </a:lnTo>
                      <a:lnTo>
                        <a:pt x="1277" y="741"/>
                      </a:lnTo>
                      <a:lnTo>
                        <a:pt x="1277" y="744"/>
                      </a:lnTo>
                      <a:lnTo>
                        <a:pt x="1275" y="745"/>
                      </a:lnTo>
                      <a:lnTo>
                        <a:pt x="1274" y="745"/>
                      </a:lnTo>
                      <a:lnTo>
                        <a:pt x="1271" y="744"/>
                      </a:lnTo>
                      <a:lnTo>
                        <a:pt x="1267" y="743"/>
                      </a:lnTo>
                      <a:lnTo>
                        <a:pt x="1264" y="743"/>
                      </a:lnTo>
                      <a:lnTo>
                        <a:pt x="1257" y="766"/>
                      </a:lnTo>
                      <a:lnTo>
                        <a:pt x="1265" y="770"/>
                      </a:lnTo>
                      <a:lnTo>
                        <a:pt x="1265" y="765"/>
                      </a:lnTo>
                      <a:lnTo>
                        <a:pt x="1267" y="762"/>
                      </a:lnTo>
                      <a:lnTo>
                        <a:pt x="1270" y="759"/>
                      </a:lnTo>
                      <a:lnTo>
                        <a:pt x="1274" y="756"/>
                      </a:lnTo>
                      <a:lnTo>
                        <a:pt x="1278" y="754"/>
                      </a:lnTo>
                      <a:lnTo>
                        <a:pt x="1281" y="751"/>
                      </a:lnTo>
                      <a:lnTo>
                        <a:pt x="1279" y="748"/>
                      </a:lnTo>
                      <a:lnTo>
                        <a:pt x="1277" y="744"/>
                      </a:lnTo>
                      <a:close/>
                      <a:moveTo>
                        <a:pt x="1535" y="362"/>
                      </a:moveTo>
                      <a:lnTo>
                        <a:pt x="1535" y="362"/>
                      </a:lnTo>
                      <a:lnTo>
                        <a:pt x="1546" y="369"/>
                      </a:lnTo>
                      <a:lnTo>
                        <a:pt x="1544" y="356"/>
                      </a:lnTo>
                      <a:lnTo>
                        <a:pt x="1535" y="362"/>
                      </a:lnTo>
                      <a:lnTo>
                        <a:pt x="1522" y="360"/>
                      </a:lnTo>
                      <a:lnTo>
                        <a:pt x="1517" y="362"/>
                      </a:lnTo>
                      <a:lnTo>
                        <a:pt x="1515" y="365"/>
                      </a:lnTo>
                      <a:lnTo>
                        <a:pt x="1515" y="367"/>
                      </a:lnTo>
                      <a:lnTo>
                        <a:pt x="1517" y="373"/>
                      </a:lnTo>
                      <a:lnTo>
                        <a:pt x="1520" y="378"/>
                      </a:lnTo>
                      <a:lnTo>
                        <a:pt x="1524" y="381"/>
                      </a:lnTo>
                      <a:lnTo>
                        <a:pt x="1530" y="376"/>
                      </a:lnTo>
                      <a:lnTo>
                        <a:pt x="1534" y="370"/>
                      </a:lnTo>
                      <a:lnTo>
                        <a:pt x="1535" y="366"/>
                      </a:lnTo>
                      <a:lnTo>
                        <a:pt x="1535" y="362"/>
                      </a:lnTo>
                      <a:close/>
                      <a:moveTo>
                        <a:pt x="400" y="365"/>
                      </a:moveTo>
                      <a:lnTo>
                        <a:pt x="400" y="365"/>
                      </a:lnTo>
                      <a:lnTo>
                        <a:pt x="414" y="362"/>
                      </a:lnTo>
                      <a:lnTo>
                        <a:pt x="419" y="360"/>
                      </a:lnTo>
                      <a:lnTo>
                        <a:pt x="425" y="356"/>
                      </a:lnTo>
                      <a:lnTo>
                        <a:pt x="422" y="355"/>
                      </a:lnTo>
                      <a:lnTo>
                        <a:pt x="418" y="353"/>
                      </a:lnTo>
                      <a:lnTo>
                        <a:pt x="396" y="359"/>
                      </a:lnTo>
                      <a:lnTo>
                        <a:pt x="400" y="365"/>
                      </a:lnTo>
                      <a:lnTo>
                        <a:pt x="396" y="363"/>
                      </a:lnTo>
                      <a:lnTo>
                        <a:pt x="390" y="363"/>
                      </a:lnTo>
                      <a:lnTo>
                        <a:pt x="381" y="365"/>
                      </a:lnTo>
                      <a:lnTo>
                        <a:pt x="372" y="367"/>
                      </a:lnTo>
                      <a:lnTo>
                        <a:pt x="363" y="369"/>
                      </a:lnTo>
                      <a:lnTo>
                        <a:pt x="360" y="370"/>
                      </a:lnTo>
                      <a:lnTo>
                        <a:pt x="356" y="376"/>
                      </a:lnTo>
                      <a:lnTo>
                        <a:pt x="400" y="373"/>
                      </a:lnTo>
                      <a:lnTo>
                        <a:pt x="400" y="365"/>
                      </a:lnTo>
                      <a:close/>
                      <a:moveTo>
                        <a:pt x="385" y="409"/>
                      </a:moveTo>
                      <a:lnTo>
                        <a:pt x="385" y="409"/>
                      </a:lnTo>
                      <a:lnTo>
                        <a:pt x="361" y="421"/>
                      </a:lnTo>
                      <a:lnTo>
                        <a:pt x="368" y="423"/>
                      </a:lnTo>
                      <a:lnTo>
                        <a:pt x="374" y="421"/>
                      </a:lnTo>
                      <a:lnTo>
                        <a:pt x="379" y="420"/>
                      </a:lnTo>
                      <a:lnTo>
                        <a:pt x="385" y="419"/>
                      </a:lnTo>
                      <a:lnTo>
                        <a:pt x="390" y="417"/>
                      </a:lnTo>
                      <a:lnTo>
                        <a:pt x="396" y="417"/>
                      </a:lnTo>
                      <a:lnTo>
                        <a:pt x="408" y="417"/>
                      </a:lnTo>
                      <a:lnTo>
                        <a:pt x="408" y="414"/>
                      </a:lnTo>
                      <a:lnTo>
                        <a:pt x="407" y="412"/>
                      </a:lnTo>
                      <a:lnTo>
                        <a:pt x="404" y="410"/>
                      </a:lnTo>
                      <a:lnTo>
                        <a:pt x="400" y="409"/>
                      </a:lnTo>
                      <a:lnTo>
                        <a:pt x="385" y="409"/>
                      </a:lnTo>
                      <a:lnTo>
                        <a:pt x="385" y="403"/>
                      </a:lnTo>
                      <a:lnTo>
                        <a:pt x="383" y="398"/>
                      </a:lnTo>
                      <a:lnTo>
                        <a:pt x="381" y="395"/>
                      </a:lnTo>
                      <a:lnTo>
                        <a:pt x="377" y="394"/>
                      </a:lnTo>
                      <a:lnTo>
                        <a:pt x="374" y="395"/>
                      </a:lnTo>
                      <a:lnTo>
                        <a:pt x="370" y="396"/>
                      </a:lnTo>
                      <a:lnTo>
                        <a:pt x="372" y="399"/>
                      </a:lnTo>
                      <a:lnTo>
                        <a:pt x="374" y="401"/>
                      </a:lnTo>
                      <a:lnTo>
                        <a:pt x="377" y="402"/>
                      </a:lnTo>
                      <a:lnTo>
                        <a:pt x="378" y="402"/>
                      </a:lnTo>
                      <a:lnTo>
                        <a:pt x="379" y="406"/>
                      </a:lnTo>
                      <a:lnTo>
                        <a:pt x="382" y="407"/>
                      </a:lnTo>
                      <a:lnTo>
                        <a:pt x="385" y="409"/>
                      </a:lnTo>
                      <a:close/>
                      <a:moveTo>
                        <a:pt x="1560" y="551"/>
                      </a:moveTo>
                      <a:lnTo>
                        <a:pt x="1560" y="551"/>
                      </a:lnTo>
                      <a:lnTo>
                        <a:pt x="1549" y="553"/>
                      </a:lnTo>
                      <a:lnTo>
                        <a:pt x="1542" y="556"/>
                      </a:lnTo>
                      <a:lnTo>
                        <a:pt x="1540" y="558"/>
                      </a:lnTo>
                      <a:lnTo>
                        <a:pt x="1538" y="561"/>
                      </a:lnTo>
                      <a:lnTo>
                        <a:pt x="1534" y="569"/>
                      </a:lnTo>
                      <a:lnTo>
                        <a:pt x="1545" y="569"/>
                      </a:lnTo>
                      <a:lnTo>
                        <a:pt x="1552" y="567"/>
                      </a:lnTo>
                      <a:lnTo>
                        <a:pt x="1559" y="561"/>
                      </a:lnTo>
                      <a:lnTo>
                        <a:pt x="1563" y="554"/>
                      </a:lnTo>
                      <a:lnTo>
                        <a:pt x="1569" y="553"/>
                      </a:lnTo>
                      <a:lnTo>
                        <a:pt x="1569" y="551"/>
                      </a:lnTo>
                      <a:lnTo>
                        <a:pt x="1570" y="550"/>
                      </a:lnTo>
                      <a:lnTo>
                        <a:pt x="1569" y="547"/>
                      </a:lnTo>
                      <a:lnTo>
                        <a:pt x="1566" y="546"/>
                      </a:lnTo>
                      <a:lnTo>
                        <a:pt x="1563" y="546"/>
                      </a:lnTo>
                      <a:lnTo>
                        <a:pt x="1562" y="547"/>
                      </a:lnTo>
                      <a:lnTo>
                        <a:pt x="1560" y="551"/>
                      </a:lnTo>
                      <a:close/>
                      <a:moveTo>
                        <a:pt x="527" y="664"/>
                      </a:moveTo>
                      <a:lnTo>
                        <a:pt x="527" y="664"/>
                      </a:lnTo>
                      <a:lnTo>
                        <a:pt x="526" y="668"/>
                      </a:lnTo>
                      <a:lnTo>
                        <a:pt x="525" y="669"/>
                      </a:lnTo>
                      <a:lnTo>
                        <a:pt x="521" y="669"/>
                      </a:lnTo>
                      <a:lnTo>
                        <a:pt x="515" y="666"/>
                      </a:lnTo>
                      <a:lnTo>
                        <a:pt x="514" y="666"/>
                      </a:lnTo>
                      <a:lnTo>
                        <a:pt x="509" y="666"/>
                      </a:lnTo>
                      <a:lnTo>
                        <a:pt x="507" y="666"/>
                      </a:lnTo>
                      <a:lnTo>
                        <a:pt x="505" y="668"/>
                      </a:lnTo>
                      <a:lnTo>
                        <a:pt x="507" y="671"/>
                      </a:lnTo>
                      <a:lnTo>
                        <a:pt x="514" y="668"/>
                      </a:lnTo>
                      <a:lnTo>
                        <a:pt x="515" y="666"/>
                      </a:lnTo>
                      <a:lnTo>
                        <a:pt x="515" y="672"/>
                      </a:lnTo>
                      <a:lnTo>
                        <a:pt x="515" y="673"/>
                      </a:lnTo>
                      <a:lnTo>
                        <a:pt x="515" y="675"/>
                      </a:lnTo>
                      <a:lnTo>
                        <a:pt x="518" y="677"/>
                      </a:lnTo>
                      <a:lnTo>
                        <a:pt x="519" y="680"/>
                      </a:lnTo>
                      <a:lnTo>
                        <a:pt x="518" y="683"/>
                      </a:lnTo>
                      <a:lnTo>
                        <a:pt x="519" y="686"/>
                      </a:lnTo>
                      <a:lnTo>
                        <a:pt x="526" y="686"/>
                      </a:lnTo>
                      <a:lnTo>
                        <a:pt x="534" y="686"/>
                      </a:lnTo>
                      <a:lnTo>
                        <a:pt x="536" y="679"/>
                      </a:lnTo>
                      <a:lnTo>
                        <a:pt x="537" y="672"/>
                      </a:lnTo>
                      <a:lnTo>
                        <a:pt x="537" y="669"/>
                      </a:lnTo>
                      <a:lnTo>
                        <a:pt x="536" y="666"/>
                      </a:lnTo>
                      <a:lnTo>
                        <a:pt x="532" y="665"/>
                      </a:lnTo>
                      <a:lnTo>
                        <a:pt x="527" y="665"/>
                      </a:lnTo>
                      <a:lnTo>
                        <a:pt x="526" y="661"/>
                      </a:lnTo>
                      <a:lnTo>
                        <a:pt x="525" y="659"/>
                      </a:lnTo>
                      <a:lnTo>
                        <a:pt x="522" y="659"/>
                      </a:lnTo>
                      <a:lnTo>
                        <a:pt x="519" y="661"/>
                      </a:lnTo>
                      <a:lnTo>
                        <a:pt x="519" y="664"/>
                      </a:lnTo>
                      <a:lnTo>
                        <a:pt x="521" y="666"/>
                      </a:lnTo>
                      <a:lnTo>
                        <a:pt x="527" y="664"/>
                      </a:lnTo>
                      <a:close/>
                      <a:moveTo>
                        <a:pt x="275" y="446"/>
                      </a:moveTo>
                      <a:lnTo>
                        <a:pt x="275" y="446"/>
                      </a:lnTo>
                      <a:lnTo>
                        <a:pt x="274" y="430"/>
                      </a:lnTo>
                      <a:lnTo>
                        <a:pt x="264" y="425"/>
                      </a:lnTo>
                      <a:lnTo>
                        <a:pt x="262" y="430"/>
                      </a:lnTo>
                      <a:lnTo>
                        <a:pt x="259" y="432"/>
                      </a:lnTo>
                      <a:lnTo>
                        <a:pt x="255" y="435"/>
                      </a:lnTo>
                      <a:lnTo>
                        <a:pt x="249" y="437"/>
                      </a:lnTo>
                      <a:lnTo>
                        <a:pt x="245" y="438"/>
                      </a:lnTo>
                      <a:lnTo>
                        <a:pt x="242" y="441"/>
                      </a:lnTo>
                      <a:lnTo>
                        <a:pt x="239" y="445"/>
                      </a:lnTo>
                      <a:lnTo>
                        <a:pt x="239" y="449"/>
                      </a:lnTo>
                      <a:lnTo>
                        <a:pt x="242" y="449"/>
                      </a:lnTo>
                      <a:lnTo>
                        <a:pt x="244" y="449"/>
                      </a:lnTo>
                      <a:lnTo>
                        <a:pt x="249" y="448"/>
                      </a:lnTo>
                      <a:lnTo>
                        <a:pt x="252" y="445"/>
                      </a:lnTo>
                      <a:lnTo>
                        <a:pt x="256" y="445"/>
                      </a:lnTo>
                      <a:lnTo>
                        <a:pt x="266" y="446"/>
                      </a:lnTo>
                      <a:lnTo>
                        <a:pt x="271" y="446"/>
                      </a:lnTo>
                      <a:lnTo>
                        <a:pt x="275" y="446"/>
                      </a:lnTo>
                      <a:lnTo>
                        <a:pt x="269" y="449"/>
                      </a:lnTo>
                      <a:lnTo>
                        <a:pt x="267" y="452"/>
                      </a:lnTo>
                      <a:lnTo>
                        <a:pt x="269" y="456"/>
                      </a:lnTo>
                      <a:lnTo>
                        <a:pt x="273" y="455"/>
                      </a:lnTo>
                      <a:lnTo>
                        <a:pt x="275" y="452"/>
                      </a:lnTo>
                      <a:lnTo>
                        <a:pt x="275" y="450"/>
                      </a:lnTo>
                      <a:lnTo>
                        <a:pt x="275" y="446"/>
                      </a:lnTo>
                      <a:close/>
                      <a:moveTo>
                        <a:pt x="289" y="755"/>
                      </a:moveTo>
                      <a:lnTo>
                        <a:pt x="289" y="755"/>
                      </a:lnTo>
                      <a:lnTo>
                        <a:pt x="285" y="752"/>
                      </a:lnTo>
                      <a:lnTo>
                        <a:pt x="282" y="751"/>
                      </a:lnTo>
                      <a:lnTo>
                        <a:pt x="280" y="751"/>
                      </a:lnTo>
                      <a:lnTo>
                        <a:pt x="275" y="754"/>
                      </a:lnTo>
                      <a:lnTo>
                        <a:pt x="274" y="756"/>
                      </a:lnTo>
                      <a:lnTo>
                        <a:pt x="274" y="759"/>
                      </a:lnTo>
                      <a:lnTo>
                        <a:pt x="274" y="766"/>
                      </a:lnTo>
                      <a:lnTo>
                        <a:pt x="277" y="769"/>
                      </a:lnTo>
                      <a:lnTo>
                        <a:pt x="282" y="769"/>
                      </a:lnTo>
                      <a:lnTo>
                        <a:pt x="285" y="767"/>
                      </a:lnTo>
                      <a:lnTo>
                        <a:pt x="289" y="765"/>
                      </a:lnTo>
                      <a:lnTo>
                        <a:pt x="289" y="761"/>
                      </a:lnTo>
                      <a:lnTo>
                        <a:pt x="289" y="756"/>
                      </a:lnTo>
                      <a:lnTo>
                        <a:pt x="288" y="755"/>
                      </a:lnTo>
                      <a:lnTo>
                        <a:pt x="298" y="751"/>
                      </a:lnTo>
                      <a:lnTo>
                        <a:pt x="299" y="755"/>
                      </a:lnTo>
                      <a:lnTo>
                        <a:pt x="300" y="759"/>
                      </a:lnTo>
                      <a:lnTo>
                        <a:pt x="303" y="761"/>
                      </a:lnTo>
                      <a:lnTo>
                        <a:pt x="306" y="761"/>
                      </a:lnTo>
                      <a:lnTo>
                        <a:pt x="307" y="758"/>
                      </a:lnTo>
                      <a:lnTo>
                        <a:pt x="310" y="756"/>
                      </a:lnTo>
                      <a:lnTo>
                        <a:pt x="316" y="754"/>
                      </a:lnTo>
                      <a:lnTo>
                        <a:pt x="323" y="751"/>
                      </a:lnTo>
                      <a:lnTo>
                        <a:pt x="329" y="749"/>
                      </a:lnTo>
                      <a:lnTo>
                        <a:pt x="321" y="740"/>
                      </a:lnTo>
                      <a:lnTo>
                        <a:pt x="317" y="737"/>
                      </a:lnTo>
                      <a:lnTo>
                        <a:pt x="314" y="736"/>
                      </a:lnTo>
                      <a:lnTo>
                        <a:pt x="311" y="737"/>
                      </a:lnTo>
                      <a:lnTo>
                        <a:pt x="307" y="741"/>
                      </a:lnTo>
                      <a:lnTo>
                        <a:pt x="305" y="744"/>
                      </a:lnTo>
                      <a:lnTo>
                        <a:pt x="303" y="745"/>
                      </a:lnTo>
                      <a:lnTo>
                        <a:pt x="296" y="745"/>
                      </a:lnTo>
                      <a:lnTo>
                        <a:pt x="288" y="745"/>
                      </a:lnTo>
                      <a:lnTo>
                        <a:pt x="289" y="755"/>
                      </a:lnTo>
                      <a:close/>
                      <a:moveTo>
                        <a:pt x="234" y="601"/>
                      </a:moveTo>
                      <a:lnTo>
                        <a:pt x="234" y="601"/>
                      </a:lnTo>
                      <a:lnTo>
                        <a:pt x="230" y="599"/>
                      </a:lnTo>
                      <a:lnTo>
                        <a:pt x="224" y="596"/>
                      </a:lnTo>
                      <a:lnTo>
                        <a:pt x="219" y="596"/>
                      </a:lnTo>
                      <a:lnTo>
                        <a:pt x="215" y="597"/>
                      </a:lnTo>
                      <a:lnTo>
                        <a:pt x="212" y="599"/>
                      </a:lnTo>
                      <a:lnTo>
                        <a:pt x="213" y="611"/>
                      </a:lnTo>
                      <a:lnTo>
                        <a:pt x="234" y="601"/>
                      </a:lnTo>
                      <a:lnTo>
                        <a:pt x="239" y="601"/>
                      </a:lnTo>
                      <a:lnTo>
                        <a:pt x="244" y="601"/>
                      </a:lnTo>
                      <a:lnTo>
                        <a:pt x="246" y="594"/>
                      </a:lnTo>
                      <a:lnTo>
                        <a:pt x="252" y="589"/>
                      </a:lnTo>
                      <a:lnTo>
                        <a:pt x="259" y="585"/>
                      </a:lnTo>
                      <a:lnTo>
                        <a:pt x="266" y="581"/>
                      </a:lnTo>
                      <a:lnTo>
                        <a:pt x="280" y="574"/>
                      </a:lnTo>
                      <a:lnTo>
                        <a:pt x="269" y="568"/>
                      </a:lnTo>
                      <a:lnTo>
                        <a:pt x="262" y="574"/>
                      </a:lnTo>
                      <a:lnTo>
                        <a:pt x="259" y="575"/>
                      </a:lnTo>
                      <a:lnTo>
                        <a:pt x="256" y="575"/>
                      </a:lnTo>
                      <a:lnTo>
                        <a:pt x="249" y="576"/>
                      </a:lnTo>
                      <a:lnTo>
                        <a:pt x="244" y="579"/>
                      </a:lnTo>
                      <a:lnTo>
                        <a:pt x="238" y="582"/>
                      </a:lnTo>
                      <a:lnTo>
                        <a:pt x="233" y="586"/>
                      </a:lnTo>
                      <a:lnTo>
                        <a:pt x="234" y="601"/>
                      </a:lnTo>
                      <a:close/>
                      <a:moveTo>
                        <a:pt x="1510" y="521"/>
                      </a:moveTo>
                      <a:lnTo>
                        <a:pt x="1510" y="521"/>
                      </a:lnTo>
                      <a:lnTo>
                        <a:pt x="1517" y="525"/>
                      </a:lnTo>
                      <a:lnTo>
                        <a:pt x="1523" y="528"/>
                      </a:lnTo>
                      <a:lnTo>
                        <a:pt x="1528" y="528"/>
                      </a:lnTo>
                      <a:lnTo>
                        <a:pt x="1534" y="527"/>
                      </a:lnTo>
                      <a:lnTo>
                        <a:pt x="1534" y="524"/>
                      </a:lnTo>
                      <a:lnTo>
                        <a:pt x="1533" y="520"/>
                      </a:lnTo>
                      <a:lnTo>
                        <a:pt x="1526" y="518"/>
                      </a:lnTo>
                      <a:lnTo>
                        <a:pt x="1519" y="517"/>
                      </a:lnTo>
                      <a:lnTo>
                        <a:pt x="1515" y="518"/>
                      </a:lnTo>
                      <a:lnTo>
                        <a:pt x="1510" y="521"/>
                      </a:lnTo>
                      <a:lnTo>
                        <a:pt x="1498" y="517"/>
                      </a:lnTo>
                      <a:lnTo>
                        <a:pt x="1499" y="521"/>
                      </a:lnTo>
                      <a:lnTo>
                        <a:pt x="1499" y="524"/>
                      </a:lnTo>
                      <a:lnTo>
                        <a:pt x="1497" y="527"/>
                      </a:lnTo>
                      <a:lnTo>
                        <a:pt x="1495" y="528"/>
                      </a:lnTo>
                      <a:lnTo>
                        <a:pt x="1490" y="529"/>
                      </a:lnTo>
                      <a:lnTo>
                        <a:pt x="1484" y="532"/>
                      </a:lnTo>
                      <a:lnTo>
                        <a:pt x="1524" y="547"/>
                      </a:lnTo>
                      <a:lnTo>
                        <a:pt x="1531" y="543"/>
                      </a:lnTo>
                      <a:lnTo>
                        <a:pt x="1535" y="536"/>
                      </a:lnTo>
                      <a:lnTo>
                        <a:pt x="1531" y="535"/>
                      </a:lnTo>
                      <a:lnTo>
                        <a:pt x="1526" y="535"/>
                      </a:lnTo>
                      <a:lnTo>
                        <a:pt x="1513" y="536"/>
                      </a:lnTo>
                      <a:lnTo>
                        <a:pt x="1510" y="521"/>
                      </a:lnTo>
                      <a:close/>
                      <a:moveTo>
                        <a:pt x="235" y="694"/>
                      </a:moveTo>
                      <a:lnTo>
                        <a:pt x="235" y="694"/>
                      </a:lnTo>
                      <a:lnTo>
                        <a:pt x="238" y="694"/>
                      </a:lnTo>
                      <a:lnTo>
                        <a:pt x="242" y="694"/>
                      </a:lnTo>
                      <a:lnTo>
                        <a:pt x="245" y="693"/>
                      </a:lnTo>
                      <a:lnTo>
                        <a:pt x="246" y="690"/>
                      </a:lnTo>
                      <a:lnTo>
                        <a:pt x="238" y="689"/>
                      </a:lnTo>
                      <a:lnTo>
                        <a:pt x="237" y="689"/>
                      </a:lnTo>
                      <a:lnTo>
                        <a:pt x="237" y="690"/>
                      </a:lnTo>
                      <a:lnTo>
                        <a:pt x="237" y="694"/>
                      </a:lnTo>
                      <a:lnTo>
                        <a:pt x="230" y="693"/>
                      </a:lnTo>
                      <a:lnTo>
                        <a:pt x="224" y="690"/>
                      </a:lnTo>
                      <a:lnTo>
                        <a:pt x="217" y="687"/>
                      </a:lnTo>
                      <a:lnTo>
                        <a:pt x="215" y="689"/>
                      </a:lnTo>
                      <a:lnTo>
                        <a:pt x="210" y="690"/>
                      </a:lnTo>
                      <a:lnTo>
                        <a:pt x="198" y="711"/>
                      </a:lnTo>
                      <a:lnTo>
                        <a:pt x="203" y="712"/>
                      </a:lnTo>
                      <a:lnTo>
                        <a:pt x="209" y="712"/>
                      </a:lnTo>
                      <a:lnTo>
                        <a:pt x="220" y="708"/>
                      </a:lnTo>
                      <a:lnTo>
                        <a:pt x="223" y="707"/>
                      </a:lnTo>
                      <a:lnTo>
                        <a:pt x="224" y="705"/>
                      </a:lnTo>
                      <a:lnTo>
                        <a:pt x="231" y="705"/>
                      </a:lnTo>
                      <a:lnTo>
                        <a:pt x="234" y="702"/>
                      </a:lnTo>
                      <a:lnTo>
                        <a:pt x="235" y="698"/>
                      </a:lnTo>
                      <a:lnTo>
                        <a:pt x="235" y="694"/>
                      </a:lnTo>
                      <a:close/>
                      <a:moveTo>
                        <a:pt x="1861" y="344"/>
                      </a:moveTo>
                      <a:lnTo>
                        <a:pt x="1861" y="344"/>
                      </a:lnTo>
                      <a:lnTo>
                        <a:pt x="1859" y="341"/>
                      </a:lnTo>
                      <a:lnTo>
                        <a:pt x="1859" y="338"/>
                      </a:lnTo>
                      <a:lnTo>
                        <a:pt x="1864" y="334"/>
                      </a:lnTo>
                      <a:lnTo>
                        <a:pt x="1864" y="333"/>
                      </a:lnTo>
                      <a:lnTo>
                        <a:pt x="1862" y="330"/>
                      </a:lnTo>
                      <a:lnTo>
                        <a:pt x="1858" y="329"/>
                      </a:lnTo>
                      <a:lnTo>
                        <a:pt x="1851" y="330"/>
                      </a:lnTo>
                      <a:lnTo>
                        <a:pt x="1844" y="331"/>
                      </a:lnTo>
                      <a:lnTo>
                        <a:pt x="1840" y="330"/>
                      </a:lnTo>
                      <a:lnTo>
                        <a:pt x="1836" y="327"/>
                      </a:lnTo>
                      <a:lnTo>
                        <a:pt x="1833" y="327"/>
                      </a:lnTo>
                      <a:lnTo>
                        <a:pt x="1828" y="329"/>
                      </a:lnTo>
                      <a:lnTo>
                        <a:pt x="1821" y="331"/>
                      </a:lnTo>
                      <a:lnTo>
                        <a:pt x="1816" y="334"/>
                      </a:lnTo>
                      <a:lnTo>
                        <a:pt x="1832" y="335"/>
                      </a:lnTo>
                      <a:lnTo>
                        <a:pt x="1839" y="337"/>
                      </a:lnTo>
                      <a:lnTo>
                        <a:pt x="1841" y="338"/>
                      </a:lnTo>
                      <a:lnTo>
                        <a:pt x="1846" y="341"/>
                      </a:lnTo>
                      <a:lnTo>
                        <a:pt x="1839" y="347"/>
                      </a:lnTo>
                      <a:lnTo>
                        <a:pt x="1839" y="349"/>
                      </a:lnTo>
                      <a:lnTo>
                        <a:pt x="1841" y="353"/>
                      </a:lnTo>
                      <a:lnTo>
                        <a:pt x="1861" y="342"/>
                      </a:lnTo>
                      <a:lnTo>
                        <a:pt x="1859" y="347"/>
                      </a:lnTo>
                      <a:lnTo>
                        <a:pt x="1859" y="349"/>
                      </a:lnTo>
                      <a:lnTo>
                        <a:pt x="1864" y="351"/>
                      </a:lnTo>
                      <a:lnTo>
                        <a:pt x="1868" y="351"/>
                      </a:lnTo>
                      <a:lnTo>
                        <a:pt x="1876" y="351"/>
                      </a:lnTo>
                      <a:lnTo>
                        <a:pt x="1884" y="351"/>
                      </a:lnTo>
                      <a:lnTo>
                        <a:pt x="1894" y="352"/>
                      </a:lnTo>
                      <a:lnTo>
                        <a:pt x="1904" y="355"/>
                      </a:lnTo>
                      <a:lnTo>
                        <a:pt x="1901" y="351"/>
                      </a:lnTo>
                      <a:lnTo>
                        <a:pt x="1898" y="348"/>
                      </a:lnTo>
                      <a:lnTo>
                        <a:pt x="1895" y="345"/>
                      </a:lnTo>
                      <a:lnTo>
                        <a:pt x="1891" y="344"/>
                      </a:lnTo>
                      <a:lnTo>
                        <a:pt x="1884" y="342"/>
                      </a:lnTo>
                      <a:lnTo>
                        <a:pt x="1876" y="340"/>
                      </a:lnTo>
                      <a:lnTo>
                        <a:pt x="1890" y="331"/>
                      </a:lnTo>
                      <a:lnTo>
                        <a:pt x="1875" y="324"/>
                      </a:lnTo>
                      <a:lnTo>
                        <a:pt x="1870" y="330"/>
                      </a:lnTo>
                      <a:lnTo>
                        <a:pt x="1869" y="334"/>
                      </a:lnTo>
                      <a:lnTo>
                        <a:pt x="1869" y="340"/>
                      </a:lnTo>
                      <a:lnTo>
                        <a:pt x="1872" y="347"/>
                      </a:lnTo>
                      <a:lnTo>
                        <a:pt x="1861" y="344"/>
                      </a:lnTo>
                      <a:close/>
                      <a:moveTo>
                        <a:pt x="403" y="704"/>
                      </a:moveTo>
                      <a:lnTo>
                        <a:pt x="403" y="704"/>
                      </a:lnTo>
                      <a:lnTo>
                        <a:pt x="403" y="707"/>
                      </a:lnTo>
                      <a:lnTo>
                        <a:pt x="403" y="709"/>
                      </a:lnTo>
                      <a:lnTo>
                        <a:pt x="417" y="718"/>
                      </a:lnTo>
                      <a:lnTo>
                        <a:pt x="425" y="722"/>
                      </a:lnTo>
                      <a:lnTo>
                        <a:pt x="433" y="725"/>
                      </a:lnTo>
                      <a:lnTo>
                        <a:pt x="436" y="725"/>
                      </a:lnTo>
                      <a:lnTo>
                        <a:pt x="439" y="725"/>
                      </a:lnTo>
                      <a:lnTo>
                        <a:pt x="449" y="718"/>
                      </a:lnTo>
                      <a:lnTo>
                        <a:pt x="453" y="715"/>
                      </a:lnTo>
                      <a:lnTo>
                        <a:pt x="455" y="709"/>
                      </a:lnTo>
                      <a:lnTo>
                        <a:pt x="446" y="708"/>
                      </a:lnTo>
                      <a:lnTo>
                        <a:pt x="401" y="704"/>
                      </a:lnTo>
                      <a:lnTo>
                        <a:pt x="411" y="694"/>
                      </a:lnTo>
                      <a:lnTo>
                        <a:pt x="403" y="676"/>
                      </a:lnTo>
                      <a:lnTo>
                        <a:pt x="393" y="680"/>
                      </a:lnTo>
                      <a:lnTo>
                        <a:pt x="399" y="689"/>
                      </a:lnTo>
                      <a:lnTo>
                        <a:pt x="392" y="693"/>
                      </a:lnTo>
                      <a:lnTo>
                        <a:pt x="386" y="697"/>
                      </a:lnTo>
                      <a:lnTo>
                        <a:pt x="385" y="700"/>
                      </a:lnTo>
                      <a:lnTo>
                        <a:pt x="385" y="704"/>
                      </a:lnTo>
                      <a:lnTo>
                        <a:pt x="389" y="705"/>
                      </a:lnTo>
                      <a:lnTo>
                        <a:pt x="393" y="705"/>
                      </a:lnTo>
                      <a:lnTo>
                        <a:pt x="403" y="704"/>
                      </a:lnTo>
                      <a:close/>
                      <a:moveTo>
                        <a:pt x="1924" y="1054"/>
                      </a:moveTo>
                      <a:lnTo>
                        <a:pt x="1924" y="1054"/>
                      </a:lnTo>
                      <a:lnTo>
                        <a:pt x="1924" y="1060"/>
                      </a:lnTo>
                      <a:lnTo>
                        <a:pt x="1924" y="1062"/>
                      </a:lnTo>
                      <a:lnTo>
                        <a:pt x="1929" y="1064"/>
                      </a:lnTo>
                      <a:lnTo>
                        <a:pt x="1936" y="1064"/>
                      </a:lnTo>
                      <a:lnTo>
                        <a:pt x="1926" y="1072"/>
                      </a:lnTo>
                      <a:lnTo>
                        <a:pt x="1938" y="1078"/>
                      </a:lnTo>
                      <a:lnTo>
                        <a:pt x="1944" y="1079"/>
                      </a:lnTo>
                      <a:lnTo>
                        <a:pt x="1948" y="1080"/>
                      </a:lnTo>
                      <a:lnTo>
                        <a:pt x="1952" y="1079"/>
                      </a:lnTo>
                      <a:lnTo>
                        <a:pt x="1955" y="1076"/>
                      </a:lnTo>
                      <a:lnTo>
                        <a:pt x="1956" y="1073"/>
                      </a:lnTo>
                      <a:lnTo>
                        <a:pt x="1958" y="1069"/>
                      </a:lnTo>
                      <a:lnTo>
                        <a:pt x="1949" y="1069"/>
                      </a:lnTo>
                      <a:lnTo>
                        <a:pt x="1949" y="1065"/>
                      </a:lnTo>
                      <a:lnTo>
                        <a:pt x="1948" y="1057"/>
                      </a:lnTo>
                      <a:lnTo>
                        <a:pt x="1947" y="1055"/>
                      </a:lnTo>
                      <a:lnTo>
                        <a:pt x="1945" y="1054"/>
                      </a:lnTo>
                      <a:lnTo>
                        <a:pt x="1941" y="1053"/>
                      </a:lnTo>
                      <a:lnTo>
                        <a:pt x="1933" y="1055"/>
                      </a:lnTo>
                      <a:lnTo>
                        <a:pt x="1929" y="1055"/>
                      </a:lnTo>
                      <a:lnTo>
                        <a:pt x="1924" y="1054"/>
                      </a:lnTo>
                      <a:lnTo>
                        <a:pt x="1918" y="1049"/>
                      </a:lnTo>
                      <a:lnTo>
                        <a:pt x="1915" y="1058"/>
                      </a:lnTo>
                      <a:lnTo>
                        <a:pt x="1918" y="1060"/>
                      </a:lnTo>
                      <a:lnTo>
                        <a:pt x="1924" y="1054"/>
                      </a:lnTo>
                      <a:close/>
                      <a:moveTo>
                        <a:pt x="372" y="564"/>
                      </a:moveTo>
                      <a:lnTo>
                        <a:pt x="372" y="564"/>
                      </a:lnTo>
                      <a:lnTo>
                        <a:pt x="372" y="563"/>
                      </a:lnTo>
                      <a:lnTo>
                        <a:pt x="372" y="561"/>
                      </a:lnTo>
                      <a:lnTo>
                        <a:pt x="370" y="558"/>
                      </a:lnTo>
                      <a:lnTo>
                        <a:pt x="367" y="557"/>
                      </a:lnTo>
                      <a:lnTo>
                        <a:pt x="364" y="554"/>
                      </a:lnTo>
                      <a:lnTo>
                        <a:pt x="346" y="564"/>
                      </a:lnTo>
                      <a:lnTo>
                        <a:pt x="343" y="565"/>
                      </a:lnTo>
                      <a:lnTo>
                        <a:pt x="341" y="568"/>
                      </a:lnTo>
                      <a:lnTo>
                        <a:pt x="339" y="571"/>
                      </a:lnTo>
                      <a:lnTo>
                        <a:pt x="338" y="572"/>
                      </a:lnTo>
                      <a:lnTo>
                        <a:pt x="335" y="572"/>
                      </a:lnTo>
                      <a:lnTo>
                        <a:pt x="331" y="572"/>
                      </a:lnTo>
                      <a:lnTo>
                        <a:pt x="327" y="572"/>
                      </a:lnTo>
                      <a:lnTo>
                        <a:pt x="325" y="574"/>
                      </a:lnTo>
                      <a:lnTo>
                        <a:pt x="324" y="576"/>
                      </a:lnTo>
                      <a:lnTo>
                        <a:pt x="324" y="578"/>
                      </a:lnTo>
                      <a:lnTo>
                        <a:pt x="332" y="581"/>
                      </a:lnTo>
                      <a:lnTo>
                        <a:pt x="339" y="581"/>
                      </a:lnTo>
                      <a:lnTo>
                        <a:pt x="346" y="579"/>
                      </a:lnTo>
                      <a:lnTo>
                        <a:pt x="353" y="581"/>
                      </a:lnTo>
                      <a:lnTo>
                        <a:pt x="357" y="581"/>
                      </a:lnTo>
                      <a:lnTo>
                        <a:pt x="361" y="579"/>
                      </a:lnTo>
                      <a:lnTo>
                        <a:pt x="364" y="576"/>
                      </a:lnTo>
                      <a:lnTo>
                        <a:pt x="364" y="572"/>
                      </a:lnTo>
                      <a:lnTo>
                        <a:pt x="365" y="569"/>
                      </a:lnTo>
                      <a:lnTo>
                        <a:pt x="368" y="568"/>
                      </a:lnTo>
                      <a:lnTo>
                        <a:pt x="371" y="567"/>
                      </a:lnTo>
                      <a:lnTo>
                        <a:pt x="372" y="564"/>
                      </a:lnTo>
                      <a:lnTo>
                        <a:pt x="371" y="585"/>
                      </a:lnTo>
                      <a:lnTo>
                        <a:pt x="377" y="583"/>
                      </a:lnTo>
                      <a:lnTo>
                        <a:pt x="381" y="582"/>
                      </a:lnTo>
                      <a:lnTo>
                        <a:pt x="382" y="581"/>
                      </a:lnTo>
                      <a:lnTo>
                        <a:pt x="383" y="578"/>
                      </a:lnTo>
                      <a:lnTo>
                        <a:pt x="382" y="574"/>
                      </a:lnTo>
                      <a:lnTo>
                        <a:pt x="379" y="569"/>
                      </a:lnTo>
                      <a:lnTo>
                        <a:pt x="379" y="567"/>
                      </a:lnTo>
                      <a:lnTo>
                        <a:pt x="381" y="564"/>
                      </a:lnTo>
                      <a:lnTo>
                        <a:pt x="392" y="564"/>
                      </a:lnTo>
                      <a:lnTo>
                        <a:pt x="403" y="565"/>
                      </a:lnTo>
                      <a:lnTo>
                        <a:pt x="406" y="564"/>
                      </a:lnTo>
                      <a:lnTo>
                        <a:pt x="408" y="563"/>
                      </a:lnTo>
                      <a:lnTo>
                        <a:pt x="411" y="561"/>
                      </a:lnTo>
                      <a:lnTo>
                        <a:pt x="413" y="557"/>
                      </a:lnTo>
                      <a:lnTo>
                        <a:pt x="414" y="549"/>
                      </a:lnTo>
                      <a:lnTo>
                        <a:pt x="414" y="547"/>
                      </a:lnTo>
                      <a:lnTo>
                        <a:pt x="413" y="546"/>
                      </a:lnTo>
                      <a:lnTo>
                        <a:pt x="403" y="550"/>
                      </a:lnTo>
                      <a:lnTo>
                        <a:pt x="395" y="543"/>
                      </a:lnTo>
                      <a:lnTo>
                        <a:pt x="393" y="549"/>
                      </a:lnTo>
                      <a:lnTo>
                        <a:pt x="390" y="553"/>
                      </a:lnTo>
                      <a:lnTo>
                        <a:pt x="388" y="556"/>
                      </a:lnTo>
                      <a:lnTo>
                        <a:pt x="383" y="558"/>
                      </a:lnTo>
                      <a:lnTo>
                        <a:pt x="378" y="561"/>
                      </a:lnTo>
                      <a:lnTo>
                        <a:pt x="372" y="564"/>
                      </a:lnTo>
                      <a:close/>
                      <a:moveTo>
                        <a:pt x="1866" y="32"/>
                      </a:moveTo>
                      <a:lnTo>
                        <a:pt x="1866" y="32"/>
                      </a:lnTo>
                      <a:lnTo>
                        <a:pt x="1868" y="38"/>
                      </a:lnTo>
                      <a:lnTo>
                        <a:pt x="1868" y="41"/>
                      </a:lnTo>
                      <a:lnTo>
                        <a:pt x="1866" y="42"/>
                      </a:lnTo>
                      <a:lnTo>
                        <a:pt x="1861" y="45"/>
                      </a:lnTo>
                      <a:lnTo>
                        <a:pt x="1843" y="49"/>
                      </a:lnTo>
                      <a:lnTo>
                        <a:pt x="1837" y="50"/>
                      </a:lnTo>
                      <a:lnTo>
                        <a:pt x="1836" y="52"/>
                      </a:lnTo>
                      <a:lnTo>
                        <a:pt x="1836" y="56"/>
                      </a:lnTo>
                      <a:lnTo>
                        <a:pt x="1839" y="61"/>
                      </a:lnTo>
                      <a:lnTo>
                        <a:pt x="1852" y="54"/>
                      </a:lnTo>
                      <a:lnTo>
                        <a:pt x="1855" y="67"/>
                      </a:lnTo>
                      <a:lnTo>
                        <a:pt x="1862" y="63"/>
                      </a:lnTo>
                      <a:lnTo>
                        <a:pt x="1866" y="54"/>
                      </a:lnTo>
                      <a:lnTo>
                        <a:pt x="1868" y="50"/>
                      </a:lnTo>
                      <a:lnTo>
                        <a:pt x="1870" y="49"/>
                      </a:lnTo>
                      <a:lnTo>
                        <a:pt x="1873" y="47"/>
                      </a:lnTo>
                      <a:lnTo>
                        <a:pt x="1877" y="47"/>
                      </a:lnTo>
                      <a:lnTo>
                        <a:pt x="1887" y="47"/>
                      </a:lnTo>
                      <a:lnTo>
                        <a:pt x="1891" y="36"/>
                      </a:lnTo>
                      <a:lnTo>
                        <a:pt x="1877" y="31"/>
                      </a:lnTo>
                      <a:lnTo>
                        <a:pt x="1873" y="31"/>
                      </a:lnTo>
                      <a:lnTo>
                        <a:pt x="1866" y="32"/>
                      </a:lnTo>
                      <a:lnTo>
                        <a:pt x="1870" y="25"/>
                      </a:lnTo>
                      <a:lnTo>
                        <a:pt x="1864" y="23"/>
                      </a:lnTo>
                      <a:lnTo>
                        <a:pt x="1858" y="23"/>
                      </a:lnTo>
                      <a:lnTo>
                        <a:pt x="1851" y="23"/>
                      </a:lnTo>
                      <a:lnTo>
                        <a:pt x="1844" y="24"/>
                      </a:lnTo>
                      <a:lnTo>
                        <a:pt x="1848" y="28"/>
                      </a:lnTo>
                      <a:lnTo>
                        <a:pt x="1852" y="29"/>
                      </a:lnTo>
                      <a:lnTo>
                        <a:pt x="1866" y="32"/>
                      </a:lnTo>
                      <a:close/>
                      <a:moveTo>
                        <a:pt x="1558" y="504"/>
                      </a:moveTo>
                      <a:lnTo>
                        <a:pt x="1558" y="504"/>
                      </a:lnTo>
                      <a:lnTo>
                        <a:pt x="1556" y="502"/>
                      </a:lnTo>
                      <a:lnTo>
                        <a:pt x="1556" y="500"/>
                      </a:lnTo>
                      <a:lnTo>
                        <a:pt x="1556" y="499"/>
                      </a:lnTo>
                      <a:lnTo>
                        <a:pt x="1559" y="496"/>
                      </a:lnTo>
                      <a:lnTo>
                        <a:pt x="1563" y="495"/>
                      </a:lnTo>
                      <a:lnTo>
                        <a:pt x="1564" y="492"/>
                      </a:lnTo>
                      <a:lnTo>
                        <a:pt x="1566" y="489"/>
                      </a:lnTo>
                      <a:lnTo>
                        <a:pt x="1564" y="485"/>
                      </a:lnTo>
                      <a:lnTo>
                        <a:pt x="1540" y="484"/>
                      </a:lnTo>
                      <a:lnTo>
                        <a:pt x="1540" y="474"/>
                      </a:lnTo>
                      <a:lnTo>
                        <a:pt x="1523" y="475"/>
                      </a:lnTo>
                      <a:lnTo>
                        <a:pt x="1512" y="470"/>
                      </a:lnTo>
                      <a:lnTo>
                        <a:pt x="1508" y="485"/>
                      </a:lnTo>
                      <a:lnTo>
                        <a:pt x="1519" y="485"/>
                      </a:lnTo>
                      <a:lnTo>
                        <a:pt x="1515" y="493"/>
                      </a:lnTo>
                      <a:lnTo>
                        <a:pt x="1516" y="495"/>
                      </a:lnTo>
                      <a:lnTo>
                        <a:pt x="1535" y="488"/>
                      </a:lnTo>
                      <a:lnTo>
                        <a:pt x="1537" y="491"/>
                      </a:lnTo>
                      <a:lnTo>
                        <a:pt x="1538" y="493"/>
                      </a:lnTo>
                      <a:lnTo>
                        <a:pt x="1544" y="496"/>
                      </a:lnTo>
                      <a:lnTo>
                        <a:pt x="1548" y="500"/>
                      </a:lnTo>
                      <a:lnTo>
                        <a:pt x="1549" y="504"/>
                      </a:lnTo>
                      <a:lnTo>
                        <a:pt x="1549" y="507"/>
                      </a:lnTo>
                      <a:lnTo>
                        <a:pt x="1558" y="504"/>
                      </a:lnTo>
                      <a:lnTo>
                        <a:pt x="1548" y="522"/>
                      </a:lnTo>
                      <a:lnTo>
                        <a:pt x="1551" y="524"/>
                      </a:lnTo>
                      <a:lnTo>
                        <a:pt x="1555" y="522"/>
                      </a:lnTo>
                      <a:lnTo>
                        <a:pt x="1562" y="520"/>
                      </a:lnTo>
                      <a:lnTo>
                        <a:pt x="1564" y="518"/>
                      </a:lnTo>
                      <a:lnTo>
                        <a:pt x="1567" y="514"/>
                      </a:lnTo>
                      <a:lnTo>
                        <a:pt x="1566" y="513"/>
                      </a:lnTo>
                      <a:lnTo>
                        <a:pt x="1564" y="511"/>
                      </a:lnTo>
                      <a:lnTo>
                        <a:pt x="1562" y="509"/>
                      </a:lnTo>
                      <a:lnTo>
                        <a:pt x="1558" y="504"/>
                      </a:lnTo>
                      <a:close/>
                      <a:moveTo>
                        <a:pt x="361" y="996"/>
                      </a:moveTo>
                      <a:lnTo>
                        <a:pt x="361" y="996"/>
                      </a:lnTo>
                      <a:lnTo>
                        <a:pt x="363" y="982"/>
                      </a:lnTo>
                      <a:lnTo>
                        <a:pt x="386" y="978"/>
                      </a:lnTo>
                      <a:lnTo>
                        <a:pt x="392" y="965"/>
                      </a:lnTo>
                      <a:lnTo>
                        <a:pt x="371" y="968"/>
                      </a:lnTo>
                      <a:lnTo>
                        <a:pt x="363" y="970"/>
                      </a:lnTo>
                      <a:lnTo>
                        <a:pt x="357" y="972"/>
                      </a:lnTo>
                      <a:lnTo>
                        <a:pt x="354" y="974"/>
                      </a:lnTo>
                      <a:lnTo>
                        <a:pt x="353" y="977"/>
                      </a:lnTo>
                      <a:lnTo>
                        <a:pt x="352" y="981"/>
                      </a:lnTo>
                      <a:lnTo>
                        <a:pt x="352" y="983"/>
                      </a:lnTo>
                      <a:lnTo>
                        <a:pt x="350" y="986"/>
                      </a:lnTo>
                      <a:lnTo>
                        <a:pt x="336" y="988"/>
                      </a:lnTo>
                      <a:lnTo>
                        <a:pt x="329" y="990"/>
                      </a:lnTo>
                      <a:lnTo>
                        <a:pt x="328" y="992"/>
                      </a:lnTo>
                      <a:lnTo>
                        <a:pt x="327" y="993"/>
                      </a:lnTo>
                      <a:lnTo>
                        <a:pt x="328" y="1000"/>
                      </a:lnTo>
                      <a:lnTo>
                        <a:pt x="361" y="996"/>
                      </a:lnTo>
                      <a:lnTo>
                        <a:pt x="364" y="1000"/>
                      </a:lnTo>
                      <a:lnTo>
                        <a:pt x="365" y="1000"/>
                      </a:lnTo>
                      <a:lnTo>
                        <a:pt x="370" y="1000"/>
                      </a:lnTo>
                      <a:lnTo>
                        <a:pt x="375" y="997"/>
                      </a:lnTo>
                      <a:lnTo>
                        <a:pt x="361" y="996"/>
                      </a:lnTo>
                      <a:close/>
                      <a:moveTo>
                        <a:pt x="309" y="823"/>
                      </a:moveTo>
                      <a:lnTo>
                        <a:pt x="309" y="823"/>
                      </a:lnTo>
                      <a:lnTo>
                        <a:pt x="314" y="834"/>
                      </a:lnTo>
                      <a:lnTo>
                        <a:pt x="320" y="826"/>
                      </a:lnTo>
                      <a:lnTo>
                        <a:pt x="329" y="826"/>
                      </a:lnTo>
                      <a:lnTo>
                        <a:pt x="335" y="826"/>
                      </a:lnTo>
                      <a:lnTo>
                        <a:pt x="338" y="823"/>
                      </a:lnTo>
                      <a:lnTo>
                        <a:pt x="339" y="817"/>
                      </a:lnTo>
                      <a:lnTo>
                        <a:pt x="324" y="817"/>
                      </a:lnTo>
                      <a:lnTo>
                        <a:pt x="320" y="817"/>
                      </a:lnTo>
                      <a:lnTo>
                        <a:pt x="316" y="817"/>
                      </a:lnTo>
                      <a:lnTo>
                        <a:pt x="311" y="820"/>
                      </a:lnTo>
                      <a:lnTo>
                        <a:pt x="309" y="823"/>
                      </a:lnTo>
                      <a:lnTo>
                        <a:pt x="298" y="823"/>
                      </a:lnTo>
                      <a:lnTo>
                        <a:pt x="292" y="823"/>
                      </a:lnTo>
                      <a:lnTo>
                        <a:pt x="289" y="824"/>
                      </a:lnTo>
                      <a:lnTo>
                        <a:pt x="288" y="827"/>
                      </a:lnTo>
                      <a:lnTo>
                        <a:pt x="284" y="833"/>
                      </a:lnTo>
                      <a:lnTo>
                        <a:pt x="278" y="834"/>
                      </a:lnTo>
                      <a:lnTo>
                        <a:pt x="273" y="834"/>
                      </a:lnTo>
                      <a:lnTo>
                        <a:pt x="266" y="833"/>
                      </a:lnTo>
                      <a:lnTo>
                        <a:pt x="259" y="833"/>
                      </a:lnTo>
                      <a:lnTo>
                        <a:pt x="256" y="834"/>
                      </a:lnTo>
                      <a:lnTo>
                        <a:pt x="253" y="837"/>
                      </a:lnTo>
                      <a:lnTo>
                        <a:pt x="253" y="844"/>
                      </a:lnTo>
                      <a:lnTo>
                        <a:pt x="270" y="849"/>
                      </a:lnTo>
                      <a:lnTo>
                        <a:pt x="275" y="848"/>
                      </a:lnTo>
                      <a:lnTo>
                        <a:pt x="281" y="846"/>
                      </a:lnTo>
                      <a:lnTo>
                        <a:pt x="285" y="846"/>
                      </a:lnTo>
                      <a:lnTo>
                        <a:pt x="291" y="848"/>
                      </a:lnTo>
                      <a:lnTo>
                        <a:pt x="298" y="844"/>
                      </a:lnTo>
                      <a:lnTo>
                        <a:pt x="305" y="838"/>
                      </a:lnTo>
                      <a:lnTo>
                        <a:pt x="307" y="831"/>
                      </a:lnTo>
                      <a:lnTo>
                        <a:pt x="309" y="827"/>
                      </a:lnTo>
                      <a:lnTo>
                        <a:pt x="309" y="823"/>
                      </a:lnTo>
                      <a:close/>
                      <a:moveTo>
                        <a:pt x="1372" y="543"/>
                      </a:moveTo>
                      <a:lnTo>
                        <a:pt x="1372" y="543"/>
                      </a:lnTo>
                      <a:lnTo>
                        <a:pt x="1357" y="547"/>
                      </a:lnTo>
                      <a:lnTo>
                        <a:pt x="1354" y="549"/>
                      </a:lnTo>
                      <a:lnTo>
                        <a:pt x="1353" y="551"/>
                      </a:lnTo>
                      <a:lnTo>
                        <a:pt x="1353" y="553"/>
                      </a:lnTo>
                      <a:lnTo>
                        <a:pt x="1354" y="556"/>
                      </a:lnTo>
                      <a:lnTo>
                        <a:pt x="1357" y="558"/>
                      </a:lnTo>
                      <a:lnTo>
                        <a:pt x="1357" y="561"/>
                      </a:lnTo>
                      <a:lnTo>
                        <a:pt x="1355" y="564"/>
                      </a:lnTo>
                      <a:lnTo>
                        <a:pt x="1355" y="567"/>
                      </a:lnTo>
                      <a:lnTo>
                        <a:pt x="1373" y="576"/>
                      </a:lnTo>
                      <a:lnTo>
                        <a:pt x="1376" y="572"/>
                      </a:lnTo>
                      <a:lnTo>
                        <a:pt x="1380" y="569"/>
                      </a:lnTo>
                      <a:lnTo>
                        <a:pt x="1385" y="568"/>
                      </a:lnTo>
                      <a:lnTo>
                        <a:pt x="1389" y="568"/>
                      </a:lnTo>
                      <a:lnTo>
                        <a:pt x="1393" y="564"/>
                      </a:lnTo>
                      <a:lnTo>
                        <a:pt x="1394" y="560"/>
                      </a:lnTo>
                      <a:lnTo>
                        <a:pt x="1394" y="553"/>
                      </a:lnTo>
                      <a:lnTo>
                        <a:pt x="1393" y="546"/>
                      </a:lnTo>
                      <a:lnTo>
                        <a:pt x="1393" y="538"/>
                      </a:lnTo>
                      <a:lnTo>
                        <a:pt x="1389" y="538"/>
                      </a:lnTo>
                      <a:lnTo>
                        <a:pt x="1387" y="538"/>
                      </a:lnTo>
                      <a:lnTo>
                        <a:pt x="1386" y="539"/>
                      </a:lnTo>
                      <a:lnTo>
                        <a:pt x="1386" y="540"/>
                      </a:lnTo>
                      <a:lnTo>
                        <a:pt x="1386" y="543"/>
                      </a:lnTo>
                      <a:lnTo>
                        <a:pt x="1385" y="546"/>
                      </a:lnTo>
                      <a:lnTo>
                        <a:pt x="1382" y="542"/>
                      </a:lnTo>
                      <a:lnTo>
                        <a:pt x="1378" y="538"/>
                      </a:lnTo>
                      <a:lnTo>
                        <a:pt x="1375" y="538"/>
                      </a:lnTo>
                      <a:lnTo>
                        <a:pt x="1373" y="539"/>
                      </a:lnTo>
                      <a:lnTo>
                        <a:pt x="1371" y="540"/>
                      </a:lnTo>
                      <a:lnTo>
                        <a:pt x="1372" y="543"/>
                      </a:lnTo>
                      <a:close/>
                      <a:moveTo>
                        <a:pt x="689" y="896"/>
                      </a:moveTo>
                      <a:lnTo>
                        <a:pt x="689" y="896"/>
                      </a:lnTo>
                      <a:lnTo>
                        <a:pt x="696" y="893"/>
                      </a:lnTo>
                      <a:lnTo>
                        <a:pt x="694" y="892"/>
                      </a:lnTo>
                      <a:lnTo>
                        <a:pt x="691" y="892"/>
                      </a:lnTo>
                      <a:lnTo>
                        <a:pt x="689" y="892"/>
                      </a:lnTo>
                      <a:lnTo>
                        <a:pt x="688" y="895"/>
                      </a:lnTo>
                      <a:lnTo>
                        <a:pt x="689" y="896"/>
                      </a:lnTo>
                      <a:lnTo>
                        <a:pt x="684" y="896"/>
                      </a:lnTo>
                      <a:lnTo>
                        <a:pt x="671" y="896"/>
                      </a:lnTo>
                      <a:lnTo>
                        <a:pt x="662" y="898"/>
                      </a:lnTo>
                      <a:lnTo>
                        <a:pt x="651" y="900"/>
                      </a:lnTo>
                      <a:lnTo>
                        <a:pt x="647" y="903"/>
                      </a:lnTo>
                      <a:lnTo>
                        <a:pt x="641" y="907"/>
                      </a:lnTo>
                      <a:lnTo>
                        <a:pt x="635" y="911"/>
                      </a:lnTo>
                      <a:lnTo>
                        <a:pt x="629" y="916"/>
                      </a:lnTo>
                      <a:lnTo>
                        <a:pt x="629" y="918"/>
                      </a:lnTo>
                      <a:lnTo>
                        <a:pt x="629" y="920"/>
                      </a:lnTo>
                      <a:lnTo>
                        <a:pt x="624" y="920"/>
                      </a:lnTo>
                      <a:lnTo>
                        <a:pt x="622" y="921"/>
                      </a:lnTo>
                      <a:lnTo>
                        <a:pt x="620" y="921"/>
                      </a:lnTo>
                      <a:lnTo>
                        <a:pt x="619" y="923"/>
                      </a:lnTo>
                      <a:lnTo>
                        <a:pt x="619" y="927"/>
                      </a:lnTo>
                      <a:lnTo>
                        <a:pt x="633" y="927"/>
                      </a:lnTo>
                      <a:lnTo>
                        <a:pt x="638" y="925"/>
                      </a:lnTo>
                      <a:lnTo>
                        <a:pt x="641" y="924"/>
                      </a:lnTo>
                      <a:lnTo>
                        <a:pt x="644" y="921"/>
                      </a:lnTo>
                      <a:lnTo>
                        <a:pt x="649" y="917"/>
                      </a:lnTo>
                      <a:lnTo>
                        <a:pt x="655" y="913"/>
                      </a:lnTo>
                      <a:lnTo>
                        <a:pt x="662" y="913"/>
                      </a:lnTo>
                      <a:lnTo>
                        <a:pt x="670" y="911"/>
                      </a:lnTo>
                      <a:lnTo>
                        <a:pt x="674" y="920"/>
                      </a:lnTo>
                      <a:lnTo>
                        <a:pt x="689" y="909"/>
                      </a:lnTo>
                      <a:lnTo>
                        <a:pt x="689" y="896"/>
                      </a:lnTo>
                      <a:close/>
                      <a:moveTo>
                        <a:pt x="298" y="524"/>
                      </a:moveTo>
                      <a:lnTo>
                        <a:pt x="298" y="524"/>
                      </a:lnTo>
                      <a:lnTo>
                        <a:pt x="285" y="527"/>
                      </a:lnTo>
                      <a:lnTo>
                        <a:pt x="282" y="529"/>
                      </a:lnTo>
                      <a:lnTo>
                        <a:pt x="280" y="531"/>
                      </a:lnTo>
                      <a:lnTo>
                        <a:pt x="288" y="535"/>
                      </a:lnTo>
                      <a:lnTo>
                        <a:pt x="298" y="538"/>
                      </a:lnTo>
                      <a:lnTo>
                        <a:pt x="306" y="540"/>
                      </a:lnTo>
                      <a:lnTo>
                        <a:pt x="314" y="545"/>
                      </a:lnTo>
                      <a:lnTo>
                        <a:pt x="320" y="545"/>
                      </a:lnTo>
                      <a:lnTo>
                        <a:pt x="323" y="545"/>
                      </a:lnTo>
                      <a:lnTo>
                        <a:pt x="329" y="538"/>
                      </a:lnTo>
                      <a:lnTo>
                        <a:pt x="332" y="533"/>
                      </a:lnTo>
                      <a:lnTo>
                        <a:pt x="334" y="527"/>
                      </a:lnTo>
                      <a:lnTo>
                        <a:pt x="329" y="529"/>
                      </a:lnTo>
                      <a:lnTo>
                        <a:pt x="327" y="532"/>
                      </a:lnTo>
                      <a:lnTo>
                        <a:pt x="318" y="533"/>
                      </a:lnTo>
                      <a:lnTo>
                        <a:pt x="303" y="533"/>
                      </a:lnTo>
                      <a:lnTo>
                        <a:pt x="296" y="524"/>
                      </a:lnTo>
                      <a:lnTo>
                        <a:pt x="307" y="520"/>
                      </a:lnTo>
                      <a:lnTo>
                        <a:pt x="313" y="518"/>
                      </a:lnTo>
                      <a:lnTo>
                        <a:pt x="318" y="518"/>
                      </a:lnTo>
                      <a:lnTo>
                        <a:pt x="324" y="517"/>
                      </a:lnTo>
                      <a:lnTo>
                        <a:pt x="327" y="514"/>
                      </a:lnTo>
                      <a:lnTo>
                        <a:pt x="328" y="511"/>
                      </a:lnTo>
                      <a:lnTo>
                        <a:pt x="320" y="499"/>
                      </a:lnTo>
                      <a:lnTo>
                        <a:pt x="317" y="504"/>
                      </a:lnTo>
                      <a:lnTo>
                        <a:pt x="314" y="507"/>
                      </a:lnTo>
                      <a:lnTo>
                        <a:pt x="309" y="509"/>
                      </a:lnTo>
                      <a:lnTo>
                        <a:pt x="303" y="509"/>
                      </a:lnTo>
                      <a:lnTo>
                        <a:pt x="295" y="509"/>
                      </a:lnTo>
                      <a:lnTo>
                        <a:pt x="287" y="510"/>
                      </a:lnTo>
                      <a:lnTo>
                        <a:pt x="278" y="514"/>
                      </a:lnTo>
                      <a:lnTo>
                        <a:pt x="271" y="518"/>
                      </a:lnTo>
                      <a:lnTo>
                        <a:pt x="267" y="521"/>
                      </a:lnTo>
                      <a:lnTo>
                        <a:pt x="263" y="524"/>
                      </a:lnTo>
                      <a:lnTo>
                        <a:pt x="257" y="525"/>
                      </a:lnTo>
                      <a:lnTo>
                        <a:pt x="252" y="524"/>
                      </a:lnTo>
                      <a:lnTo>
                        <a:pt x="249" y="524"/>
                      </a:lnTo>
                      <a:lnTo>
                        <a:pt x="246" y="524"/>
                      </a:lnTo>
                      <a:lnTo>
                        <a:pt x="235" y="542"/>
                      </a:lnTo>
                      <a:lnTo>
                        <a:pt x="238" y="540"/>
                      </a:lnTo>
                      <a:lnTo>
                        <a:pt x="242" y="540"/>
                      </a:lnTo>
                      <a:lnTo>
                        <a:pt x="248" y="542"/>
                      </a:lnTo>
                      <a:lnTo>
                        <a:pt x="253" y="545"/>
                      </a:lnTo>
                      <a:lnTo>
                        <a:pt x="256" y="545"/>
                      </a:lnTo>
                      <a:lnTo>
                        <a:pt x="259" y="545"/>
                      </a:lnTo>
                      <a:lnTo>
                        <a:pt x="259" y="535"/>
                      </a:lnTo>
                      <a:lnTo>
                        <a:pt x="282" y="524"/>
                      </a:lnTo>
                      <a:lnTo>
                        <a:pt x="287" y="522"/>
                      </a:lnTo>
                      <a:lnTo>
                        <a:pt x="289" y="521"/>
                      </a:lnTo>
                      <a:lnTo>
                        <a:pt x="293" y="522"/>
                      </a:lnTo>
                      <a:lnTo>
                        <a:pt x="298" y="524"/>
                      </a:lnTo>
                      <a:close/>
                      <a:moveTo>
                        <a:pt x="1157" y="942"/>
                      </a:moveTo>
                      <a:lnTo>
                        <a:pt x="1157" y="942"/>
                      </a:lnTo>
                      <a:lnTo>
                        <a:pt x="1155" y="943"/>
                      </a:lnTo>
                      <a:lnTo>
                        <a:pt x="1152" y="946"/>
                      </a:lnTo>
                      <a:lnTo>
                        <a:pt x="1145" y="946"/>
                      </a:lnTo>
                      <a:lnTo>
                        <a:pt x="1139" y="947"/>
                      </a:lnTo>
                      <a:lnTo>
                        <a:pt x="1135" y="950"/>
                      </a:lnTo>
                      <a:lnTo>
                        <a:pt x="1130" y="954"/>
                      </a:lnTo>
                      <a:lnTo>
                        <a:pt x="1131" y="952"/>
                      </a:lnTo>
                      <a:lnTo>
                        <a:pt x="1130" y="949"/>
                      </a:lnTo>
                      <a:lnTo>
                        <a:pt x="1127" y="946"/>
                      </a:lnTo>
                      <a:lnTo>
                        <a:pt x="1124" y="945"/>
                      </a:lnTo>
                      <a:lnTo>
                        <a:pt x="1110" y="939"/>
                      </a:lnTo>
                      <a:lnTo>
                        <a:pt x="1105" y="939"/>
                      </a:lnTo>
                      <a:lnTo>
                        <a:pt x="1099" y="939"/>
                      </a:lnTo>
                      <a:lnTo>
                        <a:pt x="1095" y="941"/>
                      </a:lnTo>
                      <a:lnTo>
                        <a:pt x="1091" y="946"/>
                      </a:lnTo>
                      <a:lnTo>
                        <a:pt x="1074" y="941"/>
                      </a:lnTo>
                      <a:lnTo>
                        <a:pt x="1061" y="952"/>
                      </a:lnTo>
                      <a:lnTo>
                        <a:pt x="1063" y="954"/>
                      </a:lnTo>
                      <a:lnTo>
                        <a:pt x="1066" y="957"/>
                      </a:lnTo>
                      <a:lnTo>
                        <a:pt x="1070" y="957"/>
                      </a:lnTo>
                      <a:lnTo>
                        <a:pt x="1074" y="957"/>
                      </a:lnTo>
                      <a:lnTo>
                        <a:pt x="1083" y="956"/>
                      </a:lnTo>
                      <a:lnTo>
                        <a:pt x="1091" y="957"/>
                      </a:lnTo>
                      <a:lnTo>
                        <a:pt x="1098" y="960"/>
                      </a:lnTo>
                      <a:lnTo>
                        <a:pt x="1105" y="960"/>
                      </a:lnTo>
                      <a:lnTo>
                        <a:pt x="1113" y="959"/>
                      </a:lnTo>
                      <a:lnTo>
                        <a:pt x="1120" y="956"/>
                      </a:lnTo>
                      <a:lnTo>
                        <a:pt x="1126" y="954"/>
                      </a:lnTo>
                      <a:lnTo>
                        <a:pt x="1131" y="954"/>
                      </a:lnTo>
                      <a:lnTo>
                        <a:pt x="1133" y="959"/>
                      </a:lnTo>
                      <a:lnTo>
                        <a:pt x="1134" y="959"/>
                      </a:lnTo>
                      <a:lnTo>
                        <a:pt x="1138" y="959"/>
                      </a:lnTo>
                      <a:lnTo>
                        <a:pt x="1145" y="956"/>
                      </a:lnTo>
                      <a:lnTo>
                        <a:pt x="1151" y="954"/>
                      </a:lnTo>
                      <a:lnTo>
                        <a:pt x="1156" y="954"/>
                      </a:lnTo>
                      <a:lnTo>
                        <a:pt x="1167" y="954"/>
                      </a:lnTo>
                      <a:lnTo>
                        <a:pt x="1178" y="956"/>
                      </a:lnTo>
                      <a:lnTo>
                        <a:pt x="1188" y="957"/>
                      </a:lnTo>
                      <a:lnTo>
                        <a:pt x="1192" y="964"/>
                      </a:lnTo>
                      <a:lnTo>
                        <a:pt x="1196" y="963"/>
                      </a:lnTo>
                      <a:lnTo>
                        <a:pt x="1199" y="961"/>
                      </a:lnTo>
                      <a:lnTo>
                        <a:pt x="1202" y="954"/>
                      </a:lnTo>
                      <a:lnTo>
                        <a:pt x="1205" y="947"/>
                      </a:lnTo>
                      <a:lnTo>
                        <a:pt x="1207" y="942"/>
                      </a:lnTo>
                      <a:lnTo>
                        <a:pt x="1210" y="939"/>
                      </a:lnTo>
                      <a:lnTo>
                        <a:pt x="1214" y="936"/>
                      </a:lnTo>
                      <a:lnTo>
                        <a:pt x="1202" y="935"/>
                      </a:lnTo>
                      <a:lnTo>
                        <a:pt x="1189" y="935"/>
                      </a:lnTo>
                      <a:lnTo>
                        <a:pt x="1178" y="936"/>
                      </a:lnTo>
                      <a:lnTo>
                        <a:pt x="1167" y="939"/>
                      </a:lnTo>
                      <a:lnTo>
                        <a:pt x="1163" y="941"/>
                      </a:lnTo>
                      <a:lnTo>
                        <a:pt x="1156" y="942"/>
                      </a:lnTo>
                      <a:lnTo>
                        <a:pt x="1162" y="935"/>
                      </a:lnTo>
                      <a:lnTo>
                        <a:pt x="1152" y="936"/>
                      </a:lnTo>
                      <a:lnTo>
                        <a:pt x="1151" y="938"/>
                      </a:lnTo>
                      <a:lnTo>
                        <a:pt x="1151" y="939"/>
                      </a:lnTo>
                      <a:lnTo>
                        <a:pt x="1153" y="941"/>
                      </a:lnTo>
                      <a:lnTo>
                        <a:pt x="1157" y="942"/>
                      </a:lnTo>
                      <a:close/>
                      <a:moveTo>
                        <a:pt x="1646" y="934"/>
                      </a:moveTo>
                      <a:lnTo>
                        <a:pt x="1646" y="934"/>
                      </a:lnTo>
                      <a:lnTo>
                        <a:pt x="1657" y="934"/>
                      </a:lnTo>
                      <a:lnTo>
                        <a:pt x="1664" y="934"/>
                      </a:lnTo>
                      <a:lnTo>
                        <a:pt x="1670" y="929"/>
                      </a:lnTo>
                      <a:lnTo>
                        <a:pt x="1654" y="927"/>
                      </a:lnTo>
                      <a:lnTo>
                        <a:pt x="1650" y="927"/>
                      </a:lnTo>
                      <a:lnTo>
                        <a:pt x="1648" y="928"/>
                      </a:lnTo>
                      <a:lnTo>
                        <a:pt x="1646" y="931"/>
                      </a:lnTo>
                      <a:lnTo>
                        <a:pt x="1646" y="932"/>
                      </a:lnTo>
                      <a:lnTo>
                        <a:pt x="1639" y="923"/>
                      </a:lnTo>
                      <a:lnTo>
                        <a:pt x="1628" y="927"/>
                      </a:lnTo>
                      <a:lnTo>
                        <a:pt x="1618" y="931"/>
                      </a:lnTo>
                      <a:lnTo>
                        <a:pt x="1609" y="935"/>
                      </a:lnTo>
                      <a:lnTo>
                        <a:pt x="1600" y="936"/>
                      </a:lnTo>
                      <a:lnTo>
                        <a:pt x="1592" y="935"/>
                      </a:lnTo>
                      <a:lnTo>
                        <a:pt x="1584" y="931"/>
                      </a:lnTo>
                      <a:lnTo>
                        <a:pt x="1580" y="934"/>
                      </a:lnTo>
                      <a:lnTo>
                        <a:pt x="1576" y="935"/>
                      </a:lnTo>
                      <a:lnTo>
                        <a:pt x="1571" y="934"/>
                      </a:lnTo>
                      <a:lnTo>
                        <a:pt x="1567" y="931"/>
                      </a:lnTo>
                      <a:lnTo>
                        <a:pt x="1563" y="932"/>
                      </a:lnTo>
                      <a:lnTo>
                        <a:pt x="1560" y="935"/>
                      </a:lnTo>
                      <a:lnTo>
                        <a:pt x="1558" y="942"/>
                      </a:lnTo>
                      <a:lnTo>
                        <a:pt x="1556" y="945"/>
                      </a:lnTo>
                      <a:lnTo>
                        <a:pt x="1553" y="947"/>
                      </a:lnTo>
                      <a:lnTo>
                        <a:pt x="1551" y="950"/>
                      </a:lnTo>
                      <a:lnTo>
                        <a:pt x="1545" y="952"/>
                      </a:lnTo>
                      <a:lnTo>
                        <a:pt x="1552" y="959"/>
                      </a:lnTo>
                      <a:lnTo>
                        <a:pt x="1567" y="954"/>
                      </a:lnTo>
                      <a:lnTo>
                        <a:pt x="1566" y="950"/>
                      </a:lnTo>
                      <a:lnTo>
                        <a:pt x="1566" y="947"/>
                      </a:lnTo>
                      <a:lnTo>
                        <a:pt x="1571" y="943"/>
                      </a:lnTo>
                      <a:lnTo>
                        <a:pt x="1576" y="942"/>
                      </a:lnTo>
                      <a:lnTo>
                        <a:pt x="1588" y="941"/>
                      </a:lnTo>
                      <a:lnTo>
                        <a:pt x="1592" y="941"/>
                      </a:lnTo>
                      <a:lnTo>
                        <a:pt x="1596" y="942"/>
                      </a:lnTo>
                      <a:lnTo>
                        <a:pt x="1600" y="943"/>
                      </a:lnTo>
                      <a:lnTo>
                        <a:pt x="1603" y="947"/>
                      </a:lnTo>
                      <a:lnTo>
                        <a:pt x="1594" y="950"/>
                      </a:lnTo>
                      <a:lnTo>
                        <a:pt x="1592" y="952"/>
                      </a:lnTo>
                      <a:lnTo>
                        <a:pt x="1591" y="953"/>
                      </a:lnTo>
                      <a:lnTo>
                        <a:pt x="1617" y="956"/>
                      </a:lnTo>
                      <a:lnTo>
                        <a:pt x="1610" y="945"/>
                      </a:lnTo>
                      <a:lnTo>
                        <a:pt x="1618" y="943"/>
                      </a:lnTo>
                      <a:lnTo>
                        <a:pt x="1627" y="941"/>
                      </a:lnTo>
                      <a:lnTo>
                        <a:pt x="1634" y="938"/>
                      </a:lnTo>
                      <a:lnTo>
                        <a:pt x="1638" y="938"/>
                      </a:lnTo>
                      <a:lnTo>
                        <a:pt x="1643" y="939"/>
                      </a:lnTo>
                      <a:lnTo>
                        <a:pt x="1646" y="934"/>
                      </a:lnTo>
                      <a:close/>
                      <a:moveTo>
                        <a:pt x="335" y="902"/>
                      </a:moveTo>
                      <a:lnTo>
                        <a:pt x="335" y="902"/>
                      </a:lnTo>
                      <a:lnTo>
                        <a:pt x="331" y="910"/>
                      </a:lnTo>
                      <a:lnTo>
                        <a:pt x="342" y="911"/>
                      </a:lnTo>
                      <a:lnTo>
                        <a:pt x="346" y="910"/>
                      </a:lnTo>
                      <a:lnTo>
                        <a:pt x="350" y="907"/>
                      </a:lnTo>
                      <a:lnTo>
                        <a:pt x="353" y="906"/>
                      </a:lnTo>
                      <a:lnTo>
                        <a:pt x="356" y="906"/>
                      </a:lnTo>
                      <a:lnTo>
                        <a:pt x="364" y="906"/>
                      </a:lnTo>
                      <a:lnTo>
                        <a:pt x="377" y="905"/>
                      </a:lnTo>
                      <a:lnTo>
                        <a:pt x="388" y="905"/>
                      </a:lnTo>
                      <a:lnTo>
                        <a:pt x="392" y="903"/>
                      </a:lnTo>
                      <a:lnTo>
                        <a:pt x="395" y="902"/>
                      </a:lnTo>
                      <a:lnTo>
                        <a:pt x="395" y="899"/>
                      </a:lnTo>
                      <a:lnTo>
                        <a:pt x="392" y="896"/>
                      </a:lnTo>
                      <a:lnTo>
                        <a:pt x="378" y="896"/>
                      </a:lnTo>
                      <a:lnTo>
                        <a:pt x="378" y="893"/>
                      </a:lnTo>
                      <a:lnTo>
                        <a:pt x="381" y="888"/>
                      </a:lnTo>
                      <a:lnTo>
                        <a:pt x="383" y="880"/>
                      </a:lnTo>
                      <a:lnTo>
                        <a:pt x="383" y="877"/>
                      </a:lnTo>
                      <a:lnTo>
                        <a:pt x="382" y="874"/>
                      </a:lnTo>
                      <a:lnTo>
                        <a:pt x="379" y="873"/>
                      </a:lnTo>
                      <a:lnTo>
                        <a:pt x="377" y="871"/>
                      </a:lnTo>
                      <a:lnTo>
                        <a:pt x="365" y="869"/>
                      </a:lnTo>
                      <a:lnTo>
                        <a:pt x="356" y="884"/>
                      </a:lnTo>
                      <a:lnTo>
                        <a:pt x="353" y="888"/>
                      </a:lnTo>
                      <a:lnTo>
                        <a:pt x="350" y="889"/>
                      </a:lnTo>
                      <a:lnTo>
                        <a:pt x="345" y="891"/>
                      </a:lnTo>
                      <a:lnTo>
                        <a:pt x="341" y="895"/>
                      </a:lnTo>
                      <a:lnTo>
                        <a:pt x="334" y="902"/>
                      </a:lnTo>
                      <a:lnTo>
                        <a:pt x="334" y="887"/>
                      </a:lnTo>
                      <a:lnTo>
                        <a:pt x="325" y="887"/>
                      </a:lnTo>
                      <a:lnTo>
                        <a:pt x="327" y="902"/>
                      </a:lnTo>
                      <a:lnTo>
                        <a:pt x="335" y="902"/>
                      </a:lnTo>
                      <a:close/>
                      <a:moveTo>
                        <a:pt x="800" y="601"/>
                      </a:moveTo>
                      <a:lnTo>
                        <a:pt x="800" y="601"/>
                      </a:lnTo>
                      <a:lnTo>
                        <a:pt x="796" y="600"/>
                      </a:lnTo>
                      <a:lnTo>
                        <a:pt x="793" y="600"/>
                      </a:lnTo>
                      <a:lnTo>
                        <a:pt x="791" y="601"/>
                      </a:lnTo>
                      <a:lnTo>
                        <a:pt x="789" y="605"/>
                      </a:lnTo>
                      <a:lnTo>
                        <a:pt x="796" y="607"/>
                      </a:lnTo>
                      <a:lnTo>
                        <a:pt x="799" y="605"/>
                      </a:lnTo>
                      <a:lnTo>
                        <a:pt x="799" y="604"/>
                      </a:lnTo>
                      <a:lnTo>
                        <a:pt x="800" y="601"/>
                      </a:lnTo>
                      <a:lnTo>
                        <a:pt x="824" y="599"/>
                      </a:lnTo>
                      <a:lnTo>
                        <a:pt x="829" y="597"/>
                      </a:lnTo>
                      <a:lnTo>
                        <a:pt x="833" y="596"/>
                      </a:lnTo>
                      <a:lnTo>
                        <a:pt x="836" y="594"/>
                      </a:lnTo>
                      <a:lnTo>
                        <a:pt x="836" y="590"/>
                      </a:lnTo>
                      <a:lnTo>
                        <a:pt x="874" y="578"/>
                      </a:lnTo>
                      <a:lnTo>
                        <a:pt x="853" y="572"/>
                      </a:lnTo>
                      <a:lnTo>
                        <a:pt x="854" y="560"/>
                      </a:lnTo>
                      <a:lnTo>
                        <a:pt x="871" y="558"/>
                      </a:lnTo>
                      <a:lnTo>
                        <a:pt x="878" y="549"/>
                      </a:lnTo>
                      <a:lnTo>
                        <a:pt x="882" y="546"/>
                      </a:lnTo>
                      <a:lnTo>
                        <a:pt x="887" y="545"/>
                      </a:lnTo>
                      <a:lnTo>
                        <a:pt x="886" y="556"/>
                      </a:lnTo>
                      <a:lnTo>
                        <a:pt x="886" y="560"/>
                      </a:lnTo>
                      <a:lnTo>
                        <a:pt x="886" y="561"/>
                      </a:lnTo>
                      <a:lnTo>
                        <a:pt x="889" y="563"/>
                      </a:lnTo>
                      <a:lnTo>
                        <a:pt x="893" y="564"/>
                      </a:lnTo>
                      <a:lnTo>
                        <a:pt x="907" y="567"/>
                      </a:lnTo>
                      <a:lnTo>
                        <a:pt x="905" y="585"/>
                      </a:lnTo>
                      <a:lnTo>
                        <a:pt x="892" y="589"/>
                      </a:lnTo>
                      <a:lnTo>
                        <a:pt x="894" y="592"/>
                      </a:lnTo>
                      <a:lnTo>
                        <a:pt x="897" y="593"/>
                      </a:lnTo>
                      <a:lnTo>
                        <a:pt x="904" y="594"/>
                      </a:lnTo>
                      <a:lnTo>
                        <a:pt x="914" y="592"/>
                      </a:lnTo>
                      <a:lnTo>
                        <a:pt x="917" y="565"/>
                      </a:lnTo>
                      <a:lnTo>
                        <a:pt x="914" y="564"/>
                      </a:lnTo>
                      <a:lnTo>
                        <a:pt x="910" y="563"/>
                      </a:lnTo>
                      <a:lnTo>
                        <a:pt x="908" y="560"/>
                      </a:lnTo>
                      <a:lnTo>
                        <a:pt x="907" y="557"/>
                      </a:lnTo>
                      <a:lnTo>
                        <a:pt x="905" y="550"/>
                      </a:lnTo>
                      <a:lnTo>
                        <a:pt x="904" y="543"/>
                      </a:lnTo>
                      <a:lnTo>
                        <a:pt x="887" y="545"/>
                      </a:lnTo>
                      <a:lnTo>
                        <a:pt x="885" y="536"/>
                      </a:lnTo>
                      <a:lnTo>
                        <a:pt x="874" y="542"/>
                      </a:lnTo>
                      <a:lnTo>
                        <a:pt x="865" y="547"/>
                      </a:lnTo>
                      <a:lnTo>
                        <a:pt x="856" y="553"/>
                      </a:lnTo>
                      <a:lnTo>
                        <a:pt x="846" y="557"/>
                      </a:lnTo>
                      <a:lnTo>
                        <a:pt x="836" y="561"/>
                      </a:lnTo>
                      <a:lnTo>
                        <a:pt x="832" y="563"/>
                      </a:lnTo>
                      <a:lnTo>
                        <a:pt x="828" y="561"/>
                      </a:lnTo>
                      <a:lnTo>
                        <a:pt x="822" y="561"/>
                      </a:lnTo>
                      <a:lnTo>
                        <a:pt x="818" y="563"/>
                      </a:lnTo>
                      <a:lnTo>
                        <a:pt x="815" y="565"/>
                      </a:lnTo>
                      <a:lnTo>
                        <a:pt x="814" y="569"/>
                      </a:lnTo>
                      <a:lnTo>
                        <a:pt x="822" y="576"/>
                      </a:lnTo>
                      <a:lnTo>
                        <a:pt x="815" y="590"/>
                      </a:lnTo>
                      <a:lnTo>
                        <a:pt x="797" y="589"/>
                      </a:lnTo>
                      <a:lnTo>
                        <a:pt x="800" y="601"/>
                      </a:lnTo>
                      <a:close/>
                      <a:moveTo>
                        <a:pt x="1689" y="946"/>
                      </a:moveTo>
                      <a:lnTo>
                        <a:pt x="1689" y="946"/>
                      </a:lnTo>
                      <a:lnTo>
                        <a:pt x="1682" y="946"/>
                      </a:lnTo>
                      <a:lnTo>
                        <a:pt x="1675" y="946"/>
                      </a:lnTo>
                      <a:lnTo>
                        <a:pt x="1668" y="945"/>
                      </a:lnTo>
                      <a:lnTo>
                        <a:pt x="1661" y="942"/>
                      </a:lnTo>
                      <a:lnTo>
                        <a:pt x="1657" y="942"/>
                      </a:lnTo>
                      <a:lnTo>
                        <a:pt x="1654" y="943"/>
                      </a:lnTo>
                      <a:lnTo>
                        <a:pt x="1653" y="945"/>
                      </a:lnTo>
                      <a:lnTo>
                        <a:pt x="1649" y="949"/>
                      </a:lnTo>
                      <a:lnTo>
                        <a:pt x="1643" y="952"/>
                      </a:lnTo>
                      <a:lnTo>
                        <a:pt x="1641" y="954"/>
                      </a:lnTo>
                      <a:lnTo>
                        <a:pt x="1639" y="959"/>
                      </a:lnTo>
                      <a:lnTo>
                        <a:pt x="1650" y="960"/>
                      </a:lnTo>
                      <a:lnTo>
                        <a:pt x="1656" y="959"/>
                      </a:lnTo>
                      <a:lnTo>
                        <a:pt x="1657" y="957"/>
                      </a:lnTo>
                      <a:lnTo>
                        <a:pt x="1659" y="954"/>
                      </a:lnTo>
                      <a:lnTo>
                        <a:pt x="1660" y="947"/>
                      </a:lnTo>
                      <a:lnTo>
                        <a:pt x="1663" y="952"/>
                      </a:lnTo>
                      <a:lnTo>
                        <a:pt x="1666" y="953"/>
                      </a:lnTo>
                      <a:lnTo>
                        <a:pt x="1678" y="952"/>
                      </a:lnTo>
                      <a:lnTo>
                        <a:pt x="1689" y="949"/>
                      </a:lnTo>
                      <a:lnTo>
                        <a:pt x="1689" y="946"/>
                      </a:lnTo>
                      <a:lnTo>
                        <a:pt x="1702" y="941"/>
                      </a:lnTo>
                      <a:lnTo>
                        <a:pt x="1706" y="939"/>
                      </a:lnTo>
                      <a:lnTo>
                        <a:pt x="1711" y="938"/>
                      </a:lnTo>
                      <a:lnTo>
                        <a:pt x="1732" y="939"/>
                      </a:lnTo>
                      <a:lnTo>
                        <a:pt x="1733" y="942"/>
                      </a:lnTo>
                      <a:lnTo>
                        <a:pt x="1733" y="945"/>
                      </a:lnTo>
                      <a:lnTo>
                        <a:pt x="1731" y="950"/>
                      </a:lnTo>
                      <a:lnTo>
                        <a:pt x="1729" y="953"/>
                      </a:lnTo>
                      <a:lnTo>
                        <a:pt x="1729" y="956"/>
                      </a:lnTo>
                      <a:lnTo>
                        <a:pt x="1731" y="959"/>
                      </a:lnTo>
                      <a:lnTo>
                        <a:pt x="1733" y="963"/>
                      </a:lnTo>
                      <a:lnTo>
                        <a:pt x="1776" y="964"/>
                      </a:lnTo>
                      <a:lnTo>
                        <a:pt x="1778" y="961"/>
                      </a:lnTo>
                      <a:lnTo>
                        <a:pt x="1776" y="960"/>
                      </a:lnTo>
                      <a:lnTo>
                        <a:pt x="1775" y="959"/>
                      </a:lnTo>
                      <a:lnTo>
                        <a:pt x="1774" y="957"/>
                      </a:lnTo>
                      <a:lnTo>
                        <a:pt x="1769" y="957"/>
                      </a:lnTo>
                      <a:lnTo>
                        <a:pt x="1767" y="957"/>
                      </a:lnTo>
                      <a:lnTo>
                        <a:pt x="1767" y="956"/>
                      </a:lnTo>
                      <a:lnTo>
                        <a:pt x="1775" y="953"/>
                      </a:lnTo>
                      <a:lnTo>
                        <a:pt x="1780" y="947"/>
                      </a:lnTo>
                      <a:lnTo>
                        <a:pt x="1757" y="943"/>
                      </a:lnTo>
                      <a:lnTo>
                        <a:pt x="1760" y="923"/>
                      </a:lnTo>
                      <a:lnTo>
                        <a:pt x="1750" y="924"/>
                      </a:lnTo>
                      <a:lnTo>
                        <a:pt x="1743" y="924"/>
                      </a:lnTo>
                      <a:lnTo>
                        <a:pt x="1739" y="921"/>
                      </a:lnTo>
                      <a:lnTo>
                        <a:pt x="1733" y="916"/>
                      </a:lnTo>
                      <a:lnTo>
                        <a:pt x="1731" y="910"/>
                      </a:lnTo>
                      <a:lnTo>
                        <a:pt x="1725" y="907"/>
                      </a:lnTo>
                      <a:lnTo>
                        <a:pt x="1720" y="905"/>
                      </a:lnTo>
                      <a:lnTo>
                        <a:pt x="1714" y="905"/>
                      </a:lnTo>
                      <a:lnTo>
                        <a:pt x="1707" y="905"/>
                      </a:lnTo>
                      <a:lnTo>
                        <a:pt x="1699" y="905"/>
                      </a:lnTo>
                      <a:lnTo>
                        <a:pt x="1695" y="907"/>
                      </a:lnTo>
                      <a:lnTo>
                        <a:pt x="1692" y="911"/>
                      </a:lnTo>
                      <a:lnTo>
                        <a:pt x="1690" y="918"/>
                      </a:lnTo>
                      <a:lnTo>
                        <a:pt x="1720" y="916"/>
                      </a:lnTo>
                      <a:lnTo>
                        <a:pt x="1717" y="921"/>
                      </a:lnTo>
                      <a:lnTo>
                        <a:pt x="1714" y="923"/>
                      </a:lnTo>
                      <a:lnTo>
                        <a:pt x="1710" y="923"/>
                      </a:lnTo>
                      <a:lnTo>
                        <a:pt x="1706" y="923"/>
                      </a:lnTo>
                      <a:lnTo>
                        <a:pt x="1700" y="923"/>
                      </a:lnTo>
                      <a:lnTo>
                        <a:pt x="1697" y="923"/>
                      </a:lnTo>
                      <a:lnTo>
                        <a:pt x="1695" y="925"/>
                      </a:lnTo>
                      <a:lnTo>
                        <a:pt x="1692" y="929"/>
                      </a:lnTo>
                      <a:lnTo>
                        <a:pt x="1690" y="934"/>
                      </a:lnTo>
                      <a:lnTo>
                        <a:pt x="1689" y="938"/>
                      </a:lnTo>
                      <a:lnTo>
                        <a:pt x="1689" y="946"/>
                      </a:lnTo>
                      <a:close/>
                      <a:moveTo>
                        <a:pt x="1828" y="392"/>
                      </a:moveTo>
                      <a:lnTo>
                        <a:pt x="1828" y="392"/>
                      </a:lnTo>
                      <a:lnTo>
                        <a:pt x="1822" y="395"/>
                      </a:lnTo>
                      <a:lnTo>
                        <a:pt x="1816" y="396"/>
                      </a:lnTo>
                      <a:lnTo>
                        <a:pt x="1811" y="396"/>
                      </a:lnTo>
                      <a:lnTo>
                        <a:pt x="1803" y="396"/>
                      </a:lnTo>
                      <a:lnTo>
                        <a:pt x="1798" y="396"/>
                      </a:lnTo>
                      <a:lnTo>
                        <a:pt x="1794" y="396"/>
                      </a:lnTo>
                      <a:lnTo>
                        <a:pt x="1790" y="398"/>
                      </a:lnTo>
                      <a:lnTo>
                        <a:pt x="1786" y="401"/>
                      </a:lnTo>
                      <a:lnTo>
                        <a:pt x="1786" y="407"/>
                      </a:lnTo>
                      <a:lnTo>
                        <a:pt x="1789" y="412"/>
                      </a:lnTo>
                      <a:lnTo>
                        <a:pt x="1790" y="413"/>
                      </a:lnTo>
                      <a:lnTo>
                        <a:pt x="1794" y="413"/>
                      </a:lnTo>
                      <a:lnTo>
                        <a:pt x="1800" y="412"/>
                      </a:lnTo>
                      <a:lnTo>
                        <a:pt x="1803" y="410"/>
                      </a:lnTo>
                      <a:lnTo>
                        <a:pt x="1807" y="410"/>
                      </a:lnTo>
                      <a:lnTo>
                        <a:pt x="1819" y="410"/>
                      </a:lnTo>
                      <a:lnTo>
                        <a:pt x="1825" y="412"/>
                      </a:lnTo>
                      <a:lnTo>
                        <a:pt x="1830" y="414"/>
                      </a:lnTo>
                      <a:lnTo>
                        <a:pt x="1826" y="399"/>
                      </a:lnTo>
                      <a:lnTo>
                        <a:pt x="1837" y="401"/>
                      </a:lnTo>
                      <a:lnTo>
                        <a:pt x="1847" y="399"/>
                      </a:lnTo>
                      <a:lnTo>
                        <a:pt x="1858" y="399"/>
                      </a:lnTo>
                      <a:lnTo>
                        <a:pt x="1864" y="396"/>
                      </a:lnTo>
                      <a:lnTo>
                        <a:pt x="1865" y="395"/>
                      </a:lnTo>
                      <a:lnTo>
                        <a:pt x="1866" y="391"/>
                      </a:lnTo>
                      <a:lnTo>
                        <a:pt x="1868" y="389"/>
                      </a:lnTo>
                      <a:lnTo>
                        <a:pt x="1870" y="389"/>
                      </a:lnTo>
                      <a:lnTo>
                        <a:pt x="1884" y="385"/>
                      </a:lnTo>
                      <a:lnTo>
                        <a:pt x="1902" y="383"/>
                      </a:lnTo>
                      <a:lnTo>
                        <a:pt x="1912" y="383"/>
                      </a:lnTo>
                      <a:lnTo>
                        <a:pt x="1916" y="384"/>
                      </a:lnTo>
                      <a:lnTo>
                        <a:pt x="1922" y="385"/>
                      </a:lnTo>
                      <a:lnTo>
                        <a:pt x="1924" y="387"/>
                      </a:lnTo>
                      <a:lnTo>
                        <a:pt x="1929" y="387"/>
                      </a:lnTo>
                      <a:lnTo>
                        <a:pt x="1937" y="387"/>
                      </a:lnTo>
                      <a:lnTo>
                        <a:pt x="1941" y="387"/>
                      </a:lnTo>
                      <a:lnTo>
                        <a:pt x="1944" y="385"/>
                      </a:lnTo>
                      <a:lnTo>
                        <a:pt x="1944" y="383"/>
                      </a:lnTo>
                      <a:lnTo>
                        <a:pt x="1944" y="381"/>
                      </a:lnTo>
                      <a:lnTo>
                        <a:pt x="1926" y="370"/>
                      </a:lnTo>
                      <a:lnTo>
                        <a:pt x="1930" y="355"/>
                      </a:lnTo>
                      <a:lnTo>
                        <a:pt x="1915" y="355"/>
                      </a:lnTo>
                      <a:lnTo>
                        <a:pt x="1909" y="366"/>
                      </a:lnTo>
                      <a:lnTo>
                        <a:pt x="1904" y="363"/>
                      </a:lnTo>
                      <a:lnTo>
                        <a:pt x="1900" y="362"/>
                      </a:lnTo>
                      <a:lnTo>
                        <a:pt x="1890" y="365"/>
                      </a:lnTo>
                      <a:lnTo>
                        <a:pt x="1884" y="366"/>
                      </a:lnTo>
                      <a:lnTo>
                        <a:pt x="1877" y="367"/>
                      </a:lnTo>
                      <a:lnTo>
                        <a:pt x="1872" y="366"/>
                      </a:lnTo>
                      <a:lnTo>
                        <a:pt x="1868" y="365"/>
                      </a:lnTo>
                      <a:lnTo>
                        <a:pt x="1865" y="362"/>
                      </a:lnTo>
                      <a:lnTo>
                        <a:pt x="1852" y="377"/>
                      </a:lnTo>
                      <a:lnTo>
                        <a:pt x="1832" y="374"/>
                      </a:lnTo>
                      <a:lnTo>
                        <a:pt x="1834" y="365"/>
                      </a:lnTo>
                      <a:lnTo>
                        <a:pt x="1846" y="359"/>
                      </a:lnTo>
                      <a:lnTo>
                        <a:pt x="1833" y="353"/>
                      </a:lnTo>
                      <a:lnTo>
                        <a:pt x="1822" y="348"/>
                      </a:lnTo>
                      <a:lnTo>
                        <a:pt x="1811" y="342"/>
                      </a:lnTo>
                      <a:lnTo>
                        <a:pt x="1805" y="341"/>
                      </a:lnTo>
                      <a:lnTo>
                        <a:pt x="1798" y="340"/>
                      </a:lnTo>
                      <a:lnTo>
                        <a:pt x="1796" y="326"/>
                      </a:lnTo>
                      <a:lnTo>
                        <a:pt x="1821" y="319"/>
                      </a:lnTo>
                      <a:lnTo>
                        <a:pt x="1812" y="313"/>
                      </a:lnTo>
                      <a:lnTo>
                        <a:pt x="1810" y="313"/>
                      </a:lnTo>
                      <a:lnTo>
                        <a:pt x="1805" y="313"/>
                      </a:lnTo>
                      <a:lnTo>
                        <a:pt x="1780" y="317"/>
                      </a:lnTo>
                      <a:lnTo>
                        <a:pt x="1776" y="320"/>
                      </a:lnTo>
                      <a:lnTo>
                        <a:pt x="1783" y="330"/>
                      </a:lnTo>
                      <a:lnTo>
                        <a:pt x="1778" y="333"/>
                      </a:lnTo>
                      <a:lnTo>
                        <a:pt x="1776" y="337"/>
                      </a:lnTo>
                      <a:lnTo>
                        <a:pt x="1776" y="341"/>
                      </a:lnTo>
                      <a:lnTo>
                        <a:pt x="1778" y="345"/>
                      </a:lnTo>
                      <a:lnTo>
                        <a:pt x="1779" y="347"/>
                      </a:lnTo>
                      <a:lnTo>
                        <a:pt x="1780" y="348"/>
                      </a:lnTo>
                      <a:lnTo>
                        <a:pt x="1785" y="348"/>
                      </a:lnTo>
                      <a:lnTo>
                        <a:pt x="1789" y="348"/>
                      </a:lnTo>
                      <a:lnTo>
                        <a:pt x="1794" y="348"/>
                      </a:lnTo>
                      <a:lnTo>
                        <a:pt x="1789" y="351"/>
                      </a:lnTo>
                      <a:lnTo>
                        <a:pt x="1783" y="352"/>
                      </a:lnTo>
                      <a:lnTo>
                        <a:pt x="1772" y="353"/>
                      </a:lnTo>
                      <a:lnTo>
                        <a:pt x="1760" y="352"/>
                      </a:lnTo>
                      <a:lnTo>
                        <a:pt x="1749" y="352"/>
                      </a:lnTo>
                      <a:lnTo>
                        <a:pt x="1749" y="356"/>
                      </a:lnTo>
                      <a:lnTo>
                        <a:pt x="1749" y="360"/>
                      </a:lnTo>
                      <a:lnTo>
                        <a:pt x="1750" y="363"/>
                      </a:lnTo>
                      <a:lnTo>
                        <a:pt x="1753" y="365"/>
                      </a:lnTo>
                      <a:lnTo>
                        <a:pt x="1761" y="363"/>
                      </a:lnTo>
                      <a:lnTo>
                        <a:pt x="1768" y="365"/>
                      </a:lnTo>
                      <a:lnTo>
                        <a:pt x="1780" y="370"/>
                      </a:lnTo>
                      <a:lnTo>
                        <a:pt x="1785" y="362"/>
                      </a:lnTo>
                      <a:lnTo>
                        <a:pt x="1793" y="360"/>
                      </a:lnTo>
                      <a:lnTo>
                        <a:pt x="1800" y="360"/>
                      </a:lnTo>
                      <a:lnTo>
                        <a:pt x="1808" y="362"/>
                      </a:lnTo>
                      <a:lnTo>
                        <a:pt x="1815" y="366"/>
                      </a:lnTo>
                      <a:lnTo>
                        <a:pt x="1803" y="387"/>
                      </a:lnTo>
                      <a:lnTo>
                        <a:pt x="1805" y="388"/>
                      </a:lnTo>
                      <a:lnTo>
                        <a:pt x="1808" y="388"/>
                      </a:lnTo>
                      <a:lnTo>
                        <a:pt x="1816" y="387"/>
                      </a:lnTo>
                      <a:lnTo>
                        <a:pt x="1819" y="387"/>
                      </a:lnTo>
                      <a:lnTo>
                        <a:pt x="1823" y="387"/>
                      </a:lnTo>
                      <a:lnTo>
                        <a:pt x="1826" y="389"/>
                      </a:lnTo>
                      <a:lnTo>
                        <a:pt x="1828" y="392"/>
                      </a:lnTo>
                      <a:close/>
                      <a:moveTo>
                        <a:pt x="300" y="910"/>
                      </a:moveTo>
                      <a:lnTo>
                        <a:pt x="300" y="910"/>
                      </a:lnTo>
                      <a:lnTo>
                        <a:pt x="289" y="924"/>
                      </a:lnTo>
                      <a:lnTo>
                        <a:pt x="298" y="927"/>
                      </a:lnTo>
                      <a:lnTo>
                        <a:pt x="300" y="928"/>
                      </a:lnTo>
                      <a:lnTo>
                        <a:pt x="303" y="928"/>
                      </a:lnTo>
                      <a:lnTo>
                        <a:pt x="314" y="925"/>
                      </a:lnTo>
                      <a:lnTo>
                        <a:pt x="327" y="921"/>
                      </a:lnTo>
                      <a:lnTo>
                        <a:pt x="325" y="909"/>
                      </a:lnTo>
                      <a:lnTo>
                        <a:pt x="311" y="911"/>
                      </a:lnTo>
                      <a:lnTo>
                        <a:pt x="309" y="906"/>
                      </a:lnTo>
                      <a:lnTo>
                        <a:pt x="307" y="903"/>
                      </a:lnTo>
                      <a:lnTo>
                        <a:pt x="306" y="902"/>
                      </a:lnTo>
                      <a:lnTo>
                        <a:pt x="303" y="902"/>
                      </a:lnTo>
                      <a:lnTo>
                        <a:pt x="302" y="900"/>
                      </a:lnTo>
                      <a:lnTo>
                        <a:pt x="302" y="898"/>
                      </a:lnTo>
                      <a:lnTo>
                        <a:pt x="303" y="895"/>
                      </a:lnTo>
                      <a:lnTo>
                        <a:pt x="302" y="893"/>
                      </a:lnTo>
                      <a:lnTo>
                        <a:pt x="302" y="892"/>
                      </a:lnTo>
                      <a:lnTo>
                        <a:pt x="299" y="891"/>
                      </a:lnTo>
                      <a:lnTo>
                        <a:pt x="292" y="889"/>
                      </a:lnTo>
                      <a:lnTo>
                        <a:pt x="289" y="888"/>
                      </a:lnTo>
                      <a:lnTo>
                        <a:pt x="289" y="885"/>
                      </a:lnTo>
                      <a:lnTo>
                        <a:pt x="292" y="880"/>
                      </a:lnTo>
                      <a:lnTo>
                        <a:pt x="296" y="871"/>
                      </a:lnTo>
                      <a:lnTo>
                        <a:pt x="288" y="873"/>
                      </a:lnTo>
                      <a:lnTo>
                        <a:pt x="281" y="874"/>
                      </a:lnTo>
                      <a:lnTo>
                        <a:pt x="274" y="877"/>
                      </a:lnTo>
                      <a:lnTo>
                        <a:pt x="270" y="881"/>
                      </a:lnTo>
                      <a:lnTo>
                        <a:pt x="275" y="887"/>
                      </a:lnTo>
                      <a:lnTo>
                        <a:pt x="278" y="891"/>
                      </a:lnTo>
                      <a:lnTo>
                        <a:pt x="278" y="895"/>
                      </a:lnTo>
                      <a:lnTo>
                        <a:pt x="274" y="899"/>
                      </a:lnTo>
                      <a:lnTo>
                        <a:pt x="263" y="891"/>
                      </a:lnTo>
                      <a:lnTo>
                        <a:pt x="253" y="882"/>
                      </a:lnTo>
                      <a:lnTo>
                        <a:pt x="241" y="874"/>
                      </a:lnTo>
                      <a:lnTo>
                        <a:pt x="235" y="871"/>
                      </a:lnTo>
                      <a:lnTo>
                        <a:pt x="228" y="870"/>
                      </a:lnTo>
                      <a:lnTo>
                        <a:pt x="223" y="871"/>
                      </a:lnTo>
                      <a:lnTo>
                        <a:pt x="217" y="873"/>
                      </a:lnTo>
                      <a:lnTo>
                        <a:pt x="191" y="874"/>
                      </a:lnTo>
                      <a:lnTo>
                        <a:pt x="187" y="875"/>
                      </a:lnTo>
                      <a:lnTo>
                        <a:pt x="184" y="875"/>
                      </a:lnTo>
                      <a:lnTo>
                        <a:pt x="183" y="878"/>
                      </a:lnTo>
                      <a:lnTo>
                        <a:pt x="181" y="882"/>
                      </a:lnTo>
                      <a:lnTo>
                        <a:pt x="185" y="885"/>
                      </a:lnTo>
                      <a:lnTo>
                        <a:pt x="190" y="888"/>
                      </a:lnTo>
                      <a:lnTo>
                        <a:pt x="191" y="893"/>
                      </a:lnTo>
                      <a:lnTo>
                        <a:pt x="188" y="899"/>
                      </a:lnTo>
                      <a:lnTo>
                        <a:pt x="187" y="900"/>
                      </a:lnTo>
                      <a:lnTo>
                        <a:pt x="184" y="900"/>
                      </a:lnTo>
                      <a:lnTo>
                        <a:pt x="179" y="898"/>
                      </a:lnTo>
                      <a:lnTo>
                        <a:pt x="176" y="899"/>
                      </a:lnTo>
                      <a:lnTo>
                        <a:pt x="177" y="910"/>
                      </a:lnTo>
                      <a:lnTo>
                        <a:pt x="187" y="909"/>
                      </a:lnTo>
                      <a:lnTo>
                        <a:pt x="197" y="909"/>
                      </a:lnTo>
                      <a:lnTo>
                        <a:pt x="205" y="910"/>
                      </a:lnTo>
                      <a:lnTo>
                        <a:pt x="213" y="913"/>
                      </a:lnTo>
                      <a:lnTo>
                        <a:pt x="212" y="916"/>
                      </a:lnTo>
                      <a:lnTo>
                        <a:pt x="209" y="917"/>
                      </a:lnTo>
                      <a:lnTo>
                        <a:pt x="203" y="918"/>
                      </a:lnTo>
                      <a:lnTo>
                        <a:pt x="197" y="918"/>
                      </a:lnTo>
                      <a:lnTo>
                        <a:pt x="191" y="920"/>
                      </a:lnTo>
                      <a:lnTo>
                        <a:pt x="191" y="936"/>
                      </a:lnTo>
                      <a:lnTo>
                        <a:pt x="231" y="929"/>
                      </a:lnTo>
                      <a:lnTo>
                        <a:pt x="230" y="917"/>
                      </a:lnTo>
                      <a:lnTo>
                        <a:pt x="235" y="917"/>
                      </a:lnTo>
                      <a:lnTo>
                        <a:pt x="242" y="918"/>
                      </a:lnTo>
                      <a:lnTo>
                        <a:pt x="248" y="921"/>
                      </a:lnTo>
                      <a:lnTo>
                        <a:pt x="253" y="924"/>
                      </a:lnTo>
                      <a:lnTo>
                        <a:pt x="255" y="918"/>
                      </a:lnTo>
                      <a:lnTo>
                        <a:pt x="256" y="913"/>
                      </a:lnTo>
                      <a:lnTo>
                        <a:pt x="266" y="911"/>
                      </a:lnTo>
                      <a:lnTo>
                        <a:pt x="277" y="910"/>
                      </a:lnTo>
                      <a:lnTo>
                        <a:pt x="288" y="909"/>
                      </a:lnTo>
                      <a:lnTo>
                        <a:pt x="300" y="910"/>
                      </a:lnTo>
                      <a:close/>
                      <a:moveTo>
                        <a:pt x="2050" y="79"/>
                      </a:moveTo>
                      <a:lnTo>
                        <a:pt x="2050" y="79"/>
                      </a:lnTo>
                      <a:lnTo>
                        <a:pt x="2052" y="77"/>
                      </a:lnTo>
                      <a:lnTo>
                        <a:pt x="2053" y="74"/>
                      </a:lnTo>
                      <a:lnTo>
                        <a:pt x="2052" y="71"/>
                      </a:lnTo>
                      <a:lnTo>
                        <a:pt x="2046" y="63"/>
                      </a:lnTo>
                      <a:lnTo>
                        <a:pt x="2075" y="56"/>
                      </a:lnTo>
                      <a:lnTo>
                        <a:pt x="2075" y="45"/>
                      </a:lnTo>
                      <a:lnTo>
                        <a:pt x="2059" y="46"/>
                      </a:lnTo>
                      <a:lnTo>
                        <a:pt x="2048" y="46"/>
                      </a:lnTo>
                      <a:lnTo>
                        <a:pt x="2039" y="42"/>
                      </a:lnTo>
                      <a:lnTo>
                        <a:pt x="2034" y="36"/>
                      </a:lnTo>
                      <a:lnTo>
                        <a:pt x="2031" y="29"/>
                      </a:lnTo>
                      <a:lnTo>
                        <a:pt x="2023" y="29"/>
                      </a:lnTo>
                      <a:lnTo>
                        <a:pt x="2016" y="34"/>
                      </a:lnTo>
                      <a:lnTo>
                        <a:pt x="2010" y="38"/>
                      </a:lnTo>
                      <a:lnTo>
                        <a:pt x="2008" y="46"/>
                      </a:lnTo>
                      <a:lnTo>
                        <a:pt x="2021" y="46"/>
                      </a:lnTo>
                      <a:lnTo>
                        <a:pt x="2021" y="49"/>
                      </a:lnTo>
                      <a:lnTo>
                        <a:pt x="2014" y="50"/>
                      </a:lnTo>
                      <a:lnTo>
                        <a:pt x="2010" y="52"/>
                      </a:lnTo>
                      <a:lnTo>
                        <a:pt x="2009" y="53"/>
                      </a:lnTo>
                      <a:lnTo>
                        <a:pt x="2006" y="56"/>
                      </a:lnTo>
                      <a:lnTo>
                        <a:pt x="2005" y="56"/>
                      </a:lnTo>
                      <a:lnTo>
                        <a:pt x="1998" y="56"/>
                      </a:lnTo>
                      <a:lnTo>
                        <a:pt x="1990" y="56"/>
                      </a:lnTo>
                      <a:lnTo>
                        <a:pt x="1985" y="57"/>
                      </a:lnTo>
                      <a:lnTo>
                        <a:pt x="1981" y="61"/>
                      </a:lnTo>
                      <a:lnTo>
                        <a:pt x="1978" y="63"/>
                      </a:lnTo>
                      <a:lnTo>
                        <a:pt x="1974" y="63"/>
                      </a:lnTo>
                      <a:lnTo>
                        <a:pt x="1969" y="63"/>
                      </a:lnTo>
                      <a:lnTo>
                        <a:pt x="1965" y="63"/>
                      </a:lnTo>
                      <a:lnTo>
                        <a:pt x="1958" y="65"/>
                      </a:lnTo>
                      <a:lnTo>
                        <a:pt x="1951" y="70"/>
                      </a:lnTo>
                      <a:lnTo>
                        <a:pt x="1942" y="72"/>
                      </a:lnTo>
                      <a:lnTo>
                        <a:pt x="1955" y="82"/>
                      </a:lnTo>
                      <a:lnTo>
                        <a:pt x="1965" y="90"/>
                      </a:lnTo>
                      <a:lnTo>
                        <a:pt x="1969" y="95"/>
                      </a:lnTo>
                      <a:lnTo>
                        <a:pt x="1974" y="97"/>
                      </a:lnTo>
                      <a:lnTo>
                        <a:pt x="1980" y="100"/>
                      </a:lnTo>
                      <a:lnTo>
                        <a:pt x="1987" y="100"/>
                      </a:lnTo>
                      <a:lnTo>
                        <a:pt x="1984" y="92"/>
                      </a:lnTo>
                      <a:lnTo>
                        <a:pt x="1998" y="90"/>
                      </a:lnTo>
                      <a:lnTo>
                        <a:pt x="2003" y="85"/>
                      </a:lnTo>
                      <a:lnTo>
                        <a:pt x="2008" y="79"/>
                      </a:lnTo>
                      <a:lnTo>
                        <a:pt x="2010" y="72"/>
                      </a:lnTo>
                      <a:lnTo>
                        <a:pt x="2013" y="70"/>
                      </a:lnTo>
                      <a:lnTo>
                        <a:pt x="2019" y="70"/>
                      </a:lnTo>
                      <a:lnTo>
                        <a:pt x="2027" y="72"/>
                      </a:lnTo>
                      <a:lnTo>
                        <a:pt x="2031" y="68"/>
                      </a:lnTo>
                      <a:lnTo>
                        <a:pt x="2034" y="67"/>
                      </a:lnTo>
                      <a:lnTo>
                        <a:pt x="2037" y="68"/>
                      </a:lnTo>
                      <a:lnTo>
                        <a:pt x="2039" y="71"/>
                      </a:lnTo>
                      <a:lnTo>
                        <a:pt x="2041" y="75"/>
                      </a:lnTo>
                      <a:lnTo>
                        <a:pt x="2044" y="77"/>
                      </a:lnTo>
                      <a:lnTo>
                        <a:pt x="2050" y="79"/>
                      </a:lnTo>
                      <a:close/>
                      <a:moveTo>
                        <a:pt x="1898" y="78"/>
                      </a:moveTo>
                      <a:lnTo>
                        <a:pt x="1898" y="78"/>
                      </a:lnTo>
                      <a:lnTo>
                        <a:pt x="1897" y="81"/>
                      </a:lnTo>
                      <a:lnTo>
                        <a:pt x="1891" y="78"/>
                      </a:lnTo>
                      <a:lnTo>
                        <a:pt x="1886" y="77"/>
                      </a:lnTo>
                      <a:lnTo>
                        <a:pt x="1884" y="72"/>
                      </a:lnTo>
                      <a:lnTo>
                        <a:pt x="1882" y="67"/>
                      </a:lnTo>
                      <a:lnTo>
                        <a:pt x="1877" y="71"/>
                      </a:lnTo>
                      <a:lnTo>
                        <a:pt x="1873" y="74"/>
                      </a:lnTo>
                      <a:lnTo>
                        <a:pt x="1868" y="78"/>
                      </a:lnTo>
                      <a:lnTo>
                        <a:pt x="1866" y="81"/>
                      </a:lnTo>
                      <a:lnTo>
                        <a:pt x="1865" y="83"/>
                      </a:lnTo>
                      <a:lnTo>
                        <a:pt x="1865" y="88"/>
                      </a:lnTo>
                      <a:lnTo>
                        <a:pt x="1868" y="90"/>
                      </a:lnTo>
                      <a:lnTo>
                        <a:pt x="1870" y="92"/>
                      </a:lnTo>
                      <a:lnTo>
                        <a:pt x="1876" y="95"/>
                      </a:lnTo>
                      <a:lnTo>
                        <a:pt x="1844" y="97"/>
                      </a:lnTo>
                      <a:lnTo>
                        <a:pt x="1841" y="103"/>
                      </a:lnTo>
                      <a:lnTo>
                        <a:pt x="1836" y="100"/>
                      </a:lnTo>
                      <a:lnTo>
                        <a:pt x="1833" y="100"/>
                      </a:lnTo>
                      <a:lnTo>
                        <a:pt x="1832" y="100"/>
                      </a:lnTo>
                      <a:lnTo>
                        <a:pt x="1823" y="103"/>
                      </a:lnTo>
                      <a:lnTo>
                        <a:pt x="1815" y="104"/>
                      </a:lnTo>
                      <a:lnTo>
                        <a:pt x="1807" y="108"/>
                      </a:lnTo>
                      <a:lnTo>
                        <a:pt x="1804" y="111"/>
                      </a:lnTo>
                      <a:lnTo>
                        <a:pt x="1801" y="114"/>
                      </a:lnTo>
                      <a:lnTo>
                        <a:pt x="1807" y="117"/>
                      </a:lnTo>
                      <a:lnTo>
                        <a:pt x="1811" y="118"/>
                      </a:lnTo>
                      <a:lnTo>
                        <a:pt x="1816" y="117"/>
                      </a:lnTo>
                      <a:lnTo>
                        <a:pt x="1821" y="113"/>
                      </a:lnTo>
                      <a:lnTo>
                        <a:pt x="1823" y="111"/>
                      </a:lnTo>
                      <a:lnTo>
                        <a:pt x="1826" y="110"/>
                      </a:lnTo>
                      <a:lnTo>
                        <a:pt x="1833" y="110"/>
                      </a:lnTo>
                      <a:lnTo>
                        <a:pt x="1836" y="111"/>
                      </a:lnTo>
                      <a:lnTo>
                        <a:pt x="1839" y="113"/>
                      </a:lnTo>
                      <a:lnTo>
                        <a:pt x="1841" y="115"/>
                      </a:lnTo>
                      <a:lnTo>
                        <a:pt x="1843" y="119"/>
                      </a:lnTo>
                      <a:lnTo>
                        <a:pt x="1846" y="124"/>
                      </a:lnTo>
                      <a:lnTo>
                        <a:pt x="1852" y="121"/>
                      </a:lnTo>
                      <a:lnTo>
                        <a:pt x="1859" y="118"/>
                      </a:lnTo>
                      <a:lnTo>
                        <a:pt x="1872" y="110"/>
                      </a:lnTo>
                      <a:lnTo>
                        <a:pt x="1869" y="103"/>
                      </a:lnTo>
                      <a:lnTo>
                        <a:pt x="1873" y="100"/>
                      </a:lnTo>
                      <a:lnTo>
                        <a:pt x="1876" y="100"/>
                      </a:lnTo>
                      <a:lnTo>
                        <a:pt x="1882" y="101"/>
                      </a:lnTo>
                      <a:lnTo>
                        <a:pt x="1887" y="101"/>
                      </a:lnTo>
                      <a:lnTo>
                        <a:pt x="1891" y="100"/>
                      </a:lnTo>
                      <a:lnTo>
                        <a:pt x="1895" y="99"/>
                      </a:lnTo>
                      <a:lnTo>
                        <a:pt x="1901" y="99"/>
                      </a:lnTo>
                      <a:lnTo>
                        <a:pt x="1908" y="99"/>
                      </a:lnTo>
                      <a:lnTo>
                        <a:pt x="1919" y="103"/>
                      </a:lnTo>
                      <a:lnTo>
                        <a:pt x="1913" y="115"/>
                      </a:lnTo>
                      <a:lnTo>
                        <a:pt x="1929" y="119"/>
                      </a:lnTo>
                      <a:lnTo>
                        <a:pt x="1931" y="110"/>
                      </a:lnTo>
                      <a:lnTo>
                        <a:pt x="1956" y="108"/>
                      </a:lnTo>
                      <a:lnTo>
                        <a:pt x="1949" y="92"/>
                      </a:lnTo>
                      <a:lnTo>
                        <a:pt x="1929" y="92"/>
                      </a:lnTo>
                      <a:lnTo>
                        <a:pt x="1927" y="89"/>
                      </a:lnTo>
                      <a:lnTo>
                        <a:pt x="1926" y="86"/>
                      </a:lnTo>
                      <a:lnTo>
                        <a:pt x="1920" y="83"/>
                      </a:lnTo>
                      <a:lnTo>
                        <a:pt x="1908" y="81"/>
                      </a:lnTo>
                      <a:lnTo>
                        <a:pt x="1905" y="68"/>
                      </a:lnTo>
                      <a:lnTo>
                        <a:pt x="1894" y="70"/>
                      </a:lnTo>
                      <a:lnTo>
                        <a:pt x="1898" y="78"/>
                      </a:lnTo>
                      <a:close/>
                      <a:moveTo>
                        <a:pt x="1639" y="902"/>
                      </a:moveTo>
                      <a:lnTo>
                        <a:pt x="1639" y="902"/>
                      </a:lnTo>
                      <a:lnTo>
                        <a:pt x="1642" y="905"/>
                      </a:lnTo>
                      <a:lnTo>
                        <a:pt x="1643" y="906"/>
                      </a:lnTo>
                      <a:lnTo>
                        <a:pt x="1646" y="906"/>
                      </a:lnTo>
                      <a:lnTo>
                        <a:pt x="1650" y="905"/>
                      </a:lnTo>
                      <a:lnTo>
                        <a:pt x="1657" y="903"/>
                      </a:lnTo>
                      <a:lnTo>
                        <a:pt x="1664" y="903"/>
                      </a:lnTo>
                      <a:lnTo>
                        <a:pt x="1670" y="906"/>
                      </a:lnTo>
                      <a:lnTo>
                        <a:pt x="1675" y="911"/>
                      </a:lnTo>
                      <a:lnTo>
                        <a:pt x="1686" y="900"/>
                      </a:lnTo>
                      <a:lnTo>
                        <a:pt x="1674" y="896"/>
                      </a:lnTo>
                      <a:lnTo>
                        <a:pt x="1670" y="895"/>
                      </a:lnTo>
                      <a:lnTo>
                        <a:pt x="1668" y="892"/>
                      </a:lnTo>
                      <a:lnTo>
                        <a:pt x="1668" y="889"/>
                      </a:lnTo>
                      <a:lnTo>
                        <a:pt x="1670" y="887"/>
                      </a:lnTo>
                      <a:lnTo>
                        <a:pt x="1674" y="884"/>
                      </a:lnTo>
                      <a:lnTo>
                        <a:pt x="1681" y="880"/>
                      </a:lnTo>
                      <a:lnTo>
                        <a:pt x="1688" y="875"/>
                      </a:lnTo>
                      <a:lnTo>
                        <a:pt x="1690" y="873"/>
                      </a:lnTo>
                      <a:lnTo>
                        <a:pt x="1692" y="869"/>
                      </a:lnTo>
                      <a:lnTo>
                        <a:pt x="1678" y="870"/>
                      </a:lnTo>
                      <a:lnTo>
                        <a:pt x="1663" y="871"/>
                      </a:lnTo>
                      <a:lnTo>
                        <a:pt x="1649" y="871"/>
                      </a:lnTo>
                      <a:lnTo>
                        <a:pt x="1641" y="871"/>
                      </a:lnTo>
                      <a:lnTo>
                        <a:pt x="1634" y="869"/>
                      </a:lnTo>
                      <a:lnTo>
                        <a:pt x="1642" y="857"/>
                      </a:lnTo>
                      <a:lnTo>
                        <a:pt x="1617" y="859"/>
                      </a:lnTo>
                      <a:lnTo>
                        <a:pt x="1624" y="851"/>
                      </a:lnTo>
                      <a:lnTo>
                        <a:pt x="1614" y="849"/>
                      </a:lnTo>
                      <a:lnTo>
                        <a:pt x="1603" y="851"/>
                      </a:lnTo>
                      <a:lnTo>
                        <a:pt x="1582" y="852"/>
                      </a:lnTo>
                      <a:lnTo>
                        <a:pt x="1591" y="860"/>
                      </a:lnTo>
                      <a:lnTo>
                        <a:pt x="1570" y="880"/>
                      </a:lnTo>
                      <a:lnTo>
                        <a:pt x="1580" y="878"/>
                      </a:lnTo>
                      <a:lnTo>
                        <a:pt x="1587" y="875"/>
                      </a:lnTo>
                      <a:lnTo>
                        <a:pt x="1594" y="871"/>
                      </a:lnTo>
                      <a:lnTo>
                        <a:pt x="1595" y="869"/>
                      </a:lnTo>
                      <a:lnTo>
                        <a:pt x="1596" y="864"/>
                      </a:lnTo>
                      <a:lnTo>
                        <a:pt x="1628" y="867"/>
                      </a:lnTo>
                      <a:lnTo>
                        <a:pt x="1625" y="870"/>
                      </a:lnTo>
                      <a:lnTo>
                        <a:pt x="1624" y="873"/>
                      </a:lnTo>
                      <a:lnTo>
                        <a:pt x="1625" y="875"/>
                      </a:lnTo>
                      <a:lnTo>
                        <a:pt x="1627" y="878"/>
                      </a:lnTo>
                      <a:lnTo>
                        <a:pt x="1631" y="882"/>
                      </a:lnTo>
                      <a:lnTo>
                        <a:pt x="1631" y="885"/>
                      </a:lnTo>
                      <a:lnTo>
                        <a:pt x="1630" y="888"/>
                      </a:lnTo>
                      <a:lnTo>
                        <a:pt x="1652" y="889"/>
                      </a:lnTo>
                      <a:lnTo>
                        <a:pt x="1639" y="902"/>
                      </a:lnTo>
                      <a:close/>
                      <a:moveTo>
                        <a:pt x="1649" y="211"/>
                      </a:moveTo>
                      <a:lnTo>
                        <a:pt x="1649" y="211"/>
                      </a:lnTo>
                      <a:lnTo>
                        <a:pt x="1648" y="218"/>
                      </a:lnTo>
                      <a:lnTo>
                        <a:pt x="1645" y="223"/>
                      </a:lnTo>
                      <a:lnTo>
                        <a:pt x="1645" y="230"/>
                      </a:lnTo>
                      <a:lnTo>
                        <a:pt x="1646" y="233"/>
                      </a:lnTo>
                      <a:lnTo>
                        <a:pt x="1648" y="237"/>
                      </a:lnTo>
                      <a:lnTo>
                        <a:pt x="1664" y="236"/>
                      </a:lnTo>
                      <a:lnTo>
                        <a:pt x="1675" y="248"/>
                      </a:lnTo>
                      <a:lnTo>
                        <a:pt x="1657" y="254"/>
                      </a:lnTo>
                      <a:lnTo>
                        <a:pt x="1649" y="254"/>
                      </a:lnTo>
                      <a:lnTo>
                        <a:pt x="1639" y="252"/>
                      </a:lnTo>
                      <a:lnTo>
                        <a:pt x="1635" y="251"/>
                      </a:lnTo>
                      <a:lnTo>
                        <a:pt x="1630" y="251"/>
                      </a:lnTo>
                      <a:lnTo>
                        <a:pt x="1624" y="252"/>
                      </a:lnTo>
                      <a:lnTo>
                        <a:pt x="1620" y="255"/>
                      </a:lnTo>
                      <a:lnTo>
                        <a:pt x="1623" y="259"/>
                      </a:lnTo>
                      <a:lnTo>
                        <a:pt x="1627" y="262"/>
                      </a:lnTo>
                      <a:lnTo>
                        <a:pt x="1631" y="263"/>
                      </a:lnTo>
                      <a:lnTo>
                        <a:pt x="1635" y="265"/>
                      </a:lnTo>
                      <a:lnTo>
                        <a:pt x="1645" y="266"/>
                      </a:lnTo>
                      <a:lnTo>
                        <a:pt x="1649" y="266"/>
                      </a:lnTo>
                      <a:lnTo>
                        <a:pt x="1653" y="269"/>
                      </a:lnTo>
                      <a:lnTo>
                        <a:pt x="1668" y="262"/>
                      </a:lnTo>
                      <a:lnTo>
                        <a:pt x="1675" y="258"/>
                      </a:lnTo>
                      <a:lnTo>
                        <a:pt x="1682" y="252"/>
                      </a:lnTo>
                      <a:lnTo>
                        <a:pt x="1689" y="250"/>
                      </a:lnTo>
                      <a:lnTo>
                        <a:pt x="1696" y="247"/>
                      </a:lnTo>
                      <a:lnTo>
                        <a:pt x="1703" y="245"/>
                      </a:lnTo>
                      <a:lnTo>
                        <a:pt x="1708" y="247"/>
                      </a:lnTo>
                      <a:lnTo>
                        <a:pt x="1714" y="250"/>
                      </a:lnTo>
                      <a:lnTo>
                        <a:pt x="1721" y="257"/>
                      </a:lnTo>
                      <a:lnTo>
                        <a:pt x="1711" y="268"/>
                      </a:lnTo>
                      <a:lnTo>
                        <a:pt x="1718" y="268"/>
                      </a:lnTo>
                      <a:lnTo>
                        <a:pt x="1724" y="266"/>
                      </a:lnTo>
                      <a:lnTo>
                        <a:pt x="1726" y="263"/>
                      </a:lnTo>
                      <a:lnTo>
                        <a:pt x="1728" y="259"/>
                      </a:lnTo>
                      <a:lnTo>
                        <a:pt x="1729" y="241"/>
                      </a:lnTo>
                      <a:lnTo>
                        <a:pt x="1721" y="241"/>
                      </a:lnTo>
                      <a:lnTo>
                        <a:pt x="1713" y="240"/>
                      </a:lnTo>
                      <a:lnTo>
                        <a:pt x="1704" y="240"/>
                      </a:lnTo>
                      <a:lnTo>
                        <a:pt x="1696" y="240"/>
                      </a:lnTo>
                      <a:lnTo>
                        <a:pt x="1693" y="240"/>
                      </a:lnTo>
                      <a:lnTo>
                        <a:pt x="1689" y="239"/>
                      </a:lnTo>
                      <a:lnTo>
                        <a:pt x="1682" y="236"/>
                      </a:lnTo>
                      <a:lnTo>
                        <a:pt x="1667" y="227"/>
                      </a:lnTo>
                      <a:lnTo>
                        <a:pt x="1670" y="222"/>
                      </a:lnTo>
                      <a:lnTo>
                        <a:pt x="1672" y="214"/>
                      </a:lnTo>
                      <a:lnTo>
                        <a:pt x="1649" y="211"/>
                      </a:lnTo>
                      <a:close/>
                      <a:moveTo>
                        <a:pt x="1988" y="194"/>
                      </a:moveTo>
                      <a:lnTo>
                        <a:pt x="1988" y="194"/>
                      </a:lnTo>
                      <a:lnTo>
                        <a:pt x="1992" y="203"/>
                      </a:lnTo>
                      <a:lnTo>
                        <a:pt x="1998" y="209"/>
                      </a:lnTo>
                      <a:lnTo>
                        <a:pt x="2001" y="211"/>
                      </a:lnTo>
                      <a:lnTo>
                        <a:pt x="2005" y="211"/>
                      </a:lnTo>
                      <a:lnTo>
                        <a:pt x="2009" y="209"/>
                      </a:lnTo>
                      <a:lnTo>
                        <a:pt x="2012" y="207"/>
                      </a:lnTo>
                      <a:lnTo>
                        <a:pt x="2013" y="200"/>
                      </a:lnTo>
                      <a:lnTo>
                        <a:pt x="2013" y="196"/>
                      </a:lnTo>
                      <a:lnTo>
                        <a:pt x="2013" y="194"/>
                      </a:lnTo>
                      <a:lnTo>
                        <a:pt x="2012" y="191"/>
                      </a:lnTo>
                      <a:lnTo>
                        <a:pt x="2008" y="190"/>
                      </a:lnTo>
                      <a:lnTo>
                        <a:pt x="1999" y="186"/>
                      </a:lnTo>
                      <a:lnTo>
                        <a:pt x="1996" y="186"/>
                      </a:lnTo>
                      <a:lnTo>
                        <a:pt x="1994" y="186"/>
                      </a:lnTo>
                      <a:lnTo>
                        <a:pt x="1988" y="180"/>
                      </a:lnTo>
                      <a:lnTo>
                        <a:pt x="1994" y="176"/>
                      </a:lnTo>
                      <a:lnTo>
                        <a:pt x="1999" y="175"/>
                      </a:lnTo>
                      <a:lnTo>
                        <a:pt x="2001" y="162"/>
                      </a:lnTo>
                      <a:lnTo>
                        <a:pt x="1995" y="160"/>
                      </a:lnTo>
                      <a:lnTo>
                        <a:pt x="1990" y="160"/>
                      </a:lnTo>
                      <a:lnTo>
                        <a:pt x="1985" y="160"/>
                      </a:lnTo>
                      <a:lnTo>
                        <a:pt x="1981" y="161"/>
                      </a:lnTo>
                      <a:lnTo>
                        <a:pt x="1973" y="164"/>
                      </a:lnTo>
                      <a:lnTo>
                        <a:pt x="1963" y="167"/>
                      </a:lnTo>
                      <a:lnTo>
                        <a:pt x="1970" y="182"/>
                      </a:lnTo>
                      <a:lnTo>
                        <a:pt x="1959" y="180"/>
                      </a:lnTo>
                      <a:lnTo>
                        <a:pt x="1949" y="182"/>
                      </a:lnTo>
                      <a:lnTo>
                        <a:pt x="1944" y="183"/>
                      </a:lnTo>
                      <a:lnTo>
                        <a:pt x="1940" y="187"/>
                      </a:lnTo>
                      <a:lnTo>
                        <a:pt x="1938" y="190"/>
                      </a:lnTo>
                      <a:lnTo>
                        <a:pt x="1940" y="191"/>
                      </a:lnTo>
                      <a:lnTo>
                        <a:pt x="1945" y="196"/>
                      </a:lnTo>
                      <a:lnTo>
                        <a:pt x="1947" y="197"/>
                      </a:lnTo>
                      <a:lnTo>
                        <a:pt x="1948" y="198"/>
                      </a:lnTo>
                      <a:lnTo>
                        <a:pt x="1952" y="201"/>
                      </a:lnTo>
                      <a:lnTo>
                        <a:pt x="1956" y="203"/>
                      </a:lnTo>
                      <a:lnTo>
                        <a:pt x="1962" y="203"/>
                      </a:lnTo>
                      <a:lnTo>
                        <a:pt x="1967" y="201"/>
                      </a:lnTo>
                      <a:lnTo>
                        <a:pt x="1977" y="197"/>
                      </a:lnTo>
                      <a:lnTo>
                        <a:pt x="1988" y="194"/>
                      </a:lnTo>
                      <a:close/>
                      <a:moveTo>
                        <a:pt x="1715" y="1076"/>
                      </a:moveTo>
                      <a:lnTo>
                        <a:pt x="1715" y="1076"/>
                      </a:lnTo>
                      <a:lnTo>
                        <a:pt x="1711" y="1078"/>
                      </a:lnTo>
                      <a:lnTo>
                        <a:pt x="1699" y="1078"/>
                      </a:lnTo>
                      <a:lnTo>
                        <a:pt x="1693" y="1078"/>
                      </a:lnTo>
                      <a:lnTo>
                        <a:pt x="1690" y="1079"/>
                      </a:lnTo>
                      <a:lnTo>
                        <a:pt x="1688" y="1082"/>
                      </a:lnTo>
                      <a:lnTo>
                        <a:pt x="1686" y="1086"/>
                      </a:lnTo>
                      <a:lnTo>
                        <a:pt x="1686" y="1090"/>
                      </a:lnTo>
                      <a:lnTo>
                        <a:pt x="1684" y="1093"/>
                      </a:lnTo>
                      <a:lnTo>
                        <a:pt x="1679" y="1094"/>
                      </a:lnTo>
                      <a:lnTo>
                        <a:pt x="1675" y="1094"/>
                      </a:lnTo>
                      <a:lnTo>
                        <a:pt x="1670" y="1094"/>
                      </a:lnTo>
                      <a:lnTo>
                        <a:pt x="1667" y="1094"/>
                      </a:lnTo>
                      <a:lnTo>
                        <a:pt x="1664" y="1097"/>
                      </a:lnTo>
                      <a:lnTo>
                        <a:pt x="1672" y="1100"/>
                      </a:lnTo>
                      <a:lnTo>
                        <a:pt x="1681" y="1101"/>
                      </a:lnTo>
                      <a:lnTo>
                        <a:pt x="1699" y="1101"/>
                      </a:lnTo>
                      <a:lnTo>
                        <a:pt x="1703" y="1101"/>
                      </a:lnTo>
                      <a:lnTo>
                        <a:pt x="1708" y="1103"/>
                      </a:lnTo>
                      <a:lnTo>
                        <a:pt x="1711" y="1105"/>
                      </a:lnTo>
                      <a:lnTo>
                        <a:pt x="1714" y="1108"/>
                      </a:lnTo>
                      <a:lnTo>
                        <a:pt x="1738" y="1107"/>
                      </a:lnTo>
                      <a:lnTo>
                        <a:pt x="1738" y="1123"/>
                      </a:lnTo>
                      <a:lnTo>
                        <a:pt x="1756" y="1118"/>
                      </a:lnTo>
                      <a:lnTo>
                        <a:pt x="1757" y="1111"/>
                      </a:lnTo>
                      <a:lnTo>
                        <a:pt x="1760" y="1105"/>
                      </a:lnTo>
                      <a:lnTo>
                        <a:pt x="1751" y="1105"/>
                      </a:lnTo>
                      <a:lnTo>
                        <a:pt x="1746" y="1105"/>
                      </a:lnTo>
                      <a:lnTo>
                        <a:pt x="1742" y="1101"/>
                      </a:lnTo>
                      <a:lnTo>
                        <a:pt x="1738" y="1094"/>
                      </a:lnTo>
                      <a:lnTo>
                        <a:pt x="1735" y="1091"/>
                      </a:lnTo>
                      <a:lnTo>
                        <a:pt x="1731" y="1087"/>
                      </a:lnTo>
                      <a:lnTo>
                        <a:pt x="1715" y="1076"/>
                      </a:lnTo>
                      <a:close/>
                      <a:moveTo>
                        <a:pt x="1293" y="275"/>
                      </a:moveTo>
                      <a:lnTo>
                        <a:pt x="1293" y="275"/>
                      </a:lnTo>
                      <a:lnTo>
                        <a:pt x="1304" y="279"/>
                      </a:lnTo>
                      <a:lnTo>
                        <a:pt x="1310" y="279"/>
                      </a:lnTo>
                      <a:lnTo>
                        <a:pt x="1317" y="276"/>
                      </a:lnTo>
                      <a:lnTo>
                        <a:pt x="1310" y="266"/>
                      </a:lnTo>
                      <a:lnTo>
                        <a:pt x="1315" y="262"/>
                      </a:lnTo>
                      <a:lnTo>
                        <a:pt x="1321" y="259"/>
                      </a:lnTo>
                      <a:lnTo>
                        <a:pt x="1328" y="258"/>
                      </a:lnTo>
                      <a:lnTo>
                        <a:pt x="1335" y="257"/>
                      </a:lnTo>
                      <a:lnTo>
                        <a:pt x="1342" y="257"/>
                      </a:lnTo>
                      <a:lnTo>
                        <a:pt x="1350" y="257"/>
                      </a:lnTo>
                      <a:lnTo>
                        <a:pt x="1355" y="259"/>
                      </a:lnTo>
                      <a:lnTo>
                        <a:pt x="1362" y="262"/>
                      </a:lnTo>
                      <a:lnTo>
                        <a:pt x="1362" y="259"/>
                      </a:lnTo>
                      <a:lnTo>
                        <a:pt x="1361" y="257"/>
                      </a:lnTo>
                      <a:lnTo>
                        <a:pt x="1349" y="247"/>
                      </a:lnTo>
                      <a:lnTo>
                        <a:pt x="1342" y="244"/>
                      </a:lnTo>
                      <a:lnTo>
                        <a:pt x="1336" y="244"/>
                      </a:lnTo>
                      <a:lnTo>
                        <a:pt x="1331" y="247"/>
                      </a:lnTo>
                      <a:lnTo>
                        <a:pt x="1325" y="250"/>
                      </a:lnTo>
                      <a:lnTo>
                        <a:pt x="1321" y="247"/>
                      </a:lnTo>
                      <a:lnTo>
                        <a:pt x="1318" y="244"/>
                      </a:lnTo>
                      <a:lnTo>
                        <a:pt x="1310" y="244"/>
                      </a:lnTo>
                      <a:lnTo>
                        <a:pt x="1300" y="245"/>
                      </a:lnTo>
                      <a:lnTo>
                        <a:pt x="1290" y="245"/>
                      </a:lnTo>
                      <a:lnTo>
                        <a:pt x="1296" y="251"/>
                      </a:lnTo>
                      <a:lnTo>
                        <a:pt x="1300" y="257"/>
                      </a:lnTo>
                      <a:lnTo>
                        <a:pt x="1303" y="263"/>
                      </a:lnTo>
                      <a:lnTo>
                        <a:pt x="1303" y="269"/>
                      </a:lnTo>
                      <a:lnTo>
                        <a:pt x="1271" y="269"/>
                      </a:lnTo>
                      <a:lnTo>
                        <a:pt x="1274" y="257"/>
                      </a:lnTo>
                      <a:lnTo>
                        <a:pt x="1270" y="257"/>
                      </a:lnTo>
                      <a:lnTo>
                        <a:pt x="1265" y="255"/>
                      </a:lnTo>
                      <a:lnTo>
                        <a:pt x="1259" y="254"/>
                      </a:lnTo>
                      <a:lnTo>
                        <a:pt x="1254" y="254"/>
                      </a:lnTo>
                      <a:lnTo>
                        <a:pt x="1252" y="255"/>
                      </a:lnTo>
                      <a:lnTo>
                        <a:pt x="1249" y="257"/>
                      </a:lnTo>
                      <a:lnTo>
                        <a:pt x="1246" y="261"/>
                      </a:lnTo>
                      <a:lnTo>
                        <a:pt x="1249" y="263"/>
                      </a:lnTo>
                      <a:lnTo>
                        <a:pt x="1252" y="265"/>
                      </a:lnTo>
                      <a:lnTo>
                        <a:pt x="1256" y="263"/>
                      </a:lnTo>
                      <a:lnTo>
                        <a:pt x="1260" y="261"/>
                      </a:lnTo>
                      <a:lnTo>
                        <a:pt x="1253" y="272"/>
                      </a:lnTo>
                      <a:lnTo>
                        <a:pt x="1265" y="273"/>
                      </a:lnTo>
                      <a:lnTo>
                        <a:pt x="1267" y="281"/>
                      </a:lnTo>
                      <a:lnTo>
                        <a:pt x="1286" y="279"/>
                      </a:lnTo>
                      <a:lnTo>
                        <a:pt x="1292" y="286"/>
                      </a:lnTo>
                      <a:lnTo>
                        <a:pt x="1295" y="286"/>
                      </a:lnTo>
                      <a:lnTo>
                        <a:pt x="1293" y="275"/>
                      </a:lnTo>
                      <a:close/>
                      <a:moveTo>
                        <a:pt x="1796" y="86"/>
                      </a:moveTo>
                      <a:lnTo>
                        <a:pt x="1796" y="86"/>
                      </a:lnTo>
                      <a:lnTo>
                        <a:pt x="1798" y="90"/>
                      </a:lnTo>
                      <a:lnTo>
                        <a:pt x="1801" y="92"/>
                      </a:lnTo>
                      <a:lnTo>
                        <a:pt x="1821" y="92"/>
                      </a:lnTo>
                      <a:lnTo>
                        <a:pt x="1839" y="89"/>
                      </a:lnTo>
                      <a:lnTo>
                        <a:pt x="1840" y="86"/>
                      </a:lnTo>
                      <a:lnTo>
                        <a:pt x="1819" y="81"/>
                      </a:lnTo>
                      <a:lnTo>
                        <a:pt x="1822" y="72"/>
                      </a:lnTo>
                      <a:lnTo>
                        <a:pt x="1783" y="72"/>
                      </a:lnTo>
                      <a:lnTo>
                        <a:pt x="1780" y="75"/>
                      </a:lnTo>
                      <a:lnTo>
                        <a:pt x="1778" y="78"/>
                      </a:lnTo>
                      <a:lnTo>
                        <a:pt x="1778" y="81"/>
                      </a:lnTo>
                      <a:lnTo>
                        <a:pt x="1778" y="83"/>
                      </a:lnTo>
                      <a:lnTo>
                        <a:pt x="1780" y="88"/>
                      </a:lnTo>
                      <a:lnTo>
                        <a:pt x="1783" y="93"/>
                      </a:lnTo>
                      <a:lnTo>
                        <a:pt x="1749" y="100"/>
                      </a:lnTo>
                      <a:lnTo>
                        <a:pt x="1749" y="107"/>
                      </a:lnTo>
                      <a:lnTo>
                        <a:pt x="1751" y="111"/>
                      </a:lnTo>
                      <a:lnTo>
                        <a:pt x="1756" y="115"/>
                      </a:lnTo>
                      <a:lnTo>
                        <a:pt x="1760" y="119"/>
                      </a:lnTo>
                      <a:lnTo>
                        <a:pt x="1765" y="111"/>
                      </a:lnTo>
                      <a:lnTo>
                        <a:pt x="1772" y="104"/>
                      </a:lnTo>
                      <a:lnTo>
                        <a:pt x="1778" y="101"/>
                      </a:lnTo>
                      <a:lnTo>
                        <a:pt x="1780" y="101"/>
                      </a:lnTo>
                      <a:lnTo>
                        <a:pt x="1782" y="101"/>
                      </a:lnTo>
                      <a:lnTo>
                        <a:pt x="1776" y="111"/>
                      </a:lnTo>
                      <a:lnTo>
                        <a:pt x="1783" y="110"/>
                      </a:lnTo>
                      <a:lnTo>
                        <a:pt x="1787" y="107"/>
                      </a:lnTo>
                      <a:lnTo>
                        <a:pt x="1789" y="104"/>
                      </a:lnTo>
                      <a:lnTo>
                        <a:pt x="1790" y="101"/>
                      </a:lnTo>
                      <a:lnTo>
                        <a:pt x="1792" y="93"/>
                      </a:lnTo>
                      <a:lnTo>
                        <a:pt x="1793" y="90"/>
                      </a:lnTo>
                      <a:lnTo>
                        <a:pt x="1796" y="86"/>
                      </a:lnTo>
                      <a:close/>
                      <a:moveTo>
                        <a:pt x="1580" y="749"/>
                      </a:moveTo>
                      <a:lnTo>
                        <a:pt x="1580" y="749"/>
                      </a:lnTo>
                      <a:lnTo>
                        <a:pt x="1609" y="769"/>
                      </a:lnTo>
                      <a:lnTo>
                        <a:pt x="1627" y="759"/>
                      </a:lnTo>
                      <a:lnTo>
                        <a:pt x="1634" y="756"/>
                      </a:lnTo>
                      <a:lnTo>
                        <a:pt x="1636" y="755"/>
                      </a:lnTo>
                      <a:lnTo>
                        <a:pt x="1638" y="752"/>
                      </a:lnTo>
                      <a:lnTo>
                        <a:pt x="1642" y="745"/>
                      </a:lnTo>
                      <a:lnTo>
                        <a:pt x="1645" y="738"/>
                      </a:lnTo>
                      <a:lnTo>
                        <a:pt x="1645" y="734"/>
                      </a:lnTo>
                      <a:lnTo>
                        <a:pt x="1645" y="730"/>
                      </a:lnTo>
                      <a:lnTo>
                        <a:pt x="1643" y="726"/>
                      </a:lnTo>
                      <a:lnTo>
                        <a:pt x="1639" y="722"/>
                      </a:lnTo>
                      <a:lnTo>
                        <a:pt x="1628" y="723"/>
                      </a:lnTo>
                      <a:lnTo>
                        <a:pt x="1627" y="725"/>
                      </a:lnTo>
                      <a:lnTo>
                        <a:pt x="1625" y="726"/>
                      </a:lnTo>
                      <a:lnTo>
                        <a:pt x="1625" y="731"/>
                      </a:lnTo>
                      <a:lnTo>
                        <a:pt x="1625" y="734"/>
                      </a:lnTo>
                      <a:lnTo>
                        <a:pt x="1627" y="737"/>
                      </a:lnTo>
                      <a:lnTo>
                        <a:pt x="1630" y="741"/>
                      </a:lnTo>
                      <a:lnTo>
                        <a:pt x="1631" y="744"/>
                      </a:lnTo>
                      <a:lnTo>
                        <a:pt x="1630" y="748"/>
                      </a:lnTo>
                      <a:lnTo>
                        <a:pt x="1625" y="754"/>
                      </a:lnTo>
                      <a:lnTo>
                        <a:pt x="1624" y="744"/>
                      </a:lnTo>
                      <a:lnTo>
                        <a:pt x="1606" y="745"/>
                      </a:lnTo>
                      <a:lnTo>
                        <a:pt x="1598" y="743"/>
                      </a:lnTo>
                      <a:lnTo>
                        <a:pt x="1595" y="741"/>
                      </a:lnTo>
                      <a:lnTo>
                        <a:pt x="1592" y="738"/>
                      </a:lnTo>
                      <a:lnTo>
                        <a:pt x="1585" y="740"/>
                      </a:lnTo>
                      <a:lnTo>
                        <a:pt x="1582" y="743"/>
                      </a:lnTo>
                      <a:lnTo>
                        <a:pt x="1581" y="747"/>
                      </a:lnTo>
                      <a:lnTo>
                        <a:pt x="1580" y="749"/>
                      </a:lnTo>
                      <a:close/>
                      <a:moveTo>
                        <a:pt x="1138" y="599"/>
                      </a:moveTo>
                      <a:lnTo>
                        <a:pt x="1138" y="599"/>
                      </a:lnTo>
                      <a:lnTo>
                        <a:pt x="1126" y="596"/>
                      </a:lnTo>
                      <a:lnTo>
                        <a:pt x="1115" y="594"/>
                      </a:lnTo>
                      <a:lnTo>
                        <a:pt x="1109" y="594"/>
                      </a:lnTo>
                      <a:lnTo>
                        <a:pt x="1103" y="596"/>
                      </a:lnTo>
                      <a:lnTo>
                        <a:pt x="1098" y="599"/>
                      </a:lnTo>
                      <a:lnTo>
                        <a:pt x="1094" y="603"/>
                      </a:lnTo>
                      <a:lnTo>
                        <a:pt x="1105" y="617"/>
                      </a:lnTo>
                      <a:lnTo>
                        <a:pt x="1110" y="617"/>
                      </a:lnTo>
                      <a:lnTo>
                        <a:pt x="1113" y="617"/>
                      </a:lnTo>
                      <a:lnTo>
                        <a:pt x="1116" y="614"/>
                      </a:lnTo>
                      <a:lnTo>
                        <a:pt x="1119" y="611"/>
                      </a:lnTo>
                      <a:lnTo>
                        <a:pt x="1121" y="607"/>
                      </a:lnTo>
                      <a:lnTo>
                        <a:pt x="1124" y="605"/>
                      </a:lnTo>
                      <a:lnTo>
                        <a:pt x="1128" y="604"/>
                      </a:lnTo>
                      <a:lnTo>
                        <a:pt x="1134" y="605"/>
                      </a:lnTo>
                      <a:lnTo>
                        <a:pt x="1142" y="608"/>
                      </a:lnTo>
                      <a:lnTo>
                        <a:pt x="1152" y="610"/>
                      </a:lnTo>
                      <a:lnTo>
                        <a:pt x="1157" y="608"/>
                      </a:lnTo>
                      <a:lnTo>
                        <a:pt x="1162" y="607"/>
                      </a:lnTo>
                      <a:lnTo>
                        <a:pt x="1166" y="604"/>
                      </a:lnTo>
                      <a:lnTo>
                        <a:pt x="1166" y="600"/>
                      </a:lnTo>
                      <a:lnTo>
                        <a:pt x="1166" y="593"/>
                      </a:lnTo>
                      <a:lnTo>
                        <a:pt x="1163" y="587"/>
                      </a:lnTo>
                      <a:lnTo>
                        <a:pt x="1159" y="585"/>
                      </a:lnTo>
                      <a:lnTo>
                        <a:pt x="1153" y="583"/>
                      </a:lnTo>
                      <a:lnTo>
                        <a:pt x="1144" y="582"/>
                      </a:lnTo>
                      <a:lnTo>
                        <a:pt x="1133" y="579"/>
                      </a:lnTo>
                      <a:lnTo>
                        <a:pt x="1131" y="582"/>
                      </a:lnTo>
                      <a:lnTo>
                        <a:pt x="1131" y="583"/>
                      </a:lnTo>
                      <a:lnTo>
                        <a:pt x="1133" y="589"/>
                      </a:lnTo>
                      <a:lnTo>
                        <a:pt x="1137" y="593"/>
                      </a:lnTo>
                      <a:lnTo>
                        <a:pt x="1138" y="596"/>
                      </a:lnTo>
                      <a:lnTo>
                        <a:pt x="1138" y="599"/>
                      </a:lnTo>
                      <a:close/>
                      <a:moveTo>
                        <a:pt x="1055" y="586"/>
                      </a:moveTo>
                      <a:lnTo>
                        <a:pt x="1055" y="586"/>
                      </a:lnTo>
                      <a:lnTo>
                        <a:pt x="1058" y="583"/>
                      </a:lnTo>
                      <a:lnTo>
                        <a:pt x="1062" y="582"/>
                      </a:lnTo>
                      <a:lnTo>
                        <a:pt x="1063" y="579"/>
                      </a:lnTo>
                      <a:lnTo>
                        <a:pt x="1063" y="574"/>
                      </a:lnTo>
                      <a:lnTo>
                        <a:pt x="1063" y="571"/>
                      </a:lnTo>
                      <a:lnTo>
                        <a:pt x="1061" y="569"/>
                      </a:lnTo>
                      <a:lnTo>
                        <a:pt x="1055" y="569"/>
                      </a:lnTo>
                      <a:lnTo>
                        <a:pt x="1037" y="569"/>
                      </a:lnTo>
                      <a:lnTo>
                        <a:pt x="1029" y="569"/>
                      </a:lnTo>
                      <a:lnTo>
                        <a:pt x="1020" y="567"/>
                      </a:lnTo>
                      <a:lnTo>
                        <a:pt x="1018" y="568"/>
                      </a:lnTo>
                      <a:lnTo>
                        <a:pt x="1013" y="587"/>
                      </a:lnTo>
                      <a:lnTo>
                        <a:pt x="1038" y="578"/>
                      </a:lnTo>
                      <a:lnTo>
                        <a:pt x="1037" y="594"/>
                      </a:lnTo>
                      <a:lnTo>
                        <a:pt x="1033" y="597"/>
                      </a:lnTo>
                      <a:lnTo>
                        <a:pt x="1029" y="599"/>
                      </a:lnTo>
                      <a:lnTo>
                        <a:pt x="1027" y="599"/>
                      </a:lnTo>
                      <a:lnTo>
                        <a:pt x="1026" y="601"/>
                      </a:lnTo>
                      <a:lnTo>
                        <a:pt x="1027" y="603"/>
                      </a:lnTo>
                      <a:lnTo>
                        <a:pt x="1029" y="607"/>
                      </a:lnTo>
                      <a:lnTo>
                        <a:pt x="1031" y="604"/>
                      </a:lnTo>
                      <a:lnTo>
                        <a:pt x="1034" y="603"/>
                      </a:lnTo>
                      <a:lnTo>
                        <a:pt x="1043" y="603"/>
                      </a:lnTo>
                      <a:lnTo>
                        <a:pt x="1048" y="600"/>
                      </a:lnTo>
                      <a:lnTo>
                        <a:pt x="1051" y="599"/>
                      </a:lnTo>
                      <a:lnTo>
                        <a:pt x="1054" y="594"/>
                      </a:lnTo>
                      <a:lnTo>
                        <a:pt x="1059" y="603"/>
                      </a:lnTo>
                      <a:lnTo>
                        <a:pt x="1080" y="592"/>
                      </a:lnTo>
                      <a:lnTo>
                        <a:pt x="1080" y="589"/>
                      </a:lnTo>
                      <a:lnTo>
                        <a:pt x="1073" y="590"/>
                      </a:lnTo>
                      <a:lnTo>
                        <a:pt x="1066" y="590"/>
                      </a:lnTo>
                      <a:lnTo>
                        <a:pt x="1061" y="589"/>
                      </a:lnTo>
                      <a:lnTo>
                        <a:pt x="1055" y="586"/>
                      </a:lnTo>
                      <a:close/>
                      <a:moveTo>
                        <a:pt x="1958" y="162"/>
                      </a:moveTo>
                      <a:lnTo>
                        <a:pt x="1958" y="162"/>
                      </a:lnTo>
                      <a:lnTo>
                        <a:pt x="1954" y="150"/>
                      </a:lnTo>
                      <a:lnTo>
                        <a:pt x="1926" y="146"/>
                      </a:lnTo>
                      <a:lnTo>
                        <a:pt x="1922" y="153"/>
                      </a:lnTo>
                      <a:lnTo>
                        <a:pt x="1902" y="155"/>
                      </a:lnTo>
                      <a:lnTo>
                        <a:pt x="1898" y="147"/>
                      </a:lnTo>
                      <a:lnTo>
                        <a:pt x="1887" y="162"/>
                      </a:lnTo>
                      <a:lnTo>
                        <a:pt x="1930" y="171"/>
                      </a:lnTo>
                      <a:lnTo>
                        <a:pt x="1929" y="182"/>
                      </a:lnTo>
                      <a:lnTo>
                        <a:pt x="1936" y="182"/>
                      </a:lnTo>
                      <a:lnTo>
                        <a:pt x="1941" y="180"/>
                      </a:lnTo>
                      <a:lnTo>
                        <a:pt x="1949" y="172"/>
                      </a:lnTo>
                      <a:lnTo>
                        <a:pt x="1958" y="162"/>
                      </a:lnTo>
                      <a:close/>
                      <a:moveTo>
                        <a:pt x="1973" y="124"/>
                      </a:moveTo>
                      <a:lnTo>
                        <a:pt x="1973" y="124"/>
                      </a:lnTo>
                      <a:lnTo>
                        <a:pt x="1987" y="126"/>
                      </a:lnTo>
                      <a:lnTo>
                        <a:pt x="1980" y="136"/>
                      </a:lnTo>
                      <a:lnTo>
                        <a:pt x="1977" y="135"/>
                      </a:lnTo>
                      <a:lnTo>
                        <a:pt x="1976" y="132"/>
                      </a:lnTo>
                      <a:lnTo>
                        <a:pt x="1973" y="132"/>
                      </a:lnTo>
                      <a:lnTo>
                        <a:pt x="1970" y="132"/>
                      </a:lnTo>
                      <a:lnTo>
                        <a:pt x="1966" y="135"/>
                      </a:lnTo>
                      <a:lnTo>
                        <a:pt x="1963" y="135"/>
                      </a:lnTo>
                      <a:lnTo>
                        <a:pt x="1959" y="133"/>
                      </a:lnTo>
                      <a:lnTo>
                        <a:pt x="1956" y="131"/>
                      </a:lnTo>
                      <a:lnTo>
                        <a:pt x="1954" y="129"/>
                      </a:lnTo>
                      <a:lnTo>
                        <a:pt x="1949" y="126"/>
                      </a:lnTo>
                      <a:lnTo>
                        <a:pt x="1948" y="131"/>
                      </a:lnTo>
                      <a:lnTo>
                        <a:pt x="1947" y="135"/>
                      </a:lnTo>
                      <a:lnTo>
                        <a:pt x="1948" y="139"/>
                      </a:lnTo>
                      <a:lnTo>
                        <a:pt x="1952" y="142"/>
                      </a:lnTo>
                      <a:lnTo>
                        <a:pt x="1963" y="149"/>
                      </a:lnTo>
                      <a:lnTo>
                        <a:pt x="1970" y="151"/>
                      </a:lnTo>
                      <a:lnTo>
                        <a:pt x="1973" y="151"/>
                      </a:lnTo>
                      <a:lnTo>
                        <a:pt x="1976" y="151"/>
                      </a:lnTo>
                      <a:lnTo>
                        <a:pt x="1977" y="150"/>
                      </a:lnTo>
                      <a:lnTo>
                        <a:pt x="1980" y="149"/>
                      </a:lnTo>
                      <a:lnTo>
                        <a:pt x="1983" y="142"/>
                      </a:lnTo>
                      <a:lnTo>
                        <a:pt x="1994" y="142"/>
                      </a:lnTo>
                      <a:lnTo>
                        <a:pt x="2005" y="140"/>
                      </a:lnTo>
                      <a:lnTo>
                        <a:pt x="2010" y="139"/>
                      </a:lnTo>
                      <a:lnTo>
                        <a:pt x="2014" y="136"/>
                      </a:lnTo>
                      <a:lnTo>
                        <a:pt x="2020" y="133"/>
                      </a:lnTo>
                      <a:lnTo>
                        <a:pt x="2024" y="128"/>
                      </a:lnTo>
                      <a:lnTo>
                        <a:pt x="2010" y="131"/>
                      </a:lnTo>
                      <a:lnTo>
                        <a:pt x="2006" y="131"/>
                      </a:lnTo>
                      <a:lnTo>
                        <a:pt x="2005" y="129"/>
                      </a:lnTo>
                      <a:lnTo>
                        <a:pt x="2003" y="128"/>
                      </a:lnTo>
                      <a:lnTo>
                        <a:pt x="2003" y="125"/>
                      </a:lnTo>
                      <a:lnTo>
                        <a:pt x="2005" y="119"/>
                      </a:lnTo>
                      <a:lnTo>
                        <a:pt x="1996" y="117"/>
                      </a:lnTo>
                      <a:lnTo>
                        <a:pt x="1988" y="117"/>
                      </a:lnTo>
                      <a:lnTo>
                        <a:pt x="1980" y="118"/>
                      </a:lnTo>
                      <a:lnTo>
                        <a:pt x="1973" y="124"/>
                      </a:lnTo>
                      <a:close/>
                      <a:moveTo>
                        <a:pt x="1710" y="430"/>
                      </a:moveTo>
                      <a:lnTo>
                        <a:pt x="1710" y="430"/>
                      </a:lnTo>
                      <a:lnTo>
                        <a:pt x="1717" y="435"/>
                      </a:lnTo>
                      <a:lnTo>
                        <a:pt x="1722" y="437"/>
                      </a:lnTo>
                      <a:lnTo>
                        <a:pt x="1729" y="438"/>
                      </a:lnTo>
                      <a:lnTo>
                        <a:pt x="1738" y="438"/>
                      </a:lnTo>
                      <a:lnTo>
                        <a:pt x="1743" y="438"/>
                      </a:lnTo>
                      <a:lnTo>
                        <a:pt x="1747" y="439"/>
                      </a:lnTo>
                      <a:lnTo>
                        <a:pt x="1760" y="441"/>
                      </a:lnTo>
                      <a:lnTo>
                        <a:pt x="1764" y="442"/>
                      </a:lnTo>
                      <a:lnTo>
                        <a:pt x="1767" y="445"/>
                      </a:lnTo>
                      <a:lnTo>
                        <a:pt x="1769" y="448"/>
                      </a:lnTo>
                      <a:lnTo>
                        <a:pt x="1772" y="449"/>
                      </a:lnTo>
                      <a:lnTo>
                        <a:pt x="1779" y="449"/>
                      </a:lnTo>
                      <a:lnTo>
                        <a:pt x="1779" y="442"/>
                      </a:lnTo>
                      <a:lnTo>
                        <a:pt x="1782" y="441"/>
                      </a:lnTo>
                      <a:lnTo>
                        <a:pt x="1783" y="441"/>
                      </a:lnTo>
                      <a:lnTo>
                        <a:pt x="1789" y="441"/>
                      </a:lnTo>
                      <a:lnTo>
                        <a:pt x="1793" y="441"/>
                      </a:lnTo>
                      <a:lnTo>
                        <a:pt x="1794" y="439"/>
                      </a:lnTo>
                      <a:lnTo>
                        <a:pt x="1796" y="438"/>
                      </a:lnTo>
                      <a:lnTo>
                        <a:pt x="1783" y="434"/>
                      </a:lnTo>
                      <a:lnTo>
                        <a:pt x="1776" y="431"/>
                      </a:lnTo>
                      <a:lnTo>
                        <a:pt x="1774" y="428"/>
                      </a:lnTo>
                      <a:lnTo>
                        <a:pt x="1774" y="424"/>
                      </a:lnTo>
                      <a:lnTo>
                        <a:pt x="1774" y="421"/>
                      </a:lnTo>
                      <a:lnTo>
                        <a:pt x="1772" y="420"/>
                      </a:lnTo>
                      <a:lnTo>
                        <a:pt x="1765" y="420"/>
                      </a:lnTo>
                      <a:lnTo>
                        <a:pt x="1765" y="431"/>
                      </a:lnTo>
                      <a:lnTo>
                        <a:pt x="1757" y="431"/>
                      </a:lnTo>
                      <a:lnTo>
                        <a:pt x="1744" y="430"/>
                      </a:lnTo>
                      <a:lnTo>
                        <a:pt x="1733" y="427"/>
                      </a:lnTo>
                      <a:lnTo>
                        <a:pt x="1725" y="423"/>
                      </a:lnTo>
                      <a:lnTo>
                        <a:pt x="1728" y="412"/>
                      </a:lnTo>
                      <a:lnTo>
                        <a:pt x="1715" y="410"/>
                      </a:lnTo>
                      <a:lnTo>
                        <a:pt x="1713" y="420"/>
                      </a:lnTo>
                      <a:lnTo>
                        <a:pt x="1710" y="430"/>
                      </a:lnTo>
                      <a:close/>
                      <a:moveTo>
                        <a:pt x="968" y="931"/>
                      </a:moveTo>
                      <a:lnTo>
                        <a:pt x="968" y="931"/>
                      </a:lnTo>
                      <a:lnTo>
                        <a:pt x="966" y="925"/>
                      </a:lnTo>
                      <a:lnTo>
                        <a:pt x="964" y="921"/>
                      </a:lnTo>
                      <a:lnTo>
                        <a:pt x="958" y="917"/>
                      </a:lnTo>
                      <a:lnTo>
                        <a:pt x="953" y="914"/>
                      </a:lnTo>
                      <a:lnTo>
                        <a:pt x="944" y="910"/>
                      </a:lnTo>
                      <a:lnTo>
                        <a:pt x="937" y="907"/>
                      </a:lnTo>
                      <a:lnTo>
                        <a:pt x="935" y="903"/>
                      </a:lnTo>
                      <a:lnTo>
                        <a:pt x="933" y="900"/>
                      </a:lnTo>
                      <a:lnTo>
                        <a:pt x="935" y="892"/>
                      </a:lnTo>
                      <a:lnTo>
                        <a:pt x="922" y="893"/>
                      </a:lnTo>
                      <a:lnTo>
                        <a:pt x="914" y="895"/>
                      </a:lnTo>
                      <a:lnTo>
                        <a:pt x="910" y="896"/>
                      </a:lnTo>
                      <a:lnTo>
                        <a:pt x="908" y="899"/>
                      </a:lnTo>
                      <a:lnTo>
                        <a:pt x="905" y="902"/>
                      </a:lnTo>
                      <a:lnTo>
                        <a:pt x="904" y="905"/>
                      </a:lnTo>
                      <a:lnTo>
                        <a:pt x="904" y="914"/>
                      </a:lnTo>
                      <a:lnTo>
                        <a:pt x="930" y="909"/>
                      </a:lnTo>
                      <a:lnTo>
                        <a:pt x="932" y="911"/>
                      </a:lnTo>
                      <a:lnTo>
                        <a:pt x="932" y="914"/>
                      </a:lnTo>
                      <a:lnTo>
                        <a:pt x="930" y="916"/>
                      </a:lnTo>
                      <a:lnTo>
                        <a:pt x="928" y="916"/>
                      </a:lnTo>
                      <a:lnTo>
                        <a:pt x="923" y="917"/>
                      </a:lnTo>
                      <a:lnTo>
                        <a:pt x="921" y="918"/>
                      </a:lnTo>
                      <a:lnTo>
                        <a:pt x="921" y="920"/>
                      </a:lnTo>
                      <a:lnTo>
                        <a:pt x="926" y="923"/>
                      </a:lnTo>
                      <a:lnTo>
                        <a:pt x="932" y="924"/>
                      </a:lnTo>
                      <a:lnTo>
                        <a:pt x="937" y="927"/>
                      </a:lnTo>
                      <a:lnTo>
                        <a:pt x="939" y="929"/>
                      </a:lnTo>
                      <a:lnTo>
                        <a:pt x="940" y="932"/>
                      </a:lnTo>
                      <a:lnTo>
                        <a:pt x="947" y="932"/>
                      </a:lnTo>
                      <a:lnTo>
                        <a:pt x="954" y="932"/>
                      </a:lnTo>
                      <a:lnTo>
                        <a:pt x="961" y="932"/>
                      </a:lnTo>
                      <a:lnTo>
                        <a:pt x="968" y="931"/>
                      </a:lnTo>
                      <a:close/>
                      <a:moveTo>
                        <a:pt x="857" y="521"/>
                      </a:moveTo>
                      <a:lnTo>
                        <a:pt x="857" y="521"/>
                      </a:lnTo>
                      <a:lnTo>
                        <a:pt x="864" y="510"/>
                      </a:lnTo>
                      <a:lnTo>
                        <a:pt x="868" y="506"/>
                      </a:lnTo>
                      <a:lnTo>
                        <a:pt x="871" y="504"/>
                      </a:lnTo>
                      <a:lnTo>
                        <a:pt x="875" y="504"/>
                      </a:lnTo>
                      <a:lnTo>
                        <a:pt x="889" y="506"/>
                      </a:lnTo>
                      <a:lnTo>
                        <a:pt x="903" y="507"/>
                      </a:lnTo>
                      <a:lnTo>
                        <a:pt x="915" y="491"/>
                      </a:lnTo>
                      <a:lnTo>
                        <a:pt x="911" y="489"/>
                      </a:lnTo>
                      <a:lnTo>
                        <a:pt x="908" y="489"/>
                      </a:lnTo>
                      <a:lnTo>
                        <a:pt x="905" y="491"/>
                      </a:lnTo>
                      <a:lnTo>
                        <a:pt x="903" y="493"/>
                      </a:lnTo>
                      <a:lnTo>
                        <a:pt x="899" y="496"/>
                      </a:lnTo>
                      <a:lnTo>
                        <a:pt x="896" y="497"/>
                      </a:lnTo>
                      <a:lnTo>
                        <a:pt x="893" y="499"/>
                      </a:lnTo>
                      <a:lnTo>
                        <a:pt x="889" y="496"/>
                      </a:lnTo>
                      <a:lnTo>
                        <a:pt x="883" y="495"/>
                      </a:lnTo>
                      <a:lnTo>
                        <a:pt x="878" y="496"/>
                      </a:lnTo>
                      <a:lnTo>
                        <a:pt x="872" y="497"/>
                      </a:lnTo>
                      <a:lnTo>
                        <a:pt x="867" y="499"/>
                      </a:lnTo>
                      <a:lnTo>
                        <a:pt x="861" y="499"/>
                      </a:lnTo>
                      <a:lnTo>
                        <a:pt x="856" y="500"/>
                      </a:lnTo>
                      <a:lnTo>
                        <a:pt x="853" y="502"/>
                      </a:lnTo>
                      <a:lnTo>
                        <a:pt x="851" y="504"/>
                      </a:lnTo>
                      <a:lnTo>
                        <a:pt x="851" y="509"/>
                      </a:lnTo>
                      <a:lnTo>
                        <a:pt x="850" y="514"/>
                      </a:lnTo>
                      <a:lnTo>
                        <a:pt x="847" y="518"/>
                      </a:lnTo>
                      <a:lnTo>
                        <a:pt x="843" y="524"/>
                      </a:lnTo>
                      <a:lnTo>
                        <a:pt x="836" y="529"/>
                      </a:lnTo>
                      <a:lnTo>
                        <a:pt x="832" y="527"/>
                      </a:lnTo>
                      <a:lnTo>
                        <a:pt x="829" y="527"/>
                      </a:lnTo>
                      <a:lnTo>
                        <a:pt x="825" y="527"/>
                      </a:lnTo>
                      <a:lnTo>
                        <a:pt x="822" y="528"/>
                      </a:lnTo>
                      <a:lnTo>
                        <a:pt x="817" y="532"/>
                      </a:lnTo>
                      <a:lnTo>
                        <a:pt x="814" y="533"/>
                      </a:lnTo>
                      <a:lnTo>
                        <a:pt x="810" y="535"/>
                      </a:lnTo>
                      <a:lnTo>
                        <a:pt x="824" y="545"/>
                      </a:lnTo>
                      <a:lnTo>
                        <a:pt x="863" y="527"/>
                      </a:lnTo>
                      <a:lnTo>
                        <a:pt x="857" y="521"/>
                      </a:lnTo>
                      <a:close/>
                      <a:moveTo>
                        <a:pt x="1958" y="1127"/>
                      </a:moveTo>
                      <a:lnTo>
                        <a:pt x="1958" y="1127"/>
                      </a:lnTo>
                      <a:lnTo>
                        <a:pt x="1963" y="1134"/>
                      </a:lnTo>
                      <a:lnTo>
                        <a:pt x="1969" y="1143"/>
                      </a:lnTo>
                      <a:lnTo>
                        <a:pt x="1972" y="1145"/>
                      </a:lnTo>
                      <a:lnTo>
                        <a:pt x="1976" y="1147"/>
                      </a:lnTo>
                      <a:lnTo>
                        <a:pt x="1981" y="1148"/>
                      </a:lnTo>
                      <a:lnTo>
                        <a:pt x="1988" y="1147"/>
                      </a:lnTo>
                      <a:lnTo>
                        <a:pt x="1988" y="1133"/>
                      </a:lnTo>
                      <a:lnTo>
                        <a:pt x="1996" y="1141"/>
                      </a:lnTo>
                      <a:lnTo>
                        <a:pt x="2001" y="1143"/>
                      </a:lnTo>
                      <a:lnTo>
                        <a:pt x="2005" y="1144"/>
                      </a:lnTo>
                      <a:lnTo>
                        <a:pt x="2019" y="1127"/>
                      </a:lnTo>
                      <a:lnTo>
                        <a:pt x="1998" y="1122"/>
                      </a:lnTo>
                      <a:lnTo>
                        <a:pt x="1996" y="1116"/>
                      </a:lnTo>
                      <a:lnTo>
                        <a:pt x="1996" y="1109"/>
                      </a:lnTo>
                      <a:lnTo>
                        <a:pt x="1985" y="1112"/>
                      </a:lnTo>
                      <a:lnTo>
                        <a:pt x="1981" y="1114"/>
                      </a:lnTo>
                      <a:lnTo>
                        <a:pt x="1978" y="1116"/>
                      </a:lnTo>
                      <a:lnTo>
                        <a:pt x="1976" y="1122"/>
                      </a:lnTo>
                      <a:lnTo>
                        <a:pt x="1970" y="1125"/>
                      </a:lnTo>
                      <a:lnTo>
                        <a:pt x="1965" y="1126"/>
                      </a:lnTo>
                      <a:lnTo>
                        <a:pt x="1958" y="1127"/>
                      </a:lnTo>
                      <a:close/>
                      <a:moveTo>
                        <a:pt x="1351" y="1073"/>
                      </a:moveTo>
                      <a:lnTo>
                        <a:pt x="1351" y="1073"/>
                      </a:lnTo>
                      <a:lnTo>
                        <a:pt x="1355" y="1073"/>
                      </a:lnTo>
                      <a:lnTo>
                        <a:pt x="1358" y="1072"/>
                      </a:lnTo>
                      <a:lnTo>
                        <a:pt x="1362" y="1067"/>
                      </a:lnTo>
                      <a:lnTo>
                        <a:pt x="1367" y="1065"/>
                      </a:lnTo>
                      <a:lnTo>
                        <a:pt x="1371" y="1065"/>
                      </a:lnTo>
                      <a:lnTo>
                        <a:pt x="1376" y="1069"/>
                      </a:lnTo>
                      <a:lnTo>
                        <a:pt x="1376" y="1073"/>
                      </a:lnTo>
                      <a:lnTo>
                        <a:pt x="1375" y="1078"/>
                      </a:lnTo>
                      <a:lnTo>
                        <a:pt x="1375" y="1082"/>
                      </a:lnTo>
                      <a:lnTo>
                        <a:pt x="1376" y="1085"/>
                      </a:lnTo>
                      <a:lnTo>
                        <a:pt x="1379" y="1087"/>
                      </a:lnTo>
                      <a:lnTo>
                        <a:pt x="1393" y="1073"/>
                      </a:lnTo>
                      <a:lnTo>
                        <a:pt x="1391" y="1068"/>
                      </a:lnTo>
                      <a:lnTo>
                        <a:pt x="1389" y="1064"/>
                      </a:lnTo>
                      <a:lnTo>
                        <a:pt x="1382" y="1055"/>
                      </a:lnTo>
                      <a:lnTo>
                        <a:pt x="1378" y="1051"/>
                      </a:lnTo>
                      <a:lnTo>
                        <a:pt x="1373" y="1047"/>
                      </a:lnTo>
                      <a:lnTo>
                        <a:pt x="1372" y="1044"/>
                      </a:lnTo>
                      <a:lnTo>
                        <a:pt x="1371" y="1042"/>
                      </a:lnTo>
                      <a:lnTo>
                        <a:pt x="1372" y="1039"/>
                      </a:lnTo>
                      <a:lnTo>
                        <a:pt x="1373" y="1035"/>
                      </a:lnTo>
                      <a:lnTo>
                        <a:pt x="1351" y="1031"/>
                      </a:lnTo>
                      <a:lnTo>
                        <a:pt x="1346" y="1029"/>
                      </a:lnTo>
                      <a:lnTo>
                        <a:pt x="1340" y="1031"/>
                      </a:lnTo>
                      <a:lnTo>
                        <a:pt x="1335" y="1032"/>
                      </a:lnTo>
                      <a:lnTo>
                        <a:pt x="1331" y="1035"/>
                      </a:lnTo>
                      <a:lnTo>
                        <a:pt x="1333" y="1037"/>
                      </a:lnTo>
                      <a:lnTo>
                        <a:pt x="1337" y="1039"/>
                      </a:lnTo>
                      <a:lnTo>
                        <a:pt x="1344" y="1042"/>
                      </a:lnTo>
                      <a:lnTo>
                        <a:pt x="1354" y="1042"/>
                      </a:lnTo>
                      <a:lnTo>
                        <a:pt x="1362" y="1040"/>
                      </a:lnTo>
                      <a:lnTo>
                        <a:pt x="1368" y="1051"/>
                      </a:lnTo>
                      <a:lnTo>
                        <a:pt x="1361" y="1055"/>
                      </a:lnTo>
                      <a:lnTo>
                        <a:pt x="1355" y="1060"/>
                      </a:lnTo>
                      <a:lnTo>
                        <a:pt x="1353" y="1062"/>
                      </a:lnTo>
                      <a:lnTo>
                        <a:pt x="1351" y="1065"/>
                      </a:lnTo>
                      <a:lnTo>
                        <a:pt x="1351" y="1069"/>
                      </a:lnTo>
                      <a:lnTo>
                        <a:pt x="1351" y="1073"/>
                      </a:lnTo>
                      <a:close/>
                      <a:moveTo>
                        <a:pt x="1270" y="510"/>
                      </a:moveTo>
                      <a:lnTo>
                        <a:pt x="1270" y="510"/>
                      </a:lnTo>
                      <a:lnTo>
                        <a:pt x="1270" y="515"/>
                      </a:lnTo>
                      <a:lnTo>
                        <a:pt x="1270" y="518"/>
                      </a:lnTo>
                      <a:lnTo>
                        <a:pt x="1271" y="520"/>
                      </a:lnTo>
                      <a:lnTo>
                        <a:pt x="1277" y="522"/>
                      </a:lnTo>
                      <a:lnTo>
                        <a:pt x="1288" y="524"/>
                      </a:lnTo>
                      <a:lnTo>
                        <a:pt x="1292" y="520"/>
                      </a:lnTo>
                      <a:lnTo>
                        <a:pt x="1297" y="515"/>
                      </a:lnTo>
                      <a:lnTo>
                        <a:pt x="1303" y="513"/>
                      </a:lnTo>
                      <a:lnTo>
                        <a:pt x="1307" y="507"/>
                      </a:lnTo>
                      <a:lnTo>
                        <a:pt x="1308" y="500"/>
                      </a:lnTo>
                      <a:lnTo>
                        <a:pt x="1307" y="492"/>
                      </a:lnTo>
                      <a:lnTo>
                        <a:pt x="1295" y="500"/>
                      </a:lnTo>
                      <a:lnTo>
                        <a:pt x="1267" y="499"/>
                      </a:lnTo>
                      <a:lnTo>
                        <a:pt x="1263" y="481"/>
                      </a:lnTo>
                      <a:lnTo>
                        <a:pt x="1253" y="485"/>
                      </a:lnTo>
                      <a:lnTo>
                        <a:pt x="1259" y="491"/>
                      </a:lnTo>
                      <a:lnTo>
                        <a:pt x="1253" y="503"/>
                      </a:lnTo>
                      <a:lnTo>
                        <a:pt x="1270" y="510"/>
                      </a:lnTo>
                      <a:close/>
                      <a:moveTo>
                        <a:pt x="1538" y="719"/>
                      </a:moveTo>
                      <a:lnTo>
                        <a:pt x="1538" y="719"/>
                      </a:lnTo>
                      <a:lnTo>
                        <a:pt x="1548" y="720"/>
                      </a:lnTo>
                      <a:lnTo>
                        <a:pt x="1556" y="722"/>
                      </a:lnTo>
                      <a:lnTo>
                        <a:pt x="1559" y="725"/>
                      </a:lnTo>
                      <a:lnTo>
                        <a:pt x="1562" y="727"/>
                      </a:lnTo>
                      <a:lnTo>
                        <a:pt x="1564" y="730"/>
                      </a:lnTo>
                      <a:lnTo>
                        <a:pt x="1564" y="736"/>
                      </a:lnTo>
                      <a:lnTo>
                        <a:pt x="1566" y="737"/>
                      </a:lnTo>
                      <a:lnTo>
                        <a:pt x="1569" y="738"/>
                      </a:lnTo>
                      <a:lnTo>
                        <a:pt x="1574" y="738"/>
                      </a:lnTo>
                      <a:lnTo>
                        <a:pt x="1616" y="727"/>
                      </a:lnTo>
                      <a:lnTo>
                        <a:pt x="1613" y="708"/>
                      </a:lnTo>
                      <a:lnTo>
                        <a:pt x="1602" y="712"/>
                      </a:lnTo>
                      <a:lnTo>
                        <a:pt x="1612" y="723"/>
                      </a:lnTo>
                      <a:lnTo>
                        <a:pt x="1569" y="720"/>
                      </a:lnTo>
                      <a:lnTo>
                        <a:pt x="1577" y="716"/>
                      </a:lnTo>
                      <a:lnTo>
                        <a:pt x="1578" y="715"/>
                      </a:lnTo>
                      <a:lnTo>
                        <a:pt x="1578" y="713"/>
                      </a:lnTo>
                      <a:lnTo>
                        <a:pt x="1577" y="712"/>
                      </a:lnTo>
                      <a:lnTo>
                        <a:pt x="1574" y="709"/>
                      </a:lnTo>
                      <a:lnTo>
                        <a:pt x="1570" y="711"/>
                      </a:lnTo>
                      <a:lnTo>
                        <a:pt x="1566" y="711"/>
                      </a:lnTo>
                      <a:lnTo>
                        <a:pt x="1556" y="712"/>
                      </a:lnTo>
                      <a:lnTo>
                        <a:pt x="1551" y="712"/>
                      </a:lnTo>
                      <a:lnTo>
                        <a:pt x="1546" y="713"/>
                      </a:lnTo>
                      <a:lnTo>
                        <a:pt x="1542" y="716"/>
                      </a:lnTo>
                      <a:lnTo>
                        <a:pt x="1538" y="719"/>
                      </a:lnTo>
                      <a:close/>
                      <a:moveTo>
                        <a:pt x="469" y="1061"/>
                      </a:moveTo>
                      <a:lnTo>
                        <a:pt x="469" y="1061"/>
                      </a:lnTo>
                      <a:lnTo>
                        <a:pt x="468" y="1057"/>
                      </a:lnTo>
                      <a:lnTo>
                        <a:pt x="460" y="1051"/>
                      </a:lnTo>
                      <a:lnTo>
                        <a:pt x="451" y="1047"/>
                      </a:lnTo>
                      <a:lnTo>
                        <a:pt x="442" y="1042"/>
                      </a:lnTo>
                      <a:lnTo>
                        <a:pt x="439" y="1039"/>
                      </a:lnTo>
                      <a:lnTo>
                        <a:pt x="436" y="1035"/>
                      </a:lnTo>
                      <a:lnTo>
                        <a:pt x="433" y="1033"/>
                      </a:lnTo>
                      <a:lnTo>
                        <a:pt x="431" y="1032"/>
                      </a:lnTo>
                      <a:lnTo>
                        <a:pt x="424" y="1032"/>
                      </a:lnTo>
                      <a:lnTo>
                        <a:pt x="414" y="1033"/>
                      </a:lnTo>
                      <a:lnTo>
                        <a:pt x="406" y="1035"/>
                      </a:lnTo>
                      <a:lnTo>
                        <a:pt x="406" y="1046"/>
                      </a:lnTo>
                      <a:lnTo>
                        <a:pt x="406" y="1049"/>
                      </a:lnTo>
                      <a:lnTo>
                        <a:pt x="408" y="1051"/>
                      </a:lnTo>
                      <a:lnTo>
                        <a:pt x="410" y="1054"/>
                      </a:lnTo>
                      <a:lnTo>
                        <a:pt x="413" y="1054"/>
                      </a:lnTo>
                      <a:lnTo>
                        <a:pt x="417" y="1053"/>
                      </a:lnTo>
                      <a:lnTo>
                        <a:pt x="424" y="1050"/>
                      </a:lnTo>
                      <a:lnTo>
                        <a:pt x="431" y="1049"/>
                      </a:lnTo>
                      <a:lnTo>
                        <a:pt x="449" y="1050"/>
                      </a:lnTo>
                      <a:lnTo>
                        <a:pt x="437" y="1058"/>
                      </a:lnTo>
                      <a:lnTo>
                        <a:pt x="446" y="1064"/>
                      </a:lnTo>
                      <a:lnTo>
                        <a:pt x="449" y="1067"/>
                      </a:lnTo>
                      <a:lnTo>
                        <a:pt x="453" y="1067"/>
                      </a:lnTo>
                      <a:lnTo>
                        <a:pt x="455" y="1067"/>
                      </a:lnTo>
                      <a:lnTo>
                        <a:pt x="460" y="1065"/>
                      </a:lnTo>
                      <a:lnTo>
                        <a:pt x="469" y="1061"/>
                      </a:lnTo>
                      <a:close/>
                      <a:moveTo>
                        <a:pt x="418" y="751"/>
                      </a:moveTo>
                      <a:lnTo>
                        <a:pt x="418" y="751"/>
                      </a:lnTo>
                      <a:lnTo>
                        <a:pt x="440" y="747"/>
                      </a:lnTo>
                      <a:lnTo>
                        <a:pt x="437" y="743"/>
                      </a:lnTo>
                      <a:lnTo>
                        <a:pt x="435" y="743"/>
                      </a:lnTo>
                      <a:lnTo>
                        <a:pt x="429" y="744"/>
                      </a:lnTo>
                      <a:lnTo>
                        <a:pt x="424" y="743"/>
                      </a:lnTo>
                      <a:lnTo>
                        <a:pt x="414" y="741"/>
                      </a:lnTo>
                      <a:lnTo>
                        <a:pt x="408" y="743"/>
                      </a:lnTo>
                      <a:lnTo>
                        <a:pt x="403" y="744"/>
                      </a:lnTo>
                      <a:lnTo>
                        <a:pt x="415" y="762"/>
                      </a:lnTo>
                      <a:lnTo>
                        <a:pt x="418" y="767"/>
                      </a:lnTo>
                      <a:lnTo>
                        <a:pt x="419" y="773"/>
                      </a:lnTo>
                      <a:lnTo>
                        <a:pt x="419" y="776"/>
                      </a:lnTo>
                      <a:lnTo>
                        <a:pt x="419" y="779"/>
                      </a:lnTo>
                      <a:lnTo>
                        <a:pt x="417" y="781"/>
                      </a:lnTo>
                      <a:lnTo>
                        <a:pt x="414" y="783"/>
                      </a:lnTo>
                      <a:lnTo>
                        <a:pt x="419" y="785"/>
                      </a:lnTo>
                      <a:lnTo>
                        <a:pt x="424" y="787"/>
                      </a:lnTo>
                      <a:lnTo>
                        <a:pt x="433" y="788"/>
                      </a:lnTo>
                      <a:lnTo>
                        <a:pt x="443" y="785"/>
                      </a:lnTo>
                      <a:lnTo>
                        <a:pt x="453" y="783"/>
                      </a:lnTo>
                      <a:lnTo>
                        <a:pt x="450" y="776"/>
                      </a:lnTo>
                      <a:lnTo>
                        <a:pt x="446" y="772"/>
                      </a:lnTo>
                      <a:lnTo>
                        <a:pt x="440" y="766"/>
                      </a:lnTo>
                      <a:lnTo>
                        <a:pt x="433" y="765"/>
                      </a:lnTo>
                      <a:lnTo>
                        <a:pt x="429" y="762"/>
                      </a:lnTo>
                      <a:lnTo>
                        <a:pt x="425" y="759"/>
                      </a:lnTo>
                      <a:lnTo>
                        <a:pt x="418" y="751"/>
                      </a:lnTo>
                      <a:close/>
                      <a:moveTo>
                        <a:pt x="1839" y="834"/>
                      </a:moveTo>
                      <a:lnTo>
                        <a:pt x="1839" y="834"/>
                      </a:lnTo>
                      <a:lnTo>
                        <a:pt x="1839" y="833"/>
                      </a:lnTo>
                      <a:lnTo>
                        <a:pt x="1846" y="828"/>
                      </a:lnTo>
                      <a:lnTo>
                        <a:pt x="1850" y="827"/>
                      </a:lnTo>
                      <a:lnTo>
                        <a:pt x="1852" y="824"/>
                      </a:lnTo>
                      <a:lnTo>
                        <a:pt x="1857" y="823"/>
                      </a:lnTo>
                      <a:lnTo>
                        <a:pt x="1861" y="820"/>
                      </a:lnTo>
                      <a:lnTo>
                        <a:pt x="1864" y="816"/>
                      </a:lnTo>
                      <a:lnTo>
                        <a:pt x="1864" y="815"/>
                      </a:lnTo>
                      <a:lnTo>
                        <a:pt x="1864" y="810"/>
                      </a:lnTo>
                      <a:lnTo>
                        <a:pt x="1848" y="813"/>
                      </a:lnTo>
                      <a:lnTo>
                        <a:pt x="1840" y="816"/>
                      </a:lnTo>
                      <a:lnTo>
                        <a:pt x="1837" y="817"/>
                      </a:lnTo>
                      <a:lnTo>
                        <a:pt x="1834" y="820"/>
                      </a:lnTo>
                      <a:lnTo>
                        <a:pt x="1832" y="823"/>
                      </a:lnTo>
                      <a:lnTo>
                        <a:pt x="1829" y="824"/>
                      </a:lnTo>
                      <a:lnTo>
                        <a:pt x="1825" y="826"/>
                      </a:lnTo>
                      <a:lnTo>
                        <a:pt x="1823" y="828"/>
                      </a:lnTo>
                      <a:lnTo>
                        <a:pt x="1823" y="831"/>
                      </a:lnTo>
                      <a:lnTo>
                        <a:pt x="1823" y="834"/>
                      </a:lnTo>
                      <a:lnTo>
                        <a:pt x="1826" y="846"/>
                      </a:lnTo>
                      <a:lnTo>
                        <a:pt x="1837" y="848"/>
                      </a:lnTo>
                      <a:lnTo>
                        <a:pt x="1850" y="848"/>
                      </a:lnTo>
                      <a:lnTo>
                        <a:pt x="1852" y="846"/>
                      </a:lnTo>
                      <a:lnTo>
                        <a:pt x="1857" y="845"/>
                      </a:lnTo>
                      <a:lnTo>
                        <a:pt x="1864" y="839"/>
                      </a:lnTo>
                      <a:lnTo>
                        <a:pt x="1864" y="838"/>
                      </a:lnTo>
                      <a:lnTo>
                        <a:pt x="1864" y="837"/>
                      </a:lnTo>
                      <a:lnTo>
                        <a:pt x="1862" y="833"/>
                      </a:lnTo>
                      <a:lnTo>
                        <a:pt x="1858" y="831"/>
                      </a:lnTo>
                      <a:lnTo>
                        <a:pt x="1854" y="830"/>
                      </a:lnTo>
                      <a:lnTo>
                        <a:pt x="1839" y="834"/>
                      </a:lnTo>
                      <a:close/>
                      <a:moveTo>
                        <a:pt x="331" y="1068"/>
                      </a:moveTo>
                      <a:lnTo>
                        <a:pt x="331" y="1068"/>
                      </a:lnTo>
                      <a:lnTo>
                        <a:pt x="329" y="1065"/>
                      </a:lnTo>
                      <a:lnTo>
                        <a:pt x="327" y="1061"/>
                      </a:lnTo>
                      <a:lnTo>
                        <a:pt x="324" y="1058"/>
                      </a:lnTo>
                      <a:lnTo>
                        <a:pt x="324" y="1055"/>
                      </a:lnTo>
                      <a:lnTo>
                        <a:pt x="325" y="1054"/>
                      </a:lnTo>
                      <a:lnTo>
                        <a:pt x="336" y="1055"/>
                      </a:lnTo>
                      <a:lnTo>
                        <a:pt x="345" y="1055"/>
                      </a:lnTo>
                      <a:lnTo>
                        <a:pt x="349" y="1054"/>
                      </a:lnTo>
                      <a:lnTo>
                        <a:pt x="352" y="1051"/>
                      </a:lnTo>
                      <a:lnTo>
                        <a:pt x="353" y="1049"/>
                      </a:lnTo>
                      <a:lnTo>
                        <a:pt x="356" y="1046"/>
                      </a:lnTo>
                      <a:lnTo>
                        <a:pt x="345" y="1042"/>
                      </a:lnTo>
                      <a:lnTo>
                        <a:pt x="338" y="1040"/>
                      </a:lnTo>
                      <a:lnTo>
                        <a:pt x="332" y="1040"/>
                      </a:lnTo>
                      <a:lnTo>
                        <a:pt x="324" y="1040"/>
                      </a:lnTo>
                      <a:lnTo>
                        <a:pt x="324" y="1043"/>
                      </a:lnTo>
                      <a:lnTo>
                        <a:pt x="323" y="1044"/>
                      </a:lnTo>
                      <a:lnTo>
                        <a:pt x="318" y="1047"/>
                      </a:lnTo>
                      <a:lnTo>
                        <a:pt x="316" y="1051"/>
                      </a:lnTo>
                      <a:lnTo>
                        <a:pt x="316" y="1053"/>
                      </a:lnTo>
                      <a:lnTo>
                        <a:pt x="316" y="1055"/>
                      </a:lnTo>
                      <a:lnTo>
                        <a:pt x="316" y="1060"/>
                      </a:lnTo>
                      <a:lnTo>
                        <a:pt x="314" y="1064"/>
                      </a:lnTo>
                      <a:lnTo>
                        <a:pt x="311" y="1067"/>
                      </a:lnTo>
                      <a:lnTo>
                        <a:pt x="307" y="1068"/>
                      </a:lnTo>
                      <a:lnTo>
                        <a:pt x="293" y="1073"/>
                      </a:lnTo>
                      <a:lnTo>
                        <a:pt x="292" y="1078"/>
                      </a:lnTo>
                      <a:lnTo>
                        <a:pt x="300" y="1080"/>
                      </a:lnTo>
                      <a:lnTo>
                        <a:pt x="298" y="1087"/>
                      </a:lnTo>
                      <a:lnTo>
                        <a:pt x="305" y="1089"/>
                      </a:lnTo>
                      <a:lnTo>
                        <a:pt x="307" y="1089"/>
                      </a:lnTo>
                      <a:lnTo>
                        <a:pt x="309" y="1089"/>
                      </a:lnTo>
                      <a:lnTo>
                        <a:pt x="311" y="1083"/>
                      </a:lnTo>
                      <a:lnTo>
                        <a:pt x="313" y="1075"/>
                      </a:lnTo>
                      <a:lnTo>
                        <a:pt x="331" y="1068"/>
                      </a:lnTo>
                      <a:close/>
                      <a:moveTo>
                        <a:pt x="1412" y="756"/>
                      </a:moveTo>
                      <a:lnTo>
                        <a:pt x="1412" y="756"/>
                      </a:lnTo>
                      <a:lnTo>
                        <a:pt x="1419" y="780"/>
                      </a:lnTo>
                      <a:lnTo>
                        <a:pt x="1427" y="776"/>
                      </a:lnTo>
                      <a:lnTo>
                        <a:pt x="1434" y="772"/>
                      </a:lnTo>
                      <a:lnTo>
                        <a:pt x="1443" y="770"/>
                      </a:lnTo>
                      <a:lnTo>
                        <a:pt x="1451" y="769"/>
                      </a:lnTo>
                      <a:lnTo>
                        <a:pt x="1456" y="766"/>
                      </a:lnTo>
                      <a:lnTo>
                        <a:pt x="1459" y="765"/>
                      </a:lnTo>
                      <a:lnTo>
                        <a:pt x="1459" y="763"/>
                      </a:lnTo>
                      <a:lnTo>
                        <a:pt x="1458" y="756"/>
                      </a:lnTo>
                      <a:lnTo>
                        <a:pt x="1454" y="749"/>
                      </a:lnTo>
                      <a:lnTo>
                        <a:pt x="1440" y="759"/>
                      </a:lnTo>
                      <a:lnTo>
                        <a:pt x="1437" y="751"/>
                      </a:lnTo>
                      <a:lnTo>
                        <a:pt x="1430" y="749"/>
                      </a:lnTo>
                      <a:lnTo>
                        <a:pt x="1423" y="749"/>
                      </a:lnTo>
                      <a:lnTo>
                        <a:pt x="1418" y="748"/>
                      </a:lnTo>
                      <a:lnTo>
                        <a:pt x="1415" y="747"/>
                      </a:lnTo>
                      <a:lnTo>
                        <a:pt x="1412" y="745"/>
                      </a:lnTo>
                      <a:lnTo>
                        <a:pt x="1393" y="759"/>
                      </a:lnTo>
                      <a:lnTo>
                        <a:pt x="1412" y="756"/>
                      </a:lnTo>
                      <a:close/>
                      <a:moveTo>
                        <a:pt x="1394" y="809"/>
                      </a:moveTo>
                      <a:lnTo>
                        <a:pt x="1394" y="809"/>
                      </a:lnTo>
                      <a:lnTo>
                        <a:pt x="1405" y="817"/>
                      </a:lnTo>
                      <a:lnTo>
                        <a:pt x="1412" y="820"/>
                      </a:lnTo>
                      <a:lnTo>
                        <a:pt x="1421" y="823"/>
                      </a:lnTo>
                      <a:lnTo>
                        <a:pt x="1429" y="824"/>
                      </a:lnTo>
                      <a:lnTo>
                        <a:pt x="1437" y="824"/>
                      </a:lnTo>
                      <a:lnTo>
                        <a:pt x="1443" y="823"/>
                      </a:lnTo>
                      <a:lnTo>
                        <a:pt x="1448" y="821"/>
                      </a:lnTo>
                      <a:lnTo>
                        <a:pt x="1452" y="817"/>
                      </a:lnTo>
                      <a:lnTo>
                        <a:pt x="1456" y="813"/>
                      </a:lnTo>
                      <a:lnTo>
                        <a:pt x="1443" y="798"/>
                      </a:lnTo>
                      <a:lnTo>
                        <a:pt x="1440" y="798"/>
                      </a:lnTo>
                      <a:lnTo>
                        <a:pt x="1443" y="809"/>
                      </a:lnTo>
                      <a:lnTo>
                        <a:pt x="1429" y="806"/>
                      </a:lnTo>
                      <a:lnTo>
                        <a:pt x="1416" y="803"/>
                      </a:lnTo>
                      <a:lnTo>
                        <a:pt x="1411" y="802"/>
                      </a:lnTo>
                      <a:lnTo>
                        <a:pt x="1409" y="801"/>
                      </a:lnTo>
                      <a:lnTo>
                        <a:pt x="1408" y="798"/>
                      </a:lnTo>
                      <a:lnTo>
                        <a:pt x="1407" y="798"/>
                      </a:lnTo>
                      <a:lnTo>
                        <a:pt x="1405" y="797"/>
                      </a:lnTo>
                      <a:lnTo>
                        <a:pt x="1394" y="801"/>
                      </a:lnTo>
                      <a:lnTo>
                        <a:pt x="1394" y="809"/>
                      </a:lnTo>
                      <a:close/>
                      <a:moveTo>
                        <a:pt x="1508" y="747"/>
                      </a:moveTo>
                      <a:lnTo>
                        <a:pt x="1508" y="747"/>
                      </a:lnTo>
                      <a:lnTo>
                        <a:pt x="1508" y="743"/>
                      </a:lnTo>
                      <a:lnTo>
                        <a:pt x="1506" y="740"/>
                      </a:lnTo>
                      <a:lnTo>
                        <a:pt x="1504" y="738"/>
                      </a:lnTo>
                      <a:lnTo>
                        <a:pt x="1498" y="738"/>
                      </a:lnTo>
                      <a:lnTo>
                        <a:pt x="1494" y="740"/>
                      </a:lnTo>
                      <a:lnTo>
                        <a:pt x="1491" y="743"/>
                      </a:lnTo>
                      <a:lnTo>
                        <a:pt x="1490" y="747"/>
                      </a:lnTo>
                      <a:lnTo>
                        <a:pt x="1488" y="754"/>
                      </a:lnTo>
                      <a:lnTo>
                        <a:pt x="1527" y="762"/>
                      </a:lnTo>
                      <a:lnTo>
                        <a:pt x="1530" y="748"/>
                      </a:lnTo>
                      <a:lnTo>
                        <a:pt x="1534" y="751"/>
                      </a:lnTo>
                      <a:lnTo>
                        <a:pt x="1538" y="749"/>
                      </a:lnTo>
                      <a:lnTo>
                        <a:pt x="1542" y="745"/>
                      </a:lnTo>
                      <a:lnTo>
                        <a:pt x="1548" y="741"/>
                      </a:lnTo>
                      <a:lnTo>
                        <a:pt x="1555" y="738"/>
                      </a:lnTo>
                      <a:lnTo>
                        <a:pt x="1553" y="734"/>
                      </a:lnTo>
                      <a:lnTo>
                        <a:pt x="1551" y="731"/>
                      </a:lnTo>
                      <a:lnTo>
                        <a:pt x="1546" y="730"/>
                      </a:lnTo>
                      <a:lnTo>
                        <a:pt x="1542" y="730"/>
                      </a:lnTo>
                      <a:lnTo>
                        <a:pt x="1538" y="730"/>
                      </a:lnTo>
                      <a:lnTo>
                        <a:pt x="1535" y="731"/>
                      </a:lnTo>
                      <a:lnTo>
                        <a:pt x="1533" y="733"/>
                      </a:lnTo>
                      <a:lnTo>
                        <a:pt x="1530" y="737"/>
                      </a:lnTo>
                      <a:lnTo>
                        <a:pt x="1527" y="741"/>
                      </a:lnTo>
                      <a:lnTo>
                        <a:pt x="1522" y="745"/>
                      </a:lnTo>
                      <a:lnTo>
                        <a:pt x="1516" y="747"/>
                      </a:lnTo>
                      <a:lnTo>
                        <a:pt x="1508" y="747"/>
                      </a:lnTo>
                      <a:close/>
                      <a:moveTo>
                        <a:pt x="1672" y="380"/>
                      </a:moveTo>
                      <a:lnTo>
                        <a:pt x="1672" y="380"/>
                      </a:lnTo>
                      <a:lnTo>
                        <a:pt x="1670" y="377"/>
                      </a:lnTo>
                      <a:lnTo>
                        <a:pt x="1667" y="376"/>
                      </a:lnTo>
                      <a:lnTo>
                        <a:pt x="1664" y="376"/>
                      </a:lnTo>
                      <a:lnTo>
                        <a:pt x="1661" y="377"/>
                      </a:lnTo>
                      <a:lnTo>
                        <a:pt x="1657" y="381"/>
                      </a:lnTo>
                      <a:lnTo>
                        <a:pt x="1653" y="384"/>
                      </a:lnTo>
                      <a:lnTo>
                        <a:pt x="1650" y="383"/>
                      </a:lnTo>
                      <a:lnTo>
                        <a:pt x="1643" y="380"/>
                      </a:lnTo>
                      <a:lnTo>
                        <a:pt x="1641" y="378"/>
                      </a:lnTo>
                      <a:lnTo>
                        <a:pt x="1636" y="378"/>
                      </a:lnTo>
                      <a:lnTo>
                        <a:pt x="1634" y="378"/>
                      </a:lnTo>
                      <a:lnTo>
                        <a:pt x="1631" y="381"/>
                      </a:lnTo>
                      <a:lnTo>
                        <a:pt x="1630" y="385"/>
                      </a:lnTo>
                      <a:lnTo>
                        <a:pt x="1628" y="389"/>
                      </a:lnTo>
                      <a:lnTo>
                        <a:pt x="1641" y="392"/>
                      </a:lnTo>
                      <a:lnTo>
                        <a:pt x="1641" y="398"/>
                      </a:lnTo>
                      <a:lnTo>
                        <a:pt x="1642" y="401"/>
                      </a:lnTo>
                      <a:lnTo>
                        <a:pt x="1646" y="402"/>
                      </a:lnTo>
                      <a:lnTo>
                        <a:pt x="1649" y="406"/>
                      </a:lnTo>
                      <a:lnTo>
                        <a:pt x="1649" y="414"/>
                      </a:lnTo>
                      <a:lnTo>
                        <a:pt x="1656" y="412"/>
                      </a:lnTo>
                      <a:lnTo>
                        <a:pt x="1659" y="409"/>
                      </a:lnTo>
                      <a:lnTo>
                        <a:pt x="1661" y="406"/>
                      </a:lnTo>
                      <a:lnTo>
                        <a:pt x="1664" y="403"/>
                      </a:lnTo>
                      <a:lnTo>
                        <a:pt x="1666" y="402"/>
                      </a:lnTo>
                      <a:lnTo>
                        <a:pt x="1670" y="402"/>
                      </a:lnTo>
                      <a:lnTo>
                        <a:pt x="1674" y="406"/>
                      </a:lnTo>
                      <a:lnTo>
                        <a:pt x="1679" y="406"/>
                      </a:lnTo>
                      <a:lnTo>
                        <a:pt x="1679" y="402"/>
                      </a:lnTo>
                      <a:lnTo>
                        <a:pt x="1678" y="399"/>
                      </a:lnTo>
                      <a:lnTo>
                        <a:pt x="1674" y="395"/>
                      </a:lnTo>
                      <a:lnTo>
                        <a:pt x="1667" y="392"/>
                      </a:lnTo>
                      <a:lnTo>
                        <a:pt x="1664" y="389"/>
                      </a:lnTo>
                      <a:lnTo>
                        <a:pt x="1663" y="387"/>
                      </a:lnTo>
                      <a:lnTo>
                        <a:pt x="1664" y="384"/>
                      </a:lnTo>
                      <a:lnTo>
                        <a:pt x="1668" y="383"/>
                      </a:lnTo>
                      <a:lnTo>
                        <a:pt x="1672" y="380"/>
                      </a:lnTo>
                      <a:close/>
                      <a:moveTo>
                        <a:pt x="707" y="928"/>
                      </a:moveTo>
                      <a:lnTo>
                        <a:pt x="707" y="928"/>
                      </a:lnTo>
                      <a:lnTo>
                        <a:pt x="721" y="925"/>
                      </a:lnTo>
                      <a:lnTo>
                        <a:pt x="735" y="921"/>
                      </a:lnTo>
                      <a:lnTo>
                        <a:pt x="741" y="918"/>
                      </a:lnTo>
                      <a:lnTo>
                        <a:pt x="746" y="916"/>
                      </a:lnTo>
                      <a:lnTo>
                        <a:pt x="752" y="910"/>
                      </a:lnTo>
                      <a:lnTo>
                        <a:pt x="756" y="905"/>
                      </a:lnTo>
                      <a:lnTo>
                        <a:pt x="755" y="902"/>
                      </a:lnTo>
                      <a:lnTo>
                        <a:pt x="753" y="900"/>
                      </a:lnTo>
                      <a:lnTo>
                        <a:pt x="749" y="900"/>
                      </a:lnTo>
                      <a:lnTo>
                        <a:pt x="743" y="899"/>
                      </a:lnTo>
                      <a:lnTo>
                        <a:pt x="742" y="899"/>
                      </a:lnTo>
                      <a:lnTo>
                        <a:pt x="741" y="898"/>
                      </a:lnTo>
                      <a:lnTo>
                        <a:pt x="738" y="896"/>
                      </a:lnTo>
                      <a:lnTo>
                        <a:pt x="735" y="896"/>
                      </a:lnTo>
                      <a:lnTo>
                        <a:pt x="730" y="899"/>
                      </a:lnTo>
                      <a:lnTo>
                        <a:pt x="714" y="909"/>
                      </a:lnTo>
                      <a:lnTo>
                        <a:pt x="709" y="913"/>
                      </a:lnTo>
                      <a:lnTo>
                        <a:pt x="706" y="917"/>
                      </a:lnTo>
                      <a:lnTo>
                        <a:pt x="705" y="921"/>
                      </a:lnTo>
                      <a:lnTo>
                        <a:pt x="707" y="928"/>
                      </a:lnTo>
                      <a:close/>
                      <a:moveTo>
                        <a:pt x="1657" y="355"/>
                      </a:moveTo>
                      <a:lnTo>
                        <a:pt x="1657" y="355"/>
                      </a:lnTo>
                      <a:lnTo>
                        <a:pt x="1624" y="356"/>
                      </a:lnTo>
                      <a:lnTo>
                        <a:pt x="1620" y="356"/>
                      </a:lnTo>
                      <a:lnTo>
                        <a:pt x="1617" y="359"/>
                      </a:lnTo>
                      <a:lnTo>
                        <a:pt x="1612" y="363"/>
                      </a:lnTo>
                      <a:lnTo>
                        <a:pt x="1606" y="367"/>
                      </a:lnTo>
                      <a:lnTo>
                        <a:pt x="1602" y="369"/>
                      </a:lnTo>
                      <a:lnTo>
                        <a:pt x="1598" y="370"/>
                      </a:lnTo>
                      <a:lnTo>
                        <a:pt x="1599" y="385"/>
                      </a:lnTo>
                      <a:lnTo>
                        <a:pt x="1616" y="380"/>
                      </a:lnTo>
                      <a:lnTo>
                        <a:pt x="1623" y="377"/>
                      </a:lnTo>
                      <a:lnTo>
                        <a:pt x="1625" y="374"/>
                      </a:lnTo>
                      <a:lnTo>
                        <a:pt x="1627" y="370"/>
                      </a:lnTo>
                      <a:lnTo>
                        <a:pt x="1642" y="371"/>
                      </a:lnTo>
                      <a:lnTo>
                        <a:pt x="1646" y="370"/>
                      </a:lnTo>
                      <a:lnTo>
                        <a:pt x="1650" y="369"/>
                      </a:lnTo>
                      <a:lnTo>
                        <a:pt x="1653" y="367"/>
                      </a:lnTo>
                      <a:lnTo>
                        <a:pt x="1656" y="363"/>
                      </a:lnTo>
                      <a:lnTo>
                        <a:pt x="1657" y="359"/>
                      </a:lnTo>
                      <a:lnTo>
                        <a:pt x="1657" y="355"/>
                      </a:lnTo>
                      <a:close/>
                      <a:moveTo>
                        <a:pt x="1386" y="503"/>
                      </a:moveTo>
                      <a:lnTo>
                        <a:pt x="1386" y="503"/>
                      </a:lnTo>
                      <a:lnTo>
                        <a:pt x="1393" y="503"/>
                      </a:lnTo>
                      <a:lnTo>
                        <a:pt x="1400" y="502"/>
                      </a:lnTo>
                      <a:lnTo>
                        <a:pt x="1407" y="499"/>
                      </a:lnTo>
                      <a:lnTo>
                        <a:pt x="1414" y="495"/>
                      </a:lnTo>
                      <a:lnTo>
                        <a:pt x="1404" y="491"/>
                      </a:lnTo>
                      <a:lnTo>
                        <a:pt x="1396" y="489"/>
                      </a:lnTo>
                      <a:lnTo>
                        <a:pt x="1386" y="489"/>
                      </a:lnTo>
                      <a:lnTo>
                        <a:pt x="1378" y="493"/>
                      </a:lnTo>
                      <a:lnTo>
                        <a:pt x="1372" y="496"/>
                      </a:lnTo>
                      <a:lnTo>
                        <a:pt x="1368" y="499"/>
                      </a:lnTo>
                      <a:lnTo>
                        <a:pt x="1364" y="503"/>
                      </a:lnTo>
                      <a:lnTo>
                        <a:pt x="1362" y="509"/>
                      </a:lnTo>
                      <a:lnTo>
                        <a:pt x="1362" y="510"/>
                      </a:lnTo>
                      <a:lnTo>
                        <a:pt x="1362" y="513"/>
                      </a:lnTo>
                      <a:lnTo>
                        <a:pt x="1367" y="515"/>
                      </a:lnTo>
                      <a:lnTo>
                        <a:pt x="1371" y="517"/>
                      </a:lnTo>
                      <a:lnTo>
                        <a:pt x="1375" y="520"/>
                      </a:lnTo>
                      <a:lnTo>
                        <a:pt x="1378" y="521"/>
                      </a:lnTo>
                      <a:lnTo>
                        <a:pt x="1380" y="522"/>
                      </a:lnTo>
                      <a:lnTo>
                        <a:pt x="1387" y="520"/>
                      </a:lnTo>
                      <a:lnTo>
                        <a:pt x="1400" y="513"/>
                      </a:lnTo>
                      <a:lnTo>
                        <a:pt x="1386" y="503"/>
                      </a:lnTo>
                      <a:close/>
                      <a:moveTo>
                        <a:pt x="1725" y="391"/>
                      </a:moveTo>
                      <a:lnTo>
                        <a:pt x="1725" y="391"/>
                      </a:lnTo>
                      <a:lnTo>
                        <a:pt x="1729" y="391"/>
                      </a:lnTo>
                      <a:lnTo>
                        <a:pt x="1732" y="388"/>
                      </a:lnTo>
                      <a:lnTo>
                        <a:pt x="1733" y="387"/>
                      </a:lnTo>
                      <a:lnTo>
                        <a:pt x="1735" y="383"/>
                      </a:lnTo>
                      <a:lnTo>
                        <a:pt x="1735" y="377"/>
                      </a:lnTo>
                      <a:lnTo>
                        <a:pt x="1736" y="373"/>
                      </a:lnTo>
                      <a:lnTo>
                        <a:pt x="1742" y="369"/>
                      </a:lnTo>
                      <a:lnTo>
                        <a:pt x="1749" y="367"/>
                      </a:lnTo>
                      <a:lnTo>
                        <a:pt x="1740" y="365"/>
                      </a:lnTo>
                      <a:lnTo>
                        <a:pt x="1732" y="363"/>
                      </a:lnTo>
                      <a:lnTo>
                        <a:pt x="1722" y="363"/>
                      </a:lnTo>
                      <a:lnTo>
                        <a:pt x="1713" y="365"/>
                      </a:lnTo>
                      <a:lnTo>
                        <a:pt x="1708" y="351"/>
                      </a:lnTo>
                      <a:lnTo>
                        <a:pt x="1697" y="352"/>
                      </a:lnTo>
                      <a:lnTo>
                        <a:pt x="1697" y="355"/>
                      </a:lnTo>
                      <a:lnTo>
                        <a:pt x="1697" y="358"/>
                      </a:lnTo>
                      <a:lnTo>
                        <a:pt x="1697" y="360"/>
                      </a:lnTo>
                      <a:lnTo>
                        <a:pt x="1695" y="363"/>
                      </a:lnTo>
                      <a:lnTo>
                        <a:pt x="1693" y="363"/>
                      </a:lnTo>
                      <a:lnTo>
                        <a:pt x="1693" y="366"/>
                      </a:lnTo>
                      <a:lnTo>
                        <a:pt x="1693" y="371"/>
                      </a:lnTo>
                      <a:lnTo>
                        <a:pt x="1696" y="374"/>
                      </a:lnTo>
                      <a:lnTo>
                        <a:pt x="1699" y="376"/>
                      </a:lnTo>
                      <a:lnTo>
                        <a:pt x="1706" y="376"/>
                      </a:lnTo>
                      <a:lnTo>
                        <a:pt x="1714" y="373"/>
                      </a:lnTo>
                      <a:lnTo>
                        <a:pt x="1718" y="373"/>
                      </a:lnTo>
                      <a:lnTo>
                        <a:pt x="1722" y="374"/>
                      </a:lnTo>
                      <a:lnTo>
                        <a:pt x="1721" y="380"/>
                      </a:lnTo>
                      <a:lnTo>
                        <a:pt x="1721" y="384"/>
                      </a:lnTo>
                      <a:lnTo>
                        <a:pt x="1722" y="387"/>
                      </a:lnTo>
                      <a:lnTo>
                        <a:pt x="1725" y="391"/>
                      </a:lnTo>
                      <a:close/>
                      <a:moveTo>
                        <a:pt x="1696" y="791"/>
                      </a:moveTo>
                      <a:lnTo>
                        <a:pt x="1696" y="791"/>
                      </a:lnTo>
                      <a:lnTo>
                        <a:pt x="1686" y="794"/>
                      </a:lnTo>
                      <a:lnTo>
                        <a:pt x="1682" y="794"/>
                      </a:lnTo>
                      <a:lnTo>
                        <a:pt x="1681" y="792"/>
                      </a:lnTo>
                      <a:lnTo>
                        <a:pt x="1679" y="791"/>
                      </a:lnTo>
                      <a:lnTo>
                        <a:pt x="1677" y="785"/>
                      </a:lnTo>
                      <a:lnTo>
                        <a:pt x="1675" y="780"/>
                      </a:lnTo>
                      <a:lnTo>
                        <a:pt x="1675" y="774"/>
                      </a:lnTo>
                      <a:lnTo>
                        <a:pt x="1677" y="772"/>
                      </a:lnTo>
                      <a:lnTo>
                        <a:pt x="1679" y="769"/>
                      </a:lnTo>
                      <a:lnTo>
                        <a:pt x="1650" y="770"/>
                      </a:lnTo>
                      <a:lnTo>
                        <a:pt x="1649" y="773"/>
                      </a:lnTo>
                      <a:lnTo>
                        <a:pt x="1645" y="777"/>
                      </a:lnTo>
                      <a:lnTo>
                        <a:pt x="1645" y="779"/>
                      </a:lnTo>
                      <a:lnTo>
                        <a:pt x="1646" y="781"/>
                      </a:lnTo>
                      <a:lnTo>
                        <a:pt x="1650" y="783"/>
                      </a:lnTo>
                      <a:lnTo>
                        <a:pt x="1656" y="783"/>
                      </a:lnTo>
                      <a:lnTo>
                        <a:pt x="1670" y="781"/>
                      </a:lnTo>
                      <a:lnTo>
                        <a:pt x="1674" y="794"/>
                      </a:lnTo>
                      <a:lnTo>
                        <a:pt x="1672" y="795"/>
                      </a:lnTo>
                      <a:lnTo>
                        <a:pt x="1671" y="797"/>
                      </a:lnTo>
                      <a:lnTo>
                        <a:pt x="1660" y="791"/>
                      </a:lnTo>
                      <a:lnTo>
                        <a:pt x="1657" y="799"/>
                      </a:lnTo>
                      <a:lnTo>
                        <a:pt x="1656" y="801"/>
                      </a:lnTo>
                      <a:lnTo>
                        <a:pt x="1657" y="803"/>
                      </a:lnTo>
                      <a:lnTo>
                        <a:pt x="1659" y="805"/>
                      </a:lnTo>
                      <a:lnTo>
                        <a:pt x="1660" y="805"/>
                      </a:lnTo>
                      <a:lnTo>
                        <a:pt x="1668" y="806"/>
                      </a:lnTo>
                      <a:lnTo>
                        <a:pt x="1681" y="805"/>
                      </a:lnTo>
                      <a:lnTo>
                        <a:pt x="1689" y="805"/>
                      </a:lnTo>
                      <a:lnTo>
                        <a:pt x="1693" y="803"/>
                      </a:lnTo>
                      <a:lnTo>
                        <a:pt x="1696" y="799"/>
                      </a:lnTo>
                      <a:lnTo>
                        <a:pt x="1696" y="791"/>
                      </a:lnTo>
                      <a:close/>
                      <a:moveTo>
                        <a:pt x="1616" y="1062"/>
                      </a:moveTo>
                      <a:lnTo>
                        <a:pt x="1616" y="1062"/>
                      </a:lnTo>
                      <a:lnTo>
                        <a:pt x="1628" y="1064"/>
                      </a:lnTo>
                      <a:lnTo>
                        <a:pt x="1634" y="1064"/>
                      </a:lnTo>
                      <a:lnTo>
                        <a:pt x="1639" y="1065"/>
                      </a:lnTo>
                      <a:lnTo>
                        <a:pt x="1645" y="1068"/>
                      </a:lnTo>
                      <a:lnTo>
                        <a:pt x="1652" y="1068"/>
                      </a:lnTo>
                      <a:lnTo>
                        <a:pt x="1663" y="1067"/>
                      </a:lnTo>
                      <a:lnTo>
                        <a:pt x="1672" y="1065"/>
                      </a:lnTo>
                      <a:lnTo>
                        <a:pt x="1681" y="1064"/>
                      </a:lnTo>
                      <a:lnTo>
                        <a:pt x="1686" y="1061"/>
                      </a:lnTo>
                      <a:lnTo>
                        <a:pt x="1689" y="1060"/>
                      </a:lnTo>
                      <a:lnTo>
                        <a:pt x="1690" y="1057"/>
                      </a:lnTo>
                      <a:lnTo>
                        <a:pt x="1692" y="1050"/>
                      </a:lnTo>
                      <a:lnTo>
                        <a:pt x="1692" y="1043"/>
                      </a:lnTo>
                      <a:lnTo>
                        <a:pt x="1690" y="1040"/>
                      </a:lnTo>
                      <a:lnTo>
                        <a:pt x="1688" y="1036"/>
                      </a:lnTo>
                      <a:lnTo>
                        <a:pt x="1682" y="1054"/>
                      </a:lnTo>
                      <a:lnTo>
                        <a:pt x="1659" y="1054"/>
                      </a:lnTo>
                      <a:lnTo>
                        <a:pt x="1653" y="1065"/>
                      </a:lnTo>
                      <a:lnTo>
                        <a:pt x="1650" y="1058"/>
                      </a:lnTo>
                      <a:lnTo>
                        <a:pt x="1645" y="1054"/>
                      </a:lnTo>
                      <a:lnTo>
                        <a:pt x="1639" y="1051"/>
                      </a:lnTo>
                      <a:lnTo>
                        <a:pt x="1631" y="1051"/>
                      </a:lnTo>
                      <a:lnTo>
                        <a:pt x="1627" y="1053"/>
                      </a:lnTo>
                      <a:lnTo>
                        <a:pt x="1621" y="1054"/>
                      </a:lnTo>
                      <a:lnTo>
                        <a:pt x="1618" y="1058"/>
                      </a:lnTo>
                      <a:lnTo>
                        <a:pt x="1616" y="1062"/>
                      </a:lnTo>
                      <a:close/>
                      <a:moveTo>
                        <a:pt x="1480" y="554"/>
                      </a:moveTo>
                      <a:lnTo>
                        <a:pt x="1480" y="554"/>
                      </a:lnTo>
                      <a:lnTo>
                        <a:pt x="1458" y="542"/>
                      </a:lnTo>
                      <a:lnTo>
                        <a:pt x="1445" y="550"/>
                      </a:lnTo>
                      <a:lnTo>
                        <a:pt x="1450" y="553"/>
                      </a:lnTo>
                      <a:lnTo>
                        <a:pt x="1452" y="556"/>
                      </a:lnTo>
                      <a:lnTo>
                        <a:pt x="1454" y="558"/>
                      </a:lnTo>
                      <a:lnTo>
                        <a:pt x="1452" y="561"/>
                      </a:lnTo>
                      <a:lnTo>
                        <a:pt x="1450" y="568"/>
                      </a:lnTo>
                      <a:lnTo>
                        <a:pt x="1448" y="571"/>
                      </a:lnTo>
                      <a:lnTo>
                        <a:pt x="1447" y="575"/>
                      </a:lnTo>
                      <a:lnTo>
                        <a:pt x="1454" y="574"/>
                      </a:lnTo>
                      <a:lnTo>
                        <a:pt x="1456" y="572"/>
                      </a:lnTo>
                      <a:lnTo>
                        <a:pt x="1458" y="571"/>
                      </a:lnTo>
                      <a:lnTo>
                        <a:pt x="1462" y="567"/>
                      </a:lnTo>
                      <a:lnTo>
                        <a:pt x="1466" y="565"/>
                      </a:lnTo>
                      <a:lnTo>
                        <a:pt x="1477" y="564"/>
                      </a:lnTo>
                      <a:lnTo>
                        <a:pt x="1484" y="561"/>
                      </a:lnTo>
                      <a:lnTo>
                        <a:pt x="1491" y="561"/>
                      </a:lnTo>
                      <a:lnTo>
                        <a:pt x="1499" y="558"/>
                      </a:lnTo>
                      <a:lnTo>
                        <a:pt x="1502" y="557"/>
                      </a:lnTo>
                      <a:lnTo>
                        <a:pt x="1505" y="554"/>
                      </a:lnTo>
                      <a:lnTo>
                        <a:pt x="1504" y="551"/>
                      </a:lnTo>
                      <a:lnTo>
                        <a:pt x="1501" y="550"/>
                      </a:lnTo>
                      <a:lnTo>
                        <a:pt x="1495" y="550"/>
                      </a:lnTo>
                      <a:lnTo>
                        <a:pt x="1491" y="549"/>
                      </a:lnTo>
                      <a:lnTo>
                        <a:pt x="1486" y="546"/>
                      </a:lnTo>
                      <a:lnTo>
                        <a:pt x="1480" y="554"/>
                      </a:lnTo>
                      <a:close/>
                      <a:moveTo>
                        <a:pt x="1495" y="923"/>
                      </a:moveTo>
                      <a:lnTo>
                        <a:pt x="1495" y="923"/>
                      </a:lnTo>
                      <a:lnTo>
                        <a:pt x="1502" y="918"/>
                      </a:lnTo>
                      <a:lnTo>
                        <a:pt x="1508" y="916"/>
                      </a:lnTo>
                      <a:lnTo>
                        <a:pt x="1513" y="914"/>
                      </a:lnTo>
                      <a:lnTo>
                        <a:pt x="1520" y="914"/>
                      </a:lnTo>
                      <a:lnTo>
                        <a:pt x="1533" y="914"/>
                      </a:lnTo>
                      <a:lnTo>
                        <a:pt x="1545" y="917"/>
                      </a:lnTo>
                      <a:lnTo>
                        <a:pt x="1545" y="913"/>
                      </a:lnTo>
                      <a:lnTo>
                        <a:pt x="1542" y="910"/>
                      </a:lnTo>
                      <a:lnTo>
                        <a:pt x="1540" y="910"/>
                      </a:lnTo>
                      <a:lnTo>
                        <a:pt x="1535" y="910"/>
                      </a:lnTo>
                      <a:lnTo>
                        <a:pt x="1531" y="910"/>
                      </a:lnTo>
                      <a:lnTo>
                        <a:pt x="1530" y="907"/>
                      </a:lnTo>
                      <a:lnTo>
                        <a:pt x="1528" y="905"/>
                      </a:lnTo>
                      <a:lnTo>
                        <a:pt x="1526" y="902"/>
                      </a:lnTo>
                      <a:lnTo>
                        <a:pt x="1520" y="903"/>
                      </a:lnTo>
                      <a:lnTo>
                        <a:pt x="1516" y="903"/>
                      </a:lnTo>
                      <a:lnTo>
                        <a:pt x="1512" y="900"/>
                      </a:lnTo>
                      <a:lnTo>
                        <a:pt x="1509" y="898"/>
                      </a:lnTo>
                      <a:lnTo>
                        <a:pt x="1498" y="898"/>
                      </a:lnTo>
                      <a:lnTo>
                        <a:pt x="1494" y="898"/>
                      </a:lnTo>
                      <a:lnTo>
                        <a:pt x="1488" y="898"/>
                      </a:lnTo>
                      <a:lnTo>
                        <a:pt x="1484" y="896"/>
                      </a:lnTo>
                      <a:lnTo>
                        <a:pt x="1480" y="896"/>
                      </a:lnTo>
                      <a:lnTo>
                        <a:pt x="1477" y="898"/>
                      </a:lnTo>
                      <a:lnTo>
                        <a:pt x="1473" y="899"/>
                      </a:lnTo>
                      <a:lnTo>
                        <a:pt x="1468" y="902"/>
                      </a:lnTo>
                      <a:lnTo>
                        <a:pt x="1462" y="905"/>
                      </a:lnTo>
                      <a:lnTo>
                        <a:pt x="1466" y="906"/>
                      </a:lnTo>
                      <a:lnTo>
                        <a:pt x="1469" y="907"/>
                      </a:lnTo>
                      <a:lnTo>
                        <a:pt x="1477" y="906"/>
                      </a:lnTo>
                      <a:lnTo>
                        <a:pt x="1484" y="905"/>
                      </a:lnTo>
                      <a:lnTo>
                        <a:pt x="1487" y="906"/>
                      </a:lnTo>
                      <a:lnTo>
                        <a:pt x="1491" y="906"/>
                      </a:lnTo>
                      <a:lnTo>
                        <a:pt x="1495" y="923"/>
                      </a:lnTo>
                      <a:close/>
                      <a:moveTo>
                        <a:pt x="1808" y="848"/>
                      </a:moveTo>
                      <a:lnTo>
                        <a:pt x="1808" y="848"/>
                      </a:lnTo>
                      <a:lnTo>
                        <a:pt x="1800" y="846"/>
                      </a:lnTo>
                      <a:lnTo>
                        <a:pt x="1790" y="845"/>
                      </a:lnTo>
                      <a:lnTo>
                        <a:pt x="1785" y="845"/>
                      </a:lnTo>
                      <a:lnTo>
                        <a:pt x="1779" y="848"/>
                      </a:lnTo>
                      <a:lnTo>
                        <a:pt x="1775" y="852"/>
                      </a:lnTo>
                      <a:lnTo>
                        <a:pt x="1769" y="856"/>
                      </a:lnTo>
                      <a:lnTo>
                        <a:pt x="1767" y="862"/>
                      </a:lnTo>
                      <a:lnTo>
                        <a:pt x="1765" y="863"/>
                      </a:lnTo>
                      <a:lnTo>
                        <a:pt x="1762" y="866"/>
                      </a:lnTo>
                      <a:lnTo>
                        <a:pt x="1762" y="869"/>
                      </a:lnTo>
                      <a:lnTo>
                        <a:pt x="1762" y="871"/>
                      </a:lnTo>
                      <a:lnTo>
                        <a:pt x="1774" y="874"/>
                      </a:lnTo>
                      <a:lnTo>
                        <a:pt x="1780" y="874"/>
                      </a:lnTo>
                      <a:lnTo>
                        <a:pt x="1786" y="873"/>
                      </a:lnTo>
                      <a:lnTo>
                        <a:pt x="1776" y="862"/>
                      </a:lnTo>
                      <a:lnTo>
                        <a:pt x="1793" y="855"/>
                      </a:lnTo>
                      <a:lnTo>
                        <a:pt x="1803" y="860"/>
                      </a:lnTo>
                      <a:lnTo>
                        <a:pt x="1808" y="862"/>
                      </a:lnTo>
                      <a:lnTo>
                        <a:pt x="1812" y="862"/>
                      </a:lnTo>
                      <a:lnTo>
                        <a:pt x="1816" y="862"/>
                      </a:lnTo>
                      <a:lnTo>
                        <a:pt x="1821" y="860"/>
                      </a:lnTo>
                      <a:lnTo>
                        <a:pt x="1823" y="859"/>
                      </a:lnTo>
                      <a:lnTo>
                        <a:pt x="1826" y="856"/>
                      </a:lnTo>
                      <a:lnTo>
                        <a:pt x="1808" y="848"/>
                      </a:lnTo>
                      <a:close/>
                      <a:moveTo>
                        <a:pt x="444" y="547"/>
                      </a:moveTo>
                      <a:lnTo>
                        <a:pt x="444" y="547"/>
                      </a:lnTo>
                      <a:lnTo>
                        <a:pt x="437" y="560"/>
                      </a:lnTo>
                      <a:lnTo>
                        <a:pt x="435" y="564"/>
                      </a:lnTo>
                      <a:lnTo>
                        <a:pt x="431" y="565"/>
                      </a:lnTo>
                      <a:lnTo>
                        <a:pt x="407" y="572"/>
                      </a:lnTo>
                      <a:lnTo>
                        <a:pt x="407" y="578"/>
                      </a:lnTo>
                      <a:lnTo>
                        <a:pt x="406" y="585"/>
                      </a:lnTo>
                      <a:lnTo>
                        <a:pt x="404" y="586"/>
                      </a:lnTo>
                      <a:lnTo>
                        <a:pt x="403" y="589"/>
                      </a:lnTo>
                      <a:lnTo>
                        <a:pt x="400" y="590"/>
                      </a:lnTo>
                      <a:lnTo>
                        <a:pt x="396" y="592"/>
                      </a:lnTo>
                      <a:lnTo>
                        <a:pt x="393" y="593"/>
                      </a:lnTo>
                      <a:lnTo>
                        <a:pt x="390" y="596"/>
                      </a:lnTo>
                      <a:lnTo>
                        <a:pt x="386" y="601"/>
                      </a:lnTo>
                      <a:lnTo>
                        <a:pt x="397" y="604"/>
                      </a:lnTo>
                      <a:lnTo>
                        <a:pt x="406" y="603"/>
                      </a:lnTo>
                      <a:lnTo>
                        <a:pt x="414" y="599"/>
                      </a:lnTo>
                      <a:lnTo>
                        <a:pt x="422" y="592"/>
                      </a:lnTo>
                      <a:lnTo>
                        <a:pt x="422" y="590"/>
                      </a:lnTo>
                      <a:lnTo>
                        <a:pt x="418" y="585"/>
                      </a:lnTo>
                      <a:lnTo>
                        <a:pt x="418" y="582"/>
                      </a:lnTo>
                      <a:lnTo>
                        <a:pt x="421" y="579"/>
                      </a:lnTo>
                      <a:lnTo>
                        <a:pt x="425" y="575"/>
                      </a:lnTo>
                      <a:lnTo>
                        <a:pt x="431" y="572"/>
                      </a:lnTo>
                      <a:lnTo>
                        <a:pt x="437" y="569"/>
                      </a:lnTo>
                      <a:lnTo>
                        <a:pt x="442" y="565"/>
                      </a:lnTo>
                      <a:lnTo>
                        <a:pt x="446" y="560"/>
                      </a:lnTo>
                      <a:lnTo>
                        <a:pt x="450" y="553"/>
                      </a:lnTo>
                      <a:lnTo>
                        <a:pt x="449" y="551"/>
                      </a:lnTo>
                      <a:lnTo>
                        <a:pt x="444" y="547"/>
                      </a:lnTo>
                      <a:close/>
                      <a:moveTo>
                        <a:pt x="1643" y="848"/>
                      </a:moveTo>
                      <a:lnTo>
                        <a:pt x="1643" y="848"/>
                      </a:lnTo>
                      <a:lnTo>
                        <a:pt x="1645" y="851"/>
                      </a:lnTo>
                      <a:lnTo>
                        <a:pt x="1648" y="852"/>
                      </a:lnTo>
                      <a:lnTo>
                        <a:pt x="1650" y="852"/>
                      </a:lnTo>
                      <a:lnTo>
                        <a:pt x="1656" y="851"/>
                      </a:lnTo>
                      <a:lnTo>
                        <a:pt x="1660" y="851"/>
                      </a:lnTo>
                      <a:lnTo>
                        <a:pt x="1670" y="853"/>
                      </a:lnTo>
                      <a:lnTo>
                        <a:pt x="1679" y="856"/>
                      </a:lnTo>
                      <a:lnTo>
                        <a:pt x="1684" y="856"/>
                      </a:lnTo>
                      <a:lnTo>
                        <a:pt x="1688" y="856"/>
                      </a:lnTo>
                      <a:lnTo>
                        <a:pt x="1695" y="852"/>
                      </a:lnTo>
                      <a:lnTo>
                        <a:pt x="1703" y="845"/>
                      </a:lnTo>
                      <a:lnTo>
                        <a:pt x="1675" y="841"/>
                      </a:lnTo>
                      <a:lnTo>
                        <a:pt x="1677" y="835"/>
                      </a:lnTo>
                      <a:lnTo>
                        <a:pt x="1675" y="831"/>
                      </a:lnTo>
                      <a:lnTo>
                        <a:pt x="1674" y="826"/>
                      </a:lnTo>
                      <a:lnTo>
                        <a:pt x="1671" y="821"/>
                      </a:lnTo>
                      <a:lnTo>
                        <a:pt x="1666" y="824"/>
                      </a:lnTo>
                      <a:lnTo>
                        <a:pt x="1661" y="828"/>
                      </a:lnTo>
                      <a:lnTo>
                        <a:pt x="1660" y="833"/>
                      </a:lnTo>
                      <a:lnTo>
                        <a:pt x="1660" y="837"/>
                      </a:lnTo>
                      <a:lnTo>
                        <a:pt x="1643" y="848"/>
                      </a:lnTo>
                      <a:close/>
                      <a:moveTo>
                        <a:pt x="1234" y="612"/>
                      </a:moveTo>
                      <a:lnTo>
                        <a:pt x="1234" y="612"/>
                      </a:lnTo>
                      <a:lnTo>
                        <a:pt x="1227" y="610"/>
                      </a:lnTo>
                      <a:lnTo>
                        <a:pt x="1213" y="608"/>
                      </a:lnTo>
                      <a:lnTo>
                        <a:pt x="1199" y="607"/>
                      </a:lnTo>
                      <a:lnTo>
                        <a:pt x="1185" y="608"/>
                      </a:lnTo>
                      <a:lnTo>
                        <a:pt x="1173" y="610"/>
                      </a:lnTo>
                      <a:lnTo>
                        <a:pt x="1169" y="611"/>
                      </a:lnTo>
                      <a:lnTo>
                        <a:pt x="1166" y="614"/>
                      </a:lnTo>
                      <a:lnTo>
                        <a:pt x="1166" y="618"/>
                      </a:lnTo>
                      <a:lnTo>
                        <a:pt x="1169" y="622"/>
                      </a:lnTo>
                      <a:lnTo>
                        <a:pt x="1178" y="622"/>
                      </a:lnTo>
                      <a:lnTo>
                        <a:pt x="1188" y="623"/>
                      </a:lnTo>
                      <a:lnTo>
                        <a:pt x="1196" y="623"/>
                      </a:lnTo>
                      <a:lnTo>
                        <a:pt x="1203" y="622"/>
                      </a:lnTo>
                      <a:lnTo>
                        <a:pt x="1220" y="619"/>
                      </a:lnTo>
                      <a:lnTo>
                        <a:pt x="1225" y="617"/>
                      </a:lnTo>
                      <a:lnTo>
                        <a:pt x="1234" y="612"/>
                      </a:lnTo>
                      <a:close/>
                      <a:moveTo>
                        <a:pt x="2124" y="312"/>
                      </a:moveTo>
                      <a:lnTo>
                        <a:pt x="2124" y="312"/>
                      </a:lnTo>
                      <a:lnTo>
                        <a:pt x="2093" y="326"/>
                      </a:lnTo>
                      <a:lnTo>
                        <a:pt x="2103" y="329"/>
                      </a:lnTo>
                      <a:lnTo>
                        <a:pt x="2113" y="331"/>
                      </a:lnTo>
                      <a:lnTo>
                        <a:pt x="2122" y="333"/>
                      </a:lnTo>
                      <a:lnTo>
                        <a:pt x="2134" y="331"/>
                      </a:lnTo>
                      <a:lnTo>
                        <a:pt x="2132" y="344"/>
                      </a:lnTo>
                      <a:lnTo>
                        <a:pt x="2135" y="345"/>
                      </a:lnTo>
                      <a:lnTo>
                        <a:pt x="2139" y="338"/>
                      </a:lnTo>
                      <a:lnTo>
                        <a:pt x="2143" y="331"/>
                      </a:lnTo>
                      <a:lnTo>
                        <a:pt x="2150" y="326"/>
                      </a:lnTo>
                      <a:lnTo>
                        <a:pt x="2158" y="322"/>
                      </a:lnTo>
                      <a:lnTo>
                        <a:pt x="2152" y="317"/>
                      </a:lnTo>
                      <a:lnTo>
                        <a:pt x="2145" y="317"/>
                      </a:lnTo>
                      <a:lnTo>
                        <a:pt x="2139" y="317"/>
                      </a:lnTo>
                      <a:lnTo>
                        <a:pt x="2135" y="320"/>
                      </a:lnTo>
                      <a:lnTo>
                        <a:pt x="2124" y="312"/>
                      </a:lnTo>
                      <a:close/>
                      <a:moveTo>
                        <a:pt x="414" y="1065"/>
                      </a:moveTo>
                      <a:lnTo>
                        <a:pt x="414" y="1065"/>
                      </a:lnTo>
                      <a:lnTo>
                        <a:pt x="414" y="1062"/>
                      </a:lnTo>
                      <a:lnTo>
                        <a:pt x="401" y="1062"/>
                      </a:lnTo>
                      <a:lnTo>
                        <a:pt x="389" y="1060"/>
                      </a:lnTo>
                      <a:lnTo>
                        <a:pt x="377" y="1058"/>
                      </a:lnTo>
                      <a:lnTo>
                        <a:pt x="370" y="1058"/>
                      </a:lnTo>
                      <a:lnTo>
                        <a:pt x="363" y="1060"/>
                      </a:lnTo>
                      <a:lnTo>
                        <a:pt x="359" y="1072"/>
                      </a:lnTo>
                      <a:lnTo>
                        <a:pt x="377" y="1069"/>
                      </a:lnTo>
                      <a:lnTo>
                        <a:pt x="385" y="1080"/>
                      </a:lnTo>
                      <a:lnTo>
                        <a:pt x="379" y="1087"/>
                      </a:lnTo>
                      <a:lnTo>
                        <a:pt x="385" y="1093"/>
                      </a:lnTo>
                      <a:lnTo>
                        <a:pt x="388" y="1094"/>
                      </a:lnTo>
                      <a:lnTo>
                        <a:pt x="393" y="1093"/>
                      </a:lnTo>
                      <a:lnTo>
                        <a:pt x="395" y="1087"/>
                      </a:lnTo>
                      <a:lnTo>
                        <a:pt x="395" y="1080"/>
                      </a:lnTo>
                      <a:lnTo>
                        <a:pt x="395" y="1073"/>
                      </a:lnTo>
                      <a:lnTo>
                        <a:pt x="396" y="1071"/>
                      </a:lnTo>
                      <a:lnTo>
                        <a:pt x="401" y="1068"/>
                      </a:lnTo>
                      <a:lnTo>
                        <a:pt x="410" y="1067"/>
                      </a:lnTo>
                      <a:lnTo>
                        <a:pt x="414" y="1065"/>
                      </a:lnTo>
                      <a:close/>
                      <a:moveTo>
                        <a:pt x="1771" y="65"/>
                      </a:moveTo>
                      <a:lnTo>
                        <a:pt x="1771" y="65"/>
                      </a:lnTo>
                      <a:lnTo>
                        <a:pt x="1765" y="57"/>
                      </a:lnTo>
                      <a:lnTo>
                        <a:pt x="1761" y="52"/>
                      </a:lnTo>
                      <a:lnTo>
                        <a:pt x="1756" y="46"/>
                      </a:lnTo>
                      <a:lnTo>
                        <a:pt x="1747" y="43"/>
                      </a:lnTo>
                      <a:lnTo>
                        <a:pt x="1744" y="43"/>
                      </a:lnTo>
                      <a:lnTo>
                        <a:pt x="1740" y="45"/>
                      </a:lnTo>
                      <a:lnTo>
                        <a:pt x="1738" y="46"/>
                      </a:lnTo>
                      <a:lnTo>
                        <a:pt x="1736" y="47"/>
                      </a:lnTo>
                      <a:lnTo>
                        <a:pt x="1733" y="54"/>
                      </a:lnTo>
                      <a:lnTo>
                        <a:pt x="1732" y="61"/>
                      </a:lnTo>
                      <a:lnTo>
                        <a:pt x="1731" y="67"/>
                      </a:lnTo>
                      <a:lnTo>
                        <a:pt x="1728" y="71"/>
                      </a:lnTo>
                      <a:lnTo>
                        <a:pt x="1722" y="77"/>
                      </a:lnTo>
                      <a:lnTo>
                        <a:pt x="1739" y="74"/>
                      </a:lnTo>
                      <a:lnTo>
                        <a:pt x="1746" y="57"/>
                      </a:lnTo>
                      <a:lnTo>
                        <a:pt x="1750" y="59"/>
                      </a:lnTo>
                      <a:lnTo>
                        <a:pt x="1753" y="60"/>
                      </a:lnTo>
                      <a:lnTo>
                        <a:pt x="1756" y="63"/>
                      </a:lnTo>
                      <a:lnTo>
                        <a:pt x="1757" y="67"/>
                      </a:lnTo>
                      <a:lnTo>
                        <a:pt x="1757" y="74"/>
                      </a:lnTo>
                      <a:lnTo>
                        <a:pt x="1760" y="77"/>
                      </a:lnTo>
                      <a:lnTo>
                        <a:pt x="1764" y="78"/>
                      </a:lnTo>
                      <a:lnTo>
                        <a:pt x="1771" y="65"/>
                      </a:lnTo>
                      <a:close/>
                      <a:moveTo>
                        <a:pt x="896" y="816"/>
                      </a:moveTo>
                      <a:lnTo>
                        <a:pt x="896" y="816"/>
                      </a:lnTo>
                      <a:lnTo>
                        <a:pt x="894" y="819"/>
                      </a:lnTo>
                      <a:lnTo>
                        <a:pt x="892" y="821"/>
                      </a:lnTo>
                      <a:lnTo>
                        <a:pt x="887" y="821"/>
                      </a:lnTo>
                      <a:lnTo>
                        <a:pt x="883" y="821"/>
                      </a:lnTo>
                      <a:lnTo>
                        <a:pt x="881" y="821"/>
                      </a:lnTo>
                      <a:lnTo>
                        <a:pt x="878" y="821"/>
                      </a:lnTo>
                      <a:lnTo>
                        <a:pt x="871" y="824"/>
                      </a:lnTo>
                      <a:lnTo>
                        <a:pt x="865" y="827"/>
                      </a:lnTo>
                      <a:lnTo>
                        <a:pt x="858" y="827"/>
                      </a:lnTo>
                      <a:lnTo>
                        <a:pt x="851" y="827"/>
                      </a:lnTo>
                      <a:lnTo>
                        <a:pt x="850" y="828"/>
                      </a:lnTo>
                      <a:lnTo>
                        <a:pt x="858" y="834"/>
                      </a:lnTo>
                      <a:lnTo>
                        <a:pt x="865" y="838"/>
                      </a:lnTo>
                      <a:lnTo>
                        <a:pt x="872" y="839"/>
                      </a:lnTo>
                      <a:lnTo>
                        <a:pt x="879" y="841"/>
                      </a:lnTo>
                      <a:lnTo>
                        <a:pt x="886" y="839"/>
                      </a:lnTo>
                      <a:lnTo>
                        <a:pt x="893" y="837"/>
                      </a:lnTo>
                      <a:lnTo>
                        <a:pt x="911" y="827"/>
                      </a:lnTo>
                      <a:lnTo>
                        <a:pt x="896" y="816"/>
                      </a:lnTo>
                      <a:close/>
                      <a:moveTo>
                        <a:pt x="1265" y="374"/>
                      </a:moveTo>
                      <a:lnTo>
                        <a:pt x="1265" y="374"/>
                      </a:lnTo>
                      <a:lnTo>
                        <a:pt x="1242" y="351"/>
                      </a:lnTo>
                      <a:lnTo>
                        <a:pt x="1227" y="363"/>
                      </a:lnTo>
                      <a:lnTo>
                        <a:pt x="1231" y="365"/>
                      </a:lnTo>
                      <a:lnTo>
                        <a:pt x="1235" y="366"/>
                      </a:lnTo>
                      <a:lnTo>
                        <a:pt x="1239" y="370"/>
                      </a:lnTo>
                      <a:lnTo>
                        <a:pt x="1241" y="376"/>
                      </a:lnTo>
                      <a:lnTo>
                        <a:pt x="1242" y="381"/>
                      </a:lnTo>
                      <a:lnTo>
                        <a:pt x="1228" y="385"/>
                      </a:lnTo>
                      <a:lnTo>
                        <a:pt x="1231" y="389"/>
                      </a:lnTo>
                      <a:lnTo>
                        <a:pt x="1234" y="391"/>
                      </a:lnTo>
                      <a:lnTo>
                        <a:pt x="1236" y="391"/>
                      </a:lnTo>
                      <a:lnTo>
                        <a:pt x="1241" y="391"/>
                      </a:lnTo>
                      <a:lnTo>
                        <a:pt x="1246" y="389"/>
                      </a:lnTo>
                      <a:lnTo>
                        <a:pt x="1249" y="389"/>
                      </a:lnTo>
                      <a:lnTo>
                        <a:pt x="1252" y="391"/>
                      </a:lnTo>
                      <a:lnTo>
                        <a:pt x="1254" y="387"/>
                      </a:lnTo>
                      <a:lnTo>
                        <a:pt x="1256" y="383"/>
                      </a:lnTo>
                      <a:lnTo>
                        <a:pt x="1260" y="378"/>
                      </a:lnTo>
                      <a:lnTo>
                        <a:pt x="1265" y="374"/>
                      </a:lnTo>
                      <a:close/>
                      <a:moveTo>
                        <a:pt x="367" y="938"/>
                      </a:moveTo>
                      <a:lnTo>
                        <a:pt x="367" y="938"/>
                      </a:lnTo>
                      <a:lnTo>
                        <a:pt x="382" y="931"/>
                      </a:lnTo>
                      <a:lnTo>
                        <a:pt x="403" y="921"/>
                      </a:lnTo>
                      <a:lnTo>
                        <a:pt x="413" y="917"/>
                      </a:lnTo>
                      <a:lnTo>
                        <a:pt x="418" y="917"/>
                      </a:lnTo>
                      <a:lnTo>
                        <a:pt x="425" y="916"/>
                      </a:lnTo>
                      <a:lnTo>
                        <a:pt x="428" y="916"/>
                      </a:lnTo>
                      <a:lnTo>
                        <a:pt x="429" y="914"/>
                      </a:lnTo>
                      <a:lnTo>
                        <a:pt x="431" y="911"/>
                      </a:lnTo>
                      <a:lnTo>
                        <a:pt x="429" y="909"/>
                      </a:lnTo>
                      <a:lnTo>
                        <a:pt x="388" y="911"/>
                      </a:lnTo>
                      <a:lnTo>
                        <a:pt x="385" y="921"/>
                      </a:lnTo>
                      <a:lnTo>
                        <a:pt x="382" y="923"/>
                      </a:lnTo>
                      <a:lnTo>
                        <a:pt x="378" y="923"/>
                      </a:lnTo>
                      <a:lnTo>
                        <a:pt x="370" y="921"/>
                      </a:lnTo>
                      <a:lnTo>
                        <a:pt x="365" y="920"/>
                      </a:lnTo>
                      <a:lnTo>
                        <a:pt x="363" y="920"/>
                      </a:lnTo>
                      <a:lnTo>
                        <a:pt x="359" y="923"/>
                      </a:lnTo>
                      <a:lnTo>
                        <a:pt x="356" y="927"/>
                      </a:lnTo>
                      <a:lnTo>
                        <a:pt x="367" y="938"/>
                      </a:lnTo>
                      <a:close/>
                      <a:moveTo>
                        <a:pt x="966" y="767"/>
                      </a:moveTo>
                      <a:lnTo>
                        <a:pt x="966" y="767"/>
                      </a:lnTo>
                      <a:lnTo>
                        <a:pt x="968" y="766"/>
                      </a:lnTo>
                      <a:lnTo>
                        <a:pt x="965" y="763"/>
                      </a:lnTo>
                      <a:lnTo>
                        <a:pt x="962" y="762"/>
                      </a:lnTo>
                      <a:lnTo>
                        <a:pt x="957" y="762"/>
                      </a:lnTo>
                      <a:lnTo>
                        <a:pt x="954" y="762"/>
                      </a:lnTo>
                      <a:lnTo>
                        <a:pt x="953" y="762"/>
                      </a:lnTo>
                      <a:lnTo>
                        <a:pt x="947" y="758"/>
                      </a:lnTo>
                      <a:lnTo>
                        <a:pt x="940" y="756"/>
                      </a:lnTo>
                      <a:lnTo>
                        <a:pt x="933" y="755"/>
                      </a:lnTo>
                      <a:lnTo>
                        <a:pt x="926" y="752"/>
                      </a:lnTo>
                      <a:lnTo>
                        <a:pt x="922" y="752"/>
                      </a:lnTo>
                      <a:lnTo>
                        <a:pt x="918" y="751"/>
                      </a:lnTo>
                      <a:lnTo>
                        <a:pt x="911" y="752"/>
                      </a:lnTo>
                      <a:lnTo>
                        <a:pt x="896" y="758"/>
                      </a:lnTo>
                      <a:lnTo>
                        <a:pt x="900" y="759"/>
                      </a:lnTo>
                      <a:lnTo>
                        <a:pt x="904" y="761"/>
                      </a:lnTo>
                      <a:lnTo>
                        <a:pt x="908" y="765"/>
                      </a:lnTo>
                      <a:lnTo>
                        <a:pt x="912" y="770"/>
                      </a:lnTo>
                      <a:lnTo>
                        <a:pt x="917" y="776"/>
                      </a:lnTo>
                      <a:lnTo>
                        <a:pt x="921" y="766"/>
                      </a:lnTo>
                      <a:lnTo>
                        <a:pt x="966" y="767"/>
                      </a:lnTo>
                      <a:close/>
                      <a:moveTo>
                        <a:pt x="533" y="918"/>
                      </a:moveTo>
                      <a:lnTo>
                        <a:pt x="533" y="918"/>
                      </a:lnTo>
                      <a:lnTo>
                        <a:pt x="539" y="923"/>
                      </a:lnTo>
                      <a:lnTo>
                        <a:pt x="543" y="924"/>
                      </a:lnTo>
                      <a:lnTo>
                        <a:pt x="548" y="925"/>
                      </a:lnTo>
                      <a:lnTo>
                        <a:pt x="559" y="925"/>
                      </a:lnTo>
                      <a:lnTo>
                        <a:pt x="569" y="927"/>
                      </a:lnTo>
                      <a:lnTo>
                        <a:pt x="575" y="928"/>
                      </a:lnTo>
                      <a:lnTo>
                        <a:pt x="579" y="931"/>
                      </a:lnTo>
                      <a:lnTo>
                        <a:pt x="581" y="929"/>
                      </a:lnTo>
                      <a:lnTo>
                        <a:pt x="586" y="928"/>
                      </a:lnTo>
                      <a:lnTo>
                        <a:pt x="584" y="920"/>
                      </a:lnTo>
                      <a:lnTo>
                        <a:pt x="583" y="910"/>
                      </a:lnTo>
                      <a:lnTo>
                        <a:pt x="583" y="909"/>
                      </a:lnTo>
                      <a:lnTo>
                        <a:pt x="580" y="906"/>
                      </a:lnTo>
                      <a:lnTo>
                        <a:pt x="576" y="902"/>
                      </a:lnTo>
                      <a:lnTo>
                        <a:pt x="573" y="903"/>
                      </a:lnTo>
                      <a:lnTo>
                        <a:pt x="570" y="905"/>
                      </a:lnTo>
                      <a:lnTo>
                        <a:pt x="570" y="907"/>
                      </a:lnTo>
                      <a:lnTo>
                        <a:pt x="570" y="910"/>
                      </a:lnTo>
                      <a:lnTo>
                        <a:pt x="569" y="914"/>
                      </a:lnTo>
                      <a:lnTo>
                        <a:pt x="555" y="910"/>
                      </a:lnTo>
                      <a:lnTo>
                        <a:pt x="557" y="911"/>
                      </a:lnTo>
                      <a:lnTo>
                        <a:pt x="533" y="918"/>
                      </a:lnTo>
                      <a:close/>
                      <a:moveTo>
                        <a:pt x="443" y="911"/>
                      </a:moveTo>
                      <a:lnTo>
                        <a:pt x="443" y="911"/>
                      </a:lnTo>
                      <a:lnTo>
                        <a:pt x="442" y="906"/>
                      </a:lnTo>
                      <a:lnTo>
                        <a:pt x="443" y="902"/>
                      </a:lnTo>
                      <a:lnTo>
                        <a:pt x="446" y="899"/>
                      </a:lnTo>
                      <a:lnTo>
                        <a:pt x="450" y="898"/>
                      </a:lnTo>
                      <a:lnTo>
                        <a:pt x="460" y="895"/>
                      </a:lnTo>
                      <a:lnTo>
                        <a:pt x="468" y="891"/>
                      </a:lnTo>
                      <a:lnTo>
                        <a:pt x="467" y="871"/>
                      </a:lnTo>
                      <a:lnTo>
                        <a:pt x="460" y="871"/>
                      </a:lnTo>
                      <a:lnTo>
                        <a:pt x="454" y="873"/>
                      </a:lnTo>
                      <a:lnTo>
                        <a:pt x="446" y="877"/>
                      </a:lnTo>
                      <a:lnTo>
                        <a:pt x="447" y="892"/>
                      </a:lnTo>
                      <a:lnTo>
                        <a:pt x="439" y="892"/>
                      </a:lnTo>
                      <a:lnTo>
                        <a:pt x="433" y="892"/>
                      </a:lnTo>
                      <a:lnTo>
                        <a:pt x="429" y="896"/>
                      </a:lnTo>
                      <a:lnTo>
                        <a:pt x="425" y="903"/>
                      </a:lnTo>
                      <a:lnTo>
                        <a:pt x="443" y="911"/>
                      </a:lnTo>
                      <a:close/>
                      <a:moveTo>
                        <a:pt x="327" y="754"/>
                      </a:moveTo>
                      <a:lnTo>
                        <a:pt x="327" y="754"/>
                      </a:lnTo>
                      <a:lnTo>
                        <a:pt x="316" y="767"/>
                      </a:lnTo>
                      <a:lnTo>
                        <a:pt x="335" y="773"/>
                      </a:lnTo>
                      <a:lnTo>
                        <a:pt x="335" y="779"/>
                      </a:lnTo>
                      <a:lnTo>
                        <a:pt x="336" y="781"/>
                      </a:lnTo>
                      <a:lnTo>
                        <a:pt x="339" y="784"/>
                      </a:lnTo>
                      <a:lnTo>
                        <a:pt x="343" y="785"/>
                      </a:lnTo>
                      <a:lnTo>
                        <a:pt x="364" y="767"/>
                      </a:lnTo>
                      <a:lnTo>
                        <a:pt x="353" y="759"/>
                      </a:lnTo>
                      <a:lnTo>
                        <a:pt x="346" y="762"/>
                      </a:lnTo>
                      <a:lnTo>
                        <a:pt x="339" y="762"/>
                      </a:lnTo>
                      <a:lnTo>
                        <a:pt x="334" y="759"/>
                      </a:lnTo>
                      <a:lnTo>
                        <a:pt x="327" y="754"/>
                      </a:lnTo>
                      <a:close/>
                      <a:moveTo>
                        <a:pt x="197" y="657"/>
                      </a:moveTo>
                      <a:lnTo>
                        <a:pt x="197" y="657"/>
                      </a:lnTo>
                      <a:lnTo>
                        <a:pt x="212" y="661"/>
                      </a:lnTo>
                      <a:lnTo>
                        <a:pt x="216" y="661"/>
                      </a:lnTo>
                      <a:lnTo>
                        <a:pt x="220" y="661"/>
                      </a:lnTo>
                      <a:lnTo>
                        <a:pt x="245" y="651"/>
                      </a:lnTo>
                      <a:lnTo>
                        <a:pt x="234" y="637"/>
                      </a:lnTo>
                      <a:lnTo>
                        <a:pt x="230" y="641"/>
                      </a:lnTo>
                      <a:lnTo>
                        <a:pt x="226" y="644"/>
                      </a:lnTo>
                      <a:lnTo>
                        <a:pt x="221" y="644"/>
                      </a:lnTo>
                      <a:lnTo>
                        <a:pt x="216" y="644"/>
                      </a:lnTo>
                      <a:lnTo>
                        <a:pt x="208" y="641"/>
                      </a:lnTo>
                      <a:lnTo>
                        <a:pt x="203" y="640"/>
                      </a:lnTo>
                      <a:lnTo>
                        <a:pt x="198" y="641"/>
                      </a:lnTo>
                      <a:lnTo>
                        <a:pt x="197" y="657"/>
                      </a:lnTo>
                      <a:close/>
                      <a:moveTo>
                        <a:pt x="399" y="767"/>
                      </a:moveTo>
                      <a:lnTo>
                        <a:pt x="399" y="767"/>
                      </a:lnTo>
                      <a:lnTo>
                        <a:pt x="379" y="773"/>
                      </a:lnTo>
                      <a:lnTo>
                        <a:pt x="364" y="777"/>
                      </a:lnTo>
                      <a:lnTo>
                        <a:pt x="357" y="781"/>
                      </a:lnTo>
                      <a:lnTo>
                        <a:pt x="354" y="784"/>
                      </a:lnTo>
                      <a:lnTo>
                        <a:pt x="352" y="787"/>
                      </a:lnTo>
                      <a:lnTo>
                        <a:pt x="349" y="788"/>
                      </a:lnTo>
                      <a:lnTo>
                        <a:pt x="346" y="790"/>
                      </a:lnTo>
                      <a:lnTo>
                        <a:pt x="341" y="794"/>
                      </a:lnTo>
                      <a:lnTo>
                        <a:pt x="342" y="797"/>
                      </a:lnTo>
                      <a:lnTo>
                        <a:pt x="354" y="794"/>
                      </a:lnTo>
                      <a:lnTo>
                        <a:pt x="361" y="792"/>
                      </a:lnTo>
                      <a:lnTo>
                        <a:pt x="365" y="791"/>
                      </a:lnTo>
                      <a:lnTo>
                        <a:pt x="372" y="787"/>
                      </a:lnTo>
                      <a:lnTo>
                        <a:pt x="378" y="784"/>
                      </a:lnTo>
                      <a:lnTo>
                        <a:pt x="385" y="784"/>
                      </a:lnTo>
                      <a:lnTo>
                        <a:pt x="392" y="787"/>
                      </a:lnTo>
                      <a:lnTo>
                        <a:pt x="396" y="787"/>
                      </a:lnTo>
                      <a:lnTo>
                        <a:pt x="400" y="787"/>
                      </a:lnTo>
                      <a:lnTo>
                        <a:pt x="406" y="785"/>
                      </a:lnTo>
                      <a:lnTo>
                        <a:pt x="411" y="783"/>
                      </a:lnTo>
                      <a:lnTo>
                        <a:pt x="397" y="777"/>
                      </a:lnTo>
                      <a:lnTo>
                        <a:pt x="399" y="767"/>
                      </a:lnTo>
                      <a:close/>
                      <a:moveTo>
                        <a:pt x="731" y="281"/>
                      </a:moveTo>
                      <a:lnTo>
                        <a:pt x="731" y="281"/>
                      </a:lnTo>
                      <a:lnTo>
                        <a:pt x="731" y="279"/>
                      </a:lnTo>
                      <a:lnTo>
                        <a:pt x="730" y="276"/>
                      </a:lnTo>
                      <a:lnTo>
                        <a:pt x="725" y="272"/>
                      </a:lnTo>
                      <a:lnTo>
                        <a:pt x="720" y="268"/>
                      </a:lnTo>
                      <a:lnTo>
                        <a:pt x="716" y="263"/>
                      </a:lnTo>
                      <a:lnTo>
                        <a:pt x="713" y="258"/>
                      </a:lnTo>
                      <a:lnTo>
                        <a:pt x="710" y="257"/>
                      </a:lnTo>
                      <a:lnTo>
                        <a:pt x="703" y="257"/>
                      </a:lnTo>
                      <a:lnTo>
                        <a:pt x="703" y="262"/>
                      </a:lnTo>
                      <a:lnTo>
                        <a:pt x="701" y="266"/>
                      </a:lnTo>
                      <a:lnTo>
                        <a:pt x="696" y="269"/>
                      </a:lnTo>
                      <a:lnTo>
                        <a:pt x="689" y="270"/>
                      </a:lnTo>
                      <a:lnTo>
                        <a:pt x="692" y="284"/>
                      </a:lnTo>
                      <a:lnTo>
                        <a:pt x="731" y="281"/>
                      </a:lnTo>
                      <a:close/>
                      <a:moveTo>
                        <a:pt x="1524" y="806"/>
                      </a:moveTo>
                      <a:lnTo>
                        <a:pt x="1524" y="806"/>
                      </a:lnTo>
                      <a:lnTo>
                        <a:pt x="1523" y="802"/>
                      </a:lnTo>
                      <a:lnTo>
                        <a:pt x="1522" y="801"/>
                      </a:lnTo>
                      <a:lnTo>
                        <a:pt x="1517" y="801"/>
                      </a:lnTo>
                      <a:lnTo>
                        <a:pt x="1512" y="802"/>
                      </a:lnTo>
                      <a:lnTo>
                        <a:pt x="1510" y="798"/>
                      </a:lnTo>
                      <a:lnTo>
                        <a:pt x="1508" y="795"/>
                      </a:lnTo>
                      <a:lnTo>
                        <a:pt x="1504" y="795"/>
                      </a:lnTo>
                      <a:lnTo>
                        <a:pt x="1499" y="795"/>
                      </a:lnTo>
                      <a:lnTo>
                        <a:pt x="1495" y="797"/>
                      </a:lnTo>
                      <a:lnTo>
                        <a:pt x="1492" y="798"/>
                      </a:lnTo>
                      <a:lnTo>
                        <a:pt x="1492" y="802"/>
                      </a:lnTo>
                      <a:lnTo>
                        <a:pt x="1492" y="806"/>
                      </a:lnTo>
                      <a:lnTo>
                        <a:pt x="1505" y="809"/>
                      </a:lnTo>
                      <a:lnTo>
                        <a:pt x="1506" y="821"/>
                      </a:lnTo>
                      <a:lnTo>
                        <a:pt x="1545" y="810"/>
                      </a:lnTo>
                      <a:lnTo>
                        <a:pt x="1541" y="805"/>
                      </a:lnTo>
                      <a:lnTo>
                        <a:pt x="1540" y="802"/>
                      </a:lnTo>
                      <a:lnTo>
                        <a:pt x="1538" y="802"/>
                      </a:lnTo>
                      <a:lnTo>
                        <a:pt x="1531" y="803"/>
                      </a:lnTo>
                      <a:lnTo>
                        <a:pt x="1524" y="806"/>
                      </a:lnTo>
                      <a:close/>
                      <a:moveTo>
                        <a:pt x="1213" y="499"/>
                      </a:moveTo>
                      <a:lnTo>
                        <a:pt x="1213" y="499"/>
                      </a:lnTo>
                      <a:lnTo>
                        <a:pt x="1187" y="521"/>
                      </a:lnTo>
                      <a:lnTo>
                        <a:pt x="1192" y="522"/>
                      </a:lnTo>
                      <a:lnTo>
                        <a:pt x="1198" y="524"/>
                      </a:lnTo>
                      <a:lnTo>
                        <a:pt x="1206" y="522"/>
                      </a:lnTo>
                      <a:lnTo>
                        <a:pt x="1223" y="520"/>
                      </a:lnTo>
                      <a:lnTo>
                        <a:pt x="1232" y="518"/>
                      </a:lnTo>
                      <a:lnTo>
                        <a:pt x="1238" y="515"/>
                      </a:lnTo>
                      <a:lnTo>
                        <a:pt x="1242" y="511"/>
                      </a:lnTo>
                      <a:lnTo>
                        <a:pt x="1213" y="499"/>
                      </a:lnTo>
                      <a:close/>
                      <a:moveTo>
                        <a:pt x="396" y="723"/>
                      </a:moveTo>
                      <a:lnTo>
                        <a:pt x="396" y="723"/>
                      </a:lnTo>
                      <a:lnTo>
                        <a:pt x="388" y="726"/>
                      </a:lnTo>
                      <a:lnTo>
                        <a:pt x="381" y="730"/>
                      </a:lnTo>
                      <a:lnTo>
                        <a:pt x="378" y="733"/>
                      </a:lnTo>
                      <a:lnTo>
                        <a:pt x="377" y="736"/>
                      </a:lnTo>
                      <a:lnTo>
                        <a:pt x="375" y="740"/>
                      </a:lnTo>
                      <a:lnTo>
                        <a:pt x="375" y="744"/>
                      </a:lnTo>
                      <a:lnTo>
                        <a:pt x="371" y="744"/>
                      </a:lnTo>
                      <a:lnTo>
                        <a:pt x="367" y="744"/>
                      </a:lnTo>
                      <a:lnTo>
                        <a:pt x="363" y="745"/>
                      </a:lnTo>
                      <a:lnTo>
                        <a:pt x="361" y="749"/>
                      </a:lnTo>
                      <a:lnTo>
                        <a:pt x="378" y="751"/>
                      </a:lnTo>
                      <a:lnTo>
                        <a:pt x="388" y="752"/>
                      </a:lnTo>
                      <a:lnTo>
                        <a:pt x="397" y="751"/>
                      </a:lnTo>
                      <a:lnTo>
                        <a:pt x="396" y="747"/>
                      </a:lnTo>
                      <a:lnTo>
                        <a:pt x="396" y="743"/>
                      </a:lnTo>
                      <a:lnTo>
                        <a:pt x="397" y="740"/>
                      </a:lnTo>
                      <a:lnTo>
                        <a:pt x="400" y="737"/>
                      </a:lnTo>
                      <a:lnTo>
                        <a:pt x="407" y="734"/>
                      </a:lnTo>
                      <a:lnTo>
                        <a:pt x="417" y="731"/>
                      </a:lnTo>
                      <a:lnTo>
                        <a:pt x="396" y="723"/>
                      </a:lnTo>
                      <a:close/>
                      <a:moveTo>
                        <a:pt x="1602" y="427"/>
                      </a:moveTo>
                      <a:lnTo>
                        <a:pt x="1602" y="427"/>
                      </a:lnTo>
                      <a:lnTo>
                        <a:pt x="1628" y="427"/>
                      </a:lnTo>
                      <a:lnTo>
                        <a:pt x="1631" y="425"/>
                      </a:lnTo>
                      <a:lnTo>
                        <a:pt x="1632" y="424"/>
                      </a:lnTo>
                      <a:lnTo>
                        <a:pt x="1632" y="423"/>
                      </a:lnTo>
                      <a:lnTo>
                        <a:pt x="1634" y="420"/>
                      </a:lnTo>
                      <a:lnTo>
                        <a:pt x="1636" y="417"/>
                      </a:lnTo>
                      <a:lnTo>
                        <a:pt x="1641" y="416"/>
                      </a:lnTo>
                      <a:lnTo>
                        <a:pt x="1646" y="412"/>
                      </a:lnTo>
                      <a:lnTo>
                        <a:pt x="1620" y="410"/>
                      </a:lnTo>
                      <a:lnTo>
                        <a:pt x="1617" y="409"/>
                      </a:lnTo>
                      <a:lnTo>
                        <a:pt x="1614" y="406"/>
                      </a:lnTo>
                      <a:lnTo>
                        <a:pt x="1618" y="402"/>
                      </a:lnTo>
                      <a:lnTo>
                        <a:pt x="1624" y="401"/>
                      </a:lnTo>
                      <a:lnTo>
                        <a:pt x="1623" y="398"/>
                      </a:lnTo>
                      <a:lnTo>
                        <a:pt x="1618" y="398"/>
                      </a:lnTo>
                      <a:lnTo>
                        <a:pt x="1614" y="398"/>
                      </a:lnTo>
                      <a:lnTo>
                        <a:pt x="1609" y="403"/>
                      </a:lnTo>
                      <a:lnTo>
                        <a:pt x="1605" y="410"/>
                      </a:lnTo>
                      <a:lnTo>
                        <a:pt x="1602" y="419"/>
                      </a:lnTo>
                      <a:lnTo>
                        <a:pt x="1602" y="427"/>
                      </a:lnTo>
                      <a:close/>
                      <a:moveTo>
                        <a:pt x="804" y="913"/>
                      </a:moveTo>
                      <a:lnTo>
                        <a:pt x="804" y="913"/>
                      </a:lnTo>
                      <a:lnTo>
                        <a:pt x="815" y="914"/>
                      </a:lnTo>
                      <a:lnTo>
                        <a:pt x="822" y="916"/>
                      </a:lnTo>
                      <a:lnTo>
                        <a:pt x="827" y="917"/>
                      </a:lnTo>
                      <a:lnTo>
                        <a:pt x="831" y="921"/>
                      </a:lnTo>
                      <a:lnTo>
                        <a:pt x="833" y="918"/>
                      </a:lnTo>
                      <a:lnTo>
                        <a:pt x="836" y="914"/>
                      </a:lnTo>
                      <a:lnTo>
                        <a:pt x="838" y="907"/>
                      </a:lnTo>
                      <a:lnTo>
                        <a:pt x="840" y="899"/>
                      </a:lnTo>
                      <a:lnTo>
                        <a:pt x="842" y="896"/>
                      </a:lnTo>
                      <a:lnTo>
                        <a:pt x="846" y="892"/>
                      </a:lnTo>
                      <a:lnTo>
                        <a:pt x="824" y="891"/>
                      </a:lnTo>
                      <a:lnTo>
                        <a:pt x="804" y="913"/>
                      </a:lnTo>
                      <a:close/>
                      <a:moveTo>
                        <a:pt x="626" y="1011"/>
                      </a:moveTo>
                      <a:lnTo>
                        <a:pt x="626" y="1011"/>
                      </a:lnTo>
                      <a:lnTo>
                        <a:pt x="627" y="1006"/>
                      </a:lnTo>
                      <a:lnTo>
                        <a:pt x="627" y="1000"/>
                      </a:lnTo>
                      <a:lnTo>
                        <a:pt x="624" y="992"/>
                      </a:lnTo>
                      <a:lnTo>
                        <a:pt x="620" y="983"/>
                      </a:lnTo>
                      <a:lnTo>
                        <a:pt x="617" y="979"/>
                      </a:lnTo>
                      <a:lnTo>
                        <a:pt x="615" y="978"/>
                      </a:lnTo>
                      <a:lnTo>
                        <a:pt x="612" y="979"/>
                      </a:lnTo>
                      <a:lnTo>
                        <a:pt x="609" y="982"/>
                      </a:lnTo>
                      <a:lnTo>
                        <a:pt x="608" y="983"/>
                      </a:lnTo>
                      <a:lnTo>
                        <a:pt x="606" y="983"/>
                      </a:lnTo>
                      <a:lnTo>
                        <a:pt x="604" y="982"/>
                      </a:lnTo>
                      <a:lnTo>
                        <a:pt x="598" y="982"/>
                      </a:lnTo>
                      <a:lnTo>
                        <a:pt x="594" y="982"/>
                      </a:lnTo>
                      <a:lnTo>
                        <a:pt x="591" y="985"/>
                      </a:lnTo>
                      <a:lnTo>
                        <a:pt x="587" y="990"/>
                      </a:lnTo>
                      <a:lnTo>
                        <a:pt x="626" y="1011"/>
                      </a:lnTo>
                      <a:close/>
                      <a:moveTo>
                        <a:pt x="1954" y="329"/>
                      </a:moveTo>
                      <a:lnTo>
                        <a:pt x="1954" y="329"/>
                      </a:lnTo>
                      <a:lnTo>
                        <a:pt x="1942" y="327"/>
                      </a:lnTo>
                      <a:lnTo>
                        <a:pt x="1934" y="326"/>
                      </a:lnTo>
                      <a:lnTo>
                        <a:pt x="1927" y="323"/>
                      </a:lnTo>
                      <a:lnTo>
                        <a:pt x="1922" y="322"/>
                      </a:lnTo>
                      <a:lnTo>
                        <a:pt x="1918" y="323"/>
                      </a:lnTo>
                      <a:lnTo>
                        <a:pt x="1911" y="329"/>
                      </a:lnTo>
                      <a:lnTo>
                        <a:pt x="1912" y="331"/>
                      </a:lnTo>
                      <a:lnTo>
                        <a:pt x="1915" y="334"/>
                      </a:lnTo>
                      <a:lnTo>
                        <a:pt x="1918" y="334"/>
                      </a:lnTo>
                      <a:lnTo>
                        <a:pt x="1920" y="335"/>
                      </a:lnTo>
                      <a:lnTo>
                        <a:pt x="1934" y="335"/>
                      </a:lnTo>
                      <a:lnTo>
                        <a:pt x="1934" y="344"/>
                      </a:lnTo>
                      <a:lnTo>
                        <a:pt x="1934" y="347"/>
                      </a:lnTo>
                      <a:lnTo>
                        <a:pt x="1934" y="351"/>
                      </a:lnTo>
                      <a:lnTo>
                        <a:pt x="1937" y="353"/>
                      </a:lnTo>
                      <a:lnTo>
                        <a:pt x="1940" y="355"/>
                      </a:lnTo>
                      <a:lnTo>
                        <a:pt x="1944" y="355"/>
                      </a:lnTo>
                      <a:lnTo>
                        <a:pt x="1947" y="353"/>
                      </a:lnTo>
                      <a:lnTo>
                        <a:pt x="1954" y="329"/>
                      </a:lnTo>
                      <a:close/>
                      <a:moveTo>
                        <a:pt x="593" y="852"/>
                      </a:moveTo>
                      <a:lnTo>
                        <a:pt x="593" y="852"/>
                      </a:lnTo>
                      <a:lnTo>
                        <a:pt x="586" y="849"/>
                      </a:lnTo>
                      <a:lnTo>
                        <a:pt x="580" y="848"/>
                      </a:lnTo>
                      <a:lnTo>
                        <a:pt x="573" y="848"/>
                      </a:lnTo>
                      <a:lnTo>
                        <a:pt x="568" y="851"/>
                      </a:lnTo>
                      <a:lnTo>
                        <a:pt x="566" y="853"/>
                      </a:lnTo>
                      <a:lnTo>
                        <a:pt x="563" y="856"/>
                      </a:lnTo>
                      <a:lnTo>
                        <a:pt x="561" y="863"/>
                      </a:lnTo>
                      <a:lnTo>
                        <a:pt x="561" y="866"/>
                      </a:lnTo>
                      <a:lnTo>
                        <a:pt x="562" y="867"/>
                      </a:lnTo>
                      <a:lnTo>
                        <a:pt x="586" y="869"/>
                      </a:lnTo>
                      <a:lnTo>
                        <a:pt x="581" y="881"/>
                      </a:lnTo>
                      <a:lnTo>
                        <a:pt x="587" y="881"/>
                      </a:lnTo>
                      <a:lnTo>
                        <a:pt x="591" y="880"/>
                      </a:lnTo>
                      <a:lnTo>
                        <a:pt x="595" y="878"/>
                      </a:lnTo>
                      <a:lnTo>
                        <a:pt x="599" y="875"/>
                      </a:lnTo>
                      <a:lnTo>
                        <a:pt x="595" y="873"/>
                      </a:lnTo>
                      <a:lnTo>
                        <a:pt x="593" y="871"/>
                      </a:lnTo>
                      <a:lnTo>
                        <a:pt x="590" y="869"/>
                      </a:lnTo>
                      <a:lnTo>
                        <a:pt x="590" y="866"/>
                      </a:lnTo>
                      <a:lnTo>
                        <a:pt x="590" y="859"/>
                      </a:lnTo>
                      <a:lnTo>
                        <a:pt x="593" y="852"/>
                      </a:lnTo>
                      <a:close/>
                      <a:moveTo>
                        <a:pt x="544" y="884"/>
                      </a:moveTo>
                      <a:lnTo>
                        <a:pt x="544" y="884"/>
                      </a:lnTo>
                      <a:lnTo>
                        <a:pt x="543" y="880"/>
                      </a:lnTo>
                      <a:lnTo>
                        <a:pt x="543" y="877"/>
                      </a:lnTo>
                      <a:lnTo>
                        <a:pt x="543" y="873"/>
                      </a:lnTo>
                      <a:lnTo>
                        <a:pt x="541" y="871"/>
                      </a:lnTo>
                      <a:lnTo>
                        <a:pt x="539" y="871"/>
                      </a:lnTo>
                      <a:lnTo>
                        <a:pt x="532" y="885"/>
                      </a:lnTo>
                      <a:lnTo>
                        <a:pt x="523" y="881"/>
                      </a:lnTo>
                      <a:lnTo>
                        <a:pt x="518" y="880"/>
                      </a:lnTo>
                      <a:lnTo>
                        <a:pt x="514" y="889"/>
                      </a:lnTo>
                      <a:lnTo>
                        <a:pt x="512" y="892"/>
                      </a:lnTo>
                      <a:lnTo>
                        <a:pt x="512" y="895"/>
                      </a:lnTo>
                      <a:lnTo>
                        <a:pt x="514" y="896"/>
                      </a:lnTo>
                      <a:lnTo>
                        <a:pt x="515" y="899"/>
                      </a:lnTo>
                      <a:lnTo>
                        <a:pt x="523" y="903"/>
                      </a:lnTo>
                      <a:lnTo>
                        <a:pt x="527" y="900"/>
                      </a:lnTo>
                      <a:lnTo>
                        <a:pt x="532" y="899"/>
                      </a:lnTo>
                      <a:lnTo>
                        <a:pt x="537" y="899"/>
                      </a:lnTo>
                      <a:lnTo>
                        <a:pt x="541" y="900"/>
                      </a:lnTo>
                      <a:lnTo>
                        <a:pt x="551" y="887"/>
                      </a:lnTo>
                      <a:lnTo>
                        <a:pt x="544" y="884"/>
                      </a:lnTo>
                      <a:close/>
                      <a:moveTo>
                        <a:pt x="1600" y="817"/>
                      </a:moveTo>
                      <a:lnTo>
                        <a:pt x="1600" y="817"/>
                      </a:lnTo>
                      <a:lnTo>
                        <a:pt x="1625" y="817"/>
                      </a:lnTo>
                      <a:lnTo>
                        <a:pt x="1628" y="806"/>
                      </a:lnTo>
                      <a:lnTo>
                        <a:pt x="1624" y="803"/>
                      </a:lnTo>
                      <a:lnTo>
                        <a:pt x="1618" y="802"/>
                      </a:lnTo>
                      <a:lnTo>
                        <a:pt x="1609" y="801"/>
                      </a:lnTo>
                      <a:lnTo>
                        <a:pt x="1599" y="798"/>
                      </a:lnTo>
                      <a:lnTo>
                        <a:pt x="1591" y="794"/>
                      </a:lnTo>
                      <a:lnTo>
                        <a:pt x="1587" y="797"/>
                      </a:lnTo>
                      <a:lnTo>
                        <a:pt x="1584" y="799"/>
                      </a:lnTo>
                      <a:lnTo>
                        <a:pt x="1584" y="803"/>
                      </a:lnTo>
                      <a:lnTo>
                        <a:pt x="1585" y="808"/>
                      </a:lnTo>
                      <a:lnTo>
                        <a:pt x="1594" y="809"/>
                      </a:lnTo>
                      <a:lnTo>
                        <a:pt x="1598" y="810"/>
                      </a:lnTo>
                      <a:lnTo>
                        <a:pt x="1599" y="813"/>
                      </a:lnTo>
                      <a:lnTo>
                        <a:pt x="1600" y="817"/>
                      </a:lnTo>
                      <a:close/>
                      <a:moveTo>
                        <a:pt x="295" y="308"/>
                      </a:moveTo>
                      <a:lnTo>
                        <a:pt x="295" y="308"/>
                      </a:lnTo>
                      <a:lnTo>
                        <a:pt x="300" y="293"/>
                      </a:lnTo>
                      <a:lnTo>
                        <a:pt x="289" y="293"/>
                      </a:lnTo>
                      <a:lnTo>
                        <a:pt x="289" y="290"/>
                      </a:lnTo>
                      <a:lnTo>
                        <a:pt x="314" y="281"/>
                      </a:lnTo>
                      <a:lnTo>
                        <a:pt x="314" y="280"/>
                      </a:lnTo>
                      <a:lnTo>
                        <a:pt x="288" y="273"/>
                      </a:lnTo>
                      <a:lnTo>
                        <a:pt x="275" y="284"/>
                      </a:lnTo>
                      <a:lnTo>
                        <a:pt x="278" y="287"/>
                      </a:lnTo>
                      <a:lnTo>
                        <a:pt x="280" y="291"/>
                      </a:lnTo>
                      <a:lnTo>
                        <a:pt x="280" y="297"/>
                      </a:lnTo>
                      <a:lnTo>
                        <a:pt x="278" y="301"/>
                      </a:lnTo>
                      <a:lnTo>
                        <a:pt x="295" y="308"/>
                      </a:lnTo>
                      <a:close/>
                      <a:moveTo>
                        <a:pt x="1436" y="1107"/>
                      </a:moveTo>
                      <a:lnTo>
                        <a:pt x="1436" y="1107"/>
                      </a:lnTo>
                      <a:lnTo>
                        <a:pt x="1426" y="1111"/>
                      </a:lnTo>
                      <a:lnTo>
                        <a:pt x="1426" y="1114"/>
                      </a:lnTo>
                      <a:lnTo>
                        <a:pt x="1441" y="1115"/>
                      </a:lnTo>
                      <a:lnTo>
                        <a:pt x="1445" y="1109"/>
                      </a:lnTo>
                      <a:lnTo>
                        <a:pt x="1448" y="1107"/>
                      </a:lnTo>
                      <a:lnTo>
                        <a:pt x="1448" y="1104"/>
                      </a:lnTo>
                      <a:lnTo>
                        <a:pt x="1448" y="1101"/>
                      </a:lnTo>
                      <a:lnTo>
                        <a:pt x="1445" y="1098"/>
                      </a:lnTo>
                      <a:lnTo>
                        <a:pt x="1441" y="1093"/>
                      </a:lnTo>
                      <a:lnTo>
                        <a:pt x="1452" y="1089"/>
                      </a:lnTo>
                      <a:lnTo>
                        <a:pt x="1452" y="1086"/>
                      </a:lnTo>
                      <a:lnTo>
                        <a:pt x="1422" y="1086"/>
                      </a:lnTo>
                      <a:lnTo>
                        <a:pt x="1419" y="1091"/>
                      </a:lnTo>
                      <a:lnTo>
                        <a:pt x="1418" y="1097"/>
                      </a:lnTo>
                      <a:lnTo>
                        <a:pt x="1418" y="1101"/>
                      </a:lnTo>
                      <a:lnTo>
                        <a:pt x="1421" y="1103"/>
                      </a:lnTo>
                      <a:lnTo>
                        <a:pt x="1430" y="1097"/>
                      </a:lnTo>
                      <a:lnTo>
                        <a:pt x="1436" y="1107"/>
                      </a:lnTo>
                      <a:close/>
                      <a:moveTo>
                        <a:pt x="1923" y="306"/>
                      </a:moveTo>
                      <a:lnTo>
                        <a:pt x="1923" y="306"/>
                      </a:lnTo>
                      <a:lnTo>
                        <a:pt x="1923" y="302"/>
                      </a:lnTo>
                      <a:lnTo>
                        <a:pt x="1920" y="301"/>
                      </a:lnTo>
                      <a:lnTo>
                        <a:pt x="1915" y="299"/>
                      </a:lnTo>
                      <a:lnTo>
                        <a:pt x="1912" y="297"/>
                      </a:lnTo>
                      <a:lnTo>
                        <a:pt x="1909" y="295"/>
                      </a:lnTo>
                      <a:lnTo>
                        <a:pt x="1905" y="290"/>
                      </a:lnTo>
                      <a:lnTo>
                        <a:pt x="1891" y="291"/>
                      </a:lnTo>
                      <a:lnTo>
                        <a:pt x="1894" y="294"/>
                      </a:lnTo>
                      <a:lnTo>
                        <a:pt x="1893" y="297"/>
                      </a:lnTo>
                      <a:lnTo>
                        <a:pt x="1891" y="299"/>
                      </a:lnTo>
                      <a:lnTo>
                        <a:pt x="1888" y="302"/>
                      </a:lnTo>
                      <a:lnTo>
                        <a:pt x="1886" y="304"/>
                      </a:lnTo>
                      <a:lnTo>
                        <a:pt x="1883" y="306"/>
                      </a:lnTo>
                      <a:lnTo>
                        <a:pt x="1883" y="309"/>
                      </a:lnTo>
                      <a:lnTo>
                        <a:pt x="1884" y="312"/>
                      </a:lnTo>
                      <a:lnTo>
                        <a:pt x="1877" y="317"/>
                      </a:lnTo>
                      <a:lnTo>
                        <a:pt x="1879" y="320"/>
                      </a:lnTo>
                      <a:lnTo>
                        <a:pt x="1888" y="317"/>
                      </a:lnTo>
                      <a:lnTo>
                        <a:pt x="1893" y="317"/>
                      </a:lnTo>
                      <a:lnTo>
                        <a:pt x="1895" y="315"/>
                      </a:lnTo>
                      <a:lnTo>
                        <a:pt x="1898" y="312"/>
                      </a:lnTo>
                      <a:lnTo>
                        <a:pt x="1902" y="309"/>
                      </a:lnTo>
                      <a:lnTo>
                        <a:pt x="1906" y="309"/>
                      </a:lnTo>
                      <a:lnTo>
                        <a:pt x="1912" y="309"/>
                      </a:lnTo>
                      <a:lnTo>
                        <a:pt x="1918" y="308"/>
                      </a:lnTo>
                      <a:lnTo>
                        <a:pt x="1923" y="306"/>
                      </a:lnTo>
                      <a:close/>
                      <a:moveTo>
                        <a:pt x="1696" y="1119"/>
                      </a:moveTo>
                      <a:lnTo>
                        <a:pt x="1696" y="1119"/>
                      </a:lnTo>
                      <a:lnTo>
                        <a:pt x="1685" y="1115"/>
                      </a:lnTo>
                      <a:lnTo>
                        <a:pt x="1675" y="1114"/>
                      </a:lnTo>
                      <a:lnTo>
                        <a:pt x="1671" y="1112"/>
                      </a:lnTo>
                      <a:lnTo>
                        <a:pt x="1667" y="1112"/>
                      </a:lnTo>
                      <a:lnTo>
                        <a:pt x="1653" y="1118"/>
                      </a:lnTo>
                      <a:lnTo>
                        <a:pt x="1639" y="1122"/>
                      </a:lnTo>
                      <a:lnTo>
                        <a:pt x="1645" y="1129"/>
                      </a:lnTo>
                      <a:lnTo>
                        <a:pt x="1652" y="1133"/>
                      </a:lnTo>
                      <a:lnTo>
                        <a:pt x="1657" y="1134"/>
                      </a:lnTo>
                      <a:lnTo>
                        <a:pt x="1660" y="1134"/>
                      </a:lnTo>
                      <a:lnTo>
                        <a:pt x="1663" y="1133"/>
                      </a:lnTo>
                      <a:lnTo>
                        <a:pt x="1661" y="1123"/>
                      </a:lnTo>
                      <a:lnTo>
                        <a:pt x="1679" y="1126"/>
                      </a:lnTo>
                      <a:lnTo>
                        <a:pt x="1684" y="1126"/>
                      </a:lnTo>
                      <a:lnTo>
                        <a:pt x="1688" y="1125"/>
                      </a:lnTo>
                      <a:lnTo>
                        <a:pt x="1692" y="1123"/>
                      </a:lnTo>
                      <a:lnTo>
                        <a:pt x="1696" y="1119"/>
                      </a:lnTo>
                      <a:close/>
                      <a:moveTo>
                        <a:pt x="464" y="979"/>
                      </a:moveTo>
                      <a:lnTo>
                        <a:pt x="464" y="979"/>
                      </a:lnTo>
                      <a:lnTo>
                        <a:pt x="483" y="977"/>
                      </a:lnTo>
                      <a:lnTo>
                        <a:pt x="487" y="977"/>
                      </a:lnTo>
                      <a:lnTo>
                        <a:pt x="491" y="975"/>
                      </a:lnTo>
                      <a:lnTo>
                        <a:pt x="494" y="972"/>
                      </a:lnTo>
                      <a:lnTo>
                        <a:pt x="496" y="970"/>
                      </a:lnTo>
                      <a:lnTo>
                        <a:pt x="494" y="965"/>
                      </a:lnTo>
                      <a:lnTo>
                        <a:pt x="493" y="963"/>
                      </a:lnTo>
                      <a:lnTo>
                        <a:pt x="490" y="960"/>
                      </a:lnTo>
                      <a:lnTo>
                        <a:pt x="486" y="959"/>
                      </a:lnTo>
                      <a:lnTo>
                        <a:pt x="478" y="959"/>
                      </a:lnTo>
                      <a:lnTo>
                        <a:pt x="471" y="959"/>
                      </a:lnTo>
                      <a:lnTo>
                        <a:pt x="464" y="961"/>
                      </a:lnTo>
                      <a:lnTo>
                        <a:pt x="458" y="965"/>
                      </a:lnTo>
                      <a:lnTo>
                        <a:pt x="464" y="979"/>
                      </a:lnTo>
                      <a:close/>
                      <a:moveTo>
                        <a:pt x="766" y="259"/>
                      </a:moveTo>
                      <a:lnTo>
                        <a:pt x="766" y="259"/>
                      </a:lnTo>
                      <a:lnTo>
                        <a:pt x="760" y="255"/>
                      </a:lnTo>
                      <a:lnTo>
                        <a:pt x="757" y="252"/>
                      </a:lnTo>
                      <a:lnTo>
                        <a:pt x="759" y="250"/>
                      </a:lnTo>
                      <a:lnTo>
                        <a:pt x="763" y="244"/>
                      </a:lnTo>
                      <a:lnTo>
                        <a:pt x="763" y="243"/>
                      </a:lnTo>
                      <a:lnTo>
                        <a:pt x="761" y="240"/>
                      </a:lnTo>
                      <a:lnTo>
                        <a:pt x="755" y="239"/>
                      </a:lnTo>
                      <a:lnTo>
                        <a:pt x="749" y="240"/>
                      </a:lnTo>
                      <a:lnTo>
                        <a:pt x="746" y="241"/>
                      </a:lnTo>
                      <a:lnTo>
                        <a:pt x="745" y="244"/>
                      </a:lnTo>
                      <a:lnTo>
                        <a:pt x="742" y="248"/>
                      </a:lnTo>
                      <a:lnTo>
                        <a:pt x="737" y="240"/>
                      </a:lnTo>
                      <a:lnTo>
                        <a:pt x="724" y="258"/>
                      </a:lnTo>
                      <a:lnTo>
                        <a:pt x="728" y="261"/>
                      </a:lnTo>
                      <a:lnTo>
                        <a:pt x="732" y="261"/>
                      </a:lnTo>
                      <a:lnTo>
                        <a:pt x="738" y="261"/>
                      </a:lnTo>
                      <a:lnTo>
                        <a:pt x="742" y="261"/>
                      </a:lnTo>
                      <a:lnTo>
                        <a:pt x="752" y="263"/>
                      </a:lnTo>
                      <a:lnTo>
                        <a:pt x="760" y="268"/>
                      </a:lnTo>
                      <a:lnTo>
                        <a:pt x="766" y="259"/>
                      </a:lnTo>
                      <a:close/>
                      <a:moveTo>
                        <a:pt x="1659" y="437"/>
                      </a:moveTo>
                      <a:lnTo>
                        <a:pt x="1659" y="437"/>
                      </a:lnTo>
                      <a:lnTo>
                        <a:pt x="1664" y="435"/>
                      </a:lnTo>
                      <a:lnTo>
                        <a:pt x="1670" y="437"/>
                      </a:lnTo>
                      <a:lnTo>
                        <a:pt x="1681" y="443"/>
                      </a:lnTo>
                      <a:lnTo>
                        <a:pt x="1681" y="438"/>
                      </a:lnTo>
                      <a:lnTo>
                        <a:pt x="1682" y="435"/>
                      </a:lnTo>
                      <a:lnTo>
                        <a:pt x="1684" y="432"/>
                      </a:lnTo>
                      <a:lnTo>
                        <a:pt x="1686" y="431"/>
                      </a:lnTo>
                      <a:lnTo>
                        <a:pt x="1693" y="430"/>
                      </a:lnTo>
                      <a:lnTo>
                        <a:pt x="1702" y="428"/>
                      </a:lnTo>
                      <a:lnTo>
                        <a:pt x="1700" y="414"/>
                      </a:lnTo>
                      <a:lnTo>
                        <a:pt x="1690" y="417"/>
                      </a:lnTo>
                      <a:lnTo>
                        <a:pt x="1682" y="417"/>
                      </a:lnTo>
                      <a:lnTo>
                        <a:pt x="1674" y="419"/>
                      </a:lnTo>
                      <a:lnTo>
                        <a:pt x="1667" y="423"/>
                      </a:lnTo>
                      <a:lnTo>
                        <a:pt x="1661" y="428"/>
                      </a:lnTo>
                      <a:lnTo>
                        <a:pt x="1659" y="437"/>
                      </a:lnTo>
                      <a:close/>
                      <a:moveTo>
                        <a:pt x="730" y="1065"/>
                      </a:moveTo>
                      <a:lnTo>
                        <a:pt x="730" y="1065"/>
                      </a:lnTo>
                      <a:lnTo>
                        <a:pt x="743" y="1061"/>
                      </a:lnTo>
                      <a:lnTo>
                        <a:pt x="750" y="1060"/>
                      </a:lnTo>
                      <a:lnTo>
                        <a:pt x="756" y="1057"/>
                      </a:lnTo>
                      <a:lnTo>
                        <a:pt x="761" y="1053"/>
                      </a:lnTo>
                      <a:lnTo>
                        <a:pt x="767" y="1047"/>
                      </a:lnTo>
                      <a:lnTo>
                        <a:pt x="778" y="1036"/>
                      </a:lnTo>
                      <a:lnTo>
                        <a:pt x="770" y="1036"/>
                      </a:lnTo>
                      <a:lnTo>
                        <a:pt x="763" y="1035"/>
                      </a:lnTo>
                      <a:lnTo>
                        <a:pt x="759" y="1031"/>
                      </a:lnTo>
                      <a:lnTo>
                        <a:pt x="755" y="1025"/>
                      </a:lnTo>
                      <a:lnTo>
                        <a:pt x="752" y="1032"/>
                      </a:lnTo>
                      <a:lnTo>
                        <a:pt x="752" y="1037"/>
                      </a:lnTo>
                      <a:lnTo>
                        <a:pt x="750" y="1044"/>
                      </a:lnTo>
                      <a:lnTo>
                        <a:pt x="748" y="1050"/>
                      </a:lnTo>
                      <a:lnTo>
                        <a:pt x="742" y="1051"/>
                      </a:lnTo>
                      <a:lnTo>
                        <a:pt x="737" y="1054"/>
                      </a:lnTo>
                      <a:lnTo>
                        <a:pt x="732" y="1058"/>
                      </a:lnTo>
                      <a:lnTo>
                        <a:pt x="730" y="1065"/>
                      </a:lnTo>
                      <a:close/>
                      <a:moveTo>
                        <a:pt x="1729" y="266"/>
                      </a:moveTo>
                      <a:lnTo>
                        <a:pt x="1729" y="266"/>
                      </a:lnTo>
                      <a:lnTo>
                        <a:pt x="1738" y="269"/>
                      </a:lnTo>
                      <a:lnTo>
                        <a:pt x="1744" y="269"/>
                      </a:lnTo>
                      <a:lnTo>
                        <a:pt x="1751" y="268"/>
                      </a:lnTo>
                      <a:lnTo>
                        <a:pt x="1758" y="265"/>
                      </a:lnTo>
                      <a:lnTo>
                        <a:pt x="1767" y="262"/>
                      </a:lnTo>
                      <a:lnTo>
                        <a:pt x="1774" y="257"/>
                      </a:lnTo>
                      <a:lnTo>
                        <a:pt x="1780" y="252"/>
                      </a:lnTo>
                      <a:lnTo>
                        <a:pt x="1789" y="248"/>
                      </a:lnTo>
                      <a:lnTo>
                        <a:pt x="1790" y="245"/>
                      </a:lnTo>
                      <a:lnTo>
                        <a:pt x="1790" y="243"/>
                      </a:lnTo>
                      <a:lnTo>
                        <a:pt x="1787" y="240"/>
                      </a:lnTo>
                      <a:lnTo>
                        <a:pt x="1783" y="240"/>
                      </a:lnTo>
                      <a:lnTo>
                        <a:pt x="1775" y="243"/>
                      </a:lnTo>
                      <a:lnTo>
                        <a:pt x="1771" y="244"/>
                      </a:lnTo>
                      <a:lnTo>
                        <a:pt x="1768" y="247"/>
                      </a:lnTo>
                      <a:lnTo>
                        <a:pt x="1761" y="252"/>
                      </a:lnTo>
                      <a:lnTo>
                        <a:pt x="1757" y="255"/>
                      </a:lnTo>
                      <a:lnTo>
                        <a:pt x="1753" y="255"/>
                      </a:lnTo>
                      <a:lnTo>
                        <a:pt x="1746" y="257"/>
                      </a:lnTo>
                      <a:lnTo>
                        <a:pt x="1740" y="259"/>
                      </a:lnTo>
                      <a:lnTo>
                        <a:pt x="1729" y="266"/>
                      </a:lnTo>
                      <a:close/>
                      <a:moveTo>
                        <a:pt x="645" y="546"/>
                      </a:moveTo>
                      <a:lnTo>
                        <a:pt x="645" y="546"/>
                      </a:lnTo>
                      <a:lnTo>
                        <a:pt x="658" y="545"/>
                      </a:lnTo>
                      <a:lnTo>
                        <a:pt x="663" y="543"/>
                      </a:lnTo>
                      <a:lnTo>
                        <a:pt x="669" y="540"/>
                      </a:lnTo>
                      <a:lnTo>
                        <a:pt x="673" y="538"/>
                      </a:lnTo>
                      <a:lnTo>
                        <a:pt x="676" y="533"/>
                      </a:lnTo>
                      <a:lnTo>
                        <a:pt x="678" y="529"/>
                      </a:lnTo>
                      <a:lnTo>
                        <a:pt x="681" y="524"/>
                      </a:lnTo>
                      <a:lnTo>
                        <a:pt x="683" y="521"/>
                      </a:lnTo>
                      <a:lnTo>
                        <a:pt x="681" y="518"/>
                      </a:lnTo>
                      <a:lnTo>
                        <a:pt x="678" y="517"/>
                      </a:lnTo>
                      <a:lnTo>
                        <a:pt x="674" y="515"/>
                      </a:lnTo>
                      <a:lnTo>
                        <a:pt x="666" y="529"/>
                      </a:lnTo>
                      <a:lnTo>
                        <a:pt x="665" y="525"/>
                      </a:lnTo>
                      <a:lnTo>
                        <a:pt x="662" y="524"/>
                      </a:lnTo>
                      <a:lnTo>
                        <a:pt x="658" y="524"/>
                      </a:lnTo>
                      <a:lnTo>
                        <a:pt x="653" y="525"/>
                      </a:lnTo>
                      <a:lnTo>
                        <a:pt x="651" y="525"/>
                      </a:lnTo>
                      <a:lnTo>
                        <a:pt x="649" y="528"/>
                      </a:lnTo>
                      <a:lnTo>
                        <a:pt x="648" y="529"/>
                      </a:lnTo>
                      <a:lnTo>
                        <a:pt x="648" y="533"/>
                      </a:lnTo>
                      <a:lnTo>
                        <a:pt x="647" y="539"/>
                      </a:lnTo>
                      <a:lnTo>
                        <a:pt x="645" y="546"/>
                      </a:lnTo>
                      <a:close/>
                      <a:moveTo>
                        <a:pt x="969" y="869"/>
                      </a:moveTo>
                      <a:lnTo>
                        <a:pt x="969" y="869"/>
                      </a:lnTo>
                      <a:lnTo>
                        <a:pt x="947" y="866"/>
                      </a:lnTo>
                      <a:lnTo>
                        <a:pt x="937" y="849"/>
                      </a:lnTo>
                      <a:lnTo>
                        <a:pt x="933" y="856"/>
                      </a:lnTo>
                      <a:lnTo>
                        <a:pt x="929" y="862"/>
                      </a:lnTo>
                      <a:lnTo>
                        <a:pt x="929" y="869"/>
                      </a:lnTo>
                      <a:lnTo>
                        <a:pt x="929" y="875"/>
                      </a:lnTo>
                      <a:lnTo>
                        <a:pt x="939" y="875"/>
                      </a:lnTo>
                      <a:lnTo>
                        <a:pt x="947" y="880"/>
                      </a:lnTo>
                      <a:lnTo>
                        <a:pt x="951" y="881"/>
                      </a:lnTo>
                      <a:lnTo>
                        <a:pt x="954" y="881"/>
                      </a:lnTo>
                      <a:lnTo>
                        <a:pt x="958" y="880"/>
                      </a:lnTo>
                      <a:lnTo>
                        <a:pt x="961" y="877"/>
                      </a:lnTo>
                      <a:lnTo>
                        <a:pt x="969" y="869"/>
                      </a:lnTo>
                      <a:close/>
                      <a:moveTo>
                        <a:pt x="584" y="585"/>
                      </a:moveTo>
                      <a:lnTo>
                        <a:pt x="584" y="585"/>
                      </a:lnTo>
                      <a:lnTo>
                        <a:pt x="587" y="578"/>
                      </a:lnTo>
                      <a:lnTo>
                        <a:pt x="590" y="574"/>
                      </a:lnTo>
                      <a:lnTo>
                        <a:pt x="593" y="569"/>
                      </a:lnTo>
                      <a:lnTo>
                        <a:pt x="597" y="567"/>
                      </a:lnTo>
                      <a:lnTo>
                        <a:pt x="601" y="565"/>
                      </a:lnTo>
                      <a:lnTo>
                        <a:pt x="606" y="565"/>
                      </a:lnTo>
                      <a:lnTo>
                        <a:pt x="612" y="565"/>
                      </a:lnTo>
                      <a:lnTo>
                        <a:pt x="622" y="564"/>
                      </a:lnTo>
                      <a:lnTo>
                        <a:pt x="627" y="563"/>
                      </a:lnTo>
                      <a:lnTo>
                        <a:pt x="633" y="561"/>
                      </a:lnTo>
                      <a:lnTo>
                        <a:pt x="641" y="556"/>
                      </a:lnTo>
                      <a:lnTo>
                        <a:pt x="635" y="550"/>
                      </a:lnTo>
                      <a:lnTo>
                        <a:pt x="633" y="547"/>
                      </a:lnTo>
                      <a:lnTo>
                        <a:pt x="629" y="547"/>
                      </a:lnTo>
                      <a:lnTo>
                        <a:pt x="626" y="556"/>
                      </a:lnTo>
                      <a:lnTo>
                        <a:pt x="616" y="551"/>
                      </a:lnTo>
                      <a:lnTo>
                        <a:pt x="612" y="557"/>
                      </a:lnTo>
                      <a:lnTo>
                        <a:pt x="608" y="558"/>
                      </a:lnTo>
                      <a:lnTo>
                        <a:pt x="604" y="558"/>
                      </a:lnTo>
                      <a:lnTo>
                        <a:pt x="598" y="558"/>
                      </a:lnTo>
                      <a:lnTo>
                        <a:pt x="594" y="560"/>
                      </a:lnTo>
                      <a:lnTo>
                        <a:pt x="590" y="563"/>
                      </a:lnTo>
                      <a:lnTo>
                        <a:pt x="586" y="565"/>
                      </a:lnTo>
                      <a:lnTo>
                        <a:pt x="584" y="569"/>
                      </a:lnTo>
                      <a:lnTo>
                        <a:pt x="583" y="574"/>
                      </a:lnTo>
                      <a:lnTo>
                        <a:pt x="583" y="579"/>
                      </a:lnTo>
                      <a:lnTo>
                        <a:pt x="584" y="585"/>
                      </a:lnTo>
                      <a:close/>
                      <a:moveTo>
                        <a:pt x="1743" y="835"/>
                      </a:moveTo>
                      <a:lnTo>
                        <a:pt x="1743" y="835"/>
                      </a:lnTo>
                      <a:lnTo>
                        <a:pt x="1751" y="845"/>
                      </a:lnTo>
                      <a:lnTo>
                        <a:pt x="1756" y="844"/>
                      </a:lnTo>
                      <a:lnTo>
                        <a:pt x="1758" y="842"/>
                      </a:lnTo>
                      <a:lnTo>
                        <a:pt x="1764" y="837"/>
                      </a:lnTo>
                      <a:lnTo>
                        <a:pt x="1767" y="831"/>
                      </a:lnTo>
                      <a:lnTo>
                        <a:pt x="1768" y="824"/>
                      </a:lnTo>
                      <a:lnTo>
                        <a:pt x="1754" y="821"/>
                      </a:lnTo>
                      <a:lnTo>
                        <a:pt x="1749" y="830"/>
                      </a:lnTo>
                      <a:lnTo>
                        <a:pt x="1744" y="828"/>
                      </a:lnTo>
                      <a:lnTo>
                        <a:pt x="1739" y="827"/>
                      </a:lnTo>
                      <a:lnTo>
                        <a:pt x="1732" y="827"/>
                      </a:lnTo>
                      <a:lnTo>
                        <a:pt x="1724" y="830"/>
                      </a:lnTo>
                      <a:lnTo>
                        <a:pt x="1715" y="834"/>
                      </a:lnTo>
                      <a:lnTo>
                        <a:pt x="1722" y="837"/>
                      </a:lnTo>
                      <a:lnTo>
                        <a:pt x="1729" y="838"/>
                      </a:lnTo>
                      <a:lnTo>
                        <a:pt x="1736" y="837"/>
                      </a:lnTo>
                      <a:lnTo>
                        <a:pt x="1743" y="835"/>
                      </a:lnTo>
                      <a:close/>
                      <a:moveTo>
                        <a:pt x="1225" y="1037"/>
                      </a:moveTo>
                      <a:lnTo>
                        <a:pt x="1225" y="1037"/>
                      </a:lnTo>
                      <a:lnTo>
                        <a:pt x="1223" y="1044"/>
                      </a:lnTo>
                      <a:lnTo>
                        <a:pt x="1221" y="1047"/>
                      </a:lnTo>
                      <a:lnTo>
                        <a:pt x="1220" y="1049"/>
                      </a:lnTo>
                      <a:lnTo>
                        <a:pt x="1216" y="1053"/>
                      </a:lnTo>
                      <a:lnTo>
                        <a:pt x="1214" y="1055"/>
                      </a:lnTo>
                      <a:lnTo>
                        <a:pt x="1216" y="1062"/>
                      </a:lnTo>
                      <a:lnTo>
                        <a:pt x="1257" y="1057"/>
                      </a:lnTo>
                      <a:lnTo>
                        <a:pt x="1253" y="1050"/>
                      </a:lnTo>
                      <a:lnTo>
                        <a:pt x="1249" y="1047"/>
                      </a:lnTo>
                      <a:lnTo>
                        <a:pt x="1242" y="1046"/>
                      </a:lnTo>
                      <a:lnTo>
                        <a:pt x="1235" y="1046"/>
                      </a:lnTo>
                      <a:lnTo>
                        <a:pt x="1225" y="1037"/>
                      </a:lnTo>
                      <a:close/>
                      <a:moveTo>
                        <a:pt x="1612" y="479"/>
                      </a:moveTo>
                      <a:lnTo>
                        <a:pt x="1612" y="479"/>
                      </a:lnTo>
                      <a:lnTo>
                        <a:pt x="1614" y="478"/>
                      </a:lnTo>
                      <a:lnTo>
                        <a:pt x="1617" y="477"/>
                      </a:lnTo>
                      <a:lnTo>
                        <a:pt x="1624" y="478"/>
                      </a:lnTo>
                      <a:lnTo>
                        <a:pt x="1630" y="478"/>
                      </a:lnTo>
                      <a:lnTo>
                        <a:pt x="1636" y="477"/>
                      </a:lnTo>
                      <a:lnTo>
                        <a:pt x="1639" y="466"/>
                      </a:lnTo>
                      <a:lnTo>
                        <a:pt x="1625" y="464"/>
                      </a:lnTo>
                      <a:lnTo>
                        <a:pt x="1617" y="464"/>
                      </a:lnTo>
                      <a:lnTo>
                        <a:pt x="1613" y="463"/>
                      </a:lnTo>
                      <a:lnTo>
                        <a:pt x="1610" y="459"/>
                      </a:lnTo>
                      <a:lnTo>
                        <a:pt x="1609" y="452"/>
                      </a:lnTo>
                      <a:lnTo>
                        <a:pt x="1596" y="461"/>
                      </a:lnTo>
                      <a:lnTo>
                        <a:pt x="1612" y="479"/>
                      </a:lnTo>
                      <a:close/>
                      <a:moveTo>
                        <a:pt x="1271" y="1075"/>
                      </a:moveTo>
                      <a:lnTo>
                        <a:pt x="1271" y="1075"/>
                      </a:lnTo>
                      <a:lnTo>
                        <a:pt x="1274" y="1083"/>
                      </a:lnTo>
                      <a:lnTo>
                        <a:pt x="1275" y="1085"/>
                      </a:lnTo>
                      <a:lnTo>
                        <a:pt x="1277" y="1086"/>
                      </a:lnTo>
                      <a:lnTo>
                        <a:pt x="1279" y="1085"/>
                      </a:lnTo>
                      <a:lnTo>
                        <a:pt x="1283" y="1083"/>
                      </a:lnTo>
                      <a:lnTo>
                        <a:pt x="1293" y="1078"/>
                      </a:lnTo>
                      <a:lnTo>
                        <a:pt x="1293" y="1073"/>
                      </a:lnTo>
                      <a:lnTo>
                        <a:pt x="1295" y="1068"/>
                      </a:lnTo>
                      <a:lnTo>
                        <a:pt x="1297" y="1064"/>
                      </a:lnTo>
                      <a:lnTo>
                        <a:pt x="1301" y="1060"/>
                      </a:lnTo>
                      <a:lnTo>
                        <a:pt x="1290" y="1051"/>
                      </a:lnTo>
                      <a:lnTo>
                        <a:pt x="1285" y="1058"/>
                      </a:lnTo>
                      <a:lnTo>
                        <a:pt x="1270" y="1053"/>
                      </a:lnTo>
                      <a:lnTo>
                        <a:pt x="1272" y="1060"/>
                      </a:lnTo>
                      <a:lnTo>
                        <a:pt x="1277" y="1065"/>
                      </a:lnTo>
                      <a:lnTo>
                        <a:pt x="1282" y="1069"/>
                      </a:lnTo>
                      <a:lnTo>
                        <a:pt x="1289" y="1072"/>
                      </a:lnTo>
                      <a:lnTo>
                        <a:pt x="1271" y="1075"/>
                      </a:lnTo>
                      <a:close/>
                      <a:moveTo>
                        <a:pt x="370" y="842"/>
                      </a:moveTo>
                      <a:lnTo>
                        <a:pt x="370" y="842"/>
                      </a:lnTo>
                      <a:lnTo>
                        <a:pt x="364" y="838"/>
                      </a:lnTo>
                      <a:lnTo>
                        <a:pt x="360" y="837"/>
                      </a:lnTo>
                      <a:lnTo>
                        <a:pt x="354" y="835"/>
                      </a:lnTo>
                      <a:lnTo>
                        <a:pt x="349" y="835"/>
                      </a:lnTo>
                      <a:lnTo>
                        <a:pt x="338" y="837"/>
                      </a:lnTo>
                      <a:lnTo>
                        <a:pt x="327" y="837"/>
                      </a:lnTo>
                      <a:lnTo>
                        <a:pt x="324" y="839"/>
                      </a:lnTo>
                      <a:lnTo>
                        <a:pt x="323" y="842"/>
                      </a:lnTo>
                      <a:lnTo>
                        <a:pt x="327" y="844"/>
                      </a:lnTo>
                      <a:lnTo>
                        <a:pt x="329" y="845"/>
                      </a:lnTo>
                      <a:lnTo>
                        <a:pt x="342" y="844"/>
                      </a:lnTo>
                      <a:lnTo>
                        <a:pt x="339" y="857"/>
                      </a:lnTo>
                      <a:lnTo>
                        <a:pt x="360" y="855"/>
                      </a:lnTo>
                      <a:lnTo>
                        <a:pt x="359" y="852"/>
                      </a:lnTo>
                      <a:lnTo>
                        <a:pt x="359" y="851"/>
                      </a:lnTo>
                      <a:lnTo>
                        <a:pt x="361" y="846"/>
                      </a:lnTo>
                      <a:lnTo>
                        <a:pt x="370" y="842"/>
                      </a:lnTo>
                      <a:close/>
                      <a:moveTo>
                        <a:pt x="779" y="286"/>
                      </a:moveTo>
                      <a:lnTo>
                        <a:pt x="779" y="286"/>
                      </a:lnTo>
                      <a:lnTo>
                        <a:pt x="782" y="284"/>
                      </a:lnTo>
                      <a:lnTo>
                        <a:pt x="785" y="284"/>
                      </a:lnTo>
                      <a:lnTo>
                        <a:pt x="791" y="286"/>
                      </a:lnTo>
                      <a:lnTo>
                        <a:pt x="796" y="286"/>
                      </a:lnTo>
                      <a:lnTo>
                        <a:pt x="799" y="284"/>
                      </a:lnTo>
                      <a:lnTo>
                        <a:pt x="802" y="281"/>
                      </a:lnTo>
                      <a:lnTo>
                        <a:pt x="802" y="283"/>
                      </a:lnTo>
                      <a:lnTo>
                        <a:pt x="807" y="284"/>
                      </a:lnTo>
                      <a:lnTo>
                        <a:pt x="810" y="284"/>
                      </a:lnTo>
                      <a:lnTo>
                        <a:pt x="811" y="283"/>
                      </a:lnTo>
                      <a:lnTo>
                        <a:pt x="811" y="279"/>
                      </a:lnTo>
                      <a:lnTo>
                        <a:pt x="811" y="268"/>
                      </a:lnTo>
                      <a:lnTo>
                        <a:pt x="803" y="265"/>
                      </a:lnTo>
                      <a:lnTo>
                        <a:pt x="796" y="265"/>
                      </a:lnTo>
                      <a:lnTo>
                        <a:pt x="788" y="266"/>
                      </a:lnTo>
                      <a:lnTo>
                        <a:pt x="779" y="269"/>
                      </a:lnTo>
                      <a:lnTo>
                        <a:pt x="779" y="286"/>
                      </a:lnTo>
                      <a:close/>
                      <a:moveTo>
                        <a:pt x="1331" y="1103"/>
                      </a:moveTo>
                      <a:lnTo>
                        <a:pt x="1331" y="1103"/>
                      </a:lnTo>
                      <a:lnTo>
                        <a:pt x="1336" y="1100"/>
                      </a:lnTo>
                      <a:lnTo>
                        <a:pt x="1339" y="1098"/>
                      </a:lnTo>
                      <a:lnTo>
                        <a:pt x="1343" y="1098"/>
                      </a:lnTo>
                      <a:lnTo>
                        <a:pt x="1349" y="1100"/>
                      </a:lnTo>
                      <a:lnTo>
                        <a:pt x="1357" y="1101"/>
                      </a:lnTo>
                      <a:lnTo>
                        <a:pt x="1361" y="1100"/>
                      </a:lnTo>
                      <a:lnTo>
                        <a:pt x="1364" y="1097"/>
                      </a:lnTo>
                      <a:lnTo>
                        <a:pt x="1367" y="1089"/>
                      </a:lnTo>
                      <a:lnTo>
                        <a:pt x="1321" y="1079"/>
                      </a:lnTo>
                      <a:lnTo>
                        <a:pt x="1331" y="1103"/>
                      </a:lnTo>
                      <a:close/>
                      <a:moveTo>
                        <a:pt x="1211" y="583"/>
                      </a:moveTo>
                      <a:lnTo>
                        <a:pt x="1211" y="583"/>
                      </a:lnTo>
                      <a:lnTo>
                        <a:pt x="1214" y="587"/>
                      </a:lnTo>
                      <a:lnTo>
                        <a:pt x="1218" y="589"/>
                      </a:lnTo>
                      <a:lnTo>
                        <a:pt x="1223" y="589"/>
                      </a:lnTo>
                      <a:lnTo>
                        <a:pt x="1227" y="589"/>
                      </a:lnTo>
                      <a:lnTo>
                        <a:pt x="1247" y="585"/>
                      </a:lnTo>
                      <a:lnTo>
                        <a:pt x="1259" y="582"/>
                      </a:lnTo>
                      <a:lnTo>
                        <a:pt x="1263" y="581"/>
                      </a:lnTo>
                      <a:lnTo>
                        <a:pt x="1268" y="578"/>
                      </a:lnTo>
                      <a:lnTo>
                        <a:pt x="1234" y="567"/>
                      </a:lnTo>
                      <a:lnTo>
                        <a:pt x="1228" y="581"/>
                      </a:lnTo>
                      <a:lnTo>
                        <a:pt x="1211" y="583"/>
                      </a:lnTo>
                      <a:close/>
                      <a:moveTo>
                        <a:pt x="1488" y="504"/>
                      </a:moveTo>
                      <a:lnTo>
                        <a:pt x="1488" y="504"/>
                      </a:lnTo>
                      <a:lnTo>
                        <a:pt x="1476" y="499"/>
                      </a:lnTo>
                      <a:lnTo>
                        <a:pt x="1463" y="496"/>
                      </a:lnTo>
                      <a:lnTo>
                        <a:pt x="1451" y="493"/>
                      </a:lnTo>
                      <a:lnTo>
                        <a:pt x="1437" y="492"/>
                      </a:lnTo>
                      <a:lnTo>
                        <a:pt x="1437" y="496"/>
                      </a:lnTo>
                      <a:lnTo>
                        <a:pt x="1455" y="500"/>
                      </a:lnTo>
                      <a:lnTo>
                        <a:pt x="1452" y="511"/>
                      </a:lnTo>
                      <a:lnTo>
                        <a:pt x="1484" y="511"/>
                      </a:lnTo>
                      <a:lnTo>
                        <a:pt x="1486" y="509"/>
                      </a:lnTo>
                      <a:lnTo>
                        <a:pt x="1488" y="504"/>
                      </a:lnTo>
                      <a:close/>
                      <a:moveTo>
                        <a:pt x="439" y="657"/>
                      </a:moveTo>
                      <a:lnTo>
                        <a:pt x="439" y="657"/>
                      </a:lnTo>
                      <a:lnTo>
                        <a:pt x="436" y="653"/>
                      </a:lnTo>
                      <a:lnTo>
                        <a:pt x="433" y="650"/>
                      </a:lnTo>
                      <a:lnTo>
                        <a:pt x="429" y="650"/>
                      </a:lnTo>
                      <a:lnTo>
                        <a:pt x="422" y="651"/>
                      </a:lnTo>
                      <a:lnTo>
                        <a:pt x="425" y="676"/>
                      </a:lnTo>
                      <a:lnTo>
                        <a:pt x="436" y="665"/>
                      </a:lnTo>
                      <a:lnTo>
                        <a:pt x="444" y="676"/>
                      </a:lnTo>
                      <a:lnTo>
                        <a:pt x="455" y="669"/>
                      </a:lnTo>
                      <a:lnTo>
                        <a:pt x="458" y="665"/>
                      </a:lnTo>
                      <a:lnTo>
                        <a:pt x="458" y="662"/>
                      </a:lnTo>
                      <a:lnTo>
                        <a:pt x="457" y="659"/>
                      </a:lnTo>
                      <a:lnTo>
                        <a:pt x="453" y="658"/>
                      </a:lnTo>
                      <a:lnTo>
                        <a:pt x="446" y="657"/>
                      </a:lnTo>
                      <a:lnTo>
                        <a:pt x="439" y="657"/>
                      </a:lnTo>
                      <a:close/>
                      <a:moveTo>
                        <a:pt x="1592" y="185"/>
                      </a:moveTo>
                      <a:lnTo>
                        <a:pt x="1592" y="185"/>
                      </a:lnTo>
                      <a:lnTo>
                        <a:pt x="1580" y="201"/>
                      </a:lnTo>
                      <a:lnTo>
                        <a:pt x="1624" y="196"/>
                      </a:lnTo>
                      <a:lnTo>
                        <a:pt x="1623" y="193"/>
                      </a:lnTo>
                      <a:lnTo>
                        <a:pt x="1621" y="190"/>
                      </a:lnTo>
                      <a:lnTo>
                        <a:pt x="1623" y="185"/>
                      </a:lnTo>
                      <a:lnTo>
                        <a:pt x="1623" y="179"/>
                      </a:lnTo>
                      <a:lnTo>
                        <a:pt x="1623" y="176"/>
                      </a:lnTo>
                      <a:lnTo>
                        <a:pt x="1620" y="172"/>
                      </a:lnTo>
                      <a:lnTo>
                        <a:pt x="1614" y="176"/>
                      </a:lnTo>
                      <a:lnTo>
                        <a:pt x="1612" y="179"/>
                      </a:lnTo>
                      <a:lnTo>
                        <a:pt x="1610" y="180"/>
                      </a:lnTo>
                      <a:lnTo>
                        <a:pt x="1609" y="185"/>
                      </a:lnTo>
                      <a:lnTo>
                        <a:pt x="1606" y="187"/>
                      </a:lnTo>
                      <a:lnTo>
                        <a:pt x="1598" y="193"/>
                      </a:lnTo>
                      <a:lnTo>
                        <a:pt x="1592" y="185"/>
                      </a:lnTo>
                      <a:close/>
                      <a:moveTo>
                        <a:pt x="764" y="867"/>
                      </a:moveTo>
                      <a:lnTo>
                        <a:pt x="764" y="867"/>
                      </a:lnTo>
                      <a:lnTo>
                        <a:pt x="768" y="866"/>
                      </a:lnTo>
                      <a:lnTo>
                        <a:pt x="764" y="853"/>
                      </a:lnTo>
                      <a:lnTo>
                        <a:pt x="749" y="848"/>
                      </a:lnTo>
                      <a:lnTo>
                        <a:pt x="743" y="845"/>
                      </a:lnTo>
                      <a:lnTo>
                        <a:pt x="741" y="845"/>
                      </a:lnTo>
                      <a:lnTo>
                        <a:pt x="738" y="849"/>
                      </a:lnTo>
                      <a:lnTo>
                        <a:pt x="735" y="853"/>
                      </a:lnTo>
                      <a:lnTo>
                        <a:pt x="734" y="864"/>
                      </a:lnTo>
                      <a:lnTo>
                        <a:pt x="749" y="873"/>
                      </a:lnTo>
                      <a:lnTo>
                        <a:pt x="752" y="873"/>
                      </a:lnTo>
                      <a:lnTo>
                        <a:pt x="753" y="871"/>
                      </a:lnTo>
                      <a:lnTo>
                        <a:pt x="752" y="867"/>
                      </a:lnTo>
                      <a:lnTo>
                        <a:pt x="752" y="863"/>
                      </a:lnTo>
                      <a:lnTo>
                        <a:pt x="752" y="862"/>
                      </a:lnTo>
                      <a:lnTo>
                        <a:pt x="756" y="862"/>
                      </a:lnTo>
                      <a:lnTo>
                        <a:pt x="764" y="867"/>
                      </a:lnTo>
                      <a:close/>
                      <a:moveTo>
                        <a:pt x="1714" y="875"/>
                      </a:moveTo>
                      <a:lnTo>
                        <a:pt x="1714" y="875"/>
                      </a:lnTo>
                      <a:lnTo>
                        <a:pt x="1718" y="875"/>
                      </a:lnTo>
                      <a:lnTo>
                        <a:pt x="1721" y="875"/>
                      </a:lnTo>
                      <a:lnTo>
                        <a:pt x="1724" y="871"/>
                      </a:lnTo>
                      <a:lnTo>
                        <a:pt x="1725" y="869"/>
                      </a:lnTo>
                      <a:lnTo>
                        <a:pt x="1726" y="867"/>
                      </a:lnTo>
                      <a:lnTo>
                        <a:pt x="1728" y="866"/>
                      </a:lnTo>
                      <a:lnTo>
                        <a:pt x="1746" y="859"/>
                      </a:lnTo>
                      <a:lnTo>
                        <a:pt x="1739" y="856"/>
                      </a:lnTo>
                      <a:lnTo>
                        <a:pt x="1733" y="856"/>
                      </a:lnTo>
                      <a:lnTo>
                        <a:pt x="1724" y="857"/>
                      </a:lnTo>
                      <a:lnTo>
                        <a:pt x="1714" y="848"/>
                      </a:lnTo>
                      <a:lnTo>
                        <a:pt x="1692" y="862"/>
                      </a:lnTo>
                      <a:lnTo>
                        <a:pt x="1715" y="866"/>
                      </a:lnTo>
                      <a:lnTo>
                        <a:pt x="1714" y="875"/>
                      </a:lnTo>
                      <a:close/>
                      <a:moveTo>
                        <a:pt x="1033" y="223"/>
                      </a:moveTo>
                      <a:lnTo>
                        <a:pt x="1033" y="223"/>
                      </a:lnTo>
                      <a:lnTo>
                        <a:pt x="1026" y="227"/>
                      </a:lnTo>
                      <a:lnTo>
                        <a:pt x="1020" y="229"/>
                      </a:lnTo>
                      <a:lnTo>
                        <a:pt x="1018" y="229"/>
                      </a:lnTo>
                      <a:lnTo>
                        <a:pt x="1013" y="229"/>
                      </a:lnTo>
                      <a:lnTo>
                        <a:pt x="1011" y="227"/>
                      </a:lnTo>
                      <a:lnTo>
                        <a:pt x="1008" y="225"/>
                      </a:lnTo>
                      <a:lnTo>
                        <a:pt x="1004" y="222"/>
                      </a:lnTo>
                      <a:lnTo>
                        <a:pt x="1000" y="223"/>
                      </a:lnTo>
                      <a:lnTo>
                        <a:pt x="995" y="226"/>
                      </a:lnTo>
                      <a:lnTo>
                        <a:pt x="994" y="230"/>
                      </a:lnTo>
                      <a:lnTo>
                        <a:pt x="994" y="240"/>
                      </a:lnTo>
                      <a:lnTo>
                        <a:pt x="997" y="241"/>
                      </a:lnTo>
                      <a:lnTo>
                        <a:pt x="1000" y="243"/>
                      </a:lnTo>
                      <a:lnTo>
                        <a:pt x="1005" y="241"/>
                      </a:lnTo>
                      <a:lnTo>
                        <a:pt x="1009" y="239"/>
                      </a:lnTo>
                      <a:lnTo>
                        <a:pt x="1013" y="234"/>
                      </a:lnTo>
                      <a:lnTo>
                        <a:pt x="1031" y="245"/>
                      </a:lnTo>
                      <a:lnTo>
                        <a:pt x="1031" y="240"/>
                      </a:lnTo>
                      <a:lnTo>
                        <a:pt x="1033" y="234"/>
                      </a:lnTo>
                      <a:lnTo>
                        <a:pt x="1034" y="229"/>
                      </a:lnTo>
                      <a:lnTo>
                        <a:pt x="1033" y="223"/>
                      </a:lnTo>
                      <a:close/>
                      <a:moveTo>
                        <a:pt x="1596" y="1122"/>
                      </a:moveTo>
                      <a:lnTo>
                        <a:pt x="1596" y="1122"/>
                      </a:lnTo>
                      <a:lnTo>
                        <a:pt x="1592" y="1130"/>
                      </a:lnTo>
                      <a:lnTo>
                        <a:pt x="1589" y="1136"/>
                      </a:lnTo>
                      <a:lnTo>
                        <a:pt x="1589" y="1141"/>
                      </a:lnTo>
                      <a:lnTo>
                        <a:pt x="1591" y="1148"/>
                      </a:lnTo>
                      <a:lnTo>
                        <a:pt x="1595" y="1151"/>
                      </a:lnTo>
                      <a:lnTo>
                        <a:pt x="1598" y="1152"/>
                      </a:lnTo>
                      <a:lnTo>
                        <a:pt x="1600" y="1150"/>
                      </a:lnTo>
                      <a:lnTo>
                        <a:pt x="1603" y="1144"/>
                      </a:lnTo>
                      <a:lnTo>
                        <a:pt x="1606" y="1140"/>
                      </a:lnTo>
                      <a:lnTo>
                        <a:pt x="1610" y="1140"/>
                      </a:lnTo>
                      <a:lnTo>
                        <a:pt x="1618" y="1140"/>
                      </a:lnTo>
                      <a:lnTo>
                        <a:pt x="1621" y="1139"/>
                      </a:lnTo>
                      <a:lnTo>
                        <a:pt x="1628" y="1136"/>
                      </a:lnTo>
                      <a:lnTo>
                        <a:pt x="1623" y="1134"/>
                      </a:lnTo>
                      <a:lnTo>
                        <a:pt x="1618" y="1133"/>
                      </a:lnTo>
                      <a:lnTo>
                        <a:pt x="1612" y="1127"/>
                      </a:lnTo>
                      <a:lnTo>
                        <a:pt x="1605" y="1123"/>
                      </a:lnTo>
                      <a:lnTo>
                        <a:pt x="1600" y="1122"/>
                      </a:lnTo>
                      <a:lnTo>
                        <a:pt x="1596" y="1122"/>
                      </a:lnTo>
                      <a:close/>
                      <a:moveTo>
                        <a:pt x="399" y="243"/>
                      </a:moveTo>
                      <a:lnTo>
                        <a:pt x="399" y="243"/>
                      </a:lnTo>
                      <a:lnTo>
                        <a:pt x="397" y="239"/>
                      </a:lnTo>
                      <a:lnTo>
                        <a:pt x="396" y="237"/>
                      </a:lnTo>
                      <a:lnTo>
                        <a:pt x="390" y="233"/>
                      </a:lnTo>
                      <a:lnTo>
                        <a:pt x="383" y="229"/>
                      </a:lnTo>
                      <a:lnTo>
                        <a:pt x="377" y="225"/>
                      </a:lnTo>
                      <a:lnTo>
                        <a:pt x="372" y="239"/>
                      </a:lnTo>
                      <a:lnTo>
                        <a:pt x="357" y="239"/>
                      </a:lnTo>
                      <a:lnTo>
                        <a:pt x="360" y="252"/>
                      </a:lnTo>
                      <a:lnTo>
                        <a:pt x="399" y="243"/>
                      </a:lnTo>
                      <a:close/>
                      <a:moveTo>
                        <a:pt x="352" y="302"/>
                      </a:moveTo>
                      <a:lnTo>
                        <a:pt x="352" y="302"/>
                      </a:lnTo>
                      <a:lnTo>
                        <a:pt x="367" y="302"/>
                      </a:lnTo>
                      <a:lnTo>
                        <a:pt x="375" y="302"/>
                      </a:lnTo>
                      <a:lnTo>
                        <a:pt x="383" y="299"/>
                      </a:lnTo>
                      <a:lnTo>
                        <a:pt x="374" y="284"/>
                      </a:lnTo>
                      <a:lnTo>
                        <a:pt x="368" y="295"/>
                      </a:lnTo>
                      <a:lnTo>
                        <a:pt x="350" y="288"/>
                      </a:lnTo>
                      <a:lnTo>
                        <a:pt x="334" y="313"/>
                      </a:lnTo>
                      <a:lnTo>
                        <a:pt x="339" y="315"/>
                      </a:lnTo>
                      <a:lnTo>
                        <a:pt x="342" y="315"/>
                      </a:lnTo>
                      <a:lnTo>
                        <a:pt x="345" y="313"/>
                      </a:lnTo>
                      <a:lnTo>
                        <a:pt x="346" y="311"/>
                      </a:lnTo>
                      <a:lnTo>
                        <a:pt x="349" y="306"/>
                      </a:lnTo>
                      <a:lnTo>
                        <a:pt x="350" y="304"/>
                      </a:lnTo>
                      <a:lnTo>
                        <a:pt x="352" y="302"/>
                      </a:lnTo>
                      <a:close/>
                      <a:moveTo>
                        <a:pt x="205" y="452"/>
                      </a:moveTo>
                      <a:lnTo>
                        <a:pt x="205" y="452"/>
                      </a:lnTo>
                      <a:lnTo>
                        <a:pt x="195" y="456"/>
                      </a:lnTo>
                      <a:lnTo>
                        <a:pt x="191" y="459"/>
                      </a:lnTo>
                      <a:lnTo>
                        <a:pt x="190" y="461"/>
                      </a:lnTo>
                      <a:lnTo>
                        <a:pt x="188" y="464"/>
                      </a:lnTo>
                      <a:lnTo>
                        <a:pt x="188" y="468"/>
                      </a:lnTo>
                      <a:lnTo>
                        <a:pt x="190" y="481"/>
                      </a:lnTo>
                      <a:lnTo>
                        <a:pt x="194" y="475"/>
                      </a:lnTo>
                      <a:lnTo>
                        <a:pt x="201" y="474"/>
                      </a:lnTo>
                      <a:lnTo>
                        <a:pt x="213" y="473"/>
                      </a:lnTo>
                      <a:lnTo>
                        <a:pt x="217" y="473"/>
                      </a:lnTo>
                      <a:lnTo>
                        <a:pt x="221" y="471"/>
                      </a:lnTo>
                      <a:lnTo>
                        <a:pt x="230" y="467"/>
                      </a:lnTo>
                      <a:lnTo>
                        <a:pt x="230" y="466"/>
                      </a:lnTo>
                      <a:lnTo>
                        <a:pt x="230" y="463"/>
                      </a:lnTo>
                      <a:lnTo>
                        <a:pt x="227" y="461"/>
                      </a:lnTo>
                      <a:lnTo>
                        <a:pt x="223" y="461"/>
                      </a:lnTo>
                      <a:lnTo>
                        <a:pt x="216" y="464"/>
                      </a:lnTo>
                      <a:lnTo>
                        <a:pt x="213" y="466"/>
                      </a:lnTo>
                      <a:lnTo>
                        <a:pt x="209" y="466"/>
                      </a:lnTo>
                      <a:lnTo>
                        <a:pt x="206" y="464"/>
                      </a:lnTo>
                      <a:lnTo>
                        <a:pt x="202" y="463"/>
                      </a:lnTo>
                      <a:lnTo>
                        <a:pt x="205" y="452"/>
                      </a:lnTo>
                      <a:close/>
                      <a:moveTo>
                        <a:pt x="1426" y="589"/>
                      </a:moveTo>
                      <a:lnTo>
                        <a:pt x="1426" y="589"/>
                      </a:lnTo>
                      <a:lnTo>
                        <a:pt x="1430" y="583"/>
                      </a:lnTo>
                      <a:lnTo>
                        <a:pt x="1430" y="581"/>
                      </a:lnTo>
                      <a:lnTo>
                        <a:pt x="1427" y="579"/>
                      </a:lnTo>
                      <a:lnTo>
                        <a:pt x="1421" y="578"/>
                      </a:lnTo>
                      <a:lnTo>
                        <a:pt x="1416" y="576"/>
                      </a:lnTo>
                      <a:lnTo>
                        <a:pt x="1412" y="575"/>
                      </a:lnTo>
                      <a:lnTo>
                        <a:pt x="1411" y="583"/>
                      </a:lnTo>
                      <a:lnTo>
                        <a:pt x="1412" y="592"/>
                      </a:lnTo>
                      <a:lnTo>
                        <a:pt x="1414" y="599"/>
                      </a:lnTo>
                      <a:lnTo>
                        <a:pt x="1416" y="603"/>
                      </a:lnTo>
                      <a:lnTo>
                        <a:pt x="1421" y="603"/>
                      </a:lnTo>
                      <a:lnTo>
                        <a:pt x="1427" y="603"/>
                      </a:lnTo>
                      <a:lnTo>
                        <a:pt x="1441" y="597"/>
                      </a:lnTo>
                      <a:lnTo>
                        <a:pt x="1426" y="589"/>
                      </a:lnTo>
                      <a:close/>
                      <a:moveTo>
                        <a:pt x="811" y="567"/>
                      </a:moveTo>
                      <a:lnTo>
                        <a:pt x="811" y="567"/>
                      </a:lnTo>
                      <a:lnTo>
                        <a:pt x="810" y="564"/>
                      </a:lnTo>
                      <a:lnTo>
                        <a:pt x="809" y="561"/>
                      </a:lnTo>
                      <a:lnTo>
                        <a:pt x="804" y="558"/>
                      </a:lnTo>
                      <a:lnTo>
                        <a:pt x="793" y="558"/>
                      </a:lnTo>
                      <a:lnTo>
                        <a:pt x="789" y="550"/>
                      </a:lnTo>
                      <a:lnTo>
                        <a:pt x="786" y="546"/>
                      </a:lnTo>
                      <a:lnTo>
                        <a:pt x="784" y="545"/>
                      </a:lnTo>
                      <a:lnTo>
                        <a:pt x="779" y="545"/>
                      </a:lnTo>
                      <a:lnTo>
                        <a:pt x="779" y="547"/>
                      </a:lnTo>
                      <a:lnTo>
                        <a:pt x="779" y="549"/>
                      </a:lnTo>
                      <a:lnTo>
                        <a:pt x="782" y="554"/>
                      </a:lnTo>
                      <a:lnTo>
                        <a:pt x="782" y="556"/>
                      </a:lnTo>
                      <a:lnTo>
                        <a:pt x="782" y="558"/>
                      </a:lnTo>
                      <a:lnTo>
                        <a:pt x="779" y="560"/>
                      </a:lnTo>
                      <a:lnTo>
                        <a:pt x="777" y="561"/>
                      </a:lnTo>
                      <a:lnTo>
                        <a:pt x="773" y="554"/>
                      </a:lnTo>
                      <a:lnTo>
                        <a:pt x="767" y="557"/>
                      </a:lnTo>
                      <a:lnTo>
                        <a:pt x="766" y="560"/>
                      </a:lnTo>
                      <a:lnTo>
                        <a:pt x="767" y="564"/>
                      </a:lnTo>
                      <a:lnTo>
                        <a:pt x="771" y="569"/>
                      </a:lnTo>
                      <a:lnTo>
                        <a:pt x="789" y="567"/>
                      </a:lnTo>
                      <a:lnTo>
                        <a:pt x="811" y="567"/>
                      </a:lnTo>
                      <a:close/>
                      <a:moveTo>
                        <a:pt x="885" y="1015"/>
                      </a:moveTo>
                      <a:lnTo>
                        <a:pt x="885" y="1015"/>
                      </a:lnTo>
                      <a:lnTo>
                        <a:pt x="897" y="1014"/>
                      </a:lnTo>
                      <a:lnTo>
                        <a:pt x="903" y="1014"/>
                      </a:lnTo>
                      <a:lnTo>
                        <a:pt x="905" y="1015"/>
                      </a:lnTo>
                      <a:lnTo>
                        <a:pt x="908" y="1015"/>
                      </a:lnTo>
                      <a:lnTo>
                        <a:pt x="918" y="1011"/>
                      </a:lnTo>
                      <a:lnTo>
                        <a:pt x="929" y="1006"/>
                      </a:lnTo>
                      <a:lnTo>
                        <a:pt x="921" y="995"/>
                      </a:lnTo>
                      <a:lnTo>
                        <a:pt x="914" y="997"/>
                      </a:lnTo>
                      <a:lnTo>
                        <a:pt x="907" y="999"/>
                      </a:lnTo>
                      <a:lnTo>
                        <a:pt x="899" y="1000"/>
                      </a:lnTo>
                      <a:lnTo>
                        <a:pt x="893" y="1003"/>
                      </a:lnTo>
                      <a:lnTo>
                        <a:pt x="889" y="1008"/>
                      </a:lnTo>
                      <a:lnTo>
                        <a:pt x="885" y="1015"/>
                      </a:lnTo>
                      <a:close/>
                      <a:moveTo>
                        <a:pt x="1747" y="313"/>
                      </a:moveTo>
                      <a:lnTo>
                        <a:pt x="1747" y="313"/>
                      </a:lnTo>
                      <a:lnTo>
                        <a:pt x="1743" y="306"/>
                      </a:lnTo>
                      <a:lnTo>
                        <a:pt x="1739" y="304"/>
                      </a:lnTo>
                      <a:lnTo>
                        <a:pt x="1735" y="302"/>
                      </a:lnTo>
                      <a:lnTo>
                        <a:pt x="1729" y="304"/>
                      </a:lnTo>
                      <a:lnTo>
                        <a:pt x="1724" y="304"/>
                      </a:lnTo>
                      <a:lnTo>
                        <a:pt x="1720" y="304"/>
                      </a:lnTo>
                      <a:lnTo>
                        <a:pt x="1714" y="299"/>
                      </a:lnTo>
                      <a:lnTo>
                        <a:pt x="1707" y="299"/>
                      </a:lnTo>
                      <a:lnTo>
                        <a:pt x="1702" y="301"/>
                      </a:lnTo>
                      <a:lnTo>
                        <a:pt x="1696" y="304"/>
                      </a:lnTo>
                      <a:lnTo>
                        <a:pt x="1699" y="305"/>
                      </a:lnTo>
                      <a:lnTo>
                        <a:pt x="1703" y="308"/>
                      </a:lnTo>
                      <a:lnTo>
                        <a:pt x="1710" y="313"/>
                      </a:lnTo>
                      <a:lnTo>
                        <a:pt x="1713" y="316"/>
                      </a:lnTo>
                      <a:lnTo>
                        <a:pt x="1717" y="316"/>
                      </a:lnTo>
                      <a:lnTo>
                        <a:pt x="1722" y="316"/>
                      </a:lnTo>
                      <a:lnTo>
                        <a:pt x="1728" y="313"/>
                      </a:lnTo>
                      <a:lnTo>
                        <a:pt x="1729" y="313"/>
                      </a:lnTo>
                      <a:lnTo>
                        <a:pt x="1732" y="315"/>
                      </a:lnTo>
                      <a:lnTo>
                        <a:pt x="1747" y="313"/>
                      </a:lnTo>
                      <a:close/>
                      <a:moveTo>
                        <a:pt x="1074" y="539"/>
                      </a:moveTo>
                      <a:lnTo>
                        <a:pt x="1074" y="539"/>
                      </a:lnTo>
                      <a:lnTo>
                        <a:pt x="1073" y="536"/>
                      </a:lnTo>
                      <a:lnTo>
                        <a:pt x="1070" y="535"/>
                      </a:lnTo>
                      <a:lnTo>
                        <a:pt x="1063" y="531"/>
                      </a:lnTo>
                      <a:lnTo>
                        <a:pt x="1055" y="529"/>
                      </a:lnTo>
                      <a:lnTo>
                        <a:pt x="1054" y="531"/>
                      </a:lnTo>
                      <a:lnTo>
                        <a:pt x="1051" y="533"/>
                      </a:lnTo>
                      <a:lnTo>
                        <a:pt x="1049" y="532"/>
                      </a:lnTo>
                      <a:lnTo>
                        <a:pt x="1045" y="531"/>
                      </a:lnTo>
                      <a:lnTo>
                        <a:pt x="1043" y="532"/>
                      </a:lnTo>
                      <a:lnTo>
                        <a:pt x="1040" y="533"/>
                      </a:lnTo>
                      <a:lnTo>
                        <a:pt x="1040" y="538"/>
                      </a:lnTo>
                      <a:lnTo>
                        <a:pt x="1038" y="553"/>
                      </a:lnTo>
                      <a:lnTo>
                        <a:pt x="1048" y="551"/>
                      </a:lnTo>
                      <a:lnTo>
                        <a:pt x="1056" y="549"/>
                      </a:lnTo>
                      <a:lnTo>
                        <a:pt x="1065" y="545"/>
                      </a:lnTo>
                      <a:lnTo>
                        <a:pt x="1074" y="539"/>
                      </a:lnTo>
                      <a:close/>
                      <a:moveTo>
                        <a:pt x="739" y="983"/>
                      </a:moveTo>
                      <a:lnTo>
                        <a:pt x="739" y="983"/>
                      </a:lnTo>
                      <a:lnTo>
                        <a:pt x="746" y="979"/>
                      </a:lnTo>
                      <a:lnTo>
                        <a:pt x="752" y="974"/>
                      </a:lnTo>
                      <a:lnTo>
                        <a:pt x="755" y="970"/>
                      </a:lnTo>
                      <a:lnTo>
                        <a:pt x="757" y="963"/>
                      </a:lnTo>
                      <a:lnTo>
                        <a:pt x="756" y="960"/>
                      </a:lnTo>
                      <a:lnTo>
                        <a:pt x="755" y="959"/>
                      </a:lnTo>
                      <a:lnTo>
                        <a:pt x="750" y="954"/>
                      </a:lnTo>
                      <a:lnTo>
                        <a:pt x="745" y="953"/>
                      </a:lnTo>
                      <a:lnTo>
                        <a:pt x="743" y="953"/>
                      </a:lnTo>
                      <a:lnTo>
                        <a:pt x="742" y="954"/>
                      </a:lnTo>
                      <a:lnTo>
                        <a:pt x="737" y="959"/>
                      </a:lnTo>
                      <a:lnTo>
                        <a:pt x="732" y="960"/>
                      </a:lnTo>
                      <a:lnTo>
                        <a:pt x="720" y="963"/>
                      </a:lnTo>
                      <a:lnTo>
                        <a:pt x="739" y="974"/>
                      </a:lnTo>
                      <a:lnTo>
                        <a:pt x="739" y="983"/>
                      </a:lnTo>
                      <a:close/>
                      <a:moveTo>
                        <a:pt x="368" y="1015"/>
                      </a:moveTo>
                      <a:lnTo>
                        <a:pt x="368" y="1015"/>
                      </a:lnTo>
                      <a:lnTo>
                        <a:pt x="379" y="1017"/>
                      </a:lnTo>
                      <a:lnTo>
                        <a:pt x="382" y="1019"/>
                      </a:lnTo>
                      <a:lnTo>
                        <a:pt x="385" y="1021"/>
                      </a:lnTo>
                      <a:lnTo>
                        <a:pt x="390" y="1025"/>
                      </a:lnTo>
                      <a:lnTo>
                        <a:pt x="395" y="1026"/>
                      </a:lnTo>
                      <a:lnTo>
                        <a:pt x="399" y="1025"/>
                      </a:lnTo>
                      <a:lnTo>
                        <a:pt x="403" y="1019"/>
                      </a:lnTo>
                      <a:lnTo>
                        <a:pt x="407" y="1017"/>
                      </a:lnTo>
                      <a:lnTo>
                        <a:pt x="410" y="1014"/>
                      </a:lnTo>
                      <a:lnTo>
                        <a:pt x="410" y="1010"/>
                      </a:lnTo>
                      <a:lnTo>
                        <a:pt x="408" y="1006"/>
                      </a:lnTo>
                      <a:lnTo>
                        <a:pt x="401" y="1008"/>
                      </a:lnTo>
                      <a:lnTo>
                        <a:pt x="395" y="1010"/>
                      </a:lnTo>
                      <a:lnTo>
                        <a:pt x="388" y="1010"/>
                      </a:lnTo>
                      <a:lnTo>
                        <a:pt x="379" y="1007"/>
                      </a:lnTo>
                      <a:lnTo>
                        <a:pt x="375" y="1006"/>
                      </a:lnTo>
                      <a:lnTo>
                        <a:pt x="372" y="1007"/>
                      </a:lnTo>
                      <a:lnTo>
                        <a:pt x="370" y="1011"/>
                      </a:lnTo>
                      <a:lnTo>
                        <a:pt x="368" y="1015"/>
                      </a:lnTo>
                      <a:close/>
                      <a:moveTo>
                        <a:pt x="1526" y="1086"/>
                      </a:moveTo>
                      <a:lnTo>
                        <a:pt x="1526" y="1086"/>
                      </a:lnTo>
                      <a:lnTo>
                        <a:pt x="1530" y="1083"/>
                      </a:lnTo>
                      <a:lnTo>
                        <a:pt x="1531" y="1080"/>
                      </a:lnTo>
                      <a:lnTo>
                        <a:pt x="1531" y="1078"/>
                      </a:lnTo>
                      <a:lnTo>
                        <a:pt x="1530" y="1072"/>
                      </a:lnTo>
                      <a:lnTo>
                        <a:pt x="1522" y="1078"/>
                      </a:lnTo>
                      <a:lnTo>
                        <a:pt x="1516" y="1085"/>
                      </a:lnTo>
                      <a:lnTo>
                        <a:pt x="1513" y="1087"/>
                      </a:lnTo>
                      <a:lnTo>
                        <a:pt x="1513" y="1091"/>
                      </a:lnTo>
                      <a:lnTo>
                        <a:pt x="1513" y="1097"/>
                      </a:lnTo>
                      <a:lnTo>
                        <a:pt x="1516" y="1103"/>
                      </a:lnTo>
                      <a:lnTo>
                        <a:pt x="1522" y="1097"/>
                      </a:lnTo>
                      <a:lnTo>
                        <a:pt x="1528" y="1094"/>
                      </a:lnTo>
                      <a:lnTo>
                        <a:pt x="1537" y="1094"/>
                      </a:lnTo>
                      <a:lnTo>
                        <a:pt x="1546" y="1094"/>
                      </a:lnTo>
                      <a:lnTo>
                        <a:pt x="1546" y="1091"/>
                      </a:lnTo>
                      <a:lnTo>
                        <a:pt x="1548" y="1089"/>
                      </a:lnTo>
                      <a:lnTo>
                        <a:pt x="1549" y="1086"/>
                      </a:lnTo>
                      <a:lnTo>
                        <a:pt x="1546" y="1083"/>
                      </a:lnTo>
                      <a:lnTo>
                        <a:pt x="1526" y="1086"/>
                      </a:lnTo>
                      <a:close/>
                      <a:moveTo>
                        <a:pt x="1772" y="374"/>
                      </a:moveTo>
                      <a:lnTo>
                        <a:pt x="1772" y="374"/>
                      </a:lnTo>
                      <a:lnTo>
                        <a:pt x="1769" y="381"/>
                      </a:lnTo>
                      <a:lnTo>
                        <a:pt x="1765" y="388"/>
                      </a:lnTo>
                      <a:lnTo>
                        <a:pt x="1762" y="394"/>
                      </a:lnTo>
                      <a:lnTo>
                        <a:pt x="1762" y="398"/>
                      </a:lnTo>
                      <a:lnTo>
                        <a:pt x="1762" y="402"/>
                      </a:lnTo>
                      <a:lnTo>
                        <a:pt x="1776" y="399"/>
                      </a:lnTo>
                      <a:lnTo>
                        <a:pt x="1782" y="396"/>
                      </a:lnTo>
                      <a:lnTo>
                        <a:pt x="1786" y="392"/>
                      </a:lnTo>
                      <a:lnTo>
                        <a:pt x="1789" y="388"/>
                      </a:lnTo>
                      <a:lnTo>
                        <a:pt x="1789" y="384"/>
                      </a:lnTo>
                      <a:lnTo>
                        <a:pt x="1787" y="380"/>
                      </a:lnTo>
                      <a:lnTo>
                        <a:pt x="1786" y="377"/>
                      </a:lnTo>
                      <a:lnTo>
                        <a:pt x="1780" y="376"/>
                      </a:lnTo>
                      <a:lnTo>
                        <a:pt x="1772" y="374"/>
                      </a:lnTo>
                      <a:close/>
                      <a:moveTo>
                        <a:pt x="1924" y="71"/>
                      </a:moveTo>
                      <a:lnTo>
                        <a:pt x="1924" y="71"/>
                      </a:lnTo>
                      <a:lnTo>
                        <a:pt x="1937" y="65"/>
                      </a:lnTo>
                      <a:lnTo>
                        <a:pt x="1941" y="61"/>
                      </a:lnTo>
                      <a:lnTo>
                        <a:pt x="1945" y="56"/>
                      </a:lnTo>
                      <a:lnTo>
                        <a:pt x="1951" y="61"/>
                      </a:lnTo>
                      <a:lnTo>
                        <a:pt x="1958" y="56"/>
                      </a:lnTo>
                      <a:lnTo>
                        <a:pt x="1960" y="50"/>
                      </a:lnTo>
                      <a:lnTo>
                        <a:pt x="1940" y="45"/>
                      </a:lnTo>
                      <a:lnTo>
                        <a:pt x="1936" y="46"/>
                      </a:lnTo>
                      <a:lnTo>
                        <a:pt x="1933" y="49"/>
                      </a:lnTo>
                      <a:lnTo>
                        <a:pt x="1929" y="53"/>
                      </a:lnTo>
                      <a:lnTo>
                        <a:pt x="1926" y="59"/>
                      </a:lnTo>
                      <a:lnTo>
                        <a:pt x="1922" y="64"/>
                      </a:lnTo>
                      <a:lnTo>
                        <a:pt x="1922" y="65"/>
                      </a:lnTo>
                      <a:lnTo>
                        <a:pt x="1922" y="68"/>
                      </a:lnTo>
                      <a:lnTo>
                        <a:pt x="1924" y="71"/>
                      </a:lnTo>
                      <a:close/>
                      <a:moveTo>
                        <a:pt x="1576" y="827"/>
                      </a:moveTo>
                      <a:lnTo>
                        <a:pt x="1576" y="827"/>
                      </a:lnTo>
                      <a:lnTo>
                        <a:pt x="1551" y="826"/>
                      </a:lnTo>
                      <a:lnTo>
                        <a:pt x="1546" y="838"/>
                      </a:lnTo>
                      <a:lnTo>
                        <a:pt x="1588" y="842"/>
                      </a:lnTo>
                      <a:lnTo>
                        <a:pt x="1584" y="834"/>
                      </a:lnTo>
                      <a:lnTo>
                        <a:pt x="1581" y="831"/>
                      </a:lnTo>
                      <a:lnTo>
                        <a:pt x="1576" y="831"/>
                      </a:lnTo>
                      <a:lnTo>
                        <a:pt x="1576" y="827"/>
                      </a:lnTo>
                      <a:close/>
                      <a:moveTo>
                        <a:pt x="489" y="161"/>
                      </a:moveTo>
                      <a:lnTo>
                        <a:pt x="489" y="161"/>
                      </a:lnTo>
                      <a:lnTo>
                        <a:pt x="493" y="157"/>
                      </a:lnTo>
                      <a:lnTo>
                        <a:pt x="497" y="155"/>
                      </a:lnTo>
                      <a:lnTo>
                        <a:pt x="501" y="155"/>
                      </a:lnTo>
                      <a:lnTo>
                        <a:pt x="507" y="155"/>
                      </a:lnTo>
                      <a:lnTo>
                        <a:pt x="509" y="164"/>
                      </a:lnTo>
                      <a:lnTo>
                        <a:pt x="519" y="162"/>
                      </a:lnTo>
                      <a:lnTo>
                        <a:pt x="525" y="160"/>
                      </a:lnTo>
                      <a:lnTo>
                        <a:pt x="529" y="155"/>
                      </a:lnTo>
                      <a:lnTo>
                        <a:pt x="530" y="150"/>
                      </a:lnTo>
                      <a:lnTo>
                        <a:pt x="516" y="149"/>
                      </a:lnTo>
                      <a:lnTo>
                        <a:pt x="504" y="147"/>
                      </a:lnTo>
                      <a:lnTo>
                        <a:pt x="497" y="147"/>
                      </a:lnTo>
                      <a:lnTo>
                        <a:pt x="494" y="147"/>
                      </a:lnTo>
                      <a:lnTo>
                        <a:pt x="491" y="149"/>
                      </a:lnTo>
                      <a:lnTo>
                        <a:pt x="490" y="150"/>
                      </a:lnTo>
                      <a:lnTo>
                        <a:pt x="489" y="153"/>
                      </a:lnTo>
                      <a:lnTo>
                        <a:pt x="489" y="161"/>
                      </a:lnTo>
                      <a:close/>
                      <a:moveTo>
                        <a:pt x="1731" y="881"/>
                      </a:moveTo>
                      <a:lnTo>
                        <a:pt x="1731" y="881"/>
                      </a:lnTo>
                      <a:lnTo>
                        <a:pt x="1689" y="887"/>
                      </a:lnTo>
                      <a:lnTo>
                        <a:pt x="1693" y="891"/>
                      </a:lnTo>
                      <a:lnTo>
                        <a:pt x="1696" y="893"/>
                      </a:lnTo>
                      <a:lnTo>
                        <a:pt x="1695" y="898"/>
                      </a:lnTo>
                      <a:lnTo>
                        <a:pt x="1693" y="902"/>
                      </a:lnTo>
                      <a:lnTo>
                        <a:pt x="1713" y="896"/>
                      </a:lnTo>
                      <a:lnTo>
                        <a:pt x="1717" y="889"/>
                      </a:lnTo>
                      <a:lnTo>
                        <a:pt x="1725" y="892"/>
                      </a:lnTo>
                      <a:lnTo>
                        <a:pt x="1733" y="895"/>
                      </a:lnTo>
                      <a:lnTo>
                        <a:pt x="1731" y="881"/>
                      </a:lnTo>
                      <a:close/>
                      <a:moveTo>
                        <a:pt x="1794" y="131"/>
                      </a:moveTo>
                      <a:lnTo>
                        <a:pt x="1794" y="131"/>
                      </a:lnTo>
                      <a:lnTo>
                        <a:pt x="1767" y="125"/>
                      </a:lnTo>
                      <a:lnTo>
                        <a:pt x="1767" y="142"/>
                      </a:lnTo>
                      <a:lnTo>
                        <a:pt x="1771" y="146"/>
                      </a:lnTo>
                      <a:lnTo>
                        <a:pt x="1776" y="147"/>
                      </a:lnTo>
                      <a:lnTo>
                        <a:pt x="1782" y="146"/>
                      </a:lnTo>
                      <a:lnTo>
                        <a:pt x="1787" y="144"/>
                      </a:lnTo>
                      <a:lnTo>
                        <a:pt x="1792" y="142"/>
                      </a:lnTo>
                      <a:lnTo>
                        <a:pt x="1794" y="137"/>
                      </a:lnTo>
                      <a:lnTo>
                        <a:pt x="1796" y="135"/>
                      </a:lnTo>
                      <a:lnTo>
                        <a:pt x="1794" y="131"/>
                      </a:lnTo>
                      <a:close/>
                      <a:moveTo>
                        <a:pt x="1245" y="549"/>
                      </a:moveTo>
                      <a:lnTo>
                        <a:pt x="1245" y="549"/>
                      </a:lnTo>
                      <a:lnTo>
                        <a:pt x="1253" y="547"/>
                      </a:lnTo>
                      <a:lnTo>
                        <a:pt x="1259" y="546"/>
                      </a:lnTo>
                      <a:lnTo>
                        <a:pt x="1260" y="545"/>
                      </a:lnTo>
                      <a:lnTo>
                        <a:pt x="1261" y="542"/>
                      </a:lnTo>
                      <a:lnTo>
                        <a:pt x="1261" y="533"/>
                      </a:lnTo>
                      <a:lnTo>
                        <a:pt x="1260" y="529"/>
                      </a:lnTo>
                      <a:lnTo>
                        <a:pt x="1259" y="527"/>
                      </a:lnTo>
                      <a:lnTo>
                        <a:pt x="1253" y="528"/>
                      </a:lnTo>
                      <a:lnTo>
                        <a:pt x="1249" y="529"/>
                      </a:lnTo>
                      <a:lnTo>
                        <a:pt x="1234" y="547"/>
                      </a:lnTo>
                      <a:lnTo>
                        <a:pt x="1235" y="550"/>
                      </a:lnTo>
                      <a:lnTo>
                        <a:pt x="1238" y="554"/>
                      </a:lnTo>
                      <a:lnTo>
                        <a:pt x="1242" y="556"/>
                      </a:lnTo>
                      <a:lnTo>
                        <a:pt x="1249" y="556"/>
                      </a:lnTo>
                      <a:lnTo>
                        <a:pt x="1245" y="549"/>
                      </a:lnTo>
                      <a:close/>
                      <a:moveTo>
                        <a:pt x="1169" y="863"/>
                      </a:moveTo>
                      <a:lnTo>
                        <a:pt x="1169" y="863"/>
                      </a:lnTo>
                      <a:lnTo>
                        <a:pt x="1166" y="862"/>
                      </a:lnTo>
                      <a:lnTo>
                        <a:pt x="1163" y="862"/>
                      </a:lnTo>
                      <a:lnTo>
                        <a:pt x="1159" y="863"/>
                      </a:lnTo>
                      <a:lnTo>
                        <a:pt x="1155" y="866"/>
                      </a:lnTo>
                      <a:lnTo>
                        <a:pt x="1151" y="867"/>
                      </a:lnTo>
                      <a:lnTo>
                        <a:pt x="1133" y="867"/>
                      </a:lnTo>
                      <a:lnTo>
                        <a:pt x="1133" y="884"/>
                      </a:lnTo>
                      <a:lnTo>
                        <a:pt x="1162" y="875"/>
                      </a:lnTo>
                      <a:lnTo>
                        <a:pt x="1160" y="869"/>
                      </a:lnTo>
                      <a:lnTo>
                        <a:pt x="1169" y="863"/>
                      </a:lnTo>
                      <a:close/>
                      <a:moveTo>
                        <a:pt x="1373" y="268"/>
                      </a:moveTo>
                      <a:lnTo>
                        <a:pt x="1373" y="268"/>
                      </a:lnTo>
                      <a:lnTo>
                        <a:pt x="1371" y="272"/>
                      </a:lnTo>
                      <a:lnTo>
                        <a:pt x="1371" y="277"/>
                      </a:lnTo>
                      <a:lnTo>
                        <a:pt x="1373" y="288"/>
                      </a:lnTo>
                      <a:lnTo>
                        <a:pt x="1382" y="272"/>
                      </a:lnTo>
                      <a:lnTo>
                        <a:pt x="1391" y="270"/>
                      </a:lnTo>
                      <a:lnTo>
                        <a:pt x="1400" y="272"/>
                      </a:lnTo>
                      <a:lnTo>
                        <a:pt x="1409" y="272"/>
                      </a:lnTo>
                      <a:lnTo>
                        <a:pt x="1419" y="269"/>
                      </a:lnTo>
                      <a:lnTo>
                        <a:pt x="1414" y="265"/>
                      </a:lnTo>
                      <a:lnTo>
                        <a:pt x="1408" y="262"/>
                      </a:lnTo>
                      <a:lnTo>
                        <a:pt x="1401" y="261"/>
                      </a:lnTo>
                      <a:lnTo>
                        <a:pt x="1396" y="262"/>
                      </a:lnTo>
                      <a:lnTo>
                        <a:pt x="1385" y="263"/>
                      </a:lnTo>
                      <a:lnTo>
                        <a:pt x="1373" y="268"/>
                      </a:lnTo>
                      <a:close/>
                      <a:moveTo>
                        <a:pt x="209" y="329"/>
                      </a:moveTo>
                      <a:lnTo>
                        <a:pt x="209" y="329"/>
                      </a:lnTo>
                      <a:lnTo>
                        <a:pt x="215" y="329"/>
                      </a:lnTo>
                      <a:lnTo>
                        <a:pt x="219" y="327"/>
                      </a:lnTo>
                      <a:lnTo>
                        <a:pt x="221" y="324"/>
                      </a:lnTo>
                      <a:lnTo>
                        <a:pt x="224" y="320"/>
                      </a:lnTo>
                      <a:lnTo>
                        <a:pt x="233" y="323"/>
                      </a:lnTo>
                      <a:lnTo>
                        <a:pt x="238" y="323"/>
                      </a:lnTo>
                      <a:lnTo>
                        <a:pt x="242" y="320"/>
                      </a:lnTo>
                      <a:lnTo>
                        <a:pt x="248" y="313"/>
                      </a:lnTo>
                      <a:lnTo>
                        <a:pt x="244" y="315"/>
                      </a:lnTo>
                      <a:lnTo>
                        <a:pt x="238" y="313"/>
                      </a:lnTo>
                      <a:lnTo>
                        <a:pt x="230" y="312"/>
                      </a:lnTo>
                      <a:lnTo>
                        <a:pt x="221" y="309"/>
                      </a:lnTo>
                      <a:lnTo>
                        <a:pt x="217" y="309"/>
                      </a:lnTo>
                      <a:lnTo>
                        <a:pt x="213" y="309"/>
                      </a:lnTo>
                      <a:lnTo>
                        <a:pt x="209" y="329"/>
                      </a:lnTo>
                      <a:close/>
                      <a:moveTo>
                        <a:pt x="1736" y="878"/>
                      </a:moveTo>
                      <a:lnTo>
                        <a:pt x="1736" y="878"/>
                      </a:lnTo>
                      <a:lnTo>
                        <a:pt x="1735" y="881"/>
                      </a:lnTo>
                      <a:lnTo>
                        <a:pt x="1735" y="885"/>
                      </a:lnTo>
                      <a:lnTo>
                        <a:pt x="1738" y="891"/>
                      </a:lnTo>
                      <a:lnTo>
                        <a:pt x="1742" y="896"/>
                      </a:lnTo>
                      <a:lnTo>
                        <a:pt x="1742" y="899"/>
                      </a:lnTo>
                      <a:lnTo>
                        <a:pt x="1740" y="902"/>
                      </a:lnTo>
                      <a:lnTo>
                        <a:pt x="1750" y="903"/>
                      </a:lnTo>
                      <a:lnTo>
                        <a:pt x="1753" y="903"/>
                      </a:lnTo>
                      <a:lnTo>
                        <a:pt x="1756" y="903"/>
                      </a:lnTo>
                      <a:lnTo>
                        <a:pt x="1757" y="900"/>
                      </a:lnTo>
                      <a:lnTo>
                        <a:pt x="1758" y="898"/>
                      </a:lnTo>
                      <a:lnTo>
                        <a:pt x="1760" y="889"/>
                      </a:lnTo>
                      <a:lnTo>
                        <a:pt x="1757" y="889"/>
                      </a:lnTo>
                      <a:lnTo>
                        <a:pt x="1754" y="888"/>
                      </a:lnTo>
                      <a:lnTo>
                        <a:pt x="1751" y="885"/>
                      </a:lnTo>
                      <a:lnTo>
                        <a:pt x="1751" y="881"/>
                      </a:lnTo>
                      <a:lnTo>
                        <a:pt x="1750" y="875"/>
                      </a:lnTo>
                      <a:lnTo>
                        <a:pt x="1736" y="878"/>
                      </a:lnTo>
                      <a:close/>
                      <a:moveTo>
                        <a:pt x="1805" y="50"/>
                      </a:moveTo>
                      <a:lnTo>
                        <a:pt x="1805" y="50"/>
                      </a:lnTo>
                      <a:lnTo>
                        <a:pt x="1804" y="38"/>
                      </a:lnTo>
                      <a:lnTo>
                        <a:pt x="1803" y="34"/>
                      </a:lnTo>
                      <a:lnTo>
                        <a:pt x="1800" y="31"/>
                      </a:lnTo>
                      <a:lnTo>
                        <a:pt x="1797" y="29"/>
                      </a:lnTo>
                      <a:lnTo>
                        <a:pt x="1793" y="28"/>
                      </a:lnTo>
                      <a:lnTo>
                        <a:pt x="1783" y="28"/>
                      </a:lnTo>
                      <a:lnTo>
                        <a:pt x="1778" y="46"/>
                      </a:lnTo>
                      <a:lnTo>
                        <a:pt x="1805" y="50"/>
                      </a:lnTo>
                      <a:close/>
                      <a:moveTo>
                        <a:pt x="853" y="272"/>
                      </a:moveTo>
                      <a:lnTo>
                        <a:pt x="853" y="272"/>
                      </a:lnTo>
                      <a:lnTo>
                        <a:pt x="860" y="268"/>
                      </a:lnTo>
                      <a:lnTo>
                        <a:pt x="865" y="268"/>
                      </a:lnTo>
                      <a:lnTo>
                        <a:pt x="871" y="269"/>
                      </a:lnTo>
                      <a:lnTo>
                        <a:pt x="876" y="272"/>
                      </a:lnTo>
                      <a:lnTo>
                        <a:pt x="905" y="252"/>
                      </a:lnTo>
                      <a:lnTo>
                        <a:pt x="894" y="250"/>
                      </a:lnTo>
                      <a:lnTo>
                        <a:pt x="889" y="251"/>
                      </a:lnTo>
                      <a:lnTo>
                        <a:pt x="883" y="254"/>
                      </a:lnTo>
                      <a:lnTo>
                        <a:pt x="878" y="261"/>
                      </a:lnTo>
                      <a:lnTo>
                        <a:pt x="850" y="261"/>
                      </a:lnTo>
                      <a:lnTo>
                        <a:pt x="853" y="272"/>
                      </a:lnTo>
                      <a:close/>
                      <a:moveTo>
                        <a:pt x="1329" y="867"/>
                      </a:moveTo>
                      <a:lnTo>
                        <a:pt x="1329" y="867"/>
                      </a:lnTo>
                      <a:lnTo>
                        <a:pt x="1318" y="859"/>
                      </a:lnTo>
                      <a:lnTo>
                        <a:pt x="1310" y="855"/>
                      </a:lnTo>
                      <a:lnTo>
                        <a:pt x="1307" y="853"/>
                      </a:lnTo>
                      <a:lnTo>
                        <a:pt x="1304" y="853"/>
                      </a:lnTo>
                      <a:lnTo>
                        <a:pt x="1299" y="857"/>
                      </a:lnTo>
                      <a:lnTo>
                        <a:pt x="1293" y="860"/>
                      </a:lnTo>
                      <a:lnTo>
                        <a:pt x="1293" y="863"/>
                      </a:lnTo>
                      <a:lnTo>
                        <a:pt x="1293" y="866"/>
                      </a:lnTo>
                      <a:lnTo>
                        <a:pt x="1306" y="869"/>
                      </a:lnTo>
                      <a:lnTo>
                        <a:pt x="1310" y="878"/>
                      </a:lnTo>
                      <a:lnTo>
                        <a:pt x="1329" y="867"/>
                      </a:lnTo>
                      <a:close/>
                      <a:moveTo>
                        <a:pt x="1720" y="32"/>
                      </a:moveTo>
                      <a:lnTo>
                        <a:pt x="1720" y="32"/>
                      </a:lnTo>
                      <a:lnTo>
                        <a:pt x="1714" y="32"/>
                      </a:lnTo>
                      <a:lnTo>
                        <a:pt x="1708" y="32"/>
                      </a:lnTo>
                      <a:lnTo>
                        <a:pt x="1699" y="34"/>
                      </a:lnTo>
                      <a:lnTo>
                        <a:pt x="1689" y="35"/>
                      </a:lnTo>
                      <a:lnTo>
                        <a:pt x="1679" y="36"/>
                      </a:lnTo>
                      <a:lnTo>
                        <a:pt x="1684" y="43"/>
                      </a:lnTo>
                      <a:lnTo>
                        <a:pt x="1686" y="46"/>
                      </a:lnTo>
                      <a:lnTo>
                        <a:pt x="1690" y="49"/>
                      </a:lnTo>
                      <a:lnTo>
                        <a:pt x="1693" y="49"/>
                      </a:lnTo>
                      <a:lnTo>
                        <a:pt x="1697" y="49"/>
                      </a:lnTo>
                      <a:lnTo>
                        <a:pt x="1706" y="45"/>
                      </a:lnTo>
                      <a:lnTo>
                        <a:pt x="1714" y="39"/>
                      </a:lnTo>
                      <a:lnTo>
                        <a:pt x="1720" y="32"/>
                      </a:lnTo>
                      <a:close/>
                      <a:moveTo>
                        <a:pt x="1751" y="1028"/>
                      </a:moveTo>
                      <a:lnTo>
                        <a:pt x="1751" y="1028"/>
                      </a:lnTo>
                      <a:lnTo>
                        <a:pt x="1746" y="1025"/>
                      </a:lnTo>
                      <a:lnTo>
                        <a:pt x="1742" y="1022"/>
                      </a:lnTo>
                      <a:lnTo>
                        <a:pt x="1738" y="1022"/>
                      </a:lnTo>
                      <a:lnTo>
                        <a:pt x="1733" y="1022"/>
                      </a:lnTo>
                      <a:lnTo>
                        <a:pt x="1726" y="1024"/>
                      </a:lnTo>
                      <a:lnTo>
                        <a:pt x="1718" y="1028"/>
                      </a:lnTo>
                      <a:lnTo>
                        <a:pt x="1720" y="1042"/>
                      </a:lnTo>
                      <a:lnTo>
                        <a:pt x="1725" y="1042"/>
                      </a:lnTo>
                      <a:lnTo>
                        <a:pt x="1729" y="1042"/>
                      </a:lnTo>
                      <a:lnTo>
                        <a:pt x="1738" y="1039"/>
                      </a:lnTo>
                      <a:lnTo>
                        <a:pt x="1744" y="1033"/>
                      </a:lnTo>
                      <a:lnTo>
                        <a:pt x="1751" y="1028"/>
                      </a:lnTo>
                      <a:close/>
                      <a:moveTo>
                        <a:pt x="299" y="326"/>
                      </a:moveTo>
                      <a:lnTo>
                        <a:pt x="299" y="326"/>
                      </a:lnTo>
                      <a:lnTo>
                        <a:pt x="310" y="323"/>
                      </a:lnTo>
                      <a:lnTo>
                        <a:pt x="316" y="323"/>
                      </a:lnTo>
                      <a:lnTo>
                        <a:pt x="318" y="324"/>
                      </a:lnTo>
                      <a:lnTo>
                        <a:pt x="321" y="326"/>
                      </a:lnTo>
                      <a:lnTo>
                        <a:pt x="323" y="326"/>
                      </a:lnTo>
                      <a:lnTo>
                        <a:pt x="325" y="326"/>
                      </a:lnTo>
                      <a:lnTo>
                        <a:pt x="329" y="324"/>
                      </a:lnTo>
                      <a:lnTo>
                        <a:pt x="331" y="323"/>
                      </a:lnTo>
                      <a:lnTo>
                        <a:pt x="332" y="320"/>
                      </a:lnTo>
                      <a:lnTo>
                        <a:pt x="332" y="317"/>
                      </a:lnTo>
                      <a:lnTo>
                        <a:pt x="331" y="312"/>
                      </a:lnTo>
                      <a:lnTo>
                        <a:pt x="328" y="311"/>
                      </a:lnTo>
                      <a:lnTo>
                        <a:pt x="323" y="309"/>
                      </a:lnTo>
                      <a:lnTo>
                        <a:pt x="307" y="311"/>
                      </a:lnTo>
                      <a:lnTo>
                        <a:pt x="307" y="312"/>
                      </a:lnTo>
                      <a:lnTo>
                        <a:pt x="307" y="315"/>
                      </a:lnTo>
                      <a:lnTo>
                        <a:pt x="303" y="317"/>
                      </a:lnTo>
                      <a:lnTo>
                        <a:pt x="300" y="319"/>
                      </a:lnTo>
                      <a:lnTo>
                        <a:pt x="299" y="320"/>
                      </a:lnTo>
                      <a:lnTo>
                        <a:pt x="299" y="323"/>
                      </a:lnTo>
                      <a:lnTo>
                        <a:pt x="299" y="326"/>
                      </a:lnTo>
                      <a:close/>
                      <a:moveTo>
                        <a:pt x="1563" y="898"/>
                      </a:moveTo>
                      <a:lnTo>
                        <a:pt x="1563" y="898"/>
                      </a:lnTo>
                      <a:lnTo>
                        <a:pt x="1563" y="902"/>
                      </a:lnTo>
                      <a:lnTo>
                        <a:pt x="1563" y="905"/>
                      </a:lnTo>
                      <a:lnTo>
                        <a:pt x="1566" y="907"/>
                      </a:lnTo>
                      <a:lnTo>
                        <a:pt x="1569" y="909"/>
                      </a:lnTo>
                      <a:lnTo>
                        <a:pt x="1574" y="913"/>
                      </a:lnTo>
                      <a:lnTo>
                        <a:pt x="1577" y="916"/>
                      </a:lnTo>
                      <a:lnTo>
                        <a:pt x="1578" y="918"/>
                      </a:lnTo>
                      <a:lnTo>
                        <a:pt x="1581" y="918"/>
                      </a:lnTo>
                      <a:lnTo>
                        <a:pt x="1585" y="916"/>
                      </a:lnTo>
                      <a:lnTo>
                        <a:pt x="1589" y="914"/>
                      </a:lnTo>
                      <a:lnTo>
                        <a:pt x="1588" y="909"/>
                      </a:lnTo>
                      <a:lnTo>
                        <a:pt x="1588" y="906"/>
                      </a:lnTo>
                      <a:lnTo>
                        <a:pt x="1588" y="905"/>
                      </a:lnTo>
                      <a:lnTo>
                        <a:pt x="1589" y="903"/>
                      </a:lnTo>
                      <a:lnTo>
                        <a:pt x="1592" y="902"/>
                      </a:lnTo>
                      <a:lnTo>
                        <a:pt x="1598" y="900"/>
                      </a:lnTo>
                      <a:lnTo>
                        <a:pt x="1594" y="898"/>
                      </a:lnTo>
                      <a:lnTo>
                        <a:pt x="1589" y="896"/>
                      </a:lnTo>
                      <a:lnTo>
                        <a:pt x="1581" y="896"/>
                      </a:lnTo>
                      <a:lnTo>
                        <a:pt x="1571" y="898"/>
                      </a:lnTo>
                      <a:lnTo>
                        <a:pt x="1563" y="898"/>
                      </a:lnTo>
                      <a:close/>
                      <a:moveTo>
                        <a:pt x="674" y="1031"/>
                      </a:moveTo>
                      <a:lnTo>
                        <a:pt x="674" y="1031"/>
                      </a:lnTo>
                      <a:lnTo>
                        <a:pt x="667" y="1028"/>
                      </a:lnTo>
                      <a:lnTo>
                        <a:pt x="662" y="1025"/>
                      </a:lnTo>
                      <a:lnTo>
                        <a:pt x="659" y="1019"/>
                      </a:lnTo>
                      <a:lnTo>
                        <a:pt x="659" y="1014"/>
                      </a:lnTo>
                      <a:lnTo>
                        <a:pt x="653" y="1015"/>
                      </a:lnTo>
                      <a:lnTo>
                        <a:pt x="649" y="1017"/>
                      </a:lnTo>
                      <a:lnTo>
                        <a:pt x="647" y="1019"/>
                      </a:lnTo>
                      <a:lnTo>
                        <a:pt x="644" y="1022"/>
                      </a:lnTo>
                      <a:lnTo>
                        <a:pt x="641" y="1028"/>
                      </a:lnTo>
                      <a:lnTo>
                        <a:pt x="640" y="1036"/>
                      </a:lnTo>
                      <a:lnTo>
                        <a:pt x="644" y="1035"/>
                      </a:lnTo>
                      <a:lnTo>
                        <a:pt x="648" y="1035"/>
                      </a:lnTo>
                      <a:lnTo>
                        <a:pt x="656" y="1036"/>
                      </a:lnTo>
                      <a:lnTo>
                        <a:pt x="660" y="1036"/>
                      </a:lnTo>
                      <a:lnTo>
                        <a:pt x="665" y="1036"/>
                      </a:lnTo>
                      <a:lnTo>
                        <a:pt x="670" y="1035"/>
                      </a:lnTo>
                      <a:lnTo>
                        <a:pt x="674" y="1031"/>
                      </a:lnTo>
                      <a:close/>
                      <a:moveTo>
                        <a:pt x="1445" y="97"/>
                      </a:moveTo>
                      <a:lnTo>
                        <a:pt x="1445" y="97"/>
                      </a:lnTo>
                      <a:lnTo>
                        <a:pt x="1421" y="92"/>
                      </a:lnTo>
                      <a:lnTo>
                        <a:pt x="1416" y="96"/>
                      </a:lnTo>
                      <a:lnTo>
                        <a:pt x="1412" y="101"/>
                      </a:lnTo>
                      <a:lnTo>
                        <a:pt x="1412" y="104"/>
                      </a:lnTo>
                      <a:lnTo>
                        <a:pt x="1411" y="107"/>
                      </a:lnTo>
                      <a:lnTo>
                        <a:pt x="1412" y="110"/>
                      </a:lnTo>
                      <a:lnTo>
                        <a:pt x="1414" y="114"/>
                      </a:lnTo>
                      <a:lnTo>
                        <a:pt x="1419" y="114"/>
                      </a:lnTo>
                      <a:lnTo>
                        <a:pt x="1425" y="111"/>
                      </a:lnTo>
                      <a:lnTo>
                        <a:pt x="1434" y="106"/>
                      </a:lnTo>
                      <a:lnTo>
                        <a:pt x="1445" y="97"/>
                      </a:lnTo>
                      <a:close/>
                      <a:moveTo>
                        <a:pt x="710" y="1064"/>
                      </a:moveTo>
                      <a:lnTo>
                        <a:pt x="710" y="1064"/>
                      </a:lnTo>
                      <a:lnTo>
                        <a:pt x="699" y="1064"/>
                      </a:lnTo>
                      <a:lnTo>
                        <a:pt x="688" y="1064"/>
                      </a:lnTo>
                      <a:lnTo>
                        <a:pt x="678" y="1067"/>
                      </a:lnTo>
                      <a:lnTo>
                        <a:pt x="667" y="1071"/>
                      </a:lnTo>
                      <a:lnTo>
                        <a:pt x="678" y="1076"/>
                      </a:lnTo>
                      <a:lnTo>
                        <a:pt x="685" y="1078"/>
                      </a:lnTo>
                      <a:lnTo>
                        <a:pt x="694" y="1080"/>
                      </a:lnTo>
                      <a:lnTo>
                        <a:pt x="698" y="1080"/>
                      </a:lnTo>
                      <a:lnTo>
                        <a:pt x="701" y="1079"/>
                      </a:lnTo>
                      <a:lnTo>
                        <a:pt x="702" y="1078"/>
                      </a:lnTo>
                      <a:lnTo>
                        <a:pt x="705" y="1075"/>
                      </a:lnTo>
                      <a:lnTo>
                        <a:pt x="710" y="1064"/>
                      </a:lnTo>
                      <a:close/>
                      <a:moveTo>
                        <a:pt x="1445" y="875"/>
                      </a:moveTo>
                      <a:lnTo>
                        <a:pt x="1445" y="875"/>
                      </a:lnTo>
                      <a:lnTo>
                        <a:pt x="1448" y="884"/>
                      </a:lnTo>
                      <a:lnTo>
                        <a:pt x="1450" y="891"/>
                      </a:lnTo>
                      <a:lnTo>
                        <a:pt x="1451" y="893"/>
                      </a:lnTo>
                      <a:lnTo>
                        <a:pt x="1455" y="893"/>
                      </a:lnTo>
                      <a:lnTo>
                        <a:pt x="1461" y="891"/>
                      </a:lnTo>
                      <a:lnTo>
                        <a:pt x="1474" y="888"/>
                      </a:lnTo>
                      <a:lnTo>
                        <a:pt x="1481" y="887"/>
                      </a:lnTo>
                      <a:lnTo>
                        <a:pt x="1488" y="887"/>
                      </a:lnTo>
                      <a:lnTo>
                        <a:pt x="1492" y="885"/>
                      </a:lnTo>
                      <a:lnTo>
                        <a:pt x="1487" y="882"/>
                      </a:lnTo>
                      <a:lnTo>
                        <a:pt x="1481" y="881"/>
                      </a:lnTo>
                      <a:lnTo>
                        <a:pt x="1470" y="878"/>
                      </a:lnTo>
                      <a:lnTo>
                        <a:pt x="1458" y="878"/>
                      </a:lnTo>
                      <a:lnTo>
                        <a:pt x="1445" y="875"/>
                      </a:lnTo>
                      <a:close/>
                      <a:moveTo>
                        <a:pt x="1059" y="133"/>
                      </a:moveTo>
                      <a:lnTo>
                        <a:pt x="1059" y="133"/>
                      </a:lnTo>
                      <a:lnTo>
                        <a:pt x="1063" y="129"/>
                      </a:lnTo>
                      <a:lnTo>
                        <a:pt x="1065" y="125"/>
                      </a:lnTo>
                      <a:lnTo>
                        <a:pt x="1066" y="122"/>
                      </a:lnTo>
                      <a:lnTo>
                        <a:pt x="1066" y="118"/>
                      </a:lnTo>
                      <a:lnTo>
                        <a:pt x="1065" y="110"/>
                      </a:lnTo>
                      <a:lnTo>
                        <a:pt x="1065" y="107"/>
                      </a:lnTo>
                      <a:lnTo>
                        <a:pt x="1066" y="103"/>
                      </a:lnTo>
                      <a:lnTo>
                        <a:pt x="1061" y="103"/>
                      </a:lnTo>
                      <a:lnTo>
                        <a:pt x="1055" y="104"/>
                      </a:lnTo>
                      <a:lnTo>
                        <a:pt x="1052" y="107"/>
                      </a:lnTo>
                      <a:lnTo>
                        <a:pt x="1049" y="110"/>
                      </a:lnTo>
                      <a:lnTo>
                        <a:pt x="1048" y="117"/>
                      </a:lnTo>
                      <a:lnTo>
                        <a:pt x="1047" y="125"/>
                      </a:lnTo>
                      <a:lnTo>
                        <a:pt x="1059" y="133"/>
                      </a:lnTo>
                      <a:close/>
                      <a:moveTo>
                        <a:pt x="482" y="741"/>
                      </a:moveTo>
                      <a:lnTo>
                        <a:pt x="482" y="741"/>
                      </a:lnTo>
                      <a:lnTo>
                        <a:pt x="480" y="736"/>
                      </a:lnTo>
                      <a:lnTo>
                        <a:pt x="480" y="730"/>
                      </a:lnTo>
                      <a:lnTo>
                        <a:pt x="482" y="726"/>
                      </a:lnTo>
                      <a:lnTo>
                        <a:pt x="486" y="722"/>
                      </a:lnTo>
                      <a:lnTo>
                        <a:pt x="485" y="716"/>
                      </a:lnTo>
                      <a:lnTo>
                        <a:pt x="462" y="730"/>
                      </a:lnTo>
                      <a:lnTo>
                        <a:pt x="469" y="741"/>
                      </a:lnTo>
                      <a:lnTo>
                        <a:pt x="471" y="743"/>
                      </a:lnTo>
                      <a:lnTo>
                        <a:pt x="473" y="745"/>
                      </a:lnTo>
                      <a:lnTo>
                        <a:pt x="482" y="747"/>
                      </a:lnTo>
                      <a:lnTo>
                        <a:pt x="490" y="747"/>
                      </a:lnTo>
                      <a:lnTo>
                        <a:pt x="494" y="747"/>
                      </a:lnTo>
                      <a:lnTo>
                        <a:pt x="497" y="745"/>
                      </a:lnTo>
                      <a:lnTo>
                        <a:pt x="497" y="743"/>
                      </a:lnTo>
                      <a:lnTo>
                        <a:pt x="482" y="741"/>
                      </a:lnTo>
                      <a:close/>
                      <a:moveTo>
                        <a:pt x="1295" y="895"/>
                      </a:moveTo>
                      <a:lnTo>
                        <a:pt x="1295" y="895"/>
                      </a:lnTo>
                      <a:lnTo>
                        <a:pt x="1293" y="889"/>
                      </a:lnTo>
                      <a:lnTo>
                        <a:pt x="1290" y="884"/>
                      </a:lnTo>
                      <a:lnTo>
                        <a:pt x="1285" y="881"/>
                      </a:lnTo>
                      <a:lnTo>
                        <a:pt x="1279" y="878"/>
                      </a:lnTo>
                      <a:lnTo>
                        <a:pt x="1278" y="885"/>
                      </a:lnTo>
                      <a:lnTo>
                        <a:pt x="1261" y="893"/>
                      </a:lnTo>
                      <a:lnTo>
                        <a:pt x="1271" y="900"/>
                      </a:lnTo>
                      <a:lnTo>
                        <a:pt x="1275" y="902"/>
                      </a:lnTo>
                      <a:lnTo>
                        <a:pt x="1278" y="903"/>
                      </a:lnTo>
                      <a:lnTo>
                        <a:pt x="1282" y="902"/>
                      </a:lnTo>
                      <a:lnTo>
                        <a:pt x="1286" y="900"/>
                      </a:lnTo>
                      <a:lnTo>
                        <a:pt x="1295" y="895"/>
                      </a:lnTo>
                      <a:close/>
                      <a:moveTo>
                        <a:pt x="1113" y="547"/>
                      </a:moveTo>
                      <a:lnTo>
                        <a:pt x="1113" y="547"/>
                      </a:lnTo>
                      <a:lnTo>
                        <a:pt x="1110" y="557"/>
                      </a:lnTo>
                      <a:lnTo>
                        <a:pt x="1109" y="561"/>
                      </a:lnTo>
                      <a:lnTo>
                        <a:pt x="1109" y="565"/>
                      </a:lnTo>
                      <a:lnTo>
                        <a:pt x="1112" y="569"/>
                      </a:lnTo>
                      <a:lnTo>
                        <a:pt x="1117" y="571"/>
                      </a:lnTo>
                      <a:lnTo>
                        <a:pt x="1124" y="572"/>
                      </a:lnTo>
                      <a:lnTo>
                        <a:pt x="1133" y="572"/>
                      </a:lnTo>
                      <a:lnTo>
                        <a:pt x="1135" y="571"/>
                      </a:lnTo>
                      <a:lnTo>
                        <a:pt x="1137" y="569"/>
                      </a:lnTo>
                      <a:lnTo>
                        <a:pt x="1135" y="567"/>
                      </a:lnTo>
                      <a:lnTo>
                        <a:pt x="1133" y="564"/>
                      </a:lnTo>
                      <a:lnTo>
                        <a:pt x="1126" y="563"/>
                      </a:lnTo>
                      <a:lnTo>
                        <a:pt x="1124" y="547"/>
                      </a:lnTo>
                      <a:lnTo>
                        <a:pt x="1113" y="547"/>
                      </a:lnTo>
                      <a:close/>
                      <a:moveTo>
                        <a:pt x="1178" y="741"/>
                      </a:moveTo>
                      <a:lnTo>
                        <a:pt x="1178" y="741"/>
                      </a:lnTo>
                      <a:lnTo>
                        <a:pt x="1178" y="744"/>
                      </a:lnTo>
                      <a:lnTo>
                        <a:pt x="1177" y="745"/>
                      </a:lnTo>
                      <a:lnTo>
                        <a:pt x="1178" y="749"/>
                      </a:lnTo>
                      <a:lnTo>
                        <a:pt x="1181" y="754"/>
                      </a:lnTo>
                      <a:lnTo>
                        <a:pt x="1182" y="754"/>
                      </a:lnTo>
                      <a:lnTo>
                        <a:pt x="1185" y="754"/>
                      </a:lnTo>
                      <a:lnTo>
                        <a:pt x="1188" y="751"/>
                      </a:lnTo>
                      <a:lnTo>
                        <a:pt x="1192" y="749"/>
                      </a:lnTo>
                      <a:lnTo>
                        <a:pt x="1198" y="749"/>
                      </a:lnTo>
                      <a:lnTo>
                        <a:pt x="1206" y="749"/>
                      </a:lnTo>
                      <a:lnTo>
                        <a:pt x="1210" y="748"/>
                      </a:lnTo>
                      <a:lnTo>
                        <a:pt x="1214" y="744"/>
                      </a:lnTo>
                      <a:lnTo>
                        <a:pt x="1209" y="730"/>
                      </a:lnTo>
                      <a:lnTo>
                        <a:pt x="1203" y="731"/>
                      </a:lnTo>
                      <a:lnTo>
                        <a:pt x="1200" y="733"/>
                      </a:lnTo>
                      <a:lnTo>
                        <a:pt x="1199" y="734"/>
                      </a:lnTo>
                      <a:lnTo>
                        <a:pt x="1195" y="738"/>
                      </a:lnTo>
                      <a:lnTo>
                        <a:pt x="1191" y="741"/>
                      </a:lnTo>
                      <a:lnTo>
                        <a:pt x="1185" y="743"/>
                      </a:lnTo>
                      <a:lnTo>
                        <a:pt x="1178" y="741"/>
                      </a:lnTo>
                      <a:close/>
                      <a:moveTo>
                        <a:pt x="933" y="662"/>
                      </a:moveTo>
                      <a:lnTo>
                        <a:pt x="933" y="662"/>
                      </a:lnTo>
                      <a:lnTo>
                        <a:pt x="930" y="661"/>
                      </a:lnTo>
                      <a:lnTo>
                        <a:pt x="926" y="666"/>
                      </a:lnTo>
                      <a:lnTo>
                        <a:pt x="922" y="669"/>
                      </a:lnTo>
                      <a:lnTo>
                        <a:pt x="918" y="671"/>
                      </a:lnTo>
                      <a:lnTo>
                        <a:pt x="911" y="672"/>
                      </a:lnTo>
                      <a:lnTo>
                        <a:pt x="904" y="673"/>
                      </a:lnTo>
                      <a:lnTo>
                        <a:pt x="900" y="677"/>
                      </a:lnTo>
                      <a:lnTo>
                        <a:pt x="897" y="683"/>
                      </a:lnTo>
                      <a:lnTo>
                        <a:pt x="897" y="690"/>
                      </a:lnTo>
                      <a:lnTo>
                        <a:pt x="905" y="684"/>
                      </a:lnTo>
                      <a:lnTo>
                        <a:pt x="910" y="683"/>
                      </a:lnTo>
                      <a:lnTo>
                        <a:pt x="914" y="682"/>
                      </a:lnTo>
                      <a:lnTo>
                        <a:pt x="922" y="680"/>
                      </a:lnTo>
                      <a:lnTo>
                        <a:pt x="932" y="680"/>
                      </a:lnTo>
                      <a:lnTo>
                        <a:pt x="933" y="662"/>
                      </a:lnTo>
                      <a:close/>
                      <a:moveTo>
                        <a:pt x="527" y="255"/>
                      </a:moveTo>
                      <a:lnTo>
                        <a:pt x="527" y="255"/>
                      </a:lnTo>
                      <a:lnTo>
                        <a:pt x="532" y="227"/>
                      </a:lnTo>
                      <a:lnTo>
                        <a:pt x="522" y="232"/>
                      </a:lnTo>
                      <a:lnTo>
                        <a:pt x="518" y="233"/>
                      </a:lnTo>
                      <a:lnTo>
                        <a:pt x="518" y="236"/>
                      </a:lnTo>
                      <a:lnTo>
                        <a:pt x="518" y="239"/>
                      </a:lnTo>
                      <a:lnTo>
                        <a:pt x="515" y="241"/>
                      </a:lnTo>
                      <a:lnTo>
                        <a:pt x="505" y="247"/>
                      </a:lnTo>
                      <a:lnTo>
                        <a:pt x="503" y="248"/>
                      </a:lnTo>
                      <a:lnTo>
                        <a:pt x="501" y="251"/>
                      </a:lnTo>
                      <a:lnTo>
                        <a:pt x="501" y="254"/>
                      </a:lnTo>
                      <a:lnTo>
                        <a:pt x="503" y="258"/>
                      </a:lnTo>
                      <a:lnTo>
                        <a:pt x="515" y="251"/>
                      </a:lnTo>
                      <a:lnTo>
                        <a:pt x="527" y="255"/>
                      </a:lnTo>
                      <a:close/>
                      <a:moveTo>
                        <a:pt x="840" y="754"/>
                      </a:moveTo>
                      <a:lnTo>
                        <a:pt x="840" y="754"/>
                      </a:lnTo>
                      <a:lnTo>
                        <a:pt x="814" y="754"/>
                      </a:lnTo>
                      <a:lnTo>
                        <a:pt x="818" y="761"/>
                      </a:lnTo>
                      <a:lnTo>
                        <a:pt x="815" y="765"/>
                      </a:lnTo>
                      <a:lnTo>
                        <a:pt x="814" y="767"/>
                      </a:lnTo>
                      <a:lnTo>
                        <a:pt x="814" y="770"/>
                      </a:lnTo>
                      <a:lnTo>
                        <a:pt x="814" y="776"/>
                      </a:lnTo>
                      <a:lnTo>
                        <a:pt x="831" y="766"/>
                      </a:lnTo>
                      <a:lnTo>
                        <a:pt x="840" y="769"/>
                      </a:lnTo>
                      <a:lnTo>
                        <a:pt x="840" y="754"/>
                      </a:lnTo>
                      <a:close/>
                      <a:moveTo>
                        <a:pt x="1688" y="763"/>
                      </a:moveTo>
                      <a:lnTo>
                        <a:pt x="1688" y="763"/>
                      </a:lnTo>
                      <a:lnTo>
                        <a:pt x="1696" y="767"/>
                      </a:lnTo>
                      <a:lnTo>
                        <a:pt x="1704" y="770"/>
                      </a:lnTo>
                      <a:lnTo>
                        <a:pt x="1707" y="770"/>
                      </a:lnTo>
                      <a:lnTo>
                        <a:pt x="1710" y="769"/>
                      </a:lnTo>
                      <a:lnTo>
                        <a:pt x="1715" y="767"/>
                      </a:lnTo>
                      <a:lnTo>
                        <a:pt x="1714" y="763"/>
                      </a:lnTo>
                      <a:lnTo>
                        <a:pt x="1711" y="761"/>
                      </a:lnTo>
                      <a:lnTo>
                        <a:pt x="1708" y="759"/>
                      </a:lnTo>
                      <a:lnTo>
                        <a:pt x="1707" y="758"/>
                      </a:lnTo>
                      <a:lnTo>
                        <a:pt x="1707" y="752"/>
                      </a:lnTo>
                      <a:lnTo>
                        <a:pt x="1707" y="748"/>
                      </a:lnTo>
                      <a:lnTo>
                        <a:pt x="1696" y="744"/>
                      </a:lnTo>
                      <a:lnTo>
                        <a:pt x="1688" y="763"/>
                      </a:lnTo>
                      <a:close/>
                      <a:moveTo>
                        <a:pt x="1108" y="845"/>
                      </a:moveTo>
                      <a:lnTo>
                        <a:pt x="1108" y="845"/>
                      </a:lnTo>
                      <a:lnTo>
                        <a:pt x="1101" y="842"/>
                      </a:lnTo>
                      <a:lnTo>
                        <a:pt x="1095" y="839"/>
                      </a:lnTo>
                      <a:lnTo>
                        <a:pt x="1091" y="839"/>
                      </a:lnTo>
                      <a:lnTo>
                        <a:pt x="1087" y="839"/>
                      </a:lnTo>
                      <a:lnTo>
                        <a:pt x="1084" y="839"/>
                      </a:lnTo>
                      <a:lnTo>
                        <a:pt x="1080" y="844"/>
                      </a:lnTo>
                      <a:lnTo>
                        <a:pt x="1088" y="852"/>
                      </a:lnTo>
                      <a:lnTo>
                        <a:pt x="1112" y="853"/>
                      </a:lnTo>
                      <a:lnTo>
                        <a:pt x="1121" y="838"/>
                      </a:lnTo>
                      <a:lnTo>
                        <a:pt x="1116" y="835"/>
                      </a:lnTo>
                      <a:lnTo>
                        <a:pt x="1113" y="835"/>
                      </a:lnTo>
                      <a:lnTo>
                        <a:pt x="1110" y="838"/>
                      </a:lnTo>
                      <a:lnTo>
                        <a:pt x="1108" y="845"/>
                      </a:lnTo>
                      <a:close/>
                      <a:moveTo>
                        <a:pt x="807" y="982"/>
                      </a:moveTo>
                      <a:lnTo>
                        <a:pt x="807" y="982"/>
                      </a:lnTo>
                      <a:lnTo>
                        <a:pt x="803" y="981"/>
                      </a:lnTo>
                      <a:lnTo>
                        <a:pt x="799" y="979"/>
                      </a:lnTo>
                      <a:lnTo>
                        <a:pt x="795" y="974"/>
                      </a:lnTo>
                      <a:lnTo>
                        <a:pt x="791" y="968"/>
                      </a:lnTo>
                      <a:lnTo>
                        <a:pt x="788" y="963"/>
                      </a:lnTo>
                      <a:lnTo>
                        <a:pt x="784" y="968"/>
                      </a:lnTo>
                      <a:lnTo>
                        <a:pt x="778" y="972"/>
                      </a:lnTo>
                      <a:lnTo>
                        <a:pt x="773" y="977"/>
                      </a:lnTo>
                      <a:lnTo>
                        <a:pt x="771" y="979"/>
                      </a:lnTo>
                      <a:lnTo>
                        <a:pt x="771" y="983"/>
                      </a:lnTo>
                      <a:lnTo>
                        <a:pt x="779" y="985"/>
                      </a:lnTo>
                      <a:lnTo>
                        <a:pt x="789" y="986"/>
                      </a:lnTo>
                      <a:lnTo>
                        <a:pt x="797" y="986"/>
                      </a:lnTo>
                      <a:lnTo>
                        <a:pt x="802" y="983"/>
                      </a:lnTo>
                      <a:lnTo>
                        <a:pt x="807" y="982"/>
                      </a:lnTo>
                      <a:close/>
                      <a:moveTo>
                        <a:pt x="498" y="1008"/>
                      </a:moveTo>
                      <a:lnTo>
                        <a:pt x="498" y="1008"/>
                      </a:lnTo>
                      <a:lnTo>
                        <a:pt x="475" y="1010"/>
                      </a:lnTo>
                      <a:lnTo>
                        <a:pt x="471" y="1017"/>
                      </a:lnTo>
                      <a:lnTo>
                        <a:pt x="469" y="1021"/>
                      </a:lnTo>
                      <a:lnTo>
                        <a:pt x="469" y="1024"/>
                      </a:lnTo>
                      <a:lnTo>
                        <a:pt x="471" y="1025"/>
                      </a:lnTo>
                      <a:lnTo>
                        <a:pt x="483" y="1028"/>
                      </a:lnTo>
                      <a:lnTo>
                        <a:pt x="489" y="1028"/>
                      </a:lnTo>
                      <a:lnTo>
                        <a:pt x="491" y="1026"/>
                      </a:lnTo>
                      <a:lnTo>
                        <a:pt x="494" y="1024"/>
                      </a:lnTo>
                      <a:lnTo>
                        <a:pt x="496" y="1019"/>
                      </a:lnTo>
                      <a:lnTo>
                        <a:pt x="498" y="1008"/>
                      </a:lnTo>
                      <a:close/>
                      <a:moveTo>
                        <a:pt x="623" y="240"/>
                      </a:moveTo>
                      <a:lnTo>
                        <a:pt x="623" y="240"/>
                      </a:lnTo>
                      <a:lnTo>
                        <a:pt x="624" y="233"/>
                      </a:lnTo>
                      <a:lnTo>
                        <a:pt x="604" y="232"/>
                      </a:lnTo>
                      <a:lnTo>
                        <a:pt x="601" y="234"/>
                      </a:lnTo>
                      <a:lnTo>
                        <a:pt x="601" y="237"/>
                      </a:lnTo>
                      <a:lnTo>
                        <a:pt x="602" y="240"/>
                      </a:lnTo>
                      <a:lnTo>
                        <a:pt x="604" y="243"/>
                      </a:lnTo>
                      <a:lnTo>
                        <a:pt x="606" y="248"/>
                      </a:lnTo>
                      <a:lnTo>
                        <a:pt x="608" y="251"/>
                      </a:lnTo>
                      <a:lnTo>
                        <a:pt x="608" y="254"/>
                      </a:lnTo>
                      <a:lnTo>
                        <a:pt x="634" y="247"/>
                      </a:lnTo>
                      <a:lnTo>
                        <a:pt x="623" y="240"/>
                      </a:lnTo>
                      <a:close/>
                      <a:moveTo>
                        <a:pt x="1066" y="223"/>
                      </a:moveTo>
                      <a:lnTo>
                        <a:pt x="1066" y="223"/>
                      </a:lnTo>
                      <a:lnTo>
                        <a:pt x="1067" y="221"/>
                      </a:lnTo>
                      <a:lnTo>
                        <a:pt x="1069" y="219"/>
                      </a:lnTo>
                      <a:lnTo>
                        <a:pt x="1074" y="216"/>
                      </a:lnTo>
                      <a:lnTo>
                        <a:pt x="1077" y="215"/>
                      </a:lnTo>
                      <a:lnTo>
                        <a:pt x="1077" y="212"/>
                      </a:lnTo>
                      <a:lnTo>
                        <a:pt x="1077" y="209"/>
                      </a:lnTo>
                      <a:lnTo>
                        <a:pt x="1074" y="205"/>
                      </a:lnTo>
                      <a:lnTo>
                        <a:pt x="1067" y="212"/>
                      </a:lnTo>
                      <a:lnTo>
                        <a:pt x="1045" y="207"/>
                      </a:lnTo>
                      <a:lnTo>
                        <a:pt x="1047" y="218"/>
                      </a:lnTo>
                      <a:lnTo>
                        <a:pt x="1044" y="219"/>
                      </a:lnTo>
                      <a:lnTo>
                        <a:pt x="1041" y="219"/>
                      </a:lnTo>
                      <a:lnTo>
                        <a:pt x="1038" y="222"/>
                      </a:lnTo>
                      <a:lnTo>
                        <a:pt x="1040" y="225"/>
                      </a:lnTo>
                      <a:lnTo>
                        <a:pt x="1066" y="223"/>
                      </a:lnTo>
                      <a:close/>
                      <a:moveTo>
                        <a:pt x="1049" y="754"/>
                      </a:moveTo>
                      <a:lnTo>
                        <a:pt x="1049" y="754"/>
                      </a:lnTo>
                      <a:lnTo>
                        <a:pt x="1045" y="747"/>
                      </a:lnTo>
                      <a:lnTo>
                        <a:pt x="1044" y="744"/>
                      </a:lnTo>
                      <a:lnTo>
                        <a:pt x="1040" y="743"/>
                      </a:lnTo>
                      <a:lnTo>
                        <a:pt x="1030" y="745"/>
                      </a:lnTo>
                      <a:lnTo>
                        <a:pt x="1022" y="749"/>
                      </a:lnTo>
                      <a:lnTo>
                        <a:pt x="1019" y="752"/>
                      </a:lnTo>
                      <a:lnTo>
                        <a:pt x="1018" y="755"/>
                      </a:lnTo>
                      <a:lnTo>
                        <a:pt x="1018" y="758"/>
                      </a:lnTo>
                      <a:lnTo>
                        <a:pt x="1019" y="759"/>
                      </a:lnTo>
                      <a:lnTo>
                        <a:pt x="1022" y="761"/>
                      </a:lnTo>
                      <a:lnTo>
                        <a:pt x="1025" y="761"/>
                      </a:lnTo>
                      <a:lnTo>
                        <a:pt x="1029" y="759"/>
                      </a:lnTo>
                      <a:lnTo>
                        <a:pt x="1031" y="761"/>
                      </a:lnTo>
                      <a:lnTo>
                        <a:pt x="1034" y="765"/>
                      </a:lnTo>
                      <a:lnTo>
                        <a:pt x="1049" y="754"/>
                      </a:lnTo>
                      <a:close/>
                      <a:moveTo>
                        <a:pt x="1668" y="528"/>
                      </a:moveTo>
                      <a:lnTo>
                        <a:pt x="1668" y="528"/>
                      </a:lnTo>
                      <a:lnTo>
                        <a:pt x="1657" y="529"/>
                      </a:lnTo>
                      <a:lnTo>
                        <a:pt x="1653" y="531"/>
                      </a:lnTo>
                      <a:lnTo>
                        <a:pt x="1650" y="531"/>
                      </a:lnTo>
                      <a:lnTo>
                        <a:pt x="1649" y="533"/>
                      </a:lnTo>
                      <a:lnTo>
                        <a:pt x="1648" y="536"/>
                      </a:lnTo>
                      <a:lnTo>
                        <a:pt x="1646" y="542"/>
                      </a:lnTo>
                      <a:lnTo>
                        <a:pt x="1642" y="543"/>
                      </a:lnTo>
                      <a:lnTo>
                        <a:pt x="1638" y="543"/>
                      </a:lnTo>
                      <a:lnTo>
                        <a:pt x="1636" y="545"/>
                      </a:lnTo>
                      <a:lnTo>
                        <a:pt x="1635" y="546"/>
                      </a:lnTo>
                      <a:lnTo>
                        <a:pt x="1635" y="549"/>
                      </a:lnTo>
                      <a:lnTo>
                        <a:pt x="1635" y="551"/>
                      </a:lnTo>
                      <a:lnTo>
                        <a:pt x="1659" y="549"/>
                      </a:lnTo>
                      <a:lnTo>
                        <a:pt x="1668" y="528"/>
                      </a:lnTo>
                      <a:close/>
                      <a:moveTo>
                        <a:pt x="356" y="395"/>
                      </a:moveTo>
                      <a:lnTo>
                        <a:pt x="356" y="395"/>
                      </a:lnTo>
                      <a:lnTo>
                        <a:pt x="335" y="381"/>
                      </a:lnTo>
                      <a:lnTo>
                        <a:pt x="334" y="381"/>
                      </a:lnTo>
                      <a:lnTo>
                        <a:pt x="331" y="383"/>
                      </a:lnTo>
                      <a:lnTo>
                        <a:pt x="336" y="391"/>
                      </a:lnTo>
                      <a:lnTo>
                        <a:pt x="332" y="396"/>
                      </a:lnTo>
                      <a:lnTo>
                        <a:pt x="331" y="401"/>
                      </a:lnTo>
                      <a:lnTo>
                        <a:pt x="332" y="405"/>
                      </a:lnTo>
                      <a:lnTo>
                        <a:pt x="335" y="407"/>
                      </a:lnTo>
                      <a:lnTo>
                        <a:pt x="343" y="406"/>
                      </a:lnTo>
                      <a:lnTo>
                        <a:pt x="352" y="405"/>
                      </a:lnTo>
                      <a:lnTo>
                        <a:pt x="353" y="402"/>
                      </a:lnTo>
                      <a:lnTo>
                        <a:pt x="354" y="401"/>
                      </a:lnTo>
                      <a:lnTo>
                        <a:pt x="356" y="395"/>
                      </a:lnTo>
                      <a:close/>
                      <a:moveTo>
                        <a:pt x="671" y="852"/>
                      </a:moveTo>
                      <a:lnTo>
                        <a:pt x="671" y="852"/>
                      </a:lnTo>
                      <a:lnTo>
                        <a:pt x="656" y="845"/>
                      </a:lnTo>
                      <a:lnTo>
                        <a:pt x="642" y="851"/>
                      </a:lnTo>
                      <a:lnTo>
                        <a:pt x="644" y="864"/>
                      </a:lnTo>
                      <a:lnTo>
                        <a:pt x="655" y="863"/>
                      </a:lnTo>
                      <a:lnTo>
                        <a:pt x="663" y="862"/>
                      </a:lnTo>
                      <a:lnTo>
                        <a:pt x="669" y="857"/>
                      </a:lnTo>
                      <a:lnTo>
                        <a:pt x="671" y="852"/>
                      </a:lnTo>
                      <a:close/>
                      <a:moveTo>
                        <a:pt x="1798" y="1139"/>
                      </a:moveTo>
                      <a:lnTo>
                        <a:pt x="1798" y="1139"/>
                      </a:lnTo>
                      <a:lnTo>
                        <a:pt x="1803" y="1139"/>
                      </a:lnTo>
                      <a:lnTo>
                        <a:pt x="1810" y="1136"/>
                      </a:lnTo>
                      <a:lnTo>
                        <a:pt x="1808" y="1132"/>
                      </a:lnTo>
                      <a:lnTo>
                        <a:pt x="1805" y="1130"/>
                      </a:lnTo>
                      <a:lnTo>
                        <a:pt x="1798" y="1127"/>
                      </a:lnTo>
                      <a:lnTo>
                        <a:pt x="1792" y="1126"/>
                      </a:lnTo>
                      <a:lnTo>
                        <a:pt x="1786" y="1132"/>
                      </a:lnTo>
                      <a:lnTo>
                        <a:pt x="1780" y="1136"/>
                      </a:lnTo>
                      <a:lnTo>
                        <a:pt x="1779" y="1137"/>
                      </a:lnTo>
                      <a:lnTo>
                        <a:pt x="1778" y="1140"/>
                      </a:lnTo>
                      <a:lnTo>
                        <a:pt x="1778" y="1143"/>
                      </a:lnTo>
                      <a:lnTo>
                        <a:pt x="1779" y="1147"/>
                      </a:lnTo>
                      <a:lnTo>
                        <a:pt x="1787" y="1147"/>
                      </a:lnTo>
                      <a:lnTo>
                        <a:pt x="1792" y="1147"/>
                      </a:lnTo>
                      <a:lnTo>
                        <a:pt x="1794" y="1144"/>
                      </a:lnTo>
                      <a:lnTo>
                        <a:pt x="1798" y="1139"/>
                      </a:lnTo>
                      <a:close/>
                      <a:moveTo>
                        <a:pt x="1223" y="466"/>
                      </a:moveTo>
                      <a:lnTo>
                        <a:pt x="1223" y="466"/>
                      </a:lnTo>
                      <a:lnTo>
                        <a:pt x="1223" y="449"/>
                      </a:lnTo>
                      <a:lnTo>
                        <a:pt x="1220" y="449"/>
                      </a:lnTo>
                      <a:lnTo>
                        <a:pt x="1213" y="459"/>
                      </a:lnTo>
                      <a:lnTo>
                        <a:pt x="1207" y="456"/>
                      </a:lnTo>
                      <a:lnTo>
                        <a:pt x="1203" y="456"/>
                      </a:lnTo>
                      <a:lnTo>
                        <a:pt x="1200" y="457"/>
                      </a:lnTo>
                      <a:lnTo>
                        <a:pt x="1198" y="459"/>
                      </a:lnTo>
                      <a:lnTo>
                        <a:pt x="1192" y="463"/>
                      </a:lnTo>
                      <a:lnTo>
                        <a:pt x="1188" y="468"/>
                      </a:lnTo>
                      <a:lnTo>
                        <a:pt x="1189" y="471"/>
                      </a:lnTo>
                      <a:lnTo>
                        <a:pt x="1210" y="468"/>
                      </a:lnTo>
                      <a:lnTo>
                        <a:pt x="1223" y="466"/>
                      </a:lnTo>
                      <a:close/>
                      <a:moveTo>
                        <a:pt x="922" y="783"/>
                      </a:moveTo>
                      <a:lnTo>
                        <a:pt x="922" y="783"/>
                      </a:lnTo>
                      <a:lnTo>
                        <a:pt x="921" y="785"/>
                      </a:lnTo>
                      <a:lnTo>
                        <a:pt x="926" y="797"/>
                      </a:lnTo>
                      <a:lnTo>
                        <a:pt x="915" y="803"/>
                      </a:lnTo>
                      <a:lnTo>
                        <a:pt x="921" y="806"/>
                      </a:lnTo>
                      <a:lnTo>
                        <a:pt x="923" y="808"/>
                      </a:lnTo>
                      <a:lnTo>
                        <a:pt x="926" y="808"/>
                      </a:lnTo>
                      <a:lnTo>
                        <a:pt x="929" y="805"/>
                      </a:lnTo>
                      <a:lnTo>
                        <a:pt x="948" y="788"/>
                      </a:lnTo>
                      <a:lnTo>
                        <a:pt x="946" y="785"/>
                      </a:lnTo>
                      <a:lnTo>
                        <a:pt x="943" y="785"/>
                      </a:lnTo>
                      <a:lnTo>
                        <a:pt x="939" y="785"/>
                      </a:lnTo>
                      <a:lnTo>
                        <a:pt x="936" y="785"/>
                      </a:lnTo>
                      <a:lnTo>
                        <a:pt x="929" y="785"/>
                      </a:lnTo>
                      <a:lnTo>
                        <a:pt x="922" y="783"/>
                      </a:lnTo>
                      <a:close/>
                      <a:moveTo>
                        <a:pt x="1774" y="896"/>
                      </a:moveTo>
                      <a:lnTo>
                        <a:pt x="1774" y="896"/>
                      </a:lnTo>
                      <a:lnTo>
                        <a:pt x="1756" y="911"/>
                      </a:lnTo>
                      <a:lnTo>
                        <a:pt x="1776" y="917"/>
                      </a:lnTo>
                      <a:lnTo>
                        <a:pt x="1779" y="918"/>
                      </a:lnTo>
                      <a:lnTo>
                        <a:pt x="1783" y="917"/>
                      </a:lnTo>
                      <a:lnTo>
                        <a:pt x="1785" y="914"/>
                      </a:lnTo>
                      <a:lnTo>
                        <a:pt x="1786" y="911"/>
                      </a:lnTo>
                      <a:lnTo>
                        <a:pt x="1786" y="907"/>
                      </a:lnTo>
                      <a:lnTo>
                        <a:pt x="1785" y="903"/>
                      </a:lnTo>
                      <a:lnTo>
                        <a:pt x="1780" y="899"/>
                      </a:lnTo>
                      <a:lnTo>
                        <a:pt x="1774" y="896"/>
                      </a:lnTo>
                      <a:close/>
                      <a:moveTo>
                        <a:pt x="1530" y="248"/>
                      </a:moveTo>
                      <a:lnTo>
                        <a:pt x="1530" y="248"/>
                      </a:lnTo>
                      <a:lnTo>
                        <a:pt x="1528" y="240"/>
                      </a:lnTo>
                      <a:lnTo>
                        <a:pt x="1528" y="237"/>
                      </a:lnTo>
                      <a:lnTo>
                        <a:pt x="1526" y="236"/>
                      </a:lnTo>
                      <a:lnTo>
                        <a:pt x="1523" y="236"/>
                      </a:lnTo>
                      <a:lnTo>
                        <a:pt x="1520" y="236"/>
                      </a:lnTo>
                      <a:lnTo>
                        <a:pt x="1516" y="240"/>
                      </a:lnTo>
                      <a:lnTo>
                        <a:pt x="1513" y="244"/>
                      </a:lnTo>
                      <a:lnTo>
                        <a:pt x="1515" y="248"/>
                      </a:lnTo>
                      <a:lnTo>
                        <a:pt x="1519" y="251"/>
                      </a:lnTo>
                      <a:lnTo>
                        <a:pt x="1524" y="254"/>
                      </a:lnTo>
                      <a:lnTo>
                        <a:pt x="1530" y="255"/>
                      </a:lnTo>
                      <a:lnTo>
                        <a:pt x="1538" y="254"/>
                      </a:lnTo>
                      <a:lnTo>
                        <a:pt x="1540" y="259"/>
                      </a:lnTo>
                      <a:lnTo>
                        <a:pt x="1542" y="262"/>
                      </a:lnTo>
                      <a:lnTo>
                        <a:pt x="1546" y="262"/>
                      </a:lnTo>
                      <a:lnTo>
                        <a:pt x="1552" y="262"/>
                      </a:lnTo>
                      <a:lnTo>
                        <a:pt x="1541" y="245"/>
                      </a:lnTo>
                      <a:lnTo>
                        <a:pt x="1530" y="248"/>
                      </a:lnTo>
                      <a:close/>
                      <a:moveTo>
                        <a:pt x="1541" y="1064"/>
                      </a:moveTo>
                      <a:lnTo>
                        <a:pt x="1541" y="1064"/>
                      </a:lnTo>
                      <a:lnTo>
                        <a:pt x="1563" y="1065"/>
                      </a:lnTo>
                      <a:lnTo>
                        <a:pt x="1570" y="1076"/>
                      </a:lnTo>
                      <a:lnTo>
                        <a:pt x="1573" y="1076"/>
                      </a:lnTo>
                      <a:lnTo>
                        <a:pt x="1576" y="1075"/>
                      </a:lnTo>
                      <a:lnTo>
                        <a:pt x="1577" y="1073"/>
                      </a:lnTo>
                      <a:lnTo>
                        <a:pt x="1578" y="1071"/>
                      </a:lnTo>
                      <a:lnTo>
                        <a:pt x="1578" y="1067"/>
                      </a:lnTo>
                      <a:lnTo>
                        <a:pt x="1580" y="1062"/>
                      </a:lnTo>
                      <a:lnTo>
                        <a:pt x="1574" y="1060"/>
                      </a:lnTo>
                      <a:lnTo>
                        <a:pt x="1571" y="1058"/>
                      </a:lnTo>
                      <a:lnTo>
                        <a:pt x="1567" y="1058"/>
                      </a:lnTo>
                      <a:lnTo>
                        <a:pt x="1562" y="1058"/>
                      </a:lnTo>
                      <a:lnTo>
                        <a:pt x="1559" y="1057"/>
                      </a:lnTo>
                      <a:lnTo>
                        <a:pt x="1556" y="1054"/>
                      </a:lnTo>
                      <a:lnTo>
                        <a:pt x="1553" y="1054"/>
                      </a:lnTo>
                      <a:lnTo>
                        <a:pt x="1548" y="1055"/>
                      </a:lnTo>
                      <a:lnTo>
                        <a:pt x="1542" y="1058"/>
                      </a:lnTo>
                      <a:lnTo>
                        <a:pt x="1541" y="1061"/>
                      </a:lnTo>
                      <a:lnTo>
                        <a:pt x="1541" y="1064"/>
                      </a:lnTo>
                      <a:close/>
                      <a:moveTo>
                        <a:pt x="998" y="916"/>
                      </a:moveTo>
                      <a:lnTo>
                        <a:pt x="998" y="916"/>
                      </a:lnTo>
                      <a:lnTo>
                        <a:pt x="1001" y="916"/>
                      </a:lnTo>
                      <a:lnTo>
                        <a:pt x="998" y="907"/>
                      </a:lnTo>
                      <a:lnTo>
                        <a:pt x="1013" y="902"/>
                      </a:lnTo>
                      <a:lnTo>
                        <a:pt x="1013" y="889"/>
                      </a:lnTo>
                      <a:lnTo>
                        <a:pt x="987" y="895"/>
                      </a:lnTo>
                      <a:lnTo>
                        <a:pt x="993" y="899"/>
                      </a:lnTo>
                      <a:lnTo>
                        <a:pt x="993" y="900"/>
                      </a:lnTo>
                      <a:lnTo>
                        <a:pt x="993" y="903"/>
                      </a:lnTo>
                      <a:lnTo>
                        <a:pt x="990" y="906"/>
                      </a:lnTo>
                      <a:lnTo>
                        <a:pt x="986" y="909"/>
                      </a:lnTo>
                      <a:lnTo>
                        <a:pt x="998" y="916"/>
                      </a:lnTo>
                      <a:close/>
                      <a:moveTo>
                        <a:pt x="1052" y="1031"/>
                      </a:moveTo>
                      <a:lnTo>
                        <a:pt x="1052" y="1031"/>
                      </a:lnTo>
                      <a:lnTo>
                        <a:pt x="1052" y="1033"/>
                      </a:lnTo>
                      <a:lnTo>
                        <a:pt x="1067" y="1039"/>
                      </a:lnTo>
                      <a:lnTo>
                        <a:pt x="1069" y="1043"/>
                      </a:lnTo>
                      <a:lnTo>
                        <a:pt x="1070" y="1047"/>
                      </a:lnTo>
                      <a:lnTo>
                        <a:pt x="1073" y="1049"/>
                      </a:lnTo>
                      <a:lnTo>
                        <a:pt x="1079" y="1049"/>
                      </a:lnTo>
                      <a:lnTo>
                        <a:pt x="1087" y="1049"/>
                      </a:lnTo>
                      <a:lnTo>
                        <a:pt x="1095" y="1050"/>
                      </a:lnTo>
                      <a:lnTo>
                        <a:pt x="1098" y="1050"/>
                      </a:lnTo>
                      <a:lnTo>
                        <a:pt x="1102" y="1050"/>
                      </a:lnTo>
                      <a:lnTo>
                        <a:pt x="1101" y="1046"/>
                      </a:lnTo>
                      <a:lnTo>
                        <a:pt x="1099" y="1043"/>
                      </a:lnTo>
                      <a:lnTo>
                        <a:pt x="1095" y="1043"/>
                      </a:lnTo>
                      <a:lnTo>
                        <a:pt x="1091" y="1042"/>
                      </a:lnTo>
                      <a:lnTo>
                        <a:pt x="1080" y="1040"/>
                      </a:lnTo>
                      <a:lnTo>
                        <a:pt x="1076" y="1037"/>
                      </a:lnTo>
                      <a:lnTo>
                        <a:pt x="1074" y="1036"/>
                      </a:lnTo>
                      <a:lnTo>
                        <a:pt x="1073" y="1033"/>
                      </a:lnTo>
                      <a:lnTo>
                        <a:pt x="1070" y="1032"/>
                      </a:lnTo>
                      <a:lnTo>
                        <a:pt x="1067" y="1032"/>
                      </a:lnTo>
                      <a:lnTo>
                        <a:pt x="1052" y="1031"/>
                      </a:lnTo>
                      <a:close/>
                      <a:moveTo>
                        <a:pt x="1019" y="1071"/>
                      </a:moveTo>
                      <a:lnTo>
                        <a:pt x="1019" y="1071"/>
                      </a:lnTo>
                      <a:lnTo>
                        <a:pt x="1011" y="1069"/>
                      </a:lnTo>
                      <a:lnTo>
                        <a:pt x="1007" y="1071"/>
                      </a:lnTo>
                      <a:lnTo>
                        <a:pt x="1005" y="1073"/>
                      </a:lnTo>
                      <a:lnTo>
                        <a:pt x="1005" y="1078"/>
                      </a:lnTo>
                      <a:lnTo>
                        <a:pt x="1007" y="1087"/>
                      </a:lnTo>
                      <a:lnTo>
                        <a:pt x="1009" y="1097"/>
                      </a:lnTo>
                      <a:lnTo>
                        <a:pt x="1018" y="1097"/>
                      </a:lnTo>
                      <a:lnTo>
                        <a:pt x="1022" y="1096"/>
                      </a:lnTo>
                      <a:lnTo>
                        <a:pt x="1026" y="1091"/>
                      </a:lnTo>
                      <a:lnTo>
                        <a:pt x="1030" y="1086"/>
                      </a:lnTo>
                      <a:lnTo>
                        <a:pt x="1022" y="1086"/>
                      </a:lnTo>
                      <a:lnTo>
                        <a:pt x="1018" y="1085"/>
                      </a:lnTo>
                      <a:lnTo>
                        <a:pt x="1015" y="1085"/>
                      </a:lnTo>
                      <a:lnTo>
                        <a:pt x="1013" y="1082"/>
                      </a:lnTo>
                      <a:lnTo>
                        <a:pt x="1012" y="1080"/>
                      </a:lnTo>
                      <a:lnTo>
                        <a:pt x="1013" y="1078"/>
                      </a:lnTo>
                      <a:lnTo>
                        <a:pt x="1016" y="1075"/>
                      </a:lnTo>
                      <a:lnTo>
                        <a:pt x="1019" y="1071"/>
                      </a:lnTo>
                      <a:close/>
                      <a:moveTo>
                        <a:pt x="1580" y="1094"/>
                      </a:moveTo>
                      <a:lnTo>
                        <a:pt x="1580" y="1094"/>
                      </a:lnTo>
                      <a:lnTo>
                        <a:pt x="1578" y="1097"/>
                      </a:lnTo>
                      <a:lnTo>
                        <a:pt x="1584" y="1100"/>
                      </a:lnTo>
                      <a:lnTo>
                        <a:pt x="1587" y="1101"/>
                      </a:lnTo>
                      <a:lnTo>
                        <a:pt x="1589" y="1101"/>
                      </a:lnTo>
                      <a:lnTo>
                        <a:pt x="1600" y="1100"/>
                      </a:lnTo>
                      <a:lnTo>
                        <a:pt x="1609" y="1098"/>
                      </a:lnTo>
                      <a:lnTo>
                        <a:pt x="1625" y="1083"/>
                      </a:lnTo>
                      <a:lnTo>
                        <a:pt x="1620" y="1078"/>
                      </a:lnTo>
                      <a:lnTo>
                        <a:pt x="1613" y="1080"/>
                      </a:lnTo>
                      <a:lnTo>
                        <a:pt x="1607" y="1083"/>
                      </a:lnTo>
                      <a:lnTo>
                        <a:pt x="1603" y="1087"/>
                      </a:lnTo>
                      <a:lnTo>
                        <a:pt x="1603" y="1090"/>
                      </a:lnTo>
                      <a:lnTo>
                        <a:pt x="1603" y="1094"/>
                      </a:lnTo>
                      <a:lnTo>
                        <a:pt x="1580" y="1094"/>
                      </a:lnTo>
                      <a:close/>
                      <a:moveTo>
                        <a:pt x="532" y="517"/>
                      </a:moveTo>
                      <a:lnTo>
                        <a:pt x="532" y="517"/>
                      </a:lnTo>
                      <a:lnTo>
                        <a:pt x="527" y="513"/>
                      </a:lnTo>
                      <a:lnTo>
                        <a:pt x="523" y="511"/>
                      </a:lnTo>
                      <a:lnTo>
                        <a:pt x="515" y="511"/>
                      </a:lnTo>
                      <a:lnTo>
                        <a:pt x="500" y="513"/>
                      </a:lnTo>
                      <a:lnTo>
                        <a:pt x="498" y="517"/>
                      </a:lnTo>
                      <a:lnTo>
                        <a:pt x="497" y="520"/>
                      </a:lnTo>
                      <a:lnTo>
                        <a:pt x="498" y="522"/>
                      </a:lnTo>
                      <a:lnTo>
                        <a:pt x="498" y="527"/>
                      </a:lnTo>
                      <a:lnTo>
                        <a:pt x="507" y="539"/>
                      </a:lnTo>
                      <a:lnTo>
                        <a:pt x="509" y="535"/>
                      </a:lnTo>
                      <a:lnTo>
                        <a:pt x="509" y="532"/>
                      </a:lnTo>
                      <a:lnTo>
                        <a:pt x="511" y="525"/>
                      </a:lnTo>
                      <a:lnTo>
                        <a:pt x="512" y="522"/>
                      </a:lnTo>
                      <a:lnTo>
                        <a:pt x="515" y="520"/>
                      </a:lnTo>
                      <a:lnTo>
                        <a:pt x="518" y="518"/>
                      </a:lnTo>
                      <a:lnTo>
                        <a:pt x="522" y="517"/>
                      </a:lnTo>
                      <a:lnTo>
                        <a:pt x="532" y="517"/>
                      </a:lnTo>
                      <a:close/>
                      <a:moveTo>
                        <a:pt x="306" y="269"/>
                      </a:moveTo>
                      <a:lnTo>
                        <a:pt x="306" y="269"/>
                      </a:lnTo>
                      <a:lnTo>
                        <a:pt x="324" y="269"/>
                      </a:lnTo>
                      <a:lnTo>
                        <a:pt x="324" y="275"/>
                      </a:lnTo>
                      <a:lnTo>
                        <a:pt x="325" y="277"/>
                      </a:lnTo>
                      <a:lnTo>
                        <a:pt x="327" y="279"/>
                      </a:lnTo>
                      <a:lnTo>
                        <a:pt x="331" y="281"/>
                      </a:lnTo>
                      <a:lnTo>
                        <a:pt x="343" y="266"/>
                      </a:lnTo>
                      <a:lnTo>
                        <a:pt x="310" y="258"/>
                      </a:lnTo>
                      <a:lnTo>
                        <a:pt x="306" y="269"/>
                      </a:lnTo>
                      <a:close/>
                      <a:moveTo>
                        <a:pt x="349" y="661"/>
                      </a:moveTo>
                      <a:lnTo>
                        <a:pt x="349" y="661"/>
                      </a:lnTo>
                      <a:lnTo>
                        <a:pt x="356" y="664"/>
                      </a:lnTo>
                      <a:lnTo>
                        <a:pt x="361" y="665"/>
                      </a:lnTo>
                      <a:lnTo>
                        <a:pt x="365" y="666"/>
                      </a:lnTo>
                      <a:lnTo>
                        <a:pt x="371" y="665"/>
                      </a:lnTo>
                      <a:lnTo>
                        <a:pt x="377" y="664"/>
                      </a:lnTo>
                      <a:lnTo>
                        <a:pt x="381" y="661"/>
                      </a:lnTo>
                      <a:lnTo>
                        <a:pt x="385" y="655"/>
                      </a:lnTo>
                      <a:lnTo>
                        <a:pt x="390" y="650"/>
                      </a:lnTo>
                      <a:lnTo>
                        <a:pt x="388" y="647"/>
                      </a:lnTo>
                      <a:lnTo>
                        <a:pt x="386" y="647"/>
                      </a:lnTo>
                      <a:lnTo>
                        <a:pt x="383" y="647"/>
                      </a:lnTo>
                      <a:lnTo>
                        <a:pt x="381" y="648"/>
                      </a:lnTo>
                      <a:lnTo>
                        <a:pt x="368" y="653"/>
                      </a:lnTo>
                      <a:lnTo>
                        <a:pt x="356" y="658"/>
                      </a:lnTo>
                      <a:lnTo>
                        <a:pt x="349" y="661"/>
                      </a:lnTo>
                      <a:close/>
                      <a:moveTo>
                        <a:pt x="1328" y="201"/>
                      </a:moveTo>
                      <a:lnTo>
                        <a:pt x="1328" y="201"/>
                      </a:lnTo>
                      <a:lnTo>
                        <a:pt x="1314" y="193"/>
                      </a:lnTo>
                      <a:lnTo>
                        <a:pt x="1307" y="215"/>
                      </a:lnTo>
                      <a:lnTo>
                        <a:pt x="1311" y="215"/>
                      </a:lnTo>
                      <a:lnTo>
                        <a:pt x="1314" y="214"/>
                      </a:lnTo>
                      <a:lnTo>
                        <a:pt x="1318" y="211"/>
                      </a:lnTo>
                      <a:lnTo>
                        <a:pt x="1322" y="208"/>
                      </a:lnTo>
                      <a:lnTo>
                        <a:pt x="1328" y="208"/>
                      </a:lnTo>
                      <a:lnTo>
                        <a:pt x="1333" y="207"/>
                      </a:lnTo>
                      <a:lnTo>
                        <a:pt x="1337" y="205"/>
                      </a:lnTo>
                      <a:lnTo>
                        <a:pt x="1342" y="204"/>
                      </a:lnTo>
                      <a:lnTo>
                        <a:pt x="1344" y="201"/>
                      </a:lnTo>
                      <a:lnTo>
                        <a:pt x="1344" y="200"/>
                      </a:lnTo>
                      <a:lnTo>
                        <a:pt x="1344" y="197"/>
                      </a:lnTo>
                      <a:lnTo>
                        <a:pt x="1343" y="194"/>
                      </a:lnTo>
                      <a:lnTo>
                        <a:pt x="1328" y="201"/>
                      </a:lnTo>
                      <a:close/>
                      <a:moveTo>
                        <a:pt x="504" y="208"/>
                      </a:moveTo>
                      <a:lnTo>
                        <a:pt x="504" y="208"/>
                      </a:lnTo>
                      <a:lnTo>
                        <a:pt x="478" y="214"/>
                      </a:lnTo>
                      <a:lnTo>
                        <a:pt x="465" y="218"/>
                      </a:lnTo>
                      <a:lnTo>
                        <a:pt x="460" y="221"/>
                      </a:lnTo>
                      <a:lnTo>
                        <a:pt x="454" y="225"/>
                      </a:lnTo>
                      <a:lnTo>
                        <a:pt x="468" y="222"/>
                      </a:lnTo>
                      <a:lnTo>
                        <a:pt x="480" y="219"/>
                      </a:lnTo>
                      <a:lnTo>
                        <a:pt x="493" y="218"/>
                      </a:lnTo>
                      <a:lnTo>
                        <a:pt x="500" y="218"/>
                      </a:lnTo>
                      <a:lnTo>
                        <a:pt x="508" y="219"/>
                      </a:lnTo>
                      <a:lnTo>
                        <a:pt x="504" y="208"/>
                      </a:lnTo>
                      <a:close/>
                      <a:moveTo>
                        <a:pt x="1432" y="730"/>
                      </a:moveTo>
                      <a:lnTo>
                        <a:pt x="1432" y="730"/>
                      </a:lnTo>
                      <a:lnTo>
                        <a:pt x="1440" y="726"/>
                      </a:lnTo>
                      <a:lnTo>
                        <a:pt x="1445" y="720"/>
                      </a:lnTo>
                      <a:lnTo>
                        <a:pt x="1452" y="716"/>
                      </a:lnTo>
                      <a:lnTo>
                        <a:pt x="1461" y="713"/>
                      </a:lnTo>
                      <a:lnTo>
                        <a:pt x="1462" y="711"/>
                      </a:lnTo>
                      <a:lnTo>
                        <a:pt x="1465" y="705"/>
                      </a:lnTo>
                      <a:lnTo>
                        <a:pt x="1461" y="707"/>
                      </a:lnTo>
                      <a:lnTo>
                        <a:pt x="1458" y="707"/>
                      </a:lnTo>
                      <a:lnTo>
                        <a:pt x="1451" y="707"/>
                      </a:lnTo>
                      <a:lnTo>
                        <a:pt x="1444" y="708"/>
                      </a:lnTo>
                      <a:lnTo>
                        <a:pt x="1441" y="708"/>
                      </a:lnTo>
                      <a:lnTo>
                        <a:pt x="1440" y="711"/>
                      </a:lnTo>
                      <a:lnTo>
                        <a:pt x="1436" y="715"/>
                      </a:lnTo>
                      <a:lnTo>
                        <a:pt x="1432" y="719"/>
                      </a:lnTo>
                      <a:lnTo>
                        <a:pt x="1430" y="720"/>
                      </a:lnTo>
                      <a:lnTo>
                        <a:pt x="1430" y="723"/>
                      </a:lnTo>
                      <a:lnTo>
                        <a:pt x="1430" y="726"/>
                      </a:lnTo>
                      <a:lnTo>
                        <a:pt x="1432" y="730"/>
                      </a:lnTo>
                      <a:close/>
                      <a:moveTo>
                        <a:pt x="467" y="247"/>
                      </a:moveTo>
                      <a:lnTo>
                        <a:pt x="467" y="247"/>
                      </a:lnTo>
                      <a:lnTo>
                        <a:pt x="461" y="245"/>
                      </a:lnTo>
                      <a:lnTo>
                        <a:pt x="454" y="244"/>
                      </a:lnTo>
                      <a:lnTo>
                        <a:pt x="449" y="244"/>
                      </a:lnTo>
                      <a:lnTo>
                        <a:pt x="444" y="245"/>
                      </a:lnTo>
                      <a:lnTo>
                        <a:pt x="440" y="248"/>
                      </a:lnTo>
                      <a:lnTo>
                        <a:pt x="436" y="251"/>
                      </a:lnTo>
                      <a:lnTo>
                        <a:pt x="433" y="257"/>
                      </a:lnTo>
                      <a:lnTo>
                        <a:pt x="432" y="262"/>
                      </a:lnTo>
                      <a:lnTo>
                        <a:pt x="450" y="262"/>
                      </a:lnTo>
                      <a:lnTo>
                        <a:pt x="453" y="251"/>
                      </a:lnTo>
                      <a:lnTo>
                        <a:pt x="467" y="247"/>
                      </a:lnTo>
                      <a:close/>
                      <a:moveTo>
                        <a:pt x="316" y="1029"/>
                      </a:moveTo>
                      <a:lnTo>
                        <a:pt x="316" y="1029"/>
                      </a:lnTo>
                      <a:lnTo>
                        <a:pt x="318" y="1015"/>
                      </a:lnTo>
                      <a:lnTo>
                        <a:pt x="314" y="1014"/>
                      </a:lnTo>
                      <a:lnTo>
                        <a:pt x="310" y="1013"/>
                      </a:lnTo>
                      <a:lnTo>
                        <a:pt x="303" y="1014"/>
                      </a:lnTo>
                      <a:lnTo>
                        <a:pt x="296" y="1017"/>
                      </a:lnTo>
                      <a:lnTo>
                        <a:pt x="289" y="1018"/>
                      </a:lnTo>
                      <a:lnTo>
                        <a:pt x="295" y="1025"/>
                      </a:lnTo>
                      <a:lnTo>
                        <a:pt x="300" y="1029"/>
                      </a:lnTo>
                      <a:lnTo>
                        <a:pt x="307" y="1031"/>
                      </a:lnTo>
                      <a:lnTo>
                        <a:pt x="316" y="1029"/>
                      </a:lnTo>
                      <a:close/>
                      <a:moveTo>
                        <a:pt x="1048" y="60"/>
                      </a:moveTo>
                      <a:lnTo>
                        <a:pt x="1048" y="60"/>
                      </a:lnTo>
                      <a:lnTo>
                        <a:pt x="1054" y="68"/>
                      </a:lnTo>
                      <a:lnTo>
                        <a:pt x="1056" y="71"/>
                      </a:lnTo>
                      <a:lnTo>
                        <a:pt x="1058" y="75"/>
                      </a:lnTo>
                      <a:lnTo>
                        <a:pt x="1059" y="81"/>
                      </a:lnTo>
                      <a:lnTo>
                        <a:pt x="1062" y="82"/>
                      </a:lnTo>
                      <a:lnTo>
                        <a:pt x="1069" y="81"/>
                      </a:lnTo>
                      <a:lnTo>
                        <a:pt x="1067" y="72"/>
                      </a:lnTo>
                      <a:lnTo>
                        <a:pt x="1065" y="65"/>
                      </a:lnTo>
                      <a:lnTo>
                        <a:pt x="1065" y="61"/>
                      </a:lnTo>
                      <a:lnTo>
                        <a:pt x="1065" y="59"/>
                      </a:lnTo>
                      <a:lnTo>
                        <a:pt x="1066" y="54"/>
                      </a:lnTo>
                      <a:lnTo>
                        <a:pt x="1069" y="52"/>
                      </a:lnTo>
                      <a:lnTo>
                        <a:pt x="1065" y="50"/>
                      </a:lnTo>
                      <a:lnTo>
                        <a:pt x="1062" y="50"/>
                      </a:lnTo>
                      <a:lnTo>
                        <a:pt x="1059" y="52"/>
                      </a:lnTo>
                      <a:lnTo>
                        <a:pt x="1056" y="53"/>
                      </a:lnTo>
                      <a:lnTo>
                        <a:pt x="1052" y="57"/>
                      </a:lnTo>
                      <a:lnTo>
                        <a:pt x="1051" y="59"/>
                      </a:lnTo>
                      <a:lnTo>
                        <a:pt x="1048" y="60"/>
                      </a:lnTo>
                      <a:close/>
                      <a:moveTo>
                        <a:pt x="1732" y="704"/>
                      </a:moveTo>
                      <a:lnTo>
                        <a:pt x="1732" y="704"/>
                      </a:lnTo>
                      <a:lnTo>
                        <a:pt x="1713" y="694"/>
                      </a:lnTo>
                      <a:lnTo>
                        <a:pt x="1692" y="704"/>
                      </a:lnTo>
                      <a:lnTo>
                        <a:pt x="1695" y="712"/>
                      </a:lnTo>
                      <a:lnTo>
                        <a:pt x="1732" y="704"/>
                      </a:lnTo>
                      <a:close/>
                      <a:moveTo>
                        <a:pt x="703" y="439"/>
                      </a:moveTo>
                      <a:lnTo>
                        <a:pt x="703" y="439"/>
                      </a:lnTo>
                      <a:lnTo>
                        <a:pt x="720" y="448"/>
                      </a:lnTo>
                      <a:lnTo>
                        <a:pt x="723" y="450"/>
                      </a:lnTo>
                      <a:lnTo>
                        <a:pt x="727" y="452"/>
                      </a:lnTo>
                      <a:lnTo>
                        <a:pt x="731" y="452"/>
                      </a:lnTo>
                      <a:lnTo>
                        <a:pt x="737" y="450"/>
                      </a:lnTo>
                      <a:lnTo>
                        <a:pt x="735" y="443"/>
                      </a:lnTo>
                      <a:lnTo>
                        <a:pt x="734" y="441"/>
                      </a:lnTo>
                      <a:lnTo>
                        <a:pt x="730" y="439"/>
                      </a:lnTo>
                      <a:lnTo>
                        <a:pt x="721" y="441"/>
                      </a:lnTo>
                      <a:lnTo>
                        <a:pt x="717" y="432"/>
                      </a:lnTo>
                      <a:lnTo>
                        <a:pt x="716" y="431"/>
                      </a:lnTo>
                      <a:lnTo>
                        <a:pt x="714" y="430"/>
                      </a:lnTo>
                      <a:lnTo>
                        <a:pt x="712" y="430"/>
                      </a:lnTo>
                      <a:lnTo>
                        <a:pt x="707" y="430"/>
                      </a:lnTo>
                      <a:lnTo>
                        <a:pt x="703" y="439"/>
                      </a:lnTo>
                      <a:close/>
                      <a:moveTo>
                        <a:pt x="407" y="329"/>
                      </a:moveTo>
                      <a:lnTo>
                        <a:pt x="407" y="329"/>
                      </a:lnTo>
                      <a:lnTo>
                        <a:pt x="410" y="329"/>
                      </a:lnTo>
                      <a:lnTo>
                        <a:pt x="413" y="329"/>
                      </a:lnTo>
                      <a:lnTo>
                        <a:pt x="414" y="327"/>
                      </a:lnTo>
                      <a:lnTo>
                        <a:pt x="417" y="320"/>
                      </a:lnTo>
                      <a:lnTo>
                        <a:pt x="417" y="316"/>
                      </a:lnTo>
                      <a:lnTo>
                        <a:pt x="415" y="315"/>
                      </a:lnTo>
                      <a:lnTo>
                        <a:pt x="406" y="305"/>
                      </a:lnTo>
                      <a:lnTo>
                        <a:pt x="399" y="301"/>
                      </a:lnTo>
                      <a:lnTo>
                        <a:pt x="389" y="299"/>
                      </a:lnTo>
                      <a:lnTo>
                        <a:pt x="407" y="329"/>
                      </a:lnTo>
                      <a:close/>
                      <a:moveTo>
                        <a:pt x="410" y="823"/>
                      </a:moveTo>
                      <a:lnTo>
                        <a:pt x="410" y="823"/>
                      </a:lnTo>
                      <a:lnTo>
                        <a:pt x="404" y="823"/>
                      </a:lnTo>
                      <a:lnTo>
                        <a:pt x="400" y="821"/>
                      </a:lnTo>
                      <a:lnTo>
                        <a:pt x="392" y="823"/>
                      </a:lnTo>
                      <a:lnTo>
                        <a:pt x="385" y="824"/>
                      </a:lnTo>
                      <a:lnTo>
                        <a:pt x="381" y="823"/>
                      </a:lnTo>
                      <a:lnTo>
                        <a:pt x="377" y="821"/>
                      </a:lnTo>
                      <a:lnTo>
                        <a:pt x="377" y="828"/>
                      </a:lnTo>
                      <a:lnTo>
                        <a:pt x="378" y="834"/>
                      </a:lnTo>
                      <a:lnTo>
                        <a:pt x="381" y="837"/>
                      </a:lnTo>
                      <a:lnTo>
                        <a:pt x="382" y="837"/>
                      </a:lnTo>
                      <a:lnTo>
                        <a:pt x="385" y="835"/>
                      </a:lnTo>
                      <a:lnTo>
                        <a:pt x="389" y="834"/>
                      </a:lnTo>
                      <a:lnTo>
                        <a:pt x="395" y="834"/>
                      </a:lnTo>
                      <a:lnTo>
                        <a:pt x="399" y="835"/>
                      </a:lnTo>
                      <a:lnTo>
                        <a:pt x="403" y="834"/>
                      </a:lnTo>
                      <a:lnTo>
                        <a:pt x="410" y="823"/>
                      </a:lnTo>
                      <a:close/>
                      <a:moveTo>
                        <a:pt x="1605" y="510"/>
                      </a:moveTo>
                      <a:lnTo>
                        <a:pt x="1605" y="510"/>
                      </a:lnTo>
                      <a:lnTo>
                        <a:pt x="1610" y="518"/>
                      </a:lnTo>
                      <a:lnTo>
                        <a:pt x="1613" y="521"/>
                      </a:lnTo>
                      <a:lnTo>
                        <a:pt x="1614" y="521"/>
                      </a:lnTo>
                      <a:lnTo>
                        <a:pt x="1617" y="520"/>
                      </a:lnTo>
                      <a:lnTo>
                        <a:pt x="1623" y="518"/>
                      </a:lnTo>
                      <a:lnTo>
                        <a:pt x="1628" y="518"/>
                      </a:lnTo>
                      <a:lnTo>
                        <a:pt x="1634" y="520"/>
                      </a:lnTo>
                      <a:lnTo>
                        <a:pt x="1639" y="522"/>
                      </a:lnTo>
                      <a:lnTo>
                        <a:pt x="1641" y="503"/>
                      </a:lnTo>
                      <a:lnTo>
                        <a:pt x="1632" y="507"/>
                      </a:lnTo>
                      <a:lnTo>
                        <a:pt x="1625" y="510"/>
                      </a:lnTo>
                      <a:lnTo>
                        <a:pt x="1617" y="510"/>
                      </a:lnTo>
                      <a:lnTo>
                        <a:pt x="1605" y="510"/>
                      </a:lnTo>
                      <a:close/>
                      <a:moveTo>
                        <a:pt x="1218" y="888"/>
                      </a:moveTo>
                      <a:lnTo>
                        <a:pt x="1218" y="888"/>
                      </a:lnTo>
                      <a:lnTo>
                        <a:pt x="1216" y="884"/>
                      </a:lnTo>
                      <a:lnTo>
                        <a:pt x="1213" y="882"/>
                      </a:lnTo>
                      <a:lnTo>
                        <a:pt x="1207" y="882"/>
                      </a:lnTo>
                      <a:lnTo>
                        <a:pt x="1203" y="884"/>
                      </a:lnTo>
                      <a:lnTo>
                        <a:pt x="1198" y="889"/>
                      </a:lnTo>
                      <a:lnTo>
                        <a:pt x="1191" y="895"/>
                      </a:lnTo>
                      <a:lnTo>
                        <a:pt x="1188" y="896"/>
                      </a:lnTo>
                      <a:lnTo>
                        <a:pt x="1187" y="898"/>
                      </a:lnTo>
                      <a:lnTo>
                        <a:pt x="1184" y="896"/>
                      </a:lnTo>
                      <a:lnTo>
                        <a:pt x="1181" y="895"/>
                      </a:lnTo>
                      <a:lnTo>
                        <a:pt x="1175" y="891"/>
                      </a:lnTo>
                      <a:lnTo>
                        <a:pt x="1174" y="893"/>
                      </a:lnTo>
                      <a:lnTo>
                        <a:pt x="1173" y="896"/>
                      </a:lnTo>
                      <a:lnTo>
                        <a:pt x="1174" y="898"/>
                      </a:lnTo>
                      <a:lnTo>
                        <a:pt x="1175" y="899"/>
                      </a:lnTo>
                      <a:lnTo>
                        <a:pt x="1182" y="902"/>
                      </a:lnTo>
                      <a:lnTo>
                        <a:pt x="1188" y="905"/>
                      </a:lnTo>
                      <a:lnTo>
                        <a:pt x="1192" y="905"/>
                      </a:lnTo>
                      <a:lnTo>
                        <a:pt x="1195" y="903"/>
                      </a:lnTo>
                      <a:lnTo>
                        <a:pt x="1198" y="900"/>
                      </a:lnTo>
                      <a:lnTo>
                        <a:pt x="1200" y="895"/>
                      </a:lnTo>
                      <a:lnTo>
                        <a:pt x="1205" y="892"/>
                      </a:lnTo>
                      <a:lnTo>
                        <a:pt x="1211" y="889"/>
                      </a:lnTo>
                      <a:lnTo>
                        <a:pt x="1218" y="888"/>
                      </a:lnTo>
                      <a:close/>
                      <a:moveTo>
                        <a:pt x="421" y="547"/>
                      </a:moveTo>
                      <a:lnTo>
                        <a:pt x="421" y="547"/>
                      </a:lnTo>
                      <a:lnTo>
                        <a:pt x="424" y="546"/>
                      </a:lnTo>
                      <a:lnTo>
                        <a:pt x="428" y="545"/>
                      </a:lnTo>
                      <a:lnTo>
                        <a:pt x="437" y="545"/>
                      </a:lnTo>
                      <a:lnTo>
                        <a:pt x="444" y="545"/>
                      </a:lnTo>
                      <a:lnTo>
                        <a:pt x="449" y="543"/>
                      </a:lnTo>
                      <a:lnTo>
                        <a:pt x="453" y="540"/>
                      </a:lnTo>
                      <a:lnTo>
                        <a:pt x="435" y="529"/>
                      </a:lnTo>
                      <a:lnTo>
                        <a:pt x="417" y="533"/>
                      </a:lnTo>
                      <a:lnTo>
                        <a:pt x="421" y="547"/>
                      </a:lnTo>
                      <a:close/>
                      <a:moveTo>
                        <a:pt x="763" y="428"/>
                      </a:moveTo>
                      <a:lnTo>
                        <a:pt x="763" y="428"/>
                      </a:lnTo>
                      <a:lnTo>
                        <a:pt x="761" y="423"/>
                      </a:lnTo>
                      <a:lnTo>
                        <a:pt x="760" y="419"/>
                      </a:lnTo>
                      <a:lnTo>
                        <a:pt x="757" y="416"/>
                      </a:lnTo>
                      <a:lnTo>
                        <a:pt x="752" y="413"/>
                      </a:lnTo>
                      <a:lnTo>
                        <a:pt x="746" y="410"/>
                      </a:lnTo>
                      <a:lnTo>
                        <a:pt x="742" y="410"/>
                      </a:lnTo>
                      <a:lnTo>
                        <a:pt x="738" y="412"/>
                      </a:lnTo>
                      <a:lnTo>
                        <a:pt x="732" y="417"/>
                      </a:lnTo>
                      <a:lnTo>
                        <a:pt x="730" y="420"/>
                      </a:lnTo>
                      <a:lnTo>
                        <a:pt x="731" y="423"/>
                      </a:lnTo>
                      <a:lnTo>
                        <a:pt x="734" y="427"/>
                      </a:lnTo>
                      <a:lnTo>
                        <a:pt x="739" y="430"/>
                      </a:lnTo>
                      <a:lnTo>
                        <a:pt x="743" y="417"/>
                      </a:lnTo>
                      <a:lnTo>
                        <a:pt x="748" y="421"/>
                      </a:lnTo>
                      <a:lnTo>
                        <a:pt x="752" y="424"/>
                      </a:lnTo>
                      <a:lnTo>
                        <a:pt x="756" y="428"/>
                      </a:lnTo>
                      <a:lnTo>
                        <a:pt x="760" y="428"/>
                      </a:lnTo>
                      <a:lnTo>
                        <a:pt x="763" y="428"/>
                      </a:lnTo>
                      <a:close/>
                      <a:moveTo>
                        <a:pt x="858" y="1032"/>
                      </a:moveTo>
                      <a:lnTo>
                        <a:pt x="858" y="1032"/>
                      </a:lnTo>
                      <a:lnTo>
                        <a:pt x="882" y="1031"/>
                      </a:lnTo>
                      <a:lnTo>
                        <a:pt x="878" y="1008"/>
                      </a:lnTo>
                      <a:lnTo>
                        <a:pt x="874" y="1010"/>
                      </a:lnTo>
                      <a:lnTo>
                        <a:pt x="869" y="1013"/>
                      </a:lnTo>
                      <a:lnTo>
                        <a:pt x="865" y="1018"/>
                      </a:lnTo>
                      <a:lnTo>
                        <a:pt x="863" y="1025"/>
                      </a:lnTo>
                      <a:lnTo>
                        <a:pt x="858" y="1032"/>
                      </a:lnTo>
                      <a:close/>
                      <a:moveTo>
                        <a:pt x="504" y="982"/>
                      </a:moveTo>
                      <a:lnTo>
                        <a:pt x="504" y="982"/>
                      </a:lnTo>
                      <a:lnTo>
                        <a:pt x="516" y="999"/>
                      </a:lnTo>
                      <a:lnTo>
                        <a:pt x="523" y="997"/>
                      </a:lnTo>
                      <a:lnTo>
                        <a:pt x="529" y="995"/>
                      </a:lnTo>
                      <a:lnTo>
                        <a:pt x="532" y="990"/>
                      </a:lnTo>
                      <a:lnTo>
                        <a:pt x="533" y="983"/>
                      </a:lnTo>
                      <a:lnTo>
                        <a:pt x="526" y="981"/>
                      </a:lnTo>
                      <a:lnTo>
                        <a:pt x="519" y="981"/>
                      </a:lnTo>
                      <a:lnTo>
                        <a:pt x="504" y="982"/>
                      </a:lnTo>
                      <a:close/>
                      <a:moveTo>
                        <a:pt x="213" y="446"/>
                      </a:moveTo>
                      <a:lnTo>
                        <a:pt x="213" y="446"/>
                      </a:lnTo>
                      <a:lnTo>
                        <a:pt x="241" y="442"/>
                      </a:lnTo>
                      <a:lnTo>
                        <a:pt x="227" y="419"/>
                      </a:lnTo>
                      <a:lnTo>
                        <a:pt x="223" y="423"/>
                      </a:lnTo>
                      <a:lnTo>
                        <a:pt x="221" y="425"/>
                      </a:lnTo>
                      <a:lnTo>
                        <a:pt x="213" y="446"/>
                      </a:lnTo>
                      <a:close/>
                      <a:moveTo>
                        <a:pt x="1902" y="1123"/>
                      </a:moveTo>
                      <a:lnTo>
                        <a:pt x="1902" y="1123"/>
                      </a:lnTo>
                      <a:lnTo>
                        <a:pt x="1900" y="1121"/>
                      </a:lnTo>
                      <a:lnTo>
                        <a:pt x="1900" y="1116"/>
                      </a:lnTo>
                      <a:lnTo>
                        <a:pt x="1897" y="1114"/>
                      </a:lnTo>
                      <a:lnTo>
                        <a:pt x="1895" y="1114"/>
                      </a:lnTo>
                      <a:lnTo>
                        <a:pt x="1893" y="1114"/>
                      </a:lnTo>
                      <a:lnTo>
                        <a:pt x="1890" y="1115"/>
                      </a:lnTo>
                      <a:lnTo>
                        <a:pt x="1888" y="1116"/>
                      </a:lnTo>
                      <a:lnTo>
                        <a:pt x="1887" y="1121"/>
                      </a:lnTo>
                      <a:lnTo>
                        <a:pt x="1888" y="1129"/>
                      </a:lnTo>
                      <a:lnTo>
                        <a:pt x="1898" y="1130"/>
                      </a:lnTo>
                      <a:lnTo>
                        <a:pt x="1906" y="1133"/>
                      </a:lnTo>
                      <a:lnTo>
                        <a:pt x="1909" y="1133"/>
                      </a:lnTo>
                      <a:lnTo>
                        <a:pt x="1913" y="1133"/>
                      </a:lnTo>
                      <a:lnTo>
                        <a:pt x="1915" y="1132"/>
                      </a:lnTo>
                      <a:lnTo>
                        <a:pt x="1918" y="1129"/>
                      </a:lnTo>
                      <a:lnTo>
                        <a:pt x="1918" y="1127"/>
                      </a:lnTo>
                      <a:lnTo>
                        <a:pt x="1916" y="1126"/>
                      </a:lnTo>
                      <a:lnTo>
                        <a:pt x="1913" y="1122"/>
                      </a:lnTo>
                      <a:lnTo>
                        <a:pt x="1911" y="1115"/>
                      </a:lnTo>
                      <a:lnTo>
                        <a:pt x="1902" y="1123"/>
                      </a:lnTo>
                      <a:close/>
                      <a:moveTo>
                        <a:pt x="847" y="239"/>
                      </a:moveTo>
                      <a:lnTo>
                        <a:pt x="847" y="239"/>
                      </a:lnTo>
                      <a:lnTo>
                        <a:pt x="843" y="237"/>
                      </a:lnTo>
                      <a:lnTo>
                        <a:pt x="840" y="237"/>
                      </a:lnTo>
                      <a:lnTo>
                        <a:pt x="836" y="239"/>
                      </a:lnTo>
                      <a:lnTo>
                        <a:pt x="831" y="241"/>
                      </a:lnTo>
                      <a:lnTo>
                        <a:pt x="825" y="241"/>
                      </a:lnTo>
                      <a:lnTo>
                        <a:pt x="814" y="241"/>
                      </a:lnTo>
                      <a:lnTo>
                        <a:pt x="809" y="243"/>
                      </a:lnTo>
                      <a:lnTo>
                        <a:pt x="803" y="245"/>
                      </a:lnTo>
                      <a:lnTo>
                        <a:pt x="828" y="254"/>
                      </a:lnTo>
                      <a:lnTo>
                        <a:pt x="839" y="247"/>
                      </a:lnTo>
                      <a:lnTo>
                        <a:pt x="843" y="243"/>
                      </a:lnTo>
                      <a:lnTo>
                        <a:pt x="847" y="239"/>
                      </a:lnTo>
                      <a:close/>
                      <a:moveTo>
                        <a:pt x="1972" y="499"/>
                      </a:moveTo>
                      <a:lnTo>
                        <a:pt x="1972" y="499"/>
                      </a:lnTo>
                      <a:lnTo>
                        <a:pt x="1974" y="496"/>
                      </a:lnTo>
                      <a:lnTo>
                        <a:pt x="1972" y="493"/>
                      </a:lnTo>
                      <a:lnTo>
                        <a:pt x="1969" y="492"/>
                      </a:lnTo>
                      <a:lnTo>
                        <a:pt x="1960" y="492"/>
                      </a:lnTo>
                      <a:lnTo>
                        <a:pt x="1955" y="491"/>
                      </a:lnTo>
                      <a:lnTo>
                        <a:pt x="1951" y="486"/>
                      </a:lnTo>
                      <a:lnTo>
                        <a:pt x="1947" y="481"/>
                      </a:lnTo>
                      <a:lnTo>
                        <a:pt x="1942" y="484"/>
                      </a:lnTo>
                      <a:lnTo>
                        <a:pt x="1940" y="486"/>
                      </a:lnTo>
                      <a:lnTo>
                        <a:pt x="1940" y="491"/>
                      </a:lnTo>
                      <a:lnTo>
                        <a:pt x="1942" y="497"/>
                      </a:lnTo>
                      <a:lnTo>
                        <a:pt x="1972" y="499"/>
                      </a:lnTo>
                      <a:close/>
                      <a:moveTo>
                        <a:pt x="216" y="726"/>
                      </a:moveTo>
                      <a:lnTo>
                        <a:pt x="216" y="726"/>
                      </a:lnTo>
                      <a:lnTo>
                        <a:pt x="220" y="737"/>
                      </a:lnTo>
                      <a:lnTo>
                        <a:pt x="223" y="733"/>
                      </a:lnTo>
                      <a:lnTo>
                        <a:pt x="226" y="730"/>
                      </a:lnTo>
                      <a:lnTo>
                        <a:pt x="234" y="729"/>
                      </a:lnTo>
                      <a:lnTo>
                        <a:pt x="242" y="727"/>
                      </a:lnTo>
                      <a:lnTo>
                        <a:pt x="251" y="726"/>
                      </a:lnTo>
                      <a:lnTo>
                        <a:pt x="249" y="712"/>
                      </a:lnTo>
                      <a:lnTo>
                        <a:pt x="234" y="719"/>
                      </a:lnTo>
                      <a:lnTo>
                        <a:pt x="216" y="726"/>
                      </a:lnTo>
                      <a:close/>
                      <a:moveTo>
                        <a:pt x="1462" y="1129"/>
                      </a:moveTo>
                      <a:lnTo>
                        <a:pt x="1462" y="1129"/>
                      </a:lnTo>
                      <a:lnTo>
                        <a:pt x="1477" y="1125"/>
                      </a:lnTo>
                      <a:lnTo>
                        <a:pt x="1477" y="1121"/>
                      </a:lnTo>
                      <a:lnTo>
                        <a:pt x="1476" y="1118"/>
                      </a:lnTo>
                      <a:lnTo>
                        <a:pt x="1470" y="1115"/>
                      </a:lnTo>
                      <a:lnTo>
                        <a:pt x="1466" y="1112"/>
                      </a:lnTo>
                      <a:lnTo>
                        <a:pt x="1463" y="1112"/>
                      </a:lnTo>
                      <a:lnTo>
                        <a:pt x="1458" y="1112"/>
                      </a:lnTo>
                      <a:lnTo>
                        <a:pt x="1452" y="1114"/>
                      </a:lnTo>
                      <a:lnTo>
                        <a:pt x="1444" y="1115"/>
                      </a:lnTo>
                      <a:lnTo>
                        <a:pt x="1462" y="1129"/>
                      </a:lnTo>
                      <a:close/>
                      <a:moveTo>
                        <a:pt x="1109" y="463"/>
                      </a:moveTo>
                      <a:lnTo>
                        <a:pt x="1109" y="463"/>
                      </a:lnTo>
                      <a:lnTo>
                        <a:pt x="1106" y="467"/>
                      </a:lnTo>
                      <a:lnTo>
                        <a:pt x="1102" y="470"/>
                      </a:lnTo>
                      <a:lnTo>
                        <a:pt x="1098" y="471"/>
                      </a:lnTo>
                      <a:lnTo>
                        <a:pt x="1092" y="471"/>
                      </a:lnTo>
                      <a:lnTo>
                        <a:pt x="1088" y="473"/>
                      </a:lnTo>
                      <a:lnTo>
                        <a:pt x="1084" y="474"/>
                      </a:lnTo>
                      <a:lnTo>
                        <a:pt x="1081" y="478"/>
                      </a:lnTo>
                      <a:lnTo>
                        <a:pt x="1080" y="484"/>
                      </a:lnTo>
                      <a:lnTo>
                        <a:pt x="1106" y="481"/>
                      </a:lnTo>
                      <a:lnTo>
                        <a:pt x="1108" y="477"/>
                      </a:lnTo>
                      <a:lnTo>
                        <a:pt x="1110" y="473"/>
                      </a:lnTo>
                      <a:lnTo>
                        <a:pt x="1112" y="471"/>
                      </a:lnTo>
                      <a:lnTo>
                        <a:pt x="1112" y="468"/>
                      </a:lnTo>
                      <a:lnTo>
                        <a:pt x="1112" y="466"/>
                      </a:lnTo>
                      <a:lnTo>
                        <a:pt x="1109" y="463"/>
                      </a:lnTo>
                      <a:close/>
                      <a:moveTo>
                        <a:pt x="1470" y="403"/>
                      </a:moveTo>
                      <a:lnTo>
                        <a:pt x="1470" y="403"/>
                      </a:lnTo>
                      <a:lnTo>
                        <a:pt x="1479" y="401"/>
                      </a:lnTo>
                      <a:lnTo>
                        <a:pt x="1487" y="398"/>
                      </a:lnTo>
                      <a:lnTo>
                        <a:pt x="1494" y="396"/>
                      </a:lnTo>
                      <a:lnTo>
                        <a:pt x="1499" y="398"/>
                      </a:lnTo>
                      <a:lnTo>
                        <a:pt x="1504" y="399"/>
                      </a:lnTo>
                      <a:lnTo>
                        <a:pt x="1508" y="383"/>
                      </a:lnTo>
                      <a:lnTo>
                        <a:pt x="1491" y="383"/>
                      </a:lnTo>
                      <a:lnTo>
                        <a:pt x="1490" y="387"/>
                      </a:lnTo>
                      <a:lnTo>
                        <a:pt x="1487" y="391"/>
                      </a:lnTo>
                      <a:lnTo>
                        <a:pt x="1484" y="394"/>
                      </a:lnTo>
                      <a:lnTo>
                        <a:pt x="1477" y="394"/>
                      </a:lnTo>
                      <a:lnTo>
                        <a:pt x="1474" y="394"/>
                      </a:lnTo>
                      <a:lnTo>
                        <a:pt x="1472" y="395"/>
                      </a:lnTo>
                      <a:lnTo>
                        <a:pt x="1470" y="399"/>
                      </a:lnTo>
                      <a:lnTo>
                        <a:pt x="1470" y="403"/>
                      </a:lnTo>
                      <a:close/>
                      <a:moveTo>
                        <a:pt x="876" y="1073"/>
                      </a:moveTo>
                      <a:lnTo>
                        <a:pt x="876" y="1073"/>
                      </a:lnTo>
                      <a:lnTo>
                        <a:pt x="872" y="1071"/>
                      </a:lnTo>
                      <a:lnTo>
                        <a:pt x="868" y="1068"/>
                      </a:lnTo>
                      <a:lnTo>
                        <a:pt x="865" y="1067"/>
                      </a:lnTo>
                      <a:lnTo>
                        <a:pt x="861" y="1067"/>
                      </a:lnTo>
                      <a:lnTo>
                        <a:pt x="858" y="1069"/>
                      </a:lnTo>
                      <a:lnTo>
                        <a:pt x="857" y="1072"/>
                      </a:lnTo>
                      <a:lnTo>
                        <a:pt x="856" y="1075"/>
                      </a:lnTo>
                      <a:lnTo>
                        <a:pt x="857" y="1080"/>
                      </a:lnTo>
                      <a:lnTo>
                        <a:pt x="858" y="1087"/>
                      </a:lnTo>
                      <a:lnTo>
                        <a:pt x="861" y="1094"/>
                      </a:lnTo>
                      <a:lnTo>
                        <a:pt x="874" y="1079"/>
                      </a:lnTo>
                      <a:lnTo>
                        <a:pt x="875" y="1076"/>
                      </a:lnTo>
                      <a:lnTo>
                        <a:pt x="876" y="1073"/>
                      </a:lnTo>
                      <a:close/>
                      <a:moveTo>
                        <a:pt x="1596" y="587"/>
                      </a:moveTo>
                      <a:lnTo>
                        <a:pt x="1596" y="587"/>
                      </a:lnTo>
                      <a:lnTo>
                        <a:pt x="1598" y="590"/>
                      </a:lnTo>
                      <a:lnTo>
                        <a:pt x="1600" y="593"/>
                      </a:lnTo>
                      <a:lnTo>
                        <a:pt x="1603" y="596"/>
                      </a:lnTo>
                      <a:lnTo>
                        <a:pt x="1606" y="596"/>
                      </a:lnTo>
                      <a:lnTo>
                        <a:pt x="1613" y="597"/>
                      </a:lnTo>
                      <a:lnTo>
                        <a:pt x="1620" y="596"/>
                      </a:lnTo>
                      <a:lnTo>
                        <a:pt x="1621" y="592"/>
                      </a:lnTo>
                      <a:lnTo>
                        <a:pt x="1623" y="587"/>
                      </a:lnTo>
                      <a:lnTo>
                        <a:pt x="1623" y="582"/>
                      </a:lnTo>
                      <a:lnTo>
                        <a:pt x="1621" y="578"/>
                      </a:lnTo>
                      <a:lnTo>
                        <a:pt x="1596" y="587"/>
                      </a:lnTo>
                      <a:close/>
                      <a:moveTo>
                        <a:pt x="1074" y="902"/>
                      </a:moveTo>
                      <a:lnTo>
                        <a:pt x="1074" y="902"/>
                      </a:lnTo>
                      <a:lnTo>
                        <a:pt x="1076" y="905"/>
                      </a:lnTo>
                      <a:lnTo>
                        <a:pt x="1102" y="905"/>
                      </a:lnTo>
                      <a:lnTo>
                        <a:pt x="1097" y="882"/>
                      </a:lnTo>
                      <a:lnTo>
                        <a:pt x="1074" y="902"/>
                      </a:lnTo>
                      <a:close/>
                      <a:moveTo>
                        <a:pt x="1023" y="190"/>
                      </a:moveTo>
                      <a:lnTo>
                        <a:pt x="1023" y="190"/>
                      </a:lnTo>
                      <a:lnTo>
                        <a:pt x="1018" y="187"/>
                      </a:lnTo>
                      <a:lnTo>
                        <a:pt x="1015" y="187"/>
                      </a:lnTo>
                      <a:lnTo>
                        <a:pt x="1012" y="187"/>
                      </a:lnTo>
                      <a:lnTo>
                        <a:pt x="1002" y="191"/>
                      </a:lnTo>
                      <a:lnTo>
                        <a:pt x="991" y="197"/>
                      </a:lnTo>
                      <a:lnTo>
                        <a:pt x="1000" y="198"/>
                      </a:lnTo>
                      <a:lnTo>
                        <a:pt x="1008" y="198"/>
                      </a:lnTo>
                      <a:lnTo>
                        <a:pt x="1023" y="198"/>
                      </a:lnTo>
                      <a:lnTo>
                        <a:pt x="1029" y="197"/>
                      </a:lnTo>
                      <a:lnTo>
                        <a:pt x="1031" y="194"/>
                      </a:lnTo>
                      <a:lnTo>
                        <a:pt x="1031" y="191"/>
                      </a:lnTo>
                      <a:lnTo>
                        <a:pt x="1031" y="187"/>
                      </a:lnTo>
                      <a:lnTo>
                        <a:pt x="1027" y="183"/>
                      </a:lnTo>
                      <a:lnTo>
                        <a:pt x="1023" y="190"/>
                      </a:lnTo>
                      <a:close/>
                      <a:moveTo>
                        <a:pt x="361" y="697"/>
                      </a:moveTo>
                      <a:lnTo>
                        <a:pt x="361" y="697"/>
                      </a:lnTo>
                      <a:lnTo>
                        <a:pt x="370" y="719"/>
                      </a:lnTo>
                      <a:lnTo>
                        <a:pt x="374" y="718"/>
                      </a:lnTo>
                      <a:lnTo>
                        <a:pt x="377" y="716"/>
                      </a:lnTo>
                      <a:lnTo>
                        <a:pt x="377" y="713"/>
                      </a:lnTo>
                      <a:lnTo>
                        <a:pt x="377" y="711"/>
                      </a:lnTo>
                      <a:lnTo>
                        <a:pt x="374" y="707"/>
                      </a:lnTo>
                      <a:lnTo>
                        <a:pt x="374" y="704"/>
                      </a:lnTo>
                      <a:lnTo>
                        <a:pt x="374" y="701"/>
                      </a:lnTo>
                      <a:lnTo>
                        <a:pt x="389" y="691"/>
                      </a:lnTo>
                      <a:lnTo>
                        <a:pt x="382" y="690"/>
                      </a:lnTo>
                      <a:lnTo>
                        <a:pt x="377" y="690"/>
                      </a:lnTo>
                      <a:lnTo>
                        <a:pt x="371" y="693"/>
                      </a:lnTo>
                      <a:lnTo>
                        <a:pt x="361" y="697"/>
                      </a:lnTo>
                      <a:close/>
                      <a:moveTo>
                        <a:pt x="1245" y="118"/>
                      </a:moveTo>
                      <a:lnTo>
                        <a:pt x="1245" y="118"/>
                      </a:lnTo>
                      <a:lnTo>
                        <a:pt x="1238" y="117"/>
                      </a:lnTo>
                      <a:lnTo>
                        <a:pt x="1232" y="117"/>
                      </a:lnTo>
                      <a:lnTo>
                        <a:pt x="1221" y="117"/>
                      </a:lnTo>
                      <a:lnTo>
                        <a:pt x="1217" y="117"/>
                      </a:lnTo>
                      <a:lnTo>
                        <a:pt x="1211" y="115"/>
                      </a:lnTo>
                      <a:lnTo>
                        <a:pt x="1207" y="113"/>
                      </a:lnTo>
                      <a:lnTo>
                        <a:pt x="1205" y="108"/>
                      </a:lnTo>
                      <a:lnTo>
                        <a:pt x="1193" y="113"/>
                      </a:lnTo>
                      <a:lnTo>
                        <a:pt x="1195" y="117"/>
                      </a:lnTo>
                      <a:lnTo>
                        <a:pt x="1196" y="118"/>
                      </a:lnTo>
                      <a:lnTo>
                        <a:pt x="1214" y="122"/>
                      </a:lnTo>
                      <a:lnTo>
                        <a:pt x="1224" y="124"/>
                      </a:lnTo>
                      <a:lnTo>
                        <a:pt x="1234" y="124"/>
                      </a:lnTo>
                      <a:lnTo>
                        <a:pt x="1238" y="122"/>
                      </a:lnTo>
                      <a:lnTo>
                        <a:pt x="1245" y="118"/>
                      </a:lnTo>
                      <a:close/>
                      <a:moveTo>
                        <a:pt x="1582" y="574"/>
                      </a:moveTo>
                      <a:lnTo>
                        <a:pt x="1582" y="574"/>
                      </a:lnTo>
                      <a:lnTo>
                        <a:pt x="1589" y="572"/>
                      </a:lnTo>
                      <a:lnTo>
                        <a:pt x="1595" y="571"/>
                      </a:lnTo>
                      <a:lnTo>
                        <a:pt x="1600" y="571"/>
                      </a:lnTo>
                      <a:lnTo>
                        <a:pt x="1606" y="574"/>
                      </a:lnTo>
                      <a:lnTo>
                        <a:pt x="1610" y="575"/>
                      </a:lnTo>
                      <a:lnTo>
                        <a:pt x="1614" y="574"/>
                      </a:lnTo>
                      <a:lnTo>
                        <a:pt x="1618" y="572"/>
                      </a:lnTo>
                      <a:lnTo>
                        <a:pt x="1623" y="569"/>
                      </a:lnTo>
                      <a:lnTo>
                        <a:pt x="1609" y="565"/>
                      </a:lnTo>
                      <a:lnTo>
                        <a:pt x="1595" y="563"/>
                      </a:lnTo>
                      <a:lnTo>
                        <a:pt x="1589" y="563"/>
                      </a:lnTo>
                      <a:lnTo>
                        <a:pt x="1584" y="565"/>
                      </a:lnTo>
                      <a:lnTo>
                        <a:pt x="1584" y="567"/>
                      </a:lnTo>
                      <a:lnTo>
                        <a:pt x="1582" y="569"/>
                      </a:lnTo>
                      <a:lnTo>
                        <a:pt x="1582" y="574"/>
                      </a:lnTo>
                      <a:close/>
                      <a:moveTo>
                        <a:pt x="1445" y="895"/>
                      </a:moveTo>
                      <a:lnTo>
                        <a:pt x="1445" y="895"/>
                      </a:lnTo>
                      <a:lnTo>
                        <a:pt x="1440" y="893"/>
                      </a:lnTo>
                      <a:lnTo>
                        <a:pt x="1434" y="892"/>
                      </a:lnTo>
                      <a:lnTo>
                        <a:pt x="1430" y="891"/>
                      </a:lnTo>
                      <a:lnTo>
                        <a:pt x="1425" y="892"/>
                      </a:lnTo>
                      <a:lnTo>
                        <a:pt x="1416" y="898"/>
                      </a:lnTo>
                      <a:lnTo>
                        <a:pt x="1408" y="906"/>
                      </a:lnTo>
                      <a:lnTo>
                        <a:pt x="1419" y="906"/>
                      </a:lnTo>
                      <a:lnTo>
                        <a:pt x="1429" y="906"/>
                      </a:lnTo>
                      <a:lnTo>
                        <a:pt x="1433" y="905"/>
                      </a:lnTo>
                      <a:lnTo>
                        <a:pt x="1437" y="902"/>
                      </a:lnTo>
                      <a:lnTo>
                        <a:pt x="1441" y="899"/>
                      </a:lnTo>
                      <a:lnTo>
                        <a:pt x="1445" y="895"/>
                      </a:lnTo>
                      <a:close/>
                      <a:moveTo>
                        <a:pt x="1041" y="797"/>
                      </a:moveTo>
                      <a:lnTo>
                        <a:pt x="1041" y="797"/>
                      </a:lnTo>
                      <a:lnTo>
                        <a:pt x="1034" y="797"/>
                      </a:lnTo>
                      <a:lnTo>
                        <a:pt x="1027" y="797"/>
                      </a:lnTo>
                      <a:lnTo>
                        <a:pt x="1023" y="794"/>
                      </a:lnTo>
                      <a:lnTo>
                        <a:pt x="1020" y="791"/>
                      </a:lnTo>
                      <a:lnTo>
                        <a:pt x="998" y="803"/>
                      </a:lnTo>
                      <a:lnTo>
                        <a:pt x="1002" y="805"/>
                      </a:lnTo>
                      <a:lnTo>
                        <a:pt x="1005" y="806"/>
                      </a:lnTo>
                      <a:lnTo>
                        <a:pt x="1011" y="803"/>
                      </a:lnTo>
                      <a:lnTo>
                        <a:pt x="1015" y="803"/>
                      </a:lnTo>
                      <a:lnTo>
                        <a:pt x="1025" y="805"/>
                      </a:lnTo>
                      <a:lnTo>
                        <a:pt x="1029" y="805"/>
                      </a:lnTo>
                      <a:lnTo>
                        <a:pt x="1034" y="805"/>
                      </a:lnTo>
                      <a:lnTo>
                        <a:pt x="1038" y="802"/>
                      </a:lnTo>
                      <a:lnTo>
                        <a:pt x="1041" y="797"/>
                      </a:lnTo>
                      <a:close/>
                      <a:moveTo>
                        <a:pt x="815" y="869"/>
                      </a:moveTo>
                      <a:lnTo>
                        <a:pt x="815" y="869"/>
                      </a:lnTo>
                      <a:lnTo>
                        <a:pt x="806" y="866"/>
                      </a:lnTo>
                      <a:lnTo>
                        <a:pt x="802" y="866"/>
                      </a:lnTo>
                      <a:lnTo>
                        <a:pt x="797" y="866"/>
                      </a:lnTo>
                      <a:lnTo>
                        <a:pt x="795" y="867"/>
                      </a:lnTo>
                      <a:lnTo>
                        <a:pt x="792" y="870"/>
                      </a:lnTo>
                      <a:lnTo>
                        <a:pt x="789" y="878"/>
                      </a:lnTo>
                      <a:lnTo>
                        <a:pt x="797" y="881"/>
                      </a:lnTo>
                      <a:lnTo>
                        <a:pt x="802" y="881"/>
                      </a:lnTo>
                      <a:lnTo>
                        <a:pt x="804" y="881"/>
                      </a:lnTo>
                      <a:lnTo>
                        <a:pt x="807" y="880"/>
                      </a:lnTo>
                      <a:lnTo>
                        <a:pt x="810" y="877"/>
                      </a:lnTo>
                      <a:lnTo>
                        <a:pt x="815" y="869"/>
                      </a:lnTo>
                      <a:close/>
                      <a:moveTo>
                        <a:pt x="1725" y="1127"/>
                      </a:moveTo>
                      <a:lnTo>
                        <a:pt x="1725" y="1127"/>
                      </a:lnTo>
                      <a:lnTo>
                        <a:pt x="1702" y="1134"/>
                      </a:lnTo>
                      <a:lnTo>
                        <a:pt x="1713" y="1154"/>
                      </a:lnTo>
                      <a:lnTo>
                        <a:pt x="1715" y="1154"/>
                      </a:lnTo>
                      <a:lnTo>
                        <a:pt x="1725" y="1127"/>
                      </a:lnTo>
                      <a:close/>
                      <a:moveTo>
                        <a:pt x="479" y="575"/>
                      </a:moveTo>
                      <a:lnTo>
                        <a:pt x="479" y="575"/>
                      </a:lnTo>
                      <a:lnTo>
                        <a:pt x="490" y="587"/>
                      </a:lnTo>
                      <a:lnTo>
                        <a:pt x="496" y="585"/>
                      </a:lnTo>
                      <a:lnTo>
                        <a:pt x="503" y="585"/>
                      </a:lnTo>
                      <a:lnTo>
                        <a:pt x="511" y="583"/>
                      </a:lnTo>
                      <a:lnTo>
                        <a:pt x="514" y="582"/>
                      </a:lnTo>
                      <a:lnTo>
                        <a:pt x="516" y="579"/>
                      </a:lnTo>
                      <a:lnTo>
                        <a:pt x="508" y="575"/>
                      </a:lnTo>
                      <a:lnTo>
                        <a:pt x="498" y="572"/>
                      </a:lnTo>
                      <a:lnTo>
                        <a:pt x="489" y="574"/>
                      </a:lnTo>
                      <a:lnTo>
                        <a:pt x="479" y="575"/>
                      </a:lnTo>
                      <a:close/>
                      <a:moveTo>
                        <a:pt x="213" y="521"/>
                      </a:moveTo>
                      <a:lnTo>
                        <a:pt x="213" y="521"/>
                      </a:lnTo>
                      <a:lnTo>
                        <a:pt x="212" y="518"/>
                      </a:lnTo>
                      <a:lnTo>
                        <a:pt x="208" y="518"/>
                      </a:lnTo>
                      <a:lnTo>
                        <a:pt x="205" y="518"/>
                      </a:lnTo>
                      <a:lnTo>
                        <a:pt x="198" y="515"/>
                      </a:lnTo>
                      <a:lnTo>
                        <a:pt x="191" y="513"/>
                      </a:lnTo>
                      <a:lnTo>
                        <a:pt x="188" y="514"/>
                      </a:lnTo>
                      <a:lnTo>
                        <a:pt x="184" y="515"/>
                      </a:lnTo>
                      <a:lnTo>
                        <a:pt x="185" y="518"/>
                      </a:lnTo>
                      <a:lnTo>
                        <a:pt x="187" y="522"/>
                      </a:lnTo>
                      <a:lnTo>
                        <a:pt x="187" y="525"/>
                      </a:lnTo>
                      <a:lnTo>
                        <a:pt x="188" y="528"/>
                      </a:lnTo>
                      <a:lnTo>
                        <a:pt x="191" y="529"/>
                      </a:lnTo>
                      <a:lnTo>
                        <a:pt x="194" y="529"/>
                      </a:lnTo>
                      <a:lnTo>
                        <a:pt x="201" y="529"/>
                      </a:lnTo>
                      <a:lnTo>
                        <a:pt x="206" y="528"/>
                      </a:lnTo>
                      <a:lnTo>
                        <a:pt x="210" y="525"/>
                      </a:lnTo>
                      <a:lnTo>
                        <a:pt x="213" y="521"/>
                      </a:lnTo>
                      <a:close/>
                      <a:moveTo>
                        <a:pt x="244" y="270"/>
                      </a:moveTo>
                      <a:lnTo>
                        <a:pt x="244" y="270"/>
                      </a:lnTo>
                      <a:lnTo>
                        <a:pt x="235" y="265"/>
                      </a:lnTo>
                      <a:lnTo>
                        <a:pt x="230" y="263"/>
                      </a:lnTo>
                      <a:lnTo>
                        <a:pt x="226" y="263"/>
                      </a:lnTo>
                      <a:lnTo>
                        <a:pt x="220" y="266"/>
                      </a:lnTo>
                      <a:lnTo>
                        <a:pt x="216" y="270"/>
                      </a:lnTo>
                      <a:lnTo>
                        <a:pt x="215" y="276"/>
                      </a:lnTo>
                      <a:lnTo>
                        <a:pt x="215" y="281"/>
                      </a:lnTo>
                      <a:lnTo>
                        <a:pt x="215" y="287"/>
                      </a:lnTo>
                      <a:lnTo>
                        <a:pt x="244" y="270"/>
                      </a:lnTo>
                      <a:close/>
                      <a:moveTo>
                        <a:pt x="689" y="889"/>
                      </a:moveTo>
                      <a:lnTo>
                        <a:pt x="689" y="889"/>
                      </a:lnTo>
                      <a:lnTo>
                        <a:pt x="727" y="885"/>
                      </a:lnTo>
                      <a:lnTo>
                        <a:pt x="725" y="880"/>
                      </a:lnTo>
                      <a:lnTo>
                        <a:pt x="723" y="877"/>
                      </a:lnTo>
                      <a:lnTo>
                        <a:pt x="717" y="875"/>
                      </a:lnTo>
                      <a:lnTo>
                        <a:pt x="709" y="874"/>
                      </a:lnTo>
                      <a:lnTo>
                        <a:pt x="689" y="889"/>
                      </a:lnTo>
                      <a:close/>
                      <a:moveTo>
                        <a:pt x="1596" y="913"/>
                      </a:moveTo>
                      <a:lnTo>
                        <a:pt x="1596" y="913"/>
                      </a:lnTo>
                      <a:lnTo>
                        <a:pt x="1602" y="916"/>
                      </a:lnTo>
                      <a:lnTo>
                        <a:pt x="1607" y="917"/>
                      </a:lnTo>
                      <a:lnTo>
                        <a:pt x="1618" y="920"/>
                      </a:lnTo>
                      <a:lnTo>
                        <a:pt x="1630" y="918"/>
                      </a:lnTo>
                      <a:lnTo>
                        <a:pt x="1634" y="917"/>
                      </a:lnTo>
                      <a:lnTo>
                        <a:pt x="1638" y="914"/>
                      </a:lnTo>
                      <a:lnTo>
                        <a:pt x="1639" y="913"/>
                      </a:lnTo>
                      <a:lnTo>
                        <a:pt x="1639" y="911"/>
                      </a:lnTo>
                      <a:lnTo>
                        <a:pt x="1639" y="907"/>
                      </a:lnTo>
                      <a:lnTo>
                        <a:pt x="1596" y="913"/>
                      </a:lnTo>
                      <a:close/>
                      <a:moveTo>
                        <a:pt x="1584" y="1053"/>
                      </a:moveTo>
                      <a:lnTo>
                        <a:pt x="1584" y="1053"/>
                      </a:lnTo>
                      <a:lnTo>
                        <a:pt x="1585" y="1057"/>
                      </a:lnTo>
                      <a:lnTo>
                        <a:pt x="1610" y="1053"/>
                      </a:lnTo>
                      <a:lnTo>
                        <a:pt x="1610" y="1051"/>
                      </a:lnTo>
                      <a:lnTo>
                        <a:pt x="1612" y="1049"/>
                      </a:lnTo>
                      <a:lnTo>
                        <a:pt x="1614" y="1046"/>
                      </a:lnTo>
                      <a:lnTo>
                        <a:pt x="1614" y="1043"/>
                      </a:lnTo>
                      <a:lnTo>
                        <a:pt x="1614" y="1042"/>
                      </a:lnTo>
                      <a:lnTo>
                        <a:pt x="1613" y="1039"/>
                      </a:lnTo>
                      <a:lnTo>
                        <a:pt x="1610" y="1036"/>
                      </a:lnTo>
                      <a:lnTo>
                        <a:pt x="1584" y="1053"/>
                      </a:lnTo>
                      <a:close/>
                      <a:moveTo>
                        <a:pt x="1830" y="140"/>
                      </a:moveTo>
                      <a:lnTo>
                        <a:pt x="1830" y="140"/>
                      </a:lnTo>
                      <a:lnTo>
                        <a:pt x="1819" y="135"/>
                      </a:lnTo>
                      <a:lnTo>
                        <a:pt x="1814" y="135"/>
                      </a:lnTo>
                      <a:lnTo>
                        <a:pt x="1808" y="136"/>
                      </a:lnTo>
                      <a:lnTo>
                        <a:pt x="1805" y="137"/>
                      </a:lnTo>
                      <a:lnTo>
                        <a:pt x="1803" y="140"/>
                      </a:lnTo>
                      <a:lnTo>
                        <a:pt x="1803" y="143"/>
                      </a:lnTo>
                      <a:lnTo>
                        <a:pt x="1804" y="146"/>
                      </a:lnTo>
                      <a:lnTo>
                        <a:pt x="1812" y="147"/>
                      </a:lnTo>
                      <a:lnTo>
                        <a:pt x="1821" y="149"/>
                      </a:lnTo>
                      <a:lnTo>
                        <a:pt x="1825" y="149"/>
                      </a:lnTo>
                      <a:lnTo>
                        <a:pt x="1828" y="147"/>
                      </a:lnTo>
                      <a:lnTo>
                        <a:pt x="1829" y="144"/>
                      </a:lnTo>
                      <a:lnTo>
                        <a:pt x="1830" y="140"/>
                      </a:lnTo>
                      <a:close/>
                      <a:moveTo>
                        <a:pt x="1264" y="1017"/>
                      </a:moveTo>
                      <a:lnTo>
                        <a:pt x="1264" y="1017"/>
                      </a:lnTo>
                      <a:lnTo>
                        <a:pt x="1271" y="1018"/>
                      </a:lnTo>
                      <a:lnTo>
                        <a:pt x="1275" y="1018"/>
                      </a:lnTo>
                      <a:lnTo>
                        <a:pt x="1281" y="1015"/>
                      </a:lnTo>
                      <a:lnTo>
                        <a:pt x="1286" y="1013"/>
                      </a:lnTo>
                      <a:lnTo>
                        <a:pt x="1290" y="1008"/>
                      </a:lnTo>
                      <a:lnTo>
                        <a:pt x="1292" y="1004"/>
                      </a:lnTo>
                      <a:lnTo>
                        <a:pt x="1293" y="1000"/>
                      </a:lnTo>
                      <a:lnTo>
                        <a:pt x="1296" y="995"/>
                      </a:lnTo>
                      <a:lnTo>
                        <a:pt x="1288" y="993"/>
                      </a:lnTo>
                      <a:lnTo>
                        <a:pt x="1283" y="993"/>
                      </a:lnTo>
                      <a:lnTo>
                        <a:pt x="1282" y="996"/>
                      </a:lnTo>
                      <a:lnTo>
                        <a:pt x="1282" y="1003"/>
                      </a:lnTo>
                      <a:lnTo>
                        <a:pt x="1281" y="1004"/>
                      </a:lnTo>
                      <a:lnTo>
                        <a:pt x="1279" y="1006"/>
                      </a:lnTo>
                      <a:lnTo>
                        <a:pt x="1264" y="1017"/>
                      </a:lnTo>
                      <a:close/>
                      <a:moveTo>
                        <a:pt x="1483" y="221"/>
                      </a:moveTo>
                      <a:lnTo>
                        <a:pt x="1483" y="221"/>
                      </a:lnTo>
                      <a:lnTo>
                        <a:pt x="1476" y="216"/>
                      </a:lnTo>
                      <a:lnTo>
                        <a:pt x="1466" y="215"/>
                      </a:lnTo>
                      <a:lnTo>
                        <a:pt x="1459" y="216"/>
                      </a:lnTo>
                      <a:lnTo>
                        <a:pt x="1451" y="221"/>
                      </a:lnTo>
                      <a:lnTo>
                        <a:pt x="1448" y="223"/>
                      </a:lnTo>
                      <a:lnTo>
                        <a:pt x="1447" y="227"/>
                      </a:lnTo>
                      <a:lnTo>
                        <a:pt x="1448" y="232"/>
                      </a:lnTo>
                      <a:lnTo>
                        <a:pt x="1451" y="236"/>
                      </a:lnTo>
                      <a:lnTo>
                        <a:pt x="1456" y="229"/>
                      </a:lnTo>
                      <a:lnTo>
                        <a:pt x="1463" y="225"/>
                      </a:lnTo>
                      <a:lnTo>
                        <a:pt x="1472" y="222"/>
                      </a:lnTo>
                      <a:lnTo>
                        <a:pt x="1483" y="221"/>
                      </a:lnTo>
                      <a:close/>
                      <a:moveTo>
                        <a:pt x="671" y="668"/>
                      </a:moveTo>
                      <a:lnTo>
                        <a:pt x="671" y="668"/>
                      </a:lnTo>
                      <a:lnTo>
                        <a:pt x="665" y="664"/>
                      </a:lnTo>
                      <a:lnTo>
                        <a:pt x="659" y="661"/>
                      </a:lnTo>
                      <a:lnTo>
                        <a:pt x="652" y="659"/>
                      </a:lnTo>
                      <a:lnTo>
                        <a:pt x="647" y="661"/>
                      </a:lnTo>
                      <a:lnTo>
                        <a:pt x="644" y="665"/>
                      </a:lnTo>
                      <a:lnTo>
                        <a:pt x="644" y="668"/>
                      </a:lnTo>
                      <a:lnTo>
                        <a:pt x="647" y="672"/>
                      </a:lnTo>
                      <a:lnTo>
                        <a:pt x="649" y="673"/>
                      </a:lnTo>
                      <a:lnTo>
                        <a:pt x="653" y="675"/>
                      </a:lnTo>
                      <a:lnTo>
                        <a:pt x="658" y="675"/>
                      </a:lnTo>
                      <a:lnTo>
                        <a:pt x="665" y="672"/>
                      </a:lnTo>
                      <a:lnTo>
                        <a:pt x="671" y="668"/>
                      </a:lnTo>
                      <a:close/>
                      <a:moveTo>
                        <a:pt x="418" y="277"/>
                      </a:moveTo>
                      <a:lnTo>
                        <a:pt x="418" y="277"/>
                      </a:lnTo>
                      <a:lnTo>
                        <a:pt x="417" y="265"/>
                      </a:lnTo>
                      <a:lnTo>
                        <a:pt x="408" y="266"/>
                      </a:lnTo>
                      <a:lnTo>
                        <a:pt x="400" y="268"/>
                      </a:lnTo>
                      <a:lnTo>
                        <a:pt x="393" y="265"/>
                      </a:lnTo>
                      <a:lnTo>
                        <a:pt x="383" y="261"/>
                      </a:lnTo>
                      <a:lnTo>
                        <a:pt x="388" y="279"/>
                      </a:lnTo>
                      <a:lnTo>
                        <a:pt x="393" y="276"/>
                      </a:lnTo>
                      <a:lnTo>
                        <a:pt x="399" y="275"/>
                      </a:lnTo>
                      <a:lnTo>
                        <a:pt x="403" y="276"/>
                      </a:lnTo>
                      <a:lnTo>
                        <a:pt x="408" y="279"/>
                      </a:lnTo>
                      <a:lnTo>
                        <a:pt x="411" y="279"/>
                      </a:lnTo>
                      <a:lnTo>
                        <a:pt x="418" y="277"/>
                      </a:lnTo>
                      <a:close/>
                      <a:moveTo>
                        <a:pt x="500" y="286"/>
                      </a:moveTo>
                      <a:lnTo>
                        <a:pt x="500" y="286"/>
                      </a:lnTo>
                      <a:lnTo>
                        <a:pt x="504" y="284"/>
                      </a:lnTo>
                      <a:lnTo>
                        <a:pt x="507" y="283"/>
                      </a:lnTo>
                      <a:lnTo>
                        <a:pt x="509" y="280"/>
                      </a:lnTo>
                      <a:lnTo>
                        <a:pt x="509" y="277"/>
                      </a:lnTo>
                      <a:lnTo>
                        <a:pt x="511" y="272"/>
                      </a:lnTo>
                      <a:lnTo>
                        <a:pt x="511" y="269"/>
                      </a:lnTo>
                      <a:lnTo>
                        <a:pt x="509" y="268"/>
                      </a:lnTo>
                      <a:lnTo>
                        <a:pt x="507" y="266"/>
                      </a:lnTo>
                      <a:lnTo>
                        <a:pt x="504" y="265"/>
                      </a:lnTo>
                      <a:lnTo>
                        <a:pt x="497" y="265"/>
                      </a:lnTo>
                      <a:lnTo>
                        <a:pt x="491" y="268"/>
                      </a:lnTo>
                      <a:lnTo>
                        <a:pt x="490" y="270"/>
                      </a:lnTo>
                      <a:lnTo>
                        <a:pt x="489" y="277"/>
                      </a:lnTo>
                      <a:lnTo>
                        <a:pt x="489" y="279"/>
                      </a:lnTo>
                      <a:lnTo>
                        <a:pt x="490" y="281"/>
                      </a:lnTo>
                      <a:lnTo>
                        <a:pt x="500" y="272"/>
                      </a:lnTo>
                      <a:lnTo>
                        <a:pt x="500" y="286"/>
                      </a:lnTo>
                      <a:close/>
                      <a:moveTo>
                        <a:pt x="566" y="975"/>
                      </a:moveTo>
                      <a:lnTo>
                        <a:pt x="566" y="975"/>
                      </a:lnTo>
                      <a:lnTo>
                        <a:pt x="566" y="979"/>
                      </a:lnTo>
                      <a:lnTo>
                        <a:pt x="569" y="983"/>
                      </a:lnTo>
                      <a:lnTo>
                        <a:pt x="573" y="978"/>
                      </a:lnTo>
                      <a:lnTo>
                        <a:pt x="577" y="974"/>
                      </a:lnTo>
                      <a:lnTo>
                        <a:pt x="580" y="968"/>
                      </a:lnTo>
                      <a:lnTo>
                        <a:pt x="580" y="965"/>
                      </a:lnTo>
                      <a:lnTo>
                        <a:pt x="580" y="963"/>
                      </a:lnTo>
                      <a:lnTo>
                        <a:pt x="575" y="961"/>
                      </a:lnTo>
                      <a:lnTo>
                        <a:pt x="570" y="963"/>
                      </a:lnTo>
                      <a:lnTo>
                        <a:pt x="562" y="965"/>
                      </a:lnTo>
                      <a:lnTo>
                        <a:pt x="554" y="970"/>
                      </a:lnTo>
                      <a:lnTo>
                        <a:pt x="550" y="971"/>
                      </a:lnTo>
                      <a:lnTo>
                        <a:pt x="545" y="971"/>
                      </a:lnTo>
                      <a:lnTo>
                        <a:pt x="545" y="974"/>
                      </a:lnTo>
                      <a:lnTo>
                        <a:pt x="566" y="975"/>
                      </a:lnTo>
                      <a:close/>
                      <a:moveTo>
                        <a:pt x="1512" y="200"/>
                      </a:moveTo>
                      <a:lnTo>
                        <a:pt x="1512" y="200"/>
                      </a:lnTo>
                      <a:lnTo>
                        <a:pt x="1522" y="201"/>
                      </a:lnTo>
                      <a:lnTo>
                        <a:pt x="1528" y="204"/>
                      </a:lnTo>
                      <a:lnTo>
                        <a:pt x="1535" y="208"/>
                      </a:lnTo>
                      <a:lnTo>
                        <a:pt x="1541" y="212"/>
                      </a:lnTo>
                      <a:lnTo>
                        <a:pt x="1555" y="200"/>
                      </a:lnTo>
                      <a:lnTo>
                        <a:pt x="1545" y="198"/>
                      </a:lnTo>
                      <a:lnTo>
                        <a:pt x="1538" y="198"/>
                      </a:lnTo>
                      <a:lnTo>
                        <a:pt x="1533" y="196"/>
                      </a:lnTo>
                      <a:lnTo>
                        <a:pt x="1527" y="191"/>
                      </a:lnTo>
                      <a:lnTo>
                        <a:pt x="1512" y="200"/>
                      </a:lnTo>
                      <a:close/>
                      <a:moveTo>
                        <a:pt x="1260" y="551"/>
                      </a:moveTo>
                      <a:lnTo>
                        <a:pt x="1260" y="551"/>
                      </a:lnTo>
                      <a:lnTo>
                        <a:pt x="1260" y="554"/>
                      </a:lnTo>
                      <a:lnTo>
                        <a:pt x="1275" y="565"/>
                      </a:lnTo>
                      <a:lnTo>
                        <a:pt x="1279" y="564"/>
                      </a:lnTo>
                      <a:lnTo>
                        <a:pt x="1282" y="563"/>
                      </a:lnTo>
                      <a:lnTo>
                        <a:pt x="1290" y="563"/>
                      </a:lnTo>
                      <a:lnTo>
                        <a:pt x="1293" y="563"/>
                      </a:lnTo>
                      <a:lnTo>
                        <a:pt x="1297" y="561"/>
                      </a:lnTo>
                      <a:lnTo>
                        <a:pt x="1300" y="558"/>
                      </a:lnTo>
                      <a:lnTo>
                        <a:pt x="1303" y="556"/>
                      </a:lnTo>
                      <a:lnTo>
                        <a:pt x="1260" y="551"/>
                      </a:lnTo>
                      <a:close/>
                      <a:moveTo>
                        <a:pt x="605" y="896"/>
                      </a:moveTo>
                      <a:lnTo>
                        <a:pt x="605" y="896"/>
                      </a:lnTo>
                      <a:lnTo>
                        <a:pt x="612" y="898"/>
                      </a:lnTo>
                      <a:lnTo>
                        <a:pt x="619" y="899"/>
                      </a:lnTo>
                      <a:lnTo>
                        <a:pt x="626" y="896"/>
                      </a:lnTo>
                      <a:lnTo>
                        <a:pt x="630" y="895"/>
                      </a:lnTo>
                      <a:lnTo>
                        <a:pt x="633" y="892"/>
                      </a:lnTo>
                      <a:lnTo>
                        <a:pt x="622" y="881"/>
                      </a:lnTo>
                      <a:lnTo>
                        <a:pt x="617" y="880"/>
                      </a:lnTo>
                      <a:lnTo>
                        <a:pt x="617" y="884"/>
                      </a:lnTo>
                      <a:lnTo>
                        <a:pt x="616" y="885"/>
                      </a:lnTo>
                      <a:lnTo>
                        <a:pt x="611" y="888"/>
                      </a:lnTo>
                      <a:lnTo>
                        <a:pt x="608" y="889"/>
                      </a:lnTo>
                      <a:lnTo>
                        <a:pt x="606" y="891"/>
                      </a:lnTo>
                      <a:lnTo>
                        <a:pt x="605" y="892"/>
                      </a:lnTo>
                      <a:lnTo>
                        <a:pt x="605" y="896"/>
                      </a:lnTo>
                      <a:close/>
                      <a:moveTo>
                        <a:pt x="1074" y="867"/>
                      </a:moveTo>
                      <a:lnTo>
                        <a:pt x="1074" y="867"/>
                      </a:lnTo>
                      <a:lnTo>
                        <a:pt x="1069" y="871"/>
                      </a:lnTo>
                      <a:lnTo>
                        <a:pt x="1062" y="875"/>
                      </a:lnTo>
                      <a:lnTo>
                        <a:pt x="1055" y="875"/>
                      </a:lnTo>
                      <a:lnTo>
                        <a:pt x="1048" y="875"/>
                      </a:lnTo>
                      <a:lnTo>
                        <a:pt x="1044" y="877"/>
                      </a:lnTo>
                      <a:lnTo>
                        <a:pt x="1043" y="878"/>
                      </a:lnTo>
                      <a:lnTo>
                        <a:pt x="1041" y="881"/>
                      </a:lnTo>
                      <a:lnTo>
                        <a:pt x="1043" y="882"/>
                      </a:lnTo>
                      <a:lnTo>
                        <a:pt x="1044" y="884"/>
                      </a:lnTo>
                      <a:lnTo>
                        <a:pt x="1056" y="884"/>
                      </a:lnTo>
                      <a:lnTo>
                        <a:pt x="1069" y="881"/>
                      </a:lnTo>
                      <a:lnTo>
                        <a:pt x="1073" y="880"/>
                      </a:lnTo>
                      <a:lnTo>
                        <a:pt x="1076" y="875"/>
                      </a:lnTo>
                      <a:lnTo>
                        <a:pt x="1076" y="871"/>
                      </a:lnTo>
                      <a:lnTo>
                        <a:pt x="1074" y="867"/>
                      </a:lnTo>
                      <a:close/>
                      <a:moveTo>
                        <a:pt x="1452" y="741"/>
                      </a:moveTo>
                      <a:lnTo>
                        <a:pt x="1452" y="741"/>
                      </a:lnTo>
                      <a:lnTo>
                        <a:pt x="1479" y="741"/>
                      </a:lnTo>
                      <a:lnTo>
                        <a:pt x="1483" y="736"/>
                      </a:lnTo>
                      <a:lnTo>
                        <a:pt x="1486" y="730"/>
                      </a:lnTo>
                      <a:lnTo>
                        <a:pt x="1476" y="729"/>
                      </a:lnTo>
                      <a:lnTo>
                        <a:pt x="1468" y="730"/>
                      </a:lnTo>
                      <a:lnTo>
                        <a:pt x="1461" y="731"/>
                      </a:lnTo>
                      <a:lnTo>
                        <a:pt x="1452" y="736"/>
                      </a:lnTo>
                      <a:lnTo>
                        <a:pt x="1452" y="738"/>
                      </a:lnTo>
                      <a:lnTo>
                        <a:pt x="1452" y="741"/>
                      </a:lnTo>
                      <a:close/>
                      <a:moveTo>
                        <a:pt x="381" y="449"/>
                      </a:moveTo>
                      <a:lnTo>
                        <a:pt x="381" y="449"/>
                      </a:lnTo>
                      <a:lnTo>
                        <a:pt x="363" y="463"/>
                      </a:lnTo>
                      <a:lnTo>
                        <a:pt x="374" y="467"/>
                      </a:lnTo>
                      <a:lnTo>
                        <a:pt x="379" y="467"/>
                      </a:lnTo>
                      <a:lnTo>
                        <a:pt x="385" y="466"/>
                      </a:lnTo>
                      <a:lnTo>
                        <a:pt x="389" y="464"/>
                      </a:lnTo>
                      <a:lnTo>
                        <a:pt x="392" y="461"/>
                      </a:lnTo>
                      <a:lnTo>
                        <a:pt x="393" y="459"/>
                      </a:lnTo>
                      <a:lnTo>
                        <a:pt x="393" y="457"/>
                      </a:lnTo>
                      <a:lnTo>
                        <a:pt x="390" y="455"/>
                      </a:lnTo>
                      <a:lnTo>
                        <a:pt x="388" y="452"/>
                      </a:lnTo>
                      <a:lnTo>
                        <a:pt x="385" y="450"/>
                      </a:lnTo>
                      <a:lnTo>
                        <a:pt x="381" y="449"/>
                      </a:lnTo>
                      <a:close/>
                      <a:moveTo>
                        <a:pt x="1087" y="381"/>
                      </a:moveTo>
                      <a:lnTo>
                        <a:pt x="1087" y="381"/>
                      </a:lnTo>
                      <a:lnTo>
                        <a:pt x="1079" y="376"/>
                      </a:lnTo>
                      <a:lnTo>
                        <a:pt x="1072" y="374"/>
                      </a:lnTo>
                      <a:lnTo>
                        <a:pt x="1066" y="374"/>
                      </a:lnTo>
                      <a:lnTo>
                        <a:pt x="1063" y="376"/>
                      </a:lnTo>
                      <a:lnTo>
                        <a:pt x="1063" y="378"/>
                      </a:lnTo>
                      <a:lnTo>
                        <a:pt x="1059" y="387"/>
                      </a:lnTo>
                      <a:lnTo>
                        <a:pt x="1054" y="395"/>
                      </a:lnTo>
                      <a:lnTo>
                        <a:pt x="1061" y="395"/>
                      </a:lnTo>
                      <a:lnTo>
                        <a:pt x="1065" y="394"/>
                      </a:lnTo>
                      <a:lnTo>
                        <a:pt x="1067" y="391"/>
                      </a:lnTo>
                      <a:lnTo>
                        <a:pt x="1069" y="385"/>
                      </a:lnTo>
                      <a:lnTo>
                        <a:pt x="1087" y="381"/>
                      </a:lnTo>
                      <a:close/>
                      <a:moveTo>
                        <a:pt x="1560" y="186"/>
                      </a:moveTo>
                      <a:lnTo>
                        <a:pt x="1560" y="186"/>
                      </a:lnTo>
                      <a:lnTo>
                        <a:pt x="1567" y="182"/>
                      </a:lnTo>
                      <a:lnTo>
                        <a:pt x="1573" y="180"/>
                      </a:lnTo>
                      <a:lnTo>
                        <a:pt x="1577" y="179"/>
                      </a:lnTo>
                      <a:lnTo>
                        <a:pt x="1580" y="178"/>
                      </a:lnTo>
                      <a:lnTo>
                        <a:pt x="1580" y="175"/>
                      </a:lnTo>
                      <a:lnTo>
                        <a:pt x="1580" y="173"/>
                      </a:lnTo>
                      <a:lnTo>
                        <a:pt x="1577" y="171"/>
                      </a:lnTo>
                      <a:lnTo>
                        <a:pt x="1574" y="169"/>
                      </a:lnTo>
                      <a:lnTo>
                        <a:pt x="1570" y="169"/>
                      </a:lnTo>
                      <a:lnTo>
                        <a:pt x="1566" y="172"/>
                      </a:lnTo>
                      <a:lnTo>
                        <a:pt x="1560" y="173"/>
                      </a:lnTo>
                      <a:lnTo>
                        <a:pt x="1556" y="173"/>
                      </a:lnTo>
                      <a:lnTo>
                        <a:pt x="1552" y="172"/>
                      </a:lnTo>
                      <a:lnTo>
                        <a:pt x="1549" y="173"/>
                      </a:lnTo>
                      <a:lnTo>
                        <a:pt x="1546" y="175"/>
                      </a:lnTo>
                      <a:lnTo>
                        <a:pt x="1549" y="178"/>
                      </a:lnTo>
                      <a:lnTo>
                        <a:pt x="1551" y="179"/>
                      </a:lnTo>
                      <a:lnTo>
                        <a:pt x="1556" y="178"/>
                      </a:lnTo>
                      <a:lnTo>
                        <a:pt x="1558" y="180"/>
                      </a:lnTo>
                      <a:lnTo>
                        <a:pt x="1559" y="183"/>
                      </a:lnTo>
                      <a:lnTo>
                        <a:pt x="1560" y="186"/>
                      </a:lnTo>
                      <a:close/>
                      <a:moveTo>
                        <a:pt x="842" y="467"/>
                      </a:moveTo>
                      <a:lnTo>
                        <a:pt x="842" y="467"/>
                      </a:lnTo>
                      <a:lnTo>
                        <a:pt x="835" y="474"/>
                      </a:lnTo>
                      <a:lnTo>
                        <a:pt x="828" y="479"/>
                      </a:lnTo>
                      <a:lnTo>
                        <a:pt x="824" y="485"/>
                      </a:lnTo>
                      <a:lnTo>
                        <a:pt x="821" y="492"/>
                      </a:lnTo>
                      <a:lnTo>
                        <a:pt x="829" y="495"/>
                      </a:lnTo>
                      <a:lnTo>
                        <a:pt x="833" y="495"/>
                      </a:lnTo>
                      <a:lnTo>
                        <a:pt x="839" y="493"/>
                      </a:lnTo>
                      <a:lnTo>
                        <a:pt x="836" y="488"/>
                      </a:lnTo>
                      <a:lnTo>
                        <a:pt x="836" y="484"/>
                      </a:lnTo>
                      <a:lnTo>
                        <a:pt x="838" y="479"/>
                      </a:lnTo>
                      <a:lnTo>
                        <a:pt x="843" y="477"/>
                      </a:lnTo>
                      <a:lnTo>
                        <a:pt x="843" y="474"/>
                      </a:lnTo>
                      <a:lnTo>
                        <a:pt x="842" y="467"/>
                      </a:lnTo>
                      <a:close/>
                      <a:moveTo>
                        <a:pt x="1865" y="1139"/>
                      </a:moveTo>
                      <a:lnTo>
                        <a:pt x="1865" y="1139"/>
                      </a:lnTo>
                      <a:lnTo>
                        <a:pt x="1870" y="1140"/>
                      </a:lnTo>
                      <a:lnTo>
                        <a:pt x="1875" y="1144"/>
                      </a:lnTo>
                      <a:lnTo>
                        <a:pt x="1879" y="1147"/>
                      </a:lnTo>
                      <a:lnTo>
                        <a:pt x="1882" y="1147"/>
                      </a:lnTo>
                      <a:lnTo>
                        <a:pt x="1883" y="1145"/>
                      </a:lnTo>
                      <a:lnTo>
                        <a:pt x="1887" y="1143"/>
                      </a:lnTo>
                      <a:lnTo>
                        <a:pt x="1888" y="1137"/>
                      </a:lnTo>
                      <a:lnTo>
                        <a:pt x="1888" y="1133"/>
                      </a:lnTo>
                      <a:lnTo>
                        <a:pt x="1886" y="1127"/>
                      </a:lnTo>
                      <a:lnTo>
                        <a:pt x="1886" y="1126"/>
                      </a:lnTo>
                      <a:lnTo>
                        <a:pt x="1886" y="1125"/>
                      </a:lnTo>
                      <a:lnTo>
                        <a:pt x="1873" y="1121"/>
                      </a:lnTo>
                      <a:lnTo>
                        <a:pt x="1876" y="1125"/>
                      </a:lnTo>
                      <a:lnTo>
                        <a:pt x="1877" y="1127"/>
                      </a:lnTo>
                      <a:lnTo>
                        <a:pt x="1877" y="1130"/>
                      </a:lnTo>
                      <a:lnTo>
                        <a:pt x="1876" y="1132"/>
                      </a:lnTo>
                      <a:lnTo>
                        <a:pt x="1870" y="1134"/>
                      </a:lnTo>
                      <a:lnTo>
                        <a:pt x="1865" y="1139"/>
                      </a:lnTo>
                      <a:close/>
                      <a:moveTo>
                        <a:pt x="940" y="342"/>
                      </a:moveTo>
                      <a:lnTo>
                        <a:pt x="940" y="342"/>
                      </a:lnTo>
                      <a:lnTo>
                        <a:pt x="935" y="337"/>
                      </a:lnTo>
                      <a:lnTo>
                        <a:pt x="929" y="335"/>
                      </a:lnTo>
                      <a:lnTo>
                        <a:pt x="922" y="335"/>
                      </a:lnTo>
                      <a:lnTo>
                        <a:pt x="915" y="337"/>
                      </a:lnTo>
                      <a:lnTo>
                        <a:pt x="914" y="338"/>
                      </a:lnTo>
                      <a:lnTo>
                        <a:pt x="911" y="340"/>
                      </a:lnTo>
                      <a:lnTo>
                        <a:pt x="910" y="345"/>
                      </a:lnTo>
                      <a:lnTo>
                        <a:pt x="911" y="348"/>
                      </a:lnTo>
                      <a:lnTo>
                        <a:pt x="917" y="349"/>
                      </a:lnTo>
                      <a:lnTo>
                        <a:pt x="921" y="351"/>
                      </a:lnTo>
                      <a:lnTo>
                        <a:pt x="922" y="349"/>
                      </a:lnTo>
                      <a:lnTo>
                        <a:pt x="925" y="347"/>
                      </a:lnTo>
                      <a:lnTo>
                        <a:pt x="925" y="344"/>
                      </a:lnTo>
                      <a:lnTo>
                        <a:pt x="928" y="342"/>
                      </a:lnTo>
                      <a:lnTo>
                        <a:pt x="935" y="348"/>
                      </a:lnTo>
                      <a:lnTo>
                        <a:pt x="940" y="342"/>
                      </a:lnTo>
                      <a:close/>
                      <a:moveTo>
                        <a:pt x="1488" y="1010"/>
                      </a:moveTo>
                      <a:lnTo>
                        <a:pt x="1488" y="1010"/>
                      </a:lnTo>
                      <a:lnTo>
                        <a:pt x="1476" y="1014"/>
                      </a:lnTo>
                      <a:lnTo>
                        <a:pt x="1474" y="1019"/>
                      </a:lnTo>
                      <a:lnTo>
                        <a:pt x="1476" y="1024"/>
                      </a:lnTo>
                      <a:lnTo>
                        <a:pt x="1477" y="1026"/>
                      </a:lnTo>
                      <a:lnTo>
                        <a:pt x="1481" y="1031"/>
                      </a:lnTo>
                      <a:lnTo>
                        <a:pt x="1484" y="1032"/>
                      </a:lnTo>
                      <a:lnTo>
                        <a:pt x="1494" y="1025"/>
                      </a:lnTo>
                      <a:lnTo>
                        <a:pt x="1494" y="1021"/>
                      </a:lnTo>
                      <a:lnTo>
                        <a:pt x="1488" y="1010"/>
                      </a:lnTo>
                      <a:close/>
                      <a:moveTo>
                        <a:pt x="230" y="401"/>
                      </a:moveTo>
                      <a:lnTo>
                        <a:pt x="230" y="401"/>
                      </a:lnTo>
                      <a:lnTo>
                        <a:pt x="239" y="392"/>
                      </a:lnTo>
                      <a:lnTo>
                        <a:pt x="242" y="389"/>
                      </a:lnTo>
                      <a:lnTo>
                        <a:pt x="244" y="388"/>
                      </a:lnTo>
                      <a:lnTo>
                        <a:pt x="245" y="385"/>
                      </a:lnTo>
                      <a:lnTo>
                        <a:pt x="244" y="381"/>
                      </a:lnTo>
                      <a:lnTo>
                        <a:pt x="239" y="371"/>
                      </a:lnTo>
                      <a:lnTo>
                        <a:pt x="226" y="389"/>
                      </a:lnTo>
                      <a:lnTo>
                        <a:pt x="230" y="401"/>
                      </a:lnTo>
                      <a:close/>
                      <a:moveTo>
                        <a:pt x="793" y="176"/>
                      </a:moveTo>
                      <a:lnTo>
                        <a:pt x="793" y="176"/>
                      </a:lnTo>
                      <a:lnTo>
                        <a:pt x="799" y="180"/>
                      </a:lnTo>
                      <a:lnTo>
                        <a:pt x="802" y="182"/>
                      </a:lnTo>
                      <a:lnTo>
                        <a:pt x="811" y="176"/>
                      </a:lnTo>
                      <a:lnTo>
                        <a:pt x="820" y="171"/>
                      </a:lnTo>
                      <a:lnTo>
                        <a:pt x="818" y="168"/>
                      </a:lnTo>
                      <a:lnTo>
                        <a:pt x="813" y="168"/>
                      </a:lnTo>
                      <a:lnTo>
                        <a:pt x="807" y="168"/>
                      </a:lnTo>
                      <a:lnTo>
                        <a:pt x="800" y="167"/>
                      </a:lnTo>
                      <a:lnTo>
                        <a:pt x="795" y="164"/>
                      </a:lnTo>
                      <a:lnTo>
                        <a:pt x="785" y="176"/>
                      </a:lnTo>
                      <a:lnTo>
                        <a:pt x="786" y="179"/>
                      </a:lnTo>
                      <a:lnTo>
                        <a:pt x="793" y="176"/>
                      </a:lnTo>
                      <a:close/>
                      <a:moveTo>
                        <a:pt x="508" y="783"/>
                      </a:moveTo>
                      <a:lnTo>
                        <a:pt x="508" y="783"/>
                      </a:lnTo>
                      <a:lnTo>
                        <a:pt x="521" y="787"/>
                      </a:lnTo>
                      <a:lnTo>
                        <a:pt x="526" y="788"/>
                      </a:lnTo>
                      <a:lnTo>
                        <a:pt x="530" y="787"/>
                      </a:lnTo>
                      <a:lnTo>
                        <a:pt x="533" y="785"/>
                      </a:lnTo>
                      <a:lnTo>
                        <a:pt x="536" y="783"/>
                      </a:lnTo>
                      <a:lnTo>
                        <a:pt x="539" y="773"/>
                      </a:lnTo>
                      <a:lnTo>
                        <a:pt x="523" y="777"/>
                      </a:lnTo>
                      <a:lnTo>
                        <a:pt x="515" y="780"/>
                      </a:lnTo>
                      <a:lnTo>
                        <a:pt x="508" y="783"/>
                      </a:lnTo>
                      <a:close/>
                      <a:moveTo>
                        <a:pt x="939" y="409"/>
                      </a:moveTo>
                      <a:lnTo>
                        <a:pt x="939" y="409"/>
                      </a:lnTo>
                      <a:lnTo>
                        <a:pt x="951" y="421"/>
                      </a:lnTo>
                      <a:lnTo>
                        <a:pt x="954" y="421"/>
                      </a:lnTo>
                      <a:lnTo>
                        <a:pt x="958" y="421"/>
                      </a:lnTo>
                      <a:lnTo>
                        <a:pt x="955" y="414"/>
                      </a:lnTo>
                      <a:lnTo>
                        <a:pt x="959" y="410"/>
                      </a:lnTo>
                      <a:lnTo>
                        <a:pt x="964" y="407"/>
                      </a:lnTo>
                      <a:lnTo>
                        <a:pt x="965" y="402"/>
                      </a:lnTo>
                      <a:lnTo>
                        <a:pt x="965" y="396"/>
                      </a:lnTo>
                      <a:lnTo>
                        <a:pt x="964" y="396"/>
                      </a:lnTo>
                      <a:lnTo>
                        <a:pt x="961" y="395"/>
                      </a:lnTo>
                      <a:lnTo>
                        <a:pt x="955" y="405"/>
                      </a:lnTo>
                      <a:lnTo>
                        <a:pt x="939" y="409"/>
                      </a:lnTo>
                      <a:close/>
                      <a:moveTo>
                        <a:pt x="1540" y="1035"/>
                      </a:moveTo>
                      <a:lnTo>
                        <a:pt x="1540" y="1035"/>
                      </a:lnTo>
                      <a:lnTo>
                        <a:pt x="1540" y="1028"/>
                      </a:lnTo>
                      <a:lnTo>
                        <a:pt x="1538" y="1022"/>
                      </a:lnTo>
                      <a:lnTo>
                        <a:pt x="1535" y="1021"/>
                      </a:lnTo>
                      <a:lnTo>
                        <a:pt x="1530" y="1019"/>
                      </a:lnTo>
                      <a:lnTo>
                        <a:pt x="1524" y="1019"/>
                      </a:lnTo>
                      <a:lnTo>
                        <a:pt x="1522" y="1021"/>
                      </a:lnTo>
                      <a:lnTo>
                        <a:pt x="1520" y="1024"/>
                      </a:lnTo>
                      <a:lnTo>
                        <a:pt x="1517" y="1029"/>
                      </a:lnTo>
                      <a:lnTo>
                        <a:pt x="1540" y="1035"/>
                      </a:lnTo>
                      <a:close/>
                      <a:moveTo>
                        <a:pt x="1378" y="178"/>
                      </a:moveTo>
                      <a:lnTo>
                        <a:pt x="1378" y="178"/>
                      </a:lnTo>
                      <a:lnTo>
                        <a:pt x="1386" y="189"/>
                      </a:lnTo>
                      <a:lnTo>
                        <a:pt x="1401" y="183"/>
                      </a:lnTo>
                      <a:lnTo>
                        <a:pt x="1394" y="175"/>
                      </a:lnTo>
                      <a:lnTo>
                        <a:pt x="1400" y="167"/>
                      </a:lnTo>
                      <a:lnTo>
                        <a:pt x="1396" y="165"/>
                      </a:lnTo>
                      <a:lnTo>
                        <a:pt x="1393" y="165"/>
                      </a:lnTo>
                      <a:lnTo>
                        <a:pt x="1390" y="167"/>
                      </a:lnTo>
                      <a:lnTo>
                        <a:pt x="1390" y="169"/>
                      </a:lnTo>
                      <a:lnTo>
                        <a:pt x="1389" y="172"/>
                      </a:lnTo>
                      <a:lnTo>
                        <a:pt x="1386" y="175"/>
                      </a:lnTo>
                      <a:lnTo>
                        <a:pt x="1382" y="176"/>
                      </a:lnTo>
                      <a:lnTo>
                        <a:pt x="1378" y="178"/>
                      </a:lnTo>
                      <a:close/>
                      <a:moveTo>
                        <a:pt x="1026" y="978"/>
                      </a:moveTo>
                      <a:lnTo>
                        <a:pt x="1026" y="978"/>
                      </a:lnTo>
                      <a:lnTo>
                        <a:pt x="1034" y="990"/>
                      </a:lnTo>
                      <a:lnTo>
                        <a:pt x="1045" y="985"/>
                      </a:lnTo>
                      <a:lnTo>
                        <a:pt x="1051" y="982"/>
                      </a:lnTo>
                      <a:lnTo>
                        <a:pt x="1056" y="982"/>
                      </a:lnTo>
                      <a:lnTo>
                        <a:pt x="1059" y="981"/>
                      </a:lnTo>
                      <a:lnTo>
                        <a:pt x="1061" y="978"/>
                      </a:lnTo>
                      <a:lnTo>
                        <a:pt x="1061" y="974"/>
                      </a:lnTo>
                      <a:lnTo>
                        <a:pt x="1058" y="968"/>
                      </a:lnTo>
                      <a:lnTo>
                        <a:pt x="1055" y="972"/>
                      </a:lnTo>
                      <a:lnTo>
                        <a:pt x="1051" y="975"/>
                      </a:lnTo>
                      <a:lnTo>
                        <a:pt x="1048" y="977"/>
                      </a:lnTo>
                      <a:lnTo>
                        <a:pt x="1044" y="977"/>
                      </a:lnTo>
                      <a:lnTo>
                        <a:pt x="1034" y="977"/>
                      </a:lnTo>
                      <a:lnTo>
                        <a:pt x="1030" y="977"/>
                      </a:lnTo>
                      <a:lnTo>
                        <a:pt x="1026" y="978"/>
                      </a:lnTo>
                      <a:close/>
                      <a:moveTo>
                        <a:pt x="1502" y="928"/>
                      </a:moveTo>
                      <a:lnTo>
                        <a:pt x="1502" y="928"/>
                      </a:lnTo>
                      <a:lnTo>
                        <a:pt x="1463" y="934"/>
                      </a:lnTo>
                      <a:lnTo>
                        <a:pt x="1466" y="941"/>
                      </a:lnTo>
                      <a:lnTo>
                        <a:pt x="1502" y="935"/>
                      </a:lnTo>
                      <a:lnTo>
                        <a:pt x="1502" y="928"/>
                      </a:lnTo>
                      <a:close/>
                      <a:moveTo>
                        <a:pt x="278" y="250"/>
                      </a:moveTo>
                      <a:lnTo>
                        <a:pt x="278" y="250"/>
                      </a:lnTo>
                      <a:lnTo>
                        <a:pt x="284" y="254"/>
                      </a:lnTo>
                      <a:lnTo>
                        <a:pt x="291" y="255"/>
                      </a:lnTo>
                      <a:lnTo>
                        <a:pt x="303" y="257"/>
                      </a:lnTo>
                      <a:lnTo>
                        <a:pt x="296" y="237"/>
                      </a:lnTo>
                      <a:lnTo>
                        <a:pt x="293" y="237"/>
                      </a:lnTo>
                      <a:lnTo>
                        <a:pt x="291" y="239"/>
                      </a:lnTo>
                      <a:lnTo>
                        <a:pt x="287" y="243"/>
                      </a:lnTo>
                      <a:lnTo>
                        <a:pt x="284" y="247"/>
                      </a:lnTo>
                      <a:lnTo>
                        <a:pt x="281" y="248"/>
                      </a:lnTo>
                      <a:lnTo>
                        <a:pt x="278" y="250"/>
                      </a:lnTo>
                      <a:close/>
                      <a:moveTo>
                        <a:pt x="966" y="74"/>
                      </a:moveTo>
                      <a:lnTo>
                        <a:pt x="966" y="74"/>
                      </a:lnTo>
                      <a:lnTo>
                        <a:pt x="959" y="77"/>
                      </a:lnTo>
                      <a:lnTo>
                        <a:pt x="953" y="78"/>
                      </a:lnTo>
                      <a:lnTo>
                        <a:pt x="946" y="79"/>
                      </a:lnTo>
                      <a:lnTo>
                        <a:pt x="943" y="82"/>
                      </a:lnTo>
                      <a:lnTo>
                        <a:pt x="940" y="85"/>
                      </a:lnTo>
                      <a:lnTo>
                        <a:pt x="948" y="88"/>
                      </a:lnTo>
                      <a:lnTo>
                        <a:pt x="955" y="89"/>
                      </a:lnTo>
                      <a:lnTo>
                        <a:pt x="962" y="88"/>
                      </a:lnTo>
                      <a:lnTo>
                        <a:pt x="969" y="83"/>
                      </a:lnTo>
                      <a:lnTo>
                        <a:pt x="966" y="74"/>
                      </a:lnTo>
                      <a:close/>
                      <a:moveTo>
                        <a:pt x="1047" y="835"/>
                      </a:moveTo>
                      <a:lnTo>
                        <a:pt x="1047" y="835"/>
                      </a:lnTo>
                      <a:lnTo>
                        <a:pt x="1067" y="838"/>
                      </a:lnTo>
                      <a:lnTo>
                        <a:pt x="1070" y="833"/>
                      </a:lnTo>
                      <a:lnTo>
                        <a:pt x="1072" y="830"/>
                      </a:lnTo>
                      <a:lnTo>
                        <a:pt x="1072" y="827"/>
                      </a:lnTo>
                      <a:lnTo>
                        <a:pt x="1070" y="824"/>
                      </a:lnTo>
                      <a:lnTo>
                        <a:pt x="1067" y="823"/>
                      </a:lnTo>
                      <a:lnTo>
                        <a:pt x="1065" y="821"/>
                      </a:lnTo>
                      <a:lnTo>
                        <a:pt x="1062" y="821"/>
                      </a:lnTo>
                      <a:lnTo>
                        <a:pt x="1059" y="823"/>
                      </a:lnTo>
                      <a:lnTo>
                        <a:pt x="1056" y="826"/>
                      </a:lnTo>
                      <a:lnTo>
                        <a:pt x="1047" y="835"/>
                      </a:lnTo>
                      <a:close/>
                      <a:moveTo>
                        <a:pt x="505" y="423"/>
                      </a:moveTo>
                      <a:lnTo>
                        <a:pt x="505" y="423"/>
                      </a:lnTo>
                      <a:lnTo>
                        <a:pt x="522" y="435"/>
                      </a:lnTo>
                      <a:lnTo>
                        <a:pt x="533" y="420"/>
                      </a:lnTo>
                      <a:lnTo>
                        <a:pt x="519" y="419"/>
                      </a:lnTo>
                      <a:lnTo>
                        <a:pt x="512" y="420"/>
                      </a:lnTo>
                      <a:lnTo>
                        <a:pt x="505" y="423"/>
                      </a:lnTo>
                      <a:close/>
                      <a:moveTo>
                        <a:pt x="972" y="557"/>
                      </a:moveTo>
                      <a:lnTo>
                        <a:pt x="972" y="557"/>
                      </a:lnTo>
                      <a:lnTo>
                        <a:pt x="969" y="554"/>
                      </a:lnTo>
                      <a:lnTo>
                        <a:pt x="968" y="551"/>
                      </a:lnTo>
                      <a:lnTo>
                        <a:pt x="969" y="549"/>
                      </a:lnTo>
                      <a:lnTo>
                        <a:pt x="971" y="546"/>
                      </a:lnTo>
                      <a:lnTo>
                        <a:pt x="973" y="540"/>
                      </a:lnTo>
                      <a:lnTo>
                        <a:pt x="972" y="538"/>
                      </a:lnTo>
                      <a:lnTo>
                        <a:pt x="971" y="535"/>
                      </a:lnTo>
                      <a:lnTo>
                        <a:pt x="965" y="535"/>
                      </a:lnTo>
                      <a:lnTo>
                        <a:pt x="962" y="536"/>
                      </a:lnTo>
                      <a:lnTo>
                        <a:pt x="959" y="539"/>
                      </a:lnTo>
                      <a:lnTo>
                        <a:pt x="958" y="542"/>
                      </a:lnTo>
                      <a:lnTo>
                        <a:pt x="955" y="549"/>
                      </a:lnTo>
                      <a:lnTo>
                        <a:pt x="953" y="551"/>
                      </a:lnTo>
                      <a:lnTo>
                        <a:pt x="950" y="554"/>
                      </a:lnTo>
                      <a:lnTo>
                        <a:pt x="972" y="557"/>
                      </a:lnTo>
                      <a:close/>
                      <a:moveTo>
                        <a:pt x="291" y="687"/>
                      </a:moveTo>
                      <a:lnTo>
                        <a:pt x="291" y="687"/>
                      </a:lnTo>
                      <a:lnTo>
                        <a:pt x="285" y="694"/>
                      </a:lnTo>
                      <a:lnTo>
                        <a:pt x="280" y="701"/>
                      </a:lnTo>
                      <a:lnTo>
                        <a:pt x="281" y="704"/>
                      </a:lnTo>
                      <a:lnTo>
                        <a:pt x="282" y="707"/>
                      </a:lnTo>
                      <a:lnTo>
                        <a:pt x="292" y="708"/>
                      </a:lnTo>
                      <a:lnTo>
                        <a:pt x="302" y="709"/>
                      </a:lnTo>
                      <a:lnTo>
                        <a:pt x="303" y="695"/>
                      </a:lnTo>
                      <a:lnTo>
                        <a:pt x="293" y="697"/>
                      </a:lnTo>
                      <a:lnTo>
                        <a:pt x="291" y="687"/>
                      </a:lnTo>
                      <a:close/>
                      <a:moveTo>
                        <a:pt x="1747" y="331"/>
                      </a:moveTo>
                      <a:lnTo>
                        <a:pt x="1747" y="331"/>
                      </a:lnTo>
                      <a:lnTo>
                        <a:pt x="1740" y="329"/>
                      </a:lnTo>
                      <a:lnTo>
                        <a:pt x="1733" y="329"/>
                      </a:lnTo>
                      <a:lnTo>
                        <a:pt x="1721" y="331"/>
                      </a:lnTo>
                      <a:lnTo>
                        <a:pt x="1720" y="345"/>
                      </a:lnTo>
                      <a:lnTo>
                        <a:pt x="1728" y="344"/>
                      </a:lnTo>
                      <a:lnTo>
                        <a:pt x="1735" y="341"/>
                      </a:lnTo>
                      <a:lnTo>
                        <a:pt x="1742" y="337"/>
                      </a:lnTo>
                      <a:lnTo>
                        <a:pt x="1747" y="331"/>
                      </a:lnTo>
                      <a:close/>
                      <a:moveTo>
                        <a:pt x="1256" y="428"/>
                      </a:moveTo>
                      <a:lnTo>
                        <a:pt x="1256" y="428"/>
                      </a:lnTo>
                      <a:lnTo>
                        <a:pt x="1260" y="407"/>
                      </a:lnTo>
                      <a:lnTo>
                        <a:pt x="1245" y="407"/>
                      </a:lnTo>
                      <a:lnTo>
                        <a:pt x="1245" y="412"/>
                      </a:lnTo>
                      <a:lnTo>
                        <a:pt x="1245" y="414"/>
                      </a:lnTo>
                      <a:lnTo>
                        <a:pt x="1246" y="416"/>
                      </a:lnTo>
                      <a:lnTo>
                        <a:pt x="1245" y="421"/>
                      </a:lnTo>
                      <a:lnTo>
                        <a:pt x="1245" y="425"/>
                      </a:lnTo>
                      <a:lnTo>
                        <a:pt x="1249" y="427"/>
                      </a:lnTo>
                      <a:lnTo>
                        <a:pt x="1256" y="428"/>
                      </a:lnTo>
                      <a:close/>
                      <a:moveTo>
                        <a:pt x="1033" y="63"/>
                      </a:moveTo>
                      <a:lnTo>
                        <a:pt x="1033" y="63"/>
                      </a:lnTo>
                      <a:lnTo>
                        <a:pt x="1029" y="61"/>
                      </a:lnTo>
                      <a:lnTo>
                        <a:pt x="1025" y="60"/>
                      </a:lnTo>
                      <a:lnTo>
                        <a:pt x="1022" y="61"/>
                      </a:lnTo>
                      <a:lnTo>
                        <a:pt x="1019" y="64"/>
                      </a:lnTo>
                      <a:lnTo>
                        <a:pt x="1015" y="74"/>
                      </a:lnTo>
                      <a:lnTo>
                        <a:pt x="1011" y="85"/>
                      </a:lnTo>
                      <a:lnTo>
                        <a:pt x="1016" y="83"/>
                      </a:lnTo>
                      <a:lnTo>
                        <a:pt x="1020" y="82"/>
                      </a:lnTo>
                      <a:lnTo>
                        <a:pt x="1023" y="79"/>
                      </a:lnTo>
                      <a:lnTo>
                        <a:pt x="1026" y="77"/>
                      </a:lnTo>
                      <a:lnTo>
                        <a:pt x="1030" y="71"/>
                      </a:lnTo>
                      <a:lnTo>
                        <a:pt x="1033" y="63"/>
                      </a:lnTo>
                      <a:close/>
                      <a:moveTo>
                        <a:pt x="1571" y="679"/>
                      </a:moveTo>
                      <a:lnTo>
                        <a:pt x="1571" y="679"/>
                      </a:lnTo>
                      <a:lnTo>
                        <a:pt x="1563" y="679"/>
                      </a:lnTo>
                      <a:lnTo>
                        <a:pt x="1558" y="680"/>
                      </a:lnTo>
                      <a:lnTo>
                        <a:pt x="1552" y="682"/>
                      </a:lnTo>
                      <a:lnTo>
                        <a:pt x="1545" y="684"/>
                      </a:lnTo>
                      <a:lnTo>
                        <a:pt x="1553" y="695"/>
                      </a:lnTo>
                      <a:lnTo>
                        <a:pt x="1573" y="686"/>
                      </a:lnTo>
                      <a:lnTo>
                        <a:pt x="1573" y="683"/>
                      </a:lnTo>
                      <a:lnTo>
                        <a:pt x="1571" y="679"/>
                      </a:lnTo>
                      <a:close/>
                      <a:moveTo>
                        <a:pt x="464" y="683"/>
                      </a:moveTo>
                      <a:lnTo>
                        <a:pt x="464" y="683"/>
                      </a:lnTo>
                      <a:lnTo>
                        <a:pt x="461" y="689"/>
                      </a:lnTo>
                      <a:lnTo>
                        <a:pt x="461" y="691"/>
                      </a:lnTo>
                      <a:lnTo>
                        <a:pt x="464" y="694"/>
                      </a:lnTo>
                      <a:lnTo>
                        <a:pt x="471" y="698"/>
                      </a:lnTo>
                      <a:lnTo>
                        <a:pt x="476" y="700"/>
                      </a:lnTo>
                      <a:lnTo>
                        <a:pt x="479" y="700"/>
                      </a:lnTo>
                      <a:lnTo>
                        <a:pt x="483" y="697"/>
                      </a:lnTo>
                      <a:lnTo>
                        <a:pt x="489" y="690"/>
                      </a:lnTo>
                      <a:lnTo>
                        <a:pt x="485" y="684"/>
                      </a:lnTo>
                      <a:lnTo>
                        <a:pt x="480" y="683"/>
                      </a:lnTo>
                      <a:lnTo>
                        <a:pt x="476" y="684"/>
                      </a:lnTo>
                      <a:lnTo>
                        <a:pt x="472" y="691"/>
                      </a:lnTo>
                      <a:lnTo>
                        <a:pt x="464" y="683"/>
                      </a:lnTo>
                      <a:close/>
                      <a:moveTo>
                        <a:pt x="339" y="946"/>
                      </a:moveTo>
                      <a:lnTo>
                        <a:pt x="339" y="946"/>
                      </a:lnTo>
                      <a:lnTo>
                        <a:pt x="338" y="939"/>
                      </a:lnTo>
                      <a:lnTo>
                        <a:pt x="335" y="935"/>
                      </a:lnTo>
                      <a:lnTo>
                        <a:pt x="332" y="932"/>
                      </a:lnTo>
                      <a:lnTo>
                        <a:pt x="327" y="932"/>
                      </a:lnTo>
                      <a:lnTo>
                        <a:pt x="321" y="932"/>
                      </a:lnTo>
                      <a:lnTo>
                        <a:pt x="317" y="932"/>
                      </a:lnTo>
                      <a:lnTo>
                        <a:pt x="313" y="935"/>
                      </a:lnTo>
                      <a:lnTo>
                        <a:pt x="310" y="941"/>
                      </a:lnTo>
                      <a:lnTo>
                        <a:pt x="339" y="946"/>
                      </a:lnTo>
                      <a:close/>
                      <a:moveTo>
                        <a:pt x="878" y="715"/>
                      </a:moveTo>
                      <a:lnTo>
                        <a:pt x="878" y="715"/>
                      </a:lnTo>
                      <a:lnTo>
                        <a:pt x="869" y="700"/>
                      </a:lnTo>
                      <a:lnTo>
                        <a:pt x="851" y="720"/>
                      </a:lnTo>
                      <a:lnTo>
                        <a:pt x="858" y="722"/>
                      </a:lnTo>
                      <a:lnTo>
                        <a:pt x="865" y="720"/>
                      </a:lnTo>
                      <a:lnTo>
                        <a:pt x="872" y="718"/>
                      </a:lnTo>
                      <a:lnTo>
                        <a:pt x="878" y="715"/>
                      </a:lnTo>
                      <a:close/>
                      <a:moveTo>
                        <a:pt x="1191" y="388"/>
                      </a:moveTo>
                      <a:lnTo>
                        <a:pt x="1191" y="388"/>
                      </a:lnTo>
                      <a:lnTo>
                        <a:pt x="1192" y="373"/>
                      </a:lnTo>
                      <a:lnTo>
                        <a:pt x="1187" y="371"/>
                      </a:lnTo>
                      <a:lnTo>
                        <a:pt x="1181" y="371"/>
                      </a:lnTo>
                      <a:lnTo>
                        <a:pt x="1177" y="373"/>
                      </a:lnTo>
                      <a:lnTo>
                        <a:pt x="1173" y="377"/>
                      </a:lnTo>
                      <a:lnTo>
                        <a:pt x="1178" y="388"/>
                      </a:lnTo>
                      <a:lnTo>
                        <a:pt x="1191" y="388"/>
                      </a:lnTo>
                      <a:close/>
                      <a:moveTo>
                        <a:pt x="1631" y="216"/>
                      </a:moveTo>
                      <a:lnTo>
                        <a:pt x="1631" y="216"/>
                      </a:lnTo>
                      <a:lnTo>
                        <a:pt x="1620" y="223"/>
                      </a:lnTo>
                      <a:lnTo>
                        <a:pt x="1636" y="223"/>
                      </a:lnTo>
                      <a:lnTo>
                        <a:pt x="1646" y="204"/>
                      </a:lnTo>
                      <a:lnTo>
                        <a:pt x="1638" y="203"/>
                      </a:lnTo>
                      <a:lnTo>
                        <a:pt x="1634" y="203"/>
                      </a:lnTo>
                      <a:lnTo>
                        <a:pt x="1628" y="205"/>
                      </a:lnTo>
                      <a:lnTo>
                        <a:pt x="1631" y="216"/>
                      </a:lnTo>
                      <a:close/>
                      <a:moveTo>
                        <a:pt x="857" y="938"/>
                      </a:moveTo>
                      <a:lnTo>
                        <a:pt x="857" y="938"/>
                      </a:lnTo>
                      <a:lnTo>
                        <a:pt x="860" y="941"/>
                      </a:lnTo>
                      <a:lnTo>
                        <a:pt x="863" y="945"/>
                      </a:lnTo>
                      <a:lnTo>
                        <a:pt x="863" y="946"/>
                      </a:lnTo>
                      <a:lnTo>
                        <a:pt x="865" y="947"/>
                      </a:lnTo>
                      <a:lnTo>
                        <a:pt x="869" y="949"/>
                      </a:lnTo>
                      <a:lnTo>
                        <a:pt x="872" y="947"/>
                      </a:lnTo>
                      <a:lnTo>
                        <a:pt x="874" y="945"/>
                      </a:lnTo>
                      <a:lnTo>
                        <a:pt x="874" y="941"/>
                      </a:lnTo>
                      <a:lnTo>
                        <a:pt x="872" y="924"/>
                      </a:lnTo>
                      <a:lnTo>
                        <a:pt x="865" y="925"/>
                      </a:lnTo>
                      <a:lnTo>
                        <a:pt x="863" y="929"/>
                      </a:lnTo>
                      <a:lnTo>
                        <a:pt x="857" y="938"/>
                      </a:lnTo>
                      <a:close/>
                      <a:moveTo>
                        <a:pt x="1235" y="1096"/>
                      </a:moveTo>
                      <a:lnTo>
                        <a:pt x="1235" y="1096"/>
                      </a:lnTo>
                      <a:lnTo>
                        <a:pt x="1250" y="1085"/>
                      </a:lnTo>
                      <a:lnTo>
                        <a:pt x="1243" y="1080"/>
                      </a:lnTo>
                      <a:lnTo>
                        <a:pt x="1236" y="1079"/>
                      </a:lnTo>
                      <a:lnTo>
                        <a:pt x="1229" y="1080"/>
                      </a:lnTo>
                      <a:lnTo>
                        <a:pt x="1224" y="1085"/>
                      </a:lnTo>
                      <a:lnTo>
                        <a:pt x="1235" y="1096"/>
                      </a:lnTo>
                      <a:close/>
                      <a:moveTo>
                        <a:pt x="415" y="964"/>
                      </a:moveTo>
                      <a:lnTo>
                        <a:pt x="415" y="964"/>
                      </a:lnTo>
                      <a:lnTo>
                        <a:pt x="408" y="961"/>
                      </a:lnTo>
                      <a:lnTo>
                        <a:pt x="404" y="963"/>
                      </a:lnTo>
                      <a:lnTo>
                        <a:pt x="403" y="964"/>
                      </a:lnTo>
                      <a:lnTo>
                        <a:pt x="399" y="970"/>
                      </a:lnTo>
                      <a:lnTo>
                        <a:pt x="395" y="975"/>
                      </a:lnTo>
                      <a:lnTo>
                        <a:pt x="393" y="981"/>
                      </a:lnTo>
                      <a:lnTo>
                        <a:pt x="393" y="983"/>
                      </a:lnTo>
                      <a:lnTo>
                        <a:pt x="396" y="988"/>
                      </a:lnTo>
                      <a:lnTo>
                        <a:pt x="406" y="986"/>
                      </a:lnTo>
                      <a:lnTo>
                        <a:pt x="404" y="981"/>
                      </a:lnTo>
                      <a:lnTo>
                        <a:pt x="404" y="977"/>
                      </a:lnTo>
                      <a:lnTo>
                        <a:pt x="407" y="972"/>
                      </a:lnTo>
                      <a:lnTo>
                        <a:pt x="413" y="968"/>
                      </a:lnTo>
                      <a:lnTo>
                        <a:pt x="414" y="967"/>
                      </a:lnTo>
                      <a:lnTo>
                        <a:pt x="415" y="964"/>
                      </a:lnTo>
                      <a:close/>
                      <a:moveTo>
                        <a:pt x="928" y="520"/>
                      </a:moveTo>
                      <a:lnTo>
                        <a:pt x="928" y="520"/>
                      </a:lnTo>
                      <a:lnTo>
                        <a:pt x="914" y="517"/>
                      </a:lnTo>
                      <a:lnTo>
                        <a:pt x="911" y="521"/>
                      </a:lnTo>
                      <a:lnTo>
                        <a:pt x="911" y="524"/>
                      </a:lnTo>
                      <a:lnTo>
                        <a:pt x="912" y="531"/>
                      </a:lnTo>
                      <a:lnTo>
                        <a:pt x="915" y="538"/>
                      </a:lnTo>
                      <a:lnTo>
                        <a:pt x="921" y="545"/>
                      </a:lnTo>
                      <a:lnTo>
                        <a:pt x="928" y="520"/>
                      </a:lnTo>
                      <a:close/>
                      <a:moveTo>
                        <a:pt x="850" y="367"/>
                      </a:moveTo>
                      <a:lnTo>
                        <a:pt x="850" y="367"/>
                      </a:lnTo>
                      <a:lnTo>
                        <a:pt x="850" y="383"/>
                      </a:lnTo>
                      <a:lnTo>
                        <a:pt x="858" y="385"/>
                      </a:lnTo>
                      <a:lnTo>
                        <a:pt x="863" y="385"/>
                      </a:lnTo>
                      <a:lnTo>
                        <a:pt x="867" y="383"/>
                      </a:lnTo>
                      <a:lnTo>
                        <a:pt x="871" y="377"/>
                      </a:lnTo>
                      <a:lnTo>
                        <a:pt x="867" y="377"/>
                      </a:lnTo>
                      <a:lnTo>
                        <a:pt x="865" y="376"/>
                      </a:lnTo>
                      <a:lnTo>
                        <a:pt x="861" y="371"/>
                      </a:lnTo>
                      <a:lnTo>
                        <a:pt x="860" y="369"/>
                      </a:lnTo>
                      <a:lnTo>
                        <a:pt x="857" y="367"/>
                      </a:lnTo>
                      <a:lnTo>
                        <a:pt x="854" y="367"/>
                      </a:lnTo>
                      <a:lnTo>
                        <a:pt x="850" y="367"/>
                      </a:lnTo>
                      <a:close/>
                      <a:moveTo>
                        <a:pt x="832" y="856"/>
                      </a:moveTo>
                      <a:lnTo>
                        <a:pt x="832" y="856"/>
                      </a:lnTo>
                      <a:lnTo>
                        <a:pt x="836" y="869"/>
                      </a:lnTo>
                      <a:lnTo>
                        <a:pt x="838" y="873"/>
                      </a:lnTo>
                      <a:lnTo>
                        <a:pt x="840" y="874"/>
                      </a:lnTo>
                      <a:lnTo>
                        <a:pt x="845" y="874"/>
                      </a:lnTo>
                      <a:lnTo>
                        <a:pt x="849" y="874"/>
                      </a:lnTo>
                      <a:lnTo>
                        <a:pt x="854" y="862"/>
                      </a:lnTo>
                      <a:lnTo>
                        <a:pt x="847" y="860"/>
                      </a:lnTo>
                      <a:lnTo>
                        <a:pt x="842" y="859"/>
                      </a:lnTo>
                      <a:lnTo>
                        <a:pt x="838" y="855"/>
                      </a:lnTo>
                      <a:lnTo>
                        <a:pt x="835" y="855"/>
                      </a:lnTo>
                      <a:lnTo>
                        <a:pt x="832" y="856"/>
                      </a:lnTo>
                      <a:close/>
                      <a:moveTo>
                        <a:pt x="829" y="1054"/>
                      </a:moveTo>
                      <a:lnTo>
                        <a:pt x="829" y="1054"/>
                      </a:lnTo>
                      <a:lnTo>
                        <a:pt x="807" y="1051"/>
                      </a:lnTo>
                      <a:lnTo>
                        <a:pt x="800" y="1051"/>
                      </a:lnTo>
                      <a:lnTo>
                        <a:pt x="796" y="1051"/>
                      </a:lnTo>
                      <a:lnTo>
                        <a:pt x="795" y="1055"/>
                      </a:lnTo>
                      <a:lnTo>
                        <a:pt x="795" y="1060"/>
                      </a:lnTo>
                      <a:lnTo>
                        <a:pt x="821" y="1062"/>
                      </a:lnTo>
                      <a:lnTo>
                        <a:pt x="825" y="1062"/>
                      </a:lnTo>
                      <a:lnTo>
                        <a:pt x="828" y="1061"/>
                      </a:lnTo>
                      <a:lnTo>
                        <a:pt x="829" y="1058"/>
                      </a:lnTo>
                      <a:lnTo>
                        <a:pt x="829" y="1054"/>
                      </a:lnTo>
                      <a:close/>
                      <a:moveTo>
                        <a:pt x="779" y="1037"/>
                      </a:moveTo>
                      <a:lnTo>
                        <a:pt x="779" y="1037"/>
                      </a:lnTo>
                      <a:lnTo>
                        <a:pt x="786" y="1037"/>
                      </a:lnTo>
                      <a:lnTo>
                        <a:pt x="789" y="1036"/>
                      </a:lnTo>
                      <a:lnTo>
                        <a:pt x="791" y="1033"/>
                      </a:lnTo>
                      <a:lnTo>
                        <a:pt x="791" y="1029"/>
                      </a:lnTo>
                      <a:lnTo>
                        <a:pt x="791" y="1028"/>
                      </a:lnTo>
                      <a:lnTo>
                        <a:pt x="789" y="1025"/>
                      </a:lnTo>
                      <a:lnTo>
                        <a:pt x="785" y="1021"/>
                      </a:lnTo>
                      <a:lnTo>
                        <a:pt x="775" y="1018"/>
                      </a:lnTo>
                      <a:lnTo>
                        <a:pt x="771" y="1018"/>
                      </a:lnTo>
                      <a:lnTo>
                        <a:pt x="768" y="1019"/>
                      </a:lnTo>
                      <a:lnTo>
                        <a:pt x="766" y="1021"/>
                      </a:lnTo>
                      <a:lnTo>
                        <a:pt x="773" y="1024"/>
                      </a:lnTo>
                      <a:lnTo>
                        <a:pt x="777" y="1028"/>
                      </a:lnTo>
                      <a:lnTo>
                        <a:pt x="779" y="1032"/>
                      </a:lnTo>
                      <a:lnTo>
                        <a:pt x="779" y="1037"/>
                      </a:lnTo>
                      <a:close/>
                      <a:moveTo>
                        <a:pt x="598" y="273"/>
                      </a:moveTo>
                      <a:lnTo>
                        <a:pt x="598" y="273"/>
                      </a:lnTo>
                      <a:lnTo>
                        <a:pt x="595" y="276"/>
                      </a:lnTo>
                      <a:lnTo>
                        <a:pt x="594" y="280"/>
                      </a:lnTo>
                      <a:lnTo>
                        <a:pt x="594" y="283"/>
                      </a:lnTo>
                      <a:lnTo>
                        <a:pt x="597" y="287"/>
                      </a:lnTo>
                      <a:lnTo>
                        <a:pt x="602" y="283"/>
                      </a:lnTo>
                      <a:lnTo>
                        <a:pt x="606" y="281"/>
                      </a:lnTo>
                      <a:lnTo>
                        <a:pt x="611" y="281"/>
                      </a:lnTo>
                      <a:lnTo>
                        <a:pt x="617" y="284"/>
                      </a:lnTo>
                      <a:lnTo>
                        <a:pt x="619" y="283"/>
                      </a:lnTo>
                      <a:lnTo>
                        <a:pt x="622" y="281"/>
                      </a:lnTo>
                      <a:lnTo>
                        <a:pt x="617" y="270"/>
                      </a:lnTo>
                      <a:lnTo>
                        <a:pt x="598" y="273"/>
                      </a:lnTo>
                      <a:close/>
                      <a:moveTo>
                        <a:pt x="1499" y="866"/>
                      </a:moveTo>
                      <a:lnTo>
                        <a:pt x="1499" y="866"/>
                      </a:lnTo>
                      <a:lnTo>
                        <a:pt x="1531" y="859"/>
                      </a:lnTo>
                      <a:lnTo>
                        <a:pt x="1533" y="857"/>
                      </a:lnTo>
                      <a:lnTo>
                        <a:pt x="1533" y="856"/>
                      </a:lnTo>
                      <a:lnTo>
                        <a:pt x="1535" y="852"/>
                      </a:lnTo>
                      <a:lnTo>
                        <a:pt x="1530" y="851"/>
                      </a:lnTo>
                      <a:lnTo>
                        <a:pt x="1527" y="849"/>
                      </a:lnTo>
                      <a:lnTo>
                        <a:pt x="1515" y="853"/>
                      </a:lnTo>
                      <a:lnTo>
                        <a:pt x="1502" y="859"/>
                      </a:lnTo>
                      <a:lnTo>
                        <a:pt x="1501" y="862"/>
                      </a:lnTo>
                      <a:lnTo>
                        <a:pt x="1499" y="866"/>
                      </a:lnTo>
                      <a:close/>
                      <a:moveTo>
                        <a:pt x="919" y="708"/>
                      </a:moveTo>
                      <a:lnTo>
                        <a:pt x="919" y="708"/>
                      </a:lnTo>
                      <a:lnTo>
                        <a:pt x="917" y="709"/>
                      </a:lnTo>
                      <a:lnTo>
                        <a:pt x="917" y="716"/>
                      </a:lnTo>
                      <a:lnTo>
                        <a:pt x="917" y="719"/>
                      </a:lnTo>
                      <a:lnTo>
                        <a:pt x="915" y="722"/>
                      </a:lnTo>
                      <a:lnTo>
                        <a:pt x="912" y="725"/>
                      </a:lnTo>
                      <a:lnTo>
                        <a:pt x="910" y="726"/>
                      </a:lnTo>
                      <a:lnTo>
                        <a:pt x="903" y="730"/>
                      </a:lnTo>
                      <a:lnTo>
                        <a:pt x="914" y="733"/>
                      </a:lnTo>
                      <a:lnTo>
                        <a:pt x="918" y="731"/>
                      </a:lnTo>
                      <a:lnTo>
                        <a:pt x="922" y="731"/>
                      </a:lnTo>
                      <a:lnTo>
                        <a:pt x="923" y="729"/>
                      </a:lnTo>
                      <a:lnTo>
                        <a:pt x="926" y="726"/>
                      </a:lnTo>
                      <a:lnTo>
                        <a:pt x="929" y="715"/>
                      </a:lnTo>
                      <a:lnTo>
                        <a:pt x="925" y="713"/>
                      </a:lnTo>
                      <a:lnTo>
                        <a:pt x="919" y="708"/>
                      </a:lnTo>
                      <a:close/>
                      <a:moveTo>
                        <a:pt x="774" y="586"/>
                      </a:moveTo>
                      <a:lnTo>
                        <a:pt x="774" y="586"/>
                      </a:lnTo>
                      <a:lnTo>
                        <a:pt x="771" y="578"/>
                      </a:lnTo>
                      <a:lnTo>
                        <a:pt x="768" y="574"/>
                      </a:lnTo>
                      <a:lnTo>
                        <a:pt x="763" y="572"/>
                      </a:lnTo>
                      <a:lnTo>
                        <a:pt x="755" y="572"/>
                      </a:lnTo>
                      <a:lnTo>
                        <a:pt x="753" y="586"/>
                      </a:lnTo>
                      <a:lnTo>
                        <a:pt x="774" y="586"/>
                      </a:lnTo>
                      <a:close/>
                      <a:moveTo>
                        <a:pt x="1331" y="428"/>
                      </a:moveTo>
                      <a:lnTo>
                        <a:pt x="1331" y="428"/>
                      </a:lnTo>
                      <a:lnTo>
                        <a:pt x="1343" y="427"/>
                      </a:lnTo>
                      <a:lnTo>
                        <a:pt x="1355" y="427"/>
                      </a:lnTo>
                      <a:lnTo>
                        <a:pt x="1361" y="427"/>
                      </a:lnTo>
                      <a:lnTo>
                        <a:pt x="1362" y="425"/>
                      </a:lnTo>
                      <a:lnTo>
                        <a:pt x="1362" y="423"/>
                      </a:lnTo>
                      <a:lnTo>
                        <a:pt x="1360" y="421"/>
                      </a:lnTo>
                      <a:lnTo>
                        <a:pt x="1355" y="420"/>
                      </a:lnTo>
                      <a:lnTo>
                        <a:pt x="1351" y="421"/>
                      </a:lnTo>
                      <a:lnTo>
                        <a:pt x="1347" y="421"/>
                      </a:lnTo>
                      <a:lnTo>
                        <a:pt x="1343" y="420"/>
                      </a:lnTo>
                      <a:lnTo>
                        <a:pt x="1339" y="417"/>
                      </a:lnTo>
                      <a:lnTo>
                        <a:pt x="1336" y="416"/>
                      </a:lnTo>
                      <a:lnTo>
                        <a:pt x="1333" y="416"/>
                      </a:lnTo>
                      <a:lnTo>
                        <a:pt x="1331" y="417"/>
                      </a:lnTo>
                      <a:lnTo>
                        <a:pt x="1329" y="420"/>
                      </a:lnTo>
                      <a:lnTo>
                        <a:pt x="1329" y="424"/>
                      </a:lnTo>
                      <a:lnTo>
                        <a:pt x="1331" y="428"/>
                      </a:lnTo>
                      <a:close/>
                      <a:moveTo>
                        <a:pt x="1533" y="691"/>
                      </a:moveTo>
                      <a:lnTo>
                        <a:pt x="1533" y="691"/>
                      </a:lnTo>
                      <a:lnTo>
                        <a:pt x="1520" y="693"/>
                      </a:lnTo>
                      <a:lnTo>
                        <a:pt x="1513" y="695"/>
                      </a:lnTo>
                      <a:lnTo>
                        <a:pt x="1510" y="700"/>
                      </a:lnTo>
                      <a:lnTo>
                        <a:pt x="1509" y="705"/>
                      </a:lnTo>
                      <a:lnTo>
                        <a:pt x="1526" y="707"/>
                      </a:lnTo>
                      <a:lnTo>
                        <a:pt x="1533" y="691"/>
                      </a:lnTo>
                      <a:close/>
                      <a:moveTo>
                        <a:pt x="338" y="701"/>
                      </a:moveTo>
                      <a:lnTo>
                        <a:pt x="338" y="701"/>
                      </a:lnTo>
                      <a:lnTo>
                        <a:pt x="329" y="702"/>
                      </a:lnTo>
                      <a:lnTo>
                        <a:pt x="327" y="704"/>
                      </a:lnTo>
                      <a:lnTo>
                        <a:pt x="324" y="707"/>
                      </a:lnTo>
                      <a:lnTo>
                        <a:pt x="324" y="711"/>
                      </a:lnTo>
                      <a:lnTo>
                        <a:pt x="325" y="715"/>
                      </a:lnTo>
                      <a:lnTo>
                        <a:pt x="329" y="718"/>
                      </a:lnTo>
                      <a:lnTo>
                        <a:pt x="335" y="718"/>
                      </a:lnTo>
                      <a:lnTo>
                        <a:pt x="339" y="718"/>
                      </a:lnTo>
                      <a:lnTo>
                        <a:pt x="343" y="716"/>
                      </a:lnTo>
                      <a:lnTo>
                        <a:pt x="338" y="701"/>
                      </a:lnTo>
                      <a:close/>
                      <a:moveTo>
                        <a:pt x="529" y="730"/>
                      </a:moveTo>
                      <a:lnTo>
                        <a:pt x="529" y="730"/>
                      </a:lnTo>
                      <a:lnTo>
                        <a:pt x="527" y="726"/>
                      </a:lnTo>
                      <a:lnTo>
                        <a:pt x="523" y="720"/>
                      </a:lnTo>
                      <a:lnTo>
                        <a:pt x="521" y="716"/>
                      </a:lnTo>
                      <a:lnTo>
                        <a:pt x="518" y="716"/>
                      </a:lnTo>
                      <a:lnTo>
                        <a:pt x="515" y="716"/>
                      </a:lnTo>
                      <a:lnTo>
                        <a:pt x="511" y="720"/>
                      </a:lnTo>
                      <a:lnTo>
                        <a:pt x="504" y="730"/>
                      </a:lnTo>
                      <a:lnTo>
                        <a:pt x="511" y="733"/>
                      </a:lnTo>
                      <a:lnTo>
                        <a:pt x="516" y="734"/>
                      </a:lnTo>
                      <a:lnTo>
                        <a:pt x="522" y="733"/>
                      </a:lnTo>
                      <a:lnTo>
                        <a:pt x="529" y="730"/>
                      </a:lnTo>
                      <a:close/>
                      <a:moveTo>
                        <a:pt x="529" y="380"/>
                      </a:moveTo>
                      <a:lnTo>
                        <a:pt x="529" y="380"/>
                      </a:lnTo>
                      <a:lnTo>
                        <a:pt x="532" y="378"/>
                      </a:lnTo>
                      <a:lnTo>
                        <a:pt x="536" y="367"/>
                      </a:lnTo>
                      <a:lnTo>
                        <a:pt x="539" y="366"/>
                      </a:lnTo>
                      <a:lnTo>
                        <a:pt x="541" y="366"/>
                      </a:lnTo>
                      <a:lnTo>
                        <a:pt x="548" y="366"/>
                      </a:lnTo>
                      <a:lnTo>
                        <a:pt x="552" y="366"/>
                      </a:lnTo>
                      <a:lnTo>
                        <a:pt x="555" y="366"/>
                      </a:lnTo>
                      <a:lnTo>
                        <a:pt x="558" y="363"/>
                      </a:lnTo>
                      <a:lnTo>
                        <a:pt x="561" y="360"/>
                      </a:lnTo>
                      <a:lnTo>
                        <a:pt x="541" y="360"/>
                      </a:lnTo>
                      <a:lnTo>
                        <a:pt x="532" y="363"/>
                      </a:lnTo>
                      <a:lnTo>
                        <a:pt x="527" y="365"/>
                      </a:lnTo>
                      <a:lnTo>
                        <a:pt x="523" y="367"/>
                      </a:lnTo>
                      <a:lnTo>
                        <a:pt x="529" y="380"/>
                      </a:lnTo>
                      <a:close/>
                      <a:moveTo>
                        <a:pt x="1589" y="527"/>
                      </a:moveTo>
                      <a:lnTo>
                        <a:pt x="1589" y="527"/>
                      </a:lnTo>
                      <a:lnTo>
                        <a:pt x="1576" y="529"/>
                      </a:lnTo>
                      <a:lnTo>
                        <a:pt x="1564" y="531"/>
                      </a:lnTo>
                      <a:lnTo>
                        <a:pt x="1563" y="532"/>
                      </a:lnTo>
                      <a:lnTo>
                        <a:pt x="1562" y="533"/>
                      </a:lnTo>
                      <a:lnTo>
                        <a:pt x="1560" y="539"/>
                      </a:lnTo>
                      <a:lnTo>
                        <a:pt x="1563" y="540"/>
                      </a:lnTo>
                      <a:lnTo>
                        <a:pt x="1566" y="542"/>
                      </a:lnTo>
                      <a:lnTo>
                        <a:pt x="1571" y="539"/>
                      </a:lnTo>
                      <a:lnTo>
                        <a:pt x="1578" y="538"/>
                      </a:lnTo>
                      <a:lnTo>
                        <a:pt x="1582" y="536"/>
                      </a:lnTo>
                      <a:lnTo>
                        <a:pt x="1585" y="533"/>
                      </a:lnTo>
                      <a:lnTo>
                        <a:pt x="1588" y="531"/>
                      </a:lnTo>
                      <a:lnTo>
                        <a:pt x="1589" y="527"/>
                      </a:lnTo>
                      <a:close/>
                      <a:moveTo>
                        <a:pt x="493" y="358"/>
                      </a:moveTo>
                      <a:lnTo>
                        <a:pt x="493" y="358"/>
                      </a:lnTo>
                      <a:lnTo>
                        <a:pt x="478" y="356"/>
                      </a:lnTo>
                      <a:lnTo>
                        <a:pt x="472" y="358"/>
                      </a:lnTo>
                      <a:lnTo>
                        <a:pt x="468" y="359"/>
                      </a:lnTo>
                      <a:lnTo>
                        <a:pt x="468" y="363"/>
                      </a:lnTo>
                      <a:lnTo>
                        <a:pt x="469" y="370"/>
                      </a:lnTo>
                      <a:lnTo>
                        <a:pt x="491" y="363"/>
                      </a:lnTo>
                      <a:lnTo>
                        <a:pt x="493" y="360"/>
                      </a:lnTo>
                      <a:lnTo>
                        <a:pt x="493" y="358"/>
                      </a:lnTo>
                      <a:close/>
                      <a:moveTo>
                        <a:pt x="1052" y="1057"/>
                      </a:moveTo>
                      <a:lnTo>
                        <a:pt x="1052" y="1057"/>
                      </a:lnTo>
                      <a:lnTo>
                        <a:pt x="1037" y="1060"/>
                      </a:lnTo>
                      <a:lnTo>
                        <a:pt x="1033" y="1072"/>
                      </a:lnTo>
                      <a:lnTo>
                        <a:pt x="1055" y="1072"/>
                      </a:lnTo>
                      <a:lnTo>
                        <a:pt x="1052" y="1057"/>
                      </a:lnTo>
                      <a:close/>
                      <a:moveTo>
                        <a:pt x="1674" y="713"/>
                      </a:moveTo>
                      <a:lnTo>
                        <a:pt x="1674" y="713"/>
                      </a:lnTo>
                      <a:lnTo>
                        <a:pt x="1664" y="711"/>
                      </a:lnTo>
                      <a:lnTo>
                        <a:pt x="1656" y="708"/>
                      </a:lnTo>
                      <a:lnTo>
                        <a:pt x="1652" y="711"/>
                      </a:lnTo>
                      <a:lnTo>
                        <a:pt x="1649" y="713"/>
                      </a:lnTo>
                      <a:lnTo>
                        <a:pt x="1649" y="720"/>
                      </a:lnTo>
                      <a:lnTo>
                        <a:pt x="1649" y="729"/>
                      </a:lnTo>
                      <a:lnTo>
                        <a:pt x="1674" y="713"/>
                      </a:lnTo>
                      <a:close/>
                      <a:moveTo>
                        <a:pt x="613" y="830"/>
                      </a:moveTo>
                      <a:lnTo>
                        <a:pt x="613" y="830"/>
                      </a:lnTo>
                      <a:lnTo>
                        <a:pt x="605" y="830"/>
                      </a:lnTo>
                      <a:lnTo>
                        <a:pt x="599" y="828"/>
                      </a:lnTo>
                      <a:lnTo>
                        <a:pt x="593" y="827"/>
                      </a:lnTo>
                      <a:lnTo>
                        <a:pt x="588" y="828"/>
                      </a:lnTo>
                      <a:lnTo>
                        <a:pt x="586" y="831"/>
                      </a:lnTo>
                      <a:lnTo>
                        <a:pt x="584" y="838"/>
                      </a:lnTo>
                      <a:lnTo>
                        <a:pt x="598" y="838"/>
                      </a:lnTo>
                      <a:lnTo>
                        <a:pt x="605" y="837"/>
                      </a:lnTo>
                      <a:lnTo>
                        <a:pt x="612" y="835"/>
                      </a:lnTo>
                      <a:lnTo>
                        <a:pt x="613" y="833"/>
                      </a:lnTo>
                      <a:lnTo>
                        <a:pt x="613" y="830"/>
                      </a:lnTo>
                      <a:close/>
                      <a:moveTo>
                        <a:pt x="597" y="727"/>
                      </a:moveTo>
                      <a:lnTo>
                        <a:pt x="597" y="727"/>
                      </a:lnTo>
                      <a:lnTo>
                        <a:pt x="599" y="731"/>
                      </a:lnTo>
                      <a:lnTo>
                        <a:pt x="601" y="734"/>
                      </a:lnTo>
                      <a:lnTo>
                        <a:pt x="605" y="736"/>
                      </a:lnTo>
                      <a:lnTo>
                        <a:pt x="608" y="737"/>
                      </a:lnTo>
                      <a:lnTo>
                        <a:pt x="615" y="737"/>
                      </a:lnTo>
                      <a:lnTo>
                        <a:pt x="623" y="737"/>
                      </a:lnTo>
                      <a:lnTo>
                        <a:pt x="613" y="723"/>
                      </a:lnTo>
                      <a:lnTo>
                        <a:pt x="597" y="727"/>
                      </a:lnTo>
                      <a:close/>
                      <a:moveTo>
                        <a:pt x="284" y="921"/>
                      </a:moveTo>
                      <a:lnTo>
                        <a:pt x="284" y="921"/>
                      </a:lnTo>
                      <a:lnTo>
                        <a:pt x="275" y="923"/>
                      </a:lnTo>
                      <a:lnTo>
                        <a:pt x="270" y="927"/>
                      </a:lnTo>
                      <a:lnTo>
                        <a:pt x="269" y="931"/>
                      </a:lnTo>
                      <a:lnTo>
                        <a:pt x="269" y="939"/>
                      </a:lnTo>
                      <a:lnTo>
                        <a:pt x="278" y="938"/>
                      </a:lnTo>
                      <a:lnTo>
                        <a:pt x="281" y="938"/>
                      </a:lnTo>
                      <a:lnTo>
                        <a:pt x="282" y="936"/>
                      </a:lnTo>
                      <a:lnTo>
                        <a:pt x="284" y="934"/>
                      </a:lnTo>
                      <a:lnTo>
                        <a:pt x="285" y="931"/>
                      </a:lnTo>
                      <a:lnTo>
                        <a:pt x="284" y="921"/>
                      </a:lnTo>
                      <a:close/>
                      <a:moveTo>
                        <a:pt x="1394" y="395"/>
                      </a:moveTo>
                      <a:lnTo>
                        <a:pt x="1394" y="395"/>
                      </a:lnTo>
                      <a:lnTo>
                        <a:pt x="1391" y="392"/>
                      </a:lnTo>
                      <a:lnTo>
                        <a:pt x="1387" y="389"/>
                      </a:lnTo>
                      <a:lnTo>
                        <a:pt x="1383" y="389"/>
                      </a:lnTo>
                      <a:lnTo>
                        <a:pt x="1380" y="391"/>
                      </a:lnTo>
                      <a:lnTo>
                        <a:pt x="1378" y="392"/>
                      </a:lnTo>
                      <a:lnTo>
                        <a:pt x="1376" y="395"/>
                      </a:lnTo>
                      <a:lnTo>
                        <a:pt x="1375" y="399"/>
                      </a:lnTo>
                      <a:lnTo>
                        <a:pt x="1375" y="403"/>
                      </a:lnTo>
                      <a:lnTo>
                        <a:pt x="1376" y="406"/>
                      </a:lnTo>
                      <a:lnTo>
                        <a:pt x="1379" y="410"/>
                      </a:lnTo>
                      <a:lnTo>
                        <a:pt x="1394" y="395"/>
                      </a:lnTo>
                      <a:close/>
                      <a:moveTo>
                        <a:pt x="840" y="197"/>
                      </a:moveTo>
                      <a:lnTo>
                        <a:pt x="840" y="197"/>
                      </a:lnTo>
                      <a:lnTo>
                        <a:pt x="847" y="205"/>
                      </a:lnTo>
                      <a:lnTo>
                        <a:pt x="850" y="205"/>
                      </a:lnTo>
                      <a:lnTo>
                        <a:pt x="854" y="207"/>
                      </a:lnTo>
                      <a:lnTo>
                        <a:pt x="858" y="196"/>
                      </a:lnTo>
                      <a:lnTo>
                        <a:pt x="860" y="191"/>
                      </a:lnTo>
                      <a:lnTo>
                        <a:pt x="860" y="189"/>
                      </a:lnTo>
                      <a:lnTo>
                        <a:pt x="857" y="187"/>
                      </a:lnTo>
                      <a:lnTo>
                        <a:pt x="853" y="185"/>
                      </a:lnTo>
                      <a:lnTo>
                        <a:pt x="840" y="197"/>
                      </a:lnTo>
                      <a:close/>
                      <a:moveTo>
                        <a:pt x="551" y="1061"/>
                      </a:moveTo>
                      <a:lnTo>
                        <a:pt x="551" y="1061"/>
                      </a:lnTo>
                      <a:lnTo>
                        <a:pt x="534" y="1064"/>
                      </a:lnTo>
                      <a:lnTo>
                        <a:pt x="521" y="1064"/>
                      </a:lnTo>
                      <a:lnTo>
                        <a:pt x="518" y="1065"/>
                      </a:lnTo>
                      <a:lnTo>
                        <a:pt x="516" y="1067"/>
                      </a:lnTo>
                      <a:lnTo>
                        <a:pt x="516" y="1069"/>
                      </a:lnTo>
                      <a:lnTo>
                        <a:pt x="519" y="1072"/>
                      </a:lnTo>
                      <a:lnTo>
                        <a:pt x="551" y="1068"/>
                      </a:lnTo>
                      <a:lnTo>
                        <a:pt x="551" y="1061"/>
                      </a:lnTo>
                      <a:close/>
                      <a:moveTo>
                        <a:pt x="1290" y="461"/>
                      </a:moveTo>
                      <a:lnTo>
                        <a:pt x="1290" y="461"/>
                      </a:lnTo>
                      <a:lnTo>
                        <a:pt x="1285" y="464"/>
                      </a:lnTo>
                      <a:lnTo>
                        <a:pt x="1279" y="468"/>
                      </a:lnTo>
                      <a:lnTo>
                        <a:pt x="1278" y="473"/>
                      </a:lnTo>
                      <a:lnTo>
                        <a:pt x="1278" y="477"/>
                      </a:lnTo>
                      <a:lnTo>
                        <a:pt x="1278" y="479"/>
                      </a:lnTo>
                      <a:lnTo>
                        <a:pt x="1281" y="481"/>
                      </a:lnTo>
                      <a:lnTo>
                        <a:pt x="1285" y="482"/>
                      </a:lnTo>
                      <a:lnTo>
                        <a:pt x="1295" y="481"/>
                      </a:lnTo>
                      <a:lnTo>
                        <a:pt x="1290" y="461"/>
                      </a:lnTo>
                      <a:close/>
                      <a:moveTo>
                        <a:pt x="464" y="784"/>
                      </a:moveTo>
                      <a:lnTo>
                        <a:pt x="464" y="784"/>
                      </a:lnTo>
                      <a:lnTo>
                        <a:pt x="493" y="772"/>
                      </a:lnTo>
                      <a:lnTo>
                        <a:pt x="486" y="769"/>
                      </a:lnTo>
                      <a:lnTo>
                        <a:pt x="479" y="769"/>
                      </a:lnTo>
                      <a:lnTo>
                        <a:pt x="471" y="769"/>
                      </a:lnTo>
                      <a:lnTo>
                        <a:pt x="467" y="772"/>
                      </a:lnTo>
                      <a:lnTo>
                        <a:pt x="465" y="776"/>
                      </a:lnTo>
                      <a:lnTo>
                        <a:pt x="464" y="784"/>
                      </a:lnTo>
                      <a:close/>
                      <a:moveTo>
                        <a:pt x="112" y="428"/>
                      </a:moveTo>
                      <a:lnTo>
                        <a:pt x="112" y="428"/>
                      </a:lnTo>
                      <a:lnTo>
                        <a:pt x="116" y="430"/>
                      </a:lnTo>
                      <a:lnTo>
                        <a:pt x="123" y="430"/>
                      </a:lnTo>
                      <a:lnTo>
                        <a:pt x="122" y="427"/>
                      </a:lnTo>
                      <a:lnTo>
                        <a:pt x="119" y="424"/>
                      </a:lnTo>
                      <a:lnTo>
                        <a:pt x="116" y="423"/>
                      </a:lnTo>
                      <a:lnTo>
                        <a:pt x="112" y="423"/>
                      </a:lnTo>
                      <a:lnTo>
                        <a:pt x="108" y="423"/>
                      </a:lnTo>
                      <a:lnTo>
                        <a:pt x="104" y="424"/>
                      </a:lnTo>
                      <a:lnTo>
                        <a:pt x="101" y="425"/>
                      </a:lnTo>
                      <a:lnTo>
                        <a:pt x="97" y="428"/>
                      </a:lnTo>
                      <a:lnTo>
                        <a:pt x="95" y="431"/>
                      </a:lnTo>
                      <a:lnTo>
                        <a:pt x="94" y="435"/>
                      </a:lnTo>
                      <a:lnTo>
                        <a:pt x="95" y="437"/>
                      </a:lnTo>
                      <a:lnTo>
                        <a:pt x="97" y="439"/>
                      </a:lnTo>
                      <a:lnTo>
                        <a:pt x="112" y="428"/>
                      </a:lnTo>
                      <a:close/>
                      <a:moveTo>
                        <a:pt x="1481" y="196"/>
                      </a:moveTo>
                      <a:lnTo>
                        <a:pt x="1481" y="196"/>
                      </a:lnTo>
                      <a:lnTo>
                        <a:pt x="1481" y="169"/>
                      </a:lnTo>
                      <a:lnTo>
                        <a:pt x="1477" y="169"/>
                      </a:lnTo>
                      <a:lnTo>
                        <a:pt x="1466" y="196"/>
                      </a:lnTo>
                      <a:lnTo>
                        <a:pt x="1481" y="196"/>
                      </a:lnTo>
                      <a:close/>
                      <a:moveTo>
                        <a:pt x="869" y="284"/>
                      </a:moveTo>
                      <a:lnTo>
                        <a:pt x="869" y="284"/>
                      </a:lnTo>
                      <a:lnTo>
                        <a:pt x="849" y="283"/>
                      </a:lnTo>
                      <a:lnTo>
                        <a:pt x="831" y="291"/>
                      </a:lnTo>
                      <a:lnTo>
                        <a:pt x="833" y="294"/>
                      </a:lnTo>
                      <a:lnTo>
                        <a:pt x="843" y="293"/>
                      </a:lnTo>
                      <a:lnTo>
                        <a:pt x="851" y="293"/>
                      </a:lnTo>
                      <a:lnTo>
                        <a:pt x="861" y="290"/>
                      </a:lnTo>
                      <a:lnTo>
                        <a:pt x="865" y="288"/>
                      </a:lnTo>
                      <a:lnTo>
                        <a:pt x="869" y="284"/>
                      </a:lnTo>
                      <a:close/>
                      <a:moveTo>
                        <a:pt x="1382" y="1018"/>
                      </a:moveTo>
                      <a:lnTo>
                        <a:pt x="1382" y="1018"/>
                      </a:lnTo>
                      <a:lnTo>
                        <a:pt x="1389" y="1021"/>
                      </a:lnTo>
                      <a:lnTo>
                        <a:pt x="1394" y="1024"/>
                      </a:lnTo>
                      <a:lnTo>
                        <a:pt x="1398" y="1025"/>
                      </a:lnTo>
                      <a:lnTo>
                        <a:pt x="1403" y="1025"/>
                      </a:lnTo>
                      <a:lnTo>
                        <a:pt x="1405" y="1024"/>
                      </a:lnTo>
                      <a:lnTo>
                        <a:pt x="1408" y="1019"/>
                      </a:lnTo>
                      <a:lnTo>
                        <a:pt x="1400" y="1014"/>
                      </a:lnTo>
                      <a:lnTo>
                        <a:pt x="1394" y="1011"/>
                      </a:lnTo>
                      <a:lnTo>
                        <a:pt x="1391" y="1011"/>
                      </a:lnTo>
                      <a:lnTo>
                        <a:pt x="1389" y="1013"/>
                      </a:lnTo>
                      <a:lnTo>
                        <a:pt x="1382" y="1018"/>
                      </a:lnTo>
                      <a:close/>
                      <a:moveTo>
                        <a:pt x="1380" y="113"/>
                      </a:moveTo>
                      <a:lnTo>
                        <a:pt x="1380" y="113"/>
                      </a:lnTo>
                      <a:lnTo>
                        <a:pt x="1368" y="115"/>
                      </a:lnTo>
                      <a:lnTo>
                        <a:pt x="1372" y="126"/>
                      </a:lnTo>
                      <a:lnTo>
                        <a:pt x="1375" y="131"/>
                      </a:lnTo>
                      <a:lnTo>
                        <a:pt x="1376" y="126"/>
                      </a:lnTo>
                      <a:lnTo>
                        <a:pt x="1379" y="125"/>
                      </a:lnTo>
                      <a:lnTo>
                        <a:pt x="1385" y="125"/>
                      </a:lnTo>
                      <a:lnTo>
                        <a:pt x="1390" y="125"/>
                      </a:lnTo>
                      <a:lnTo>
                        <a:pt x="1391" y="125"/>
                      </a:lnTo>
                      <a:lnTo>
                        <a:pt x="1394" y="122"/>
                      </a:lnTo>
                      <a:lnTo>
                        <a:pt x="1380" y="113"/>
                      </a:lnTo>
                      <a:close/>
                      <a:moveTo>
                        <a:pt x="1463" y="686"/>
                      </a:moveTo>
                      <a:lnTo>
                        <a:pt x="1463" y="686"/>
                      </a:lnTo>
                      <a:lnTo>
                        <a:pt x="1470" y="689"/>
                      </a:lnTo>
                      <a:lnTo>
                        <a:pt x="1477" y="691"/>
                      </a:lnTo>
                      <a:lnTo>
                        <a:pt x="1486" y="693"/>
                      </a:lnTo>
                      <a:lnTo>
                        <a:pt x="1491" y="693"/>
                      </a:lnTo>
                      <a:lnTo>
                        <a:pt x="1495" y="691"/>
                      </a:lnTo>
                      <a:lnTo>
                        <a:pt x="1484" y="679"/>
                      </a:lnTo>
                      <a:lnTo>
                        <a:pt x="1483" y="682"/>
                      </a:lnTo>
                      <a:lnTo>
                        <a:pt x="1480" y="683"/>
                      </a:lnTo>
                      <a:lnTo>
                        <a:pt x="1474" y="683"/>
                      </a:lnTo>
                      <a:lnTo>
                        <a:pt x="1469" y="683"/>
                      </a:lnTo>
                      <a:lnTo>
                        <a:pt x="1466" y="684"/>
                      </a:lnTo>
                      <a:lnTo>
                        <a:pt x="1463" y="686"/>
                      </a:lnTo>
                      <a:close/>
                      <a:moveTo>
                        <a:pt x="365" y="441"/>
                      </a:moveTo>
                      <a:lnTo>
                        <a:pt x="365" y="441"/>
                      </a:lnTo>
                      <a:lnTo>
                        <a:pt x="350" y="423"/>
                      </a:lnTo>
                      <a:lnTo>
                        <a:pt x="347" y="432"/>
                      </a:lnTo>
                      <a:lnTo>
                        <a:pt x="346" y="439"/>
                      </a:lnTo>
                      <a:lnTo>
                        <a:pt x="347" y="443"/>
                      </a:lnTo>
                      <a:lnTo>
                        <a:pt x="350" y="450"/>
                      </a:lnTo>
                      <a:lnTo>
                        <a:pt x="365" y="441"/>
                      </a:lnTo>
                      <a:close/>
                      <a:moveTo>
                        <a:pt x="1346" y="479"/>
                      </a:moveTo>
                      <a:lnTo>
                        <a:pt x="1346" y="479"/>
                      </a:lnTo>
                      <a:lnTo>
                        <a:pt x="1340" y="457"/>
                      </a:lnTo>
                      <a:lnTo>
                        <a:pt x="1321" y="468"/>
                      </a:lnTo>
                      <a:lnTo>
                        <a:pt x="1331" y="471"/>
                      </a:lnTo>
                      <a:lnTo>
                        <a:pt x="1333" y="474"/>
                      </a:lnTo>
                      <a:lnTo>
                        <a:pt x="1335" y="475"/>
                      </a:lnTo>
                      <a:lnTo>
                        <a:pt x="1335" y="478"/>
                      </a:lnTo>
                      <a:lnTo>
                        <a:pt x="1346" y="479"/>
                      </a:lnTo>
                      <a:close/>
                      <a:moveTo>
                        <a:pt x="1584" y="1015"/>
                      </a:moveTo>
                      <a:lnTo>
                        <a:pt x="1584" y="1015"/>
                      </a:lnTo>
                      <a:lnTo>
                        <a:pt x="1582" y="1011"/>
                      </a:lnTo>
                      <a:lnTo>
                        <a:pt x="1578" y="1007"/>
                      </a:lnTo>
                      <a:lnTo>
                        <a:pt x="1573" y="1004"/>
                      </a:lnTo>
                      <a:lnTo>
                        <a:pt x="1569" y="1004"/>
                      </a:lnTo>
                      <a:lnTo>
                        <a:pt x="1566" y="1006"/>
                      </a:lnTo>
                      <a:lnTo>
                        <a:pt x="1564" y="1007"/>
                      </a:lnTo>
                      <a:lnTo>
                        <a:pt x="1566" y="1014"/>
                      </a:lnTo>
                      <a:lnTo>
                        <a:pt x="1567" y="1017"/>
                      </a:lnTo>
                      <a:lnTo>
                        <a:pt x="1570" y="1018"/>
                      </a:lnTo>
                      <a:lnTo>
                        <a:pt x="1571" y="1019"/>
                      </a:lnTo>
                      <a:lnTo>
                        <a:pt x="1574" y="1019"/>
                      </a:lnTo>
                      <a:lnTo>
                        <a:pt x="1581" y="1019"/>
                      </a:lnTo>
                      <a:lnTo>
                        <a:pt x="1582" y="1017"/>
                      </a:lnTo>
                      <a:lnTo>
                        <a:pt x="1584" y="1015"/>
                      </a:lnTo>
                      <a:close/>
                      <a:moveTo>
                        <a:pt x="1281" y="31"/>
                      </a:moveTo>
                      <a:lnTo>
                        <a:pt x="1281" y="31"/>
                      </a:lnTo>
                      <a:lnTo>
                        <a:pt x="1270" y="28"/>
                      </a:lnTo>
                      <a:lnTo>
                        <a:pt x="1265" y="29"/>
                      </a:lnTo>
                      <a:lnTo>
                        <a:pt x="1260" y="32"/>
                      </a:lnTo>
                      <a:lnTo>
                        <a:pt x="1263" y="38"/>
                      </a:lnTo>
                      <a:lnTo>
                        <a:pt x="1263" y="43"/>
                      </a:lnTo>
                      <a:lnTo>
                        <a:pt x="1261" y="49"/>
                      </a:lnTo>
                      <a:lnTo>
                        <a:pt x="1257" y="54"/>
                      </a:lnTo>
                      <a:lnTo>
                        <a:pt x="1260" y="56"/>
                      </a:lnTo>
                      <a:lnTo>
                        <a:pt x="1263" y="56"/>
                      </a:lnTo>
                      <a:lnTo>
                        <a:pt x="1264" y="56"/>
                      </a:lnTo>
                      <a:lnTo>
                        <a:pt x="1265" y="53"/>
                      </a:lnTo>
                      <a:lnTo>
                        <a:pt x="1271" y="41"/>
                      </a:lnTo>
                      <a:lnTo>
                        <a:pt x="1275" y="35"/>
                      </a:lnTo>
                      <a:lnTo>
                        <a:pt x="1281" y="31"/>
                      </a:lnTo>
                      <a:close/>
                      <a:moveTo>
                        <a:pt x="1576" y="34"/>
                      </a:moveTo>
                      <a:lnTo>
                        <a:pt x="1576" y="34"/>
                      </a:lnTo>
                      <a:lnTo>
                        <a:pt x="1582" y="35"/>
                      </a:lnTo>
                      <a:lnTo>
                        <a:pt x="1587" y="36"/>
                      </a:lnTo>
                      <a:lnTo>
                        <a:pt x="1591" y="35"/>
                      </a:lnTo>
                      <a:lnTo>
                        <a:pt x="1599" y="31"/>
                      </a:lnTo>
                      <a:lnTo>
                        <a:pt x="1592" y="25"/>
                      </a:lnTo>
                      <a:lnTo>
                        <a:pt x="1588" y="23"/>
                      </a:lnTo>
                      <a:lnTo>
                        <a:pt x="1584" y="23"/>
                      </a:lnTo>
                      <a:lnTo>
                        <a:pt x="1577" y="23"/>
                      </a:lnTo>
                      <a:lnTo>
                        <a:pt x="1576" y="34"/>
                      </a:lnTo>
                      <a:close/>
                      <a:moveTo>
                        <a:pt x="1576" y="333"/>
                      </a:moveTo>
                      <a:lnTo>
                        <a:pt x="1576" y="333"/>
                      </a:lnTo>
                      <a:lnTo>
                        <a:pt x="1564" y="334"/>
                      </a:lnTo>
                      <a:lnTo>
                        <a:pt x="1556" y="333"/>
                      </a:lnTo>
                      <a:lnTo>
                        <a:pt x="1549" y="333"/>
                      </a:lnTo>
                      <a:lnTo>
                        <a:pt x="1546" y="334"/>
                      </a:lnTo>
                      <a:lnTo>
                        <a:pt x="1544" y="337"/>
                      </a:lnTo>
                      <a:lnTo>
                        <a:pt x="1542" y="344"/>
                      </a:lnTo>
                      <a:lnTo>
                        <a:pt x="1551" y="342"/>
                      </a:lnTo>
                      <a:lnTo>
                        <a:pt x="1559" y="341"/>
                      </a:lnTo>
                      <a:lnTo>
                        <a:pt x="1567" y="338"/>
                      </a:lnTo>
                      <a:lnTo>
                        <a:pt x="1576" y="333"/>
                      </a:lnTo>
                      <a:close/>
                      <a:moveTo>
                        <a:pt x="1041" y="259"/>
                      </a:moveTo>
                      <a:lnTo>
                        <a:pt x="1041" y="259"/>
                      </a:lnTo>
                      <a:lnTo>
                        <a:pt x="1038" y="262"/>
                      </a:lnTo>
                      <a:lnTo>
                        <a:pt x="1037" y="268"/>
                      </a:lnTo>
                      <a:lnTo>
                        <a:pt x="1036" y="272"/>
                      </a:lnTo>
                      <a:lnTo>
                        <a:pt x="1037" y="276"/>
                      </a:lnTo>
                      <a:lnTo>
                        <a:pt x="1037" y="280"/>
                      </a:lnTo>
                      <a:lnTo>
                        <a:pt x="1040" y="281"/>
                      </a:lnTo>
                      <a:lnTo>
                        <a:pt x="1043" y="281"/>
                      </a:lnTo>
                      <a:lnTo>
                        <a:pt x="1049" y="280"/>
                      </a:lnTo>
                      <a:lnTo>
                        <a:pt x="1048" y="277"/>
                      </a:lnTo>
                      <a:lnTo>
                        <a:pt x="1048" y="275"/>
                      </a:lnTo>
                      <a:lnTo>
                        <a:pt x="1049" y="269"/>
                      </a:lnTo>
                      <a:lnTo>
                        <a:pt x="1048" y="266"/>
                      </a:lnTo>
                      <a:lnTo>
                        <a:pt x="1048" y="263"/>
                      </a:lnTo>
                      <a:lnTo>
                        <a:pt x="1045" y="261"/>
                      </a:lnTo>
                      <a:lnTo>
                        <a:pt x="1041" y="259"/>
                      </a:lnTo>
                      <a:close/>
                      <a:moveTo>
                        <a:pt x="131" y="316"/>
                      </a:moveTo>
                      <a:lnTo>
                        <a:pt x="131" y="316"/>
                      </a:lnTo>
                      <a:lnTo>
                        <a:pt x="120" y="334"/>
                      </a:lnTo>
                      <a:lnTo>
                        <a:pt x="134" y="337"/>
                      </a:lnTo>
                      <a:lnTo>
                        <a:pt x="143" y="324"/>
                      </a:lnTo>
                      <a:lnTo>
                        <a:pt x="131" y="316"/>
                      </a:lnTo>
                      <a:close/>
                      <a:moveTo>
                        <a:pt x="768" y="304"/>
                      </a:moveTo>
                      <a:lnTo>
                        <a:pt x="768" y="304"/>
                      </a:lnTo>
                      <a:lnTo>
                        <a:pt x="761" y="297"/>
                      </a:lnTo>
                      <a:lnTo>
                        <a:pt x="756" y="293"/>
                      </a:lnTo>
                      <a:lnTo>
                        <a:pt x="750" y="293"/>
                      </a:lnTo>
                      <a:lnTo>
                        <a:pt x="743" y="294"/>
                      </a:lnTo>
                      <a:lnTo>
                        <a:pt x="742" y="297"/>
                      </a:lnTo>
                      <a:lnTo>
                        <a:pt x="742" y="299"/>
                      </a:lnTo>
                      <a:lnTo>
                        <a:pt x="749" y="304"/>
                      </a:lnTo>
                      <a:lnTo>
                        <a:pt x="756" y="306"/>
                      </a:lnTo>
                      <a:lnTo>
                        <a:pt x="757" y="306"/>
                      </a:lnTo>
                      <a:lnTo>
                        <a:pt x="761" y="306"/>
                      </a:lnTo>
                      <a:lnTo>
                        <a:pt x="768" y="304"/>
                      </a:lnTo>
                      <a:close/>
                      <a:moveTo>
                        <a:pt x="1497" y="193"/>
                      </a:moveTo>
                      <a:lnTo>
                        <a:pt x="1497" y="193"/>
                      </a:lnTo>
                      <a:lnTo>
                        <a:pt x="1504" y="201"/>
                      </a:lnTo>
                      <a:lnTo>
                        <a:pt x="1506" y="190"/>
                      </a:lnTo>
                      <a:lnTo>
                        <a:pt x="1519" y="191"/>
                      </a:lnTo>
                      <a:lnTo>
                        <a:pt x="1516" y="187"/>
                      </a:lnTo>
                      <a:lnTo>
                        <a:pt x="1515" y="186"/>
                      </a:lnTo>
                      <a:lnTo>
                        <a:pt x="1505" y="185"/>
                      </a:lnTo>
                      <a:lnTo>
                        <a:pt x="1495" y="185"/>
                      </a:lnTo>
                      <a:lnTo>
                        <a:pt x="1491" y="186"/>
                      </a:lnTo>
                      <a:lnTo>
                        <a:pt x="1488" y="187"/>
                      </a:lnTo>
                      <a:lnTo>
                        <a:pt x="1487" y="190"/>
                      </a:lnTo>
                      <a:lnTo>
                        <a:pt x="1488" y="194"/>
                      </a:lnTo>
                      <a:lnTo>
                        <a:pt x="1497" y="193"/>
                      </a:lnTo>
                      <a:close/>
                      <a:moveTo>
                        <a:pt x="1528" y="936"/>
                      </a:moveTo>
                      <a:lnTo>
                        <a:pt x="1528" y="936"/>
                      </a:lnTo>
                      <a:lnTo>
                        <a:pt x="1535" y="938"/>
                      </a:lnTo>
                      <a:lnTo>
                        <a:pt x="1538" y="939"/>
                      </a:lnTo>
                      <a:lnTo>
                        <a:pt x="1541" y="938"/>
                      </a:lnTo>
                      <a:lnTo>
                        <a:pt x="1546" y="934"/>
                      </a:lnTo>
                      <a:lnTo>
                        <a:pt x="1552" y="927"/>
                      </a:lnTo>
                      <a:lnTo>
                        <a:pt x="1537" y="921"/>
                      </a:lnTo>
                      <a:lnTo>
                        <a:pt x="1528" y="936"/>
                      </a:lnTo>
                      <a:close/>
                      <a:moveTo>
                        <a:pt x="1353" y="539"/>
                      </a:moveTo>
                      <a:lnTo>
                        <a:pt x="1353" y="539"/>
                      </a:lnTo>
                      <a:lnTo>
                        <a:pt x="1350" y="532"/>
                      </a:lnTo>
                      <a:lnTo>
                        <a:pt x="1349" y="527"/>
                      </a:lnTo>
                      <a:lnTo>
                        <a:pt x="1349" y="522"/>
                      </a:lnTo>
                      <a:lnTo>
                        <a:pt x="1349" y="521"/>
                      </a:lnTo>
                      <a:lnTo>
                        <a:pt x="1346" y="521"/>
                      </a:lnTo>
                      <a:lnTo>
                        <a:pt x="1342" y="522"/>
                      </a:lnTo>
                      <a:lnTo>
                        <a:pt x="1339" y="524"/>
                      </a:lnTo>
                      <a:lnTo>
                        <a:pt x="1339" y="525"/>
                      </a:lnTo>
                      <a:lnTo>
                        <a:pt x="1340" y="538"/>
                      </a:lnTo>
                      <a:lnTo>
                        <a:pt x="1343" y="550"/>
                      </a:lnTo>
                      <a:lnTo>
                        <a:pt x="1353" y="539"/>
                      </a:lnTo>
                      <a:close/>
                      <a:moveTo>
                        <a:pt x="577" y="769"/>
                      </a:moveTo>
                      <a:lnTo>
                        <a:pt x="577" y="769"/>
                      </a:lnTo>
                      <a:lnTo>
                        <a:pt x="573" y="767"/>
                      </a:lnTo>
                      <a:lnTo>
                        <a:pt x="568" y="766"/>
                      </a:lnTo>
                      <a:lnTo>
                        <a:pt x="559" y="766"/>
                      </a:lnTo>
                      <a:lnTo>
                        <a:pt x="552" y="767"/>
                      </a:lnTo>
                      <a:lnTo>
                        <a:pt x="544" y="770"/>
                      </a:lnTo>
                      <a:lnTo>
                        <a:pt x="551" y="779"/>
                      </a:lnTo>
                      <a:lnTo>
                        <a:pt x="577" y="769"/>
                      </a:lnTo>
                      <a:close/>
                      <a:moveTo>
                        <a:pt x="1564" y="401"/>
                      </a:moveTo>
                      <a:lnTo>
                        <a:pt x="1564" y="401"/>
                      </a:lnTo>
                      <a:lnTo>
                        <a:pt x="1559" y="405"/>
                      </a:lnTo>
                      <a:lnTo>
                        <a:pt x="1558" y="409"/>
                      </a:lnTo>
                      <a:lnTo>
                        <a:pt x="1559" y="413"/>
                      </a:lnTo>
                      <a:lnTo>
                        <a:pt x="1560" y="417"/>
                      </a:lnTo>
                      <a:lnTo>
                        <a:pt x="1569" y="417"/>
                      </a:lnTo>
                      <a:lnTo>
                        <a:pt x="1573" y="416"/>
                      </a:lnTo>
                      <a:lnTo>
                        <a:pt x="1576" y="413"/>
                      </a:lnTo>
                      <a:lnTo>
                        <a:pt x="1577" y="407"/>
                      </a:lnTo>
                      <a:lnTo>
                        <a:pt x="1564" y="401"/>
                      </a:lnTo>
                      <a:close/>
                      <a:moveTo>
                        <a:pt x="1589" y="510"/>
                      </a:moveTo>
                      <a:lnTo>
                        <a:pt x="1589" y="510"/>
                      </a:lnTo>
                      <a:lnTo>
                        <a:pt x="1591" y="517"/>
                      </a:lnTo>
                      <a:lnTo>
                        <a:pt x="1592" y="521"/>
                      </a:lnTo>
                      <a:lnTo>
                        <a:pt x="1595" y="524"/>
                      </a:lnTo>
                      <a:lnTo>
                        <a:pt x="1599" y="527"/>
                      </a:lnTo>
                      <a:lnTo>
                        <a:pt x="1600" y="521"/>
                      </a:lnTo>
                      <a:lnTo>
                        <a:pt x="1605" y="517"/>
                      </a:lnTo>
                      <a:lnTo>
                        <a:pt x="1606" y="511"/>
                      </a:lnTo>
                      <a:lnTo>
                        <a:pt x="1605" y="507"/>
                      </a:lnTo>
                      <a:lnTo>
                        <a:pt x="1603" y="504"/>
                      </a:lnTo>
                      <a:lnTo>
                        <a:pt x="1589" y="510"/>
                      </a:lnTo>
                      <a:close/>
                      <a:moveTo>
                        <a:pt x="1092" y="327"/>
                      </a:moveTo>
                      <a:lnTo>
                        <a:pt x="1092" y="327"/>
                      </a:lnTo>
                      <a:lnTo>
                        <a:pt x="1090" y="330"/>
                      </a:lnTo>
                      <a:lnTo>
                        <a:pt x="1087" y="333"/>
                      </a:lnTo>
                      <a:lnTo>
                        <a:pt x="1080" y="335"/>
                      </a:lnTo>
                      <a:lnTo>
                        <a:pt x="1074" y="338"/>
                      </a:lnTo>
                      <a:lnTo>
                        <a:pt x="1072" y="341"/>
                      </a:lnTo>
                      <a:lnTo>
                        <a:pt x="1069" y="345"/>
                      </a:lnTo>
                      <a:lnTo>
                        <a:pt x="1102" y="338"/>
                      </a:lnTo>
                      <a:lnTo>
                        <a:pt x="1092" y="327"/>
                      </a:lnTo>
                      <a:close/>
                      <a:moveTo>
                        <a:pt x="680" y="1036"/>
                      </a:moveTo>
                      <a:lnTo>
                        <a:pt x="680" y="1036"/>
                      </a:lnTo>
                      <a:lnTo>
                        <a:pt x="688" y="1039"/>
                      </a:lnTo>
                      <a:lnTo>
                        <a:pt x="695" y="1039"/>
                      </a:lnTo>
                      <a:lnTo>
                        <a:pt x="701" y="1036"/>
                      </a:lnTo>
                      <a:lnTo>
                        <a:pt x="702" y="1033"/>
                      </a:lnTo>
                      <a:lnTo>
                        <a:pt x="703" y="1031"/>
                      </a:lnTo>
                      <a:lnTo>
                        <a:pt x="703" y="1028"/>
                      </a:lnTo>
                      <a:lnTo>
                        <a:pt x="701" y="1025"/>
                      </a:lnTo>
                      <a:lnTo>
                        <a:pt x="698" y="1025"/>
                      </a:lnTo>
                      <a:lnTo>
                        <a:pt x="695" y="1025"/>
                      </a:lnTo>
                      <a:lnTo>
                        <a:pt x="680" y="1036"/>
                      </a:lnTo>
                      <a:close/>
                      <a:moveTo>
                        <a:pt x="1112" y="399"/>
                      </a:moveTo>
                      <a:lnTo>
                        <a:pt x="1112" y="399"/>
                      </a:lnTo>
                      <a:lnTo>
                        <a:pt x="1103" y="396"/>
                      </a:lnTo>
                      <a:lnTo>
                        <a:pt x="1097" y="395"/>
                      </a:lnTo>
                      <a:lnTo>
                        <a:pt x="1090" y="398"/>
                      </a:lnTo>
                      <a:lnTo>
                        <a:pt x="1087" y="399"/>
                      </a:lnTo>
                      <a:lnTo>
                        <a:pt x="1083" y="403"/>
                      </a:lnTo>
                      <a:lnTo>
                        <a:pt x="1095" y="406"/>
                      </a:lnTo>
                      <a:lnTo>
                        <a:pt x="1102" y="406"/>
                      </a:lnTo>
                      <a:lnTo>
                        <a:pt x="1103" y="406"/>
                      </a:lnTo>
                      <a:lnTo>
                        <a:pt x="1106" y="405"/>
                      </a:lnTo>
                      <a:lnTo>
                        <a:pt x="1112" y="399"/>
                      </a:lnTo>
                      <a:close/>
                      <a:moveTo>
                        <a:pt x="629" y="761"/>
                      </a:moveTo>
                      <a:lnTo>
                        <a:pt x="629" y="761"/>
                      </a:lnTo>
                      <a:lnTo>
                        <a:pt x="634" y="767"/>
                      </a:lnTo>
                      <a:lnTo>
                        <a:pt x="640" y="770"/>
                      </a:lnTo>
                      <a:lnTo>
                        <a:pt x="647" y="770"/>
                      </a:lnTo>
                      <a:lnTo>
                        <a:pt x="652" y="772"/>
                      </a:lnTo>
                      <a:lnTo>
                        <a:pt x="655" y="770"/>
                      </a:lnTo>
                      <a:lnTo>
                        <a:pt x="656" y="769"/>
                      </a:lnTo>
                      <a:lnTo>
                        <a:pt x="658" y="766"/>
                      </a:lnTo>
                      <a:lnTo>
                        <a:pt x="656" y="765"/>
                      </a:lnTo>
                      <a:lnTo>
                        <a:pt x="649" y="762"/>
                      </a:lnTo>
                      <a:lnTo>
                        <a:pt x="642" y="759"/>
                      </a:lnTo>
                      <a:lnTo>
                        <a:pt x="635" y="759"/>
                      </a:lnTo>
                      <a:lnTo>
                        <a:pt x="629" y="761"/>
                      </a:lnTo>
                      <a:close/>
                      <a:moveTo>
                        <a:pt x="876" y="133"/>
                      </a:moveTo>
                      <a:lnTo>
                        <a:pt x="876" y="133"/>
                      </a:lnTo>
                      <a:lnTo>
                        <a:pt x="896" y="121"/>
                      </a:lnTo>
                      <a:lnTo>
                        <a:pt x="897" y="118"/>
                      </a:lnTo>
                      <a:lnTo>
                        <a:pt x="896" y="117"/>
                      </a:lnTo>
                      <a:lnTo>
                        <a:pt x="894" y="115"/>
                      </a:lnTo>
                      <a:lnTo>
                        <a:pt x="892" y="114"/>
                      </a:lnTo>
                      <a:lnTo>
                        <a:pt x="885" y="115"/>
                      </a:lnTo>
                      <a:lnTo>
                        <a:pt x="879" y="119"/>
                      </a:lnTo>
                      <a:lnTo>
                        <a:pt x="876" y="126"/>
                      </a:lnTo>
                      <a:lnTo>
                        <a:pt x="875" y="129"/>
                      </a:lnTo>
                      <a:lnTo>
                        <a:pt x="876" y="133"/>
                      </a:lnTo>
                      <a:close/>
                      <a:moveTo>
                        <a:pt x="666" y="241"/>
                      </a:moveTo>
                      <a:lnTo>
                        <a:pt x="666" y="241"/>
                      </a:lnTo>
                      <a:lnTo>
                        <a:pt x="648" y="241"/>
                      </a:lnTo>
                      <a:lnTo>
                        <a:pt x="649" y="259"/>
                      </a:lnTo>
                      <a:lnTo>
                        <a:pt x="655" y="257"/>
                      </a:lnTo>
                      <a:lnTo>
                        <a:pt x="660" y="252"/>
                      </a:lnTo>
                      <a:lnTo>
                        <a:pt x="663" y="248"/>
                      </a:lnTo>
                      <a:lnTo>
                        <a:pt x="666" y="241"/>
                      </a:lnTo>
                      <a:close/>
                      <a:moveTo>
                        <a:pt x="1178" y="568"/>
                      </a:moveTo>
                      <a:lnTo>
                        <a:pt x="1178" y="568"/>
                      </a:lnTo>
                      <a:lnTo>
                        <a:pt x="1180" y="576"/>
                      </a:lnTo>
                      <a:lnTo>
                        <a:pt x="1180" y="579"/>
                      </a:lnTo>
                      <a:lnTo>
                        <a:pt x="1181" y="581"/>
                      </a:lnTo>
                      <a:lnTo>
                        <a:pt x="1187" y="586"/>
                      </a:lnTo>
                      <a:lnTo>
                        <a:pt x="1195" y="589"/>
                      </a:lnTo>
                      <a:lnTo>
                        <a:pt x="1198" y="590"/>
                      </a:lnTo>
                      <a:lnTo>
                        <a:pt x="1200" y="589"/>
                      </a:lnTo>
                      <a:lnTo>
                        <a:pt x="1203" y="586"/>
                      </a:lnTo>
                      <a:lnTo>
                        <a:pt x="1203" y="583"/>
                      </a:lnTo>
                      <a:lnTo>
                        <a:pt x="1189" y="581"/>
                      </a:lnTo>
                      <a:lnTo>
                        <a:pt x="1192" y="572"/>
                      </a:lnTo>
                      <a:lnTo>
                        <a:pt x="1178" y="568"/>
                      </a:lnTo>
                      <a:close/>
                      <a:moveTo>
                        <a:pt x="462" y="459"/>
                      </a:moveTo>
                      <a:lnTo>
                        <a:pt x="462" y="459"/>
                      </a:lnTo>
                      <a:lnTo>
                        <a:pt x="462" y="441"/>
                      </a:lnTo>
                      <a:lnTo>
                        <a:pt x="451" y="439"/>
                      </a:lnTo>
                      <a:lnTo>
                        <a:pt x="449" y="446"/>
                      </a:lnTo>
                      <a:lnTo>
                        <a:pt x="447" y="449"/>
                      </a:lnTo>
                      <a:lnTo>
                        <a:pt x="449" y="450"/>
                      </a:lnTo>
                      <a:lnTo>
                        <a:pt x="453" y="455"/>
                      </a:lnTo>
                      <a:lnTo>
                        <a:pt x="462" y="459"/>
                      </a:lnTo>
                      <a:close/>
                      <a:moveTo>
                        <a:pt x="1052" y="370"/>
                      </a:moveTo>
                      <a:lnTo>
                        <a:pt x="1052" y="370"/>
                      </a:lnTo>
                      <a:lnTo>
                        <a:pt x="1058" y="362"/>
                      </a:lnTo>
                      <a:lnTo>
                        <a:pt x="1062" y="355"/>
                      </a:lnTo>
                      <a:lnTo>
                        <a:pt x="1062" y="352"/>
                      </a:lnTo>
                      <a:lnTo>
                        <a:pt x="1061" y="349"/>
                      </a:lnTo>
                      <a:lnTo>
                        <a:pt x="1055" y="348"/>
                      </a:lnTo>
                      <a:lnTo>
                        <a:pt x="1049" y="348"/>
                      </a:lnTo>
                      <a:lnTo>
                        <a:pt x="1048" y="351"/>
                      </a:lnTo>
                      <a:lnTo>
                        <a:pt x="1047" y="353"/>
                      </a:lnTo>
                      <a:lnTo>
                        <a:pt x="1049" y="360"/>
                      </a:lnTo>
                      <a:lnTo>
                        <a:pt x="1052" y="370"/>
                      </a:lnTo>
                      <a:close/>
                      <a:moveTo>
                        <a:pt x="1012" y="672"/>
                      </a:moveTo>
                      <a:lnTo>
                        <a:pt x="1012" y="672"/>
                      </a:lnTo>
                      <a:lnTo>
                        <a:pt x="1011" y="676"/>
                      </a:lnTo>
                      <a:lnTo>
                        <a:pt x="1019" y="684"/>
                      </a:lnTo>
                      <a:lnTo>
                        <a:pt x="1023" y="687"/>
                      </a:lnTo>
                      <a:lnTo>
                        <a:pt x="1030" y="689"/>
                      </a:lnTo>
                      <a:lnTo>
                        <a:pt x="1030" y="673"/>
                      </a:lnTo>
                      <a:lnTo>
                        <a:pt x="1012" y="672"/>
                      </a:lnTo>
                      <a:close/>
                      <a:moveTo>
                        <a:pt x="1440" y="54"/>
                      </a:moveTo>
                      <a:lnTo>
                        <a:pt x="1440" y="54"/>
                      </a:lnTo>
                      <a:lnTo>
                        <a:pt x="1438" y="50"/>
                      </a:lnTo>
                      <a:lnTo>
                        <a:pt x="1434" y="50"/>
                      </a:lnTo>
                      <a:lnTo>
                        <a:pt x="1433" y="50"/>
                      </a:lnTo>
                      <a:lnTo>
                        <a:pt x="1427" y="46"/>
                      </a:lnTo>
                      <a:lnTo>
                        <a:pt x="1422" y="43"/>
                      </a:lnTo>
                      <a:lnTo>
                        <a:pt x="1419" y="43"/>
                      </a:lnTo>
                      <a:lnTo>
                        <a:pt x="1416" y="45"/>
                      </a:lnTo>
                      <a:lnTo>
                        <a:pt x="1418" y="50"/>
                      </a:lnTo>
                      <a:lnTo>
                        <a:pt x="1419" y="54"/>
                      </a:lnTo>
                      <a:lnTo>
                        <a:pt x="1422" y="59"/>
                      </a:lnTo>
                      <a:lnTo>
                        <a:pt x="1425" y="60"/>
                      </a:lnTo>
                      <a:lnTo>
                        <a:pt x="1429" y="60"/>
                      </a:lnTo>
                      <a:lnTo>
                        <a:pt x="1432" y="59"/>
                      </a:lnTo>
                      <a:lnTo>
                        <a:pt x="1434" y="57"/>
                      </a:lnTo>
                      <a:lnTo>
                        <a:pt x="1440" y="54"/>
                      </a:lnTo>
                      <a:close/>
                      <a:moveTo>
                        <a:pt x="1260" y="233"/>
                      </a:moveTo>
                      <a:lnTo>
                        <a:pt x="1260" y="233"/>
                      </a:lnTo>
                      <a:lnTo>
                        <a:pt x="1249" y="232"/>
                      </a:lnTo>
                      <a:lnTo>
                        <a:pt x="1242" y="232"/>
                      </a:lnTo>
                      <a:lnTo>
                        <a:pt x="1239" y="233"/>
                      </a:lnTo>
                      <a:lnTo>
                        <a:pt x="1238" y="234"/>
                      </a:lnTo>
                      <a:lnTo>
                        <a:pt x="1232" y="241"/>
                      </a:lnTo>
                      <a:lnTo>
                        <a:pt x="1236" y="240"/>
                      </a:lnTo>
                      <a:lnTo>
                        <a:pt x="1239" y="239"/>
                      </a:lnTo>
                      <a:lnTo>
                        <a:pt x="1242" y="240"/>
                      </a:lnTo>
                      <a:lnTo>
                        <a:pt x="1245" y="240"/>
                      </a:lnTo>
                      <a:lnTo>
                        <a:pt x="1247" y="244"/>
                      </a:lnTo>
                      <a:lnTo>
                        <a:pt x="1252" y="247"/>
                      </a:lnTo>
                      <a:lnTo>
                        <a:pt x="1260" y="233"/>
                      </a:lnTo>
                      <a:close/>
                      <a:moveTo>
                        <a:pt x="602" y="607"/>
                      </a:moveTo>
                      <a:lnTo>
                        <a:pt x="602" y="607"/>
                      </a:lnTo>
                      <a:lnTo>
                        <a:pt x="606" y="607"/>
                      </a:lnTo>
                      <a:lnTo>
                        <a:pt x="612" y="607"/>
                      </a:lnTo>
                      <a:lnTo>
                        <a:pt x="616" y="607"/>
                      </a:lnTo>
                      <a:lnTo>
                        <a:pt x="620" y="610"/>
                      </a:lnTo>
                      <a:lnTo>
                        <a:pt x="623" y="610"/>
                      </a:lnTo>
                      <a:lnTo>
                        <a:pt x="626" y="608"/>
                      </a:lnTo>
                      <a:lnTo>
                        <a:pt x="626" y="605"/>
                      </a:lnTo>
                      <a:lnTo>
                        <a:pt x="624" y="601"/>
                      </a:lnTo>
                      <a:lnTo>
                        <a:pt x="622" y="599"/>
                      </a:lnTo>
                      <a:lnTo>
                        <a:pt x="619" y="597"/>
                      </a:lnTo>
                      <a:lnTo>
                        <a:pt x="615" y="596"/>
                      </a:lnTo>
                      <a:lnTo>
                        <a:pt x="611" y="596"/>
                      </a:lnTo>
                      <a:lnTo>
                        <a:pt x="606" y="597"/>
                      </a:lnTo>
                      <a:lnTo>
                        <a:pt x="604" y="600"/>
                      </a:lnTo>
                      <a:lnTo>
                        <a:pt x="602" y="607"/>
                      </a:lnTo>
                      <a:close/>
                      <a:moveTo>
                        <a:pt x="324" y="641"/>
                      </a:moveTo>
                      <a:lnTo>
                        <a:pt x="324" y="641"/>
                      </a:lnTo>
                      <a:lnTo>
                        <a:pt x="311" y="648"/>
                      </a:lnTo>
                      <a:lnTo>
                        <a:pt x="311" y="651"/>
                      </a:lnTo>
                      <a:lnTo>
                        <a:pt x="318" y="653"/>
                      </a:lnTo>
                      <a:lnTo>
                        <a:pt x="327" y="653"/>
                      </a:lnTo>
                      <a:lnTo>
                        <a:pt x="335" y="651"/>
                      </a:lnTo>
                      <a:lnTo>
                        <a:pt x="338" y="648"/>
                      </a:lnTo>
                      <a:lnTo>
                        <a:pt x="341" y="647"/>
                      </a:lnTo>
                      <a:lnTo>
                        <a:pt x="324" y="641"/>
                      </a:lnTo>
                      <a:close/>
                      <a:moveTo>
                        <a:pt x="1218" y="247"/>
                      </a:moveTo>
                      <a:lnTo>
                        <a:pt x="1218" y="247"/>
                      </a:lnTo>
                      <a:lnTo>
                        <a:pt x="1214" y="244"/>
                      </a:lnTo>
                      <a:lnTo>
                        <a:pt x="1210" y="243"/>
                      </a:lnTo>
                      <a:lnTo>
                        <a:pt x="1206" y="241"/>
                      </a:lnTo>
                      <a:lnTo>
                        <a:pt x="1202" y="243"/>
                      </a:lnTo>
                      <a:lnTo>
                        <a:pt x="1193" y="244"/>
                      </a:lnTo>
                      <a:lnTo>
                        <a:pt x="1188" y="244"/>
                      </a:lnTo>
                      <a:lnTo>
                        <a:pt x="1184" y="243"/>
                      </a:lnTo>
                      <a:lnTo>
                        <a:pt x="1192" y="250"/>
                      </a:lnTo>
                      <a:lnTo>
                        <a:pt x="1196" y="251"/>
                      </a:lnTo>
                      <a:lnTo>
                        <a:pt x="1199" y="252"/>
                      </a:lnTo>
                      <a:lnTo>
                        <a:pt x="1206" y="251"/>
                      </a:lnTo>
                      <a:lnTo>
                        <a:pt x="1218" y="247"/>
                      </a:lnTo>
                      <a:close/>
                      <a:moveTo>
                        <a:pt x="314" y="99"/>
                      </a:moveTo>
                      <a:lnTo>
                        <a:pt x="314" y="99"/>
                      </a:lnTo>
                      <a:lnTo>
                        <a:pt x="295" y="93"/>
                      </a:lnTo>
                      <a:lnTo>
                        <a:pt x="291" y="96"/>
                      </a:lnTo>
                      <a:lnTo>
                        <a:pt x="287" y="99"/>
                      </a:lnTo>
                      <a:lnTo>
                        <a:pt x="285" y="101"/>
                      </a:lnTo>
                      <a:lnTo>
                        <a:pt x="285" y="106"/>
                      </a:lnTo>
                      <a:lnTo>
                        <a:pt x="287" y="107"/>
                      </a:lnTo>
                      <a:lnTo>
                        <a:pt x="288" y="107"/>
                      </a:lnTo>
                      <a:lnTo>
                        <a:pt x="293" y="103"/>
                      </a:lnTo>
                      <a:lnTo>
                        <a:pt x="295" y="100"/>
                      </a:lnTo>
                      <a:lnTo>
                        <a:pt x="303" y="104"/>
                      </a:lnTo>
                      <a:lnTo>
                        <a:pt x="309" y="106"/>
                      </a:lnTo>
                      <a:lnTo>
                        <a:pt x="311" y="103"/>
                      </a:lnTo>
                      <a:lnTo>
                        <a:pt x="314" y="99"/>
                      </a:lnTo>
                      <a:close/>
                      <a:moveTo>
                        <a:pt x="439" y="151"/>
                      </a:moveTo>
                      <a:lnTo>
                        <a:pt x="439" y="151"/>
                      </a:lnTo>
                      <a:lnTo>
                        <a:pt x="425" y="160"/>
                      </a:lnTo>
                      <a:lnTo>
                        <a:pt x="422" y="161"/>
                      </a:lnTo>
                      <a:lnTo>
                        <a:pt x="419" y="164"/>
                      </a:lnTo>
                      <a:lnTo>
                        <a:pt x="418" y="168"/>
                      </a:lnTo>
                      <a:lnTo>
                        <a:pt x="418" y="172"/>
                      </a:lnTo>
                      <a:lnTo>
                        <a:pt x="435" y="171"/>
                      </a:lnTo>
                      <a:lnTo>
                        <a:pt x="439" y="151"/>
                      </a:lnTo>
                      <a:close/>
                      <a:moveTo>
                        <a:pt x="1223" y="813"/>
                      </a:moveTo>
                      <a:lnTo>
                        <a:pt x="1223" y="813"/>
                      </a:lnTo>
                      <a:lnTo>
                        <a:pt x="1231" y="816"/>
                      </a:lnTo>
                      <a:lnTo>
                        <a:pt x="1239" y="817"/>
                      </a:lnTo>
                      <a:lnTo>
                        <a:pt x="1243" y="819"/>
                      </a:lnTo>
                      <a:lnTo>
                        <a:pt x="1247" y="821"/>
                      </a:lnTo>
                      <a:lnTo>
                        <a:pt x="1252" y="821"/>
                      </a:lnTo>
                      <a:lnTo>
                        <a:pt x="1254" y="820"/>
                      </a:lnTo>
                      <a:lnTo>
                        <a:pt x="1257" y="817"/>
                      </a:lnTo>
                      <a:lnTo>
                        <a:pt x="1246" y="815"/>
                      </a:lnTo>
                      <a:lnTo>
                        <a:pt x="1242" y="812"/>
                      </a:lnTo>
                      <a:lnTo>
                        <a:pt x="1238" y="809"/>
                      </a:lnTo>
                      <a:lnTo>
                        <a:pt x="1235" y="806"/>
                      </a:lnTo>
                      <a:lnTo>
                        <a:pt x="1231" y="806"/>
                      </a:lnTo>
                      <a:lnTo>
                        <a:pt x="1228" y="809"/>
                      </a:lnTo>
                      <a:lnTo>
                        <a:pt x="1223" y="813"/>
                      </a:lnTo>
                      <a:close/>
                      <a:moveTo>
                        <a:pt x="921" y="1062"/>
                      </a:moveTo>
                      <a:lnTo>
                        <a:pt x="921" y="1062"/>
                      </a:lnTo>
                      <a:lnTo>
                        <a:pt x="911" y="1065"/>
                      </a:lnTo>
                      <a:lnTo>
                        <a:pt x="905" y="1067"/>
                      </a:lnTo>
                      <a:lnTo>
                        <a:pt x="904" y="1069"/>
                      </a:lnTo>
                      <a:lnTo>
                        <a:pt x="903" y="1075"/>
                      </a:lnTo>
                      <a:lnTo>
                        <a:pt x="912" y="1078"/>
                      </a:lnTo>
                      <a:lnTo>
                        <a:pt x="915" y="1076"/>
                      </a:lnTo>
                      <a:lnTo>
                        <a:pt x="918" y="1076"/>
                      </a:lnTo>
                      <a:lnTo>
                        <a:pt x="919" y="1073"/>
                      </a:lnTo>
                      <a:lnTo>
                        <a:pt x="921" y="1071"/>
                      </a:lnTo>
                      <a:lnTo>
                        <a:pt x="921" y="1062"/>
                      </a:lnTo>
                      <a:close/>
                      <a:moveTo>
                        <a:pt x="1199" y="558"/>
                      </a:moveTo>
                      <a:lnTo>
                        <a:pt x="1199" y="558"/>
                      </a:lnTo>
                      <a:lnTo>
                        <a:pt x="1199" y="563"/>
                      </a:lnTo>
                      <a:lnTo>
                        <a:pt x="1200" y="565"/>
                      </a:lnTo>
                      <a:lnTo>
                        <a:pt x="1203" y="568"/>
                      </a:lnTo>
                      <a:lnTo>
                        <a:pt x="1207" y="568"/>
                      </a:lnTo>
                      <a:lnTo>
                        <a:pt x="1221" y="568"/>
                      </a:lnTo>
                      <a:lnTo>
                        <a:pt x="1221" y="567"/>
                      </a:lnTo>
                      <a:lnTo>
                        <a:pt x="1214" y="563"/>
                      </a:lnTo>
                      <a:lnTo>
                        <a:pt x="1217" y="556"/>
                      </a:lnTo>
                      <a:lnTo>
                        <a:pt x="1199" y="558"/>
                      </a:lnTo>
                      <a:close/>
                      <a:moveTo>
                        <a:pt x="1138" y="1015"/>
                      </a:moveTo>
                      <a:lnTo>
                        <a:pt x="1138" y="1015"/>
                      </a:lnTo>
                      <a:lnTo>
                        <a:pt x="1146" y="1013"/>
                      </a:lnTo>
                      <a:lnTo>
                        <a:pt x="1153" y="1013"/>
                      </a:lnTo>
                      <a:lnTo>
                        <a:pt x="1159" y="1014"/>
                      </a:lnTo>
                      <a:lnTo>
                        <a:pt x="1163" y="1014"/>
                      </a:lnTo>
                      <a:lnTo>
                        <a:pt x="1166" y="1011"/>
                      </a:lnTo>
                      <a:lnTo>
                        <a:pt x="1163" y="1008"/>
                      </a:lnTo>
                      <a:lnTo>
                        <a:pt x="1160" y="1007"/>
                      </a:lnTo>
                      <a:lnTo>
                        <a:pt x="1152" y="1006"/>
                      </a:lnTo>
                      <a:lnTo>
                        <a:pt x="1145" y="1004"/>
                      </a:lnTo>
                      <a:lnTo>
                        <a:pt x="1141" y="1003"/>
                      </a:lnTo>
                      <a:lnTo>
                        <a:pt x="1138" y="1000"/>
                      </a:lnTo>
                      <a:lnTo>
                        <a:pt x="1138" y="1015"/>
                      </a:lnTo>
                      <a:close/>
                      <a:moveTo>
                        <a:pt x="1351" y="97"/>
                      </a:moveTo>
                      <a:lnTo>
                        <a:pt x="1351" y="97"/>
                      </a:lnTo>
                      <a:lnTo>
                        <a:pt x="1367" y="79"/>
                      </a:lnTo>
                      <a:lnTo>
                        <a:pt x="1353" y="78"/>
                      </a:lnTo>
                      <a:lnTo>
                        <a:pt x="1347" y="79"/>
                      </a:lnTo>
                      <a:lnTo>
                        <a:pt x="1342" y="82"/>
                      </a:lnTo>
                      <a:lnTo>
                        <a:pt x="1351" y="97"/>
                      </a:lnTo>
                      <a:close/>
                      <a:moveTo>
                        <a:pt x="1335" y="384"/>
                      </a:moveTo>
                      <a:lnTo>
                        <a:pt x="1335" y="384"/>
                      </a:lnTo>
                      <a:lnTo>
                        <a:pt x="1315" y="385"/>
                      </a:lnTo>
                      <a:lnTo>
                        <a:pt x="1313" y="387"/>
                      </a:lnTo>
                      <a:lnTo>
                        <a:pt x="1310" y="389"/>
                      </a:lnTo>
                      <a:lnTo>
                        <a:pt x="1313" y="392"/>
                      </a:lnTo>
                      <a:lnTo>
                        <a:pt x="1315" y="394"/>
                      </a:lnTo>
                      <a:lnTo>
                        <a:pt x="1322" y="392"/>
                      </a:lnTo>
                      <a:lnTo>
                        <a:pt x="1328" y="395"/>
                      </a:lnTo>
                      <a:lnTo>
                        <a:pt x="1331" y="395"/>
                      </a:lnTo>
                      <a:lnTo>
                        <a:pt x="1335" y="384"/>
                      </a:lnTo>
                      <a:close/>
                      <a:moveTo>
                        <a:pt x="1321" y="761"/>
                      </a:moveTo>
                      <a:lnTo>
                        <a:pt x="1321" y="761"/>
                      </a:lnTo>
                      <a:lnTo>
                        <a:pt x="1319" y="756"/>
                      </a:lnTo>
                      <a:lnTo>
                        <a:pt x="1318" y="754"/>
                      </a:lnTo>
                      <a:lnTo>
                        <a:pt x="1314" y="749"/>
                      </a:lnTo>
                      <a:lnTo>
                        <a:pt x="1307" y="747"/>
                      </a:lnTo>
                      <a:lnTo>
                        <a:pt x="1303" y="747"/>
                      </a:lnTo>
                      <a:lnTo>
                        <a:pt x="1299" y="749"/>
                      </a:lnTo>
                      <a:lnTo>
                        <a:pt x="1295" y="755"/>
                      </a:lnTo>
                      <a:lnTo>
                        <a:pt x="1321" y="761"/>
                      </a:lnTo>
                      <a:close/>
                      <a:moveTo>
                        <a:pt x="1097" y="556"/>
                      </a:moveTo>
                      <a:lnTo>
                        <a:pt x="1097" y="556"/>
                      </a:lnTo>
                      <a:lnTo>
                        <a:pt x="1088" y="563"/>
                      </a:lnTo>
                      <a:lnTo>
                        <a:pt x="1084" y="567"/>
                      </a:lnTo>
                      <a:lnTo>
                        <a:pt x="1081" y="572"/>
                      </a:lnTo>
                      <a:lnTo>
                        <a:pt x="1079" y="578"/>
                      </a:lnTo>
                      <a:lnTo>
                        <a:pt x="1084" y="575"/>
                      </a:lnTo>
                      <a:lnTo>
                        <a:pt x="1088" y="574"/>
                      </a:lnTo>
                      <a:lnTo>
                        <a:pt x="1092" y="574"/>
                      </a:lnTo>
                      <a:lnTo>
                        <a:pt x="1099" y="576"/>
                      </a:lnTo>
                      <a:lnTo>
                        <a:pt x="1097" y="556"/>
                      </a:lnTo>
                      <a:close/>
                      <a:moveTo>
                        <a:pt x="694" y="659"/>
                      </a:moveTo>
                      <a:lnTo>
                        <a:pt x="694" y="659"/>
                      </a:lnTo>
                      <a:lnTo>
                        <a:pt x="695" y="669"/>
                      </a:lnTo>
                      <a:lnTo>
                        <a:pt x="696" y="672"/>
                      </a:lnTo>
                      <a:lnTo>
                        <a:pt x="698" y="673"/>
                      </a:lnTo>
                      <a:lnTo>
                        <a:pt x="701" y="675"/>
                      </a:lnTo>
                      <a:lnTo>
                        <a:pt x="703" y="675"/>
                      </a:lnTo>
                      <a:lnTo>
                        <a:pt x="713" y="673"/>
                      </a:lnTo>
                      <a:lnTo>
                        <a:pt x="706" y="668"/>
                      </a:lnTo>
                      <a:lnTo>
                        <a:pt x="710" y="659"/>
                      </a:lnTo>
                      <a:lnTo>
                        <a:pt x="694" y="659"/>
                      </a:lnTo>
                      <a:close/>
                      <a:moveTo>
                        <a:pt x="1263" y="845"/>
                      </a:moveTo>
                      <a:lnTo>
                        <a:pt x="1263" y="845"/>
                      </a:lnTo>
                      <a:lnTo>
                        <a:pt x="1268" y="848"/>
                      </a:lnTo>
                      <a:lnTo>
                        <a:pt x="1275" y="848"/>
                      </a:lnTo>
                      <a:lnTo>
                        <a:pt x="1285" y="845"/>
                      </a:lnTo>
                      <a:lnTo>
                        <a:pt x="1295" y="845"/>
                      </a:lnTo>
                      <a:lnTo>
                        <a:pt x="1300" y="845"/>
                      </a:lnTo>
                      <a:lnTo>
                        <a:pt x="1306" y="841"/>
                      </a:lnTo>
                      <a:lnTo>
                        <a:pt x="1300" y="839"/>
                      </a:lnTo>
                      <a:lnTo>
                        <a:pt x="1296" y="838"/>
                      </a:lnTo>
                      <a:lnTo>
                        <a:pt x="1288" y="839"/>
                      </a:lnTo>
                      <a:lnTo>
                        <a:pt x="1278" y="841"/>
                      </a:lnTo>
                      <a:lnTo>
                        <a:pt x="1274" y="841"/>
                      </a:lnTo>
                      <a:lnTo>
                        <a:pt x="1270" y="841"/>
                      </a:lnTo>
                      <a:lnTo>
                        <a:pt x="1267" y="842"/>
                      </a:lnTo>
                      <a:lnTo>
                        <a:pt x="1263" y="845"/>
                      </a:lnTo>
                      <a:close/>
                      <a:moveTo>
                        <a:pt x="1271" y="86"/>
                      </a:moveTo>
                      <a:lnTo>
                        <a:pt x="1271" y="86"/>
                      </a:lnTo>
                      <a:lnTo>
                        <a:pt x="1264" y="82"/>
                      </a:lnTo>
                      <a:lnTo>
                        <a:pt x="1260" y="79"/>
                      </a:lnTo>
                      <a:lnTo>
                        <a:pt x="1254" y="81"/>
                      </a:lnTo>
                      <a:lnTo>
                        <a:pt x="1249" y="85"/>
                      </a:lnTo>
                      <a:lnTo>
                        <a:pt x="1257" y="97"/>
                      </a:lnTo>
                      <a:lnTo>
                        <a:pt x="1271" y="86"/>
                      </a:lnTo>
                      <a:close/>
                      <a:moveTo>
                        <a:pt x="346" y="679"/>
                      </a:moveTo>
                      <a:lnTo>
                        <a:pt x="346" y="679"/>
                      </a:lnTo>
                      <a:lnTo>
                        <a:pt x="347" y="672"/>
                      </a:lnTo>
                      <a:lnTo>
                        <a:pt x="347" y="669"/>
                      </a:lnTo>
                      <a:lnTo>
                        <a:pt x="346" y="668"/>
                      </a:lnTo>
                      <a:lnTo>
                        <a:pt x="342" y="665"/>
                      </a:lnTo>
                      <a:lnTo>
                        <a:pt x="334" y="665"/>
                      </a:lnTo>
                      <a:lnTo>
                        <a:pt x="332" y="673"/>
                      </a:lnTo>
                      <a:lnTo>
                        <a:pt x="332" y="675"/>
                      </a:lnTo>
                      <a:lnTo>
                        <a:pt x="334" y="677"/>
                      </a:lnTo>
                      <a:lnTo>
                        <a:pt x="335" y="677"/>
                      </a:lnTo>
                      <a:lnTo>
                        <a:pt x="338" y="679"/>
                      </a:lnTo>
                      <a:lnTo>
                        <a:pt x="346" y="679"/>
                      </a:lnTo>
                      <a:close/>
                      <a:moveTo>
                        <a:pt x="1419" y="414"/>
                      </a:moveTo>
                      <a:lnTo>
                        <a:pt x="1419" y="414"/>
                      </a:lnTo>
                      <a:lnTo>
                        <a:pt x="1416" y="417"/>
                      </a:lnTo>
                      <a:lnTo>
                        <a:pt x="1419" y="423"/>
                      </a:lnTo>
                      <a:lnTo>
                        <a:pt x="1421" y="425"/>
                      </a:lnTo>
                      <a:lnTo>
                        <a:pt x="1422" y="427"/>
                      </a:lnTo>
                      <a:lnTo>
                        <a:pt x="1427" y="427"/>
                      </a:lnTo>
                      <a:lnTo>
                        <a:pt x="1432" y="424"/>
                      </a:lnTo>
                      <a:lnTo>
                        <a:pt x="1441" y="416"/>
                      </a:lnTo>
                      <a:lnTo>
                        <a:pt x="1419" y="414"/>
                      </a:lnTo>
                      <a:close/>
                      <a:moveTo>
                        <a:pt x="803" y="232"/>
                      </a:moveTo>
                      <a:lnTo>
                        <a:pt x="803" y="232"/>
                      </a:lnTo>
                      <a:lnTo>
                        <a:pt x="807" y="232"/>
                      </a:lnTo>
                      <a:lnTo>
                        <a:pt x="820" y="218"/>
                      </a:lnTo>
                      <a:lnTo>
                        <a:pt x="803" y="208"/>
                      </a:lnTo>
                      <a:lnTo>
                        <a:pt x="803" y="232"/>
                      </a:lnTo>
                      <a:close/>
                      <a:moveTo>
                        <a:pt x="266" y="974"/>
                      </a:moveTo>
                      <a:lnTo>
                        <a:pt x="266" y="974"/>
                      </a:lnTo>
                      <a:lnTo>
                        <a:pt x="275" y="982"/>
                      </a:lnTo>
                      <a:lnTo>
                        <a:pt x="280" y="983"/>
                      </a:lnTo>
                      <a:lnTo>
                        <a:pt x="284" y="985"/>
                      </a:lnTo>
                      <a:lnTo>
                        <a:pt x="289" y="985"/>
                      </a:lnTo>
                      <a:lnTo>
                        <a:pt x="292" y="983"/>
                      </a:lnTo>
                      <a:lnTo>
                        <a:pt x="293" y="982"/>
                      </a:lnTo>
                      <a:lnTo>
                        <a:pt x="293" y="979"/>
                      </a:lnTo>
                      <a:lnTo>
                        <a:pt x="292" y="977"/>
                      </a:lnTo>
                      <a:lnTo>
                        <a:pt x="289" y="975"/>
                      </a:lnTo>
                      <a:lnTo>
                        <a:pt x="285" y="974"/>
                      </a:lnTo>
                      <a:lnTo>
                        <a:pt x="266" y="974"/>
                      </a:lnTo>
                      <a:close/>
                      <a:moveTo>
                        <a:pt x="505" y="809"/>
                      </a:moveTo>
                      <a:lnTo>
                        <a:pt x="505" y="809"/>
                      </a:lnTo>
                      <a:lnTo>
                        <a:pt x="505" y="803"/>
                      </a:lnTo>
                      <a:lnTo>
                        <a:pt x="503" y="799"/>
                      </a:lnTo>
                      <a:lnTo>
                        <a:pt x="500" y="797"/>
                      </a:lnTo>
                      <a:lnTo>
                        <a:pt x="496" y="795"/>
                      </a:lnTo>
                      <a:lnTo>
                        <a:pt x="491" y="795"/>
                      </a:lnTo>
                      <a:lnTo>
                        <a:pt x="487" y="797"/>
                      </a:lnTo>
                      <a:lnTo>
                        <a:pt x="486" y="801"/>
                      </a:lnTo>
                      <a:lnTo>
                        <a:pt x="489" y="809"/>
                      </a:lnTo>
                      <a:lnTo>
                        <a:pt x="505" y="809"/>
                      </a:lnTo>
                      <a:close/>
                      <a:moveTo>
                        <a:pt x="298" y="646"/>
                      </a:moveTo>
                      <a:lnTo>
                        <a:pt x="298" y="646"/>
                      </a:lnTo>
                      <a:lnTo>
                        <a:pt x="309" y="641"/>
                      </a:lnTo>
                      <a:lnTo>
                        <a:pt x="307" y="639"/>
                      </a:lnTo>
                      <a:lnTo>
                        <a:pt x="284" y="639"/>
                      </a:lnTo>
                      <a:lnTo>
                        <a:pt x="288" y="650"/>
                      </a:lnTo>
                      <a:lnTo>
                        <a:pt x="291" y="654"/>
                      </a:lnTo>
                      <a:lnTo>
                        <a:pt x="296" y="657"/>
                      </a:lnTo>
                      <a:lnTo>
                        <a:pt x="298" y="646"/>
                      </a:lnTo>
                      <a:close/>
                      <a:moveTo>
                        <a:pt x="566" y="744"/>
                      </a:moveTo>
                      <a:lnTo>
                        <a:pt x="566" y="744"/>
                      </a:lnTo>
                      <a:lnTo>
                        <a:pt x="570" y="738"/>
                      </a:lnTo>
                      <a:lnTo>
                        <a:pt x="572" y="733"/>
                      </a:lnTo>
                      <a:lnTo>
                        <a:pt x="570" y="727"/>
                      </a:lnTo>
                      <a:lnTo>
                        <a:pt x="568" y="723"/>
                      </a:lnTo>
                      <a:lnTo>
                        <a:pt x="565" y="722"/>
                      </a:lnTo>
                      <a:lnTo>
                        <a:pt x="561" y="722"/>
                      </a:lnTo>
                      <a:lnTo>
                        <a:pt x="558" y="725"/>
                      </a:lnTo>
                      <a:lnTo>
                        <a:pt x="558" y="726"/>
                      </a:lnTo>
                      <a:lnTo>
                        <a:pt x="559" y="730"/>
                      </a:lnTo>
                      <a:lnTo>
                        <a:pt x="561" y="733"/>
                      </a:lnTo>
                      <a:lnTo>
                        <a:pt x="561" y="741"/>
                      </a:lnTo>
                      <a:lnTo>
                        <a:pt x="562" y="743"/>
                      </a:lnTo>
                      <a:lnTo>
                        <a:pt x="566" y="744"/>
                      </a:lnTo>
                      <a:close/>
                      <a:moveTo>
                        <a:pt x="300" y="774"/>
                      </a:moveTo>
                      <a:lnTo>
                        <a:pt x="300" y="774"/>
                      </a:lnTo>
                      <a:lnTo>
                        <a:pt x="300" y="779"/>
                      </a:lnTo>
                      <a:lnTo>
                        <a:pt x="302" y="784"/>
                      </a:lnTo>
                      <a:lnTo>
                        <a:pt x="305" y="788"/>
                      </a:lnTo>
                      <a:lnTo>
                        <a:pt x="307" y="790"/>
                      </a:lnTo>
                      <a:lnTo>
                        <a:pt x="310" y="791"/>
                      </a:lnTo>
                      <a:lnTo>
                        <a:pt x="311" y="790"/>
                      </a:lnTo>
                      <a:lnTo>
                        <a:pt x="314" y="788"/>
                      </a:lnTo>
                      <a:lnTo>
                        <a:pt x="321" y="783"/>
                      </a:lnTo>
                      <a:lnTo>
                        <a:pt x="317" y="783"/>
                      </a:lnTo>
                      <a:lnTo>
                        <a:pt x="314" y="781"/>
                      </a:lnTo>
                      <a:lnTo>
                        <a:pt x="311" y="777"/>
                      </a:lnTo>
                      <a:lnTo>
                        <a:pt x="307" y="774"/>
                      </a:lnTo>
                      <a:lnTo>
                        <a:pt x="305" y="773"/>
                      </a:lnTo>
                      <a:lnTo>
                        <a:pt x="300" y="774"/>
                      </a:lnTo>
                      <a:close/>
                      <a:moveTo>
                        <a:pt x="586" y="1071"/>
                      </a:moveTo>
                      <a:lnTo>
                        <a:pt x="586" y="1071"/>
                      </a:lnTo>
                      <a:lnTo>
                        <a:pt x="587" y="1073"/>
                      </a:lnTo>
                      <a:lnTo>
                        <a:pt x="588" y="1075"/>
                      </a:lnTo>
                      <a:lnTo>
                        <a:pt x="597" y="1079"/>
                      </a:lnTo>
                      <a:lnTo>
                        <a:pt x="599" y="1075"/>
                      </a:lnTo>
                      <a:lnTo>
                        <a:pt x="601" y="1073"/>
                      </a:lnTo>
                      <a:lnTo>
                        <a:pt x="601" y="1072"/>
                      </a:lnTo>
                      <a:lnTo>
                        <a:pt x="599" y="1065"/>
                      </a:lnTo>
                      <a:lnTo>
                        <a:pt x="595" y="1057"/>
                      </a:lnTo>
                      <a:lnTo>
                        <a:pt x="586" y="1071"/>
                      </a:lnTo>
                      <a:close/>
                      <a:moveTo>
                        <a:pt x="453" y="561"/>
                      </a:moveTo>
                      <a:lnTo>
                        <a:pt x="453" y="561"/>
                      </a:lnTo>
                      <a:lnTo>
                        <a:pt x="453" y="586"/>
                      </a:lnTo>
                      <a:lnTo>
                        <a:pt x="471" y="575"/>
                      </a:lnTo>
                      <a:lnTo>
                        <a:pt x="467" y="574"/>
                      </a:lnTo>
                      <a:lnTo>
                        <a:pt x="465" y="572"/>
                      </a:lnTo>
                      <a:lnTo>
                        <a:pt x="462" y="568"/>
                      </a:lnTo>
                      <a:lnTo>
                        <a:pt x="458" y="563"/>
                      </a:lnTo>
                      <a:lnTo>
                        <a:pt x="457" y="561"/>
                      </a:lnTo>
                      <a:lnTo>
                        <a:pt x="453" y="561"/>
                      </a:lnTo>
                      <a:close/>
                      <a:moveTo>
                        <a:pt x="1015" y="749"/>
                      </a:moveTo>
                      <a:lnTo>
                        <a:pt x="1015" y="749"/>
                      </a:lnTo>
                      <a:lnTo>
                        <a:pt x="1002" y="748"/>
                      </a:lnTo>
                      <a:lnTo>
                        <a:pt x="997" y="748"/>
                      </a:lnTo>
                      <a:lnTo>
                        <a:pt x="993" y="749"/>
                      </a:lnTo>
                      <a:lnTo>
                        <a:pt x="993" y="754"/>
                      </a:lnTo>
                      <a:lnTo>
                        <a:pt x="994" y="759"/>
                      </a:lnTo>
                      <a:lnTo>
                        <a:pt x="1001" y="759"/>
                      </a:lnTo>
                      <a:lnTo>
                        <a:pt x="1005" y="758"/>
                      </a:lnTo>
                      <a:lnTo>
                        <a:pt x="1011" y="755"/>
                      </a:lnTo>
                      <a:lnTo>
                        <a:pt x="1015" y="749"/>
                      </a:lnTo>
                      <a:close/>
                      <a:moveTo>
                        <a:pt x="611" y="155"/>
                      </a:moveTo>
                      <a:lnTo>
                        <a:pt x="611" y="155"/>
                      </a:lnTo>
                      <a:lnTo>
                        <a:pt x="619" y="149"/>
                      </a:lnTo>
                      <a:lnTo>
                        <a:pt x="622" y="146"/>
                      </a:lnTo>
                      <a:lnTo>
                        <a:pt x="623" y="143"/>
                      </a:lnTo>
                      <a:lnTo>
                        <a:pt x="623" y="139"/>
                      </a:lnTo>
                      <a:lnTo>
                        <a:pt x="623" y="136"/>
                      </a:lnTo>
                      <a:lnTo>
                        <a:pt x="620" y="128"/>
                      </a:lnTo>
                      <a:lnTo>
                        <a:pt x="609" y="131"/>
                      </a:lnTo>
                      <a:lnTo>
                        <a:pt x="613" y="135"/>
                      </a:lnTo>
                      <a:lnTo>
                        <a:pt x="615" y="139"/>
                      </a:lnTo>
                      <a:lnTo>
                        <a:pt x="613" y="144"/>
                      </a:lnTo>
                      <a:lnTo>
                        <a:pt x="611" y="155"/>
                      </a:lnTo>
                      <a:close/>
                      <a:moveTo>
                        <a:pt x="1679" y="755"/>
                      </a:moveTo>
                      <a:lnTo>
                        <a:pt x="1679" y="755"/>
                      </a:lnTo>
                      <a:lnTo>
                        <a:pt x="1679" y="752"/>
                      </a:lnTo>
                      <a:lnTo>
                        <a:pt x="1652" y="752"/>
                      </a:lnTo>
                      <a:lnTo>
                        <a:pt x="1652" y="756"/>
                      </a:lnTo>
                      <a:lnTo>
                        <a:pt x="1653" y="762"/>
                      </a:lnTo>
                      <a:lnTo>
                        <a:pt x="1656" y="763"/>
                      </a:lnTo>
                      <a:lnTo>
                        <a:pt x="1660" y="763"/>
                      </a:lnTo>
                      <a:lnTo>
                        <a:pt x="1664" y="759"/>
                      </a:lnTo>
                      <a:lnTo>
                        <a:pt x="1668" y="758"/>
                      </a:lnTo>
                      <a:lnTo>
                        <a:pt x="1674" y="756"/>
                      </a:lnTo>
                      <a:lnTo>
                        <a:pt x="1679" y="755"/>
                      </a:lnTo>
                      <a:close/>
                      <a:moveTo>
                        <a:pt x="1422" y="857"/>
                      </a:moveTo>
                      <a:lnTo>
                        <a:pt x="1422" y="857"/>
                      </a:lnTo>
                      <a:lnTo>
                        <a:pt x="1403" y="860"/>
                      </a:lnTo>
                      <a:lnTo>
                        <a:pt x="1405" y="866"/>
                      </a:lnTo>
                      <a:lnTo>
                        <a:pt x="1409" y="867"/>
                      </a:lnTo>
                      <a:lnTo>
                        <a:pt x="1414" y="869"/>
                      </a:lnTo>
                      <a:lnTo>
                        <a:pt x="1423" y="867"/>
                      </a:lnTo>
                      <a:lnTo>
                        <a:pt x="1422" y="857"/>
                      </a:lnTo>
                      <a:close/>
                      <a:moveTo>
                        <a:pt x="1253" y="187"/>
                      </a:moveTo>
                      <a:lnTo>
                        <a:pt x="1253" y="187"/>
                      </a:lnTo>
                      <a:lnTo>
                        <a:pt x="1257" y="200"/>
                      </a:lnTo>
                      <a:lnTo>
                        <a:pt x="1268" y="196"/>
                      </a:lnTo>
                      <a:lnTo>
                        <a:pt x="1275" y="191"/>
                      </a:lnTo>
                      <a:lnTo>
                        <a:pt x="1277" y="189"/>
                      </a:lnTo>
                      <a:lnTo>
                        <a:pt x="1275" y="185"/>
                      </a:lnTo>
                      <a:lnTo>
                        <a:pt x="1253" y="187"/>
                      </a:lnTo>
                      <a:close/>
                      <a:moveTo>
                        <a:pt x="1742" y="401"/>
                      </a:moveTo>
                      <a:lnTo>
                        <a:pt x="1742" y="401"/>
                      </a:lnTo>
                      <a:lnTo>
                        <a:pt x="1744" y="403"/>
                      </a:lnTo>
                      <a:lnTo>
                        <a:pt x="1749" y="401"/>
                      </a:lnTo>
                      <a:lnTo>
                        <a:pt x="1753" y="398"/>
                      </a:lnTo>
                      <a:lnTo>
                        <a:pt x="1756" y="395"/>
                      </a:lnTo>
                      <a:lnTo>
                        <a:pt x="1757" y="394"/>
                      </a:lnTo>
                      <a:lnTo>
                        <a:pt x="1757" y="391"/>
                      </a:lnTo>
                      <a:lnTo>
                        <a:pt x="1757" y="388"/>
                      </a:lnTo>
                      <a:lnTo>
                        <a:pt x="1756" y="385"/>
                      </a:lnTo>
                      <a:lnTo>
                        <a:pt x="1753" y="383"/>
                      </a:lnTo>
                      <a:lnTo>
                        <a:pt x="1749" y="381"/>
                      </a:lnTo>
                      <a:lnTo>
                        <a:pt x="1742" y="401"/>
                      </a:lnTo>
                      <a:close/>
                      <a:moveTo>
                        <a:pt x="1958" y="115"/>
                      </a:moveTo>
                      <a:lnTo>
                        <a:pt x="1958" y="115"/>
                      </a:lnTo>
                      <a:lnTo>
                        <a:pt x="1948" y="114"/>
                      </a:lnTo>
                      <a:lnTo>
                        <a:pt x="1944" y="114"/>
                      </a:lnTo>
                      <a:lnTo>
                        <a:pt x="1941" y="115"/>
                      </a:lnTo>
                      <a:lnTo>
                        <a:pt x="1940" y="117"/>
                      </a:lnTo>
                      <a:lnTo>
                        <a:pt x="1938" y="119"/>
                      </a:lnTo>
                      <a:lnTo>
                        <a:pt x="1936" y="129"/>
                      </a:lnTo>
                      <a:lnTo>
                        <a:pt x="1955" y="122"/>
                      </a:lnTo>
                      <a:lnTo>
                        <a:pt x="1956" y="119"/>
                      </a:lnTo>
                      <a:lnTo>
                        <a:pt x="1958" y="115"/>
                      </a:lnTo>
                      <a:close/>
                      <a:moveTo>
                        <a:pt x="262" y="675"/>
                      </a:moveTo>
                      <a:lnTo>
                        <a:pt x="262" y="675"/>
                      </a:lnTo>
                      <a:lnTo>
                        <a:pt x="269" y="676"/>
                      </a:lnTo>
                      <a:lnTo>
                        <a:pt x="271" y="676"/>
                      </a:lnTo>
                      <a:lnTo>
                        <a:pt x="273" y="677"/>
                      </a:lnTo>
                      <a:lnTo>
                        <a:pt x="275" y="680"/>
                      </a:lnTo>
                      <a:lnTo>
                        <a:pt x="278" y="682"/>
                      </a:lnTo>
                      <a:lnTo>
                        <a:pt x="280" y="680"/>
                      </a:lnTo>
                      <a:lnTo>
                        <a:pt x="281" y="679"/>
                      </a:lnTo>
                      <a:lnTo>
                        <a:pt x="281" y="677"/>
                      </a:lnTo>
                      <a:lnTo>
                        <a:pt x="280" y="673"/>
                      </a:lnTo>
                      <a:lnTo>
                        <a:pt x="281" y="669"/>
                      </a:lnTo>
                      <a:lnTo>
                        <a:pt x="281" y="666"/>
                      </a:lnTo>
                      <a:lnTo>
                        <a:pt x="280" y="664"/>
                      </a:lnTo>
                      <a:lnTo>
                        <a:pt x="277" y="662"/>
                      </a:lnTo>
                      <a:lnTo>
                        <a:pt x="262" y="675"/>
                      </a:lnTo>
                      <a:close/>
                      <a:moveTo>
                        <a:pt x="269" y="1087"/>
                      </a:moveTo>
                      <a:lnTo>
                        <a:pt x="269" y="1087"/>
                      </a:lnTo>
                      <a:lnTo>
                        <a:pt x="264" y="1086"/>
                      </a:lnTo>
                      <a:lnTo>
                        <a:pt x="253" y="1104"/>
                      </a:lnTo>
                      <a:lnTo>
                        <a:pt x="263" y="1104"/>
                      </a:lnTo>
                      <a:lnTo>
                        <a:pt x="267" y="1104"/>
                      </a:lnTo>
                      <a:lnTo>
                        <a:pt x="269" y="1103"/>
                      </a:lnTo>
                      <a:lnTo>
                        <a:pt x="271" y="1098"/>
                      </a:lnTo>
                      <a:lnTo>
                        <a:pt x="271" y="1096"/>
                      </a:lnTo>
                      <a:lnTo>
                        <a:pt x="269" y="1087"/>
                      </a:lnTo>
                      <a:close/>
                      <a:moveTo>
                        <a:pt x="1331" y="896"/>
                      </a:moveTo>
                      <a:lnTo>
                        <a:pt x="1331" y="896"/>
                      </a:lnTo>
                      <a:lnTo>
                        <a:pt x="1328" y="903"/>
                      </a:lnTo>
                      <a:lnTo>
                        <a:pt x="1328" y="909"/>
                      </a:lnTo>
                      <a:lnTo>
                        <a:pt x="1331" y="914"/>
                      </a:lnTo>
                      <a:lnTo>
                        <a:pt x="1335" y="920"/>
                      </a:lnTo>
                      <a:lnTo>
                        <a:pt x="1339" y="913"/>
                      </a:lnTo>
                      <a:lnTo>
                        <a:pt x="1339" y="907"/>
                      </a:lnTo>
                      <a:lnTo>
                        <a:pt x="1336" y="902"/>
                      </a:lnTo>
                      <a:lnTo>
                        <a:pt x="1331" y="896"/>
                      </a:lnTo>
                      <a:close/>
                      <a:moveTo>
                        <a:pt x="993" y="207"/>
                      </a:moveTo>
                      <a:lnTo>
                        <a:pt x="993" y="207"/>
                      </a:lnTo>
                      <a:lnTo>
                        <a:pt x="990" y="205"/>
                      </a:lnTo>
                      <a:lnTo>
                        <a:pt x="984" y="209"/>
                      </a:lnTo>
                      <a:lnTo>
                        <a:pt x="980" y="212"/>
                      </a:lnTo>
                      <a:lnTo>
                        <a:pt x="973" y="214"/>
                      </a:lnTo>
                      <a:lnTo>
                        <a:pt x="966" y="211"/>
                      </a:lnTo>
                      <a:lnTo>
                        <a:pt x="965" y="215"/>
                      </a:lnTo>
                      <a:lnTo>
                        <a:pt x="965" y="218"/>
                      </a:lnTo>
                      <a:lnTo>
                        <a:pt x="968" y="219"/>
                      </a:lnTo>
                      <a:lnTo>
                        <a:pt x="971" y="221"/>
                      </a:lnTo>
                      <a:lnTo>
                        <a:pt x="973" y="222"/>
                      </a:lnTo>
                      <a:lnTo>
                        <a:pt x="977" y="222"/>
                      </a:lnTo>
                      <a:lnTo>
                        <a:pt x="982" y="219"/>
                      </a:lnTo>
                      <a:lnTo>
                        <a:pt x="991" y="212"/>
                      </a:lnTo>
                      <a:lnTo>
                        <a:pt x="993" y="211"/>
                      </a:lnTo>
                      <a:lnTo>
                        <a:pt x="993" y="207"/>
                      </a:lnTo>
                      <a:close/>
                      <a:moveTo>
                        <a:pt x="1776" y="798"/>
                      </a:moveTo>
                      <a:lnTo>
                        <a:pt x="1776" y="798"/>
                      </a:lnTo>
                      <a:lnTo>
                        <a:pt x="1785" y="813"/>
                      </a:lnTo>
                      <a:lnTo>
                        <a:pt x="1793" y="809"/>
                      </a:lnTo>
                      <a:lnTo>
                        <a:pt x="1792" y="808"/>
                      </a:lnTo>
                      <a:lnTo>
                        <a:pt x="1790" y="805"/>
                      </a:lnTo>
                      <a:lnTo>
                        <a:pt x="1790" y="799"/>
                      </a:lnTo>
                      <a:lnTo>
                        <a:pt x="1790" y="797"/>
                      </a:lnTo>
                      <a:lnTo>
                        <a:pt x="1789" y="795"/>
                      </a:lnTo>
                      <a:lnTo>
                        <a:pt x="1787" y="792"/>
                      </a:lnTo>
                      <a:lnTo>
                        <a:pt x="1783" y="791"/>
                      </a:lnTo>
                      <a:lnTo>
                        <a:pt x="1776" y="798"/>
                      </a:lnTo>
                      <a:close/>
                      <a:moveTo>
                        <a:pt x="1656" y="106"/>
                      </a:moveTo>
                      <a:lnTo>
                        <a:pt x="1656" y="106"/>
                      </a:lnTo>
                      <a:lnTo>
                        <a:pt x="1650" y="99"/>
                      </a:lnTo>
                      <a:lnTo>
                        <a:pt x="1648" y="100"/>
                      </a:lnTo>
                      <a:lnTo>
                        <a:pt x="1649" y="111"/>
                      </a:lnTo>
                      <a:lnTo>
                        <a:pt x="1656" y="113"/>
                      </a:lnTo>
                      <a:lnTo>
                        <a:pt x="1661" y="114"/>
                      </a:lnTo>
                      <a:lnTo>
                        <a:pt x="1666" y="114"/>
                      </a:lnTo>
                      <a:lnTo>
                        <a:pt x="1668" y="111"/>
                      </a:lnTo>
                      <a:lnTo>
                        <a:pt x="1670" y="110"/>
                      </a:lnTo>
                      <a:lnTo>
                        <a:pt x="1670" y="107"/>
                      </a:lnTo>
                      <a:lnTo>
                        <a:pt x="1666" y="106"/>
                      </a:lnTo>
                      <a:lnTo>
                        <a:pt x="1661" y="104"/>
                      </a:lnTo>
                      <a:lnTo>
                        <a:pt x="1656" y="106"/>
                      </a:lnTo>
                      <a:close/>
                      <a:moveTo>
                        <a:pt x="922" y="198"/>
                      </a:moveTo>
                      <a:lnTo>
                        <a:pt x="922" y="198"/>
                      </a:lnTo>
                      <a:lnTo>
                        <a:pt x="953" y="203"/>
                      </a:lnTo>
                      <a:lnTo>
                        <a:pt x="947" y="194"/>
                      </a:lnTo>
                      <a:lnTo>
                        <a:pt x="944" y="191"/>
                      </a:lnTo>
                      <a:lnTo>
                        <a:pt x="940" y="191"/>
                      </a:lnTo>
                      <a:lnTo>
                        <a:pt x="937" y="191"/>
                      </a:lnTo>
                      <a:lnTo>
                        <a:pt x="933" y="193"/>
                      </a:lnTo>
                      <a:lnTo>
                        <a:pt x="922" y="198"/>
                      </a:lnTo>
                      <a:close/>
                      <a:moveTo>
                        <a:pt x="494" y="106"/>
                      </a:moveTo>
                      <a:lnTo>
                        <a:pt x="494" y="106"/>
                      </a:lnTo>
                      <a:lnTo>
                        <a:pt x="519" y="96"/>
                      </a:lnTo>
                      <a:lnTo>
                        <a:pt x="498" y="89"/>
                      </a:lnTo>
                      <a:lnTo>
                        <a:pt x="496" y="93"/>
                      </a:lnTo>
                      <a:lnTo>
                        <a:pt x="493" y="97"/>
                      </a:lnTo>
                      <a:lnTo>
                        <a:pt x="493" y="101"/>
                      </a:lnTo>
                      <a:lnTo>
                        <a:pt x="494" y="106"/>
                      </a:lnTo>
                      <a:close/>
                      <a:moveTo>
                        <a:pt x="545" y="1049"/>
                      </a:moveTo>
                      <a:lnTo>
                        <a:pt x="545" y="1049"/>
                      </a:lnTo>
                      <a:lnTo>
                        <a:pt x="530" y="1044"/>
                      </a:lnTo>
                      <a:lnTo>
                        <a:pt x="529" y="1051"/>
                      </a:lnTo>
                      <a:lnTo>
                        <a:pt x="529" y="1055"/>
                      </a:lnTo>
                      <a:lnTo>
                        <a:pt x="530" y="1057"/>
                      </a:lnTo>
                      <a:lnTo>
                        <a:pt x="533" y="1058"/>
                      </a:lnTo>
                      <a:lnTo>
                        <a:pt x="536" y="1060"/>
                      </a:lnTo>
                      <a:lnTo>
                        <a:pt x="540" y="1058"/>
                      </a:lnTo>
                      <a:lnTo>
                        <a:pt x="543" y="1054"/>
                      </a:lnTo>
                      <a:lnTo>
                        <a:pt x="545" y="1049"/>
                      </a:lnTo>
                      <a:close/>
                      <a:moveTo>
                        <a:pt x="986" y="283"/>
                      </a:moveTo>
                      <a:lnTo>
                        <a:pt x="986" y="283"/>
                      </a:lnTo>
                      <a:lnTo>
                        <a:pt x="995" y="279"/>
                      </a:lnTo>
                      <a:lnTo>
                        <a:pt x="1000" y="276"/>
                      </a:lnTo>
                      <a:lnTo>
                        <a:pt x="1002" y="272"/>
                      </a:lnTo>
                      <a:lnTo>
                        <a:pt x="986" y="262"/>
                      </a:lnTo>
                      <a:lnTo>
                        <a:pt x="986" y="283"/>
                      </a:lnTo>
                      <a:close/>
                      <a:moveTo>
                        <a:pt x="1801" y="820"/>
                      </a:moveTo>
                      <a:lnTo>
                        <a:pt x="1801" y="820"/>
                      </a:lnTo>
                      <a:lnTo>
                        <a:pt x="1796" y="831"/>
                      </a:lnTo>
                      <a:lnTo>
                        <a:pt x="1818" y="831"/>
                      </a:lnTo>
                      <a:lnTo>
                        <a:pt x="1815" y="826"/>
                      </a:lnTo>
                      <a:lnTo>
                        <a:pt x="1814" y="823"/>
                      </a:lnTo>
                      <a:lnTo>
                        <a:pt x="1810" y="821"/>
                      </a:lnTo>
                      <a:lnTo>
                        <a:pt x="1801" y="820"/>
                      </a:lnTo>
                      <a:close/>
                      <a:moveTo>
                        <a:pt x="446" y="852"/>
                      </a:moveTo>
                      <a:lnTo>
                        <a:pt x="446" y="852"/>
                      </a:lnTo>
                      <a:lnTo>
                        <a:pt x="447" y="846"/>
                      </a:lnTo>
                      <a:lnTo>
                        <a:pt x="447" y="842"/>
                      </a:lnTo>
                      <a:lnTo>
                        <a:pt x="446" y="838"/>
                      </a:lnTo>
                      <a:lnTo>
                        <a:pt x="442" y="834"/>
                      </a:lnTo>
                      <a:lnTo>
                        <a:pt x="437" y="834"/>
                      </a:lnTo>
                      <a:lnTo>
                        <a:pt x="435" y="834"/>
                      </a:lnTo>
                      <a:lnTo>
                        <a:pt x="432" y="837"/>
                      </a:lnTo>
                      <a:lnTo>
                        <a:pt x="431" y="839"/>
                      </a:lnTo>
                      <a:lnTo>
                        <a:pt x="446" y="852"/>
                      </a:lnTo>
                      <a:close/>
                      <a:moveTo>
                        <a:pt x="1726" y="56"/>
                      </a:moveTo>
                      <a:lnTo>
                        <a:pt x="1726" y="56"/>
                      </a:lnTo>
                      <a:lnTo>
                        <a:pt x="1724" y="54"/>
                      </a:lnTo>
                      <a:lnTo>
                        <a:pt x="1722" y="53"/>
                      </a:lnTo>
                      <a:lnTo>
                        <a:pt x="1702" y="60"/>
                      </a:lnTo>
                      <a:lnTo>
                        <a:pt x="1706" y="64"/>
                      </a:lnTo>
                      <a:lnTo>
                        <a:pt x="1710" y="65"/>
                      </a:lnTo>
                      <a:lnTo>
                        <a:pt x="1715" y="65"/>
                      </a:lnTo>
                      <a:lnTo>
                        <a:pt x="1721" y="65"/>
                      </a:lnTo>
                      <a:lnTo>
                        <a:pt x="1724" y="63"/>
                      </a:lnTo>
                      <a:lnTo>
                        <a:pt x="1726" y="61"/>
                      </a:lnTo>
                      <a:lnTo>
                        <a:pt x="1726" y="56"/>
                      </a:lnTo>
                      <a:close/>
                      <a:moveTo>
                        <a:pt x="885" y="380"/>
                      </a:moveTo>
                      <a:lnTo>
                        <a:pt x="885" y="380"/>
                      </a:lnTo>
                      <a:lnTo>
                        <a:pt x="889" y="396"/>
                      </a:lnTo>
                      <a:lnTo>
                        <a:pt x="894" y="398"/>
                      </a:lnTo>
                      <a:lnTo>
                        <a:pt x="893" y="394"/>
                      </a:lnTo>
                      <a:lnTo>
                        <a:pt x="894" y="391"/>
                      </a:lnTo>
                      <a:lnTo>
                        <a:pt x="896" y="389"/>
                      </a:lnTo>
                      <a:lnTo>
                        <a:pt x="899" y="387"/>
                      </a:lnTo>
                      <a:lnTo>
                        <a:pt x="904" y="384"/>
                      </a:lnTo>
                      <a:lnTo>
                        <a:pt x="911" y="380"/>
                      </a:lnTo>
                      <a:lnTo>
                        <a:pt x="885" y="380"/>
                      </a:lnTo>
                      <a:close/>
                      <a:moveTo>
                        <a:pt x="775" y="839"/>
                      </a:moveTo>
                      <a:lnTo>
                        <a:pt x="775" y="839"/>
                      </a:lnTo>
                      <a:lnTo>
                        <a:pt x="784" y="839"/>
                      </a:lnTo>
                      <a:lnTo>
                        <a:pt x="791" y="839"/>
                      </a:lnTo>
                      <a:lnTo>
                        <a:pt x="797" y="837"/>
                      </a:lnTo>
                      <a:lnTo>
                        <a:pt x="803" y="833"/>
                      </a:lnTo>
                      <a:lnTo>
                        <a:pt x="793" y="830"/>
                      </a:lnTo>
                      <a:lnTo>
                        <a:pt x="786" y="830"/>
                      </a:lnTo>
                      <a:lnTo>
                        <a:pt x="781" y="833"/>
                      </a:lnTo>
                      <a:lnTo>
                        <a:pt x="775" y="839"/>
                      </a:lnTo>
                      <a:close/>
                      <a:moveTo>
                        <a:pt x="786" y="935"/>
                      </a:moveTo>
                      <a:lnTo>
                        <a:pt x="786" y="935"/>
                      </a:lnTo>
                      <a:lnTo>
                        <a:pt x="789" y="936"/>
                      </a:lnTo>
                      <a:lnTo>
                        <a:pt x="795" y="935"/>
                      </a:lnTo>
                      <a:lnTo>
                        <a:pt x="797" y="934"/>
                      </a:lnTo>
                      <a:lnTo>
                        <a:pt x="799" y="932"/>
                      </a:lnTo>
                      <a:lnTo>
                        <a:pt x="802" y="924"/>
                      </a:lnTo>
                      <a:lnTo>
                        <a:pt x="802" y="916"/>
                      </a:lnTo>
                      <a:lnTo>
                        <a:pt x="799" y="914"/>
                      </a:lnTo>
                      <a:lnTo>
                        <a:pt x="796" y="916"/>
                      </a:lnTo>
                      <a:lnTo>
                        <a:pt x="795" y="918"/>
                      </a:lnTo>
                      <a:lnTo>
                        <a:pt x="795" y="923"/>
                      </a:lnTo>
                      <a:lnTo>
                        <a:pt x="793" y="928"/>
                      </a:lnTo>
                      <a:lnTo>
                        <a:pt x="789" y="931"/>
                      </a:lnTo>
                      <a:lnTo>
                        <a:pt x="786" y="935"/>
                      </a:lnTo>
                      <a:close/>
                      <a:moveTo>
                        <a:pt x="1300" y="779"/>
                      </a:moveTo>
                      <a:lnTo>
                        <a:pt x="1300" y="779"/>
                      </a:lnTo>
                      <a:lnTo>
                        <a:pt x="1295" y="776"/>
                      </a:lnTo>
                      <a:lnTo>
                        <a:pt x="1290" y="773"/>
                      </a:lnTo>
                      <a:lnTo>
                        <a:pt x="1286" y="772"/>
                      </a:lnTo>
                      <a:lnTo>
                        <a:pt x="1281" y="773"/>
                      </a:lnTo>
                      <a:lnTo>
                        <a:pt x="1283" y="788"/>
                      </a:lnTo>
                      <a:lnTo>
                        <a:pt x="1300" y="779"/>
                      </a:lnTo>
                      <a:close/>
                      <a:moveTo>
                        <a:pt x="1148" y="810"/>
                      </a:moveTo>
                      <a:lnTo>
                        <a:pt x="1148" y="810"/>
                      </a:lnTo>
                      <a:lnTo>
                        <a:pt x="1156" y="819"/>
                      </a:lnTo>
                      <a:lnTo>
                        <a:pt x="1157" y="820"/>
                      </a:lnTo>
                      <a:lnTo>
                        <a:pt x="1160" y="821"/>
                      </a:lnTo>
                      <a:lnTo>
                        <a:pt x="1163" y="821"/>
                      </a:lnTo>
                      <a:lnTo>
                        <a:pt x="1166" y="820"/>
                      </a:lnTo>
                      <a:lnTo>
                        <a:pt x="1169" y="819"/>
                      </a:lnTo>
                      <a:lnTo>
                        <a:pt x="1171" y="816"/>
                      </a:lnTo>
                      <a:lnTo>
                        <a:pt x="1173" y="813"/>
                      </a:lnTo>
                      <a:lnTo>
                        <a:pt x="1170" y="809"/>
                      </a:lnTo>
                      <a:lnTo>
                        <a:pt x="1148" y="810"/>
                      </a:lnTo>
                      <a:close/>
                      <a:moveTo>
                        <a:pt x="1153" y="709"/>
                      </a:moveTo>
                      <a:lnTo>
                        <a:pt x="1153" y="709"/>
                      </a:lnTo>
                      <a:lnTo>
                        <a:pt x="1151" y="704"/>
                      </a:lnTo>
                      <a:lnTo>
                        <a:pt x="1149" y="701"/>
                      </a:lnTo>
                      <a:lnTo>
                        <a:pt x="1148" y="700"/>
                      </a:lnTo>
                      <a:lnTo>
                        <a:pt x="1142" y="698"/>
                      </a:lnTo>
                      <a:lnTo>
                        <a:pt x="1137" y="701"/>
                      </a:lnTo>
                      <a:lnTo>
                        <a:pt x="1135" y="702"/>
                      </a:lnTo>
                      <a:lnTo>
                        <a:pt x="1134" y="705"/>
                      </a:lnTo>
                      <a:lnTo>
                        <a:pt x="1134" y="708"/>
                      </a:lnTo>
                      <a:lnTo>
                        <a:pt x="1137" y="711"/>
                      </a:lnTo>
                      <a:lnTo>
                        <a:pt x="1153" y="709"/>
                      </a:lnTo>
                      <a:close/>
                      <a:moveTo>
                        <a:pt x="331" y="409"/>
                      </a:moveTo>
                      <a:lnTo>
                        <a:pt x="331" y="409"/>
                      </a:lnTo>
                      <a:lnTo>
                        <a:pt x="325" y="409"/>
                      </a:lnTo>
                      <a:lnTo>
                        <a:pt x="321" y="407"/>
                      </a:lnTo>
                      <a:lnTo>
                        <a:pt x="316" y="407"/>
                      </a:lnTo>
                      <a:lnTo>
                        <a:pt x="313" y="407"/>
                      </a:lnTo>
                      <a:lnTo>
                        <a:pt x="310" y="409"/>
                      </a:lnTo>
                      <a:lnTo>
                        <a:pt x="316" y="412"/>
                      </a:lnTo>
                      <a:lnTo>
                        <a:pt x="320" y="417"/>
                      </a:lnTo>
                      <a:lnTo>
                        <a:pt x="324" y="421"/>
                      </a:lnTo>
                      <a:lnTo>
                        <a:pt x="331" y="424"/>
                      </a:lnTo>
                      <a:lnTo>
                        <a:pt x="331" y="409"/>
                      </a:lnTo>
                      <a:close/>
                      <a:moveTo>
                        <a:pt x="2057" y="165"/>
                      </a:moveTo>
                      <a:lnTo>
                        <a:pt x="2057" y="165"/>
                      </a:lnTo>
                      <a:lnTo>
                        <a:pt x="2044" y="180"/>
                      </a:lnTo>
                      <a:lnTo>
                        <a:pt x="2059" y="187"/>
                      </a:lnTo>
                      <a:lnTo>
                        <a:pt x="2057" y="180"/>
                      </a:lnTo>
                      <a:lnTo>
                        <a:pt x="2057" y="178"/>
                      </a:lnTo>
                      <a:lnTo>
                        <a:pt x="2057" y="175"/>
                      </a:lnTo>
                      <a:lnTo>
                        <a:pt x="2060" y="171"/>
                      </a:lnTo>
                      <a:lnTo>
                        <a:pt x="2060" y="169"/>
                      </a:lnTo>
                      <a:lnTo>
                        <a:pt x="2057" y="165"/>
                      </a:lnTo>
                      <a:close/>
                      <a:moveTo>
                        <a:pt x="1992" y="330"/>
                      </a:moveTo>
                      <a:lnTo>
                        <a:pt x="1992" y="330"/>
                      </a:lnTo>
                      <a:lnTo>
                        <a:pt x="1984" y="331"/>
                      </a:lnTo>
                      <a:lnTo>
                        <a:pt x="1977" y="330"/>
                      </a:lnTo>
                      <a:lnTo>
                        <a:pt x="1972" y="330"/>
                      </a:lnTo>
                      <a:lnTo>
                        <a:pt x="1965" y="331"/>
                      </a:lnTo>
                      <a:lnTo>
                        <a:pt x="1974" y="337"/>
                      </a:lnTo>
                      <a:lnTo>
                        <a:pt x="1988" y="344"/>
                      </a:lnTo>
                      <a:lnTo>
                        <a:pt x="1992" y="330"/>
                      </a:lnTo>
                      <a:close/>
                      <a:moveTo>
                        <a:pt x="1121" y="90"/>
                      </a:moveTo>
                      <a:lnTo>
                        <a:pt x="1121" y="90"/>
                      </a:lnTo>
                      <a:lnTo>
                        <a:pt x="1108" y="86"/>
                      </a:lnTo>
                      <a:lnTo>
                        <a:pt x="1099" y="86"/>
                      </a:lnTo>
                      <a:lnTo>
                        <a:pt x="1098" y="88"/>
                      </a:lnTo>
                      <a:lnTo>
                        <a:pt x="1097" y="89"/>
                      </a:lnTo>
                      <a:lnTo>
                        <a:pt x="1097" y="97"/>
                      </a:lnTo>
                      <a:lnTo>
                        <a:pt x="1099" y="96"/>
                      </a:lnTo>
                      <a:lnTo>
                        <a:pt x="1102" y="95"/>
                      </a:lnTo>
                      <a:lnTo>
                        <a:pt x="1109" y="95"/>
                      </a:lnTo>
                      <a:lnTo>
                        <a:pt x="1115" y="95"/>
                      </a:lnTo>
                      <a:lnTo>
                        <a:pt x="1119" y="93"/>
                      </a:lnTo>
                      <a:lnTo>
                        <a:pt x="1121" y="90"/>
                      </a:lnTo>
                      <a:close/>
                      <a:moveTo>
                        <a:pt x="1535" y="385"/>
                      </a:moveTo>
                      <a:lnTo>
                        <a:pt x="1535" y="385"/>
                      </a:lnTo>
                      <a:lnTo>
                        <a:pt x="1542" y="391"/>
                      </a:lnTo>
                      <a:lnTo>
                        <a:pt x="1544" y="392"/>
                      </a:lnTo>
                      <a:lnTo>
                        <a:pt x="1546" y="392"/>
                      </a:lnTo>
                      <a:lnTo>
                        <a:pt x="1549" y="392"/>
                      </a:lnTo>
                      <a:lnTo>
                        <a:pt x="1551" y="389"/>
                      </a:lnTo>
                      <a:lnTo>
                        <a:pt x="1559" y="383"/>
                      </a:lnTo>
                      <a:lnTo>
                        <a:pt x="1552" y="381"/>
                      </a:lnTo>
                      <a:lnTo>
                        <a:pt x="1546" y="381"/>
                      </a:lnTo>
                      <a:lnTo>
                        <a:pt x="1541" y="381"/>
                      </a:lnTo>
                      <a:lnTo>
                        <a:pt x="1535" y="385"/>
                      </a:lnTo>
                      <a:close/>
                      <a:moveTo>
                        <a:pt x="1109" y="909"/>
                      </a:moveTo>
                      <a:lnTo>
                        <a:pt x="1109" y="909"/>
                      </a:lnTo>
                      <a:lnTo>
                        <a:pt x="1112" y="913"/>
                      </a:lnTo>
                      <a:lnTo>
                        <a:pt x="1117" y="914"/>
                      </a:lnTo>
                      <a:lnTo>
                        <a:pt x="1121" y="914"/>
                      </a:lnTo>
                      <a:lnTo>
                        <a:pt x="1126" y="916"/>
                      </a:lnTo>
                      <a:lnTo>
                        <a:pt x="1131" y="917"/>
                      </a:lnTo>
                      <a:lnTo>
                        <a:pt x="1133" y="917"/>
                      </a:lnTo>
                      <a:lnTo>
                        <a:pt x="1134" y="916"/>
                      </a:lnTo>
                      <a:lnTo>
                        <a:pt x="1135" y="913"/>
                      </a:lnTo>
                      <a:lnTo>
                        <a:pt x="1135" y="909"/>
                      </a:lnTo>
                      <a:lnTo>
                        <a:pt x="1133" y="910"/>
                      </a:lnTo>
                      <a:lnTo>
                        <a:pt x="1128" y="910"/>
                      </a:lnTo>
                      <a:lnTo>
                        <a:pt x="1123" y="907"/>
                      </a:lnTo>
                      <a:lnTo>
                        <a:pt x="1116" y="906"/>
                      </a:lnTo>
                      <a:lnTo>
                        <a:pt x="1113" y="907"/>
                      </a:lnTo>
                      <a:lnTo>
                        <a:pt x="1109" y="909"/>
                      </a:lnTo>
                      <a:close/>
                      <a:moveTo>
                        <a:pt x="638" y="301"/>
                      </a:moveTo>
                      <a:lnTo>
                        <a:pt x="638" y="301"/>
                      </a:lnTo>
                      <a:lnTo>
                        <a:pt x="649" y="304"/>
                      </a:lnTo>
                      <a:lnTo>
                        <a:pt x="655" y="304"/>
                      </a:lnTo>
                      <a:lnTo>
                        <a:pt x="659" y="302"/>
                      </a:lnTo>
                      <a:lnTo>
                        <a:pt x="662" y="298"/>
                      </a:lnTo>
                      <a:lnTo>
                        <a:pt x="651" y="294"/>
                      </a:lnTo>
                      <a:lnTo>
                        <a:pt x="645" y="294"/>
                      </a:lnTo>
                      <a:lnTo>
                        <a:pt x="642" y="294"/>
                      </a:lnTo>
                      <a:lnTo>
                        <a:pt x="641" y="295"/>
                      </a:lnTo>
                      <a:lnTo>
                        <a:pt x="638" y="301"/>
                      </a:lnTo>
                      <a:close/>
                      <a:moveTo>
                        <a:pt x="1396" y="885"/>
                      </a:moveTo>
                      <a:lnTo>
                        <a:pt x="1396" y="885"/>
                      </a:lnTo>
                      <a:lnTo>
                        <a:pt x="1393" y="881"/>
                      </a:lnTo>
                      <a:lnTo>
                        <a:pt x="1390" y="880"/>
                      </a:lnTo>
                      <a:lnTo>
                        <a:pt x="1383" y="878"/>
                      </a:lnTo>
                      <a:lnTo>
                        <a:pt x="1372" y="877"/>
                      </a:lnTo>
                      <a:lnTo>
                        <a:pt x="1375" y="888"/>
                      </a:lnTo>
                      <a:lnTo>
                        <a:pt x="1396" y="885"/>
                      </a:lnTo>
                      <a:close/>
                      <a:moveTo>
                        <a:pt x="1422" y="165"/>
                      </a:moveTo>
                      <a:lnTo>
                        <a:pt x="1422" y="165"/>
                      </a:lnTo>
                      <a:lnTo>
                        <a:pt x="1425" y="157"/>
                      </a:lnTo>
                      <a:lnTo>
                        <a:pt x="1426" y="154"/>
                      </a:lnTo>
                      <a:lnTo>
                        <a:pt x="1425" y="150"/>
                      </a:lnTo>
                      <a:lnTo>
                        <a:pt x="1423" y="149"/>
                      </a:lnTo>
                      <a:lnTo>
                        <a:pt x="1421" y="149"/>
                      </a:lnTo>
                      <a:lnTo>
                        <a:pt x="1414" y="146"/>
                      </a:lnTo>
                      <a:lnTo>
                        <a:pt x="1414" y="157"/>
                      </a:lnTo>
                      <a:lnTo>
                        <a:pt x="1416" y="161"/>
                      </a:lnTo>
                      <a:lnTo>
                        <a:pt x="1419" y="164"/>
                      </a:lnTo>
                      <a:lnTo>
                        <a:pt x="1422" y="165"/>
                      </a:lnTo>
                      <a:close/>
                      <a:moveTo>
                        <a:pt x="526" y="838"/>
                      </a:moveTo>
                      <a:lnTo>
                        <a:pt x="526" y="838"/>
                      </a:lnTo>
                      <a:lnTo>
                        <a:pt x="525" y="855"/>
                      </a:lnTo>
                      <a:lnTo>
                        <a:pt x="540" y="852"/>
                      </a:lnTo>
                      <a:lnTo>
                        <a:pt x="539" y="845"/>
                      </a:lnTo>
                      <a:lnTo>
                        <a:pt x="537" y="842"/>
                      </a:lnTo>
                      <a:lnTo>
                        <a:pt x="533" y="839"/>
                      </a:lnTo>
                      <a:lnTo>
                        <a:pt x="526" y="838"/>
                      </a:lnTo>
                      <a:close/>
                      <a:moveTo>
                        <a:pt x="836" y="1017"/>
                      </a:moveTo>
                      <a:lnTo>
                        <a:pt x="836" y="1017"/>
                      </a:lnTo>
                      <a:lnTo>
                        <a:pt x="825" y="1022"/>
                      </a:lnTo>
                      <a:lnTo>
                        <a:pt x="820" y="1025"/>
                      </a:lnTo>
                      <a:lnTo>
                        <a:pt x="818" y="1028"/>
                      </a:lnTo>
                      <a:lnTo>
                        <a:pt x="818" y="1029"/>
                      </a:lnTo>
                      <a:lnTo>
                        <a:pt x="822" y="1033"/>
                      </a:lnTo>
                      <a:lnTo>
                        <a:pt x="839" y="1025"/>
                      </a:lnTo>
                      <a:lnTo>
                        <a:pt x="836" y="1017"/>
                      </a:lnTo>
                      <a:close/>
                      <a:moveTo>
                        <a:pt x="588" y="1046"/>
                      </a:moveTo>
                      <a:lnTo>
                        <a:pt x="588" y="1046"/>
                      </a:lnTo>
                      <a:lnTo>
                        <a:pt x="584" y="1049"/>
                      </a:lnTo>
                      <a:lnTo>
                        <a:pt x="580" y="1050"/>
                      </a:lnTo>
                      <a:lnTo>
                        <a:pt x="577" y="1054"/>
                      </a:lnTo>
                      <a:lnTo>
                        <a:pt x="572" y="1060"/>
                      </a:lnTo>
                      <a:lnTo>
                        <a:pt x="579" y="1064"/>
                      </a:lnTo>
                      <a:lnTo>
                        <a:pt x="581" y="1064"/>
                      </a:lnTo>
                      <a:lnTo>
                        <a:pt x="584" y="1062"/>
                      </a:lnTo>
                      <a:lnTo>
                        <a:pt x="586" y="1060"/>
                      </a:lnTo>
                      <a:lnTo>
                        <a:pt x="587" y="1057"/>
                      </a:lnTo>
                      <a:lnTo>
                        <a:pt x="588" y="1046"/>
                      </a:lnTo>
                      <a:close/>
                      <a:moveTo>
                        <a:pt x="2057" y="497"/>
                      </a:moveTo>
                      <a:lnTo>
                        <a:pt x="2057" y="497"/>
                      </a:lnTo>
                      <a:lnTo>
                        <a:pt x="2059" y="502"/>
                      </a:lnTo>
                      <a:lnTo>
                        <a:pt x="2060" y="504"/>
                      </a:lnTo>
                      <a:lnTo>
                        <a:pt x="2063" y="506"/>
                      </a:lnTo>
                      <a:lnTo>
                        <a:pt x="2067" y="506"/>
                      </a:lnTo>
                      <a:lnTo>
                        <a:pt x="2073" y="504"/>
                      </a:lnTo>
                      <a:lnTo>
                        <a:pt x="2078" y="500"/>
                      </a:lnTo>
                      <a:lnTo>
                        <a:pt x="2080" y="499"/>
                      </a:lnTo>
                      <a:lnTo>
                        <a:pt x="2078" y="496"/>
                      </a:lnTo>
                      <a:lnTo>
                        <a:pt x="2075" y="495"/>
                      </a:lnTo>
                      <a:lnTo>
                        <a:pt x="2073" y="495"/>
                      </a:lnTo>
                      <a:lnTo>
                        <a:pt x="2057" y="497"/>
                      </a:lnTo>
                      <a:close/>
                      <a:moveTo>
                        <a:pt x="354" y="1068"/>
                      </a:moveTo>
                      <a:lnTo>
                        <a:pt x="354" y="1068"/>
                      </a:lnTo>
                      <a:lnTo>
                        <a:pt x="347" y="1069"/>
                      </a:lnTo>
                      <a:lnTo>
                        <a:pt x="345" y="1071"/>
                      </a:lnTo>
                      <a:lnTo>
                        <a:pt x="343" y="1072"/>
                      </a:lnTo>
                      <a:lnTo>
                        <a:pt x="343" y="1073"/>
                      </a:lnTo>
                      <a:lnTo>
                        <a:pt x="345" y="1076"/>
                      </a:lnTo>
                      <a:lnTo>
                        <a:pt x="349" y="1085"/>
                      </a:lnTo>
                      <a:lnTo>
                        <a:pt x="353" y="1080"/>
                      </a:lnTo>
                      <a:lnTo>
                        <a:pt x="354" y="1076"/>
                      </a:lnTo>
                      <a:lnTo>
                        <a:pt x="354" y="1072"/>
                      </a:lnTo>
                      <a:lnTo>
                        <a:pt x="354" y="1068"/>
                      </a:lnTo>
                      <a:close/>
                      <a:moveTo>
                        <a:pt x="1490" y="255"/>
                      </a:moveTo>
                      <a:lnTo>
                        <a:pt x="1490" y="255"/>
                      </a:lnTo>
                      <a:lnTo>
                        <a:pt x="1505" y="237"/>
                      </a:lnTo>
                      <a:lnTo>
                        <a:pt x="1501" y="236"/>
                      </a:lnTo>
                      <a:lnTo>
                        <a:pt x="1498" y="236"/>
                      </a:lnTo>
                      <a:lnTo>
                        <a:pt x="1495" y="237"/>
                      </a:lnTo>
                      <a:lnTo>
                        <a:pt x="1494" y="240"/>
                      </a:lnTo>
                      <a:lnTo>
                        <a:pt x="1490" y="243"/>
                      </a:lnTo>
                      <a:lnTo>
                        <a:pt x="1487" y="244"/>
                      </a:lnTo>
                      <a:lnTo>
                        <a:pt x="1484" y="244"/>
                      </a:lnTo>
                      <a:lnTo>
                        <a:pt x="1490" y="255"/>
                      </a:lnTo>
                      <a:close/>
                      <a:moveTo>
                        <a:pt x="774" y="128"/>
                      </a:moveTo>
                      <a:lnTo>
                        <a:pt x="774" y="128"/>
                      </a:lnTo>
                      <a:lnTo>
                        <a:pt x="778" y="128"/>
                      </a:lnTo>
                      <a:lnTo>
                        <a:pt x="778" y="125"/>
                      </a:lnTo>
                      <a:lnTo>
                        <a:pt x="778" y="124"/>
                      </a:lnTo>
                      <a:lnTo>
                        <a:pt x="781" y="121"/>
                      </a:lnTo>
                      <a:lnTo>
                        <a:pt x="785" y="117"/>
                      </a:lnTo>
                      <a:lnTo>
                        <a:pt x="785" y="115"/>
                      </a:lnTo>
                      <a:lnTo>
                        <a:pt x="785" y="113"/>
                      </a:lnTo>
                      <a:lnTo>
                        <a:pt x="761" y="117"/>
                      </a:lnTo>
                      <a:lnTo>
                        <a:pt x="774" y="128"/>
                      </a:lnTo>
                      <a:close/>
                      <a:moveTo>
                        <a:pt x="1594" y="705"/>
                      </a:moveTo>
                      <a:lnTo>
                        <a:pt x="1594" y="705"/>
                      </a:lnTo>
                      <a:lnTo>
                        <a:pt x="1605" y="702"/>
                      </a:lnTo>
                      <a:lnTo>
                        <a:pt x="1609" y="704"/>
                      </a:lnTo>
                      <a:lnTo>
                        <a:pt x="1613" y="707"/>
                      </a:lnTo>
                      <a:lnTo>
                        <a:pt x="1620" y="704"/>
                      </a:lnTo>
                      <a:lnTo>
                        <a:pt x="1606" y="694"/>
                      </a:lnTo>
                      <a:lnTo>
                        <a:pt x="1598" y="695"/>
                      </a:lnTo>
                      <a:lnTo>
                        <a:pt x="1596" y="697"/>
                      </a:lnTo>
                      <a:lnTo>
                        <a:pt x="1595" y="698"/>
                      </a:lnTo>
                      <a:lnTo>
                        <a:pt x="1594" y="701"/>
                      </a:lnTo>
                      <a:lnTo>
                        <a:pt x="1594" y="705"/>
                      </a:lnTo>
                      <a:close/>
                      <a:moveTo>
                        <a:pt x="689" y="834"/>
                      </a:moveTo>
                      <a:lnTo>
                        <a:pt x="689" y="834"/>
                      </a:lnTo>
                      <a:lnTo>
                        <a:pt x="696" y="845"/>
                      </a:lnTo>
                      <a:lnTo>
                        <a:pt x="703" y="842"/>
                      </a:lnTo>
                      <a:lnTo>
                        <a:pt x="713" y="841"/>
                      </a:lnTo>
                      <a:lnTo>
                        <a:pt x="707" y="830"/>
                      </a:lnTo>
                      <a:lnTo>
                        <a:pt x="701" y="835"/>
                      </a:lnTo>
                      <a:lnTo>
                        <a:pt x="689" y="834"/>
                      </a:lnTo>
                      <a:close/>
                      <a:moveTo>
                        <a:pt x="1072" y="911"/>
                      </a:moveTo>
                      <a:lnTo>
                        <a:pt x="1072" y="911"/>
                      </a:lnTo>
                      <a:lnTo>
                        <a:pt x="1070" y="906"/>
                      </a:lnTo>
                      <a:lnTo>
                        <a:pt x="1067" y="902"/>
                      </a:lnTo>
                      <a:lnTo>
                        <a:pt x="1065" y="899"/>
                      </a:lnTo>
                      <a:lnTo>
                        <a:pt x="1062" y="899"/>
                      </a:lnTo>
                      <a:lnTo>
                        <a:pt x="1058" y="903"/>
                      </a:lnTo>
                      <a:lnTo>
                        <a:pt x="1056" y="905"/>
                      </a:lnTo>
                      <a:lnTo>
                        <a:pt x="1055" y="906"/>
                      </a:lnTo>
                      <a:lnTo>
                        <a:pt x="1058" y="910"/>
                      </a:lnTo>
                      <a:lnTo>
                        <a:pt x="1062" y="911"/>
                      </a:lnTo>
                      <a:lnTo>
                        <a:pt x="1072" y="911"/>
                      </a:lnTo>
                      <a:close/>
                      <a:moveTo>
                        <a:pt x="1393" y="831"/>
                      </a:moveTo>
                      <a:lnTo>
                        <a:pt x="1393" y="831"/>
                      </a:lnTo>
                      <a:lnTo>
                        <a:pt x="1383" y="828"/>
                      </a:lnTo>
                      <a:lnTo>
                        <a:pt x="1373" y="827"/>
                      </a:lnTo>
                      <a:lnTo>
                        <a:pt x="1368" y="828"/>
                      </a:lnTo>
                      <a:lnTo>
                        <a:pt x="1362" y="833"/>
                      </a:lnTo>
                      <a:lnTo>
                        <a:pt x="1362" y="834"/>
                      </a:lnTo>
                      <a:lnTo>
                        <a:pt x="1364" y="837"/>
                      </a:lnTo>
                      <a:lnTo>
                        <a:pt x="1393" y="831"/>
                      </a:lnTo>
                      <a:close/>
                      <a:moveTo>
                        <a:pt x="1159" y="61"/>
                      </a:moveTo>
                      <a:lnTo>
                        <a:pt x="1159" y="61"/>
                      </a:lnTo>
                      <a:lnTo>
                        <a:pt x="1163" y="46"/>
                      </a:lnTo>
                      <a:lnTo>
                        <a:pt x="1155" y="49"/>
                      </a:lnTo>
                      <a:lnTo>
                        <a:pt x="1151" y="53"/>
                      </a:lnTo>
                      <a:lnTo>
                        <a:pt x="1148" y="57"/>
                      </a:lnTo>
                      <a:lnTo>
                        <a:pt x="1146" y="63"/>
                      </a:lnTo>
                      <a:lnTo>
                        <a:pt x="1159" y="61"/>
                      </a:lnTo>
                      <a:close/>
                      <a:moveTo>
                        <a:pt x="1873" y="460"/>
                      </a:moveTo>
                      <a:lnTo>
                        <a:pt x="1873" y="460"/>
                      </a:lnTo>
                      <a:lnTo>
                        <a:pt x="1895" y="467"/>
                      </a:lnTo>
                      <a:lnTo>
                        <a:pt x="1898" y="464"/>
                      </a:lnTo>
                      <a:lnTo>
                        <a:pt x="1891" y="452"/>
                      </a:lnTo>
                      <a:lnTo>
                        <a:pt x="1873" y="460"/>
                      </a:lnTo>
                      <a:close/>
                      <a:moveTo>
                        <a:pt x="339" y="229"/>
                      </a:moveTo>
                      <a:lnTo>
                        <a:pt x="339" y="229"/>
                      </a:lnTo>
                      <a:lnTo>
                        <a:pt x="321" y="240"/>
                      </a:lnTo>
                      <a:lnTo>
                        <a:pt x="324" y="243"/>
                      </a:lnTo>
                      <a:lnTo>
                        <a:pt x="349" y="239"/>
                      </a:lnTo>
                      <a:lnTo>
                        <a:pt x="339" y="229"/>
                      </a:lnTo>
                      <a:close/>
                      <a:moveTo>
                        <a:pt x="1596" y="244"/>
                      </a:moveTo>
                      <a:lnTo>
                        <a:pt x="1596" y="244"/>
                      </a:lnTo>
                      <a:lnTo>
                        <a:pt x="1612" y="251"/>
                      </a:lnTo>
                      <a:lnTo>
                        <a:pt x="1614" y="250"/>
                      </a:lnTo>
                      <a:lnTo>
                        <a:pt x="1617" y="248"/>
                      </a:lnTo>
                      <a:lnTo>
                        <a:pt x="1617" y="245"/>
                      </a:lnTo>
                      <a:lnTo>
                        <a:pt x="1616" y="243"/>
                      </a:lnTo>
                      <a:lnTo>
                        <a:pt x="1612" y="241"/>
                      </a:lnTo>
                      <a:lnTo>
                        <a:pt x="1607" y="240"/>
                      </a:lnTo>
                      <a:lnTo>
                        <a:pt x="1602" y="240"/>
                      </a:lnTo>
                      <a:lnTo>
                        <a:pt x="1596" y="244"/>
                      </a:lnTo>
                      <a:close/>
                      <a:moveTo>
                        <a:pt x="666" y="108"/>
                      </a:moveTo>
                      <a:lnTo>
                        <a:pt x="666" y="108"/>
                      </a:lnTo>
                      <a:lnTo>
                        <a:pt x="655" y="104"/>
                      </a:lnTo>
                      <a:lnTo>
                        <a:pt x="649" y="104"/>
                      </a:lnTo>
                      <a:lnTo>
                        <a:pt x="644" y="106"/>
                      </a:lnTo>
                      <a:lnTo>
                        <a:pt x="641" y="107"/>
                      </a:lnTo>
                      <a:lnTo>
                        <a:pt x="640" y="110"/>
                      </a:lnTo>
                      <a:lnTo>
                        <a:pt x="640" y="111"/>
                      </a:lnTo>
                      <a:lnTo>
                        <a:pt x="641" y="115"/>
                      </a:lnTo>
                      <a:lnTo>
                        <a:pt x="647" y="113"/>
                      </a:lnTo>
                      <a:lnTo>
                        <a:pt x="653" y="111"/>
                      </a:lnTo>
                      <a:lnTo>
                        <a:pt x="660" y="113"/>
                      </a:lnTo>
                      <a:lnTo>
                        <a:pt x="663" y="111"/>
                      </a:lnTo>
                      <a:lnTo>
                        <a:pt x="666" y="108"/>
                      </a:lnTo>
                      <a:close/>
                      <a:moveTo>
                        <a:pt x="309" y="695"/>
                      </a:moveTo>
                      <a:lnTo>
                        <a:pt x="309" y="695"/>
                      </a:lnTo>
                      <a:lnTo>
                        <a:pt x="307" y="700"/>
                      </a:lnTo>
                      <a:lnTo>
                        <a:pt x="321" y="702"/>
                      </a:lnTo>
                      <a:lnTo>
                        <a:pt x="332" y="690"/>
                      </a:lnTo>
                      <a:lnTo>
                        <a:pt x="328" y="689"/>
                      </a:lnTo>
                      <a:lnTo>
                        <a:pt x="325" y="689"/>
                      </a:lnTo>
                      <a:lnTo>
                        <a:pt x="320" y="691"/>
                      </a:lnTo>
                      <a:lnTo>
                        <a:pt x="314" y="694"/>
                      </a:lnTo>
                      <a:lnTo>
                        <a:pt x="311" y="695"/>
                      </a:lnTo>
                      <a:lnTo>
                        <a:pt x="309" y="695"/>
                      </a:lnTo>
                      <a:close/>
                      <a:moveTo>
                        <a:pt x="1123" y="106"/>
                      </a:moveTo>
                      <a:lnTo>
                        <a:pt x="1123" y="106"/>
                      </a:lnTo>
                      <a:lnTo>
                        <a:pt x="1144" y="113"/>
                      </a:lnTo>
                      <a:lnTo>
                        <a:pt x="1139" y="100"/>
                      </a:lnTo>
                      <a:lnTo>
                        <a:pt x="1131" y="99"/>
                      </a:lnTo>
                      <a:lnTo>
                        <a:pt x="1127" y="100"/>
                      </a:lnTo>
                      <a:lnTo>
                        <a:pt x="1124" y="101"/>
                      </a:lnTo>
                      <a:lnTo>
                        <a:pt x="1123" y="106"/>
                      </a:lnTo>
                      <a:close/>
                      <a:moveTo>
                        <a:pt x="1477" y="340"/>
                      </a:moveTo>
                      <a:lnTo>
                        <a:pt x="1477" y="340"/>
                      </a:lnTo>
                      <a:lnTo>
                        <a:pt x="1479" y="344"/>
                      </a:lnTo>
                      <a:lnTo>
                        <a:pt x="1481" y="347"/>
                      </a:lnTo>
                      <a:lnTo>
                        <a:pt x="1484" y="348"/>
                      </a:lnTo>
                      <a:lnTo>
                        <a:pt x="1487" y="349"/>
                      </a:lnTo>
                      <a:lnTo>
                        <a:pt x="1491" y="348"/>
                      </a:lnTo>
                      <a:lnTo>
                        <a:pt x="1495" y="347"/>
                      </a:lnTo>
                      <a:lnTo>
                        <a:pt x="1504" y="341"/>
                      </a:lnTo>
                      <a:lnTo>
                        <a:pt x="1477" y="340"/>
                      </a:lnTo>
                      <a:close/>
                      <a:moveTo>
                        <a:pt x="1135" y="1068"/>
                      </a:moveTo>
                      <a:lnTo>
                        <a:pt x="1135" y="1068"/>
                      </a:lnTo>
                      <a:lnTo>
                        <a:pt x="1145" y="1062"/>
                      </a:lnTo>
                      <a:lnTo>
                        <a:pt x="1135" y="1054"/>
                      </a:lnTo>
                      <a:lnTo>
                        <a:pt x="1121" y="1058"/>
                      </a:lnTo>
                      <a:lnTo>
                        <a:pt x="1135" y="1068"/>
                      </a:lnTo>
                      <a:close/>
                      <a:moveTo>
                        <a:pt x="1200" y="223"/>
                      </a:moveTo>
                      <a:lnTo>
                        <a:pt x="1200" y="223"/>
                      </a:lnTo>
                      <a:lnTo>
                        <a:pt x="1202" y="227"/>
                      </a:lnTo>
                      <a:lnTo>
                        <a:pt x="1205" y="229"/>
                      </a:lnTo>
                      <a:lnTo>
                        <a:pt x="1206" y="229"/>
                      </a:lnTo>
                      <a:lnTo>
                        <a:pt x="1210" y="229"/>
                      </a:lnTo>
                      <a:lnTo>
                        <a:pt x="1214" y="227"/>
                      </a:lnTo>
                      <a:lnTo>
                        <a:pt x="1218" y="223"/>
                      </a:lnTo>
                      <a:lnTo>
                        <a:pt x="1221" y="219"/>
                      </a:lnTo>
                      <a:lnTo>
                        <a:pt x="1224" y="214"/>
                      </a:lnTo>
                      <a:lnTo>
                        <a:pt x="1200" y="223"/>
                      </a:lnTo>
                      <a:close/>
                      <a:moveTo>
                        <a:pt x="1576" y="363"/>
                      </a:moveTo>
                      <a:lnTo>
                        <a:pt x="1576" y="363"/>
                      </a:lnTo>
                      <a:lnTo>
                        <a:pt x="1581" y="362"/>
                      </a:lnTo>
                      <a:lnTo>
                        <a:pt x="1584" y="360"/>
                      </a:lnTo>
                      <a:lnTo>
                        <a:pt x="1585" y="356"/>
                      </a:lnTo>
                      <a:lnTo>
                        <a:pt x="1587" y="347"/>
                      </a:lnTo>
                      <a:lnTo>
                        <a:pt x="1580" y="345"/>
                      </a:lnTo>
                      <a:lnTo>
                        <a:pt x="1576" y="363"/>
                      </a:lnTo>
                      <a:close/>
                      <a:moveTo>
                        <a:pt x="961" y="819"/>
                      </a:moveTo>
                      <a:lnTo>
                        <a:pt x="961" y="819"/>
                      </a:lnTo>
                      <a:lnTo>
                        <a:pt x="961" y="837"/>
                      </a:lnTo>
                      <a:lnTo>
                        <a:pt x="975" y="823"/>
                      </a:lnTo>
                      <a:lnTo>
                        <a:pt x="976" y="821"/>
                      </a:lnTo>
                      <a:lnTo>
                        <a:pt x="976" y="820"/>
                      </a:lnTo>
                      <a:lnTo>
                        <a:pt x="975" y="817"/>
                      </a:lnTo>
                      <a:lnTo>
                        <a:pt x="972" y="817"/>
                      </a:lnTo>
                      <a:lnTo>
                        <a:pt x="966" y="817"/>
                      </a:lnTo>
                      <a:lnTo>
                        <a:pt x="961" y="819"/>
                      </a:lnTo>
                      <a:close/>
                      <a:moveTo>
                        <a:pt x="975" y="712"/>
                      </a:moveTo>
                      <a:lnTo>
                        <a:pt x="975" y="712"/>
                      </a:lnTo>
                      <a:lnTo>
                        <a:pt x="969" y="720"/>
                      </a:lnTo>
                      <a:lnTo>
                        <a:pt x="964" y="729"/>
                      </a:lnTo>
                      <a:lnTo>
                        <a:pt x="982" y="726"/>
                      </a:lnTo>
                      <a:lnTo>
                        <a:pt x="982" y="722"/>
                      </a:lnTo>
                      <a:lnTo>
                        <a:pt x="982" y="718"/>
                      </a:lnTo>
                      <a:lnTo>
                        <a:pt x="980" y="715"/>
                      </a:lnTo>
                      <a:lnTo>
                        <a:pt x="975" y="712"/>
                      </a:lnTo>
                      <a:close/>
                      <a:moveTo>
                        <a:pt x="1133" y="272"/>
                      </a:moveTo>
                      <a:lnTo>
                        <a:pt x="1133" y="272"/>
                      </a:lnTo>
                      <a:lnTo>
                        <a:pt x="1131" y="270"/>
                      </a:lnTo>
                      <a:lnTo>
                        <a:pt x="1123" y="270"/>
                      </a:lnTo>
                      <a:lnTo>
                        <a:pt x="1123" y="287"/>
                      </a:lnTo>
                      <a:lnTo>
                        <a:pt x="1127" y="286"/>
                      </a:lnTo>
                      <a:lnTo>
                        <a:pt x="1128" y="284"/>
                      </a:lnTo>
                      <a:lnTo>
                        <a:pt x="1130" y="283"/>
                      </a:lnTo>
                      <a:lnTo>
                        <a:pt x="1131" y="280"/>
                      </a:lnTo>
                      <a:lnTo>
                        <a:pt x="1131" y="276"/>
                      </a:lnTo>
                      <a:lnTo>
                        <a:pt x="1133" y="273"/>
                      </a:lnTo>
                      <a:lnTo>
                        <a:pt x="1133" y="272"/>
                      </a:lnTo>
                      <a:close/>
                      <a:moveTo>
                        <a:pt x="1144" y="273"/>
                      </a:moveTo>
                      <a:lnTo>
                        <a:pt x="1144" y="273"/>
                      </a:lnTo>
                      <a:lnTo>
                        <a:pt x="1162" y="265"/>
                      </a:lnTo>
                      <a:lnTo>
                        <a:pt x="1156" y="257"/>
                      </a:lnTo>
                      <a:lnTo>
                        <a:pt x="1151" y="258"/>
                      </a:lnTo>
                      <a:lnTo>
                        <a:pt x="1148" y="262"/>
                      </a:lnTo>
                      <a:lnTo>
                        <a:pt x="1145" y="266"/>
                      </a:lnTo>
                      <a:lnTo>
                        <a:pt x="1144" y="273"/>
                      </a:lnTo>
                      <a:close/>
                      <a:moveTo>
                        <a:pt x="1195" y="291"/>
                      </a:moveTo>
                      <a:lnTo>
                        <a:pt x="1195" y="291"/>
                      </a:lnTo>
                      <a:lnTo>
                        <a:pt x="1205" y="280"/>
                      </a:lnTo>
                      <a:lnTo>
                        <a:pt x="1193" y="268"/>
                      </a:lnTo>
                      <a:lnTo>
                        <a:pt x="1191" y="269"/>
                      </a:lnTo>
                      <a:lnTo>
                        <a:pt x="1195" y="291"/>
                      </a:lnTo>
                      <a:close/>
                      <a:moveTo>
                        <a:pt x="1573" y="774"/>
                      </a:moveTo>
                      <a:lnTo>
                        <a:pt x="1573" y="774"/>
                      </a:lnTo>
                      <a:lnTo>
                        <a:pt x="1573" y="772"/>
                      </a:lnTo>
                      <a:lnTo>
                        <a:pt x="1553" y="769"/>
                      </a:lnTo>
                      <a:lnTo>
                        <a:pt x="1552" y="772"/>
                      </a:lnTo>
                      <a:lnTo>
                        <a:pt x="1562" y="783"/>
                      </a:lnTo>
                      <a:lnTo>
                        <a:pt x="1573" y="774"/>
                      </a:lnTo>
                      <a:close/>
                      <a:moveTo>
                        <a:pt x="1555" y="221"/>
                      </a:moveTo>
                      <a:lnTo>
                        <a:pt x="1555" y="221"/>
                      </a:lnTo>
                      <a:lnTo>
                        <a:pt x="1560" y="223"/>
                      </a:lnTo>
                      <a:lnTo>
                        <a:pt x="1564" y="225"/>
                      </a:lnTo>
                      <a:lnTo>
                        <a:pt x="1569" y="225"/>
                      </a:lnTo>
                      <a:lnTo>
                        <a:pt x="1573" y="223"/>
                      </a:lnTo>
                      <a:lnTo>
                        <a:pt x="1571" y="219"/>
                      </a:lnTo>
                      <a:lnTo>
                        <a:pt x="1570" y="216"/>
                      </a:lnTo>
                      <a:lnTo>
                        <a:pt x="1566" y="214"/>
                      </a:lnTo>
                      <a:lnTo>
                        <a:pt x="1562" y="212"/>
                      </a:lnTo>
                      <a:lnTo>
                        <a:pt x="1555" y="221"/>
                      </a:lnTo>
                      <a:close/>
                      <a:moveTo>
                        <a:pt x="1641" y="1114"/>
                      </a:moveTo>
                      <a:lnTo>
                        <a:pt x="1641" y="1114"/>
                      </a:lnTo>
                      <a:lnTo>
                        <a:pt x="1639" y="1104"/>
                      </a:lnTo>
                      <a:lnTo>
                        <a:pt x="1621" y="1108"/>
                      </a:lnTo>
                      <a:lnTo>
                        <a:pt x="1623" y="1112"/>
                      </a:lnTo>
                      <a:lnTo>
                        <a:pt x="1624" y="1114"/>
                      </a:lnTo>
                      <a:lnTo>
                        <a:pt x="1625" y="1115"/>
                      </a:lnTo>
                      <a:lnTo>
                        <a:pt x="1631" y="1115"/>
                      </a:lnTo>
                      <a:lnTo>
                        <a:pt x="1641" y="1114"/>
                      </a:lnTo>
                      <a:close/>
                      <a:moveTo>
                        <a:pt x="1650" y="456"/>
                      </a:moveTo>
                      <a:lnTo>
                        <a:pt x="1650" y="456"/>
                      </a:lnTo>
                      <a:lnTo>
                        <a:pt x="1652" y="450"/>
                      </a:lnTo>
                      <a:lnTo>
                        <a:pt x="1653" y="445"/>
                      </a:lnTo>
                      <a:lnTo>
                        <a:pt x="1653" y="439"/>
                      </a:lnTo>
                      <a:lnTo>
                        <a:pt x="1650" y="432"/>
                      </a:lnTo>
                      <a:lnTo>
                        <a:pt x="1648" y="439"/>
                      </a:lnTo>
                      <a:lnTo>
                        <a:pt x="1646" y="445"/>
                      </a:lnTo>
                      <a:lnTo>
                        <a:pt x="1646" y="450"/>
                      </a:lnTo>
                      <a:lnTo>
                        <a:pt x="1650" y="456"/>
                      </a:lnTo>
                      <a:close/>
                      <a:moveTo>
                        <a:pt x="1689" y="320"/>
                      </a:moveTo>
                      <a:lnTo>
                        <a:pt x="1689" y="320"/>
                      </a:lnTo>
                      <a:lnTo>
                        <a:pt x="1685" y="319"/>
                      </a:lnTo>
                      <a:lnTo>
                        <a:pt x="1679" y="320"/>
                      </a:lnTo>
                      <a:lnTo>
                        <a:pt x="1671" y="324"/>
                      </a:lnTo>
                      <a:lnTo>
                        <a:pt x="1678" y="337"/>
                      </a:lnTo>
                      <a:lnTo>
                        <a:pt x="1679" y="334"/>
                      </a:lnTo>
                      <a:lnTo>
                        <a:pt x="1681" y="333"/>
                      </a:lnTo>
                      <a:lnTo>
                        <a:pt x="1685" y="329"/>
                      </a:lnTo>
                      <a:lnTo>
                        <a:pt x="1689" y="326"/>
                      </a:lnTo>
                      <a:lnTo>
                        <a:pt x="1689" y="323"/>
                      </a:lnTo>
                      <a:lnTo>
                        <a:pt x="1689" y="320"/>
                      </a:lnTo>
                      <a:close/>
                      <a:moveTo>
                        <a:pt x="1686" y="403"/>
                      </a:moveTo>
                      <a:lnTo>
                        <a:pt x="1686" y="403"/>
                      </a:lnTo>
                      <a:lnTo>
                        <a:pt x="1689" y="407"/>
                      </a:lnTo>
                      <a:lnTo>
                        <a:pt x="1693" y="410"/>
                      </a:lnTo>
                      <a:lnTo>
                        <a:pt x="1697" y="410"/>
                      </a:lnTo>
                      <a:lnTo>
                        <a:pt x="1702" y="409"/>
                      </a:lnTo>
                      <a:lnTo>
                        <a:pt x="1706" y="407"/>
                      </a:lnTo>
                      <a:lnTo>
                        <a:pt x="1706" y="405"/>
                      </a:lnTo>
                      <a:lnTo>
                        <a:pt x="1706" y="402"/>
                      </a:lnTo>
                      <a:lnTo>
                        <a:pt x="1703" y="398"/>
                      </a:lnTo>
                      <a:lnTo>
                        <a:pt x="1686" y="403"/>
                      </a:lnTo>
                      <a:close/>
                      <a:moveTo>
                        <a:pt x="1743" y="675"/>
                      </a:moveTo>
                      <a:lnTo>
                        <a:pt x="1743" y="675"/>
                      </a:lnTo>
                      <a:lnTo>
                        <a:pt x="1736" y="677"/>
                      </a:lnTo>
                      <a:lnTo>
                        <a:pt x="1731" y="680"/>
                      </a:lnTo>
                      <a:lnTo>
                        <a:pt x="1729" y="683"/>
                      </a:lnTo>
                      <a:lnTo>
                        <a:pt x="1731" y="687"/>
                      </a:lnTo>
                      <a:lnTo>
                        <a:pt x="1733" y="689"/>
                      </a:lnTo>
                      <a:lnTo>
                        <a:pt x="1736" y="690"/>
                      </a:lnTo>
                      <a:lnTo>
                        <a:pt x="1739" y="690"/>
                      </a:lnTo>
                      <a:lnTo>
                        <a:pt x="1742" y="687"/>
                      </a:lnTo>
                      <a:lnTo>
                        <a:pt x="1743" y="682"/>
                      </a:lnTo>
                      <a:lnTo>
                        <a:pt x="1743" y="675"/>
                      </a:lnTo>
                      <a:close/>
                      <a:moveTo>
                        <a:pt x="1956" y="327"/>
                      </a:moveTo>
                      <a:lnTo>
                        <a:pt x="1956" y="327"/>
                      </a:lnTo>
                      <a:lnTo>
                        <a:pt x="1977" y="315"/>
                      </a:lnTo>
                      <a:lnTo>
                        <a:pt x="1965" y="313"/>
                      </a:lnTo>
                      <a:lnTo>
                        <a:pt x="1960" y="313"/>
                      </a:lnTo>
                      <a:lnTo>
                        <a:pt x="1958" y="313"/>
                      </a:lnTo>
                      <a:lnTo>
                        <a:pt x="1956" y="315"/>
                      </a:lnTo>
                      <a:lnTo>
                        <a:pt x="1956" y="317"/>
                      </a:lnTo>
                      <a:lnTo>
                        <a:pt x="1956" y="327"/>
                      </a:lnTo>
                      <a:close/>
                      <a:moveTo>
                        <a:pt x="167" y="305"/>
                      </a:moveTo>
                      <a:lnTo>
                        <a:pt x="167" y="305"/>
                      </a:lnTo>
                      <a:lnTo>
                        <a:pt x="174" y="305"/>
                      </a:lnTo>
                      <a:lnTo>
                        <a:pt x="180" y="305"/>
                      </a:lnTo>
                      <a:lnTo>
                        <a:pt x="185" y="304"/>
                      </a:lnTo>
                      <a:lnTo>
                        <a:pt x="192" y="304"/>
                      </a:lnTo>
                      <a:lnTo>
                        <a:pt x="192" y="301"/>
                      </a:lnTo>
                      <a:lnTo>
                        <a:pt x="191" y="298"/>
                      </a:lnTo>
                      <a:lnTo>
                        <a:pt x="190" y="297"/>
                      </a:lnTo>
                      <a:lnTo>
                        <a:pt x="188" y="297"/>
                      </a:lnTo>
                      <a:lnTo>
                        <a:pt x="183" y="297"/>
                      </a:lnTo>
                      <a:lnTo>
                        <a:pt x="181" y="295"/>
                      </a:lnTo>
                      <a:lnTo>
                        <a:pt x="180" y="294"/>
                      </a:lnTo>
                      <a:lnTo>
                        <a:pt x="167" y="305"/>
                      </a:lnTo>
                      <a:close/>
                      <a:moveTo>
                        <a:pt x="565" y="689"/>
                      </a:moveTo>
                      <a:lnTo>
                        <a:pt x="565" y="689"/>
                      </a:lnTo>
                      <a:lnTo>
                        <a:pt x="559" y="684"/>
                      </a:lnTo>
                      <a:lnTo>
                        <a:pt x="554" y="682"/>
                      </a:lnTo>
                      <a:lnTo>
                        <a:pt x="547" y="682"/>
                      </a:lnTo>
                      <a:lnTo>
                        <a:pt x="540" y="684"/>
                      </a:lnTo>
                      <a:lnTo>
                        <a:pt x="544" y="687"/>
                      </a:lnTo>
                      <a:lnTo>
                        <a:pt x="548" y="689"/>
                      </a:lnTo>
                      <a:lnTo>
                        <a:pt x="554" y="689"/>
                      </a:lnTo>
                      <a:lnTo>
                        <a:pt x="565" y="689"/>
                      </a:lnTo>
                      <a:close/>
                      <a:moveTo>
                        <a:pt x="629" y="1071"/>
                      </a:moveTo>
                      <a:lnTo>
                        <a:pt x="629" y="1071"/>
                      </a:lnTo>
                      <a:lnTo>
                        <a:pt x="649" y="1082"/>
                      </a:lnTo>
                      <a:lnTo>
                        <a:pt x="648" y="1071"/>
                      </a:lnTo>
                      <a:lnTo>
                        <a:pt x="648" y="1068"/>
                      </a:lnTo>
                      <a:lnTo>
                        <a:pt x="647" y="1067"/>
                      </a:lnTo>
                      <a:lnTo>
                        <a:pt x="644" y="1067"/>
                      </a:lnTo>
                      <a:lnTo>
                        <a:pt x="640" y="1067"/>
                      </a:lnTo>
                      <a:lnTo>
                        <a:pt x="629" y="1071"/>
                      </a:lnTo>
                      <a:close/>
                      <a:moveTo>
                        <a:pt x="1405" y="1096"/>
                      </a:moveTo>
                      <a:lnTo>
                        <a:pt x="1405" y="1096"/>
                      </a:lnTo>
                      <a:lnTo>
                        <a:pt x="1387" y="1101"/>
                      </a:lnTo>
                      <a:lnTo>
                        <a:pt x="1394" y="1109"/>
                      </a:lnTo>
                      <a:lnTo>
                        <a:pt x="1398" y="1108"/>
                      </a:lnTo>
                      <a:lnTo>
                        <a:pt x="1403" y="1105"/>
                      </a:lnTo>
                      <a:lnTo>
                        <a:pt x="1405" y="1104"/>
                      </a:lnTo>
                      <a:lnTo>
                        <a:pt x="1405" y="1103"/>
                      </a:lnTo>
                      <a:lnTo>
                        <a:pt x="1405" y="1100"/>
                      </a:lnTo>
                      <a:lnTo>
                        <a:pt x="1405" y="1096"/>
                      </a:lnTo>
                      <a:close/>
                      <a:moveTo>
                        <a:pt x="1106" y="889"/>
                      </a:moveTo>
                      <a:lnTo>
                        <a:pt x="1106" y="889"/>
                      </a:lnTo>
                      <a:lnTo>
                        <a:pt x="1103" y="892"/>
                      </a:lnTo>
                      <a:lnTo>
                        <a:pt x="1103" y="893"/>
                      </a:lnTo>
                      <a:lnTo>
                        <a:pt x="1105" y="898"/>
                      </a:lnTo>
                      <a:lnTo>
                        <a:pt x="1106" y="900"/>
                      </a:lnTo>
                      <a:lnTo>
                        <a:pt x="1108" y="902"/>
                      </a:lnTo>
                      <a:lnTo>
                        <a:pt x="1110" y="902"/>
                      </a:lnTo>
                      <a:lnTo>
                        <a:pt x="1112" y="902"/>
                      </a:lnTo>
                      <a:lnTo>
                        <a:pt x="1116" y="898"/>
                      </a:lnTo>
                      <a:lnTo>
                        <a:pt x="1119" y="895"/>
                      </a:lnTo>
                      <a:lnTo>
                        <a:pt x="1124" y="891"/>
                      </a:lnTo>
                      <a:lnTo>
                        <a:pt x="1106" y="889"/>
                      </a:lnTo>
                      <a:close/>
                      <a:moveTo>
                        <a:pt x="1408" y="250"/>
                      </a:moveTo>
                      <a:lnTo>
                        <a:pt x="1408" y="250"/>
                      </a:lnTo>
                      <a:lnTo>
                        <a:pt x="1429" y="241"/>
                      </a:lnTo>
                      <a:lnTo>
                        <a:pt x="1426" y="237"/>
                      </a:lnTo>
                      <a:lnTo>
                        <a:pt x="1423" y="236"/>
                      </a:lnTo>
                      <a:lnTo>
                        <a:pt x="1419" y="236"/>
                      </a:lnTo>
                      <a:lnTo>
                        <a:pt x="1418" y="237"/>
                      </a:lnTo>
                      <a:lnTo>
                        <a:pt x="1414" y="240"/>
                      </a:lnTo>
                      <a:lnTo>
                        <a:pt x="1409" y="241"/>
                      </a:lnTo>
                      <a:lnTo>
                        <a:pt x="1408" y="243"/>
                      </a:lnTo>
                      <a:lnTo>
                        <a:pt x="1407" y="244"/>
                      </a:lnTo>
                      <a:lnTo>
                        <a:pt x="1407" y="247"/>
                      </a:lnTo>
                      <a:lnTo>
                        <a:pt x="1408" y="250"/>
                      </a:lnTo>
                      <a:close/>
                      <a:moveTo>
                        <a:pt x="975" y="167"/>
                      </a:moveTo>
                      <a:lnTo>
                        <a:pt x="975" y="167"/>
                      </a:lnTo>
                      <a:lnTo>
                        <a:pt x="968" y="165"/>
                      </a:lnTo>
                      <a:lnTo>
                        <a:pt x="964" y="165"/>
                      </a:lnTo>
                      <a:lnTo>
                        <a:pt x="962" y="167"/>
                      </a:lnTo>
                      <a:lnTo>
                        <a:pt x="958" y="169"/>
                      </a:lnTo>
                      <a:lnTo>
                        <a:pt x="957" y="173"/>
                      </a:lnTo>
                      <a:lnTo>
                        <a:pt x="958" y="183"/>
                      </a:lnTo>
                      <a:lnTo>
                        <a:pt x="975" y="167"/>
                      </a:lnTo>
                      <a:close/>
                      <a:moveTo>
                        <a:pt x="1027" y="1103"/>
                      </a:moveTo>
                      <a:lnTo>
                        <a:pt x="1027" y="1103"/>
                      </a:lnTo>
                      <a:lnTo>
                        <a:pt x="1033" y="1115"/>
                      </a:lnTo>
                      <a:lnTo>
                        <a:pt x="1049" y="1109"/>
                      </a:lnTo>
                      <a:lnTo>
                        <a:pt x="1049" y="1107"/>
                      </a:lnTo>
                      <a:lnTo>
                        <a:pt x="1027" y="1103"/>
                      </a:lnTo>
                      <a:close/>
                      <a:moveTo>
                        <a:pt x="648" y="824"/>
                      </a:moveTo>
                      <a:lnTo>
                        <a:pt x="648" y="824"/>
                      </a:lnTo>
                      <a:lnTo>
                        <a:pt x="648" y="817"/>
                      </a:lnTo>
                      <a:lnTo>
                        <a:pt x="647" y="813"/>
                      </a:lnTo>
                      <a:lnTo>
                        <a:pt x="642" y="812"/>
                      </a:lnTo>
                      <a:lnTo>
                        <a:pt x="637" y="812"/>
                      </a:lnTo>
                      <a:lnTo>
                        <a:pt x="640" y="828"/>
                      </a:lnTo>
                      <a:lnTo>
                        <a:pt x="648" y="824"/>
                      </a:lnTo>
                      <a:close/>
                      <a:moveTo>
                        <a:pt x="1223" y="488"/>
                      </a:moveTo>
                      <a:lnTo>
                        <a:pt x="1223" y="488"/>
                      </a:lnTo>
                      <a:lnTo>
                        <a:pt x="1224" y="492"/>
                      </a:lnTo>
                      <a:lnTo>
                        <a:pt x="1227" y="496"/>
                      </a:lnTo>
                      <a:lnTo>
                        <a:pt x="1229" y="497"/>
                      </a:lnTo>
                      <a:lnTo>
                        <a:pt x="1234" y="497"/>
                      </a:lnTo>
                      <a:lnTo>
                        <a:pt x="1236" y="495"/>
                      </a:lnTo>
                      <a:lnTo>
                        <a:pt x="1238" y="492"/>
                      </a:lnTo>
                      <a:lnTo>
                        <a:pt x="1238" y="489"/>
                      </a:lnTo>
                      <a:lnTo>
                        <a:pt x="1235" y="488"/>
                      </a:lnTo>
                      <a:lnTo>
                        <a:pt x="1229" y="486"/>
                      </a:lnTo>
                      <a:lnTo>
                        <a:pt x="1223" y="488"/>
                      </a:lnTo>
                      <a:close/>
                      <a:moveTo>
                        <a:pt x="1754" y="333"/>
                      </a:moveTo>
                      <a:lnTo>
                        <a:pt x="1754" y="333"/>
                      </a:lnTo>
                      <a:lnTo>
                        <a:pt x="1769" y="335"/>
                      </a:lnTo>
                      <a:lnTo>
                        <a:pt x="1771" y="331"/>
                      </a:lnTo>
                      <a:lnTo>
                        <a:pt x="1772" y="327"/>
                      </a:lnTo>
                      <a:lnTo>
                        <a:pt x="1771" y="324"/>
                      </a:lnTo>
                      <a:lnTo>
                        <a:pt x="1768" y="322"/>
                      </a:lnTo>
                      <a:lnTo>
                        <a:pt x="1765" y="322"/>
                      </a:lnTo>
                      <a:lnTo>
                        <a:pt x="1762" y="324"/>
                      </a:lnTo>
                      <a:lnTo>
                        <a:pt x="1754" y="333"/>
                      </a:lnTo>
                      <a:close/>
                      <a:moveTo>
                        <a:pt x="604" y="1036"/>
                      </a:moveTo>
                      <a:lnTo>
                        <a:pt x="604" y="1036"/>
                      </a:lnTo>
                      <a:lnTo>
                        <a:pt x="608" y="1037"/>
                      </a:lnTo>
                      <a:lnTo>
                        <a:pt x="612" y="1035"/>
                      </a:lnTo>
                      <a:lnTo>
                        <a:pt x="615" y="1032"/>
                      </a:lnTo>
                      <a:lnTo>
                        <a:pt x="615" y="1031"/>
                      </a:lnTo>
                      <a:lnTo>
                        <a:pt x="615" y="1028"/>
                      </a:lnTo>
                      <a:lnTo>
                        <a:pt x="612" y="1025"/>
                      </a:lnTo>
                      <a:lnTo>
                        <a:pt x="609" y="1024"/>
                      </a:lnTo>
                      <a:lnTo>
                        <a:pt x="604" y="1022"/>
                      </a:lnTo>
                      <a:lnTo>
                        <a:pt x="604" y="1036"/>
                      </a:lnTo>
                      <a:close/>
                      <a:moveTo>
                        <a:pt x="1999" y="311"/>
                      </a:moveTo>
                      <a:lnTo>
                        <a:pt x="1999" y="311"/>
                      </a:lnTo>
                      <a:lnTo>
                        <a:pt x="1992" y="308"/>
                      </a:lnTo>
                      <a:lnTo>
                        <a:pt x="1987" y="308"/>
                      </a:lnTo>
                      <a:lnTo>
                        <a:pt x="1984" y="311"/>
                      </a:lnTo>
                      <a:lnTo>
                        <a:pt x="1978" y="316"/>
                      </a:lnTo>
                      <a:lnTo>
                        <a:pt x="1985" y="319"/>
                      </a:lnTo>
                      <a:lnTo>
                        <a:pt x="1991" y="317"/>
                      </a:lnTo>
                      <a:lnTo>
                        <a:pt x="1995" y="315"/>
                      </a:lnTo>
                      <a:lnTo>
                        <a:pt x="1999" y="311"/>
                      </a:lnTo>
                      <a:close/>
                      <a:moveTo>
                        <a:pt x="1313" y="932"/>
                      </a:moveTo>
                      <a:lnTo>
                        <a:pt x="1313" y="932"/>
                      </a:lnTo>
                      <a:lnTo>
                        <a:pt x="1318" y="917"/>
                      </a:lnTo>
                      <a:lnTo>
                        <a:pt x="1314" y="918"/>
                      </a:lnTo>
                      <a:lnTo>
                        <a:pt x="1311" y="918"/>
                      </a:lnTo>
                      <a:lnTo>
                        <a:pt x="1307" y="923"/>
                      </a:lnTo>
                      <a:lnTo>
                        <a:pt x="1303" y="927"/>
                      </a:lnTo>
                      <a:lnTo>
                        <a:pt x="1299" y="931"/>
                      </a:lnTo>
                      <a:lnTo>
                        <a:pt x="1313" y="932"/>
                      </a:lnTo>
                      <a:close/>
                      <a:moveTo>
                        <a:pt x="863" y="421"/>
                      </a:moveTo>
                      <a:lnTo>
                        <a:pt x="863" y="421"/>
                      </a:lnTo>
                      <a:lnTo>
                        <a:pt x="881" y="412"/>
                      </a:lnTo>
                      <a:lnTo>
                        <a:pt x="876" y="410"/>
                      </a:lnTo>
                      <a:lnTo>
                        <a:pt x="874" y="407"/>
                      </a:lnTo>
                      <a:lnTo>
                        <a:pt x="871" y="405"/>
                      </a:lnTo>
                      <a:lnTo>
                        <a:pt x="865" y="405"/>
                      </a:lnTo>
                      <a:lnTo>
                        <a:pt x="863" y="421"/>
                      </a:lnTo>
                      <a:close/>
                      <a:moveTo>
                        <a:pt x="179" y="507"/>
                      </a:moveTo>
                      <a:lnTo>
                        <a:pt x="179" y="507"/>
                      </a:lnTo>
                      <a:lnTo>
                        <a:pt x="198" y="503"/>
                      </a:lnTo>
                      <a:lnTo>
                        <a:pt x="197" y="502"/>
                      </a:lnTo>
                      <a:lnTo>
                        <a:pt x="179" y="495"/>
                      </a:lnTo>
                      <a:lnTo>
                        <a:pt x="179" y="507"/>
                      </a:lnTo>
                      <a:close/>
                      <a:moveTo>
                        <a:pt x="1606" y="323"/>
                      </a:moveTo>
                      <a:lnTo>
                        <a:pt x="1606" y="323"/>
                      </a:lnTo>
                      <a:lnTo>
                        <a:pt x="1594" y="322"/>
                      </a:lnTo>
                      <a:lnTo>
                        <a:pt x="1592" y="327"/>
                      </a:lnTo>
                      <a:lnTo>
                        <a:pt x="1595" y="331"/>
                      </a:lnTo>
                      <a:lnTo>
                        <a:pt x="1598" y="334"/>
                      </a:lnTo>
                      <a:lnTo>
                        <a:pt x="1603" y="335"/>
                      </a:lnTo>
                      <a:lnTo>
                        <a:pt x="1606" y="323"/>
                      </a:lnTo>
                      <a:close/>
                      <a:moveTo>
                        <a:pt x="1198" y="198"/>
                      </a:moveTo>
                      <a:lnTo>
                        <a:pt x="1198" y="198"/>
                      </a:lnTo>
                      <a:lnTo>
                        <a:pt x="1203" y="200"/>
                      </a:lnTo>
                      <a:lnTo>
                        <a:pt x="1209" y="200"/>
                      </a:lnTo>
                      <a:lnTo>
                        <a:pt x="1213" y="197"/>
                      </a:lnTo>
                      <a:lnTo>
                        <a:pt x="1217" y="193"/>
                      </a:lnTo>
                      <a:lnTo>
                        <a:pt x="1202" y="185"/>
                      </a:lnTo>
                      <a:lnTo>
                        <a:pt x="1198" y="198"/>
                      </a:lnTo>
                      <a:close/>
                      <a:moveTo>
                        <a:pt x="172" y="409"/>
                      </a:moveTo>
                      <a:lnTo>
                        <a:pt x="172" y="409"/>
                      </a:lnTo>
                      <a:lnTo>
                        <a:pt x="166" y="409"/>
                      </a:lnTo>
                      <a:lnTo>
                        <a:pt x="162" y="410"/>
                      </a:lnTo>
                      <a:lnTo>
                        <a:pt x="158" y="412"/>
                      </a:lnTo>
                      <a:lnTo>
                        <a:pt x="155" y="416"/>
                      </a:lnTo>
                      <a:lnTo>
                        <a:pt x="154" y="419"/>
                      </a:lnTo>
                      <a:lnTo>
                        <a:pt x="155" y="420"/>
                      </a:lnTo>
                      <a:lnTo>
                        <a:pt x="158" y="421"/>
                      </a:lnTo>
                      <a:lnTo>
                        <a:pt x="161" y="421"/>
                      </a:lnTo>
                      <a:lnTo>
                        <a:pt x="167" y="416"/>
                      </a:lnTo>
                      <a:lnTo>
                        <a:pt x="170" y="413"/>
                      </a:lnTo>
                      <a:lnTo>
                        <a:pt x="172" y="409"/>
                      </a:lnTo>
                      <a:close/>
                      <a:moveTo>
                        <a:pt x="1508" y="1008"/>
                      </a:moveTo>
                      <a:lnTo>
                        <a:pt x="1508" y="1008"/>
                      </a:lnTo>
                      <a:lnTo>
                        <a:pt x="1522" y="1001"/>
                      </a:lnTo>
                      <a:lnTo>
                        <a:pt x="1517" y="999"/>
                      </a:lnTo>
                      <a:lnTo>
                        <a:pt x="1513" y="997"/>
                      </a:lnTo>
                      <a:lnTo>
                        <a:pt x="1509" y="997"/>
                      </a:lnTo>
                      <a:lnTo>
                        <a:pt x="1506" y="999"/>
                      </a:lnTo>
                      <a:lnTo>
                        <a:pt x="1504" y="1000"/>
                      </a:lnTo>
                      <a:lnTo>
                        <a:pt x="1504" y="1003"/>
                      </a:lnTo>
                      <a:lnTo>
                        <a:pt x="1504" y="1006"/>
                      </a:lnTo>
                      <a:lnTo>
                        <a:pt x="1508" y="1008"/>
                      </a:lnTo>
                      <a:close/>
                      <a:moveTo>
                        <a:pt x="1479" y="1061"/>
                      </a:moveTo>
                      <a:lnTo>
                        <a:pt x="1479" y="1061"/>
                      </a:lnTo>
                      <a:lnTo>
                        <a:pt x="1474" y="1062"/>
                      </a:lnTo>
                      <a:lnTo>
                        <a:pt x="1472" y="1064"/>
                      </a:lnTo>
                      <a:lnTo>
                        <a:pt x="1469" y="1067"/>
                      </a:lnTo>
                      <a:lnTo>
                        <a:pt x="1466" y="1072"/>
                      </a:lnTo>
                      <a:lnTo>
                        <a:pt x="1463" y="1073"/>
                      </a:lnTo>
                      <a:lnTo>
                        <a:pt x="1462" y="1075"/>
                      </a:lnTo>
                      <a:lnTo>
                        <a:pt x="1466" y="1078"/>
                      </a:lnTo>
                      <a:lnTo>
                        <a:pt x="1469" y="1078"/>
                      </a:lnTo>
                      <a:lnTo>
                        <a:pt x="1470" y="1076"/>
                      </a:lnTo>
                      <a:lnTo>
                        <a:pt x="1474" y="1072"/>
                      </a:lnTo>
                      <a:lnTo>
                        <a:pt x="1479" y="1061"/>
                      </a:lnTo>
                      <a:close/>
                      <a:moveTo>
                        <a:pt x="177" y="574"/>
                      </a:moveTo>
                      <a:lnTo>
                        <a:pt x="177" y="574"/>
                      </a:lnTo>
                      <a:lnTo>
                        <a:pt x="184" y="571"/>
                      </a:lnTo>
                      <a:lnTo>
                        <a:pt x="188" y="567"/>
                      </a:lnTo>
                      <a:lnTo>
                        <a:pt x="194" y="557"/>
                      </a:lnTo>
                      <a:lnTo>
                        <a:pt x="185" y="558"/>
                      </a:lnTo>
                      <a:lnTo>
                        <a:pt x="180" y="561"/>
                      </a:lnTo>
                      <a:lnTo>
                        <a:pt x="177" y="565"/>
                      </a:lnTo>
                      <a:lnTo>
                        <a:pt x="177" y="574"/>
                      </a:lnTo>
                      <a:close/>
                      <a:moveTo>
                        <a:pt x="1001" y="574"/>
                      </a:moveTo>
                      <a:lnTo>
                        <a:pt x="1001" y="574"/>
                      </a:lnTo>
                      <a:lnTo>
                        <a:pt x="1005" y="569"/>
                      </a:lnTo>
                      <a:lnTo>
                        <a:pt x="1007" y="567"/>
                      </a:lnTo>
                      <a:lnTo>
                        <a:pt x="1005" y="564"/>
                      </a:lnTo>
                      <a:lnTo>
                        <a:pt x="1002" y="561"/>
                      </a:lnTo>
                      <a:lnTo>
                        <a:pt x="997" y="561"/>
                      </a:lnTo>
                      <a:lnTo>
                        <a:pt x="995" y="561"/>
                      </a:lnTo>
                      <a:lnTo>
                        <a:pt x="993" y="563"/>
                      </a:lnTo>
                      <a:lnTo>
                        <a:pt x="991" y="567"/>
                      </a:lnTo>
                      <a:lnTo>
                        <a:pt x="993" y="569"/>
                      </a:lnTo>
                      <a:lnTo>
                        <a:pt x="997" y="572"/>
                      </a:lnTo>
                      <a:lnTo>
                        <a:pt x="1001" y="574"/>
                      </a:lnTo>
                      <a:close/>
                      <a:moveTo>
                        <a:pt x="206" y="856"/>
                      </a:moveTo>
                      <a:lnTo>
                        <a:pt x="206" y="856"/>
                      </a:lnTo>
                      <a:lnTo>
                        <a:pt x="203" y="864"/>
                      </a:lnTo>
                      <a:lnTo>
                        <a:pt x="224" y="867"/>
                      </a:lnTo>
                      <a:lnTo>
                        <a:pt x="227" y="867"/>
                      </a:lnTo>
                      <a:lnTo>
                        <a:pt x="228" y="866"/>
                      </a:lnTo>
                      <a:lnTo>
                        <a:pt x="230" y="864"/>
                      </a:lnTo>
                      <a:lnTo>
                        <a:pt x="228" y="862"/>
                      </a:lnTo>
                      <a:lnTo>
                        <a:pt x="206" y="856"/>
                      </a:lnTo>
                      <a:close/>
                      <a:moveTo>
                        <a:pt x="213" y="808"/>
                      </a:moveTo>
                      <a:lnTo>
                        <a:pt x="213" y="808"/>
                      </a:lnTo>
                      <a:lnTo>
                        <a:pt x="220" y="806"/>
                      </a:lnTo>
                      <a:lnTo>
                        <a:pt x="224" y="803"/>
                      </a:lnTo>
                      <a:lnTo>
                        <a:pt x="226" y="798"/>
                      </a:lnTo>
                      <a:lnTo>
                        <a:pt x="224" y="792"/>
                      </a:lnTo>
                      <a:lnTo>
                        <a:pt x="220" y="795"/>
                      </a:lnTo>
                      <a:lnTo>
                        <a:pt x="216" y="798"/>
                      </a:lnTo>
                      <a:lnTo>
                        <a:pt x="215" y="802"/>
                      </a:lnTo>
                      <a:lnTo>
                        <a:pt x="213" y="808"/>
                      </a:lnTo>
                      <a:close/>
                      <a:moveTo>
                        <a:pt x="1401" y="884"/>
                      </a:moveTo>
                      <a:lnTo>
                        <a:pt x="1401" y="884"/>
                      </a:lnTo>
                      <a:lnTo>
                        <a:pt x="1407" y="884"/>
                      </a:lnTo>
                      <a:lnTo>
                        <a:pt x="1411" y="885"/>
                      </a:lnTo>
                      <a:lnTo>
                        <a:pt x="1415" y="884"/>
                      </a:lnTo>
                      <a:lnTo>
                        <a:pt x="1418" y="881"/>
                      </a:lnTo>
                      <a:lnTo>
                        <a:pt x="1418" y="877"/>
                      </a:lnTo>
                      <a:lnTo>
                        <a:pt x="1415" y="874"/>
                      </a:lnTo>
                      <a:lnTo>
                        <a:pt x="1407" y="873"/>
                      </a:lnTo>
                      <a:lnTo>
                        <a:pt x="1401" y="884"/>
                      </a:lnTo>
                      <a:close/>
                      <a:moveTo>
                        <a:pt x="1227" y="204"/>
                      </a:moveTo>
                      <a:lnTo>
                        <a:pt x="1227" y="204"/>
                      </a:lnTo>
                      <a:lnTo>
                        <a:pt x="1231" y="204"/>
                      </a:lnTo>
                      <a:lnTo>
                        <a:pt x="1236" y="205"/>
                      </a:lnTo>
                      <a:lnTo>
                        <a:pt x="1239" y="204"/>
                      </a:lnTo>
                      <a:lnTo>
                        <a:pt x="1241" y="204"/>
                      </a:lnTo>
                      <a:lnTo>
                        <a:pt x="1242" y="201"/>
                      </a:lnTo>
                      <a:lnTo>
                        <a:pt x="1242" y="198"/>
                      </a:lnTo>
                      <a:lnTo>
                        <a:pt x="1241" y="196"/>
                      </a:lnTo>
                      <a:lnTo>
                        <a:pt x="1238" y="196"/>
                      </a:lnTo>
                      <a:lnTo>
                        <a:pt x="1235" y="194"/>
                      </a:lnTo>
                      <a:lnTo>
                        <a:pt x="1229" y="194"/>
                      </a:lnTo>
                      <a:lnTo>
                        <a:pt x="1227" y="197"/>
                      </a:lnTo>
                      <a:lnTo>
                        <a:pt x="1227" y="200"/>
                      </a:lnTo>
                      <a:lnTo>
                        <a:pt x="1227" y="204"/>
                      </a:lnTo>
                      <a:close/>
                      <a:moveTo>
                        <a:pt x="1234" y="471"/>
                      </a:moveTo>
                      <a:lnTo>
                        <a:pt x="1234" y="471"/>
                      </a:lnTo>
                      <a:lnTo>
                        <a:pt x="1234" y="478"/>
                      </a:lnTo>
                      <a:lnTo>
                        <a:pt x="1234" y="481"/>
                      </a:lnTo>
                      <a:lnTo>
                        <a:pt x="1235" y="482"/>
                      </a:lnTo>
                      <a:lnTo>
                        <a:pt x="1239" y="482"/>
                      </a:lnTo>
                      <a:lnTo>
                        <a:pt x="1249" y="482"/>
                      </a:lnTo>
                      <a:lnTo>
                        <a:pt x="1246" y="478"/>
                      </a:lnTo>
                      <a:lnTo>
                        <a:pt x="1245" y="474"/>
                      </a:lnTo>
                      <a:lnTo>
                        <a:pt x="1241" y="471"/>
                      </a:lnTo>
                      <a:lnTo>
                        <a:pt x="1234" y="471"/>
                      </a:lnTo>
                      <a:close/>
                      <a:moveTo>
                        <a:pt x="597" y="308"/>
                      </a:moveTo>
                      <a:lnTo>
                        <a:pt x="597" y="308"/>
                      </a:lnTo>
                      <a:lnTo>
                        <a:pt x="597" y="305"/>
                      </a:lnTo>
                      <a:lnTo>
                        <a:pt x="591" y="302"/>
                      </a:lnTo>
                      <a:lnTo>
                        <a:pt x="584" y="299"/>
                      </a:lnTo>
                      <a:lnTo>
                        <a:pt x="579" y="299"/>
                      </a:lnTo>
                      <a:lnTo>
                        <a:pt x="575" y="301"/>
                      </a:lnTo>
                      <a:lnTo>
                        <a:pt x="575" y="302"/>
                      </a:lnTo>
                      <a:lnTo>
                        <a:pt x="575" y="304"/>
                      </a:lnTo>
                      <a:lnTo>
                        <a:pt x="575" y="308"/>
                      </a:lnTo>
                      <a:lnTo>
                        <a:pt x="597" y="308"/>
                      </a:lnTo>
                      <a:close/>
                      <a:moveTo>
                        <a:pt x="846" y="758"/>
                      </a:moveTo>
                      <a:lnTo>
                        <a:pt x="846" y="758"/>
                      </a:lnTo>
                      <a:lnTo>
                        <a:pt x="853" y="763"/>
                      </a:lnTo>
                      <a:lnTo>
                        <a:pt x="857" y="766"/>
                      </a:lnTo>
                      <a:lnTo>
                        <a:pt x="863" y="765"/>
                      </a:lnTo>
                      <a:lnTo>
                        <a:pt x="869" y="759"/>
                      </a:lnTo>
                      <a:lnTo>
                        <a:pt x="858" y="758"/>
                      </a:lnTo>
                      <a:lnTo>
                        <a:pt x="853" y="756"/>
                      </a:lnTo>
                      <a:lnTo>
                        <a:pt x="846" y="758"/>
                      </a:lnTo>
                      <a:close/>
                      <a:moveTo>
                        <a:pt x="814" y="1008"/>
                      </a:moveTo>
                      <a:lnTo>
                        <a:pt x="814" y="1008"/>
                      </a:lnTo>
                      <a:lnTo>
                        <a:pt x="820" y="1008"/>
                      </a:lnTo>
                      <a:lnTo>
                        <a:pt x="824" y="1008"/>
                      </a:lnTo>
                      <a:lnTo>
                        <a:pt x="827" y="1006"/>
                      </a:lnTo>
                      <a:lnTo>
                        <a:pt x="828" y="1000"/>
                      </a:lnTo>
                      <a:lnTo>
                        <a:pt x="821" y="999"/>
                      </a:lnTo>
                      <a:lnTo>
                        <a:pt x="817" y="999"/>
                      </a:lnTo>
                      <a:lnTo>
                        <a:pt x="815" y="1003"/>
                      </a:lnTo>
                      <a:lnTo>
                        <a:pt x="814" y="1008"/>
                      </a:lnTo>
                      <a:close/>
                      <a:moveTo>
                        <a:pt x="714" y="1062"/>
                      </a:moveTo>
                      <a:lnTo>
                        <a:pt x="714" y="1062"/>
                      </a:lnTo>
                      <a:lnTo>
                        <a:pt x="723" y="1049"/>
                      </a:lnTo>
                      <a:lnTo>
                        <a:pt x="713" y="1046"/>
                      </a:lnTo>
                      <a:lnTo>
                        <a:pt x="706" y="1047"/>
                      </a:lnTo>
                      <a:lnTo>
                        <a:pt x="714" y="1062"/>
                      </a:lnTo>
                      <a:close/>
                      <a:moveTo>
                        <a:pt x="933" y="284"/>
                      </a:moveTo>
                      <a:lnTo>
                        <a:pt x="933" y="284"/>
                      </a:lnTo>
                      <a:lnTo>
                        <a:pt x="940" y="288"/>
                      </a:lnTo>
                      <a:lnTo>
                        <a:pt x="946" y="291"/>
                      </a:lnTo>
                      <a:lnTo>
                        <a:pt x="950" y="290"/>
                      </a:lnTo>
                      <a:lnTo>
                        <a:pt x="955" y="286"/>
                      </a:lnTo>
                      <a:lnTo>
                        <a:pt x="950" y="283"/>
                      </a:lnTo>
                      <a:lnTo>
                        <a:pt x="946" y="281"/>
                      </a:lnTo>
                      <a:lnTo>
                        <a:pt x="939" y="281"/>
                      </a:lnTo>
                      <a:lnTo>
                        <a:pt x="933" y="284"/>
                      </a:lnTo>
                      <a:close/>
                      <a:moveTo>
                        <a:pt x="213" y="547"/>
                      </a:moveTo>
                      <a:lnTo>
                        <a:pt x="213" y="547"/>
                      </a:lnTo>
                      <a:lnTo>
                        <a:pt x="217" y="551"/>
                      </a:lnTo>
                      <a:lnTo>
                        <a:pt x="221" y="551"/>
                      </a:lnTo>
                      <a:lnTo>
                        <a:pt x="226" y="551"/>
                      </a:lnTo>
                      <a:lnTo>
                        <a:pt x="228" y="550"/>
                      </a:lnTo>
                      <a:lnTo>
                        <a:pt x="233" y="547"/>
                      </a:lnTo>
                      <a:lnTo>
                        <a:pt x="234" y="545"/>
                      </a:lnTo>
                      <a:lnTo>
                        <a:pt x="233" y="542"/>
                      </a:lnTo>
                      <a:lnTo>
                        <a:pt x="233" y="539"/>
                      </a:lnTo>
                      <a:lnTo>
                        <a:pt x="213" y="547"/>
                      </a:lnTo>
                      <a:close/>
                      <a:moveTo>
                        <a:pt x="262" y="1031"/>
                      </a:moveTo>
                      <a:lnTo>
                        <a:pt x="262" y="1031"/>
                      </a:lnTo>
                      <a:lnTo>
                        <a:pt x="244" y="1040"/>
                      </a:lnTo>
                      <a:lnTo>
                        <a:pt x="252" y="1042"/>
                      </a:lnTo>
                      <a:lnTo>
                        <a:pt x="257" y="1042"/>
                      </a:lnTo>
                      <a:lnTo>
                        <a:pt x="263" y="1040"/>
                      </a:lnTo>
                      <a:lnTo>
                        <a:pt x="267" y="1037"/>
                      </a:lnTo>
                      <a:lnTo>
                        <a:pt x="262" y="1031"/>
                      </a:lnTo>
                      <a:close/>
                      <a:moveTo>
                        <a:pt x="1217" y="989"/>
                      </a:moveTo>
                      <a:lnTo>
                        <a:pt x="1217" y="989"/>
                      </a:lnTo>
                      <a:lnTo>
                        <a:pt x="1224" y="995"/>
                      </a:lnTo>
                      <a:lnTo>
                        <a:pt x="1227" y="996"/>
                      </a:lnTo>
                      <a:lnTo>
                        <a:pt x="1229" y="996"/>
                      </a:lnTo>
                      <a:lnTo>
                        <a:pt x="1231" y="996"/>
                      </a:lnTo>
                      <a:lnTo>
                        <a:pt x="1235" y="995"/>
                      </a:lnTo>
                      <a:lnTo>
                        <a:pt x="1242" y="989"/>
                      </a:lnTo>
                      <a:lnTo>
                        <a:pt x="1217" y="989"/>
                      </a:lnTo>
                      <a:close/>
                      <a:moveTo>
                        <a:pt x="652" y="1101"/>
                      </a:moveTo>
                      <a:lnTo>
                        <a:pt x="652" y="1101"/>
                      </a:lnTo>
                      <a:lnTo>
                        <a:pt x="663" y="1101"/>
                      </a:lnTo>
                      <a:lnTo>
                        <a:pt x="666" y="1100"/>
                      </a:lnTo>
                      <a:lnTo>
                        <a:pt x="667" y="1098"/>
                      </a:lnTo>
                      <a:lnTo>
                        <a:pt x="669" y="1097"/>
                      </a:lnTo>
                      <a:lnTo>
                        <a:pt x="669" y="1094"/>
                      </a:lnTo>
                      <a:lnTo>
                        <a:pt x="666" y="1089"/>
                      </a:lnTo>
                      <a:lnTo>
                        <a:pt x="652" y="1101"/>
                      </a:lnTo>
                      <a:close/>
                      <a:moveTo>
                        <a:pt x="883" y="893"/>
                      </a:moveTo>
                      <a:lnTo>
                        <a:pt x="883" y="893"/>
                      </a:lnTo>
                      <a:lnTo>
                        <a:pt x="883" y="889"/>
                      </a:lnTo>
                      <a:lnTo>
                        <a:pt x="883" y="885"/>
                      </a:lnTo>
                      <a:lnTo>
                        <a:pt x="883" y="880"/>
                      </a:lnTo>
                      <a:lnTo>
                        <a:pt x="881" y="875"/>
                      </a:lnTo>
                      <a:lnTo>
                        <a:pt x="869" y="892"/>
                      </a:lnTo>
                      <a:lnTo>
                        <a:pt x="883" y="893"/>
                      </a:lnTo>
                      <a:close/>
                      <a:moveTo>
                        <a:pt x="1455" y="943"/>
                      </a:moveTo>
                      <a:lnTo>
                        <a:pt x="1455" y="943"/>
                      </a:lnTo>
                      <a:lnTo>
                        <a:pt x="1454" y="939"/>
                      </a:lnTo>
                      <a:lnTo>
                        <a:pt x="1454" y="936"/>
                      </a:lnTo>
                      <a:lnTo>
                        <a:pt x="1454" y="932"/>
                      </a:lnTo>
                      <a:lnTo>
                        <a:pt x="1452" y="931"/>
                      </a:lnTo>
                      <a:lnTo>
                        <a:pt x="1450" y="929"/>
                      </a:lnTo>
                      <a:lnTo>
                        <a:pt x="1445" y="934"/>
                      </a:lnTo>
                      <a:lnTo>
                        <a:pt x="1444" y="936"/>
                      </a:lnTo>
                      <a:lnTo>
                        <a:pt x="1444" y="942"/>
                      </a:lnTo>
                      <a:lnTo>
                        <a:pt x="1444" y="946"/>
                      </a:lnTo>
                      <a:lnTo>
                        <a:pt x="1455" y="943"/>
                      </a:lnTo>
                      <a:close/>
                      <a:moveTo>
                        <a:pt x="303" y="455"/>
                      </a:moveTo>
                      <a:lnTo>
                        <a:pt x="303" y="455"/>
                      </a:lnTo>
                      <a:lnTo>
                        <a:pt x="295" y="452"/>
                      </a:lnTo>
                      <a:lnTo>
                        <a:pt x="289" y="453"/>
                      </a:lnTo>
                      <a:lnTo>
                        <a:pt x="288" y="455"/>
                      </a:lnTo>
                      <a:lnTo>
                        <a:pt x="287" y="456"/>
                      </a:lnTo>
                      <a:lnTo>
                        <a:pt x="287" y="463"/>
                      </a:lnTo>
                      <a:lnTo>
                        <a:pt x="292" y="461"/>
                      </a:lnTo>
                      <a:lnTo>
                        <a:pt x="296" y="461"/>
                      </a:lnTo>
                      <a:lnTo>
                        <a:pt x="300" y="459"/>
                      </a:lnTo>
                      <a:lnTo>
                        <a:pt x="303" y="455"/>
                      </a:lnTo>
                      <a:close/>
                      <a:moveTo>
                        <a:pt x="179" y="406"/>
                      </a:moveTo>
                      <a:lnTo>
                        <a:pt x="179" y="406"/>
                      </a:lnTo>
                      <a:lnTo>
                        <a:pt x="181" y="406"/>
                      </a:lnTo>
                      <a:lnTo>
                        <a:pt x="181" y="391"/>
                      </a:lnTo>
                      <a:lnTo>
                        <a:pt x="167" y="394"/>
                      </a:lnTo>
                      <a:lnTo>
                        <a:pt x="179" y="406"/>
                      </a:lnTo>
                      <a:close/>
                      <a:moveTo>
                        <a:pt x="634" y="720"/>
                      </a:moveTo>
                      <a:lnTo>
                        <a:pt x="634" y="720"/>
                      </a:lnTo>
                      <a:lnTo>
                        <a:pt x="641" y="725"/>
                      </a:lnTo>
                      <a:lnTo>
                        <a:pt x="648" y="725"/>
                      </a:lnTo>
                      <a:lnTo>
                        <a:pt x="651" y="725"/>
                      </a:lnTo>
                      <a:lnTo>
                        <a:pt x="652" y="722"/>
                      </a:lnTo>
                      <a:lnTo>
                        <a:pt x="656" y="716"/>
                      </a:lnTo>
                      <a:lnTo>
                        <a:pt x="634" y="720"/>
                      </a:lnTo>
                      <a:close/>
                      <a:moveTo>
                        <a:pt x="1646" y="1078"/>
                      </a:moveTo>
                      <a:lnTo>
                        <a:pt x="1646" y="1078"/>
                      </a:lnTo>
                      <a:lnTo>
                        <a:pt x="1664" y="1087"/>
                      </a:lnTo>
                      <a:lnTo>
                        <a:pt x="1664" y="1080"/>
                      </a:lnTo>
                      <a:lnTo>
                        <a:pt x="1664" y="1078"/>
                      </a:lnTo>
                      <a:lnTo>
                        <a:pt x="1663" y="1076"/>
                      </a:lnTo>
                      <a:lnTo>
                        <a:pt x="1656" y="1076"/>
                      </a:lnTo>
                      <a:lnTo>
                        <a:pt x="1646" y="1078"/>
                      </a:lnTo>
                      <a:close/>
                      <a:moveTo>
                        <a:pt x="408" y="988"/>
                      </a:moveTo>
                      <a:lnTo>
                        <a:pt x="408" y="988"/>
                      </a:lnTo>
                      <a:lnTo>
                        <a:pt x="425" y="988"/>
                      </a:lnTo>
                      <a:lnTo>
                        <a:pt x="426" y="985"/>
                      </a:lnTo>
                      <a:lnTo>
                        <a:pt x="422" y="982"/>
                      </a:lnTo>
                      <a:lnTo>
                        <a:pt x="417" y="979"/>
                      </a:lnTo>
                      <a:lnTo>
                        <a:pt x="414" y="979"/>
                      </a:lnTo>
                      <a:lnTo>
                        <a:pt x="411" y="981"/>
                      </a:lnTo>
                      <a:lnTo>
                        <a:pt x="408" y="988"/>
                      </a:lnTo>
                      <a:close/>
                      <a:moveTo>
                        <a:pt x="1628" y="694"/>
                      </a:moveTo>
                      <a:lnTo>
                        <a:pt x="1628" y="694"/>
                      </a:lnTo>
                      <a:lnTo>
                        <a:pt x="1632" y="698"/>
                      </a:lnTo>
                      <a:lnTo>
                        <a:pt x="1635" y="698"/>
                      </a:lnTo>
                      <a:lnTo>
                        <a:pt x="1639" y="697"/>
                      </a:lnTo>
                      <a:lnTo>
                        <a:pt x="1648" y="694"/>
                      </a:lnTo>
                      <a:lnTo>
                        <a:pt x="1643" y="691"/>
                      </a:lnTo>
                      <a:lnTo>
                        <a:pt x="1639" y="690"/>
                      </a:lnTo>
                      <a:lnTo>
                        <a:pt x="1635" y="691"/>
                      </a:lnTo>
                      <a:lnTo>
                        <a:pt x="1628" y="694"/>
                      </a:lnTo>
                      <a:close/>
                      <a:moveTo>
                        <a:pt x="1628" y="236"/>
                      </a:moveTo>
                      <a:lnTo>
                        <a:pt x="1628" y="236"/>
                      </a:lnTo>
                      <a:lnTo>
                        <a:pt x="1624" y="232"/>
                      </a:lnTo>
                      <a:lnTo>
                        <a:pt x="1618" y="229"/>
                      </a:lnTo>
                      <a:lnTo>
                        <a:pt x="1613" y="229"/>
                      </a:lnTo>
                      <a:lnTo>
                        <a:pt x="1609" y="230"/>
                      </a:lnTo>
                      <a:lnTo>
                        <a:pt x="1609" y="232"/>
                      </a:lnTo>
                      <a:lnTo>
                        <a:pt x="1607" y="233"/>
                      </a:lnTo>
                      <a:lnTo>
                        <a:pt x="1609" y="236"/>
                      </a:lnTo>
                      <a:lnTo>
                        <a:pt x="1612" y="237"/>
                      </a:lnTo>
                      <a:lnTo>
                        <a:pt x="1628" y="236"/>
                      </a:lnTo>
                      <a:close/>
                      <a:moveTo>
                        <a:pt x="1418" y="212"/>
                      </a:moveTo>
                      <a:lnTo>
                        <a:pt x="1418" y="212"/>
                      </a:lnTo>
                      <a:lnTo>
                        <a:pt x="1415" y="208"/>
                      </a:lnTo>
                      <a:lnTo>
                        <a:pt x="1409" y="205"/>
                      </a:lnTo>
                      <a:lnTo>
                        <a:pt x="1405" y="207"/>
                      </a:lnTo>
                      <a:lnTo>
                        <a:pt x="1400" y="207"/>
                      </a:lnTo>
                      <a:lnTo>
                        <a:pt x="1401" y="216"/>
                      </a:lnTo>
                      <a:lnTo>
                        <a:pt x="1418" y="212"/>
                      </a:lnTo>
                      <a:close/>
                      <a:moveTo>
                        <a:pt x="1423" y="540"/>
                      </a:moveTo>
                      <a:lnTo>
                        <a:pt x="1423" y="540"/>
                      </a:lnTo>
                      <a:lnTo>
                        <a:pt x="1427" y="545"/>
                      </a:lnTo>
                      <a:lnTo>
                        <a:pt x="1430" y="546"/>
                      </a:lnTo>
                      <a:lnTo>
                        <a:pt x="1434" y="547"/>
                      </a:lnTo>
                      <a:lnTo>
                        <a:pt x="1437" y="546"/>
                      </a:lnTo>
                      <a:lnTo>
                        <a:pt x="1440" y="543"/>
                      </a:lnTo>
                      <a:lnTo>
                        <a:pt x="1441" y="540"/>
                      </a:lnTo>
                      <a:lnTo>
                        <a:pt x="1441" y="538"/>
                      </a:lnTo>
                      <a:lnTo>
                        <a:pt x="1437" y="533"/>
                      </a:lnTo>
                      <a:lnTo>
                        <a:pt x="1423" y="540"/>
                      </a:lnTo>
                      <a:close/>
                      <a:moveTo>
                        <a:pt x="1488" y="268"/>
                      </a:moveTo>
                      <a:lnTo>
                        <a:pt x="1488" y="268"/>
                      </a:lnTo>
                      <a:lnTo>
                        <a:pt x="1491" y="270"/>
                      </a:lnTo>
                      <a:lnTo>
                        <a:pt x="1495" y="268"/>
                      </a:lnTo>
                      <a:lnTo>
                        <a:pt x="1499" y="266"/>
                      </a:lnTo>
                      <a:lnTo>
                        <a:pt x="1504" y="266"/>
                      </a:lnTo>
                      <a:lnTo>
                        <a:pt x="1508" y="269"/>
                      </a:lnTo>
                      <a:lnTo>
                        <a:pt x="1508" y="265"/>
                      </a:lnTo>
                      <a:lnTo>
                        <a:pt x="1508" y="262"/>
                      </a:lnTo>
                      <a:lnTo>
                        <a:pt x="1506" y="261"/>
                      </a:lnTo>
                      <a:lnTo>
                        <a:pt x="1504" y="259"/>
                      </a:lnTo>
                      <a:lnTo>
                        <a:pt x="1499" y="259"/>
                      </a:lnTo>
                      <a:lnTo>
                        <a:pt x="1495" y="258"/>
                      </a:lnTo>
                      <a:lnTo>
                        <a:pt x="1488" y="268"/>
                      </a:lnTo>
                      <a:close/>
                      <a:moveTo>
                        <a:pt x="1570" y="988"/>
                      </a:moveTo>
                      <a:lnTo>
                        <a:pt x="1570" y="988"/>
                      </a:lnTo>
                      <a:lnTo>
                        <a:pt x="1569" y="981"/>
                      </a:lnTo>
                      <a:lnTo>
                        <a:pt x="1566" y="983"/>
                      </a:lnTo>
                      <a:lnTo>
                        <a:pt x="1563" y="985"/>
                      </a:lnTo>
                      <a:lnTo>
                        <a:pt x="1562" y="986"/>
                      </a:lnTo>
                      <a:lnTo>
                        <a:pt x="1559" y="986"/>
                      </a:lnTo>
                      <a:lnTo>
                        <a:pt x="1553" y="983"/>
                      </a:lnTo>
                      <a:lnTo>
                        <a:pt x="1548" y="982"/>
                      </a:lnTo>
                      <a:lnTo>
                        <a:pt x="1558" y="996"/>
                      </a:lnTo>
                      <a:lnTo>
                        <a:pt x="1570" y="988"/>
                      </a:lnTo>
                      <a:close/>
                      <a:moveTo>
                        <a:pt x="1649" y="47"/>
                      </a:moveTo>
                      <a:lnTo>
                        <a:pt x="1649" y="47"/>
                      </a:lnTo>
                      <a:lnTo>
                        <a:pt x="1663" y="56"/>
                      </a:lnTo>
                      <a:lnTo>
                        <a:pt x="1668" y="43"/>
                      </a:lnTo>
                      <a:lnTo>
                        <a:pt x="1649" y="47"/>
                      </a:lnTo>
                      <a:close/>
                      <a:moveTo>
                        <a:pt x="1690" y="734"/>
                      </a:moveTo>
                      <a:lnTo>
                        <a:pt x="1690" y="734"/>
                      </a:lnTo>
                      <a:lnTo>
                        <a:pt x="1681" y="730"/>
                      </a:lnTo>
                      <a:lnTo>
                        <a:pt x="1678" y="730"/>
                      </a:lnTo>
                      <a:lnTo>
                        <a:pt x="1675" y="731"/>
                      </a:lnTo>
                      <a:lnTo>
                        <a:pt x="1675" y="734"/>
                      </a:lnTo>
                      <a:lnTo>
                        <a:pt x="1678" y="740"/>
                      </a:lnTo>
                      <a:lnTo>
                        <a:pt x="1681" y="743"/>
                      </a:lnTo>
                      <a:lnTo>
                        <a:pt x="1685" y="745"/>
                      </a:lnTo>
                      <a:lnTo>
                        <a:pt x="1690" y="734"/>
                      </a:lnTo>
                      <a:close/>
                      <a:moveTo>
                        <a:pt x="201" y="252"/>
                      </a:moveTo>
                      <a:lnTo>
                        <a:pt x="201" y="252"/>
                      </a:lnTo>
                      <a:lnTo>
                        <a:pt x="198" y="248"/>
                      </a:lnTo>
                      <a:lnTo>
                        <a:pt x="194" y="247"/>
                      </a:lnTo>
                      <a:lnTo>
                        <a:pt x="190" y="245"/>
                      </a:lnTo>
                      <a:lnTo>
                        <a:pt x="185" y="245"/>
                      </a:lnTo>
                      <a:lnTo>
                        <a:pt x="181" y="248"/>
                      </a:lnTo>
                      <a:lnTo>
                        <a:pt x="180" y="251"/>
                      </a:lnTo>
                      <a:lnTo>
                        <a:pt x="180" y="254"/>
                      </a:lnTo>
                      <a:lnTo>
                        <a:pt x="180" y="259"/>
                      </a:lnTo>
                      <a:lnTo>
                        <a:pt x="181" y="257"/>
                      </a:lnTo>
                      <a:lnTo>
                        <a:pt x="184" y="254"/>
                      </a:lnTo>
                      <a:lnTo>
                        <a:pt x="190" y="252"/>
                      </a:lnTo>
                      <a:lnTo>
                        <a:pt x="195" y="252"/>
                      </a:lnTo>
                      <a:lnTo>
                        <a:pt x="201" y="252"/>
                      </a:lnTo>
                      <a:close/>
                      <a:moveTo>
                        <a:pt x="908" y="243"/>
                      </a:moveTo>
                      <a:lnTo>
                        <a:pt x="908" y="243"/>
                      </a:lnTo>
                      <a:lnTo>
                        <a:pt x="908" y="247"/>
                      </a:lnTo>
                      <a:lnTo>
                        <a:pt x="908" y="250"/>
                      </a:lnTo>
                      <a:lnTo>
                        <a:pt x="910" y="252"/>
                      </a:lnTo>
                      <a:lnTo>
                        <a:pt x="911" y="254"/>
                      </a:lnTo>
                      <a:lnTo>
                        <a:pt x="915" y="252"/>
                      </a:lnTo>
                      <a:lnTo>
                        <a:pt x="918" y="251"/>
                      </a:lnTo>
                      <a:lnTo>
                        <a:pt x="921" y="247"/>
                      </a:lnTo>
                      <a:lnTo>
                        <a:pt x="922" y="241"/>
                      </a:lnTo>
                      <a:lnTo>
                        <a:pt x="908" y="243"/>
                      </a:lnTo>
                      <a:close/>
                      <a:moveTo>
                        <a:pt x="291" y="407"/>
                      </a:moveTo>
                      <a:lnTo>
                        <a:pt x="291" y="407"/>
                      </a:lnTo>
                      <a:lnTo>
                        <a:pt x="296" y="420"/>
                      </a:lnTo>
                      <a:lnTo>
                        <a:pt x="299" y="416"/>
                      </a:lnTo>
                      <a:lnTo>
                        <a:pt x="303" y="413"/>
                      </a:lnTo>
                      <a:lnTo>
                        <a:pt x="307" y="409"/>
                      </a:lnTo>
                      <a:lnTo>
                        <a:pt x="309" y="407"/>
                      </a:lnTo>
                      <a:lnTo>
                        <a:pt x="309" y="405"/>
                      </a:lnTo>
                      <a:lnTo>
                        <a:pt x="291" y="407"/>
                      </a:lnTo>
                      <a:close/>
                      <a:moveTo>
                        <a:pt x="299" y="881"/>
                      </a:moveTo>
                      <a:lnTo>
                        <a:pt x="299" y="881"/>
                      </a:lnTo>
                      <a:lnTo>
                        <a:pt x="302" y="885"/>
                      </a:lnTo>
                      <a:lnTo>
                        <a:pt x="306" y="887"/>
                      </a:lnTo>
                      <a:lnTo>
                        <a:pt x="309" y="885"/>
                      </a:lnTo>
                      <a:lnTo>
                        <a:pt x="311" y="884"/>
                      </a:lnTo>
                      <a:lnTo>
                        <a:pt x="314" y="882"/>
                      </a:lnTo>
                      <a:lnTo>
                        <a:pt x="317" y="880"/>
                      </a:lnTo>
                      <a:lnTo>
                        <a:pt x="317" y="875"/>
                      </a:lnTo>
                      <a:lnTo>
                        <a:pt x="316" y="871"/>
                      </a:lnTo>
                      <a:lnTo>
                        <a:pt x="299" y="881"/>
                      </a:lnTo>
                      <a:close/>
                      <a:moveTo>
                        <a:pt x="336" y="754"/>
                      </a:moveTo>
                      <a:lnTo>
                        <a:pt x="336" y="754"/>
                      </a:lnTo>
                      <a:lnTo>
                        <a:pt x="341" y="749"/>
                      </a:lnTo>
                      <a:lnTo>
                        <a:pt x="345" y="745"/>
                      </a:lnTo>
                      <a:lnTo>
                        <a:pt x="347" y="741"/>
                      </a:lnTo>
                      <a:lnTo>
                        <a:pt x="349" y="736"/>
                      </a:lnTo>
                      <a:lnTo>
                        <a:pt x="339" y="740"/>
                      </a:lnTo>
                      <a:lnTo>
                        <a:pt x="334" y="744"/>
                      </a:lnTo>
                      <a:lnTo>
                        <a:pt x="334" y="745"/>
                      </a:lnTo>
                      <a:lnTo>
                        <a:pt x="334" y="747"/>
                      </a:lnTo>
                      <a:lnTo>
                        <a:pt x="336" y="754"/>
                      </a:lnTo>
                      <a:close/>
                      <a:moveTo>
                        <a:pt x="413" y="867"/>
                      </a:moveTo>
                      <a:lnTo>
                        <a:pt x="413" y="867"/>
                      </a:lnTo>
                      <a:lnTo>
                        <a:pt x="411" y="860"/>
                      </a:lnTo>
                      <a:lnTo>
                        <a:pt x="410" y="859"/>
                      </a:lnTo>
                      <a:lnTo>
                        <a:pt x="408" y="857"/>
                      </a:lnTo>
                      <a:lnTo>
                        <a:pt x="404" y="856"/>
                      </a:lnTo>
                      <a:lnTo>
                        <a:pt x="400" y="856"/>
                      </a:lnTo>
                      <a:lnTo>
                        <a:pt x="390" y="862"/>
                      </a:lnTo>
                      <a:lnTo>
                        <a:pt x="413" y="867"/>
                      </a:lnTo>
                      <a:close/>
                      <a:moveTo>
                        <a:pt x="483" y="450"/>
                      </a:moveTo>
                      <a:lnTo>
                        <a:pt x="483" y="450"/>
                      </a:lnTo>
                      <a:lnTo>
                        <a:pt x="476" y="450"/>
                      </a:lnTo>
                      <a:lnTo>
                        <a:pt x="472" y="453"/>
                      </a:lnTo>
                      <a:lnTo>
                        <a:pt x="469" y="456"/>
                      </a:lnTo>
                      <a:lnTo>
                        <a:pt x="469" y="460"/>
                      </a:lnTo>
                      <a:lnTo>
                        <a:pt x="471" y="463"/>
                      </a:lnTo>
                      <a:lnTo>
                        <a:pt x="472" y="464"/>
                      </a:lnTo>
                      <a:lnTo>
                        <a:pt x="476" y="464"/>
                      </a:lnTo>
                      <a:lnTo>
                        <a:pt x="479" y="461"/>
                      </a:lnTo>
                      <a:lnTo>
                        <a:pt x="482" y="457"/>
                      </a:lnTo>
                      <a:lnTo>
                        <a:pt x="483" y="450"/>
                      </a:lnTo>
                      <a:close/>
                      <a:moveTo>
                        <a:pt x="544" y="263"/>
                      </a:moveTo>
                      <a:lnTo>
                        <a:pt x="544" y="263"/>
                      </a:lnTo>
                      <a:lnTo>
                        <a:pt x="550" y="273"/>
                      </a:lnTo>
                      <a:lnTo>
                        <a:pt x="562" y="266"/>
                      </a:lnTo>
                      <a:lnTo>
                        <a:pt x="563" y="263"/>
                      </a:lnTo>
                      <a:lnTo>
                        <a:pt x="563" y="261"/>
                      </a:lnTo>
                      <a:lnTo>
                        <a:pt x="561" y="259"/>
                      </a:lnTo>
                      <a:lnTo>
                        <a:pt x="557" y="259"/>
                      </a:lnTo>
                      <a:lnTo>
                        <a:pt x="544" y="263"/>
                      </a:lnTo>
                      <a:close/>
                      <a:moveTo>
                        <a:pt x="314" y="445"/>
                      </a:moveTo>
                      <a:lnTo>
                        <a:pt x="314" y="445"/>
                      </a:lnTo>
                      <a:lnTo>
                        <a:pt x="314" y="449"/>
                      </a:lnTo>
                      <a:lnTo>
                        <a:pt x="316" y="452"/>
                      </a:lnTo>
                      <a:lnTo>
                        <a:pt x="318" y="453"/>
                      </a:lnTo>
                      <a:lnTo>
                        <a:pt x="323" y="455"/>
                      </a:lnTo>
                      <a:lnTo>
                        <a:pt x="325" y="453"/>
                      </a:lnTo>
                      <a:lnTo>
                        <a:pt x="329" y="453"/>
                      </a:lnTo>
                      <a:lnTo>
                        <a:pt x="332" y="450"/>
                      </a:lnTo>
                      <a:lnTo>
                        <a:pt x="332" y="446"/>
                      </a:lnTo>
                      <a:lnTo>
                        <a:pt x="314" y="445"/>
                      </a:lnTo>
                      <a:close/>
                      <a:moveTo>
                        <a:pt x="835" y="1079"/>
                      </a:moveTo>
                      <a:lnTo>
                        <a:pt x="835" y="1079"/>
                      </a:lnTo>
                      <a:lnTo>
                        <a:pt x="832" y="1083"/>
                      </a:lnTo>
                      <a:lnTo>
                        <a:pt x="832" y="1087"/>
                      </a:lnTo>
                      <a:lnTo>
                        <a:pt x="833" y="1091"/>
                      </a:lnTo>
                      <a:lnTo>
                        <a:pt x="835" y="1096"/>
                      </a:lnTo>
                      <a:lnTo>
                        <a:pt x="842" y="1090"/>
                      </a:lnTo>
                      <a:lnTo>
                        <a:pt x="843" y="1086"/>
                      </a:lnTo>
                      <a:lnTo>
                        <a:pt x="840" y="1083"/>
                      </a:lnTo>
                      <a:lnTo>
                        <a:pt x="835" y="1079"/>
                      </a:lnTo>
                      <a:close/>
                      <a:moveTo>
                        <a:pt x="1668" y="734"/>
                      </a:moveTo>
                      <a:lnTo>
                        <a:pt x="1668" y="734"/>
                      </a:lnTo>
                      <a:lnTo>
                        <a:pt x="1660" y="731"/>
                      </a:lnTo>
                      <a:lnTo>
                        <a:pt x="1656" y="731"/>
                      </a:lnTo>
                      <a:lnTo>
                        <a:pt x="1654" y="731"/>
                      </a:lnTo>
                      <a:lnTo>
                        <a:pt x="1653" y="734"/>
                      </a:lnTo>
                      <a:lnTo>
                        <a:pt x="1653" y="740"/>
                      </a:lnTo>
                      <a:lnTo>
                        <a:pt x="1668" y="734"/>
                      </a:lnTo>
                      <a:close/>
                      <a:moveTo>
                        <a:pt x="1322" y="529"/>
                      </a:moveTo>
                      <a:lnTo>
                        <a:pt x="1322" y="529"/>
                      </a:lnTo>
                      <a:lnTo>
                        <a:pt x="1313" y="542"/>
                      </a:lnTo>
                      <a:lnTo>
                        <a:pt x="1315" y="545"/>
                      </a:lnTo>
                      <a:lnTo>
                        <a:pt x="1319" y="545"/>
                      </a:lnTo>
                      <a:lnTo>
                        <a:pt x="1328" y="542"/>
                      </a:lnTo>
                      <a:lnTo>
                        <a:pt x="1322" y="529"/>
                      </a:lnTo>
                      <a:close/>
                      <a:moveTo>
                        <a:pt x="130" y="488"/>
                      </a:moveTo>
                      <a:lnTo>
                        <a:pt x="130" y="488"/>
                      </a:lnTo>
                      <a:lnTo>
                        <a:pt x="137" y="491"/>
                      </a:lnTo>
                      <a:lnTo>
                        <a:pt x="141" y="492"/>
                      </a:lnTo>
                      <a:lnTo>
                        <a:pt x="147" y="491"/>
                      </a:lnTo>
                      <a:lnTo>
                        <a:pt x="148" y="488"/>
                      </a:lnTo>
                      <a:lnTo>
                        <a:pt x="148" y="485"/>
                      </a:lnTo>
                      <a:lnTo>
                        <a:pt x="145" y="482"/>
                      </a:lnTo>
                      <a:lnTo>
                        <a:pt x="141" y="482"/>
                      </a:lnTo>
                      <a:lnTo>
                        <a:pt x="137" y="484"/>
                      </a:lnTo>
                      <a:lnTo>
                        <a:pt x="130" y="488"/>
                      </a:lnTo>
                      <a:close/>
                      <a:moveTo>
                        <a:pt x="343" y="867"/>
                      </a:moveTo>
                      <a:lnTo>
                        <a:pt x="343" y="867"/>
                      </a:lnTo>
                      <a:lnTo>
                        <a:pt x="338" y="866"/>
                      </a:lnTo>
                      <a:lnTo>
                        <a:pt x="334" y="869"/>
                      </a:lnTo>
                      <a:lnTo>
                        <a:pt x="325" y="874"/>
                      </a:lnTo>
                      <a:lnTo>
                        <a:pt x="332" y="877"/>
                      </a:lnTo>
                      <a:lnTo>
                        <a:pt x="336" y="877"/>
                      </a:lnTo>
                      <a:lnTo>
                        <a:pt x="339" y="874"/>
                      </a:lnTo>
                      <a:lnTo>
                        <a:pt x="343" y="867"/>
                      </a:lnTo>
                      <a:close/>
                      <a:moveTo>
                        <a:pt x="977" y="194"/>
                      </a:moveTo>
                      <a:lnTo>
                        <a:pt x="977" y="194"/>
                      </a:lnTo>
                      <a:lnTo>
                        <a:pt x="979" y="197"/>
                      </a:lnTo>
                      <a:lnTo>
                        <a:pt x="979" y="201"/>
                      </a:lnTo>
                      <a:lnTo>
                        <a:pt x="982" y="203"/>
                      </a:lnTo>
                      <a:lnTo>
                        <a:pt x="987" y="204"/>
                      </a:lnTo>
                      <a:lnTo>
                        <a:pt x="989" y="201"/>
                      </a:lnTo>
                      <a:lnTo>
                        <a:pt x="990" y="197"/>
                      </a:lnTo>
                      <a:lnTo>
                        <a:pt x="989" y="194"/>
                      </a:lnTo>
                      <a:lnTo>
                        <a:pt x="986" y="193"/>
                      </a:lnTo>
                      <a:lnTo>
                        <a:pt x="983" y="191"/>
                      </a:lnTo>
                      <a:lnTo>
                        <a:pt x="977" y="194"/>
                      </a:lnTo>
                      <a:close/>
                      <a:moveTo>
                        <a:pt x="1319" y="1035"/>
                      </a:moveTo>
                      <a:lnTo>
                        <a:pt x="1319" y="1035"/>
                      </a:lnTo>
                      <a:lnTo>
                        <a:pt x="1314" y="1026"/>
                      </a:lnTo>
                      <a:lnTo>
                        <a:pt x="1299" y="1035"/>
                      </a:lnTo>
                      <a:lnTo>
                        <a:pt x="1300" y="1037"/>
                      </a:lnTo>
                      <a:lnTo>
                        <a:pt x="1319" y="1035"/>
                      </a:lnTo>
                      <a:close/>
                      <a:moveTo>
                        <a:pt x="1332" y="115"/>
                      </a:moveTo>
                      <a:lnTo>
                        <a:pt x="1332" y="115"/>
                      </a:lnTo>
                      <a:lnTo>
                        <a:pt x="1343" y="111"/>
                      </a:lnTo>
                      <a:lnTo>
                        <a:pt x="1344" y="110"/>
                      </a:lnTo>
                      <a:lnTo>
                        <a:pt x="1344" y="107"/>
                      </a:lnTo>
                      <a:lnTo>
                        <a:pt x="1343" y="106"/>
                      </a:lnTo>
                      <a:lnTo>
                        <a:pt x="1342" y="104"/>
                      </a:lnTo>
                      <a:lnTo>
                        <a:pt x="1340" y="106"/>
                      </a:lnTo>
                      <a:lnTo>
                        <a:pt x="1337" y="104"/>
                      </a:lnTo>
                      <a:lnTo>
                        <a:pt x="1335" y="103"/>
                      </a:lnTo>
                      <a:lnTo>
                        <a:pt x="1333" y="101"/>
                      </a:lnTo>
                      <a:lnTo>
                        <a:pt x="1332" y="101"/>
                      </a:lnTo>
                      <a:lnTo>
                        <a:pt x="1331" y="101"/>
                      </a:lnTo>
                      <a:lnTo>
                        <a:pt x="1329" y="104"/>
                      </a:lnTo>
                      <a:lnTo>
                        <a:pt x="1329" y="108"/>
                      </a:lnTo>
                      <a:lnTo>
                        <a:pt x="1332" y="115"/>
                      </a:lnTo>
                      <a:close/>
                      <a:moveTo>
                        <a:pt x="1008" y="615"/>
                      </a:moveTo>
                      <a:lnTo>
                        <a:pt x="1008" y="615"/>
                      </a:lnTo>
                      <a:lnTo>
                        <a:pt x="1007" y="611"/>
                      </a:lnTo>
                      <a:lnTo>
                        <a:pt x="1000" y="611"/>
                      </a:lnTo>
                      <a:lnTo>
                        <a:pt x="994" y="612"/>
                      </a:lnTo>
                      <a:lnTo>
                        <a:pt x="993" y="615"/>
                      </a:lnTo>
                      <a:lnTo>
                        <a:pt x="993" y="618"/>
                      </a:lnTo>
                      <a:lnTo>
                        <a:pt x="993" y="621"/>
                      </a:lnTo>
                      <a:lnTo>
                        <a:pt x="995" y="623"/>
                      </a:lnTo>
                      <a:lnTo>
                        <a:pt x="1008" y="615"/>
                      </a:lnTo>
                      <a:close/>
                      <a:moveTo>
                        <a:pt x="228" y="362"/>
                      </a:moveTo>
                      <a:lnTo>
                        <a:pt x="228" y="362"/>
                      </a:lnTo>
                      <a:lnTo>
                        <a:pt x="208" y="370"/>
                      </a:lnTo>
                      <a:lnTo>
                        <a:pt x="216" y="373"/>
                      </a:lnTo>
                      <a:lnTo>
                        <a:pt x="221" y="373"/>
                      </a:lnTo>
                      <a:lnTo>
                        <a:pt x="224" y="371"/>
                      </a:lnTo>
                      <a:lnTo>
                        <a:pt x="226" y="369"/>
                      </a:lnTo>
                      <a:lnTo>
                        <a:pt x="228" y="362"/>
                      </a:lnTo>
                      <a:close/>
                      <a:moveTo>
                        <a:pt x="447" y="509"/>
                      </a:moveTo>
                      <a:lnTo>
                        <a:pt x="447" y="509"/>
                      </a:lnTo>
                      <a:lnTo>
                        <a:pt x="453" y="506"/>
                      </a:lnTo>
                      <a:lnTo>
                        <a:pt x="454" y="502"/>
                      </a:lnTo>
                      <a:lnTo>
                        <a:pt x="455" y="499"/>
                      </a:lnTo>
                      <a:lnTo>
                        <a:pt x="454" y="495"/>
                      </a:lnTo>
                      <a:lnTo>
                        <a:pt x="453" y="493"/>
                      </a:lnTo>
                      <a:lnTo>
                        <a:pt x="447" y="491"/>
                      </a:lnTo>
                      <a:lnTo>
                        <a:pt x="447" y="509"/>
                      </a:lnTo>
                      <a:close/>
                      <a:moveTo>
                        <a:pt x="1102" y="700"/>
                      </a:moveTo>
                      <a:lnTo>
                        <a:pt x="1102" y="700"/>
                      </a:lnTo>
                      <a:lnTo>
                        <a:pt x="1106" y="701"/>
                      </a:lnTo>
                      <a:lnTo>
                        <a:pt x="1109" y="701"/>
                      </a:lnTo>
                      <a:lnTo>
                        <a:pt x="1113" y="700"/>
                      </a:lnTo>
                      <a:lnTo>
                        <a:pt x="1116" y="697"/>
                      </a:lnTo>
                      <a:lnTo>
                        <a:pt x="1119" y="693"/>
                      </a:lnTo>
                      <a:lnTo>
                        <a:pt x="1119" y="690"/>
                      </a:lnTo>
                      <a:lnTo>
                        <a:pt x="1117" y="686"/>
                      </a:lnTo>
                      <a:lnTo>
                        <a:pt x="1102" y="700"/>
                      </a:lnTo>
                      <a:close/>
                      <a:moveTo>
                        <a:pt x="505" y="758"/>
                      </a:moveTo>
                      <a:lnTo>
                        <a:pt x="505" y="758"/>
                      </a:lnTo>
                      <a:lnTo>
                        <a:pt x="509" y="759"/>
                      </a:lnTo>
                      <a:lnTo>
                        <a:pt x="515" y="761"/>
                      </a:lnTo>
                      <a:lnTo>
                        <a:pt x="519" y="759"/>
                      </a:lnTo>
                      <a:lnTo>
                        <a:pt x="522" y="758"/>
                      </a:lnTo>
                      <a:lnTo>
                        <a:pt x="522" y="755"/>
                      </a:lnTo>
                      <a:lnTo>
                        <a:pt x="522" y="754"/>
                      </a:lnTo>
                      <a:lnTo>
                        <a:pt x="518" y="752"/>
                      </a:lnTo>
                      <a:lnTo>
                        <a:pt x="514" y="752"/>
                      </a:lnTo>
                      <a:lnTo>
                        <a:pt x="507" y="755"/>
                      </a:lnTo>
                      <a:lnTo>
                        <a:pt x="505" y="758"/>
                      </a:lnTo>
                      <a:close/>
                      <a:moveTo>
                        <a:pt x="815" y="115"/>
                      </a:moveTo>
                      <a:lnTo>
                        <a:pt x="815" y="115"/>
                      </a:lnTo>
                      <a:lnTo>
                        <a:pt x="814" y="111"/>
                      </a:lnTo>
                      <a:lnTo>
                        <a:pt x="813" y="110"/>
                      </a:lnTo>
                      <a:lnTo>
                        <a:pt x="810" y="110"/>
                      </a:lnTo>
                      <a:lnTo>
                        <a:pt x="809" y="110"/>
                      </a:lnTo>
                      <a:lnTo>
                        <a:pt x="804" y="113"/>
                      </a:lnTo>
                      <a:lnTo>
                        <a:pt x="802" y="114"/>
                      </a:lnTo>
                      <a:lnTo>
                        <a:pt x="797" y="114"/>
                      </a:lnTo>
                      <a:lnTo>
                        <a:pt x="795" y="117"/>
                      </a:lnTo>
                      <a:lnTo>
                        <a:pt x="795" y="119"/>
                      </a:lnTo>
                      <a:lnTo>
                        <a:pt x="796" y="124"/>
                      </a:lnTo>
                      <a:lnTo>
                        <a:pt x="815" y="115"/>
                      </a:lnTo>
                      <a:close/>
                      <a:moveTo>
                        <a:pt x="1839" y="315"/>
                      </a:moveTo>
                      <a:lnTo>
                        <a:pt x="1839" y="315"/>
                      </a:lnTo>
                      <a:lnTo>
                        <a:pt x="1844" y="317"/>
                      </a:lnTo>
                      <a:lnTo>
                        <a:pt x="1850" y="319"/>
                      </a:lnTo>
                      <a:lnTo>
                        <a:pt x="1855" y="319"/>
                      </a:lnTo>
                      <a:lnTo>
                        <a:pt x="1865" y="316"/>
                      </a:lnTo>
                      <a:lnTo>
                        <a:pt x="1858" y="315"/>
                      </a:lnTo>
                      <a:lnTo>
                        <a:pt x="1852" y="313"/>
                      </a:lnTo>
                      <a:lnTo>
                        <a:pt x="1839" y="315"/>
                      </a:lnTo>
                      <a:close/>
                      <a:moveTo>
                        <a:pt x="655" y="1054"/>
                      </a:moveTo>
                      <a:lnTo>
                        <a:pt x="655" y="1054"/>
                      </a:lnTo>
                      <a:lnTo>
                        <a:pt x="627" y="1054"/>
                      </a:lnTo>
                      <a:lnTo>
                        <a:pt x="633" y="1058"/>
                      </a:lnTo>
                      <a:lnTo>
                        <a:pt x="635" y="1060"/>
                      </a:lnTo>
                      <a:lnTo>
                        <a:pt x="641" y="1060"/>
                      </a:lnTo>
                      <a:lnTo>
                        <a:pt x="645" y="1060"/>
                      </a:lnTo>
                      <a:lnTo>
                        <a:pt x="651" y="1058"/>
                      </a:lnTo>
                      <a:lnTo>
                        <a:pt x="655" y="1054"/>
                      </a:lnTo>
                      <a:close/>
                      <a:moveTo>
                        <a:pt x="1635" y="495"/>
                      </a:moveTo>
                      <a:lnTo>
                        <a:pt x="1635" y="495"/>
                      </a:lnTo>
                      <a:lnTo>
                        <a:pt x="1649" y="500"/>
                      </a:lnTo>
                      <a:lnTo>
                        <a:pt x="1654" y="491"/>
                      </a:lnTo>
                      <a:lnTo>
                        <a:pt x="1649" y="488"/>
                      </a:lnTo>
                      <a:lnTo>
                        <a:pt x="1645" y="489"/>
                      </a:lnTo>
                      <a:lnTo>
                        <a:pt x="1635" y="495"/>
                      </a:lnTo>
                      <a:close/>
                      <a:moveTo>
                        <a:pt x="893" y="475"/>
                      </a:moveTo>
                      <a:lnTo>
                        <a:pt x="893" y="475"/>
                      </a:lnTo>
                      <a:lnTo>
                        <a:pt x="890" y="474"/>
                      </a:lnTo>
                      <a:lnTo>
                        <a:pt x="887" y="474"/>
                      </a:lnTo>
                      <a:lnTo>
                        <a:pt x="885" y="475"/>
                      </a:lnTo>
                      <a:lnTo>
                        <a:pt x="882" y="478"/>
                      </a:lnTo>
                      <a:lnTo>
                        <a:pt x="882" y="479"/>
                      </a:lnTo>
                      <a:lnTo>
                        <a:pt x="882" y="481"/>
                      </a:lnTo>
                      <a:lnTo>
                        <a:pt x="885" y="485"/>
                      </a:lnTo>
                      <a:lnTo>
                        <a:pt x="889" y="486"/>
                      </a:lnTo>
                      <a:lnTo>
                        <a:pt x="893" y="486"/>
                      </a:lnTo>
                      <a:lnTo>
                        <a:pt x="893" y="475"/>
                      </a:lnTo>
                      <a:close/>
                      <a:moveTo>
                        <a:pt x="1286" y="234"/>
                      </a:moveTo>
                      <a:lnTo>
                        <a:pt x="1286" y="234"/>
                      </a:lnTo>
                      <a:lnTo>
                        <a:pt x="1290" y="236"/>
                      </a:lnTo>
                      <a:lnTo>
                        <a:pt x="1295" y="234"/>
                      </a:lnTo>
                      <a:lnTo>
                        <a:pt x="1297" y="232"/>
                      </a:lnTo>
                      <a:lnTo>
                        <a:pt x="1300" y="229"/>
                      </a:lnTo>
                      <a:lnTo>
                        <a:pt x="1299" y="227"/>
                      </a:lnTo>
                      <a:lnTo>
                        <a:pt x="1297" y="225"/>
                      </a:lnTo>
                      <a:lnTo>
                        <a:pt x="1293" y="225"/>
                      </a:lnTo>
                      <a:lnTo>
                        <a:pt x="1290" y="226"/>
                      </a:lnTo>
                      <a:lnTo>
                        <a:pt x="1288" y="229"/>
                      </a:lnTo>
                      <a:lnTo>
                        <a:pt x="1286" y="232"/>
                      </a:lnTo>
                      <a:lnTo>
                        <a:pt x="1286" y="234"/>
                      </a:lnTo>
                      <a:close/>
                      <a:moveTo>
                        <a:pt x="1231" y="538"/>
                      </a:moveTo>
                      <a:lnTo>
                        <a:pt x="1231" y="538"/>
                      </a:lnTo>
                      <a:lnTo>
                        <a:pt x="1220" y="538"/>
                      </a:lnTo>
                      <a:lnTo>
                        <a:pt x="1216" y="536"/>
                      </a:lnTo>
                      <a:lnTo>
                        <a:pt x="1209" y="533"/>
                      </a:lnTo>
                      <a:lnTo>
                        <a:pt x="1214" y="540"/>
                      </a:lnTo>
                      <a:lnTo>
                        <a:pt x="1217" y="543"/>
                      </a:lnTo>
                      <a:lnTo>
                        <a:pt x="1223" y="545"/>
                      </a:lnTo>
                      <a:lnTo>
                        <a:pt x="1231" y="545"/>
                      </a:lnTo>
                      <a:lnTo>
                        <a:pt x="1231" y="538"/>
                      </a:lnTo>
                      <a:close/>
                      <a:moveTo>
                        <a:pt x="1260" y="330"/>
                      </a:moveTo>
                      <a:lnTo>
                        <a:pt x="1260" y="330"/>
                      </a:lnTo>
                      <a:lnTo>
                        <a:pt x="1264" y="330"/>
                      </a:lnTo>
                      <a:lnTo>
                        <a:pt x="1270" y="330"/>
                      </a:lnTo>
                      <a:lnTo>
                        <a:pt x="1274" y="329"/>
                      </a:lnTo>
                      <a:lnTo>
                        <a:pt x="1275" y="327"/>
                      </a:lnTo>
                      <a:lnTo>
                        <a:pt x="1277" y="326"/>
                      </a:lnTo>
                      <a:lnTo>
                        <a:pt x="1257" y="320"/>
                      </a:lnTo>
                      <a:lnTo>
                        <a:pt x="1260" y="330"/>
                      </a:lnTo>
                      <a:close/>
                      <a:moveTo>
                        <a:pt x="1509" y="770"/>
                      </a:moveTo>
                      <a:lnTo>
                        <a:pt x="1509" y="770"/>
                      </a:lnTo>
                      <a:lnTo>
                        <a:pt x="1515" y="774"/>
                      </a:lnTo>
                      <a:lnTo>
                        <a:pt x="1519" y="776"/>
                      </a:lnTo>
                      <a:lnTo>
                        <a:pt x="1524" y="776"/>
                      </a:lnTo>
                      <a:lnTo>
                        <a:pt x="1528" y="773"/>
                      </a:lnTo>
                      <a:lnTo>
                        <a:pt x="1524" y="769"/>
                      </a:lnTo>
                      <a:lnTo>
                        <a:pt x="1520" y="767"/>
                      </a:lnTo>
                      <a:lnTo>
                        <a:pt x="1515" y="769"/>
                      </a:lnTo>
                      <a:lnTo>
                        <a:pt x="1509" y="770"/>
                      </a:lnTo>
                      <a:close/>
                      <a:moveTo>
                        <a:pt x="788" y="488"/>
                      </a:moveTo>
                      <a:lnTo>
                        <a:pt x="788" y="488"/>
                      </a:lnTo>
                      <a:lnTo>
                        <a:pt x="813" y="493"/>
                      </a:lnTo>
                      <a:lnTo>
                        <a:pt x="811" y="489"/>
                      </a:lnTo>
                      <a:lnTo>
                        <a:pt x="810" y="486"/>
                      </a:lnTo>
                      <a:lnTo>
                        <a:pt x="804" y="486"/>
                      </a:lnTo>
                      <a:lnTo>
                        <a:pt x="799" y="485"/>
                      </a:lnTo>
                      <a:lnTo>
                        <a:pt x="793" y="484"/>
                      </a:lnTo>
                      <a:lnTo>
                        <a:pt x="791" y="485"/>
                      </a:lnTo>
                      <a:lnTo>
                        <a:pt x="788" y="488"/>
                      </a:lnTo>
                      <a:close/>
                      <a:moveTo>
                        <a:pt x="86" y="110"/>
                      </a:moveTo>
                      <a:lnTo>
                        <a:pt x="86" y="110"/>
                      </a:lnTo>
                      <a:lnTo>
                        <a:pt x="77" y="113"/>
                      </a:lnTo>
                      <a:lnTo>
                        <a:pt x="73" y="114"/>
                      </a:lnTo>
                      <a:lnTo>
                        <a:pt x="72" y="117"/>
                      </a:lnTo>
                      <a:lnTo>
                        <a:pt x="72" y="121"/>
                      </a:lnTo>
                      <a:lnTo>
                        <a:pt x="79" y="119"/>
                      </a:lnTo>
                      <a:lnTo>
                        <a:pt x="83" y="118"/>
                      </a:lnTo>
                      <a:lnTo>
                        <a:pt x="84" y="115"/>
                      </a:lnTo>
                      <a:lnTo>
                        <a:pt x="86" y="110"/>
                      </a:lnTo>
                      <a:close/>
                      <a:moveTo>
                        <a:pt x="969" y="787"/>
                      </a:moveTo>
                      <a:lnTo>
                        <a:pt x="969" y="787"/>
                      </a:lnTo>
                      <a:lnTo>
                        <a:pt x="975" y="780"/>
                      </a:lnTo>
                      <a:lnTo>
                        <a:pt x="976" y="776"/>
                      </a:lnTo>
                      <a:lnTo>
                        <a:pt x="975" y="772"/>
                      </a:lnTo>
                      <a:lnTo>
                        <a:pt x="968" y="776"/>
                      </a:lnTo>
                      <a:lnTo>
                        <a:pt x="965" y="780"/>
                      </a:lnTo>
                      <a:lnTo>
                        <a:pt x="966" y="783"/>
                      </a:lnTo>
                      <a:lnTo>
                        <a:pt x="969" y="787"/>
                      </a:lnTo>
                      <a:close/>
                      <a:moveTo>
                        <a:pt x="932" y="244"/>
                      </a:moveTo>
                      <a:lnTo>
                        <a:pt x="932" y="244"/>
                      </a:lnTo>
                      <a:lnTo>
                        <a:pt x="937" y="247"/>
                      </a:lnTo>
                      <a:lnTo>
                        <a:pt x="943" y="248"/>
                      </a:lnTo>
                      <a:lnTo>
                        <a:pt x="948" y="247"/>
                      </a:lnTo>
                      <a:lnTo>
                        <a:pt x="954" y="244"/>
                      </a:lnTo>
                      <a:lnTo>
                        <a:pt x="948" y="241"/>
                      </a:lnTo>
                      <a:lnTo>
                        <a:pt x="944" y="240"/>
                      </a:lnTo>
                      <a:lnTo>
                        <a:pt x="939" y="241"/>
                      </a:lnTo>
                      <a:lnTo>
                        <a:pt x="932" y="244"/>
                      </a:lnTo>
                      <a:close/>
                      <a:moveTo>
                        <a:pt x="159" y="686"/>
                      </a:moveTo>
                      <a:lnTo>
                        <a:pt x="159" y="686"/>
                      </a:lnTo>
                      <a:lnTo>
                        <a:pt x="163" y="686"/>
                      </a:lnTo>
                      <a:lnTo>
                        <a:pt x="166" y="684"/>
                      </a:lnTo>
                      <a:lnTo>
                        <a:pt x="169" y="683"/>
                      </a:lnTo>
                      <a:lnTo>
                        <a:pt x="170" y="680"/>
                      </a:lnTo>
                      <a:lnTo>
                        <a:pt x="170" y="676"/>
                      </a:lnTo>
                      <a:lnTo>
                        <a:pt x="169" y="673"/>
                      </a:lnTo>
                      <a:lnTo>
                        <a:pt x="169" y="672"/>
                      </a:lnTo>
                      <a:lnTo>
                        <a:pt x="166" y="672"/>
                      </a:lnTo>
                      <a:lnTo>
                        <a:pt x="163" y="673"/>
                      </a:lnTo>
                      <a:lnTo>
                        <a:pt x="162" y="677"/>
                      </a:lnTo>
                      <a:lnTo>
                        <a:pt x="159" y="686"/>
                      </a:lnTo>
                      <a:close/>
                      <a:moveTo>
                        <a:pt x="350" y="132"/>
                      </a:moveTo>
                      <a:lnTo>
                        <a:pt x="350" y="132"/>
                      </a:lnTo>
                      <a:lnTo>
                        <a:pt x="347" y="135"/>
                      </a:lnTo>
                      <a:lnTo>
                        <a:pt x="347" y="137"/>
                      </a:lnTo>
                      <a:lnTo>
                        <a:pt x="350" y="139"/>
                      </a:lnTo>
                      <a:lnTo>
                        <a:pt x="353" y="140"/>
                      </a:lnTo>
                      <a:lnTo>
                        <a:pt x="356" y="140"/>
                      </a:lnTo>
                      <a:lnTo>
                        <a:pt x="360" y="140"/>
                      </a:lnTo>
                      <a:lnTo>
                        <a:pt x="363" y="139"/>
                      </a:lnTo>
                      <a:lnTo>
                        <a:pt x="365" y="136"/>
                      </a:lnTo>
                      <a:lnTo>
                        <a:pt x="350" y="132"/>
                      </a:lnTo>
                      <a:close/>
                      <a:moveTo>
                        <a:pt x="1022" y="401"/>
                      </a:moveTo>
                      <a:lnTo>
                        <a:pt x="1022" y="401"/>
                      </a:lnTo>
                      <a:lnTo>
                        <a:pt x="1018" y="406"/>
                      </a:lnTo>
                      <a:lnTo>
                        <a:pt x="1016" y="410"/>
                      </a:lnTo>
                      <a:lnTo>
                        <a:pt x="1018" y="413"/>
                      </a:lnTo>
                      <a:lnTo>
                        <a:pt x="1022" y="417"/>
                      </a:lnTo>
                      <a:lnTo>
                        <a:pt x="1023" y="413"/>
                      </a:lnTo>
                      <a:lnTo>
                        <a:pt x="1025" y="409"/>
                      </a:lnTo>
                      <a:lnTo>
                        <a:pt x="1025" y="405"/>
                      </a:lnTo>
                      <a:lnTo>
                        <a:pt x="1022" y="401"/>
                      </a:lnTo>
                      <a:close/>
                      <a:moveTo>
                        <a:pt x="645" y="982"/>
                      </a:moveTo>
                      <a:lnTo>
                        <a:pt x="645" y="982"/>
                      </a:lnTo>
                      <a:lnTo>
                        <a:pt x="653" y="975"/>
                      </a:lnTo>
                      <a:lnTo>
                        <a:pt x="656" y="971"/>
                      </a:lnTo>
                      <a:lnTo>
                        <a:pt x="656" y="970"/>
                      </a:lnTo>
                      <a:lnTo>
                        <a:pt x="655" y="968"/>
                      </a:lnTo>
                      <a:lnTo>
                        <a:pt x="648" y="965"/>
                      </a:lnTo>
                      <a:lnTo>
                        <a:pt x="645" y="982"/>
                      </a:lnTo>
                      <a:close/>
                      <a:moveTo>
                        <a:pt x="454" y="389"/>
                      </a:moveTo>
                      <a:lnTo>
                        <a:pt x="454" y="389"/>
                      </a:lnTo>
                      <a:lnTo>
                        <a:pt x="455" y="395"/>
                      </a:lnTo>
                      <a:lnTo>
                        <a:pt x="458" y="396"/>
                      </a:lnTo>
                      <a:lnTo>
                        <a:pt x="462" y="396"/>
                      </a:lnTo>
                      <a:lnTo>
                        <a:pt x="467" y="396"/>
                      </a:lnTo>
                      <a:lnTo>
                        <a:pt x="472" y="395"/>
                      </a:lnTo>
                      <a:lnTo>
                        <a:pt x="473" y="394"/>
                      </a:lnTo>
                      <a:lnTo>
                        <a:pt x="472" y="389"/>
                      </a:lnTo>
                      <a:lnTo>
                        <a:pt x="454" y="389"/>
                      </a:lnTo>
                      <a:close/>
                      <a:moveTo>
                        <a:pt x="707" y="237"/>
                      </a:moveTo>
                      <a:lnTo>
                        <a:pt x="707" y="237"/>
                      </a:lnTo>
                      <a:lnTo>
                        <a:pt x="710" y="239"/>
                      </a:lnTo>
                      <a:lnTo>
                        <a:pt x="712" y="239"/>
                      </a:lnTo>
                      <a:lnTo>
                        <a:pt x="717" y="234"/>
                      </a:lnTo>
                      <a:lnTo>
                        <a:pt x="721" y="229"/>
                      </a:lnTo>
                      <a:lnTo>
                        <a:pt x="720" y="226"/>
                      </a:lnTo>
                      <a:lnTo>
                        <a:pt x="716" y="222"/>
                      </a:lnTo>
                      <a:lnTo>
                        <a:pt x="707" y="237"/>
                      </a:lnTo>
                      <a:close/>
                      <a:moveTo>
                        <a:pt x="1200" y="1127"/>
                      </a:moveTo>
                      <a:lnTo>
                        <a:pt x="1200" y="1127"/>
                      </a:lnTo>
                      <a:lnTo>
                        <a:pt x="1200" y="1123"/>
                      </a:lnTo>
                      <a:lnTo>
                        <a:pt x="1198" y="1122"/>
                      </a:lnTo>
                      <a:lnTo>
                        <a:pt x="1193" y="1121"/>
                      </a:lnTo>
                      <a:lnTo>
                        <a:pt x="1189" y="1122"/>
                      </a:lnTo>
                      <a:lnTo>
                        <a:pt x="1187" y="1125"/>
                      </a:lnTo>
                      <a:lnTo>
                        <a:pt x="1189" y="1127"/>
                      </a:lnTo>
                      <a:lnTo>
                        <a:pt x="1192" y="1130"/>
                      </a:lnTo>
                      <a:lnTo>
                        <a:pt x="1196" y="1129"/>
                      </a:lnTo>
                      <a:lnTo>
                        <a:pt x="1200" y="1127"/>
                      </a:lnTo>
                      <a:close/>
                      <a:moveTo>
                        <a:pt x="410" y="421"/>
                      </a:moveTo>
                      <a:lnTo>
                        <a:pt x="410" y="421"/>
                      </a:lnTo>
                      <a:lnTo>
                        <a:pt x="406" y="424"/>
                      </a:lnTo>
                      <a:lnTo>
                        <a:pt x="403" y="427"/>
                      </a:lnTo>
                      <a:lnTo>
                        <a:pt x="403" y="430"/>
                      </a:lnTo>
                      <a:lnTo>
                        <a:pt x="404" y="432"/>
                      </a:lnTo>
                      <a:lnTo>
                        <a:pt x="408" y="434"/>
                      </a:lnTo>
                      <a:lnTo>
                        <a:pt x="411" y="434"/>
                      </a:lnTo>
                      <a:lnTo>
                        <a:pt x="414" y="431"/>
                      </a:lnTo>
                      <a:lnTo>
                        <a:pt x="415" y="428"/>
                      </a:lnTo>
                      <a:lnTo>
                        <a:pt x="413" y="424"/>
                      </a:lnTo>
                      <a:lnTo>
                        <a:pt x="410" y="421"/>
                      </a:lnTo>
                      <a:close/>
                      <a:moveTo>
                        <a:pt x="781" y="1068"/>
                      </a:moveTo>
                      <a:lnTo>
                        <a:pt x="781" y="1068"/>
                      </a:lnTo>
                      <a:lnTo>
                        <a:pt x="782" y="1067"/>
                      </a:lnTo>
                      <a:lnTo>
                        <a:pt x="778" y="1062"/>
                      </a:lnTo>
                      <a:lnTo>
                        <a:pt x="775" y="1060"/>
                      </a:lnTo>
                      <a:lnTo>
                        <a:pt x="770" y="1060"/>
                      </a:lnTo>
                      <a:lnTo>
                        <a:pt x="766" y="1062"/>
                      </a:lnTo>
                      <a:lnTo>
                        <a:pt x="766" y="1065"/>
                      </a:lnTo>
                      <a:lnTo>
                        <a:pt x="767" y="1067"/>
                      </a:lnTo>
                      <a:lnTo>
                        <a:pt x="771" y="1068"/>
                      </a:lnTo>
                      <a:lnTo>
                        <a:pt x="781" y="1068"/>
                      </a:lnTo>
                      <a:close/>
                      <a:moveTo>
                        <a:pt x="1252" y="993"/>
                      </a:moveTo>
                      <a:lnTo>
                        <a:pt x="1252" y="993"/>
                      </a:lnTo>
                      <a:lnTo>
                        <a:pt x="1253" y="995"/>
                      </a:lnTo>
                      <a:lnTo>
                        <a:pt x="1267" y="988"/>
                      </a:lnTo>
                      <a:lnTo>
                        <a:pt x="1264" y="977"/>
                      </a:lnTo>
                      <a:lnTo>
                        <a:pt x="1252" y="993"/>
                      </a:lnTo>
                      <a:close/>
                      <a:moveTo>
                        <a:pt x="856" y="745"/>
                      </a:moveTo>
                      <a:lnTo>
                        <a:pt x="856" y="745"/>
                      </a:lnTo>
                      <a:lnTo>
                        <a:pt x="861" y="751"/>
                      </a:lnTo>
                      <a:lnTo>
                        <a:pt x="865" y="752"/>
                      </a:lnTo>
                      <a:lnTo>
                        <a:pt x="869" y="751"/>
                      </a:lnTo>
                      <a:lnTo>
                        <a:pt x="875" y="747"/>
                      </a:lnTo>
                      <a:lnTo>
                        <a:pt x="869" y="745"/>
                      </a:lnTo>
                      <a:lnTo>
                        <a:pt x="867" y="744"/>
                      </a:lnTo>
                      <a:lnTo>
                        <a:pt x="856" y="745"/>
                      </a:lnTo>
                      <a:close/>
                      <a:moveTo>
                        <a:pt x="320" y="179"/>
                      </a:moveTo>
                      <a:lnTo>
                        <a:pt x="320" y="179"/>
                      </a:lnTo>
                      <a:lnTo>
                        <a:pt x="311" y="179"/>
                      </a:lnTo>
                      <a:lnTo>
                        <a:pt x="306" y="179"/>
                      </a:lnTo>
                      <a:lnTo>
                        <a:pt x="305" y="180"/>
                      </a:lnTo>
                      <a:lnTo>
                        <a:pt x="303" y="183"/>
                      </a:lnTo>
                      <a:lnTo>
                        <a:pt x="302" y="187"/>
                      </a:lnTo>
                      <a:lnTo>
                        <a:pt x="306" y="187"/>
                      </a:lnTo>
                      <a:lnTo>
                        <a:pt x="310" y="187"/>
                      </a:lnTo>
                      <a:lnTo>
                        <a:pt x="314" y="185"/>
                      </a:lnTo>
                      <a:lnTo>
                        <a:pt x="320" y="179"/>
                      </a:lnTo>
                      <a:close/>
                      <a:moveTo>
                        <a:pt x="1090" y="1017"/>
                      </a:moveTo>
                      <a:lnTo>
                        <a:pt x="1090" y="1017"/>
                      </a:lnTo>
                      <a:lnTo>
                        <a:pt x="1099" y="1013"/>
                      </a:lnTo>
                      <a:lnTo>
                        <a:pt x="1105" y="1010"/>
                      </a:lnTo>
                      <a:lnTo>
                        <a:pt x="1106" y="1007"/>
                      </a:lnTo>
                      <a:lnTo>
                        <a:pt x="1106" y="1006"/>
                      </a:lnTo>
                      <a:lnTo>
                        <a:pt x="1105" y="1001"/>
                      </a:lnTo>
                      <a:lnTo>
                        <a:pt x="1101" y="1004"/>
                      </a:lnTo>
                      <a:lnTo>
                        <a:pt x="1095" y="1007"/>
                      </a:lnTo>
                      <a:lnTo>
                        <a:pt x="1091" y="1011"/>
                      </a:lnTo>
                      <a:lnTo>
                        <a:pt x="1090" y="1014"/>
                      </a:lnTo>
                      <a:lnTo>
                        <a:pt x="1090" y="1017"/>
                      </a:lnTo>
                      <a:close/>
                      <a:moveTo>
                        <a:pt x="863" y="227"/>
                      </a:moveTo>
                      <a:lnTo>
                        <a:pt x="863" y="227"/>
                      </a:lnTo>
                      <a:lnTo>
                        <a:pt x="868" y="240"/>
                      </a:lnTo>
                      <a:lnTo>
                        <a:pt x="882" y="226"/>
                      </a:lnTo>
                      <a:lnTo>
                        <a:pt x="863" y="227"/>
                      </a:lnTo>
                      <a:close/>
                      <a:moveTo>
                        <a:pt x="1081" y="286"/>
                      </a:moveTo>
                      <a:lnTo>
                        <a:pt x="1081" y="286"/>
                      </a:lnTo>
                      <a:lnTo>
                        <a:pt x="1087" y="290"/>
                      </a:lnTo>
                      <a:lnTo>
                        <a:pt x="1091" y="290"/>
                      </a:lnTo>
                      <a:lnTo>
                        <a:pt x="1095" y="288"/>
                      </a:lnTo>
                      <a:lnTo>
                        <a:pt x="1101" y="283"/>
                      </a:lnTo>
                      <a:lnTo>
                        <a:pt x="1095" y="281"/>
                      </a:lnTo>
                      <a:lnTo>
                        <a:pt x="1091" y="283"/>
                      </a:lnTo>
                      <a:lnTo>
                        <a:pt x="1081" y="286"/>
                      </a:lnTo>
                      <a:close/>
                      <a:moveTo>
                        <a:pt x="961" y="262"/>
                      </a:moveTo>
                      <a:lnTo>
                        <a:pt x="961" y="262"/>
                      </a:lnTo>
                      <a:lnTo>
                        <a:pt x="959" y="259"/>
                      </a:lnTo>
                      <a:lnTo>
                        <a:pt x="954" y="261"/>
                      </a:lnTo>
                      <a:lnTo>
                        <a:pt x="950" y="262"/>
                      </a:lnTo>
                      <a:lnTo>
                        <a:pt x="950" y="265"/>
                      </a:lnTo>
                      <a:lnTo>
                        <a:pt x="951" y="269"/>
                      </a:lnTo>
                      <a:lnTo>
                        <a:pt x="953" y="272"/>
                      </a:lnTo>
                      <a:lnTo>
                        <a:pt x="957" y="276"/>
                      </a:lnTo>
                      <a:lnTo>
                        <a:pt x="961" y="262"/>
                      </a:lnTo>
                      <a:close/>
                      <a:moveTo>
                        <a:pt x="1771" y="1126"/>
                      </a:moveTo>
                      <a:lnTo>
                        <a:pt x="1771" y="1126"/>
                      </a:lnTo>
                      <a:lnTo>
                        <a:pt x="1774" y="1121"/>
                      </a:lnTo>
                      <a:lnTo>
                        <a:pt x="1775" y="1116"/>
                      </a:lnTo>
                      <a:lnTo>
                        <a:pt x="1774" y="1114"/>
                      </a:lnTo>
                      <a:lnTo>
                        <a:pt x="1772" y="1111"/>
                      </a:lnTo>
                      <a:lnTo>
                        <a:pt x="1768" y="1109"/>
                      </a:lnTo>
                      <a:lnTo>
                        <a:pt x="1765" y="1111"/>
                      </a:lnTo>
                      <a:lnTo>
                        <a:pt x="1765" y="1114"/>
                      </a:lnTo>
                      <a:lnTo>
                        <a:pt x="1765" y="1118"/>
                      </a:lnTo>
                      <a:lnTo>
                        <a:pt x="1767" y="1121"/>
                      </a:lnTo>
                      <a:lnTo>
                        <a:pt x="1771" y="1126"/>
                      </a:lnTo>
                      <a:close/>
                      <a:moveTo>
                        <a:pt x="1624" y="1017"/>
                      </a:moveTo>
                      <a:lnTo>
                        <a:pt x="1624" y="1017"/>
                      </a:lnTo>
                      <a:lnTo>
                        <a:pt x="1618" y="1014"/>
                      </a:lnTo>
                      <a:lnTo>
                        <a:pt x="1613" y="1014"/>
                      </a:lnTo>
                      <a:lnTo>
                        <a:pt x="1607" y="1015"/>
                      </a:lnTo>
                      <a:lnTo>
                        <a:pt x="1600" y="1019"/>
                      </a:lnTo>
                      <a:lnTo>
                        <a:pt x="1607" y="1021"/>
                      </a:lnTo>
                      <a:lnTo>
                        <a:pt x="1613" y="1019"/>
                      </a:lnTo>
                      <a:lnTo>
                        <a:pt x="1624" y="1017"/>
                      </a:lnTo>
                      <a:close/>
                      <a:moveTo>
                        <a:pt x="392" y="322"/>
                      </a:moveTo>
                      <a:lnTo>
                        <a:pt x="392" y="322"/>
                      </a:lnTo>
                      <a:lnTo>
                        <a:pt x="388" y="313"/>
                      </a:lnTo>
                      <a:lnTo>
                        <a:pt x="385" y="309"/>
                      </a:lnTo>
                      <a:lnTo>
                        <a:pt x="383" y="309"/>
                      </a:lnTo>
                      <a:lnTo>
                        <a:pt x="382" y="311"/>
                      </a:lnTo>
                      <a:lnTo>
                        <a:pt x="377" y="313"/>
                      </a:lnTo>
                      <a:lnTo>
                        <a:pt x="381" y="316"/>
                      </a:lnTo>
                      <a:lnTo>
                        <a:pt x="392" y="322"/>
                      </a:lnTo>
                      <a:close/>
                      <a:moveTo>
                        <a:pt x="1153" y="826"/>
                      </a:moveTo>
                      <a:lnTo>
                        <a:pt x="1153" y="826"/>
                      </a:lnTo>
                      <a:lnTo>
                        <a:pt x="1141" y="831"/>
                      </a:lnTo>
                      <a:lnTo>
                        <a:pt x="1141" y="834"/>
                      </a:lnTo>
                      <a:lnTo>
                        <a:pt x="1144" y="837"/>
                      </a:lnTo>
                      <a:lnTo>
                        <a:pt x="1146" y="837"/>
                      </a:lnTo>
                      <a:lnTo>
                        <a:pt x="1149" y="835"/>
                      </a:lnTo>
                      <a:lnTo>
                        <a:pt x="1152" y="831"/>
                      </a:lnTo>
                      <a:lnTo>
                        <a:pt x="1153" y="826"/>
                      </a:lnTo>
                      <a:close/>
                      <a:moveTo>
                        <a:pt x="364" y="270"/>
                      </a:moveTo>
                      <a:lnTo>
                        <a:pt x="364" y="270"/>
                      </a:lnTo>
                      <a:lnTo>
                        <a:pt x="364" y="273"/>
                      </a:lnTo>
                      <a:lnTo>
                        <a:pt x="372" y="276"/>
                      </a:lnTo>
                      <a:lnTo>
                        <a:pt x="381" y="277"/>
                      </a:lnTo>
                      <a:lnTo>
                        <a:pt x="381" y="276"/>
                      </a:lnTo>
                      <a:lnTo>
                        <a:pt x="381" y="275"/>
                      </a:lnTo>
                      <a:lnTo>
                        <a:pt x="378" y="272"/>
                      </a:lnTo>
                      <a:lnTo>
                        <a:pt x="374" y="269"/>
                      </a:lnTo>
                      <a:lnTo>
                        <a:pt x="370" y="269"/>
                      </a:lnTo>
                      <a:lnTo>
                        <a:pt x="364" y="270"/>
                      </a:lnTo>
                      <a:close/>
                      <a:moveTo>
                        <a:pt x="1313" y="708"/>
                      </a:moveTo>
                      <a:lnTo>
                        <a:pt x="1313" y="708"/>
                      </a:lnTo>
                      <a:lnTo>
                        <a:pt x="1321" y="708"/>
                      </a:lnTo>
                      <a:lnTo>
                        <a:pt x="1325" y="707"/>
                      </a:lnTo>
                      <a:lnTo>
                        <a:pt x="1326" y="704"/>
                      </a:lnTo>
                      <a:lnTo>
                        <a:pt x="1326" y="700"/>
                      </a:lnTo>
                      <a:lnTo>
                        <a:pt x="1322" y="701"/>
                      </a:lnTo>
                      <a:lnTo>
                        <a:pt x="1318" y="702"/>
                      </a:lnTo>
                      <a:lnTo>
                        <a:pt x="1314" y="704"/>
                      </a:lnTo>
                      <a:lnTo>
                        <a:pt x="1313" y="708"/>
                      </a:lnTo>
                      <a:close/>
                      <a:moveTo>
                        <a:pt x="468" y="270"/>
                      </a:moveTo>
                      <a:lnTo>
                        <a:pt x="468" y="270"/>
                      </a:lnTo>
                      <a:lnTo>
                        <a:pt x="476" y="275"/>
                      </a:lnTo>
                      <a:lnTo>
                        <a:pt x="482" y="275"/>
                      </a:lnTo>
                      <a:lnTo>
                        <a:pt x="485" y="273"/>
                      </a:lnTo>
                      <a:lnTo>
                        <a:pt x="487" y="270"/>
                      </a:lnTo>
                      <a:lnTo>
                        <a:pt x="482" y="268"/>
                      </a:lnTo>
                      <a:lnTo>
                        <a:pt x="478" y="266"/>
                      </a:lnTo>
                      <a:lnTo>
                        <a:pt x="472" y="268"/>
                      </a:lnTo>
                      <a:lnTo>
                        <a:pt x="468" y="270"/>
                      </a:lnTo>
                      <a:close/>
                      <a:moveTo>
                        <a:pt x="537" y="272"/>
                      </a:moveTo>
                      <a:lnTo>
                        <a:pt x="537" y="272"/>
                      </a:lnTo>
                      <a:lnTo>
                        <a:pt x="539" y="281"/>
                      </a:lnTo>
                      <a:lnTo>
                        <a:pt x="539" y="291"/>
                      </a:lnTo>
                      <a:lnTo>
                        <a:pt x="541" y="293"/>
                      </a:lnTo>
                      <a:lnTo>
                        <a:pt x="544" y="287"/>
                      </a:lnTo>
                      <a:lnTo>
                        <a:pt x="545" y="283"/>
                      </a:lnTo>
                      <a:lnTo>
                        <a:pt x="547" y="277"/>
                      </a:lnTo>
                      <a:lnTo>
                        <a:pt x="545" y="272"/>
                      </a:lnTo>
                      <a:lnTo>
                        <a:pt x="537" y="272"/>
                      </a:lnTo>
                      <a:close/>
                      <a:moveTo>
                        <a:pt x="314" y="1104"/>
                      </a:moveTo>
                      <a:lnTo>
                        <a:pt x="314" y="1104"/>
                      </a:lnTo>
                      <a:lnTo>
                        <a:pt x="318" y="1105"/>
                      </a:lnTo>
                      <a:lnTo>
                        <a:pt x="328" y="1094"/>
                      </a:lnTo>
                      <a:lnTo>
                        <a:pt x="317" y="1089"/>
                      </a:lnTo>
                      <a:lnTo>
                        <a:pt x="314" y="1104"/>
                      </a:lnTo>
                      <a:close/>
                      <a:moveTo>
                        <a:pt x="323" y="862"/>
                      </a:moveTo>
                      <a:lnTo>
                        <a:pt x="323" y="862"/>
                      </a:lnTo>
                      <a:lnTo>
                        <a:pt x="318" y="860"/>
                      </a:lnTo>
                      <a:lnTo>
                        <a:pt x="316" y="857"/>
                      </a:lnTo>
                      <a:lnTo>
                        <a:pt x="311" y="856"/>
                      </a:lnTo>
                      <a:lnTo>
                        <a:pt x="307" y="859"/>
                      </a:lnTo>
                      <a:lnTo>
                        <a:pt x="307" y="862"/>
                      </a:lnTo>
                      <a:lnTo>
                        <a:pt x="309" y="864"/>
                      </a:lnTo>
                      <a:lnTo>
                        <a:pt x="311" y="866"/>
                      </a:lnTo>
                      <a:lnTo>
                        <a:pt x="314" y="867"/>
                      </a:lnTo>
                      <a:lnTo>
                        <a:pt x="318" y="864"/>
                      </a:lnTo>
                      <a:lnTo>
                        <a:pt x="323" y="862"/>
                      </a:lnTo>
                      <a:close/>
                      <a:moveTo>
                        <a:pt x="1307" y="1065"/>
                      </a:moveTo>
                      <a:lnTo>
                        <a:pt x="1307" y="1065"/>
                      </a:lnTo>
                      <a:lnTo>
                        <a:pt x="1311" y="1058"/>
                      </a:lnTo>
                      <a:lnTo>
                        <a:pt x="1313" y="1054"/>
                      </a:lnTo>
                      <a:lnTo>
                        <a:pt x="1311" y="1053"/>
                      </a:lnTo>
                      <a:lnTo>
                        <a:pt x="1310" y="1051"/>
                      </a:lnTo>
                      <a:lnTo>
                        <a:pt x="1304" y="1051"/>
                      </a:lnTo>
                      <a:lnTo>
                        <a:pt x="1307" y="1065"/>
                      </a:lnTo>
                      <a:close/>
                      <a:moveTo>
                        <a:pt x="680" y="558"/>
                      </a:moveTo>
                      <a:lnTo>
                        <a:pt x="680" y="558"/>
                      </a:lnTo>
                      <a:lnTo>
                        <a:pt x="695" y="558"/>
                      </a:lnTo>
                      <a:lnTo>
                        <a:pt x="696" y="557"/>
                      </a:lnTo>
                      <a:lnTo>
                        <a:pt x="698" y="554"/>
                      </a:lnTo>
                      <a:lnTo>
                        <a:pt x="696" y="553"/>
                      </a:lnTo>
                      <a:lnTo>
                        <a:pt x="695" y="551"/>
                      </a:lnTo>
                      <a:lnTo>
                        <a:pt x="687" y="553"/>
                      </a:lnTo>
                      <a:lnTo>
                        <a:pt x="683" y="554"/>
                      </a:lnTo>
                      <a:lnTo>
                        <a:pt x="680" y="558"/>
                      </a:lnTo>
                      <a:close/>
                      <a:moveTo>
                        <a:pt x="1510" y="89"/>
                      </a:moveTo>
                      <a:lnTo>
                        <a:pt x="1510" y="89"/>
                      </a:lnTo>
                      <a:lnTo>
                        <a:pt x="1505" y="89"/>
                      </a:lnTo>
                      <a:lnTo>
                        <a:pt x="1501" y="90"/>
                      </a:lnTo>
                      <a:lnTo>
                        <a:pt x="1499" y="93"/>
                      </a:lnTo>
                      <a:lnTo>
                        <a:pt x="1501" y="97"/>
                      </a:lnTo>
                      <a:lnTo>
                        <a:pt x="1504" y="99"/>
                      </a:lnTo>
                      <a:lnTo>
                        <a:pt x="1508" y="99"/>
                      </a:lnTo>
                      <a:lnTo>
                        <a:pt x="1510" y="97"/>
                      </a:lnTo>
                      <a:lnTo>
                        <a:pt x="1512" y="93"/>
                      </a:lnTo>
                      <a:lnTo>
                        <a:pt x="1510" y="89"/>
                      </a:lnTo>
                      <a:close/>
                      <a:moveTo>
                        <a:pt x="779" y="659"/>
                      </a:moveTo>
                      <a:lnTo>
                        <a:pt x="779" y="659"/>
                      </a:lnTo>
                      <a:lnTo>
                        <a:pt x="786" y="659"/>
                      </a:lnTo>
                      <a:lnTo>
                        <a:pt x="789" y="657"/>
                      </a:lnTo>
                      <a:lnTo>
                        <a:pt x="792" y="653"/>
                      </a:lnTo>
                      <a:lnTo>
                        <a:pt x="795" y="650"/>
                      </a:lnTo>
                      <a:lnTo>
                        <a:pt x="791" y="648"/>
                      </a:lnTo>
                      <a:lnTo>
                        <a:pt x="788" y="648"/>
                      </a:lnTo>
                      <a:lnTo>
                        <a:pt x="785" y="653"/>
                      </a:lnTo>
                      <a:lnTo>
                        <a:pt x="779" y="659"/>
                      </a:lnTo>
                      <a:close/>
                      <a:moveTo>
                        <a:pt x="300" y="563"/>
                      </a:moveTo>
                      <a:lnTo>
                        <a:pt x="300" y="563"/>
                      </a:lnTo>
                      <a:lnTo>
                        <a:pt x="316" y="549"/>
                      </a:lnTo>
                      <a:lnTo>
                        <a:pt x="311" y="546"/>
                      </a:lnTo>
                      <a:lnTo>
                        <a:pt x="309" y="546"/>
                      </a:lnTo>
                      <a:lnTo>
                        <a:pt x="305" y="549"/>
                      </a:lnTo>
                      <a:lnTo>
                        <a:pt x="302" y="553"/>
                      </a:lnTo>
                      <a:lnTo>
                        <a:pt x="300" y="563"/>
                      </a:lnTo>
                      <a:close/>
                      <a:moveTo>
                        <a:pt x="1326" y="1010"/>
                      </a:moveTo>
                      <a:lnTo>
                        <a:pt x="1326" y="1010"/>
                      </a:lnTo>
                      <a:lnTo>
                        <a:pt x="1318" y="1007"/>
                      </a:lnTo>
                      <a:lnTo>
                        <a:pt x="1313" y="1006"/>
                      </a:lnTo>
                      <a:lnTo>
                        <a:pt x="1307" y="1007"/>
                      </a:lnTo>
                      <a:lnTo>
                        <a:pt x="1303" y="1010"/>
                      </a:lnTo>
                      <a:lnTo>
                        <a:pt x="1326" y="1010"/>
                      </a:lnTo>
                      <a:close/>
                      <a:moveTo>
                        <a:pt x="1624" y="31"/>
                      </a:moveTo>
                      <a:lnTo>
                        <a:pt x="1624" y="31"/>
                      </a:lnTo>
                      <a:lnTo>
                        <a:pt x="1614" y="34"/>
                      </a:lnTo>
                      <a:lnTo>
                        <a:pt x="1609" y="36"/>
                      </a:lnTo>
                      <a:lnTo>
                        <a:pt x="1609" y="38"/>
                      </a:lnTo>
                      <a:lnTo>
                        <a:pt x="1609" y="39"/>
                      </a:lnTo>
                      <a:lnTo>
                        <a:pt x="1610" y="45"/>
                      </a:lnTo>
                      <a:lnTo>
                        <a:pt x="1624" y="31"/>
                      </a:lnTo>
                      <a:close/>
                      <a:moveTo>
                        <a:pt x="921" y="194"/>
                      </a:moveTo>
                      <a:lnTo>
                        <a:pt x="921" y="194"/>
                      </a:lnTo>
                      <a:lnTo>
                        <a:pt x="917" y="190"/>
                      </a:lnTo>
                      <a:lnTo>
                        <a:pt x="914" y="189"/>
                      </a:lnTo>
                      <a:lnTo>
                        <a:pt x="910" y="190"/>
                      </a:lnTo>
                      <a:lnTo>
                        <a:pt x="903" y="194"/>
                      </a:lnTo>
                      <a:lnTo>
                        <a:pt x="907" y="197"/>
                      </a:lnTo>
                      <a:lnTo>
                        <a:pt x="911" y="197"/>
                      </a:lnTo>
                      <a:lnTo>
                        <a:pt x="915" y="197"/>
                      </a:lnTo>
                      <a:lnTo>
                        <a:pt x="921" y="194"/>
                      </a:lnTo>
                      <a:close/>
                      <a:moveTo>
                        <a:pt x="586" y="1011"/>
                      </a:moveTo>
                      <a:lnTo>
                        <a:pt x="586" y="1011"/>
                      </a:lnTo>
                      <a:lnTo>
                        <a:pt x="588" y="1003"/>
                      </a:lnTo>
                      <a:lnTo>
                        <a:pt x="588" y="1000"/>
                      </a:lnTo>
                      <a:lnTo>
                        <a:pt x="587" y="997"/>
                      </a:lnTo>
                      <a:lnTo>
                        <a:pt x="581" y="1000"/>
                      </a:lnTo>
                      <a:lnTo>
                        <a:pt x="579" y="1003"/>
                      </a:lnTo>
                      <a:lnTo>
                        <a:pt x="581" y="1006"/>
                      </a:lnTo>
                      <a:lnTo>
                        <a:pt x="586" y="1011"/>
                      </a:lnTo>
                      <a:close/>
                      <a:moveTo>
                        <a:pt x="1422" y="191"/>
                      </a:moveTo>
                      <a:lnTo>
                        <a:pt x="1422" y="191"/>
                      </a:lnTo>
                      <a:lnTo>
                        <a:pt x="1430" y="191"/>
                      </a:lnTo>
                      <a:lnTo>
                        <a:pt x="1434" y="190"/>
                      </a:lnTo>
                      <a:lnTo>
                        <a:pt x="1437" y="187"/>
                      </a:lnTo>
                      <a:lnTo>
                        <a:pt x="1437" y="182"/>
                      </a:lnTo>
                      <a:lnTo>
                        <a:pt x="1432" y="182"/>
                      </a:lnTo>
                      <a:lnTo>
                        <a:pt x="1427" y="185"/>
                      </a:lnTo>
                      <a:lnTo>
                        <a:pt x="1422" y="191"/>
                      </a:lnTo>
                      <a:close/>
                      <a:moveTo>
                        <a:pt x="341" y="1085"/>
                      </a:moveTo>
                      <a:lnTo>
                        <a:pt x="341" y="1085"/>
                      </a:lnTo>
                      <a:lnTo>
                        <a:pt x="338" y="1089"/>
                      </a:lnTo>
                      <a:lnTo>
                        <a:pt x="335" y="1091"/>
                      </a:lnTo>
                      <a:lnTo>
                        <a:pt x="334" y="1094"/>
                      </a:lnTo>
                      <a:lnTo>
                        <a:pt x="336" y="1097"/>
                      </a:lnTo>
                      <a:lnTo>
                        <a:pt x="339" y="1098"/>
                      </a:lnTo>
                      <a:lnTo>
                        <a:pt x="343" y="1097"/>
                      </a:lnTo>
                      <a:lnTo>
                        <a:pt x="346" y="1094"/>
                      </a:lnTo>
                      <a:lnTo>
                        <a:pt x="346" y="1091"/>
                      </a:lnTo>
                      <a:lnTo>
                        <a:pt x="345" y="1089"/>
                      </a:lnTo>
                      <a:lnTo>
                        <a:pt x="341" y="1085"/>
                      </a:lnTo>
                      <a:close/>
                      <a:moveTo>
                        <a:pt x="1238" y="416"/>
                      </a:moveTo>
                      <a:lnTo>
                        <a:pt x="1238" y="416"/>
                      </a:lnTo>
                      <a:lnTo>
                        <a:pt x="1235" y="412"/>
                      </a:lnTo>
                      <a:lnTo>
                        <a:pt x="1232" y="409"/>
                      </a:lnTo>
                      <a:lnTo>
                        <a:pt x="1229" y="409"/>
                      </a:lnTo>
                      <a:lnTo>
                        <a:pt x="1225" y="409"/>
                      </a:lnTo>
                      <a:lnTo>
                        <a:pt x="1223" y="410"/>
                      </a:lnTo>
                      <a:lnTo>
                        <a:pt x="1221" y="412"/>
                      </a:lnTo>
                      <a:lnTo>
                        <a:pt x="1221" y="413"/>
                      </a:lnTo>
                      <a:lnTo>
                        <a:pt x="1221" y="417"/>
                      </a:lnTo>
                      <a:lnTo>
                        <a:pt x="1238" y="416"/>
                      </a:lnTo>
                      <a:close/>
                      <a:moveTo>
                        <a:pt x="1030" y="324"/>
                      </a:moveTo>
                      <a:lnTo>
                        <a:pt x="1030" y="324"/>
                      </a:lnTo>
                      <a:lnTo>
                        <a:pt x="1033" y="326"/>
                      </a:lnTo>
                      <a:lnTo>
                        <a:pt x="1047" y="320"/>
                      </a:lnTo>
                      <a:lnTo>
                        <a:pt x="1041" y="308"/>
                      </a:lnTo>
                      <a:lnTo>
                        <a:pt x="1030" y="324"/>
                      </a:lnTo>
                      <a:close/>
                      <a:moveTo>
                        <a:pt x="554" y="603"/>
                      </a:moveTo>
                      <a:lnTo>
                        <a:pt x="554" y="603"/>
                      </a:lnTo>
                      <a:lnTo>
                        <a:pt x="561" y="604"/>
                      </a:lnTo>
                      <a:lnTo>
                        <a:pt x="565" y="603"/>
                      </a:lnTo>
                      <a:lnTo>
                        <a:pt x="566" y="600"/>
                      </a:lnTo>
                      <a:lnTo>
                        <a:pt x="568" y="593"/>
                      </a:lnTo>
                      <a:lnTo>
                        <a:pt x="562" y="594"/>
                      </a:lnTo>
                      <a:lnTo>
                        <a:pt x="558" y="596"/>
                      </a:lnTo>
                      <a:lnTo>
                        <a:pt x="555" y="599"/>
                      </a:lnTo>
                      <a:lnTo>
                        <a:pt x="554" y="603"/>
                      </a:lnTo>
                      <a:close/>
                      <a:moveTo>
                        <a:pt x="933" y="578"/>
                      </a:moveTo>
                      <a:lnTo>
                        <a:pt x="933" y="578"/>
                      </a:lnTo>
                      <a:lnTo>
                        <a:pt x="933" y="572"/>
                      </a:lnTo>
                      <a:lnTo>
                        <a:pt x="933" y="569"/>
                      </a:lnTo>
                      <a:lnTo>
                        <a:pt x="929" y="568"/>
                      </a:lnTo>
                      <a:lnTo>
                        <a:pt x="922" y="567"/>
                      </a:lnTo>
                      <a:lnTo>
                        <a:pt x="923" y="571"/>
                      </a:lnTo>
                      <a:lnTo>
                        <a:pt x="925" y="574"/>
                      </a:lnTo>
                      <a:lnTo>
                        <a:pt x="928" y="576"/>
                      </a:lnTo>
                      <a:lnTo>
                        <a:pt x="933" y="578"/>
                      </a:lnTo>
                      <a:close/>
                      <a:moveTo>
                        <a:pt x="242" y="240"/>
                      </a:moveTo>
                      <a:lnTo>
                        <a:pt x="242" y="240"/>
                      </a:lnTo>
                      <a:lnTo>
                        <a:pt x="251" y="241"/>
                      </a:lnTo>
                      <a:lnTo>
                        <a:pt x="255" y="240"/>
                      </a:lnTo>
                      <a:lnTo>
                        <a:pt x="257" y="237"/>
                      </a:lnTo>
                      <a:lnTo>
                        <a:pt x="259" y="232"/>
                      </a:lnTo>
                      <a:lnTo>
                        <a:pt x="253" y="233"/>
                      </a:lnTo>
                      <a:lnTo>
                        <a:pt x="249" y="234"/>
                      </a:lnTo>
                      <a:lnTo>
                        <a:pt x="245" y="236"/>
                      </a:lnTo>
                      <a:lnTo>
                        <a:pt x="242" y="237"/>
                      </a:lnTo>
                      <a:lnTo>
                        <a:pt x="242" y="240"/>
                      </a:lnTo>
                      <a:close/>
                      <a:moveTo>
                        <a:pt x="1018" y="356"/>
                      </a:moveTo>
                      <a:lnTo>
                        <a:pt x="1018" y="356"/>
                      </a:lnTo>
                      <a:lnTo>
                        <a:pt x="1012" y="355"/>
                      </a:lnTo>
                      <a:lnTo>
                        <a:pt x="1007" y="355"/>
                      </a:lnTo>
                      <a:lnTo>
                        <a:pt x="1002" y="358"/>
                      </a:lnTo>
                      <a:lnTo>
                        <a:pt x="998" y="360"/>
                      </a:lnTo>
                      <a:lnTo>
                        <a:pt x="1005" y="362"/>
                      </a:lnTo>
                      <a:lnTo>
                        <a:pt x="1008" y="362"/>
                      </a:lnTo>
                      <a:lnTo>
                        <a:pt x="1012" y="360"/>
                      </a:lnTo>
                      <a:lnTo>
                        <a:pt x="1018" y="356"/>
                      </a:lnTo>
                      <a:close/>
                      <a:moveTo>
                        <a:pt x="757" y="664"/>
                      </a:moveTo>
                      <a:lnTo>
                        <a:pt x="757" y="664"/>
                      </a:lnTo>
                      <a:lnTo>
                        <a:pt x="752" y="659"/>
                      </a:lnTo>
                      <a:lnTo>
                        <a:pt x="746" y="659"/>
                      </a:lnTo>
                      <a:lnTo>
                        <a:pt x="741" y="662"/>
                      </a:lnTo>
                      <a:lnTo>
                        <a:pt x="735" y="668"/>
                      </a:lnTo>
                      <a:lnTo>
                        <a:pt x="757" y="664"/>
                      </a:lnTo>
                      <a:close/>
                      <a:moveTo>
                        <a:pt x="698" y="171"/>
                      </a:moveTo>
                      <a:lnTo>
                        <a:pt x="698" y="171"/>
                      </a:lnTo>
                      <a:lnTo>
                        <a:pt x="695" y="183"/>
                      </a:lnTo>
                      <a:lnTo>
                        <a:pt x="703" y="180"/>
                      </a:lnTo>
                      <a:lnTo>
                        <a:pt x="707" y="178"/>
                      </a:lnTo>
                      <a:lnTo>
                        <a:pt x="709" y="173"/>
                      </a:lnTo>
                      <a:lnTo>
                        <a:pt x="698" y="171"/>
                      </a:lnTo>
                      <a:close/>
                      <a:moveTo>
                        <a:pt x="1857" y="85"/>
                      </a:moveTo>
                      <a:lnTo>
                        <a:pt x="1857" y="85"/>
                      </a:lnTo>
                      <a:lnTo>
                        <a:pt x="1859" y="82"/>
                      </a:lnTo>
                      <a:lnTo>
                        <a:pt x="1859" y="79"/>
                      </a:lnTo>
                      <a:lnTo>
                        <a:pt x="1858" y="74"/>
                      </a:lnTo>
                      <a:lnTo>
                        <a:pt x="1846" y="72"/>
                      </a:lnTo>
                      <a:lnTo>
                        <a:pt x="1844" y="75"/>
                      </a:lnTo>
                      <a:lnTo>
                        <a:pt x="1857" y="85"/>
                      </a:lnTo>
                      <a:close/>
                      <a:moveTo>
                        <a:pt x="1811" y="459"/>
                      </a:moveTo>
                      <a:lnTo>
                        <a:pt x="1811" y="459"/>
                      </a:lnTo>
                      <a:lnTo>
                        <a:pt x="1810" y="463"/>
                      </a:lnTo>
                      <a:lnTo>
                        <a:pt x="1810" y="466"/>
                      </a:lnTo>
                      <a:lnTo>
                        <a:pt x="1811" y="468"/>
                      </a:lnTo>
                      <a:lnTo>
                        <a:pt x="1814" y="471"/>
                      </a:lnTo>
                      <a:lnTo>
                        <a:pt x="1816" y="470"/>
                      </a:lnTo>
                      <a:lnTo>
                        <a:pt x="1819" y="468"/>
                      </a:lnTo>
                      <a:lnTo>
                        <a:pt x="1819" y="466"/>
                      </a:lnTo>
                      <a:lnTo>
                        <a:pt x="1819" y="463"/>
                      </a:lnTo>
                      <a:lnTo>
                        <a:pt x="1816" y="460"/>
                      </a:lnTo>
                      <a:lnTo>
                        <a:pt x="1814" y="459"/>
                      </a:lnTo>
                      <a:lnTo>
                        <a:pt x="1811" y="459"/>
                      </a:lnTo>
                      <a:close/>
                      <a:moveTo>
                        <a:pt x="1760" y="679"/>
                      </a:moveTo>
                      <a:lnTo>
                        <a:pt x="1760" y="679"/>
                      </a:lnTo>
                      <a:lnTo>
                        <a:pt x="1760" y="676"/>
                      </a:lnTo>
                      <a:lnTo>
                        <a:pt x="1756" y="675"/>
                      </a:lnTo>
                      <a:lnTo>
                        <a:pt x="1751" y="673"/>
                      </a:lnTo>
                      <a:lnTo>
                        <a:pt x="1749" y="673"/>
                      </a:lnTo>
                      <a:lnTo>
                        <a:pt x="1746" y="676"/>
                      </a:lnTo>
                      <a:lnTo>
                        <a:pt x="1749" y="679"/>
                      </a:lnTo>
                      <a:lnTo>
                        <a:pt x="1751" y="682"/>
                      </a:lnTo>
                      <a:lnTo>
                        <a:pt x="1756" y="680"/>
                      </a:lnTo>
                      <a:lnTo>
                        <a:pt x="1760" y="679"/>
                      </a:lnTo>
                      <a:close/>
                      <a:moveTo>
                        <a:pt x="1335" y="761"/>
                      </a:moveTo>
                      <a:lnTo>
                        <a:pt x="1335" y="761"/>
                      </a:lnTo>
                      <a:lnTo>
                        <a:pt x="1321" y="765"/>
                      </a:lnTo>
                      <a:lnTo>
                        <a:pt x="1325" y="769"/>
                      </a:lnTo>
                      <a:lnTo>
                        <a:pt x="1329" y="770"/>
                      </a:lnTo>
                      <a:lnTo>
                        <a:pt x="1332" y="767"/>
                      </a:lnTo>
                      <a:lnTo>
                        <a:pt x="1335" y="761"/>
                      </a:lnTo>
                      <a:close/>
                      <a:moveTo>
                        <a:pt x="422" y="997"/>
                      </a:moveTo>
                      <a:lnTo>
                        <a:pt x="422" y="997"/>
                      </a:lnTo>
                      <a:lnTo>
                        <a:pt x="419" y="1004"/>
                      </a:lnTo>
                      <a:lnTo>
                        <a:pt x="417" y="1007"/>
                      </a:lnTo>
                      <a:lnTo>
                        <a:pt x="413" y="1011"/>
                      </a:lnTo>
                      <a:lnTo>
                        <a:pt x="414" y="1013"/>
                      </a:lnTo>
                      <a:lnTo>
                        <a:pt x="415" y="1014"/>
                      </a:lnTo>
                      <a:lnTo>
                        <a:pt x="418" y="1014"/>
                      </a:lnTo>
                      <a:lnTo>
                        <a:pt x="422" y="1011"/>
                      </a:lnTo>
                      <a:lnTo>
                        <a:pt x="425" y="1008"/>
                      </a:lnTo>
                      <a:lnTo>
                        <a:pt x="425" y="1006"/>
                      </a:lnTo>
                      <a:lnTo>
                        <a:pt x="425" y="1001"/>
                      </a:lnTo>
                      <a:lnTo>
                        <a:pt x="422" y="997"/>
                      </a:lnTo>
                      <a:close/>
                      <a:moveTo>
                        <a:pt x="1268" y="709"/>
                      </a:moveTo>
                      <a:lnTo>
                        <a:pt x="1268" y="709"/>
                      </a:lnTo>
                      <a:lnTo>
                        <a:pt x="1272" y="708"/>
                      </a:lnTo>
                      <a:lnTo>
                        <a:pt x="1274" y="705"/>
                      </a:lnTo>
                      <a:lnTo>
                        <a:pt x="1274" y="702"/>
                      </a:lnTo>
                      <a:lnTo>
                        <a:pt x="1272" y="701"/>
                      </a:lnTo>
                      <a:lnTo>
                        <a:pt x="1268" y="697"/>
                      </a:lnTo>
                      <a:lnTo>
                        <a:pt x="1265" y="697"/>
                      </a:lnTo>
                      <a:lnTo>
                        <a:pt x="1261" y="698"/>
                      </a:lnTo>
                      <a:lnTo>
                        <a:pt x="1268" y="709"/>
                      </a:lnTo>
                      <a:close/>
                      <a:moveTo>
                        <a:pt x="457" y="831"/>
                      </a:moveTo>
                      <a:lnTo>
                        <a:pt x="457" y="831"/>
                      </a:lnTo>
                      <a:lnTo>
                        <a:pt x="472" y="826"/>
                      </a:lnTo>
                      <a:lnTo>
                        <a:pt x="468" y="821"/>
                      </a:lnTo>
                      <a:lnTo>
                        <a:pt x="464" y="820"/>
                      </a:lnTo>
                      <a:lnTo>
                        <a:pt x="460" y="820"/>
                      </a:lnTo>
                      <a:lnTo>
                        <a:pt x="454" y="823"/>
                      </a:lnTo>
                      <a:lnTo>
                        <a:pt x="457" y="831"/>
                      </a:lnTo>
                      <a:close/>
                      <a:moveTo>
                        <a:pt x="224" y="971"/>
                      </a:moveTo>
                      <a:lnTo>
                        <a:pt x="224" y="971"/>
                      </a:lnTo>
                      <a:lnTo>
                        <a:pt x="228" y="972"/>
                      </a:lnTo>
                      <a:lnTo>
                        <a:pt x="231" y="974"/>
                      </a:lnTo>
                      <a:lnTo>
                        <a:pt x="237" y="972"/>
                      </a:lnTo>
                      <a:lnTo>
                        <a:pt x="248" y="967"/>
                      </a:lnTo>
                      <a:lnTo>
                        <a:pt x="244" y="965"/>
                      </a:lnTo>
                      <a:lnTo>
                        <a:pt x="239" y="964"/>
                      </a:lnTo>
                      <a:lnTo>
                        <a:pt x="234" y="965"/>
                      </a:lnTo>
                      <a:lnTo>
                        <a:pt x="230" y="970"/>
                      </a:lnTo>
                      <a:lnTo>
                        <a:pt x="224" y="971"/>
                      </a:lnTo>
                      <a:close/>
                      <a:moveTo>
                        <a:pt x="1234" y="835"/>
                      </a:moveTo>
                      <a:lnTo>
                        <a:pt x="1234" y="835"/>
                      </a:lnTo>
                      <a:lnTo>
                        <a:pt x="1238" y="834"/>
                      </a:lnTo>
                      <a:lnTo>
                        <a:pt x="1241" y="833"/>
                      </a:lnTo>
                      <a:lnTo>
                        <a:pt x="1243" y="831"/>
                      </a:lnTo>
                      <a:lnTo>
                        <a:pt x="1245" y="828"/>
                      </a:lnTo>
                      <a:lnTo>
                        <a:pt x="1242" y="824"/>
                      </a:lnTo>
                      <a:lnTo>
                        <a:pt x="1238" y="823"/>
                      </a:lnTo>
                      <a:lnTo>
                        <a:pt x="1234" y="824"/>
                      </a:lnTo>
                      <a:lnTo>
                        <a:pt x="1232" y="827"/>
                      </a:lnTo>
                      <a:lnTo>
                        <a:pt x="1232" y="830"/>
                      </a:lnTo>
                      <a:lnTo>
                        <a:pt x="1234" y="835"/>
                      </a:lnTo>
                      <a:close/>
                      <a:moveTo>
                        <a:pt x="691" y="990"/>
                      </a:moveTo>
                      <a:lnTo>
                        <a:pt x="691" y="990"/>
                      </a:lnTo>
                      <a:lnTo>
                        <a:pt x="698" y="993"/>
                      </a:lnTo>
                      <a:lnTo>
                        <a:pt x="703" y="993"/>
                      </a:lnTo>
                      <a:lnTo>
                        <a:pt x="705" y="992"/>
                      </a:lnTo>
                      <a:lnTo>
                        <a:pt x="706" y="989"/>
                      </a:lnTo>
                      <a:lnTo>
                        <a:pt x="705" y="986"/>
                      </a:lnTo>
                      <a:lnTo>
                        <a:pt x="701" y="986"/>
                      </a:lnTo>
                      <a:lnTo>
                        <a:pt x="695" y="988"/>
                      </a:lnTo>
                      <a:lnTo>
                        <a:pt x="691" y="990"/>
                      </a:lnTo>
                      <a:close/>
                      <a:moveTo>
                        <a:pt x="633" y="531"/>
                      </a:moveTo>
                      <a:lnTo>
                        <a:pt x="633" y="531"/>
                      </a:lnTo>
                      <a:lnTo>
                        <a:pt x="637" y="531"/>
                      </a:lnTo>
                      <a:lnTo>
                        <a:pt x="638" y="527"/>
                      </a:lnTo>
                      <a:lnTo>
                        <a:pt x="638" y="525"/>
                      </a:lnTo>
                      <a:lnTo>
                        <a:pt x="638" y="522"/>
                      </a:lnTo>
                      <a:lnTo>
                        <a:pt x="635" y="521"/>
                      </a:lnTo>
                      <a:lnTo>
                        <a:pt x="634" y="520"/>
                      </a:lnTo>
                      <a:lnTo>
                        <a:pt x="630" y="520"/>
                      </a:lnTo>
                      <a:lnTo>
                        <a:pt x="627" y="522"/>
                      </a:lnTo>
                      <a:lnTo>
                        <a:pt x="633" y="531"/>
                      </a:lnTo>
                      <a:close/>
                      <a:moveTo>
                        <a:pt x="472" y="916"/>
                      </a:moveTo>
                      <a:lnTo>
                        <a:pt x="472" y="916"/>
                      </a:lnTo>
                      <a:lnTo>
                        <a:pt x="480" y="903"/>
                      </a:lnTo>
                      <a:lnTo>
                        <a:pt x="475" y="903"/>
                      </a:lnTo>
                      <a:lnTo>
                        <a:pt x="471" y="903"/>
                      </a:lnTo>
                      <a:lnTo>
                        <a:pt x="469" y="905"/>
                      </a:lnTo>
                      <a:lnTo>
                        <a:pt x="468" y="907"/>
                      </a:lnTo>
                      <a:lnTo>
                        <a:pt x="468" y="911"/>
                      </a:lnTo>
                      <a:lnTo>
                        <a:pt x="472" y="916"/>
                      </a:lnTo>
                      <a:close/>
                      <a:moveTo>
                        <a:pt x="1159" y="200"/>
                      </a:moveTo>
                      <a:lnTo>
                        <a:pt x="1159" y="200"/>
                      </a:lnTo>
                      <a:lnTo>
                        <a:pt x="1159" y="203"/>
                      </a:lnTo>
                      <a:lnTo>
                        <a:pt x="1160" y="204"/>
                      </a:lnTo>
                      <a:lnTo>
                        <a:pt x="1159" y="208"/>
                      </a:lnTo>
                      <a:lnTo>
                        <a:pt x="1159" y="212"/>
                      </a:lnTo>
                      <a:lnTo>
                        <a:pt x="1159" y="214"/>
                      </a:lnTo>
                      <a:lnTo>
                        <a:pt x="1162" y="216"/>
                      </a:lnTo>
                      <a:lnTo>
                        <a:pt x="1163" y="212"/>
                      </a:lnTo>
                      <a:lnTo>
                        <a:pt x="1166" y="209"/>
                      </a:lnTo>
                      <a:lnTo>
                        <a:pt x="1169" y="207"/>
                      </a:lnTo>
                      <a:lnTo>
                        <a:pt x="1167" y="203"/>
                      </a:lnTo>
                      <a:lnTo>
                        <a:pt x="1164" y="201"/>
                      </a:lnTo>
                      <a:lnTo>
                        <a:pt x="1159" y="200"/>
                      </a:lnTo>
                      <a:close/>
                      <a:moveTo>
                        <a:pt x="637" y="168"/>
                      </a:moveTo>
                      <a:lnTo>
                        <a:pt x="637" y="168"/>
                      </a:lnTo>
                      <a:lnTo>
                        <a:pt x="647" y="164"/>
                      </a:lnTo>
                      <a:lnTo>
                        <a:pt x="649" y="162"/>
                      </a:lnTo>
                      <a:lnTo>
                        <a:pt x="651" y="158"/>
                      </a:lnTo>
                      <a:lnTo>
                        <a:pt x="644" y="157"/>
                      </a:lnTo>
                      <a:lnTo>
                        <a:pt x="640" y="158"/>
                      </a:lnTo>
                      <a:lnTo>
                        <a:pt x="638" y="161"/>
                      </a:lnTo>
                      <a:lnTo>
                        <a:pt x="637" y="168"/>
                      </a:lnTo>
                      <a:close/>
                      <a:moveTo>
                        <a:pt x="1128" y="765"/>
                      </a:moveTo>
                      <a:lnTo>
                        <a:pt x="1128" y="765"/>
                      </a:lnTo>
                      <a:lnTo>
                        <a:pt x="1130" y="767"/>
                      </a:lnTo>
                      <a:lnTo>
                        <a:pt x="1134" y="766"/>
                      </a:lnTo>
                      <a:lnTo>
                        <a:pt x="1138" y="766"/>
                      </a:lnTo>
                      <a:lnTo>
                        <a:pt x="1139" y="763"/>
                      </a:lnTo>
                      <a:lnTo>
                        <a:pt x="1139" y="759"/>
                      </a:lnTo>
                      <a:lnTo>
                        <a:pt x="1139" y="756"/>
                      </a:lnTo>
                      <a:lnTo>
                        <a:pt x="1137" y="754"/>
                      </a:lnTo>
                      <a:lnTo>
                        <a:pt x="1128" y="765"/>
                      </a:lnTo>
                      <a:close/>
                      <a:moveTo>
                        <a:pt x="1131" y="320"/>
                      </a:moveTo>
                      <a:lnTo>
                        <a:pt x="1131" y="320"/>
                      </a:lnTo>
                      <a:lnTo>
                        <a:pt x="1127" y="319"/>
                      </a:lnTo>
                      <a:lnTo>
                        <a:pt x="1124" y="319"/>
                      </a:lnTo>
                      <a:lnTo>
                        <a:pt x="1121" y="319"/>
                      </a:lnTo>
                      <a:lnTo>
                        <a:pt x="1119" y="322"/>
                      </a:lnTo>
                      <a:lnTo>
                        <a:pt x="1120" y="326"/>
                      </a:lnTo>
                      <a:lnTo>
                        <a:pt x="1123" y="329"/>
                      </a:lnTo>
                      <a:lnTo>
                        <a:pt x="1127" y="329"/>
                      </a:lnTo>
                      <a:lnTo>
                        <a:pt x="1130" y="327"/>
                      </a:lnTo>
                      <a:lnTo>
                        <a:pt x="1131" y="320"/>
                      </a:lnTo>
                      <a:close/>
                      <a:moveTo>
                        <a:pt x="1137" y="816"/>
                      </a:moveTo>
                      <a:lnTo>
                        <a:pt x="1137" y="816"/>
                      </a:lnTo>
                      <a:lnTo>
                        <a:pt x="1137" y="813"/>
                      </a:lnTo>
                      <a:lnTo>
                        <a:pt x="1117" y="813"/>
                      </a:lnTo>
                      <a:lnTo>
                        <a:pt x="1119" y="820"/>
                      </a:lnTo>
                      <a:lnTo>
                        <a:pt x="1137" y="816"/>
                      </a:lnTo>
                      <a:close/>
                      <a:moveTo>
                        <a:pt x="1113" y="59"/>
                      </a:moveTo>
                      <a:lnTo>
                        <a:pt x="1113" y="59"/>
                      </a:lnTo>
                      <a:lnTo>
                        <a:pt x="1109" y="57"/>
                      </a:lnTo>
                      <a:lnTo>
                        <a:pt x="1106" y="59"/>
                      </a:lnTo>
                      <a:lnTo>
                        <a:pt x="1103" y="60"/>
                      </a:lnTo>
                      <a:lnTo>
                        <a:pt x="1102" y="63"/>
                      </a:lnTo>
                      <a:lnTo>
                        <a:pt x="1103" y="65"/>
                      </a:lnTo>
                      <a:lnTo>
                        <a:pt x="1105" y="71"/>
                      </a:lnTo>
                      <a:lnTo>
                        <a:pt x="1113" y="59"/>
                      </a:lnTo>
                      <a:close/>
                      <a:moveTo>
                        <a:pt x="1080" y="622"/>
                      </a:moveTo>
                      <a:lnTo>
                        <a:pt x="1080" y="622"/>
                      </a:lnTo>
                      <a:lnTo>
                        <a:pt x="1091" y="615"/>
                      </a:lnTo>
                      <a:lnTo>
                        <a:pt x="1090" y="612"/>
                      </a:lnTo>
                      <a:lnTo>
                        <a:pt x="1076" y="612"/>
                      </a:lnTo>
                      <a:lnTo>
                        <a:pt x="1076" y="618"/>
                      </a:lnTo>
                      <a:lnTo>
                        <a:pt x="1080" y="622"/>
                      </a:lnTo>
                      <a:close/>
                      <a:moveTo>
                        <a:pt x="989" y="1049"/>
                      </a:moveTo>
                      <a:lnTo>
                        <a:pt x="989" y="1049"/>
                      </a:lnTo>
                      <a:lnTo>
                        <a:pt x="980" y="1044"/>
                      </a:lnTo>
                      <a:lnTo>
                        <a:pt x="976" y="1043"/>
                      </a:lnTo>
                      <a:lnTo>
                        <a:pt x="973" y="1043"/>
                      </a:lnTo>
                      <a:lnTo>
                        <a:pt x="972" y="1044"/>
                      </a:lnTo>
                      <a:lnTo>
                        <a:pt x="969" y="1050"/>
                      </a:lnTo>
                      <a:lnTo>
                        <a:pt x="989" y="1049"/>
                      </a:lnTo>
                      <a:close/>
                      <a:moveTo>
                        <a:pt x="959" y="740"/>
                      </a:moveTo>
                      <a:lnTo>
                        <a:pt x="959" y="740"/>
                      </a:lnTo>
                      <a:lnTo>
                        <a:pt x="953" y="737"/>
                      </a:lnTo>
                      <a:lnTo>
                        <a:pt x="948" y="737"/>
                      </a:lnTo>
                      <a:lnTo>
                        <a:pt x="947" y="740"/>
                      </a:lnTo>
                      <a:lnTo>
                        <a:pt x="944" y="745"/>
                      </a:lnTo>
                      <a:lnTo>
                        <a:pt x="948" y="747"/>
                      </a:lnTo>
                      <a:lnTo>
                        <a:pt x="953" y="745"/>
                      </a:lnTo>
                      <a:lnTo>
                        <a:pt x="955" y="743"/>
                      </a:lnTo>
                      <a:lnTo>
                        <a:pt x="959" y="740"/>
                      </a:lnTo>
                      <a:close/>
                      <a:moveTo>
                        <a:pt x="680" y="407"/>
                      </a:moveTo>
                      <a:lnTo>
                        <a:pt x="680" y="407"/>
                      </a:lnTo>
                      <a:lnTo>
                        <a:pt x="681" y="410"/>
                      </a:lnTo>
                      <a:lnTo>
                        <a:pt x="696" y="410"/>
                      </a:lnTo>
                      <a:lnTo>
                        <a:pt x="699" y="407"/>
                      </a:lnTo>
                      <a:lnTo>
                        <a:pt x="689" y="402"/>
                      </a:lnTo>
                      <a:lnTo>
                        <a:pt x="680" y="407"/>
                      </a:lnTo>
                      <a:close/>
                      <a:moveTo>
                        <a:pt x="320" y="594"/>
                      </a:moveTo>
                      <a:lnTo>
                        <a:pt x="320" y="594"/>
                      </a:lnTo>
                      <a:lnTo>
                        <a:pt x="316" y="593"/>
                      </a:lnTo>
                      <a:lnTo>
                        <a:pt x="311" y="594"/>
                      </a:lnTo>
                      <a:lnTo>
                        <a:pt x="306" y="596"/>
                      </a:lnTo>
                      <a:lnTo>
                        <a:pt x="302" y="599"/>
                      </a:lnTo>
                      <a:lnTo>
                        <a:pt x="307" y="600"/>
                      </a:lnTo>
                      <a:lnTo>
                        <a:pt x="313" y="600"/>
                      </a:lnTo>
                      <a:lnTo>
                        <a:pt x="317" y="597"/>
                      </a:lnTo>
                      <a:lnTo>
                        <a:pt x="320" y="594"/>
                      </a:lnTo>
                      <a:close/>
                      <a:moveTo>
                        <a:pt x="821" y="686"/>
                      </a:moveTo>
                      <a:lnTo>
                        <a:pt x="821" y="686"/>
                      </a:lnTo>
                      <a:lnTo>
                        <a:pt x="828" y="684"/>
                      </a:lnTo>
                      <a:lnTo>
                        <a:pt x="831" y="683"/>
                      </a:lnTo>
                      <a:lnTo>
                        <a:pt x="832" y="679"/>
                      </a:lnTo>
                      <a:lnTo>
                        <a:pt x="829" y="672"/>
                      </a:lnTo>
                      <a:lnTo>
                        <a:pt x="828" y="672"/>
                      </a:lnTo>
                      <a:lnTo>
                        <a:pt x="825" y="673"/>
                      </a:lnTo>
                      <a:lnTo>
                        <a:pt x="824" y="677"/>
                      </a:lnTo>
                      <a:lnTo>
                        <a:pt x="824" y="682"/>
                      </a:lnTo>
                      <a:lnTo>
                        <a:pt x="821" y="686"/>
                      </a:lnTo>
                      <a:close/>
                      <a:moveTo>
                        <a:pt x="1517" y="1046"/>
                      </a:moveTo>
                      <a:lnTo>
                        <a:pt x="1517" y="1046"/>
                      </a:lnTo>
                      <a:lnTo>
                        <a:pt x="1512" y="1044"/>
                      </a:lnTo>
                      <a:lnTo>
                        <a:pt x="1506" y="1046"/>
                      </a:lnTo>
                      <a:lnTo>
                        <a:pt x="1502" y="1047"/>
                      </a:lnTo>
                      <a:lnTo>
                        <a:pt x="1499" y="1050"/>
                      </a:lnTo>
                      <a:lnTo>
                        <a:pt x="1504" y="1051"/>
                      </a:lnTo>
                      <a:lnTo>
                        <a:pt x="1509" y="1051"/>
                      </a:lnTo>
                      <a:lnTo>
                        <a:pt x="1513" y="1050"/>
                      </a:lnTo>
                      <a:lnTo>
                        <a:pt x="1517" y="1046"/>
                      </a:lnTo>
                      <a:close/>
                      <a:moveTo>
                        <a:pt x="748" y="218"/>
                      </a:moveTo>
                      <a:lnTo>
                        <a:pt x="748" y="218"/>
                      </a:lnTo>
                      <a:lnTo>
                        <a:pt x="755" y="219"/>
                      </a:lnTo>
                      <a:lnTo>
                        <a:pt x="759" y="219"/>
                      </a:lnTo>
                      <a:lnTo>
                        <a:pt x="760" y="218"/>
                      </a:lnTo>
                      <a:lnTo>
                        <a:pt x="760" y="214"/>
                      </a:lnTo>
                      <a:lnTo>
                        <a:pt x="753" y="214"/>
                      </a:lnTo>
                      <a:lnTo>
                        <a:pt x="750" y="215"/>
                      </a:lnTo>
                      <a:lnTo>
                        <a:pt x="748" y="218"/>
                      </a:lnTo>
                      <a:close/>
                      <a:moveTo>
                        <a:pt x="1390" y="936"/>
                      </a:moveTo>
                      <a:lnTo>
                        <a:pt x="1390" y="936"/>
                      </a:lnTo>
                      <a:lnTo>
                        <a:pt x="1404" y="935"/>
                      </a:lnTo>
                      <a:lnTo>
                        <a:pt x="1400" y="923"/>
                      </a:lnTo>
                      <a:lnTo>
                        <a:pt x="1390" y="936"/>
                      </a:lnTo>
                      <a:close/>
                      <a:moveTo>
                        <a:pt x="656" y="1008"/>
                      </a:moveTo>
                      <a:lnTo>
                        <a:pt x="656" y="1008"/>
                      </a:lnTo>
                      <a:lnTo>
                        <a:pt x="656" y="1004"/>
                      </a:lnTo>
                      <a:lnTo>
                        <a:pt x="652" y="1003"/>
                      </a:lnTo>
                      <a:lnTo>
                        <a:pt x="649" y="1003"/>
                      </a:lnTo>
                      <a:lnTo>
                        <a:pt x="647" y="1004"/>
                      </a:lnTo>
                      <a:lnTo>
                        <a:pt x="645" y="1006"/>
                      </a:lnTo>
                      <a:lnTo>
                        <a:pt x="644" y="1008"/>
                      </a:lnTo>
                      <a:lnTo>
                        <a:pt x="645" y="1013"/>
                      </a:lnTo>
                      <a:lnTo>
                        <a:pt x="656" y="1008"/>
                      </a:lnTo>
                      <a:close/>
                      <a:moveTo>
                        <a:pt x="1000" y="525"/>
                      </a:moveTo>
                      <a:lnTo>
                        <a:pt x="1000" y="525"/>
                      </a:lnTo>
                      <a:lnTo>
                        <a:pt x="1018" y="521"/>
                      </a:lnTo>
                      <a:lnTo>
                        <a:pt x="1013" y="515"/>
                      </a:lnTo>
                      <a:lnTo>
                        <a:pt x="1011" y="514"/>
                      </a:lnTo>
                      <a:lnTo>
                        <a:pt x="1009" y="514"/>
                      </a:lnTo>
                      <a:lnTo>
                        <a:pt x="1005" y="517"/>
                      </a:lnTo>
                      <a:lnTo>
                        <a:pt x="1000" y="525"/>
                      </a:lnTo>
                      <a:close/>
                      <a:moveTo>
                        <a:pt x="676" y="751"/>
                      </a:moveTo>
                      <a:lnTo>
                        <a:pt x="676" y="751"/>
                      </a:lnTo>
                      <a:lnTo>
                        <a:pt x="671" y="747"/>
                      </a:lnTo>
                      <a:lnTo>
                        <a:pt x="669" y="745"/>
                      </a:lnTo>
                      <a:lnTo>
                        <a:pt x="665" y="745"/>
                      </a:lnTo>
                      <a:lnTo>
                        <a:pt x="656" y="748"/>
                      </a:lnTo>
                      <a:lnTo>
                        <a:pt x="660" y="751"/>
                      </a:lnTo>
                      <a:lnTo>
                        <a:pt x="665" y="751"/>
                      </a:lnTo>
                      <a:lnTo>
                        <a:pt x="676" y="751"/>
                      </a:lnTo>
                      <a:close/>
                      <a:moveTo>
                        <a:pt x="446" y="348"/>
                      </a:moveTo>
                      <a:lnTo>
                        <a:pt x="446" y="348"/>
                      </a:lnTo>
                      <a:lnTo>
                        <a:pt x="439" y="347"/>
                      </a:lnTo>
                      <a:lnTo>
                        <a:pt x="436" y="345"/>
                      </a:lnTo>
                      <a:lnTo>
                        <a:pt x="433" y="348"/>
                      </a:lnTo>
                      <a:lnTo>
                        <a:pt x="431" y="351"/>
                      </a:lnTo>
                      <a:lnTo>
                        <a:pt x="429" y="352"/>
                      </a:lnTo>
                      <a:lnTo>
                        <a:pt x="428" y="353"/>
                      </a:lnTo>
                      <a:lnTo>
                        <a:pt x="429" y="355"/>
                      </a:lnTo>
                      <a:lnTo>
                        <a:pt x="431" y="358"/>
                      </a:lnTo>
                      <a:lnTo>
                        <a:pt x="446" y="348"/>
                      </a:lnTo>
                      <a:close/>
                      <a:moveTo>
                        <a:pt x="454" y="734"/>
                      </a:moveTo>
                      <a:lnTo>
                        <a:pt x="454" y="734"/>
                      </a:lnTo>
                      <a:lnTo>
                        <a:pt x="443" y="730"/>
                      </a:lnTo>
                      <a:lnTo>
                        <a:pt x="437" y="730"/>
                      </a:lnTo>
                      <a:lnTo>
                        <a:pt x="435" y="731"/>
                      </a:lnTo>
                      <a:lnTo>
                        <a:pt x="432" y="733"/>
                      </a:lnTo>
                      <a:lnTo>
                        <a:pt x="437" y="734"/>
                      </a:lnTo>
                      <a:lnTo>
                        <a:pt x="442" y="736"/>
                      </a:lnTo>
                      <a:lnTo>
                        <a:pt x="447" y="737"/>
                      </a:lnTo>
                      <a:lnTo>
                        <a:pt x="451" y="736"/>
                      </a:lnTo>
                      <a:lnTo>
                        <a:pt x="454" y="734"/>
                      </a:lnTo>
                      <a:close/>
                      <a:moveTo>
                        <a:pt x="778" y="601"/>
                      </a:moveTo>
                      <a:lnTo>
                        <a:pt x="778" y="601"/>
                      </a:lnTo>
                      <a:lnTo>
                        <a:pt x="775" y="599"/>
                      </a:lnTo>
                      <a:lnTo>
                        <a:pt x="763" y="601"/>
                      </a:lnTo>
                      <a:lnTo>
                        <a:pt x="773" y="610"/>
                      </a:lnTo>
                      <a:lnTo>
                        <a:pt x="778" y="601"/>
                      </a:lnTo>
                      <a:close/>
                      <a:moveTo>
                        <a:pt x="1277" y="215"/>
                      </a:moveTo>
                      <a:lnTo>
                        <a:pt x="1277" y="215"/>
                      </a:lnTo>
                      <a:lnTo>
                        <a:pt x="1274" y="214"/>
                      </a:lnTo>
                      <a:lnTo>
                        <a:pt x="1271" y="212"/>
                      </a:lnTo>
                      <a:lnTo>
                        <a:pt x="1267" y="212"/>
                      </a:lnTo>
                      <a:lnTo>
                        <a:pt x="1264" y="214"/>
                      </a:lnTo>
                      <a:lnTo>
                        <a:pt x="1263" y="215"/>
                      </a:lnTo>
                      <a:lnTo>
                        <a:pt x="1264" y="218"/>
                      </a:lnTo>
                      <a:lnTo>
                        <a:pt x="1267" y="219"/>
                      </a:lnTo>
                      <a:lnTo>
                        <a:pt x="1270" y="221"/>
                      </a:lnTo>
                      <a:lnTo>
                        <a:pt x="1274" y="219"/>
                      </a:lnTo>
                      <a:lnTo>
                        <a:pt x="1277" y="218"/>
                      </a:lnTo>
                      <a:lnTo>
                        <a:pt x="1277" y="215"/>
                      </a:lnTo>
                      <a:close/>
                      <a:moveTo>
                        <a:pt x="1445" y="1055"/>
                      </a:moveTo>
                      <a:lnTo>
                        <a:pt x="1445" y="1055"/>
                      </a:lnTo>
                      <a:lnTo>
                        <a:pt x="1451" y="1067"/>
                      </a:lnTo>
                      <a:lnTo>
                        <a:pt x="1454" y="1067"/>
                      </a:lnTo>
                      <a:lnTo>
                        <a:pt x="1456" y="1065"/>
                      </a:lnTo>
                      <a:lnTo>
                        <a:pt x="1458" y="1064"/>
                      </a:lnTo>
                      <a:lnTo>
                        <a:pt x="1458" y="1061"/>
                      </a:lnTo>
                      <a:lnTo>
                        <a:pt x="1456" y="1057"/>
                      </a:lnTo>
                      <a:lnTo>
                        <a:pt x="1455" y="1055"/>
                      </a:lnTo>
                      <a:lnTo>
                        <a:pt x="1451" y="1054"/>
                      </a:lnTo>
                      <a:lnTo>
                        <a:pt x="1445" y="1055"/>
                      </a:lnTo>
                      <a:close/>
                      <a:moveTo>
                        <a:pt x="1922" y="1032"/>
                      </a:moveTo>
                      <a:lnTo>
                        <a:pt x="1922" y="1032"/>
                      </a:lnTo>
                      <a:lnTo>
                        <a:pt x="1918" y="1031"/>
                      </a:lnTo>
                      <a:lnTo>
                        <a:pt x="1908" y="1036"/>
                      </a:lnTo>
                      <a:lnTo>
                        <a:pt x="1911" y="1040"/>
                      </a:lnTo>
                      <a:lnTo>
                        <a:pt x="1912" y="1042"/>
                      </a:lnTo>
                      <a:lnTo>
                        <a:pt x="1916" y="1042"/>
                      </a:lnTo>
                      <a:lnTo>
                        <a:pt x="1919" y="1040"/>
                      </a:lnTo>
                      <a:lnTo>
                        <a:pt x="1920" y="1039"/>
                      </a:lnTo>
                      <a:lnTo>
                        <a:pt x="1920" y="1037"/>
                      </a:lnTo>
                      <a:lnTo>
                        <a:pt x="1922" y="1032"/>
                      </a:lnTo>
                      <a:close/>
                      <a:moveTo>
                        <a:pt x="1300" y="369"/>
                      </a:moveTo>
                      <a:lnTo>
                        <a:pt x="1300" y="369"/>
                      </a:lnTo>
                      <a:lnTo>
                        <a:pt x="1311" y="370"/>
                      </a:lnTo>
                      <a:lnTo>
                        <a:pt x="1317" y="369"/>
                      </a:lnTo>
                      <a:lnTo>
                        <a:pt x="1321" y="365"/>
                      </a:lnTo>
                      <a:lnTo>
                        <a:pt x="1315" y="365"/>
                      </a:lnTo>
                      <a:lnTo>
                        <a:pt x="1310" y="363"/>
                      </a:lnTo>
                      <a:lnTo>
                        <a:pt x="1304" y="365"/>
                      </a:lnTo>
                      <a:lnTo>
                        <a:pt x="1303" y="366"/>
                      </a:lnTo>
                      <a:lnTo>
                        <a:pt x="1300" y="369"/>
                      </a:lnTo>
                      <a:close/>
                      <a:moveTo>
                        <a:pt x="447" y="1093"/>
                      </a:moveTo>
                      <a:lnTo>
                        <a:pt x="447" y="1093"/>
                      </a:lnTo>
                      <a:lnTo>
                        <a:pt x="458" y="1093"/>
                      </a:lnTo>
                      <a:lnTo>
                        <a:pt x="462" y="1091"/>
                      </a:lnTo>
                      <a:lnTo>
                        <a:pt x="467" y="1089"/>
                      </a:lnTo>
                      <a:lnTo>
                        <a:pt x="467" y="1086"/>
                      </a:lnTo>
                      <a:lnTo>
                        <a:pt x="465" y="1083"/>
                      </a:lnTo>
                      <a:lnTo>
                        <a:pt x="447" y="1093"/>
                      </a:lnTo>
                      <a:close/>
                      <a:moveTo>
                        <a:pt x="177" y="680"/>
                      </a:moveTo>
                      <a:lnTo>
                        <a:pt x="177" y="680"/>
                      </a:lnTo>
                      <a:lnTo>
                        <a:pt x="190" y="679"/>
                      </a:lnTo>
                      <a:lnTo>
                        <a:pt x="195" y="677"/>
                      </a:lnTo>
                      <a:lnTo>
                        <a:pt x="197" y="675"/>
                      </a:lnTo>
                      <a:lnTo>
                        <a:pt x="197" y="672"/>
                      </a:lnTo>
                      <a:lnTo>
                        <a:pt x="191" y="671"/>
                      </a:lnTo>
                      <a:lnTo>
                        <a:pt x="187" y="672"/>
                      </a:lnTo>
                      <a:lnTo>
                        <a:pt x="183" y="675"/>
                      </a:lnTo>
                      <a:lnTo>
                        <a:pt x="177" y="680"/>
                      </a:lnTo>
                      <a:close/>
                      <a:moveTo>
                        <a:pt x="1562" y="399"/>
                      </a:moveTo>
                      <a:lnTo>
                        <a:pt x="1562" y="399"/>
                      </a:lnTo>
                      <a:lnTo>
                        <a:pt x="1580" y="402"/>
                      </a:lnTo>
                      <a:lnTo>
                        <a:pt x="1578" y="396"/>
                      </a:lnTo>
                      <a:lnTo>
                        <a:pt x="1577" y="395"/>
                      </a:lnTo>
                      <a:lnTo>
                        <a:pt x="1574" y="394"/>
                      </a:lnTo>
                      <a:lnTo>
                        <a:pt x="1570" y="395"/>
                      </a:lnTo>
                      <a:lnTo>
                        <a:pt x="1562" y="399"/>
                      </a:lnTo>
                      <a:close/>
                      <a:moveTo>
                        <a:pt x="721" y="72"/>
                      </a:moveTo>
                      <a:lnTo>
                        <a:pt x="721" y="72"/>
                      </a:lnTo>
                      <a:lnTo>
                        <a:pt x="714" y="71"/>
                      </a:lnTo>
                      <a:lnTo>
                        <a:pt x="710" y="74"/>
                      </a:lnTo>
                      <a:lnTo>
                        <a:pt x="709" y="78"/>
                      </a:lnTo>
                      <a:lnTo>
                        <a:pt x="709" y="85"/>
                      </a:lnTo>
                      <a:lnTo>
                        <a:pt x="721" y="72"/>
                      </a:lnTo>
                      <a:close/>
                      <a:moveTo>
                        <a:pt x="1386" y="345"/>
                      </a:moveTo>
                      <a:lnTo>
                        <a:pt x="1386" y="345"/>
                      </a:lnTo>
                      <a:lnTo>
                        <a:pt x="1379" y="345"/>
                      </a:lnTo>
                      <a:lnTo>
                        <a:pt x="1373" y="345"/>
                      </a:lnTo>
                      <a:lnTo>
                        <a:pt x="1369" y="347"/>
                      </a:lnTo>
                      <a:lnTo>
                        <a:pt x="1365" y="349"/>
                      </a:lnTo>
                      <a:lnTo>
                        <a:pt x="1369" y="351"/>
                      </a:lnTo>
                      <a:lnTo>
                        <a:pt x="1375" y="351"/>
                      </a:lnTo>
                      <a:lnTo>
                        <a:pt x="1379" y="349"/>
                      </a:lnTo>
                      <a:lnTo>
                        <a:pt x="1386" y="345"/>
                      </a:lnTo>
                      <a:close/>
                      <a:moveTo>
                        <a:pt x="239" y="1019"/>
                      </a:moveTo>
                      <a:lnTo>
                        <a:pt x="239" y="1019"/>
                      </a:lnTo>
                      <a:lnTo>
                        <a:pt x="245" y="1019"/>
                      </a:lnTo>
                      <a:lnTo>
                        <a:pt x="251" y="1019"/>
                      </a:lnTo>
                      <a:lnTo>
                        <a:pt x="255" y="1017"/>
                      </a:lnTo>
                      <a:lnTo>
                        <a:pt x="256" y="1013"/>
                      </a:lnTo>
                      <a:lnTo>
                        <a:pt x="251" y="1011"/>
                      </a:lnTo>
                      <a:lnTo>
                        <a:pt x="246" y="1011"/>
                      </a:lnTo>
                      <a:lnTo>
                        <a:pt x="242" y="1014"/>
                      </a:lnTo>
                      <a:lnTo>
                        <a:pt x="239" y="1019"/>
                      </a:lnTo>
                      <a:close/>
                      <a:moveTo>
                        <a:pt x="1225" y="1104"/>
                      </a:moveTo>
                      <a:lnTo>
                        <a:pt x="1225" y="1104"/>
                      </a:lnTo>
                      <a:lnTo>
                        <a:pt x="1223" y="1101"/>
                      </a:lnTo>
                      <a:lnTo>
                        <a:pt x="1220" y="1100"/>
                      </a:lnTo>
                      <a:lnTo>
                        <a:pt x="1217" y="1100"/>
                      </a:lnTo>
                      <a:lnTo>
                        <a:pt x="1214" y="1101"/>
                      </a:lnTo>
                      <a:lnTo>
                        <a:pt x="1213" y="1104"/>
                      </a:lnTo>
                      <a:lnTo>
                        <a:pt x="1213" y="1107"/>
                      </a:lnTo>
                      <a:lnTo>
                        <a:pt x="1217" y="1108"/>
                      </a:lnTo>
                      <a:lnTo>
                        <a:pt x="1220" y="1108"/>
                      </a:lnTo>
                      <a:lnTo>
                        <a:pt x="1225" y="1104"/>
                      </a:lnTo>
                      <a:close/>
                      <a:moveTo>
                        <a:pt x="487" y="311"/>
                      </a:moveTo>
                      <a:lnTo>
                        <a:pt x="487" y="311"/>
                      </a:lnTo>
                      <a:lnTo>
                        <a:pt x="490" y="312"/>
                      </a:lnTo>
                      <a:lnTo>
                        <a:pt x="493" y="313"/>
                      </a:lnTo>
                      <a:lnTo>
                        <a:pt x="498" y="313"/>
                      </a:lnTo>
                      <a:lnTo>
                        <a:pt x="504" y="312"/>
                      </a:lnTo>
                      <a:lnTo>
                        <a:pt x="511" y="312"/>
                      </a:lnTo>
                      <a:lnTo>
                        <a:pt x="507" y="309"/>
                      </a:lnTo>
                      <a:lnTo>
                        <a:pt x="504" y="308"/>
                      </a:lnTo>
                      <a:lnTo>
                        <a:pt x="498" y="308"/>
                      </a:lnTo>
                      <a:lnTo>
                        <a:pt x="487" y="311"/>
                      </a:lnTo>
                      <a:close/>
                      <a:moveTo>
                        <a:pt x="1225" y="866"/>
                      </a:moveTo>
                      <a:lnTo>
                        <a:pt x="1225" y="866"/>
                      </a:lnTo>
                      <a:lnTo>
                        <a:pt x="1227" y="862"/>
                      </a:lnTo>
                      <a:lnTo>
                        <a:pt x="1227" y="859"/>
                      </a:lnTo>
                      <a:lnTo>
                        <a:pt x="1224" y="857"/>
                      </a:lnTo>
                      <a:lnTo>
                        <a:pt x="1221" y="857"/>
                      </a:lnTo>
                      <a:lnTo>
                        <a:pt x="1218" y="859"/>
                      </a:lnTo>
                      <a:lnTo>
                        <a:pt x="1216" y="862"/>
                      </a:lnTo>
                      <a:lnTo>
                        <a:pt x="1225" y="866"/>
                      </a:lnTo>
                      <a:close/>
                      <a:moveTo>
                        <a:pt x="1217" y="96"/>
                      </a:moveTo>
                      <a:lnTo>
                        <a:pt x="1217" y="96"/>
                      </a:lnTo>
                      <a:lnTo>
                        <a:pt x="1218" y="97"/>
                      </a:lnTo>
                      <a:lnTo>
                        <a:pt x="1224" y="99"/>
                      </a:lnTo>
                      <a:lnTo>
                        <a:pt x="1228" y="99"/>
                      </a:lnTo>
                      <a:lnTo>
                        <a:pt x="1229" y="95"/>
                      </a:lnTo>
                      <a:lnTo>
                        <a:pt x="1229" y="88"/>
                      </a:lnTo>
                      <a:lnTo>
                        <a:pt x="1217" y="96"/>
                      </a:lnTo>
                      <a:close/>
                      <a:moveTo>
                        <a:pt x="1182" y="239"/>
                      </a:moveTo>
                      <a:lnTo>
                        <a:pt x="1182" y="239"/>
                      </a:lnTo>
                      <a:lnTo>
                        <a:pt x="1184" y="236"/>
                      </a:lnTo>
                      <a:lnTo>
                        <a:pt x="1181" y="233"/>
                      </a:lnTo>
                      <a:lnTo>
                        <a:pt x="1178" y="232"/>
                      </a:lnTo>
                      <a:lnTo>
                        <a:pt x="1174" y="232"/>
                      </a:lnTo>
                      <a:lnTo>
                        <a:pt x="1171" y="233"/>
                      </a:lnTo>
                      <a:lnTo>
                        <a:pt x="1170" y="236"/>
                      </a:lnTo>
                      <a:lnTo>
                        <a:pt x="1169" y="240"/>
                      </a:lnTo>
                      <a:lnTo>
                        <a:pt x="1182" y="239"/>
                      </a:lnTo>
                      <a:close/>
                      <a:moveTo>
                        <a:pt x="1409" y="533"/>
                      </a:moveTo>
                      <a:lnTo>
                        <a:pt x="1409" y="533"/>
                      </a:lnTo>
                      <a:lnTo>
                        <a:pt x="1415" y="531"/>
                      </a:lnTo>
                      <a:lnTo>
                        <a:pt x="1418" y="528"/>
                      </a:lnTo>
                      <a:lnTo>
                        <a:pt x="1416" y="524"/>
                      </a:lnTo>
                      <a:lnTo>
                        <a:pt x="1415" y="520"/>
                      </a:lnTo>
                      <a:lnTo>
                        <a:pt x="1411" y="522"/>
                      </a:lnTo>
                      <a:lnTo>
                        <a:pt x="1409" y="527"/>
                      </a:lnTo>
                      <a:lnTo>
                        <a:pt x="1408" y="529"/>
                      </a:lnTo>
                      <a:lnTo>
                        <a:pt x="1409" y="533"/>
                      </a:lnTo>
                      <a:close/>
                      <a:moveTo>
                        <a:pt x="1369" y="204"/>
                      </a:moveTo>
                      <a:lnTo>
                        <a:pt x="1369" y="204"/>
                      </a:lnTo>
                      <a:lnTo>
                        <a:pt x="1369" y="200"/>
                      </a:lnTo>
                      <a:lnTo>
                        <a:pt x="1349" y="201"/>
                      </a:lnTo>
                      <a:lnTo>
                        <a:pt x="1354" y="205"/>
                      </a:lnTo>
                      <a:lnTo>
                        <a:pt x="1360" y="207"/>
                      </a:lnTo>
                      <a:lnTo>
                        <a:pt x="1365" y="205"/>
                      </a:lnTo>
                      <a:lnTo>
                        <a:pt x="1369" y="204"/>
                      </a:lnTo>
                      <a:close/>
                      <a:moveTo>
                        <a:pt x="1607" y="903"/>
                      </a:moveTo>
                      <a:lnTo>
                        <a:pt x="1607" y="903"/>
                      </a:lnTo>
                      <a:lnTo>
                        <a:pt x="1614" y="902"/>
                      </a:lnTo>
                      <a:lnTo>
                        <a:pt x="1618" y="899"/>
                      </a:lnTo>
                      <a:lnTo>
                        <a:pt x="1618" y="898"/>
                      </a:lnTo>
                      <a:lnTo>
                        <a:pt x="1618" y="895"/>
                      </a:lnTo>
                      <a:lnTo>
                        <a:pt x="1616" y="889"/>
                      </a:lnTo>
                      <a:lnTo>
                        <a:pt x="1607" y="903"/>
                      </a:lnTo>
                      <a:close/>
                      <a:moveTo>
                        <a:pt x="1472" y="244"/>
                      </a:moveTo>
                      <a:lnTo>
                        <a:pt x="1472" y="244"/>
                      </a:lnTo>
                      <a:lnTo>
                        <a:pt x="1474" y="241"/>
                      </a:lnTo>
                      <a:lnTo>
                        <a:pt x="1476" y="239"/>
                      </a:lnTo>
                      <a:lnTo>
                        <a:pt x="1474" y="236"/>
                      </a:lnTo>
                      <a:lnTo>
                        <a:pt x="1472" y="234"/>
                      </a:lnTo>
                      <a:lnTo>
                        <a:pt x="1468" y="234"/>
                      </a:lnTo>
                      <a:lnTo>
                        <a:pt x="1462" y="236"/>
                      </a:lnTo>
                      <a:lnTo>
                        <a:pt x="1472" y="244"/>
                      </a:lnTo>
                      <a:close/>
                      <a:moveTo>
                        <a:pt x="1112" y="677"/>
                      </a:moveTo>
                      <a:lnTo>
                        <a:pt x="1112" y="677"/>
                      </a:lnTo>
                      <a:lnTo>
                        <a:pt x="1119" y="677"/>
                      </a:lnTo>
                      <a:lnTo>
                        <a:pt x="1124" y="676"/>
                      </a:lnTo>
                      <a:lnTo>
                        <a:pt x="1128" y="675"/>
                      </a:lnTo>
                      <a:lnTo>
                        <a:pt x="1133" y="671"/>
                      </a:lnTo>
                      <a:lnTo>
                        <a:pt x="1126" y="669"/>
                      </a:lnTo>
                      <a:lnTo>
                        <a:pt x="1121" y="671"/>
                      </a:lnTo>
                      <a:lnTo>
                        <a:pt x="1116" y="673"/>
                      </a:lnTo>
                      <a:lnTo>
                        <a:pt x="1112" y="677"/>
                      </a:lnTo>
                      <a:close/>
                      <a:moveTo>
                        <a:pt x="1854" y="301"/>
                      </a:moveTo>
                      <a:lnTo>
                        <a:pt x="1854" y="301"/>
                      </a:lnTo>
                      <a:lnTo>
                        <a:pt x="1869" y="301"/>
                      </a:lnTo>
                      <a:lnTo>
                        <a:pt x="1861" y="287"/>
                      </a:lnTo>
                      <a:lnTo>
                        <a:pt x="1854" y="301"/>
                      </a:lnTo>
                      <a:close/>
                      <a:moveTo>
                        <a:pt x="1134" y="351"/>
                      </a:moveTo>
                      <a:lnTo>
                        <a:pt x="1134" y="351"/>
                      </a:lnTo>
                      <a:lnTo>
                        <a:pt x="1139" y="351"/>
                      </a:lnTo>
                      <a:lnTo>
                        <a:pt x="1144" y="349"/>
                      </a:lnTo>
                      <a:lnTo>
                        <a:pt x="1144" y="345"/>
                      </a:lnTo>
                      <a:lnTo>
                        <a:pt x="1144" y="340"/>
                      </a:lnTo>
                      <a:lnTo>
                        <a:pt x="1138" y="341"/>
                      </a:lnTo>
                      <a:lnTo>
                        <a:pt x="1137" y="344"/>
                      </a:lnTo>
                      <a:lnTo>
                        <a:pt x="1134" y="351"/>
                      </a:lnTo>
                      <a:close/>
                      <a:moveTo>
                        <a:pt x="548" y="497"/>
                      </a:moveTo>
                      <a:lnTo>
                        <a:pt x="548" y="497"/>
                      </a:lnTo>
                      <a:lnTo>
                        <a:pt x="554" y="502"/>
                      </a:lnTo>
                      <a:lnTo>
                        <a:pt x="558" y="502"/>
                      </a:lnTo>
                      <a:lnTo>
                        <a:pt x="563" y="500"/>
                      </a:lnTo>
                      <a:lnTo>
                        <a:pt x="570" y="496"/>
                      </a:lnTo>
                      <a:lnTo>
                        <a:pt x="548" y="497"/>
                      </a:lnTo>
                      <a:close/>
                      <a:moveTo>
                        <a:pt x="352" y="684"/>
                      </a:moveTo>
                      <a:lnTo>
                        <a:pt x="352" y="684"/>
                      </a:lnTo>
                      <a:lnTo>
                        <a:pt x="359" y="683"/>
                      </a:lnTo>
                      <a:lnTo>
                        <a:pt x="363" y="680"/>
                      </a:lnTo>
                      <a:lnTo>
                        <a:pt x="364" y="676"/>
                      </a:lnTo>
                      <a:lnTo>
                        <a:pt x="361" y="669"/>
                      </a:lnTo>
                      <a:lnTo>
                        <a:pt x="352" y="684"/>
                      </a:lnTo>
                      <a:close/>
                      <a:moveTo>
                        <a:pt x="569" y="1025"/>
                      </a:moveTo>
                      <a:lnTo>
                        <a:pt x="569" y="1025"/>
                      </a:lnTo>
                      <a:lnTo>
                        <a:pt x="569" y="1014"/>
                      </a:lnTo>
                      <a:lnTo>
                        <a:pt x="568" y="1013"/>
                      </a:lnTo>
                      <a:lnTo>
                        <a:pt x="565" y="1011"/>
                      </a:lnTo>
                      <a:lnTo>
                        <a:pt x="563" y="1013"/>
                      </a:lnTo>
                      <a:lnTo>
                        <a:pt x="562" y="1013"/>
                      </a:lnTo>
                      <a:lnTo>
                        <a:pt x="561" y="1017"/>
                      </a:lnTo>
                      <a:lnTo>
                        <a:pt x="561" y="1019"/>
                      </a:lnTo>
                      <a:lnTo>
                        <a:pt x="563" y="1022"/>
                      </a:lnTo>
                      <a:lnTo>
                        <a:pt x="569" y="1025"/>
                      </a:lnTo>
                      <a:close/>
                      <a:moveTo>
                        <a:pt x="1675" y="489"/>
                      </a:moveTo>
                      <a:lnTo>
                        <a:pt x="1675" y="489"/>
                      </a:lnTo>
                      <a:lnTo>
                        <a:pt x="1668" y="491"/>
                      </a:lnTo>
                      <a:lnTo>
                        <a:pt x="1667" y="491"/>
                      </a:lnTo>
                      <a:lnTo>
                        <a:pt x="1666" y="492"/>
                      </a:lnTo>
                      <a:lnTo>
                        <a:pt x="1667" y="496"/>
                      </a:lnTo>
                      <a:lnTo>
                        <a:pt x="1671" y="503"/>
                      </a:lnTo>
                      <a:lnTo>
                        <a:pt x="1675" y="489"/>
                      </a:lnTo>
                      <a:close/>
                      <a:moveTo>
                        <a:pt x="1149" y="734"/>
                      </a:moveTo>
                      <a:lnTo>
                        <a:pt x="1149" y="734"/>
                      </a:lnTo>
                      <a:lnTo>
                        <a:pt x="1152" y="737"/>
                      </a:lnTo>
                      <a:lnTo>
                        <a:pt x="1156" y="738"/>
                      </a:lnTo>
                      <a:lnTo>
                        <a:pt x="1159" y="737"/>
                      </a:lnTo>
                      <a:lnTo>
                        <a:pt x="1162" y="736"/>
                      </a:lnTo>
                      <a:lnTo>
                        <a:pt x="1164" y="734"/>
                      </a:lnTo>
                      <a:lnTo>
                        <a:pt x="1167" y="731"/>
                      </a:lnTo>
                      <a:lnTo>
                        <a:pt x="1164" y="729"/>
                      </a:lnTo>
                      <a:lnTo>
                        <a:pt x="1149" y="734"/>
                      </a:lnTo>
                      <a:close/>
                      <a:moveTo>
                        <a:pt x="1481" y="725"/>
                      </a:moveTo>
                      <a:lnTo>
                        <a:pt x="1481" y="725"/>
                      </a:lnTo>
                      <a:lnTo>
                        <a:pt x="1486" y="725"/>
                      </a:lnTo>
                      <a:lnTo>
                        <a:pt x="1487" y="719"/>
                      </a:lnTo>
                      <a:lnTo>
                        <a:pt x="1487" y="715"/>
                      </a:lnTo>
                      <a:lnTo>
                        <a:pt x="1484" y="712"/>
                      </a:lnTo>
                      <a:lnTo>
                        <a:pt x="1480" y="709"/>
                      </a:lnTo>
                      <a:lnTo>
                        <a:pt x="1481" y="725"/>
                      </a:lnTo>
                      <a:close/>
                      <a:moveTo>
                        <a:pt x="1681" y="683"/>
                      </a:moveTo>
                      <a:lnTo>
                        <a:pt x="1681" y="683"/>
                      </a:lnTo>
                      <a:lnTo>
                        <a:pt x="1685" y="683"/>
                      </a:lnTo>
                      <a:lnTo>
                        <a:pt x="1690" y="686"/>
                      </a:lnTo>
                      <a:lnTo>
                        <a:pt x="1695" y="686"/>
                      </a:lnTo>
                      <a:lnTo>
                        <a:pt x="1696" y="686"/>
                      </a:lnTo>
                      <a:lnTo>
                        <a:pt x="1699" y="683"/>
                      </a:lnTo>
                      <a:lnTo>
                        <a:pt x="1693" y="679"/>
                      </a:lnTo>
                      <a:lnTo>
                        <a:pt x="1689" y="677"/>
                      </a:lnTo>
                      <a:lnTo>
                        <a:pt x="1685" y="679"/>
                      </a:lnTo>
                      <a:lnTo>
                        <a:pt x="1681" y="683"/>
                      </a:lnTo>
                      <a:close/>
                      <a:moveTo>
                        <a:pt x="1148" y="546"/>
                      </a:moveTo>
                      <a:lnTo>
                        <a:pt x="1148" y="546"/>
                      </a:lnTo>
                      <a:lnTo>
                        <a:pt x="1155" y="547"/>
                      </a:lnTo>
                      <a:lnTo>
                        <a:pt x="1159" y="547"/>
                      </a:lnTo>
                      <a:lnTo>
                        <a:pt x="1160" y="545"/>
                      </a:lnTo>
                      <a:lnTo>
                        <a:pt x="1162" y="539"/>
                      </a:lnTo>
                      <a:lnTo>
                        <a:pt x="1148" y="546"/>
                      </a:lnTo>
                      <a:close/>
                      <a:moveTo>
                        <a:pt x="209" y="190"/>
                      </a:moveTo>
                      <a:lnTo>
                        <a:pt x="209" y="190"/>
                      </a:lnTo>
                      <a:lnTo>
                        <a:pt x="213" y="189"/>
                      </a:lnTo>
                      <a:lnTo>
                        <a:pt x="216" y="186"/>
                      </a:lnTo>
                      <a:lnTo>
                        <a:pt x="219" y="183"/>
                      </a:lnTo>
                      <a:lnTo>
                        <a:pt x="219" y="179"/>
                      </a:lnTo>
                      <a:lnTo>
                        <a:pt x="212" y="180"/>
                      </a:lnTo>
                      <a:lnTo>
                        <a:pt x="209" y="183"/>
                      </a:lnTo>
                      <a:lnTo>
                        <a:pt x="208" y="186"/>
                      </a:lnTo>
                      <a:lnTo>
                        <a:pt x="209" y="190"/>
                      </a:lnTo>
                      <a:close/>
                      <a:moveTo>
                        <a:pt x="1616" y="312"/>
                      </a:moveTo>
                      <a:lnTo>
                        <a:pt x="1616" y="312"/>
                      </a:lnTo>
                      <a:lnTo>
                        <a:pt x="1621" y="308"/>
                      </a:lnTo>
                      <a:lnTo>
                        <a:pt x="1623" y="306"/>
                      </a:lnTo>
                      <a:lnTo>
                        <a:pt x="1624" y="304"/>
                      </a:lnTo>
                      <a:lnTo>
                        <a:pt x="1624" y="301"/>
                      </a:lnTo>
                      <a:lnTo>
                        <a:pt x="1621" y="298"/>
                      </a:lnTo>
                      <a:lnTo>
                        <a:pt x="1618" y="297"/>
                      </a:lnTo>
                      <a:lnTo>
                        <a:pt x="1616" y="312"/>
                      </a:lnTo>
                      <a:close/>
                      <a:moveTo>
                        <a:pt x="285" y="471"/>
                      </a:moveTo>
                      <a:lnTo>
                        <a:pt x="285" y="471"/>
                      </a:lnTo>
                      <a:lnTo>
                        <a:pt x="284" y="464"/>
                      </a:lnTo>
                      <a:lnTo>
                        <a:pt x="281" y="461"/>
                      </a:lnTo>
                      <a:lnTo>
                        <a:pt x="278" y="459"/>
                      </a:lnTo>
                      <a:lnTo>
                        <a:pt x="277" y="466"/>
                      </a:lnTo>
                      <a:lnTo>
                        <a:pt x="277" y="470"/>
                      </a:lnTo>
                      <a:lnTo>
                        <a:pt x="280" y="471"/>
                      </a:lnTo>
                      <a:lnTo>
                        <a:pt x="285" y="471"/>
                      </a:lnTo>
                      <a:close/>
                      <a:moveTo>
                        <a:pt x="2160" y="47"/>
                      </a:moveTo>
                      <a:lnTo>
                        <a:pt x="2160" y="47"/>
                      </a:lnTo>
                      <a:lnTo>
                        <a:pt x="2160" y="52"/>
                      </a:lnTo>
                      <a:lnTo>
                        <a:pt x="2160" y="54"/>
                      </a:lnTo>
                      <a:lnTo>
                        <a:pt x="2164" y="57"/>
                      </a:lnTo>
                      <a:lnTo>
                        <a:pt x="2168" y="59"/>
                      </a:lnTo>
                      <a:lnTo>
                        <a:pt x="2170" y="56"/>
                      </a:lnTo>
                      <a:lnTo>
                        <a:pt x="2170" y="54"/>
                      </a:lnTo>
                      <a:lnTo>
                        <a:pt x="2167" y="52"/>
                      </a:lnTo>
                      <a:lnTo>
                        <a:pt x="2163" y="49"/>
                      </a:lnTo>
                      <a:lnTo>
                        <a:pt x="2160" y="47"/>
                      </a:lnTo>
                      <a:close/>
                      <a:moveTo>
                        <a:pt x="450" y="371"/>
                      </a:moveTo>
                      <a:lnTo>
                        <a:pt x="450" y="371"/>
                      </a:lnTo>
                      <a:lnTo>
                        <a:pt x="444" y="370"/>
                      </a:lnTo>
                      <a:lnTo>
                        <a:pt x="442" y="371"/>
                      </a:lnTo>
                      <a:lnTo>
                        <a:pt x="437" y="378"/>
                      </a:lnTo>
                      <a:lnTo>
                        <a:pt x="443" y="378"/>
                      </a:lnTo>
                      <a:lnTo>
                        <a:pt x="446" y="377"/>
                      </a:lnTo>
                      <a:lnTo>
                        <a:pt x="449" y="374"/>
                      </a:lnTo>
                      <a:lnTo>
                        <a:pt x="450" y="371"/>
                      </a:lnTo>
                      <a:close/>
                      <a:moveTo>
                        <a:pt x="1426" y="913"/>
                      </a:moveTo>
                      <a:lnTo>
                        <a:pt x="1426" y="913"/>
                      </a:lnTo>
                      <a:lnTo>
                        <a:pt x="1434" y="923"/>
                      </a:lnTo>
                      <a:lnTo>
                        <a:pt x="1437" y="921"/>
                      </a:lnTo>
                      <a:lnTo>
                        <a:pt x="1438" y="918"/>
                      </a:lnTo>
                      <a:lnTo>
                        <a:pt x="1438" y="917"/>
                      </a:lnTo>
                      <a:lnTo>
                        <a:pt x="1438" y="914"/>
                      </a:lnTo>
                      <a:lnTo>
                        <a:pt x="1436" y="911"/>
                      </a:lnTo>
                      <a:lnTo>
                        <a:pt x="1433" y="911"/>
                      </a:lnTo>
                      <a:lnTo>
                        <a:pt x="1430" y="911"/>
                      </a:lnTo>
                      <a:lnTo>
                        <a:pt x="1426" y="913"/>
                      </a:lnTo>
                      <a:close/>
                      <a:moveTo>
                        <a:pt x="148" y="653"/>
                      </a:moveTo>
                      <a:lnTo>
                        <a:pt x="148" y="653"/>
                      </a:lnTo>
                      <a:lnTo>
                        <a:pt x="152" y="651"/>
                      </a:lnTo>
                      <a:lnTo>
                        <a:pt x="155" y="648"/>
                      </a:lnTo>
                      <a:lnTo>
                        <a:pt x="156" y="646"/>
                      </a:lnTo>
                      <a:lnTo>
                        <a:pt x="155" y="643"/>
                      </a:lnTo>
                      <a:lnTo>
                        <a:pt x="154" y="641"/>
                      </a:lnTo>
                      <a:lnTo>
                        <a:pt x="151" y="641"/>
                      </a:lnTo>
                      <a:lnTo>
                        <a:pt x="147" y="643"/>
                      </a:lnTo>
                      <a:lnTo>
                        <a:pt x="145" y="646"/>
                      </a:lnTo>
                      <a:lnTo>
                        <a:pt x="147" y="648"/>
                      </a:lnTo>
                      <a:lnTo>
                        <a:pt x="148" y="653"/>
                      </a:lnTo>
                      <a:close/>
                      <a:moveTo>
                        <a:pt x="1041" y="108"/>
                      </a:moveTo>
                      <a:lnTo>
                        <a:pt x="1041" y="108"/>
                      </a:lnTo>
                      <a:lnTo>
                        <a:pt x="1044" y="103"/>
                      </a:lnTo>
                      <a:lnTo>
                        <a:pt x="1044" y="100"/>
                      </a:lnTo>
                      <a:lnTo>
                        <a:pt x="1043" y="97"/>
                      </a:lnTo>
                      <a:lnTo>
                        <a:pt x="1040" y="95"/>
                      </a:lnTo>
                      <a:lnTo>
                        <a:pt x="1037" y="97"/>
                      </a:lnTo>
                      <a:lnTo>
                        <a:pt x="1037" y="101"/>
                      </a:lnTo>
                      <a:lnTo>
                        <a:pt x="1038" y="104"/>
                      </a:lnTo>
                      <a:lnTo>
                        <a:pt x="1041" y="108"/>
                      </a:lnTo>
                      <a:close/>
                      <a:moveTo>
                        <a:pt x="525" y="439"/>
                      </a:moveTo>
                      <a:lnTo>
                        <a:pt x="525" y="439"/>
                      </a:lnTo>
                      <a:lnTo>
                        <a:pt x="507" y="442"/>
                      </a:lnTo>
                      <a:lnTo>
                        <a:pt x="515" y="445"/>
                      </a:lnTo>
                      <a:lnTo>
                        <a:pt x="521" y="446"/>
                      </a:lnTo>
                      <a:lnTo>
                        <a:pt x="523" y="443"/>
                      </a:lnTo>
                      <a:lnTo>
                        <a:pt x="525" y="439"/>
                      </a:lnTo>
                      <a:close/>
                      <a:moveTo>
                        <a:pt x="493" y="852"/>
                      </a:moveTo>
                      <a:lnTo>
                        <a:pt x="493" y="852"/>
                      </a:lnTo>
                      <a:lnTo>
                        <a:pt x="490" y="853"/>
                      </a:lnTo>
                      <a:lnTo>
                        <a:pt x="496" y="863"/>
                      </a:lnTo>
                      <a:lnTo>
                        <a:pt x="503" y="860"/>
                      </a:lnTo>
                      <a:lnTo>
                        <a:pt x="493" y="852"/>
                      </a:lnTo>
                      <a:close/>
                      <a:moveTo>
                        <a:pt x="361" y="1109"/>
                      </a:moveTo>
                      <a:lnTo>
                        <a:pt x="361" y="1109"/>
                      </a:lnTo>
                      <a:lnTo>
                        <a:pt x="364" y="1109"/>
                      </a:lnTo>
                      <a:lnTo>
                        <a:pt x="367" y="1107"/>
                      </a:lnTo>
                      <a:lnTo>
                        <a:pt x="368" y="1105"/>
                      </a:lnTo>
                      <a:lnTo>
                        <a:pt x="370" y="1103"/>
                      </a:lnTo>
                      <a:lnTo>
                        <a:pt x="370" y="1098"/>
                      </a:lnTo>
                      <a:lnTo>
                        <a:pt x="367" y="1097"/>
                      </a:lnTo>
                      <a:lnTo>
                        <a:pt x="361" y="1097"/>
                      </a:lnTo>
                      <a:lnTo>
                        <a:pt x="361" y="1109"/>
                      </a:lnTo>
                      <a:close/>
                      <a:moveTo>
                        <a:pt x="1070" y="262"/>
                      </a:moveTo>
                      <a:lnTo>
                        <a:pt x="1070" y="262"/>
                      </a:lnTo>
                      <a:lnTo>
                        <a:pt x="1063" y="262"/>
                      </a:lnTo>
                      <a:lnTo>
                        <a:pt x="1059" y="263"/>
                      </a:lnTo>
                      <a:lnTo>
                        <a:pt x="1058" y="266"/>
                      </a:lnTo>
                      <a:lnTo>
                        <a:pt x="1055" y="272"/>
                      </a:lnTo>
                      <a:lnTo>
                        <a:pt x="1061" y="270"/>
                      </a:lnTo>
                      <a:lnTo>
                        <a:pt x="1065" y="269"/>
                      </a:lnTo>
                      <a:lnTo>
                        <a:pt x="1067" y="266"/>
                      </a:lnTo>
                      <a:lnTo>
                        <a:pt x="1070" y="262"/>
                      </a:lnTo>
                      <a:close/>
                      <a:moveTo>
                        <a:pt x="368" y="513"/>
                      </a:moveTo>
                      <a:lnTo>
                        <a:pt x="368" y="513"/>
                      </a:lnTo>
                      <a:lnTo>
                        <a:pt x="372" y="513"/>
                      </a:lnTo>
                      <a:lnTo>
                        <a:pt x="375" y="500"/>
                      </a:lnTo>
                      <a:lnTo>
                        <a:pt x="371" y="500"/>
                      </a:lnTo>
                      <a:lnTo>
                        <a:pt x="368" y="502"/>
                      </a:lnTo>
                      <a:lnTo>
                        <a:pt x="365" y="503"/>
                      </a:lnTo>
                      <a:lnTo>
                        <a:pt x="364" y="506"/>
                      </a:lnTo>
                      <a:lnTo>
                        <a:pt x="365" y="510"/>
                      </a:lnTo>
                      <a:lnTo>
                        <a:pt x="368" y="513"/>
                      </a:lnTo>
                      <a:close/>
                      <a:moveTo>
                        <a:pt x="1081" y="769"/>
                      </a:moveTo>
                      <a:lnTo>
                        <a:pt x="1081" y="769"/>
                      </a:lnTo>
                      <a:lnTo>
                        <a:pt x="1085" y="758"/>
                      </a:lnTo>
                      <a:lnTo>
                        <a:pt x="1080" y="759"/>
                      </a:lnTo>
                      <a:lnTo>
                        <a:pt x="1077" y="759"/>
                      </a:lnTo>
                      <a:lnTo>
                        <a:pt x="1076" y="765"/>
                      </a:lnTo>
                      <a:lnTo>
                        <a:pt x="1077" y="767"/>
                      </a:lnTo>
                      <a:lnTo>
                        <a:pt x="1081" y="769"/>
                      </a:lnTo>
                      <a:close/>
                      <a:moveTo>
                        <a:pt x="1535" y="725"/>
                      </a:moveTo>
                      <a:lnTo>
                        <a:pt x="1535" y="725"/>
                      </a:lnTo>
                      <a:lnTo>
                        <a:pt x="1533" y="720"/>
                      </a:lnTo>
                      <a:lnTo>
                        <a:pt x="1533" y="716"/>
                      </a:lnTo>
                      <a:lnTo>
                        <a:pt x="1531" y="712"/>
                      </a:lnTo>
                      <a:lnTo>
                        <a:pt x="1530" y="711"/>
                      </a:lnTo>
                      <a:lnTo>
                        <a:pt x="1528" y="709"/>
                      </a:lnTo>
                      <a:lnTo>
                        <a:pt x="1526" y="715"/>
                      </a:lnTo>
                      <a:lnTo>
                        <a:pt x="1526" y="719"/>
                      </a:lnTo>
                      <a:lnTo>
                        <a:pt x="1528" y="723"/>
                      </a:lnTo>
                      <a:lnTo>
                        <a:pt x="1535" y="725"/>
                      </a:lnTo>
                      <a:close/>
                      <a:moveTo>
                        <a:pt x="1099" y="527"/>
                      </a:moveTo>
                      <a:lnTo>
                        <a:pt x="1099" y="527"/>
                      </a:lnTo>
                      <a:lnTo>
                        <a:pt x="1103" y="528"/>
                      </a:lnTo>
                      <a:lnTo>
                        <a:pt x="1106" y="528"/>
                      </a:lnTo>
                      <a:lnTo>
                        <a:pt x="1108" y="528"/>
                      </a:lnTo>
                      <a:lnTo>
                        <a:pt x="1109" y="525"/>
                      </a:lnTo>
                      <a:lnTo>
                        <a:pt x="1110" y="522"/>
                      </a:lnTo>
                      <a:lnTo>
                        <a:pt x="1112" y="520"/>
                      </a:lnTo>
                      <a:lnTo>
                        <a:pt x="1115" y="518"/>
                      </a:lnTo>
                      <a:lnTo>
                        <a:pt x="1110" y="518"/>
                      </a:lnTo>
                      <a:lnTo>
                        <a:pt x="1108" y="518"/>
                      </a:lnTo>
                      <a:lnTo>
                        <a:pt x="1105" y="520"/>
                      </a:lnTo>
                      <a:lnTo>
                        <a:pt x="1103" y="521"/>
                      </a:lnTo>
                      <a:lnTo>
                        <a:pt x="1102" y="524"/>
                      </a:lnTo>
                      <a:lnTo>
                        <a:pt x="1099" y="527"/>
                      </a:lnTo>
                      <a:close/>
                      <a:moveTo>
                        <a:pt x="1259" y="880"/>
                      </a:moveTo>
                      <a:lnTo>
                        <a:pt x="1259" y="880"/>
                      </a:lnTo>
                      <a:lnTo>
                        <a:pt x="1265" y="882"/>
                      </a:lnTo>
                      <a:lnTo>
                        <a:pt x="1270" y="882"/>
                      </a:lnTo>
                      <a:lnTo>
                        <a:pt x="1271" y="881"/>
                      </a:lnTo>
                      <a:lnTo>
                        <a:pt x="1272" y="875"/>
                      </a:lnTo>
                      <a:lnTo>
                        <a:pt x="1259" y="880"/>
                      </a:lnTo>
                      <a:close/>
                      <a:moveTo>
                        <a:pt x="498" y="533"/>
                      </a:moveTo>
                      <a:lnTo>
                        <a:pt x="498" y="533"/>
                      </a:lnTo>
                      <a:lnTo>
                        <a:pt x="491" y="531"/>
                      </a:lnTo>
                      <a:lnTo>
                        <a:pt x="486" y="529"/>
                      </a:lnTo>
                      <a:lnTo>
                        <a:pt x="485" y="532"/>
                      </a:lnTo>
                      <a:lnTo>
                        <a:pt x="482" y="536"/>
                      </a:lnTo>
                      <a:lnTo>
                        <a:pt x="498" y="533"/>
                      </a:lnTo>
                      <a:close/>
                      <a:moveTo>
                        <a:pt x="543" y="378"/>
                      </a:moveTo>
                      <a:lnTo>
                        <a:pt x="543" y="378"/>
                      </a:lnTo>
                      <a:lnTo>
                        <a:pt x="537" y="381"/>
                      </a:lnTo>
                      <a:lnTo>
                        <a:pt x="534" y="384"/>
                      </a:lnTo>
                      <a:lnTo>
                        <a:pt x="534" y="387"/>
                      </a:lnTo>
                      <a:lnTo>
                        <a:pt x="537" y="391"/>
                      </a:lnTo>
                      <a:lnTo>
                        <a:pt x="543" y="378"/>
                      </a:lnTo>
                      <a:close/>
                      <a:moveTo>
                        <a:pt x="792" y="414"/>
                      </a:moveTo>
                      <a:lnTo>
                        <a:pt x="792" y="414"/>
                      </a:lnTo>
                      <a:lnTo>
                        <a:pt x="793" y="409"/>
                      </a:lnTo>
                      <a:lnTo>
                        <a:pt x="792" y="406"/>
                      </a:lnTo>
                      <a:lnTo>
                        <a:pt x="789" y="405"/>
                      </a:lnTo>
                      <a:lnTo>
                        <a:pt x="781" y="406"/>
                      </a:lnTo>
                      <a:lnTo>
                        <a:pt x="792" y="414"/>
                      </a:lnTo>
                      <a:close/>
                      <a:moveTo>
                        <a:pt x="569" y="797"/>
                      </a:moveTo>
                      <a:lnTo>
                        <a:pt x="569" y="797"/>
                      </a:lnTo>
                      <a:lnTo>
                        <a:pt x="572" y="799"/>
                      </a:lnTo>
                      <a:lnTo>
                        <a:pt x="584" y="791"/>
                      </a:lnTo>
                      <a:lnTo>
                        <a:pt x="577" y="790"/>
                      </a:lnTo>
                      <a:lnTo>
                        <a:pt x="573" y="791"/>
                      </a:lnTo>
                      <a:lnTo>
                        <a:pt x="570" y="794"/>
                      </a:lnTo>
                      <a:lnTo>
                        <a:pt x="569" y="797"/>
                      </a:lnTo>
                      <a:close/>
                      <a:moveTo>
                        <a:pt x="688" y="146"/>
                      </a:moveTo>
                      <a:lnTo>
                        <a:pt x="688" y="146"/>
                      </a:lnTo>
                      <a:lnTo>
                        <a:pt x="683" y="144"/>
                      </a:lnTo>
                      <a:lnTo>
                        <a:pt x="678" y="143"/>
                      </a:lnTo>
                      <a:lnTo>
                        <a:pt x="674" y="144"/>
                      </a:lnTo>
                      <a:lnTo>
                        <a:pt x="670" y="147"/>
                      </a:lnTo>
                      <a:lnTo>
                        <a:pt x="674" y="150"/>
                      </a:lnTo>
                      <a:lnTo>
                        <a:pt x="678" y="150"/>
                      </a:lnTo>
                      <a:lnTo>
                        <a:pt x="683" y="149"/>
                      </a:lnTo>
                      <a:lnTo>
                        <a:pt x="688" y="146"/>
                      </a:lnTo>
                      <a:close/>
                      <a:moveTo>
                        <a:pt x="580" y="687"/>
                      </a:moveTo>
                      <a:lnTo>
                        <a:pt x="580" y="687"/>
                      </a:lnTo>
                      <a:lnTo>
                        <a:pt x="577" y="689"/>
                      </a:lnTo>
                      <a:lnTo>
                        <a:pt x="579" y="693"/>
                      </a:lnTo>
                      <a:lnTo>
                        <a:pt x="580" y="695"/>
                      </a:lnTo>
                      <a:lnTo>
                        <a:pt x="584" y="697"/>
                      </a:lnTo>
                      <a:lnTo>
                        <a:pt x="590" y="697"/>
                      </a:lnTo>
                      <a:lnTo>
                        <a:pt x="588" y="693"/>
                      </a:lnTo>
                      <a:lnTo>
                        <a:pt x="587" y="690"/>
                      </a:lnTo>
                      <a:lnTo>
                        <a:pt x="584" y="689"/>
                      </a:lnTo>
                      <a:lnTo>
                        <a:pt x="580" y="687"/>
                      </a:lnTo>
                      <a:close/>
                      <a:moveTo>
                        <a:pt x="580" y="277"/>
                      </a:moveTo>
                      <a:lnTo>
                        <a:pt x="580" y="277"/>
                      </a:lnTo>
                      <a:lnTo>
                        <a:pt x="586" y="272"/>
                      </a:lnTo>
                      <a:lnTo>
                        <a:pt x="587" y="269"/>
                      </a:lnTo>
                      <a:lnTo>
                        <a:pt x="586" y="265"/>
                      </a:lnTo>
                      <a:lnTo>
                        <a:pt x="581" y="261"/>
                      </a:lnTo>
                      <a:lnTo>
                        <a:pt x="580" y="277"/>
                      </a:lnTo>
                      <a:close/>
                      <a:moveTo>
                        <a:pt x="717" y="852"/>
                      </a:moveTo>
                      <a:lnTo>
                        <a:pt x="717" y="852"/>
                      </a:lnTo>
                      <a:lnTo>
                        <a:pt x="716" y="856"/>
                      </a:lnTo>
                      <a:lnTo>
                        <a:pt x="714" y="859"/>
                      </a:lnTo>
                      <a:lnTo>
                        <a:pt x="714" y="862"/>
                      </a:lnTo>
                      <a:lnTo>
                        <a:pt x="717" y="864"/>
                      </a:lnTo>
                      <a:lnTo>
                        <a:pt x="720" y="864"/>
                      </a:lnTo>
                      <a:lnTo>
                        <a:pt x="723" y="864"/>
                      </a:lnTo>
                      <a:lnTo>
                        <a:pt x="724" y="860"/>
                      </a:lnTo>
                      <a:lnTo>
                        <a:pt x="723" y="857"/>
                      </a:lnTo>
                      <a:lnTo>
                        <a:pt x="717" y="852"/>
                      </a:lnTo>
                      <a:close/>
                      <a:moveTo>
                        <a:pt x="597" y="808"/>
                      </a:moveTo>
                      <a:lnTo>
                        <a:pt x="597" y="808"/>
                      </a:lnTo>
                      <a:lnTo>
                        <a:pt x="590" y="812"/>
                      </a:lnTo>
                      <a:lnTo>
                        <a:pt x="587" y="813"/>
                      </a:lnTo>
                      <a:lnTo>
                        <a:pt x="587" y="817"/>
                      </a:lnTo>
                      <a:lnTo>
                        <a:pt x="593" y="817"/>
                      </a:lnTo>
                      <a:lnTo>
                        <a:pt x="595" y="817"/>
                      </a:lnTo>
                      <a:lnTo>
                        <a:pt x="597" y="813"/>
                      </a:lnTo>
                      <a:lnTo>
                        <a:pt x="597" y="808"/>
                      </a:lnTo>
                      <a:close/>
                      <a:moveTo>
                        <a:pt x="1256" y="736"/>
                      </a:moveTo>
                      <a:lnTo>
                        <a:pt x="1256" y="736"/>
                      </a:lnTo>
                      <a:lnTo>
                        <a:pt x="1259" y="731"/>
                      </a:lnTo>
                      <a:lnTo>
                        <a:pt x="1259" y="729"/>
                      </a:lnTo>
                      <a:lnTo>
                        <a:pt x="1256" y="723"/>
                      </a:lnTo>
                      <a:lnTo>
                        <a:pt x="1253" y="722"/>
                      </a:lnTo>
                      <a:lnTo>
                        <a:pt x="1250" y="722"/>
                      </a:lnTo>
                      <a:lnTo>
                        <a:pt x="1247" y="723"/>
                      </a:lnTo>
                      <a:lnTo>
                        <a:pt x="1247" y="726"/>
                      </a:lnTo>
                      <a:lnTo>
                        <a:pt x="1252" y="730"/>
                      </a:lnTo>
                      <a:lnTo>
                        <a:pt x="1256" y="736"/>
                      </a:lnTo>
                      <a:close/>
                      <a:moveTo>
                        <a:pt x="885" y="985"/>
                      </a:moveTo>
                      <a:lnTo>
                        <a:pt x="885" y="985"/>
                      </a:lnTo>
                      <a:lnTo>
                        <a:pt x="892" y="988"/>
                      </a:lnTo>
                      <a:lnTo>
                        <a:pt x="897" y="989"/>
                      </a:lnTo>
                      <a:lnTo>
                        <a:pt x="899" y="986"/>
                      </a:lnTo>
                      <a:lnTo>
                        <a:pt x="900" y="982"/>
                      </a:lnTo>
                      <a:lnTo>
                        <a:pt x="897" y="982"/>
                      </a:lnTo>
                      <a:lnTo>
                        <a:pt x="893" y="982"/>
                      </a:lnTo>
                      <a:lnTo>
                        <a:pt x="889" y="982"/>
                      </a:lnTo>
                      <a:lnTo>
                        <a:pt x="885" y="985"/>
                      </a:lnTo>
                      <a:close/>
                      <a:moveTo>
                        <a:pt x="521" y="1018"/>
                      </a:moveTo>
                      <a:lnTo>
                        <a:pt x="521" y="1018"/>
                      </a:lnTo>
                      <a:lnTo>
                        <a:pt x="518" y="1019"/>
                      </a:lnTo>
                      <a:lnTo>
                        <a:pt x="516" y="1022"/>
                      </a:lnTo>
                      <a:lnTo>
                        <a:pt x="516" y="1025"/>
                      </a:lnTo>
                      <a:lnTo>
                        <a:pt x="518" y="1028"/>
                      </a:lnTo>
                      <a:lnTo>
                        <a:pt x="521" y="1029"/>
                      </a:lnTo>
                      <a:lnTo>
                        <a:pt x="523" y="1029"/>
                      </a:lnTo>
                      <a:lnTo>
                        <a:pt x="525" y="1026"/>
                      </a:lnTo>
                      <a:lnTo>
                        <a:pt x="526" y="1024"/>
                      </a:lnTo>
                      <a:lnTo>
                        <a:pt x="525" y="1021"/>
                      </a:lnTo>
                      <a:lnTo>
                        <a:pt x="522" y="1018"/>
                      </a:lnTo>
                      <a:lnTo>
                        <a:pt x="521" y="1018"/>
                      </a:lnTo>
                      <a:close/>
                      <a:moveTo>
                        <a:pt x="554" y="171"/>
                      </a:moveTo>
                      <a:lnTo>
                        <a:pt x="554" y="171"/>
                      </a:lnTo>
                      <a:lnTo>
                        <a:pt x="540" y="185"/>
                      </a:lnTo>
                      <a:lnTo>
                        <a:pt x="547" y="185"/>
                      </a:lnTo>
                      <a:lnTo>
                        <a:pt x="551" y="182"/>
                      </a:lnTo>
                      <a:lnTo>
                        <a:pt x="554" y="178"/>
                      </a:lnTo>
                      <a:lnTo>
                        <a:pt x="554" y="171"/>
                      </a:lnTo>
                      <a:close/>
                      <a:moveTo>
                        <a:pt x="1260" y="315"/>
                      </a:moveTo>
                      <a:lnTo>
                        <a:pt x="1260" y="315"/>
                      </a:lnTo>
                      <a:lnTo>
                        <a:pt x="1265" y="316"/>
                      </a:lnTo>
                      <a:lnTo>
                        <a:pt x="1270" y="316"/>
                      </a:lnTo>
                      <a:lnTo>
                        <a:pt x="1272" y="316"/>
                      </a:lnTo>
                      <a:lnTo>
                        <a:pt x="1274" y="313"/>
                      </a:lnTo>
                      <a:lnTo>
                        <a:pt x="1272" y="311"/>
                      </a:lnTo>
                      <a:lnTo>
                        <a:pt x="1270" y="308"/>
                      </a:lnTo>
                      <a:lnTo>
                        <a:pt x="1260" y="315"/>
                      </a:lnTo>
                      <a:close/>
                      <a:moveTo>
                        <a:pt x="1661" y="679"/>
                      </a:moveTo>
                      <a:lnTo>
                        <a:pt x="1661" y="679"/>
                      </a:lnTo>
                      <a:lnTo>
                        <a:pt x="1667" y="673"/>
                      </a:lnTo>
                      <a:lnTo>
                        <a:pt x="1668" y="669"/>
                      </a:lnTo>
                      <a:lnTo>
                        <a:pt x="1668" y="668"/>
                      </a:lnTo>
                      <a:lnTo>
                        <a:pt x="1667" y="666"/>
                      </a:lnTo>
                      <a:lnTo>
                        <a:pt x="1660" y="665"/>
                      </a:lnTo>
                      <a:lnTo>
                        <a:pt x="1661" y="679"/>
                      </a:lnTo>
                      <a:close/>
                      <a:moveTo>
                        <a:pt x="954" y="816"/>
                      </a:moveTo>
                      <a:lnTo>
                        <a:pt x="954" y="816"/>
                      </a:lnTo>
                      <a:lnTo>
                        <a:pt x="948" y="813"/>
                      </a:lnTo>
                      <a:lnTo>
                        <a:pt x="946" y="812"/>
                      </a:lnTo>
                      <a:lnTo>
                        <a:pt x="943" y="815"/>
                      </a:lnTo>
                      <a:lnTo>
                        <a:pt x="940" y="817"/>
                      </a:lnTo>
                      <a:lnTo>
                        <a:pt x="941" y="820"/>
                      </a:lnTo>
                      <a:lnTo>
                        <a:pt x="943" y="821"/>
                      </a:lnTo>
                      <a:lnTo>
                        <a:pt x="954" y="816"/>
                      </a:lnTo>
                      <a:close/>
                      <a:moveTo>
                        <a:pt x="741" y="450"/>
                      </a:moveTo>
                      <a:lnTo>
                        <a:pt x="741" y="450"/>
                      </a:lnTo>
                      <a:lnTo>
                        <a:pt x="746" y="452"/>
                      </a:lnTo>
                      <a:lnTo>
                        <a:pt x="750" y="442"/>
                      </a:lnTo>
                      <a:lnTo>
                        <a:pt x="745" y="439"/>
                      </a:lnTo>
                      <a:lnTo>
                        <a:pt x="741" y="450"/>
                      </a:lnTo>
                      <a:close/>
                      <a:moveTo>
                        <a:pt x="1340" y="859"/>
                      </a:moveTo>
                      <a:lnTo>
                        <a:pt x="1340" y="859"/>
                      </a:lnTo>
                      <a:lnTo>
                        <a:pt x="1328" y="867"/>
                      </a:lnTo>
                      <a:lnTo>
                        <a:pt x="1336" y="869"/>
                      </a:lnTo>
                      <a:lnTo>
                        <a:pt x="1339" y="869"/>
                      </a:lnTo>
                      <a:lnTo>
                        <a:pt x="1340" y="866"/>
                      </a:lnTo>
                      <a:lnTo>
                        <a:pt x="1340" y="859"/>
                      </a:lnTo>
                      <a:close/>
                      <a:moveTo>
                        <a:pt x="1631" y="89"/>
                      </a:moveTo>
                      <a:lnTo>
                        <a:pt x="1631" y="89"/>
                      </a:lnTo>
                      <a:lnTo>
                        <a:pt x="1625" y="88"/>
                      </a:lnTo>
                      <a:lnTo>
                        <a:pt x="1621" y="89"/>
                      </a:lnTo>
                      <a:lnTo>
                        <a:pt x="1617" y="90"/>
                      </a:lnTo>
                      <a:lnTo>
                        <a:pt x="1612" y="93"/>
                      </a:lnTo>
                      <a:lnTo>
                        <a:pt x="1618" y="95"/>
                      </a:lnTo>
                      <a:lnTo>
                        <a:pt x="1623" y="93"/>
                      </a:lnTo>
                      <a:lnTo>
                        <a:pt x="1627" y="92"/>
                      </a:lnTo>
                      <a:lnTo>
                        <a:pt x="1631" y="89"/>
                      </a:lnTo>
                      <a:close/>
                      <a:moveTo>
                        <a:pt x="768" y="927"/>
                      </a:moveTo>
                      <a:lnTo>
                        <a:pt x="768" y="927"/>
                      </a:lnTo>
                      <a:lnTo>
                        <a:pt x="766" y="931"/>
                      </a:lnTo>
                      <a:lnTo>
                        <a:pt x="766" y="934"/>
                      </a:lnTo>
                      <a:lnTo>
                        <a:pt x="768" y="936"/>
                      </a:lnTo>
                      <a:lnTo>
                        <a:pt x="773" y="939"/>
                      </a:lnTo>
                      <a:lnTo>
                        <a:pt x="775" y="938"/>
                      </a:lnTo>
                      <a:lnTo>
                        <a:pt x="777" y="935"/>
                      </a:lnTo>
                      <a:lnTo>
                        <a:pt x="774" y="932"/>
                      </a:lnTo>
                      <a:lnTo>
                        <a:pt x="768" y="927"/>
                      </a:lnTo>
                      <a:close/>
                      <a:moveTo>
                        <a:pt x="120" y="370"/>
                      </a:moveTo>
                      <a:lnTo>
                        <a:pt x="120" y="370"/>
                      </a:lnTo>
                      <a:lnTo>
                        <a:pt x="127" y="365"/>
                      </a:lnTo>
                      <a:lnTo>
                        <a:pt x="127" y="362"/>
                      </a:lnTo>
                      <a:lnTo>
                        <a:pt x="127" y="359"/>
                      </a:lnTo>
                      <a:lnTo>
                        <a:pt x="123" y="360"/>
                      </a:lnTo>
                      <a:lnTo>
                        <a:pt x="120" y="363"/>
                      </a:lnTo>
                      <a:lnTo>
                        <a:pt x="120" y="366"/>
                      </a:lnTo>
                      <a:lnTo>
                        <a:pt x="120" y="370"/>
                      </a:lnTo>
                      <a:close/>
                      <a:moveTo>
                        <a:pt x="1228" y="151"/>
                      </a:moveTo>
                      <a:lnTo>
                        <a:pt x="1228" y="151"/>
                      </a:lnTo>
                      <a:lnTo>
                        <a:pt x="1223" y="139"/>
                      </a:lnTo>
                      <a:lnTo>
                        <a:pt x="1220" y="144"/>
                      </a:lnTo>
                      <a:lnTo>
                        <a:pt x="1218" y="147"/>
                      </a:lnTo>
                      <a:lnTo>
                        <a:pt x="1221" y="150"/>
                      </a:lnTo>
                      <a:lnTo>
                        <a:pt x="1228" y="151"/>
                      </a:lnTo>
                      <a:close/>
                      <a:moveTo>
                        <a:pt x="685" y="848"/>
                      </a:moveTo>
                      <a:lnTo>
                        <a:pt x="685" y="848"/>
                      </a:lnTo>
                      <a:lnTo>
                        <a:pt x="680" y="848"/>
                      </a:lnTo>
                      <a:lnTo>
                        <a:pt x="677" y="849"/>
                      </a:lnTo>
                      <a:lnTo>
                        <a:pt x="676" y="851"/>
                      </a:lnTo>
                      <a:lnTo>
                        <a:pt x="674" y="853"/>
                      </a:lnTo>
                      <a:lnTo>
                        <a:pt x="674" y="856"/>
                      </a:lnTo>
                      <a:lnTo>
                        <a:pt x="676" y="856"/>
                      </a:lnTo>
                      <a:lnTo>
                        <a:pt x="680" y="856"/>
                      </a:lnTo>
                      <a:lnTo>
                        <a:pt x="681" y="855"/>
                      </a:lnTo>
                      <a:lnTo>
                        <a:pt x="685" y="849"/>
                      </a:lnTo>
                      <a:lnTo>
                        <a:pt x="685" y="848"/>
                      </a:lnTo>
                      <a:close/>
                      <a:moveTo>
                        <a:pt x="695" y="1096"/>
                      </a:moveTo>
                      <a:lnTo>
                        <a:pt x="695" y="1096"/>
                      </a:lnTo>
                      <a:lnTo>
                        <a:pt x="691" y="1091"/>
                      </a:lnTo>
                      <a:lnTo>
                        <a:pt x="687" y="1091"/>
                      </a:lnTo>
                      <a:lnTo>
                        <a:pt x="684" y="1093"/>
                      </a:lnTo>
                      <a:lnTo>
                        <a:pt x="680" y="1097"/>
                      </a:lnTo>
                      <a:lnTo>
                        <a:pt x="695" y="1096"/>
                      </a:lnTo>
                      <a:close/>
                      <a:moveTo>
                        <a:pt x="814" y="824"/>
                      </a:moveTo>
                      <a:lnTo>
                        <a:pt x="814" y="824"/>
                      </a:lnTo>
                      <a:lnTo>
                        <a:pt x="814" y="819"/>
                      </a:lnTo>
                      <a:lnTo>
                        <a:pt x="814" y="816"/>
                      </a:lnTo>
                      <a:lnTo>
                        <a:pt x="811" y="815"/>
                      </a:lnTo>
                      <a:lnTo>
                        <a:pt x="806" y="813"/>
                      </a:lnTo>
                      <a:lnTo>
                        <a:pt x="806" y="817"/>
                      </a:lnTo>
                      <a:lnTo>
                        <a:pt x="807" y="820"/>
                      </a:lnTo>
                      <a:lnTo>
                        <a:pt x="810" y="823"/>
                      </a:lnTo>
                      <a:lnTo>
                        <a:pt x="814" y="824"/>
                      </a:lnTo>
                      <a:close/>
                      <a:moveTo>
                        <a:pt x="184" y="659"/>
                      </a:moveTo>
                      <a:lnTo>
                        <a:pt x="184" y="659"/>
                      </a:lnTo>
                      <a:lnTo>
                        <a:pt x="180" y="658"/>
                      </a:lnTo>
                      <a:lnTo>
                        <a:pt x="176" y="657"/>
                      </a:lnTo>
                      <a:lnTo>
                        <a:pt x="172" y="658"/>
                      </a:lnTo>
                      <a:lnTo>
                        <a:pt x="169" y="661"/>
                      </a:lnTo>
                      <a:lnTo>
                        <a:pt x="169" y="662"/>
                      </a:lnTo>
                      <a:lnTo>
                        <a:pt x="169" y="668"/>
                      </a:lnTo>
                      <a:lnTo>
                        <a:pt x="184" y="659"/>
                      </a:lnTo>
                      <a:close/>
                      <a:moveTo>
                        <a:pt x="1029" y="633"/>
                      </a:moveTo>
                      <a:lnTo>
                        <a:pt x="1029" y="633"/>
                      </a:lnTo>
                      <a:lnTo>
                        <a:pt x="1036" y="632"/>
                      </a:lnTo>
                      <a:lnTo>
                        <a:pt x="1040" y="630"/>
                      </a:lnTo>
                      <a:lnTo>
                        <a:pt x="1038" y="628"/>
                      </a:lnTo>
                      <a:lnTo>
                        <a:pt x="1036" y="622"/>
                      </a:lnTo>
                      <a:lnTo>
                        <a:pt x="1029" y="633"/>
                      </a:lnTo>
                      <a:close/>
                      <a:moveTo>
                        <a:pt x="698" y="226"/>
                      </a:moveTo>
                      <a:lnTo>
                        <a:pt x="698" y="226"/>
                      </a:lnTo>
                      <a:lnTo>
                        <a:pt x="691" y="230"/>
                      </a:lnTo>
                      <a:lnTo>
                        <a:pt x="688" y="233"/>
                      </a:lnTo>
                      <a:lnTo>
                        <a:pt x="689" y="234"/>
                      </a:lnTo>
                      <a:lnTo>
                        <a:pt x="694" y="239"/>
                      </a:lnTo>
                      <a:lnTo>
                        <a:pt x="698" y="226"/>
                      </a:lnTo>
                      <a:close/>
                      <a:moveTo>
                        <a:pt x="1474" y="456"/>
                      </a:moveTo>
                      <a:lnTo>
                        <a:pt x="1474" y="456"/>
                      </a:lnTo>
                      <a:lnTo>
                        <a:pt x="1468" y="459"/>
                      </a:lnTo>
                      <a:lnTo>
                        <a:pt x="1466" y="461"/>
                      </a:lnTo>
                      <a:lnTo>
                        <a:pt x="1465" y="464"/>
                      </a:lnTo>
                      <a:lnTo>
                        <a:pt x="1470" y="466"/>
                      </a:lnTo>
                      <a:lnTo>
                        <a:pt x="1473" y="464"/>
                      </a:lnTo>
                      <a:lnTo>
                        <a:pt x="1476" y="461"/>
                      </a:lnTo>
                      <a:lnTo>
                        <a:pt x="1474" y="456"/>
                      </a:lnTo>
                      <a:close/>
                      <a:moveTo>
                        <a:pt x="1090" y="1119"/>
                      </a:moveTo>
                      <a:lnTo>
                        <a:pt x="1090" y="1119"/>
                      </a:lnTo>
                      <a:lnTo>
                        <a:pt x="1083" y="1116"/>
                      </a:lnTo>
                      <a:lnTo>
                        <a:pt x="1080" y="1116"/>
                      </a:lnTo>
                      <a:lnTo>
                        <a:pt x="1076" y="1119"/>
                      </a:lnTo>
                      <a:lnTo>
                        <a:pt x="1080" y="1122"/>
                      </a:lnTo>
                      <a:lnTo>
                        <a:pt x="1083" y="1123"/>
                      </a:lnTo>
                      <a:lnTo>
                        <a:pt x="1085" y="1122"/>
                      </a:lnTo>
                      <a:lnTo>
                        <a:pt x="1090" y="1119"/>
                      </a:lnTo>
                      <a:close/>
                      <a:moveTo>
                        <a:pt x="1173" y="502"/>
                      </a:moveTo>
                      <a:lnTo>
                        <a:pt x="1173" y="502"/>
                      </a:lnTo>
                      <a:lnTo>
                        <a:pt x="1173" y="497"/>
                      </a:lnTo>
                      <a:lnTo>
                        <a:pt x="1171" y="495"/>
                      </a:lnTo>
                      <a:lnTo>
                        <a:pt x="1166" y="488"/>
                      </a:lnTo>
                      <a:lnTo>
                        <a:pt x="1164" y="493"/>
                      </a:lnTo>
                      <a:lnTo>
                        <a:pt x="1166" y="496"/>
                      </a:lnTo>
                      <a:lnTo>
                        <a:pt x="1169" y="499"/>
                      </a:lnTo>
                      <a:lnTo>
                        <a:pt x="1173" y="502"/>
                      </a:lnTo>
                      <a:close/>
                      <a:moveTo>
                        <a:pt x="593" y="641"/>
                      </a:moveTo>
                      <a:lnTo>
                        <a:pt x="593" y="641"/>
                      </a:lnTo>
                      <a:lnTo>
                        <a:pt x="586" y="655"/>
                      </a:lnTo>
                      <a:lnTo>
                        <a:pt x="591" y="655"/>
                      </a:lnTo>
                      <a:lnTo>
                        <a:pt x="594" y="655"/>
                      </a:lnTo>
                      <a:lnTo>
                        <a:pt x="594" y="654"/>
                      </a:lnTo>
                      <a:lnTo>
                        <a:pt x="595" y="650"/>
                      </a:lnTo>
                      <a:lnTo>
                        <a:pt x="593" y="641"/>
                      </a:lnTo>
                      <a:close/>
                      <a:moveTo>
                        <a:pt x="723" y="106"/>
                      </a:moveTo>
                      <a:lnTo>
                        <a:pt x="723" y="106"/>
                      </a:lnTo>
                      <a:lnTo>
                        <a:pt x="725" y="108"/>
                      </a:lnTo>
                      <a:lnTo>
                        <a:pt x="727" y="111"/>
                      </a:lnTo>
                      <a:lnTo>
                        <a:pt x="730" y="111"/>
                      </a:lnTo>
                      <a:lnTo>
                        <a:pt x="734" y="110"/>
                      </a:lnTo>
                      <a:lnTo>
                        <a:pt x="735" y="108"/>
                      </a:lnTo>
                      <a:lnTo>
                        <a:pt x="734" y="106"/>
                      </a:lnTo>
                      <a:lnTo>
                        <a:pt x="732" y="103"/>
                      </a:lnTo>
                      <a:lnTo>
                        <a:pt x="730" y="103"/>
                      </a:lnTo>
                      <a:lnTo>
                        <a:pt x="727" y="103"/>
                      </a:lnTo>
                      <a:lnTo>
                        <a:pt x="723" y="106"/>
                      </a:lnTo>
                      <a:close/>
                      <a:moveTo>
                        <a:pt x="1121" y="1044"/>
                      </a:moveTo>
                      <a:lnTo>
                        <a:pt x="1121" y="1044"/>
                      </a:lnTo>
                      <a:lnTo>
                        <a:pt x="1116" y="1042"/>
                      </a:lnTo>
                      <a:lnTo>
                        <a:pt x="1113" y="1040"/>
                      </a:lnTo>
                      <a:lnTo>
                        <a:pt x="1110" y="1043"/>
                      </a:lnTo>
                      <a:lnTo>
                        <a:pt x="1108" y="1049"/>
                      </a:lnTo>
                      <a:lnTo>
                        <a:pt x="1121" y="1044"/>
                      </a:lnTo>
                      <a:close/>
                      <a:moveTo>
                        <a:pt x="266" y="403"/>
                      </a:moveTo>
                      <a:lnTo>
                        <a:pt x="266" y="403"/>
                      </a:lnTo>
                      <a:lnTo>
                        <a:pt x="280" y="403"/>
                      </a:lnTo>
                      <a:lnTo>
                        <a:pt x="273" y="391"/>
                      </a:lnTo>
                      <a:lnTo>
                        <a:pt x="266" y="403"/>
                      </a:lnTo>
                      <a:close/>
                      <a:moveTo>
                        <a:pt x="1335" y="61"/>
                      </a:moveTo>
                      <a:lnTo>
                        <a:pt x="1335" y="61"/>
                      </a:lnTo>
                      <a:lnTo>
                        <a:pt x="1339" y="59"/>
                      </a:lnTo>
                      <a:lnTo>
                        <a:pt x="1342" y="54"/>
                      </a:lnTo>
                      <a:lnTo>
                        <a:pt x="1342" y="52"/>
                      </a:lnTo>
                      <a:lnTo>
                        <a:pt x="1340" y="47"/>
                      </a:lnTo>
                      <a:lnTo>
                        <a:pt x="1336" y="50"/>
                      </a:lnTo>
                      <a:lnTo>
                        <a:pt x="1333" y="53"/>
                      </a:lnTo>
                      <a:lnTo>
                        <a:pt x="1333" y="57"/>
                      </a:lnTo>
                      <a:lnTo>
                        <a:pt x="1335" y="61"/>
                      </a:lnTo>
                      <a:close/>
                      <a:moveTo>
                        <a:pt x="298" y="993"/>
                      </a:moveTo>
                      <a:lnTo>
                        <a:pt x="298" y="993"/>
                      </a:lnTo>
                      <a:lnTo>
                        <a:pt x="303" y="993"/>
                      </a:lnTo>
                      <a:lnTo>
                        <a:pt x="307" y="992"/>
                      </a:lnTo>
                      <a:lnTo>
                        <a:pt x="310" y="990"/>
                      </a:lnTo>
                      <a:lnTo>
                        <a:pt x="313" y="986"/>
                      </a:lnTo>
                      <a:lnTo>
                        <a:pt x="307" y="985"/>
                      </a:lnTo>
                      <a:lnTo>
                        <a:pt x="303" y="986"/>
                      </a:lnTo>
                      <a:lnTo>
                        <a:pt x="300" y="989"/>
                      </a:lnTo>
                      <a:lnTo>
                        <a:pt x="298" y="993"/>
                      </a:lnTo>
                      <a:close/>
                      <a:moveTo>
                        <a:pt x="539" y="833"/>
                      </a:moveTo>
                      <a:lnTo>
                        <a:pt x="539" y="833"/>
                      </a:lnTo>
                      <a:lnTo>
                        <a:pt x="547" y="834"/>
                      </a:lnTo>
                      <a:lnTo>
                        <a:pt x="551" y="834"/>
                      </a:lnTo>
                      <a:lnTo>
                        <a:pt x="555" y="831"/>
                      </a:lnTo>
                      <a:lnTo>
                        <a:pt x="550" y="830"/>
                      </a:lnTo>
                      <a:lnTo>
                        <a:pt x="545" y="828"/>
                      </a:lnTo>
                      <a:lnTo>
                        <a:pt x="541" y="830"/>
                      </a:lnTo>
                      <a:lnTo>
                        <a:pt x="539" y="833"/>
                      </a:lnTo>
                      <a:close/>
                      <a:moveTo>
                        <a:pt x="1128" y="981"/>
                      </a:moveTo>
                      <a:lnTo>
                        <a:pt x="1128" y="981"/>
                      </a:lnTo>
                      <a:lnTo>
                        <a:pt x="1112" y="972"/>
                      </a:lnTo>
                      <a:lnTo>
                        <a:pt x="1113" y="978"/>
                      </a:lnTo>
                      <a:lnTo>
                        <a:pt x="1115" y="981"/>
                      </a:lnTo>
                      <a:lnTo>
                        <a:pt x="1120" y="982"/>
                      </a:lnTo>
                      <a:lnTo>
                        <a:pt x="1128" y="981"/>
                      </a:lnTo>
                      <a:close/>
                      <a:moveTo>
                        <a:pt x="1742" y="111"/>
                      </a:moveTo>
                      <a:lnTo>
                        <a:pt x="1742" y="111"/>
                      </a:lnTo>
                      <a:lnTo>
                        <a:pt x="1740" y="106"/>
                      </a:lnTo>
                      <a:lnTo>
                        <a:pt x="1739" y="103"/>
                      </a:lnTo>
                      <a:lnTo>
                        <a:pt x="1735" y="103"/>
                      </a:lnTo>
                      <a:lnTo>
                        <a:pt x="1729" y="104"/>
                      </a:lnTo>
                      <a:lnTo>
                        <a:pt x="1742" y="111"/>
                      </a:lnTo>
                      <a:close/>
                      <a:moveTo>
                        <a:pt x="350" y="731"/>
                      </a:moveTo>
                      <a:lnTo>
                        <a:pt x="350" y="731"/>
                      </a:lnTo>
                      <a:lnTo>
                        <a:pt x="352" y="727"/>
                      </a:lnTo>
                      <a:lnTo>
                        <a:pt x="353" y="725"/>
                      </a:lnTo>
                      <a:lnTo>
                        <a:pt x="352" y="720"/>
                      </a:lnTo>
                      <a:lnTo>
                        <a:pt x="347" y="719"/>
                      </a:lnTo>
                      <a:lnTo>
                        <a:pt x="345" y="722"/>
                      </a:lnTo>
                      <a:lnTo>
                        <a:pt x="345" y="725"/>
                      </a:lnTo>
                      <a:lnTo>
                        <a:pt x="346" y="727"/>
                      </a:lnTo>
                      <a:lnTo>
                        <a:pt x="350" y="731"/>
                      </a:lnTo>
                      <a:close/>
                      <a:moveTo>
                        <a:pt x="385" y="131"/>
                      </a:moveTo>
                      <a:lnTo>
                        <a:pt x="385" y="131"/>
                      </a:lnTo>
                      <a:lnTo>
                        <a:pt x="392" y="129"/>
                      </a:lnTo>
                      <a:lnTo>
                        <a:pt x="395" y="126"/>
                      </a:lnTo>
                      <a:lnTo>
                        <a:pt x="396" y="119"/>
                      </a:lnTo>
                      <a:lnTo>
                        <a:pt x="390" y="121"/>
                      </a:lnTo>
                      <a:lnTo>
                        <a:pt x="388" y="122"/>
                      </a:lnTo>
                      <a:lnTo>
                        <a:pt x="385" y="131"/>
                      </a:lnTo>
                      <a:close/>
                      <a:moveTo>
                        <a:pt x="615" y="1073"/>
                      </a:moveTo>
                      <a:lnTo>
                        <a:pt x="615" y="1073"/>
                      </a:lnTo>
                      <a:lnTo>
                        <a:pt x="622" y="1073"/>
                      </a:lnTo>
                      <a:lnTo>
                        <a:pt x="624" y="1072"/>
                      </a:lnTo>
                      <a:lnTo>
                        <a:pt x="626" y="1069"/>
                      </a:lnTo>
                      <a:lnTo>
                        <a:pt x="627" y="1065"/>
                      </a:lnTo>
                      <a:lnTo>
                        <a:pt x="622" y="1065"/>
                      </a:lnTo>
                      <a:lnTo>
                        <a:pt x="619" y="1068"/>
                      </a:lnTo>
                      <a:lnTo>
                        <a:pt x="615" y="1073"/>
                      </a:lnTo>
                      <a:close/>
                      <a:moveTo>
                        <a:pt x="417" y="370"/>
                      </a:moveTo>
                      <a:lnTo>
                        <a:pt x="417" y="370"/>
                      </a:lnTo>
                      <a:lnTo>
                        <a:pt x="414" y="377"/>
                      </a:lnTo>
                      <a:lnTo>
                        <a:pt x="414" y="381"/>
                      </a:lnTo>
                      <a:lnTo>
                        <a:pt x="417" y="381"/>
                      </a:lnTo>
                      <a:lnTo>
                        <a:pt x="424" y="381"/>
                      </a:lnTo>
                      <a:lnTo>
                        <a:pt x="417" y="370"/>
                      </a:lnTo>
                      <a:close/>
                      <a:moveTo>
                        <a:pt x="431" y="430"/>
                      </a:moveTo>
                      <a:lnTo>
                        <a:pt x="431" y="430"/>
                      </a:lnTo>
                      <a:lnTo>
                        <a:pt x="435" y="431"/>
                      </a:lnTo>
                      <a:lnTo>
                        <a:pt x="437" y="432"/>
                      </a:lnTo>
                      <a:lnTo>
                        <a:pt x="440" y="431"/>
                      </a:lnTo>
                      <a:lnTo>
                        <a:pt x="442" y="428"/>
                      </a:lnTo>
                      <a:lnTo>
                        <a:pt x="440" y="427"/>
                      </a:lnTo>
                      <a:lnTo>
                        <a:pt x="437" y="425"/>
                      </a:lnTo>
                      <a:lnTo>
                        <a:pt x="435" y="427"/>
                      </a:lnTo>
                      <a:lnTo>
                        <a:pt x="431" y="430"/>
                      </a:lnTo>
                      <a:close/>
                      <a:moveTo>
                        <a:pt x="1378" y="910"/>
                      </a:moveTo>
                      <a:lnTo>
                        <a:pt x="1378" y="910"/>
                      </a:lnTo>
                      <a:lnTo>
                        <a:pt x="1393" y="907"/>
                      </a:lnTo>
                      <a:lnTo>
                        <a:pt x="1389" y="905"/>
                      </a:lnTo>
                      <a:lnTo>
                        <a:pt x="1385" y="903"/>
                      </a:lnTo>
                      <a:lnTo>
                        <a:pt x="1380" y="906"/>
                      </a:lnTo>
                      <a:lnTo>
                        <a:pt x="1378" y="910"/>
                      </a:lnTo>
                      <a:close/>
                      <a:moveTo>
                        <a:pt x="962" y="603"/>
                      </a:moveTo>
                      <a:lnTo>
                        <a:pt x="962" y="603"/>
                      </a:lnTo>
                      <a:lnTo>
                        <a:pt x="958" y="601"/>
                      </a:lnTo>
                      <a:lnTo>
                        <a:pt x="953" y="601"/>
                      </a:lnTo>
                      <a:lnTo>
                        <a:pt x="948" y="603"/>
                      </a:lnTo>
                      <a:lnTo>
                        <a:pt x="944" y="605"/>
                      </a:lnTo>
                      <a:lnTo>
                        <a:pt x="948" y="607"/>
                      </a:lnTo>
                      <a:lnTo>
                        <a:pt x="954" y="607"/>
                      </a:lnTo>
                      <a:lnTo>
                        <a:pt x="958" y="607"/>
                      </a:lnTo>
                      <a:lnTo>
                        <a:pt x="962" y="603"/>
                      </a:lnTo>
                      <a:close/>
                      <a:moveTo>
                        <a:pt x="1476" y="586"/>
                      </a:moveTo>
                      <a:lnTo>
                        <a:pt x="1476" y="586"/>
                      </a:lnTo>
                      <a:lnTo>
                        <a:pt x="1472" y="587"/>
                      </a:lnTo>
                      <a:lnTo>
                        <a:pt x="1469" y="590"/>
                      </a:lnTo>
                      <a:lnTo>
                        <a:pt x="1469" y="592"/>
                      </a:lnTo>
                      <a:lnTo>
                        <a:pt x="1469" y="594"/>
                      </a:lnTo>
                      <a:lnTo>
                        <a:pt x="1470" y="597"/>
                      </a:lnTo>
                      <a:lnTo>
                        <a:pt x="1473" y="600"/>
                      </a:lnTo>
                      <a:lnTo>
                        <a:pt x="1476" y="599"/>
                      </a:lnTo>
                      <a:lnTo>
                        <a:pt x="1476" y="586"/>
                      </a:lnTo>
                      <a:close/>
                      <a:moveTo>
                        <a:pt x="494" y="248"/>
                      </a:moveTo>
                      <a:lnTo>
                        <a:pt x="494" y="248"/>
                      </a:lnTo>
                      <a:lnTo>
                        <a:pt x="487" y="247"/>
                      </a:lnTo>
                      <a:lnTo>
                        <a:pt x="483" y="247"/>
                      </a:lnTo>
                      <a:lnTo>
                        <a:pt x="480" y="248"/>
                      </a:lnTo>
                      <a:lnTo>
                        <a:pt x="480" y="251"/>
                      </a:lnTo>
                      <a:lnTo>
                        <a:pt x="482" y="252"/>
                      </a:lnTo>
                      <a:lnTo>
                        <a:pt x="485" y="254"/>
                      </a:lnTo>
                      <a:lnTo>
                        <a:pt x="489" y="254"/>
                      </a:lnTo>
                      <a:lnTo>
                        <a:pt x="491" y="252"/>
                      </a:lnTo>
                      <a:lnTo>
                        <a:pt x="494" y="248"/>
                      </a:lnTo>
                      <a:close/>
                      <a:moveTo>
                        <a:pt x="2056" y="319"/>
                      </a:moveTo>
                      <a:lnTo>
                        <a:pt x="2056" y="319"/>
                      </a:lnTo>
                      <a:lnTo>
                        <a:pt x="2062" y="319"/>
                      </a:lnTo>
                      <a:lnTo>
                        <a:pt x="2066" y="319"/>
                      </a:lnTo>
                      <a:lnTo>
                        <a:pt x="2068" y="316"/>
                      </a:lnTo>
                      <a:lnTo>
                        <a:pt x="2070" y="313"/>
                      </a:lnTo>
                      <a:lnTo>
                        <a:pt x="2070" y="311"/>
                      </a:lnTo>
                      <a:lnTo>
                        <a:pt x="2068" y="306"/>
                      </a:lnTo>
                      <a:lnTo>
                        <a:pt x="2056" y="319"/>
                      </a:lnTo>
                      <a:close/>
                      <a:moveTo>
                        <a:pt x="623" y="509"/>
                      </a:moveTo>
                      <a:lnTo>
                        <a:pt x="623" y="509"/>
                      </a:lnTo>
                      <a:lnTo>
                        <a:pt x="617" y="506"/>
                      </a:lnTo>
                      <a:lnTo>
                        <a:pt x="613" y="506"/>
                      </a:lnTo>
                      <a:lnTo>
                        <a:pt x="611" y="507"/>
                      </a:lnTo>
                      <a:lnTo>
                        <a:pt x="608" y="510"/>
                      </a:lnTo>
                      <a:lnTo>
                        <a:pt x="608" y="511"/>
                      </a:lnTo>
                      <a:lnTo>
                        <a:pt x="611" y="515"/>
                      </a:lnTo>
                      <a:lnTo>
                        <a:pt x="616" y="510"/>
                      </a:lnTo>
                      <a:lnTo>
                        <a:pt x="623" y="509"/>
                      </a:lnTo>
                      <a:close/>
                      <a:moveTo>
                        <a:pt x="815" y="380"/>
                      </a:moveTo>
                      <a:lnTo>
                        <a:pt x="815" y="380"/>
                      </a:lnTo>
                      <a:lnTo>
                        <a:pt x="807" y="381"/>
                      </a:lnTo>
                      <a:lnTo>
                        <a:pt x="804" y="383"/>
                      </a:lnTo>
                      <a:lnTo>
                        <a:pt x="804" y="385"/>
                      </a:lnTo>
                      <a:lnTo>
                        <a:pt x="807" y="391"/>
                      </a:lnTo>
                      <a:lnTo>
                        <a:pt x="815" y="380"/>
                      </a:lnTo>
                      <a:close/>
                      <a:moveTo>
                        <a:pt x="814" y="1076"/>
                      </a:moveTo>
                      <a:lnTo>
                        <a:pt x="814" y="1076"/>
                      </a:lnTo>
                      <a:lnTo>
                        <a:pt x="809" y="1073"/>
                      </a:lnTo>
                      <a:lnTo>
                        <a:pt x="806" y="1075"/>
                      </a:lnTo>
                      <a:lnTo>
                        <a:pt x="804" y="1076"/>
                      </a:lnTo>
                      <a:lnTo>
                        <a:pt x="804" y="1079"/>
                      </a:lnTo>
                      <a:lnTo>
                        <a:pt x="806" y="1080"/>
                      </a:lnTo>
                      <a:lnTo>
                        <a:pt x="809" y="1080"/>
                      </a:lnTo>
                      <a:lnTo>
                        <a:pt x="811" y="1080"/>
                      </a:lnTo>
                      <a:lnTo>
                        <a:pt x="813" y="1079"/>
                      </a:lnTo>
                      <a:lnTo>
                        <a:pt x="814" y="1076"/>
                      </a:lnTo>
                      <a:close/>
                      <a:moveTo>
                        <a:pt x="753" y="1000"/>
                      </a:moveTo>
                      <a:lnTo>
                        <a:pt x="753" y="1000"/>
                      </a:lnTo>
                      <a:lnTo>
                        <a:pt x="759" y="1004"/>
                      </a:lnTo>
                      <a:lnTo>
                        <a:pt x="761" y="1007"/>
                      </a:lnTo>
                      <a:lnTo>
                        <a:pt x="764" y="1006"/>
                      </a:lnTo>
                      <a:lnTo>
                        <a:pt x="766" y="1003"/>
                      </a:lnTo>
                      <a:lnTo>
                        <a:pt x="764" y="1000"/>
                      </a:lnTo>
                      <a:lnTo>
                        <a:pt x="760" y="997"/>
                      </a:lnTo>
                      <a:lnTo>
                        <a:pt x="757" y="997"/>
                      </a:lnTo>
                      <a:lnTo>
                        <a:pt x="753" y="1000"/>
                      </a:lnTo>
                      <a:close/>
                      <a:moveTo>
                        <a:pt x="637" y="414"/>
                      </a:moveTo>
                      <a:lnTo>
                        <a:pt x="637" y="414"/>
                      </a:lnTo>
                      <a:lnTo>
                        <a:pt x="638" y="419"/>
                      </a:lnTo>
                      <a:lnTo>
                        <a:pt x="641" y="420"/>
                      </a:lnTo>
                      <a:lnTo>
                        <a:pt x="644" y="420"/>
                      </a:lnTo>
                      <a:lnTo>
                        <a:pt x="647" y="419"/>
                      </a:lnTo>
                      <a:lnTo>
                        <a:pt x="648" y="417"/>
                      </a:lnTo>
                      <a:lnTo>
                        <a:pt x="649" y="413"/>
                      </a:lnTo>
                      <a:lnTo>
                        <a:pt x="637" y="414"/>
                      </a:lnTo>
                      <a:close/>
                      <a:moveTo>
                        <a:pt x="1214" y="697"/>
                      </a:moveTo>
                      <a:lnTo>
                        <a:pt x="1214" y="697"/>
                      </a:lnTo>
                      <a:lnTo>
                        <a:pt x="1210" y="694"/>
                      </a:lnTo>
                      <a:lnTo>
                        <a:pt x="1206" y="693"/>
                      </a:lnTo>
                      <a:lnTo>
                        <a:pt x="1203" y="694"/>
                      </a:lnTo>
                      <a:lnTo>
                        <a:pt x="1199" y="697"/>
                      </a:lnTo>
                      <a:lnTo>
                        <a:pt x="1214" y="697"/>
                      </a:lnTo>
                      <a:close/>
                      <a:moveTo>
                        <a:pt x="692" y="713"/>
                      </a:moveTo>
                      <a:lnTo>
                        <a:pt x="692" y="713"/>
                      </a:lnTo>
                      <a:lnTo>
                        <a:pt x="699" y="718"/>
                      </a:lnTo>
                      <a:lnTo>
                        <a:pt x="702" y="715"/>
                      </a:lnTo>
                      <a:lnTo>
                        <a:pt x="703" y="712"/>
                      </a:lnTo>
                      <a:lnTo>
                        <a:pt x="702" y="709"/>
                      </a:lnTo>
                      <a:lnTo>
                        <a:pt x="699" y="708"/>
                      </a:lnTo>
                      <a:lnTo>
                        <a:pt x="696" y="711"/>
                      </a:lnTo>
                      <a:lnTo>
                        <a:pt x="692" y="713"/>
                      </a:lnTo>
                      <a:close/>
                      <a:moveTo>
                        <a:pt x="1509" y="371"/>
                      </a:moveTo>
                      <a:lnTo>
                        <a:pt x="1509" y="371"/>
                      </a:lnTo>
                      <a:lnTo>
                        <a:pt x="1492" y="374"/>
                      </a:lnTo>
                      <a:lnTo>
                        <a:pt x="1498" y="377"/>
                      </a:lnTo>
                      <a:lnTo>
                        <a:pt x="1502" y="378"/>
                      </a:lnTo>
                      <a:lnTo>
                        <a:pt x="1505" y="376"/>
                      </a:lnTo>
                      <a:lnTo>
                        <a:pt x="1509" y="371"/>
                      </a:lnTo>
                      <a:close/>
                      <a:moveTo>
                        <a:pt x="1454" y="414"/>
                      </a:moveTo>
                      <a:lnTo>
                        <a:pt x="1454" y="414"/>
                      </a:lnTo>
                      <a:lnTo>
                        <a:pt x="1447" y="413"/>
                      </a:lnTo>
                      <a:lnTo>
                        <a:pt x="1443" y="413"/>
                      </a:lnTo>
                      <a:lnTo>
                        <a:pt x="1440" y="417"/>
                      </a:lnTo>
                      <a:lnTo>
                        <a:pt x="1444" y="419"/>
                      </a:lnTo>
                      <a:lnTo>
                        <a:pt x="1448" y="419"/>
                      </a:lnTo>
                      <a:lnTo>
                        <a:pt x="1451" y="417"/>
                      </a:lnTo>
                      <a:lnTo>
                        <a:pt x="1454" y="414"/>
                      </a:lnTo>
                      <a:close/>
                      <a:moveTo>
                        <a:pt x="745" y="812"/>
                      </a:moveTo>
                      <a:lnTo>
                        <a:pt x="745" y="812"/>
                      </a:lnTo>
                      <a:lnTo>
                        <a:pt x="737" y="810"/>
                      </a:lnTo>
                      <a:lnTo>
                        <a:pt x="734" y="809"/>
                      </a:lnTo>
                      <a:lnTo>
                        <a:pt x="732" y="810"/>
                      </a:lnTo>
                      <a:lnTo>
                        <a:pt x="732" y="815"/>
                      </a:lnTo>
                      <a:lnTo>
                        <a:pt x="745" y="812"/>
                      </a:lnTo>
                      <a:close/>
                      <a:moveTo>
                        <a:pt x="231" y="954"/>
                      </a:moveTo>
                      <a:lnTo>
                        <a:pt x="231" y="954"/>
                      </a:lnTo>
                      <a:lnTo>
                        <a:pt x="217" y="956"/>
                      </a:lnTo>
                      <a:lnTo>
                        <a:pt x="217" y="957"/>
                      </a:lnTo>
                      <a:lnTo>
                        <a:pt x="217" y="959"/>
                      </a:lnTo>
                      <a:lnTo>
                        <a:pt x="221" y="960"/>
                      </a:lnTo>
                      <a:lnTo>
                        <a:pt x="224" y="960"/>
                      </a:lnTo>
                      <a:lnTo>
                        <a:pt x="227" y="959"/>
                      </a:lnTo>
                      <a:lnTo>
                        <a:pt x="231" y="954"/>
                      </a:lnTo>
                      <a:close/>
                      <a:moveTo>
                        <a:pt x="1252" y="677"/>
                      </a:moveTo>
                      <a:lnTo>
                        <a:pt x="1252" y="677"/>
                      </a:lnTo>
                      <a:lnTo>
                        <a:pt x="1257" y="673"/>
                      </a:lnTo>
                      <a:lnTo>
                        <a:pt x="1259" y="671"/>
                      </a:lnTo>
                      <a:lnTo>
                        <a:pt x="1259" y="669"/>
                      </a:lnTo>
                      <a:lnTo>
                        <a:pt x="1254" y="665"/>
                      </a:lnTo>
                      <a:lnTo>
                        <a:pt x="1252" y="677"/>
                      </a:lnTo>
                      <a:close/>
                      <a:moveTo>
                        <a:pt x="266" y="784"/>
                      </a:moveTo>
                      <a:lnTo>
                        <a:pt x="266" y="784"/>
                      </a:lnTo>
                      <a:lnTo>
                        <a:pt x="262" y="788"/>
                      </a:lnTo>
                      <a:lnTo>
                        <a:pt x="262" y="790"/>
                      </a:lnTo>
                      <a:lnTo>
                        <a:pt x="263" y="792"/>
                      </a:lnTo>
                      <a:lnTo>
                        <a:pt x="266" y="794"/>
                      </a:lnTo>
                      <a:lnTo>
                        <a:pt x="269" y="792"/>
                      </a:lnTo>
                      <a:lnTo>
                        <a:pt x="270" y="791"/>
                      </a:lnTo>
                      <a:lnTo>
                        <a:pt x="270" y="788"/>
                      </a:lnTo>
                      <a:lnTo>
                        <a:pt x="266" y="784"/>
                      </a:lnTo>
                      <a:close/>
                      <a:moveTo>
                        <a:pt x="1401" y="734"/>
                      </a:moveTo>
                      <a:lnTo>
                        <a:pt x="1401" y="734"/>
                      </a:lnTo>
                      <a:lnTo>
                        <a:pt x="1401" y="737"/>
                      </a:lnTo>
                      <a:lnTo>
                        <a:pt x="1405" y="740"/>
                      </a:lnTo>
                      <a:lnTo>
                        <a:pt x="1408" y="740"/>
                      </a:lnTo>
                      <a:lnTo>
                        <a:pt x="1412" y="737"/>
                      </a:lnTo>
                      <a:lnTo>
                        <a:pt x="1415" y="733"/>
                      </a:lnTo>
                      <a:lnTo>
                        <a:pt x="1401" y="734"/>
                      </a:lnTo>
                      <a:close/>
                      <a:moveTo>
                        <a:pt x="271" y="805"/>
                      </a:moveTo>
                      <a:lnTo>
                        <a:pt x="271" y="805"/>
                      </a:lnTo>
                      <a:lnTo>
                        <a:pt x="271" y="812"/>
                      </a:lnTo>
                      <a:lnTo>
                        <a:pt x="271" y="813"/>
                      </a:lnTo>
                      <a:lnTo>
                        <a:pt x="271" y="815"/>
                      </a:lnTo>
                      <a:lnTo>
                        <a:pt x="275" y="815"/>
                      </a:lnTo>
                      <a:lnTo>
                        <a:pt x="284" y="812"/>
                      </a:lnTo>
                      <a:lnTo>
                        <a:pt x="271" y="805"/>
                      </a:lnTo>
                      <a:close/>
                      <a:moveTo>
                        <a:pt x="303" y="128"/>
                      </a:moveTo>
                      <a:lnTo>
                        <a:pt x="303" y="128"/>
                      </a:lnTo>
                      <a:lnTo>
                        <a:pt x="306" y="131"/>
                      </a:lnTo>
                      <a:lnTo>
                        <a:pt x="309" y="132"/>
                      </a:lnTo>
                      <a:lnTo>
                        <a:pt x="310" y="132"/>
                      </a:lnTo>
                      <a:lnTo>
                        <a:pt x="316" y="128"/>
                      </a:lnTo>
                      <a:lnTo>
                        <a:pt x="303" y="128"/>
                      </a:lnTo>
                      <a:close/>
                      <a:moveTo>
                        <a:pt x="309" y="427"/>
                      </a:moveTo>
                      <a:lnTo>
                        <a:pt x="309" y="427"/>
                      </a:lnTo>
                      <a:lnTo>
                        <a:pt x="313" y="425"/>
                      </a:lnTo>
                      <a:lnTo>
                        <a:pt x="316" y="424"/>
                      </a:lnTo>
                      <a:lnTo>
                        <a:pt x="317" y="421"/>
                      </a:lnTo>
                      <a:lnTo>
                        <a:pt x="316" y="419"/>
                      </a:lnTo>
                      <a:lnTo>
                        <a:pt x="314" y="419"/>
                      </a:lnTo>
                      <a:lnTo>
                        <a:pt x="310" y="417"/>
                      </a:lnTo>
                      <a:lnTo>
                        <a:pt x="309" y="427"/>
                      </a:lnTo>
                      <a:close/>
                      <a:moveTo>
                        <a:pt x="1351" y="380"/>
                      </a:moveTo>
                      <a:lnTo>
                        <a:pt x="1351" y="380"/>
                      </a:lnTo>
                      <a:lnTo>
                        <a:pt x="1339" y="387"/>
                      </a:lnTo>
                      <a:lnTo>
                        <a:pt x="1343" y="388"/>
                      </a:lnTo>
                      <a:lnTo>
                        <a:pt x="1347" y="388"/>
                      </a:lnTo>
                      <a:lnTo>
                        <a:pt x="1350" y="385"/>
                      </a:lnTo>
                      <a:lnTo>
                        <a:pt x="1351" y="380"/>
                      </a:lnTo>
                      <a:close/>
                      <a:moveTo>
                        <a:pt x="1396" y="443"/>
                      </a:moveTo>
                      <a:lnTo>
                        <a:pt x="1396" y="443"/>
                      </a:lnTo>
                      <a:lnTo>
                        <a:pt x="1400" y="442"/>
                      </a:lnTo>
                      <a:lnTo>
                        <a:pt x="1401" y="441"/>
                      </a:lnTo>
                      <a:lnTo>
                        <a:pt x="1403" y="439"/>
                      </a:lnTo>
                      <a:lnTo>
                        <a:pt x="1403" y="437"/>
                      </a:lnTo>
                      <a:lnTo>
                        <a:pt x="1400" y="434"/>
                      </a:lnTo>
                      <a:lnTo>
                        <a:pt x="1398" y="434"/>
                      </a:lnTo>
                      <a:lnTo>
                        <a:pt x="1396" y="435"/>
                      </a:lnTo>
                      <a:lnTo>
                        <a:pt x="1394" y="438"/>
                      </a:lnTo>
                      <a:lnTo>
                        <a:pt x="1394" y="441"/>
                      </a:lnTo>
                      <a:lnTo>
                        <a:pt x="1396" y="443"/>
                      </a:lnTo>
                      <a:close/>
                      <a:moveTo>
                        <a:pt x="353" y="950"/>
                      </a:moveTo>
                      <a:lnTo>
                        <a:pt x="353" y="950"/>
                      </a:lnTo>
                      <a:lnTo>
                        <a:pt x="356" y="952"/>
                      </a:lnTo>
                      <a:lnTo>
                        <a:pt x="359" y="952"/>
                      </a:lnTo>
                      <a:lnTo>
                        <a:pt x="361" y="950"/>
                      </a:lnTo>
                      <a:lnTo>
                        <a:pt x="364" y="949"/>
                      </a:lnTo>
                      <a:lnTo>
                        <a:pt x="364" y="947"/>
                      </a:lnTo>
                      <a:lnTo>
                        <a:pt x="364" y="945"/>
                      </a:lnTo>
                      <a:lnTo>
                        <a:pt x="354" y="947"/>
                      </a:lnTo>
                      <a:lnTo>
                        <a:pt x="353" y="950"/>
                      </a:lnTo>
                      <a:close/>
                      <a:moveTo>
                        <a:pt x="401" y="880"/>
                      </a:moveTo>
                      <a:lnTo>
                        <a:pt x="401" y="880"/>
                      </a:lnTo>
                      <a:lnTo>
                        <a:pt x="393" y="881"/>
                      </a:lnTo>
                      <a:lnTo>
                        <a:pt x="388" y="885"/>
                      </a:lnTo>
                      <a:lnTo>
                        <a:pt x="393" y="887"/>
                      </a:lnTo>
                      <a:lnTo>
                        <a:pt x="396" y="887"/>
                      </a:lnTo>
                      <a:lnTo>
                        <a:pt x="399" y="884"/>
                      </a:lnTo>
                      <a:lnTo>
                        <a:pt x="401" y="880"/>
                      </a:lnTo>
                      <a:close/>
                      <a:moveTo>
                        <a:pt x="410" y="495"/>
                      </a:moveTo>
                      <a:lnTo>
                        <a:pt x="410" y="495"/>
                      </a:lnTo>
                      <a:lnTo>
                        <a:pt x="404" y="495"/>
                      </a:lnTo>
                      <a:lnTo>
                        <a:pt x="401" y="497"/>
                      </a:lnTo>
                      <a:lnTo>
                        <a:pt x="399" y="500"/>
                      </a:lnTo>
                      <a:lnTo>
                        <a:pt x="396" y="504"/>
                      </a:lnTo>
                      <a:lnTo>
                        <a:pt x="403" y="504"/>
                      </a:lnTo>
                      <a:lnTo>
                        <a:pt x="406" y="502"/>
                      </a:lnTo>
                      <a:lnTo>
                        <a:pt x="407" y="499"/>
                      </a:lnTo>
                      <a:lnTo>
                        <a:pt x="410" y="495"/>
                      </a:lnTo>
                      <a:close/>
                      <a:moveTo>
                        <a:pt x="410" y="251"/>
                      </a:moveTo>
                      <a:lnTo>
                        <a:pt x="410" y="251"/>
                      </a:lnTo>
                      <a:lnTo>
                        <a:pt x="397" y="262"/>
                      </a:lnTo>
                      <a:lnTo>
                        <a:pt x="404" y="263"/>
                      </a:lnTo>
                      <a:lnTo>
                        <a:pt x="407" y="262"/>
                      </a:lnTo>
                      <a:lnTo>
                        <a:pt x="410" y="259"/>
                      </a:lnTo>
                      <a:lnTo>
                        <a:pt x="410" y="251"/>
                      </a:lnTo>
                      <a:close/>
                      <a:moveTo>
                        <a:pt x="417" y="1094"/>
                      </a:moveTo>
                      <a:lnTo>
                        <a:pt x="417" y="1094"/>
                      </a:lnTo>
                      <a:lnTo>
                        <a:pt x="413" y="1091"/>
                      </a:lnTo>
                      <a:lnTo>
                        <a:pt x="410" y="1089"/>
                      </a:lnTo>
                      <a:lnTo>
                        <a:pt x="407" y="1089"/>
                      </a:lnTo>
                      <a:lnTo>
                        <a:pt x="404" y="1090"/>
                      </a:lnTo>
                      <a:lnTo>
                        <a:pt x="403" y="1093"/>
                      </a:lnTo>
                      <a:lnTo>
                        <a:pt x="404" y="1094"/>
                      </a:lnTo>
                      <a:lnTo>
                        <a:pt x="417" y="1094"/>
                      </a:lnTo>
                      <a:close/>
                      <a:moveTo>
                        <a:pt x="1610" y="150"/>
                      </a:moveTo>
                      <a:lnTo>
                        <a:pt x="1610" y="150"/>
                      </a:lnTo>
                      <a:lnTo>
                        <a:pt x="1610" y="146"/>
                      </a:lnTo>
                      <a:lnTo>
                        <a:pt x="1606" y="144"/>
                      </a:lnTo>
                      <a:lnTo>
                        <a:pt x="1602" y="146"/>
                      </a:lnTo>
                      <a:lnTo>
                        <a:pt x="1598" y="147"/>
                      </a:lnTo>
                      <a:lnTo>
                        <a:pt x="1594" y="153"/>
                      </a:lnTo>
                      <a:lnTo>
                        <a:pt x="1610" y="150"/>
                      </a:lnTo>
                      <a:close/>
                      <a:moveTo>
                        <a:pt x="1592" y="425"/>
                      </a:moveTo>
                      <a:lnTo>
                        <a:pt x="1592" y="425"/>
                      </a:lnTo>
                      <a:lnTo>
                        <a:pt x="1585" y="424"/>
                      </a:lnTo>
                      <a:lnTo>
                        <a:pt x="1584" y="424"/>
                      </a:lnTo>
                      <a:lnTo>
                        <a:pt x="1581" y="427"/>
                      </a:lnTo>
                      <a:lnTo>
                        <a:pt x="1582" y="430"/>
                      </a:lnTo>
                      <a:lnTo>
                        <a:pt x="1584" y="431"/>
                      </a:lnTo>
                      <a:lnTo>
                        <a:pt x="1587" y="432"/>
                      </a:lnTo>
                      <a:lnTo>
                        <a:pt x="1589" y="431"/>
                      </a:lnTo>
                      <a:lnTo>
                        <a:pt x="1592" y="428"/>
                      </a:lnTo>
                      <a:lnTo>
                        <a:pt x="1592" y="425"/>
                      </a:lnTo>
                      <a:close/>
                      <a:moveTo>
                        <a:pt x="1546" y="1123"/>
                      </a:moveTo>
                      <a:lnTo>
                        <a:pt x="1546" y="1123"/>
                      </a:lnTo>
                      <a:lnTo>
                        <a:pt x="1549" y="1126"/>
                      </a:lnTo>
                      <a:lnTo>
                        <a:pt x="1553" y="1126"/>
                      </a:lnTo>
                      <a:lnTo>
                        <a:pt x="1556" y="1125"/>
                      </a:lnTo>
                      <a:lnTo>
                        <a:pt x="1559" y="1122"/>
                      </a:lnTo>
                      <a:lnTo>
                        <a:pt x="1556" y="1121"/>
                      </a:lnTo>
                      <a:lnTo>
                        <a:pt x="1552" y="1119"/>
                      </a:lnTo>
                      <a:lnTo>
                        <a:pt x="1549" y="1121"/>
                      </a:lnTo>
                      <a:lnTo>
                        <a:pt x="1546" y="1123"/>
                      </a:lnTo>
                      <a:close/>
                      <a:moveTo>
                        <a:pt x="432" y="110"/>
                      </a:moveTo>
                      <a:lnTo>
                        <a:pt x="432" y="110"/>
                      </a:lnTo>
                      <a:lnTo>
                        <a:pt x="432" y="106"/>
                      </a:lnTo>
                      <a:lnTo>
                        <a:pt x="421" y="101"/>
                      </a:lnTo>
                      <a:lnTo>
                        <a:pt x="419" y="110"/>
                      </a:lnTo>
                      <a:lnTo>
                        <a:pt x="432" y="110"/>
                      </a:lnTo>
                      <a:close/>
                      <a:moveTo>
                        <a:pt x="1519" y="81"/>
                      </a:moveTo>
                      <a:lnTo>
                        <a:pt x="1519" y="81"/>
                      </a:lnTo>
                      <a:lnTo>
                        <a:pt x="1515" y="85"/>
                      </a:lnTo>
                      <a:lnTo>
                        <a:pt x="1513" y="88"/>
                      </a:lnTo>
                      <a:lnTo>
                        <a:pt x="1515" y="89"/>
                      </a:lnTo>
                      <a:lnTo>
                        <a:pt x="1520" y="93"/>
                      </a:lnTo>
                      <a:lnTo>
                        <a:pt x="1519" y="81"/>
                      </a:lnTo>
                      <a:close/>
                      <a:moveTo>
                        <a:pt x="1324" y="531"/>
                      </a:moveTo>
                      <a:lnTo>
                        <a:pt x="1324" y="531"/>
                      </a:lnTo>
                      <a:lnTo>
                        <a:pt x="1326" y="527"/>
                      </a:lnTo>
                      <a:lnTo>
                        <a:pt x="1326" y="524"/>
                      </a:lnTo>
                      <a:lnTo>
                        <a:pt x="1325" y="521"/>
                      </a:lnTo>
                      <a:lnTo>
                        <a:pt x="1322" y="520"/>
                      </a:lnTo>
                      <a:lnTo>
                        <a:pt x="1319" y="520"/>
                      </a:lnTo>
                      <a:lnTo>
                        <a:pt x="1315" y="521"/>
                      </a:lnTo>
                      <a:lnTo>
                        <a:pt x="1324" y="531"/>
                      </a:lnTo>
                      <a:close/>
                      <a:moveTo>
                        <a:pt x="725" y="402"/>
                      </a:moveTo>
                      <a:lnTo>
                        <a:pt x="725" y="402"/>
                      </a:lnTo>
                      <a:lnTo>
                        <a:pt x="728" y="405"/>
                      </a:lnTo>
                      <a:lnTo>
                        <a:pt x="732" y="406"/>
                      </a:lnTo>
                      <a:lnTo>
                        <a:pt x="735" y="406"/>
                      </a:lnTo>
                      <a:lnTo>
                        <a:pt x="739" y="405"/>
                      </a:lnTo>
                      <a:lnTo>
                        <a:pt x="737" y="402"/>
                      </a:lnTo>
                      <a:lnTo>
                        <a:pt x="734" y="401"/>
                      </a:lnTo>
                      <a:lnTo>
                        <a:pt x="725" y="402"/>
                      </a:lnTo>
                      <a:close/>
                      <a:moveTo>
                        <a:pt x="1049" y="485"/>
                      </a:moveTo>
                      <a:lnTo>
                        <a:pt x="1049" y="485"/>
                      </a:lnTo>
                      <a:lnTo>
                        <a:pt x="1054" y="488"/>
                      </a:lnTo>
                      <a:lnTo>
                        <a:pt x="1056" y="488"/>
                      </a:lnTo>
                      <a:lnTo>
                        <a:pt x="1059" y="486"/>
                      </a:lnTo>
                      <a:lnTo>
                        <a:pt x="1062" y="482"/>
                      </a:lnTo>
                      <a:lnTo>
                        <a:pt x="1058" y="481"/>
                      </a:lnTo>
                      <a:lnTo>
                        <a:pt x="1055" y="481"/>
                      </a:lnTo>
                      <a:lnTo>
                        <a:pt x="1052" y="482"/>
                      </a:lnTo>
                      <a:lnTo>
                        <a:pt x="1049" y="485"/>
                      </a:lnTo>
                      <a:close/>
                      <a:moveTo>
                        <a:pt x="1029" y="132"/>
                      </a:moveTo>
                      <a:lnTo>
                        <a:pt x="1029" y="132"/>
                      </a:lnTo>
                      <a:lnTo>
                        <a:pt x="1023" y="129"/>
                      </a:lnTo>
                      <a:lnTo>
                        <a:pt x="1019" y="129"/>
                      </a:lnTo>
                      <a:lnTo>
                        <a:pt x="1018" y="132"/>
                      </a:lnTo>
                      <a:lnTo>
                        <a:pt x="1018" y="137"/>
                      </a:lnTo>
                      <a:lnTo>
                        <a:pt x="1029" y="132"/>
                      </a:lnTo>
                      <a:close/>
                      <a:moveTo>
                        <a:pt x="512" y="132"/>
                      </a:moveTo>
                      <a:lnTo>
                        <a:pt x="512" y="132"/>
                      </a:lnTo>
                      <a:lnTo>
                        <a:pt x="522" y="129"/>
                      </a:lnTo>
                      <a:lnTo>
                        <a:pt x="522" y="126"/>
                      </a:lnTo>
                      <a:lnTo>
                        <a:pt x="521" y="125"/>
                      </a:lnTo>
                      <a:lnTo>
                        <a:pt x="518" y="124"/>
                      </a:lnTo>
                      <a:lnTo>
                        <a:pt x="515" y="125"/>
                      </a:lnTo>
                      <a:lnTo>
                        <a:pt x="512" y="128"/>
                      </a:lnTo>
                      <a:lnTo>
                        <a:pt x="512" y="132"/>
                      </a:lnTo>
                      <a:close/>
                      <a:moveTo>
                        <a:pt x="928" y="1032"/>
                      </a:moveTo>
                      <a:lnTo>
                        <a:pt x="928" y="1032"/>
                      </a:lnTo>
                      <a:lnTo>
                        <a:pt x="930" y="1033"/>
                      </a:lnTo>
                      <a:lnTo>
                        <a:pt x="935" y="1031"/>
                      </a:lnTo>
                      <a:lnTo>
                        <a:pt x="937" y="1028"/>
                      </a:lnTo>
                      <a:lnTo>
                        <a:pt x="936" y="1025"/>
                      </a:lnTo>
                      <a:lnTo>
                        <a:pt x="935" y="1021"/>
                      </a:lnTo>
                      <a:lnTo>
                        <a:pt x="928" y="1032"/>
                      </a:lnTo>
                      <a:close/>
                      <a:moveTo>
                        <a:pt x="562" y="549"/>
                      </a:moveTo>
                      <a:lnTo>
                        <a:pt x="562" y="549"/>
                      </a:lnTo>
                      <a:lnTo>
                        <a:pt x="569" y="542"/>
                      </a:lnTo>
                      <a:lnTo>
                        <a:pt x="572" y="538"/>
                      </a:lnTo>
                      <a:lnTo>
                        <a:pt x="570" y="532"/>
                      </a:lnTo>
                      <a:lnTo>
                        <a:pt x="563" y="539"/>
                      </a:lnTo>
                      <a:lnTo>
                        <a:pt x="562" y="543"/>
                      </a:lnTo>
                      <a:lnTo>
                        <a:pt x="562" y="549"/>
                      </a:lnTo>
                      <a:close/>
                      <a:moveTo>
                        <a:pt x="908" y="1040"/>
                      </a:moveTo>
                      <a:lnTo>
                        <a:pt x="908" y="1040"/>
                      </a:lnTo>
                      <a:lnTo>
                        <a:pt x="904" y="1037"/>
                      </a:lnTo>
                      <a:lnTo>
                        <a:pt x="900" y="1036"/>
                      </a:lnTo>
                      <a:lnTo>
                        <a:pt x="897" y="1037"/>
                      </a:lnTo>
                      <a:lnTo>
                        <a:pt x="893" y="1039"/>
                      </a:lnTo>
                      <a:lnTo>
                        <a:pt x="896" y="1042"/>
                      </a:lnTo>
                      <a:lnTo>
                        <a:pt x="900" y="1043"/>
                      </a:lnTo>
                      <a:lnTo>
                        <a:pt x="904" y="1042"/>
                      </a:lnTo>
                      <a:lnTo>
                        <a:pt x="908" y="1040"/>
                      </a:lnTo>
                      <a:close/>
                      <a:moveTo>
                        <a:pt x="566" y="151"/>
                      </a:moveTo>
                      <a:lnTo>
                        <a:pt x="566" y="151"/>
                      </a:lnTo>
                      <a:lnTo>
                        <a:pt x="570" y="154"/>
                      </a:lnTo>
                      <a:lnTo>
                        <a:pt x="573" y="153"/>
                      </a:lnTo>
                      <a:lnTo>
                        <a:pt x="575" y="150"/>
                      </a:lnTo>
                      <a:lnTo>
                        <a:pt x="575" y="147"/>
                      </a:lnTo>
                      <a:lnTo>
                        <a:pt x="572" y="143"/>
                      </a:lnTo>
                      <a:lnTo>
                        <a:pt x="566" y="151"/>
                      </a:lnTo>
                      <a:close/>
                      <a:moveTo>
                        <a:pt x="579" y="810"/>
                      </a:moveTo>
                      <a:lnTo>
                        <a:pt x="579" y="810"/>
                      </a:lnTo>
                      <a:lnTo>
                        <a:pt x="572" y="819"/>
                      </a:lnTo>
                      <a:lnTo>
                        <a:pt x="573" y="820"/>
                      </a:lnTo>
                      <a:lnTo>
                        <a:pt x="576" y="821"/>
                      </a:lnTo>
                      <a:lnTo>
                        <a:pt x="579" y="820"/>
                      </a:lnTo>
                      <a:lnTo>
                        <a:pt x="581" y="817"/>
                      </a:lnTo>
                      <a:lnTo>
                        <a:pt x="581" y="815"/>
                      </a:lnTo>
                      <a:lnTo>
                        <a:pt x="579" y="810"/>
                      </a:lnTo>
                      <a:close/>
                      <a:moveTo>
                        <a:pt x="597" y="250"/>
                      </a:moveTo>
                      <a:lnTo>
                        <a:pt x="597" y="250"/>
                      </a:lnTo>
                      <a:lnTo>
                        <a:pt x="591" y="248"/>
                      </a:lnTo>
                      <a:lnTo>
                        <a:pt x="587" y="248"/>
                      </a:lnTo>
                      <a:lnTo>
                        <a:pt x="583" y="250"/>
                      </a:lnTo>
                      <a:lnTo>
                        <a:pt x="579" y="252"/>
                      </a:lnTo>
                      <a:lnTo>
                        <a:pt x="584" y="254"/>
                      </a:lnTo>
                      <a:lnTo>
                        <a:pt x="588" y="254"/>
                      </a:lnTo>
                      <a:lnTo>
                        <a:pt x="593" y="252"/>
                      </a:lnTo>
                      <a:lnTo>
                        <a:pt x="597" y="250"/>
                      </a:lnTo>
                      <a:close/>
                      <a:moveTo>
                        <a:pt x="867" y="985"/>
                      </a:moveTo>
                      <a:lnTo>
                        <a:pt x="867" y="985"/>
                      </a:lnTo>
                      <a:lnTo>
                        <a:pt x="876" y="983"/>
                      </a:lnTo>
                      <a:lnTo>
                        <a:pt x="879" y="981"/>
                      </a:lnTo>
                      <a:lnTo>
                        <a:pt x="882" y="978"/>
                      </a:lnTo>
                      <a:lnTo>
                        <a:pt x="875" y="977"/>
                      </a:lnTo>
                      <a:lnTo>
                        <a:pt x="872" y="978"/>
                      </a:lnTo>
                      <a:lnTo>
                        <a:pt x="869" y="979"/>
                      </a:lnTo>
                      <a:lnTo>
                        <a:pt x="867" y="985"/>
                      </a:lnTo>
                      <a:close/>
                      <a:moveTo>
                        <a:pt x="595" y="398"/>
                      </a:moveTo>
                      <a:lnTo>
                        <a:pt x="595" y="398"/>
                      </a:lnTo>
                      <a:lnTo>
                        <a:pt x="597" y="392"/>
                      </a:lnTo>
                      <a:lnTo>
                        <a:pt x="595" y="389"/>
                      </a:lnTo>
                      <a:lnTo>
                        <a:pt x="593" y="388"/>
                      </a:lnTo>
                      <a:lnTo>
                        <a:pt x="586" y="388"/>
                      </a:lnTo>
                      <a:lnTo>
                        <a:pt x="595" y="398"/>
                      </a:lnTo>
                      <a:close/>
                      <a:moveTo>
                        <a:pt x="853" y="257"/>
                      </a:moveTo>
                      <a:lnTo>
                        <a:pt x="853" y="257"/>
                      </a:lnTo>
                      <a:lnTo>
                        <a:pt x="851" y="252"/>
                      </a:lnTo>
                      <a:lnTo>
                        <a:pt x="846" y="251"/>
                      </a:lnTo>
                      <a:lnTo>
                        <a:pt x="845" y="252"/>
                      </a:lnTo>
                      <a:lnTo>
                        <a:pt x="842" y="254"/>
                      </a:lnTo>
                      <a:lnTo>
                        <a:pt x="842" y="257"/>
                      </a:lnTo>
                      <a:lnTo>
                        <a:pt x="842" y="258"/>
                      </a:lnTo>
                      <a:lnTo>
                        <a:pt x="853" y="257"/>
                      </a:lnTo>
                      <a:close/>
                      <a:moveTo>
                        <a:pt x="1065" y="767"/>
                      </a:moveTo>
                      <a:lnTo>
                        <a:pt x="1065" y="767"/>
                      </a:lnTo>
                      <a:lnTo>
                        <a:pt x="1061" y="767"/>
                      </a:lnTo>
                      <a:lnTo>
                        <a:pt x="1058" y="767"/>
                      </a:lnTo>
                      <a:lnTo>
                        <a:pt x="1055" y="770"/>
                      </a:lnTo>
                      <a:lnTo>
                        <a:pt x="1052" y="773"/>
                      </a:lnTo>
                      <a:lnTo>
                        <a:pt x="1056" y="773"/>
                      </a:lnTo>
                      <a:lnTo>
                        <a:pt x="1061" y="773"/>
                      </a:lnTo>
                      <a:lnTo>
                        <a:pt x="1063" y="770"/>
                      </a:lnTo>
                      <a:lnTo>
                        <a:pt x="1065" y="767"/>
                      </a:lnTo>
                      <a:close/>
                      <a:moveTo>
                        <a:pt x="1339" y="154"/>
                      </a:moveTo>
                      <a:lnTo>
                        <a:pt x="1339" y="154"/>
                      </a:lnTo>
                      <a:lnTo>
                        <a:pt x="1349" y="144"/>
                      </a:lnTo>
                      <a:lnTo>
                        <a:pt x="1343" y="146"/>
                      </a:lnTo>
                      <a:lnTo>
                        <a:pt x="1340" y="147"/>
                      </a:lnTo>
                      <a:lnTo>
                        <a:pt x="1339" y="150"/>
                      </a:lnTo>
                      <a:lnTo>
                        <a:pt x="1339" y="154"/>
                      </a:lnTo>
                      <a:close/>
                      <a:moveTo>
                        <a:pt x="108" y="243"/>
                      </a:moveTo>
                      <a:lnTo>
                        <a:pt x="108" y="243"/>
                      </a:lnTo>
                      <a:lnTo>
                        <a:pt x="100" y="250"/>
                      </a:lnTo>
                      <a:lnTo>
                        <a:pt x="102" y="251"/>
                      </a:lnTo>
                      <a:lnTo>
                        <a:pt x="105" y="252"/>
                      </a:lnTo>
                      <a:lnTo>
                        <a:pt x="108" y="250"/>
                      </a:lnTo>
                      <a:lnTo>
                        <a:pt x="111" y="248"/>
                      </a:lnTo>
                      <a:lnTo>
                        <a:pt x="109" y="245"/>
                      </a:lnTo>
                      <a:lnTo>
                        <a:pt x="108" y="243"/>
                      </a:lnTo>
                      <a:close/>
                      <a:moveTo>
                        <a:pt x="101" y="273"/>
                      </a:moveTo>
                      <a:lnTo>
                        <a:pt x="101" y="273"/>
                      </a:lnTo>
                      <a:lnTo>
                        <a:pt x="105" y="275"/>
                      </a:lnTo>
                      <a:lnTo>
                        <a:pt x="107" y="270"/>
                      </a:lnTo>
                      <a:lnTo>
                        <a:pt x="109" y="268"/>
                      </a:lnTo>
                      <a:lnTo>
                        <a:pt x="107" y="266"/>
                      </a:lnTo>
                      <a:lnTo>
                        <a:pt x="102" y="263"/>
                      </a:lnTo>
                      <a:lnTo>
                        <a:pt x="101" y="273"/>
                      </a:lnTo>
                      <a:close/>
                      <a:moveTo>
                        <a:pt x="1034" y="500"/>
                      </a:moveTo>
                      <a:lnTo>
                        <a:pt x="1034" y="500"/>
                      </a:lnTo>
                      <a:lnTo>
                        <a:pt x="1034" y="504"/>
                      </a:lnTo>
                      <a:lnTo>
                        <a:pt x="1041" y="504"/>
                      </a:lnTo>
                      <a:lnTo>
                        <a:pt x="1045" y="503"/>
                      </a:lnTo>
                      <a:lnTo>
                        <a:pt x="1048" y="500"/>
                      </a:lnTo>
                      <a:lnTo>
                        <a:pt x="1034" y="500"/>
                      </a:lnTo>
                      <a:close/>
                      <a:moveTo>
                        <a:pt x="1153" y="341"/>
                      </a:moveTo>
                      <a:lnTo>
                        <a:pt x="1153" y="341"/>
                      </a:lnTo>
                      <a:lnTo>
                        <a:pt x="1159" y="347"/>
                      </a:lnTo>
                      <a:lnTo>
                        <a:pt x="1166" y="341"/>
                      </a:lnTo>
                      <a:lnTo>
                        <a:pt x="1164" y="338"/>
                      </a:lnTo>
                      <a:lnTo>
                        <a:pt x="1153" y="341"/>
                      </a:lnTo>
                      <a:close/>
                      <a:moveTo>
                        <a:pt x="125" y="203"/>
                      </a:moveTo>
                      <a:lnTo>
                        <a:pt x="125" y="203"/>
                      </a:lnTo>
                      <a:lnTo>
                        <a:pt x="129" y="204"/>
                      </a:lnTo>
                      <a:lnTo>
                        <a:pt x="130" y="203"/>
                      </a:lnTo>
                      <a:lnTo>
                        <a:pt x="131" y="200"/>
                      </a:lnTo>
                      <a:lnTo>
                        <a:pt x="131" y="197"/>
                      </a:lnTo>
                      <a:lnTo>
                        <a:pt x="129" y="193"/>
                      </a:lnTo>
                      <a:lnTo>
                        <a:pt x="125" y="203"/>
                      </a:lnTo>
                      <a:close/>
                      <a:moveTo>
                        <a:pt x="1033" y="493"/>
                      </a:moveTo>
                      <a:lnTo>
                        <a:pt x="1033" y="493"/>
                      </a:lnTo>
                      <a:lnTo>
                        <a:pt x="1029" y="492"/>
                      </a:lnTo>
                      <a:lnTo>
                        <a:pt x="1026" y="492"/>
                      </a:lnTo>
                      <a:lnTo>
                        <a:pt x="1023" y="493"/>
                      </a:lnTo>
                      <a:lnTo>
                        <a:pt x="1023" y="496"/>
                      </a:lnTo>
                      <a:lnTo>
                        <a:pt x="1025" y="499"/>
                      </a:lnTo>
                      <a:lnTo>
                        <a:pt x="1026" y="502"/>
                      </a:lnTo>
                      <a:lnTo>
                        <a:pt x="1033" y="493"/>
                      </a:lnTo>
                      <a:close/>
                      <a:moveTo>
                        <a:pt x="1400" y="241"/>
                      </a:moveTo>
                      <a:lnTo>
                        <a:pt x="1400" y="241"/>
                      </a:lnTo>
                      <a:lnTo>
                        <a:pt x="1397" y="237"/>
                      </a:lnTo>
                      <a:lnTo>
                        <a:pt x="1394" y="236"/>
                      </a:lnTo>
                      <a:lnTo>
                        <a:pt x="1391" y="237"/>
                      </a:lnTo>
                      <a:lnTo>
                        <a:pt x="1387" y="241"/>
                      </a:lnTo>
                      <a:lnTo>
                        <a:pt x="1400" y="241"/>
                      </a:lnTo>
                      <a:close/>
                      <a:moveTo>
                        <a:pt x="1584" y="495"/>
                      </a:moveTo>
                      <a:lnTo>
                        <a:pt x="1584" y="495"/>
                      </a:lnTo>
                      <a:lnTo>
                        <a:pt x="1584" y="492"/>
                      </a:lnTo>
                      <a:lnTo>
                        <a:pt x="1570" y="492"/>
                      </a:lnTo>
                      <a:lnTo>
                        <a:pt x="1573" y="496"/>
                      </a:lnTo>
                      <a:lnTo>
                        <a:pt x="1577" y="497"/>
                      </a:lnTo>
                      <a:lnTo>
                        <a:pt x="1580" y="496"/>
                      </a:lnTo>
                      <a:lnTo>
                        <a:pt x="1584" y="495"/>
                      </a:lnTo>
                      <a:close/>
                      <a:moveTo>
                        <a:pt x="1029" y="474"/>
                      </a:moveTo>
                      <a:lnTo>
                        <a:pt x="1029" y="474"/>
                      </a:lnTo>
                      <a:lnTo>
                        <a:pt x="1023" y="471"/>
                      </a:lnTo>
                      <a:lnTo>
                        <a:pt x="1019" y="471"/>
                      </a:lnTo>
                      <a:lnTo>
                        <a:pt x="1015" y="473"/>
                      </a:lnTo>
                      <a:lnTo>
                        <a:pt x="1009" y="477"/>
                      </a:lnTo>
                      <a:lnTo>
                        <a:pt x="1029" y="474"/>
                      </a:lnTo>
                      <a:close/>
                      <a:moveTo>
                        <a:pt x="238" y="1096"/>
                      </a:moveTo>
                      <a:lnTo>
                        <a:pt x="238" y="1096"/>
                      </a:lnTo>
                      <a:lnTo>
                        <a:pt x="238" y="1091"/>
                      </a:lnTo>
                      <a:lnTo>
                        <a:pt x="234" y="1091"/>
                      </a:lnTo>
                      <a:lnTo>
                        <a:pt x="231" y="1091"/>
                      </a:lnTo>
                      <a:lnTo>
                        <a:pt x="227" y="1093"/>
                      </a:lnTo>
                      <a:lnTo>
                        <a:pt x="224" y="1097"/>
                      </a:lnTo>
                      <a:lnTo>
                        <a:pt x="238" y="1096"/>
                      </a:lnTo>
                      <a:close/>
                      <a:moveTo>
                        <a:pt x="994" y="533"/>
                      </a:moveTo>
                      <a:lnTo>
                        <a:pt x="994" y="533"/>
                      </a:lnTo>
                      <a:lnTo>
                        <a:pt x="997" y="531"/>
                      </a:lnTo>
                      <a:lnTo>
                        <a:pt x="998" y="529"/>
                      </a:lnTo>
                      <a:lnTo>
                        <a:pt x="997" y="527"/>
                      </a:lnTo>
                      <a:lnTo>
                        <a:pt x="994" y="525"/>
                      </a:lnTo>
                      <a:lnTo>
                        <a:pt x="991" y="527"/>
                      </a:lnTo>
                      <a:lnTo>
                        <a:pt x="989" y="529"/>
                      </a:lnTo>
                      <a:lnTo>
                        <a:pt x="994" y="533"/>
                      </a:lnTo>
                      <a:close/>
                      <a:moveTo>
                        <a:pt x="2167" y="45"/>
                      </a:moveTo>
                      <a:lnTo>
                        <a:pt x="2167" y="45"/>
                      </a:lnTo>
                      <a:lnTo>
                        <a:pt x="2167" y="49"/>
                      </a:lnTo>
                      <a:lnTo>
                        <a:pt x="2171" y="49"/>
                      </a:lnTo>
                      <a:lnTo>
                        <a:pt x="2175" y="49"/>
                      </a:lnTo>
                      <a:lnTo>
                        <a:pt x="2179" y="46"/>
                      </a:lnTo>
                      <a:lnTo>
                        <a:pt x="2183" y="42"/>
                      </a:lnTo>
                      <a:lnTo>
                        <a:pt x="2167" y="45"/>
                      </a:lnTo>
                      <a:close/>
                      <a:moveTo>
                        <a:pt x="305" y="972"/>
                      </a:moveTo>
                      <a:lnTo>
                        <a:pt x="305" y="972"/>
                      </a:lnTo>
                      <a:lnTo>
                        <a:pt x="300" y="971"/>
                      </a:lnTo>
                      <a:lnTo>
                        <a:pt x="298" y="968"/>
                      </a:lnTo>
                      <a:lnTo>
                        <a:pt x="295" y="971"/>
                      </a:lnTo>
                      <a:lnTo>
                        <a:pt x="293" y="972"/>
                      </a:lnTo>
                      <a:lnTo>
                        <a:pt x="299" y="978"/>
                      </a:lnTo>
                      <a:lnTo>
                        <a:pt x="305" y="972"/>
                      </a:lnTo>
                      <a:close/>
                      <a:moveTo>
                        <a:pt x="309" y="493"/>
                      </a:moveTo>
                      <a:lnTo>
                        <a:pt x="309" y="493"/>
                      </a:lnTo>
                      <a:lnTo>
                        <a:pt x="306" y="489"/>
                      </a:lnTo>
                      <a:lnTo>
                        <a:pt x="303" y="489"/>
                      </a:lnTo>
                      <a:lnTo>
                        <a:pt x="300" y="491"/>
                      </a:lnTo>
                      <a:lnTo>
                        <a:pt x="299" y="493"/>
                      </a:lnTo>
                      <a:lnTo>
                        <a:pt x="298" y="497"/>
                      </a:lnTo>
                      <a:lnTo>
                        <a:pt x="309" y="493"/>
                      </a:lnTo>
                      <a:close/>
                      <a:moveTo>
                        <a:pt x="930" y="989"/>
                      </a:moveTo>
                      <a:lnTo>
                        <a:pt x="930" y="989"/>
                      </a:lnTo>
                      <a:lnTo>
                        <a:pt x="937" y="990"/>
                      </a:lnTo>
                      <a:lnTo>
                        <a:pt x="941" y="990"/>
                      </a:lnTo>
                      <a:lnTo>
                        <a:pt x="944" y="988"/>
                      </a:lnTo>
                      <a:lnTo>
                        <a:pt x="946" y="982"/>
                      </a:lnTo>
                      <a:lnTo>
                        <a:pt x="930" y="989"/>
                      </a:lnTo>
                      <a:close/>
                      <a:moveTo>
                        <a:pt x="1530" y="953"/>
                      </a:moveTo>
                      <a:lnTo>
                        <a:pt x="1530" y="953"/>
                      </a:lnTo>
                      <a:lnTo>
                        <a:pt x="1541" y="954"/>
                      </a:lnTo>
                      <a:lnTo>
                        <a:pt x="1542" y="953"/>
                      </a:lnTo>
                      <a:lnTo>
                        <a:pt x="1542" y="950"/>
                      </a:lnTo>
                      <a:lnTo>
                        <a:pt x="1540" y="949"/>
                      </a:lnTo>
                      <a:lnTo>
                        <a:pt x="1537" y="949"/>
                      </a:lnTo>
                      <a:lnTo>
                        <a:pt x="1534" y="950"/>
                      </a:lnTo>
                      <a:lnTo>
                        <a:pt x="1530" y="953"/>
                      </a:lnTo>
                      <a:close/>
                      <a:moveTo>
                        <a:pt x="1811" y="488"/>
                      </a:moveTo>
                      <a:lnTo>
                        <a:pt x="1811" y="488"/>
                      </a:lnTo>
                      <a:lnTo>
                        <a:pt x="1815" y="484"/>
                      </a:lnTo>
                      <a:lnTo>
                        <a:pt x="1816" y="481"/>
                      </a:lnTo>
                      <a:lnTo>
                        <a:pt x="1815" y="479"/>
                      </a:lnTo>
                      <a:lnTo>
                        <a:pt x="1810" y="478"/>
                      </a:lnTo>
                      <a:lnTo>
                        <a:pt x="1811" y="488"/>
                      </a:lnTo>
                      <a:close/>
                      <a:moveTo>
                        <a:pt x="487" y="653"/>
                      </a:moveTo>
                      <a:lnTo>
                        <a:pt x="487" y="653"/>
                      </a:lnTo>
                      <a:lnTo>
                        <a:pt x="482" y="650"/>
                      </a:lnTo>
                      <a:lnTo>
                        <a:pt x="478" y="648"/>
                      </a:lnTo>
                      <a:lnTo>
                        <a:pt x="475" y="650"/>
                      </a:lnTo>
                      <a:lnTo>
                        <a:pt x="472" y="653"/>
                      </a:lnTo>
                      <a:lnTo>
                        <a:pt x="487" y="653"/>
                      </a:lnTo>
                      <a:close/>
                      <a:moveTo>
                        <a:pt x="1267" y="929"/>
                      </a:moveTo>
                      <a:lnTo>
                        <a:pt x="1267" y="929"/>
                      </a:lnTo>
                      <a:lnTo>
                        <a:pt x="1264" y="925"/>
                      </a:lnTo>
                      <a:lnTo>
                        <a:pt x="1261" y="924"/>
                      </a:lnTo>
                      <a:lnTo>
                        <a:pt x="1259" y="924"/>
                      </a:lnTo>
                      <a:lnTo>
                        <a:pt x="1256" y="925"/>
                      </a:lnTo>
                      <a:lnTo>
                        <a:pt x="1254" y="928"/>
                      </a:lnTo>
                      <a:lnTo>
                        <a:pt x="1256" y="931"/>
                      </a:lnTo>
                      <a:lnTo>
                        <a:pt x="1267" y="929"/>
                      </a:lnTo>
                      <a:close/>
                      <a:moveTo>
                        <a:pt x="503" y="1060"/>
                      </a:moveTo>
                      <a:lnTo>
                        <a:pt x="503" y="1060"/>
                      </a:lnTo>
                      <a:lnTo>
                        <a:pt x="498" y="1057"/>
                      </a:lnTo>
                      <a:lnTo>
                        <a:pt x="494" y="1055"/>
                      </a:lnTo>
                      <a:lnTo>
                        <a:pt x="490" y="1057"/>
                      </a:lnTo>
                      <a:lnTo>
                        <a:pt x="486" y="1058"/>
                      </a:lnTo>
                      <a:lnTo>
                        <a:pt x="490" y="1061"/>
                      </a:lnTo>
                      <a:lnTo>
                        <a:pt x="494" y="1061"/>
                      </a:lnTo>
                      <a:lnTo>
                        <a:pt x="503" y="1060"/>
                      </a:lnTo>
                      <a:close/>
                      <a:moveTo>
                        <a:pt x="516" y="385"/>
                      </a:moveTo>
                      <a:lnTo>
                        <a:pt x="516" y="385"/>
                      </a:lnTo>
                      <a:lnTo>
                        <a:pt x="511" y="387"/>
                      </a:lnTo>
                      <a:lnTo>
                        <a:pt x="508" y="389"/>
                      </a:lnTo>
                      <a:lnTo>
                        <a:pt x="508" y="392"/>
                      </a:lnTo>
                      <a:lnTo>
                        <a:pt x="509" y="395"/>
                      </a:lnTo>
                      <a:lnTo>
                        <a:pt x="512" y="396"/>
                      </a:lnTo>
                      <a:lnTo>
                        <a:pt x="516" y="385"/>
                      </a:lnTo>
                      <a:close/>
                      <a:moveTo>
                        <a:pt x="525" y="477"/>
                      </a:moveTo>
                      <a:lnTo>
                        <a:pt x="525" y="477"/>
                      </a:lnTo>
                      <a:lnTo>
                        <a:pt x="518" y="475"/>
                      </a:lnTo>
                      <a:lnTo>
                        <a:pt x="515" y="475"/>
                      </a:lnTo>
                      <a:lnTo>
                        <a:pt x="514" y="478"/>
                      </a:lnTo>
                      <a:lnTo>
                        <a:pt x="514" y="484"/>
                      </a:lnTo>
                      <a:lnTo>
                        <a:pt x="525" y="477"/>
                      </a:lnTo>
                      <a:close/>
                      <a:moveTo>
                        <a:pt x="530" y="564"/>
                      </a:moveTo>
                      <a:lnTo>
                        <a:pt x="530" y="564"/>
                      </a:lnTo>
                      <a:lnTo>
                        <a:pt x="541" y="576"/>
                      </a:lnTo>
                      <a:lnTo>
                        <a:pt x="541" y="569"/>
                      </a:lnTo>
                      <a:lnTo>
                        <a:pt x="540" y="567"/>
                      </a:lnTo>
                      <a:lnTo>
                        <a:pt x="537" y="565"/>
                      </a:lnTo>
                      <a:lnTo>
                        <a:pt x="530" y="564"/>
                      </a:lnTo>
                      <a:close/>
                      <a:moveTo>
                        <a:pt x="541" y="471"/>
                      </a:moveTo>
                      <a:lnTo>
                        <a:pt x="541" y="471"/>
                      </a:lnTo>
                      <a:lnTo>
                        <a:pt x="541" y="466"/>
                      </a:lnTo>
                      <a:lnTo>
                        <a:pt x="540" y="461"/>
                      </a:lnTo>
                      <a:lnTo>
                        <a:pt x="537" y="459"/>
                      </a:lnTo>
                      <a:lnTo>
                        <a:pt x="536" y="466"/>
                      </a:lnTo>
                      <a:lnTo>
                        <a:pt x="536" y="468"/>
                      </a:lnTo>
                      <a:lnTo>
                        <a:pt x="537" y="470"/>
                      </a:lnTo>
                      <a:lnTo>
                        <a:pt x="541" y="471"/>
                      </a:lnTo>
                      <a:close/>
                      <a:moveTo>
                        <a:pt x="1502" y="563"/>
                      </a:moveTo>
                      <a:lnTo>
                        <a:pt x="1502" y="563"/>
                      </a:lnTo>
                      <a:lnTo>
                        <a:pt x="1498" y="567"/>
                      </a:lnTo>
                      <a:lnTo>
                        <a:pt x="1497" y="569"/>
                      </a:lnTo>
                      <a:lnTo>
                        <a:pt x="1498" y="572"/>
                      </a:lnTo>
                      <a:lnTo>
                        <a:pt x="1502" y="576"/>
                      </a:lnTo>
                      <a:lnTo>
                        <a:pt x="1502" y="563"/>
                      </a:lnTo>
                      <a:close/>
                      <a:moveTo>
                        <a:pt x="544" y="1086"/>
                      </a:moveTo>
                      <a:lnTo>
                        <a:pt x="544" y="1086"/>
                      </a:lnTo>
                      <a:lnTo>
                        <a:pt x="559" y="1086"/>
                      </a:lnTo>
                      <a:lnTo>
                        <a:pt x="554" y="1083"/>
                      </a:lnTo>
                      <a:lnTo>
                        <a:pt x="550" y="1082"/>
                      </a:lnTo>
                      <a:lnTo>
                        <a:pt x="547" y="1083"/>
                      </a:lnTo>
                      <a:lnTo>
                        <a:pt x="544" y="1086"/>
                      </a:lnTo>
                      <a:close/>
                      <a:moveTo>
                        <a:pt x="565" y="578"/>
                      </a:moveTo>
                      <a:lnTo>
                        <a:pt x="565" y="578"/>
                      </a:lnTo>
                      <a:lnTo>
                        <a:pt x="548" y="574"/>
                      </a:lnTo>
                      <a:lnTo>
                        <a:pt x="550" y="582"/>
                      </a:lnTo>
                      <a:lnTo>
                        <a:pt x="565" y="578"/>
                      </a:lnTo>
                      <a:close/>
                      <a:moveTo>
                        <a:pt x="1369" y="455"/>
                      </a:moveTo>
                      <a:lnTo>
                        <a:pt x="1369" y="455"/>
                      </a:lnTo>
                      <a:lnTo>
                        <a:pt x="1368" y="464"/>
                      </a:lnTo>
                      <a:lnTo>
                        <a:pt x="1369" y="466"/>
                      </a:lnTo>
                      <a:lnTo>
                        <a:pt x="1371" y="466"/>
                      </a:lnTo>
                      <a:lnTo>
                        <a:pt x="1373" y="463"/>
                      </a:lnTo>
                      <a:lnTo>
                        <a:pt x="1373" y="461"/>
                      </a:lnTo>
                      <a:lnTo>
                        <a:pt x="1369" y="455"/>
                      </a:lnTo>
                      <a:close/>
                      <a:moveTo>
                        <a:pt x="1139" y="435"/>
                      </a:moveTo>
                      <a:lnTo>
                        <a:pt x="1139" y="435"/>
                      </a:lnTo>
                      <a:lnTo>
                        <a:pt x="1139" y="438"/>
                      </a:lnTo>
                      <a:lnTo>
                        <a:pt x="1149" y="442"/>
                      </a:lnTo>
                      <a:lnTo>
                        <a:pt x="1148" y="434"/>
                      </a:lnTo>
                      <a:lnTo>
                        <a:pt x="1139" y="435"/>
                      </a:lnTo>
                      <a:close/>
                      <a:moveTo>
                        <a:pt x="565" y="643"/>
                      </a:moveTo>
                      <a:lnTo>
                        <a:pt x="565" y="643"/>
                      </a:lnTo>
                      <a:lnTo>
                        <a:pt x="569" y="646"/>
                      </a:lnTo>
                      <a:lnTo>
                        <a:pt x="573" y="646"/>
                      </a:lnTo>
                      <a:lnTo>
                        <a:pt x="576" y="644"/>
                      </a:lnTo>
                      <a:lnTo>
                        <a:pt x="577" y="640"/>
                      </a:lnTo>
                      <a:lnTo>
                        <a:pt x="575" y="639"/>
                      </a:lnTo>
                      <a:lnTo>
                        <a:pt x="570" y="639"/>
                      </a:lnTo>
                      <a:lnTo>
                        <a:pt x="568" y="640"/>
                      </a:lnTo>
                      <a:lnTo>
                        <a:pt x="565" y="643"/>
                      </a:lnTo>
                      <a:close/>
                      <a:moveTo>
                        <a:pt x="716" y="558"/>
                      </a:moveTo>
                      <a:lnTo>
                        <a:pt x="716" y="558"/>
                      </a:lnTo>
                      <a:lnTo>
                        <a:pt x="720" y="561"/>
                      </a:lnTo>
                      <a:lnTo>
                        <a:pt x="723" y="561"/>
                      </a:lnTo>
                      <a:lnTo>
                        <a:pt x="725" y="560"/>
                      </a:lnTo>
                      <a:lnTo>
                        <a:pt x="728" y="557"/>
                      </a:lnTo>
                      <a:lnTo>
                        <a:pt x="725" y="556"/>
                      </a:lnTo>
                      <a:lnTo>
                        <a:pt x="723" y="554"/>
                      </a:lnTo>
                      <a:lnTo>
                        <a:pt x="720" y="556"/>
                      </a:lnTo>
                      <a:lnTo>
                        <a:pt x="716" y="558"/>
                      </a:lnTo>
                      <a:close/>
                      <a:moveTo>
                        <a:pt x="720" y="833"/>
                      </a:moveTo>
                      <a:lnTo>
                        <a:pt x="720" y="833"/>
                      </a:lnTo>
                      <a:lnTo>
                        <a:pt x="724" y="828"/>
                      </a:lnTo>
                      <a:lnTo>
                        <a:pt x="725" y="827"/>
                      </a:lnTo>
                      <a:lnTo>
                        <a:pt x="724" y="824"/>
                      </a:lnTo>
                      <a:lnTo>
                        <a:pt x="720" y="820"/>
                      </a:lnTo>
                      <a:lnTo>
                        <a:pt x="720" y="833"/>
                      </a:lnTo>
                      <a:close/>
                      <a:moveTo>
                        <a:pt x="838" y="125"/>
                      </a:moveTo>
                      <a:lnTo>
                        <a:pt x="838" y="125"/>
                      </a:lnTo>
                      <a:lnTo>
                        <a:pt x="821" y="125"/>
                      </a:lnTo>
                      <a:lnTo>
                        <a:pt x="829" y="128"/>
                      </a:lnTo>
                      <a:lnTo>
                        <a:pt x="833" y="128"/>
                      </a:lnTo>
                      <a:lnTo>
                        <a:pt x="838" y="125"/>
                      </a:lnTo>
                      <a:close/>
                      <a:moveTo>
                        <a:pt x="613" y="657"/>
                      </a:moveTo>
                      <a:lnTo>
                        <a:pt x="613" y="657"/>
                      </a:lnTo>
                      <a:lnTo>
                        <a:pt x="611" y="659"/>
                      </a:lnTo>
                      <a:lnTo>
                        <a:pt x="609" y="662"/>
                      </a:lnTo>
                      <a:lnTo>
                        <a:pt x="611" y="664"/>
                      </a:lnTo>
                      <a:lnTo>
                        <a:pt x="612" y="665"/>
                      </a:lnTo>
                      <a:lnTo>
                        <a:pt x="615" y="664"/>
                      </a:lnTo>
                      <a:lnTo>
                        <a:pt x="617" y="662"/>
                      </a:lnTo>
                      <a:lnTo>
                        <a:pt x="616" y="659"/>
                      </a:lnTo>
                      <a:lnTo>
                        <a:pt x="613" y="657"/>
                      </a:lnTo>
                      <a:close/>
                      <a:moveTo>
                        <a:pt x="685" y="365"/>
                      </a:moveTo>
                      <a:lnTo>
                        <a:pt x="685" y="365"/>
                      </a:lnTo>
                      <a:lnTo>
                        <a:pt x="689" y="366"/>
                      </a:lnTo>
                      <a:lnTo>
                        <a:pt x="694" y="366"/>
                      </a:lnTo>
                      <a:lnTo>
                        <a:pt x="696" y="365"/>
                      </a:lnTo>
                      <a:lnTo>
                        <a:pt x="698" y="360"/>
                      </a:lnTo>
                      <a:lnTo>
                        <a:pt x="694" y="359"/>
                      </a:lnTo>
                      <a:lnTo>
                        <a:pt x="691" y="360"/>
                      </a:lnTo>
                      <a:lnTo>
                        <a:pt x="688" y="362"/>
                      </a:lnTo>
                      <a:lnTo>
                        <a:pt x="685" y="365"/>
                      </a:lnTo>
                      <a:close/>
                      <a:moveTo>
                        <a:pt x="809" y="468"/>
                      </a:moveTo>
                      <a:lnTo>
                        <a:pt x="809" y="468"/>
                      </a:lnTo>
                      <a:lnTo>
                        <a:pt x="814" y="468"/>
                      </a:lnTo>
                      <a:lnTo>
                        <a:pt x="818" y="466"/>
                      </a:lnTo>
                      <a:lnTo>
                        <a:pt x="818" y="463"/>
                      </a:lnTo>
                      <a:lnTo>
                        <a:pt x="815" y="457"/>
                      </a:lnTo>
                      <a:lnTo>
                        <a:pt x="809" y="468"/>
                      </a:lnTo>
                      <a:close/>
                      <a:moveTo>
                        <a:pt x="617" y="709"/>
                      </a:moveTo>
                      <a:lnTo>
                        <a:pt x="617" y="709"/>
                      </a:lnTo>
                      <a:lnTo>
                        <a:pt x="623" y="711"/>
                      </a:lnTo>
                      <a:lnTo>
                        <a:pt x="627" y="712"/>
                      </a:lnTo>
                      <a:lnTo>
                        <a:pt x="631" y="711"/>
                      </a:lnTo>
                      <a:lnTo>
                        <a:pt x="635" y="709"/>
                      </a:lnTo>
                      <a:lnTo>
                        <a:pt x="631" y="707"/>
                      </a:lnTo>
                      <a:lnTo>
                        <a:pt x="627" y="707"/>
                      </a:lnTo>
                      <a:lnTo>
                        <a:pt x="623" y="708"/>
                      </a:lnTo>
                      <a:lnTo>
                        <a:pt x="617" y="709"/>
                      </a:lnTo>
                      <a:close/>
                      <a:moveTo>
                        <a:pt x="619" y="389"/>
                      </a:moveTo>
                      <a:lnTo>
                        <a:pt x="619" y="389"/>
                      </a:lnTo>
                      <a:lnTo>
                        <a:pt x="623" y="389"/>
                      </a:lnTo>
                      <a:lnTo>
                        <a:pt x="624" y="387"/>
                      </a:lnTo>
                      <a:lnTo>
                        <a:pt x="626" y="384"/>
                      </a:lnTo>
                      <a:lnTo>
                        <a:pt x="626" y="381"/>
                      </a:lnTo>
                      <a:lnTo>
                        <a:pt x="623" y="380"/>
                      </a:lnTo>
                      <a:lnTo>
                        <a:pt x="620" y="381"/>
                      </a:lnTo>
                      <a:lnTo>
                        <a:pt x="619" y="383"/>
                      </a:lnTo>
                      <a:lnTo>
                        <a:pt x="619" y="387"/>
                      </a:lnTo>
                      <a:lnTo>
                        <a:pt x="619" y="389"/>
                      </a:lnTo>
                      <a:close/>
                      <a:moveTo>
                        <a:pt x="620" y="863"/>
                      </a:moveTo>
                      <a:lnTo>
                        <a:pt x="620" y="863"/>
                      </a:lnTo>
                      <a:lnTo>
                        <a:pt x="624" y="866"/>
                      </a:lnTo>
                      <a:lnTo>
                        <a:pt x="629" y="867"/>
                      </a:lnTo>
                      <a:lnTo>
                        <a:pt x="631" y="866"/>
                      </a:lnTo>
                      <a:lnTo>
                        <a:pt x="633" y="864"/>
                      </a:lnTo>
                      <a:lnTo>
                        <a:pt x="633" y="862"/>
                      </a:lnTo>
                      <a:lnTo>
                        <a:pt x="631" y="860"/>
                      </a:lnTo>
                      <a:lnTo>
                        <a:pt x="620" y="863"/>
                      </a:lnTo>
                      <a:close/>
                      <a:moveTo>
                        <a:pt x="1119" y="197"/>
                      </a:moveTo>
                      <a:lnTo>
                        <a:pt x="1119" y="197"/>
                      </a:lnTo>
                      <a:lnTo>
                        <a:pt x="1115" y="201"/>
                      </a:lnTo>
                      <a:lnTo>
                        <a:pt x="1115" y="203"/>
                      </a:lnTo>
                      <a:lnTo>
                        <a:pt x="1116" y="205"/>
                      </a:lnTo>
                      <a:lnTo>
                        <a:pt x="1119" y="207"/>
                      </a:lnTo>
                      <a:lnTo>
                        <a:pt x="1121" y="205"/>
                      </a:lnTo>
                      <a:lnTo>
                        <a:pt x="1123" y="203"/>
                      </a:lnTo>
                      <a:lnTo>
                        <a:pt x="1121" y="201"/>
                      </a:lnTo>
                      <a:lnTo>
                        <a:pt x="1119" y="197"/>
                      </a:lnTo>
                      <a:close/>
                      <a:moveTo>
                        <a:pt x="1686" y="380"/>
                      </a:moveTo>
                      <a:lnTo>
                        <a:pt x="1686" y="380"/>
                      </a:lnTo>
                      <a:lnTo>
                        <a:pt x="1686" y="377"/>
                      </a:lnTo>
                      <a:lnTo>
                        <a:pt x="1678" y="376"/>
                      </a:lnTo>
                      <a:lnTo>
                        <a:pt x="1677" y="377"/>
                      </a:lnTo>
                      <a:lnTo>
                        <a:pt x="1675" y="380"/>
                      </a:lnTo>
                      <a:lnTo>
                        <a:pt x="1686" y="380"/>
                      </a:lnTo>
                      <a:close/>
                      <a:moveTo>
                        <a:pt x="694" y="669"/>
                      </a:moveTo>
                      <a:lnTo>
                        <a:pt x="694" y="669"/>
                      </a:lnTo>
                      <a:lnTo>
                        <a:pt x="687" y="665"/>
                      </a:lnTo>
                      <a:lnTo>
                        <a:pt x="684" y="665"/>
                      </a:lnTo>
                      <a:lnTo>
                        <a:pt x="680" y="666"/>
                      </a:lnTo>
                      <a:lnTo>
                        <a:pt x="683" y="669"/>
                      </a:lnTo>
                      <a:lnTo>
                        <a:pt x="685" y="671"/>
                      </a:lnTo>
                      <a:lnTo>
                        <a:pt x="689" y="671"/>
                      </a:lnTo>
                      <a:lnTo>
                        <a:pt x="694" y="669"/>
                      </a:lnTo>
                      <a:close/>
                      <a:moveTo>
                        <a:pt x="1239" y="52"/>
                      </a:moveTo>
                      <a:lnTo>
                        <a:pt x="1239" y="52"/>
                      </a:lnTo>
                      <a:lnTo>
                        <a:pt x="1241" y="56"/>
                      </a:lnTo>
                      <a:lnTo>
                        <a:pt x="1242" y="59"/>
                      </a:lnTo>
                      <a:lnTo>
                        <a:pt x="1245" y="59"/>
                      </a:lnTo>
                      <a:lnTo>
                        <a:pt x="1247" y="59"/>
                      </a:lnTo>
                      <a:lnTo>
                        <a:pt x="1249" y="57"/>
                      </a:lnTo>
                      <a:lnTo>
                        <a:pt x="1250" y="54"/>
                      </a:lnTo>
                      <a:lnTo>
                        <a:pt x="1239" y="52"/>
                      </a:lnTo>
                      <a:close/>
                      <a:moveTo>
                        <a:pt x="1296" y="1018"/>
                      </a:moveTo>
                      <a:lnTo>
                        <a:pt x="1296" y="1018"/>
                      </a:lnTo>
                      <a:lnTo>
                        <a:pt x="1293" y="1017"/>
                      </a:lnTo>
                      <a:lnTo>
                        <a:pt x="1289" y="1026"/>
                      </a:lnTo>
                      <a:lnTo>
                        <a:pt x="1296" y="1025"/>
                      </a:lnTo>
                      <a:lnTo>
                        <a:pt x="1297" y="1024"/>
                      </a:lnTo>
                      <a:lnTo>
                        <a:pt x="1297" y="1021"/>
                      </a:lnTo>
                      <a:lnTo>
                        <a:pt x="1296" y="1018"/>
                      </a:lnTo>
                      <a:close/>
                      <a:moveTo>
                        <a:pt x="677" y="301"/>
                      </a:moveTo>
                      <a:lnTo>
                        <a:pt x="677" y="301"/>
                      </a:lnTo>
                      <a:lnTo>
                        <a:pt x="680" y="304"/>
                      </a:lnTo>
                      <a:lnTo>
                        <a:pt x="683" y="304"/>
                      </a:lnTo>
                      <a:lnTo>
                        <a:pt x="685" y="302"/>
                      </a:lnTo>
                      <a:lnTo>
                        <a:pt x="688" y="299"/>
                      </a:lnTo>
                      <a:lnTo>
                        <a:pt x="685" y="297"/>
                      </a:lnTo>
                      <a:lnTo>
                        <a:pt x="683" y="297"/>
                      </a:lnTo>
                      <a:lnTo>
                        <a:pt x="680" y="298"/>
                      </a:lnTo>
                      <a:lnTo>
                        <a:pt x="677" y="301"/>
                      </a:lnTo>
                      <a:close/>
                      <a:moveTo>
                        <a:pt x="1229" y="1107"/>
                      </a:moveTo>
                      <a:lnTo>
                        <a:pt x="1229" y="1107"/>
                      </a:lnTo>
                      <a:lnTo>
                        <a:pt x="1243" y="1108"/>
                      </a:lnTo>
                      <a:lnTo>
                        <a:pt x="1236" y="1098"/>
                      </a:lnTo>
                      <a:lnTo>
                        <a:pt x="1229" y="1107"/>
                      </a:lnTo>
                      <a:close/>
                      <a:moveTo>
                        <a:pt x="676" y="1044"/>
                      </a:moveTo>
                      <a:lnTo>
                        <a:pt x="676" y="1044"/>
                      </a:lnTo>
                      <a:lnTo>
                        <a:pt x="673" y="1044"/>
                      </a:lnTo>
                      <a:lnTo>
                        <a:pt x="667" y="1055"/>
                      </a:lnTo>
                      <a:lnTo>
                        <a:pt x="671" y="1053"/>
                      </a:lnTo>
                      <a:lnTo>
                        <a:pt x="674" y="1051"/>
                      </a:lnTo>
                      <a:lnTo>
                        <a:pt x="676" y="1049"/>
                      </a:lnTo>
                      <a:lnTo>
                        <a:pt x="676" y="1044"/>
                      </a:lnTo>
                      <a:close/>
                      <a:moveTo>
                        <a:pt x="768" y="139"/>
                      </a:moveTo>
                      <a:lnTo>
                        <a:pt x="768" y="139"/>
                      </a:lnTo>
                      <a:lnTo>
                        <a:pt x="771" y="143"/>
                      </a:lnTo>
                      <a:lnTo>
                        <a:pt x="774" y="143"/>
                      </a:lnTo>
                      <a:lnTo>
                        <a:pt x="777" y="143"/>
                      </a:lnTo>
                      <a:lnTo>
                        <a:pt x="781" y="139"/>
                      </a:lnTo>
                      <a:lnTo>
                        <a:pt x="773" y="137"/>
                      </a:lnTo>
                      <a:lnTo>
                        <a:pt x="768" y="139"/>
                      </a:lnTo>
                      <a:close/>
                      <a:moveTo>
                        <a:pt x="1872" y="679"/>
                      </a:moveTo>
                      <a:lnTo>
                        <a:pt x="1872" y="679"/>
                      </a:lnTo>
                      <a:lnTo>
                        <a:pt x="1873" y="672"/>
                      </a:lnTo>
                      <a:lnTo>
                        <a:pt x="1870" y="666"/>
                      </a:lnTo>
                      <a:lnTo>
                        <a:pt x="1869" y="671"/>
                      </a:lnTo>
                      <a:lnTo>
                        <a:pt x="1869" y="673"/>
                      </a:lnTo>
                      <a:lnTo>
                        <a:pt x="1870" y="676"/>
                      </a:lnTo>
                      <a:lnTo>
                        <a:pt x="1872" y="679"/>
                      </a:lnTo>
                      <a:close/>
                      <a:moveTo>
                        <a:pt x="645" y="497"/>
                      </a:moveTo>
                      <a:lnTo>
                        <a:pt x="645" y="497"/>
                      </a:lnTo>
                      <a:lnTo>
                        <a:pt x="642" y="500"/>
                      </a:lnTo>
                      <a:lnTo>
                        <a:pt x="641" y="503"/>
                      </a:lnTo>
                      <a:lnTo>
                        <a:pt x="642" y="504"/>
                      </a:lnTo>
                      <a:lnTo>
                        <a:pt x="644" y="507"/>
                      </a:lnTo>
                      <a:lnTo>
                        <a:pt x="645" y="507"/>
                      </a:lnTo>
                      <a:lnTo>
                        <a:pt x="647" y="507"/>
                      </a:lnTo>
                      <a:lnTo>
                        <a:pt x="649" y="506"/>
                      </a:lnTo>
                      <a:lnTo>
                        <a:pt x="649" y="504"/>
                      </a:lnTo>
                      <a:lnTo>
                        <a:pt x="645" y="497"/>
                      </a:lnTo>
                      <a:close/>
                      <a:moveTo>
                        <a:pt x="635" y="131"/>
                      </a:moveTo>
                      <a:lnTo>
                        <a:pt x="635" y="131"/>
                      </a:lnTo>
                      <a:lnTo>
                        <a:pt x="641" y="132"/>
                      </a:lnTo>
                      <a:lnTo>
                        <a:pt x="645" y="132"/>
                      </a:lnTo>
                      <a:lnTo>
                        <a:pt x="648" y="129"/>
                      </a:lnTo>
                      <a:lnTo>
                        <a:pt x="649" y="124"/>
                      </a:lnTo>
                      <a:lnTo>
                        <a:pt x="635" y="131"/>
                      </a:lnTo>
                      <a:close/>
                      <a:moveTo>
                        <a:pt x="631" y="676"/>
                      </a:moveTo>
                      <a:lnTo>
                        <a:pt x="631" y="676"/>
                      </a:lnTo>
                      <a:lnTo>
                        <a:pt x="630" y="680"/>
                      </a:lnTo>
                      <a:lnTo>
                        <a:pt x="634" y="682"/>
                      </a:lnTo>
                      <a:lnTo>
                        <a:pt x="637" y="683"/>
                      </a:lnTo>
                      <a:lnTo>
                        <a:pt x="644" y="680"/>
                      </a:lnTo>
                      <a:lnTo>
                        <a:pt x="644" y="677"/>
                      </a:lnTo>
                      <a:lnTo>
                        <a:pt x="631" y="676"/>
                      </a:lnTo>
                      <a:close/>
                      <a:moveTo>
                        <a:pt x="631" y="820"/>
                      </a:moveTo>
                      <a:lnTo>
                        <a:pt x="631" y="820"/>
                      </a:lnTo>
                      <a:lnTo>
                        <a:pt x="630" y="824"/>
                      </a:lnTo>
                      <a:lnTo>
                        <a:pt x="627" y="827"/>
                      </a:lnTo>
                      <a:lnTo>
                        <a:pt x="629" y="828"/>
                      </a:lnTo>
                      <a:lnTo>
                        <a:pt x="631" y="830"/>
                      </a:lnTo>
                      <a:lnTo>
                        <a:pt x="634" y="828"/>
                      </a:lnTo>
                      <a:lnTo>
                        <a:pt x="637" y="826"/>
                      </a:lnTo>
                      <a:lnTo>
                        <a:pt x="635" y="823"/>
                      </a:lnTo>
                      <a:lnTo>
                        <a:pt x="631" y="820"/>
                      </a:lnTo>
                      <a:close/>
                      <a:moveTo>
                        <a:pt x="1614" y="672"/>
                      </a:moveTo>
                      <a:lnTo>
                        <a:pt x="1614" y="672"/>
                      </a:lnTo>
                      <a:lnTo>
                        <a:pt x="1618" y="673"/>
                      </a:lnTo>
                      <a:lnTo>
                        <a:pt x="1621" y="672"/>
                      </a:lnTo>
                      <a:lnTo>
                        <a:pt x="1624" y="671"/>
                      </a:lnTo>
                      <a:lnTo>
                        <a:pt x="1624" y="668"/>
                      </a:lnTo>
                      <a:lnTo>
                        <a:pt x="1623" y="664"/>
                      </a:lnTo>
                      <a:lnTo>
                        <a:pt x="1614" y="672"/>
                      </a:lnTo>
                      <a:close/>
                      <a:moveTo>
                        <a:pt x="750" y="565"/>
                      </a:moveTo>
                      <a:lnTo>
                        <a:pt x="750" y="565"/>
                      </a:lnTo>
                      <a:lnTo>
                        <a:pt x="748" y="554"/>
                      </a:lnTo>
                      <a:lnTo>
                        <a:pt x="743" y="557"/>
                      </a:lnTo>
                      <a:lnTo>
                        <a:pt x="742" y="560"/>
                      </a:lnTo>
                      <a:lnTo>
                        <a:pt x="745" y="563"/>
                      </a:lnTo>
                      <a:lnTo>
                        <a:pt x="750" y="565"/>
                      </a:lnTo>
                      <a:close/>
                      <a:moveTo>
                        <a:pt x="1613" y="669"/>
                      </a:moveTo>
                      <a:lnTo>
                        <a:pt x="1613" y="669"/>
                      </a:lnTo>
                      <a:lnTo>
                        <a:pt x="1607" y="671"/>
                      </a:lnTo>
                      <a:lnTo>
                        <a:pt x="1602" y="675"/>
                      </a:lnTo>
                      <a:lnTo>
                        <a:pt x="1606" y="675"/>
                      </a:lnTo>
                      <a:lnTo>
                        <a:pt x="1609" y="675"/>
                      </a:lnTo>
                      <a:lnTo>
                        <a:pt x="1610" y="673"/>
                      </a:lnTo>
                      <a:lnTo>
                        <a:pt x="1613" y="669"/>
                      </a:lnTo>
                      <a:close/>
                      <a:moveTo>
                        <a:pt x="1383" y="997"/>
                      </a:moveTo>
                      <a:lnTo>
                        <a:pt x="1383" y="997"/>
                      </a:lnTo>
                      <a:lnTo>
                        <a:pt x="1379" y="995"/>
                      </a:lnTo>
                      <a:lnTo>
                        <a:pt x="1376" y="996"/>
                      </a:lnTo>
                      <a:lnTo>
                        <a:pt x="1375" y="999"/>
                      </a:lnTo>
                      <a:lnTo>
                        <a:pt x="1376" y="1000"/>
                      </a:lnTo>
                      <a:lnTo>
                        <a:pt x="1378" y="1001"/>
                      </a:lnTo>
                      <a:lnTo>
                        <a:pt x="1380" y="999"/>
                      </a:lnTo>
                      <a:lnTo>
                        <a:pt x="1383" y="997"/>
                      </a:lnTo>
                      <a:close/>
                      <a:moveTo>
                        <a:pt x="1307" y="815"/>
                      </a:moveTo>
                      <a:lnTo>
                        <a:pt x="1307" y="815"/>
                      </a:lnTo>
                      <a:lnTo>
                        <a:pt x="1310" y="810"/>
                      </a:lnTo>
                      <a:lnTo>
                        <a:pt x="1310" y="809"/>
                      </a:lnTo>
                      <a:lnTo>
                        <a:pt x="1307" y="808"/>
                      </a:lnTo>
                      <a:lnTo>
                        <a:pt x="1303" y="808"/>
                      </a:lnTo>
                      <a:lnTo>
                        <a:pt x="1307" y="815"/>
                      </a:lnTo>
                      <a:close/>
                      <a:moveTo>
                        <a:pt x="155" y="281"/>
                      </a:moveTo>
                      <a:lnTo>
                        <a:pt x="155" y="281"/>
                      </a:lnTo>
                      <a:lnTo>
                        <a:pt x="152" y="286"/>
                      </a:lnTo>
                      <a:lnTo>
                        <a:pt x="151" y="287"/>
                      </a:lnTo>
                      <a:lnTo>
                        <a:pt x="154" y="290"/>
                      </a:lnTo>
                      <a:lnTo>
                        <a:pt x="156" y="293"/>
                      </a:lnTo>
                      <a:lnTo>
                        <a:pt x="159" y="290"/>
                      </a:lnTo>
                      <a:lnTo>
                        <a:pt x="161" y="288"/>
                      </a:lnTo>
                      <a:lnTo>
                        <a:pt x="158" y="286"/>
                      </a:lnTo>
                      <a:lnTo>
                        <a:pt x="155" y="281"/>
                      </a:lnTo>
                      <a:close/>
                      <a:moveTo>
                        <a:pt x="1101" y="647"/>
                      </a:moveTo>
                      <a:lnTo>
                        <a:pt x="1101" y="647"/>
                      </a:lnTo>
                      <a:lnTo>
                        <a:pt x="1097" y="648"/>
                      </a:lnTo>
                      <a:lnTo>
                        <a:pt x="1101" y="658"/>
                      </a:lnTo>
                      <a:lnTo>
                        <a:pt x="1103" y="654"/>
                      </a:lnTo>
                      <a:lnTo>
                        <a:pt x="1103" y="651"/>
                      </a:lnTo>
                      <a:lnTo>
                        <a:pt x="1103" y="648"/>
                      </a:lnTo>
                      <a:lnTo>
                        <a:pt x="1101" y="647"/>
                      </a:lnTo>
                      <a:close/>
                      <a:moveTo>
                        <a:pt x="210" y="137"/>
                      </a:moveTo>
                      <a:lnTo>
                        <a:pt x="210" y="137"/>
                      </a:lnTo>
                      <a:lnTo>
                        <a:pt x="216" y="136"/>
                      </a:lnTo>
                      <a:lnTo>
                        <a:pt x="219" y="135"/>
                      </a:lnTo>
                      <a:lnTo>
                        <a:pt x="221" y="133"/>
                      </a:lnTo>
                      <a:lnTo>
                        <a:pt x="223" y="131"/>
                      </a:lnTo>
                      <a:lnTo>
                        <a:pt x="216" y="132"/>
                      </a:lnTo>
                      <a:lnTo>
                        <a:pt x="210" y="137"/>
                      </a:lnTo>
                      <a:close/>
                      <a:moveTo>
                        <a:pt x="231" y="806"/>
                      </a:moveTo>
                      <a:lnTo>
                        <a:pt x="231" y="806"/>
                      </a:lnTo>
                      <a:lnTo>
                        <a:pt x="230" y="809"/>
                      </a:lnTo>
                      <a:lnTo>
                        <a:pt x="227" y="812"/>
                      </a:lnTo>
                      <a:lnTo>
                        <a:pt x="227" y="815"/>
                      </a:lnTo>
                      <a:lnTo>
                        <a:pt x="228" y="819"/>
                      </a:lnTo>
                      <a:lnTo>
                        <a:pt x="233" y="815"/>
                      </a:lnTo>
                      <a:lnTo>
                        <a:pt x="234" y="812"/>
                      </a:lnTo>
                      <a:lnTo>
                        <a:pt x="233" y="809"/>
                      </a:lnTo>
                      <a:lnTo>
                        <a:pt x="231" y="806"/>
                      </a:lnTo>
                      <a:close/>
                      <a:moveTo>
                        <a:pt x="1115" y="1126"/>
                      </a:moveTo>
                      <a:lnTo>
                        <a:pt x="1115" y="1126"/>
                      </a:lnTo>
                      <a:lnTo>
                        <a:pt x="1120" y="1126"/>
                      </a:lnTo>
                      <a:lnTo>
                        <a:pt x="1123" y="1125"/>
                      </a:lnTo>
                      <a:lnTo>
                        <a:pt x="1126" y="1123"/>
                      </a:lnTo>
                      <a:lnTo>
                        <a:pt x="1124" y="1119"/>
                      </a:lnTo>
                      <a:lnTo>
                        <a:pt x="1120" y="1116"/>
                      </a:lnTo>
                      <a:lnTo>
                        <a:pt x="1115" y="1126"/>
                      </a:lnTo>
                      <a:close/>
                      <a:moveTo>
                        <a:pt x="1175" y="575"/>
                      </a:moveTo>
                      <a:lnTo>
                        <a:pt x="1175" y="575"/>
                      </a:lnTo>
                      <a:lnTo>
                        <a:pt x="1171" y="579"/>
                      </a:lnTo>
                      <a:lnTo>
                        <a:pt x="1169" y="581"/>
                      </a:lnTo>
                      <a:lnTo>
                        <a:pt x="1170" y="583"/>
                      </a:lnTo>
                      <a:lnTo>
                        <a:pt x="1173" y="585"/>
                      </a:lnTo>
                      <a:lnTo>
                        <a:pt x="1175" y="583"/>
                      </a:lnTo>
                      <a:lnTo>
                        <a:pt x="1178" y="581"/>
                      </a:lnTo>
                      <a:lnTo>
                        <a:pt x="1177" y="579"/>
                      </a:lnTo>
                      <a:lnTo>
                        <a:pt x="1175" y="575"/>
                      </a:lnTo>
                      <a:close/>
                      <a:moveTo>
                        <a:pt x="269" y="258"/>
                      </a:moveTo>
                      <a:lnTo>
                        <a:pt x="269" y="258"/>
                      </a:lnTo>
                      <a:lnTo>
                        <a:pt x="257" y="268"/>
                      </a:lnTo>
                      <a:lnTo>
                        <a:pt x="263" y="268"/>
                      </a:lnTo>
                      <a:lnTo>
                        <a:pt x="267" y="266"/>
                      </a:lnTo>
                      <a:lnTo>
                        <a:pt x="269" y="263"/>
                      </a:lnTo>
                      <a:lnTo>
                        <a:pt x="269" y="258"/>
                      </a:lnTo>
                      <a:close/>
                      <a:moveTo>
                        <a:pt x="1501" y="81"/>
                      </a:moveTo>
                      <a:lnTo>
                        <a:pt x="1501" y="81"/>
                      </a:lnTo>
                      <a:lnTo>
                        <a:pt x="1494" y="81"/>
                      </a:lnTo>
                      <a:lnTo>
                        <a:pt x="1490" y="82"/>
                      </a:lnTo>
                      <a:lnTo>
                        <a:pt x="1487" y="85"/>
                      </a:lnTo>
                      <a:lnTo>
                        <a:pt x="1491" y="86"/>
                      </a:lnTo>
                      <a:lnTo>
                        <a:pt x="1495" y="85"/>
                      </a:lnTo>
                      <a:lnTo>
                        <a:pt x="1498" y="83"/>
                      </a:lnTo>
                      <a:lnTo>
                        <a:pt x="1501" y="81"/>
                      </a:lnTo>
                      <a:close/>
                      <a:moveTo>
                        <a:pt x="1170" y="95"/>
                      </a:moveTo>
                      <a:lnTo>
                        <a:pt x="1170" y="95"/>
                      </a:lnTo>
                      <a:lnTo>
                        <a:pt x="1170" y="104"/>
                      </a:lnTo>
                      <a:lnTo>
                        <a:pt x="1174" y="100"/>
                      </a:lnTo>
                      <a:lnTo>
                        <a:pt x="1175" y="99"/>
                      </a:lnTo>
                      <a:lnTo>
                        <a:pt x="1174" y="96"/>
                      </a:lnTo>
                      <a:lnTo>
                        <a:pt x="1170" y="95"/>
                      </a:lnTo>
                      <a:close/>
                      <a:moveTo>
                        <a:pt x="285" y="743"/>
                      </a:moveTo>
                      <a:lnTo>
                        <a:pt x="285" y="743"/>
                      </a:lnTo>
                      <a:lnTo>
                        <a:pt x="280" y="740"/>
                      </a:lnTo>
                      <a:lnTo>
                        <a:pt x="275" y="738"/>
                      </a:lnTo>
                      <a:lnTo>
                        <a:pt x="273" y="741"/>
                      </a:lnTo>
                      <a:lnTo>
                        <a:pt x="270" y="745"/>
                      </a:lnTo>
                      <a:lnTo>
                        <a:pt x="285" y="743"/>
                      </a:lnTo>
                      <a:close/>
                      <a:moveTo>
                        <a:pt x="327" y="101"/>
                      </a:moveTo>
                      <a:lnTo>
                        <a:pt x="327" y="101"/>
                      </a:lnTo>
                      <a:lnTo>
                        <a:pt x="321" y="107"/>
                      </a:lnTo>
                      <a:lnTo>
                        <a:pt x="323" y="108"/>
                      </a:lnTo>
                      <a:lnTo>
                        <a:pt x="325" y="110"/>
                      </a:lnTo>
                      <a:lnTo>
                        <a:pt x="328" y="110"/>
                      </a:lnTo>
                      <a:lnTo>
                        <a:pt x="329" y="108"/>
                      </a:lnTo>
                      <a:lnTo>
                        <a:pt x="328" y="106"/>
                      </a:lnTo>
                      <a:lnTo>
                        <a:pt x="327" y="101"/>
                      </a:lnTo>
                      <a:close/>
                      <a:moveTo>
                        <a:pt x="1347" y="821"/>
                      </a:moveTo>
                      <a:lnTo>
                        <a:pt x="1347" y="821"/>
                      </a:lnTo>
                      <a:lnTo>
                        <a:pt x="1351" y="809"/>
                      </a:lnTo>
                      <a:lnTo>
                        <a:pt x="1346" y="812"/>
                      </a:lnTo>
                      <a:lnTo>
                        <a:pt x="1343" y="815"/>
                      </a:lnTo>
                      <a:lnTo>
                        <a:pt x="1343" y="817"/>
                      </a:lnTo>
                      <a:lnTo>
                        <a:pt x="1347" y="821"/>
                      </a:lnTo>
                      <a:close/>
                      <a:moveTo>
                        <a:pt x="345" y="180"/>
                      </a:moveTo>
                      <a:lnTo>
                        <a:pt x="345" y="180"/>
                      </a:lnTo>
                      <a:lnTo>
                        <a:pt x="341" y="178"/>
                      </a:lnTo>
                      <a:lnTo>
                        <a:pt x="338" y="178"/>
                      </a:lnTo>
                      <a:lnTo>
                        <a:pt x="335" y="178"/>
                      </a:lnTo>
                      <a:lnTo>
                        <a:pt x="334" y="180"/>
                      </a:lnTo>
                      <a:lnTo>
                        <a:pt x="334" y="182"/>
                      </a:lnTo>
                      <a:lnTo>
                        <a:pt x="335" y="183"/>
                      </a:lnTo>
                      <a:lnTo>
                        <a:pt x="345" y="180"/>
                      </a:lnTo>
                      <a:close/>
                      <a:moveTo>
                        <a:pt x="1830" y="457"/>
                      </a:moveTo>
                      <a:lnTo>
                        <a:pt x="1830" y="457"/>
                      </a:lnTo>
                      <a:lnTo>
                        <a:pt x="1832" y="460"/>
                      </a:lnTo>
                      <a:lnTo>
                        <a:pt x="1834" y="463"/>
                      </a:lnTo>
                      <a:lnTo>
                        <a:pt x="1837" y="464"/>
                      </a:lnTo>
                      <a:lnTo>
                        <a:pt x="1841" y="464"/>
                      </a:lnTo>
                      <a:lnTo>
                        <a:pt x="1840" y="460"/>
                      </a:lnTo>
                      <a:lnTo>
                        <a:pt x="1839" y="457"/>
                      </a:lnTo>
                      <a:lnTo>
                        <a:pt x="1834" y="456"/>
                      </a:lnTo>
                      <a:lnTo>
                        <a:pt x="1830" y="457"/>
                      </a:lnTo>
                      <a:close/>
                      <a:moveTo>
                        <a:pt x="375" y="341"/>
                      </a:moveTo>
                      <a:lnTo>
                        <a:pt x="375" y="341"/>
                      </a:lnTo>
                      <a:lnTo>
                        <a:pt x="372" y="344"/>
                      </a:lnTo>
                      <a:lnTo>
                        <a:pt x="371" y="345"/>
                      </a:lnTo>
                      <a:lnTo>
                        <a:pt x="372" y="348"/>
                      </a:lnTo>
                      <a:lnTo>
                        <a:pt x="375" y="349"/>
                      </a:lnTo>
                      <a:lnTo>
                        <a:pt x="378" y="348"/>
                      </a:lnTo>
                      <a:lnTo>
                        <a:pt x="379" y="345"/>
                      </a:lnTo>
                      <a:lnTo>
                        <a:pt x="378" y="344"/>
                      </a:lnTo>
                      <a:lnTo>
                        <a:pt x="375" y="341"/>
                      </a:lnTo>
                      <a:close/>
                      <a:moveTo>
                        <a:pt x="1592" y="241"/>
                      </a:moveTo>
                      <a:lnTo>
                        <a:pt x="1592" y="241"/>
                      </a:lnTo>
                      <a:lnTo>
                        <a:pt x="1588" y="237"/>
                      </a:lnTo>
                      <a:lnTo>
                        <a:pt x="1585" y="237"/>
                      </a:lnTo>
                      <a:lnTo>
                        <a:pt x="1582" y="239"/>
                      </a:lnTo>
                      <a:lnTo>
                        <a:pt x="1582" y="241"/>
                      </a:lnTo>
                      <a:lnTo>
                        <a:pt x="1582" y="244"/>
                      </a:lnTo>
                      <a:lnTo>
                        <a:pt x="1585" y="245"/>
                      </a:lnTo>
                      <a:lnTo>
                        <a:pt x="1588" y="244"/>
                      </a:lnTo>
                      <a:lnTo>
                        <a:pt x="1591" y="243"/>
                      </a:lnTo>
                      <a:lnTo>
                        <a:pt x="1592" y="241"/>
                      </a:lnTo>
                      <a:close/>
                      <a:moveTo>
                        <a:pt x="419" y="623"/>
                      </a:moveTo>
                      <a:lnTo>
                        <a:pt x="419" y="623"/>
                      </a:lnTo>
                      <a:lnTo>
                        <a:pt x="414" y="628"/>
                      </a:lnTo>
                      <a:lnTo>
                        <a:pt x="415" y="629"/>
                      </a:lnTo>
                      <a:lnTo>
                        <a:pt x="417" y="630"/>
                      </a:lnTo>
                      <a:lnTo>
                        <a:pt x="419" y="630"/>
                      </a:lnTo>
                      <a:lnTo>
                        <a:pt x="422" y="628"/>
                      </a:lnTo>
                      <a:lnTo>
                        <a:pt x="421" y="626"/>
                      </a:lnTo>
                      <a:lnTo>
                        <a:pt x="419" y="623"/>
                      </a:lnTo>
                      <a:close/>
                      <a:moveTo>
                        <a:pt x="414" y="427"/>
                      </a:moveTo>
                      <a:lnTo>
                        <a:pt x="414" y="427"/>
                      </a:lnTo>
                      <a:lnTo>
                        <a:pt x="418" y="428"/>
                      </a:lnTo>
                      <a:lnTo>
                        <a:pt x="419" y="430"/>
                      </a:lnTo>
                      <a:lnTo>
                        <a:pt x="425" y="425"/>
                      </a:lnTo>
                      <a:lnTo>
                        <a:pt x="422" y="423"/>
                      </a:lnTo>
                      <a:lnTo>
                        <a:pt x="421" y="423"/>
                      </a:lnTo>
                      <a:lnTo>
                        <a:pt x="418" y="424"/>
                      </a:lnTo>
                      <a:lnTo>
                        <a:pt x="414" y="427"/>
                      </a:lnTo>
                      <a:close/>
                      <a:moveTo>
                        <a:pt x="1178" y="435"/>
                      </a:moveTo>
                      <a:lnTo>
                        <a:pt x="1178" y="435"/>
                      </a:lnTo>
                      <a:lnTo>
                        <a:pt x="1184" y="439"/>
                      </a:lnTo>
                      <a:lnTo>
                        <a:pt x="1185" y="437"/>
                      </a:lnTo>
                      <a:lnTo>
                        <a:pt x="1187" y="435"/>
                      </a:lnTo>
                      <a:lnTo>
                        <a:pt x="1185" y="432"/>
                      </a:lnTo>
                      <a:lnTo>
                        <a:pt x="1182" y="431"/>
                      </a:lnTo>
                      <a:lnTo>
                        <a:pt x="1178" y="435"/>
                      </a:lnTo>
                      <a:close/>
                      <a:moveTo>
                        <a:pt x="1189" y="1097"/>
                      </a:moveTo>
                      <a:lnTo>
                        <a:pt x="1189" y="1097"/>
                      </a:lnTo>
                      <a:lnTo>
                        <a:pt x="1189" y="1093"/>
                      </a:lnTo>
                      <a:lnTo>
                        <a:pt x="1181" y="1094"/>
                      </a:lnTo>
                      <a:lnTo>
                        <a:pt x="1182" y="1097"/>
                      </a:lnTo>
                      <a:lnTo>
                        <a:pt x="1189" y="1097"/>
                      </a:lnTo>
                      <a:close/>
                      <a:moveTo>
                        <a:pt x="1239" y="643"/>
                      </a:moveTo>
                      <a:lnTo>
                        <a:pt x="1239" y="643"/>
                      </a:lnTo>
                      <a:lnTo>
                        <a:pt x="1235" y="646"/>
                      </a:lnTo>
                      <a:lnTo>
                        <a:pt x="1234" y="647"/>
                      </a:lnTo>
                      <a:lnTo>
                        <a:pt x="1235" y="650"/>
                      </a:lnTo>
                      <a:lnTo>
                        <a:pt x="1238" y="651"/>
                      </a:lnTo>
                      <a:lnTo>
                        <a:pt x="1239" y="650"/>
                      </a:lnTo>
                      <a:lnTo>
                        <a:pt x="1242" y="647"/>
                      </a:lnTo>
                      <a:lnTo>
                        <a:pt x="1241" y="646"/>
                      </a:lnTo>
                      <a:lnTo>
                        <a:pt x="1239" y="643"/>
                      </a:lnTo>
                      <a:close/>
                      <a:moveTo>
                        <a:pt x="490" y="916"/>
                      </a:moveTo>
                      <a:lnTo>
                        <a:pt x="490" y="916"/>
                      </a:lnTo>
                      <a:lnTo>
                        <a:pt x="486" y="913"/>
                      </a:lnTo>
                      <a:lnTo>
                        <a:pt x="482" y="921"/>
                      </a:lnTo>
                      <a:lnTo>
                        <a:pt x="482" y="923"/>
                      </a:lnTo>
                      <a:lnTo>
                        <a:pt x="486" y="923"/>
                      </a:lnTo>
                      <a:lnTo>
                        <a:pt x="489" y="923"/>
                      </a:lnTo>
                      <a:lnTo>
                        <a:pt x="490" y="920"/>
                      </a:lnTo>
                      <a:lnTo>
                        <a:pt x="490" y="916"/>
                      </a:lnTo>
                      <a:close/>
                      <a:moveTo>
                        <a:pt x="1469" y="812"/>
                      </a:moveTo>
                      <a:lnTo>
                        <a:pt x="1469" y="812"/>
                      </a:lnTo>
                      <a:lnTo>
                        <a:pt x="1468" y="816"/>
                      </a:lnTo>
                      <a:lnTo>
                        <a:pt x="1469" y="817"/>
                      </a:lnTo>
                      <a:lnTo>
                        <a:pt x="1472" y="819"/>
                      </a:lnTo>
                      <a:lnTo>
                        <a:pt x="1474" y="819"/>
                      </a:lnTo>
                      <a:lnTo>
                        <a:pt x="1479" y="816"/>
                      </a:lnTo>
                      <a:lnTo>
                        <a:pt x="1469" y="812"/>
                      </a:lnTo>
                      <a:close/>
                      <a:moveTo>
                        <a:pt x="526" y="1046"/>
                      </a:moveTo>
                      <a:lnTo>
                        <a:pt x="526" y="1046"/>
                      </a:lnTo>
                      <a:lnTo>
                        <a:pt x="523" y="1043"/>
                      </a:lnTo>
                      <a:lnTo>
                        <a:pt x="521" y="1042"/>
                      </a:lnTo>
                      <a:lnTo>
                        <a:pt x="518" y="1043"/>
                      </a:lnTo>
                      <a:lnTo>
                        <a:pt x="515" y="1046"/>
                      </a:lnTo>
                      <a:lnTo>
                        <a:pt x="518" y="1047"/>
                      </a:lnTo>
                      <a:lnTo>
                        <a:pt x="519" y="1049"/>
                      </a:lnTo>
                      <a:lnTo>
                        <a:pt x="522" y="1047"/>
                      </a:lnTo>
                      <a:lnTo>
                        <a:pt x="526" y="1046"/>
                      </a:lnTo>
                      <a:close/>
                      <a:moveTo>
                        <a:pt x="536" y="935"/>
                      </a:moveTo>
                      <a:lnTo>
                        <a:pt x="536" y="935"/>
                      </a:lnTo>
                      <a:lnTo>
                        <a:pt x="533" y="938"/>
                      </a:lnTo>
                      <a:lnTo>
                        <a:pt x="532" y="939"/>
                      </a:lnTo>
                      <a:lnTo>
                        <a:pt x="533" y="942"/>
                      </a:lnTo>
                      <a:lnTo>
                        <a:pt x="536" y="943"/>
                      </a:lnTo>
                      <a:lnTo>
                        <a:pt x="537" y="942"/>
                      </a:lnTo>
                      <a:lnTo>
                        <a:pt x="539" y="941"/>
                      </a:lnTo>
                      <a:lnTo>
                        <a:pt x="537" y="939"/>
                      </a:lnTo>
                      <a:lnTo>
                        <a:pt x="536" y="935"/>
                      </a:lnTo>
                      <a:close/>
                      <a:moveTo>
                        <a:pt x="1094" y="722"/>
                      </a:moveTo>
                      <a:lnTo>
                        <a:pt x="1094" y="722"/>
                      </a:lnTo>
                      <a:lnTo>
                        <a:pt x="1090" y="725"/>
                      </a:lnTo>
                      <a:lnTo>
                        <a:pt x="1088" y="726"/>
                      </a:lnTo>
                      <a:lnTo>
                        <a:pt x="1088" y="729"/>
                      </a:lnTo>
                      <a:lnTo>
                        <a:pt x="1091" y="730"/>
                      </a:lnTo>
                      <a:lnTo>
                        <a:pt x="1094" y="730"/>
                      </a:lnTo>
                      <a:lnTo>
                        <a:pt x="1095" y="729"/>
                      </a:lnTo>
                      <a:lnTo>
                        <a:pt x="1095" y="726"/>
                      </a:lnTo>
                      <a:lnTo>
                        <a:pt x="1094" y="722"/>
                      </a:lnTo>
                      <a:close/>
                      <a:moveTo>
                        <a:pt x="566" y="402"/>
                      </a:moveTo>
                      <a:lnTo>
                        <a:pt x="566" y="402"/>
                      </a:lnTo>
                      <a:lnTo>
                        <a:pt x="559" y="410"/>
                      </a:lnTo>
                      <a:lnTo>
                        <a:pt x="565" y="410"/>
                      </a:lnTo>
                      <a:lnTo>
                        <a:pt x="568" y="409"/>
                      </a:lnTo>
                      <a:lnTo>
                        <a:pt x="568" y="406"/>
                      </a:lnTo>
                      <a:lnTo>
                        <a:pt x="566" y="402"/>
                      </a:lnTo>
                      <a:close/>
                      <a:moveTo>
                        <a:pt x="569" y="366"/>
                      </a:moveTo>
                      <a:lnTo>
                        <a:pt x="569" y="366"/>
                      </a:lnTo>
                      <a:lnTo>
                        <a:pt x="568" y="376"/>
                      </a:lnTo>
                      <a:lnTo>
                        <a:pt x="572" y="376"/>
                      </a:lnTo>
                      <a:lnTo>
                        <a:pt x="573" y="374"/>
                      </a:lnTo>
                      <a:lnTo>
                        <a:pt x="575" y="371"/>
                      </a:lnTo>
                      <a:lnTo>
                        <a:pt x="573" y="369"/>
                      </a:lnTo>
                      <a:lnTo>
                        <a:pt x="569" y="366"/>
                      </a:lnTo>
                      <a:close/>
                      <a:moveTo>
                        <a:pt x="586" y="219"/>
                      </a:moveTo>
                      <a:lnTo>
                        <a:pt x="586" y="219"/>
                      </a:lnTo>
                      <a:lnTo>
                        <a:pt x="581" y="222"/>
                      </a:lnTo>
                      <a:lnTo>
                        <a:pt x="580" y="225"/>
                      </a:lnTo>
                      <a:lnTo>
                        <a:pt x="581" y="227"/>
                      </a:lnTo>
                      <a:lnTo>
                        <a:pt x="584" y="229"/>
                      </a:lnTo>
                      <a:lnTo>
                        <a:pt x="587" y="227"/>
                      </a:lnTo>
                      <a:lnTo>
                        <a:pt x="590" y="226"/>
                      </a:lnTo>
                      <a:lnTo>
                        <a:pt x="586" y="219"/>
                      </a:lnTo>
                      <a:close/>
                      <a:moveTo>
                        <a:pt x="1894" y="1035"/>
                      </a:moveTo>
                      <a:lnTo>
                        <a:pt x="1894" y="1035"/>
                      </a:lnTo>
                      <a:lnTo>
                        <a:pt x="1890" y="1035"/>
                      </a:lnTo>
                      <a:lnTo>
                        <a:pt x="1890" y="1037"/>
                      </a:lnTo>
                      <a:lnTo>
                        <a:pt x="1890" y="1040"/>
                      </a:lnTo>
                      <a:lnTo>
                        <a:pt x="1891" y="1042"/>
                      </a:lnTo>
                      <a:lnTo>
                        <a:pt x="1897" y="1044"/>
                      </a:lnTo>
                      <a:lnTo>
                        <a:pt x="1894" y="1035"/>
                      </a:lnTo>
                      <a:close/>
                      <a:moveTo>
                        <a:pt x="1324" y="647"/>
                      </a:moveTo>
                      <a:lnTo>
                        <a:pt x="1324" y="647"/>
                      </a:lnTo>
                      <a:lnTo>
                        <a:pt x="1328" y="650"/>
                      </a:lnTo>
                      <a:lnTo>
                        <a:pt x="1336" y="646"/>
                      </a:lnTo>
                      <a:lnTo>
                        <a:pt x="1333" y="641"/>
                      </a:lnTo>
                      <a:lnTo>
                        <a:pt x="1324" y="647"/>
                      </a:lnTo>
                      <a:close/>
                      <a:moveTo>
                        <a:pt x="1468" y="1015"/>
                      </a:moveTo>
                      <a:lnTo>
                        <a:pt x="1468" y="1015"/>
                      </a:lnTo>
                      <a:lnTo>
                        <a:pt x="1465" y="1013"/>
                      </a:lnTo>
                      <a:lnTo>
                        <a:pt x="1461" y="1011"/>
                      </a:lnTo>
                      <a:lnTo>
                        <a:pt x="1458" y="1013"/>
                      </a:lnTo>
                      <a:lnTo>
                        <a:pt x="1454" y="1015"/>
                      </a:lnTo>
                      <a:lnTo>
                        <a:pt x="1468" y="1015"/>
                      </a:lnTo>
                      <a:close/>
                      <a:moveTo>
                        <a:pt x="1094" y="193"/>
                      </a:moveTo>
                      <a:lnTo>
                        <a:pt x="1094" y="193"/>
                      </a:lnTo>
                      <a:lnTo>
                        <a:pt x="1095" y="189"/>
                      </a:lnTo>
                      <a:lnTo>
                        <a:pt x="1095" y="186"/>
                      </a:lnTo>
                      <a:lnTo>
                        <a:pt x="1092" y="185"/>
                      </a:lnTo>
                      <a:lnTo>
                        <a:pt x="1088" y="183"/>
                      </a:lnTo>
                      <a:lnTo>
                        <a:pt x="1084" y="186"/>
                      </a:lnTo>
                      <a:lnTo>
                        <a:pt x="1094" y="193"/>
                      </a:lnTo>
                      <a:close/>
                      <a:moveTo>
                        <a:pt x="1689" y="341"/>
                      </a:moveTo>
                      <a:lnTo>
                        <a:pt x="1689" y="341"/>
                      </a:lnTo>
                      <a:lnTo>
                        <a:pt x="1686" y="344"/>
                      </a:lnTo>
                      <a:lnTo>
                        <a:pt x="1684" y="345"/>
                      </a:lnTo>
                      <a:lnTo>
                        <a:pt x="1685" y="348"/>
                      </a:lnTo>
                      <a:lnTo>
                        <a:pt x="1686" y="349"/>
                      </a:lnTo>
                      <a:lnTo>
                        <a:pt x="1689" y="347"/>
                      </a:lnTo>
                      <a:lnTo>
                        <a:pt x="1692" y="345"/>
                      </a:lnTo>
                      <a:lnTo>
                        <a:pt x="1690" y="344"/>
                      </a:lnTo>
                      <a:lnTo>
                        <a:pt x="1689" y="341"/>
                      </a:lnTo>
                      <a:close/>
                      <a:moveTo>
                        <a:pt x="1738" y="115"/>
                      </a:moveTo>
                      <a:lnTo>
                        <a:pt x="1738" y="115"/>
                      </a:lnTo>
                      <a:lnTo>
                        <a:pt x="1732" y="117"/>
                      </a:lnTo>
                      <a:lnTo>
                        <a:pt x="1731" y="119"/>
                      </a:lnTo>
                      <a:lnTo>
                        <a:pt x="1732" y="122"/>
                      </a:lnTo>
                      <a:lnTo>
                        <a:pt x="1736" y="125"/>
                      </a:lnTo>
                      <a:lnTo>
                        <a:pt x="1738" y="115"/>
                      </a:lnTo>
                      <a:close/>
                      <a:moveTo>
                        <a:pt x="1360" y="752"/>
                      </a:moveTo>
                      <a:lnTo>
                        <a:pt x="1360" y="752"/>
                      </a:lnTo>
                      <a:lnTo>
                        <a:pt x="1349" y="759"/>
                      </a:lnTo>
                      <a:lnTo>
                        <a:pt x="1354" y="761"/>
                      </a:lnTo>
                      <a:lnTo>
                        <a:pt x="1357" y="759"/>
                      </a:lnTo>
                      <a:lnTo>
                        <a:pt x="1360" y="758"/>
                      </a:lnTo>
                      <a:lnTo>
                        <a:pt x="1360" y="752"/>
                      </a:lnTo>
                      <a:close/>
                      <a:moveTo>
                        <a:pt x="1434" y="245"/>
                      </a:moveTo>
                      <a:lnTo>
                        <a:pt x="1434" y="245"/>
                      </a:lnTo>
                      <a:lnTo>
                        <a:pt x="1433" y="250"/>
                      </a:lnTo>
                      <a:lnTo>
                        <a:pt x="1434" y="252"/>
                      </a:lnTo>
                      <a:lnTo>
                        <a:pt x="1436" y="255"/>
                      </a:lnTo>
                      <a:lnTo>
                        <a:pt x="1440" y="258"/>
                      </a:lnTo>
                      <a:lnTo>
                        <a:pt x="1441" y="254"/>
                      </a:lnTo>
                      <a:lnTo>
                        <a:pt x="1441" y="250"/>
                      </a:lnTo>
                      <a:lnTo>
                        <a:pt x="1438" y="248"/>
                      </a:lnTo>
                      <a:lnTo>
                        <a:pt x="1434" y="245"/>
                      </a:lnTo>
                      <a:close/>
                      <a:moveTo>
                        <a:pt x="969" y="488"/>
                      </a:moveTo>
                      <a:lnTo>
                        <a:pt x="969" y="488"/>
                      </a:lnTo>
                      <a:lnTo>
                        <a:pt x="965" y="491"/>
                      </a:lnTo>
                      <a:lnTo>
                        <a:pt x="964" y="493"/>
                      </a:lnTo>
                      <a:lnTo>
                        <a:pt x="965" y="495"/>
                      </a:lnTo>
                      <a:lnTo>
                        <a:pt x="968" y="497"/>
                      </a:lnTo>
                      <a:lnTo>
                        <a:pt x="971" y="496"/>
                      </a:lnTo>
                      <a:lnTo>
                        <a:pt x="972" y="493"/>
                      </a:lnTo>
                      <a:lnTo>
                        <a:pt x="971" y="491"/>
                      </a:lnTo>
                      <a:lnTo>
                        <a:pt x="969" y="488"/>
                      </a:lnTo>
                      <a:close/>
                      <a:moveTo>
                        <a:pt x="1054" y="416"/>
                      </a:moveTo>
                      <a:lnTo>
                        <a:pt x="1054" y="416"/>
                      </a:lnTo>
                      <a:lnTo>
                        <a:pt x="1051" y="419"/>
                      </a:lnTo>
                      <a:lnTo>
                        <a:pt x="1049" y="420"/>
                      </a:lnTo>
                      <a:lnTo>
                        <a:pt x="1051" y="423"/>
                      </a:lnTo>
                      <a:lnTo>
                        <a:pt x="1052" y="424"/>
                      </a:lnTo>
                      <a:lnTo>
                        <a:pt x="1055" y="423"/>
                      </a:lnTo>
                      <a:lnTo>
                        <a:pt x="1058" y="420"/>
                      </a:lnTo>
                      <a:lnTo>
                        <a:pt x="1056" y="419"/>
                      </a:lnTo>
                      <a:lnTo>
                        <a:pt x="1054" y="416"/>
                      </a:lnTo>
                      <a:close/>
                      <a:moveTo>
                        <a:pt x="953" y="720"/>
                      </a:moveTo>
                      <a:lnTo>
                        <a:pt x="953" y="720"/>
                      </a:lnTo>
                      <a:lnTo>
                        <a:pt x="954" y="723"/>
                      </a:lnTo>
                      <a:lnTo>
                        <a:pt x="965" y="719"/>
                      </a:lnTo>
                      <a:lnTo>
                        <a:pt x="964" y="716"/>
                      </a:lnTo>
                      <a:lnTo>
                        <a:pt x="953" y="720"/>
                      </a:lnTo>
                      <a:close/>
                      <a:moveTo>
                        <a:pt x="1040" y="161"/>
                      </a:moveTo>
                      <a:lnTo>
                        <a:pt x="1040" y="161"/>
                      </a:lnTo>
                      <a:lnTo>
                        <a:pt x="1054" y="161"/>
                      </a:lnTo>
                      <a:lnTo>
                        <a:pt x="1049" y="157"/>
                      </a:lnTo>
                      <a:lnTo>
                        <a:pt x="1045" y="157"/>
                      </a:lnTo>
                      <a:lnTo>
                        <a:pt x="1043" y="158"/>
                      </a:lnTo>
                      <a:lnTo>
                        <a:pt x="1040" y="161"/>
                      </a:lnTo>
                      <a:close/>
                      <a:moveTo>
                        <a:pt x="1094" y="265"/>
                      </a:moveTo>
                      <a:lnTo>
                        <a:pt x="1094" y="265"/>
                      </a:lnTo>
                      <a:lnTo>
                        <a:pt x="1090" y="261"/>
                      </a:lnTo>
                      <a:lnTo>
                        <a:pt x="1087" y="261"/>
                      </a:lnTo>
                      <a:lnTo>
                        <a:pt x="1084" y="261"/>
                      </a:lnTo>
                      <a:lnTo>
                        <a:pt x="1081" y="265"/>
                      </a:lnTo>
                      <a:lnTo>
                        <a:pt x="1094" y="265"/>
                      </a:lnTo>
                      <a:close/>
                      <a:moveTo>
                        <a:pt x="1585" y="697"/>
                      </a:moveTo>
                      <a:lnTo>
                        <a:pt x="1585" y="697"/>
                      </a:lnTo>
                      <a:lnTo>
                        <a:pt x="1582" y="707"/>
                      </a:lnTo>
                      <a:lnTo>
                        <a:pt x="1587" y="704"/>
                      </a:lnTo>
                      <a:lnTo>
                        <a:pt x="1589" y="702"/>
                      </a:lnTo>
                      <a:lnTo>
                        <a:pt x="1588" y="700"/>
                      </a:lnTo>
                      <a:lnTo>
                        <a:pt x="1585" y="697"/>
                      </a:lnTo>
                      <a:close/>
                      <a:moveTo>
                        <a:pt x="907" y="74"/>
                      </a:moveTo>
                      <a:lnTo>
                        <a:pt x="907" y="74"/>
                      </a:lnTo>
                      <a:lnTo>
                        <a:pt x="911" y="74"/>
                      </a:lnTo>
                      <a:lnTo>
                        <a:pt x="912" y="61"/>
                      </a:lnTo>
                      <a:lnTo>
                        <a:pt x="908" y="64"/>
                      </a:lnTo>
                      <a:lnTo>
                        <a:pt x="905" y="67"/>
                      </a:lnTo>
                      <a:lnTo>
                        <a:pt x="905" y="71"/>
                      </a:lnTo>
                      <a:lnTo>
                        <a:pt x="907" y="74"/>
                      </a:lnTo>
                      <a:close/>
                      <a:moveTo>
                        <a:pt x="907" y="345"/>
                      </a:moveTo>
                      <a:lnTo>
                        <a:pt x="907" y="345"/>
                      </a:lnTo>
                      <a:lnTo>
                        <a:pt x="901" y="344"/>
                      </a:lnTo>
                      <a:lnTo>
                        <a:pt x="899" y="344"/>
                      </a:lnTo>
                      <a:lnTo>
                        <a:pt x="897" y="345"/>
                      </a:lnTo>
                      <a:lnTo>
                        <a:pt x="896" y="349"/>
                      </a:lnTo>
                      <a:lnTo>
                        <a:pt x="897" y="352"/>
                      </a:lnTo>
                      <a:lnTo>
                        <a:pt x="907" y="345"/>
                      </a:lnTo>
                      <a:close/>
                      <a:moveTo>
                        <a:pt x="1437" y="862"/>
                      </a:moveTo>
                      <a:lnTo>
                        <a:pt x="1437" y="862"/>
                      </a:lnTo>
                      <a:lnTo>
                        <a:pt x="1441" y="860"/>
                      </a:lnTo>
                      <a:lnTo>
                        <a:pt x="1444" y="857"/>
                      </a:lnTo>
                      <a:lnTo>
                        <a:pt x="1445" y="855"/>
                      </a:lnTo>
                      <a:lnTo>
                        <a:pt x="1445" y="849"/>
                      </a:lnTo>
                      <a:lnTo>
                        <a:pt x="1437" y="862"/>
                      </a:lnTo>
                      <a:close/>
                      <a:moveTo>
                        <a:pt x="930" y="122"/>
                      </a:moveTo>
                      <a:lnTo>
                        <a:pt x="930" y="122"/>
                      </a:lnTo>
                      <a:lnTo>
                        <a:pt x="928" y="121"/>
                      </a:lnTo>
                      <a:lnTo>
                        <a:pt x="918" y="132"/>
                      </a:lnTo>
                      <a:lnTo>
                        <a:pt x="925" y="131"/>
                      </a:lnTo>
                      <a:lnTo>
                        <a:pt x="928" y="129"/>
                      </a:lnTo>
                      <a:lnTo>
                        <a:pt x="929" y="126"/>
                      </a:lnTo>
                      <a:lnTo>
                        <a:pt x="930" y="122"/>
                      </a:lnTo>
                      <a:close/>
                      <a:moveTo>
                        <a:pt x="1022" y="848"/>
                      </a:moveTo>
                      <a:lnTo>
                        <a:pt x="1022" y="848"/>
                      </a:lnTo>
                      <a:lnTo>
                        <a:pt x="1025" y="851"/>
                      </a:lnTo>
                      <a:lnTo>
                        <a:pt x="1029" y="851"/>
                      </a:lnTo>
                      <a:lnTo>
                        <a:pt x="1031" y="851"/>
                      </a:lnTo>
                      <a:lnTo>
                        <a:pt x="1036" y="848"/>
                      </a:lnTo>
                      <a:lnTo>
                        <a:pt x="1022" y="848"/>
                      </a:lnTo>
                      <a:close/>
                      <a:moveTo>
                        <a:pt x="1025" y="695"/>
                      </a:moveTo>
                      <a:lnTo>
                        <a:pt x="1025" y="695"/>
                      </a:lnTo>
                      <a:lnTo>
                        <a:pt x="1020" y="700"/>
                      </a:lnTo>
                      <a:lnTo>
                        <a:pt x="1019" y="705"/>
                      </a:lnTo>
                      <a:lnTo>
                        <a:pt x="1022" y="707"/>
                      </a:lnTo>
                      <a:lnTo>
                        <a:pt x="1026" y="701"/>
                      </a:lnTo>
                      <a:lnTo>
                        <a:pt x="1026" y="698"/>
                      </a:lnTo>
                      <a:lnTo>
                        <a:pt x="1025" y="695"/>
                      </a:lnTo>
                      <a:close/>
                      <a:moveTo>
                        <a:pt x="998" y="773"/>
                      </a:moveTo>
                      <a:lnTo>
                        <a:pt x="998" y="773"/>
                      </a:lnTo>
                      <a:lnTo>
                        <a:pt x="995" y="774"/>
                      </a:lnTo>
                      <a:lnTo>
                        <a:pt x="993" y="777"/>
                      </a:lnTo>
                      <a:lnTo>
                        <a:pt x="994" y="779"/>
                      </a:lnTo>
                      <a:lnTo>
                        <a:pt x="995" y="781"/>
                      </a:lnTo>
                      <a:lnTo>
                        <a:pt x="1001" y="777"/>
                      </a:lnTo>
                      <a:lnTo>
                        <a:pt x="998" y="773"/>
                      </a:lnTo>
                      <a:close/>
                      <a:moveTo>
                        <a:pt x="707" y="601"/>
                      </a:moveTo>
                      <a:lnTo>
                        <a:pt x="707" y="601"/>
                      </a:lnTo>
                      <a:lnTo>
                        <a:pt x="705" y="603"/>
                      </a:lnTo>
                      <a:lnTo>
                        <a:pt x="701" y="608"/>
                      </a:lnTo>
                      <a:lnTo>
                        <a:pt x="705" y="611"/>
                      </a:lnTo>
                      <a:lnTo>
                        <a:pt x="707" y="608"/>
                      </a:lnTo>
                      <a:lnTo>
                        <a:pt x="709" y="605"/>
                      </a:lnTo>
                      <a:lnTo>
                        <a:pt x="709" y="604"/>
                      </a:lnTo>
                      <a:lnTo>
                        <a:pt x="707" y="601"/>
                      </a:lnTo>
                      <a:close/>
                      <a:moveTo>
                        <a:pt x="1693" y="96"/>
                      </a:moveTo>
                      <a:lnTo>
                        <a:pt x="1693" y="96"/>
                      </a:lnTo>
                      <a:lnTo>
                        <a:pt x="1689" y="95"/>
                      </a:lnTo>
                      <a:lnTo>
                        <a:pt x="1686" y="96"/>
                      </a:lnTo>
                      <a:lnTo>
                        <a:pt x="1686" y="99"/>
                      </a:lnTo>
                      <a:lnTo>
                        <a:pt x="1686" y="103"/>
                      </a:lnTo>
                      <a:lnTo>
                        <a:pt x="1690" y="106"/>
                      </a:lnTo>
                      <a:lnTo>
                        <a:pt x="1693" y="96"/>
                      </a:lnTo>
                      <a:close/>
                      <a:moveTo>
                        <a:pt x="684" y="593"/>
                      </a:moveTo>
                      <a:lnTo>
                        <a:pt x="684" y="593"/>
                      </a:lnTo>
                      <a:lnTo>
                        <a:pt x="683" y="597"/>
                      </a:lnTo>
                      <a:lnTo>
                        <a:pt x="691" y="597"/>
                      </a:lnTo>
                      <a:lnTo>
                        <a:pt x="692" y="593"/>
                      </a:lnTo>
                      <a:lnTo>
                        <a:pt x="684" y="593"/>
                      </a:lnTo>
                      <a:close/>
                      <a:moveTo>
                        <a:pt x="1329" y="972"/>
                      </a:moveTo>
                      <a:lnTo>
                        <a:pt x="1329" y="972"/>
                      </a:lnTo>
                      <a:lnTo>
                        <a:pt x="1331" y="968"/>
                      </a:lnTo>
                      <a:lnTo>
                        <a:pt x="1331" y="965"/>
                      </a:lnTo>
                      <a:lnTo>
                        <a:pt x="1328" y="964"/>
                      </a:lnTo>
                      <a:lnTo>
                        <a:pt x="1322" y="963"/>
                      </a:lnTo>
                      <a:lnTo>
                        <a:pt x="1329" y="972"/>
                      </a:lnTo>
                      <a:close/>
                      <a:moveTo>
                        <a:pt x="1447" y="92"/>
                      </a:moveTo>
                      <a:lnTo>
                        <a:pt x="1447" y="92"/>
                      </a:lnTo>
                      <a:lnTo>
                        <a:pt x="1452" y="90"/>
                      </a:lnTo>
                      <a:lnTo>
                        <a:pt x="1454" y="88"/>
                      </a:lnTo>
                      <a:lnTo>
                        <a:pt x="1454" y="85"/>
                      </a:lnTo>
                      <a:lnTo>
                        <a:pt x="1451" y="82"/>
                      </a:lnTo>
                      <a:lnTo>
                        <a:pt x="1447" y="92"/>
                      </a:lnTo>
                      <a:close/>
                      <a:moveTo>
                        <a:pt x="648" y="218"/>
                      </a:moveTo>
                      <a:lnTo>
                        <a:pt x="648" y="218"/>
                      </a:lnTo>
                      <a:lnTo>
                        <a:pt x="645" y="212"/>
                      </a:lnTo>
                      <a:lnTo>
                        <a:pt x="642" y="209"/>
                      </a:lnTo>
                      <a:lnTo>
                        <a:pt x="640" y="211"/>
                      </a:lnTo>
                      <a:lnTo>
                        <a:pt x="635" y="214"/>
                      </a:lnTo>
                      <a:lnTo>
                        <a:pt x="648" y="218"/>
                      </a:lnTo>
                      <a:close/>
                      <a:moveTo>
                        <a:pt x="637" y="734"/>
                      </a:moveTo>
                      <a:lnTo>
                        <a:pt x="637" y="734"/>
                      </a:lnTo>
                      <a:lnTo>
                        <a:pt x="640" y="738"/>
                      </a:lnTo>
                      <a:lnTo>
                        <a:pt x="641" y="740"/>
                      </a:lnTo>
                      <a:lnTo>
                        <a:pt x="644" y="740"/>
                      </a:lnTo>
                      <a:lnTo>
                        <a:pt x="649" y="738"/>
                      </a:lnTo>
                      <a:lnTo>
                        <a:pt x="637" y="734"/>
                      </a:lnTo>
                      <a:close/>
                      <a:moveTo>
                        <a:pt x="1119" y="1021"/>
                      </a:moveTo>
                      <a:lnTo>
                        <a:pt x="1119" y="1021"/>
                      </a:lnTo>
                      <a:lnTo>
                        <a:pt x="1116" y="1024"/>
                      </a:lnTo>
                      <a:lnTo>
                        <a:pt x="1113" y="1025"/>
                      </a:lnTo>
                      <a:lnTo>
                        <a:pt x="1115" y="1026"/>
                      </a:lnTo>
                      <a:lnTo>
                        <a:pt x="1116" y="1029"/>
                      </a:lnTo>
                      <a:lnTo>
                        <a:pt x="1119" y="1026"/>
                      </a:lnTo>
                      <a:lnTo>
                        <a:pt x="1121" y="1025"/>
                      </a:lnTo>
                      <a:lnTo>
                        <a:pt x="1120" y="1024"/>
                      </a:lnTo>
                      <a:lnTo>
                        <a:pt x="1119" y="1021"/>
                      </a:lnTo>
                      <a:close/>
                      <a:moveTo>
                        <a:pt x="1105" y="784"/>
                      </a:moveTo>
                      <a:lnTo>
                        <a:pt x="1105" y="784"/>
                      </a:lnTo>
                      <a:lnTo>
                        <a:pt x="1101" y="784"/>
                      </a:lnTo>
                      <a:lnTo>
                        <a:pt x="1103" y="795"/>
                      </a:lnTo>
                      <a:lnTo>
                        <a:pt x="1106" y="791"/>
                      </a:lnTo>
                      <a:lnTo>
                        <a:pt x="1108" y="788"/>
                      </a:lnTo>
                      <a:lnTo>
                        <a:pt x="1108" y="785"/>
                      </a:lnTo>
                      <a:lnTo>
                        <a:pt x="1105" y="784"/>
                      </a:lnTo>
                      <a:close/>
                      <a:moveTo>
                        <a:pt x="425" y="856"/>
                      </a:moveTo>
                      <a:lnTo>
                        <a:pt x="425" y="856"/>
                      </a:lnTo>
                      <a:lnTo>
                        <a:pt x="421" y="862"/>
                      </a:lnTo>
                      <a:lnTo>
                        <a:pt x="422" y="863"/>
                      </a:lnTo>
                      <a:lnTo>
                        <a:pt x="425" y="864"/>
                      </a:lnTo>
                      <a:lnTo>
                        <a:pt x="426" y="863"/>
                      </a:lnTo>
                      <a:lnTo>
                        <a:pt x="428" y="860"/>
                      </a:lnTo>
                      <a:lnTo>
                        <a:pt x="428" y="859"/>
                      </a:lnTo>
                      <a:lnTo>
                        <a:pt x="425" y="856"/>
                      </a:lnTo>
                      <a:close/>
                      <a:moveTo>
                        <a:pt x="105" y="399"/>
                      </a:moveTo>
                      <a:lnTo>
                        <a:pt x="105" y="399"/>
                      </a:lnTo>
                      <a:lnTo>
                        <a:pt x="101" y="396"/>
                      </a:lnTo>
                      <a:lnTo>
                        <a:pt x="98" y="395"/>
                      </a:lnTo>
                      <a:lnTo>
                        <a:pt x="97" y="396"/>
                      </a:lnTo>
                      <a:lnTo>
                        <a:pt x="93" y="399"/>
                      </a:lnTo>
                      <a:lnTo>
                        <a:pt x="105" y="399"/>
                      </a:lnTo>
                      <a:close/>
                      <a:moveTo>
                        <a:pt x="1157" y="910"/>
                      </a:moveTo>
                      <a:lnTo>
                        <a:pt x="1157" y="910"/>
                      </a:lnTo>
                      <a:lnTo>
                        <a:pt x="1155" y="909"/>
                      </a:lnTo>
                      <a:lnTo>
                        <a:pt x="1153" y="911"/>
                      </a:lnTo>
                      <a:lnTo>
                        <a:pt x="1152" y="914"/>
                      </a:lnTo>
                      <a:lnTo>
                        <a:pt x="1155" y="921"/>
                      </a:lnTo>
                      <a:lnTo>
                        <a:pt x="1157" y="910"/>
                      </a:lnTo>
                      <a:close/>
                      <a:moveTo>
                        <a:pt x="1504" y="208"/>
                      </a:moveTo>
                      <a:lnTo>
                        <a:pt x="1504" y="208"/>
                      </a:lnTo>
                      <a:lnTo>
                        <a:pt x="1501" y="205"/>
                      </a:lnTo>
                      <a:lnTo>
                        <a:pt x="1498" y="205"/>
                      </a:lnTo>
                      <a:lnTo>
                        <a:pt x="1494" y="209"/>
                      </a:lnTo>
                      <a:lnTo>
                        <a:pt x="1497" y="211"/>
                      </a:lnTo>
                      <a:lnTo>
                        <a:pt x="1498" y="211"/>
                      </a:lnTo>
                      <a:lnTo>
                        <a:pt x="1501" y="209"/>
                      </a:lnTo>
                      <a:lnTo>
                        <a:pt x="1504" y="208"/>
                      </a:lnTo>
                      <a:close/>
                      <a:moveTo>
                        <a:pt x="1715" y="478"/>
                      </a:moveTo>
                      <a:lnTo>
                        <a:pt x="1715" y="478"/>
                      </a:lnTo>
                      <a:lnTo>
                        <a:pt x="1718" y="479"/>
                      </a:lnTo>
                      <a:lnTo>
                        <a:pt x="1720" y="481"/>
                      </a:lnTo>
                      <a:lnTo>
                        <a:pt x="1722" y="479"/>
                      </a:lnTo>
                      <a:lnTo>
                        <a:pt x="1724" y="478"/>
                      </a:lnTo>
                      <a:lnTo>
                        <a:pt x="1722" y="477"/>
                      </a:lnTo>
                      <a:lnTo>
                        <a:pt x="1721" y="474"/>
                      </a:lnTo>
                      <a:lnTo>
                        <a:pt x="1715" y="478"/>
                      </a:lnTo>
                      <a:close/>
                      <a:moveTo>
                        <a:pt x="1436" y="841"/>
                      </a:moveTo>
                      <a:lnTo>
                        <a:pt x="1436" y="841"/>
                      </a:lnTo>
                      <a:lnTo>
                        <a:pt x="1430" y="845"/>
                      </a:lnTo>
                      <a:lnTo>
                        <a:pt x="1430" y="846"/>
                      </a:lnTo>
                      <a:lnTo>
                        <a:pt x="1432" y="848"/>
                      </a:lnTo>
                      <a:lnTo>
                        <a:pt x="1436" y="848"/>
                      </a:lnTo>
                      <a:lnTo>
                        <a:pt x="1437" y="845"/>
                      </a:lnTo>
                      <a:lnTo>
                        <a:pt x="1437" y="844"/>
                      </a:lnTo>
                      <a:lnTo>
                        <a:pt x="1436" y="841"/>
                      </a:lnTo>
                      <a:close/>
                      <a:moveTo>
                        <a:pt x="1163" y="427"/>
                      </a:moveTo>
                      <a:lnTo>
                        <a:pt x="1163" y="427"/>
                      </a:lnTo>
                      <a:lnTo>
                        <a:pt x="1160" y="430"/>
                      </a:lnTo>
                      <a:lnTo>
                        <a:pt x="1157" y="432"/>
                      </a:lnTo>
                      <a:lnTo>
                        <a:pt x="1159" y="434"/>
                      </a:lnTo>
                      <a:lnTo>
                        <a:pt x="1160" y="437"/>
                      </a:lnTo>
                      <a:lnTo>
                        <a:pt x="1166" y="432"/>
                      </a:lnTo>
                      <a:lnTo>
                        <a:pt x="1164" y="431"/>
                      </a:lnTo>
                      <a:lnTo>
                        <a:pt x="1163" y="427"/>
                      </a:lnTo>
                      <a:close/>
                      <a:moveTo>
                        <a:pt x="156" y="550"/>
                      </a:moveTo>
                      <a:lnTo>
                        <a:pt x="156" y="550"/>
                      </a:lnTo>
                      <a:lnTo>
                        <a:pt x="163" y="550"/>
                      </a:lnTo>
                      <a:lnTo>
                        <a:pt x="166" y="550"/>
                      </a:lnTo>
                      <a:lnTo>
                        <a:pt x="167" y="549"/>
                      </a:lnTo>
                      <a:lnTo>
                        <a:pt x="166" y="543"/>
                      </a:lnTo>
                      <a:lnTo>
                        <a:pt x="156" y="550"/>
                      </a:lnTo>
                      <a:close/>
                      <a:moveTo>
                        <a:pt x="169" y="283"/>
                      </a:moveTo>
                      <a:lnTo>
                        <a:pt x="169" y="283"/>
                      </a:lnTo>
                      <a:lnTo>
                        <a:pt x="166" y="286"/>
                      </a:lnTo>
                      <a:lnTo>
                        <a:pt x="169" y="288"/>
                      </a:lnTo>
                      <a:lnTo>
                        <a:pt x="173" y="286"/>
                      </a:lnTo>
                      <a:lnTo>
                        <a:pt x="169" y="283"/>
                      </a:lnTo>
                      <a:close/>
                      <a:moveTo>
                        <a:pt x="183" y="835"/>
                      </a:moveTo>
                      <a:lnTo>
                        <a:pt x="183" y="835"/>
                      </a:lnTo>
                      <a:lnTo>
                        <a:pt x="185" y="845"/>
                      </a:lnTo>
                      <a:lnTo>
                        <a:pt x="187" y="841"/>
                      </a:lnTo>
                      <a:lnTo>
                        <a:pt x="188" y="838"/>
                      </a:lnTo>
                      <a:lnTo>
                        <a:pt x="187" y="837"/>
                      </a:lnTo>
                      <a:lnTo>
                        <a:pt x="183" y="835"/>
                      </a:lnTo>
                      <a:close/>
                      <a:moveTo>
                        <a:pt x="205" y="286"/>
                      </a:moveTo>
                      <a:lnTo>
                        <a:pt x="205" y="286"/>
                      </a:lnTo>
                      <a:lnTo>
                        <a:pt x="203" y="288"/>
                      </a:lnTo>
                      <a:lnTo>
                        <a:pt x="202" y="290"/>
                      </a:lnTo>
                      <a:lnTo>
                        <a:pt x="202" y="291"/>
                      </a:lnTo>
                      <a:lnTo>
                        <a:pt x="203" y="294"/>
                      </a:lnTo>
                      <a:lnTo>
                        <a:pt x="206" y="293"/>
                      </a:lnTo>
                      <a:lnTo>
                        <a:pt x="209" y="291"/>
                      </a:lnTo>
                      <a:lnTo>
                        <a:pt x="208" y="288"/>
                      </a:lnTo>
                      <a:lnTo>
                        <a:pt x="205" y="286"/>
                      </a:lnTo>
                      <a:close/>
                      <a:moveTo>
                        <a:pt x="223" y="844"/>
                      </a:moveTo>
                      <a:lnTo>
                        <a:pt x="223" y="844"/>
                      </a:lnTo>
                      <a:lnTo>
                        <a:pt x="219" y="841"/>
                      </a:lnTo>
                      <a:lnTo>
                        <a:pt x="216" y="839"/>
                      </a:lnTo>
                      <a:lnTo>
                        <a:pt x="215" y="841"/>
                      </a:lnTo>
                      <a:lnTo>
                        <a:pt x="212" y="844"/>
                      </a:lnTo>
                      <a:lnTo>
                        <a:pt x="213" y="845"/>
                      </a:lnTo>
                      <a:lnTo>
                        <a:pt x="216" y="846"/>
                      </a:lnTo>
                      <a:lnTo>
                        <a:pt x="219" y="846"/>
                      </a:lnTo>
                      <a:lnTo>
                        <a:pt x="223" y="844"/>
                      </a:lnTo>
                      <a:close/>
                      <a:moveTo>
                        <a:pt x="227" y="581"/>
                      </a:moveTo>
                      <a:lnTo>
                        <a:pt x="227" y="581"/>
                      </a:lnTo>
                      <a:lnTo>
                        <a:pt x="221" y="586"/>
                      </a:lnTo>
                      <a:lnTo>
                        <a:pt x="223" y="587"/>
                      </a:lnTo>
                      <a:lnTo>
                        <a:pt x="226" y="589"/>
                      </a:lnTo>
                      <a:lnTo>
                        <a:pt x="228" y="587"/>
                      </a:lnTo>
                      <a:lnTo>
                        <a:pt x="230" y="585"/>
                      </a:lnTo>
                      <a:lnTo>
                        <a:pt x="227" y="581"/>
                      </a:lnTo>
                      <a:close/>
                      <a:moveTo>
                        <a:pt x="233" y="932"/>
                      </a:moveTo>
                      <a:lnTo>
                        <a:pt x="233" y="932"/>
                      </a:lnTo>
                      <a:lnTo>
                        <a:pt x="231" y="936"/>
                      </a:lnTo>
                      <a:lnTo>
                        <a:pt x="230" y="939"/>
                      </a:lnTo>
                      <a:lnTo>
                        <a:pt x="231" y="941"/>
                      </a:lnTo>
                      <a:lnTo>
                        <a:pt x="234" y="942"/>
                      </a:lnTo>
                      <a:lnTo>
                        <a:pt x="237" y="941"/>
                      </a:lnTo>
                      <a:lnTo>
                        <a:pt x="238" y="938"/>
                      </a:lnTo>
                      <a:lnTo>
                        <a:pt x="237" y="936"/>
                      </a:lnTo>
                      <a:lnTo>
                        <a:pt x="233" y="932"/>
                      </a:lnTo>
                      <a:close/>
                      <a:moveTo>
                        <a:pt x="972" y="251"/>
                      </a:moveTo>
                      <a:lnTo>
                        <a:pt x="972" y="251"/>
                      </a:lnTo>
                      <a:lnTo>
                        <a:pt x="972" y="247"/>
                      </a:lnTo>
                      <a:lnTo>
                        <a:pt x="962" y="247"/>
                      </a:lnTo>
                      <a:lnTo>
                        <a:pt x="962" y="250"/>
                      </a:lnTo>
                      <a:lnTo>
                        <a:pt x="972" y="251"/>
                      </a:lnTo>
                      <a:close/>
                      <a:moveTo>
                        <a:pt x="1047" y="705"/>
                      </a:moveTo>
                      <a:lnTo>
                        <a:pt x="1047" y="705"/>
                      </a:lnTo>
                      <a:lnTo>
                        <a:pt x="1051" y="707"/>
                      </a:lnTo>
                      <a:lnTo>
                        <a:pt x="1052" y="700"/>
                      </a:lnTo>
                      <a:lnTo>
                        <a:pt x="1049" y="698"/>
                      </a:lnTo>
                      <a:lnTo>
                        <a:pt x="1047" y="705"/>
                      </a:lnTo>
                      <a:close/>
                      <a:moveTo>
                        <a:pt x="964" y="665"/>
                      </a:moveTo>
                      <a:lnTo>
                        <a:pt x="964" y="665"/>
                      </a:lnTo>
                      <a:lnTo>
                        <a:pt x="962" y="661"/>
                      </a:lnTo>
                      <a:lnTo>
                        <a:pt x="955" y="665"/>
                      </a:lnTo>
                      <a:lnTo>
                        <a:pt x="957" y="668"/>
                      </a:lnTo>
                      <a:lnTo>
                        <a:pt x="964" y="665"/>
                      </a:lnTo>
                      <a:close/>
                      <a:moveTo>
                        <a:pt x="249" y="122"/>
                      </a:moveTo>
                      <a:lnTo>
                        <a:pt x="249" y="122"/>
                      </a:lnTo>
                      <a:lnTo>
                        <a:pt x="252" y="119"/>
                      </a:lnTo>
                      <a:lnTo>
                        <a:pt x="252" y="118"/>
                      </a:lnTo>
                      <a:lnTo>
                        <a:pt x="251" y="117"/>
                      </a:lnTo>
                      <a:lnTo>
                        <a:pt x="249" y="114"/>
                      </a:lnTo>
                      <a:lnTo>
                        <a:pt x="246" y="117"/>
                      </a:lnTo>
                      <a:lnTo>
                        <a:pt x="245" y="118"/>
                      </a:lnTo>
                      <a:lnTo>
                        <a:pt x="246" y="121"/>
                      </a:lnTo>
                      <a:lnTo>
                        <a:pt x="249" y="122"/>
                      </a:lnTo>
                      <a:close/>
                      <a:moveTo>
                        <a:pt x="259" y="297"/>
                      </a:moveTo>
                      <a:lnTo>
                        <a:pt x="259" y="297"/>
                      </a:lnTo>
                      <a:lnTo>
                        <a:pt x="257" y="294"/>
                      </a:lnTo>
                      <a:lnTo>
                        <a:pt x="251" y="297"/>
                      </a:lnTo>
                      <a:lnTo>
                        <a:pt x="252" y="299"/>
                      </a:lnTo>
                      <a:lnTo>
                        <a:pt x="259" y="297"/>
                      </a:lnTo>
                      <a:close/>
                      <a:moveTo>
                        <a:pt x="2188" y="36"/>
                      </a:moveTo>
                      <a:lnTo>
                        <a:pt x="2188" y="36"/>
                      </a:lnTo>
                      <a:lnTo>
                        <a:pt x="2189" y="41"/>
                      </a:lnTo>
                      <a:lnTo>
                        <a:pt x="2196" y="38"/>
                      </a:lnTo>
                      <a:lnTo>
                        <a:pt x="2194" y="35"/>
                      </a:lnTo>
                      <a:lnTo>
                        <a:pt x="2188" y="36"/>
                      </a:lnTo>
                      <a:close/>
                      <a:moveTo>
                        <a:pt x="1171" y="276"/>
                      </a:moveTo>
                      <a:lnTo>
                        <a:pt x="1171" y="276"/>
                      </a:lnTo>
                      <a:lnTo>
                        <a:pt x="1169" y="279"/>
                      </a:lnTo>
                      <a:lnTo>
                        <a:pt x="1167" y="280"/>
                      </a:lnTo>
                      <a:lnTo>
                        <a:pt x="1169" y="283"/>
                      </a:lnTo>
                      <a:lnTo>
                        <a:pt x="1170" y="284"/>
                      </a:lnTo>
                      <a:lnTo>
                        <a:pt x="1173" y="283"/>
                      </a:lnTo>
                      <a:lnTo>
                        <a:pt x="1174" y="280"/>
                      </a:lnTo>
                      <a:lnTo>
                        <a:pt x="1174" y="279"/>
                      </a:lnTo>
                      <a:lnTo>
                        <a:pt x="1171" y="276"/>
                      </a:lnTo>
                      <a:close/>
                      <a:moveTo>
                        <a:pt x="1169" y="557"/>
                      </a:moveTo>
                      <a:lnTo>
                        <a:pt x="1169" y="557"/>
                      </a:lnTo>
                      <a:lnTo>
                        <a:pt x="1173" y="558"/>
                      </a:lnTo>
                      <a:lnTo>
                        <a:pt x="1175" y="560"/>
                      </a:lnTo>
                      <a:lnTo>
                        <a:pt x="1178" y="558"/>
                      </a:lnTo>
                      <a:lnTo>
                        <a:pt x="1181" y="556"/>
                      </a:lnTo>
                      <a:lnTo>
                        <a:pt x="1177" y="554"/>
                      </a:lnTo>
                      <a:lnTo>
                        <a:pt x="1174" y="553"/>
                      </a:lnTo>
                      <a:lnTo>
                        <a:pt x="1171" y="554"/>
                      </a:lnTo>
                      <a:lnTo>
                        <a:pt x="1169" y="557"/>
                      </a:lnTo>
                      <a:close/>
                      <a:moveTo>
                        <a:pt x="267" y="247"/>
                      </a:moveTo>
                      <a:lnTo>
                        <a:pt x="267" y="247"/>
                      </a:lnTo>
                      <a:lnTo>
                        <a:pt x="270" y="244"/>
                      </a:lnTo>
                      <a:lnTo>
                        <a:pt x="269" y="243"/>
                      </a:lnTo>
                      <a:lnTo>
                        <a:pt x="267" y="240"/>
                      </a:lnTo>
                      <a:lnTo>
                        <a:pt x="264" y="240"/>
                      </a:lnTo>
                      <a:lnTo>
                        <a:pt x="260" y="241"/>
                      </a:lnTo>
                      <a:lnTo>
                        <a:pt x="267" y="247"/>
                      </a:lnTo>
                      <a:close/>
                      <a:moveTo>
                        <a:pt x="1443" y="204"/>
                      </a:moveTo>
                      <a:lnTo>
                        <a:pt x="1443" y="204"/>
                      </a:lnTo>
                      <a:lnTo>
                        <a:pt x="1441" y="201"/>
                      </a:lnTo>
                      <a:lnTo>
                        <a:pt x="1438" y="201"/>
                      </a:lnTo>
                      <a:lnTo>
                        <a:pt x="1436" y="203"/>
                      </a:lnTo>
                      <a:lnTo>
                        <a:pt x="1434" y="205"/>
                      </a:lnTo>
                      <a:lnTo>
                        <a:pt x="1433" y="208"/>
                      </a:lnTo>
                      <a:lnTo>
                        <a:pt x="1443" y="204"/>
                      </a:lnTo>
                      <a:close/>
                      <a:moveTo>
                        <a:pt x="314" y="471"/>
                      </a:moveTo>
                      <a:lnTo>
                        <a:pt x="314" y="471"/>
                      </a:lnTo>
                      <a:lnTo>
                        <a:pt x="310" y="467"/>
                      </a:lnTo>
                      <a:lnTo>
                        <a:pt x="306" y="470"/>
                      </a:lnTo>
                      <a:lnTo>
                        <a:pt x="311" y="474"/>
                      </a:lnTo>
                      <a:lnTo>
                        <a:pt x="314" y="471"/>
                      </a:lnTo>
                      <a:close/>
                      <a:moveTo>
                        <a:pt x="345" y="452"/>
                      </a:moveTo>
                      <a:lnTo>
                        <a:pt x="345" y="452"/>
                      </a:lnTo>
                      <a:lnTo>
                        <a:pt x="342" y="453"/>
                      </a:lnTo>
                      <a:lnTo>
                        <a:pt x="341" y="456"/>
                      </a:lnTo>
                      <a:lnTo>
                        <a:pt x="341" y="459"/>
                      </a:lnTo>
                      <a:lnTo>
                        <a:pt x="342" y="463"/>
                      </a:lnTo>
                      <a:lnTo>
                        <a:pt x="345" y="460"/>
                      </a:lnTo>
                      <a:lnTo>
                        <a:pt x="346" y="457"/>
                      </a:lnTo>
                      <a:lnTo>
                        <a:pt x="346" y="455"/>
                      </a:lnTo>
                      <a:lnTo>
                        <a:pt x="345" y="452"/>
                      </a:lnTo>
                      <a:close/>
                      <a:moveTo>
                        <a:pt x="363" y="453"/>
                      </a:moveTo>
                      <a:lnTo>
                        <a:pt x="363" y="453"/>
                      </a:lnTo>
                      <a:lnTo>
                        <a:pt x="371" y="453"/>
                      </a:lnTo>
                      <a:lnTo>
                        <a:pt x="372" y="453"/>
                      </a:lnTo>
                      <a:lnTo>
                        <a:pt x="374" y="452"/>
                      </a:lnTo>
                      <a:lnTo>
                        <a:pt x="374" y="449"/>
                      </a:lnTo>
                      <a:lnTo>
                        <a:pt x="372" y="446"/>
                      </a:lnTo>
                      <a:lnTo>
                        <a:pt x="363" y="453"/>
                      </a:lnTo>
                      <a:close/>
                      <a:moveTo>
                        <a:pt x="365" y="131"/>
                      </a:moveTo>
                      <a:lnTo>
                        <a:pt x="365" y="131"/>
                      </a:lnTo>
                      <a:lnTo>
                        <a:pt x="370" y="136"/>
                      </a:lnTo>
                      <a:lnTo>
                        <a:pt x="372" y="137"/>
                      </a:lnTo>
                      <a:lnTo>
                        <a:pt x="375" y="137"/>
                      </a:lnTo>
                      <a:lnTo>
                        <a:pt x="379" y="135"/>
                      </a:lnTo>
                      <a:lnTo>
                        <a:pt x="365" y="131"/>
                      </a:lnTo>
                      <a:close/>
                      <a:moveTo>
                        <a:pt x="933" y="430"/>
                      </a:moveTo>
                      <a:lnTo>
                        <a:pt x="933" y="430"/>
                      </a:lnTo>
                      <a:lnTo>
                        <a:pt x="937" y="420"/>
                      </a:lnTo>
                      <a:lnTo>
                        <a:pt x="933" y="420"/>
                      </a:lnTo>
                      <a:lnTo>
                        <a:pt x="932" y="421"/>
                      </a:lnTo>
                      <a:lnTo>
                        <a:pt x="930" y="424"/>
                      </a:lnTo>
                      <a:lnTo>
                        <a:pt x="933" y="430"/>
                      </a:lnTo>
                      <a:close/>
                      <a:moveTo>
                        <a:pt x="379" y="759"/>
                      </a:moveTo>
                      <a:lnTo>
                        <a:pt x="379" y="759"/>
                      </a:lnTo>
                      <a:lnTo>
                        <a:pt x="378" y="756"/>
                      </a:lnTo>
                      <a:lnTo>
                        <a:pt x="374" y="756"/>
                      </a:lnTo>
                      <a:lnTo>
                        <a:pt x="371" y="758"/>
                      </a:lnTo>
                      <a:lnTo>
                        <a:pt x="370" y="759"/>
                      </a:lnTo>
                      <a:lnTo>
                        <a:pt x="371" y="765"/>
                      </a:lnTo>
                      <a:lnTo>
                        <a:pt x="379" y="759"/>
                      </a:lnTo>
                      <a:close/>
                      <a:moveTo>
                        <a:pt x="406" y="153"/>
                      </a:moveTo>
                      <a:lnTo>
                        <a:pt x="406" y="153"/>
                      </a:lnTo>
                      <a:lnTo>
                        <a:pt x="410" y="154"/>
                      </a:lnTo>
                      <a:lnTo>
                        <a:pt x="413" y="147"/>
                      </a:lnTo>
                      <a:lnTo>
                        <a:pt x="408" y="146"/>
                      </a:lnTo>
                      <a:lnTo>
                        <a:pt x="406" y="153"/>
                      </a:lnTo>
                      <a:close/>
                      <a:moveTo>
                        <a:pt x="422" y="808"/>
                      </a:moveTo>
                      <a:lnTo>
                        <a:pt x="422" y="808"/>
                      </a:lnTo>
                      <a:lnTo>
                        <a:pt x="419" y="812"/>
                      </a:lnTo>
                      <a:lnTo>
                        <a:pt x="419" y="813"/>
                      </a:lnTo>
                      <a:lnTo>
                        <a:pt x="421" y="816"/>
                      </a:lnTo>
                      <a:lnTo>
                        <a:pt x="424" y="817"/>
                      </a:lnTo>
                      <a:lnTo>
                        <a:pt x="425" y="815"/>
                      </a:lnTo>
                      <a:lnTo>
                        <a:pt x="426" y="812"/>
                      </a:lnTo>
                      <a:lnTo>
                        <a:pt x="425" y="810"/>
                      </a:lnTo>
                      <a:lnTo>
                        <a:pt x="422" y="808"/>
                      </a:lnTo>
                      <a:close/>
                      <a:moveTo>
                        <a:pt x="469" y="502"/>
                      </a:moveTo>
                      <a:lnTo>
                        <a:pt x="469" y="502"/>
                      </a:lnTo>
                      <a:lnTo>
                        <a:pt x="465" y="500"/>
                      </a:lnTo>
                      <a:lnTo>
                        <a:pt x="462" y="499"/>
                      </a:lnTo>
                      <a:lnTo>
                        <a:pt x="460" y="500"/>
                      </a:lnTo>
                      <a:lnTo>
                        <a:pt x="458" y="502"/>
                      </a:lnTo>
                      <a:lnTo>
                        <a:pt x="461" y="504"/>
                      </a:lnTo>
                      <a:lnTo>
                        <a:pt x="464" y="504"/>
                      </a:lnTo>
                      <a:lnTo>
                        <a:pt x="465" y="504"/>
                      </a:lnTo>
                      <a:lnTo>
                        <a:pt x="469" y="502"/>
                      </a:lnTo>
                      <a:close/>
                      <a:moveTo>
                        <a:pt x="921" y="968"/>
                      </a:moveTo>
                      <a:lnTo>
                        <a:pt x="921" y="968"/>
                      </a:lnTo>
                      <a:lnTo>
                        <a:pt x="925" y="965"/>
                      </a:lnTo>
                      <a:lnTo>
                        <a:pt x="926" y="964"/>
                      </a:lnTo>
                      <a:lnTo>
                        <a:pt x="925" y="961"/>
                      </a:lnTo>
                      <a:lnTo>
                        <a:pt x="921" y="959"/>
                      </a:lnTo>
                      <a:lnTo>
                        <a:pt x="921" y="968"/>
                      </a:lnTo>
                      <a:close/>
                      <a:moveTo>
                        <a:pt x="485" y="600"/>
                      </a:moveTo>
                      <a:lnTo>
                        <a:pt x="485" y="600"/>
                      </a:lnTo>
                      <a:lnTo>
                        <a:pt x="483" y="587"/>
                      </a:lnTo>
                      <a:lnTo>
                        <a:pt x="480" y="592"/>
                      </a:lnTo>
                      <a:lnTo>
                        <a:pt x="479" y="594"/>
                      </a:lnTo>
                      <a:lnTo>
                        <a:pt x="480" y="597"/>
                      </a:lnTo>
                      <a:lnTo>
                        <a:pt x="485" y="600"/>
                      </a:lnTo>
                      <a:close/>
                      <a:moveTo>
                        <a:pt x="489" y="493"/>
                      </a:moveTo>
                      <a:lnTo>
                        <a:pt x="489" y="493"/>
                      </a:lnTo>
                      <a:lnTo>
                        <a:pt x="485" y="492"/>
                      </a:lnTo>
                      <a:lnTo>
                        <a:pt x="480" y="503"/>
                      </a:lnTo>
                      <a:lnTo>
                        <a:pt x="486" y="500"/>
                      </a:lnTo>
                      <a:lnTo>
                        <a:pt x="489" y="499"/>
                      </a:lnTo>
                      <a:lnTo>
                        <a:pt x="489" y="496"/>
                      </a:lnTo>
                      <a:lnTo>
                        <a:pt x="489" y="493"/>
                      </a:lnTo>
                      <a:close/>
                      <a:moveTo>
                        <a:pt x="925" y="658"/>
                      </a:moveTo>
                      <a:lnTo>
                        <a:pt x="925" y="658"/>
                      </a:lnTo>
                      <a:lnTo>
                        <a:pt x="922" y="655"/>
                      </a:lnTo>
                      <a:lnTo>
                        <a:pt x="919" y="655"/>
                      </a:lnTo>
                      <a:lnTo>
                        <a:pt x="917" y="655"/>
                      </a:lnTo>
                      <a:lnTo>
                        <a:pt x="914" y="659"/>
                      </a:lnTo>
                      <a:lnTo>
                        <a:pt x="925" y="658"/>
                      </a:lnTo>
                      <a:close/>
                      <a:moveTo>
                        <a:pt x="903" y="932"/>
                      </a:moveTo>
                      <a:lnTo>
                        <a:pt x="903" y="932"/>
                      </a:lnTo>
                      <a:lnTo>
                        <a:pt x="903" y="935"/>
                      </a:lnTo>
                      <a:lnTo>
                        <a:pt x="903" y="938"/>
                      </a:lnTo>
                      <a:lnTo>
                        <a:pt x="905" y="939"/>
                      </a:lnTo>
                      <a:lnTo>
                        <a:pt x="908" y="939"/>
                      </a:lnTo>
                      <a:lnTo>
                        <a:pt x="910" y="938"/>
                      </a:lnTo>
                      <a:lnTo>
                        <a:pt x="911" y="936"/>
                      </a:lnTo>
                      <a:lnTo>
                        <a:pt x="911" y="934"/>
                      </a:lnTo>
                      <a:lnTo>
                        <a:pt x="908" y="932"/>
                      </a:lnTo>
                      <a:lnTo>
                        <a:pt x="903" y="932"/>
                      </a:lnTo>
                      <a:close/>
                      <a:moveTo>
                        <a:pt x="545" y="1017"/>
                      </a:moveTo>
                      <a:lnTo>
                        <a:pt x="545" y="1017"/>
                      </a:lnTo>
                      <a:lnTo>
                        <a:pt x="544" y="1011"/>
                      </a:lnTo>
                      <a:lnTo>
                        <a:pt x="543" y="1008"/>
                      </a:lnTo>
                      <a:lnTo>
                        <a:pt x="540" y="1007"/>
                      </a:lnTo>
                      <a:lnTo>
                        <a:pt x="534" y="1008"/>
                      </a:lnTo>
                      <a:lnTo>
                        <a:pt x="545" y="1017"/>
                      </a:lnTo>
                      <a:close/>
                      <a:moveTo>
                        <a:pt x="901" y="392"/>
                      </a:moveTo>
                      <a:lnTo>
                        <a:pt x="901" y="392"/>
                      </a:lnTo>
                      <a:lnTo>
                        <a:pt x="897" y="396"/>
                      </a:lnTo>
                      <a:lnTo>
                        <a:pt x="903" y="401"/>
                      </a:lnTo>
                      <a:lnTo>
                        <a:pt x="905" y="398"/>
                      </a:lnTo>
                      <a:lnTo>
                        <a:pt x="901" y="392"/>
                      </a:lnTo>
                      <a:close/>
                      <a:moveTo>
                        <a:pt x="587" y="511"/>
                      </a:moveTo>
                      <a:lnTo>
                        <a:pt x="587" y="511"/>
                      </a:lnTo>
                      <a:lnTo>
                        <a:pt x="587" y="514"/>
                      </a:lnTo>
                      <a:lnTo>
                        <a:pt x="594" y="515"/>
                      </a:lnTo>
                      <a:lnTo>
                        <a:pt x="595" y="513"/>
                      </a:lnTo>
                      <a:lnTo>
                        <a:pt x="587" y="511"/>
                      </a:lnTo>
                      <a:close/>
                      <a:moveTo>
                        <a:pt x="606" y="288"/>
                      </a:moveTo>
                      <a:lnTo>
                        <a:pt x="606" y="288"/>
                      </a:lnTo>
                      <a:lnTo>
                        <a:pt x="604" y="291"/>
                      </a:lnTo>
                      <a:lnTo>
                        <a:pt x="602" y="294"/>
                      </a:lnTo>
                      <a:lnTo>
                        <a:pt x="602" y="295"/>
                      </a:lnTo>
                      <a:lnTo>
                        <a:pt x="605" y="297"/>
                      </a:lnTo>
                      <a:lnTo>
                        <a:pt x="606" y="295"/>
                      </a:lnTo>
                      <a:lnTo>
                        <a:pt x="609" y="293"/>
                      </a:lnTo>
                      <a:lnTo>
                        <a:pt x="608" y="291"/>
                      </a:lnTo>
                      <a:lnTo>
                        <a:pt x="606" y="288"/>
                      </a:lnTo>
                      <a:close/>
                      <a:moveTo>
                        <a:pt x="892" y="927"/>
                      </a:moveTo>
                      <a:lnTo>
                        <a:pt x="892" y="927"/>
                      </a:lnTo>
                      <a:lnTo>
                        <a:pt x="887" y="931"/>
                      </a:lnTo>
                      <a:lnTo>
                        <a:pt x="889" y="934"/>
                      </a:lnTo>
                      <a:lnTo>
                        <a:pt x="892" y="935"/>
                      </a:lnTo>
                      <a:lnTo>
                        <a:pt x="894" y="934"/>
                      </a:lnTo>
                      <a:lnTo>
                        <a:pt x="897" y="932"/>
                      </a:lnTo>
                      <a:lnTo>
                        <a:pt x="892" y="927"/>
                      </a:lnTo>
                      <a:close/>
                      <a:moveTo>
                        <a:pt x="623" y="761"/>
                      </a:moveTo>
                      <a:lnTo>
                        <a:pt x="623" y="761"/>
                      </a:lnTo>
                      <a:lnTo>
                        <a:pt x="619" y="759"/>
                      </a:lnTo>
                      <a:lnTo>
                        <a:pt x="615" y="758"/>
                      </a:lnTo>
                      <a:lnTo>
                        <a:pt x="612" y="759"/>
                      </a:lnTo>
                      <a:lnTo>
                        <a:pt x="611" y="763"/>
                      </a:lnTo>
                      <a:lnTo>
                        <a:pt x="613" y="765"/>
                      </a:lnTo>
                      <a:lnTo>
                        <a:pt x="617" y="765"/>
                      </a:lnTo>
                      <a:lnTo>
                        <a:pt x="620" y="763"/>
                      </a:lnTo>
                      <a:lnTo>
                        <a:pt x="623" y="761"/>
                      </a:lnTo>
                      <a:close/>
                      <a:moveTo>
                        <a:pt x="1349" y="273"/>
                      </a:moveTo>
                      <a:lnTo>
                        <a:pt x="1349" y="273"/>
                      </a:lnTo>
                      <a:lnTo>
                        <a:pt x="1349" y="276"/>
                      </a:lnTo>
                      <a:lnTo>
                        <a:pt x="1353" y="277"/>
                      </a:lnTo>
                      <a:lnTo>
                        <a:pt x="1355" y="277"/>
                      </a:lnTo>
                      <a:lnTo>
                        <a:pt x="1358" y="275"/>
                      </a:lnTo>
                      <a:lnTo>
                        <a:pt x="1360" y="270"/>
                      </a:lnTo>
                      <a:lnTo>
                        <a:pt x="1349" y="273"/>
                      </a:lnTo>
                      <a:close/>
                      <a:moveTo>
                        <a:pt x="1684" y="471"/>
                      </a:moveTo>
                      <a:lnTo>
                        <a:pt x="1684" y="471"/>
                      </a:lnTo>
                      <a:lnTo>
                        <a:pt x="1686" y="474"/>
                      </a:lnTo>
                      <a:lnTo>
                        <a:pt x="1692" y="470"/>
                      </a:lnTo>
                      <a:lnTo>
                        <a:pt x="1689" y="467"/>
                      </a:lnTo>
                      <a:lnTo>
                        <a:pt x="1684" y="471"/>
                      </a:lnTo>
                      <a:close/>
                      <a:moveTo>
                        <a:pt x="1373" y="43"/>
                      </a:moveTo>
                      <a:lnTo>
                        <a:pt x="1373" y="43"/>
                      </a:lnTo>
                      <a:lnTo>
                        <a:pt x="1372" y="36"/>
                      </a:lnTo>
                      <a:lnTo>
                        <a:pt x="1371" y="34"/>
                      </a:lnTo>
                      <a:lnTo>
                        <a:pt x="1368" y="32"/>
                      </a:lnTo>
                      <a:lnTo>
                        <a:pt x="1364" y="32"/>
                      </a:lnTo>
                      <a:lnTo>
                        <a:pt x="1373" y="43"/>
                      </a:lnTo>
                      <a:close/>
                      <a:moveTo>
                        <a:pt x="878" y="695"/>
                      </a:moveTo>
                      <a:lnTo>
                        <a:pt x="878" y="695"/>
                      </a:lnTo>
                      <a:lnTo>
                        <a:pt x="874" y="700"/>
                      </a:lnTo>
                      <a:lnTo>
                        <a:pt x="876" y="701"/>
                      </a:lnTo>
                      <a:lnTo>
                        <a:pt x="878" y="702"/>
                      </a:lnTo>
                      <a:lnTo>
                        <a:pt x="881" y="702"/>
                      </a:lnTo>
                      <a:lnTo>
                        <a:pt x="882" y="701"/>
                      </a:lnTo>
                      <a:lnTo>
                        <a:pt x="878" y="695"/>
                      </a:lnTo>
                      <a:close/>
                      <a:moveTo>
                        <a:pt x="864" y="218"/>
                      </a:moveTo>
                      <a:lnTo>
                        <a:pt x="864" y="218"/>
                      </a:lnTo>
                      <a:lnTo>
                        <a:pt x="865" y="221"/>
                      </a:lnTo>
                      <a:lnTo>
                        <a:pt x="872" y="219"/>
                      </a:lnTo>
                      <a:lnTo>
                        <a:pt x="875" y="216"/>
                      </a:lnTo>
                      <a:lnTo>
                        <a:pt x="878" y="212"/>
                      </a:lnTo>
                      <a:lnTo>
                        <a:pt x="864" y="218"/>
                      </a:lnTo>
                      <a:close/>
                      <a:moveTo>
                        <a:pt x="1369" y="391"/>
                      </a:moveTo>
                      <a:lnTo>
                        <a:pt x="1369" y="391"/>
                      </a:lnTo>
                      <a:lnTo>
                        <a:pt x="1360" y="394"/>
                      </a:lnTo>
                      <a:lnTo>
                        <a:pt x="1360" y="395"/>
                      </a:lnTo>
                      <a:lnTo>
                        <a:pt x="1361" y="396"/>
                      </a:lnTo>
                      <a:lnTo>
                        <a:pt x="1364" y="396"/>
                      </a:lnTo>
                      <a:lnTo>
                        <a:pt x="1367" y="396"/>
                      </a:lnTo>
                      <a:lnTo>
                        <a:pt x="1368" y="394"/>
                      </a:lnTo>
                      <a:lnTo>
                        <a:pt x="1369" y="391"/>
                      </a:lnTo>
                      <a:close/>
                      <a:moveTo>
                        <a:pt x="1027" y="1042"/>
                      </a:moveTo>
                      <a:lnTo>
                        <a:pt x="1027" y="1042"/>
                      </a:lnTo>
                      <a:lnTo>
                        <a:pt x="1023" y="1039"/>
                      </a:lnTo>
                      <a:lnTo>
                        <a:pt x="1019" y="1039"/>
                      </a:lnTo>
                      <a:lnTo>
                        <a:pt x="1016" y="1039"/>
                      </a:lnTo>
                      <a:lnTo>
                        <a:pt x="1013" y="1040"/>
                      </a:lnTo>
                      <a:lnTo>
                        <a:pt x="1013" y="1042"/>
                      </a:lnTo>
                      <a:lnTo>
                        <a:pt x="1015" y="1044"/>
                      </a:lnTo>
                      <a:lnTo>
                        <a:pt x="1027" y="1042"/>
                      </a:lnTo>
                      <a:close/>
                      <a:moveTo>
                        <a:pt x="849" y="89"/>
                      </a:moveTo>
                      <a:lnTo>
                        <a:pt x="849" y="89"/>
                      </a:lnTo>
                      <a:lnTo>
                        <a:pt x="843" y="88"/>
                      </a:lnTo>
                      <a:lnTo>
                        <a:pt x="840" y="88"/>
                      </a:lnTo>
                      <a:lnTo>
                        <a:pt x="838" y="89"/>
                      </a:lnTo>
                      <a:lnTo>
                        <a:pt x="836" y="92"/>
                      </a:lnTo>
                      <a:lnTo>
                        <a:pt x="838" y="95"/>
                      </a:lnTo>
                      <a:lnTo>
                        <a:pt x="849" y="89"/>
                      </a:lnTo>
                      <a:close/>
                      <a:moveTo>
                        <a:pt x="1289" y="351"/>
                      </a:moveTo>
                      <a:lnTo>
                        <a:pt x="1289" y="351"/>
                      </a:lnTo>
                      <a:lnTo>
                        <a:pt x="1293" y="352"/>
                      </a:lnTo>
                      <a:lnTo>
                        <a:pt x="1296" y="352"/>
                      </a:lnTo>
                      <a:lnTo>
                        <a:pt x="1297" y="349"/>
                      </a:lnTo>
                      <a:lnTo>
                        <a:pt x="1297" y="348"/>
                      </a:lnTo>
                      <a:lnTo>
                        <a:pt x="1296" y="345"/>
                      </a:lnTo>
                      <a:lnTo>
                        <a:pt x="1293" y="345"/>
                      </a:lnTo>
                      <a:lnTo>
                        <a:pt x="1292" y="347"/>
                      </a:lnTo>
                      <a:lnTo>
                        <a:pt x="1290" y="348"/>
                      </a:lnTo>
                      <a:lnTo>
                        <a:pt x="1289" y="351"/>
                      </a:lnTo>
                      <a:close/>
                      <a:moveTo>
                        <a:pt x="1385" y="421"/>
                      </a:moveTo>
                      <a:lnTo>
                        <a:pt x="1385" y="421"/>
                      </a:lnTo>
                      <a:lnTo>
                        <a:pt x="1387" y="423"/>
                      </a:lnTo>
                      <a:lnTo>
                        <a:pt x="1390" y="424"/>
                      </a:lnTo>
                      <a:lnTo>
                        <a:pt x="1391" y="423"/>
                      </a:lnTo>
                      <a:lnTo>
                        <a:pt x="1393" y="421"/>
                      </a:lnTo>
                      <a:lnTo>
                        <a:pt x="1393" y="419"/>
                      </a:lnTo>
                      <a:lnTo>
                        <a:pt x="1391" y="419"/>
                      </a:lnTo>
                      <a:lnTo>
                        <a:pt x="1385" y="421"/>
                      </a:lnTo>
                      <a:close/>
                      <a:moveTo>
                        <a:pt x="1641" y="75"/>
                      </a:moveTo>
                      <a:lnTo>
                        <a:pt x="1641" y="75"/>
                      </a:lnTo>
                      <a:lnTo>
                        <a:pt x="1641" y="71"/>
                      </a:lnTo>
                      <a:lnTo>
                        <a:pt x="1632" y="71"/>
                      </a:lnTo>
                      <a:lnTo>
                        <a:pt x="1632" y="75"/>
                      </a:lnTo>
                      <a:lnTo>
                        <a:pt x="1641" y="75"/>
                      </a:lnTo>
                      <a:close/>
                      <a:moveTo>
                        <a:pt x="1210" y="846"/>
                      </a:moveTo>
                      <a:lnTo>
                        <a:pt x="1210" y="846"/>
                      </a:lnTo>
                      <a:lnTo>
                        <a:pt x="1206" y="849"/>
                      </a:lnTo>
                      <a:lnTo>
                        <a:pt x="1205" y="851"/>
                      </a:lnTo>
                      <a:lnTo>
                        <a:pt x="1206" y="853"/>
                      </a:lnTo>
                      <a:lnTo>
                        <a:pt x="1209" y="855"/>
                      </a:lnTo>
                      <a:lnTo>
                        <a:pt x="1210" y="855"/>
                      </a:lnTo>
                      <a:lnTo>
                        <a:pt x="1213" y="853"/>
                      </a:lnTo>
                      <a:lnTo>
                        <a:pt x="1211" y="851"/>
                      </a:lnTo>
                      <a:lnTo>
                        <a:pt x="1210" y="846"/>
                      </a:lnTo>
                      <a:close/>
                      <a:moveTo>
                        <a:pt x="839" y="790"/>
                      </a:moveTo>
                      <a:lnTo>
                        <a:pt x="839" y="790"/>
                      </a:lnTo>
                      <a:lnTo>
                        <a:pt x="840" y="785"/>
                      </a:lnTo>
                      <a:lnTo>
                        <a:pt x="829" y="784"/>
                      </a:lnTo>
                      <a:lnTo>
                        <a:pt x="829" y="788"/>
                      </a:lnTo>
                      <a:lnTo>
                        <a:pt x="839" y="790"/>
                      </a:lnTo>
                      <a:close/>
                      <a:moveTo>
                        <a:pt x="1408" y="32"/>
                      </a:moveTo>
                      <a:lnTo>
                        <a:pt x="1408" y="32"/>
                      </a:lnTo>
                      <a:lnTo>
                        <a:pt x="1405" y="31"/>
                      </a:lnTo>
                      <a:lnTo>
                        <a:pt x="1403" y="31"/>
                      </a:lnTo>
                      <a:lnTo>
                        <a:pt x="1400" y="32"/>
                      </a:lnTo>
                      <a:lnTo>
                        <a:pt x="1397" y="36"/>
                      </a:lnTo>
                      <a:lnTo>
                        <a:pt x="1401" y="36"/>
                      </a:lnTo>
                      <a:lnTo>
                        <a:pt x="1404" y="36"/>
                      </a:lnTo>
                      <a:lnTo>
                        <a:pt x="1407" y="35"/>
                      </a:lnTo>
                      <a:lnTo>
                        <a:pt x="1408" y="32"/>
                      </a:lnTo>
                      <a:close/>
                      <a:moveTo>
                        <a:pt x="1641" y="176"/>
                      </a:moveTo>
                      <a:lnTo>
                        <a:pt x="1641" y="176"/>
                      </a:lnTo>
                      <a:lnTo>
                        <a:pt x="1634" y="178"/>
                      </a:lnTo>
                      <a:lnTo>
                        <a:pt x="1632" y="179"/>
                      </a:lnTo>
                      <a:lnTo>
                        <a:pt x="1631" y="182"/>
                      </a:lnTo>
                      <a:lnTo>
                        <a:pt x="1635" y="183"/>
                      </a:lnTo>
                      <a:lnTo>
                        <a:pt x="1638" y="182"/>
                      </a:lnTo>
                      <a:lnTo>
                        <a:pt x="1639" y="180"/>
                      </a:lnTo>
                      <a:lnTo>
                        <a:pt x="1641" y="176"/>
                      </a:lnTo>
                      <a:close/>
                      <a:moveTo>
                        <a:pt x="1630" y="28"/>
                      </a:moveTo>
                      <a:lnTo>
                        <a:pt x="1630" y="28"/>
                      </a:lnTo>
                      <a:lnTo>
                        <a:pt x="1632" y="31"/>
                      </a:lnTo>
                      <a:lnTo>
                        <a:pt x="1635" y="31"/>
                      </a:lnTo>
                      <a:lnTo>
                        <a:pt x="1638" y="29"/>
                      </a:lnTo>
                      <a:lnTo>
                        <a:pt x="1641" y="27"/>
                      </a:lnTo>
                      <a:lnTo>
                        <a:pt x="1630" y="28"/>
                      </a:lnTo>
                      <a:close/>
                      <a:moveTo>
                        <a:pt x="831" y="845"/>
                      </a:moveTo>
                      <a:lnTo>
                        <a:pt x="831" y="845"/>
                      </a:lnTo>
                      <a:lnTo>
                        <a:pt x="824" y="844"/>
                      </a:lnTo>
                      <a:lnTo>
                        <a:pt x="822" y="845"/>
                      </a:lnTo>
                      <a:lnTo>
                        <a:pt x="821" y="848"/>
                      </a:lnTo>
                      <a:lnTo>
                        <a:pt x="822" y="849"/>
                      </a:lnTo>
                      <a:lnTo>
                        <a:pt x="824" y="851"/>
                      </a:lnTo>
                      <a:lnTo>
                        <a:pt x="831" y="845"/>
                      </a:lnTo>
                      <a:close/>
                      <a:moveTo>
                        <a:pt x="710" y="965"/>
                      </a:moveTo>
                      <a:lnTo>
                        <a:pt x="710" y="965"/>
                      </a:lnTo>
                      <a:lnTo>
                        <a:pt x="712" y="963"/>
                      </a:lnTo>
                      <a:lnTo>
                        <a:pt x="705" y="960"/>
                      </a:lnTo>
                      <a:lnTo>
                        <a:pt x="703" y="964"/>
                      </a:lnTo>
                      <a:lnTo>
                        <a:pt x="710" y="965"/>
                      </a:lnTo>
                      <a:close/>
                      <a:moveTo>
                        <a:pt x="1387" y="234"/>
                      </a:moveTo>
                      <a:lnTo>
                        <a:pt x="1387" y="234"/>
                      </a:lnTo>
                      <a:lnTo>
                        <a:pt x="1387" y="229"/>
                      </a:lnTo>
                      <a:lnTo>
                        <a:pt x="1386" y="226"/>
                      </a:lnTo>
                      <a:lnTo>
                        <a:pt x="1383" y="226"/>
                      </a:lnTo>
                      <a:lnTo>
                        <a:pt x="1378" y="226"/>
                      </a:lnTo>
                      <a:lnTo>
                        <a:pt x="1387" y="234"/>
                      </a:lnTo>
                      <a:close/>
                      <a:moveTo>
                        <a:pt x="1582" y="207"/>
                      </a:moveTo>
                      <a:lnTo>
                        <a:pt x="1582" y="207"/>
                      </a:lnTo>
                      <a:lnTo>
                        <a:pt x="1585" y="212"/>
                      </a:lnTo>
                      <a:lnTo>
                        <a:pt x="1588" y="214"/>
                      </a:lnTo>
                      <a:lnTo>
                        <a:pt x="1591" y="214"/>
                      </a:lnTo>
                      <a:lnTo>
                        <a:pt x="1591" y="212"/>
                      </a:lnTo>
                      <a:lnTo>
                        <a:pt x="1592" y="209"/>
                      </a:lnTo>
                      <a:lnTo>
                        <a:pt x="1582" y="207"/>
                      </a:lnTo>
                      <a:close/>
                      <a:moveTo>
                        <a:pt x="810" y="297"/>
                      </a:moveTo>
                      <a:lnTo>
                        <a:pt x="810" y="297"/>
                      </a:lnTo>
                      <a:lnTo>
                        <a:pt x="810" y="299"/>
                      </a:lnTo>
                      <a:lnTo>
                        <a:pt x="818" y="299"/>
                      </a:lnTo>
                      <a:lnTo>
                        <a:pt x="817" y="295"/>
                      </a:lnTo>
                      <a:lnTo>
                        <a:pt x="810" y="297"/>
                      </a:lnTo>
                      <a:close/>
                      <a:moveTo>
                        <a:pt x="1422" y="383"/>
                      </a:moveTo>
                      <a:lnTo>
                        <a:pt x="1422" y="383"/>
                      </a:lnTo>
                      <a:lnTo>
                        <a:pt x="1422" y="385"/>
                      </a:lnTo>
                      <a:lnTo>
                        <a:pt x="1425" y="387"/>
                      </a:lnTo>
                      <a:lnTo>
                        <a:pt x="1427" y="387"/>
                      </a:lnTo>
                      <a:lnTo>
                        <a:pt x="1430" y="385"/>
                      </a:lnTo>
                      <a:lnTo>
                        <a:pt x="1432" y="383"/>
                      </a:lnTo>
                      <a:lnTo>
                        <a:pt x="1422" y="383"/>
                      </a:lnTo>
                      <a:close/>
                      <a:moveTo>
                        <a:pt x="1308" y="707"/>
                      </a:moveTo>
                      <a:lnTo>
                        <a:pt x="1308" y="707"/>
                      </a:lnTo>
                      <a:lnTo>
                        <a:pt x="1306" y="695"/>
                      </a:lnTo>
                      <a:lnTo>
                        <a:pt x="1303" y="698"/>
                      </a:lnTo>
                      <a:lnTo>
                        <a:pt x="1303" y="701"/>
                      </a:lnTo>
                      <a:lnTo>
                        <a:pt x="1304" y="704"/>
                      </a:lnTo>
                      <a:lnTo>
                        <a:pt x="1308" y="707"/>
                      </a:lnTo>
                      <a:close/>
                      <a:moveTo>
                        <a:pt x="1798" y="419"/>
                      </a:moveTo>
                      <a:lnTo>
                        <a:pt x="1798" y="419"/>
                      </a:lnTo>
                      <a:lnTo>
                        <a:pt x="1789" y="420"/>
                      </a:lnTo>
                      <a:lnTo>
                        <a:pt x="1785" y="423"/>
                      </a:lnTo>
                      <a:lnTo>
                        <a:pt x="1789" y="424"/>
                      </a:lnTo>
                      <a:lnTo>
                        <a:pt x="1792" y="424"/>
                      </a:lnTo>
                      <a:lnTo>
                        <a:pt x="1796" y="423"/>
                      </a:lnTo>
                      <a:lnTo>
                        <a:pt x="1798" y="419"/>
                      </a:lnTo>
                      <a:close/>
                      <a:moveTo>
                        <a:pt x="1062" y="306"/>
                      </a:moveTo>
                      <a:lnTo>
                        <a:pt x="1062" y="306"/>
                      </a:lnTo>
                      <a:lnTo>
                        <a:pt x="1058" y="305"/>
                      </a:lnTo>
                      <a:lnTo>
                        <a:pt x="1055" y="306"/>
                      </a:lnTo>
                      <a:lnTo>
                        <a:pt x="1054" y="308"/>
                      </a:lnTo>
                      <a:lnTo>
                        <a:pt x="1054" y="311"/>
                      </a:lnTo>
                      <a:lnTo>
                        <a:pt x="1055" y="315"/>
                      </a:lnTo>
                      <a:lnTo>
                        <a:pt x="1062" y="306"/>
                      </a:lnTo>
                      <a:close/>
                      <a:moveTo>
                        <a:pt x="1206" y="423"/>
                      </a:moveTo>
                      <a:lnTo>
                        <a:pt x="1206" y="423"/>
                      </a:lnTo>
                      <a:lnTo>
                        <a:pt x="1203" y="419"/>
                      </a:lnTo>
                      <a:lnTo>
                        <a:pt x="1198" y="423"/>
                      </a:lnTo>
                      <a:lnTo>
                        <a:pt x="1200" y="425"/>
                      </a:lnTo>
                      <a:lnTo>
                        <a:pt x="1206" y="423"/>
                      </a:lnTo>
                      <a:close/>
                      <a:moveTo>
                        <a:pt x="788" y="743"/>
                      </a:moveTo>
                      <a:lnTo>
                        <a:pt x="788" y="743"/>
                      </a:lnTo>
                      <a:lnTo>
                        <a:pt x="788" y="747"/>
                      </a:lnTo>
                      <a:lnTo>
                        <a:pt x="797" y="745"/>
                      </a:lnTo>
                      <a:lnTo>
                        <a:pt x="797" y="743"/>
                      </a:lnTo>
                      <a:lnTo>
                        <a:pt x="788" y="743"/>
                      </a:lnTo>
                      <a:close/>
                      <a:moveTo>
                        <a:pt x="1750" y="569"/>
                      </a:moveTo>
                      <a:lnTo>
                        <a:pt x="1750" y="569"/>
                      </a:lnTo>
                      <a:lnTo>
                        <a:pt x="1750" y="574"/>
                      </a:lnTo>
                      <a:lnTo>
                        <a:pt x="1760" y="574"/>
                      </a:lnTo>
                      <a:lnTo>
                        <a:pt x="1760" y="571"/>
                      </a:lnTo>
                      <a:lnTo>
                        <a:pt x="1750" y="569"/>
                      </a:lnTo>
                      <a:close/>
                      <a:moveTo>
                        <a:pt x="1523" y="1040"/>
                      </a:moveTo>
                      <a:lnTo>
                        <a:pt x="1523" y="1040"/>
                      </a:lnTo>
                      <a:lnTo>
                        <a:pt x="1522" y="1044"/>
                      </a:lnTo>
                      <a:lnTo>
                        <a:pt x="1520" y="1047"/>
                      </a:lnTo>
                      <a:lnTo>
                        <a:pt x="1523" y="1049"/>
                      </a:lnTo>
                      <a:lnTo>
                        <a:pt x="1526" y="1050"/>
                      </a:lnTo>
                      <a:lnTo>
                        <a:pt x="1527" y="1049"/>
                      </a:lnTo>
                      <a:lnTo>
                        <a:pt x="1528" y="1046"/>
                      </a:lnTo>
                      <a:lnTo>
                        <a:pt x="1526" y="1044"/>
                      </a:lnTo>
                      <a:lnTo>
                        <a:pt x="1523" y="1040"/>
                      </a:lnTo>
                      <a:close/>
                      <a:moveTo>
                        <a:pt x="1396" y="683"/>
                      </a:moveTo>
                      <a:lnTo>
                        <a:pt x="1396" y="683"/>
                      </a:lnTo>
                      <a:lnTo>
                        <a:pt x="1396" y="671"/>
                      </a:lnTo>
                      <a:lnTo>
                        <a:pt x="1394" y="673"/>
                      </a:lnTo>
                      <a:lnTo>
                        <a:pt x="1393" y="676"/>
                      </a:lnTo>
                      <a:lnTo>
                        <a:pt x="1393" y="679"/>
                      </a:lnTo>
                      <a:lnTo>
                        <a:pt x="1396" y="683"/>
                      </a:lnTo>
                      <a:close/>
                      <a:moveTo>
                        <a:pt x="659" y="86"/>
                      </a:moveTo>
                      <a:lnTo>
                        <a:pt x="659" y="86"/>
                      </a:lnTo>
                      <a:lnTo>
                        <a:pt x="659" y="82"/>
                      </a:lnTo>
                      <a:lnTo>
                        <a:pt x="658" y="81"/>
                      </a:lnTo>
                      <a:lnTo>
                        <a:pt x="656" y="79"/>
                      </a:lnTo>
                      <a:lnTo>
                        <a:pt x="653" y="79"/>
                      </a:lnTo>
                      <a:lnTo>
                        <a:pt x="651" y="81"/>
                      </a:lnTo>
                      <a:lnTo>
                        <a:pt x="648" y="83"/>
                      </a:lnTo>
                      <a:lnTo>
                        <a:pt x="659" y="86"/>
                      </a:lnTo>
                      <a:close/>
                      <a:moveTo>
                        <a:pt x="1288" y="124"/>
                      </a:moveTo>
                      <a:lnTo>
                        <a:pt x="1288" y="124"/>
                      </a:lnTo>
                      <a:lnTo>
                        <a:pt x="1288" y="121"/>
                      </a:lnTo>
                      <a:lnTo>
                        <a:pt x="1285" y="119"/>
                      </a:lnTo>
                      <a:lnTo>
                        <a:pt x="1282" y="119"/>
                      </a:lnTo>
                      <a:lnTo>
                        <a:pt x="1279" y="121"/>
                      </a:lnTo>
                      <a:lnTo>
                        <a:pt x="1278" y="124"/>
                      </a:lnTo>
                      <a:lnTo>
                        <a:pt x="1288" y="124"/>
                      </a:lnTo>
                      <a:close/>
                      <a:moveTo>
                        <a:pt x="993" y="695"/>
                      </a:moveTo>
                      <a:lnTo>
                        <a:pt x="993" y="695"/>
                      </a:lnTo>
                      <a:lnTo>
                        <a:pt x="991" y="691"/>
                      </a:lnTo>
                      <a:lnTo>
                        <a:pt x="982" y="693"/>
                      </a:lnTo>
                      <a:lnTo>
                        <a:pt x="983" y="697"/>
                      </a:lnTo>
                      <a:lnTo>
                        <a:pt x="993" y="695"/>
                      </a:lnTo>
                      <a:close/>
                      <a:moveTo>
                        <a:pt x="1181" y="329"/>
                      </a:moveTo>
                      <a:lnTo>
                        <a:pt x="1181" y="329"/>
                      </a:lnTo>
                      <a:lnTo>
                        <a:pt x="1185" y="331"/>
                      </a:lnTo>
                      <a:lnTo>
                        <a:pt x="1188" y="331"/>
                      </a:lnTo>
                      <a:lnTo>
                        <a:pt x="1191" y="331"/>
                      </a:lnTo>
                      <a:lnTo>
                        <a:pt x="1192" y="330"/>
                      </a:lnTo>
                      <a:lnTo>
                        <a:pt x="1191" y="327"/>
                      </a:lnTo>
                      <a:lnTo>
                        <a:pt x="1188" y="326"/>
                      </a:lnTo>
                      <a:lnTo>
                        <a:pt x="1185" y="327"/>
                      </a:lnTo>
                      <a:lnTo>
                        <a:pt x="1181" y="329"/>
                      </a:lnTo>
                      <a:close/>
                      <a:moveTo>
                        <a:pt x="1192" y="698"/>
                      </a:moveTo>
                      <a:lnTo>
                        <a:pt x="1192" y="698"/>
                      </a:lnTo>
                      <a:lnTo>
                        <a:pt x="1180" y="701"/>
                      </a:lnTo>
                      <a:lnTo>
                        <a:pt x="1185" y="704"/>
                      </a:lnTo>
                      <a:lnTo>
                        <a:pt x="1188" y="704"/>
                      </a:lnTo>
                      <a:lnTo>
                        <a:pt x="1191" y="702"/>
                      </a:lnTo>
                      <a:lnTo>
                        <a:pt x="1192" y="698"/>
                      </a:lnTo>
                      <a:close/>
                      <a:moveTo>
                        <a:pt x="1174" y="82"/>
                      </a:moveTo>
                      <a:lnTo>
                        <a:pt x="1174" y="82"/>
                      </a:lnTo>
                      <a:lnTo>
                        <a:pt x="1177" y="83"/>
                      </a:lnTo>
                      <a:lnTo>
                        <a:pt x="1180" y="85"/>
                      </a:lnTo>
                      <a:lnTo>
                        <a:pt x="1184" y="85"/>
                      </a:lnTo>
                      <a:lnTo>
                        <a:pt x="1188" y="82"/>
                      </a:lnTo>
                      <a:lnTo>
                        <a:pt x="1174" y="82"/>
                      </a:lnTo>
                      <a:close/>
                      <a:moveTo>
                        <a:pt x="1170" y="45"/>
                      </a:moveTo>
                      <a:lnTo>
                        <a:pt x="1170" y="45"/>
                      </a:lnTo>
                      <a:lnTo>
                        <a:pt x="1170" y="49"/>
                      </a:lnTo>
                      <a:lnTo>
                        <a:pt x="1178" y="47"/>
                      </a:lnTo>
                      <a:lnTo>
                        <a:pt x="1178" y="46"/>
                      </a:lnTo>
                      <a:lnTo>
                        <a:pt x="1170" y="45"/>
                      </a:lnTo>
                      <a:close/>
                      <a:moveTo>
                        <a:pt x="253" y="175"/>
                      </a:moveTo>
                      <a:lnTo>
                        <a:pt x="253" y="175"/>
                      </a:lnTo>
                      <a:lnTo>
                        <a:pt x="253" y="172"/>
                      </a:lnTo>
                      <a:lnTo>
                        <a:pt x="251" y="171"/>
                      </a:lnTo>
                      <a:lnTo>
                        <a:pt x="248" y="171"/>
                      </a:lnTo>
                      <a:lnTo>
                        <a:pt x="245" y="172"/>
                      </a:lnTo>
                      <a:lnTo>
                        <a:pt x="241" y="175"/>
                      </a:lnTo>
                      <a:lnTo>
                        <a:pt x="253" y="175"/>
                      </a:lnTo>
                      <a:close/>
                      <a:moveTo>
                        <a:pt x="249" y="553"/>
                      </a:moveTo>
                      <a:lnTo>
                        <a:pt x="249" y="553"/>
                      </a:lnTo>
                      <a:lnTo>
                        <a:pt x="252" y="556"/>
                      </a:lnTo>
                      <a:lnTo>
                        <a:pt x="253" y="556"/>
                      </a:lnTo>
                      <a:lnTo>
                        <a:pt x="256" y="556"/>
                      </a:lnTo>
                      <a:lnTo>
                        <a:pt x="259" y="554"/>
                      </a:lnTo>
                      <a:lnTo>
                        <a:pt x="257" y="553"/>
                      </a:lnTo>
                      <a:lnTo>
                        <a:pt x="255" y="550"/>
                      </a:lnTo>
                      <a:lnTo>
                        <a:pt x="252" y="551"/>
                      </a:lnTo>
                      <a:lnTo>
                        <a:pt x="249" y="553"/>
                      </a:lnTo>
                      <a:close/>
                      <a:moveTo>
                        <a:pt x="273" y="503"/>
                      </a:moveTo>
                      <a:lnTo>
                        <a:pt x="273" y="503"/>
                      </a:lnTo>
                      <a:lnTo>
                        <a:pt x="275" y="504"/>
                      </a:lnTo>
                      <a:lnTo>
                        <a:pt x="278" y="504"/>
                      </a:lnTo>
                      <a:lnTo>
                        <a:pt x="281" y="503"/>
                      </a:lnTo>
                      <a:lnTo>
                        <a:pt x="281" y="500"/>
                      </a:lnTo>
                      <a:lnTo>
                        <a:pt x="280" y="499"/>
                      </a:lnTo>
                      <a:lnTo>
                        <a:pt x="278" y="496"/>
                      </a:lnTo>
                      <a:lnTo>
                        <a:pt x="273" y="503"/>
                      </a:lnTo>
                      <a:close/>
                      <a:moveTo>
                        <a:pt x="401" y="650"/>
                      </a:moveTo>
                      <a:lnTo>
                        <a:pt x="401" y="650"/>
                      </a:lnTo>
                      <a:lnTo>
                        <a:pt x="404" y="647"/>
                      </a:lnTo>
                      <a:lnTo>
                        <a:pt x="404" y="646"/>
                      </a:lnTo>
                      <a:lnTo>
                        <a:pt x="403" y="644"/>
                      </a:lnTo>
                      <a:lnTo>
                        <a:pt x="400" y="643"/>
                      </a:lnTo>
                      <a:lnTo>
                        <a:pt x="399" y="644"/>
                      </a:lnTo>
                      <a:lnTo>
                        <a:pt x="397" y="647"/>
                      </a:lnTo>
                      <a:lnTo>
                        <a:pt x="399" y="648"/>
                      </a:lnTo>
                      <a:lnTo>
                        <a:pt x="401" y="650"/>
                      </a:lnTo>
                      <a:close/>
                      <a:moveTo>
                        <a:pt x="442" y="988"/>
                      </a:moveTo>
                      <a:lnTo>
                        <a:pt x="442" y="988"/>
                      </a:lnTo>
                      <a:lnTo>
                        <a:pt x="444" y="985"/>
                      </a:lnTo>
                      <a:lnTo>
                        <a:pt x="446" y="982"/>
                      </a:lnTo>
                      <a:lnTo>
                        <a:pt x="443" y="981"/>
                      </a:lnTo>
                      <a:lnTo>
                        <a:pt x="440" y="979"/>
                      </a:lnTo>
                      <a:lnTo>
                        <a:pt x="439" y="982"/>
                      </a:lnTo>
                      <a:lnTo>
                        <a:pt x="442" y="988"/>
                      </a:lnTo>
                      <a:close/>
                      <a:moveTo>
                        <a:pt x="955" y="1061"/>
                      </a:moveTo>
                      <a:lnTo>
                        <a:pt x="955" y="1061"/>
                      </a:lnTo>
                      <a:lnTo>
                        <a:pt x="955" y="1058"/>
                      </a:lnTo>
                      <a:lnTo>
                        <a:pt x="947" y="1060"/>
                      </a:lnTo>
                      <a:lnTo>
                        <a:pt x="947" y="1062"/>
                      </a:lnTo>
                      <a:lnTo>
                        <a:pt x="955" y="1061"/>
                      </a:lnTo>
                      <a:close/>
                      <a:moveTo>
                        <a:pt x="457" y="86"/>
                      </a:moveTo>
                      <a:lnTo>
                        <a:pt x="457" y="86"/>
                      </a:lnTo>
                      <a:lnTo>
                        <a:pt x="446" y="89"/>
                      </a:lnTo>
                      <a:lnTo>
                        <a:pt x="449" y="90"/>
                      </a:lnTo>
                      <a:lnTo>
                        <a:pt x="453" y="90"/>
                      </a:lnTo>
                      <a:lnTo>
                        <a:pt x="454" y="89"/>
                      </a:lnTo>
                      <a:lnTo>
                        <a:pt x="457" y="86"/>
                      </a:lnTo>
                      <a:close/>
                      <a:moveTo>
                        <a:pt x="473" y="161"/>
                      </a:moveTo>
                      <a:lnTo>
                        <a:pt x="473" y="161"/>
                      </a:lnTo>
                      <a:lnTo>
                        <a:pt x="473" y="165"/>
                      </a:lnTo>
                      <a:lnTo>
                        <a:pt x="482" y="164"/>
                      </a:lnTo>
                      <a:lnTo>
                        <a:pt x="480" y="160"/>
                      </a:lnTo>
                      <a:lnTo>
                        <a:pt x="473" y="161"/>
                      </a:lnTo>
                      <a:close/>
                      <a:moveTo>
                        <a:pt x="478" y="846"/>
                      </a:moveTo>
                      <a:lnTo>
                        <a:pt x="478" y="846"/>
                      </a:lnTo>
                      <a:lnTo>
                        <a:pt x="479" y="851"/>
                      </a:lnTo>
                      <a:lnTo>
                        <a:pt x="480" y="852"/>
                      </a:lnTo>
                      <a:lnTo>
                        <a:pt x="483" y="853"/>
                      </a:lnTo>
                      <a:lnTo>
                        <a:pt x="487" y="853"/>
                      </a:lnTo>
                      <a:lnTo>
                        <a:pt x="486" y="849"/>
                      </a:lnTo>
                      <a:lnTo>
                        <a:pt x="485" y="848"/>
                      </a:lnTo>
                      <a:lnTo>
                        <a:pt x="482" y="846"/>
                      </a:lnTo>
                      <a:lnTo>
                        <a:pt x="478" y="846"/>
                      </a:lnTo>
                      <a:close/>
                      <a:moveTo>
                        <a:pt x="483" y="892"/>
                      </a:moveTo>
                      <a:lnTo>
                        <a:pt x="483" y="892"/>
                      </a:lnTo>
                      <a:lnTo>
                        <a:pt x="486" y="895"/>
                      </a:lnTo>
                      <a:lnTo>
                        <a:pt x="489" y="896"/>
                      </a:lnTo>
                      <a:lnTo>
                        <a:pt x="491" y="895"/>
                      </a:lnTo>
                      <a:lnTo>
                        <a:pt x="494" y="891"/>
                      </a:lnTo>
                      <a:lnTo>
                        <a:pt x="483" y="892"/>
                      </a:lnTo>
                      <a:close/>
                      <a:moveTo>
                        <a:pt x="941" y="1040"/>
                      </a:moveTo>
                      <a:lnTo>
                        <a:pt x="941" y="1040"/>
                      </a:lnTo>
                      <a:lnTo>
                        <a:pt x="947" y="1040"/>
                      </a:lnTo>
                      <a:lnTo>
                        <a:pt x="944" y="1033"/>
                      </a:lnTo>
                      <a:lnTo>
                        <a:pt x="941" y="1035"/>
                      </a:lnTo>
                      <a:lnTo>
                        <a:pt x="941" y="1040"/>
                      </a:lnTo>
                      <a:close/>
                      <a:moveTo>
                        <a:pt x="509" y="564"/>
                      </a:moveTo>
                      <a:lnTo>
                        <a:pt x="509" y="564"/>
                      </a:lnTo>
                      <a:lnTo>
                        <a:pt x="519" y="564"/>
                      </a:lnTo>
                      <a:lnTo>
                        <a:pt x="521" y="563"/>
                      </a:lnTo>
                      <a:lnTo>
                        <a:pt x="522" y="561"/>
                      </a:lnTo>
                      <a:lnTo>
                        <a:pt x="519" y="560"/>
                      </a:lnTo>
                      <a:lnTo>
                        <a:pt x="516" y="560"/>
                      </a:lnTo>
                      <a:lnTo>
                        <a:pt x="514" y="561"/>
                      </a:lnTo>
                      <a:lnTo>
                        <a:pt x="509" y="564"/>
                      </a:lnTo>
                      <a:close/>
                      <a:moveTo>
                        <a:pt x="521" y="294"/>
                      </a:moveTo>
                      <a:lnTo>
                        <a:pt x="521" y="294"/>
                      </a:lnTo>
                      <a:lnTo>
                        <a:pt x="516" y="294"/>
                      </a:lnTo>
                      <a:lnTo>
                        <a:pt x="518" y="301"/>
                      </a:lnTo>
                      <a:lnTo>
                        <a:pt x="521" y="301"/>
                      </a:lnTo>
                      <a:lnTo>
                        <a:pt x="521" y="294"/>
                      </a:lnTo>
                      <a:close/>
                      <a:moveTo>
                        <a:pt x="1117" y="150"/>
                      </a:moveTo>
                      <a:lnTo>
                        <a:pt x="1117" y="150"/>
                      </a:lnTo>
                      <a:lnTo>
                        <a:pt x="1120" y="151"/>
                      </a:lnTo>
                      <a:lnTo>
                        <a:pt x="1121" y="153"/>
                      </a:lnTo>
                      <a:lnTo>
                        <a:pt x="1124" y="153"/>
                      </a:lnTo>
                      <a:lnTo>
                        <a:pt x="1126" y="151"/>
                      </a:lnTo>
                      <a:lnTo>
                        <a:pt x="1124" y="149"/>
                      </a:lnTo>
                      <a:lnTo>
                        <a:pt x="1123" y="147"/>
                      </a:lnTo>
                      <a:lnTo>
                        <a:pt x="1120" y="149"/>
                      </a:lnTo>
                      <a:lnTo>
                        <a:pt x="1117" y="150"/>
                      </a:lnTo>
                      <a:close/>
                      <a:moveTo>
                        <a:pt x="534" y="1024"/>
                      </a:moveTo>
                      <a:lnTo>
                        <a:pt x="534" y="1024"/>
                      </a:lnTo>
                      <a:lnTo>
                        <a:pt x="534" y="1026"/>
                      </a:lnTo>
                      <a:lnTo>
                        <a:pt x="541" y="1026"/>
                      </a:lnTo>
                      <a:lnTo>
                        <a:pt x="541" y="1022"/>
                      </a:lnTo>
                      <a:lnTo>
                        <a:pt x="534" y="1024"/>
                      </a:lnTo>
                      <a:close/>
                      <a:moveTo>
                        <a:pt x="533" y="150"/>
                      </a:moveTo>
                      <a:lnTo>
                        <a:pt x="533" y="150"/>
                      </a:lnTo>
                      <a:lnTo>
                        <a:pt x="534" y="154"/>
                      </a:lnTo>
                      <a:lnTo>
                        <a:pt x="541" y="151"/>
                      </a:lnTo>
                      <a:lnTo>
                        <a:pt x="541" y="147"/>
                      </a:lnTo>
                      <a:lnTo>
                        <a:pt x="533" y="150"/>
                      </a:lnTo>
                      <a:close/>
                      <a:moveTo>
                        <a:pt x="548" y="311"/>
                      </a:moveTo>
                      <a:lnTo>
                        <a:pt x="548" y="311"/>
                      </a:lnTo>
                      <a:lnTo>
                        <a:pt x="552" y="311"/>
                      </a:lnTo>
                      <a:lnTo>
                        <a:pt x="555" y="309"/>
                      </a:lnTo>
                      <a:lnTo>
                        <a:pt x="557" y="308"/>
                      </a:lnTo>
                      <a:lnTo>
                        <a:pt x="555" y="304"/>
                      </a:lnTo>
                      <a:lnTo>
                        <a:pt x="548" y="311"/>
                      </a:lnTo>
                      <a:close/>
                      <a:moveTo>
                        <a:pt x="620" y="54"/>
                      </a:moveTo>
                      <a:lnTo>
                        <a:pt x="620" y="54"/>
                      </a:lnTo>
                      <a:lnTo>
                        <a:pt x="619" y="50"/>
                      </a:lnTo>
                      <a:lnTo>
                        <a:pt x="611" y="53"/>
                      </a:lnTo>
                      <a:lnTo>
                        <a:pt x="612" y="56"/>
                      </a:lnTo>
                      <a:lnTo>
                        <a:pt x="620" y="54"/>
                      </a:lnTo>
                      <a:close/>
                      <a:moveTo>
                        <a:pt x="627" y="432"/>
                      </a:moveTo>
                      <a:lnTo>
                        <a:pt x="627" y="432"/>
                      </a:lnTo>
                      <a:lnTo>
                        <a:pt x="624" y="435"/>
                      </a:lnTo>
                      <a:lnTo>
                        <a:pt x="623" y="437"/>
                      </a:lnTo>
                      <a:lnTo>
                        <a:pt x="624" y="438"/>
                      </a:lnTo>
                      <a:lnTo>
                        <a:pt x="627" y="439"/>
                      </a:lnTo>
                      <a:lnTo>
                        <a:pt x="629" y="438"/>
                      </a:lnTo>
                      <a:lnTo>
                        <a:pt x="630" y="437"/>
                      </a:lnTo>
                      <a:lnTo>
                        <a:pt x="629" y="435"/>
                      </a:lnTo>
                      <a:lnTo>
                        <a:pt x="627" y="432"/>
                      </a:lnTo>
                      <a:close/>
                      <a:moveTo>
                        <a:pt x="674" y="923"/>
                      </a:moveTo>
                      <a:lnTo>
                        <a:pt x="674" y="923"/>
                      </a:lnTo>
                      <a:lnTo>
                        <a:pt x="663" y="925"/>
                      </a:lnTo>
                      <a:lnTo>
                        <a:pt x="665" y="927"/>
                      </a:lnTo>
                      <a:lnTo>
                        <a:pt x="665" y="929"/>
                      </a:lnTo>
                      <a:lnTo>
                        <a:pt x="669" y="929"/>
                      </a:lnTo>
                      <a:lnTo>
                        <a:pt x="670" y="929"/>
                      </a:lnTo>
                      <a:lnTo>
                        <a:pt x="673" y="927"/>
                      </a:lnTo>
                      <a:lnTo>
                        <a:pt x="674" y="923"/>
                      </a:lnTo>
                      <a:close/>
                      <a:moveTo>
                        <a:pt x="677" y="252"/>
                      </a:moveTo>
                      <a:lnTo>
                        <a:pt x="677" y="252"/>
                      </a:lnTo>
                      <a:lnTo>
                        <a:pt x="678" y="250"/>
                      </a:lnTo>
                      <a:lnTo>
                        <a:pt x="671" y="245"/>
                      </a:lnTo>
                      <a:lnTo>
                        <a:pt x="669" y="250"/>
                      </a:lnTo>
                      <a:lnTo>
                        <a:pt x="677" y="252"/>
                      </a:lnTo>
                      <a:close/>
                      <a:moveTo>
                        <a:pt x="691" y="259"/>
                      </a:moveTo>
                      <a:lnTo>
                        <a:pt x="691" y="259"/>
                      </a:lnTo>
                      <a:lnTo>
                        <a:pt x="691" y="255"/>
                      </a:lnTo>
                      <a:lnTo>
                        <a:pt x="684" y="255"/>
                      </a:lnTo>
                      <a:lnTo>
                        <a:pt x="683" y="258"/>
                      </a:lnTo>
                      <a:lnTo>
                        <a:pt x="691" y="259"/>
                      </a:lnTo>
                      <a:close/>
                      <a:moveTo>
                        <a:pt x="1115" y="248"/>
                      </a:moveTo>
                      <a:lnTo>
                        <a:pt x="1115" y="248"/>
                      </a:lnTo>
                      <a:lnTo>
                        <a:pt x="1112" y="252"/>
                      </a:lnTo>
                      <a:lnTo>
                        <a:pt x="1112" y="254"/>
                      </a:lnTo>
                      <a:lnTo>
                        <a:pt x="1113" y="255"/>
                      </a:lnTo>
                      <a:lnTo>
                        <a:pt x="1115" y="257"/>
                      </a:lnTo>
                      <a:lnTo>
                        <a:pt x="1117" y="255"/>
                      </a:lnTo>
                      <a:lnTo>
                        <a:pt x="1117" y="252"/>
                      </a:lnTo>
                      <a:lnTo>
                        <a:pt x="1116" y="251"/>
                      </a:lnTo>
                      <a:lnTo>
                        <a:pt x="1115" y="248"/>
                      </a:lnTo>
                      <a:close/>
                      <a:moveTo>
                        <a:pt x="1120" y="806"/>
                      </a:moveTo>
                      <a:lnTo>
                        <a:pt x="1120" y="806"/>
                      </a:lnTo>
                      <a:lnTo>
                        <a:pt x="1120" y="802"/>
                      </a:lnTo>
                      <a:lnTo>
                        <a:pt x="1112" y="803"/>
                      </a:lnTo>
                      <a:lnTo>
                        <a:pt x="1112" y="806"/>
                      </a:lnTo>
                      <a:lnTo>
                        <a:pt x="1120" y="806"/>
                      </a:lnTo>
                      <a:close/>
                      <a:moveTo>
                        <a:pt x="702" y="135"/>
                      </a:moveTo>
                      <a:lnTo>
                        <a:pt x="702" y="135"/>
                      </a:lnTo>
                      <a:lnTo>
                        <a:pt x="707" y="135"/>
                      </a:lnTo>
                      <a:lnTo>
                        <a:pt x="710" y="133"/>
                      </a:lnTo>
                      <a:lnTo>
                        <a:pt x="710" y="132"/>
                      </a:lnTo>
                      <a:lnTo>
                        <a:pt x="710" y="128"/>
                      </a:lnTo>
                      <a:lnTo>
                        <a:pt x="702" y="135"/>
                      </a:lnTo>
                      <a:close/>
                      <a:moveTo>
                        <a:pt x="713" y="565"/>
                      </a:moveTo>
                      <a:lnTo>
                        <a:pt x="713" y="565"/>
                      </a:lnTo>
                      <a:lnTo>
                        <a:pt x="709" y="571"/>
                      </a:lnTo>
                      <a:lnTo>
                        <a:pt x="712" y="574"/>
                      </a:lnTo>
                      <a:lnTo>
                        <a:pt x="714" y="572"/>
                      </a:lnTo>
                      <a:lnTo>
                        <a:pt x="716" y="569"/>
                      </a:lnTo>
                      <a:lnTo>
                        <a:pt x="716" y="568"/>
                      </a:lnTo>
                      <a:lnTo>
                        <a:pt x="713" y="565"/>
                      </a:lnTo>
                      <a:close/>
                      <a:moveTo>
                        <a:pt x="728" y="151"/>
                      </a:moveTo>
                      <a:lnTo>
                        <a:pt x="728" y="151"/>
                      </a:lnTo>
                      <a:lnTo>
                        <a:pt x="723" y="154"/>
                      </a:lnTo>
                      <a:lnTo>
                        <a:pt x="721" y="157"/>
                      </a:lnTo>
                      <a:lnTo>
                        <a:pt x="723" y="160"/>
                      </a:lnTo>
                      <a:lnTo>
                        <a:pt x="725" y="164"/>
                      </a:lnTo>
                      <a:lnTo>
                        <a:pt x="728" y="151"/>
                      </a:lnTo>
                      <a:close/>
                      <a:moveTo>
                        <a:pt x="742" y="1028"/>
                      </a:moveTo>
                      <a:lnTo>
                        <a:pt x="742" y="1028"/>
                      </a:lnTo>
                      <a:lnTo>
                        <a:pt x="741" y="1025"/>
                      </a:lnTo>
                      <a:lnTo>
                        <a:pt x="738" y="1025"/>
                      </a:lnTo>
                      <a:lnTo>
                        <a:pt x="735" y="1025"/>
                      </a:lnTo>
                      <a:lnTo>
                        <a:pt x="734" y="1026"/>
                      </a:lnTo>
                      <a:lnTo>
                        <a:pt x="732" y="1031"/>
                      </a:lnTo>
                      <a:lnTo>
                        <a:pt x="742" y="1028"/>
                      </a:lnTo>
                      <a:close/>
                      <a:moveTo>
                        <a:pt x="743" y="596"/>
                      </a:moveTo>
                      <a:lnTo>
                        <a:pt x="743" y="596"/>
                      </a:lnTo>
                      <a:lnTo>
                        <a:pt x="739" y="593"/>
                      </a:lnTo>
                      <a:lnTo>
                        <a:pt x="738" y="592"/>
                      </a:lnTo>
                      <a:lnTo>
                        <a:pt x="735" y="593"/>
                      </a:lnTo>
                      <a:lnTo>
                        <a:pt x="732" y="596"/>
                      </a:lnTo>
                      <a:lnTo>
                        <a:pt x="735" y="599"/>
                      </a:lnTo>
                      <a:lnTo>
                        <a:pt x="743" y="596"/>
                      </a:lnTo>
                      <a:close/>
                      <a:moveTo>
                        <a:pt x="1739" y="1136"/>
                      </a:moveTo>
                      <a:lnTo>
                        <a:pt x="1739" y="1136"/>
                      </a:lnTo>
                      <a:lnTo>
                        <a:pt x="1740" y="1133"/>
                      </a:lnTo>
                      <a:lnTo>
                        <a:pt x="1738" y="1132"/>
                      </a:lnTo>
                      <a:lnTo>
                        <a:pt x="1735" y="1130"/>
                      </a:lnTo>
                      <a:lnTo>
                        <a:pt x="1728" y="1133"/>
                      </a:lnTo>
                      <a:lnTo>
                        <a:pt x="1739" y="1136"/>
                      </a:lnTo>
                      <a:close/>
                      <a:moveTo>
                        <a:pt x="1094" y="42"/>
                      </a:moveTo>
                      <a:lnTo>
                        <a:pt x="1094" y="42"/>
                      </a:lnTo>
                      <a:lnTo>
                        <a:pt x="1087" y="42"/>
                      </a:lnTo>
                      <a:lnTo>
                        <a:pt x="1084" y="43"/>
                      </a:lnTo>
                      <a:lnTo>
                        <a:pt x="1083" y="46"/>
                      </a:lnTo>
                      <a:lnTo>
                        <a:pt x="1085" y="47"/>
                      </a:lnTo>
                      <a:lnTo>
                        <a:pt x="1088" y="47"/>
                      </a:lnTo>
                      <a:lnTo>
                        <a:pt x="1091" y="46"/>
                      </a:lnTo>
                      <a:lnTo>
                        <a:pt x="1094" y="42"/>
                      </a:lnTo>
                      <a:close/>
                      <a:moveTo>
                        <a:pt x="900" y="226"/>
                      </a:moveTo>
                      <a:lnTo>
                        <a:pt x="900" y="226"/>
                      </a:lnTo>
                      <a:lnTo>
                        <a:pt x="897" y="225"/>
                      </a:lnTo>
                      <a:lnTo>
                        <a:pt x="896" y="223"/>
                      </a:lnTo>
                      <a:lnTo>
                        <a:pt x="893" y="225"/>
                      </a:lnTo>
                      <a:lnTo>
                        <a:pt x="892" y="226"/>
                      </a:lnTo>
                      <a:lnTo>
                        <a:pt x="893" y="227"/>
                      </a:lnTo>
                      <a:lnTo>
                        <a:pt x="894" y="229"/>
                      </a:lnTo>
                      <a:lnTo>
                        <a:pt x="897" y="229"/>
                      </a:lnTo>
                      <a:lnTo>
                        <a:pt x="900" y="226"/>
                      </a:lnTo>
                      <a:close/>
                      <a:moveTo>
                        <a:pt x="890" y="907"/>
                      </a:moveTo>
                      <a:lnTo>
                        <a:pt x="890" y="907"/>
                      </a:lnTo>
                      <a:lnTo>
                        <a:pt x="894" y="909"/>
                      </a:lnTo>
                      <a:lnTo>
                        <a:pt x="896" y="910"/>
                      </a:lnTo>
                      <a:lnTo>
                        <a:pt x="899" y="909"/>
                      </a:lnTo>
                      <a:lnTo>
                        <a:pt x="900" y="907"/>
                      </a:lnTo>
                      <a:lnTo>
                        <a:pt x="899" y="905"/>
                      </a:lnTo>
                      <a:lnTo>
                        <a:pt x="896" y="905"/>
                      </a:lnTo>
                      <a:lnTo>
                        <a:pt x="894" y="905"/>
                      </a:lnTo>
                      <a:lnTo>
                        <a:pt x="890" y="907"/>
                      </a:lnTo>
                      <a:close/>
                      <a:moveTo>
                        <a:pt x="1079" y="798"/>
                      </a:moveTo>
                      <a:lnTo>
                        <a:pt x="1079" y="798"/>
                      </a:lnTo>
                      <a:lnTo>
                        <a:pt x="1073" y="802"/>
                      </a:lnTo>
                      <a:lnTo>
                        <a:pt x="1074" y="806"/>
                      </a:lnTo>
                      <a:lnTo>
                        <a:pt x="1080" y="803"/>
                      </a:lnTo>
                      <a:lnTo>
                        <a:pt x="1080" y="802"/>
                      </a:lnTo>
                      <a:lnTo>
                        <a:pt x="1079" y="798"/>
                      </a:lnTo>
                      <a:close/>
                      <a:moveTo>
                        <a:pt x="1708" y="1011"/>
                      </a:moveTo>
                      <a:lnTo>
                        <a:pt x="1708" y="1011"/>
                      </a:lnTo>
                      <a:lnTo>
                        <a:pt x="1706" y="1017"/>
                      </a:lnTo>
                      <a:lnTo>
                        <a:pt x="1708" y="1019"/>
                      </a:lnTo>
                      <a:lnTo>
                        <a:pt x="1711" y="1014"/>
                      </a:lnTo>
                      <a:lnTo>
                        <a:pt x="1708" y="1011"/>
                      </a:lnTo>
                      <a:close/>
                      <a:moveTo>
                        <a:pt x="883" y="1067"/>
                      </a:moveTo>
                      <a:lnTo>
                        <a:pt x="883" y="1067"/>
                      </a:lnTo>
                      <a:lnTo>
                        <a:pt x="886" y="1068"/>
                      </a:lnTo>
                      <a:lnTo>
                        <a:pt x="889" y="1068"/>
                      </a:lnTo>
                      <a:lnTo>
                        <a:pt x="892" y="1068"/>
                      </a:lnTo>
                      <a:lnTo>
                        <a:pt x="893" y="1067"/>
                      </a:lnTo>
                      <a:lnTo>
                        <a:pt x="890" y="1065"/>
                      </a:lnTo>
                      <a:lnTo>
                        <a:pt x="889" y="1064"/>
                      </a:lnTo>
                      <a:lnTo>
                        <a:pt x="886" y="1064"/>
                      </a:lnTo>
                      <a:lnTo>
                        <a:pt x="883" y="1067"/>
                      </a:lnTo>
                      <a:close/>
                      <a:moveTo>
                        <a:pt x="1058" y="160"/>
                      </a:moveTo>
                      <a:lnTo>
                        <a:pt x="1058" y="160"/>
                      </a:lnTo>
                      <a:lnTo>
                        <a:pt x="1056" y="164"/>
                      </a:lnTo>
                      <a:lnTo>
                        <a:pt x="1056" y="167"/>
                      </a:lnTo>
                      <a:lnTo>
                        <a:pt x="1059" y="169"/>
                      </a:lnTo>
                      <a:lnTo>
                        <a:pt x="1063" y="169"/>
                      </a:lnTo>
                      <a:lnTo>
                        <a:pt x="1058" y="160"/>
                      </a:lnTo>
                      <a:close/>
                      <a:moveTo>
                        <a:pt x="1051" y="615"/>
                      </a:moveTo>
                      <a:lnTo>
                        <a:pt x="1051" y="615"/>
                      </a:lnTo>
                      <a:lnTo>
                        <a:pt x="1062" y="611"/>
                      </a:lnTo>
                      <a:lnTo>
                        <a:pt x="1058" y="610"/>
                      </a:lnTo>
                      <a:lnTo>
                        <a:pt x="1055" y="610"/>
                      </a:lnTo>
                      <a:lnTo>
                        <a:pt x="1052" y="611"/>
                      </a:lnTo>
                      <a:lnTo>
                        <a:pt x="1051" y="615"/>
                      </a:lnTo>
                      <a:close/>
                      <a:moveTo>
                        <a:pt x="1599" y="254"/>
                      </a:moveTo>
                      <a:lnTo>
                        <a:pt x="1599" y="254"/>
                      </a:lnTo>
                      <a:lnTo>
                        <a:pt x="1596" y="255"/>
                      </a:lnTo>
                      <a:lnTo>
                        <a:pt x="1595" y="258"/>
                      </a:lnTo>
                      <a:lnTo>
                        <a:pt x="1596" y="259"/>
                      </a:lnTo>
                      <a:lnTo>
                        <a:pt x="1598" y="261"/>
                      </a:lnTo>
                      <a:lnTo>
                        <a:pt x="1600" y="259"/>
                      </a:lnTo>
                      <a:lnTo>
                        <a:pt x="1602" y="258"/>
                      </a:lnTo>
                      <a:lnTo>
                        <a:pt x="1600" y="257"/>
                      </a:lnTo>
                      <a:lnTo>
                        <a:pt x="1599" y="254"/>
                      </a:lnTo>
                      <a:close/>
                      <a:moveTo>
                        <a:pt x="1546" y="1028"/>
                      </a:moveTo>
                      <a:lnTo>
                        <a:pt x="1546" y="1028"/>
                      </a:lnTo>
                      <a:lnTo>
                        <a:pt x="1544" y="1031"/>
                      </a:lnTo>
                      <a:lnTo>
                        <a:pt x="1544" y="1032"/>
                      </a:lnTo>
                      <a:lnTo>
                        <a:pt x="1545" y="1035"/>
                      </a:lnTo>
                      <a:lnTo>
                        <a:pt x="1546" y="1036"/>
                      </a:lnTo>
                      <a:lnTo>
                        <a:pt x="1549" y="1035"/>
                      </a:lnTo>
                      <a:lnTo>
                        <a:pt x="1551" y="1033"/>
                      </a:lnTo>
                      <a:lnTo>
                        <a:pt x="1549" y="1031"/>
                      </a:lnTo>
                      <a:lnTo>
                        <a:pt x="1546" y="1028"/>
                      </a:lnTo>
                      <a:close/>
                      <a:moveTo>
                        <a:pt x="838" y="345"/>
                      </a:moveTo>
                      <a:lnTo>
                        <a:pt x="838" y="345"/>
                      </a:lnTo>
                      <a:lnTo>
                        <a:pt x="828" y="353"/>
                      </a:lnTo>
                      <a:lnTo>
                        <a:pt x="833" y="355"/>
                      </a:lnTo>
                      <a:lnTo>
                        <a:pt x="836" y="353"/>
                      </a:lnTo>
                      <a:lnTo>
                        <a:pt x="838" y="351"/>
                      </a:lnTo>
                      <a:lnTo>
                        <a:pt x="838" y="345"/>
                      </a:lnTo>
                      <a:close/>
                      <a:moveTo>
                        <a:pt x="1528" y="149"/>
                      </a:moveTo>
                      <a:lnTo>
                        <a:pt x="1528" y="149"/>
                      </a:lnTo>
                      <a:lnTo>
                        <a:pt x="1526" y="146"/>
                      </a:lnTo>
                      <a:lnTo>
                        <a:pt x="1522" y="144"/>
                      </a:lnTo>
                      <a:lnTo>
                        <a:pt x="1519" y="146"/>
                      </a:lnTo>
                      <a:lnTo>
                        <a:pt x="1517" y="150"/>
                      </a:lnTo>
                      <a:lnTo>
                        <a:pt x="1528" y="149"/>
                      </a:lnTo>
                      <a:close/>
                      <a:moveTo>
                        <a:pt x="1509" y="675"/>
                      </a:moveTo>
                      <a:lnTo>
                        <a:pt x="1509" y="675"/>
                      </a:lnTo>
                      <a:lnTo>
                        <a:pt x="1512" y="677"/>
                      </a:lnTo>
                      <a:lnTo>
                        <a:pt x="1515" y="677"/>
                      </a:lnTo>
                      <a:lnTo>
                        <a:pt x="1516" y="677"/>
                      </a:lnTo>
                      <a:lnTo>
                        <a:pt x="1519" y="673"/>
                      </a:lnTo>
                      <a:lnTo>
                        <a:pt x="1509" y="675"/>
                      </a:lnTo>
                      <a:close/>
                      <a:moveTo>
                        <a:pt x="1462" y="1139"/>
                      </a:moveTo>
                      <a:lnTo>
                        <a:pt x="1462" y="1139"/>
                      </a:lnTo>
                      <a:lnTo>
                        <a:pt x="1466" y="1140"/>
                      </a:lnTo>
                      <a:lnTo>
                        <a:pt x="1468" y="1141"/>
                      </a:lnTo>
                      <a:lnTo>
                        <a:pt x="1470" y="1140"/>
                      </a:lnTo>
                      <a:lnTo>
                        <a:pt x="1472" y="1139"/>
                      </a:lnTo>
                      <a:lnTo>
                        <a:pt x="1470" y="1137"/>
                      </a:lnTo>
                      <a:lnTo>
                        <a:pt x="1468" y="1136"/>
                      </a:lnTo>
                      <a:lnTo>
                        <a:pt x="1466" y="1137"/>
                      </a:lnTo>
                      <a:lnTo>
                        <a:pt x="1462" y="1139"/>
                      </a:lnTo>
                      <a:close/>
                      <a:moveTo>
                        <a:pt x="1023" y="1026"/>
                      </a:moveTo>
                      <a:lnTo>
                        <a:pt x="1023" y="1026"/>
                      </a:lnTo>
                      <a:lnTo>
                        <a:pt x="1018" y="1032"/>
                      </a:lnTo>
                      <a:lnTo>
                        <a:pt x="1020" y="1033"/>
                      </a:lnTo>
                      <a:lnTo>
                        <a:pt x="1022" y="1033"/>
                      </a:lnTo>
                      <a:lnTo>
                        <a:pt x="1025" y="1033"/>
                      </a:lnTo>
                      <a:lnTo>
                        <a:pt x="1026" y="1031"/>
                      </a:lnTo>
                      <a:lnTo>
                        <a:pt x="1025" y="1029"/>
                      </a:lnTo>
                      <a:lnTo>
                        <a:pt x="1023" y="1026"/>
                      </a:lnTo>
                      <a:close/>
                      <a:moveTo>
                        <a:pt x="1448" y="431"/>
                      </a:moveTo>
                      <a:lnTo>
                        <a:pt x="1448" y="431"/>
                      </a:lnTo>
                      <a:lnTo>
                        <a:pt x="1445" y="428"/>
                      </a:lnTo>
                      <a:lnTo>
                        <a:pt x="1443" y="428"/>
                      </a:lnTo>
                      <a:lnTo>
                        <a:pt x="1441" y="430"/>
                      </a:lnTo>
                      <a:lnTo>
                        <a:pt x="1438" y="431"/>
                      </a:lnTo>
                      <a:lnTo>
                        <a:pt x="1441" y="432"/>
                      </a:lnTo>
                      <a:lnTo>
                        <a:pt x="1443" y="434"/>
                      </a:lnTo>
                      <a:lnTo>
                        <a:pt x="1445" y="432"/>
                      </a:lnTo>
                      <a:lnTo>
                        <a:pt x="1448" y="431"/>
                      </a:lnTo>
                      <a:close/>
                      <a:moveTo>
                        <a:pt x="1448" y="978"/>
                      </a:moveTo>
                      <a:lnTo>
                        <a:pt x="1448" y="978"/>
                      </a:lnTo>
                      <a:lnTo>
                        <a:pt x="1447" y="974"/>
                      </a:lnTo>
                      <a:lnTo>
                        <a:pt x="1444" y="971"/>
                      </a:lnTo>
                      <a:lnTo>
                        <a:pt x="1440" y="972"/>
                      </a:lnTo>
                      <a:lnTo>
                        <a:pt x="1436" y="974"/>
                      </a:lnTo>
                      <a:lnTo>
                        <a:pt x="1448" y="978"/>
                      </a:lnTo>
                      <a:close/>
                      <a:moveTo>
                        <a:pt x="824" y="1098"/>
                      </a:moveTo>
                      <a:lnTo>
                        <a:pt x="824" y="1098"/>
                      </a:lnTo>
                      <a:lnTo>
                        <a:pt x="820" y="1097"/>
                      </a:lnTo>
                      <a:lnTo>
                        <a:pt x="818" y="1104"/>
                      </a:lnTo>
                      <a:lnTo>
                        <a:pt x="820" y="1104"/>
                      </a:lnTo>
                      <a:lnTo>
                        <a:pt x="824" y="1098"/>
                      </a:lnTo>
                      <a:close/>
                      <a:moveTo>
                        <a:pt x="1403" y="261"/>
                      </a:moveTo>
                      <a:lnTo>
                        <a:pt x="1403" y="261"/>
                      </a:lnTo>
                      <a:lnTo>
                        <a:pt x="1407" y="255"/>
                      </a:lnTo>
                      <a:lnTo>
                        <a:pt x="1405" y="252"/>
                      </a:lnTo>
                      <a:lnTo>
                        <a:pt x="1403" y="254"/>
                      </a:lnTo>
                      <a:lnTo>
                        <a:pt x="1401" y="255"/>
                      </a:lnTo>
                      <a:lnTo>
                        <a:pt x="1401" y="257"/>
                      </a:lnTo>
                      <a:lnTo>
                        <a:pt x="1403" y="261"/>
                      </a:lnTo>
                      <a:close/>
                      <a:moveTo>
                        <a:pt x="1411" y="679"/>
                      </a:moveTo>
                      <a:lnTo>
                        <a:pt x="1411" y="679"/>
                      </a:lnTo>
                      <a:lnTo>
                        <a:pt x="1404" y="676"/>
                      </a:lnTo>
                      <a:lnTo>
                        <a:pt x="1403" y="677"/>
                      </a:lnTo>
                      <a:lnTo>
                        <a:pt x="1401" y="680"/>
                      </a:lnTo>
                      <a:lnTo>
                        <a:pt x="1404" y="682"/>
                      </a:lnTo>
                      <a:lnTo>
                        <a:pt x="1407" y="682"/>
                      </a:lnTo>
                      <a:lnTo>
                        <a:pt x="1408" y="680"/>
                      </a:lnTo>
                      <a:lnTo>
                        <a:pt x="1411" y="679"/>
                      </a:lnTo>
                      <a:close/>
                      <a:moveTo>
                        <a:pt x="1405" y="1057"/>
                      </a:moveTo>
                      <a:lnTo>
                        <a:pt x="1405" y="1057"/>
                      </a:lnTo>
                      <a:lnTo>
                        <a:pt x="1401" y="1055"/>
                      </a:lnTo>
                      <a:lnTo>
                        <a:pt x="1401" y="1064"/>
                      </a:lnTo>
                      <a:lnTo>
                        <a:pt x="1405" y="1064"/>
                      </a:lnTo>
                      <a:lnTo>
                        <a:pt x="1405" y="1057"/>
                      </a:lnTo>
                      <a:close/>
                      <a:moveTo>
                        <a:pt x="994" y="381"/>
                      </a:moveTo>
                      <a:lnTo>
                        <a:pt x="994" y="381"/>
                      </a:lnTo>
                      <a:lnTo>
                        <a:pt x="1001" y="385"/>
                      </a:lnTo>
                      <a:lnTo>
                        <a:pt x="1005" y="383"/>
                      </a:lnTo>
                      <a:lnTo>
                        <a:pt x="1000" y="380"/>
                      </a:lnTo>
                      <a:lnTo>
                        <a:pt x="997" y="380"/>
                      </a:lnTo>
                      <a:lnTo>
                        <a:pt x="994" y="381"/>
                      </a:lnTo>
                      <a:close/>
                      <a:moveTo>
                        <a:pt x="1804" y="373"/>
                      </a:moveTo>
                      <a:lnTo>
                        <a:pt x="1804" y="373"/>
                      </a:lnTo>
                      <a:lnTo>
                        <a:pt x="1801" y="370"/>
                      </a:lnTo>
                      <a:lnTo>
                        <a:pt x="1798" y="370"/>
                      </a:lnTo>
                      <a:lnTo>
                        <a:pt x="1797" y="370"/>
                      </a:lnTo>
                      <a:lnTo>
                        <a:pt x="1794" y="371"/>
                      </a:lnTo>
                      <a:lnTo>
                        <a:pt x="1796" y="374"/>
                      </a:lnTo>
                      <a:lnTo>
                        <a:pt x="1798" y="376"/>
                      </a:lnTo>
                      <a:lnTo>
                        <a:pt x="1800" y="374"/>
                      </a:lnTo>
                      <a:lnTo>
                        <a:pt x="1804" y="373"/>
                      </a:lnTo>
                      <a:close/>
                      <a:moveTo>
                        <a:pt x="1368" y="700"/>
                      </a:moveTo>
                      <a:lnTo>
                        <a:pt x="1368" y="700"/>
                      </a:lnTo>
                      <a:lnTo>
                        <a:pt x="1364" y="704"/>
                      </a:lnTo>
                      <a:lnTo>
                        <a:pt x="1365" y="705"/>
                      </a:lnTo>
                      <a:lnTo>
                        <a:pt x="1367" y="705"/>
                      </a:lnTo>
                      <a:lnTo>
                        <a:pt x="1371" y="704"/>
                      </a:lnTo>
                      <a:lnTo>
                        <a:pt x="1368" y="700"/>
                      </a:lnTo>
                      <a:close/>
                      <a:moveTo>
                        <a:pt x="1793" y="484"/>
                      </a:moveTo>
                      <a:lnTo>
                        <a:pt x="1793" y="484"/>
                      </a:lnTo>
                      <a:lnTo>
                        <a:pt x="1800" y="482"/>
                      </a:lnTo>
                      <a:lnTo>
                        <a:pt x="1803" y="482"/>
                      </a:lnTo>
                      <a:lnTo>
                        <a:pt x="1805" y="479"/>
                      </a:lnTo>
                      <a:lnTo>
                        <a:pt x="1807" y="474"/>
                      </a:lnTo>
                      <a:lnTo>
                        <a:pt x="1793" y="484"/>
                      </a:lnTo>
                      <a:close/>
                      <a:moveTo>
                        <a:pt x="1311" y="322"/>
                      </a:moveTo>
                      <a:lnTo>
                        <a:pt x="1311" y="322"/>
                      </a:lnTo>
                      <a:lnTo>
                        <a:pt x="1310" y="319"/>
                      </a:lnTo>
                      <a:lnTo>
                        <a:pt x="1300" y="320"/>
                      </a:lnTo>
                      <a:lnTo>
                        <a:pt x="1301" y="324"/>
                      </a:lnTo>
                      <a:lnTo>
                        <a:pt x="1311" y="322"/>
                      </a:lnTo>
                      <a:close/>
                      <a:moveTo>
                        <a:pt x="1306" y="978"/>
                      </a:moveTo>
                      <a:lnTo>
                        <a:pt x="1306" y="978"/>
                      </a:lnTo>
                      <a:lnTo>
                        <a:pt x="1303" y="974"/>
                      </a:lnTo>
                      <a:lnTo>
                        <a:pt x="1300" y="971"/>
                      </a:lnTo>
                      <a:lnTo>
                        <a:pt x="1296" y="972"/>
                      </a:lnTo>
                      <a:lnTo>
                        <a:pt x="1292" y="974"/>
                      </a:lnTo>
                      <a:lnTo>
                        <a:pt x="1306" y="978"/>
                      </a:lnTo>
                      <a:close/>
                      <a:moveTo>
                        <a:pt x="1767" y="675"/>
                      </a:moveTo>
                      <a:lnTo>
                        <a:pt x="1767" y="675"/>
                      </a:lnTo>
                      <a:lnTo>
                        <a:pt x="1768" y="677"/>
                      </a:lnTo>
                      <a:lnTo>
                        <a:pt x="1774" y="676"/>
                      </a:lnTo>
                      <a:lnTo>
                        <a:pt x="1774" y="673"/>
                      </a:lnTo>
                      <a:lnTo>
                        <a:pt x="1767" y="675"/>
                      </a:lnTo>
                      <a:close/>
                      <a:moveTo>
                        <a:pt x="788" y="363"/>
                      </a:moveTo>
                      <a:lnTo>
                        <a:pt x="788" y="363"/>
                      </a:lnTo>
                      <a:lnTo>
                        <a:pt x="784" y="363"/>
                      </a:lnTo>
                      <a:lnTo>
                        <a:pt x="786" y="371"/>
                      </a:lnTo>
                      <a:lnTo>
                        <a:pt x="791" y="370"/>
                      </a:lnTo>
                      <a:lnTo>
                        <a:pt x="788" y="363"/>
                      </a:lnTo>
                      <a:close/>
                      <a:moveTo>
                        <a:pt x="1833" y="734"/>
                      </a:moveTo>
                      <a:lnTo>
                        <a:pt x="1833" y="734"/>
                      </a:lnTo>
                      <a:lnTo>
                        <a:pt x="1837" y="737"/>
                      </a:lnTo>
                      <a:lnTo>
                        <a:pt x="1839" y="737"/>
                      </a:lnTo>
                      <a:lnTo>
                        <a:pt x="1840" y="736"/>
                      </a:lnTo>
                      <a:lnTo>
                        <a:pt x="1843" y="734"/>
                      </a:lnTo>
                      <a:lnTo>
                        <a:pt x="1833" y="734"/>
                      </a:lnTo>
                      <a:close/>
                      <a:moveTo>
                        <a:pt x="1840" y="45"/>
                      </a:moveTo>
                      <a:lnTo>
                        <a:pt x="1840" y="45"/>
                      </a:lnTo>
                      <a:lnTo>
                        <a:pt x="1843" y="42"/>
                      </a:lnTo>
                      <a:lnTo>
                        <a:pt x="1834" y="39"/>
                      </a:lnTo>
                      <a:lnTo>
                        <a:pt x="1834" y="42"/>
                      </a:lnTo>
                      <a:lnTo>
                        <a:pt x="1840" y="45"/>
                      </a:lnTo>
                      <a:close/>
                      <a:moveTo>
                        <a:pt x="1253" y="898"/>
                      </a:moveTo>
                      <a:lnTo>
                        <a:pt x="1253" y="898"/>
                      </a:lnTo>
                      <a:lnTo>
                        <a:pt x="1252" y="895"/>
                      </a:lnTo>
                      <a:lnTo>
                        <a:pt x="1242" y="898"/>
                      </a:lnTo>
                      <a:lnTo>
                        <a:pt x="1242" y="900"/>
                      </a:lnTo>
                      <a:lnTo>
                        <a:pt x="1253" y="898"/>
                      </a:lnTo>
                      <a:close/>
                      <a:moveTo>
                        <a:pt x="1238" y="777"/>
                      </a:moveTo>
                      <a:lnTo>
                        <a:pt x="1238" y="777"/>
                      </a:lnTo>
                      <a:lnTo>
                        <a:pt x="1234" y="781"/>
                      </a:lnTo>
                      <a:lnTo>
                        <a:pt x="1239" y="784"/>
                      </a:lnTo>
                      <a:lnTo>
                        <a:pt x="1241" y="783"/>
                      </a:lnTo>
                      <a:lnTo>
                        <a:pt x="1241" y="781"/>
                      </a:lnTo>
                      <a:lnTo>
                        <a:pt x="1239" y="779"/>
                      </a:lnTo>
                      <a:lnTo>
                        <a:pt x="1238" y="777"/>
                      </a:lnTo>
                      <a:close/>
                      <a:moveTo>
                        <a:pt x="1227" y="882"/>
                      </a:moveTo>
                      <a:lnTo>
                        <a:pt x="1227" y="882"/>
                      </a:lnTo>
                      <a:lnTo>
                        <a:pt x="1232" y="885"/>
                      </a:lnTo>
                      <a:lnTo>
                        <a:pt x="1235" y="885"/>
                      </a:lnTo>
                      <a:lnTo>
                        <a:pt x="1236" y="885"/>
                      </a:lnTo>
                      <a:lnTo>
                        <a:pt x="1239" y="882"/>
                      </a:lnTo>
                      <a:lnTo>
                        <a:pt x="1227" y="882"/>
                      </a:lnTo>
                      <a:close/>
                      <a:moveTo>
                        <a:pt x="1803" y="1031"/>
                      </a:moveTo>
                      <a:lnTo>
                        <a:pt x="1803" y="1031"/>
                      </a:lnTo>
                      <a:lnTo>
                        <a:pt x="1801" y="1033"/>
                      </a:lnTo>
                      <a:lnTo>
                        <a:pt x="1800" y="1035"/>
                      </a:lnTo>
                      <a:lnTo>
                        <a:pt x="1801" y="1037"/>
                      </a:lnTo>
                      <a:lnTo>
                        <a:pt x="1803" y="1039"/>
                      </a:lnTo>
                      <a:lnTo>
                        <a:pt x="1804" y="1037"/>
                      </a:lnTo>
                      <a:lnTo>
                        <a:pt x="1805" y="1036"/>
                      </a:lnTo>
                      <a:lnTo>
                        <a:pt x="1805" y="1033"/>
                      </a:lnTo>
                      <a:lnTo>
                        <a:pt x="1803" y="1031"/>
                      </a:lnTo>
                      <a:close/>
                      <a:moveTo>
                        <a:pt x="971" y="694"/>
                      </a:moveTo>
                      <a:lnTo>
                        <a:pt x="971" y="694"/>
                      </a:lnTo>
                      <a:lnTo>
                        <a:pt x="972" y="698"/>
                      </a:lnTo>
                      <a:lnTo>
                        <a:pt x="979" y="694"/>
                      </a:lnTo>
                      <a:lnTo>
                        <a:pt x="977" y="691"/>
                      </a:lnTo>
                      <a:lnTo>
                        <a:pt x="971" y="694"/>
                      </a:lnTo>
                      <a:close/>
                      <a:moveTo>
                        <a:pt x="1209" y="351"/>
                      </a:moveTo>
                      <a:lnTo>
                        <a:pt x="1209" y="351"/>
                      </a:lnTo>
                      <a:lnTo>
                        <a:pt x="1206" y="353"/>
                      </a:lnTo>
                      <a:lnTo>
                        <a:pt x="1205" y="355"/>
                      </a:lnTo>
                      <a:lnTo>
                        <a:pt x="1205" y="356"/>
                      </a:lnTo>
                      <a:lnTo>
                        <a:pt x="1207" y="359"/>
                      </a:lnTo>
                      <a:lnTo>
                        <a:pt x="1209" y="358"/>
                      </a:lnTo>
                      <a:lnTo>
                        <a:pt x="1210" y="356"/>
                      </a:lnTo>
                      <a:lnTo>
                        <a:pt x="1210" y="353"/>
                      </a:lnTo>
                      <a:lnTo>
                        <a:pt x="1209" y="351"/>
                      </a:lnTo>
                      <a:close/>
                      <a:moveTo>
                        <a:pt x="1198" y="830"/>
                      </a:moveTo>
                      <a:lnTo>
                        <a:pt x="1198" y="830"/>
                      </a:lnTo>
                      <a:lnTo>
                        <a:pt x="1196" y="827"/>
                      </a:lnTo>
                      <a:lnTo>
                        <a:pt x="1191" y="826"/>
                      </a:lnTo>
                      <a:lnTo>
                        <a:pt x="1188" y="828"/>
                      </a:lnTo>
                      <a:lnTo>
                        <a:pt x="1185" y="831"/>
                      </a:lnTo>
                      <a:lnTo>
                        <a:pt x="1198" y="830"/>
                      </a:lnTo>
                      <a:close/>
                      <a:moveTo>
                        <a:pt x="1023" y="96"/>
                      </a:moveTo>
                      <a:lnTo>
                        <a:pt x="1023" y="96"/>
                      </a:lnTo>
                      <a:lnTo>
                        <a:pt x="1026" y="96"/>
                      </a:lnTo>
                      <a:lnTo>
                        <a:pt x="1023" y="90"/>
                      </a:lnTo>
                      <a:lnTo>
                        <a:pt x="1020" y="90"/>
                      </a:lnTo>
                      <a:lnTo>
                        <a:pt x="1023" y="96"/>
                      </a:lnTo>
                      <a:close/>
                      <a:moveTo>
                        <a:pt x="1235" y="693"/>
                      </a:moveTo>
                      <a:lnTo>
                        <a:pt x="1235" y="693"/>
                      </a:lnTo>
                      <a:lnTo>
                        <a:pt x="1231" y="691"/>
                      </a:lnTo>
                      <a:lnTo>
                        <a:pt x="1229" y="693"/>
                      </a:lnTo>
                      <a:lnTo>
                        <a:pt x="1228" y="694"/>
                      </a:lnTo>
                      <a:lnTo>
                        <a:pt x="1231" y="697"/>
                      </a:lnTo>
                      <a:lnTo>
                        <a:pt x="1235" y="693"/>
                      </a:lnTo>
                      <a:close/>
                      <a:moveTo>
                        <a:pt x="1419" y="704"/>
                      </a:moveTo>
                      <a:lnTo>
                        <a:pt x="1419" y="704"/>
                      </a:lnTo>
                      <a:lnTo>
                        <a:pt x="1419" y="700"/>
                      </a:lnTo>
                      <a:lnTo>
                        <a:pt x="1411" y="701"/>
                      </a:lnTo>
                      <a:lnTo>
                        <a:pt x="1411" y="702"/>
                      </a:lnTo>
                      <a:lnTo>
                        <a:pt x="1419" y="704"/>
                      </a:lnTo>
                      <a:close/>
                      <a:moveTo>
                        <a:pt x="1332" y="60"/>
                      </a:moveTo>
                      <a:lnTo>
                        <a:pt x="1332" y="60"/>
                      </a:lnTo>
                      <a:lnTo>
                        <a:pt x="1326" y="57"/>
                      </a:lnTo>
                      <a:lnTo>
                        <a:pt x="1324" y="60"/>
                      </a:lnTo>
                      <a:lnTo>
                        <a:pt x="1328" y="63"/>
                      </a:lnTo>
                      <a:lnTo>
                        <a:pt x="1332" y="60"/>
                      </a:lnTo>
                      <a:close/>
                      <a:moveTo>
                        <a:pt x="1004" y="52"/>
                      </a:moveTo>
                      <a:lnTo>
                        <a:pt x="1004" y="52"/>
                      </a:lnTo>
                      <a:lnTo>
                        <a:pt x="1000" y="54"/>
                      </a:lnTo>
                      <a:lnTo>
                        <a:pt x="1002" y="59"/>
                      </a:lnTo>
                      <a:lnTo>
                        <a:pt x="1005" y="56"/>
                      </a:lnTo>
                      <a:lnTo>
                        <a:pt x="1004" y="52"/>
                      </a:lnTo>
                      <a:close/>
                      <a:moveTo>
                        <a:pt x="1720" y="460"/>
                      </a:moveTo>
                      <a:lnTo>
                        <a:pt x="1720" y="460"/>
                      </a:lnTo>
                      <a:lnTo>
                        <a:pt x="1720" y="464"/>
                      </a:lnTo>
                      <a:lnTo>
                        <a:pt x="1728" y="463"/>
                      </a:lnTo>
                      <a:lnTo>
                        <a:pt x="1728" y="460"/>
                      </a:lnTo>
                      <a:lnTo>
                        <a:pt x="1720" y="460"/>
                      </a:lnTo>
                      <a:close/>
                      <a:moveTo>
                        <a:pt x="1009" y="967"/>
                      </a:moveTo>
                      <a:lnTo>
                        <a:pt x="1009" y="967"/>
                      </a:lnTo>
                      <a:lnTo>
                        <a:pt x="1008" y="965"/>
                      </a:lnTo>
                      <a:lnTo>
                        <a:pt x="1004" y="965"/>
                      </a:lnTo>
                      <a:lnTo>
                        <a:pt x="1002" y="967"/>
                      </a:lnTo>
                      <a:lnTo>
                        <a:pt x="1001" y="968"/>
                      </a:lnTo>
                      <a:lnTo>
                        <a:pt x="1001" y="970"/>
                      </a:lnTo>
                      <a:lnTo>
                        <a:pt x="1002" y="970"/>
                      </a:lnTo>
                      <a:lnTo>
                        <a:pt x="1007" y="968"/>
                      </a:lnTo>
                      <a:lnTo>
                        <a:pt x="1009" y="967"/>
                      </a:lnTo>
                      <a:close/>
                      <a:moveTo>
                        <a:pt x="1429" y="1006"/>
                      </a:moveTo>
                      <a:lnTo>
                        <a:pt x="1429" y="1006"/>
                      </a:lnTo>
                      <a:lnTo>
                        <a:pt x="1426" y="1003"/>
                      </a:lnTo>
                      <a:lnTo>
                        <a:pt x="1421" y="1007"/>
                      </a:lnTo>
                      <a:lnTo>
                        <a:pt x="1423" y="1010"/>
                      </a:lnTo>
                      <a:lnTo>
                        <a:pt x="1429" y="1006"/>
                      </a:lnTo>
                      <a:close/>
                      <a:moveTo>
                        <a:pt x="997" y="403"/>
                      </a:moveTo>
                      <a:lnTo>
                        <a:pt x="997" y="403"/>
                      </a:lnTo>
                      <a:lnTo>
                        <a:pt x="998" y="403"/>
                      </a:lnTo>
                      <a:lnTo>
                        <a:pt x="1001" y="399"/>
                      </a:lnTo>
                      <a:lnTo>
                        <a:pt x="998" y="398"/>
                      </a:lnTo>
                      <a:lnTo>
                        <a:pt x="997" y="403"/>
                      </a:lnTo>
                      <a:close/>
                      <a:moveTo>
                        <a:pt x="1004" y="680"/>
                      </a:moveTo>
                      <a:lnTo>
                        <a:pt x="1004" y="680"/>
                      </a:lnTo>
                      <a:lnTo>
                        <a:pt x="1001" y="677"/>
                      </a:lnTo>
                      <a:lnTo>
                        <a:pt x="998" y="676"/>
                      </a:lnTo>
                      <a:lnTo>
                        <a:pt x="997" y="677"/>
                      </a:lnTo>
                      <a:lnTo>
                        <a:pt x="995" y="679"/>
                      </a:lnTo>
                      <a:lnTo>
                        <a:pt x="995" y="680"/>
                      </a:lnTo>
                      <a:lnTo>
                        <a:pt x="997" y="682"/>
                      </a:lnTo>
                      <a:lnTo>
                        <a:pt x="1004" y="680"/>
                      </a:lnTo>
                      <a:close/>
                      <a:moveTo>
                        <a:pt x="1001" y="1049"/>
                      </a:moveTo>
                      <a:lnTo>
                        <a:pt x="1001" y="1049"/>
                      </a:lnTo>
                      <a:lnTo>
                        <a:pt x="1001" y="1044"/>
                      </a:lnTo>
                      <a:lnTo>
                        <a:pt x="994" y="1047"/>
                      </a:lnTo>
                      <a:lnTo>
                        <a:pt x="994" y="1049"/>
                      </a:lnTo>
                      <a:lnTo>
                        <a:pt x="1001" y="1049"/>
                      </a:lnTo>
                      <a:close/>
                      <a:moveTo>
                        <a:pt x="1218" y="978"/>
                      </a:moveTo>
                      <a:lnTo>
                        <a:pt x="1218" y="978"/>
                      </a:lnTo>
                      <a:lnTo>
                        <a:pt x="1214" y="981"/>
                      </a:lnTo>
                      <a:lnTo>
                        <a:pt x="1213" y="983"/>
                      </a:lnTo>
                      <a:lnTo>
                        <a:pt x="1214" y="985"/>
                      </a:lnTo>
                      <a:lnTo>
                        <a:pt x="1218" y="989"/>
                      </a:lnTo>
                      <a:lnTo>
                        <a:pt x="1218" y="978"/>
                      </a:lnTo>
                      <a:close/>
                      <a:moveTo>
                        <a:pt x="995" y="88"/>
                      </a:moveTo>
                      <a:lnTo>
                        <a:pt x="995" y="88"/>
                      </a:lnTo>
                      <a:lnTo>
                        <a:pt x="991" y="92"/>
                      </a:lnTo>
                      <a:lnTo>
                        <a:pt x="994" y="93"/>
                      </a:lnTo>
                      <a:lnTo>
                        <a:pt x="998" y="90"/>
                      </a:lnTo>
                      <a:lnTo>
                        <a:pt x="995" y="88"/>
                      </a:lnTo>
                      <a:close/>
                      <a:moveTo>
                        <a:pt x="1427" y="1050"/>
                      </a:moveTo>
                      <a:lnTo>
                        <a:pt x="1427" y="1050"/>
                      </a:lnTo>
                      <a:lnTo>
                        <a:pt x="1430" y="1047"/>
                      </a:lnTo>
                      <a:lnTo>
                        <a:pt x="1427" y="1044"/>
                      </a:lnTo>
                      <a:lnTo>
                        <a:pt x="1425" y="1046"/>
                      </a:lnTo>
                      <a:lnTo>
                        <a:pt x="1427" y="1050"/>
                      </a:lnTo>
                      <a:close/>
                      <a:moveTo>
                        <a:pt x="987" y="1118"/>
                      </a:moveTo>
                      <a:lnTo>
                        <a:pt x="987" y="1118"/>
                      </a:lnTo>
                      <a:lnTo>
                        <a:pt x="990" y="1121"/>
                      </a:lnTo>
                      <a:lnTo>
                        <a:pt x="995" y="1118"/>
                      </a:lnTo>
                      <a:lnTo>
                        <a:pt x="994" y="1116"/>
                      </a:lnTo>
                      <a:lnTo>
                        <a:pt x="991" y="1115"/>
                      </a:lnTo>
                      <a:lnTo>
                        <a:pt x="990" y="1116"/>
                      </a:lnTo>
                      <a:lnTo>
                        <a:pt x="987" y="1118"/>
                      </a:lnTo>
                      <a:close/>
                      <a:moveTo>
                        <a:pt x="737" y="50"/>
                      </a:moveTo>
                      <a:lnTo>
                        <a:pt x="737" y="50"/>
                      </a:lnTo>
                      <a:lnTo>
                        <a:pt x="734" y="54"/>
                      </a:lnTo>
                      <a:lnTo>
                        <a:pt x="739" y="57"/>
                      </a:lnTo>
                      <a:lnTo>
                        <a:pt x="741" y="54"/>
                      </a:lnTo>
                      <a:lnTo>
                        <a:pt x="737" y="50"/>
                      </a:lnTo>
                      <a:close/>
                      <a:moveTo>
                        <a:pt x="735" y="546"/>
                      </a:moveTo>
                      <a:lnTo>
                        <a:pt x="735" y="546"/>
                      </a:lnTo>
                      <a:lnTo>
                        <a:pt x="731" y="549"/>
                      </a:lnTo>
                      <a:lnTo>
                        <a:pt x="735" y="551"/>
                      </a:lnTo>
                      <a:lnTo>
                        <a:pt x="738" y="550"/>
                      </a:lnTo>
                      <a:lnTo>
                        <a:pt x="735" y="546"/>
                      </a:lnTo>
                      <a:close/>
                      <a:moveTo>
                        <a:pt x="993" y="536"/>
                      </a:moveTo>
                      <a:lnTo>
                        <a:pt x="993" y="536"/>
                      </a:lnTo>
                      <a:lnTo>
                        <a:pt x="987" y="535"/>
                      </a:lnTo>
                      <a:lnTo>
                        <a:pt x="986" y="536"/>
                      </a:lnTo>
                      <a:lnTo>
                        <a:pt x="984" y="538"/>
                      </a:lnTo>
                      <a:lnTo>
                        <a:pt x="989" y="540"/>
                      </a:lnTo>
                      <a:lnTo>
                        <a:pt x="993" y="536"/>
                      </a:lnTo>
                      <a:close/>
                      <a:moveTo>
                        <a:pt x="728" y="500"/>
                      </a:moveTo>
                      <a:lnTo>
                        <a:pt x="728" y="500"/>
                      </a:lnTo>
                      <a:lnTo>
                        <a:pt x="728" y="504"/>
                      </a:lnTo>
                      <a:lnTo>
                        <a:pt x="735" y="503"/>
                      </a:lnTo>
                      <a:lnTo>
                        <a:pt x="735" y="500"/>
                      </a:lnTo>
                      <a:lnTo>
                        <a:pt x="728" y="500"/>
                      </a:lnTo>
                      <a:close/>
                      <a:moveTo>
                        <a:pt x="1200" y="671"/>
                      </a:moveTo>
                      <a:lnTo>
                        <a:pt x="1200" y="671"/>
                      </a:lnTo>
                      <a:lnTo>
                        <a:pt x="1203" y="672"/>
                      </a:lnTo>
                      <a:lnTo>
                        <a:pt x="1206" y="672"/>
                      </a:lnTo>
                      <a:lnTo>
                        <a:pt x="1207" y="671"/>
                      </a:lnTo>
                      <a:lnTo>
                        <a:pt x="1209" y="669"/>
                      </a:lnTo>
                      <a:lnTo>
                        <a:pt x="1207" y="668"/>
                      </a:lnTo>
                      <a:lnTo>
                        <a:pt x="1206" y="668"/>
                      </a:lnTo>
                      <a:lnTo>
                        <a:pt x="1200" y="671"/>
                      </a:lnTo>
                      <a:close/>
                      <a:moveTo>
                        <a:pt x="735" y="1107"/>
                      </a:moveTo>
                      <a:lnTo>
                        <a:pt x="735" y="1107"/>
                      </a:lnTo>
                      <a:lnTo>
                        <a:pt x="730" y="1105"/>
                      </a:lnTo>
                      <a:lnTo>
                        <a:pt x="727" y="1108"/>
                      </a:lnTo>
                      <a:lnTo>
                        <a:pt x="732" y="1109"/>
                      </a:lnTo>
                      <a:lnTo>
                        <a:pt x="735" y="1107"/>
                      </a:lnTo>
                      <a:close/>
                      <a:moveTo>
                        <a:pt x="724" y="810"/>
                      </a:moveTo>
                      <a:lnTo>
                        <a:pt x="724" y="810"/>
                      </a:lnTo>
                      <a:lnTo>
                        <a:pt x="721" y="812"/>
                      </a:lnTo>
                      <a:lnTo>
                        <a:pt x="720" y="813"/>
                      </a:lnTo>
                      <a:lnTo>
                        <a:pt x="720" y="816"/>
                      </a:lnTo>
                      <a:lnTo>
                        <a:pt x="723" y="817"/>
                      </a:lnTo>
                      <a:lnTo>
                        <a:pt x="724" y="816"/>
                      </a:lnTo>
                      <a:lnTo>
                        <a:pt x="727" y="815"/>
                      </a:lnTo>
                      <a:lnTo>
                        <a:pt x="725" y="813"/>
                      </a:lnTo>
                      <a:lnTo>
                        <a:pt x="724" y="810"/>
                      </a:lnTo>
                      <a:close/>
                      <a:moveTo>
                        <a:pt x="720" y="391"/>
                      </a:moveTo>
                      <a:lnTo>
                        <a:pt x="720" y="391"/>
                      </a:lnTo>
                      <a:lnTo>
                        <a:pt x="716" y="391"/>
                      </a:lnTo>
                      <a:lnTo>
                        <a:pt x="717" y="396"/>
                      </a:lnTo>
                      <a:lnTo>
                        <a:pt x="721" y="396"/>
                      </a:lnTo>
                      <a:lnTo>
                        <a:pt x="720" y="391"/>
                      </a:lnTo>
                      <a:close/>
                      <a:moveTo>
                        <a:pt x="701" y="785"/>
                      </a:moveTo>
                      <a:lnTo>
                        <a:pt x="701" y="785"/>
                      </a:lnTo>
                      <a:lnTo>
                        <a:pt x="705" y="785"/>
                      </a:lnTo>
                      <a:lnTo>
                        <a:pt x="705" y="780"/>
                      </a:lnTo>
                      <a:lnTo>
                        <a:pt x="702" y="780"/>
                      </a:lnTo>
                      <a:lnTo>
                        <a:pt x="701" y="785"/>
                      </a:lnTo>
                      <a:close/>
                      <a:moveTo>
                        <a:pt x="1357" y="335"/>
                      </a:moveTo>
                      <a:lnTo>
                        <a:pt x="1357" y="335"/>
                      </a:lnTo>
                      <a:lnTo>
                        <a:pt x="1353" y="335"/>
                      </a:lnTo>
                      <a:lnTo>
                        <a:pt x="1354" y="341"/>
                      </a:lnTo>
                      <a:lnTo>
                        <a:pt x="1357" y="341"/>
                      </a:lnTo>
                      <a:lnTo>
                        <a:pt x="1357" y="335"/>
                      </a:lnTo>
                      <a:close/>
                      <a:moveTo>
                        <a:pt x="1357" y="738"/>
                      </a:moveTo>
                      <a:lnTo>
                        <a:pt x="1357" y="738"/>
                      </a:lnTo>
                      <a:lnTo>
                        <a:pt x="1351" y="744"/>
                      </a:lnTo>
                      <a:lnTo>
                        <a:pt x="1354" y="745"/>
                      </a:lnTo>
                      <a:lnTo>
                        <a:pt x="1355" y="747"/>
                      </a:lnTo>
                      <a:lnTo>
                        <a:pt x="1357" y="745"/>
                      </a:lnTo>
                      <a:lnTo>
                        <a:pt x="1358" y="744"/>
                      </a:lnTo>
                      <a:lnTo>
                        <a:pt x="1358" y="741"/>
                      </a:lnTo>
                      <a:lnTo>
                        <a:pt x="1357" y="738"/>
                      </a:lnTo>
                      <a:close/>
                      <a:moveTo>
                        <a:pt x="977" y="53"/>
                      </a:moveTo>
                      <a:lnTo>
                        <a:pt x="977" y="53"/>
                      </a:lnTo>
                      <a:lnTo>
                        <a:pt x="973" y="56"/>
                      </a:lnTo>
                      <a:lnTo>
                        <a:pt x="975" y="59"/>
                      </a:lnTo>
                      <a:lnTo>
                        <a:pt x="977" y="60"/>
                      </a:lnTo>
                      <a:lnTo>
                        <a:pt x="979" y="59"/>
                      </a:lnTo>
                      <a:lnTo>
                        <a:pt x="980" y="57"/>
                      </a:lnTo>
                      <a:lnTo>
                        <a:pt x="980" y="54"/>
                      </a:lnTo>
                      <a:lnTo>
                        <a:pt x="977" y="53"/>
                      </a:lnTo>
                      <a:close/>
                      <a:moveTo>
                        <a:pt x="674" y="567"/>
                      </a:moveTo>
                      <a:lnTo>
                        <a:pt x="674" y="567"/>
                      </a:lnTo>
                      <a:lnTo>
                        <a:pt x="674" y="569"/>
                      </a:lnTo>
                      <a:lnTo>
                        <a:pt x="683" y="569"/>
                      </a:lnTo>
                      <a:lnTo>
                        <a:pt x="683" y="567"/>
                      </a:lnTo>
                      <a:lnTo>
                        <a:pt x="674" y="567"/>
                      </a:lnTo>
                      <a:close/>
                      <a:moveTo>
                        <a:pt x="666" y="586"/>
                      </a:moveTo>
                      <a:lnTo>
                        <a:pt x="666" y="586"/>
                      </a:lnTo>
                      <a:lnTo>
                        <a:pt x="669" y="587"/>
                      </a:lnTo>
                      <a:lnTo>
                        <a:pt x="671" y="581"/>
                      </a:lnTo>
                      <a:lnTo>
                        <a:pt x="667" y="579"/>
                      </a:lnTo>
                      <a:lnTo>
                        <a:pt x="666" y="586"/>
                      </a:lnTo>
                      <a:close/>
                      <a:moveTo>
                        <a:pt x="2021" y="1118"/>
                      </a:moveTo>
                      <a:lnTo>
                        <a:pt x="2021" y="1118"/>
                      </a:lnTo>
                      <a:lnTo>
                        <a:pt x="2017" y="1115"/>
                      </a:lnTo>
                      <a:lnTo>
                        <a:pt x="2016" y="1114"/>
                      </a:lnTo>
                      <a:lnTo>
                        <a:pt x="2013" y="1115"/>
                      </a:lnTo>
                      <a:lnTo>
                        <a:pt x="2012" y="1116"/>
                      </a:lnTo>
                      <a:lnTo>
                        <a:pt x="2014" y="1119"/>
                      </a:lnTo>
                      <a:lnTo>
                        <a:pt x="2021" y="1118"/>
                      </a:lnTo>
                      <a:close/>
                      <a:moveTo>
                        <a:pt x="659" y="360"/>
                      </a:moveTo>
                      <a:lnTo>
                        <a:pt x="659" y="360"/>
                      </a:lnTo>
                      <a:lnTo>
                        <a:pt x="656" y="363"/>
                      </a:lnTo>
                      <a:lnTo>
                        <a:pt x="655" y="365"/>
                      </a:lnTo>
                      <a:lnTo>
                        <a:pt x="655" y="367"/>
                      </a:lnTo>
                      <a:lnTo>
                        <a:pt x="656" y="369"/>
                      </a:lnTo>
                      <a:lnTo>
                        <a:pt x="659" y="367"/>
                      </a:lnTo>
                      <a:lnTo>
                        <a:pt x="660" y="366"/>
                      </a:lnTo>
                      <a:lnTo>
                        <a:pt x="660" y="365"/>
                      </a:lnTo>
                      <a:lnTo>
                        <a:pt x="659" y="360"/>
                      </a:lnTo>
                      <a:close/>
                      <a:moveTo>
                        <a:pt x="649" y="689"/>
                      </a:moveTo>
                      <a:lnTo>
                        <a:pt x="649" y="689"/>
                      </a:lnTo>
                      <a:lnTo>
                        <a:pt x="647" y="691"/>
                      </a:lnTo>
                      <a:lnTo>
                        <a:pt x="649" y="694"/>
                      </a:lnTo>
                      <a:lnTo>
                        <a:pt x="653" y="691"/>
                      </a:lnTo>
                      <a:lnTo>
                        <a:pt x="649" y="689"/>
                      </a:lnTo>
                      <a:close/>
                      <a:moveTo>
                        <a:pt x="638" y="381"/>
                      </a:moveTo>
                      <a:lnTo>
                        <a:pt x="638" y="381"/>
                      </a:lnTo>
                      <a:lnTo>
                        <a:pt x="635" y="383"/>
                      </a:lnTo>
                      <a:lnTo>
                        <a:pt x="635" y="384"/>
                      </a:lnTo>
                      <a:lnTo>
                        <a:pt x="637" y="385"/>
                      </a:lnTo>
                      <a:lnTo>
                        <a:pt x="638" y="387"/>
                      </a:lnTo>
                      <a:lnTo>
                        <a:pt x="641" y="385"/>
                      </a:lnTo>
                      <a:lnTo>
                        <a:pt x="638" y="381"/>
                      </a:lnTo>
                      <a:close/>
                      <a:moveTo>
                        <a:pt x="630" y="967"/>
                      </a:moveTo>
                      <a:lnTo>
                        <a:pt x="630" y="967"/>
                      </a:lnTo>
                      <a:lnTo>
                        <a:pt x="633" y="968"/>
                      </a:lnTo>
                      <a:lnTo>
                        <a:pt x="635" y="968"/>
                      </a:lnTo>
                      <a:lnTo>
                        <a:pt x="637" y="967"/>
                      </a:lnTo>
                      <a:lnTo>
                        <a:pt x="638" y="965"/>
                      </a:lnTo>
                      <a:lnTo>
                        <a:pt x="635" y="964"/>
                      </a:lnTo>
                      <a:lnTo>
                        <a:pt x="630" y="967"/>
                      </a:lnTo>
                      <a:close/>
                      <a:moveTo>
                        <a:pt x="623" y="196"/>
                      </a:moveTo>
                      <a:lnTo>
                        <a:pt x="623" y="196"/>
                      </a:lnTo>
                      <a:lnTo>
                        <a:pt x="620" y="191"/>
                      </a:lnTo>
                      <a:lnTo>
                        <a:pt x="613" y="193"/>
                      </a:lnTo>
                      <a:lnTo>
                        <a:pt x="613" y="196"/>
                      </a:lnTo>
                      <a:lnTo>
                        <a:pt x="623" y="196"/>
                      </a:lnTo>
                      <a:close/>
                      <a:moveTo>
                        <a:pt x="973" y="873"/>
                      </a:moveTo>
                      <a:lnTo>
                        <a:pt x="973" y="873"/>
                      </a:lnTo>
                      <a:lnTo>
                        <a:pt x="972" y="875"/>
                      </a:lnTo>
                      <a:lnTo>
                        <a:pt x="971" y="877"/>
                      </a:lnTo>
                      <a:lnTo>
                        <a:pt x="971" y="880"/>
                      </a:lnTo>
                      <a:lnTo>
                        <a:pt x="972" y="881"/>
                      </a:lnTo>
                      <a:lnTo>
                        <a:pt x="975" y="880"/>
                      </a:lnTo>
                      <a:lnTo>
                        <a:pt x="976" y="878"/>
                      </a:lnTo>
                      <a:lnTo>
                        <a:pt x="975" y="875"/>
                      </a:lnTo>
                      <a:lnTo>
                        <a:pt x="973" y="873"/>
                      </a:lnTo>
                      <a:close/>
                      <a:moveTo>
                        <a:pt x="605" y="376"/>
                      </a:moveTo>
                      <a:lnTo>
                        <a:pt x="605" y="376"/>
                      </a:lnTo>
                      <a:lnTo>
                        <a:pt x="611" y="378"/>
                      </a:lnTo>
                      <a:lnTo>
                        <a:pt x="612" y="377"/>
                      </a:lnTo>
                      <a:lnTo>
                        <a:pt x="613" y="376"/>
                      </a:lnTo>
                      <a:lnTo>
                        <a:pt x="611" y="373"/>
                      </a:lnTo>
                      <a:lnTo>
                        <a:pt x="605" y="376"/>
                      </a:lnTo>
                      <a:close/>
                      <a:moveTo>
                        <a:pt x="598" y="100"/>
                      </a:moveTo>
                      <a:lnTo>
                        <a:pt x="598" y="100"/>
                      </a:lnTo>
                      <a:lnTo>
                        <a:pt x="599" y="104"/>
                      </a:lnTo>
                      <a:lnTo>
                        <a:pt x="606" y="103"/>
                      </a:lnTo>
                      <a:lnTo>
                        <a:pt x="606" y="100"/>
                      </a:lnTo>
                      <a:lnTo>
                        <a:pt x="598" y="100"/>
                      </a:lnTo>
                      <a:close/>
                      <a:moveTo>
                        <a:pt x="966" y="70"/>
                      </a:moveTo>
                      <a:lnTo>
                        <a:pt x="966" y="70"/>
                      </a:lnTo>
                      <a:lnTo>
                        <a:pt x="969" y="71"/>
                      </a:lnTo>
                      <a:lnTo>
                        <a:pt x="972" y="71"/>
                      </a:lnTo>
                      <a:lnTo>
                        <a:pt x="975" y="71"/>
                      </a:lnTo>
                      <a:lnTo>
                        <a:pt x="976" y="68"/>
                      </a:lnTo>
                      <a:lnTo>
                        <a:pt x="973" y="67"/>
                      </a:lnTo>
                      <a:lnTo>
                        <a:pt x="972" y="67"/>
                      </a:lnTo>
                      <a:lnTo>
                        <a:pt x="969" y="67"/>
                      </a:lnTo>
                      <a:lnTo>
                        <a:pt x="966" y="70"/>
                      </a:lnTo>
                      <a:close/>
                      <a:moveTo>
                        <a:pt x="587" y="194"/>
                      </a:moveTo>
                      <a:lnTo>
                        <a:pt x="587" y="194"/>
                      </a:lnTo>
                      <a:lnTo>
                        <a:pt x="588" y="198"/>
                      </a:lnTo>
                      <a:lnTo>
                        <a:pt x="595" y="197"/>
                      </a:lnTo>
                      <a:lnTo>
                        <a:pt x="595" y="194"/>
                      </a:lnTo>
                      <a:lnTo>
                        <a:pt x="587" y="194"/>
                      </a:lnTo>
                      <a:close/>
                      <a:moveTo>
                        <a:pt x="566" y="417"/>
                      </a:moveTo>
                      <a:lnTo>
                        <a:pt x="566" y="417"/>
                      </a:lnTo>
                      <a:lnTo>
                        <a:pt x="563" y="421"/>
                      </a:lnTo>
                      <a:lnTo>
                        <a:pt x="565" y="423"/>
                      </a:lnTo>
                      <a:lnTo>
                        <a:pt x="566" y="424"/>
                      </a:lnTo>
                      <a:lnTo>
                        <a:pt x="570" y="421"/>
                      </a:lnTo>
                      <a:lnTo>
                        <a:pt x="566" y="417"/>
                      </a:lnTo>
                      <a:close/>
                      <a:moveTo>
                        <a:pt x="543" y="819"/>
                      </a:moveTo>
                      <a:lnTo>
                        <a:pt x="543" y="819"/>
                      </a:lnTo>
                      <a:lnTo>
                        <a:pt x="544" y="823"/>
                      </a:lnTo>
                      <a:lnTo>
                        <a:pt x="551" y="820"/>
                      </a:lnTo>
                      <a:lnTo>
                        <a:pt x="550" y="817"/>
                      </a:lnTo>
                      <a:lnTo>
                        <a:pt x="543" y="819"/>
                      </a:lnTo>
                      <a:close/>
                      <a:moveTo>
                        <a:pt x="532" y="453"/>
                      </a:moveTo>
                      <a:lnTo>
                        <a:pt x="532" y="453"/>
                      </a:lnTo>
                      <a:lnTo>
                        <a:pt x="534" y="456"/>
                      </a:lnTo>
                      <a:lnTo>
                        <a:pt x="536" y="457"/>
                      </a:lnTo>
                      <a:lnTo>
                        <a:pt x="539" y="456"/>
                      </a:lnTo>
                      <a:lnTo>
                        <a:pt x="540" y="455"/>
                      </a:lnTo>
                      <a:lnTo>
                        <a:pt x="539" y="453"/>
                      </a:lnTo>
                      <a:lnTo>
                        <a:pt x="537" y="452"/>
                      </a:lnTo>
                      <a:lnTo>
                        <a:pt x="536" y="452"/>
                      </a:lnTo>
                      <a:lnTo>
                        <a:pt x="532" y="453"/>
                      </a:lnTo>
                      <a:close/>
                      <a:moveTo>
                        <a:pt x="1454" y="917"/>
                      </a:moveTo>
                      <a:lnTo>
                        <a:pt x="1454" y="917"/>
                      </a:lnTo>
                      <a:lnTo>
                        <a:pt x="1451" y="914"/>
                      </a:lnTo>
                      <a:lnTo>
                        <a:pt x="1450" y="914"/>
                      </a:lnTo>
                      <a:lnTo>
                        <a:pt x="1447" y="914"/>
                      </a:lnTo>
                      <a:lnTo>
                        <a:pt x="1445" y="917"/>
                      </a:lnTo>
                      <a:lnTo>
                        <a:pt x="1447" y="918"/>
                      </a:lnTo>
                      <a:lnTo>
                        <a:pt x="1448" y="920"/>
                      </a:lnTo>
                      <a:lnTo>
                        <a:pt x="1451" y="918"/>
                      </a:lnTo>
                      <a:lnTo>
                        <a:pt x="1454" y="917"/>
                      </a:lnTo>
                      <a:close/>
                      <a:moveTo>
                        <a:pt x="541" y="612"/>
                      </a:moveTo>
                      <a:lnTo>
                        <a:pt x="541" y="612"/>
                      </a:lnTo>
                      <a:lnTo>
                        <a:pt x="537" y="610"/>
                      </a:lnTo>
                      <a:lnTo>
                        <a:pt x="536" y="611"/>
                      </a:lnTo>
                      <a:lnTo>
                        <a:pt x="534" y="612"/>
                      </a:lnTo>
                      <a:lnTo>
                        <a:pt x="537" y="617"/>
                      </a:lnTo>
                      <a:lnTo>
                        <a:pt x="541" y="612"/>
                      </a:lnTo>
                      <a:close/>
                      <a:moveTo>
                        <a:pt x="518" y="283"/>
                      </a:moveTo>
                      <a:lnTo>
                        <a:pt x="518" y="283"/>
                      </a:lnTo>
                      <a:lnTo>
                        <a:pt x="523" y="286"/>
                      </a:lnTo>
                      <a:lnTo>
                        <a:pt x="525" y="286"/>
                      </a:lnTo>
                      <a:lnTo>
                        <a:pt x="525" y="284"/>
                      </a:lnTo>
                      <a:lnTo>
                        <a:pt x="523" y="280"/>
                      </a:lnTo>
                      <a:lnTo>
                        <a:pt x="518" y="283"/>
                      </a:lnTo>
                      <a:close/>
                      <a:moveTo>
                        <a:pt x="498" y="349"/>
                      </a:moveTo>
                      <a:lnTo>
                        <a:pt x="498" y="349"/>
                      </a:lnTo>
                      <a:lnTo>
                        <a:pt x="497" y="352"/>
                      </a:lnTo>
                      <a:lnTo>
                        <a:pt x="497" y="355"/>
                      </a:lnTo>
                      <a:lnTo>
                        <a:pt x="498" y="356"/>
                      </a:lnTo>
                      <a:lnTo>
                        <a:pt x="500" y="356"/>
                      </a:lnTo>
                      <a:lnTo>
                        <a:pt x="504" y="353"/>
                      </a:lnTo>
                      <a:lnTo>
                        <a:pt x="498" y="349"/>
                      </a:lnTo>
                      <a:close/>
                      <a:moveTo>
                        <a:pt x="1466" y="43"/>
                      </a:moveTo>
                      <a:lnTo>
                        <a:pt x="1466" y="43"/>
                      </a:lnTo>
                      <a:lnTo>
                        <a:pt x="1472" y="46"/>
                      </a:lnTo>
                      <a:lnTo>
                        <a:pt x="1474" y="43"/>
                      </a:lnTo>
                      <a:lnTo>
                        <a:pt x="1472" y="42"/>
                      </a:lnTo>
                      <a:lnTo>
                        <a:pt x="1466" y="43"/>
                      </a:lnTo>
                      <a:close/>
                      <a:moveTo>
                        <a:pt x="480" y="536"/>
                      </a:moveTo>
                      <a:lnTo>
                        <a:pt x="480" y="536"/>
                      </a:lnTo>
                      <a:lnTo>
                        <a:pt x="479" y="540"/>
                      </a:lnTo>
                      <a:lnTo>
                        <a:pt x="478" y="543"/>
                      </a:lnTo>
                      <a:lnTo>
                        <a:pt x="479" y="545"/>
                      </a:lnTo>
                      <a:lnTo>
                        <a:pt x="482" y="546"/>
                      </a:lnTo>
                      <a:lnTo>
                        <a:pt x="483" y="543"/>
                      </a:lnTo>
                      <a:lnTo>
                        <a:pt x="485" y="542"/>
                      </a:lnTo>
                      <a:lnTo>
                        <a:pt x="483" y="539"/>
                      </a:lnTo>
                      <a:lnTo>
                        <a:pt x="480" y="536"/>
                      </a:lnTo>
                      <a:close/>
                      <a:moveTo>
                        <a:pt x="465" y="107"/>
                      </a:moveTo>
                      <a:lnTo>
                        <a:pt x="465" y="107"/>
                      </a:lnTo>
                      <a:lnTo>
                        <a:pt x="462" y="108"/>
                      </a:lnTo>
                      <a:lnTo>
                        <a:pt x="465" y="111"/>
                      </a:lnTo>
                      <a:lnTo>
                        <a:pt x="468" y="108"/>
                      </a:lnTo>
                      <a:lnTo>
                        <a:pt x="465" y="107"/>
                      </a:lnTo>
                      <a:close/>
                      <a:moveTo>
                        <a:pt x="465" y="754"/>
                      </a:moveTo>
                      <a:lnTo>
                        <a:pt x="465" y="754"/>
                      </a:lnTo>
                      <a:lnTo>
                        <a:pt x="467" y="752"/>
                      </a:lnTo>
                      <a:lnTo>
                        <a:pt x="460" y="749"/>
                      </a:lnTo>
                      <a:lnTo>
                        <a:pt x="458" y="754"/>
                      </a:lnTo>
                      <a:lnTo>
                        <a:pt x="465" y="754"/>
                      </a:lnTo>
                      <a:close/>
                      <a:moveTo>
                        <a:pt x="449" y="986"/>
                      </a:moveTo>
                      <a:lnTo>
                        <a:pt x="449" y="986"/>
                      </a:lnTo>
                      <a:lnTo>
                        <a:pt x="451" y="989"/>
                      </a:lnTo>
                      <a:lnTo>
                        <a:pt x="453" y="989"/>
                      </a:lnTo>
                      <a:lnTo>
                        <a:pt x="455" y="988"/>
                      </a:lnTo>
                      <a:lnTo>
                        <a:pt x="458" y="986"/>
                      </a:lnTo>
                      <a:lnTo>
                        <a:pt x="455" y="985"/>
                      </a:lnTo>
                      <a:lnTo>
                        <a:pt x="454" y="983"/>
                      </a:lnTo>
                      <a:lnTo>
                        <a:pt x="451" y="985"/>
                      </a:lnTo>
                      <a:lnTo>
                        <a:pt x="449" y="986"/>
                      </a:lnTo>
                      <a:close/>
                      <a:moveTo>
                        <a:pt x="1501" y="509"/>
                      </a:moveTo>
                      <a:lnTo>
                        <a:pt x="1501" y="509"/>
                      </a:lnTo>
                      <a:lnTo>
                        <a:pt x="1502" y="506"/>
                      </a:lnTo>
                      <a:lnTo>
                        <a:pt x="1494" y="504"/>
                      </a:lnTo>
                      <a:lnTo>
                        <a:pt x="1494" y="507"/>
                      </a:lnTo>
                      <a:lnTo>
                        <a:pt x="1501" y="509"/>
                      </a:lnTo>
                      <a:close/>
                      <a:moveTo>
                        <a:pt x="450" y="388"/>
                      </a:moveTo>
                      <a:lnTo>
                        <a:pt x="450" y="388"/>
                      </a:lnTo>
                      <a:lnTo>
                        <a:pt x="446" y="388"/>
                      </a:lnTo>
                      <a:lnTo>
                        <a:pt x="444" y="394"/>
                      </a:lnTo>
                      <a:lnTo>
                        <a:pt x="447" y="394"/>
                      </a:lnTo>
                      <a:lnTo>
                        <a:pt x="450" y="388"/>
                      </a:lnTo>
                      <a:close/>
                      <a:moveTo>
                        <a:pt x="439" y="492"/>
                      </a:moveTo>
                      <a:lnTo>
                        <a:pt x="439" y="492"/>
                      </a:lnTo>
                      <a:lnTo>
                        <a:pt x="435" y="488"/>
                      </a:lnTo>
                      <a:lnTo>
                        <a:pt x="432" y="491"/>
                      </a:lnTo>
                      <a:lnTo>
                        <a:pt x="435" y="493"/>
                      </a:lnTo>
                      <a:lnTo>
                        <a:pt x="439" y="492"/>
                      </a:lnTo>
                      <a:close/>
                      <a:moveTo>
                        <a:pt x="431" y="225"/>
                      </a:moveTo>
                      <a:lnTo>
                        <a:pt x="431" y="225"/>
                      </a:lnTo>
                      <a:lnTo>
                        <a:pt x="426" y="225"/>
                      </a:lnTo>
                      <a:lnTo>
                        <a:pt x="426" y="232"/>
                      </a:lnTo>
                      <a:lnTo>
                        <a:pt x="429" y="232"/>
                      </a:lnTo>
                      <a:lnTo>
                        <a:pt x="431" y="225"/>
                      </a:lnTo>
                      <a:close/>
                      <a:moveTo>
                        <a:pt x="1177" y="774"/>
                      </a:moveTo>
                      <a:lnTo>
                        <a:pt x="1177" y="774"/>
                      </a:lnTo>
                      <a:lnTo>
                        <a:pt x="1180" y="776"/>
                      </a:lnTo>
                      <a:lnTo>
                        <a:pt x="1182" y="777"/>
                      </a:lnTo>
                      <a:lnTo>
                        <a:pt x="1184" y="776"/>
                      </a:lnTo>
                      <a:lnTo>
                        <a:pt x="1185" y="774"/>
                      </a:lnTo>
                      <a:lnTo>
                        <a:pt x="1184" y="773"/>
                      </a:lnTo>
                      <a:lnTo>
                        <a:pt x="1181" y="772"/>
                      </a:lnTo>
                      <a:lnTo>
                        <a:pt x="1180" y="772"/>
                      </a:lnTo>
                      <a:lnTo>
                        <a:pt x="1177" y="774"/>
                      </a:lnTo>
                      <a:close/>
                      <a:moveTo>
                        <a:pt x="407" y="171"/>
                      </a:moveTo>
                      <a:lnTo>
                        <a:pt x="407" y="171"/>
                      </a:lnTo>
                      <a:lnTo>
                        <a:pt x="403" y="175"/>
                      </a:lnTo>
                      <a:lnTo>
                        <a:pt x="406" y="178"/>
                      </a:lnTo>
                      <a:lnTo>
                        <a:pt x="410" y="175"/>
                      </a:lnTo>
                      <a:lnTo>
                        <a:pt x="407" y="171"/>
                      </a:lnTo>
                      <a:close/>
                      <a:moveTo>
                        <a:pt x="410" y="398"/>
                      </a:moveTo>
                      <a:lnTo>
                        <a:pt x="410" y="398"/>
                      </a:lnTo>
                      <a:lnTo>
                        <a:pt x="410" y="395"/>
                      </a:lnTo>
                      <a:lnTo>
                        <a:pt x="403" y="395"/>
                      </a:lnTo>
                      <a:lnTo>
                        <a:pt x="403" y="398"/>
                      </a:lnTo>
                      <a:lnTo>
                        <a:pt x="410" y="398"/>
                      </a:lnTo>
                      <a:close/>
                      <a:moveTo>
                        <a:pt x="404" y="212"/>
                      </a:moveTo>
                      <a:lnTo>
                        <a:pt x="404" y="212"/>
                      </a:lnTo>
                      <a:lnTo>
                        <a:pt x="401" y="212"/>
                      </a:lnTo>
                      <a:lnTo>
                        <a:pt x="401" y="218"/>
                      </a:lnTo>
                      <a:lnTo>
                        <a:pt x="404" y="219"/>
                      </a:lnTo>
                      <a:lnTo>
                        <a:pt x="404" y="212"/>
                      </a:lnTo>
                      <a:close/>
                      <a:moveTo>
                        <a:pt x="1184" y="269"/>
                      </a:moveTo>
                      <a:lnTo>
                        <a:pt x="1184" y="269"/>
                      </a:lnTo>
                      <a:lnTo>
                        <a:pt x="1182" y="266"/>
                      </a:lnTo>
                      <a:lnTo>
                        <a:pt x="1175" y="269"/>
                      </a:lnTo>
                      <a:lnTo>
                        <a:pt x="1177" y="272"/>
                      </a:lnTo>
                      <a:lnTo>
                        <a:pt x="1184" y="269"/>
                      </a:lnTo>
                      <a:close/>
                      <a:moveTo>
                        <a:pt x="1504" y="428"/>
                      </a:moveTo>
                      <a:lnTo>
                        <a:pt x="1504" y="428"/>
                      </a:lnTo>
                      <a:lnTo>
                        <a:pt x="1504" y="425"/>
                      </a:lnTo>
                      <a:lnTo>
                        <a:pt x="1497" y="425"/>
                      </a:lnTo>
                      <a:lnTo>
                        <a:pt x="1498" y="428"/>
                      </a:lnTo>
                      <a:lnTo>
                        <a:pt x="1504" y="428"/>
                      </a:lnTo>
                      <a:close/>
                      <a:moveTo>
                        <a:pt x="1174" y="330"/>
                      </a:moveTo>
                      <a:lnTo>
                        <a:pt x="1174" y="330"/>
                      </a:lnTo>
                      <a:lnTo>
                        <a:pt x="1171" y="335"/>
                      </a:lnTo>
                      <a:lnTo>
                        <a:pt x="1171" y="337"/>
                      </a:lnTo>
                      <a:lnTo>
                        <a:pt x="1173" y="338"/>
                      </a:lnTo>
                      <a:lnTo>
                        <a:pt x="1175" y="337"/>
                      </a:lnTo>
                      <a:lnTo>
                        <a:pt x="1177" y="335"/>
                      </a:lnTo>
                      <a:lnTo>
                        <a:pt x="1177" y="334"/>
                      </a:lnTo>
                      <a:lnTo>
                        <a:pt x="1174" y="330"/>
                      </a:lnTo>
                      <a:close/>
                      <a:moveTo>
                        <a:pt x="1173" y="1042"/>
                      </a:moveTo>
                      <a:lnTo>
                        <a:pt x="1173" y="1042"/>
                      </a:lnTo>
                      <a:lnTo>
                        <a:pt x="1174" y="1044"/>
                      </a:lnTo>
                      <a:lnTo>
                        <a:pt x="1181" y="1042"/>
                      </a:lnTo>
                      <a:lnTo>
                        <a:pt x="1180" y="1039"/>
                      </a:lnTo>
                      <a:lnTo>
                        <a:pt x="1173" y="1042"/>
                      </a:lnTo>
                      <a:close/>
                      <a:moveTo>
                        <a:pt x="365" y="550"/>
                      </a:moveTo>
                      <a:lnTo>
                        <a:pt x="365" y="550"/>
                      </a:lnTo>
                      <a:lnTo>
                        <a:pt x="368" y="549"/>
                      </a:lnTo>
                      <a:lnTo>
                        <a:pt x="370" y="547"/>
                      </a:lnTo>
                      <a:lnTo>
                        <a:pt x="368" y="545"/>
                      </a:lnTo>
                      <a:lnTo>
                        <a:pt x="367" y="545"/>
                      </a:lnTo>
                      <a:lnTo>
                        <a:pt x="364" y="545"/>
                      </a:lnTo>
                      <a:lnTo>
                        <a:pt x="363" y="546"/>
                      </a:lnTo>
                      <a:lnTo>
                        <a:pt x="363" y="549"/>
                      </a:lnTo>
                      <a:lnTo>
                        <a:pt x="365" y="550"/>
                      </a:lnTo>
                      <a:close/>
                      <a:moveTo>
                        <a:pt x="349" y="604"/>
                      </a:moveTo>
                      <a:lnTo>
                        <a:pt x="349" y="604"/>
                      </a:lnTo>
                      <a:lnTo>
                        <a:pt x="354" y="607"/>
                      </a:lnTo>
                      <a:lnTo>
                        <a:pt x="356" y="607"/>
                      </a:lnTo>
                      <a:lnTo>
                        <a:pt x="357" y="605"/>
                      </a:lnTo>
                      <a:lnTo>
                        <a:pt x="356" y="604"/>
                      </a:lnTo>
                      <a:lnTo>
                        <a:pt x="354" y="603"/>
                      </a:lnTo>
                      <a:lnTo>
                        <a:pt x="353" y="603"/>
                      </a:lnTo>
                      <a:lnTo>
                        <a:pt x="349" y="604"/>
                      </a:lnTo>
                      <a:close/>
                      <a:moveTo>
                        <a:pt x="334" y="118"/>
                      </a:moveTo>
                      <a:lnTo>
                        <a:pt x="334" y="118"/>
                      </a:lnTo>
                      <a:lnTo>
                        <a:pt x="328" y="115"/>
                      </a:lnTo>
                      <a:lnTo>
                        <a:pt x="327" y="115"/>
                      </a:lnTo>
                      <a:lnTo>
                        <a:pt x="325" y="117"/>
                      </a:lnTo>
                      <a:lnTo>
                        <a:pt x="328" y="121"/>
                      </a:lnTo>
                      <a:lnTo>
                        <a:pt x="334" y="118"/>
                      </a:lnTo>
                      <a:close/>
                      <a:moveTo>
                        <a:pt x="335" y="335"/>
                      </a:moveTo>
                      <a:lnTo>
                        <a:pt x="335" y="335"/>
                      </a:lnTo>
                      <a:lnTo>
                        <a:pt x="334" y="331"/>
                      </a:lnTo>
                      <a:lnTo>
                        <a:pt x="327" y="334"/>
                      </a:lnTo>
                      <a:lnTo>
                        <a:pt x="327" y="335"/>
                      </a:lnTo>
                      <a:lnTo>
                        <a:pt x="335" y="335"/>
                      </a:lnTo>
                      <a:close/>
                      <a:moveTo>
                        <a:pt x="932" y="82"/>
                      </a:moveTo>
                      <a:lnTo>
                        <a:pt x="932" y="82"/>
                      </a:lnTo>
                      <a:lnTo>
                        <a:pt x="930" y="85"/>
                      </a:lnTo>
                      <a:lnTo>
                        <a:pt x="930" y="86"/>
                      </a:lnTo>
                      <a:lnTo>
                        <a:pt x="932" y="88"/>
                      </a:lnTo>
                      <a:lnTo>
                        <a:pt x="933" y="89"/>
                      </a:lnTo>
                      <a:lnTo>
                        <a:pt x="936" y="88"/>
                      </a:lnTo>
                      <a:lnTo>
                        <a:pt x="932" y="82"/>
                      </a:lnTo>
                      <a:close/>
                      <a:moveTo>
                        <a:pt x="325" y="1076"/>
                      </a:moveTo>
                      <a:lnTo>
                        <a:pt x="325" y="1076"/>
                      </a:lnTo>
                      <a:lnTo>
                        <a:pt x="331" y="1079"/>
                      </a:lnTo>
                      <a:lnTo>
                        <a:pt x="334" y="1078"/>
                      </a:lnTo>
                      <a:lnTo>
                        <a:pt x="332" y="1075"/>
                      </a:lnTo>
                      <a:lnTo>
                        <a:pt x="331" y="1073"/>
                      </a:lnTo>
                      <a:lnTo>
                        <a:pt x="328" y="1075"/>
                      </a:lnTo>
                      <a:lnTo>
                        <a:pt x="325" y="1076"/>
                      </a:lnTo>
                      <a:close/>
                      <a:moveTo>
                        <a:pt x="321" y="441"/>
                      </a:moveTo>
                      <a:lnTo>
                        <a:pt x="321" y="441"/>
                      </a:lnTo>
                      <a:lnTo>
                        <a:pt x="321" y="437"/>
                      </a:lnTo>
                      <a:lnTo>
                        <a:pt x="314" y="438"/>
                      </a:lnTo>
                      <a:lnTo>
                        <a:pt x="316" y="439"/>
                      </a:lnTo>
                      <a:lnTo>
                        <a:pt x="321" y="441"/>
                      </a:lnTo>
                      <a:close/>
                      <a:moveTo>
                        <a:pt x="935" y="708"/>
                      </a:moveTo>
                      <a:lnTo>
                        <a:pt x="935" y="708"/>
                      </a:lnTo>
                      <a:lnTo>
                        <a:pt x="937" y="704"/>
                      </a:lnTo>
                      <a:lnTo>
                        <a:pt x="933" y="702"/>
                      </a:lnTo>
                      <a:lnTo>
                        <a:pt x="930" y="705"/>
                      </a:lnTo>
                      <a:lnTo>
                        <a:pt x="935" y="708"/>
                      </a:lnTo>
                      <a:close/>
                      <a:moveTo>
                        <a:pt x="937" y="947"/>
                      </a:moveTo>
                      <a:lnTo>
                        <a:pt x="937" y="947"/>
                      </a:lnTo>
                      <a:lnTo>
                        <a:pt x="936" y="943"/>
                      </a:lnTo>
                      <a:lnTo>
                        <a:pt x="929" y="946"/>
                      </a:lnTo>
                      <a:lnTo>
                        <a:pt x="930" y="947"/>
                      </a:lnTo>
                      <a:lnTo>
                        <a:pt x="937" y="947"/>
                      </a:lnTo>
                      <a:close/>
                      <a:moveTo>
                        <a:pt x="305" y="223"/>
                      </a:moveTo>
                      <a:lnTo>
                        <a:pt x="305" y="223"/>
                      </a:lnTo>
                      <a:lnTo>
                        <a:pt x="300" y="226"/>
                      </a:lnTo>
                      <a:lnTo>
                        <a:pt x="302" y="229"/>
                      </a:lnTo>
                      <a:lnTo>
                        <a:pt x="303" y="230"/>
                      </a:lnTo>
                      <a:lnTo>
                        <a:pt x="306" y="229"/>
                      </a:lnTo>
                      <a:lnTo>
                        <a:pt x="309" y="227"/>
                      </a:lnTo>
                      <a:lnTo>
                        <a:pt x="305" y="223"/>
                      </a:lnTo>
                      <a:close/>
                      <a:moveTo>
                        <a:pt x="305" y="797"/>
                      </a:moveTo>
                      <a:lnTo>
                        <a:pt x="305" y="797"/>
                      </a:lnTo>
                      <a:lnTo>
                        <a:pt x="302" y="798"/>
                      </a:lnTo>
                      <a:lnTo>
                        <a:pt x="300" y="801"/>
                      </a:lnTo>
                      <a:lnTo>
                        <a:pt x="302" y="802"/>
                      </a:lnTo>
                      <a:lnTo>
                        <a:pt x="305" y="803"/>
                      </a:lnTo>
                      <a:lnTo>
                        <a:pt x="306" y="802"/>
                      </a:lnTo>
                      <a:lnTo>
                        <a:pt x="307" y="801"/>
                      </a:lnTo>
                      <a:lnTo>
                        <a:pt x="307" y="798"/>
                      </a:lnTo>
                      <a:lnTo>
                        <a:pt x="305" y="797"/>
                      </a:lnTo>
                      <a:close/>
                      <a:moveTo>
                        <a:pt x="935" y="1087"/>
                      </a:moveTo>
                      <a:lnTo>
                        <a:pt x="935" y="1087"/>
                      </a:lnTo>
                      <a:lnTo>
                        <a:pt x="930" y="1087"/>
                      </a:lnTo>
                      <a:lnTo>
                        <a:pt x="930" y="1093"/>
                      </a:lnTo>
                      <a:lnTo>
                        <a:pt x="933" y="1093"/>
                      </a:lnTo>
                      <a:lnTo>
                        <a:pt x="935" y="1087"/>
                      </a:lnTo>
                      <a:close/>
                      <a:moveTo>
                        <a:pt x="1504" y="1024"/>
                      </a:moveTo>
                      <a:lnTo>
                        <a:pt x="1504" y="1024"/>
                      </a:lnTo>
                      <a:lnTo>
                        <a:pt x="1501" y="1028"/>
                      </a:lnTo>
                      <a:lnTo>
                        <a:pt x="1502" y="1028"/>
                      </a:lnTo>
                      <a:lnTo>
                        <a:pt x="1504" y="1029"/>
                      </a:lnTo>
                      <a:lnTo>
                        <a:pt x="1508" y="1028"/>
                      </a:lnTo>
                      <a:lnTo>
                        <a:pt x="1504" y="1024"/>
                      </a:lnTo>
                      <a:close/>
                      <a:moveTo>
                        <a:pt x="302" y="363"/>
                      </a:moveTo>
                      <a:lnTo>
                        <a:pt x="302" y="363"/>
                      </a:lnTo>
                      <a:lnTo>
                        <a:pt x="298" y="366"/>
                      </a:lnTo>
                      <a:lnTo>
                        <a:pt x="300" y="369"/>
                      </a:lnTo>
                      <a:lnTo>
                        <a:pt x="305" y="366"/>
                      </a:lnTo>
                      <a:lnTo>
                        <a:pt x="302" y="363"/>
                      </a:lnTo>
                      <a:close/>
                      <a:moveTo>
                        <a:pt x="257" y="497"/>
                      </a:moveTo>
                      <a:lnTo>
                        <a:pt x="257" y="497"/>
                      </a:lnTo>
                      <a:lnTo>
                        <a:pt x="262" y="495"/>
                      </a:lnTo>
                      <a:lnTo>
                        <a:pt x="262" y="489"/>
                      </a:lnTo>
                      <a:lnTo>
                        <a:pt x="259" y="489"/>
                      </a:lnTo>
                      <a:lnTo>
                        <a:pt x="257" y="497"/>
                      </a:lnTo>
                      <a:close/>
                      <a:moveTo>
                        <a:pt x="257" y="978"/>
                      </a:moveTo>
                      <a:lnTo>
                        <a:pt x="257" y="978"/>
                      </a:lnTo>
                      <a:lnTo>
                        <a:pt x="260" y="977"/>
                      </a:lnTo>
                      <a:lnTo>
                        <a:pt x="262" y="974"/>
                      </a:lnTo>
                      <a:lnTo>
                        <a:pt x="260" y="972"/>
                      </a:lnTo>
                      <a:lnTo>
                        <a:pt x="257" y="971"/>
                      </a:lnTo>
                      <a:lnTo>
                        <a:pt x="253" y="974"/>
                      </a:lnTo>
                      <a:lnTo>
                        <a:pt x="257" y="978"/>
                      </a:lnTo>
                      <a:close/>
                      <a:moveTo>
                        <a:pt x="256" y="672"/>
                      </a:moveTo>
                      <a:lnTo>
                        <a:pt x="256" y="672"/>
                      </a:lnTo>
                      <a:lnTo>
                        <a:pt x="251" y="671"/>
                      </a:lnTo>
                      <a:lnTo>
                        <a:pt x="248" y="669"/>
                      </a:lnTo>
                      <a:lnTo>
                        <a:pt x="246" y="671"/>
                      </a:lnTo>
                      <a:lnTo>
                        <a:pt x="245" y="673"/>
                      </a:lnTo>
                      <a:lnTo>
                        <a:pt x="251" y="673"/>
                      </a:lnTo>
                      <a:lnTo>
                        <a:pt x="256" y="672"/>
                      </a:lnTo>
                      <a:close/>
                      <a:moveTo>
                        <a:pt x="237" y="160"/>
                      </a:moveTo>
                      <a:lnTo>
                        <a:pt x="237" y="160"/>
                      </a:lnTo>
                      <a:lnTo>
                        <a:pt x="241" y="164"/>
                      </a:lnTo>
                      <a:lnTo>
                        <a:pt x="242" y="162"/>
                      </a:lnTo>
                      <a:lnTo>
                        <a:pt x="244" y="161"/>
                      </a:lnTo>
                      <a:lnTo>
                        <a:pt x="242" y="158"/>
                      </a:lnTo>
                      <a:lnTo>
                        <a:pt x="241" y="157"/>
                      </a:lnTo>
                      <a:lnTo>
                        <a:pt x="237" y="160"/>
                      </a:lnTo>
                      <a:close/>
                      <a:moveTo>
                        <a:pt x="238" y="297"/>
                      </a:moveTo>
                      <a:lnTo>
                        <a:pt x="238" y="297"/>
                      </a:lnTo>
                      <a:lnTo>
                        <a:pt x="242" y="293"/>
                      </a:lnTo>
                      <a:lnTo>
                        <a:pt x="241" y="291"/>
                      </a:lnTo>
                      <a:lnTo>
                        <a:pt x="239" y="290"/>
                      </a:lnTo>
                      <a:lnTo>
                        <a:pt x="237" y="291"/>
                      </a:lnTo>
                      <a:lnTo>
                        <a:pt x="235" y="293"/>
                      </a:lnTo>
                      <a:lnTo>
                        <a:pt x="237" y="294"/>
                      </a:lnTo>
                      <a:lnTo>
                        <a:pt x="238" y="297"/>
                      </a:lnTo>
                      <a:close/>
                      <a:moveTo>
                        <a:pt x="195" y="370"/>
                      </a:moveTo>
                      <a:lnTo>
                        <a:pt x="195" y="370"/>
                      </a:lnTo>
                      <a:lnTo>
                        <a:pt x="197" y="373"/>
                      </a:lnTo>
                      <a:lnTo>
                        <a:pt x="201" y="374"/>
                      </a:lnTo>
                      <a:lnTo>
                        <a:pt x="203" y="373"/>
                      </a:lnTo>
                      <a:lnTo>
                        <a:pt x="203" y="371"/>
                      </a:lnTo>
                      <a:lnTo>
                        <a:pt x="202" y="370"/>
                      </a:lnTo>
                      <a:lnTo>
                        <a:pt x="201" y="369"/>
                      </a:lnTo>
                      <a:lnTo>
                        <a:pt x="198" y="369"/>
                      </a:lnTo>
                      <a:lnTo>
                        <a:pt x="195" y="370"/>
                      </a:lnTo>
                      <a:close/>
                      <a:moveTo>
                        <a:pt x="208" y="421"/>
                      </a:moveTo>
                      <a:lnTo>
                        <a:pt x="208" y="421"/>
                      </a:lnTo>
                      <a:lnTo>
                        <a:pt x="203" y="420"/>
                      </a:lnTo>
                      <a:lnTo>
                        <a:pt x="202" y="419"/>
                      </a:lnTo>
                      <a:lnTo>
                        <a:pt x="199" y="420"/>
                      </a:lnTo>
                      <a:lnTo>
                        <a:pt x="198" y="423"/>
                      </a:lnTo>
                      <a:lnTo>
                        <a:pt x="201" y="424"/>
                      </a:lnTo>
                      <a:lnTo>
                        <a:pt x="202" y="424"/>
                      </a:lnTo>
                      <a:lnTo>
                        <a:pt x="205" y="423"/>
                      </a:lnTo>
                      <a:lnTo>
                        <a:pt x="208" y="421"/>
                      </a:lnTo>
                      <a:close/>
                      <a:moveTo>
                        <a:pt x="203" y="810"/>
                      </a:moveTo>
                      <a:lnTo>
                        <a:pt x="203" y="810"/>
                      </a:lnTo>
                      <a:lnTo>
                        <a:pt x="202" y="809"/>
                      </a:lnTo>
                      <a:lnTo>
                        <a:pt x="195" y="810"/>
                      </a:lnTo>
                      <a:lnTo>
                        <a:pt x="197" y="813"/>
                      </a:lnTo>
                      <a:lnTo>
                        <a:pt x="203" y="810"/>
                      </a:lnTo>
                      <a:close/>
                      <a:moveTo>
                        <a:pt x="169" y="311"/>
                      </a:moveTo>
                      <a:lnTo>
                        <a:pt x="169" y="311"/>
                      </a:lnTo>
                      <a:lnTo>
                        <a:pt x="169" y="315"/>
                      </a:lnTo>
                      <a:lnTo>
                        <a:pt x="177" y="315"/>
                      </a:lnTo>
                      <a:lnTo>
                        <a:pt x="177" y="312"/>
                      </a:lnTo>
                      <a:lnTo>
                        <a:pt x="169" y="311"/>
                      </a:lnTo>
                      <a:close/>
                      <a:moveTo>
                        <a:pt x="925" y="493"/>
                      </a:moveTo>
                      <a:lnTo>
                        <a:pt x="925" y="493"/>
                      </a:lnTo>
                      <a:lnTo>
                        <a:pt x="925" y="489"/>
                      </a:lnTo>
                      <a:lnTo>
                        <a:pt x="917" y="491"/>
                      </a:lnTo>
                      <a:lnTo>
                        <a:pt x="918" y="493"/>
                      </a:lnTo>
                      <a:lnTo>
                        <a:pt x="925" y="493"/>
                      </a:lnTo>
                      <a:close/>
                      <a:moveTo>
                        <a:pt x="167" y="360"/>
                      </a:moveTo>
                      <a:lnTo>
                        <a:pt x="167" y="360"/>
                      </a:lnTo>
                      <a:lnTo>
                        <a:pt x="170" y="363"/>
                      </a:lnTo>
                      <a:lnTo>
                        <a:pt x="173" y="360"/>
                      </a:lnTo>
                      <a:lnTo>
                        <a:pt x="172" y="358"/>
                      </a:lnTo>
                      <a:lnTo>
                        <a:pt x="167" y="360"/>
                      </a:lnTo>
                      <a:close/>
                      <a:moveTo>
                        <a:pt x="163" y="632"/>
                      </a:moveTo>
                      <a:lnTo>
                        <a:pt x="163" y="632"/>
                      </a:lnTo>
                      <a:lnTo>
                        <a:pt x="165" y="629"/>
                      </a:lnTo>
                      <a:lnTo>
                        <a:pt x="158" y="628"/>
                      </a:lnTo>
                      <a:lnTo>
                        <a:pt x="156" y="630"/>
                      </a:lnTo>
                      <a:lnTo>
                        <a:pt x="163" y="632"/>
                      </a:lnTo>
                      <a:close/>
                      <a:moveTo>
                        <a:pt x="1160" y="1035"/>
                      </a:moveTo>
                      <a:lnTo>
                        <a:pt x="1160" y="1035"/>
                      </a:lnTo>
                      <a:lnTo>
                        <a:pt x="1157" y="1035"/>
                      </a:lnTo>
                      <a:lnTo>
                        <a:pt x="1157" y="1040"/>
                      </a:lnTo>
                      <a:lnTo>
                        <a:pt x="1162" y="1040"/>
                      </a:lnTo>
                      <a:lnTo>
                        <a:pt x="1160" y="1035"/>
                      </a:lnTo>
                      <a:close/>
                      <a:moveTo>
                        <a:pt x="148" y="341"/>
                      </a:moveTo>
                      <a:lnTo>
                        <a:pt x="148" y="341"/>
                      </a:lnTo>
                      <a:lnTo>
                        <a:pt x="151" y="344"/>
                      </a:lnTo>
                      <a:lnTo>
                        <a:pt x="155" y="345"/>
                      </a:lnTo>
                      <a:lnTo>
                        <a:pt x="156" y="344"/>
                      </a:lnTo>
                      <a:lnTo>
                        <a:pt x="156" y="342"/>
                      </a:lnTo>
                      <a:lnTo>
                        <a:pt x="155" y="341"/>
                      </a:lnTo>
                      <a:lnTo>
                        <a:pt x="154" y="340"/>
                      </a:lnTo>
                      <a:lnTo>
                        <a:pt x="148" y="341"/>
                      </a:lnTo>
                      <a:close/>
                      <a:moveTo>
                        <a:pt x="152" y="367"/>
                      </a:moveTo>
                      <a:lnTo>
                        <a:pt x="152" y="367"/>
                      </a:lnTo>
                      <a:lnTo>
                        <a:pt x="149" y="370"/>
                      </a:lnTo>
                      <a:lnTo>
                        <a:pt x="148" y="371"/>
                      </a:lnTo>
                      <a:lnTo>
                        <a:pt x="148" y="373"/>
                      </a:lnTo>
                      <a:lnTo>
                        <a:pt x="151" y="374"/>
                      </a:lnTo>
                      <a:lnTo>
                        <a:pt x="154" y="373"/>
                      </a:lnTo>
                      <a:lnTo>
                        <a:pt x="155" y="371"/>
                      </a:lnTo>
                      <a:lnTo>
                        <a:pt x="154" y="370"/>
                      </a:lnTo>
                      <a:lnTo>
                        <a:pt x="152" y="367"/>
                      </a:lnTo>
                      <a:close/>
                      <a:moveTo>
                        <a:pt x="158" y="507"/>
                      </a:moveTo>
                      <a:lnTo>
                        <a:pt x="158" y="507"/>
                      </a:lnTo>
                      <a:lnTo>
                        <a:pt x="151" y="506"/>
                      </a:lnTo>
                      <a:lnTo>
                        <a:pt x="148" y="509"/>
                      </a:lnTo>
                      <a:lnTo>
                        <a:pt x="149" y="510"/>
                      </a:lnTo>
                      <a:lnTo>
                        <a:pt x="152" y="511"/>
                      </a:lnTo>
                      <a:lnTo>
                        <a:pt x="154" y="510"/>
                      </a:lnTo>
                      <a:lnTo>
                        <a:pt x="158" y="507"/>
                      </a:lnTo>
                      <a:close/>
                      <a:moveTo>
                        <a:pt x="147" y="635"/>
                      </a:moveTo>
                      <a:lnTo>
                        <a:pt x="147" y="635"/>
                      </a:lnTo>
                      <a:lnTo>
                        <a:pt x="149" y="636"/>
                      </a:lnTo>
                      <a:lnTo>
                        <a:pt x="151" y="635"/>
                      </a:lnTo>
                      <a:lnTo>
                        <a:pt x="152" y="632"/>
                      </a:lnTo>
                      <a:lnTo>
                        <a:pt x="152" y="629"/>
                      </a:lnTo>
                      <a:lnTo>
                        <a:pt x="151" y="626"/>
                      </a:lnTo>
                      <a:lnTo>
                        <a:pt x="147" y="635"/>
                      </a:lnTo>
                      <a:close/>
                      <a:moveTo>
                        <a:pt x="144" y="201"/>
                      </a:moveTo>
                      <a:lnTo>
                        <a:pt x="144" y="201"/>
                      </a:lnTo>
                      <a:lnTo>
                        <a:pt x="138" y="200"/>
                      </a:lnTo>
                      <a:lnTo>
                        <a:pt x="136" y="201"/>
                      </a:lnTo>
                      <a:lnTo>
                        <a:pt x="140" y="204"/>
                      </a:lnTo>
                      <a:lnTo>
                        <a:pt x="144" y="201"/>
                      </a:lnTo>
                      <a:close/>
                      <a:moveTo>
                        <a:pt x="127" y="496"/>
                      </a:moveTo>
                      <a:lnTo>
                        <a:pt x="127" y="496"/>
                      </a:lnTo>
                      <a:lnTo>
                        <a:pt x="123" y="499"/>
                      </a:lnTo>
                      <a:lnTo>
                        <a:pt x="125" y="500"/>
                      </a:lnTo>
                      <a:lnTo>
                        <a:pt x="129" y="499"/>
                      </a:lnTo>
                      <a:lnTo>
                        <a:pt x="129" y="497"/>
                      </a:lnTo>
                      <a:lnTo>
                        <a:pt x="127" y="496"/>
                      </a:lnTo>
                      <a:close/>
                      <a:moveTo>
                        <a:pt x="115" y="482"/>
                      </a:moveTo>
                      <a:lnTo>
                        <a:pt x="115" y="482"/>
                      </a:lnTo>
                      <a:lnTo>
                        <a:pt x="111" y="485"/>
                      </a:lnTo>
                      <a:lnTo>
                        <a:pt x="112" y="486"/>
                      </a:lnTo>
                      <a:lnTo>
                        <a:pt x="113" y="488"/>
                      </a:lnTo>
                      <a:lnTo>
                        <a:pt x="115" y="488"/>
                      </a:lnTo>
                      <a:lnTo>
                        <a:pt x="118" y="486"/>
                      </a:lnTo>
                      <a:lnTo>
                        <a:pt x="115" y="482"/>
                      </a:lnTo>
                      <a:close/>
                      <a:moveTo>
                        <a:pt x="61" y="108"/>
                      </a:moveTo>
                      <a:lnTo>
                        <a:pt x="61" y="108"/>
                      </a:lnTo>
                      <a:lnTo>
                        <a:pt x="58" y="111"/>
                      </a:lnTo>
                      <a:lnTo>
                        <a:pt x="59" y="115"/>
                      </a:lnTo>
                      <a:lnTo>
                        <a:pt x="62" y="115"/>
                      </a:lnTo>
                      <a:lnTo>
                        <a:pt x="64" y="114"/>
                      </a:lnTo>
                      <a:lnTo>
                        <a:pt x="62" y="111"/>
                      </a:lnTo>
                      <a:lnTo>
                        <a:pt x="61" y="108"/>
                      </a:lnTo>
                      <a:close/>
                      <a:moveTo>
                        <a:pt x="1516" y="720"/>
                      </a:moveTo>
                      <a:lnTo>
                        <a:pt x="1516" y="720"/>
                      </a:lnTo>
                      <a:lnTo>
                        <a:pt x="1520" y="720"/>
                      </a:lnTo>
                      <a:lnTo>
                        <a:pt x="1522" y="719"/>
                      </a:lnTo>
                      <a:lnTo>
                        <a:pt x="1523" y="716"/>
                      </a:lnTo>
                      <a:lnTo>
                        <a:pt x="1522" y="713"/>
                      </a:lnTo>
                      <a:lnTo>
                        <a:pt x="1517" y="711"/>
                      </a:lnTo>
                      <a:lnTo>
                        <a:pt x="1516" y="720"/>
                      </a:lnTo>
                      <a:close/>
                      <a:moveTo>
                        <a:pt x="908" y="441"/>
                      </a:moveTo>
                      <a:lnTo>
                        <a:pt x="908" y="441"/>
                      </a:lnTo>
                      <a:lnTo>
                        <a:pt x="907" y="438"/>
                      </a:lnTo>
                      <a:lnTo>
                        <a:pt x="900" y="438"/>
                      </a:lnTo>
                      <a:lnTo>
                        <a:pt x="900" y="441"/>
                      </a:lnTo>
                      <a:lnTo>
                        <a:pt x="908" y="441"/>
                      </a:lnTo>
                      <a:close/>
                      <a:moveTo>
                        <a:pt x="1148" y="305"/>
                      </a:moveTo>
                      <a:lnTo>
                        <a:pt x="1148" y="305"/>
                      </a:lnTo>
                      <a:lnTo>
                        <a:pt x="1152" y="308"/>
                      </a:lnTo>
                      <a:lnTo>
                        <a:pt x="1155" y="304"/>
                      </a:lnTo>
                      <a:lnTo>
                        <a:pt x="1153" y="302"/>
                      </a:lnTo>
                      <a:lnTo>
                        <a:pt x="1152" y="302"/>
                      </a:lnTo>
                      <a:lnTo>
                        <a:pt x="1148" y="305"/>
                      </a:lnTo>
                      <a:close/>
                      <a:moveTo>
                        <a:pt x="1527" y="326"/>
                      </a:moveTo>
                      <a:lnTo>
                        <a:pt x="1527" y="326"/>
                      </a:lnTo>
                      <a:lnTo>
                        <a:pt x="1531" y="326"/>
                      </a:lnTo>
                      <a:lnTo>
                        <a:pt x="1530" y="319"/>
                      </a:lnTo>
                      <a:lnTo>
                        <a:pt x="1527" y="320"/>
                      </a:lnTo>
                      <a:lnTo>
                        <a:pt x="1527" y="326"/>
                      </a:lnTo>
                      <a:close/>
                      <a:moveTo>
                        <a:pt x="901" y="888"/>
                      </a:moveTo>
                      <a:lnTo>
                        <a:pt x="901" y="888"/>
                      </a:lnTo>
                      <a:lnTo>
                        <a:pt x="901" y="884"/>
                      </a:lnTo>
                      <a:lnTo>
                        <a:pt x="894" y="885"/>
                      </a:lnTo>
                      <a:lnTo>
                        <a:pt x="894" y="888"/>
                      </a:lnTo>
                      <a:lnTo>
                        <a:pt x="901" y="888"/>
                      </a:lnTo>
                      <a:close/>
                      <a:moveTo>
                        <a:pt x="1540" y="75"/>
                      </a:moveTo>
                      <a:lnTo>
                        <a:pt x="1540" y="75"/>
                      </a:lnTo>
                      <a:lnTo>
                        <a:pt x="1535" y="78"/>
                      </a:lnTo>
                      <a:lnTo>
                        <a:pt x="1538" y="81"/>
                      </a:lnTo>
                      <a:lnTo>
                        <a:pt x="1542" y="78"/>
                      </a:lnTo>
                      <a:lnTo>
                        <a:pt x="1540" y="75"/>
                      </a:lnTo>
                      <a:close/>
                      <a:moveTo>
                        <a:pt x="1145" y="641"/>
                      </a:moveTo>
                      <a:lnTo>
                        <a:pt x="1145" y="641"/>
                      </a:lnTo>
                      <a:lnTo>
                        <a:pt x="1148" y="641"/>
                      </a:lnTo>
                      <a:lnTo>
                        <a:pt x="1152" y="636"/>
                      </a:lnTo>
                      <a:lnTo>
                        <a:pt x="1148" y="635"/>
                      </a:lnTo>
                      <a:lnTo>
                        <a:pt x="1145" y="641"/>
                      </a:lnTo>
                      <a:close/>
                      <a:moveTo>
                        <a:pt x="1347" y="803"/>
                      </a:moveTo>
                      <a:lnTo>
                        <a:pt x="1347" y="803"/>
                      </a:lnTo>
                      <a:lnTo>
                        <a:pt x="1353" y="803"/>
                      </a:lnTo>
                      <a:lnTo>
                        <a:pt x="1354" y="802"/>
                      </a:lnTo>
                      <a:lnTo>
                        <a:pt x="1355" y="801"/>
                      </a:lnTo>
                      <a:lnTo>
                        <a:pt x="1350" y="799"/>
                      </a:lnTo>
                      <a:lnTo>
                        <a:pt x="1350" y="801"/>
                      </a:lnTo>
                      <a:lnTo>
                        <a:pt x="1347" y="803"/>
                      </a:lnTo>
                      <a:close/>
                      <a:moveTo>
                        <a:pt x="1814" y="1152"/>
                      </a:moveTo>
                      <a:lnTo>
                        <a:pt x="1814" y="1152"/>
                      </a:lnTo>
                      <a:lnTo>
                        <a:pt x="1810" y="1150"/>
                      </a:lnTo>
                      <a:lnTo>
                        <a:pt x="1808" y="1151"/>
                      </a:lnTo>
                      <a:lnTo>
                        <a:pt x="1807" y="1152"/>
                      </a:lnTo>
                      <a:lnTo>
                        <a:pt x="1810" y="1155"/>
                      </a:lnTo>
                      <a:lnTo>
                        <a:pt x="1814" y="1152"/>
                      </a:lnTo>
                      <a:close/>
                      <a:moveTo>
                        <a:pt x="1314" y="488"/>
                      </a:moveTo>
                      <a:lnTo>
                        <a:pt x="1314" y="488"/>
                      </a:lnTo>
                      <a:lnTo>
                        <a:pt x="1308" y="486"/>
                      </a:lnTo>
                      <a:lnTo>
                        <a:pt x="1306" y="485"/>
                      </a:lnTo>
                      <a:lnTo>
                        <a:pt x="1303" y="486"/>
                      </a:lnTo>
                      <a:lnTo>
                        <a:pt x="1301" y="488"/>
                      </a:lnTo>
                      <a:lnTo>
                        <a:pt x="1303" y="489"/>
                      </a:lnTo>
                      <a:lnTo>
                        <a:pt x="1304" y="491"/>
                      </a:lnTo>
                      <a:lnTo>
                        <a:pt x="1307" y="491"/>
                      </a:lnTo>
                      <a:lnTo>
                        <a:pt x="1314" y="488"/>
                      </a:lnTo>
                      <a:close/>
                      <a:moveTo>
                        <a:pt x="882" y="589"/>
                      </a:moveTo>
                      <a:lnTo>
                        <a:pt x="882" y="589"/>
                      </a:lnTo>
                      <a:lnTo>
                        <a:pt x="886" y="592"/>
                      </a:lnTo>
                      <a:lnTo>
                        <a:pt x="887" y="592"/>
                      </a:lnTo>
                      <a:lnTo>
                        <a:pt x="889" y="592"/>
                      </a:lnTo>
                      <a:lnTo>
                        <a:pt x="892" y="589"/>
                      </a:lnTo>
                      <a:lnTo>
                        <a:pt x="890" y="587"/>
                      </a:lnTo>
                      <a:lnTo>
                        <a:pt x="887" y="586"/>
                      </a:lnTo>
                      <a:lnTo>
                        <a:pt x="886" y="587"/>
                      </a:lnTo>
                      <a:lnTo>
                        <a:pt x="882" y="589"/>
                      </a:lnTo>
                      <a:close/>
                      <a:moveTo>
                        <a:pt x="1555" y="162"/>
                      </a:moveTo>
                      <a:lnTo>
                        <a:pt x="1555" y="162"/>
                      </a:lnTo>
                      <a:lnTo>
                        <a:pt x="1551" y="161"/>
                      </a:lnTo>
                      <a:lnTo>
                        <a:pt x="1551" y="168"/>
                      </a:lnTo>
                      <a:lnTo>
                        <a:pt x="1552" y="168"/>
                      </a:lnTo>
                      <a:lnTo>
                        <a:pt x="1555" y="162"/>
                      </a:lnTo>
                      <a:close/>
                      <a:moveTo>
                        <a:pt x="893" y="961"/>
                      </a:moveTo>
                      <a:lnTo>
                        <a:pt x="893" y="961"/>
                      </a:lnTo>
                      <a:lnTo>
                        <a:pt x="889" y="960"/>
                      </a:lnTo>
                      <a:lnTo>
                        <a:pt x="886" y="961"/>
                      </a:lnTo>
                      <a:lnTo>
                        <a:pt x="889" y="964"/>
                      </a:lnTo>
                      <a:lnTo>
                        <a:pt x="893" y="961"/>
                      </a:lnTo>
                      <a:close/>
                      <a:moveTo>
                        <a:pt x="1552" y="1046"/>
                      </a:moveTo>
                      <a:lnTo>
                        <a:pt x="1552" y="1046"/>
                      </a:lnTo>
                      <a:lnTo>
                        <a:pt x="1553" y="1047"/>
                      </a:lnTo>
                      <a:lnTo>
                        <a:pt x="1558" y="1049"/>
                      </a:lnTo>
                      <a:lnTo>
                        <a:pt x="1560" y="1046"/>
                      </a:lnTo>
                      <a:lnTo>
                        <a:pt x="1556" y="1044"/>
                      </a:lnTo>
                      <a:lnTo>
                        <a:pt x="1552" y="1046"/>
                      </a:lnTo>
                      <a:close/>
                      <a:moveTo>
                        <a:pt x="1142" y="207"/>
                      </a:moveTo>
                      <a:lnTo>
                        <a:pt x="1142" y="207"/>
                      </a:lnTo>
                      <a:lnTo>
                        <a:pt x="1139" y="207"/>
                      </a:lnTo>
                      <a:lnTo>
                        <a:pt x="1138" y="207"/>
                      </a:lnTo>
                      <a:lnTo>
                        <a:pt x="1137" y="208"/>
                      </a:lnTo>
                      <a:lnTo>
                        <a:pt x="1135" y="211"/>
                      </a:lnTo>
                      <a:lnTo>
                        <a:pt x="1137" y="214"/>
                      </a:lnTo>
                      <a:lnTo>
                        <a:pt x="1138" y="214"/>
                      </a:lnTo>
                      <a:lnTo>
                        <a:pt x="1142" y="207"/>
                      </a:lnTo>
                      <a:close/>
                      <a:moveTo>
                        <a:pt x="1130" y="1011"/>
                      </a:moveTo>
                      <a:lnTo>
                        <a:pt x="1130" y="1011"/>
                      </a:lnTo>
                      <a:lnTo>
                        <a:pt x="1127" y="1015"/>
                      </a:lnTo>
                      <a:lnTo>
                        <a:pt x="1133" y="1017"/>
                      </a:lnTo>
                      <a:lnTo>
                        <a:pt x="1134" y="1014"/>
                      </a:lnTo>
                      <a:lnTo>
                        <a:pt x="1130" y="1011"/>
                      </a:lnTo>
                      <a:close/>
                      <a:moveTo>
                        <a:pt x="1581" y="1114"/>
                      </a:moveTo>
                      <a:lnTo>
                        <a:pt x="1581" y="1114"/>
                      </a:lnTo>
                      <a:lnTo>
                        <a:pt x="1578" y="1116"/>
                      </a:lnTo>
                      <a:lnTo>
                        <a:pt x="1578" y="1119"/>
                      </a:lnTo>
                      <a:lnTo>
                        <a:pt x="1580" y="1121"/>
                      </a:lnTo>
                      <a:lnTo>
                        <a:pt x="1582" y="1121"/>
                      </a:lnTo>
                      <a:lnTo>
                        <a:pt x="1584" y="1116"/>
                      </a:lnTo>
                      <a:lnTo>
                        <a:pt x="1581" y="1114"/>
                      </a:lnTo>
                      <a:close/>
                      <a:moveTo>
                        <a:pt x="1596" y="92"/>
                      </a:moveTo>
                      <a:lnTo>
                        <a:pt x="1596" y="92"/>
                      </a:lnTo>
                      <a:lnTo>
                        <a:pt x="1598" y="95"/>
                      </a:lnTo>
                      <a:lnTo>
                        <a:pt x="1605" y="93"/>
                      </a:lnTo>
                      <a:lnTo>
                        <a:pt x="1603" y="90"/>
                      </a:lnTo>
                      <a:lnTo>
                        <a:pt x="1596" y="92"/>
                      </a:lnTo>
                      <a:close/>
                      <a:moveTo>
                        <a:pt x="1828" y="59"/>
                      </a:moveTo>
                      <a:lnTo>
                        <a:pt x="1828" y="59"/>
                      </a:lnTo>
                      <a:lnTo>
                        <a:pt x="1822" y="57"/>
                      </a:lnTo>
                      <a:lnTo>
                        <a:pt x="1821" y="59"/>
                      </a:lnTo>
                      <a:lnTo>
                        <a:pt x="1819" y="60"/>
                      </a:lnTo>
                      <a:lnTo>
                        <a:pt x="1823" y="61"/>
                      </a:lnTo>
                      <a:lnTo>
                        <a:pt x="1828" y="59"/>
                      </a:lnTo>
                      <a:close/>
                      <a:moveTo>
                        <a:pt x="1347" y="651"/>
                      </a:moveTo>
                      <a:lnTo>
                        <a:pt x="1347" y="651"/>
                      </a:lnTo>
                      <a:lnTo>
                        <a:pt x="1346" y="653"/>
                      </a:lnTo>
                      <a:lnTo>
                        <a:pt x="1344" y="655"/>
                      </a:lnTo>
                      <a:lnTo>
                        <a:pt x="1346" y="657"/>
                      </a:lnTo>
                      <a:lnTo>
                        <a:pt x="1349" y="657"/>
                      </a:lnTo>
                      <a:lnTo>
                        <a:pt x="1351" y="657"/>
                      </a:lnTo>
                      <a:lnTo>
                        <a:pt x="1353" y="655"/>
                      </a:lnTo>
                      <a:lnTo>
                        <a:pt x="1347" y="651"/>
                      </a:lnTo>
                      <a:close/>
                      <a:moveTo>
                        <a:pt x="875" y="452"/>
                      </a:moveTo>
                      <a:lnTo>
                        <a:pt x="875" y="452"/>
                      </a:lnTo>
                      <a:lnTo>
                        <a:pt x="875" y="448"/>
                      </a:lnTo>
                      <a:lnTo>
                        <a:pt x="868" y="448"/>
                      </a:lnTo>
                      <a:lnTo>
                        <a:pt x="868" y="450"/>
                      </a:lnTo>
                      <a:lnTo>
                        <a:pt x="875" y="452"/>
                      </a:lnTo>
                      <a:close/>
                      <a:moveTo>
                        <a:pt x="868" y="780"/>
                      </a:moveTo>
                      <a:lnTo>
                        <a:pt x="868" y="780"/>
                      </a:lnTo>
                      <a:lnTo>
                        <a:pt x="868" y="783"/>
                      </a:lnTo>
                      <a:lnTo>
                        <a:pt x="871" y="783"/>
                      </a:lnTo>
                      <a:lnTo>
                        <a:pt x="874" y="783"/>
                      </a:lnTo>
                      <a:lnTo>
                        <a:pt x="875" y="781"/>
                      </a:lnTo>
                      <a:lnTo>
                        <a:pt x="876" y="779"/>
                      </a:lnTo>
                      <a:lnTo>
                        <a:pt x="875" y="777"/>
                      </a:lnTo>
                      <a:lnTo>
                        <a:pt x="868" y="780"/>
                      </a:lnTo>
                      <a:close/>
                      <a:moveTo>
                        <a:pt x="1618" y="493"/>
                      </a:moveTo>
                      <a:lnTo>
                        <a:pt x="1618" y="493"/>
                      </a:lnTo>
                      <a:lnTo>
                        <a:pt x="1616" y="489"/>
                      </a:lnTo>
                      <a:lnTo>
                        <a:pt x="1612" y="492"/>
                      </a:lnTo>
                      <a:lnTo>
                        <a:pt x="1613" y="493"/>
                      </a:lnTo>
                      <a:lnTo>
                        <a:pt x="1618" y="493"/>
                      </a:lnTo>
                      <a:close/>
                      <a:moveTo>
                        <a:pt x="1879" y="543"/>
                      </a:moveTo>
                      <a:lnTo>
                        <a:pt x="1879" y="543"/>
                      </a:lnTo>
                      <a:lnTo>
                        <a:pt x="1876" y="547"/>
                      </a:lnTo>
                      <a:lnTo>
                        <a:pt x="1880" y="550"/>
                      </a:lnTo>
                      <a:lnTo>
                        <a:pt x="1882" y="549"/>
                      </a:lnTo>
                      <a:lnTo>
                        <a:pt x="1879" y="543"/>
                      </a:lnTo>
                      <a:close/>
                      <a:moveTo>
                        <a:pt x="1297" y="666"/>
                      </a:moveTo>
                      <a:lnTo>
                        <a:pt x="1297" y="666"/>
                      </a:lnTo>
                      <a:lnTo>
                        <a:pt x="1292" y="671"/>
                      </a:lnTo>
                      <a:lnTo>
                        <a:pt x="1293" y="673"/>
                      </a:lnTo>
                      <a:lnTo>
                        <a:pt x="1295" y="673"/>
                      </a:lnTo>
                      <a:lnTo>
                        <a:pt x="1297" y="673"/>
                      </a:lnTo>
                      <a:lnTo>
                        <a:pt x="1299" y="672"/>
                      </a:lnTo>
                      <a:lnTo>
                        <a:pt x="1299" y="669"/>
                      </a:lnTo>
                      <a:lnTo>
                        <a:pt x="1297" y="666"/>
                      </a:lnTo>
                      <a:close/>
                      <a:moveTo>
                        <a:pt x="1628" y="82"/>
                      </a:moveTo>
                      <a:lnTo>
                        <a:pt x="1628" y="82"/>
                      </a:lnTo>
                      <a:lnTo>
                        <a:pt x="1634" y="85"/>
                      </a:lnTo>
                      <a:lnTo>
                        <a:pt x="1638" y="82"/>
                      </a:lnTo>
                      <a:lnTo>
                        <a:pt x="1635" y="79"/>
                      </a:lnTo>
                      <a:lnTo>
                        <a:pt x="1628" y="82"/>
                      </a:lnTo>
                      <a:close/>
                      <a:moveTo>
                        <a:pt x="1290" y="729"/>
                      </a:moveTo>
                      <a:lnTo>
                        <a:pt x="1290" y="729"/>
                      </a:lnTo>
                      <a:lnTo>
                        <a:pt x="1296" y="731"/>
                      </a:lnTo>
                      <a:lnTo>
                        <a:pt x="1297" y="730"/>
                      </a:lnTo>
                      <a:lnTo>
                        <a:pt x="1297" y="729"/>
                      </a:lnTo>
                      <a:lnTo>
                        <a:pt x="1296" y="726"/>
                      </a:lnTo>
                      <a:lnTo>
                        <a:pt x="1295" y="725"/>
                      </a:lnTo>
                      <a:lnTo>
                        <a:pt x="1290" y="729"/>
                      </a:lnTo>
                      <a:close/>
                      <a:moveTo>
                        <a:pt x="1642" y="244"/>
                      </a:moveTo>
                      <a:lnTo>
                        <a:pt x="1642" y="244"/>
                      </a:lnTo>
                      <a:lnTo>
                        <a:pt x="1639" y="243"/>
                      </a:lnTo>
                      <a:lnTo>
                        <a:pt x="1635" y="244"/>
                      </a:lnTo>
                      <a:lnTo>
                        <a:pt x="1638" y="247"/>
                      </a:lnTo>
                      <a:lnTo>
                        <a:pt x="1642" y="244"/>
                      </a:lnTo>
                      <a:close/>
                      <a:moveTo>
                        <a:pt x="1289" y="407"/>
                      </a:moveTo>
                      <a:lnTo>
                        <a:pt x="1289" y="407"/>
                      </a:lnTo>
                      <a:lnTo>
                        <a:pt x="1292" y="409"/>
                      </a:lnTo>
                      <a:lnTo>
                        <a:pt x="1295" y="410"/>
                      </a:lnTo>
                      <a:lnTo>
                        <a:pt x="1296" y="409"/>
                      </a:lnTo>
                      <a:lnTo>
                        <a:pt x="1299" y="407"/>
                      </a:lnTo>
                      <a:lnTo>
                        <a:pt x="1296" y="405"/>
                      </a:lnTo>
                      <a:lnTo>
                        <a:pt x="1295" y="405"/>
                      </a:lnTo>
                      <a:lnTo>
                        <a:pt x="1292" y="406"/>
                      </a:lnTo>
                      <a:lnTo>
                        <a:pt x="1289" y="407"/>
                      </a:lnTo>
                      <a:close/>
                      <a:moveTo>
                        <a:pt x="1113" y="723"/>
                      </a:moveTo>
                      <a:lnTo>
                        <a:pt x="1113" y="723"/>
                      </a:lnTo>
                      <a:lnTo>
                        <a:pt x="1110" y="726"/>
                      </a:lnTo>
                      <a:lnTo>
                        <a:pt x="1110" y="727"/>
                      </a:lnTo>
                      <a:lnTo>
                        <a:pt x="1112" y="729"/>
                      </a:lnTo>
                      <a:lnTo>
                        <a:pt x="1113" y="730"/>
                      </a:lnTo>
                      <a:lnTo>
                        <a:pt x="1115" y="729"/>
                      </a:lnTo>
                      <a:lnTo>
                        <a:pt x="1116" y="727"/>
                      </a:lnTo>
                      <a:lnTo>
                        <a:pt x="1116" y="726"/>
                      </a:lnTo>
                      <a:lnTo>
                        <a:pt x="1113" y="723"/>
                      </a:lnTo>
                      <a:close/>
                      <a:moveTo>
                        <a:pt x="1652" y="504"/>
                      </a:moveTo>
                      <a:lnTo>
                        <a:pt x="1652" y="504"/>
                      </a:lnTo>
                      <a:lnTo>
                        <a:pt x="1653" y="509"/>
                      </a:lnTo>
                      <a:lnTo>
                        <a:pt x="1660" y="507"/>
                      </a:lnTo>
                      <a:lnTo>
                        <a:pt x="1660" y="504"/>
                      </a:lnTo>
                      <a:lnTo>
                        <a:pt x="1652" y="504"/>
                      </a:lnTo>
                      <a:close/>
                      <a:moveTo>
                        <a:pt x="860" y="905"/>
                      </a:moveTo>
                      <a:lnTo>
                        <a:pt x="860" y="905"/>
                      </a:lnTo>
                      <a:lnTo>
                        <a:pt x="857" y="906"/>
                      </a:lnTo>
                      <a:lnTo>
                        <a:pt x="860" y="909"/>
                      </a:lnTo>
                      <a:lnTo>
                        <a:pt x="863" y="906"/>
                      </a:lnTo>
                      <a:lnTo>
                        <a:pt x="860" y="905"/>
                      </a:lnTo>
                      <a:close/>
                      <a:moveTo>
                        <a:pt x="856" y="330"/>
                      </a:moveTo>
                      <a:lnTo>
                        <a:pt x="856" y="330"/>
                      </a:lnTo>
                      <a:lnTo>
                        <a:pt x="854" y="335"/>
                      </a:lnTo>
                      <a:lnTo>
                        <a:pt x="857" y="337"/>
                      </a:lnTo>
                      <a:lnTo>
                        <a:pt x="860" y="333"/>
                      </a:lnTo>
                      <a:lnTo>
                        <a:pt x="856" y="330"/>
                      </a:lnTo>
                      <a:close/>
                      <a:moveTo>
                        <a:pt x="1379" y="755"/>
                      </a:moveTo>
                      <a:lnTo>
                        <a:pt x="1379" y="755"/>
                      </a:lnTo>
                      <a:lnTo>
                        <a:pt x="1378" y="751"/>
                      </a:lnTo>
                      <a:lnTo>
                        <a:pt x="1371" y="754"/>
                      </a:lnTo>
                      <a:lnTo>
                        <a:pt x="1372" y="755"/>
                      </a:lnTo>
                      <a:lnTo>
                        <a:pt x="1379" y="755"/>
                      </a:lnTo>
                      <a:close/>
                      <a:moveTo>
                        <a:pt x="1830" y="302"/>
                      </a:moveTo>
                      <a:lnTo>
                        <a:pt x="1830" y="302"/>
                      </a:lnTo>
                      <a:lnTo>
                        <a:pt x="1828" y="305"/>
                      </a:lnTo>
                      <a:lnTo>
                        <a:pt x="1829" y="309"/>
                      </a:lnTo>
                      <a:lnTo>
                        <a:pt x="1832" y="308"/>
                      </a:lnTo>
                      <a:lnTo>
                        <a:pt x="1833" y="306"/>
                      </a:lnTo>
                      <a:lnTo>
                        <a:pt x="1832" y="305"/>
                      </a:lnTo>
                      <a:lnTo>
                        <a:pt x="1830" y="302"/>
                      </a:lnTo>
                      <a:close/>
                      <a:moveTo>
                        <a:pt x="1292" y="75"/>
                      </a:moveTo>
                      <a:lnTo>
                        <a:pt x="1292" y="75"/>
                      </a:lnTo>
                      <a:lnTo>
                        <a:pt x="1288" y="75"/>
                      </a:lnTo>
                      <a:lnTo>
                        <a:pt x="1288" y="81"/>
                      </a:lnTo>
                      <a:lnTo>
                        <a:pt x="1290" y="81"/>
                      </a:lnTo>
                      <a:lnTo>
                        <a:pt x="1292" y="75"/>
                      </a:lnTo>
                      <a:close/>
                      <a:moveTo>
                        <a:pt x="843" y="924"/>
                      </a:moveTo>
                      <a:lnTo>
                        <a:pt x="843" y="924"/>
                      </a:lnTo>
                      <a:lnTo>
                        <a:pt x="842" y="921"/>
                      </a:lnTo>
                      <a:lnTo>
                        <a:pt x="836" y="923"/>
                      </a:lnTo>
                      <a:lnTo>
                        <a:pt x="836" y="925"/>
                      </a:lnTo>
                      <a:lnTo>
                        <a:pt x="843" y="924"/>
                      </a:lnTo>
                      <a:close/>
                      <a:moveTo>
                        <a:pt x="835" y="301"/>
                      </a:moveTo>
                      <a:lnTo>
                        <a:pt x="835" y="301"/>
                      </a:lnTo>
                      <a:lnTo>
                        <a:pt x="832" y="304"/>
                      </a:lnTo>
                      <a:lnTo>
                        <a:pt x="832" y="305"/>
                      </a:lnTo>
                      <a:lnTo>
                        <a:pt x="833" y="306"/>
                      </a:lnTo>
                      <a:lnTo>
                        <a:pt x="835" y="309"/>
                      </a:lnTo>
                      <a:lnTo>
                        <a:pt x="836" y="306"/>
                      </a:lnTo>
                      <a:lnTo>
                        <a:pt x="838" y="305"/>
                      </a:lnTo>
                      <a:lnTo>
                        <a:pt x="836" y="304"/>
                      </a:lnTo>
                      <a:lnTo>
                        <a:pt x="835" y="301"/>
                      </a:lnTo>
                      <a:close/>
                      <a:moveTo>
                        <a:pt x="836" y="412"/>
                      </a:moveTo>
                      <a:lnTo>
                        <a:pt x="836" y="412"/>
                      </a:lnTo>
                      <a:lnTo>
                        <a:pt x="833" y="414"/>
                      </a:lnTo>
                      <a:lnTo>
                        <a:pt x="835" y="416"/>
                      </a:lnTo>
                      <a:lnTo>
                        <a:pt x="836" y="417"/>
                      </a:lnTo>
                      <a:lnTo>
                        <a:pt x="838" y="416"/>
                      </a:lnTo>
                      <a:lnTo>
                        <a:pt x="840" y="414"/>
                      </a:lnTo>
                      <a:lnTo>
                        <a:pt x="836" y="412"/>
                      </a:lnTo>
                      <a:close/>
                      <a:moveTo>
                        <a:pt x="1386" y="467"/>
                      </a:moveTo>
                      <a:lnTo>
                        <a:pt x="1386" y="467"/>
                      </a:lnTo>
                      <a:lnTo>
                        <a:pt x="1389" y="468"/>
                      </a:lnTo>
                      <a:lnTo>
                        <a:pt x="1391" y="468"/>
                      </a:lnTo>
                      <a:lnTo>
                        <a:pt x="1396" y="467"/>
                      </a:lnTo>
                      <a:lnTo>
                        <a:pt x="1394" y="466"/>
                      </a:lnTo>
                      <a:lnTo>
                        <a:pt x="1391" y="464"/>
                      </a:lnTo>
                      <a:lnTo>
                        <a:pt x="1389" y="464"/>
                      </a:lnTo>
                      <a:lnTo>
                        <a:pt x="1386" y="467"/>
                      </a:lnTo>
                      <a:close/>
                      <a:moveTo>
                        <a:pt x="1283" y="697"/>
                      </a:moveTo>
                      <a:lnTo>
                        <a:pt x="1283" y="697"/>
                      </a:lnTo>
                      <a:lnTo>
                        <a:pt x="1288" y="694"/>
                      </a:lnTo>
                      <a:lnTo>
                        <a:pt x="1285" y="693"/>
                      </a:lnTo>
                      <a:lnTo>
                        <a:pt x="1281" y="694"/>
                      </a:lnTo>
                      <a:lnTo>
                        <a:pt x="1283" y="697"/>
                      </a:lnTo>
                      <a:close/>
                      <a:moveTo>
                        <a:pt x="1097" y="805"/>
                      </a:moveTo>
                      <a:lnTo>
                        <a:pt x="1097" y="805"/>
                      </a:lnTo>
                      <a:lnTo>
                        <a:pt x="1095" y="802"/>
                      </a:lnTo>
                      <a:lnTo>
                        <a:pt x="1087" y="803"/>
                      </a:lnTo>
                      <a:lnTo>
                        <a:pt x="1088" y="806"/>
                      </a:lnTo>
                      <a:lnTo>
                        <a:pt x="1097" y="805"/>
                      </a:lnTo>
                      <a:close/>
                      <a:moveTo>
                        <a:pt x="1282" y="798"/>
                      </a:moveTo>
                      <a:lnTo>
                        <a:pt x="1282" y="798"/>
                      </a:lnTo>
                      <a:lnTo>
                        <a:pt x="1285" y="794"/>
                      </a:lnTo>
                      <a:lnTo>
                        <a:pt x="1283" y="792"/>
                      </a:lnTo>
                      <a:lnTo>
                        <a:pt x="1281" y="792"/>
                      </a:lnTo>
                      <a:lnTo>
                        <a:pt x="1278" y="795"/>
                      </a:lnTo>
                      <a:lnTo>
                        <a:pt x="1282" y="798"/>
                      </a:lnTo>
                      <a:close/>
                      <a:moveTo>
                        <a:pt x="831" y="715"/>
                      </a:moveTo>
                      <a:lnTo>
                        <a:pt x="831" y="715"/>
                      </a:lnTo>
                      <a:lnTo>
                        <a:pt x="824" y="712"/>
                      </a:lnTo>
                      <a:lnTo>
                        <a:pt x="822" y="713"/>
                      </a:lnTo>
                      <a:lnTo>
                        <a:pt x="821" y="715"/>
                      </a:lnTo>
                      <a:lnTo>
                        <a:pt x="824" y="716"/>
                      </a:lnTo>
                      <a:lnTo>
                        <a:pt x="825" y="718"/>
                      </a:lnTo>
                      <a:lnTo>
                        <a:pt x="827" y="716"/>
                      </a:lnTo>
                      <a:lnTo>
                        <a:pt x="831" y="715"/>
                      </a:lnTo>
                      <a:close/>
                      <a:moveTo>
                        <a:pt x="1264" y="149"/>
                      </a:moveTo>
                      <a:lnTo>
                        <a:pt x="1264" y="149"/>
                      </a:lnTo>
                      <a:lnTo>
                        <a:pt x="1260" y="151"/>
                      </a:lnTo>
                      <a:lnTo>
                        <a:pt x="1261" y="153"/>
                      </a:lnTo>
                      <a:lnTo>
                        <a:pt x="1263" y="154"/>
                      </a:lnTo>
                      <a:lnTo>
                        <a:pt x="1264" y="154"/>
                      </a:lnTo>
                      <a:lnTo>
                        <a:pt x="1267" y="153"/>
                      </a:lnTo>
                      <a:lnTo>
                        <a:pt x="1264" y="149"/>
                      </a:lnTo>
                      <a:close/>
                      <a:moveTo>
                        <a:pt x="1721" y="396"/>
                      </a:moveTo>
                      <a:lnTo>
                        <a:pt x="1721" y="396"/>
                      </a:lnTo>
                      <a:lnTo>
                        <a:pt x="1722" y="399"/>
                      </a:lnTo>
                      <a:lnTo>
                        <a:pt x="1729" y="398"/>
                      </a:lnTo>
                      <a:lnTo>
                        <a:pt x="1728" y="394"/>
                      </a:lnTo>
                      <a:lnTo>
                        <a:pt x="1721" y="396"/>
                      </a:lnTo>
                      <a:close/>
                      <a:moveTo>
                        <a:pt x="1757" y="309"/>
                      </a:moveTo>
                      <a:lnTo>
                        <a:pt x="1757" y="309"/>
                      </a:lnTo>
                      <a:lnTo>
                        <a:pt x="1754" y="308"/>
                      </a:lnTo>
                      <a:lnTo>
                        <a:pt x="1750" y="311"/>
                      </a:lnTo>
                      <a:lnTo>
                        <a:pt x="1754" y="313"/>
                      </a:lnTo>
                      <a:lnTo>
                        <a:pt x="1757" y="309"/>
                      </a:lnTo>
                      <a:close/>
                      <a:moveTo>
                        <a:pt x="1401" y="741"/>
                      </a:moveTo>
                      <a:lnTo>
                        <a:pt x="1401" y="741"/>
                      </a:lnTo>
                      <a:lnTo>
                        <a:pt x="1398" y="745"/>
                      </a:lnTo>
                      <a:lnTo>
                        <a:pt x="1403" y="747"/>
                      </a:lnTo>
                      <a:lnTo>
                        <a:pt x="1404" y="747"/>
                      </a:lnTo>
                      <a:lnTo>
                        <a:pt x="1405" y="745"/>
                      </a:lnTo>
                      <a:lnTo>
                        <a:pt x="1401" y="741"/>
                      </a:lnTo>
                      <a:close/>
                      <a:moveTo>
                        <a:pt x="1243" y="293"/>
                      </a:moveTo>
                      <a:lnTo>
                        <a:pt x="1243" y="293"/>
                      </a:lnTo>
                      <a:lnTo>
                        <a:pt x="1245" y="294"/>
                      </a:lnTo>
                      <a:lnTo>
                        <a:pt x="1246" y="287"/>
                      </a:lnTo>
                      <a:lnTo>
                        <a:pt x="1242" y="287"/>
                      </a:lnTo>
                      <a:lnTo>
                        <a:pt x="1243" y="293"/>
                      </a:lnTo>
                      <a:close/>
                      <a:moveTo>
                        <a:pt x="1403" y="1118"/>
                      </a:moveTo>
                      <a:lnTo>
                        <a:pt x="1403" y="1118"/>
                      </a:lnTo>
                      <a:lnTo>
                        <a:pt x="1400" y="1121"/>
                      </a:lnTo>
                      <a:lnTo>
                        <a:pt x="1405" y="1126"/>
                      </a:lnTo>
                      <a:lnTo>
                        <a:pt x="1408" y="1122"/>
                      </a:lnTo>
                      <a:lnTo>
                        <a:pt x="1403" y="1118"/>
                      </a:lnTo>
                      <a:close/>
                      <a:moveTo>
                        <a:pt x="793" y="704"/>
                      </a:moveTo>
                      <a:lnTo>
                        <a:pt x="793" y="704"/>
                      </a:lnTo>
                      <a:lnTo>
                        <a:pt x="793" y="700"/>
                      </a:lnTo>
                      <a:lnTo>
                        <a:pt x="785" y="701"/>
                      </a:lnTo>
                      <a:lnTo>
                        <a:pt x="786" y="702"/>
                      </a:lnTo>
                      <a:lnTo>
                        <a:pt x="793" y="704"/>
                      </a:lnTo>
                      <a:close/>
                      <a:moveTo>
                        <a:pt x="1729" y="691"/>
                      </a:moveTo>
                      <a:lnTo>
                        <a:pt x="1729" y="691"/>
                      </a:lnTo>
                      <a:lnTo>
                        <a:pt x="1725" y="689"/>
                      </a:lnTo>
                      <a:lnTo>
                        <a:pt x="1724" y="690"/>
                      </a:lnTo>
                      <a:lnTo>
                        <a:pt x="1722" y="691"/>
                      </a:lnTo>
                      <a:lnTo>
                        <a:pt x="1725" y="695"/>
                      </a:lnTo>
                      <a:lnTo>
                        <a:pt x="1729" y="691"/>
                      </a:lnTo>
                      <a:close/>
                      <a:moveTo>
                        <a:pt x="1239" y="71"/>
                      </a:moveTo>
                      <a:lnTo>
                        <a:pt x="1239" y="71"/>
                      </a:lnTo>
                      <a:lnTo>
                        <a:pt x="1234" y="74"/>
                      </a:lnTo>
                      <a:lnTo>
                        <a:pt x="1235" y="75"/>
                      </a:lnTo>
                      <a:lnTo>
                        <a:pt x="1238" y="77"/>
                      </a:lnTo>
                      <a:lnTo>
                        <a:pt x="1239" y="77"/>
                      </a:lnTo>
                      <a:lnTo>
                        <a:pt x="1242" y="75"/>
                      </a:lnTo>
                      <a:lnTo>
                        <a:pt x="1241" y="74"/>
                      </a:lnTo>
                      <a:lnTo>
                        <a:pt x="1239" y="71"/>
                      </a:lnTo>
                      <a:close/>
                      <a:moveTo>
                        <a:pt x="1045" y="819"/>
                      </a:moveTo>
                      <a:lnTo>
                        <a:pt x="1045" y="819"/>
                      </a:lnTo>
                      <a:lnTo>
                        <a:pt x="1044" y="821"/>
                      </a:lnTo>
                      <a:lnTo>
                        <a:pt x="1043" y="823"/>
                      </a:lnTo>
                      <a:lnTo>
                        <a:pt x="1044" y="824"/>
                      </a:lnTo>
                      <a:lnTo>
                        <a:pt x="1047" y="826"/>
                      </a:lnTo>
                      <a:lnTo>
                        <a:pt x="1048" y="824"/>
                      </a:lnTo>
                      <a:lnTo>
                        <a:pt x="1049" y="823"/>
                      </a:lnTo>
                      <a:lnTo>
                        <a:pt x="1048" y="821"/>
                      </a:lnTo>
                      <a:lnTo>
                        <a:pt x="1045" y="819"/>
                      </a:lnTo>
                      <a:close/>
                      <a:moveTo>
                        <a:pt x="1238" y="167"/>
                      </a:moveTo>
                      <a:lnTo>
                        <a:pt x="1238" y="167"/>
                      </a:lnTo>
                      <a:lnTo>
                        <a:pt x="1234" y="169"/>
                      </a:lnTo>
                      <a:lnTo>
                        <a:pt x="1236" y="171"/>
                      </a:lnTo>
                      <a:lnTo>
                        <a:pt x="1238" y="172"/>
                      </a:lnTo>
                      <a:lnTo>
                        <a:pt x="1241" y="171"/>
                      </a:lnTo>
                      <a:lnTo>
                        <a:pt x="1242" y="168"/>
                      </a:lnTo>
                      <a:lnTo>
                        <a:pt x="1238" y="167"/>
                      </a:lnTo>
                      <a:close/>
                      <a:moveTo>
                        <a:pt x="37" y="118"/>
                      </a:moveTo>
                      <a:lnTo>
                        <a:pt x="37" y="118"/>
                      </a:lnTo>
                      <a:lnTo>
                        <a:pt x="37" y="122"/>
                      </a:lnTo>
                      <a:lnTo>
                        <a:pt x="44" y="121"/>
                      </a:lnTo>
                      <a:lnTo>
                        <a:pt x="44" y="118"/>
                      </a:lnTo>
                      <a:lnTo>
                        <a:pt x="37" y="118"/>
                      </a:lnTo>
                      <a:close/>
                      <a:moveTo>
                        <a:pt x="759" y="374"/>
                      </a:moveTo>
                      <a:lnTo>
                        <a:pt x="759" y="374"/>
                      </a:lnTo>
                      <a:lnTo>
                        <a:pt x="757" y="378"/>
                      </a:lnTo>
                      <a:lnTo>
                        <a:pt x="757" y="380"/>
                      </a:lnTo>
                      <a:lnTo>
                        <a:pt x="760" y="381"/>
                      </a:lnTo>
                      <a:lnTo>
                        <a:pt x="761" y="380"/>
                      </a:lnTo>
                      <a:lnTo>
                        <a:pt x="763" y="378"/>
                      </a:lnTo>
                      <a:lnTo>
                        <a:pt x="761" y="377"/>
                      </a:lnTo>
                      <a:lnTo>
                        <a:pt x="759" y="374"/>
                      </a:lnTo>
                      <a:close/>
                      <a:moveTo>
                        <a:pt x="760" y="140"/>
                      </a:moveTo>
                      <a:lnTo>
                        <a:pt x="760" y="140"/>
                      </a:lnTo>
                      <a:lnTo>
                        <a:pt x="757" y="139"/>
                      </a:lnTo>
                      <a:lnTo>
                        <a:pt x="755" y="139"/>
                      </a:lnTo>
                      <a:lnTo>
                        <a:pt x="753" y="139"/>
                      </a:lnTo>
                      <a:lnTo>
                        <a:pt x="750" y="140"/>
                      </a:lnTo>
                      <a:lnTo>
                        <a:pt x="750" y="142"/>
                      </a:lnTo>
                      <a:lnTo>
                        <a:pt x="752" y="143"/>
                      </a:lnTo>
                      <a:lnTo>
                        <a:pt x="755" y="144"/>
                      </a:lnTo>
                      <a:lnTo>
                        <a:pt x="756" y="144"/>
                      </a:lnTo>
                      <a:lnTo>
                        <a:pt x="759" y="143"/>
                      </a:lnTo>
                      <a:lnTo>
                        <a:pt x="760" y="140"/>
                      </a:lnTo>
                      <a:close/>
                      <a:moveTo>
                        <a:pt x="1689" y="131"/>
                      </a:moveTo>
                      <a:lnTo>
                        <a:pt x="1689" y="131"/>
                      </a:lnTo>
                      <a:lnTo>
                        <a:pt x="1686" y="135"/>
                      </a:lnTo>
                      <a:lnTo>
                        <a:pt x="1686" y="136"/>
                      </a:lnTo>
                      <a:lnTo>
                        <a:pt x="1688" y="137"/>
                      </a:lnTo>
                      <a:lnTo>
                        <a:pt x="1690" y="139"/>
                      </a:lnTo>
                      <a:lnTo>
                        <a:pt x="1692" y="137"/>
                      </a:lnTo>
                      <a:lnTo>
                        <a:pt x="1692" y="136"/>
                      </a:lnTo>
                      <a:lnTo>
                        <a:pt x="1689" y="131"/>
                      </a:lnTo>
                      <a:close/>
                      <a:moveTo>
                        <a:pt x="749" y="635"/>
                      </a:moveTo>
                      <a:lnTo>
                        <a:pt x="749" y="635"/>
                      </a:lnTo>
                      <a:lnTo>
                        <a:pt x="748" y="636"/>
                      </a:lnTo>
                      <a:lnTo>
                        <a:pt x="755" y="639"/>
                      </a:lnTo>
                      <a:lnTo>
                        <a:pt x="756" y="636"/>
                      </a:lnTo>
                      <a:lnTo>
                        <a:pt x="749" y="635"/>
                      </a:lnTo>
                      <a:close/>
                      <a:moveTo>
                        <a:pt x="746" y="189"/>
                      </a:moveTo>
                      <a:lnTo>
                        <a:pt x="746" y="189"/>
                      </a:lnTo>
                      <a:lnTo>
                        <a:pt x="743" y="190"/>
                      </a:lnTo>
                      <a:lnTo>
                        <a:pt x="743" y="191"/>
                      </a:lnTo>
                      <a:lnTo>
                        <a:pt x="742" y="194"/>
                      </a:lnTo>
                      <a:lnTo>
                        <a:pt x="743" y="196"/>
                      </a:lnTo>
                      <a:lnTo>
                        <a:pt x="746" y="196"/>
                      </a:lnTo>
                      <a:lnTo>
                        <a:pt x="748" y="191"/>
                      </a:lnTo>
                      <a:lnTo>
                        <a:pt x="746" y="189"/>
                      </a:lnTo>
                      <a:close/>
                      <a:moveTo>
                        <a:pt x="739" y="356"/>
                      </a:moveTo>
                      <a:lnTo>
                        <a:pt x="739" y="356"/>
                      </a:lnTo>
                      <a:lnTo>
                        <a:pt x="743" y="358"/>
                      </a:lnTo>
                      <a:lnTo>
                        <a:pt x="745" y="358"/>
                      </a:lnTo>
                      <a:lnTo>
                        <a:pt x="746" y="356"/>
                      </a:lnTo>
                      <a:lnTo>
                        <a:pt x="748" y="355"/>
                      </a:lnTo>
                      <a:lnTo>
                        <a:pt x="746" y="353"/>
                      </a:lnTo>
                      <a:lnTo>
                        <a:pt x="743" y="352"/>
                      </a:lnTo>
                      <a:lnTo>
                        <a:pt x="742" y="353"/>
                      </a:lnTo>
                      <a:lnTo>
                        <a:pt x="739" y="356"/>
                      </a:lnTo>
                      <a:close/>
                      <a:moveTo>
                        <a:pt x="1328" y="812"/>
                      </a:moveTo>
                      <a:lnTo>
                        <a:pt x="1328" y="812"/>
                      </a:lnTo>
                      <a:lnTo>
                        <a:pt x="1326" y="816"/>
                      </a:lnTo>
                      <a:lnTo>
                        <a:pt x="1335" y="816"/>
                      </a:lnTo>
                      <a:lnTo>
                        <a:pt x="1336" y="813"/>
                      </a:lnTo>
                      <a:lnTo>
                        <a:pt x="1328" y="812"/>
                      </a:lnTo>
                      <a:close/>
                      <a:moveTo>
                        <a:pt x="745" y="708"/>
                      </a:moveTo>
                      <a:lnTo>
                        <a:pt x="745" y="708"/>
                      </a:lnTo>
                      <a:lnTo>
                        <a:pt x="739" y="715"/>
                      </a:lnTo>
                      <a:lnTo>
                        <a:pt x="741" y="716"/>
                      </a:lnTo>
                      <a:lnTo>
                        <a:pt x="743" y="716"/>
                      </a:lnTo>
                      <a:lnTo>
                        <a:pt x="745" y="716"/>
                      </a:lnTo>
                      <a:lnTo>
                        <a:pt x="746" y="713"/>
                      </a:lnTo>
                      <a:lnTo>
                        <a:pt x="746" y="712"/>
                      </a:lnTo>
                      <a:lnTo>
                        <a:pt x="745" y="7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5" name="Freeform 903"/>
                <p:cNvSpPr>
                  <a:spLocks noEditPoints="1"/>
                </p:cNvSpPr>
                <p:nvPr/>
              </p:nvSpPr>
              <p:spPr bwMode="auto">
                <a:xfrm>
                  <a:off x="957247" y="2427349"/>
                  <a:ext cx="157163" cy="66675"/>
                </a:xfrm>
                <a:custGeom>
                  <a:avLst/>
                  <a:gdLst>
                    <a:gd name="T0" fmla="*/ 61739042 w 296"/>
                    <a:gd name="T1" fmla="*/ 5040313 h 126"/>
                    <a:gd name="T2" fmla="*/ 64840357 w 296"/>
                    <a:gd name="T3" fmla="*/ 8400521 h 126"/>
                    <a:gd name="T4" fmla="*/ 70760517 w 296"/>
                    <a:gd name="T5" fmla="*/ 10080625 h 126"/>
                    <a:gd name="T6" fmla="*/ 72452143 w 296"/>
                    <a:gd name="T7" fmla="*/ 12040658 h 126"/>
                    <a:gd name="T8" fmla="*/ 63148731 w 296"/>
                    <a:gd name="T9" fmla="*/ 10920942 h 126"/>
                    <a:gd name="T10" fmla="*/ 61175167 w 296"/>
                    <a:gd name="T11" fmla="*/ 16801042 h 126"/>
                    <a:gd name="T12" fmla="*/ 67377796 w 296"/>
                    <a:gd name="T13" fmla="*/ 22401213 h 126"/>
                    <a:gd name="T14" fmla="*/ 83446651 w 296"/>
                    <a:gd name="T15" fmla="*/ 23241529 h 126"/>
                    <a:gd name="T16" fmla="*/ 78372303 w 296"/>
                    <a:gd name="T17" fmla="*/ 26041879 h 126"/>
                    <a:gd name="T18" fmla="*/ 71324392 w 296"/>
                    <a:gd name="T19" fmla="*/ 25201563 h 126"/>
                    <a:gd name="T20" fmla="*/ 64840357 w 296"/>
                    <a:gd name="T21" fmla="*/ 25201563 h 126"/>
                    <a:gd name="T22" fmla="*/ 61175167 w 296"/>
                    <a:gd name="T23" fmla="*/ 21841354 h 126"/>
                    <a:gd name="T24" fmla="*/ 53000036 w 296"/>
                    <a:gd name="T25" fmla="*/ 26041879 h 126"/>
                    <a:gd name="T26" fmla="*/ 55536944 w 296"/>
                    <a:gd name="T27" fmla="*/ 31921979 h 126"/>
                    <a:gd name="T28" fmla="*/ 60047947 w 296"/>
                    <a:gd name="T29" fmla="*/ 33042225 h 126"/>
                    <a:gd name="T30" fmla="*/ 64276481 w 296"/>
                    <a:gd name="T31" fmla="*/ 32201908 h 126"/>
                    <a:gd name="T32" fmla="*/ 65122294 w 296"/>
                    <a:gd name="T33" fmla="*/ 34161942 h 126"/>
                    <a:gd name="T34" fmla="*/ 53563911 w 296"/>
                    <a:gd name="T35" fmla="*/ 33602083 h 126"/>
                    <a:gd name="T36" fmla="*/ 49052909 w 296"/>
                    <a:gd name="T37" fmla="*/ 28281842 h 126"/>
                    <a:gd name="T38" fmla="*/ 38904214 w 296"/>
                    <a:gd name="T39" fmla="*/ 31081662 h 126"/>
                    <a:gd name="T40" fmla="*/ 33547929 w 296"/>
                    <a:gd name="T41" fmla="*/ 30521804 h 126"/>
                    <a:gd name="T42" fmla="*/ 25090330 w 296"/>
                    <a:gd name="T43" fmla="*/ 32201908 h 126"/>
                    <a:gd name="T44" fmla="*/ 30446615 w 296"/>
                    <a:gd name="T45" fmla="*/ 28561771 h 126"/>
                    <a:gd name="T46" fmla="*/ 33547929 w 296"/>
                    <a:gd name="T47" fmla="*/ 28281842 h 126"/>
                    <a:gd name="T48" fmla="*/ 38622276 w 296"/>
                    <a:gd name="T49" fmla="*/ 27161596 h 126"/>
                    <a:gd name="T50" fmla="*/ 33829867 w 296"/>
                    <a:gd name="T51" fmla="*/ 23241529 h 126"/>
                    <a:gd name="T52" fmla="*/ 26781956 w 296"/>
                    <a:gd name="T53" fmla="*/ 21281496 h 126"/>
                    <a:gd name="T54" fmla="*/ 19452107 w 296"/>
                    <a:gd name="T55" fmla="*/ 28001912 h 126"/>
                    <a:gd name="T56" fmla="*/ 10430632 w 296"/>
                    <a:gd name="T57" fmla="*/ 26041879 h 126"/>
                    <a:gd name="T58" fmla="*/ 4792410 w 296"/>
                    <a:gd name="T59" fmla="*/ 21841354 h 126"/>
                    <a:gd name="T60" fmla="*/ 0 w 296"/>
                    <a:gd name="T61" fmla="*/ 18201217 h 126"/>
                    <a:gd name="T62" fmla="*/ 1127751 w 296"/>
                    <a:gd name="T63" fmla="*/ 15400867 h 126"/>
                    <a:gd name="T64" fmla="*/ 10430632 w 296"/>
                    <a:gd name="T65" fmla="*/ 20441179 h 126"/>
                    <a:gd name="T66" fmla="*/ 15505510 w 296"/>
                    <a:gd name="T67" fmla="*/ 26881667 h 126"/>
                    <a:gd name="T68" fmla="*/ 21425671 w 296"/>
                    <a:gd name="T69" fmla="*/ 22121283 h 126"/>
                    <a:gd name="T70" fmla="*/ 26500018 w 296"/>
                    <a:gd name="T71" fmla="*/ 14280621 h 126"/>
                    <a:gd name="T72" fmla="*/ 19170169 w 296"/>
                    <a:gd name="T73" fmla="*/ 17080971 h 126"/>
                    <a:gd name="T74" fmla="*/ 18042419 w 296"/>
                    <a:gd name="T75" fmla="*/ 19321463 h 126"/>
                    <a:gd name="T76" fmla="*/ 20297920 w 296"/>
                    <a:gd name="T77" fmla="*/ 9800696 h 126"/>
                    <a:gd name="T78" fmla="*/ 25090330 w 296"/>
                    <a:gd name="T79" fmla="*/ 11200871 h 126"/>
                    <a:gd name="T80" fmla="*/ 31574365 w 296"/>
                    <a:gd name="T81" fmla="*/ 15400867 h 126"/>
                    <a:gd name="T82" fmla="*/ 32702116 w 296"/>
                    <a:gd name="T83" fmla="*/ 19041004 h 126"/>
                    <a:gd name="T84" fmla="*/ 45952125 w 296"/>
                    <a:gd name="T85" fmla="*/ 17080971 h 126"/>
                    <a:gd name="T86" fmla="*/ 51026472 w 296"/>
                    <a:gd name="T87" fmla="*/ 10080625 h 126"/>
                    <a:gd name="T88" fmla="*/ 52718098 w 296"/>
                    <a:gd name="T89" fmla="*/ 4199996 h 126"/>
                    <a:gd name="T90" fmla="*/ 55536944 w 296"/>
                    <a:gd name="T91" fmla="*/ 0 h 126"/>
                    <a:gd name="T92" fmla="*/ 54973069 w 296"/>
                    <a:gd name="T93" fmla="*/ 20441179 h 126"/>
                    <a:gd name="T94" fmla="*/ 43696624 w 296"/>
                    <a:gd name="T95" fmla="*/ 20441179 h 126"/>
                    <a:gd name="T96" fmla="*/ 48489033 w 296"/>
                    <a:gd name="T97" fmla="*/ 23521458 h 126"/>
                    <a:gd name="T98" fmla="*/ 50744535 w 296"/>
                    <a:gd name="T99" fmla="*/ 24361775 h 126"/>
                    <a:gd name="T100" fmla="*/ 57228570 w 296"/>
                    <a:gd name="T101" fmla="*/ 21841354 h 126"/>
                    <a:gd name="T102" fmla="*/ 54127787 w 296"/>
                    <a:gd name="T103" fmla="*/ 12040658 h 126"/>
                    <a:gd name="T104" fmla="*/ 59202134 w 296"/>
                    <a:gd name="T105" fmla="*/ 15120937 h 126"/>
                    <a:gd name="T106" fmla="*/ 60611822 w 296"/>
                    <a:gd name="T107" fmla="*/ 10360554 h 126"/>
                    <a:gd name="T108" fmla="*/ 56100820 w 296"/>
                    <a:gd name="T109" fmla="*/ 9800696 h 126"/>
                    <a:gd name="T110" fmla="*/ 51026472 w 296"/>
                    <a:gd name="T111" fmla="*/ 17080971 h 126"/>
                    <a:gd name="T112" fmla="*/ 50744535 w 296"/>
                    <a:gd name="T113" fmla="*/ 14841008 h 126"/>
                    <a:gd name="T114" fmla="*/ 47643751 w 296"/>
                    <a:gd name="T115" fmla="*/ 18201217 h 126"/>
                    <a:gd name="T116" fmla="*/ 41441653 w 296"/>
                    <a:gd name="T117" fmla="*/ 23521458 h 1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96" h="126">
                      <a:moveTo>
                        <a:pt x="212" y="3"/>
                      </a:moveTo>
                      <a:lnTo>
                        <a:pt x="212" y="3"/>
                      </a:lnTo>
                      <a:lnTo>
                        <a:pt x="209" y="10"/>
                      </a:lnTo>
                      <a:lnTo>
                        <a:pt x="219" y="18"/>
                      </a:lnTo>
                      <a:lnTo>
                        <a:pt x="244" y="15"/>
                      </a:lnTo>
                      <a:lnTo>
                        <a:pt x="244" y="30"/>
                      </a:lnTo>
                      <a:lnTo>
                        <a:pt x="230" y="30"/>
                      </a:lnTo>
                      <a:lnTo>
                        <a:pt x="235" y="33"/>
                      </a:lnTo>
                      <a:lnTo>
                        <a:pt x="239" y="36"/>
                      </a:lnTo>
                      <a:lnTo>
                        <a:pt x="245" y="37"/>
                      </a:lnTo>
                      <a:lnTo>
                        <a:pt x="248" y="37"/>
                      </a:lnTo>
                      <a:lnTo>
                        <a:pt x="251" y="36"/>
                      </a:lnTo>
                      <a:lnTo>
                        <a:pt x="244" y="30"/>
                      </a:lnTo>
                      <a:lnTo>
                        <a:pt x="253" y="33"/>
                      </a:lnTo>
                      <a:lnTo>
                        <a:pt x="257" y="43"/>
                      </a:lnTo>
                      <a:lnTo>
                        <a:pt x="251" y="46"/>
                      </a:lnTo>
                      <a:lnTo>
                        <a:pt x="245" y="46"/>
                      </a:lnTo>
                      <a:lnTo>
                        <a:pt x="237" y="44"/>
                      </a:lnTo>
                      <a:lnTo>
                        <a:pt x="224" y="39"/>
                      </a:lnTo>
                      <a:lnTo>
                        <a:pt x="223" y="50"/>
                      </a:lnTo>
                      <a:lnTo>
                        <a:pt x="213" y="53"/>
                      </a:lnTo>
                      <a:lnTo>
                        <a:pt x="216" y="55"/>
                      </a:lnTo>
                      <a:lnTo>
                        <a:pt x="217" y="60"/>
                      </a:lnTo>
                      <a:lnTo>
                        <a:pt x="224" y="65"/>
                      </a:lnTo>
                      <a:lnTo>
                        <a:pt x="230" y="71"/>
                      </a:lnTo>
                      <a:lnTo>
                        <a:pt x="234" y="76"/>
                      </a:lnTo>
                      <a:lnTo>
                        <a:pt x="237" y="79"/>
                      </a:lnTo>
                      <a:lnTo>
                        <a:pt x="239" y="80"/>
                      </a:lnTo>
                      <a:lnTo>
                        <a:pt x="246" y="82"/>
                      </a:lnTo>
                      <a:lnTo>
                        <a:pt x="292" y="80"/>
                      </a:lnTo>
                      <a:lnTo>
                        <a:pt x="296" y="83"/>
                      </a:lnTo>
                      <a:lnTo>
                        <a:pt x="296" y="86"/>
                      </a:lnTo>
                      <a:lnTo>
                        <a:pt x="295" y="89"/>
                      </a:lnTo>
                      <a:lnTo>
                        <a:pt x="292" y="90"/>
                      </a:lnTo>
                      <a:lnTo>
                        <a:pt x="289" y="90"/>
                      </a:lnTo>
                      <a:lnTo>
                        <a:pt x="278" y="93"/>
                      </a:lnTo>
                      <a:lnTo>
                        <a:pt x="269" y="96"/>
                      </a:lnTo>
                      <a:lnTo>
                        <a:pt x="256" y="97"/>
                      </a:lnTo>
                      <a:lnTo>
                        <a:pt x="251" y="98"/>
                      </a:lnTo>
                      <a:lnTo>
                        <a:pt x="245" y="97"/>
                      </a:lnTo>
                      <a:lnTo>
                        <a:pt x="253" y="90"/>
                      </a:lnTo>
                      <a:lnTo>
                        <a:pt x="251" y="87"/>
                      </a:lnTo>
                      <a:lnTo>
                        <a:pt x="248" y="87"/>
                      </a:lnTo>
                      <a:lnTo>
                        <a:pt x="241" y="89"/>
                      </a:lnTo>
                      <a:lnTo>
                        <a:pt x="234" y="90"/>
                      </a:lnTo>
                      <a:lnTo>
                        <a:pt x="230" y="90"/>
                      </a:lnTo>
                      <a:lnTo>
                        <a:pt x="226" y="87"/>
                      </a:lnTo>
                      <a:lnTo>
                        <a:pt x="226" y="84"/>
                      </a:lnTo>
                      <a:lnTo>
                        <a:pt x="221" y="80"/>
                      </a:lnTo>
                      <a:lnTo>
                        <a:pt x="217" y="78"/>
                      </a:lnTo>
                      <a:lnTo>
                        <a:pt x="213" y="78"/>
                      </a:lnTo>
                      <a:lnTo>
                        <a:pt x="208" y="80"/>
                      </a:lnTo>
                      <a:lnTo>
                        <a:pt x="184" y="91"/>
                      </a:lnTo>
                      <a:lnTo>
                        <a:pt x="188" y="93"/>
                      </a:lnTo>
                      <a:lnTo>
                        <a:pt x="190" y="96"/>
                      </a:lnTo>
                      <a:lnTo>
                        <a:pt x="191" y="100"/>
                      </a:lnTo>
                      <a:lnTo>
                        <a:pt x="191" y="105"/>
                      </a:lnTo>
                      <a:lnTo>
                        <a:pt x="190" y="111"/>
                      </a:lnTo>
                      <a:lnTo>
                        <a:pt x="197" y="114"/>
                      </a:lnTo>
                      <a:lnTo>
                        <a:pt x="199" y="108"/>
                      </a:lnTo>
                      <a:lnTo>
                        <a:pt x="210" y="115"/>
                      </a:lnTo>
                      <a:lnTo>
                        <a:pt x="213" y="118"/>
                      </a:lnTo>
                      <a:lnTo>
                        <a:pt x="216" y="119"/>
                      </a:lnTo>
                      <a:lnTo>
                        <a:pt x="219" y="119"/>
                      </a:lnTo>
                      <a:lnTo>
                        <a:pt x="223" y="116"/>
                      </a:lnTo>
                      <a:lnTo>
                        <a:pt x="226" y="115"/>
                      </a:lnTo>
                      <a:lnTo>
                        <a:pt x="228" y="115"/>
                      </a:lnTo>
                      <a:lnTo>
                        <a:pt x="234" y="118"/>
                      </a:lnTo>
                      <a:lnTo>
                        <a:pt x="233" y="120"/>
                      </a:lnTo>
                      <a:lnTo>
                        <a:pt x="231" y="122"/>
                      </a:lnTo>
                      <a:lnTo>
                        <a:pt x="215" y="125"/>
                      </a:lnTo>
                      <a:lnTo>
                        <a:pt x="206" y="125"/>
                      </a:lnTo>
                      <a:lnTo>
                        <a:pt x="197" y="122"/>
                      </a:lnTo>
                      <a:lnTo>
                        <a:pt x="192" y="120"/>
                      </a:lnTo>
                      <a:lnTo>
                        <a:pt x="190" y="120"/>
                      </a:lnTo>
                      <a:lnTo>
                        <a:pt x="187" y="122"/>
                      </a:lnTo>
                      <a:lnTo>
                        <a:pt x="184" y="126"/>
                      </a:lnTo>
                      <a:lnTo>
                        <a:pt x="184" y="102"/>
                      </a:lnTo>
                      <a:lnTo>
                        <a:pt x="174" y="101"/>
                      </a:lnTo>
                      <a:lnTo>
                        <a:pt x="165" y="100"/>
                      </a:lnTo>
                      <a:lnTo>
                        <a:pt x="155" y="101"/>
                      </a:lnTo>
                      <a:lnTo>
                        <a:pt x="143" y="104"/>
                      </a:lnTo>
                      <a:lnTo>
                        <a:pt x="138" y="111"/>
                      </a:lnTo>
                      <a:lnTo>
                        <a:pt x="130" y="105"/>
                      </a:lnTo>
                      <a:lnTo>
                        <a:pt x="123" y="112"/>
                      </a:lnTo>
                      <a:lnTo>
                        <a:pt x="119" y="109"/>
                      </a:lnTo>
                      <a:lnTo>
                        <a:pt x="116" y="109"/>
                      </a:lnTo>
                      <a:lnTo>
                        <a:pt x="113" y="112"/>
                      </a:lnTo>
                      <a:lnTo>
                        <a:pt x="111" y="116"/>
                      </a:lnTo>
                      <a:lnTo>
                        <a:pt x="89" y="115"/>
                      </a:lnTo>
                      <a:lnTo>
                        <a:pt x="89" y="112"/>
                      </a:lnTo>
                      <a:lnTo>
                        <a:pt x="108" y="105"/>
                      </a:lnTo>
                      <a:lnTo>
                        <a:pt x="108" y="102"/>
                      </a:lnTo>
                      <a:lnTo>
                        <a:pt x="93" y="100"/>
                      </a:lnTo>
                      <a:lnTo>
                        <a:pt x="100" y="97"/>
                      </a:lnTo>
                      <a:lnTo>
                        <a:pt x="107" y="97"/>
                      </a:lnTo>
                      <a:lnTo>
                        <a:pt x="112" y="98"/>
                      </a:lnTo>
                      <a:lnTo>
                        <a:pt x="119" y="101"/>
                      </a:lnTo>
                      <a:lnTo>
                        <a:pt x="126" y="102"/>
                      </a:lnTo>
                      <a:lnTo>
                        <a:pt x="130" y="102"/>
                      </a:lnTo>
                      <a:lnTo>
                        <a:pt x="133" y="102"/>
                      </a:lnTo>
                      <a:lnTo>
                        <a:pt x="136" y="100"/>
                      </a:lnTo>
                      <a:lnTo>
                        <a:pt x="137" y="97"/>
                      </a:lnTo>
                      <a:lnTo>
                        <a:pt x="140" y="89"/>
                      </a:lnTo>
                      <a:lnTo>
                        <a:pt x="123" y="90"/>
                      </a:lnTo>
                      <a:lnTo>
                        <a:pt x="120" y="83"/>
                      </a:lnTo>
                      <a:lnTo>
                        <a:pt x="113" y="83"/>
                      </a:lnTo>
                      <a:lnTo>
                        <a:pt x="107" y="83"/>
                      </a:lnTo>
                      <a:lnTo>
                        <a:pt x="101" y="80"/>
                      </a:lnTo>
                      <a:lnTo>
                        <a:pt x="95" y="76"/>
                      </a:lnTo>
                      <a:lnTo>
                        <a:pt x="89" y="84"/>
                      </a:lnTo>
                      <a:lnTo>
                        <a:pt x="83" y="91"/>
                      </a:lnTo>
                      <a:lnTo>
                        <a:pt x="79" y="96"/>
                      </a:lnTo>
                      <a:lnTo>
                        <a:pt x="73" y="97"/>
                      </a:lnTo>
                      <a:lnTo>
                        <a:pt x="69" y="100"/>
                      </a:lnTo>
                      <a:lnTo>
                        <a:pt x="65" y="102"/>
                      </a:lnTo>
                      <a:lnTo>
                        <a:pt x="53" y="96"/>
                      </a:lnTo>
                      <a:lnTo>
                        <a:pt x="46" y="93"/>
                      </a:lnTo>
                      <a:lnTo>
                        <a:pt x="41" y="93"/>
                      </a:lnTo>
                      <a:lnTo>
                        <a:pt x="37" y="93"/>
                      </a:lnTo>
                      <a:lnTo>
                        <a:pt x="32" y="90"/>
                      </a:lnTo>
                      <a:lnTo>
                        <a:pt x="26" y="87"/>
                      </a:lnTo>
                      <a:lnTo>
                        <a:pt x="19" y="83"/>
                      </a:lnTo>
                      <a:lnTo>
                        <a:pt x="18" y="82"/>
                      </a:lnTo>
                      <a:lnTo>
                        <a:pt x="17" y="78"/>
                      </a:lnTo>
                      <a:lnTo>
                        <a:pt x="10" y="82"/>
                      </a:lnTo>
                      <a:lnTo>
                        <a:pt x="0" y="66"/>
                      </a:lnTo>
                      <a:lnTo>
                        <a:pt x="0" y="65"/>
                      </a:lnTo>
                      <a:lnTo>
                        <a:pt x="1" y="64"/>
                      </a:lnTo>
                      <a:lnTo>
                        <a:pt x="4" y="62"/>
                      </a:lnTo>
                      <a:lnTo>
                        <a:pt x="7" y="60"/>
                      </a:lnTo>
                      <a:lnTo>
                        <a:pt x="7" y="58"/>
                      </a:lnTo>
                      <a:lnTo>
                        <a:pt x="4" y="55"/>
                      </a:lnTo>
                      <a:lnTo>
                        <a:pt x="35" y="60"/>
                      </a:lnTo>
                      <a:lnTo>
                        <a:pt x="28" y="69"/>
                      </a:lnTo>
                      <a:lnTo>
                        <a:pt x="37" y="73"/>
                      </a:lnTo>
                      <a:lnTo>
                        <a:pt x="46" y="78"/>
                      </a:lnTo>
                      <a:lnTo>
                        <a:pt x="50" y="80"/>
                      </a:lnTo>
                      <a:lnTo>
                        <a:pt x="53" y="84"/>
                      </a:lnTo>
                      <a:lnTo>
                        <a:pt x="54" y="90"/>
                      </a:lnTo>
                      <a:lnTo>
                        <a:pt x="55" y="96"/>
                      </a:lnTo>
                      <a:lnTo>
                        <a:pt x="69" y="84"/>
                      </a:lnTo>
                      <a:lnTo>
                        <a:pt x="71" y="83"/>
                      </a:lnTo>
                      <a:lnTo>
                        <a:pt x="72" y="82"/>
                      </a:lnTo>
                      <a:lnTo>
                        <a:pt x="76" y="79"/>
                      </a:lnTo>
                      <a:lnTo>
                        <a:pt x="82" y="76"/>
                      </a:lnTo>
                      <a:lnTo>
                        <a:pt x="84" y="73"/>
                      </a:lnTo>
                      <a:lnTo>
                        <a:pt x="89" y="69"/>
                      </a:lnTo>
                      <a:lnTo>
                        <a:pt x="91" y="61"/>
                      </a:lnTo>
                      <a:lnTo>
                        <a:pt x="94" y="51"/>
                      </a:lnTo>
                      <a:lnTo>
                        <a:pt x="65" y="47"/>
                      </a:lnTo>
                      <a:lnTo>
                        <a:pt x="59" y="58"/>
                      </a:lnTo>
                      <a:lnTo>
                        <a:pt x="64" y="60"/>
                      </a:lnTo>
                      <a:lnTo>
                        <a:pt x="68" y="61"/>
                      </a:lnTo>
                      <a:lnTo>
                        <a:pt x="72" y="61"/>
                      </a:lnTo>
                      <a:lnTo>
                        <a:pt x="73" y="62"/>
                      </a:lnTo>
                      <a:lnTo>
                        <a:pt x="73" y="65"/>
                      </a:lnTo>
                      <a:lnTo>
                        <a:pt x="66" y="68"/>
                      </a:lnTo>
                      <a:lnTo>
                        <a:pt x="64" y="69"/>
                      </a:lnTo>
                      <a:lnTo>
                        <a:pt x="61" y="68"/>
                      </a:lnTo>
                      <a:lnTo>
                        <a:pt x="54" y="64"/>
                      </a:lnTo>
                      <a:lnTo>
                        <a:pt x="46" y="54"/>
                      </a:lnTo>
                      <a:lnTo>
                        <a:pt x="72" y="35"/>
                      </a:lnTo>
                      <a:lnTo>
                        <a:pt x="95" y="30"/>
                      </a:lnTo>
                      <a:lnTo>
                        <a:pt x="97" y="32"/>
                      </a:lnTo>
                      <a:lnTo>
                        <a:pt x="89" y="40"/>
                      </a:lnTo>
                      <a:lnTo>
                        <a:pt x="93" y="42"/>
                      </a:lnTo>
                      <a:lnTo>
                        <a:pt x="97" y="44"/>
                      </a:lnTo>
                      <a:lnTo>
                        <a:pt x="102" y="50"/>
                      </a:lnTo>
                      <a:lnTo>
                        <a:pt x="107" y="53"/>
                      </a:lnTo>
                      <a:lnTo>
                        <a:pt x="112" y="55"/>
                      </a:lnTo>
                      <a:lnTo>
                        <a:pt x="125" y="58"/>
                      </a:lnTo>
                      <a:lnTo>
                        <a:pt x="112" y="65"/>
                      </a:lnTo>
                      <a:lnTo>
                        <a:pt x="116" y="68"/>
                      </a:lnTo>
                      <a:lnTo>
                        <a:pt x="144" y="69"/>
                      </a:lnTo>
                      <a:lnTo>
                        <a:pt x="156" y="68"/>
                      </a:lnTo>
                      <a:lnTo>
                        <a:pt x="159" y="68"/>
                      </a:lnTo>
                      <a:lnTo>
                        <a:pt x="161" y="65"/>
                      </a:lnTo>
                      <a:lnTo>
                        <a:pt x="163" y="61"/>
                      </a:lnTo>
                      <a:lnTo>
                        <a:pt x="143" y="54"/>
                      </a:lnTo>
                      <a:lnTo>
                        <a:pt x="156" y="47"/>
                      </a:lnTo>
                      <a:lnTo>
                        <a:pt x="169" y="42"/>
                      </a:lnTo>
                      <a:lnTo>
                        <a:pt x="181" y="36"/>
                      </a:lnTo>
                      <a:lnTo>
                        <a:pt x="187" y="32"/>
                      </a:lnTo>
                      <a:lnTo>
                        <a:pt x="192" y="28"/>
                      </a:lnTo>
                      <a:lnTo>
                        <a:pt x="184" y="18"/>
                      </a:lnTo>
                      <a:lnTo>
                        <a:pt x="187" y="15"/>
                      </a:lnTo>
                      <a:lnTo>
                        <a:pt x="190" y="12"/>
                      </a:lnTo>
                      <a:lnTo>
                        <a:pt x="194" y="8"/>
                      </a:lnTo>
                      <a:lnTo>
                        <a:pt x="197" y="7"/>
                      </a:lnTo>
                      <a:lnTo>
                        <a:pt x="197" y="4"/>
                      </a:lnTo>
                      <a:lnTo>
                        <a:pt x="197" y="0"/>
                      </a:lnTo>
                      <a:lnTo>
                        <a:pt x="213" y="3"/>
                      </a:lnTo>
                      <a:lnTo>
                        <a:pt x="212" y="3"/>
                      </a:lnTo>
                      <a:close/>
                      <a:moveTo>
                        <a:pt x="203" y="78"/>
                      </a:moveTo>
                      <a:lnTo>
                        <a:pt x="203" y="78"/>
                      </a:lnTo>
                      <a:lnTo>
                        <a:pt x="195" y="73"/>
                      </a:lnTo>
                      <a:lnTo>
                        <a:pt x="185" y="71"/>
                      </a:lnTo>
                      <a:lnTo>
                        <a:pt x="177" y="69"/>
                      </a:lnTo>
                      <a:lnTo>
                        <a:pt x="172" y="68"/>
                      </a:lnTo>
                      <a:lnTo>
                        <a:pt x="161" y="71"/>
                      </a:lnTo>
                      <a:lnTo>
                        <a:pt x="155" y="73"/>
                      </a:lnTo>
                      <a:lnTo>
                        <a:pt x="151" y="79"/>
                      </a:lnTo>
                      <a:lnTo>
                        <a:pt x="165" y="80"/>
                      </a:lnTo>
                      <a:lnTo>
                        <a:pt x="169" y="82"/>
                      </a:lnTo>
                      <a:lnTo>
                        <a:pt x="172" y="84"/>
                      </a:lnTo>
                      <a:lnTo>
                        <a:pt x="173" y="87"/>
                      </a:lnTo>
                      <a:lnTo>
                        <a:pt x="173" y="90"/>
                      </a:lnTo>
                      <a:lnTo>
                        <a:pt x="176" y="90"/>
                      </a:lnTo>
                      <a:lnTo>
                        <a:pt x="179" y="89"/>
                      </a:lnTo>
                      <a:lnTo>
                        <a:pt x="180" y="87"/>
                      </a:lnTo>
                      <a:lnTo>
                        <a:pt x="180" y="86"/>
                      </a:lnTo>
                      <a:lnTo>
                        <a:pt x="180" y="82"/>
                      </a:lnTo>
                      <a:lnTo>
                        <a:pt x="181" y="80"/>
                      </a:lnTo>
                      <a:lnTo>
                        <a:pt x="183" y="79"/>
                      </a:lnTo>
                      <a:lnTo>
                        <a:pt x="203" y="78"/>
                      </a:lnTo>
                      <a:close/>
                      <a:moveTo>
                        <a:pt x="190" y="40"/>
                      </a:moveTo>
                      <a:lnTo>
                        <a:pt x="190" y="40"/>
                      </a:lnTo>
                      <a:lnTo>
                        <a:pt x="188" y="43"/>
                      </a:lnTo>
                      <a:lnTo>
                        <a:pt x="192" y="43"/>
                      </a:lnTo>
                      <a:lnTo>
                        <a:pt x="195" y="43"/>
                      </a:lnTo>
                      <a:lnTo>
                        <a:pt x="197" y="44"/>
                      </a:lnTo>
                      <a:lnTo>
                        <a:pt x="199" y="47"/>
                      </a:lnTo>
                      <a:lnTo>
                        <a:pt x="202" y="57"/>
                      </a:lnTo>
                      <a:lnTo>
                        <a:pt x="210" y="54"/>
                      </a:lnTo>
                      <a:lnTo>
                        <a:pt x="208" y="47"/>
                      </a:lnTo>
                      <a:lnTo>
                        <a:pt x="216" y="43"/>
                      </a:lnTo>
                      <a:lnTo>
                        <a:pt x="215" y="37"/>
                      </a:lnTo>
                      <a:lnTo>
                        <a:pt x="212" y="32"/>
                      </a:lnTo>
                      <a:lnTo>
                        <a:pt x="209" y="30"/>
                      </a:lnTo>
                      <a:lnTo>
                        <a:pt x="205" y="32"/>
                      </a:lnTo>
                      <a:lnTo>
                        <a:pt x="199" y="35"/>
                      </a:lnTo>
                      <a:lnTo>
                        <a:pt x="190" y="40"/>
                      </a:lnTo>
                      <a:close/>
                      <a:moveTo>
                        <a:pt x="169" y="65"/>
                      </a:moveTo>
                      <a:lnTo>
                        <a:pt x="169" y="65"/>
                      </a:lnTo>
                      <a:lnTo>
                        <a:pt x="176" y="64"/>
                      </a:lnTo>
                      <a:lnTo>
                        <a:pt x="181" y="61"/>
                      </a:lnTo>
                      <a:lnTo>
                        <a:pt x="184" y="58"/>
                      </a:lnTo>
                      <a:lnTo>
                        <a:pt x="185" y="57"/>
                      </a:lnTo>
                      <a:lnTo>
                        <a:pt x="185" y="53"/>
                      </a:lnTo>
                      <a:lnTo>
                        <a:pt x="185" y="50"/>
                      </a:lnTo>
                      <a:lnTo>
                        <a:pt x="180" y="53"/>
                      </a:lnTo>
                      <a:lnTo>
                        <a:pt x="174" y="55"/>
                      </a:lnTo>
                      <a:lnTo>
                        <a:pt x="172" y="57"/>
                      </a:lnTo>
                      <a:lnTo>
                        <a:pt x="170" y="58"/>
                      </a:lnTo>
                      <a:lnTo>
                        <a:pt x="169" y="61"/>
                      </a:lnTo>
                      <a:lnTo>
                        <a:pt x="169" y="65"/>
                      </a:lnTo>
                      <a:close/>
                      <a:moveTo>
                        <a:pt x="159" y="91"/>
                      </a:moveTo>
                      <a:lnTo>
                        <a:pt x="159" y="91"/>
                      </a:lnTo>
                      <a:lnTo>
                        <a:pt x="159" y="89"/>
                      </a:lnTo>
                      <a:lnTo>
                        <a:pt x="147" y="84"/>
                      </a:lnTo>
                      <a:lnTo>
                        <a:pt x="147" y="97"/>
                      </a:lnTo>
                      <a:lnTo>
                        <a:pt x="159"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6" name="Freeform 904"/>
                <p:cNvSpPr>
                  <a:spLocks noEditPoints="1"/>
                </p:cNvSpPr>
                <p:nvPr/>
              </p:nvSpPr>
              <p:spPr bwMode="auto">
                <a:xfrm>
                  <a:off x="906447" y="2400362"/>
                  <a:ext cx="149225" cy="52388"/>
                </a:xfrm>
                <a:custGeom>
                  <a:avLst/>
                  <a:gdLst>
                    <a:gd name="T0" fmla="*/ 63843958 w 282"/>
                    <a:gd name="T1" fmla="*/ 27147675 h 98"/>
                    <a:gd name="T2" fmla="*/ 60763679 w 282"/>
                    <a:gd name="T3" fmla="*/ 21432572 h 98"/>
                    <a:gd name="T4" fmla="*/ 56283225 w 282"/>
                    <a:gd name="T5" fmla="*/ 20861115 h 98"/>
                    <a:gd name="T6" fmla="*/ 53483404 w 282"/>
                    <a:gd name="T7" fmla="*/ 18860749 h 98"/>
                    <a:gd name="T8" fmla="*/ 53483404 w 282"/>
                    <a:gd name="T9" fmla="*/ 14288560 h 98"/>
                    <a:gd name="T10" fmla="*/ 46203129 w 282"/>
                    <a:gd name="T11" fmla="*/ 16574387 h 98"/>
                    <a:gd name="T12" fmla="*/ 39482713 w 282"/>
                    <a:gd name="T13" fmla="*/ 15716935 h 98"/>
                    <a:gd name="T14" fmla="*/ 45362813 w 282"/>
                    <a:gd name="T15" fmla="*/ 12859650 h 98"/>
                    <a:gd name="T16" fmla="*/ 45082883 w 282"/>
                    <a:gd name="T17" fmla="*/ 7715469 h 98"/>
                    <a:gd name="T18" fmla="*/ 42282533 w 282"/>
                    <a:gd name="T19" fmla="*/ 8572922 h 98"/>
                    <a:gd name="T20" fmla="*/ 38362467 w 282"/>
                    <a:gd name="T21" fmla="*/ 9144379 h 98"/>
                    <a:gd name="T22" fmla="*/ 33602083 w 282"/>
                    <a:gd name="T23" fmla="*/ 8287461 h 98"/>
                    <a:gd name="T24" fmla="*/ 31921979 w 282"/>
                    <a:gd name="T25" fmla="*/ 7430008 h 98"/>
                    <a:gd name="T26" fmla="*/ 26321808 w 282"/>
                    <a:gd name="T27" fmla="*/ 11430741 h 98"/>
                    <a:gd name="T28" fmla="*/ 36122504 w 282"/>
                    <a:gd name="T29" fmla="*/ 14574021 h 98"/>
                    <a:gd name="T30" fmla="*/ 33322154 w 282"/>
                    <a:gd name="T31" fmla="*/ 19717667 h 98"/>
                    <a:gd name="T32" fmla="*/ 39202254 w 282"/>
                    <a:gd name="T33" fmla="*/ 24004395 h 98"/>
                    <a:gd name="T34" fmla="*/ 27441525 w 282"/>
                    <a:gd name="T35" fmla="*/ 20575120 h 98"/>
                    <a:gd name="T36" fmla="*/ 23241529 w 282"/>
                    <a:gd name="T37" fmla="*/ 14288560 h 98"/>
                    <a:gd name="T38" fmla="*/ 19881321 w 282"/>
                    <a:gd name="T39" fmla="*/ 17431840 h 98"/>
                    <a:gd name="T40" fmla="*/ 19321463 w 282"/>
                    <a:gd name="T41" fmla="*/ 20575120 h 98"/>
                    <a:gd name="T42" fmla="*/ 15120937 w 282"/>
                    <a:gd name="T43" fmla="*/ 19717667 h 98"/>
                    <a:gd name="T44" fmla="*/ 14841008 w 282"/>
                    <a:gd name="T45" fmla="*/ 23146943 h 98"/>
                    <a:gd name="T46" fmla="*/ 12040658 w 282"/>
                    <a:gd name="T47" fmla="*/ 28005128 h 98"/>
                    <a:gd name="T48" fmla="*/ 6160558 w 282"/>
                    <a:gd name="T49" fmla="*/ 27719132 h 98"/>
                    <a:gd name="T50" fmla="*/ 7280275 w 282"/>
                    <a:gd name="T51" fmla="*/ 23718400 h 98"/>
                    <a:gd name="T52" fmla="*/ 4199996 w 282"/>
                    <a:gd name="T53" fmla="*/ 21718033 h 98"/>
                    <a:gd name="T54" fmla="*/ 7840662 w 282"/>
                    <a:gd name="T55" fmla="*/ 16860383 h 98"/>
                    <a:gd name="T56" fmla="*/ 13160904 w 282"/>
                    <a:gd name="T57" fmla="*/ 20003663 h 98"/>
                    <a:gd name="T58" fmla="*/ 14000692 w 282"/>
                    <a:gd name="T59" fmla="*/ 17431840 h 98"/>
                    <a:gd name="T60" fmla="*/ 21841354 w 282"/>
                    <a:gd name="T61" fmla="*/ 12288193 h 98"/>
                    <a:gd name="T62" fmla="*/ 24361775 w 282"/>
                    <a:gd name="T63" fmla="*/ 9144379 h 98"/>
                    <a:gd name="T64" fmla="*/ 29401558 w 282"/>
                    <a:gd name="T65" fmla="*/ 6001099 h 98"/>
                    <a:gd name="T66" fmla="*/ 31921979 w 282"/>
                    <a:gd name="T67" fmla="*/ 3143280 h 98"/>
                    <a:gd name="T68" fmla="*/ 36962292 w 282"/>
                    <a:gd name="T69" fmla="*/ 2286362 h 98"/>
                    <a:gd name="T70" fmla="*/ 41162817 w 282"/>
                    <a:gd name="T71" fmla="*/ 6287095 h 98"/>
                    <a:gd name="T72" fmla="*/ 45362813 w 282"/>
                    <a:gd name="T73" fmla="*/ 3143280 h 98"/>
                    <a:gd name="T74" fmla="*/ 50123196 w 282"/>
                    <a:gd name="T75" fmla="*/ 0 h 98"/>
                    <a:gd name="T76" fmla="*/ 50683054 w 282"/>
                    <a:gd name="T77" fmla="*/ 5429642 h 98"/>
                    <a:gd name="T78" fmla="*/ 45362813 w 282"/>
                    <a:gd name="T79" fmla="*/ 5429642 h 98"/>
                    <a:gd name="T80" fmla="*/ 48443092 w 282"/>
                    <a:gd name="T81" fmla="*/ 7144013 h 98"/>
                    <a:gd name="T82" fmla="*/ 54323192 w 282"/>
                    <a:gd name="T83" fmla="*/ 8287461 h 98"/>
                    <a:gd name="T84" fmla="*/ 57403471 w 282"/>
                    <a:gd name="T85" fmla="*/ 12288193 h 98"/>
                    <a:gd name="T86" fmla="*/ 63564029 w 282"/>
                    <a:gd name="T87" fmla="*/ 19432206 h 98"/>
                    <a:gd name="T88" fmla="*/ 68324413 w 282"/>
                    <a:gd name="T89" fmla="*/ 14860017 h 98"/>
                    <a:gd name="T90" fmla="*/ 61603996 w 282"/>
                    <a:gd name="T91" fmla="*/ 9144379 h 98"/>
                    <a:gd name="T92" fmla="*/ 58243787 w 282"/>
                    <a:gd name="T93" fmla="*/ 6287095 h 98"/>
                    <a:gd name="T94" fmla="*/ 58803646 w 282"/>
                    <a:gd name="T95" fmla="*/ 4286728 h 98"/>
                    <a:gd name="T96" fmla="*/ 68604342 w 282"/>
                    <a:gd name="T97" fmla="*/ 9430375 h 98"/>
                    <a:gd name="T98" fmla="*/ 72804338 w 282"/>
                    <a:gd name="T99" fmla="*/ 12573655 h 98"/>
                    <a:gd name="T100" fmla="*/ 74484442 w 282"/>
                    <a:gd name="T101" fmla="*/ 17431840 h 98"/>
                    <a:gd name="T102" fmla="*/ 75604688 w 282"/>
                    <a:gd name="T103" fmla="*/ 23718400 h 98"/>
                    <a:gd name="T104" fmla="*/ 65524062 w 282"/>
                    <a:gd name="T105" fmla="*/ 20861115 h 98"/>
                    <a:gd name="T106" fmla="*/ 64683746 w 282"/>
                    <a:gd name="T107" fmla="*/ 23146943 h 98"/>
                    <a:gd name="T108" fmla="*/ 70844304 w 282"/>
                    <a:gd name="T109" fmla="*/ 25147309 h 98"/>
                    <a:gd name="T110" fmla="*/ 28561771 w 282"/>
                    <a:gd name="T111" fmla="*/ 15431473 h 98"/>
                    <a:gd name="T112" fmla="*/ 31362121 w 282"/>
                    <a:gd name="T113" fmla="*/ 15431473 h 98"/>
                    <a:gd name="T114" fmla="*/ 71684621 w 282"/>
                    <a:gd name="T115" fmla="*/ 17431840 h 98"/>
                    <a:gd name="T116" fmla="*/ 69724588 w 282"/>
                    <a:gd name="T117" fmla="*/ 17717301 h 9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2" h="98">
                      <a:moveTo>
                        <a:pt x="253" y="88"/>
                      </a:moveTo>
                      <a:lnTo>
                        <a:pt x="253" y="88"/>
                      </a:lnTo>
                      <a:lnTo>
                        <a:pt x="245" y="94"/>
                      </a:lnTo>
                      <a:lnTo>
                        <a:pt x="237" y="97"/>
                      </a:lnTo>
                      <a:lnTo>
                        <a:pt x="228" y="95"/>
                      </a:lnTo>
                      <a:lnTo>
                        <a:pt x="223" y="93"/>
                      </a:lnTo>
                      <a:lnTo>
                        <a:pt x="210" y="83"/>
                      </a:lnTo>
                      <a:lnTo>
                        <a:pt x="217" y="75"/>
                      </a:lnTo>
                      <a:lnTo>
                        <a:pt x="216" y="72"/>
                      </a:lnTo>
                      <a:lnTo>
                        <a:pt x="201" y="73"/>
                      </a:lnTo>
                      <a:lnTo>
                        <a:pt x="197" y="73"/>
                      </a:lnTo>
                      <a:lnTo>
                        <a:pt x="192" y="72"/>
                      </a:lnTo>
                      <a:lnTo>
                        <a:pt x="190" y="69"/>
                      </a:lnTo>
                      <a:lnTo>
                        <a:pt x="190" y="68"/>
                      </a:lnTo>
                      <a:lnTo>
                        <a:pt x="191" y="66"/>
                      </a:lnTo>
                      <a:lnTo>
                        <a:pt x="192" y="63"/>
                      </a:lnTo>
                      <a:lnTo>
                        <a:pt x="194" y="61"/>
                      </a:lnTo>
                      <a:lnTo>
                        <a:pt x="194" y="55"/>
                      </a:lnTo>
                      <a:lnTo>
                        <a:pt x="191" y="50"/>
                      </a:lnTo>
                      <a:lnTo>
                        <a:pt x="188" y="44"/>
                      </a:lnTo>
                      <a:lnTo>
                        <a:pt x="166" y="58"/>
                      </a:lnTo>
                      <a:lnTo>
                        <a:pt x="165" y="58"/>
                      </a:lnTo>
                      <a:lnTo>
                        <a:pt x="162" y="58"/>
                      </a:lnTo>
                      <a:lnTo>
                        <a:pt x="140" y="59"/>
                      </a:lnTo>
                      <a:lnTo>
                        <a:pt x="141" y="55"/>
                      </a:lnTo>
                      <a:lnTo>
                        <a:pt x="144" y="52"/>
                      </a:lnTo>
                      <a:lnTo>
                        <a:pt x="147" y="50"/>
                      </a:lnTo>
                      <a:lnTo>
                        <a:pt x="151" y="48"/>
                      </a:lnTo>
                      <a:lnTo>
                        <a:pt x="159" y="47"/>
                      </a:lnTo>
                      <a:lnTo>
                        <a:pt x="162" y="45"/>
                      </a:lnTo>
                      <a:lnTo>
                        <a:pt x="165" y="43"/>
                      </a:lnTo>
                      <a:lnTo>
                        <a:pt x="163" y="32"/>
                      </a:lnTo>
                      <a:lnTo>
                        <a:pt x="161" y="27"/>
                      </a:lnTo>
                      <a:lnTo>
                        <a:pt x="159" y="26"/>
                      </a:lnTo>
                      <a:lnTo>
                        <a:pt x="154" y="27"/>
                      </a:lnTo>
                      <a:lnTo>
                        <a:pt x="151" y="30"/>
                      </a:lnTo>
                      <a:lnTo>
                        <a:pt x="150" y="33"/>
                      </a:lnTo>
                      <a:lnTo>
                        <a:pt x="147" y="34"/>
                      </a:lnTo>
                      <a:lnTo>
                        <a:pt x="141" y="36"/>
                      </a:lnTo>
                      <a:lnTo>
                        <a:pt x="137" y="32"/>
                      </a:lnTo>
                      <a:lnTo>
                        <a:pt x="133" y="30"/>
                      </a:lnTo>
                      <a:lnTo>
                        <a:pt x="127" y="30"/>
                      </a:lnTo>
                      <a:lnTo>
                        <a:pt x="120" y="32"/>
                      </a:lnTo>
                      <a:lnTo>
                        <a:pt x="120" y="29"/>
                      </a:lnTo>
                      <a:lnTo>
                        <a:pt x="122" y="26"/>
                      </a:lnTo>
                      <a:lnTo>
                        <a:pt x="120" y="25"/>
                      </a:lnTo>
                      <a:lnTo>
                        <a:pt x="118" y="23"/>
                      </a:lnTo>
                      <a:lnTo>
                        <a:pt x="114" y="26"/>
                      </a:lnTo>
                      <a:lnTo>
                        <a:pt x="112" y="30"/>
                      </a:lnTo>
                      <a:lnTo>
                        <a:pt x="116" y="39"/>
                      </a:lnTo>
                      <a:lnTo>
                        <a:pt x="94" y="40"/>
                      </a:lnTo>
                      <a:lnTo>
                        <a:pt x="102" y="45"/>
                      </a:lnTo>
                      <a:lnTo>
                        <a:pt x="111" y="48"/>
                      </a:lnTo>
                      <a:lnTo>
                        <a:pt x="119" y="51"/>
                      </a:lnTo>
                      <a:lnTo>
                        <a:pt x="129" y="51"/>
                      </a:lnTo>
                      <a:lnTo>
                        <a:pt x="125" y="55"/>
                      </a:lnTo>
                      <a:lnTo>
                        <a:pt x="122" y="59"/>
                      </a:lnTo>
                      <a:lnTo>
                        <a:pt x="120" y="63"/>
                      </a:lnTo>
                      <a:lnTo>
                        <a:pt x="119" y="69"/>
                      </a:lnTo>
                      <a:lnTo>
                        <a:pt x="141" y="69"/>
                      </a:lnTo>
                      <a:lnTo>
                        <a:pt x="140" y="84"/>
                      </a:lnTo>
                      <a:lnTo>
                        <a:pt x="134" y="83"/>
                      </a:lnTo>
                      <a:lnTo>
                        <a:pt x="129" y="83"/>
                      </a:lnTo>
                      <a:lnTo>
                        <a:pt x="118" y="79"/>
                      </a:lnTo>
                      <a:lnTo>
                        <a:pt x="108" y="75"/>
                      </a:lnTo>
                      <a:lnTo>
                        <a:pt x="98" y="72"/>
                      </a:lnTo>
                      <a:lnTo>
                        <a:pt x="96" y="50"/>
                      </a:lnTo>
                      <a:lnTo>
                        <a:pt x="90" y="48"/>
                      </a:lnTo>
                      <a:lnTo>
                        <a:pt x="83" y="50"/>
                      </a:lnTo>
                      <a:lnTo>
                        <a:pt x="79" y="51"/>
                      </a:lnTo>
                      <a:lnTo>
                        <a:pt x="73" y="55"/>
                      </a:lnTo>
                      <a:lnTo>
                        <a:pt x="72" y="58"/>
                      </a:lnTo>
                      <a:lnTo>
                        <a:pt x="71" y="61"/>
                      </a:lnTo>
                      <a:lnTo>
                        <a:pt x="71" y="63"/>
                      </a:lnTo>
                      <a:lnTo>
                        <a:pt x="76" y="68"/>
                      </a:lnTo>
                      <a:lnTo>
                        <a:pt x="69" y="72"/>
                      </a:lnTo>
                      <a:lnTo>
                        <a:pt x="64" y="69"/>
                      </a:lnTo>
                      <a:lnTo>
                        <a:pt x="61" y="68"/>
                      </a:lnTo>
                      <a:lnTo>
                        <a:pt x="58" y="68"/>
                      </a:lnTo>
                      <a:lnTo>
                        <a:pt x="54" y="69"/>
                      </a:lnTo>
                      <a:lnTo>
                        <a:pt x="50" y="73"/>
                      </a:lnTo>
                      <a:lnTo>
                        <a:pt x="48" y="76"/>
                      </a:lnTo>
                      <a:lnTo>
                        <a:pt x="50" y="79"/>
                      </a:lnTo>
                      <a:lnTo>
                        <a:pt x="53" y="81"/>
                      </a:lnTo>
                      <a:lnTo>
                        <a:pt x="57" y="86"/>
                      </a:lnTo>
                      <a:lnTo>
                        <a:pt x="61" y="88"/>
                      </a:lnTo>
                      <a:lnTo>
                        <a:pt x="43" y="98"/>
                      </a:lnTo>
                      <a:lnTo>
                        <a:pt x="39" y="95"/>
                      </a:lnTo>
                      <a:lnTo>
                        <a:pt x="33" y="94"/>
                      </a:lnTo>
                      <a:lnTo>
                        <a:pt x="28" y="94"/>
                      </a:lnTo>
                      <a:lnTo>
                        <a:pt x="22" y="97"/>
                      </a:lnTo>
                      <a:lnTo>
                        <a:pt x="21" y="93"/>
                      </a:lnTo>
                      <a:lnTo>
                        <a:pt x="19" y="90"/>
                      </a:lnTo>
                      <a:lnTo>
                        <a:pt x="21" y="88"/>
                      </a:lnTo>
                      <a:lnTo>
                        <a:pt x="22" y="86"/>
                      </a:lnTo>
                      <a:lnTo>
                        <a:pt x="26" y="83"/>
                      </a:lnTo>
                      <a:lnTo>
                        <a:pt x="32" y="81"/>
                      </a:lnTo>
                      <a:lnTo>
                        <a:pt x="28" y="79"/>
                      </a:lnTo>
                      <a:lnTo>
                        <a:pt x="24" y="77"/>
                      </a:lnTo>
                      <a:lnTo>
                        <a:pt x="15" y="76"/>
                      </a:lnTo>
                      <a:lnTo>
                        <a:pt x="7" y="75"/>
                      </a:lnTo>
                      <a:lnTo>
                        <a:pt x="3" y="73"/>
                      </a:lnTo>
                      <a:lnTo>
                        <a:pt x="0" y="70"/>
                      </a:lnTo>
                      <a:lnTo>
                        <a:pt x="28" y="59"/>
                      </a:lnTo>
                      <a:lnTo>
                        <a:pt x="35" y="68"/>
                      </a:lnTo>
                      <a:lnTo>
                        <a:pt x="39" y="70"/>
                      </a:lnTo>
                      <a:lnTo>
                        <a:pt x="47" y="70"/>
                      </a:lnTo>
                      <a:lnTo>
                        <a:pt x="46" y="69"/>
                      </a:lnTo>
                      <a:lnTo>
                        <a:pt x="46" y="68"/>
                      </a:lnTo>
                      <a:lnTo>
                        <a:pt x="48" y="63"/>
                      </a:lnTo>
                      <a:lnTo>
                        <a:pt x="50" y="62"/>
                      </a:lnTo>
                      <a:lnTo>
                        <a:pt x="50" y="61"/>
                      </a:lnTo>
                      <a:lnTo>
                        <a:pt x="48" y="59"/>
                      </a:lnTo>
                      <a:lnTo>
                        <a:pt x="46" y="58"/>
                      </a:lnTo>
                      <a:lnTo>
                        <a:pt x="78" y="43"/>
                      </a:lnTo>
                      <a:lnTo>
                        <a:pt x="80" y="41"/>
                      </a:lnTo>
                      <a:lnTo>
                        <a:pt x="82" y="37"/>
                      </a:lnTo>
                      <a:lnTo>
                        <a:pt x="83" y="34"/>
                      </a:lnTo>
                      <a:lnTo>
                        <a:pt x="87" y="32"/>
                      </a:lnTo>
                      <a:lnTo>
                        <a:pt x="90" y="30"/>
                      </a:lnTo>
                      <a:lnTo>
                        <a:pt x="98" y="29"/>
                      </a:lnTo>
                      <a:lnTo>
                        <a:pt x="108" y="27"/>
                      </a:lnTo>
                      <a:lnTo>
                        <a:pt x="105" y="21"/>
                      </a:lnTo>
                      <a:lnTo>
                        <a:pt x="105" y="19"/>
                      </a:lnTo>
                      <a:lnTo>
                        <a:pt x="105" y="18"/>
                      </a:lnTo>
                      <a:lnTo>
                        <a:pt x="114" y="11"/>
                      </a:lnTo>
                      <a:lnTo>
                        <a:pt x="122" y="7"/>
                      </a:lnTo>
                      <a:lnTo>
                        <a:pt x="126" y="5"/>
                      </a:lnTo>
                      <a:lnTo>
                        <a:pt x="129" y="7"/>
                      </a:lnTo>
                      <a:lnTo>
                        <a:pt x="132" y="8"/>
                      </a:lnTo>
                      <a:lnTo>
                        <a:pt x="134" y="12"/>
                      </a:lnTo>
                      <a:lnTo>
                        <a:pt x="136" y="15"/>
                      </a:lnTo>
                      <a:lnTo>
                        <a:pt x="138" y="16"/>
                      </a:lnTo>
                      <a:lnTo>
                        <a:pt x="147" y="22"/>
                      </a:lnTo>
                      <a:lnTo>
                        <a:pt x="148" y="18"/>
                      </a:lnTo>
                      <a:lnTo>
                        <a:pt x="151" y="16"/>
                      </a:lnTo>
                      <a:lnTo>
                        <a:pt x="159" y="12"/>
                      </a:lnTo>
                      <a:lnTo>
                        <a:pt x="162" y="11"/>
                      </a:lnTo>
                      <a:lnTo>
                        <a:pt x="165" y="8"/>
                      </a:lnTo>
                      <a:lnTo>
                        <a:pt x="166" y="5"/>
                      </a:lnTo>
                      <a:lnTo>
                        <a:pt x="166" y="0"/>
                      </a:lnTo>
                      <a:lnTo>
                        <a:pt x="179" y="0"/>
                      </a:lnTo>
                      <a:lnTo>
                        <a:pt x="184" y="16"/>
                      </a:lnTo>
                      <a:lnTo>
                        <a:pt x="181" y="19"/>
                      </a:lnTo>
                      <a:lnTo>
                        <a:pt x="170" y="12"/>
                      </a:lnTo>
                      <a:lnTo>
                        <a:pt x="168" y="14"/>
                      </a:lnTo>
                      <a:lnTo>
                        <a:pt x="163" y="16"/>
                      </a:lnTo>
                      <a:lnTo>
                        <a:pt x="162" y="19"/>
                      </a:lnTo>
                      <a:lnTo>
                        <a:pt x="161" y="21"/>
                      </a:lnTo>
                      <a:lnTo>
                        <a:pt x="162" y="23"/>
                      </a:lnTo>
                      <a:lnTo>
                        <a:pt x="173" y="25"/>
                      </a:lnTo>
                      <a:lnTo>
                        <a:pt x="176" y="32"/>
                      </a:lnTo>
                      <a:lnTo>
                        <a:pt x="188" y="26"/>
                      </a:lnTo>
                      <a:lnTo>
                        <a:pt x="194" y="29"/>
                      </a:lnTo>
                      <a:lnTo>
                        <a:pt x="199" y="33"/>
                      </a:lnTo>
                      <a:lnTo>
                        <a:pt x="202" y="37"/>
                      </a:lnTo>
                      <a:lnTo>
                        <a:pt x="205" y="43"/>
                      </a:lnTo>
                      <a:lnTo>
                        <a:pt x="206" y="51"/>
                      </a:lnTo>
                      <a:lnTo>
                        <a:pt x="206" y="61"/>
                      </a:lnTo>
                      <a:lnTo>
                        <a:pt x="227" y="68"/>
                      </a:lnTo>
                      <a:lnTo>
                        <a:pt x="235" y="63"/>
                      </a:lnTo>
                      <a:lnTo>
                        <a:pt x="240" y="61"/>
                      </a:lnTo>
                      <a:lnTo>
                        <a:pt x="242" y="57"/>
                      </a:lnTo>
                      <a:lnTo>
                        <a:pt x="244" y="52"/>
                      </a:lnTo>
                      <a:lnTo>
                        <a:pt x="242" y="48"/>
                      </a:lnTo>
                      <a:lnTo>
                        <a:pt x="240" y="40"/>
                      </a:lnTo>
                      <a:lnTo>
                        <a:pt x="220" y="32"/>
                      </a:lnTo>
                      <a:lnTo>
                        <a:pt x="213" y="29"/>
                      </a:lnTo>
                      <a:lnTo>
                        <a:pt x="210" y="27"/>
                      </a:lnTo>
                      <a:lnTo>
                        <a:pt x="210" y="23"/>
                      </a:lnTo>
                      <a:lnTo>
                        <a:pt x="208" y="22"/>
                      </a:lnTo>
                      <a:lnTo>
                        <a:pt x="201" y="21"/>
                      </a:lnTo>
                      <a:lnTo>
                        <a:pt x="206" y="9"/>
                      </a:lnTo>
                      <a:lnTo>
                        <a:pt x="210" y="15"/>
                      </a:lnTo>
                      <a:lnTo>
                        <a:pt x="216" y="19"/>
                      </a:lnTo>
                      <a:lnTo>
                        <a:pt x="222" y="22"/>
                      </a:lnTo>
                      <a:lnTo>
                        <a:pt x="227" y="25"/>
                      </a:lnTo>
                      <a:lnTo>
                        <a:pt x="240" y="30"/>
                      </a:lnTo>
                      <a:lnTo>
                        <a:pt x="245" y="33"/>
                      </a:lnTo>
                      <a:lnTo>
                        <a:pt x="249" y="39"/>
                      </a:lnTo>
                      <a:lnTo>
                        <a:pt x="252" y="52"/>
                      </a:lnTo>
                      <a:lnTo>
                        <a:pt x="260" y="44"/>
                      </a:lnTo>
                      <a:lnTo>
                        <a:pt x="267" y="41"/>
                      </a:lnTo>
                      <a:lnTo>
                        <a:pt x="274" y="41"/>
                      </a:lnTo>
                      <a:lnTo>
                        <a:pt x="282" y="44"/>
                      </a:lnTo>
                      <a:lnTo>
                        <a:pt x="266" y="61"/>
                      </a:lnTo>
                      <a:lnTo>
                        <a:pt x="273" y="65"/>
                      </a:lnTo>
                      <a:lnTo>
                        <a:pt x="270" y="83"/>
                      </a:lnTo>
                      <a:lnTo>
                        <a:pt x="263" y="83"/>
                      </a:lnTo>
                      <a:lnTo>
                        <a:pt x="262" y="72"/>
                      </a:lnTo>
                      <a:lnTo>
                        <a:pt x="234" y="73"/>
                      </a:lnTo>
                      <a:lnTo>
                        <a:pt x="231" y="75"/>
                      </a:lnTo>
                      <a:lnTo>
                        <a:pt x="228" y="77"/>
                      </a:lnTo>
                      <a:lnTo>
                        <a:pt x="231" y="81"/>
                      </a:lnTo>
                      <a:lnTo>
                        <a:pt x="234" y="84"/>
                      </a:lnTo>
                      <a:lnTo>
                        <a:pt x="242" y="86"/>
                      </a:lnTo>
                      <a:lnTo>
                        <a:pt x="253" y="88"/>
                      </a:lnTo>
                      <a:close/>
                      <a:moveTo>
                        <a:pt x="112" y="54"/>
                      </a:moveTo>
                      <a:lnTo>
                        <a:pt x="112" y="54"/>
                      </a:lnTo>
                      <a:lnTo>
                        <a:pt x="109" y="51"/>
                      </a:lnTo>
                      <a:lnTo>
                        <a:pt x="102" y="54"/>
                      </a:lnTo>
                      <a:lnTo>
                        <a:pt x="104" y="58"/>
                      </a:lnTo>
                      <a:lnTo>
                        <a:pt x="112" y="54"/>
                      </a:lnTo>
                      <a:close/>
                      <a:moveTo>
                        <a:pt x="249" y="62"/>
                      </a:moveTo>
                      <a:lnTo>
                        <a:pt x="249" y="62"/>
                      </a:lnTo>
                      <a:lnTo>
                        <a:pt x="253" y="63"/>
                      </a:lnTo>
                      <a:lnTo>
                        <a:pt x="256" y="61"/>
                      </a:lnTo>
                      <a:lnTo>
                        <a:pt x="252" y="59"/>
                      </a:lnTo>
                      <a:lnTo>
                        <a:pt x="249" y="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 name="Freeform 905"/>
                <p:cNvSpPr>
                  <a:spLocks noEditPoints="1"/>
                </p:cNvSpPr>
                <p:nvPr/>
              </p:nvSpPr>
              <p:spPr bwMode="auto">
                <a:xfrm>
                  <a:off x="965184" y="2313049"/>
                  <a:ext cx="95250" cy="68263"/>
                </a:xfrm>
                <a:custGeom>
                  <a:avLst/>
                  <a:gdLst>
                    <a:gd name="T0" fmla="*/ 12175504 w 179"/>
                    <a:gd name="T1" fmla="*/ 25028522 h 128"/>
                    <a:gd name="T2" fmla="*/ 13308394 w 179"/>
                    <a:gd name="T3" fmla="*/ 19055510 h 128"/>
                    <a:gd name="T4" fmla="*/ 5096673 w 179"/>
                    <a:gd name="T5" fmla="*/ 15927144 h 128"/>
                    <a:gd name="T6" fmla="*/ 11043147 w 179"/>
                    <a:gd name="T7" fmla="*/ 15927144 h 128"/>
                    <a:gd name="T8" fmla="*/ 15290552 w 179"/>
                    <a:gd name="T9" fmla="*/ 15927144 h 128"/>
                    <a:gd name="T10" fmla="*/ 7078831 w 179"/>
                    <a:gd name="T11" fmla="*/ 10238917 h 128"/>
                    <a:gd name="T12" fmla="*/ 4813584 w 179"/>
                    <a:gd name="T13" fmla="*/ 9954665 h 128"/>
                    <a:gd name="T14" fmla="*/ 566179 w 179"/>
                    <a:gd name="T15" fmla="*/ 7110551 h 128"/>
                    <a:gd name="T16" fmla="*/ 3681226 w 179"/>
                    <a:gd name="T17" fmla="*/ 5972479 h 128"/>
                    <a:gd name="T18" fmla="*/ 7361920 w 179"/>
                    <a:gd name="T19" fmla="*/ 5119192 h 128"/>
                    <a:gd name="T20" fmla="*/ 7928099 w 179"/>
                    <a:gd name="T21" fmla="*/ 1422324 h 128"/>
                    <a:gd name="T22" fmla="*/ 9344078 w 179"/>
                    <a:gd name="T23" fmla="*/ 0 h 128"/>
                    <a:gd name="T24" fmla="*/ 14157662 w 179"/>
                    <a:gd name="T25" fmla="*/ 1706575 h 128"/>
                    <a:gd name="T26" fmla="*/ 23218651 w 179"/>
                    <a:gd name="T27" fmla="*/ 1706575 h 128"/>
                    <a:gd name="T28" fmla="*/ 27749145 w 179"/>
                    <a:gd name="T29" fmla="*/ 853288 h 128"/>
                    <a:gd name="T30" fmla="*/ 24351541 w 179"/>
                    <a:gd name="T31" fmla="*/ 12229743 h 128"/>
                    <a:gd name="T32" fmla="*/ 28315324 w 179"/>
                    <a:gd name="T33" fmla="*/ 10807953 h 128"/>
                    <a:gd name="T34" fmla="*/ 30580571 w 179"/>
                    <a:gd name="T35" fmla="*/ 11945492 h 128"/>
                    <a:gd name="T36" fmla="*/ 34544887 w 179"/>
                    <a:gd name="T37" fmla="*/ 19340294 h 128"/>
                    <a:gd name="T38" fmla="*/ 34544887 w 179"/>
                    <a:gd name="T39" fmla="*/ 25312774 h 128"/>
                    <a:gd name="T40" fmla="*/ 38509203 w 179"/>
                    <a:gd name="T41" fmla="*/ 21331121 h 128"/>
                    <a:gd name="T42" fmla="*/ 44455144 w 179"/>
                    <a:gd name="T43" fmla="*/ 21899624 h 128"/>
                    <a:gd name="T44" fmla="*/ 48136370 w 179"/>
                    <a:gd name="T45" fmla="*/ 20477833 h 128"/>
                    <a:gd name="T46" fmla="*/ 44455144 w 179"/>
                    <a:gd name="T47" fmla="*/ 23606199 h 128"/>
                    <a:gd name="T48" fmla="*/ 39641560 w 179"/>
                    <a:gd name="T49" fmla="*/ 27019349 h 128"/>
                    <a:gd name="T50" fmla="*/ 32279640 w 179"/>
                    <a:gd name="T51" fmla="*/ 27303600 h 128"/>
                    <a:gd name="T52" fmla="*/ 27749145 w 179"/>
                    <a:gd name="T53" fmla="*/ 28441139 h 128"/>
                    <a:gd name="T54" fmla="*/ 25200809 w 179"/>
                    <a:gd name="T55" fmla="*/ 28441139 h 128"/>
                    <a:gd name="T56" fmla="*/ 22652472 w 179"/>
                    <a:gd name="T57" fmla="*/ 32138540 h 128"/>
                    <a:gd name="T58" fmla="*/ 34827976 w 179"/>
                    <a:gd name="T59" fmla="*/ 32707576 h 128"/>
                    <a:gd name="T60" fmla="*/ 35677244 w 179"/>
                    <a:gd name="T61" fmla="*/ 34698403 h 128"/>
                    <a:gd name="T62" fmla="*/ 26050077 w 179"/>
                    <a:gd name="T63" fmla="*/ 34414151 h 128"/>
                    <a:gd name="T64" fmla="*/ 18971246 w 179"/>
                    <a:gd name="T65" fmla="*/ 34414151 h 128"/>
                    <a:gd name="T66" fmla="*/ 13308394 w 179"/>
                    <a:gd name="T67" fmla="*/ 33845115 h 128"/>
                    <a:gd name="T68" fmla="*/ 9910257 w 179"/>
                    <a:gd name="T69" fmla="*/ 34414151 h 128"/>
                    <a:gd name="T70" fmla="*/ 566179 w 179"/>
                    <a:gd name="T71" fmla="*/ 33276613 h 128"/>
                    <a:gd name="T72" fmla="*/ 13308394 w 179"/>
                    <a:gd name="T73" fmla="*/ 29579211 h 128"/>
                    <a:gd name="T74" fmla="*/ 11326236 w 179"/>
                    <a:gd name="T75" fmla="*/ 27303600 h 128"/>
                    <a:gd name="T76" fmla="*/ 5096673 w 179"/>
                    <a:gd name="T77" fmla="*/ 25312774 h 128"/>
                    <a:gd name="T78" fmla="*/ 0 w 179"/>
                    <a:gd name="T79" fmla="*/ 21899624 h 128"/>
                    <a:gd name="T80" fmla="*/ 4247405 w 179"/>
                    <a:gd name="T81" fmla="*/ 21899624 h 128"/>
                    <a:gd name="T82" fmla="*/ 9060989 w 179"/>
                    <a:gd name="T83" fmla="*/ 22184408 h 128"/>
                    <a:gd name="T84" fmla="*/ 17555799 w 179"/>
                    <a:gd name="T85" fmla="*/ 18487007 h 128"/>
                    <a:gd name="T86" fmla="*/ 15856730 w 179"/>
                    <a:gd name="T87" fmla="*/ 23321947 h 128"/>
                    <a:gd name="T88" fmla="*/ 15856730 w 179"/>
                    <a:gd name="T89" fmla="*/ 27588385 h 128"/>
                    <a:gd name="T90" fmla="*/ 18971246 w 179"/>
                    <a:gd name="T91" fmla="*/ 28156888 h 128"/>
                    <a:gd name="T92" fmla="*/ 22086293 w 179"/>
                    <a:gd name="T93" fmla="*/ 25597025 h 128"/>
                    <a:gd name="T94" fmla="*/ 27749145 w 179"/>
                    <a:gd name="T95" fmla="*/ 24459486 h 128"/>
                    <a:gd name="T96" fmla="*/ 30297482 w 179"/>
                    <a:gd name="T97" fmla="*/ 19908797 h 128"/>
                    <a:gd name="T98" fmla="*/ 29448214 w 179"/>
                    <a:gd name="T99" fmla="*/ 15073857 h 128"/>
                    <a:gd name="T100" fmla="*/ 24634630 w 179"/>
                    <a:gd name="T101" fmla="*/ 15927144 h 128"/>
                    <a:gd name="T102" fmla="*/ 18971246 w 179"/>
                    <a:gd name="T103" fmla="*/ 15927144 h 128"/>
                    <a:gd name="T104" fmla="*/ 18971246 w 179"/>
                    <a:gd name="T105" fmla="*/ 17917971 h 128"/>
                    <a:gd name="T106" fmla="*/ 20953404 w 179"/>
                    <a:gd name="T107" fmla="*/ 19908797 h 128"/>
                    <a:gd name="T108" fmla="*/ 17555799 w 179"/>
                    <a:gd name="T109" fmla="*/ 18487007 h 128"/>
                    <a:gd name="T110" fmla="*/ 20104135 w 179"/>
                    <a:gd name="T111" fmla="*/ 4834940 h 128"/>
                    <a:gd name="T112" fmla="*/ 16139820 w 179"/>
                    <a:gd name="T113" fmla="*/ 7679054 h 128"/>
                    <a:gd name="T114" fmla="*/ 22369383 w 179"/>
                    <a:gd name="T115" fmla="*/ 9669881 h 128"/>
                    <a:gd name="T116" fmla="*/ 9910257 w 179"/>
                    <a:gd name="T117" fmla="*/ 6541515 h 128"/>
                    <a:gd name="T118" fmla="*/ 15007462 w 179"/>
                    <a:gd name="T119" fmla="*/ 4834940 h 128"/>
                    <a:gd name="T120" fmla="*/ 13025304 w 179"/>
                    <a:gd name="T121" fmla="*/ 3128365 h 128"/>
                    <a:gd name="T122" fmla="*/ 9910257 w 179"/>
                    <a:gd name="T123" fmla="*/ 6541515 h 1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9" h="128">
                      <a:moveTo>
                        <a:pt x="38" y="72"/>
                      </a:moveTo>
                      <a:lnTo>
                        <a:pt x="38" y="72"/>
                      </a:lnTo>
                      <a:lnTo>
                        <a:pt x="40" y="83"/>
                      </a:lnTo>
                      <a:lnTo>
                        <a:pt x="43" y="88"/>
                      </a:lnTo>
                      <a:lnTo>
                        <a:pt x="47" y="93"/>
                      </a:lnTo>
                      <a:lnTo>
                        <a:pt x="47" y="67"/>
                      </a:lnTo>
                      <a:lnTo>
                        <a:pt x="39" y="68"/>
                      </a:lnTo>
                      <a:lnTo>
                        <a:pt x="31" y="65"/>
                      </a:lnTo>
                      <a:lnTo>
                        <a:pt x="24" y="61"/>
                      </a:lnTo>
                      <a:lnTo>
                        <a:pt x="18" y="56"/>
                      </a:lnTo>
                      <a:lnTo>
                        <a:pt x="28" y="53"/>
                      </a:lnTo>
                      <a:lnTo>
                        <a:pt x="35" y="53"/>
                      </a:lnTo>
                      <a:lnTo>
                        <a:pt x="39" y="56"/>
                      </a:lnTo>
                      <a:lnTo>
                        <a:pt x="46" y="60"/>
                      </a:lnTo>
                      <a:lnTo>
                        <a:pt x="51" y="59"/>
                      </a:lnTo>
                      <a:lnTo>
                        <a:pt x="54" y="56"/>
                      </a:lnTo>
                      <a:lnTo>
                        <a:pt x="56" y="53"/>
                      </a:lnTo>
                      <a:lnTo>
                        <a:pt x="57" y="49"/>
                      </a:lnTo>
                      <a:lnTo>
                        <a:pt x="25" y="36"/>
                      </a:lnTo>
                      <a:lnTo>
                        <a:pt x="21" y="35"/>
                      </a:lnTo>
                      <a:lnTo>
                        <a:pt x="17" y="35"/>
                      </a:lnTo>
                      <a:lnTo>
                        <a:pt x="10" y="35"/>
                      </a:lnTo>
                      <a:lnTo>
                        <a:pt x="6" y="35"/>
                      </a:lnTo>
                      <a:lnTo>
                        <a:pt x="3" y="32"/>
                      </a:lnTo>
                      <a:lnTo>
                        <a:pt x="2" y="25"/>
                      </a:lnTo>
                      <a:lnTo>
                        <a:pt x="4" y="24"/>
                      </a:lnTo>
                      <a:lnTo>
                        <a:pt x="7" y="23"/>
                      </a:lnTo>
                      <a:lnTo>
                        <a:pt x="13" y="21"/>
                      </a:lnTo>
                      <a:lnTo>
                        <a:pt x="28" y="23"/>
                      </a:lnTo>
                      <a:lnTo>
                        <a:pt x="26" y="20"/>
                      </a:lnTo>
                      <a:lnTo>
                        <a:pt x="26" y="18"/>
                      </a:lnTo>
                      <a:lnTo>
                        <a:pt x="28" y="14"/>
                      </a:lnTo>
                      <a:lnTo>
                        <a:pt x="29" y="10"/>
                      </a:lnTo>
                      <a:lnTo>
                        <a:pt x="29" y="7"/>
                      </a:lnTo>
                      <a:lnTo>
                        <a:pt x="28" y="5"/>
                      </a:lnTo>
                      <a:lnTo>
                        <a:pt x="28" y="3"/>
                      </a:lnTo>
                      <a:lnTo>
                        <a:pt x="31" y="2"/>
                      </a:lnTo>
                      <a:lnTo>
                        <a:pt x="33" y="0"/>
                      </a:lnTo>
                      <a:lnTo>
                        <a:pt x="36" y="2"/>
                      </a:lnTo>
                      <a:lnTo>
                        <a:pt x="43" y="5"/>
                      </a:lnTo>
                      <a:lnTo>
                        <a:pt x="50" y="6"/>
                      </a:lnTo>
                      <a:lnTo>
                        <a:pt x="65" y="7"/>
                      </a:lnTo>
                      <a:lnTo>
                        <a:pt x="76" y="7"/>
                      </a:lnTo>
                      <a:lnTo>
                        <a:pt x="82" y="6"/>
                      </a:lnTo>
                      <a:lnTo>
                        <a:pt x="87" y="5"/>
                      </a:lnTo>
                      <a:lnTo>
                        <a:pt x="92" y="3"/>
                      </a:lnTo>
                      <a:lnTo>
                        <a:pt x="98" y="3"/>
                      </a:lnTo>
                      <a:lnTo>
                        <a:pt x="83" y="17"/>
                      </a:lnTo>
                      <a:lnTo>
                        <a:pt x="86" y="43"/>
                      </a:lnTo>
                      <a:lnTo>
                        <a:pt x="96" y="39"/>
                      </a:lnTo>
                      <a:lnTo>
                        <a:pt x="100" y="38"/>
                      </a:lnTo>
                      <a:lnTo>
                        <a:pt x="104" y="38"/>
                      </a:lnTo>
                      <a:lnTo>
                        <a:pt x="107" y="39"/>
                      </a:lnTo>
                      <a:lnTo>
                        <a:pt x="108" y="42"/>
                      </a:lnTo>
                      <a:lnTo>
                        <a:pt x="110" y="49"/>
                      </a:lnTo>
                      <a:lnTo>
                        <a:pt x="114" y="56"/>
                      </a:lnTo>
                      <a:lnTo>
                        <a:pt x="118" y="61"/>
                      </a:lnTo>
                      <a:lnTo>
                        <a:pt x="122" y="68"/>
                      </a:lnTo>
                      <a:lnTo>
                        <a:pt x="111" y="75"/>
                      </a:lnTo>
                      <a:lnTo>
                        <a:pt x="122" y="89"/>
                      </a:lnTo>
                      <a:lnTo>
                        <a:pt x="126" y="75"/>
                      </a:lnTo>
                      <a:lnTo>
                        <a:pt x="136" y="75"/>
                      </a:lnTo>
                      <a:lnTo>
                        <a:pt x="144" y="74"/>
                      </a:lnTo>
                      <a:lnTo>
                        <a:pt x="148" y="74"/>
                      </a:lnTo>
                      <a:lnTo>
                        <a:pt x="152" y="74"/>
                      </a:lnTo>
                      <a:lnTo>
                        <a:pt x="157" y="77"/>
                      </a:lnTo>
                      <a:lnTo>
                        <a:pt x="161" y="81"/>
                      </a:lnTo>
                      <a:lnTo>
                        <a:pt x="170" y="72"/>
                      </a:lnTo>
                      <a:lnTo>
                        <a:pt x="179" y="82"/>
                      </a:lnTo>
                      <a:lnTo>
                        <a:pt x="168" y="82"/>
                      </a:lnTo>
                      <a:lnTo>
                        <a:pt x="157" y="83"/>
                      </a:lnTo>
                      <a:lnTo>
                        <a:pt x="151" y="85"/>
                      </a:lnTo>
                      <a:lnTo>
                        <a:pt x="147" y="86"/>
                      </a:lnTo>
                      <a:lnTo>
                        <a:pt x="143" y="90"/>
                      </a:lnTo>
                      <a:lnTo>
                        <a:pt x="140" y="95"/>
                      </a:lnTo>
                      <a:lnTo>
                        <a:pt x="128" y="96"/>
                      </a:lnTo>
                      <a:lnTo>
                        <a:pt x="121" y="97"/>
                      </a:lnTo>
                      <a:lnTo>
                        <a:pt x="114" y="96"/>
                      </a:lnTo>
                      <a:lnTo>
                        <a:pt x="108" y="95"/>
                      </a:lnTo>
                      <a:lnTo>
                        <a:pt x="103" y="96"/>
                      </a:lnTo>
                      <a:lnTo>
                        <a:pt x="98" y="100"/>
                      </a:lnTo>
                      <a:lnTo>
                        <a:pt x="94" y="106"/>
                      </a:lnTo>
                      <a:lnTo>
                        <a:pt x="89" y="100"/>
                      </a:lnTo>
                      <a:lnTo>
                        <a:pt x="74" y="110"/>
                      </a:lnTo>
                      <a:lnTo>
                        <a:pt x="76" y="113"/>
                      </a:lnTo>
                      <a:lnTo>
                        <a:pt x="80" y="113"/>
                      </a:lnTo>
                      <a:lnTo>
                        <a:pt x="119" y="115"/>
                      </a:lnTo>
                      <a:lnTo>
                        <a:pt x="123" y="115"/>
                      </a:lnTo>
                      <a:lnTo>
                        <a:pt x="126" y="117"/>
                      </a:lnTo>
                      <a:lnTo>
                        <a:pt x="128" y="118"/>
                      </a:lnTo>
                      <a:lnTo>
                        <a:pt x="126" y="122"/>
                      </a:lnTo>
                      <a:lnTo>
                        <a:pt x="97" y="128"/>
                      </a:lnTo>
                      <a:lnTo>
                        <a:pt x="94" y="124"/>
                      </a:lnTo>
                      <a:lnTo>
                        <a:pt x="92" y="121"/>
                      </a:lnTo>
                      <a:lnTo>
                        <a:pt x="87" y="119"/>
                      </a:lnTo>
                      <a:lnTo>
                        <a:pt x="85" y="118"/>
                      </a:lnTo>
                      <a:lnTo>
                        <a:pt x="75" y="118"/>
                      </a:lnTo>
                      <a:lnTo>
                        <a:pt x="67" y="121"/>
                      </a:lnTo>
                      <a:lnTo>
                        <a:pt x="60" y="121"/>
                      </a:lnTo>
                      <a:lnTo>
                        <a:pt x="53" y="121"/>
                      </a:lnTo>
                      <a:lnTo>
                        <a:pt x="47" y="119"/>
                      </a:lnTo>
                      <a:lnTo>
                        <a:pt x="42" y="115"/>
                      </a:lnTo>
                      <a:lnTo>
                        <a:pt x="39" y="118"/>
                      </a:lnTo>
                      <a:lnTo>
                        <a:pt x="35" y="121"/>
                      </a:lnTo>
                      <a:lnTo>
                        <a:pt x="24" y="122"/>
                      </a:lnTo>
                      <a:lnTo>
                        <a:pt x="13" y="122"/>
                      </a:lnTo>
                      <a:lnTo>
                        <a:pt x="7" y="119"/>
                      </a:lnTo>
                      <a:lnTo>
                        <a:pt x="2" y="117"/>
                      </a:lnTo>
                      <a:lnTo>
                        <a:pt x="44" y="108"/>
                      </a:lnTo>
                      <a:lnTo>
                        <a:pt x="47" y="104"/>
                      </a:lnTo>
                      <a:lnTo>
                        <a:pt x="46" y="101"/>
                      </a:lnTo>
                      <a:lnTo>
                        <a:pt x="43" y="99"/>
                      </a:lnTo>
                      <a:lnTo>
                        <a:pt x="40" y="96"/>
                      </a:lnTo>
                      <a:lnTo>
                        <a:pt x="35" y="92"/>
                      </a:lnTo>
                      <a:lnTo>
                        <a:pt x="29" y="88"/>
                      </a:lnTo>
                      <a:lnTo>
                        <a:pt x="22" y="88"/>
                      </a:lnTo>
                      <a:lnTo>
                        <a:pt x="18" y="89"/>
                      </a:lnTo>
                      <a:lnTo>
                        <a:pt x="15" y="90"/>
                      </a:lnTo>
                      <a:lnTo>
                        <a:pt x="0" y="77"/>
                      </a:lnTo>
                      <a:lnTo>
                        <a:pt x="4" y="74"/>
                      </a:lnTo>
                      <a:lnTo>
                        <a:pt x="8" y="74"/>
                      </a:lnTo>
                      <a:lnTo>
                        <a:pt x="13" y="74"/>
                      </a:lnTo>
                      <a:lnTo>
                        <a:pt x="15" y="77"/>
                      </a:lnTo>
                      <a:lnTo>
                        <a:pt x="21" y="79"/>
                      </a:lnTo>
                      <a:lnTo>
                        <a:pt x="26" y="79"/>
                      </a:lnTo>
                      <a:lnTo>
                        <a:pt x="32" y="78"/>
                      </a:lnTo>
                      <a:lnTo>
                        <a:pt x="38" y="72"/>
                      </a:lnTo>
                      <a:close/>
                      <a:moveTo>
                        <a:pt x="62" y="65"/>
                      </a:moveTo>
                      <a:lnTo>
                        <a:pt x="62" y="65"/>
                      </a:lnTo>
                      <a:lnTo>
                        <a:pt x="61" y="75"/>
                      </a:lnTo>
                      <a:lnTo>
                        <a:pt x="58" y="78"/>
                      </a:lnTo>
                      <a:lnTo>
                        <a:pt x="56" y="82"/>
                      </a:lnTo>
                      <a:lnTo>
                        <a:pt x="51" y="85"/>
                      </a:lnTo>
                      <a:lnTo>
                        <a:pt x="50" y="89"/>
                      </a:lnTo>
                      <a:lnTo>
                        <a:pt x="51" y="93"/>
                      </a:lnTo>
                      <a:lnTo>
                        <a:pt x="56" y="97"/>
                      </a:lnTo>
                      <a:lnTo>
                        <a:pt x="58" y="100"/>
                      </a:lnTo>
                      <a:lnTo>
                        <a:pt x="62" y="100"/>
                      </a:lnTo>
                      <a:lnTo>
                        <a:pt x="67" y="99"/>
                      </a:lnTo>
                      <a:lnTo>
                        <a:pt x="72" y="96"/>
                      </a:lnTo>
                      <a:lnTo>
                        <a:pt x="76" y="92"/>
                      </a:lnTo>
                      <a:lnTo>
                        <a:pt x="78" y="90"/>
                      </a:lnTo>
                      <a:lnTo>
                        <a:pt x="79" y="90"/>
                      </a:lnTo>
                      <a:lnTo>
                        <a:pt x="90" y="90"/>
                      </a:lnTo>
                      <a:lnTo>
                        <a:pt x="98" y="86"/>
                      </a:lnTo>
                      <a:lnTo>
                        <a:pt x="105" y="81"/>
                      </a:lnTo>
                      <a:lnTo>
                        <a:pt x="111" y="74"/>
                      </a:lnTo>
                      <a:lnTo>
                        <a:pt x="107" y="70"/>
                      </a:lnTo>
                      <a:lnTo>
                        <a:pt x="104" y="65"/>
                      </a:lnTo>
                      <a:lnTo>
                        <a:pt x="103" y="60"/>
                      </a:lnTo>
                      <a:lnTo>
                        <a:pt x="104" y="53"/>
                      </a:lnTo>
                      <a:lnTo>
                        <a:pt x="94" y="50"/>
                      </a:lnTo>
                      <a:lnTo>
                        <a:pt x="87" y="56"/>
                      </a:lnTo>
                      <a:lnTo>
                        <a:pt x="82" y="59"/>
                      </a:lnTo>
                      <a:lnTo>
                        <a:pt x="75" y="59"/>
                      </a:lnTo>
                      <a:lnTo>
                        <a:pt x="67" y="56"/>
                      </a:lnTo>
                      <a:lnTo>
                        <a:pt x="64" y="57"/>
                      </a:lnTo>
                      <a:lnTo>
                        <a:pt x="64" y="60"/>
                      </a:lnTo>
                      <a:lnTo>
                        <a:pt x="64" y="61"/>
                      </a:lnTo>
                      <a:lnTo>
                        <a:pt x="67" y="63"/>
                      </a:lnTo>
                      <a:lnTo>
                        <a:pt x="71" y="64"/>
                      </a:lnTo>
                      <a:lnTo>
                        <a:pt x="74" y="67"/>
                      </a:lnTo>
                      <a:lnTo>
                        <a:pt x="74" y="70"/>
                      </a:lnTo>
                      <a:lnTo>
                        <a:pt x="71" y="74"/>
                      </a:lnTo>
                      <a:lnTo>
                        <a:pt x="62" y="65"/>
                      </a:lnTo>
                      <a:close/>
                      <a:moveTo>
                        <a:pt x="78" y="17"/>
                      </a:moveTo>
                      <a:lnTo>
                        <a:pt x="78" y="17"/>
                      </a:lnTo>
                      <a:lnTo>
                        <a:pt x="74" y="17"/>
                      </a:lnTo>
                      <a:lnTo>
                        <a:pt x="71" y="17"/>
                      </a:lnTo>
                      <a:lnTo>
                        <a:pt x="67" y="21"/>
                      </a:lnTo>
                      <a:lnTo>
                        <a:pt x="62" y="25"/>
                      </a:lnTo>
                      <a:lnTo>
                        <a:pt x="60" y="25"/>
                      </a:lnTo>
                      <a:lnTo>
                        <a:pt x="57" y="27"/>
                      </a:lnTo>
                      <a:lnTo>
                        <a:pt x="58" y="39"/>
                      </a:lnTo>
                      <a:lnTo>
                        <a:pt x="79" y="34"/>
                      </a:lnTo>
                      <a:lnTo>
                        <a:pt x="78" y="17"/>
                      </a:lnTo>
                      <a:close/>
                      <a:moveTo>
                        <a:pt x="35" y="23"/>
                      </a:moveTo>
                      <a:lnTo>
                        <a:pt x="35" y="23"/>
                      </a:lnTo>
                      <a:lnTo>
                        <a:pt x="46" y="20"/>
                      </a:lnTo>
                      <a:lnTo>
                        <a:pt x="51" y="18"/>
                      </a:lnTo>
                      <a:lnTo>
                        <a:pt x="53" y="17"/>
                      </a:lnTo>
                      <a:lnTo>
                        <a:pt x="53" y="16"/>
                      </a:lnTo>
                      <a:lnTo>
                        <a:pt x="53" y="10"/>
                      </a:lnTo>
                      <a:lnTo>
                        <a:pt x="46" y="11"/>
                      </a:lnTo>
                      <a:lnTo>
                        <a:pt x="42" y="13"/>
                      </a:lnTo>
                      <a:lnTo>
                        <a:pt x="38" y="17"/>
                      </a:lnTo>
                      <a:lnTo>
                        <a:pt x="35"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 name="Freeform 906"/>
                <p:cNvSpPr>
                  <a:spLocks/>
                </p:cNvSpPr>
                <p:nvPr/>
              </p:nvSpPr>
              <p:spPr bwMode="auto">
                <a:xfrm>
                  <a:off x="973122" y="2241612"/>
                  <a:ext cx="90488" cy="42863"/>
                </a:xfrm>
                <a:custGeom>
                  <a:avLst/>
                  <a:gdLst>
                    <a:gd name="T0" fmla="*/ 22121406 w 171"/>
                    <a:gd name="T1" fmla="*/ 22135383 h 83"/>
                    <a:gd name="T2" fmla="*/ 21561544 w 171"/>
                    <a:gd name="T3" fmla="*/ 21068456 h 83"/>
                    <a:gd name="T4" fmla="*/ 17081065 w 171"/>
                    <a:gd name="T5" fmla="*/ 20268518 h 83"/>
                    <a:gd name="T6" fmla="*/ 13720838 w 171"/>
                    <a:gd name="T7" fmla="*/ 20268518 h 83"/>
                    <a:gd name="T8" fmla="*/ 10921002 w 171"/>
                    <a:gd name="T9" fmla="*/ 18135180 h 83"/>
                    <a:gd name="T10" fmla="*/ 6720454 w 171"/>
                    <a:gd name="T11" fmla="*/ 16801780 h 83"/>
                    <a:gd name="T12" fmla="*/ 4480479 w 171"/>
                    <a:gd name="T13" fmla="*/ 18668644 h 83"/>
                    <a:gd name="T14" fmla="*/ 559861 w 171"/>
                    <a:gd name="T15" fmla="*/ 20801982 h 83"/>
                    <a:gd name="T16" fmla="*/ 559861 w 171"/>
                    <a:gd name="T17" fmla="*/ 18135180 h 83"/>
                    <a:gd name="T18" fmla="*/ 2800365 w 171"/>
                    <a:gd name="T19" fmla="*/ 15467862 h 83"/>
                    <a:gd name="T20" fmla="*/ 7000385 w 171"/>
                    <a:gd name="T21" fmla="*/ 15201389 h 83"/>
                    <a:gd name="T22" fmla="*/ 8960429 w 171"/>
                    <a:gd name="T23" fmla="*/ 14401452 h 83"/>
                    <a:gd name="T24" fmla="*/ 8680498 w 171"/>
                    <a:gd name="T25" fmla="*/ 11467660 h 83"/>
                    <a:gd name="T26" fmla="*/ 13160977 w 171"/>
                    <a:gd name="T27" fmla="*/ 10400733 h 83"/>
                    <a:gd name="T28" fmla="*/ 13160977 w 171"/>
                    <a:gd name="T29" fmla="*/ 15467862 h 83"/>
                    <a:gd name="T30" fmla="*/ 18761179 w 171"/>
                    <a:gd name="T31" fmla="*/ 17068253 h 83"/>
                    <a:gd name="T32" fmla="*/ 22121406 w 171"/>
                    <a:gd name="T33" fmla="*/ 16268316 h 83"/>
                    <a:gd name="T34" fmla="*/ 23241658 w 171"/>
                    <a:gd name="T35" fmla="*/ 13334524 h 83"/>
                    <a:gd name="T36" fmla="*/ 21561544 w 171"/>
                    <a:gd name="T37" fmla="*/ 12001124 h 83"/>
                    <a:gd name="T38" fmla="*/ 17641456 w 171"/>
                    <a:gd name="T39" fmla="*/ 11201186 h 83"/>
                    <a:gd name="T40" fmla="*/ 16521204 w 171"/>
                    <a:gd name="T41" fmla="*/ 10400733 h 83"/>
                    <a:gd name="T42" fmla="*/ 15961342 w 171"/>
                    <a:gd name="T43" fmla="*/ 9067332 h 83"/>
                    <a:gd name="T44" fmla="*/ 13160977 w 171"/>
                    <a:gd name="T45" fmla="*/ 7467458 h 83"/>
                    <a:gd name="T46" fmla="*/ 9520819 w 171"/>
                    <a:gd name="T47" fmla="*/ 6667520 h 83"/>
                    <a:gd name="T48" fmla="*/ 4760410 w 171"/>
                    <a:gd name="T49" fmla="*/ 3466739 h 83"/>
                    <a:gd name="T50" fmla="*/ 4480479 w 171"/>
                    <a:gd name="T51" fmla="*/ 2400328 h 83"/>
                    <a:gd name="T52" fmla="*/ 12601115 w 171"/>
                    <a:gd name="T53" fmla="*/ 0 h 83"/>
                    <a:gd name="T54" fmla="*/ 12040725 w 171"/>
                    <a:gd name="T55" fmla="*/ 2666802 h 83"/>
                    <a:gd name="T56" fmla="*/ 16521204 w 171"/>
                    <a:gd name="T57" fmla="*/ 4800656 h 83"/>
                    <a:gd name="T58" fmla="*/ 16801135 w 171"/>
                    <a:gd name="T59" fmla="*/ 2666802 h 83"/>
                    <a:gd name="T60" fmla="*/ 18201317 w 171"/>
                    <a:gd name="T61" fmla="*/ 1866864 h 83"/>
                    <a:gd name="T62" fmla="*/ 18761179 w 171"/>
                    <a:gd name="T63" fmla="*/ 6400530 h 83"/>
                    <a:gd name="T64" fmla="*/ 19041639 w 171"/>
                    <a:gd name="T65" fmla="*/ 8533868 h 83"/>
                    <a:gd name="T66" fmla="*/ 22121406 w 171"/>
                    <a:gd name="T67" fmla="*/ 9600796 h 83"/>
                    <a:gd name="T68" fmla="*/ 24641840 w 171"/>
                    <a:gd name="T69" fmla="*/ 9600796 h 83"/>
                    <a:gd name="T70" fmla="*/ 29682181 w 171"/>
                    <a:gd name="T71" fmla="*/ 8533868 h 83"/>
                    <a:gd name="T72" fmla="*/ 27722137 w 171"/>
                    <a:gd name="T73" fmla="*/ 10667723 h 83"/>
                    <a:gd name="T74" fmla="*/ 25201702 w 171"/>
                    <a:gd name="T75" fmla="*/ 10400733 h 83"/>
                    <a:gd name="T76" fmla="*/ 24081979 w 171"/>
                    <a:gd name="T77" fmla="*/ 12267597 h 83"/>
                    <a:gd name="T78" fmla="*/ 37242956 w 171"/>
                    <a:gd name="T79" fmla="*/ 11467660 h 83"/>
                    <a:gd name="T80" fmla="*/ 39203000 w 171"/>
                    <a:gd name="T81" fmla="*/ 13867988 h 83"/>
                    <a:gd name="T82" fmla="*/ 42002836 w 171"/>
                    <a:gd name="T83" fmla="*/ 14934915 h 83"/>
                    <a:gd name="T84" fmla="*/ 45923454 w 171"/>
                    <a:gd name="T85" fmla="*/ 17068253 h 83"/>
                    <a:gd name="T86" fmla="*/ 46203384 w 171"/>
                    <a:gd name="T87" fmla="*/ 18135180 h 83"/>
                    <a:gd name="T88" fmla="*/ 40042792 w 171"/>
                    <a:gd name="T89" fmla="*/ 19735055 h 83"/>
                    <a:gd name="T90" fmla="*/ 41163044 w 171"/>
                    <a:gd name="T91" fmla="*/ 17868190 h 83"/>
                    <a:gd name="T92" fmla="*/ 39203000 w 171"/>
                    <a:gd name="T93" fmla="*/ 16801780 h 83"/>
                    <a:gd name="T94" fmla="*/ 32762477 w 171"/>
                    <a:gd name="T95" fmla="*/ 16001326 h 83"/>
                    <a:gd name="T96" fmla="*/ 31082363 w 171"/>
                    <a:gd name="T97" fmla="*/ 14934915 h 83"/>
                    <a:gd name="T98" fmla="*/ 28841859 w 171"/>
                    <a:gd name="T99" fmla="*/ 14134462 h 83"/>
                    <a:gd name="T100" fmla="*/ 26042023 w 171"/>
                    <a:gd name="T101" fmla="*/ 13867988 h 83"/>
                    <a:gd name="T102" fmla="*/ 27161746 w 171"/>
                    <a:gd name="T103" fmla="*/ 18135180 h 83"/>
                    <a:gd name="T104" fmla="*/ 31922156 w 171"/>
                    <a:gd name="T105" fmla="*/ 20268518 h 83"/>
                    <a:gd name="T106" fmla="*/ 31922156 w 171"/>
                    <a:gd name="T107" fmla="*/ 21868909 h 83"/>
                    <a:gd name="T108" fmla="*/ 26042023 w 171"/>
                    <a:gd name="T109" fmla="*/ 21601919 h 83"/>
                    <a:gd name="T110" fmla="*/ 22681796 w 171"/>
                    <a:gd name="T111" fmla="*/ 18668644 h 83"/>
                    <a:gd name="T112" fmla="*/ 22121406 w 171"/>
                    <a:gd name="T113" fmla="*/ 20801982 h 83"/>
                    <a:gd name="T114" fmla="*/ 24081979 w 171"/>
                    <a:gd name="T115" fmla="*/ 21868909 h 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83">
                      <a:moveTo>
                        <a:pt x="86" y="82"/>
                      </a:moveTo>
                      <a:lnTo>
                        <a:pt x="86" y="82"/>
                      </a:lnTo>
                      <a:lnTo>
                        <a:pt x="79" y="83"/>
                      </a:lnTo>
                      <a:lnTo>
                        <a:pt x="78" y="81"/>
                      </a:lnTo>
                      <a:lnTo>
                        <a:pt x="77" y="79"/>
                      </a:lnTo>
                      <a:lnTo>
                        <a:pt x="72" y="76"/>
                      </a:lnTo>
                      <a:lnTo>
                        <a:pt x="67" y="76"/>
                      </a:lnTo>
                      <a:lnTo>
                        <a:pt x="61" y="76"/>
                      </a:lnTo>
                      <a:lnTo>
                        <a:pt x="54" y="76"/>
                      </a:lnTo>
                      <a:lnTo>
                        <a:pt x="49" y="76"/>
                      </a:lnTo>
                      <a:lnTo>
                        <a:pt x="43" y="74"/>
                      </a:lnTo>
                      <a:lnTo>
                        <a:pt x="39" y="68"/>
                      </a:lnTo>
                      <a:lnTo>
                        <a:pt x="35" y="65"/>
                      </a:lnTo>
                      <a:lnTo>
                        <a:pt x="29" y="63"/>
                      </a:lnTo>
                      <a:lnTo>
                        <a:pt x="24" y="63"/>
                      </a:lnTo>
                      <a:lnTo>
                        <a:pt x="16" y="64"/>
                      </a:lnTo>
                      <a:lnTo>
                        <a:pt x="16" y="70"/>
                      </a:lnTo>
                      <a:lnTo>
                        <a:pt x="13" y="74"/>
                      </a:lnTo>
                      <a:lnTo>
                        <a:pt x="7" y="76"/>
                      </a:lnTo>
                      <a:lnTo>
                        <a:pt x="2" y="78"/>
                      </a:lnTo>
                      <a:lnTo>
                        <a:pt x="0" y="72"/>
                      </a:lnTo>
                      <a:lnTo>
                        <a:pt x="2" y="68"/>
                      </a:lnTo>
                      <a:lnTo>
                        <a:pt x="3" y="64"/>
                      </a:lnTo>
                      <a:lnTo>
                        <a:pt x="6" y="61"/>
                      </a:lnTo>
                      <a:lnTo>
                        <a:pt x="10" y="58"/>
                      </a:lnTo>
                      <a:lnTo>
                        <a:pt x="14" y="57"/>
                      </a:lnTo>
                      <a:lnTo>
                        <a:pt x="20" y="56"/>
                      </a:lnTo>
                      <a:lnTo>
                        <a:pt x="25" y="57"/>
                      </a:lnTo>
                      <a:lnTo>
                        <a:pt x="29" y="56"/>
                      </a:lnTo>
                      <a:lnTo>
                        <a:pt x="32" y="54"/>
                      </a:lnTo>
                      <a:lnTo>
                        <a:pt x="32" y="49"/>
                      </a:lnTo>
                      <a:lnTo>
                        <a:pt x="31" y="43"/>
                      </a:lnTo>
                      <a:lnTo>
                        <a:pt x="47" y="39"/>
                      </a:lnTo>
                      <a:lnTo>
                        <a:pt x="38" y="52"/>
                      </a:lnTo>
                      <a:lnTo>
                        <a:pt x="47" y="58"/>
                      </a:lnTo>
                      <a:lnTo>
                        <a:pt x="57" y="63"/>
                      </a:lnTo>
                      <a:lnTo>
                        <a:pt x="61" y="64"/>
                      </a:lnTo>
                      <a:lnTo>
                        <a:pt x="67" y="64"/>
                      </a:lnTo>
                      <a:lnTo>
                        <a:pt x="74" y="64"/>
                      </a:lnTo>
                      <a:lnTo>
                        <a:pt x="79" y="61"/>
                      </a:lnTo>
                      <a:lnTo>
                        <a:pt x="83" y="54"/>
                      </a:lnTo>
                      <a:lnTo>
                        <a:pt x="83" y="50"/>
                      </a:lnTo>
                      <a:lnTo>
                        <a:pt x="83" y="47"/>
                      </a:lnTo>
                      <a:lnTo>
                        <a:pt x="81" y="46"/>
                      </a:lnTo>
                      <a:lnTo>
                        <a:pt x="77" y="45"/>
                      </a:lnTo>
                      <a:lnTo>
                        <a:pt x="70" y="43"/>
                      </a:lnTo>
                      <a:lnTo>
                        <a:pt x="63" y="42"/>
                      </a:lnTo>
                      <a:lnTo>
                        <a:pt x="60" y="40"/>
                      </a:lnTo>
                      <a:lnTo>
                        <a:pt x="59" y="39"/>
                      </a:lnTo>
                      <a:lnTo>
                        <a:pt x="59" y="36"/>
                      </a:lnTo>
                      <a:lnTo>
                        <a:pt x="57" y="34"/>
                      </a:lnTo>
                      <a:lnTo>
                        <a:pt x="56" y="31"/>
                      </a:lnTo>
                      <a:lnTo>
                        <a:pt x="53" y="29"/>
                      </a:lnTo>
                      <a:lnTo>
                        <a:pt x="47" y="28"/>
                      </a:lnTo>
                      <a:lnTo>
                        <a:pt x="42" y="28"/>
                      </a:lnTo>
                      <a:lnTo>
                        <a:pt x="34" y="25"/>
                      </a:lnTo>
                      <a:lnTo>
                        <a:pt x="28" y="22"/>
                      </a:lnTo>
                      <a:lnTo>
                        <a:pt x="17" y="13"/>
                      </a:lnTo>
                      <a:lnTo>
                        <a:pt x="17" y="10"/>
                      </a:lnTo>
                      <a:lnTo>
                        <a:pt x="16" y="9"/>
                      </a:lnTo>
                      <a:lnTo>
                        <a:pt x="29" y="3"/>
                      </a:lnTo>
                      <a:lnTo>
                        <a:pt x="36" y="0"/>
                      </a:lnTo>
                      <a:lnTo>
                        <a:pt x="45" y="0"/>
                      </a:lnTo>
                      <a:lnTo>
                        <a:pt x="43" y="10"/>
                      </a:lnTo>
                      <a:lnTo>
                        <a:pt x="57" y="20"/>
                      </a:lnTo>
                      <a:lnTo>
                        <a:pt x="59" y="18"/>
                      </a:lnTo>
                      <a:lnTo>
                        <a:pt x="59" y="16"/>
                      </a:lnTo>
                      <a:lnTo>
                        <a:pt x="60" y="11"/>
                      </a:lnTo>
                      <a:lnTo>
                        <a:pt x="60" y="10"/>
                      </a:lnTo>
                      <a:lnTo>
                        <a:pt x="61" y="9"/>
                      </a:lnTo>
                      <a:lnTo>
                        <a:pt x="63" y="7"/>
                      </a:lnTo>
                      <a:lnTo>
                        <a:pt x="65" y="7"/>
                      </a:lnTo>
                      <a:lnTo>
                        <a:pt x="67" y="16"/>
                      </a:lnTo>
                      <a:lnTo>
                        <a:pt x="67" y="24"/>
                      </a:lnTo>
                      <a:lnTo>
                        <a:pt x="67" y="29"/>
                      </a:lnTo>
                      <a:lnTo>
                        <a:pt x="68" y="32"/>
                      </a:lnTo>
                      <a:lnTo>
                        <a:pt x="70" y="34"/>
                      </a:lnTo>
                      <a:lnTo>
                        <a:pt x="79" y="36"/>
                      </a:lnTo>
                      <a:lnTo>
                        <a:pt x="83" y="38"/>
                      </a:lnTo>
                      <a:lnTo>
                        <a:pt x="88" y="36"/>
                      </a:lnTo>
                      <a:lnTo>
                        <a:pt x="96" y="34"/>
                      </a:lnTo>
                      <a:lnTo>
                        <a:pt x="106" y="32"/>
                      </a:lnTo>
                      <a:lnTo>
                        <a:pt x="104" y="36"/>
                      </a:lnTo>
                      <a:lnTo>
                        <a:pt x="101" y="39"/>
                      </a:lnTo>
                      <a:lnTo>
                        <a:pt x="99" y="40"/>
                      </a:lnTo>
                      <a:lnTo>
                        <a:pt x="96" y="39"/>
                      </a:lnTo>
                      <a:lnTo>
                        <a:pt x="90" y="39"/>
                      </a:lnTo>
                      <a:lnTo>
                        <a:pt x="88" y="40"/>
                      </a:lnTo>
                      <a:lnTo>
                        <a:pt x="86" y="43"/>
                      </a:lnTo>
                      <a:lnTo>
                        <a:pt x="86" y="46"/>
                      </a:lnTo>
                      <a:lnTo>
                        <a:pt x="133" y="43"/>
                      </a:lnTo>
                      <a:lnTo>
                        <a:pt x="135" y="46"/>
                      </a:lnTo>
                      <a:lnTo>
                        <a:pt x="136" y="49"/>
                      </a:lnTo>
                      <a:lnTo>
                        <a:pt x="140" y="52"/>
                      </a:lnTo>
                      <a:lnTo>
                        <a:pt x="146" y="54"/>
                      </a:lnTo>
                      <a:lnTo>
                        <a:pt x="150" y="56"/>
                      </a:lnTo>
                      <a:lnTo>
                        <a:pt x="154" y="60"/>
                      </a:lnTo>
                      <a:lnTo>
                        <a:pt x="158" y="63"/>
                      </a:lnTo>
                      <a:lnTo>
                        <a:pt x="164" y="64"/>
                      </a:lnTo>
                      <a:lnTo>
                        <a:pt x="171" y="64"/>
                      </a:lnTo>
                      <a:lnTo>
                        <a:pt x="165" y="68"/>
                      </a:lnTo>
                      <a:lnTo>
                        <a:pt x="158" y="71"/>
                      </a:lnTo>
                      <a:lnTo>
                        <a:pt x="151" y="74"/>
                      </a:lnTo>
                      <a:lnTo>
                        <a:pt x="143" y="74"/>
                      </a:lnTo>
                      <a:lnTo>
                        <a:pt x="146" y="70"/>
                      </a:lnTo>
                      <a:lnTo>
                        <a:pt x="147" y="67"/>
                      </a:lnTo>
                      <a:lnTo>
                        <a:pt x="144" y="64"/>
                      </a:lnTo>
                      <a:lnTo>
                        <a:pt x="140" y="63"/>
                      </a:lnTo>
                      <a:lnTo>
                        <a:pt x="125" y="60"/>
                      </a:lnTo>
                      <a:lnTo>
                        <a:pt x="117" y="60"/>
                      </a:lnTo>
                      <a:lnTo>
                        <a:pt x="114" y="58"/>
                      </a:lnTo>
                      <a:lnTo>
                        <a:pt x="111" y="56"/>
                      </a:lnTo>
                      <a:lnTo>
                        <a:pt x="110" y="54"/>
                      </a:lnTo>
                      <a:lnTo>
                        <a:pt x="107" y="53"/>
                      </a:lnTo>
                      <a:lnTo>
                        <a:pt x="103" y="53"/>
                      </a:lnTo>
                      <a:lnTo>
                        <a:pt x="97" y="53"/>
                      </a:lnTo>
                      <a:lnTo>
                        <a:pt x="93" y="52"/>
                      </a:lnTo>
                      <a:lnTo>
                        <a:pt x="90" y="70"/>
                      </a:lnTo>
                      <a:lnTo>
                        <a:pt x="97" y="68"/>
                      </a:lnTo>
                      <a:lnTo>
                        <a:pt x="104" y="70"/>
                      </a:lnTo>
                      <a:lnTo>
                        <a:pt x="110" y="71"/>
                      </a:lnTo>
                      <a:lnTo>
                        <a:pt x="114" y="76"/>
                      </a:lnTo>
                      <a:lnTo>
                        <a:pt x="115" y="78"/>
                      </a:lnTo>
                      <a:lnTo>
                        <a:pt x="114" y="82"/>
                      </a:lnTo>
                      <a:lnTo>
                        <a:pt x="100" y="79"/>
                      </a:lnTo>
                      <a:lnTo>
                        <a:pt x="93" y="81"/>
                      </a:lnTo>
                      <a:lnTo>
                        <a:pt x="86" y="83"/>
                      </a:lnTo>
                      <a:lnTo>
                        <a:pt x="81" y="70"/>
                      </a:lnTo>
                      <a:lnTo>
                        <a:pt x="79" y="74"/>
                      </a:lnTo>
                      <a:lnTo>
                        <a:pt x="79" y="78"/>
                      </a:lnTo>
                      <a:lnTo>
                        <a:pt x="82" y="81"/>
                      </a:lnTo>
                      <a:lnTo>
                        <a:pt x="86"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9" name="Freeform 907"/>
                <p:cNvSpPr>
                  <a:spLocks/>
                </p:cNvSpPr>
                <p:nvPr/>
              </p:nvSpPr>
              <p:spPr bwMode="auto">
                <a:xfrm>
                  <a:off x="1085834" y="2227324"/>
                  <a:ext cx="82550" cy="28575"/>
                </a:xfrm>
                <a:custGeom>
                  <a:avLst/>
                  <a:gdLst>
                    <a:gd name="T0" fmla="*/ 42575294 w 157"/>
                    <a:gd name="T1" fmla="*/ 9177770 h 55"/>
                    <a:gd name="T2" fmla="*/ 37598633 w 157"/>
                    <a:gd name="T3" fmla="*/ 14575848 h 55"/>
                    <a:gd name="T4" fmla="*/ 36492884 w 157"/>
                    <a:gd name="T5" fmla="*/ 13226588 h 55"/>
                    <a:gd name="T6" fmla="*/ 34557954 w 157"/>
                    <a:gd name="T7" fmla="*/ 13226588 h 55"/>
                    <a:gd name="T8" fmla="*/ 30963611 w 157"/>
                    <a:gd name="T9" fmla="*/ 13226588 h 55"/>
                    <a:gd name="T10" fmla="*/ 30963611 w 157"/>
                    <a:gd name="T11" fmla="*/ 12146973 h 55"/>
                    <a:gd name="T12" fmla="*/ 35387134 w 157"/>
                    <a:gd name="T13" fmla="*/ 10797194 h 55"/>
                    <a:gd name="T14" fmla="*/ 38704382 w 157"/>
                    <a:gd name="T15" fmla="*/ 11066838 h 55"/>
                    <a:gd name="T16" fmla="*/ 38980951 w 157"/>
                    <a:gd name="T17" fmla="*/ 8907607 h 55"/>
                    <a:gd name="T18" fmla="*/ 33451679 w 157"/>
                    <a:gd name="T19" fmla="*/ 9177770 h 55"/>
                    <a:gd name="T20" fmla="*/ 30410999 w 157"/>
                    <a:gd name="T21" fmla="*/ 9717578 h 55"/>
                    <a:gd name="T22" fmla="*/ 28475544 w 157"/>
                    <a:gd name="T23" fmla="*/ 6208568 h 55"/>
                    <a:gd name="T24" fmla="*/ 34557954 w 157"/>
                    <a:gd name="T25" fmla="*/ 7827991 h 55"/>
                    <a:gd name="T26" fmla="*/ 32899067 w 157"/>
                    <a:gd name="T27" fmla="*/ 5938405 h 55"/>
                    <a:gd name="T28" fmla="*/ 27646363 w 157"/>
                    <a:gd name="T29" fmla="*/ 4318981 h 55"/>
                    <a:gd name="T30" fmla="*/ 25710907 w 157"/>
                    <a:gd name="T31" fmla="*/ 5398597 h 55"/>
                    <a:gd name="T32" fmla="*/ 22393133 w 157"/>
                    <a:gd name="T33" fmla="*/ 4858789 h 55"/>
                    <a:gd name="T34" fmla="*/ 22946271 w 157"/>
                    <a:gd name="T35" fmla="*/ 7288184 h 55"/>
                    <a:gd name="T36" fmla="*/ 21011341 w 157"/>
                    <a:gd name="T37" fmla="*/ 8097635 h 55"/>
                    <a:gd name="T38" fmla="*/ 14652362 w 157"/>
                    <a:gd name="T39" fmla="*/ 11876809 h 55"/>
                    <a:gd name="T40" fmla="*/ 15758111 w 157"/>
                    <a:gd name="T41" fmla="*/ 13226588 h 55"/>
                    <a:gd name="T42" fmla="*/ 15482068 w 157"/>
                    <a:gd name="T43" fmla="*/ 14575848 h 55"/>
                    <a:gd name="T44" fmla="*/ 14099750 w 157"/>
                    <a:gd name="T45" fmla="*/ 14036040 h 55"/>
                    <a:gd name="T46" fmla="*/ 10781976 w 157"/>
                    <a:gd name="T47" fmla="*/ 14036040 h 55"/>
                    <a:gd name="T48" fmla="*/ 9676227 w 157"/>
                    <a:gd name="T49" fmla="*/ 13766396 h 55"/>
                    <a:gd name="T50" fmla="*/ 5805841 w 157"/>
                    <a:gd name="T51" fmla="*/ 12146973 h 55"/>
                    <a:gd name="T52" fmla="*/ 1658887 w 157"/>
                    <a:gd name="T53" fmla="*/ 12146973 h 55"/>
                    <a:gd name="T54" fmla="*/ 0 w 157"/>
                    <a:gd name="T55" fmla="*/ 11066838 h 55"/>
                    <a:gd name="T56" fmla="*/ 4700092 w 157"/>
                    <a:gd name="T57" fmla="*/ 9987222 h 55"/>
                    <a:gd name="T58" fmla="*/ 4146954 w 157"/>
                    <a:gd name="T59" fmla="*/ 5398597 h 55"/>
                    <a:gd name="T60" fmla="*/ 6911591 w 157"/>
                    <a:gd name="T61" fmla="*/ 5398597 h 55"/>
                    <a:gd name="T62" fmla="*/ 8017340 w 157"/>
                    <a:gd name="T63" fmla="*/ 7018020 h 55"/>
                    <a:gd name="T64" fmla="*/ 10505408 w 157"/>
                    <a:gd name="T65" fmla="*/ 8367799 h 55"/>
                    <a:gd name="T66" fmla="*/ 15482068 w 157"/>
                    <a:gd name="T67" fmla="*/ 5938405 h 55"/>
                    <a:gd name="T68" fmla="*/ 14928931 w 157"/>
                    <a:gd name="T69" fmla="*/ 2429395 h 55"/>
                    <a:gd name="T70" fmla="*/ 11887726 w 157"/>
                    <a:gd name="T71" fmla="*/ 4318981 h 55"/>
                    <a:gd name="T72" fmla="*/ 14928931 w 157"/>
                    <a:gd name="T73" fmla="*/ 1889587 h 55"/>
                    <a:gd name="T74" fmla="*/ 18799317 w 157"/>
                    <a:gd name="T75" fmla="*/ 0 h 55"/>
                    <a:gd name="T76" fmla="*/ 29028681 w 157"/>
                    <a:gd name="T77" fmla="*/ 1349779 h 55"/>
                    <a:gd name="T78" fmla="*/ 31793318 w 157"/>
                    <a:gd name="T79" fmla="*/ 2429395 h 55"/>
                    <a:gd name="T80" fmla="*/ 33451679 w 157"/>
                    <a:gd name="T81" fmla="*/ 4318981 h 55"/>
                    <a:gd name="T82" fmla="*/ 35387134 w 157"/>
                    <a:gd name="T83" fmla="*/ 2429395 h 55"/>
                    <a:gd name="T84" fmla="*/ 34557954 w 157"/>
                    <a:gd name="T85" fmla="*/ 6208568 h 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7" h="55">
                      <a:moveTo>
                        <a:pt x="157" y="27"/>
                      </a:moveTo>
                      <a:lnTo>
                        <a:pt x="157" y="27"/>
                      </a:lnTo>
                      <a:lnTo>
                        <a:pt x="154" y="34"/>
                      </a:lnTo>
                      <a:lnTo>
                        <a:pt x="150" y="40"/>
                      </a:lnTo>
                      <a:lnTo>
                        <a:pt x="144" y="47"/>
                      </a:lnTo>
                      <a:lnTo>
                        <a:pt x="136" y="54"/>
                      </a:lnTo>
                      <a:lnTo>
                        <a:pt x="135" y="51"/>
                      </a:lnTo>
                      <a:lnTo>
                        <a:pt x="132" y="49"/>
                      </a:lnTo>
                      <a:lnTo>
                        <a:pt x="129" y="49"/>
                      </a:lnTo>
                      <a:lnTo>
                        <a:pt x="125" y="49"/>
                      </a:lnTo>
                      <a:lnTo>
                        <a:pt x="121" y="51"/>
                      </a:lnTo>
                      <a:lnTo>
                        <a:pt x="117" y="51"/>
                      </a:lnTo>
                      <a:lnTo>
                        <a:pt x="112" y="49"/>
                      </a:lnTo>
                      <a:lnTo>
                        <a:pt x="108" y="47"/>
                      </a:lnTo>
                      <a:lnTo>
                        <a:pt x="112" y="45"/>
                      </a:lnTo>
                      <a:lnTo>
                        <a:pt x="117" y="44"/>
                      </a:lnTo>
                      <a:lnTo>
                        <a:pt x="123" y="41"/>
                      </a:lnTo>
                      <a:lnTo>
                        <a:pt x="128" y="40"/>
                      </a:lnTo>
                      <a:lnTo>
                        <a:pt x="130" y="38"/>
                      </a:lnTo>
                      <a:lnTo>
                        <a:pt x="135" y="40"/>
                      </a:lnTo>
                      <a:lnTo>
                        <a:pt x="140" y="41"/>
                      </a:lnTo>
                      <a:lnTo>
                        <a:pt x="141" y="33"/>
                      </a:lnTo>
                      <a:lnTo>
                        <a:pt x="130" y="31"/>
                      </a:lnTo>
                      <a:lnTo>
                        <a:pt x="126" y="31"/>
                      </a:lnTo>
                      <a:lnTo>
                        <a:pt x="121" y="34"/>
                      </a:lnTo>
                      <a:lnTo>
                        <a:pt x="115" y="36"/>
                      </a:lnTo>
                      <a:lnTo>
                        <a:pt x="110" y="36"/>
                      </a:lnTo>
                      <a:lnTo>
                        <a:pt x="97" y="37"/>
                      </a:lnTo>
                      <a:lnTo>
                        <a:pt x="103" y="23"/>
                      </a:lnTo>
                      <a:lnTo>
                        <a:pt x="125" y="29"/>
                      </a:lnTo>
                      <a:lnTo>
                        <a:pt x="122" y="23"/>
                      </a:lnTo>
                      <a:lnTo>
                        <a:pt x="119" y="22"/>
                      </a:lnTo>
                      <a:lnTo>
                        <a:pt x="114" y="20"/>
                      </a:lnTo>
                      <a:lnTo>
                        <a:pt x="107" y="18"/>
                      </a:lnTo>
                      <a:lnTo>
                        <a:pt x="100" y="16"/>
                      </a:lnTo>
                      <a:lnTo>
                        <a:pt x="97" y="18"/>
                      </a:lnTo>
                      <a:lnTo>
                        <a:pt x="93" y="20"/>
                      </a:lnTo>
                      <a:lnTo>
                        <a:pt x="92" y="20"/>
                      </a:lnTo>
                      <a:lnTo>
                        <a:pt x="87" y="20"/>
                      </a:lnTo>
                      <a:lnTo>
                        <a:pt x="81" y="18"/>
                      </a:lnTo>
                      <a:lnTo>
                        <a:pt x="83" y="26"/>
                      </a:lnTo>
                      <a:lnTo>
                        <a:pt x="83" y="27"/>
                      </a:lnTo>
                      <a:lnTo>
                        <a:pt x="82" y="30"/>
                      </a:lnTo>
                      <a:lnTo>
                        <a:pt x="81" y="30"/>
                      </a:lnTo>
                      <a:lnTo>
                        <a:pt x="76" y="30"/>
                      </a:lnTo>
                      <a:lnTo>
                        <a:pt x="65" y="30"/>
                      </a:lnTo>
                      <a:lnTo>
                        <a:pt x="53" y="44"/>
                      </a:lnTo>
                      <a:lnTo>
                        <a:pt x="54" y="47"/>
                      </a:lnTo>
                      <a:lnTo>
                        <a:pt x="57" y="49"/>
                      </a:lnTo>
                      <a:lnTo>
                        <a:pt x="57" y="51"/>
                      </a:lnTo>
                      <a:lnTo>
                        <a:pt x="57" y="52"/>
                      </a:lnTo>
                      <a:lnTo>
                        <a:pt x="56" y="54"/>
                      </a:lnTo>
                      <a:lnTo>
                        <a:pt x="54" y="55"/>
                      </a:lnTo>
                      <a:lnTo>
                        <a:pt x="51" y="52"/>
                      </a:lnTo>
                      <a:lnTo>
                        <a:pt x="47" y="51"/>
                      </a:lnTo>
                      <a:lnTo>
                        <a:pt x="45" y="49"/>
                      </a:lnTo>
                      <a:lnTo>
                        <a:pt x="39" y="52"/>
                      </a:lnTo>
                      <a:lnTo>
                        <a:pt x="38" y="52"/>
                      </a:lnTo>
                      <a:lnTo>
                        <a:pt x="35" y="51"/>
                      </a:lnTo>
                      <a:lnTo>
                        <a:pt x="28" y="48"/>
                      </a:lnTo>
                      <a:lnTo>
                        <a:pt x="21" y="45"/>
                      </a:lnTo>
                      <a:lnTo>
                        <a:pt x="14" y="45"/>
                      </a:lnTo>
                      <a:lnTo>
                        <a:pt x="6" y="45"/>
                      </a:lnTo>
                      <a:lnTo>
                        <a:pt x="3" y="45"/>
                      </a:lnTo>
                      <a:lnTo>
                        <a:pt x="2" y="44"/>
                      </a:lnTo>
                      <a:lnTo>
                        <a:pt x="0" y="41"/>
                      </a:lnTo>
                      <a:lnTo>
                        <a:pt x="0" y="37"/>
                      </a:lnTo>
                      <a:lnTo>
                        <a:pt x="17" y="37"/>
                      </a:lnTo>
                      <a:lnTo>
                        <a:pt x="15" y="20"/>
                      </a:lnTo>
                      <a:lnTo>
                        <a:pt x="18" y="20"/>
                      </a:lnTo>
                      <a:lnTo>
                        <a:pt x="22" y="19"/>
                      </a:lnTo>
                      <a:lnTo>
                        <a:pt x="25" y="20"/>
                      </a:lnTo>
                      <a:lnTo>
                        <a:pt x="28" y="25"/>
                      </a:lnTo>
                      <a:lnTo>
                        <a:pt x="29" y="26"/>
                      </a:lnTo>
                      <a:lnTo>
                        <a:pt x="32" y="27"/>
                      </a:lnTo>
                      <a:lnTo>
                        <a:pt x="38" y="31"/>
                      </a:lnTo>
                      <a:lnTo>
                        <a:pt x="50" y="27"/>
                      </a:lnTo>
                      <a:lnTo>
                        <a:pt x="54" y="25"/>
                      </a:lnTo>
                      <a:lnTo>
                        <a:pt x="56" y="22"/>
                      </a:lnTo>
                      <a:lnTo>
                        <a:pt x="57" y="19"/>
                      </a:lnTo>
                      <a:lnTo>
                        <a:pt x="57" y="16"/>
                      </a:lnTo>
                      <a:lnTo>
                        <a:pt x="54" y="9"/>
                      </a:lnTo>
                      <a:lnTo>
                        <a:pt x="43" y="16"/>
                      </a:lnTo>
                      <a:lnTo>
                        <a:pt x="42" y="12"/>
                      </a:lnTo>
                      <a:lnTo>
                        <a:pt x="54" y="7"/>
                      </a:lnTo>
                      <a:lnTo>
                        <a:pt x="68" y="0"/>
                      </a:lnTo>
                      <a:lnTo>
                        <a:pt x="96" y="4"/>
                      </a:lnTo>
                      <a:lnTo>
                        <a:pt x="105" y="5"/>
                      </a:lnTo>
                      <a:lnTo>
                        <a:pt x="114" y="8"/>
                      </a:lnTo>
                      <a:lnTo>
                        <a:pt x="115" y="9"/>
                      </a:lnTo>
                      <a:lnTo>
                        <a:pt x="117" y="11"/>
                      </a:lnTo>
                      <a:lnTo>
                        <a:pt x="121" y="16"/>
                      </a:lnTo>
                      <a:lnTo>
                        <a:pt x="126" y="8"/>
                      </a:lnTo>
                      <a:lnTo>
                        <a:pt x="128" y="9"/>
                      </a:lnTo>
                      <a:lnTo>
                        <a:pt x="125" y="23"/>
                      </a:lnTo>
                      <a:lnTo>
                        <a:pt x="157" y="29"/>
                      </a:lnTo>
                      <a:lnTo>
                        <a:pt x="157"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0" name="Freeform 908"/>
                <p:cNvSpPr>
                  <a:spLocks/>
                </p:cNvSpPr>
                <p:nvPr/>
              </p:nvSpPr>
              <p:spPr bwMode="auto">
                <a:xfrm>
                  <a:off x="1058847" y="2252724"/>
                  <a:ext cx="98425" cy="28575"/>
                </a:xfrm>
                <a:custGeom>
                  <a:avLst/>
                  <a:gdLst>
                    <a:gd name="T0" fmla="*/ 11080971 w 187"/>
                    <a:gd name="T1" fmla="*/ 2800350 h 54"/>
                    <a:gd name="T2" fmla="*/ 7756627 w 187"/>
                    <a:gd name="T3" fmla="*/ 3080279 h 54"/>
                    <a:gd name="T4" fmla="*/ 7202920 w 187"/>
                    <a:gd name="T5" fmla="*/ 6160558 h 54"/>
                    <a:gd name="T6" fmla="*/ 10249885 w 187"/>
                    <a:gd name="T7" fmla="*/ 8120592 h 54"/>
                    <a:gd name="T8" fmla="*/ 12743143 w 187"/>
                    <a:gd name="T9" fmla="*/ 8120592 h 54"/>
                    <a:gd name="T10" fmla="*/ 15236927 w 187"/>
                    <a:gd name="T11" fmla="*/ 6160558 h 54"/>
                    <a:gd name="T12" fmla="*/ 17175952 w 187"/>
                    <a:gd name="T13" fmla="*/ 7280275 h 54"/>
                    <a:gd name="T14" fmla="*/ 24101493 w 187"/>
                    <a:gd name="T15" fmla="*/ 7840662 h 54"/>
                    <a:gd name="T16" fmla="*/ 25209958 w 187"/>
                    <a:gd name="T17" fmla="*/ 7840662 h 54"/>
                    <a:gd name="T18" fmla="*/ 26041044 w 187"/>
                    <a:gd name="T19" fmla="*/ 7000346 h 54"/>
                    <a:gd name="T20" fmla="*/ 28811155 w 187"/>
                    <a:gd name="T21" fmla="*/ 4760383 h 54"/>
                    <a:gd name="T22" fmla="*/ 31858646 w 187"/>
                    <a:gd name="T23" fmla="*/ 1960033 h 54"/>
                    <a:gd name="T24" fmla="*/ 32135499 w 187"/>
                    <a:gd name="T25" fmla="*/ 1680104 h 54"/>
                    <a:gd name="T26" fmla="*/ 36014076 w 187"/>
                    <a:gd name="T27" fmla="*/ 840317 h 54"/>
                    <a:gd name="T28" fmla="*/ 41000592 w 187"/>
                    <a:gd name="T29" fmla="*/ 1120246 h 54"/>
                    <a:gd name="T30" fmla="*/ 41554824 w 187"/>
                    <a:gd name="T31" fmla="*/ 1680104 h 54"/>
                    <a:gd name="T32" fmla="*/ 42108531 w 187"/>
                    <a:gd name="T33" fmla="*/ 2239963 h 54"/>
                    <a:gd name="T34" fmla="*/ 42939617 w 187"/>
                    <a:gd name="T35" fmla="*/ 3640137 h 54"/>
                    <a:gd name="T36" fmla="*/ 44601789 w 187"/>
                    <a:gd name="T37" fmla="*/ 4199996 h 54"/>
                    <a:gd name="T38" fmla="*/ 47926133 w 187"/>
                    <a:gd name="T39" fmla="*/ 6160558 h 54"/>
                    <a:gd name="T40" fmla="*/ 47095047 w 187"/>
                    <a:gd name="T41" fmla="*/ 8680450 h 54"/>
                    <a:gd name="T42" fmla="*/ 51804709 w 187"/>
                    <a:gd name="T43" fmla="*/ 8120592 h 54"/>
                    <a:gd name="T44" fmla="*/ 49588305 w 187"/>
                    <a:gd name="T45" fmla="*/ 14280621 h 54"/>
                    <a:gd name="T46" fmla="*/ 44601789 w 187"/>
                    <a:gd name="T47" fmla="*/ 7280275 h 54"/>
                    <a:gd name="T48" fmla="*/ 41831678 w 187"/>
                    <a:gd name="T49" fmla="*/ 10080625 h 54"/>
                    <a:gd name="T50" fmla="*/ 41554824 w 187"/>
                    <a:gd name="T51" fmla="*/ 8960379 h 54"/>
                    <a:gd name="T52" fmla="*/ 41831678 w 187"/>
                    <a:gd name="T53" fmla="*/ 7280275 h 54"/>
                    <a:gd name="T54" fmla="*/ 43216996 w 187"/>
                    <a:gd name="T55" fmla="*/ 6720417 h 54"/>
                    <a:gd name="T56" fmla="*/ 34074524 w 187"/>
                    <a:gd name="T57" fmla="*/ 4199996 h 54"/>
                    <a:gd name="T58" fmla="*/ 31581267 w 187"/>
                    <a:gd name="T59" fmla="*/ 6720417 h 54"/>
                    <a:gd name="T60" fmla="*/ 27703216 w 187"/>
                    <a:gd name="T61" fmla="*/ 7280275 h 54"/>
                    <a:gd name="T62" fmla="*/ 27148984 w 187"/>
                    <a:gd name="T63" fmla="*/ 8120592 h 54"/>
                    <a:gd name="T64" fmla="*/ 27703216 w 187"/>
                    <a:gd name="T65" fmla="*/ 10360554 h 54"/>
                    <a:gd name="T66" fmla="*/ 29088009 w 187"/>
                    <a:gd name="T67" fmla="*/ 13720762 h 54"/>
                    <a:gd name="T68" fmla="*/ 27148984 w 187"/>
                    <a:gd name="T69" fmla="*/ 15120937 h 54"/>
                    <a:gd name="T70" fmla="*/ 24655726 w 187"/>
                    <a:gd name="T71" fmla="*/ 13160904 h 54"/>
                    <a:gd name="T72" fmla="*/ 24101493 w 187"/>
                    <a:gd name="T73" fmla="*/ 12320588 h 54"/>
                    <a:gd name="T74" fmla="*/ 24101493 w 187"/>
                    <a:gd name="T75" fmla="*/ 12040658 h 54"/>
                    <a:gd name="T76" fmla="*/ 23270407 w 187"/>
                    <a:gd name="T77" fmla="*/ 10080625 h 54"/>
                    <a:gd name="T78" fmla="*/ 21054529 w 187"/>
                    <a:gd name="T79" fmla="*/ 9800696 h 54"/>
                    <a:gd name="T80" fmla="*/ 21054529 w 187"/>
                    <a:gd name="T81" fmla="*/ 10920942 h 54"/>
                    <a:gd name="T82" fmla="*/ 21054529 w 187"/>
                    <a:gd name="T83" fmla="*/ 12880975 h 54"/>
                    <a:gd name="T84" fmla="*/ 19946063 w 187"/>
                    <a:gd name="T85" fmla="*/ 13720762 h 54"/>
                    <a:gd name="T86" fmla="*/ 18838124 w 187"/>
                    <a:gd name="T87" fmla="*/ 10360554 h 54"/>
                    <a:gd name="T88" fmla="*/ 18007038 w 187"/>
                    <a:gd name="T89" fmla="*/ 10080625 h 54"/>
                    <a:gd name="T90" fmla="*/ 14682694 w 187"/>
                    <a:gd name="T91" fmla="*/ 10360554 h 54"/>
                    <a:gd name="T92" fmla="*/ 11635203 w 187"/>
                    <a:gd name="T93" fmla="*/ 10360554 h 54"/>
                    <a:gd name="T94" fmla="*/ 10249885 w 187"/>
                    <a:gd name="T95" fmla="*/ 10080625 h 54"/>
                    <a:gd name="T96" fmla="*/ 6925541 w 187"/>
                    <a:gd name="T97" fmla="*/ 7840662 h 54"/>
                    <a:gd name="T98" fmla="*/ 5263369 w 187"/>
                    <a:gd name="T99" fmla="*/ 7000346 h 54"/>
                    <a:gd name="T100" fmla="*/ 3324344 w 187"/>
                    <a:gd name="T101" fmla="*/ 6720417 h 54"/>
                    <a:gd name="T102" fmla="*/ 276853 w 187"/>
                    <a:gd name="T103" fmla="*/ 5880629 h 54"/>
                    <a:gd name="T104" fmla="*/ 0 w 187"/>
                    <a:gd name="T105" fmla="*/ 4199996 h 54"/>
                    <a:gd name="T106" fmla="*/ 1107939 w 187"/>
                    <a:gd name="T107" fmla="*/ 3640137 h 54"/>
                    <a:gd name="T108" fmla="*/ 4709663 w 187"/>
                    <a:gd name="T109" fmla="*/ 2239963 h 54"/>
                    <a:gd name="T110" fmla="*/ 9696178 w 187"/>
                    <a:gd name="T111" fmla="*/ 0 h 54"/>
                    <a:gd name="T112" fmla="*/ 10804118 w 187"/>
                    <a:gd name="T113" fmla="*/ 279929 h 54"/>
                    <a:gd name="T114" fmla="*/ 11635203 w 187"/>
                    <a:gd name="T115" fmla="*/ 1680104 h 54"/>
                    <a:gd name="T116" fmla="*/ 11080971 w 187"/>
                    <a:gd name="T117" fmla="*/ 2800350 h 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87" h="54">
                      <a:moveTo>
                        <a:pt x="40" y="10"/>
                      </a:moveTo>
                      <a:lnTo>
                        <a:pt x="40" y="10"/>
                      </a:lnTo>
                      <a:lnTo>
                        <a:pt x="28" y="11"/>
                      </a:lnTo>
                      <a:lnTo>
                        <a:pt x="26" y="22"/>
                      </a:lnTo>
                      <a:lnTo>
                        <a:pt x="35" y="28"/>
                      </a:lnTo>
                      <a:lnTo>
                        <a:pt x="37" y="29"/>
                      </a:lnTo>
                      <a:lnTo>
                        <a:pt x="42" y="29"/>
                      </a:lnTo>
                      <a:lnTo>
                        <a:pt x="46" y="29"/>
                      </a:lnTo>
                      <a:lnTo>
                        <a:pt x="48" y="28"/>
                      </a:lnTo>
                      <a:lnTo>
                        <a:pt x="55" y="22"/>
                      </a:lnTo>
                      <a:lnTo>
                        <a:pt x="62" y="26"/>
                      </a:lnTo>
                      <a:lnTo>
                        <a:pt x="71" y="28"/>
                      </a:lnTo>
                      <a:lnTo>
                        <a:pt x="87" y="28"/>
                      </a:lnTo>
                      <a:lnTo>
                        <a:pt x="91" y="28"/>
                      </a:lnTo>
                      <a:lnTo>
                        <a:pt x="94" y="25"/>
                      </a:lnTo>
                      <a:lnTo>
                        <a:pt x="98" y="19"/>
                      </a:lnTo>
                      <a:lnTo>
                        <a:pt x="104" y="17"/>
                      </a:lnTo>
                      <a:lnTo>
                        <a:pt x="109" y="13"/>
                      </a:lnTo>
                      <a:lnTo>
                        <a:pt x="115" y="7"/>
                      </a:lnTo>
                      <a:lnTo>
                        <a:pt x="116" y="6"/>
                      </a:lnTo>
                      <a:lnTo>
                        <a:pt x="120" y="6"/>
                      </a:lnTo>
                      <a:lnTo>
                        <a:pt x="130" y="3"/>
                      </a:lnTo>
                      <a:lnTo>
                        <a:pt x="141" y="3"/>
                      </a:lnTo>
                      <a:lnTo>
                        <a:pt x="148" y="4"/>
                      </a:lnTo>
                      <a:lnTo>
                        <a:pt x="150" y="6"/>
                      </a:lnTo>
                      <a:lnTo>
                        <a:pt x="152" y="8"/>
                      </a:lnTo>
                      <a:lnTo>
                        <a:pt x="154" y="11"/>
                      </a:lnTo>
                      <a:lnTo>
                        <a:pt x="155" y="13"/>
                      </a:lnTo>
                      <a:lnTo>
                        <a:pt x="161" y="15"/>
                      </a:lnTo>
                      <a:lnTo>
                        <a:pt x="168" y="18"/>
                      </a:lnTo>
                      <a:lnTo>
                        <a:pt x="173" y="22"/>
                      </a:lnTo>
                      <a:lnTo>
                        <a:pt x="170" y="31"/>
                      </a:lnTo>
                      <a:lnTo>
                        <a:pt x="187" y="29"/>
                      </a:lnTo>
                      <a:lnTo>
                        <a:pt x="179" y="51"/>
                      </a:lnTo>
                      <a:lnTo>
                        <a:pt x="161" y="26"/>
                      </a:lnTo>
                      <a:lnTo>
                        <a:pt x="151" y="36"/>
                      </a:lnTo>
                      <a:lnTo>
                        <a:pt x="150" y="32"/>
                      </a:lnTo>
                      <a:lnTo>
                        <a:pt x="150" y="29"/>
                      </a:lnTo>
                      <a:lnTo>
                        <a:pt x="151" y="26"/>
                      </a:lnTo>
                      <a:lnTo>
                        <a:pt x="156" y="24"/>
                      </a:lnTo>
                      <a:lnTo>
                        <a:pt x="123" y="15"/>
                      </a:lnTo>
                      <a:lnTo>
                        <a:pt x="119" y="21"/>
                      </a:lnTo>
                      <a:lnTo>
                        <a:pt x="114" y="24"/>
                      </a:lnTo>
                      <a:lnTo>
                        <a:pt x="107" y="26"/>
                      </a:lnTo>
                      <a:lnTo>
                        <a:pt x="100" y="26"/>
                      </a:lnTo>
                      <a:lnTo>
                        <a:pt x="98" y="29"/>
                      </a:lnTo>
                      <a:lnTo>
                        <a:pt x="98" y="33"/>
                      </a:lnTo>
                      <a:lnTo>
                        <a:pt x="100" y="37"/>
                      </a:lnTo>
                      <a:lnTo>
                        <a:pt x="102" y="43"/>
                      </a:lnTo>
                      <a:lnTo>
                        <a:pt x="105" y="49"/>
                      </a:lnTo>
                      <a:lnTo>
                        <a:pt x="98" y="54"/>
                      </a:lnTo>
                      <a:lnTo>
                        <a:pt x="89" y="47"/>
                      </a:lnTo>
                      <a:lnTo>
                        <a:pt x="87" y="44"/>
                      </a:lnTo>
                      <a:lnTo>
                        <a:pt x="87" y="43"/>
                      </a:lnTo>
                      <a:lnTo>
                        <a:pt x="87" y="39"/>
                      </a:lnTo>
                      <a:lnTo>
                        <a:pt x="84" y="36"/>
                      </a:lnTo>
                      <a:lnTo>
                        <a:pt x="80" y="35"/>
                      </a:lnTo>
                      <a:lnTo>
                        <a:pt x="76" y="35"/>
                      </a:lnTo>
                      <a:lnTo>
                        <a:pt x="76" y="39"/>
                      </a:lnTo>
                      <a:lnTo>
                        <a:pt x="76" y="42"/>
                      </a:lnTo>
                      <a:lnTo>
                        <a:pt x="76" y="46"/>
                      </a:lnTo>
                      <a:lnTo>
                        <a:pt x="75" y="47"/>
                      </a:lnTo>
                      <a:lnTo>
                        <a:pt x="72" y="49"/>
                      </a:lnTo>
                      <a:lnTo>
                        <a:pt x="68" y="37"/>
                      </a:lnTo>
                      <a:lnTo>
                        <a:pt x="65" y="36"/>
                      </a:lnTo>
                      <a:lnTo>
                        <a:pt x="53" y="37"/>
                      </a:lnTo>
                      <a:lnTo>
                        <a:pt x="47" y="37"/>
                      </a:lnTo>
                      <a:lnTo>
                        <a:pt x="42" y="37"/>
                      </a:lnTo>
                      <a:lnTo>
                        <a:pt x="37" y="36"/>
                      </a:lnTo>
                      <a:lnTo>
                        <a:pt x="33" y="33"/>
                      </a:lnTo>
                      <a:lnTo>
                        <a:pt x="25" y="28"/>
                      </a:lnTo>
                      <a:lnTo>
                        <a:pt x="19" y="25"/>
                      </a:lnTo>
                      <a:lnTo>
                        <a:pt x="12" y="24"/>
                      </a:lnTo>
                      <a:lnTo>
                        <a:pt x="1" y="21"/>
                      </a:lnTo>
                      <a:lnTo>
                        <a:pt x="0" y="18"/>
                      </a:lnTo>
                      <a:lnTo>
                        <a:pt x="0" y="15"/>
                      </a:lnTo>
                      <a:lnTo>
                        <a:pt x="1" y="14"/>
                      </a:lnTo>
                      <a:lnTo>
                        <a:pt x="4" y="13"/>
                      </a:lnTo>
                      <a:lnTo>
                        <a:pt x="17" y="8"/>
                      </a:lnTo>
                      <a:lnTo>
                        <a:pt x="35" y="0"/>
                      </a:lnTo>
                      <a:lnTo>
                        <a:pt x="39" y="1"/>
                      </a:lnTo>
                      <a:lnTo>
                        <a:pt x="40" y="4"/>
                      </a:lnTo>
                      <a:lnTo>
                        <a:pt x="42" y="6"/>
                      </a:lnTo>
                      <a:lnTo>
                        <a:pt x="4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1" name="Freeform 909"/>
                <p:cNvSpPr>
                  <a:spLocks/>
                </p:cNvSpPr>
                <p:nvPr/>
              </p:nvSpPr>
              <p:spPr bwMode="auto">
                <a:xfrm>
                  <a:off x="1066784" y="2059049"/>
                  <a:ext cx="57150" cy="23813"/>
                </a:xfrm>
                <a:custGeom>
                  <a:avLst/>
                  <a:gdLst>
                    <a:gd name="T0" fmla="*/ 23521458 w 108"/>
                    <a:gd name="T1" fmla="*/ 0 h 44"/>
                    <a:gd name="T2" fmla="*/ 24641704 w 108"/>
                    <a:gd name="T3" fmla="*/ 4393499 h 44"/>
                    <a:gd name="T4" fmla="*/ 25201563 w 108"/>
                    <a:gd name="T5" fmla="*/ 4979082 h 44"/>
                    <a:gd name="T6" fmla="*/ 28281842 w 108"/>
                    <a:gd name="T7" fmla="*/ 5272415 h 44"/>
                    <a:gd name="T8" fmla="*/ 27161596 w 108"/>
                    <a:gd name="T9" fmla="*/ 6150790 h 44"/>
                    <a:gd name="T10" fmla="*/ 26321808 w 108"/>
                    <a:gd name="T11" fmla="*/ 6444123 h 44"/>
                    <a:gd name="T12" fmla="*/ 26321808 w 108"/>
                    <a:gd name="T13" fmla="*/ 8786997 h 44"/>
                    <a:gd name="T14" fmla="*/ 28281842 w 108"/>
                    <a:gd name="T15" fmla="*/ 10837621 h 44"/>
                    <a:gd name="T16" fmla="*/ 30241875 w 108"/>
                    <a:gd name="T17" fmla="*/ 12887704 h 44"/>
                    <a:gd name="T18" fmla="*/ 27441525 w 108"/>
                    <a:gd name="T19" fmla="*/ 12887704 h 44"/>
                    <a:gd name="T20" fmla="*/ 25201563 w 108"/>
                    <a:gd name="T21" fmla="*/ 10837621 h 44"/>
                    <a:gd name="T22" fmla="*/ 23521458 w 108"/>
                    <a:gd name="T23" fmla="*/ 9665913 h 44"/>
                    <a:gd name="T24" fmla="*/ 22401213 w 108"/>
                    <a:gd name="T25" fmla="*/ 9665913 h 44"/>
                    <a:gd name="T26" fmla="*/ 21001567 w 108"/>
                    <a:gd name="T27" fmla="*/ 8201414 h 44"/>
                    <a:gd name="T28" fmla="*/ 20161250 w 108"/>
                    <a:gd name="T29" fmla="*/ 6444123 h 44"/>
                    <a:gd name="T30" fmla="*/ 19321463 w 108"/>
                    <a:gd name="T31" fmla="*/ 6444123 h 44"/>
                    <a:gd name="T32" fmla="*/ 19601392 w 108"/>
                    <a:gd name="T33" fmla="*/ 4979082 h 44"/>
                    <a:gd name="T34" fmla="*/ 16241183 w 108"/>
                    <a:gd name="T35" fmla="*/ 5565206 h 44"/>
                    <a:gd name="T36" fmla="*/ 16521112 w 108"/>
                    <a:gd name="T37" fmla="*/ 8201414 h 44"/>
                    <a:gd name="T38" fmla="*/ 12320588 w 108"/>
                    <a:gd name="T39" fmla="*/ 9665913 h 44"/>
                    <a:gd name="T40" fmla="*/ 8120592 w 108"/>
                    <a:gd name="T41" fmla="*/ 9665913 h 44"/>
                    <a:gd name="T42" fmla="*/ 8960379 w 108"/>
                    <a:gd name="T43" fmla="*/ 5565206 h 44"/>
                    <a:gd name="T44" fmla="*/ 7840662 w 108"/>
                    <a:gd name="T45" fmla="*/ 5272415 h 44"/>
                    <a:gd name="T46" fmla="*/ 5040313 w 108"/>
                    <a:gd name="T47" fmla="*/ 6444123 h 44"/>
                    <a:gd name="T48" fmla="*/ 3920067 w 108"/>
                    <a:gd name="T49" fmla="*/ 7322498 h 44"/>
                    <a:gd name="T50" fmla="*/ 2800350 w 108"/>
                    <a:gd name="T51" fmla="*/ 6444123 h 44"/>
                    <a:gd name="T52" fmla="*/ 1960033 w 108"/>
                    <a:gd name="T53" fmla="*/ 5272415 h 44"/>
                    <a:gd name="T54" fmla="*/ 0 w 108"/>
                    <a:gd name="T55" fmla="*/ 2928999 h 44"/>
                    <a:gd name="T56" fmla="*/ 840317 w 108"/>
                    <a:gd name="T57" fmla="*/ 2928999 h 44"/>
                    <a:gd name="T58" fmla="*/ 3360208 w 108"/>
                    <a:gd name="T59" fmla="*/ 3514582 h 44"/>
                    <a:gd name="T60" fmla="*/ 5320242 w 108"/>
                    <a:gd name="T61" fmla="*/ 4393499 h 44"/>
                    <a:gd name="T62" fmla="*/ 6160558 w 108"/>
                    <a:gd name="T63" fmla="*/ 4393499 h 44"/>
                    <a:gd name="T64" fmla="*/ 9520767 w 108"/>
                    <a:gd name="T65" fmla="*/ 4393499 h 44"/>
                    <a:gd name="T66" fmla="*/ 12880975 w 108"/>
                    <a:gd name="T67" fmla="*/ 4979082 h 44"/>
                    <a:gd name="T68" fmla="*/ 14000692 w 108"/>
                    <a:gd name="T69" fmla="*/ 8201414 h 44"/>
                    <a:gd name="T70" fmla="*/ 15120937 w 108"/>
                    <a:gd name="T71" fmla="*/ 6444123 h 44"/>
                    <a:gd name="T72" fmla="*/ 16521112 w 108"/>
                    <a:gd name="T73" fmla="*/ 3221791 h 44"/>
                    <a:gd name="T74" fmla="*/ 16521112 w 108"/>
                    <a:gd name="T75" fmla="*/ 1464500 h 44"/>
                    <a:gd name="T76" fmla="*/ 23521458 w 108"/>
                    <a:gd name="T77" fmla="*/ 0 h 4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8" h="44">
                      <a:moveTo>
                        <a:pt x="84" y="0"/>
                      </a:moveTo>
                      <a:lnTo>
                        <a:pt x="84" y="0"/>
                      </a:lnTo>
                      <a:lnTo>
                        <a:pt x="87" y="8"/>
                      </a:lnTo>
                      <a:lnTo>
                        <a:pt x="88" y="15"/>
                      </a:lnTo>
                      <a:lnTo>
                        <a:pt x="90" y="17"/>
                      </a:lnTo>
                      <a:lnTo>
                        <a:pt x="93" y="17"/>
                      </a:lnTo>
                      <a:lnTo>
                        <a:pt x="101" y="18"/>
                      </a:lnTo>
                      <a:lnTo>
                        <a:pt x="97" y="21"/>
                      </a:lnTo>
                      <a:lnTo>
                        <a:pt x="94" y="22"/>
                      </a:lnTo>
                      <a:lnTo>
                        <a:pt x="94" y="26"/>
                      </a:lnTo>
                      <a:lnTo>
                        <a:pt x="94" y="30"/>
                      </a:lnTo>
                      <a:lnTo>
                        <a:pt x="101" y="37"/>
                      </a:lnTo>
                      <a:lnTo>
                        <a:pt x="108" y="44"/>
                      </a:lnTo>
                      <a:lnTo>
                        <a:pt x="101" y="44"/>
                      </a:lnTo>
                      <a:lnTo>
                        <a:pt x="98" y="44"/>
                      </a:lnTo>
                      <a:lnTo>
                        <a:pt x="90" y="37"/>
                      </a:lnTo>
                      <a:lnTo>
                        <a:pt x="87" y="33"/>
                      </a:lnTo>
                      <a:lnTo>
                        <a:pt x="84" y="33"/>
                      </a:lnTo>
                      <a:lnTo>
                        <a:pt x="80" y="33"/>
                      </a:lnTo>
                      <a:lnTo>
                        <a:pt x="77" y="32"/>
                      </a:lnTo>
                      <a:lnTo>
                        <a:pt x="75" y="28"/>
                      </a:lnTo>
                      <a:lnTo>
                        <a:pt x="73" y="23"/>
                      </a:lnTo>
                      <a:lnTo>
                        <a:pt x="72" y="22"/>
                      </a:lnTo>
                      <a:lnTo>
                        <a:pt x="69" y="22"/>
                      </a:lnTo>
                      <a:lnTo>
                        <a:pt x="70" y="17"/>
                      </a:lnTo>
                      <a:lnTo>
                        <a:pt x="58" y="19"/>
                      </a:lnTo>
                      <a:lnTo>
                        <a:pt x="59" y="28"/>
                      </a:lnTo>
                      <a:lnTo>
                        <a:pt x="51" y="32"/>
                      </a:lnTo>
                      <a:lnTo>
                        <a:pt x="44" y="33"/>
                      </a:lnTo>
                      <a:lnTo>
                        <a:pt x="36" y="33"/>
                      </a:lnTo>
                      <a:lnTo>
                        <a:pt x="29" y="33"/>
                      </a:lnTo>
                      <a:lnTo>
                        <a:pt x="32" y="19"/>
                      </a:lnTo>
                      <a:lnTo>
                        <a:pt x="28" y="18"/>
                      </a:lnTo>
                      <a:lnTo>
                        <a:pt x="23" y="18"/>
                      </a:lnTo>
                      <a:lnTo>
                        <a:pt x="18" y="22"/>
                      </a:lnTo>
                      <a:lnTo>
                        <a:pt x="14" y="25"/>
                      </a:lnTo>
                      <a:lnTo>
                        <a:pt x="11" y="25"/>
                      </a:lnTo>
                      <a:lnTo>
                        <a:pt x="10" y="22"/>
                      </a:lnTo>
                      <a:lnTo>
                        <a:pt x="7" y="18"/>
                      </a:lnTo>
                      <a:lnTo>
                        <a:pt x="4" y="14"/>
                      </a:lnTo>
                      <a:lnTo>
                        <a:pt x="0" y="10"/>
                      </a:lnTo>
                      <a:lnTo>
                        <a:pt x="3" y="10"/>
                      </a:lnTo>
                      <a:lnTo>
                        <a:pt x="5" y="10"/>
                      </a:lnTo>
                      <a:lnTo>
                        <a:pt x="12" y="12"/>
                      </a:lnTo>
                      <a:lnTo>
                        <a:pt x="18" y="14"/>
                      </a:lnTo>
                      <a:lnTo>
                        <a:pt x="19" y="15"/>
                      </a:lnTo>
                      <a:lnTo>
                        <a:pt x="22" y="15"/>
                      </a:lnTo>
                      <a:lnTo>
                        <a:pt x="29" y="14"/>
                      </a:lnTo>
                      <a:lnTo>
                        <a:pt x="34" y="15"/>
                      </a:lnTo>
                      <a:lnTo>
                        <a:pt x="40" y="17"/>
                      </a:lnTo>
                      <a:lnTo>
                        <a:pt x="46" y="17"/>
                      </a:lnTo>
                      <a:lnTo>
                        <a:pt x="50" y="28"/>
                      </a:lnTo>
                      <a:lnTo>
                        <a:pt x="54" y="22"/>
                      </a:lnTo>
                      <a:lnTo>
                        <a:pt x="57" y="17"/>
                      </a:lnTo>
                      <a:lnTo>
                        <a:pt x="59" y="11"/>
                      </a:lnTo>
                      <a:lnTo>
                        <a:pt x="59" y="5"/>
                      </a:lnTo>
                      <a:lnTo>
                        <a:pt x="8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2" name="Freeform 910"/>
                <p:cNvSpPr>
                  <a:spLocks/>
                </p:cNvSpPr>
                <p:nvPr/>
              </p:nvSpPr>
              <p:spPr bwMode="auto">
                <a:xfrm>
                  <a:off x="1036622" y="1995549"/>
                  <a:ext cx="55563" cy="26988"/>
                </a:xfrm>
                <a:custGeom>
                  <a:avLst/>
                  <a:gdLst>
                    <a:gd name="T0" fmla="*/ 13752102 w 107"/>
                    <a:gd name="T1" fmla="*/ 538722 h 52"/>
                    <a:gd name="T2" fmla="*/ 13752102 w 107"/>
                    <a:gd name="T3" fmla="*/ 538722 h 52"/>
                    <a:gd name="T4" fmla="*/ 17257764 w 107"/>
                    <a:gd name="T5" fmla="*/ 0 h 52"/>
                    <a:gd name="T6" fmla="*/ 19414855 w 107"/>
                    <a:gd name="T7" fmla="*/ 538722 h 52"/>
                    <a:gd name="T8" fmla="*/ 21571945 w 107"/>
                    <a:gd name="T9" fmla="*/ 1616166 h 52"/>
                    <a:gd name="T10" fmla="*/ 23999062 w 107"/>
                    <a:gd name="T11" fmla="*/ 3232332 h 52"/>
                    <a:gd name="T12" fmla="*/ 23999062 w 107"/>
                    <a:gd name="T13" fmla="*/ 3232332 h 52"/>
                    <a:gd name="T14" fmla="*/ 25347114 w 107"/>
                    <a:gd name="T15" fmla="*/ 2693610 h 52"/>
                    <a:gd name="T16" fmla="*/ 26425659 w 107"/>
                    <a:gd name="T17" fmla="*/ 2424249 h 52"/>
                    <a:gd name="T18" fmla="*/ 28852775 w 107"/>
                    <a:gd name="T19" fmla="*/ 3501693 h 52"/>
                    <a:gd name="T20" fmla="*/ 28852775 w 107"/>
                    <a:gd name="T21" fmla="*/ 3501693 h 52"/>
                    <a:gd name="T22" fmla="*/ 28852775 w 107"/>
                    <a:gd name="T23" fmla="*/ 5656581 h 52"/>
                    <a:gd name="T24" fmla="*/ 28852775 w 107"/>
                    <a:gd name="T25" fmla="*/ 5656581 h 52"/>
                    <a:gd name="T26" fmla="*/ 27234698 w 107"/>
                    <a:gd name="T27" fmla="*/ 5656581 h 52"/>
                    <a:gd name="T28" fmla="*/ 25347114 w 107"/>
                    <a:gd name="T29" fmla="*/ 6195303 h 52"/>
                    <a:gd name="T30" fmla="*/ 23999062 w 107"/>
                    <a:gd name="T31" fmla="*/ 5656581 h 52"/>
                    <a:gd name="T32" fmla="*/ 23190023 w 107"/>
                    <a:gd name="T33" fmla="*/ 5387220 h 52"/>
                    <a:gd name="T34" fmla="*/ 22380984 w 107"/>
                    <a:gd name="T35" fmla="*/ 4579137 h 52"/>
                    <a:gd name="T36" fmla="*/ 22380984 w 107"/>
                    <a:gd name="T37" fmla="*/ 4579137 h 52"/>
                    <a:gd name="T38" fmla="*/ 21302439 w 107"/>
                    <a:gd name="T39" fmla="*/ 4309776 h 52"/>
                    <a:gd name="T40" fmla="*/ 19684361 w 107"/>
                    <a:gd name="T41" fmla="*/ 4309776 h 52"/>
                    <a:gd name="T42" fmla="*/ 16179219 w 107"/>
                    <a:gd name="T43" fmla="*/ 3771054 h 52"/>
                    <a:gd name="T44" fmla="*/ 16179219 w 107"/>
                    <a:gd name="T45" fmla="*/ 3771054 h 52"/>
                    <a:gd name="T46" fmla="*/ 18336309 w 107"/>
                    <a:gd name="T47" fmla="*/ 6464664 h 52"/>
                    <a:gd name="T48" fmla="*/ 18336309 w 107"/>
                    <a:gd name="T49" fmla="*/ 6464664 h 52"/>
                    <a:gd name="T50" fmla="*/ 9707427 w 107"/>
                    <a:gd name="T51" fmla="*/ 12390606 h 52"/>
                    <a:gd name="T52" fmla="*/ 9707427 w 107"/>
                    <a:gd name="T53" fmla="*/ 12390606 h 52"/>
                    <a:gd name="T54" fmla="*/ 7819843 w 107"/>
                    <a:gd name="T55" fmla="*/ 13468050 h 52"/>
                    <a:gd name="T56" fmla="*/ 5662752 w 107"/>
                    <a:gd name="T57" fmla="*/ 14006772 h 52"/>
                    <a:gd name="T58" fmla="*/ 3775168 w 107"/>
                    <a:gd name="T59" fmla="*/ 14006772 h 52"/>
                    <a:gd name="T60" fmla="*/ 1618078 w 107"/>
                    <a:gd name="T61" fmla="*/ 13198689 h 52"/>
                    <a:gd name="T62" fmla="*/ 1618078 w 107"/>
                    <a:gd name="T63" fmla="*/ 13198689 h 52"/>
                    <a:gd name="T64" fmla="*/ 809039 w 107"/>
                    <a:gd name="T65" fmla="*/ 12929328 h 52"/>
                    <a:gd name="T66" fmla="*/ 0 w 107"/>
                    <a:gd name="T67" fmla="*/ 12121245 h 52"/>
                    <a:gd name="T68" fmla="*/ 0 w 107"/>
                    <a:gd name="T69" fmla="*/ 11313162 h 52"/>
                    <a:gd name="T70" fmla="*/ 809039 w 107"/>
                    <a:gd name="T71" fmla="*/ 10505079 h 52"/>
                    <a:gd name="T72" fmla="*/ 809039 w 107"/>
                    <a:gd name="T73" fmla="*/ 10505079 h 52"/>
                    <a:gd name="T74" fmla="*/ 3775168 w 107"/>
                    <a:gd name="T75" fmla="*/ 12121245 h 52"/>
                    <a:gd name="T76" fmla="*/ 3775168 w 107"/>
                    <a:gd name="T77" fmla="*/ 12121245 h 52"/>
                    <a:gd name="T78" fmla="*/ 4584207 w 107"/>
                    <a:gd name="T79" fmla="*/ 10505079 h 52"/>
                    <a:gd name="T80" fmla="*/ 5123220 w 107"/>
                    <a:gd name="T81" fmla="*/ 9158274 h 52"/>
                    <a:gd name="T82" fmla="*/ 6471791 w 107"/>
                    <a:gd name="T83" fmla="*/ 8350191 h 52"/>
                    <a:gd name="T84" fmla="*/ 7819843 w 107"/>
                    <a:gd name="T85" fmla="*/ 8080830 h 52"/>
                    <a:gd name="T86" fmla="*/ 10516466 w 107"/>
                    <a:gd name="T87" fmla="*/ 7272747 h 52"/>
                    <a:gd name="T88" fmla="*/ 13752102 w 107"/>
                    <a:gd name="T89" fmla="*/ 7272747 h 52"/>
                    <a:gd name="T90" fmla="*/ 13752102 w 107"/>
                    <a:gd name="T91" fmla="*/ 7272747 h 52"/>
                    <a:gd name="T92" fmla="*/ 14561141 w 107"/>
                    <a:gd name="T93" fmla="*/ 5656581 h 52"/>
                    <a:gd name="T94" fmla="*/ 14830647 w 107"/>
                    <a:gd name="T95" fmla="*/ 3771054 h 52"/>
                    <a:gd name="T96" fmla="*/ 14830647 w 107"/>
                    <a:gd name="T97" fmla="*/ 2424249 h 52"/>
                    <a:gd name="T98" fmla="*/ 13752102 w 107"/>
                    <a:gd name="T99" fmla="*/ 538722 h 52"/>
                    <a:gd name="T100" fmla="*/ 13752102 w 107"/>
                    <a:gd name="T101" fmla="*/ 538722 h 5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52">
                      <a:moveTo>
                        <a:pt x="51" y="2"/>
                      </a:moveTo>
                      <a:lnTo>
                        <a:pt x="51" y="2"/>
                      </a:lnTo>
                      <a:lnTo>
                        <a:pt x="64" y="0"/>
                      </a:lnTo>
                      <a:lnTo>
                        <a:pt x="72" y="2"/>
                      </a:lnTo>
                      <a:lnTo>
                        <a:pt x="80" y="6"/>
                      </a:lnTo>
                      <a:lnTo>
                        <a:pt x="89" y="12"/>
                      </a:lnTo>
                      <a:lnTo>
                        <a:pt x="94" y="10"/>
                      </a:lnTo>
                      <a:lnTo>
                        <a:pt x="98" y="9"/>
                      </a:lnTo>
                      <a:lnTo>
                        <a:pt x="107" y="13"/>
                      </a:lnTo>
                      <a:lnTo>
                        <a:pt x="107" y="21"/>
                      </a:lnTo>
                      <a:lnTo>
                        <a:pt x="101" y="21"/>
                      </a:lnTo>
                      <a:lnTo>
                        <a:pt x="94" y="23"/>
                      </a:lnTo>
                      <a:lnTo>
                        <a:pt x="89" y="21"/>
                      </a:lnTo>
                      <a:lnTo>
                        <a:pt x="86" y="20"/>
                      </a:lnTo>
                      <a:lnTo>
                        <a:pt x="83" y="17"/>
                      </a:lnTo>
                      <a:lnTo>
                        <a:pt x="79" y="16"/>
                      </a:lnTo>
                      <a:lnTo>
                        <a:pt x="73" y="16"/>
                      </a:lnTo>
                      <a:lnTo>
                        <a:pt x="60" y="14"/>
                      </a:lnTo>
                      <a:lnTo>
                        <a:pt x="68" y="24"/>
                      </a:lnTo>
                      <a:lnTo>
                        <a:pt x="36" y="46"/>
                      </a:lnTo>
                      <a:lnTo>
                        <a:pt x="29" y="50"/>
                      </a:lnTo>
                      <a:lnTo>
                        <a:pt x="21" y="52"/>
                      </a:lnTo>
                      <a:lnTo>
                        <a:pt x="14" y="52"/>
                      </a:lnTo>
                      <a:lnTo>
                        <a:pt x="6" y="49"/>
                      </a:lnTo>
                      <a:lnTo>
                        <a:pt x="3" y="48"/>
                      </a:lnTo>
                      <a:lnTo>
                        <a:pt x="0" y="45"/>
                      </a:lnTo>
                      <a:lnTo>
                        <a:pt x="0" y="42"/>
                      </a:lnTo>
                      <a:lnTo>
                        <a:pt x="3" y="39"/>
                      </a:lnTo>
                      <a:lnTo>
                        <a:pt x="14" y="45"/>
                      </a:lnTo>
                      <a:lnTo>
                        <a:pt x="17" y="39"/>
                      </a:lnTo>
                      <a:lnTo>
                        <a:pt x="19" y="34"/>
                      </a:lnTo>
                      <a:lnTo>
                        <a:pt x="24" y="31"/>
                      </a:lnTo>
                      <a:lnTo>
                        <a:pt x="29" y="30"/>
                      </a:lnTo>
                      <a:lnTo>
                        <a:pt x="39" y="27"/>
                      </a:lnTo>
                      <a:lnTo>
                        <a:pt x="51" y="27"/>
                      </a:lnTo>
                      <a:lnTo>
                        <a:pt x="54" y="21"/>
                      </a:lnTo>
                      <a:lnTo>
                        <a:pt x="55" y="14"/>
                      </a:lnTo>
                      <a:lnTo>
                        <a:pt x="55" y="9"/>
                      </a:lnTo>
                      <a:lnTo>
                        <a:pt x="5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3" name="Freeform 911"/>
                <p:cNvSpPr>
                  <a:spLocks/>
                </p:cNvSpPr>
                <p:nvPr/>
              </p:nvSpPr>
              <p:spPr bwMode="auto">
                <a:xfrm>
                  <a:off x="1162034" y="2249549"/>
                  <a:ext cx="66675" cy="20638"/>
                </a:xfrm>
                <a:custGeom>
                  <a:avLst/>
                  <a:gdLst>
                    <a:gd name="T0" fmla="*/ 35004375 w 127"/>
                    <a:gd name="T1" fmla="*/ 5604303 h 38"/>
                    <a:gd name="T2" fmla="*/ 35004375 w 127"/>
                    <a:gd name="T3" fmla="*/ 5604303 h 38"/>
                    <a:gd name="T4" fmla="*/ 25081875 w 127"/>
                    <a:gd name="T5" fmla="*/ 6783928 h 38"/>
                    <a:gd name="T6" fmla="*/ 25081875 w 127"/>
                    <a:gd name="T7" fmla="*/ 6783928 h 38"/>
                    <a:gd name="T8" fmla="*/ 22601250 w 127"/>
                    <a:gd name="T9" fmla="*/ 7964096 h 38"/>
                    <a:gd name="T10" fmla="*/ 22601250 w 127"/>
                    <a:gd name="T11" fmla="*/ 7964096 h 38"/>
                    <a:gd name="T12" fmla="*/ 18742500 w 127"/>
                    <a:gd name="T13" fmla="*/ 9143720 h 38"/>
                    <a:gd name="T14" fmla="*/ 18742500 w 127"/>
                    <a:gd name="T15" fmla="*/ 9143720 h 38"/>
                    <a:gd name="T16" fmla="*/ 14883750 w 127"/>
                    <a:gd name="T17" fmla="*/ 11208606 h 38"/>
                    <a:gd name="T18" fmla="*/ 14883750 w 127"/>
                    <a:gd name="T19" fmla="*/ 11208606 h 38"/>
                    <a:gd name="T20" fmla="*/ 12127500 w 127"/>
                    <a:gd name="T21" fmla="*/ 9143720 h 38"/>
                    <a:gd name="T22" fmla="*/ 12127500 w 127"/>
                    <a:gd name="T23" fmla="*/ 9143720 h 38"/>
                    <a:gd name="T24" fmla="*/ 8820000 w 127"/>
                    <a:gd name="T25" fmla="*/ 10618794 h 38"/>
                    <a:gd name="T26" fmla="*/ 8820000 w 127"/>
                    <a:gd name="T27" fmla="*/ 10618794 h 38"/>
                    <a:gd name="T28" fmla="*/ 8820000 w 127"/>
                    <a:gd name="T29" fmla="*/ 9143720 h 38"/>
                    <a:gd name="T30" fmla="*/ 8820000 w 127"/>
                    <a:gd name="T31" fmla="*/ 8848814 h 38"/>
                    <a:gd name="T32" fmla="*/ 9371250 w 127"/>
                    <a:gd name="T33" fmla="*/ 7964096 h 38"/>
                    <a:gd name="T34" fmla="*/ 10198125 w 127"/>
                    <a:gd name="T35" fmla="*/ 7669189 h 38"/>
                    <a:gd name="T36" fmla="*/ 10198125 w 127"/>
                    <a:gd name="T37" fmla="*/ 7669189 h 38"/>
                    <a:gd name="T38" fmla="*/ 11851875 w 127"/>
                    <a:gd name="T39" fmla="*/ 6783928 h 38"/>
                    <a:gd name="T40" fmla="*/ 12127500 w 127"/>
                    <a:gd name="T41" fmla="*/ 6489022 h 38"/>
                    <a:gd name="T42" fmla="*/ 11851875 w 127"/>
                    <a:gd name="T43" fmla="*/ 5604303 h 38"/>
                    <a:gd name="T44" fmla="*/ 11025000 w 127"/>
                    <a:gd name="T45" fmla="*/ 4424679 h 38"/>
                    <a:gd name="T46" fmla="*/ 11025000 w 127"/>
                    <a:gd name="T47" fmla="*/ 4424679 h 38"/>
                    <a:gd name="T48" fmla="*/ 0 w 127"/>
                    <a:gd name="T49" fmla="*/ 10618794 h 38"/>
                    <a:gd name="T50" fmla="*/ 0 w 127"/>
                    <a:gd name="T51" fmla="*/ 10618794 h 38"/>
                    <a:gd name="T52" fmla="*/ 275625 w 127"/>
                    <a:gd name="T53" fmla="*/ 4719585 h 38"/>
                    <a:gd name="T54" fmla="*/ 275625 w 127"/>
                    <a:gd name="T55" fmla="*/ 4719585 h 38"/>
                    <a:gd name="T56" fmla="*/ 6339375 w 127"/>
                    <a:gd name="T57" fmla="*/ 2654699 h 38"/>
                    <a:gd name="T58" fmla="*/ 6339375 w 127"/>
                    <a:gd name="T59" fmla="*/ 2654699 h 38"/>
                    <a:gd name="T60" fmla="*/ 6063750 w 127"/>
                    <a:gd name="T61" fmla="*/ 294906 h 38"/>
                    <a:gd name="T62" fmla="*/ 6063750 w 127"/>
                    <a:gd name="T63" fmla="*/ 294906 h 38"/>
                    <a:gd name="T64" fmla="*/ 6890625 w 127"/>
                    <a:gd name="T65" fmla="*/ 0 h 38"/>
                    <a:gd name="T66" fmla="*/ 7166250 w 127"/>
                    <a:gd name="T67" fmla="*/ 0 h 38"/>
                    <a:gd name="T68" fmla="*/ 7166250 w 127"/>
                    <a:gd name="T69" fmla="*/ 0 h 38"/>
                    <a:gd name="T70" fmla="*/ 11025000 w 127"/>
                    <a:gd name="T71" fmla="*/ 2359792 h 38"/>
                    <a:gd name="T72" fmla="*/ 11025000 w 127"/>
                    <a:gd name="T73" fmla="*/ 2359792 h 38"/>
                    <a:gd name="T74" fmla="*/ 12954375 w 127"/>
                    <a:gd name="T75" fmla="*/ 589812 h 38"/>
                    <a:gd name="T76" fmla="*/ 12954375 w 127"/>
                    <a:gd name="T77" fmla="*/ 589812 h 38"/>
                    <a:gd name="T78" fmla="*/ 13230000 w 127"/>
                    <a:gd name="T79" fmla="*/ 1769980 h 38"/>
                    <a:gd name="T80" fmla="*/ 13230000 w 127"/>
                    <a:gd name="T81" fmla="*/ 1769980 h 38"/>
                    <a:gd name="T82" fmla="*/ 15159375 w 127"/>
                    <a:gd name="T83" fmla="*/ 5899209 h 38"/>
                    <a:gd name="T84" fmla="*/ 15159375 w 127"/>
                    <a:gd name="T85" fmla="*/ 5899209 h 38"/>
                    <a:gd name="T86" fmla="*/ 15986250 w 127"/>
                    <a:gd name="T87" fmla="*/ 6783928 h 38"/>
                    <a:gd name="T88" fmla="*/ 17088750 w 127"/>
                    <a:gd name="T89" fmla="*/ 7669189 h 38"/>
                    <a:gd name="T90" fmla="*/ 18191250 w 127"/>
                    <a:gd name="T91" fmla="*/ 7669189 h 38"/>
                    <a:gd name="T92" fmla="*/ 19293750 w 127"/>
                    <a:gd name="T93" fmla="*/ 7079377 h 38"/>
                    <a:gd name="T94" fmla="*/ 19293750 w 127"/>
                    <a:gd name="T95" fmla="*/ 7079377 h 38"/>
                    <a:gd name="T96" fmla="*/ 20947500 w 127"/>
                    <a:gd name="T97" fmla="*/ 6489022 h 38"/>
                    <a:gd name="T98" fmla="*/ 22050000 w 127"/>
                    <a:gd name="T99" fmla="*/ 6489022 h 38"/>
                    <a:gd name="T100" fmla="*/ 24806250 w 127"/>
                    <a:gd name="T101" fmla="*/ 5604303 h 38"/>
                    <a:gd name="T102" fmla="*/ 24806250 w 127"/>
                    <a:gd name="T103" fmla="*/ 5604303 h 38"/>
                    <a:gd name="T104" fmla="*/ 29216250 w 127"/>
                    <a:gd name="T105" fmla="*/ 4424679 h 38"/>
                    <a:gd name="T106" fmla="*/ 29216250 w 127"/>
                    <a:gd name="T107" fmla="*/ 4424679 h 38"/>
                    <a:gd name="T108" fmla="*/ 30870000 w 127"/>
                    <a:gd name="T109" fmla="*/ 3834323 h 38"/>
                    <a:gd name="T110" fmla="*/ 32523750 w 127"/>
                    <a:gd name="T111" fmla="*/ 3834323 h 38"/>
                    <a:gd name="T112" fmla="*/ 33626250 w 127"/>
                    <a:gd name="T113" fmla="*/ 3834323 h 38"/>
                    <a:gd name="T114" fmla="*/ 35004375 w 127"/>
                    <a:gd name="T115" fmla="*/ 4719585 h 38"/>
                    <a:gd name="T116" fmla="*/ 35004375 w 127"/>
                    <a:gd name="T117" fmla="*/ 4719585 h 38"/>
                    <a:gd name="T118" fmla="*/ 35004375 w 127"/>
                    <a:gd name="T119" fmla="*/ 5604303 h 38"/>
                    <a:gd name="T120" fmla="*/ 35004375 w 127"/>
                    <a:gd name="T121" fmla="*/ 5604303 h 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7" h="38">
                      <a:moveTo>
                        <a:pt x="127" y="19"/>
                      </a:moveTo>
                      <a:lnTo>
                        <a:pt x="127" y="19"/>
                      </a:lnTo>
                      <a:lnTo>
                        <a:pt x="91" y="23"/>
                      </a:lnTo>
                      <a:lnTo>
                        <a:pt x="82" y="27"/>
                      </a:lnTo>
                      <a:lnTo>
                        <a:pt x="68" y="31"/>
                      </a:lnTo>
                      <a:lnTo>
                        <a:pt x="54" y="38"/>
                      </a:lnTo>
                      <a:lnTo>
                        <a:pt x="44" y="31"/>
                      </a:lnTo>
                      <a:lnTo>
                        <a:pt x="32" y="36"/>
                      </a:lnTo>
                      <a:lnTo>
                        <a:pt x="32" y="31"/>
                      </a:lnTo>
                      <a:lnTo>
                        <a:pt x="32" y="30"/>
                      </a:lnTo>
                      <a:lnTo>
                        <a:pt x="34" y="27"/>
                      </a:lnTo>
                      <a:lnTo>
                        <a:pt x="37" y="26"/>
                      </a:lnTo>
                      <a:lnTo>
                        <a:pt x="43" y="23"/>
                      </a:lnTo>
                      <a:lnTo>
                        <a:pt x="44" y="22"/>
                      </a:lnTo>
                      <a:lnTo>
                        <a:pt x="43" y="19"/>
                      </a:lnTo>
                      <a:lnTo>
                        <a:pt x="40" y="15"/>
                      </a:lnTo>
                      <a:lnTo>
                        <a:pt x="0" y="36"/>
                      </a:lnTo>
                      <a:lnTo>
                        <a:pt x="1" y="16"/>
                      </a:lnTo>
                      <a:lnTo>
                        <a:pt x="23" y="9"/>
                      </a:lnTo>
                      <a:lnTo>
                        <a:pt x="22" y="1"/>
                      </a:lnTo>
                      <a:lnTo>
                        <a:pt x="25" y="0"/>
                      </a:lnTo>
                      <a:lnTo>
                        <a:pt x="26" y="0"/>
                      </a:lnTo>
                      <a:lnTo>
                        <a:pt x="40" y="8"/>
                      </a:lnTo>
                      <a:lnTo>
                        <a:pt x="47" y="2"/>
                      </a:lnTo>
                      <a:lnTo>
                        <a:pt x="48" y="6"/>
                      </a:lnTo>
                      <a:lnTo>
                        <a:pt x="55" y="20"/>
                      </a:lnTo>
                      <a:lnTo>
                        <a:pt x="58" y="23"/>
                      </a:lnTo>
                      <a:lnTo>
                        <a:pt x="62" y="26"/>
                      </a:lnTo>
                      <a:lnTo>
                        <a:pt x="66" y="26"/>
                      </a:lnTo>
                      <a:lnTo>
                        <a:pt x="70" y="24"/>
                      </a:lnTo>
                      <a:lnTo>
                        <a:pt x="76" y="22"/>
                      </a:lnTo>
                      <a:lnTo>
                        <a:pt x="80" y="22"/>
                      </a:lnTo>
                      <a:lnTo>
                        <a:pt x="90" y="19"/>
                      </a:lnTo>
                      <a:lnTo>
                        <a:pt x="106" y="15"/>
                      </a:lnTo>
                      <a:lnTo>
                        <a:pt x="112" y="13"/>
                      </a:lnTo>
                      <a:lnTo>
                        <a:pt x="118" y="13"/>
                      </a:lnTo>
                      <a:lnTo>
                        <a:pt x="122" y="13"/>
                      </a:lnTo>
                      <a:lnTo>
                        <a:pt x="127" y="16"/>
                      </a:lnTo>
                      <a:lnTo>
                        <a:pt x="12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4" name="Freeform 912"/>
                <p:cNvSpPr>
                  <a:spLocks/>
                </p:cNvSpPr>
                <p:nvPr/>
              </p:nvSpPr>
              <p:spPr bwMode="auto">
                <a:xfrm>
                  <a:off x="936609" y="2330512"/>
                  <a:ext cx="31750" cy="14288"/>
                </a:xfrm>
                <a:custGeom>
                  <a:avLst/>
                  <a:gdLst>
                    <a:gd name="T0" fmla="*/ 10565463 w 61"/>
                    <a:gd name="T1" fmla="*/ 260246 h 28"/>
                    <a:gd name="T2" fmla="*/ 10565463 w 61"/>
                    <a:gd name="T3" fmla="*/ 260246 h 28"/>
                    <a:gd name="T4" fmla="*/ 11649127 w 61"/>
                    <a:gd name="T5" fmla="*/ 781247 h 28"/>
                    <a:gd name="T6" fmla="*/ 12190959 w 61"/>
                    <a:gd name="T7" fmla="*/ 1041493 h 28"/>
                    <a:gd name="T8" fmla="*/ 13545799 w 61"/>
                    <a:gd name="T9" fmla="*/ 2603988 h 28"/>
                    <a:gd name="T10" fmla="*/ 14629463 w 61"/>
                    <a:gd name="T11" fmla="*/ 3905727 h 28"/>
                    <a:gd name="T12" fmla="*/ 15441951 w 61"/>
                    <a:gd name="T13" fmla="*/ 4686974 h 28"/>
                    <a:gd name="T14" fmla="*/ 16525615 w 61"/>
                    <a:gd name="T15" fmla="*/ 4686974 h 28"/>
                    <a:gd name="T16" fmla="*/ 16525615 w 61"/>
                    <a:gd name="T17" fmla="*/ 4686974 h 28"/>
                    <a:gd name="T18" fmla="*/ 14087631 w 61"/>
                    <a:gd name="T19" fmla="*/ 5728467 h 28"/>
                    <a:gd name="T20" fmla="*/ 11649127 w 61"/>
                    <a:gd name="T21" fmla="*/ 6769961 h 28"/>
                    <a:gd name="T22" fmla="*/ 9211143 w 61"/>
                    <a:gd name="T23" fmla="*/ 7290962 h 28"/>
                    <a:gd name="T24" fmla="*/ 6772639 w 61"/>
                    <a:gd name="T25" fmla="*/ 7290962 h 28"/>
                    <a:gd name="T26" fmla="*/ 6772639 w 61"/>
                    <a:gd name="T27" fmla="*/ 7290962 h 28"/>
                    <a:gd name="T28" fmla="*/ 4876488 w 61"/>
                    <a:gd name="T29" fmla="*/ 7290962 h 28"/>
                    <a:gd name="T30" fmla="*/ 4876488 w 61"/>
                    <a:gd name="T31" fmla="*/ 7290962 h 28"/>
                    <a:gd name="T32" fmla="*/ 3250992 w 61"/>
                    <a:gd name="T33" fmla="*/ 7290962 h 28"/>
                    <a:gd name="T34" fmla="*/ 2437984 w 61"/>
                    <a:gd name="T35" fmla="*/ 6769961 h 28"/>
                    <a:gd name="T36" fmla="*/ 2437984 w 61"/>
                    <a:gd name="T37" fmla="*/ 5989223 h 28"/>
                    <a:gd name="T38" fmla="*/ 2437984 w 61"/>
                    <a:gd name="T39" fmla="*/ 5989223 h 28"/>
                    <a:gd name="T40" fmla="*/ 2167328 w 61"/>
                    <a:gd name="T41" fmla="*/ 5468222 h 28"/>
                    <a:gd name="T42" fmla="*/ 2167328 w 61"/>
                    <a:gd name="T43" fmla="*/ 5468222 h 28"/>
                    <a:gd name="T44" fmla="*/ 1083664 w 61"/>
                    <a:gd name="T45" fmla="*/ 4947220 h 28"/>
                    <a:gd name="T46" fmla="*/ 270656 w 61"/>
                    <a:gd name="T47" fmla="*/ 4166483 h 28"/>
                    <a:gd name="T48" fmla="*/ 0 w 61"/>
                    <a:gd name="T49" fmla="*/ 3645481 h 28"/>
                    <a:gd name="T50" fmla="*/ 270656 w 61"/>
                    <a:gd name="T51" fmla="*/ 2603988 h 28"/>
                    <a:gd name="T52" fmla="*/ 270656 w 61"/>
                    <a:gd name="T53" fmla="*/ 2603988 h 28"/>
                    <a:gd name="T54" fmla="*/ 1083664 w 61"/>
                    <a:gd name="T55" fmla="*/ 1301739 h 28"/>
                    <a:gd name="T56" fmla="*/ 1896152 w 61"/>
                    <a:gd name="T57" fmla="*/ 781247 h 28"/>
                    <a:gd name="T58" fmla="*/ 3250992 w 61"/>
                    <a:gd name="T59" fmla="*/ 0 h 28"/>
                    <a:gd name="T60" fmla="*/ 4876488 w 61"/>
                    <a:gd name="T61" fmla="*/ 0 h 28"/>
                    <a:gd name="T62" fmla="*/ 4876488 w 61"/>
                    <a:gd name="T63" fmla="*/ 0 h 28"/>
                    <a:gd name="T64" fmla="*/ 7314471 w 61"/>
                    <a:gd name="T65" fmla="*/ 0 h 28"/>
                    <a:gd name="T66" fmla="*/ 7314471 w 61"/>
                    <a:gd name="T67" fmla="*/ 0 h 28"/>
                    <a:gd name="T68" fmla="*/ 6772639 w 61"/>
                    <a:gd name="T69" fmla="*/ 2603988 h 28"/>
                    <a:gd name="T70" fmla="*/ 6772639 w 61"/>
                    <a:gd name="T71" fmla="*/ 2603988 h 28"/>
                    <a:gd name="T72" fmla="*/ 8127480 w 61"/>
                    <a:gd name="T73" fmla="*/ 2864234 h 28"/>
                    <a:gd name="T74" fmla="*/ 8939967 w 61"/>
                    <a:gd name="T75" fmla="*/ 2864234 h 28"/>
                    <a:gd name="T76" fmla="*/ 9752975 w 61"/>
                    <a:gd name="T77" fmla="*/ 2082986 h 28"/>
                    <a:gd name="T78" fmla="*/ 10565463 w 61"/>
                    <a:gd name="T79" fmla="*/ 260246 h 28"/>
                    <a:gd name="T80" fmla="*/ 10565463 w 61"/>
                    <a:gd name="T81" fmla="*/ 260246 h 2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1" h="28">
                      <a:moveTo>
                        <a:pt x="39" y="1"/>
                      </a:moveTo>
                      <a:lnTo>
                        <a:pt x="39" y="1"/>
                      </a:lnTo>
                      <a:lnTo>
                        <a:pt x="43" y="3"/>
                      </a:lnTo>
                      <a:lnTo>
                        <a:pt x="45" y="4"/>
                      </a:lnTo>
                      <a:lnTo>
                        <a:pt x="50" y="10"/>
                      </a:lnTo>
                      <a:lnTo>
                        <a:pt x="54" y="15"/>
                      </a:lnTo>
                      <a:lnTo>
                        <a:pt x="57" y="18"/>
                      </a:lnTo>
                      <a:lnTo>
                        <a:pt x="61" y="18"/>
                      </a:lnTo>
                      <a:lnTo>
                        <a:pt x="52" y="22"/>
                      </a:lnTo>
                      <a:lnTo>
                        <a:pt x="43" y="26"/>
                      </a:lnTo>
                      <a:lnTo>
                        <a:pt x="34" y="28"/>
                      </a:lnTo>
                      <a:lnTo>
                        <a:pt x="25" y="28"/>
                      </a:lnTo>
                      <a:lnTo>
                        <a:pt x="18" y="28"/>
                      </a:lnTo>
                      <a:lnTo>
                        <a:pt x="12" y="28"/>
                      </a:lnTo>
                      <a:lnTo>
                        <a:pt x="9" y="26"/>
                      </a:lnTo>
                      <a:lnTo>
                        <a:pt x="9" y="23"/>
                      </a:lnTo>
                      <a:lnTo>
                        <a:pt x="8" y="21"/>
                      </a:lnTo>
                      <a:lnTo>
                        <a:pt x="4" y="19"/>
                      </a:lnTo>
                      <a:lnTo>
                        <a:pt x="1" y="16"/>
                      </a:lnTo>
                      <a:lnTo>
                        <a:pt x="0" y="14"/>
                      </a:lnTo>
                      <a:lnTo>
                        <a:pt x="1" y="10"/>
                      </a:lnTo>
                      <a:lnTo>
                        <a:pt x="4" y="5"/>
                      </a:lnTo>
                      <a:lnTo>
                        <a:pt x="7" y="3"/>
                      </a:lnTo>
                      <a:lnTo>
                        <a:pt x="12" y="0"/>
                      </a:lnTo>
                      <a:lnTo>
                        <a:pt x="18" y="0"/>
                      </a:lnTo>
                      <a:lnTo>
                        <a:pt x="27" y="0"/>
                      </a:lnTo>
                      <a:lnTo>
                        <a:pt x="25" y="10"/>
                      </a:lnTo>
                      <a:lnTo>
                        <a:pt x="30" y="11"/>
                      </a:lnTo>
                      <a:lnTo>
                        <a:pt x="33" y="11"/>
                      </a:lnTo>
                      <a:lnTo>
                        <a:pt x="36" y="8"/>
                      </a:lnTo>
                      <a:lnTo>
                        <a:pt x="3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5" name="Freeform 913"/>
                <p:cNvSpPr>
                  <a:spLocks/>
                </p:cNvSpPr>
                <p:nvPr/>
              </p:nvSpPr>
              <p:spPr bwMode="auto">
                <a:xfrm>
                  <a:off x="1046147" y="2060637"/>
                  <a:ext cx="34925" cy="30163"/>
                </a:xfrm>
                <a:custGeom>
                  <a:avLst/>
                  <a:gdLst>
                    <a:gd name="T0" fmla="*/ 0 w 66"/>
                    <a:gd name="T1" fmla="*/ 6382706 h 56"/>
                    <a:gd name="T2" fmla="*/ 0 w 66"/>
                    <a:gd name="T3" fmla="*/ 6382706 h 56"/>
                    <a:gd name="T4" fmla="*/ 0 w 66"/>
                    <a:gd name="T5" fmla="*/ 3191353 h 56"/>
                    <a:gd name="T6" fmla="*/ 559858 w 66"/>
                    <a:gd name="T7" fmla="*/ 2320935 h 56"/>
                    <a:gd name="T8" fmla="*/ 1400175 w 66"/>
                    <a:gd name="T9" fmla="*/ 1160737 h 56"/>
                    <a:gd name="T10" fmla="*/ 2520421 w 66"/>
                    <a:gd name="T11" fmla="*/ 580099 h 56"/>
                    <a:gd name="T12" fmla="*/ 3640137 w 66"/>
                    <a:gd name="T13" fmla="*/ 290319 h 56"/>
                    <a:gd name="T14" fmla="*/ 7560204 w 66"/>
                    <a:gd name="T15" fmla="*/ 0 h 56"/>
                    <a:gd name="T16" fmla="*/ 7560204 w 66"/>
                    <a:gd name="T17" fmla="*/ 0 h 56"/>
                    <a:gd name="T18" fmla="*/ 6440488 w 66"/>
                    <a:gd name="T19" fmla="*/ 1450517 h 56"/>
                    <a:gd name="T20" fmla="*/ 5880629 w 66"/>
                    <a:gd name="T21" fmla="*/ 2320935 h 56"/>
                    <a:gd name="T22" fmla="*/ 5040313 w 66"/>
                    <a:gd name="T23" fmla="*/ 2611254 h 56"/>
                    <a:gd name="T24" fmla="*/ 5040313 w 66"/>
                    <a:gd name="T25" fmla="*/ 2611254 h 56"/>
                    <a:gd name="T26" fmla="*/ 3920067 w 66"/>
                    <a:gd name="T27" fmla="*/ 3481672 h 56"/>
                    <a:gd name="T28" fmla="*/ 3640137 w 66"/>
                    <a:gd name="T29" fmla="*/ 4351551 h 56"/>
                    <a:gd name="T30" fmla="*/ 3920067 w 66"/>
                    <a:gd name="T31" fmla="*/ 5512288 h 56"/>
                    <a:gd name="T32" fmla="*/ 3920067 w 66"/>
                    <a:gd name="T33" fmla="*/ 5512288 h 56"/>
                    <a:gd name="T34" fmla="*/ 5040313 w 66"/>
                    <a:gd name="T35" fmla="*/ 5512288 h 56"/>
                    <a:gd name="T36" fmla="*/ 6440488 w 66"/>
                    <a:gd name="T37" fmla="*/ 5802607 h 56"/>
                    <a:gd name="T38" fmla="*/ 8400521 w 66"/>
                    <a:gd name="T39" fmla="*/ 7253124 h 56"/>
                    <a:gd name="T40" fmla="*/ 8400521 w 66"/>
                    <a:gd name="T41" fmla="*/ 7253124 h 56"/>
                    <a:gd name="T42" fmla="*/ 10080625 w 66"/>
                    <a:gd name="T43" fmla="*/ 8703641 h 56"/>
                    <a:gd name="T44" fmla="*/ 10920942 w 66"/>
                    <a:gd name="T45" fmla="*/ 9574059 h 56"/>
                    <a:gd name="T46" fmla="*/ 11480800 w 66"/>
                    <a:gd name="T47" fmla="*/ 11024577 h 56"/>
                    <a:gd name="T48" fmla="*/ 11480800 w 66"/>
                    <a:gd name="T49" fmla="*/ 11024577 h 56"/>
                    <a:gd name="T50" fmla="*/ 12880975 w 66"/>
                    <a:gd name="T51" fmla="*/ 10444477 h 56"/>
                    <a:gd name="T52" fmla="*/ 14561079 w 66"/>
                    <a:gd name="T53" fmla="*/ 10444477 h 56"/>
                    <a:gd name="T54" fmla="*/ 15960725 w 66"/>
                    <a:gd name="T55" fmla="*/ 10444477 h 56"/>
                    <a:gd name="T56" fmla="*/ 17080971 w 66"/>
                    <a:gd name="T57" fmla="*/ 11024577 h 56"/>
                    <a:gd name="T58" fmla="*/ 17080971 w 66"/>
                    <a:gd name="T59" fmla="*/ 11024577 h 56"/>
                    <a:gd name="T60" fmla="*/ 17921288 w 66"/>
                    <a:gd name="T61" fmla="*/ 12475094 h 56"/>
                    <a:gd name="T62" fmla="*/ 18481146 w 66"/>
                    <a:gd name="T63" fmla="*/ 13925611 h 56"/>
                    <a:gd name="T64" fmla="*/ 17921288 w 66"/>
                    <a:gd name="T65" fmla="*/ 15086348 h 56"/>
                    <a:gd name="T66" fmla="*/ 16801042 w 66"/>
                    <a:gd name="T67" fmla="*/ 16246546 h 56"/>
                    <a:gd name="T68" fmla="*/ 16801042 w 66"/>
                    <a:gd name="T69" fmla="*/ 16246546 h 56"/>
                    <a:gd name="T70" fmla="*/ 14841008 w 66"/>
                    <a:gd name="T71" fmla="*/ 13925611 h 56"/>
                    <a:gd name="T72" fmla="*/ 12040658 w 66"/>
                    <a:gd name="T73" fmla="*/ 12475094 h 56"/>
                    <a:gd name="T74" fmla="*/ 9520767 w 66"/>
                    <a:gd name="T75" fmla="*/ 11024577 h 56"/>
                    <a:gd name="T76" fmla="*/ 5600171 w 66"/>
                    <a:gd name="T77" fmla="*/ 11024577 h 56"/>
                    <a:gd name="T78" fmla="*/ 5600171 w 66"/>
                    <a:gd name="T79" fmla="*/ 11024577 h 56"/>
                    <a:gd name="T80" fmla="*/ 5040313 w 66"/>
                    <a:gd name="T81" fmla="*/ 7542905 h 56"/>
                    <a:gd name="T82" fmla="*/ 5040313 w 66"/>
                    <a:gd name="T83" fmla="*/ 7542905 h 56"/>
                    <a:gd name="T84" fmla="*/ 0 w 66"/>
                    <a:gd name="T85" fmla="*/ 6382706 h 56"/>
                    <a:gd name="T86" fmla="*/ 0 w 66"/>
                    <a:gd name="T87" fmla="*/ 6382706 h 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6" h="56">
                      <a:moveTo>
                        <a:pt x="0" y="22"/>
                      </a:moveTo>
                      <a:lnTo>
                        <a:pt x="0" y="22"/>
                      </a:lnTo>
                      <a:lnTo>
                        <a:pt x="0" y="11"/>
                      </a:lnTo>
                      <a:lnTo>
                        <a:pt x="2" y="8"/>
                      </a:lnTo>
                      <a:lnTo>
                        <a:pt x="5" y="4"/>
                      </a:lnTo>
                      <a:lnTo>
                        <a:pt x="9" y="2"/>
                      </a:lnTo>
                      <a:lnTo>
                        <a:pt x="13" y="1"/>
                      </a:lnTo>
                      <a:lnTo>
                        <a:pt x="27" y="0"/>
                      </a:lnTo>
                      <a:lnTo>
                        <a:pt x="23" y="5"/>
                      </a:lnTo>
                      <a:lnTo>
                        <a:pt x="21" y="8"/>
                      </a:lnTo>
                      <a:lnTo>
                        <a:pt x="18" y="9"/>
                      </a:lnTo>
                      <a:lnTo>
                        <a:pt x="14" y="12"/>
                      </a:lnTo>
                      <a:lnTo>
                        <a:pt x="13" y="15"/>
                      </a:lnTo>
                      <a:lnTo>
                        <a:pt x="14" y="19"/>
                      </a:lnTo>
                      <a:lnTo>
                        <a:pt x="18" y="19"/>
                      </a:lnTo>
                      <a:lnTo>
                        <a:pt x="23" y="20"/>
                      </a:lnTo>
                      <a:lnTo>
                        <a:pt x="30" y="25"/>
                      </a:lnTo>
                      <a:lnTo>
                        <a:pt x="36" y="30"/>
                      </a:lnTo>
                      <a:lnTo>
                        <a:pt x="39" y="33"/>
                      </a:lnTo>
                      <a:lnTo>
                        <a:pt x="41" y="38"/>
                      </a:lnTo>
                      <a:lnTo>
                        <a:pt x="46" y="36"/>
                      </a:lnTo>
                      <a:lnTo>
                        <a:pt x="52" y="36"/>
                      </a:lnTo>
                      <a:lnTo>
                        <a:pt x="57" y="36"/>
                      </a:lnTo>
                      <a:lnTo>
                        <a:pt x="61" y="38"/>
                      </a:lnTo>
                      <a:lnTo>
                        <a:pt x="64" y="43"/>
                      </a:lnTo>
                      <a:lnTo>
                        <a:pt x="66" y="48"/>
                      </a:lnTo>
                      <a:lnTo>
                        <a:pt x="64" y="52"/>
                      </a:lnTo>
                      <a:lnTo>
                        <a:pt x="60" y="56"/>
                      </a:lnTo>
                      <a:lnTo>
                        <a:pt x="53" y="48"/>
                      </a:lnTo>
                      <a:lnTo>
                        <a:pt x="43" y="43"/>
                      </a:lnTo>
                      <a:lnTo>
                        <a:pt x="34" y="38"/>
                      </a:lnTo>
                      <a:lnTo>
                        <a:pt x="20" y="38"/>
                      </a:lnTo>
                      <a:lnTo>
                        <a:pt x="18" y="26"/>
                      </a:lnTo>
                      <a:lnTo>
                        <a:pt x="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6" name="Freeform 914"/>
                <p:cNvSpPr>
                  <a:spLocks/>
                </p:cNvSpPr>
                <p:nvPr/>
              </p:nvSpPr>
              <p:spPr bwMode="auto">
                <a:xfrm>
                  <a:off x="928672" y="2443224"/>
                  <a:ext cx="33338" cy="20638"/>
                </a:xfrm>
                <a:custGeom>
                  <a:avLst/>
                  <a:gdLst>
                    <a:gd name="T0" fmla="*/ 17058840 w 62"/>
                    <a:gd name="T1" fmla="*/ 7280981 h 39"/>
                    <a:gd name="T2" fmla="*/ 17058840 w 62"/>
                    <a:gd name="T3" fmla="*/ 7280981 h 39"/>
                    <a:gd name="T4" fmla="*/ 15034900 w 62"/>
                    <a:gd name="T5" fmla="*/ 7840852 h 39"/>
                    <a:gd name="T6" fmla="*/ 13010961 w 62"/>
                    <a:gd name="T7" fmla="*/ 7840852 h 39"/>
                    <a:gd name="T8" fmla="*/ 11565060 w 62"/>
                    <a:gd name="T9" fmla="*/ 7280981 h 39"/>
                    <a:gd name="T10" fmla="*/ 8673795 w 62"/>
                    <a:gd name="T11" fmla="*/ 6720579 h 39"/>
                    <a:gd name="T12" fmla="*/ 8673795 w 62"/>
                    <a:gd name="T13" fmla="*/ 6720579 h 39"/>
                    <a:gd name="T14" fmla="*/ 8385045 w 62"/>
                    <a:gd name="T15" fmla="*/ 8681189 h 39"/>
                    <a:gd name="T16" fmla="*/ 8385045 w 62"/>
                    <a:gd name="T17" fmla="*/ 8681189 h 39"/>
                    <a:gd name="T18" fmla="*/ 5204492 w 62"/>
                    <a:gd name="T19" fmla="*/ 9800933 h 39"/>
                    <a:gd name="T20" fmla="*/ 5204492 w 62"/>
                    <a:gd name="T21" fmla="*/ 9800933 h 39"/>
                    <a:gd name="T22" fmla="*/ 1445901 w 62"/>
                    <a:gd name="T23" fmla="*/ 10921206 h 39"/>
                    <a:gd name="T24" fmla="*/ 1445901 w 62"/>
                    <a:gd name="T25" fmla="*/ 10921206 h 39"/>
                    <a:gd name="T26" fmla="*/ 0 w 62"/>
                    <a:gd name="T27" fmla="*/ 7000515 h 39"/>
                    <a:gd name="T28" fmla="*/ 0 w 62"/>
                    <a:gd name="T29" fmla="*/ 7000515 h 39"/>
                    <a:gd name="T30" fmla="*/ 8963083 w 62"/>
                    <a:gd name="T31" fmla="*/ 3080354 h 39"/>
                    <a:gd name="T32" fmla="*/ 8963083 w 62"/>
                    <a:gd name="T33" fmla="*/ 3080354 h 39"/>
                    <a:gd name="T34" fmla="*/ 9541121 w 62"/>
                    <a:gd name="T35" fmla="*/ 0 h 39"/>
                    <a:gd name="T36" fmla="*/ 9541121 w 62"/>
                    <a:gd name="T37" fmla="*/ 0 h 39"/>
                    <a:gd name="T38" fmla="*/ 13878287 w 62"/>
                    <a:gd name="T39" fmla="*/ 279936 h 39"/>
                    <a:gd name="T40" fmla="*/ 13878287 w 62"/>
                    <a:gd name="T41" fmla="*/ 279936 h 39"/>
                    <a:gd name="T42" fmla="*/ 13010961 w 62"/>
                    <a:gd name="T43" fmla="*/ 4760499 h 39"/>
                    <a:gd name="T44" fmla="*/ 13010961 w 62"/>
                    <a:gd name="T45" fmla="*/ 4760499 h 39"/>
                    <a:gd name="T46" fmla="*/ 17926165 w 62"/>
                    <a:gd name="T47" fmla="*/ 5320371 h 39"/>
                    <a:gd name="T48" fmla="*/ 17926165 w 62"/>
                    <a:gd name="T49" fmla="*/ 5320371 h 39"/>
                    <a:gd name="T50" fmla="*/ 17058840 w 62"/>
                    <a:gd name="T51" fmla="*/ 7280981 h 39"/>
                    <a:gd name="T52" fmla="*/ 17058840 w 62"/>
                    <a:gd name="T53" fmla="*/ 7280981 h 39"/>
                    <a:gd name="T54" fmla="*/ 17058840 w 62"/>
                    <a:gd name="T55" fmla="*/ 7280981 h 39"/>
                    <a:gd name="T56" fmla="*/ 17058840 w 62"/>
                    <a:gd name="T57" fmla="*/ 7280981 h 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2" h="39">
                      <a:moveTo>
                        <a:pt x="59" y="26"/>
                      </a:moveTo>
                      <a:lnTo>
                        <a:pt x="59" y="26"/>
                      </a:lnTo>
                      <a:lnTo>
                        <a:pt x="52" y="28"/>
                      </a:lnTo>
                      <a:lnTo>
                        <a:pt x="45" y="28"/>
                      </a:lnTo>
                      <a:lnTo>
                        <a:pt x="40" y="26"/>
                      </a:lnTo>
                      <a:lnTo>
                        <a:pt x="30" y="24"/>
                      </a:lnTo>
                      <a:lnTo>
                        <a:pt x="29" y="31"/>
                      </a:lnTo>
                      <a:lnTo>
                        <a:pt x="18" y="35"/>
                      </a:lnTo>
                      <a:lnTo>
                        <a:pt x="5" y="39"/>
                      </a:lnTo>
                      <a:lnTo>
                        <a:pt x="0" y="25"/>
                      </a:lnTo>
                      <a:lnTo>
                        <a:pt x="31" y="11"/>
                      </a:lnTo>
                      <a:lnTo>
                        <a:pt x="33" y="0"/>
                      </a:lnTo>
                      <a:lnTo>
                        <a:pt x="48" y="1"/>
                      </a:lnTo>
                      <a:lnTo>
                        <a:pt x="45" y="17"/>
                      </a:lnTo>
                      <a:lnTo>
                        <a:pt x="62" y="19"/>
                      </a:lnTo>
                      <a:lnTo>
                        <a:pt x="59"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 name="Freeform 915"/>
                <p:cNvSpPr>
                  <a:spLocks/>
                </p:cNvSpPr>
                <p:nvPr/>
              </p:nvSpPr>
              <p:spPr bwMode="auto">
                <a:xfrm>
                  <a:off x="1031859" y="2332099"/>
                  <a:ext cx="36513" cy="17463"/>
                </a:xfrm>
                <a:custGeom>
                  <a:avLst/>
                  <a:gdLst>
                    <a:gd name="T0" fmla="*/ 9240964 w 69"/>
                    <a:gd name="T1" fmla="*/ 8969305 h 34"/>
                    <a:gd name="T2" fmla="*/ 9240964 w 69"/>
                    <a:gd name="T3" fmla="*/ 8969305 h 34"/>
                    <a:gd name="T4" fmla="*/ 5040382 w 69"/>
                    <a:gd name="T5" fmla="*/ 7914334 h 34"/>
                    <a:gd name="T6" fmla="*/ 1400194 w 69"/>
                    <a:gd name="T7" fmla="*/ 6858850 h 34"/>
                    <a:gd name="T8" fmla="*/ 1400194 w 69"/>
                    <a:gd name="T9" fmla="*/ 6858850 h 34"/>
                    <a:gd name="T10" fmla="*/ 840328 w 69"/>
                    <a:gd name="T11" fmla="*/ 6067365 h 34"/>
                    <a:gd name="T12" fmla="*/ 279933 w 69"/>
                    <a:gd name="T13" fmla="*/ 5012395 h 34"/>
                    <a:gd name="T14" fmla="*/ 279933 w 69"/>
                    <a:gd name="T15" fmla="*/ 5012395 h 34"/>
                    <a:gd name="T16" fmla="*/ 279933 w 69"/>
                    <a:gd name="T17" fmla="*/ 3956910 h 34"/>
                    <a:gd name="T18" fmla="*/ 279933 w 69"/>
                    <a:gd name="T19" fmla="*/ 3165426 h 34"/>
                    <a:gd name="T20" fmla="*/ 279933 w 69"/>
                    <a:gd name="T21" fmla="*/ 3165426 h 34"/>
                    <a:gd name="T22" fmla="*/ 0 w 69"/>
                    <a:gd name="T23" fmla="*/ 1846455 h 34"/>
                    <a:gd name="T24" fmla="*/ 279933 w 69"/>
                    <a:gd name="T25" fmla="*/ 1054971 h 34"/>
                    <a:gd name="T26" fmla="*/ 1120261 w 69"/>
                    <a:gd name="T27" fmla="*/ 527485 h 34"/>
                    <a:gd name="T28" fmla="*/ 3360254 w 69"/>
                    <a:gd name="T29" fmla="*/ 263999 h 34"/>
                    <a:gd name="T30" fmla="*/ 3360254 w 69"/>
                    <a:gd name="T31" fmla="*/ 263999 h 34"/>
                    <a:gd name="T32" fmla="*/ 5320315 w 69"/>
                    <a:gd name="T33" fmla="*/ 0 h 34"/>
                    <a:gd name="T34" fmla="*/ 7000442 w 69"/>
                    <a:gd name="T35" fmla="*/ 263999 h 34"/>
                    <a:gd name="T36" fmla="*/ 7560837 w 69"/>
                    <a:gd name="T37" fmla="*/ 1054971 h 34"/>
                    <a:gd name="T38" fmla="*/ 8120703 w 69"/>
                    <a:gd name="T39" fmla="*/ 2110455 h 34"/>
                    <a:gd name="T40" fmla="*/ 8120703 w 69"/>
                    <a:gd name="T41" fmla="*/ 2110455 h 34"/>
                    <a:gd name="T42" fmla="*/ 7560837 w 69"/>
                    <a:gd name="T43" fmla="*/ 2374454 h 34"/>
                    <a:gd name="T44" fmla="*/ 7560837 w 69"/>
                    <a:gd name="T45" fmla="*/ 2374454 h 34"/>
                    <a:gd name="T46" fmla="*/ 5320315 w 69"/>
                    <a:gd name="T47" fmla="*/ 2110455 h 34"/>
                    <a:gd name="T48" fmla="*/ 3920120 w 69"/>
                    <a:gd name="T49" fmla="*/ 2110455 h 34"/>
                    <a:gd name="T50" fmla="*/ 2520455 w 69"/>
                    <a:gd name="T51" fmla="*/ 2901940 h 34"/>
                    <a:gd name="T52" fmla="*/ 1400194 w 69"/>
                    <a:gd name="T53" fmla="*/ 4748395 h 34"/>
                    <a:gd name="T54" fmla="*/ 1400194 w 69"/>
                    <a:gd name="T55" fmla="*/ 4748395 h 34"/>
                    <a:gd name="T56" fmla="*/ 3920120 w 69"/>
                    <a:gd name="T57" fmla="*/ 5012395 h 34"/>
                    <a:gd name="T58" fmla="*/ 6160643 w 69"/>
                    <a:gd name="T59" fmla="*/ 4748395 h 34"/>
                    <a:gd name="T60" fmla="*/ 10360696 w 69"/>
                    <a:gd name="T61" fmla="*/ 3956910 h 34"/>
                    <a:gd name="T62" fmla="*/ 10360696 w 69"/>
                    <a:gd name="T63" fmla="*/ 3956910 h 34"/>
                    <a:gd name="T64" fmla="*/ 14561279 w 69"/>
                    <a:gd name="T65" fmla="*/ 3956910 h 34"/>
                    <a:gd name="T66" fmla="*/ 19321727 w 69"/>
                    <a:gd name="T67" fmla="*/ 3956910 h 34"/>
                    <a:gd name="T68" fmla="*/ 19321727 w 69"/>
                    <a:gd name="T69" fmla="*/ 3956910 h 34"/>
                    <a:gd name="T70" fmla="*/ 17081734 w 69"/>
                    <a:gd name="T71" fmla="*/ 6067365 h 34"/>
                    <a:gd name="T72" fmla="*/ 15961473 w 69"/>
                    <a:gd name="T73" fmla="*/ 6858850 h 34"/>
                    <a:gd name="T74" fmla="*/ 14561279 w 69"/>
                    <a:gd name="T75" fmla="*/ 7122850 h 34"/>
                    <a:gd name="T76" fmla="*/ 13441017 w 69"/>
                    <a:gd name="T77" fmla="*/ 7122850 h 34"/>
                    <a:gd name="T78" fmla="*/ 12040823 w 69"/>
                    <a:gd name="T79" fmla="*/ 7122850 h 34"/>
                    <a:gd name="T80" fmla="*/ 8120703 w 69"/>
                    <a:gd name="T81" fmla="*/ 6067365 h 34"/>
                    <a:gd name="T82" fmla="*/ 8120703 w 69"/>
                    <a:gd name="T83" fmla="*/ 6067365 h 34"/>
                    <a:gd name="T84" fmla="*/ 9240964 w 69"/>
                    <a:gd name="T85" fmla="*/ 8969305 h 34"/>
                    <a:gd name="T86" fmla="*/ 9240964 w 69"/>
                    <a:gd name="T87" fmla="*/ 8969305 h 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9" h="34">
                      <a:moveTo>
                        <a:pt x="33" y="34"/>
                      </a:moveTo>
                      <a:lnTo>
                        <a:pt x="33" y="34"/>
                      </a:lnTo>
                      <a:lnTo>
                        <a:pt x="18" y="30"/>
                      </a:lnTo>
                      <a:lnTo>
                        <a:pt x="5" y="26"/>
                      </a:lnTo>
                      <a:lnTo>
                        <a:pt x="3" y="23"/>
                      </a:lnTo>
                      <a:lnTo>
                        <a:pt x="1" y="19"/>
                      </a:lnTo>
                      <a:lnTo>
                        <a:pt x="1" y="15"/>
                      </a:lnTo>
                      <a:lnTo>
                        <a:pt x="1" y="12"/>
                      </a:lnTo>
                      <a:lnTo>
                        <a:pt x="0" y="7"/>
                      </a:lnTo>
                      <a:lnTo>
                        <a:pt x="1" y="4"/>
                      </a:lnTo>
                      <a:lnTo>
                        <a:pt x="4" y="2"/>
                      </a:lnTo>
                      <a:lnTo>
                        <a:pt x="12" y="1"/>
                      </a:lnTo>
                      <a:lnTo>
                        <a:pt x="19" y="0"/>
                      </a:lnTo>
                      <a:lnTo>
                        <a:pt x="25" y="1"/>
                      </a:lnTo>
                      <a:lnTo>
                        <a:pt x="27" y="4"/>
                      </a:lnTo>
                      <a:lnTo>
                        <a:pt x="29" y="8"/>
                      </a:lnTo>
                      <a:lnTo>
                        <a:pt x="27" y="9"/>
                      </a:lnTo>
                      <a:lnTo>
                        <a:pt x="19" y="8"/>
                      </a:lnTo>
                      <a:lnTo>
                        <a:pt x="14" y="8"/>
                      </a:lnTo>
                      <a:lnTo>
                        <a:pt x="9" y="11"/>
                      </a:lnTo>
                      <a:lnTo>
                        <a:pt x="5" y="18"/>
                      </a:lnTo>
                      <a:lnTo>
                        <a:pt x="14" y="19"/>
                      </a:lnTo>
                      <a:lnTo>
                        <a:pt x="22" y="18"/>
                      </a:lnTo>
                      <a:lnTo>
                        <a:pt x="37" y="15"/>
                      </a:lnTo>
                      <a:lnTo>
                        <a:pt x="52" y="15"/>
                      </a:lnTo>
                      <a:lnTo>
                        <a:pt x="69" y="15"/>
                      </a:lnTo>
                      <a:lnTo>
                        <a:pt x="61" y="23"/>
                      </a:lnTo>
                      <a:lnTo>
                        <a:pt x="57" y="26"/>
                      </a:lnTo>
                      <a:lnTo>
                        <a:pt x="52" y="27"/>
                      </a:lnTo>
                      <a:lnTo>
                        <a:pt x="48" y="27"/>
                      </a:lnTo>
                      <a:lnTo>
                        <a:pt x="43" y="27"/>
                      </a:lnTo>
                      <a:lnTo>
                        <a:pt x="29" y="23"/>
                      </a:lnTo>
                      <a:lnTo>
                        <a:pt x="33"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 name="Freeform 916"/>
                <p:cNvSpPr>
                  <a:spLocks/>
                </p:cNvSpPr>
                <p:nvPr/>
              </p:nvSpPr>
              <p:spPr bwMode="auto">
                <a:xfrm>
                  <a:off x="1069959" y="2347974"/>
                  <a:ext cx="39688" cy="14288"/>
                </a:xfrm>
                <a:custGeom>
                  <a:avLst/>
                  <a:gdLst>
                    <a:gd name="T0" fmla="*/ 21001831 w 75"/>
                    <a:gd name="T1" fmla="*/ 5826055 h 29"/>
                    <a:gd name="T2" fmla="*/ 21001831 w 75"/>
                    <a:gd name="T3" fmla="*/ 5826055 h 29"/>
                    <a:gd name="T4" fmla="*/ 19041773 w 75"/>
                    <a:gd name="T5" fmla="*/ 5826055 h 29"/>
                    <a:gd name="T6" fmla="*/ 17081715 w 75"/>
                    <a:gd name="T7" fmla="*/ 6068458 h 29"/>
                    <a:gd name="T8" fmla="*/ 13161070 w 75"/>
                    <a:gd name="T9" fmla="*/ 7039550 h 29"/>
                    <a:gd name="T10" fmla="*/ 13161070 w 75"/>
                    <a:gd name="T11" fmla="*/ 7039550 h 29"/>
                    <a:gd name="T12" fmla="*/ 11480945 w 75"/>
                    <a:gd name="T13" fmla="*/ 7039550 h 29"/>
                    <a:gd name="T14" fmla="*/ 10080752 w 75"/>
                    <a:gd name="T15" fmla="*/ 6796654 h 29"/>
                    <a:gd name="T16" fmla="*/ 8400627 w 75"/>
                    <a:gd name="T17" fmla="*/ 6068458 h 29"/>
                    <a:gd name="T18" fmla="*/ 7280896 w 75"/>
                    <a:gd name="T19" fmla="*/ 5097367 h 29"/>
                    <a:gd name="T20" fmla="*/ 7280896 w 75"/>
                    <a:gd name="T21" fmla="*/ 5097367 h 29"/>
                    <a:gd name="T22" fmla="*/ 6160636 w 75"/>
                    <a:gd name="T23" fmla="*/ 4369172 h 29"/>
                    <a:gd name="T24" fmla="*/ 5320309 w 75"/>
                    <a:gd name="T25" fmla="*/ 4126769 h 29"/>
                    <a:gd name="T26" fmla="*/ 4480511 w 75"/>
                    <a:gd name="T27" fmla="*/ 4126769 h 29"/>
                    <a:gd name="T28" fmla="*/ 4480511 w 75"/>
                    <a:gd name="T29" fmla="*/ 4126769 h 29"/>
                    <a:gd name="T30" fmla="*/ 3360251 w 75"/>
                    <a:gd name="T31" fmla="*/ 4369172 h 29"/>
                    <a:gd name="T32" fmla="*/ 2239991 w 75"/>
                    <a:gd name="T33" fmla="*/ 4126769 h 29"/>
                    <a:gd name="T34" fmla="*/ 1120260 w 75"/>
                    <a:gd name="T35" fmla="*/ 3640977 h 29"/>
                    <a:gd name="T36" fmla="*/ 0 w 75"/>
                    <a:gd name="T37" fmla="*/ 3640977 h 29"/>
                    <a:gd name="T38" fmla="*/ 0 w 75"/>
                    <a:gd name="T39" fmla="*/ 3640977 h 29"/>
                    <a:gd name="T40" fmla="*/ 279933 w 75"/>
                    <a:gd name="T41" fmla="*/ 1456391 h 29"/>
                    <a:gd name="T42" fmla="*/ 840327 w 75"/>
                    <a:gd name="T43" fmla="*/ 728195 h 29"/>
                    <a:gd name="T44" fmla="*/ 1400193 w 75"/>
                    <a:gd name="T45" fmla="*/ 242896 h 29"/>
                    <a:gd name="T46" fmla="*/ 2239991 w 75"/>
                    <a:gd name="T47" fmla="*/ 0 h 29"/>
                    <a:gd name="T48" fmla="*/ 3360251 w 75"/>
                    <a:gd name="T49" fmla="*/ 0 h 29"/>
                    <a:gd name="T50" fmla="*/ 7280896 w 75"/>
                    <a:gd name="T51" fmla="*/ 0 h 29"/>
                    <a:gd name="T52" fmla="*/ 7280896 w 75"/>
                    <a:gd name="T53" fmla="*/ 0 h 29"/>
                    <a:gd name="T54" fmla="*/ 7560829 w 75"/>
                    <a:gd name="T55" fmla="*/ 1942183 h 29"/>
                    <a:gd name="T56" fmla="*/ 8400627 w 75"/>
                    <a:gd name="T57" fmla="*/ 2670378 h 29"/>
                    <a:gd name="T58" fmla="*/ 9240954 w 75"/>
                    <a:gd name="T59" fmla="*/ 3155677 h 29"/>
                    <a:gd name="T60" fmla="*/ 10080752 w 75"/>
                    <a:gd name="T61" fmla="*/ 3155677 h 29"/>
                    <a:gd name="T62" fmla="*/ 10080752 w 75"/>
                    <a:gd name="T63" fmla="*/ 3155677 h 29"/>
                    <a:gd name="T64" fmla="*/ 10360685 w 75"/>
                    <a:gd name="T65" fmla="*/ 3640977 h 29"/>
                    <a:gd name="T66" fmla="*/ 10921079 w 75"/>
                    <a:gd name="T67" fmla="*/ 4369172 h 29"/>
                    <a:gd name="T68" fmla="*/ 12040810 w 75"/>
                    <a:gd name="T69" fmla="*/ 4612068 h 29"/>
                    <a:gd name="T70" fmla="*/ 13161070 w 75"/>
                    <a:gd name="T71" fmla="*/ 4612068 h 29"/>
                    <a:gd name="T72" fmla="*/ 14281330 w 75"/>
                    <a:gd name="T73" fmla="*/ 4612068 h 29"/>
                    <a:gd name="T74" fmla="*/ 14281330 w 75"/>
                    <a:gd name="T75" fmla="*/ 4612068 h 29"/>
                    <a:gd name="T76" fmla="*/ 17361648 w 75"/>
                    <a:gd name="T77" fmla="*/ 5340263 h 29"/>
                    <a:gd name="T78" fmla="*/ 19041773 w 75"/>
                    <a:gd name="T79" fmla="*/ 5340263 h 29"/>
                    <a:gd name="T80" fmla="*/ 20161504 w 75"/>
                    <a:gd name="T81" fmla="*/ 5097367 h 29"/>
                    <a:gd name="T82" fmla="*/ 20161504 w 75"/>
                    <a:gd name="T83" fmla="*/ 5097367 h 29"/>
                    <a:gd name="T84" fmla="*/ 21001831 w 75"/>
                    <a:gd name="T85" fmla="*/ 5826055 h 29"/>
                    <a:gd name="T86" fmla="*/ 21001831 w 75"/>
                    <a:gd name="T87" fmla="*/ 5826055 h 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5" h="29">
                      <a:moveTo>
                        <a:pt x="75" y="24"/>
                      </a:moveTo>
                      <a:lnTo>
                        <a:pt x="75" y="24"/>
                      </a:lnTo>
                      <a:lnTo>
                        <a:pt x="68" y="24"/>
                      </a:lnTo>
                      <a:lnTo>
                        <a:pt x="61" y="25"/>
                      </a:lnTo>
                      <a:lnTo>
                        <a:pt x="47" y="29"/>
                      </a:lnTo>
                      <a:lnTo>
                        <a:pt x="41" y="29"/>
                      </a:lnTo>
                      <a:lnTo>
                        <a:pt x="36" y="28"/>
                      </a:lnTo>
                      <a:lnTo>
                        <a:pt x="30" y="25"/>
                      </a:lnTo>
                      <a:lnTo>
                        <a:pt x="26" y="21"/>
                      </a:lnTo>
                      <a:lnTo>
                        <a:pt x="22" y="18"/>
                      </a:lnTo>
                      <a:lnTo>
                        <a:pt x="19" y="17"/>
                      </a:lnTo>
                      <a:lnTo>
                        <a:pt x="16" y="17"/>
                      </a:lnTo>
                      <a:lnTo>
                        <a:pt x="12" y="18"/>
                      </a:lnTo>
                      <a:lnTo>
                        <a:pt x="8" y="17"/>
                      </a:lnTo>
                      <a:lnTo>
                        <a:pt x="4" y="15"/>
                      </a:lnTo>
                      <a:lnTo>
                        <a:pt x="0" y="15"/>
                      </a:lnTo>
                      <a:lnTo>
                        <a:pt x="1" y="6"/>
                      </a:lnTo>
                      <a:lnTo>
                        <a:pt x="3" y="3"/>
                      </a:lnTo>
                      <a:lnTo>
                        <a:pt x="5" y="1"/>
                      </a:lnTo>
                      <a:lnTo>
                        <a:pt x="8" y="0"/>
                      </a:lnTo>
                      <a:lnTo>
                        <a:pt x="12" y="0"/>
                      </a:lnTo>
                      <a:lnTo>
                        <a:pt x="26" y="0"/>
                      </a:lnTo>
                      <a:lnTo>
                        <a:pt x="27" y="8"/>
                      </a:lnTo>
                      <a:lnTo>
                        <a:pt x="30" y="11"/>
                      </a:lnTo>
                      <a:lnTo>
                        <a:pt x="33" y="13"/>
                      </a:lnTo>
                      <a:lnTo>
                        <a:pt x="36" y="13"/>
                      </a:lnTo>
                      <a:lnTo>
                        <a:pt x="37" y="15"/>
                      </a:lnTo>
                      <a:lnTo>
                        <a:pt x="39" y="18"/>
                      </a:lnTo>
                      <a:lnTo>
                        <a:pt x="43" y="19"/>
                      </a:lnTo>
                      <a:lnTo>
                        <a:pt x="47" y="19"/>
                      </a:lnTo>
                      <a:lnTo>
                        <a:pt x="51" y="19"/>
                      </a:lnTo>
                      <a:lnTo>
                        <a:pt x="62" y="22"/>
                      </a:lnTo>
                      <a:lnTo>
                        <a:pt x="68" y="22"/>
                      </a:lnTo>
                      <a:lnTo>
                        <a:pt x="72" y="21"/>
                      </a:lnTo>
                      <a:lnTo>
                        <a:pt x="75"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9" name="Freeform 917"/>
                <p:cNvSpPr>
                  <a:spLocks/>
                </p:cNvSpPr>
                <p:nvPr/>
              </p:nvSpPr>
              <p:spPr bwMode="auto">
                <a:xfrm>
                  <a:off x="1068372" y="2551174"/>
                  <a:ext cx="30163" cy="19050"/>
                </a:xfrm>
                <a:custGeom>
                  <a:avLst/>
                  <a:gdLst>
                    <a:gd name="T0" fmla="*/ 15686320 w 58"/>
                    <a:gd name="T1" fmla="*/ 5925094 h 35"/>
                    <a:gd name="T2" fmla="*/ 15686320 w 58"/>
                    <a:gd name="T3" fmla="*/ 5925094 h 35"/>
                    <a:gd name="T4" fmla="*/ 10818116 w 58"/>
                    <a:gd name="T5" fmla="*/ 3851366 h 35"/>
                    <a:gd name="T6" fmla="*/ 10818116 w 58"/>
                    <a:gd name="T7" fmla="*/ 3851366 h 35"/>
                    <a:gd name="T8" fmla="*/ 8654701 w 58"/>
                    <a:gd name="T9" fmla="*/ 2666456 h 35"/>
                    <a:gd name="T10" fmla="*/ 7572473 w 58"/>
                    <a:gd name="T11" fmla="*/ 2666456 h 35"/>
                    <a:gd name="T12" fmla="*/ 6490766 w 58"/>
                    <a:gd name="T13" fmla="*/ 2962547 h 35"/>
                    <a:gd name="T14" fmla="*/ 6490766 w 58"/>
                    <a:gd name="T15" fmla="*/ 2962547 h 35"/>
                    <a:gd name="T16" fmla="*/ 5949912 w 58"/>
                    <a:gd name="T17" fmla="*/ 4147457 h 35"/>
                    <a:gd name="T18" fmla="*/ 6761192 w 58"/>
                    <a:gd name="T19" fmla="*/ 5036276 h 35"/>
                    <a:gd name="T20" fmla="*/ 7843420 w 58"/>
                    <a:gd name="T21" fmla="*/ 6221186 h 35"/>
                    <a:gd name="T22" fmla="*/ 7843420 w 58"/>
                    <a:gd name="T23" fmla="*/ 6221186 h 35"/>
                    <a:gd name="T24" fmla="*/ 8113847 w 58"/>
                    <a:gd name="T25" fmla="*/ 7110004 h 35"/>
                    <a:gd name="T26" fmla="*/ 8113847 w 58"/>
                    <a:gd name="T27" fmla="*/ 8294914 h 35"/>
                    <a:gd name="T28" fmla="*/ 8654701 w 58"/>
                    <a:gd name="T29" fmla="*/ 10368643 h 35"/>
                    <a:gd name="T30" fmla="*/ 8654701 w 58"/>
                    <a:gd name="T31" fmla="*/ 10368643 h 35"/>
                    <a:gd name="T32" fmla="*/ 0 w 58"/>
                    <a:gd name="T33" fmla="*/ 5925094 h 35"/>
                    <a:gd name="T34" fmla="*/ 0 w 58"/>
                    <a:gd name="T35" fmla="*/ 5925094 h 35"/>
                    <a:gd name="T36" fmla="*/ 1081708 w 58"/>
                    <a:gd name="T37" fmla="*/ 4147457 h 35"/>
                    <a:gd name="T38" fmla="*/ 1892988 w 58"/>
                    <a:gd name="T39" fmla="*/ 3258639 h 35"/>
                    <a:gd name="T40" fmla="*/ 1892988 w 58"/>
                    <a:gd name="T41" fmla="*/ 3258639 h 35"/>
                    <a:gd name="T42" fmla="*/ 3245643 w 58"/>
                    <a:gd name="T43" fmla="*/ 3851366 h 35"/>
                    <a:gd name="T44" fmla="*/ 4597777 w 58"/>
                    <a:gd name="T45" fmla="*/ 3258639 h 35"/>
                    <a:gd name="T46" fmla="*/ 6490766 w 58"/>
                    <a:gd name="T47" fmla="*/ 1777637 h 35"/>
                    <a:gd name="T48" fmla="*/ 6490766 w 58"/>
                    <a:gd name="T49" fmla="*/ 1777637 h 35"/>
                    <a:gd name="T50" fmla="*/ 8113847 w 58"/>
                    <a:gd name="T51" fmla="*/ 592727 h 35"/>
                    <a:gd name="T52" fmla="*/ 10547689 w 58"/>
                    <a:gd name="T53" fmla="*/ 592727 h 35"/>
                    <a:gd name="T54" fmla="*/ 15415893 w 58"/>
                    <a:gd name="T55" fmla="*/ 0 h 35"/>
                    <a:gd name="T56" fmla="*/ 15415893 w 58"/>
                    <a:gd name="T57" fmla="*/ 0 h 35"/>
                    <a:gd name="T58" fmla="*/ 13793332 w 58"/>
                    <a:gd name="T59" fmla="*/ 2666456 h 35"/>
                    <a:gd name="T60" fmla="*/ 13793332 w 58"/>
                    <a:gd name="T61" fmla="*/ 2666456 h 35"/>
                    <a:gd name="T62" fmla="*/ 15686320 w 58"/>
                    <a:gd name="T63" fmla="*/ 5925094 h 35"/>
                    <a:gd name="T64" fmla="*/ 15686320 w 58"/>
                    <a:gd name="T65" fmla="*/ 5925094 h 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8" h="35">
                      <a:moveTo>
                        <a:pt x="58" y="20"/>
                      </a:moveTo>
                      <a:lnTo>
                        <a:pt x="58" y="20"/>
                      </a:lnTo>
                      <a:lnTo>
                        <a:pt x="40" y="13"/>
                      </a:lnTo>
                      <a:lnTo>
                        <a:pt x="32" y="9"/>
                      </a:lnTo>
                      <a:lnTo>
                        <a:pt x="28" y="9"/>
                      </a:lnTo>
                      <a:lnTo>
                        <a:pt x="24" y="10"/>
                      </a:lnTo>
                      <a:lnTo>
                        <a:pt x="22" y="14"/>
                      </a:lnTo>
                      <a:lnTo>
                        <a:pt x="25" y="17"/>
                      </a:lnTo>
                      <a:lnTo>
                        <a:pt x="29" y="21"/>
                      </a:lnTo>
                      <a:lnTo>
                        <a:pt x="30" y="24"/>
                      </a:lnTo>
                      <a:lnTo>
                        <a:pt x="30" y="28"/>
                      </a:lnTo>
                      <a:lnTo>
                        <a:pt x="32" y="35"/>
                      </a:lnTo>
                      <a:lnTo>
                        <a:pt x="0" y="20"/>
                      </a:lnTo>
                      <a:lnTo>
                        <a:pt x="4" y="14"/>
                      </a:lnTo>
                      <a:lnTo>
                        <a:pt x="7" y="11"/>
                      </a:lnTo>
                      <a:lnTo>
                        <a:pt x="12" y="13"/>
                      </a:lnTo>
                      <a:lnTo>
                        <a:pt x="17" y="11"/>
                      </a:lnTo>
                      <a:lnTo>
                        <a:pt x="24" y="6"/>
                      </a:lnTo>
                      <a:lnTo>
                        <a:pt x="30" y="2"/>
                      </a:lnTo>
                      <a:lnTo>
                        <a:pt x="39" y="2"/>
                      </a:lnTo>
                      <a:lnTo>
                        <a:pt x="57" y="0"/>
                      </a:lnTo>
                      <a:lnTo>
                        <a:pt x="51" y="9"/>
                      </a:lnTo>
                      <a:lnTo>
                        <a:pt x="58"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0" name="Freeform 918"/>
                <p:cNvSpPr>
                  <a:spLocks/>
                </p:cNvSpPr>
                <p:nvPr/>
              </p:nvSpPr>
              <p:spPr bwMode="auto">
                <a:xfrm>
                  <a:off x="1058847" y="2047937"/>
                  <a:ext cx="26988" cy="17463"/>
                </a:xfrm>
                <a:custGeom>
                  <a:avLst/>
                  <a:gdLst>
                    <a:gd name="T0" fmla="*/ 14567043 w 50"/>
                    <a:gd name="T1" fmla="*/ 5320394 h 33"/>
                    <a:gd name="T2" fmla="*/ 14567043 w 50"/>
                    <a:gd name="T3" fmla="*/ 5320394 h 33"/>
                    <a:gd name="T4" fmla="*/ 11362488 w 50"/>
                    <a:gd name="T5" fmla="*/ 9241102 h 33"/>
                    <a:gd name="T6" fmla="*/ 11362488 w 50"/>
                    <a:gd name="T7" fmla="*/ 9241102 h 33"/>
                    <a:gd name="T8" fmla="*/ 10488077 w 50"/>
                    <a:gd name="T9" fmla="*/ 7560950 h 33"/>
                    <a:gd name="T10" fmla="*/ 9322735 w 50"/>
                    <a:gd name="T11" fmla="*/ 6440672 h 33"/>
                    <a:gd name="T12" fmla="*/ 6700581 w 50"/>
                    <a:gd name="T13" fmla="*/ 5880798 h 33"/>
                    <a:gd name="T14" fmla="*/ 6700581 w 50"/>
                    <a:gd name="T15" fmla="*/ 5880798 h 33"/>
                    <a:gd name="T16" fmla="*/ 3787496 w 50"/>
                    <a:gd name="T17" fmla="*/ 4480582 h 33"/>
                    <a:gd name="T18" fmla="*/ 582941 w 50"/>
                    <a:gd name="T19" fmla="*/ 3920708 h 33"/>
                    <a:gd name="T20" fmla="*/ 582941 w 50"/>
                    <a:gd name="T21" fmla="*/ 3920708 h 33"/>
                    <a:gd name="T22" fmla="*/ 0 w 50"/>
                    <a:gd name="T23" fmla="*/ 840341 h 33"/>
                    <a:gd name="T24" fmla="*/ 0 w 50"/>
                    <a:gd name="T25" fmla="*/ 840341 h 33"/>
                    <a:gd name="T26" fmla="*/ 1456812 w 50"/>
                    <a:gd name="T27" fmla="*/ 0 h 33"/>
                    <a:gd name="T28" fmla="*/ 2622154 w 50"/>
                    <a:gd name="T29" fmla="*/ 0 h 33"/>
                    <a:gd name="T30" fmla="*/ 3787496 w 50"/>
                    <a:gd name="T31" fmla="*/ 279937 h 33"/>
                    <a:gd name="T32" fmla="*/ 4661367 w 50"/>
                    <a:gd name="T33" fmla="*/ 1400215 h 33"/>
                    <a:gd name="T34" fmla="*/ 4661367 w 50"/>
                    <a:gd name="T35" fmla="*/ 1400215 h 33"/>
                    <a:gd name="T36" fmla="*/ 4952838 w 50"/>
                    <a:gd name="T37" fmla="*/ 1960089 h 33"/>
                    <a:gd name="T38" fmla="*/ 5826709 w 50"/>
                    <a:gd name="T39" fmla="*/ 2240027 h 33"/>
                    <a:gd name="T40" fmla="*/ 7283521 w 50"/>
                    <a:gd name="T41" fmla="*/ 2520493 h 33"/>
                    <a:gd name="T42" fmla="*/ 7283521 w 50"/>
                    <a:gd name="T43" fmla="*/ 2520493 h 33"/>
                    <a:gd name="T44" fmla="*/ 14567043 w 50"/>
                    <a:gd name="T45" fmla="*/ 5320394 h 33"/>
                    <a:gd name="T46" fmla="*/ 14567043 w 50"/>
                    <a:gd name="T47" fmla="*/ 5320394 h 3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0" h="33">
                      <a:moveTo>
                        <a:pt x="50" y="19"/>
                      </a:moveTo>
                      <a:lnTo>
                        <a:pt x="50" y="19"/>
                      </a:lnTo>
                      <a:lnTo>
                        <a:pt x="39" y="33"/>
                      </a:lnTo>
                      <a:lnTo>
                        <a:pt x="36" y="27"/>
                      </a:lnTo>
                      <a:lnTo>
                        <a:pt x="32" y="23"/>
                      </a:lnTo>
                      <a:lnTo>
                        <a:pt x="23" y="21"/>
                      </a:lnTo>
                      <a:lnTo>
                        <a:pt x="13" y="16"/>
                      </a:lnTo>
                      <a:lnTo>
                        <a:pt x="2" y="14"/>
                      </a:lnTo>
                      <a:lnTo>
                        <a:pt x="0" y="3"/>
                      </a:lnTo>
                      <a:lnTo>
                        <a:pt x="5" y="0"/>
                      </a:lnTo>
                      <a:lnTo>
                        <a:pt x="9" y="0"/>
                      </a:lnTo>
                      <a:lnTo>
                        <a:pt x="13" y="1"/>
                      </a:lnTo>
                      <a:lnTo>
                        <a:pt x="16" y="5"/>
                      </a:lnTo>
                      <a:lnTo>
                        <a:pt x="17" y="7"/>
                      </a:lnTo>
                      <a:lnTo>
                        <a:pt x="20" y="8"/>
                      </a:lnTo>
                      <a:lnTo>
                        <a:pt x="25" y="9"/>
                      </a:lnTo>
                      <a:lnTo>
                        <a:pt x="5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1" name="Freeform 919"/>
                <p:cNvSpPr>
                  <a:spLocks/>
                </p:cNvSpPr>
                <p:nvPr/>
              </p:nvSpPr>
              <p:spPr bwMode="auto">
                <a:xfrm>
                  <a:off x="1101709" y="2538474"/>
                  <a:ext cx="22225" cy="14288"/>
                </a:xfrm>
                <a:custGeom>
                  <a:avLst/>
                  <a:gdLst>
                    <a:gd name="T0" fmla="*/ 11487224 w 43"/>
                    <a:gd name="T1" fmla="*/ 4369172 h 29"/>
                    <a:gd name="T2" fmla="*/ 11487224 w 43"/>
                    <a:gd name="T3" fmla="*/ 4369172 h 29"/>
                    <a:gd name="T4" fmla="*/ 10685573 w 43"/>
                    <a:gd name="T5" fmla="*/ 7039550 h 29"/>
                    <a:gd name="T6" fmla="*/ 10685573 w 43"/>
                    <a:gd name="T7" fmla="*/ 7039550 h 29"/>
                    <a:gd name="T8" fmla="*/ 7480005 w 43"/>
                    <a:gd name="T9" fmla="*/ 6311354 h 29"/>
                    <a:gd name="T10" fmla="*/ 6411654 w 43"/>
                    <a:gd name="T11" fmla="*/ 6068458 h 29"/>
                    <a:gd name="T12" fmla="*/ 4808353 w 43"/>
                    <a:gd name="T13" fmla="*/ 5097367 h 29"/>
                    <a:gd name="T14" fmla="*/ 4808353 w 43"/>
                    <a:gd name="T15" fmla="*/ 5097367 h 29"/>
                    <a:gd name="T16" fmla="*/ 4274436 w 43"/>
                    <a:gd name="T17" fmla="*/ 4612068 h 29"/>
                    <a:gd name="T18" fmla="*/ 3472785 w 43"/>
                    <a:gd name="T19" fmla="*/ 4369172 h 29"/>
                    <a:gd name="T20" fmla="*/ 1602784 w 43"/>
                    <a:gd name="T21" fmla="*/ 3640977 h 29"/>
                    <a:gd name="T22" fmla="*/ 1602784 w 43"/>
                    <a:gd name="T23" fmla="*/ 3640977 h 29"/>
                    <a:gd name="T24" fmla="*/ 0 w 43"/>
                    <a:gd name="T25" fmla="*/ 971091 h 29"/>
                    <a:gd name="T26" fmla="*/ 0 w 43"/>
                    <a:gd name="T27" fmla="*/ 971091 h 29"/>
                    <a:gd name="T28" fmla="*/ 2404435 w 43"/>
                    <a:gd name="T29" fmla="*/ 242896 h 29"/>
                    <a:gd name="T30" fmla="*/ 4274436 w 43"/>
                    <a:gd name="T31" fmla="*/ 0 h 29"/>
                    <a:gd name="T32" fmla="*/ 5877220 w 43"/>
                    <a:gd name="T33" fmla="*/ 242896 h 29"/>
                    <a:gd name="T34" fmla="*/ 8281655 w 43"/>
                    <a:gd name="T35" fmla="*/ 971091 h 29"/>
                    <a:gd name="T36" fmla="*/ 8281655 w 43"/>
                    <a:gd name="T37" fmla="*/ 971091 h 29"/>
                    <a:gd name="T38" fmla="*/ 5342787 w 43"/>
                    <a:gd name="T39" fmla="*/ 2670378 h 29"/>
                    <a:gd name="T40" fmla="*/ 5342787 w 43"/>
                    <a:gd name="T41" fmla="*/ 2670378 h 29"/>
                    <a:gd name="T42" fmla="*/ 5877220 w 43"/>
                    <a:gd name="T43" fmla="*/ 3398573 h 29"/>
                    <a:gd name="T44" fmla="*/ 6411654 w 43"/>
                    <a:gd name="T45" fmla="*/ 3640977 h 29"/>
                    <a:gd name="T46" fmla="*/ 8281655 w 43"/>
                    <a:gd name="T47" fmla="*/ 4126769 h 29"/>
                    <a:gd name="T48" fmla="*/ 10151656 w 43"/>
                    <a:gd name="T49" fmla="*/ 4126769 h 29"/>
                    <a:gd name="T50" fmla="*/ 11487224 w 43"/>
                    <a:gd name="T51" fmla="*/ 4369172 h 29"/>
                    <a:gd name="T52" fmla="*/ 11487224 w 43"/>
                    <a:gd name="T53" fmla="*/ 4369172 h 2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3" h="29">
                      <a:moveTo>
                        <a:pt x="43" y="18"/>
                      </a:moveTo>
                      <a:lnTo>
                        <a:pt x="43" y="18"/>
                      </a:lnTo>
                      <a:lnTo>
                        <a:pt x="40" y="29"/>
                      </a:lnTo>
                      <a:lnTo>
                        <a:pt x="28" y="26"/>
                      </a:lnTo>
                      <a:lnTo>
                        <a:pt x="24" y="25"/>
                      </a:lnTo>
                      <a:lnTo>
                        <a:pt x="18" y="21"/>
                      </a:lnTo>
                      <a:lnTo>
                        <a:pt x="16" y="19"/>
                      </a:lnTo>
                      <a:lnTo>
                        <a:pt x="13" y="18"/>
                      </a:lnTo>
                      <a:lnTo>
                        <a:pt x="6" y="15"/>
                      </a:lnTo>
                      <a:lnTo>
                        <a:pt x="0" y="4"/>
                      </a:lnTo>
                      <a:lnTo>
                        <a:pt x="9" y="1"/>
                      </a:lnTo>
                      <a:lnTo>
                        <a:pt x="16" y="0"/>
                      </a:lnTo>
                      <a:lnTo>
                        <a:pt x="22" y="1"/>
                      </a:lnTo>
                      <a:lnTo>
                        <a:pt x="31" y="4"/>
                      </a:lnTo>
                      <a:lnTo>
                        <a:pt x="20" y="11"/>
                      </a:lnTo>
                      <a:lnTo>
                        <a:pt x="22" y="14"/>
                      </a:lnTo>
                      <a:lnTo>
                        <a:pt x="24" y="15"/>
                      </a:lnTo>
                      <a:lnTo>
                        <a:pt x="31" y="17"/>
                      </a:lnTo>
                      <a:lnTo>
                        <a:pt x="38" y="17"/>
                      </a:lnTo>
                      <a:lnTo>
                        <a:pt x="43"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2" name="Freeform 920"/>
                <p:cNvSpPr>
                  <a:spLocks/>
                </p:cNvSpPr>
                <p:nvPr/>
              </p:nvSpPr>
              <p:spPr bwMode="auto">
                <a:xfrm>
                  <a:off x="1087422" y="2211449"/>
                  <a:ext cx="31750" cy="12700"/>
                </a:xfrm>
                <a:custGeom>
                  <a:avLst/>
                  <a:gdLst>
                    <a:gd name="T0" fmla="*/ 0 w 59"/>
                    <a:gd name="T1" fmla="*/ 3353904 h 23"/>
                    <a:gd name="T2" fmla="*/ 0 w 59"/>
                    <a:gd name="T3" fmla="*/ 3353904 h 23"/>
                    <a:gd name="T4" fmla="*/ 2606191 w 59"/>
                    <a:gd name="T5" fmla="*/ 3049104 h 23"/>
                    <a:gd name="T6" fmla="*/ 5212381 w 59"/>
                    <a:gd name="T7" fmla="*/ 3049104 h 23"/>
                    <a:gd name="T8" fmla="*/ 6660504 w 59"/>
                    <a:gd name="T9" fmla="*/ 2438952 h 23"/>
                    <a:gd name="T10" fmla="*/ 7239538 w 59"/>
                    <a:gd name="T11" fmla="*/ 2134152 h 23"/>
                    <a:gd name="T12" fmla="*/ 8398144 w 59"/>
                    <a:gd name="T13" fmla="*/ 1219752 h 23"/>
                    <a:gd name="T14" fmla="*/ 9266695 w 59"/>
                    <a:gd name="T15" fmla="*/ 0 h 23"/>
                    <a:gd name="T16" fmla="*/ 9266695 w 59"/>
                    <a:gd name="T17" fmla="*/ 0 h 23"/>
                    <a:gd name="T18" fmla="*/ 9846267 w 59"/>
                    <a:gd name="T19" fmla="*/ 1219752 h 23"/>
                    <a:gd name="T20" fmla="*/ 10425301 w 59"/>
                    <a:gd name="T21" fmla="*/ 2134152 h 23"/>
                    <a:gd name="T22" fmla="*/ 12452458 w 59"/>
                    <a:gd name="T23" fmla="*/ 3049104 h 23"/>
                    <a:gd name="T24" fmla="*/ 14479614 w 59"/>
                    <a:gd name="T25" fmla="*/ 3353904 h 23"/>
                    <a:gd name="T26" fmla="*/ 17085805 w 59"/>
                    <a:gd name="T27" fmla="*/ 4573657 h 23"/>
                    <a:gd name="T28" fmla="*/ 17085805 w 59"/>
                    <a:gd name="T29" fmla="*/ 4573657 h 23"/>
                    <a:gd name="T30" fmla="*/ 15348165 w 59"/>
                    <a:gd name="T31" fmla="*/ 4573657 h 23"/>
                    <a:gd name="T32" fmla="*/ 14190097 w 59"/>
                    <a:gd name="T33" fmla="*/ 5183257 h 23"/>
                    <a:gd name="T34" fmla="*/ 11873424 w 59"/>
                    <a:gd name="T35" fmla="*/ 6403009 h 23"/>
                    <a:gd name="T36" fmla="*/ 9846267 w 59"/>
                    <a:gd name="T37" fmla="*/ 7012609 h 23"/>
                    <a:gd name="T38" fmla="*/ 8398144 w 59"/>
                    <a:gd name="T39" fmla="*/ 7012609 h 23"/>
                    <a:gd name="T40" fmla="*/ 7239538 w 59"/>
                    <a:gd name="T41" fmla="*/ 6707809 h 23"/>
                    <a:gd name="T42" fmla="*/ 7239538 w 59"/>
                    <a:gd name="T43" fmla="*/ 6707809 h 23"/>
                    <a:gd name="T44" fmla="*/ 5791953 w 59"/>
                    <a:gd name="T45" fmla="*/ 6403009 h 23"/>
                    <a:gd name="T46" fmla="*/ 3185225 w 59"/>
                    <a:gd name="T47" fmla="*/ 5792857 h 23"/>
                    <a:gd name="T48" fmla="*/ 1448123 w 59"/>
                    <a:gd name="T49" fmla="*/ 5183257 h 23"/>
                    <a:gd name="T50" fmla="*/ 579034 w 59"/>
                    <a:gd name="T51" fmla="*/ 4268304 h 23"/>
                    <a:gd name="T52" fmla="*/ 0 w 59"/>
                    <a:gd name="T53" fmla="*/ 3353904 h 23"/>
                    <a:gd name="T54" fmla="*/ 0 w 59"/>
                    <a:gd name="T55" fmla="*/ 3353904 h 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9" h="23">
                      <a:moveTo>
                        <a:pt x="0" y="11"/>
                      </a:moveTo>
                      <a:lnTo>
                        <a:pt x="0" y="11"/>
                      </a:lnTo>
                      <a:lnTo>
                        <a:pt x="9" y="10"/>
                      </a:lnTo>
                      <a:lnTo>
                        <a:pt x="18" y="10"/>
                      </a:lnTo>
                      <a:lnTo>
                        <a:pt x="23" y="8"/>
                      </a:lnTo>
                      <a:lnTo>
                        <a:pt x="25" y="7"/>
                      </a:lnTo>
                      <a:lnTo>
                        <a:pt x="29" y="4"/>
                      </a:lnTo>
                      <a:lnTo>
                        <a:pt x="32" y="0"/>
                      </a:lnTo>
                      <a:lnTo>
                        <a:pt x="34" y="4"/>
                      </a:lnTo>
                      <a:lnTo>
                        <a:pt x="36" y="7"/>
                      </a:lnTo>
                      <a:lnTo>
                        <a:pt x="43" y="10"/>
                      </a:lnTo>
                      <a:lnTo>
                        <a:pt x="50" y="11"/>
                      </a:lnTo>
                      <a:lnTo>
                        <a:pt x="59" y="15"/>
                      </a:lnTo>
                      <a:lnTo>
                        <a:pt x="53" y="15"/>
                      </a:lnTo>
                      <a:lnTo>
                        <a:pt x="49" y="17"/>
                      </a:lnTo>
                      <a:lnTo>
                        <a:pt x="41" y="21"/>
                      </a:lnTo>
                      <a:lnTo>
                        <a:pt x="34" y="23"/>
                      </a:lnTo>
                      <a:lnTo>
                        <a:pt x="29" y="23"/>
                      </a:lnTo>
                      <a:lnTo>
                        <a:pt x="25" y="22"/>
                      </a:lnTo>
                      <a:lnTo>
                        <a:pt x="20" y="21"/>
                      </a:lnTo>
                      <a:lnTo>
                        <a:pt x="11" y="19"/>
                      </a:lnTo>
                      <a:lnTo>
                        <a:pt x="5" y="17"/>
                      </a:lnTo>
                      <a:lnTo>
                        <a:pt x="2" y="14"/>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3" name="Freeform 921"/>
                <p:cNvSpPr>
                  <a:spLocks/>
                </p:cNvSpPr>
                <p:nvPr/>
              </p:nvSpPr>
              <p:spPr bwMode="auto">
                <a:xfrm>
                  <a:off x="1046147" y="2541649"/>
                  <a:ext cx="26988" cy="14288"/>
                </a:xfrm>
                <a:custGeom>
                  <a:avLst/>
                  <a:gdLst>
                    <a:gd name="T0" fmla="*/ 14567043 w 50"/>
                    <a:gd name="T1" fmla="*/ 6249469 h 28"/>
                    <a:gd name="T2" fmla="*/ 14567043 w 50"/>
                    <a:gd name="T3" fmla="*/ 6249469 h 28"/>
                    <a:gd name="T4" fmla="*/ 8740334 w 50"/>
                    <a:gd name="T5" fmla="*/ 7290962 h 28"/>
                    <a:gd name="T6" fmla="*/ 8740334 w 50"/>
                    <a:gd name="T7" fmla="*/ 7290962 h 28"/>
                    <a:gd name="T8" fmla="*/ 9031804 w 50"/>
                    <a:gd name="T9" fmla="*/ 6509715 h 28"/>
                    <a:gd name="T10" fmla="*/ 9031804 w 50"/>
                    <a:gd name="T11" fmla="*/ 5728467 h 28"/>
                    <a:gd name="T12" fmla="*/ 8740334 w 50"/>
                    <a:gd name="T13" fmla="*/ 4947220 h 28"/>
                    <a:gd name="T14" fmla="*/ 8157393 w 50"/>
                    <a:gd name="T15" fmla="*/ 4686974 h 28"/>
                    <a:gd name="T16" fmla="*/ 6700581 w 50"/>
                    <a:gd name="T17" fmla="*/ 3645481 h 28"/>
                    <a:gd name="T18" fmla="*/ 5244308 w 50"/>
                    <a:gd name="T19" fmla="*/ 2603988 h 28"/>
                    <a:gd name="T20" fmla="*/ 5244308 w 50"/>
                    <a:gd name="T21" fmla="*/ 2603988 h 28"/>
                    <a:gd name="T22" fmla="*/ 0 w 50"/>
                    <a:gd name="T23" fmla="*/ 2603988 h 28"/>
                    <a:gd name="T24" fmla="*/ 0 w 50"/>
                    <a:gd name="T25" fmla="*/ 2603988 h 28"/>
                    <a:gd name="T26" fmla="*/ 1456812 w 50"/>
                    <a:gd name="T27" fmla="*/ 1041493 h 28"/>
                    <a:gd name="T28" fmla="*/ 2913624 w 50"/>
                    <a:gd name="T29" fmla="*/ 260246 h 28"/>
                    <a:gd name="T30" fmla="*/ 4661367 w 50"/>
                    <a:gd name="T31" fmla="*/ 0 h 28"/>
                    <a:gd name="T32" fmla="*/ 6700581 w 50"/>
                    <a:gd name="T33" fmla="*/ 0 h 28"/>
                    <a:gd name="T34" fmla="*/ 6700581 w 50"/>
                    <a:gd name="T35" fmla="*/ 0 h 28"/>
                    <a:gd name="T36" fmla="*/ 7866462 w 50"/>
                    <a:gd name="T37" fmla="*/ 1562495 h 28"/>
                    <a:gd name="T38" fmla="*/ 9322735 w 50"/>
                    <a:gd name="T39" fmla="*/ 2082986 h 28"/>
                    <a:gd name="T40" fmla="*/ 11362488 w 50"/>
                    <a:gd name="T41" fmla="*/ 2603988 h 28"/>
                    <a:gd name="T42" fmla="*/ 14275572 w 50"/>
                    <a:gd name="T43" fmla="*/ 2082986 h 28"/>
                    <a:gd name="T44" fmla="*/ 14275572 w 50"/>
                    <a:gd name="T45" fmla="*/ 2082986 h 28"/>
                    <a:gd name="T46" fmla="*/ 13401701 w 50"/>
                    <a:gd name="T47" fmla="*/ 3124479 h 28"/>
                    <a:gd name="T48" fmla="*/ 13110231 w 50"/>
                    <a:gd name="T49" fmla="*/ 4426729 h 28"/>
                    <a:gd name="T50" fmla="*/ 13401701 w 50"/>
                    <a:gd name="T51" fmla="*/ 5468222 h 28"/>
                    <a:gd name="T52" fmla="*/ 14567043 w 50"/>
                    <a:gd name="T53" fmla="*/ 6249469 h 28"/>
                    <a:gd name="T54" fmla="*/ 14567043 w 50"/>
                    <a:gd name="T55" fmla="*/ 6249469 h 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0" h="28">
                      <a:moveTo>
                        <a:pt x="50" y="24"/>
                      </a:moveTo>
                      <a:lnTo>
                        <a:pt x="50" y="24"/>
                      </a:lnTo>
                      <a:lnTo>
                        <a:pt x="30" y="28"/>
                      </a:lnTo>
                      <a:lnTo>
                        <a:pt x="31" y="25"/>
                      </a:lnTo>
                      <a:lnTo>
                        <a:pt x="31" y="22"/>
                      </a:lnTo>
                      <a:lnTo>
                        <a:pt x="30" y="19"/>
                      </a:lnTo>
                      <a:lnTo>
                        <a:pt x="28" y="18"/>
                      </a:lnTo>
                      <a:lnTo>
                        <a:pt x="23" y="14"/>
                      </a:lnTo>
                      <a:lnTo>
                        <a:pt x="18" y="10"/>
                      </a:lnTo>
                      <a:lnTo>
                        <a:pt x="0" y="10"/>
                      </a:lnTo>
                      <a:lnTo>
                        <a:pt x="5" y="4"/>
                      </a:lnTo>
                      <a:lnTo>
                        <a:pt x="10" y="1"/>
                      </a:lnTo>
                      <a:lnTo>
                        <a:pt x="16" y="0"/>
                      </a:lnTo>
                      <a:lnTo>
                        <a:pt x="23" y="0"/>
                      </a:lnTo>
                      <a:lnTo>
                        <a:pt x="27" y="6"/>
                      </a:lnTo>
                      <a:lnTo>
                        <a:pt x="32" y="8"/>
                      </a:lnTo>
                      <a:lnTo>
                        <a:pt x="39" y="10"/>
                      </a:lnTo>
                      <a:lnTo>
                        <a:pt x="49" y="8"/>
                      </a:lnTo>
                      <a:lnTo>
                        <a:pt x="46" y="12"/>
                      </a:lnTo>
                      <a:lnTo>
                        <a:pt x="45" y="17"/>
                      </a:lnTo>
                      <a:lnTo>
                        <a:pt x="46" y="21"/>
                      </a:lnTo>
                      <a:lnTo>
                        <a:pt x="5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4" name="Freeform 922"/>
                <p:cNvSpPr>
                  <a:spLocks/>
                </p:cNvSpPr>
                <p:nvPr/>
              </p:nvSpPr>
              <p:spPr bwMode="auto">
                <a:xfrm>
                  <a:off x="1073134" y="2525774"/>
                  <a:ext cx="26988" cy="12700"/>
                </a:xfrm>
                <a:custGeom>
                  <a:avLst/>
                  <a:gdLst>
                    <a:gd name="T0" fmla="*/ 8120742 w 51"/>
                    <a:gd name="T1" fmla="*/ 7012609 h 23"/>
                    <a:gd name="T2" fmla="*/ 8120742 w 51"/>
                    <a:gd name="T3" fmla="*/ 7012609 h 23"/>
                    <a:gd name="T4" fmla="*/ 2240004 w 51"/>
                    <a:gd name="T5" fmla="*/ 5792857 h 23"/>
                    <a:gd name="T6" fmla="*/ 2240004 w 51"/>
                    <a:gd name="T7" fmla="*/ 5792857 h 23"/>
                    <a:gd name="T8" fmla="*/ 1120267 w 51"/>
                    <a:gd name="T9" fmla="*/ 5488057 h 23"/>
                    <a:gd name="T10" fmla="*/ 279934 w 51"/>
                    <a:gd name="T11" fmla="*/ 4573657 h 23"/>
                    <a:gd name="T12" fmla="*/ 0 w 51"/>
                    <a:gd name="T13" fmla="*/ 3353904 h 23"/>
                    <a:gd name="T14" fmla="*/ 559869 w 51"/>
                    <a:gd name="T15" fmla="*/ 2134152 h 23"/>
                    <a:gd name="T16" fmla="*/ 559869 w 51"/>
                    <a:gd name="T17" fmla="*/ 2134152 h 23"/>
                    <a:gd name="T18" fmla="*/ 5040406 w 51"/>
                    <a:gd name="T19" fmla="*/ 4268304 h 23"/>
                    <a:gd name="T20" fmla="*/ 5040406 w 51"/>
                    <a:gd name="T21" fmla="*/ 4268304 h 23"/>
                    <a:gd name="T22" fmla="*/ 5600804 w 51"/>
                    <a:gd name="T23" fmla="*/ 3353904 h 23"/>
                    <a:gd name="T24" fmla="*/ 6440607 w 51"/>
                    <a:gd name="T25" fmla="*/ 2134152 h 23"/>
                    <a:gd name="T26" fmla="*/ 7280939 w 51"/>
                    <a:gd name="T27" fmla="*/ 914952 h 23"/>
                    <a:gd name="T28" fmla="*/ 8120742 w 51"/>
                    <a:gd name="T29" fmla="*/ 304800 h 23"/>
                    <a:gd name="T30" fmla="*/ 8961074 w 51"/>
                    <a:gd name="T31" fmla="*/ 0 h 23"/>
                    <a:gd name="T32" fmla="*/ 8961074 w 51"/>
                    <a:gd name="T33" fmla="*/ 0 h 23"/>
                    <a:gd name="T34" fmla="*/ 10080812 w 51"/>
                    <a:gd name="T35" fmla="*/ 0 h 23"/>
                    <a:gd name="T36" fmla="*/ 10641210 w 51"/>
                    <a:gd name="T37" fmla="*/ 0 h 23"/>
                    <a:gd name="T38" fmla="*/ 12041411 w 51"/>
                    <a:gd name="T39" fmla="*/ 914952 h 23"/>
                    <a:gd name="T40" fmla="*/ 13161148 w 51"/>
                    <a:gd name="T41" fmla="*/ 1524552 h 23"/>
                    <a:gd name="T42" fmla="*/ 14281415 w 51"/>
                    <a:gd name="T43" fmla="*/ 2134152 h 23"/>
                    <a:gd name="T44" fmla="*/ 14281415 w 51"/>
                    <a:gd name="T45" fmla="*/ 2134152 h 23"/>
                    <a:gd name="T46" fmla="*/ 11481013 w 51"/>
                    <a:gd name="T47" fmla="*/ 3353904 h 23"/>
                    <a:gd name="T48" fmla="*/ 10080812 w 51"/>
                    <a:gd name="T49" fmla="*/ 4268304 h 23"/>
                    <a:gd name="T50" fmla="*/ 9241009 w 51"/>
                    <a:gd name="T51" fmla="*/ 5488057 h 23"/>
                    <a:gd name="T52" fmla="*/ 8120742 w 51"/>
                    <a:gd name="T53" fmla="*/ 7012609 h 23"/>
                    <a:gd name="T54" fmla="*/ 8120742 w 51"/>
                    <a:gd name="T55" fmla="*/ 7012609 h 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1" h="23">
                      <a:moveTo>
                        <a:pt x="29" y="23"/>
                      </a:moveTo>
                      <a:lnTo>
                        <a:pt x="29" y="23"/>
                      </a:lnTo>
                      <a:lnTo>
                        <a:pt x="8" y="19"/>
                      </a:lnTo>
                      <a:lnTo>
                        <a:pt x="4" y="18"/>
                      </a:lnTo>
                      <a:lnTo>
                        <a:pt x="1" y="15"/>
                      </a:lnTo>
                      <a:lnTo>
                        <a:pt x="0" y="11"/>
                      </a:lnTo>
                      <a:lnTo>
                        <a:pt x="2" y="7"/>
                      </a:lnTo>
                      <a:lnTo>
                        <a:pt x="18" y="14"/>
                      </a:lnTo>
                      <a:lnTo>
                        <a:pt x="20" y="11"/>
                      </a:lnTo>
                      <a:lnTo>
                        <a:pt x="23" y="7"/>
                      </a:lnTo>
                      <a:lnTo>
                        <a:pt x="26" y="3"/>
                      </a:lnTo>
                      <a:lnTo>
                        <a:pt x="29" y="1"/>
                      </a:lnTo>
                      <a:lnTo>
                        <a:pt x="32" y="0"/>
                      </a:lnTo>
                      <a:lnTo>
                        <a:pt x="36" y="0"/>
                      </a:lnTo>
                      <a:lnTo>
                        <a:pt x="38" y="0"/>
                      </a:lnTo>
                      <a:lnTo>
                        <a:pt x="43" y="3"/>
                      </a:lnTo>
                      <a:lnTo>
                        <a:pt x="47" y="5"/>
                      </a:lnTo>
                      <a:lnTo>
                        <a:pt x="51" y="7"/>
                      </a:lnTo>
                      <a:lnTo>
                        <a:pt x="41" y="11"/>
                      </a:lnTo>
                      <a:lnTo>
                        <a:pt x="36" y="14"/>
                      </a:lnTo>
                      <a:lnTo>
                        <a:pt x="33" y="18"/>
                      </a:lnTo>
                      <a:lnTo>
                        <a:pt x="2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5" name="Freeform 923"/>
                <p:cNvSpPr>
                  <a:spLocks/>
                </p:cNvSpPr>
                <p:nvPr/>
              </p:nvSpPr>
              <p:spPr bwMode="auto">
                <a:xfrm>
                  <a:off x="1039797" y="2565462"/>
                  <a:ext cx="28575" cy="12700"/>
                </a:xfrm>
                <a:custGeom>
                  <a:avLst/>
                  <a:gdLst>
                    <a:gd name="T0" fmla="*/ 3920067 w 54"/>
                    <a:gd name="T1" fmla="*/ 4878457 h 23"/>
                    <a:gd name="T2" fmla="*/ 3920067 w 54"/>
                    <a:gd name="T3" fmla="*/ 4878457 h 23"/>
                    <a:gd name="T4" fmla="*/ 1120246 w 54"/>
                    <a:gd name="T5" fmla="*/ 7012609 h 23"/>
                    <a:gd name="T6" fmla="*/ 1120246 w 54"/>
                    <a:gd name="T7" fmla="*/ 7012609 h 23"/>
                    <a:gd name="T8" fmla="*/ 0 w 54"/>
                    <a:gd name="T9" fmla="*/ 4573657 h 23"/>
                    <a:gd name="T10" fmla="*/ 0 w 54"/>
                    <a:gd name="T11" fmla="*/ 4573657 h 23"/>
                    <a:gd name="T12" fmla="*/ 1960033 w 54"/>
                    <a:gd name="T13" fmla="*/ 4268304 h 23"/>
                    <a:gd name="T14" fmla="*/ 3080279 w 54"/>
                    <a:gd name="T15" fmla="*/ 4268304 h 23"/>
                    <a:gd name="T16" fmla="*/ 3920067 w 54"/>
                    <a:gd name="T17" fmla="*/ 3658704 h 23"/>
                    <a:gd name="T18" fmla="*/ 3920067 w 54"/>
                    <a:gd name="T19" fmla="*/ 3658704 h 23"/>
                    <a:gd name="T20" fmla="*/ 4199996 w 54"/>
                    <a:gd name="T21" fmla="*/ 3353904 h 23"/>
                    <a:gd name="T22" fmla="*/ 4760383 w 54"/>
                    <a:gd name="T23" fmla="*/ 2134152 h 23"/>
                    <a:gd name="T24" fmla="*/ 5040313 w 54"/>
                    <a:gd name="T25" fmla="*/ 0 h 23"/>
                    <a:gd name="T26" fmla="*/ 5040313 w 54"/>
                    <a:gd name="T27" fmla="*/ 0 h 23"/>
                    <a:gd name="T28" fmla="*/ 9800696 w 54"/>
                    <a:gd name="T29" fmla="*/ 304800 h 23"/>
                    <a:gd name="T30" fmla="*/ 9800696 w 54"/>
                    <a:gd name="T31" fmla="*/ 304800 h 23"/>
                    <a:gd name="T32" fmla="*/ 8960379 w 54"/>
                    <a:gd name="T33" fmla="*/ 3658704 h 23"/>
                    <a:gd name="T34" fmla="*/ 8960379 w 54"/>
                    <a:gd name="T35" fmla="*/ 3658704 h 23"/>
                    <a:gd name="T36" fmla="*/ 15120937 w 54"/>
                    <a:gd name="T37" fmla="*/ 5488057 h 23"/>
                    <a:gd name="T38" fmla="*/ 15120937 w 54"/>
                    <a:gd name="T39" fmla="*/ 5488057 h 23"/>
                    <a:gd name="T40" fmla="*/ 14280621 w 54"/>
                    <a:gd name="T41" fmla="*/ 6097657 h 23"/>
                    <a:gd name="T42" fmla="*/ 14000692 w 54"/>
                    <a:gd name="T43" fmla="*/ 6707809 h 23"/>
                    <a:gd name="T44" fmla="*/ 14000692 w 54"/>
                    <a:gd name="T45" fmla="*/ 6707809 h 23"/>
                    <a:gd name="T46" fmla="*/ 12040658 w 54"/>
                    <a:gd name="T47" fmla="*/ 6097657 h 23"/>
                    <a:gd name="T48" fmla="*/ 10360554 w 54"/>
                    <a:gd name="T49" fmla="*/ 6707809 h 23"/>
                    <a:gd name="T50" fmla="*/ 8400521 w 54"/>
                    <a:gd name="T51" fmla="*/ 6097657 h 23"/>
                    <a:gd name="T52" fmla="*/ 7840662 w 54"/>
                    <a:gd name="T53" fmla="*/ 6097657 h 23"/>
                    <a:gd name="T54" fmla="*/ 7000346 w 54"/>
                    <a:gd name="T55" fmla="*/ 5488057 h 23"/>
                    <a:gd name="T56" fmla="*/ 7000346 w 54"/>
                    <a:gd name="T57" fmla="*/ 5488057 h 23"/>
                    <a:gd name="T58" fmla="*/ 6160558 w 54"/>
                    <a:gd name="T59" fmla="*/ 5488057 h 23"/>
                    <a:gd name="T60" fmla="*/ 5320242 w 54"/>
                    <a:gd name="T61" fmla="*/ 4878457 h 23"/>
                    <a:gd name="T62" fmla="*/ 3920067 w 54"/>
                    <a:gd name="T63" fmla="*/ 4878457 h 23"/>
                    <a:gd name="T64" fmla="*/ 3920067 w 54"/>
                    <a:gd name="T65" fmla="*/ 4878457 h 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4" h="23">
                      <a:moveTo>
                        <a:pt x="14" y="16"/>
                      </a:moveTo>
                      <a:lnTo>
                        <a:pt x="14" y="16"/>
                      </a:lnTo>
                      <a:lnTo>
                        <a:pt x="4" y="23"/>
                      </a:lnTo>
                      <a:lnTo>
                        <a:pt x="0" y="15"/>
                      </a:lnTo>
                      <a:lnTo>
                        <a:pt x="7" y="14"/>
                      </a:lnTo>
                      <a:lnTo>
                        <a:pt x="11" y="14"/>
                      </a:lnTo>
                      <a:lnTo>
                        <a:pt x="14" y="12"/>
                      </a:lnTo>
                      <a:lnTo>
                        <a:pt x="15" y="11"/>
                      </a:lnTo>
                      <a:lnTo>
                        <a:pt x="17" y="7"/>
                      </a:lnTo>
                      <a:lnTo>
                        <a:pt x="18" y="0"/>
                      </a:lnTo>
                      <a:lnTo>
                        <a:pt x="35" y="1"/>
                      </a:lnTo>
                      <a:lnTo>
                        <a:pt x="32" y="12"/>
                      </a:lnTo>
                      <a:lnTo>
                        <a:pt x="54" y="18"/>
                      </a:lnTo>
                      <a:lnTo>
                        <a:pt x="51" y="20"/>
                      </a:lnTo>
                      <a:lnTo>
                        <a:pt x="50" y="22"/>
                      </a:lnTo>
                      <a:lnTo>
                        <a:pt x="43" y="20"/>
                      </a:lnTo>
                      <a:lnTo>
                        <a:pt x="37" y="22"/>
                      </a:lnTo>
                      <a:lnTo>
                        <a:pt x="30" y="20"/>
                      </a:lnTo>
                      <a:lnTo>
                        <a:pt x="28" y="20"/>
                      </a:lnTo>
                      <a:lnTo>
                        <a:pt x="25" y="18"/>
                      </a:lnTo>
                      <a:lnTo>
                        <a:pt x="22" y="18"/>
                      </a:lnTo>
                      <a:lnTo>
                        <a:pt x="19" y="16"/>
                      </a:lnTo>
                      <a:lnTo>
                        <a:pt x="1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6" name="Freeform 924"/>
                <p:cNvSpPr>
                  <a:spLocks/>
                </p:cNvSpPr>
                <p:nvPr/>
              </p:nvSpPr>
              <p:spPr bwMode="auto">
                <a:xfrm>
                  <a:off x="992172" y="1966974"/>
                  <a:ext cx="19050" cy="12700"/>
                </a:xfrm>
                <a:custGeom>
                  <a:avLst/>
                  <a:gdLst>
                    <a:gd name="T0" fmla="*/ 7000346 w 36"/>
                    <a:gd name="T1" fmla="*/ 6451600 h 25"/>
                    <a:gd name="T2" fmla="*/ 7000346 w 36"/>
                    <a:gd name="T3" fmla="*/ 6451600 h 25"/>
                    <a:gd name="T4" fmla="*/ 6720417 w 36"/>
                    <a:gd name="T5" fmla="*/ 5419344 h 25"/>
                    <a:gd name="T6" fmla="*/ 5880629 w 36"/>
                    <a:gd name="T7" fmla="*/ 4645152 h 25"/>
                    <a:gd name="T8" fmla="*/ 5880629 w 36"/>
                    <a:gd name="T9" fmla="*/ 4645152 h 25"/>
                    <a:gd name="T10" fmla="*/ 3360208 w 36"/>
                    <a:gd name="T11" fmla="*/ 4129024 h 25"/>
                    <a:gd name="T12" fmla="*/ 1120246 w 36"/>
                    <a:gd name="T13" fmla="*/ 3612896 h 25"/>
                    <a:gd name="T14" fmla="*/ 1120246 w 36"/>
                    <a:gd name="T15" fmla="*/ 3612896 h 25"/>
                    <a:gd name="T16" fmla="*/ 0 w 36"/>
                    <a:gd name="T17" fmla="*/ 1290320 h 25"/>
                    <a:gd name="T18" fmla="*/ 0 w 36"/>
                    <a:gd name="T19" fmla="*/ 1290320 h 25"/>
                    <a:gd name="T20" fmla="*/ 840317 w 36"/>
                    <a:gd name="T21" fmla="*/ 774192 h 25"/>
                    <a:gd name="T22" fmla="*/ 840317 w 36"/>
                    <a:gd name="T23" fmla="*/ 774192 h 25"/>
                    <a:gd name="T24" fmla="*/ 7280275 w 36"/>
                    <a:gd name="T25" fmla="*/ 0 h 25"/>
                    <a:gd name="T26" fmla="*/ 7280275 w 36"/>
                    <a:gd name="T27" fmla="*/ 0 h 25"/>
                    <a:gd name="T28" fmla="*/ 8400521 w 36"/>
                    <a:gd name="T29" fmla="*/ 0 h 25"/>
                    <a:gd name="T30" fmla="*/ 9800696 w 36"/>
                    <a:gd name="T31" fmla="*/ 516128 h 25"/>
                    <a:gd name="T32" fmla="*/ 9800696 w 36"/>
                    <a:gd name="T33" fmla="*/ 516128 h 25"/>
                    <a:gd name="T34" fmla="*/ 10080625 w 36"/>
                    <a:gd name="T35" fmla="*/ 1806448 h 25"/>
                    <a:gd name="T36" fmla="*/ 9800696 w 36"/>
                    <a:gd name="T37" fmla="*/ 3096768 h 25"/>
                    <a:gd name="T38" fmla="*/ 9800696 w 36"/>
                    <a:gd name="T39" fmla="*/ 3096768 h 25"/>
                    <a:gd name="T40" fmla="*/ 8400521 w 36"/>
                    <a:gd name="T41" fmla="*/ 4645152 h 25"/>
                    <a:gd name="T42" fmla="*/ 7000346 w 36"/>
                    <a:gd name="T43" fmla="*/ 6451600 h 25"/>
                    <a:gd name="T44" fmla="*/ 7000346 w 36"/>
                    <a:gd name="T45" fmla="*/ 6451600 h 25"/>
                    <a:gd name="T46" fmla="*/ 7000346 w 36"/>
                    <a:gd name="T47" fmla="*/ 6451600 h 25"/>
                    <a:gd name="T48" fmla="*/ 7000346 w 36"/>
                    <a:gd name="T49" fmla="*/ 6451600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 h="25">
                      <a:moveTo>
                        <a:pt x="25" y="25"/>
                      </a:moveTo>
                      <a:lnTo>
                        <a:pt x="25" y="25"/>
                      </a:lnTo>
                      <a:lnTo>
                        <a:pt x="24" y="21"/>
                      </a:lnTo>
                      <a:lnTo>
                        <a:pt x="21" y="18"/>
                      </a:lnTo>
                      <a:lnTo>
                        <a:pt x="12" y="16"/>
                      </a:lnTo>
                      <a:lnTo>
                        <a:pt x="4" y="14"/>
                      </a:lnTo>
                      <a:lnTo>
                        <a:pt x="0" y="5"/>
                      </a:lnTo>
                      <a:lnTo>
                        <a:pt x="3" y="3"/>
                      </a:lnTo>
                      <a:lnTo>
                        <a:pt x="26" y="0"/>
                      </a:lnTo>
                      <a:lnTo>
                        <a:pt x="30" y="0"/>
                      </a:lnTo>
                      <a:lnTo>
                        <a:pt x="35" y="2"/>
                      </a:lnTo>
                      <a:lnTo>
                        <a:pt x="36" y="7"/>
                      </a:lnTo>
                      <a:lnTo>
                        <a:pt x="35" y="12"/>
                      </a:lnTo>
                      <a:lnTo>
                        <a:pt x="30" y="18"/>
                      </a:lnTo>
                      <a:lnTo>
                        <a:pt x="25"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 name="Freeform 925"/>
                <p:cNvSpPr>
                  <a:spLocks/>
                </p:cNvSpPr>
                <p:nvPr/>
              </p:nvSpPr>
              <p:spPr bwMode="auto">
                <a:xfrm>
                  <a:off x="962009" y="2173349"/>
                  <a:ext cx="26988" cy="14288"/>
                </a:xfrm>
                <a:custGeom>
                  <a:avLst/>
                  <a:gdLst>
                    <a:gd name="T0" fmla="*/ 8080830 w 52"/>
                    <a:gd name="T1" fmla="*/ 2415771 h 26"/>
                    <a:gd name="T2" fmla="*/ 8080830 w 52"/>
                    <a:gd name="T3" fmla="*/ 2415771 h 26"/>
                    <a:gd name="T4" fmla="*/ 9158274 w 52"/>
                    <a:gd name="T5" fmla="*/ 1207886 h 26"/>
                    <a:gd name="T6" fmla="*/ 10505079 w 52"/>
                    <a:gd name="T7" fmla="*/ 302246 h 26"/>
                    <a:gd name="T8" fmla="*/ 11851884 w 52"/>
                    <a:gd name="T9" fmla="*/ 0 h 26"/>
                    <a:gd name="T10" fmla="*/ 14006772 w 52"/>
                    <a:gd name="T11" fmla="*/ 302246 h 26"/>
                    <a:gd name="T12" fmla="*/ 14006772 w 52"/>
                    <a:gd name="T13" fmla="*/ 302246 h 26"/>
                    <a:gd name="T14" fmla="*/ 9158274 w 52"/>
                    <a:gd name="T15" fmla="*/ 5133788 h 26"/>
                    <a:gd name="T16" fmla="*/ 9158274 w 52"/>
                    <a:gd name="T17" fmla="*/ 5133788 h 26"/>
                    <a:gd name="T18" fmla="*/ 7542108 w 52"/>
                    <a:gd name="T19" fmla="*/ 4529846 h 26"/>
                    <a:gd name="T20" fmla="*/ 7542108 w 52"/>
                    <a:gd name="T21" fmla="*/ 4529846 h 26"/>
                    <a:gd name="T22" fmla="*/ 6734025 w 52"/>
                    <a:gd name="T23" fmla="*/ 7851806 h 26"/>
                    <a:gd name="T24" fmla="*/ 6734025 w 52"/>
                    <a:gd name="T25" fmla="*/ 7851806 h 26"/>
                    <a:gd name="T26" fmla="*/ 4040415 w 52"/>
                    <a:gd name="T27" fmla="*/ 2415771 h 26"/>
                    <a:gd name="T28" fmla="*/ 4040415 w 52"/>
                    <a:gd name="T29" fmla="*/ 2415771 h 26"/>
                    <a:gd name="T30" fmla="*/ 3771054 w 52"/>
                    <a:gd name="T31" fmla="*/ 2415771 h 26"/>
                    <a:gd name="T32" fmla="*/ 2962971 w 52"/>
                    <a:gd name="T33" fmla="*/ 2415771 h 26"/>
                    <a:gd name="T34" fmla="*/ 1885527 w 52"/>
                    <a:gd name="T35" fmla="*/ 3019714 h 26"/>
                    <a:gd name="T36" fmla="*/ 1077444 w 52"/>
                    <a:gd name="T37" fmla="*/ 3019714 h 26"/>
                    <a:gd name="T38" fmla="*/ 808083 w 52"/>
                    <a:gd name="T39" fmla="*/ 3019714 h 26"/>
                    <a:gd name="T40" fmla="*/ 269361 w 52"/>
                    <a:gd name="T41" fmla="*/ 2114074 h 26"/>
                    <a:gd name="T42" fmla="*/ 0 w 52"/>
                    <a:gd name="T43" fmla="*/ 1207886 h 26"/>
                    <a:gd name="T44" fmla="*/ 0 w 52"/>
                    <a:gd name="T45" fmla="*/ 1207886 h 26"/>
                    <a:gd name="T46" fmla="*/ 1077444 w 52"/>
                    <a:gd name="T47" fmla="*/ 302246 h 26"/>
                    <a:gd name="T48" fmla="*/ 2154888 w 52"/>
                    <a:gd name="T49" fmla="*/ 302246 h 26"/>
                    <a:gd name="T50" fmla="*/ 4040415 w 52"/>
                    <a:gd name="T51" fmla="*/ 906189 h 26"/>
                    <a:gd name="T52" fmla="*/ 8080830 w 52"/>
                    <a:gd name="T53" fmla="*/ 2415771 h 26"/>
                    <a:gd name="T54" fmla="*/ 8080830 w 52"/>
                    <a:gd name="T55" fmla="*/ 2415771 h 2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2" h="26">
                      <a:moveTo>
                        <a:pt x="30" y="8"/>
                      </a:moveTo>
                      <a:lnTo>
                        <a:pt x="30" y="8"/>
                      </a:lnTo>
                      <a:lnTo>
                        <a:pt x="34" y="4"/>
                      </a:lnTo>
                      <a:lnTo>
                        <a:pt x="39" y="1"/>
                      </a:lnTo>
                      <a:lnTo>
                        <a:pt x="44" y="0"/>
                      </a:lnTo>
                      <a:lnTo>
                        <a:pt x="52" y="1"/>
                      </a:lnTo>
                      <a:lnTo>
                        <a:pt x="34" y="17"/>
                      </a:lnTo>
                      <a:lnTo>
                        <a:pt x="28" y="15"/>
                      </a:lnTo>
                      <a:lnTo>
                        <a:pt x="25" y="26"/>
                      </a:lnTo>
                      <a:lnTo>
                        <a:pt x="15" y="8"/>
                      </a:lnTo>
                      <a:lnTo>
                        <a:pt x="14" y="8"/>
                      </a:lnTo>
                      <a:lnTo>
                        <a:pt x="11" y="8"/>
                      </a:lnTo>
                      <a:lnTo>
                        <a:pt x="7" y="10"/>
                      </a:lnTo>
                      <a:lnTo>
                        <a:pt x="4" y="10"/>
                      </a:lnTo>
                      <a:lnTo>
                        <a:pt x="3" y="10"/>
                      </a:lnTo>
                      <a:lnTo>
                        <a:pt x="1" y="7"/>
                      </a:lnTo>
                      <a:lnTo>
                        <a:pt x="0" y="4"/>
                      </a:lnTo>
                      <a:lnTo>
                        <a:pt x="4" y="1"/>
                      </a:lnTo>
                      <a:lnTo>
                        <a:pt x="8" y="1"/>
                      </a:lnTo>
                      <a:lnTo>
                        <a:pt x="15" y="3"/>
                      </a:lnTo>
                      <a:lnTo>
                        <a:pt x="3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 name="Freeform 926"/>
                <p:cNvSpPr>
                  <a:spLocks/>
                </p:cNvSpPr>
                <p:nvPr/>
              </p:nvSpPr>
              <p:spPr bwMode="auto">
                <a:xfrm>
                  <a:off x="939784" y="2363849"/>
                  <a:ext cx="26988" cy="14288"/>
                </a:xfrm>
                <a:custGeom>
                  <a:avLst/>
                  <a:gdLst>
                    <a:gd name="T0" fmla="*/ 0 w 52"/>
                    <a:gd name="T1" fmla="*/ 6859383 h 25"/>
                    <a:gd name="T2" fmla="*/ 0 w 52"/>
                    <a:gd name="T3" fmla="*/ 6859383 h 25"/>
                    <a:gd name="T4" fmla="*/ 2962971 w 52"/>
                    <a:gd name="T5" fmla="*/ 4899641 h 25"/>
                    <a:gd name="T6" fmla="*/ 2962971 w 52"/>
                    <a:gd name="T7" fmla="*/ 4899641 h 25"/>
                    <a:gd name="T8" fmla="*/ 2962971 w 52"/>
                    <a:gd name="T9" fmla="*/ 1633404 h 25"/>
                    <a:gd name="T10" fmla="*/ 2962971 w 52"/>
                    <a:gd name="T11" fmla="*/ 1633404 h 25"/>
                    <a:gd name="T12" fmla="*/ 11582523 w 52"/>
                    <a:gd name="T13" fmla="*/ 0 h 25"/>
                    <a:gd name="T14" fmla="*/ 11582523 w 52"/>
                    <a:gd name="T15" fmla="*/ 0 h 25"/>
                    <a:gd name="T16" fmla="*/ 12659967 w 52"/>
                    <a:gd name="T17" fmla="*/ 0 h 25"/>
                    <a:gd name="T18" fmla="*/ 13468050 w 52"/>
                    <a:gd name="T19" fmla="*/ 326909 h 25"/>
                    <a:gd name="T20" fmla="*/ 14006772 w 52"/>
                    <a:gd name="T21" fmla="*/ 1633404 h 25"/>
                    <a:gd name="T22" fmla="*/ 14006772 w 52"/>
                    <a:gd name="T23" fmla="*/ 3266237 h 25"/>
                    <a:gd name="T24" fmla="*/ 14006772 w 52"/>
                    <a:gd name="T25" fmla="*/ 3266237 h 25"/>
                    <a:gd name="T26" fmla="*/ 8350191 w 52"/>
                    <a:gd name="T27" fmla="*/ 3266237 h 25"/>
                    <a:gd name="T28" fmla="*/ 8350191 w 52"/>
                    <a:gd name="T29" fmla="*/ 3266237 h 25"/>
                    <a:gd name="T30" fmla="*/ 7272747 w 52"/>
                    <a:gd name="T31" fmla="*/ 3266237 h 25"/>
                    <a:gd name="T32" fmla="*/ 6464664 w 52"/>
                    <a:gd name="T33" fmla="*/ 3593146 h 25"/>
                    <a:gd name="T34" fmla="*/ 5656581 w 52"/>
                    <a:gd name="T35" fmla="*/ 4572732 h 25"/>
                    <a:gd name="T36" fmla="*/ 4848498 w 52"/>
                    <a:gd name="T37" fmla="*/ 5552888 h 25"/>
                    <a:gd name="T38" fmla="*/ 4848498 w 52"/>
                    <a:gd name="T39" fmla="*/ 5552888 h 25"/>
                    <a:gd name="T40" fmla="*/ 4579137 w 52"/>
                    <a:gd name="T41" fmla="*/ 7185721 h 25"/>
                    <a:gd name="T42" fmla="*/ 3771054 w 52"/>
                    <a:gd name="T43" fmla="*/ 8165878 h 25"/>
                    <a:gd name="T44" fmla="*/ 2424249 w 52"/>
                    <a:gd name="T45" fmla="*/ 7512630 h 25"/>
                    <a:gd name="T46" fmla="*/ 0 w 52"/>
                    <a:gd name="T47" fmla="*/ 6859383 h 25"/>
                    <a:gd name="T48" fmla="*/ 0 w 52"/>
                    <a:gd name="T49" fmla="*/ 6859383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 h="25">
                      <a:moveTo>
                        <a:pt x="0" y="21"/>
                      </a:moveTo>
                      <a:lnTo>
                        <a:pt x="0" y="21"/>
                      </a:lnTo>
                      <a:lnTo>
                        <a:pt x="11" y="15"/>
                      </a:lnTo>
                      <a:lnTo>
                        <a:pt x="11" y="5"/>
                      </a:lnTo>
                      <a:lnTo>
                        <a:pt x="43" y="0"/>
                      </a:lnTo>
                      <a:lnTo>
                        <a:pt x="47" y="0"/>
                      </a:lnTo>
                      <a:lnTo>
                        <a:pt x="50" y="1"/>
                      </a:lnTo>
                      <a:lnTo>
                        <a:pt x="52" y="5"/>
                      </a:lnTo>
                      <a:lnTo>
                        <a:pt x="52" y="10"/>
                      </a:lnTo>
                      <a:lnTo>
                        <a:pt x="31" y="10"/>
                      </a:lnTo>
                      <a:lnTo>
                        <a:pt x="27" y="10"/>
                      </a:lnTo>
                      <a:lnTo>
                        <a:pt x="24" y="11"/>
                      </a:lnTo>
                      <a:lnTo>
                        <a:pt x="21" y="14"/>
                      </a:lnTo>
                      <a:lnTo>
                        <a:pt x="18" y="17"/>
                      </a:lnTo>
                      <a:lnTo>
                        <a:pt x="17" y="22"/>
                      </a:lnTo>
                      <a:lnTo>
                        <a:pt x="14" y="25"/>
                      </a:lnTo>
                      <a:lnTo>
                        <a:pt x="9" y="23"/>
                      </a:ln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9" name="Freeform 927"/>
                <p:cNvSpPr>
                  <a:spLocks/>
                </p:cNvSpPr>
                <p:nvPr/>
              </p:nvSpPr>
              <p:spPr bwMode="auto">
                <a:xfrm>
                  <a:off x="1085834" y="2009837"/>
                  <a:ext cx="20638" cy="12700"/>
                </a:xfrm>
                <a:custGeom>
                  <a:avLst/>
                  <a:gdLst>
                    <a:gd name="T0" fmla="*/ 0 w 39"/>
                    <a:gd name="T1" fmla="*/ 1680104 h 24"/>
                    <a:gd name="T2" fmla="*/ 0 w 39"/>
                    <a:gd name="T3" fmla="*/ 1680104 h 24"/>
                    <a:gd name="T4" fmla="*/ 5600836 w 39"/>
                    <a:gd name="T5" fmla="*/ 559858 h 24"/>
                    <a:gd name="T6" fmla="*/ 5600836 w 39"/>
                    <a:gd name="T7" fmla="*/ 559858 h 24"/>
                    <a:gd name="T8" fmla="*/ 10641270 w 39"/>
                    <a:gd name="T9" fmla="*/ 0 h 24"/>
                    <a:gd name="T10" fmla="*/ 10641270 w 39"/>
                    <a:gd name="T11" fmla="*/ 0 h 24"/>
                    <a:gd name="T12" fmla="*/ 10921206 w 39"/>
                    <a:gd name="T13" fmla="*/ 1680104 h 24"/>
                    <a:gd name="T14" fmla="*/ 10921206 w 39"/>
                    <a:gd name="T15" fmla="*/ 1960033 h 24"/>
                    <a:gd name="T16" fmla="*/ 10641270 w 39"/>
                    <a:gd name="T17" fmla="*/ 2239963 h 24"/>
                    <a:gd name="T18" fmla="*/ 8961125 w 39"/>
                    <a:gd name="T19" fmla="*/ 2800350 h 24"/>
                    <a:gd name="T20" fmla="*/ 5880772 w 39"/>
                    <a:gd name="T21" fmla="*/ 2239963 h 24"/>
                    <a:gd name="T22" fmla="*/ 5880772 w 39"/>
                    <a:gd name="T23" fmla="*/ 2239963 h 24"/>
                    <a:gd name="T24" fmla="*/ 6160708 w 39"/>
                    <a:gd name="T25" fmla="*/ 4199996 h 24"/>
                    <a:gd name="T26" fmla="*/ 7000515 w 39"/>
                    <a:gd name="T27" fmla="*/ 6160558 h 24"/>
                    <a:gd name="T28" fmla="*/ 7000515 w 39"/>
                    <a:gd name="T29" fmla="*/ 6160558 h 24"/>
                    <a:gd name="T30" fmla="*/ 3640226 w 39"/>
                    <a:gd name="T31" fmla="*/ 6720417 h 24"/>
                    <a:gd name="T32" fmla="*/ 3640226 w 39"/>
                    <a:gd name="T33" fmla="*/ 6720417 h 24"/>
                    <a:gd name="T34" fmla="*/ 3080354 w 39"/>
                    <a:gd name="T35" fmla="*/ 5040313 h 24"/>
                    <a:gd name="T36" fmla="*/ 2800418 w 39"/>
                    <a:gd name="T37" fmla="*/ 3640137 h 24"/>
                    <a:gd name="T38" fmla="*/ 1680145 w 39"/>
                    <a:gd name="T39" fmla="*/ 2239963 h 24"/>
                    <a:gd name="T40" fmla="*/ 0 w 39"/>
                    <a:gd name="T41" fmla="*/ 1680104 h 24"/>
                    <a:gd name="T42" fmla="*/ 0 w 39"/>
                    <a:gd name="T43" fmla="*/ 1680104 h 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24">
                      <a:moveTo>
                        <a:pt x="0" y="6"/>
                      </a:moveTo>
                      <a:lnTo>
                        <a:pt x="0" y="6"/>
                      </a:lnTo>
                      <a:lnTo>
                        <a:pt x="20" y="2"/>
                      </a:lnTo>
                      <a:lnTo>
                        <a:pt x="38" y="0"/>
                      </a:lnTo>
                      <a:lnTo>
                        <a:pt x="39" y="6"/>
                      </a:lnTo>
                      <a:lnTo>
                        <a:pt x="39" y="7"/>
                      </a:lnTo>
                      <a:lnTo>
                        <a:pt x="38" y="8"/>
                      </a:lnTo>
                      <a:lnTo>
                        <a:pt x="32" y="10"/>
                      </a:lnTo>
                      <a:lnTo>
                        <a:pt x="21" y="8"/>
                      </a:lnTo>
                      <a:lnTo>
                        <a:pt x="22" y="15"/>
                      </a:lnTo>
                      <a:lnTo>
                        <a:pt x="25" y="22"/>
                      </a:lnTo>
                      <a:lnTo>
                        <a:pt x="13" y="24"/>
                      </a:lnTo>
                      <a:lnTo>
                        <a:pt x="11" y="18"/>
                      </a:lnTo>
                      <a:lnTo>
                        <a:pt x="10" y="13"/>
                      </a:lnTo>
                      <a:lnTo>
                        <a:pt x="6" y="8"/>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0" name="Freeform 928"/>
                <p:cNvSpPr>
                  <a:spLocks/>
                </p:cNvSpPr>
                <p:nvPr/>
              </p:nvSpPr>
              <p:spPr bwMode="auto">
                <a:xfrm>
                  <a:off x="1019159" y="2320987"/>
                  <a:ext cx="15875" cy="11113"/>
                </a:xfrm>
                <a:custGeom>
                  <a:avLst/>
                  <a:gdLst>
                    <a:gd name="T0" fmla="*/ 8390759 w 29"/>
                    <a:gd name="T1" fmla="*/ 840354 h 21"/>
                    <a:gd name="T2" fmla="*/ 8390759 w 29"/>
                    <a:gd name="T3" fmla="*/ 840354 h 21"/>
                    <a:gd name="T4" fmla="*/ 8690194 w 29"/>
                    <a:gd name="T5" fmla="*/ 3080418 h 21"/>
                    <a:gd name="T6" fmla="*/ 8390759 w 29"/>
                    <a:gd name="T7" fmla="*/ 4200714 h 21"/>
                    <a:gd name="T8" fmla="*/ 7491358 w 29"/>
                    <a:gd name="T9" fmla="*/ 5040539 h 21"/>
                    <a:gd name="T10" fmla="*/ 5393668 w 29"/>
                    <a:gd name="T11" fmla="*/ 5600952 h 21"/>
                    <a:gd name="T12" fmla="*/ 5393668 w 29"/>
                    <a:gd name="T13" fmla="*/ 5600952 h 21"/>
                    <a:gd name="T14" fmla="*/ 3296526 w 29"/>
                    <a:gd name="T15" fmla="*/ 5880894 h 21"/>
                    <a:gd name="T16" fmla="*/ 2097690 w 29"/>
                    <a:gd name="T17" fmla="*/ 5600952 h 21"/>
                    <a:gd name="T18" fmla="*/ 1198836 w 29"/>
                    <a:gd name="T19" fmla="*/ 4760598 h 21"/>
                    <a:gd name="T20" fmla="*/ 0 w 29"/>
                    <a:gd name="T21" fmla="*/ 2800476 h 21"/>
                    <a:gd name="T22" fmla="*/ 0 w 29"/>
                    <a:gd name="T23" fmla="*/ 2800476 h 21"/>
                    <a:gd name="T24" fmla="*/ 1198836 w 29"/>
                    <a:gd name="T25" fmla="*/ 3080418 h 21"/>
                    <a:gd name="T26" fmla="*/ 2697108 w 29"/>
                    <a:gd name="T27" fmla="*/ 3080418 h 21"/>
                    <a:gd name="T28" fmla="*/ 2697108 w 29"/>
                    <a:gd name="T29" fmla="*/ 3080418 h 21"/>
                    <a:gd name="T30" fmla="*/ 3895397 w 29"/>
                    <a:gd name="T31" fmla="*/ 2800476 h 21"/>
                    <a:gd name="T32" fmla="*/ 4494815 w 29"/>
                    <a:gd name="T33" fmla="*/ 2520534 h 21"/>
                    <a:gd name="T34" fmla="*/ 4494815 w 29"/>
                    <a:gd name="T35" fmla="*/ 2520534 h 21"/>
                    <a:gd name="T36" fmla="*/ 2996543 w 29"/>
                    <a:gd name="T37" fmla="*/ 1120296 h 21"/>
                    <a:gd name="T38" fmla="*/ 2996543 w 29"/>
                    <a:gd name="T39" fmla="*/ 1120296 h 21"/>
                    <a:gd name="T40" fmla="*/ 1198836 w 29"/>
                    <a:gd name="T41" fmla="*/ 840354 h 21"/>
                    <a:gd name="T42" fmla="*/ 1198836 w 29"/>
                    <a:gd name="T43" fmla="*/ 840354 h 21"/>
                    <a:gd name="T44" fmla="*/ 2097690 w 29"/>
                    <a:gd name="T45" fmla="*/ 0 h 21"/>
                    <a:gd name="T46" fmla="*/ 3296526 w 29"/>
                    <a:gd name="T47" fmla="*/ 0 h 21"/>
                    <a:gd name="T48" fmla="*/ 5094233 w 29"/>
                    <a:gd name="T49" fmla="*/ 0 h 21"/>
                    <a:gd name="T50" fmla="*/ 6592504 w 29"/>
                    <a:gd name="T51" fmla="*/ 559884 h 21"/>
                    <a:gd name="T52" fmla="*/ 8390759 w 29"/>
                    <a:gd name="T53" fmla="*/ 840354 h 21"/>
                    <a:gd name="T54" fmla="*/ 8390759 w 29"/>
                    <a:gd name="T55" fmla="*/ 840354 h 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9" h="21">
                      <a:moveTo>
                        <a:pt x="28" y="3"/>
                      </a:moveTo>
                      <a:lnTo>
                        <a:pt x="28" y="3"/>
                      </a:lnTo>
                      <a:lnTo>
                        <a:pt x="29" y="11"/>
                      </a:lnTo>
                      <a:lnTo>
                        <a:pt x="28" y="15"/>
                      </a:lnTo>
                      <a:lnTo>
                        <a:pt x="25" y="18"/>
                      </a:lnTo>
                      <a:lnTo>
                        <a:pt x="18" y="20"/>
                      </a:lnTo>
                      <a:lnTo>
                        <a:pt x="11" y="21"/>
                      </a:lnTo>
                      <a:lnTo>
                        <a:pt x="7" y="20"/>
                      </a:lnTo>
                      <a:lnTo>
                        <a:pt x="4" y="17"/>
                      </a:lnTo>
                      <a:lnTo>
                        <a:pt x="0" y="10"/>
                      </a:lnTo>
                      <a:lnTo>
                        <a:pt x="4" y="11"/>
                      </a:lnTo>
                      <a:lnTo>
                        <a:pt x="9" y="11"/>
                      </a:lnTo>
                      <a:lnTo>
                        <a:pt x="13" y="10"/>
                      </a:lnTo>
                      <a:lnTo>
                        <a:pt x="15" y="9"/>
                      </a:lnTo>
                      <a:lnTo>
                        <a:pt x="10" y="4"/>
                      </a:lnTo>
                      <a:lnTo>
                        <a:pt x="4" y="3"/>
                      </a:lnTo>
                      <a:lnTo>
                        <a:pt x="7" y="0"/>
                      </a:lnTo>
                      <a:lnTo>
                        <a:pt x="11" y="0"/>
                      </a:lnTo>
                      <a:lnTo>
                        <a:pt x="17" y="0"/>
                      </a:lnTo>
                      <a:lnTo>
                        <a:pt x="22" y="2"/>
                      </a:lnTo>
                      <a:lnTo>
                        <a:pt x="2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1" name="Freeform 929"/>
                <p:cNvSpPr>
                  <a:spLocks/>
                </p:cNvSpPr>
                <p:nvPr/>
              </p:nvSpPr>
              <p:spPr bwMode="auto">
                <a:xfrm>
                  <a:off x="920734" y="2222562"/>
                  <a:ext cx="17463" cy="7938"/>
                </a:xfrm>
                <a:custGeom>
                  <a:avLst/>
                  <a:gdLst>
                    <a:gd name="T0" fmla="*/ 9241102 w 33"/>
                    <a:gd name="T1" fmla="*/ 1962087 h 17"/>
                    <a:gd name="T2" fmla="*/ 9241102 w 33"/>
                    <a:gd name="T3" fmla="*/ 1962087 h 17"/>
                    <a:gd name="T4" fmla="*/ 8400761 w 33"/>
                    <a:gd name="T5" fmla="*/ 3706579 h 17"/>
                    <a:gd name="T6" fmla="*/ 8400761 w 33"/>
                    <a:gd name="T7" fmla="*/ 3706579 h 17"/>
                    <a:gd name="T8" fmla="*/ 0 w 33"/>
                    <a:gd name="T9" fmla="*/ 3488518 h 17"/>
                    <a:gd name="T10" fmla="*/ 0 w 33"/>
                    <a:gd name="T11" fmla="*/ 3488518 h 17"/>
                    <a:gd name="T12" fmla="*/ 2240027 w 33"/>
                    <a:gd name="T13" fmla="*/ 0 h 17"/>
                    <a:gd name="T14" fmla="*/ 2240027 w 33"/>
                    <a:gd name="T15" fmla="*/ 0 h 17"/>
                    <a:gd name="T16" fmla="*/ 9241102 w 33"/>
                    <a:gd name="T17" fmla="*/ 1962087 h 17"/>
                    <a:gd name="T18" fmla="*/ 9241102 w 33"/>
                    <a:gd name="T19" fmla="*/ 1962087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3" h="17">
                      <a:moveTo>
                        <a:pt x="33" y="9"/>
                      </a:moveTo>
                      <a:lnTo>
                        <a:pt x="33" y="9"/>
                      </a:lnTo>
                      <a:lnTo>
                        <a:pt x="30" y="17"/>
                      </a:lnTo>
                      <a:lnTo>
                        <a:pt x="0" y="16"/>
                      </a:lnTo>
                      <a:lnTo>
                        <a:pt x="8" y="0"/>
                      </a:lnTo>
                      <a:lnTo>
                        <a:pt x="3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2" name="Freeform 930"/>
                <p:cNvSpPr>
                  <a:spLocks/>
                </p:cNvSpPr>
                <p:nvPr/>
              </p:nvSpPr>
              <p:spPr bwMode="auto">
                <a:xfrm>
                  <a:off x="1122347" y="2463862"/>
                  <a:ext cx="19050" cy="9525"/>
                </a:xfrm>
                <a:custGeom>
                  <a:avLst/>
                  <a:gdLst>
                    <a:gd name="T0" fmla="*/ 10080625 w 36"/>
                    <a:gd name="T1" fmla="*/ 2764255 h 19"/>
                    <a:gd name="T2" fmla="*/ 10080625 w 36"/>
                    <a:gd name="T3" fmla="*/ 2764255 h 19"/>
                    <a:gd name="T4" fmla="*/ 9240838 w 36"/>
                    <a:gd name="T5" fmla="*/ 2764255 h 19"/>
                    <a:gd name="T6" fmla="*/ 8120592 w 36"/>
                    <a:gd name="T7" fmla="*/ 2764255 h 19"/>
                    <a:gd name="T8" fmla="*/ 6720417 w 36"/>
                    <a:gd name="T9" fmla="*/ 3015916 h 19"/>
                    <a:gd name="T10" fmla="*/ 4760383 w 36"/>
                    <a:gd name="T11" fmla="*/ 3769895 h 19"/>
                    <a:gd name="T12" fmla="*/ 3080279 w 36"/>
                    <a:gd name="T13" fmla="*/ 4021054 h 19"/>
                    <a:gd name="T14" fmla="*/ 3080279 w 36"/>
                    <a:gd name="T15" fmla="*/ 4021054 h 19"/>
                    <a:gd name="T16" fmla="*/ 279929 w 36"/>
                    <a:gd name="T17" fmla="*/ 4775033 h 19"/>
                    <a:gd name="T18" fmla="*/ 279929 w 36"/>
                    <a:gd name="T19" fmla="*/ 4775033 h 19"/>
                    <a:gd name="T20" fmla="*/ 279929 w 36"/>
                    <a:gd name="T21" fmla="*/ 4021054 h 19"/>
                    <a:gd name="T22" fmla="*/ 0 w 36"/>
                    <a:gd name="T23" fmla="*/ 3769895 h 19"/>
                    <a:gd name="T24" fmla="*/ 0 w 36"/>
                    <a:gd name="T25" fmla="*/ 3769895 h 19"/>
                    <a:gd name="T26" fmla="*/ 279929 w 36"/>
                    <a:gd name="T27" fmla="*/ 3015916 h 19"/>
                    <a:gd name="T28" fmla="*/ 840317 w 36"/>
                    <a:gd name="T29" fmla="*/ 2764255 h 19"/>
                    <a:gd name="T30" fmla="*/ 1680104 w 36"/>
                    <a:gd name="T31" fmla="*/ 2513096 h 19"/>
                    <a:gd name="T32" fmla="*/ 2800350 w 36"/>
                    <a:gd name="T33" fmla="*/ 2513096 h 19"/>
                    <a:gd name="T34" fmla="*/ 2800350 w 36"/>
                    <a:gd name="T35" fmla="*/ 2513096 h 19"/>
                    <a:gd name="T36" fmla="*/ 3920067 w 36"/>
                    <a:gd name="T37" fmla="*/ 2513096 h 19"/>
                    <a:gd name="T38" fmla="*/ 3920067 w 36"/>
                    <a:gd name="T39" fmla="*/ 2513096 h 19"/>
                    <a:gd name="T40" fmla="*/ 3080279 w 36"/>
                    <a:gd name="T41" fmla="*/ 753979 h 19"/>
                    <a:gd name="T42" fmla="*/ 3080279 w 36"/>
                    <a:gd name="T43" fmla="*/ 753979 h 19"/>
                    <a:gd name="T44" fmla="*/ 5040313 w 36"/>
                    <a:gd name="T45" fmla="*/ 0 h 19"/>
                    <a:gd name="T46" fmla="*/ 6720417 w 36"/>
                    <a:gd name="T47" fmla="*/ 0 h 19"/>
                    <a:gd name="T48" fmla="*/ 8120592 w 36"/>
                    <a:gd name="T49" fmla="*/ 1005138 h 19"/>
                    <a:gd name="T50" fmla="*/ 10080625 w 36"/>
                    <a:gd name="T51" fmla="*/ 2764255 h 19"/>
                    <a:gd name="T52" fmla="*/ 10080625 w 36"/>
                    <a:gd name="T53" fmla="*/ 2764255 h 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6" h="19">
                      <a:moveTo>
                        <a:pt x="36" y="11"/>
                      </a:moveTo>
                      <a:lnTo>
                        <a:pt x="36" y="11"/>
                      </a:lnTo>
                      <a:lnTo>
                        <a:pt x="33" y="11"/>
                      </a:lnTo>
                      <a:lnTo>
                        <a:pt x="29" y="11"/>
                      </a:lnTo>
                      <a:lnTo>
                        <a:pt x="24" y="12"/>
                      </a:lnTo>
                      <a:lnTo>
                        <a:pt x="17" y="15"/>
                      </a:lnTo>
                      <a:lnTo>
                        <a:pt x="11" y="16"/>
                      </a:lnTo>
                      <a:lnTo>
                        <a:pt x="1" y="19"/>
                      </a:lnTo>
                      <a:lnTo>
                        <a:pt x="1" y="16"/>
                      </a:lnTo>
                      <a:lnTo>
                        <a:pt x="0" y="15"/>
                      </a:lnTo>
                      <a:lnTo>
                        <a:pt x="1" y="12"/>
                      </a:lnTo>
                      <a:lnTo>
                        <a:pt x="3" y="11"/>
                      </a:lnTo>
                      <a:lnTo>
                        <a:pt x="6" y="10"/>
                      </a:lnTo>
                      <a:lnTo>
                        <a:pt x="10" y="10"/>
                      </a:lnTo>
                      <a:lnTo>
                        <a:pt x="14" y="10"/>
                      </a:lnTo>
                      <a:lnTo>
                        <a:pt x="11" y="3"/>
                      </a:lnTo>
                      <a:lnTo>
                        <a:pt x="18" y="0"/>
                      </a:lnTo>
                      <a:lnTo>
                        <a:pt x="24" y="0"/>
                      </a:lnTo>
                      <a:lnTo>
                        <a:pt x="29" y="4"/>
                      </a:lnTo>
                      <a:lnTo>
                        <a:pt x="36"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3" name="Freeform 931"/>
                <p:cNvSpPr>
                  <a:spLocks/>
                </p:cNvSpPr>
                <p:nvPr/>
              </p:nvSpPr>
              <p:spPr bwMode="auto">
                <a:xfrm>
                  <a:off x="1108059" y="2355912"/>
                  <a:ext cx="20638" cy="9525"/>
                </a:xfrm>
                <a:custGeom>
                  <a:avLst/>
                  <a:gdLst>
                    <a:gd name="T0" fmla="*/ 798691 w 40"/>
                    <a:gd name="T1" fmla="*/ 2480667 h 16"/>
                    <a:gd name="T2" fmla="*/ 798691 w 40"/>
                    <a:gd name="T3" fmla="*/ 2480667 h 16"/>
                    <a:gd name="T4" fmla="*/ 2396072 w 40"/>
                    <a:gd name="T5" fmla="*/ 2835473 h 16"/>
                    <a:gd name="T6" fmla="*/ 3726707 w 40"/>
                    <a:gd name="T7" fmla="*/ 2835473 h 16"/>
                    <a:gd name="T8" fmla="*/ 4791628 w 40"/>
                    <a:gd name="T9" fmla="*/ 1772245 h 16"/>
                    <a:gd name="T10" fmla="*/ 4791628 w 40"/>
                    <a:gd name="T11" fmla="*/ 1772245 h 16"/>
                    <a:gd name="T12" fmla="*/ 5856548 w 40"/>
                    <a:gd name="T13" fmla="*/ 709017 h 16"/>
                    <a:gd name="T14" fmla="*/ 6921469 w 40"/>
                    <a:gd name="T15" fmla="*/ 354211 h 16"/>
                    <a:gd name="T16" fmla="*/ 8784565 w 40"/>
                    <a:gd name="T17" fmla="*/ 0 h 16"/>
                    <a:gd name="T18" fmla="*/ 10648176 w 40"/>
                    <a:gd name="T19" fmla="*/ 354211 h 16"/>
                    <a:gd name="T20" fmla="*/ 10648176 w 40"/>
                    <a:gd name="T21" fmla="*/ 354211 h 16"/>
                    <a:gd name="T22" fmla="*/ 9849486 w 40"/>
                    <a:gd name="T23" fmla="*/ 1772245 h 16"/>
                    <a:gd name="T24" fmla="*/ 8784565 w 40"/>
                    <a:gd name="T25" fmla="*/ 3189684 h 16"/>
                    <a:gd name="T26" fmla="*/ 7720160 w 40"/>
                    <a:gd name="T27" fmla="*/ 3898106 h 16"/>
                    <a:gd name="T28" fmla="*/ 6122779 w 40"/>
                    <a:gd name="T29" fmla="*/ 4252913 h 16"/>
                    <a:gd name="T30" fmla="*/ 6122779 w 40"/>
                    <a:gd name="T31" fmla="*/ 4252913 h 16"/>
                    <a:gd name="T32" fmla="*/ 3726707 w 40"/>
                    <a:gd name="T33" fmla="*/ 4961334 h 16"/>
                    <a:gd name="T34" fmla="*/ 2396072 w 40"/>
                    <a:gd name="T35" fmla="*/ 4961334 h 16"/>
                    <a:gd name="T36" fmla="*/ 1331151 w 40"/>
                    <a:gd name="T37" fmla="*/ 5670352 h 16"/>
                    <a:gd name="T38" fmla="*/ 1331151 w 40"/>
                    <a:gd name="T39" fmla="*/ 5670352 h 16"/>
                    <a:gd name="T40" fmla="*/ 1064921 w 40"/>
                    <a:gd name="T41" fmla="*/ 5670352 h 16"/>
                    <a:gd name="T42" fmla="*/ 0 w 40"/>
                    <a:gd name="T43" fmla="*/ 5316141 h 16"/>
                    <a:gd name="T44" fmla="*/ 0 w 40"/>
                    <a:gd name="T45" fmla="*/ 5316141 h 16"/>
                    <a:gd name="T46" fmla="*/ 798691 w 40"/>
                    <a:gd name="T47" fmla="*/ 2480667 h 16"/>
                    <a:gd name="T48" fmla="*/ 798691 w 40"/>
                    <a:gd name="T49" fmla="*/ 2480667 h 16"/>
                    <a:gd name="T50" fmla="*/ 798691 w 40"/>
                    <a:gd name="T51" fmla="*/ 2480667 h 16"/>
                    <a:gd name="T52" fmla="*/ 798691 w 40"/>
                    <a:gd name="T53" fmla="*/ 2480667 h 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0" h="16">
                      <a:moveTo>
                        <a:pt x="3" y="7"/>
                      </a:moveTo>
                      <a:lnTo>
                        <a:pt x="3" y="7"/>
                      </a:lnTo>
                      <a:lnTo>
                        <a:pt x="9" y="8"/>
                      </a:lnTo>
                      <a:lnTo>
                        <a:pt x="14" y="8"/>
                      </a:lnTo>
                      <a:lnTo>
                        <a:pt x="18" y="5"/>
                      </a:lnTo>
                      <a:lnTo>
                        <a:pt x="22" y="2"/>
                      </a:lnTo>
                      <a:lnTo>
                        <a:pt x="26" y="1"/>
                      </a:lnTo>
                      <a:lnTo>
                        <a:pt x="33" y="0"/>
                      </a:lnTo>
                      <a:lnTo>
                        <a:pt x="40" y="1"/>
                      </a:lnTo>
                      <a:lnTo>
                        <a:pt x="37" y="5"/>
                      </a:lnTo>
                      <a:lnTo>
                        <a:pt x="33" y="9"/>
                      </a:lnTo>
                      <a:lnTo>
                        <a:pt x="29" y="11"/>
                      </a:lnTo>
                      <a:lnTo>
                        <a:pt x="23" y="12"/>
                      </a:lnTo>
                      <a:lnTo>
                        <a:pt x="14" y="14"/>
                      </a:lnTo>
                      <a:lnTo>
                        <a:pt x="9" y="14"/>
                      </a:lnTo>
                      <a:lnTo>
                        <a:pt x="5" y="16"/>
                      </a:lnTo>
                      <a:lnTo>
                        <a:pt x="4" y="16"/>
                      </a:lnTo>
                      <a:lnTo>
                        <a:pt x="0" y="15"/>
                      </a:lnTo>
                      <a:lnTo>
                        <a:pt x="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4" name="Freeform 932"/>
                <p:cNvSpPr>
                  <a:spLocks/>
                </p:cNvSpPr>
                <p:nvPr/>
              </p:nvSpPr>
              <p:spPr bwMode="auto">
                <a:xfrm>
                  <a:off x="1011222" y="2081274"/>
                  <a:ext cx="19050" cy="12700"/>
                </a:xfrm>
                <a:custGeom>
                  <a:avLst/>
                  <a:gdLst>
                    <a:gd name="T0" fmla="*/ 0 w 35"/>
                    <a:gd name="T1" fmla="*/ 3963504 h 23"/>
                    <a:gd name="T2" fmla="*/ 0 w 35"/>
                    <a:gd name="T3" fmla="*/ 3963504 h 23"/>
                    <a:gd name="T4" fmla="*/ 592727 w 35"/>
                    <a:gd name="T5" fmla="*/ 3658704 h 23"/>
                    <a:gd name="T6" fmla="*/ 1481001 w 35"/>
                    <a:gd name="T7" fmla="*/ 3658704 h 23"/>
                    <a:gd name="T8" fmla="*/ 2666456 w 35"/>
                    <a:gd name="T9" fmla="*/ 3658704 h 23"/>
                    <a:gd name="T10" fmla="*/ 3851366 w 35"/>
                    <a:gd name="T11" fmla="*/ 3963504 h 23"/>
                    <a:gd name="T12" fmla="*/ 4740184 w 35"/>
                    <a:gd name="T13" fmla="*/ 3658704 h 23"/>
                    <a:gd name="T14" fmla="*/ 5036276 w 35"/>
                    <a:gd name="T15" fmla="*/ 2744304 h 23"/>
                    <a:gd name="T16" fmla="*/ 5036276 w 35"/>
                    <a:gd name="T17" fmla="*/ 2744304 h 23"/>
                    <a:gd name="T18" fmla="*/ 5332367 w 35"/>
                    <a:gd name="T19" fmla="*/ 2134152 h 23"/>
                    <a:gd name="T20" fmla="*/ 5925094 w 35"/>
                    <a:gd name="T21" fmla="*/ 2134152 h 23"/>
                    <a:gd name="T22" fmla="*/ 7110004 w 35"/>
                    <a:gd name="T23" fmla="*/ 2134152 h 23"/>
                    <a:gd name="T24" fmla="*/ 8294914 w 35"/>
                    <a:gd name="T25" fmla="*/ 1524552 h 23"/>
                    <a:gd name="T26" fmla="*/ 8591006 w 35"/>
                    <a:gd name="T27" fmla="*/ 914952 h 23"/>
                    <a:gd name="T28" fmla="*/ 9183733 w 35"/>
                    <a:gd name="T29" fmla="*/ 0 h 23"/>
                    <a:gd name="T30" fmla="*/ 9183733 w 35"/>
                    <a:gd name="T31" fmla="*/ 0 h 23"/>
                    <a:gd name="T32" fmla="*/ 10072551 w 35"/>
                    <a:gd name="T33" fmla="*/ 914952 h 23"/>
                    <a:gd name="T34" fmla="*/ 10072551 w 35"/>
                    <a:gd name="T35" fmla="*/ 914952 h 23"/>
                    <a:gd name="T36" fmla="*/ 10368643 w 35"/>
                    <a:gd name="T37" fmla="*/ 3049104 h 23"/>
                    <a:gd name="T38" fmla="*/ 10368643 w 35"/>
                    <a:gd name="T39" fmla="*/ 3049104 h 23"/>
                    <a:gd name="T40" fmla="*/ 8591006 w 35"/>
                    <a:gd name="T41" fmla="*/ 3658704 h 23"/>
                    <a:gd name="T42" fmla="*/ 7998823 w 35"/>
                    <a:gd name="T43" fmla="*/ 4268304 h 23"/>
                    <a:gd name="T44" fmla="*/ 7110004 w 35"/>
                    <a:gd name="T45" fmla="*/ 5183257 h 23"/>
                    <a:gd name="T46" fmla="*/ 5925094 w 35"/>
                    <a:gd name="T47" fmla="*/ 6097657 h 23"/>
                    <a:gd name="T48" fmla="*/ 5925094 w 35"/>
                    <a:gd name="T49" fmla="*/ 6097657 h 23"/>
                    <a:gd name="T50" fmla="*/ 3851366 w 35"/>
                    <a:gd name="T51" fmla="*/ 6403009 h 23"/>
                    <a:gd name="T52" fmla="*/ 2666456 w 35"/>
                    <a:gd name="T53" fmla="*/ 7012609 h 23"/>
                    <a:gd name="T54" fmla="*/ 1481001 w 35"/>
                    <a:gd name="T55" fmla="*/ 6097657 h 23"/>
                    <a:gd name="T56" fmla="*/ 0 w 35"/>
                    <a:gd name="T57" fmla="*/ 3963504 h 23"/>
                    <a:gd name="T58" fmla="*/ 0 w 35"/>
                    <a:gd name="T59" fmla="*/ 3963504 h 2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5" h="23">
                      <a:moveTo>
                        <a:pt x="0" y="13"/>
                      </a:moveTo>
                      <a:lnTo>
                        <a:pt x="0" y="13"/>
                      </a:lnTo>
                      <a:lnTo>
                        <a:pt x="2" y="12"/>
                      </a:lnTo>
                      <a:lnTo>
                        <a:pt x="5" y="12"/>
                      </a:lnTo>
                      <a:lnTo>
                        <a:pt x="9" y="12"/>
                      </a:lnTo>
                      <a:lnTo>
                        <a:pt x="13" y="13"/>
                      </a:lnTo>
                      <a:lnTo>
                        <a:pt x="16" y="12"/>
                      </a:lnTo>
                      <a:lnTo>
                        <a:pt x="17" y="9"/>
                      </a:lnTo>
                      <a:lnTo>
                        <a:pt x="18" y="7"/>
                      </a:lnTo>
                      <a:lnTo>
                        <a:pt x="20" y="7"/>
                      </a:lnTo>
                      <a:lnTo>
                        <a:pt x="24" y="7"/>
                      </a:lnTo>
                      <a:lnTo>
                        <a:pt x="28" y="5"/>
                      </a:lnTo>
                      <a:lnTo>
                        <a:pt x="29" y="3"/>
                      </a:lnTo>
                      <a:lnTo>
                        <a:pt x="31" y="0"/>
                      </a:lnTo>
                      <a:lnTo>
                        <a:pt x="34" y="3"/>
                      </a:lnTo>
                      <a:lnTo>
                        <a:pt x="35" y="10"/>
                      </a:lnTo>
                      <a:lnTo>
                        <a:pt x="29" y="12"/>
                      </a:lnTo>
                      <a:lnTo>
                        <a:pt x="27" y="14"/>
                      </a:lnTo>
                      <a:lnTo>
                        <a:pt x="24" y="17"/>
                      </a:lnTo>
                      <a:lnTo>
                        <a:pt x="20" y="20"/>
                      </a:lnTo>
                      <a:lnTo>
                        <a:pt x="13" y="21"/>
                      </a:lnTo>
                      <a:lnTo>
                        <a:pt x="9" y="23"/>
                      </a:lnTo>
                      <a:lnTo>
                        <a:pt x="5" y="20"/>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5" name="Freeform 933"/>
                <p:cNvSpPr>
                  <a:spLocks/>
                </p:cNvSpPr>
                <p:nvPr/>
              </p:nvSpPr>
              <p:spPr bwMode="auto">
                <a:xfrm>
                  <a:off x="1089009" y="2447987"/>
                  <a:ext cx="14288" cy="15875"/>
                </a:xfrm>
                <a:custGeom>
                  <a:avLst/>
                  <a:gdLst>
                    <a:gd name="T0" fmla="*/ 2415771 w 26"/>
                    <a:gd name="T1" fmla="*/ 964406 h 28"/>
                    <a:gd name="T2" fmla="*/ 2415771 w 26"/>
                    <a:gd name="T3" fmla="*/ 964406 h 28"/>
                    <a:gd name="T4" fmla="*/ 6039977 w 26"/>
                    <a:gd name="T5" fmla="*/ 0 h 28"/>
                    <a:gd name="T6" fmla="*/ 6039977 w 26"/>
                    <a:gd name="T7" fmla="*/ 0 h 28"/>
                    <a:gd name="T8" fmla="*/ 6039977 w 26"/>
                    <a:gd name="T9" fmla="*/ 0 h 28"/>
                    <a:gd name="T10" fmla="*/ 5133788 w 26"/>
                    <a:gd name="T11" fmla="*/ 2250281 h 28"/>
                    <a:gd name="T12" fmla="*/ 5133788 w 26"/>
                    <a:gd name="T13" fmla="*/ 2250281 h 28"/>
                    <a:gd name="T14" fmla="*/ 7851806 w 26"/>
                    <a:gd name="T15" fmla="*/ 8357621 h 28"/>
                    <a:gd name="T16" fmla="*/ 7851806 w 26"/>
                    <a:gd name="T17" fmla="*/ 8357621 h 28"/>
                    <a:gd name="T18" fmla="*/ 6643920 w 26"/>
                    <a:gd name="T19" fmla="*/ 9000558 h 28"/>
                    <a:gd name="T20" fmla="*/ 6643920 w 26"/>
                    <a:gd name="T21" fmla="*/ 9000558 h 28"/>
                    <a:gd name="T22" fmla="*/ 3925903 w 26"/>
                    <a:gd name="T23" fmla="*/ 6750277 h 28"/>
                    <a:gd name="T24" fmla="*/ 2114074 w 26"/>
                    <a:gd name="T25" fmla="*/ 5785871 h 28"/>
                    <a:gd name="T26" fmla="*/ 0 w 26"/>
                    <a:gd name="T27" fmla="*/ 5785871 h 28"/>
                    <a:gd name="T28" fmla="*/ 0 w 26"/>
                    <a:gd name="T29" fmla="*/ 5785871 h 28"/>
                    <a:gd name="T30" fmla="*/ 0 w 26"/>
                    <a:gd name="T31" fmla="*/ 4499996 h 28"/>
                    <a:gd name="T32" fmla="*/ 0 w 26"/>
                    <a:gd name="T33" fmla="*/ 4499996 h 28"/>
                    <a:gd name="T34" fmla="*/ 3321960 w 26"/>
                    <a:gd name="T35" fmla="*/ 3214687 h 28"/>
                    <a:gd name="T36" fmla="*/ 3321960 w 26"/>
                    <a:gd name="T37" fmla="*/ 3214687 h 28"/>
                    <a:gd name="T38" fmla="*/ 2415771 w 26"/>
                    <a:gd name="T39" fmla="*/ 964406 h 28"/>
                    <a:gd name="T40" fmla="*/ 2415771 w 26"/>
                    <a:gd name="T41" fmla="*/ 964406 h 28"/>
                    <a:gd name="T42" fmla="*/ 2415771 w 26"/>
                    <a:gd name="T43" fmla="*/ 964406 h 28"/>
                    <a:gd name="T44" fmla="*/ 2415771 w 26"/>
                    <a:gd name="T45" fmla="*/ 964406 h 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6" h="28">
                      <a:moveTo>
                        <a:pt x="8" y="3"/>
                      </a:moveTo>
                      <a:lnTo>
                        <a:pt x="8" y="3"/>
                      </a:lnTo>
                      <a:lnTo>
                        <a:pt x="20" y="0"/>
                      </a:lnTo>
                      <a:lnTo>
                        <a:pt x="17" y="7"/>
                      </a:lnTo>
                      <a:lnTo>
                        <a:pt x="26" y="26"/>
                      </a:lnTo>
                      <a:lnTo>
                        <a:pt x="22" y="28"/>
                      </a:lnTo>
                      <a:lnTo>
                        <a:pt x="13" y="21"/>
                      </a:lnTo>
                      <a:lnTo>
                        <a:pt x="7" y="18"/>
                      </a:lnTo>
                      <a:lnTo>
                        <a:pt x="0" y="18"/>
                      </a:lnTo>
                      <a:lnTo>
                        <a:pt x="0" y="14"/>
                      </a:lnTo>
                      <a:lnTo>
                        <a:pt x="11" y="10"/>
                      </a:lnTo>
                      <a:lnTo>
                        <a:pt x="8"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6" name="Freeform 934"/>
                <p:cNvSpPr>
                  <a:spLocks/>
                </p:cNvSpPr>
                <p:nvPr/>
              </p:nvSpPr>
              <p:spPr bwMode="auto">
                <a:xfrm>
                  <a:off x="1135047" y="2473387"/>
                  <a:ext cx="22225" cy="7938"/>
                </a:xfrm>
                <a:custGeom>
                  <a:avLst/>
                  <a:gdLst>
                    <a:gd name="T0" fmla="*/ 12047576 w 41"/>
                    <a:gd name="T1" fmla="*/ 964467 h 14"/>
                    <a:gd name="T2" fmla="*/ 12047576 w 41"/>
                    <a:gd name="T3" fmla="*/ 964467 h 14"/>
                    <a:gd name="T4" fmla="*/ 9402801 w 41"/>
                    <a:gd name="T5" fmla="*/ 1928934 h 14"/>
                    <a:gd name="T6" fmla="*/ 6758568 w 41"/>
                    <a:gd name="T7" fmla="*/ 2250423 h 14"/>
                    <a:gd name="T8" fmla="*/ 4113793 w 41"/>
                    <a:gd name="T9" fmla="*/ 2893401 h 14"/>
                    <a:gd name="T10" fmla="*/ 2938579 w 41"/>
                    <a:gd name="T11" fmla="*/ 3536379 h 14"/>
                    <a:gd name="T12" fmla="*/ 1762822 w 41"/>
                    <a:gd name="T13" fmla="*/ 4500846 h 14"/>
                    <a:gd name="T14" fmla="*/ 1762822 w 41"/>
                    <a:gd name="T15" fmla="*/ 4500846 h 14"/>
                    <a:gd name="T16" fmla="*/ 881411 w 41"/>
                    <a:gd name="T17" fmla="*/ 3536379 h 14"/>
                    <a:gd name="T18" fmla="*/ 0 w 41"/>
                    <a:gd name="T19" fmla="*/ 2893401 h 14"/>
                    <a:gd name="T20" fmla="*/ 0 w 41"/>
                    <a:gd name="T21" fmla="*/ 1928934 h 14"/>
                    <a:gd name="T22" fmla="*/ 0 w 41"/>
                    <a:gd name="T23" fmla="*/ 964467 h 14"/>
                    <a:gd name="T24" fmla="*/ 0 w 41"/>
                    <a:gd name="T25" fmla="*/ 964467 h 14"/>
                    <a:gd name="T26" fmla="*/ 12047576 w 41"/>
                    <a:gd name="T27" fmla="*/ 0 h 14"/>
                    <a:gd name="T28" fmla="*/ 12047576 w 41"/>
                    <a:gd name="T29" fmla="*/ 0 h 14"/>
                    <a:gd name="T30" fmla="*/ 12047576 w 41"/>
                    <a:gd name="T31" fmla="*/ 964467 h 14"/>
                    <a:gd name="T32" fmla="*/ 12047576 w 41"/>
                    <a:gd name="T33" fmla="*/ 964467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1" h="14">
                      <a:moveTo>
                        <a:pt x="41" y="3"/>
                      </a:moveTo>
                      <a:lnTo>
                        <a:pt x="41" y="3"/>
                      </a:lnTo>
                      <a:lnTo>
                        <a:pt x="32" y="6"/>
                      </a:lnTo>
                      <a:lnTo>
                        <a:pt x="23" y="7"/>
                      </a:lnTo>
                      <a:lnTo>
                        <a:pt x="14" y="9"/>
                      </a:lnTo>
                      <a:lnTo>
                        <a:pt x="10" y="11"/>
                      </a:lnTo>
                      <a:lnTo>
                        <a:pt x="6" y="14"/>
                      </a:lnTo>
                      <a:lnTo>
                        <a:pt x="3" y="11"/>
                      </a:lnTo>
                      <a:lnTo>
                        <a:pt x="0" y="9"/>
                      </a:lnTo>
                      <a:lnTo>
                        <a:pt x="0" y="6"/>
                      </a:lnTo>
                      <a:lnTo>
                        <a:pt x="0" y="3"/>
                      </a:lnTo>
                      <a:lnTo>
                        <a:pt x="41" y="0"/>
                      </a:lnTo>
                      <a:lnTo>
                        <a:pt x="4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 name="Freeform 935"/>
                <p:cNvSpPr>
                  <a:spLocks/>
                </p:cNvSpPr>
                <p:nvPr/>
              </p:nvSpPr>
              <p:spPr bwMode="auto">
                <a:xfrm>
                  <a:off x="1017572" y="2247962"/>
                  <a:ext cx="17463" cy="7938"/>
                </a:xfrm>
                <a:custGeom>
                  <a:avLst/>
                  <a:gdLst>
                    <a:gd name="T0" fmla="*/ 0 w 32"/>
                    <a:gd name="T1" fmla="*/ 1928934 h 14"/>
                    <a:gd name="T2" fmla="*/ 0 w 32"/>
                    <a:gd name="T3" fmla="*/ 1928934 h 14"/>
                    <a:gd name="T4" fmla="*/ 1786683 w 32"/>
                    <a:gd name="T5" fmla="*/ 642978 h 14"/>
                    <a:gd name="T6" fmla="*/ 2977987 w 32"/>
                    <a:gd name="T7" fmla="*/ 642978 h 14"/>
                    <a:gd name="T8" fmla="*/ 4169291 w 32"/>
                    <a:gd name="T9" fmla="*/ 642978 h 14"/>
                    <a:gd name="T10" fmla="*/ 4169291 w 32"/>
                    <a:gd name="T11" fmla="*/ 642978 h 14"/>
                    <a:gd name="T12" fmla="*/ 5062633 w 32"/>
                    <a:gd name="T13" fmla="*/ 642978 h 14"/>
                    <a:gd name="T14" fmla="*/ 5955974 w 32"/>
                    <a:gd name="T15" fmla="*/ 642978 h 14"/>
                    <a:gd name="T16" fmla="*/ 7445241 w 32"/>
                    <a:gd name="T17" fmla="*/ 0 h 14"/>
                    <a:gd name="T18" fmla="*/ 7445241 w 32"/>
                    <a:gd name="T19" fmla="*/ 0 h 14"/>
                    <a:gd name="T20" fmla="*/ 9529887 w 32"/>
                    <a:gd name="T21" fmla="*/ 3536379 h 14"/>
                    <a:gd name="T22" fmla="*/ 9529887 w 32"/>
                    <a:gd name="T23" fmla="*/ 3536379 h 14"/>
                    <a:gd name="T24" fmla="*/ 8338583 w 32"/>
                    <a:gd name="T25" fmla="*/ 4179357 h 14"/>
                    <a:gd name="T26" fmla="*/ 7147278 w 32"/>
                    <a:gd name="T27" fmla="*/ 4500846 h 14"/>
                    <a:gd name="T28" fmla="*/ 5955974 w 32"/>
                    <a:gd name="T29" fmla="*/ 4179357 h 14"/>
                    <a:gd name="T30" fmla="*/ 4765216 w 32"/>
                    <a:gd name="T31" fmla="*/ 3536379 h 14"/>
                    <a:gd name="T32" fmla="*/ 2680025 w 32"/>
                    <a:gd name="T33" fmla="*/ 2571912 h 14"/>
                    <a:gd name="T34" fmla="*/ 1489266 w 32"/>
                    <a:gd name="T35" fmla="*/ 2250423 h 14"/>
                    <a:gd name="T36" fmla="*/ 0 w 32"/>
                    <a:gd name="T37" fmla="*/ 1928934 h 14"/>
                    <a:gd name="T38" fmla="*/ 0 w 32"/>
                    <a:gd name="T39" fmla="*/ 1928934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2" h="14">
                      <a:moveTo>
                        <a:pt x="0" y="6"/>
                      </a:moveTo>
                      <a:lnTo>
                        <a:pt x="0" y="6"/>
                      </a:lnTo>
                      <a:lnTo>
                        <a:pt x="6" y="2"/>
                      </a:lnTo>
                      <a:lnTo>
                        <a:pt x="10" y="2"/>
                      </a:lnTo>
                      <a:lnTo>
                        <a:pt x="14" y="2"/>
                      </a:lnTo>
                      <a:lnTo>
                        <a:pt x="17" y="2"/>
                      </a:lnTo>
                      <a:lnTo>
                        <a:pt x="20" y="2"/>
                      </a:lnTo>
                      <a:lnTo>
                        <a:pt x="25" y="0"/>
                      </a:lnTo>
                      <a:lnTo>
                        <a:pt x="32" y="11"/>
                      </a:lnTo>
                      <a:lnTo>
                        <a:pt x="28" y="13"/>
                      </a:lnTo>
                      <a:lnTo>
                        <a:pt x="24" y="14"/>
                      </a:lnTo>
                      <a:lnTo>
                        <a:pt x="20" y="13"/>
                      </a:lnTo>
                      <a:lnTo>
                        <a:pt x="16" y="11"/>
                      </a:lnTo>
                      <a:lnTo>
                        <a:pt x="9" y="8"/>
                      </a:lnTo>
                      <a:lnTo>
                        <a:pt x="5" y="7"/>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 name="Freeform 936"/>
                <p:cNvSpPr>
                  <a:spLocks/>
                </p:cNvSpPr>
                <p:nvPr/>
              </p:nvSpPr>
              <p:spPr bwMode="auto">
                <a:xfrm>
                  <a:off x="1036622" y="2078099"/>
                  <a:ext cx="12700" cy="6350"/>
                </a:xfrm>
                <a:custGeom>
                  <a:avLst/>
                  <a:gdLst>
                    <a:gd name="T0" fmla="*/ 6720417 w 24"/>
                    <a:gd name="T1" fmla="*/ 3101731 h 13"/>
                    <a:gd name="T2" fmla="*/ 6720417 w 24"/>
                    <a:gd name="T3" fmla="*/ 3101731 h 13"/>
                    <a:gd name="T4" fmla="*/ 279929 w 24"/>
                    <a:gd name="T5" fmla="*/ 3101731 h 13"/>
                    <a:gd name="T6" fmla="*/ 279929 w 24"/>
                    <a:gd name="T7" fmla="*/ 3101731 h 13"/>
                    <a:gd name="T8" fmla="*/ 279929 w 24"/>
                    <a:gd name="T9" fmla="*/ 2624504 h 13"/>
                    <a:gd name="T10" fmla="*/ 0 w 24"/>
                    <a:gd name="T11" fmla="*/ 1908908 h 13"/>
                    <a:gd name="T12" fmla="*/ 279929 w 24"/>
                    <a:gd name="T13" fmla="*/ 1192823 h 13"/>
                    <a:gd name="T14" fmla="*/ 1120246 w 24"/>
                    <a:gd name="T15" fmla="*/ 238369 h 13"/>
                    <a:gd name="T16" fmla="*/ 1120246 w 24"/>
                    <a:gd name="T17" fmla="*/ 238369 h 13"/>
                    <a:gd name="T18" fmla="*/ 2239963 w 24"/>
                    <a:gd name="T19" fmla="*/ 0 h 13"/>
                    <a:gd name="T20" fmla="*/ 3080279 w 24"/>
                    <a:gd name="T21" fmla="*/ 0 h 13"/>
                    <a:gd name="T22" fmla="*/ 3080279 w 24"/>
                    <a:gd name="T23" fmla="*/ 0 h 13"/>
                    <a:gd name="T24" fmla="*/ 5320242 w 24"/>
                    <a:gd name="T25" fmla="*/ 1192823 h 13"/>
                    <a:gd name="T26" fmla="*/ 6160558 w 24"/>
                    <a:gd name="T27" fmla="*/ 1908908 h 13"/>
                    <a:gd name="T28" fmla="*/ 6720417 w 24"/>
                    <a:gd name="T29" fmla="*/ 3101731 h 13"/>
                    <a:gd name="T30" fmla="*/ 6720417 w 24"/>
                    <a:gd name="T31" fmla="*/ 3101731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4" h="13">
                      <a:moveTo>
                        <a:pt x="24" y="13"/>
                      </a:moveTo>
                      <a:lnTo>
                        <a:pt x="24" y="13"/>
                      </a:lnTo>
                      <a:lnTo>
                        <a:pt x="1" y="13"/>
                      </a:lnTo>
                      <a:lnTo>
                        <a:pt x="1" y="11"/>
                      </a:lnTo>
                      <a:lnTo>
                        <a:pt x="0" y="8"/>
                      </a:lnTo>
                      <a:lnTo>
                        <a:pt x="1" y="5"/>
                      </a:lnTo>
                      <a:lnTo>
                        <a:pt x="4" y="1"/>
                      </a:lnTo>
                      <a:lnTo>
                        <a:pt x="8" y="0"/>
                      </a:lnTo>
                      <a:lnTo>
                        <a:pt x="11" y="0"/>
                      </a:lnTo>
                      <a:lnTo>
                        <a:pt x="19" y="5"/>
                      </a:lnTo>
                      <a:lnTo>
                        <a:pt x="22" y="8"/>
                      </a:lnTo>
                      <a:lnTo>
                        <a:pt x="24"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9" name="Freeform 937"/>
                <p:cNvSpPr>
                  <a:spLocks/>
                </p:cNvSpPr>
                <p:nvPr/>
              </p:nvSpPr>
              <p:spPr bwMode="auto">
                <a:xfrm>
                  <a:off x="1144572" y="2138424"/>
                  <a:ext cx="19050" cy="6350"/>
                </a:xfrm>
                <a:custGeom>
                  <a:avLst/>
                  <a:gdLst>
                    <a:gd name="T0" fmla="*/ 5023037 w 34"/>
                    <a:gd name="T1" fmla="*/ 1440089 h 14"/>
                    <a:gd name="T2" fmla="*/ 5023037 w 34"/>
                    <a:gd name="T3" fmla="*/ 1440089 h 14"/>
                    <a:gd name="T4" fmla="*/ 10673603 w 34"/>
                    <a:gd name="T5" fmla="*/ 822779 h 14"/>
                    <a:gd name="T6" fmla="*/ 10673603 w 34"/>
                    <a:gd name="T7" fmla="*/ 822779 h 14"/>
                    <a:gd name="T8" fmla="*/ 10045513 w 34"/>
                    <a:gd name="T9" fmla="*/ 1440089 h 14"/>
                    <a:gd name="T10" fmla="*/ 9104219 w 34"/>
                    <a:gd name="T11" fmla="*/ 1646011 h 14"/>
                    <a:gd name="T12" fmla="*/ 7848040 w 34"/>
                    <a:gd name="T13" fmla="*/ 1646011 h 14"/>
                    <a:gd name="T14" fmla="*/ 6592421 w 34"/>
                    <a:gd name="T15" fmla="*/ 1646011 h 14"/>
                    <a:gd name="T16" fmla="*/ 5650566 w 34"/>
                    <a:gd name="T17" fmla="*/ 2057400 h 14"/>
                    <a:gd name="T18" fmla="*/ 5650566 w 34"/>
                    <a:gd name="T19" fmla="*/ 2057400 h 14"/>
                    <a:gd name="T20" fmla="*/ 3453093 w 34"/>
                    <a:gd name="T21" fmla="*/ 2880179 h 14"/>
                    <a:gd name="T22" fmla="*/ 2825563 w 34"/>
                    <a:gd name="T23" fmla="*/ 2880179 h 14"/>
                    <a:gd name="T24" fmla="*/ 1569384 w 34"/>
                    <a:gd name="T25" fmla="*/ 2880179 h 14"/>
                    <a:gd name="T26" fmla="*/ 1569384 w 34"/>
                    <a:gd name="T27" fmla="*/ 2880179 h 14"/>
                    <a:gd name="T28" fmla="*/ 0 w 34"/>
                    <a:gd name="T29" fmla="*/ 617311 h 14"/>
                    <a:gd name="T30" fmla="*/ 0 w 34"/>
                    <a:gd name="T31" fmla="*/ 617311 h 14"/>
                    <a:gd name="T32" fmla="*/ 1883709 w 34"/>
                    <a:gd name="T33" fmla="*/ 205921 h 14"/>
                    <a:gd name="T34" fmla="*/ 2825563 w 34"/>
                    <a:gd name="T35" fmla="*/ 0 h 14"/>
                    <a:gd name="T36" fmla="*/ 3453093 w 34"/>
                    <a:gd name="T37" fmla="*/ 617311 h 14"/>
                    <a:gd name="T38" fmla="*/ 5023037 w 34"/>
                    <a:gd name="T39" fmla="*/ 1440089 h 14"/>
                    <a:gd name="T40" fmla="*/ 5023037 w 34"/>
                    <a:gd name="T41" fmla="*/ 1440089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4" h="14">
                      <a:moveTo>
                        <a:pt x="16" y="7"/>
                      </a:moveTo>
                      <a:lnTo>
                        <a:pt x="16" y="7"/>
                      </a:lnTo>
                      <a:lnTo>
                        <a:pt x="34" y="4"/>
                      </a:lnTo>
                      <a:lnTo>
                        <a:pt x="32" y="7"/>
                      </a:lnTo>
                      <a:lnTo>
                        <a:pt x="29" y="8"/>
                      </a:lnTo>
                      <a:lnTo>
                        <a:pt x="25" y="8"/>
                      </a:lnTo>
                      <a:lnTo>
                        <a:pt x="21" y="8"/>
                      </a:lnTo>
                      <a:lnTo>
                        <a:pt x="18" y="10"/>
                      </a:lnTo>
                      <a:lnTo>
                        <a:pt x="11" y="14"/>
                      </a:lnTo>
                      <a:lnTo>
                        <a:pt x="9" y="14"/>
                      </a:lnTo>
                      <a:lnTo>
                        <a:pt x="5" y="14"/>
                      </a:lnTo>
                      <a:lnTo>
                        <a:pt x="0" y="3"/>
                      </a:lnTo>
                      <a:lnTo>
                        <a:pt x="6" y="1"/>
                      </a:lnTo>
                      <a:lnTo>
                        <a:pt x="9" y="0"/>
                      </a:lnTo>
                      <a:lnTo>
                        <a:pt x="11" y="3"/>
                      </a:lnTo>
                      <a:lnTo>
                        <a:pt x="16"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0" name="Freeform 938"/>
                <p:cNvSpPr>
                  <a:spLocks/>
                </p:cNvSpPr>
                <p:nvPr/>
              </p:nvSpPr>
              <p:spPr bwMode="auto">
                <a:xfrm>
                  <a:off x="1027097" y="2565462"/>
                  <a:ext cx="19050" cy="9525"/>
                </a:xfrm>
                <a:custGeom>
                  <a:avLst/>
                  <a:gdLst>
                    <a:gd name="T0" fmla="*/ 0 w 37"/>
                    <a:gd name="T1" fmla="*/ 3898106 h 16"/>
                    <a:gd name="T2" fmla="*/ 0 w 37"/>
                    <a:gd name="T3" fmla="*/ 3898106 h 16"/>
                    <a:gd name="T4" fmla="*/ 3711146 w 37"/>
                    <a:gd name="T5" fmla="*/ 709017 h 16"/>
                    <a:gd name="T6" fmla="*/ 3711146 w 37"/>
                    <a:gd name="T7" fmla="*/ 709017 h 16"/>
                    <a:gd name="T8" fmla="*/ 5036408 w 37"/>
                    <a:gd name="T9" fmla="*/ 0 h 16"/>
                    <a:gd name="T10" fmla="*/ 6627341 w 37"/>
                    <a:gd name="T11" fmla="*/ 0 h 16"/>
                    <a:gd name="T12" fmla="*/ 8217758 w 37"/>
                    <a:gd name="T13" fmla="*/ 354211 h 16"/>
                    <a:gd name="T14" fmla="*/ 9808176 w 37"/>
                    <a:gd name="T15" fmla="*/ 2480667 h 16"/>
                    <a:gd name="T16" fmla="*/ 9808176 w 37"/>
                    <a:gd name="T17" fmla="*/ 2480667 h 16"/>
                    <a:gd name="T18" fmla="*/ 7422292 w 37"/>
                    <a:gd name="T19" fmla="*/ 1772245 h 16"/>
                    <a:gd name="T20" fmla="*/ 6627341 w 37"/>
                    <a:gd name="T21" fmla="*/ 1772245 h 16"/>
                    <a:gd name="T22" fmla="*/ 5566719 w 37"/>
                    <a:gd name="T23" fmla="*/ 2480667 h 16"/>
                    <a:gd name="T24" fmla="*/ 5566719 w 37"/>
                    <a:gd name="T25" fmla="*/ 2480667 h 16"/>
                    <a:gd name="T26" fmla="*/ 5036408 w 37"/>
                    <a:gd name="T27" fmla="*/ 2835473 h 16"/>
                    <a:gd name="T28" fmla="*/ 4506612 w 37"/>
                    <a:gd name="T29" fmla="*/ 3898106 h 16"/>
                    <a:gd name="T30" fmla="*/ 3445991 w 37"/>
                    <a:gd name="T31" fmla="*/ 5670352 h 16"/>
                    <a:gd name="T32" fmla="*/ 3445991 w 37"/>
                    <a:gd name="T33" fmla="*/ 5670352 h 16"/>
                    <a:gd name="T34" fmla="*/ 0 w 37"/>
                    <a:gd name="T35" fmla="*/ 3898106 h 16"/>
                    <a:gd name="T36" fmla="*/ 0 w 37"/>
                    <a:gd name="T37" fmla="*/ 3898106 h 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16">
                      <a:moveTo>
                        <a:pt x="0" y="11"/>
                      </a:moveTo>
                      <a:lnTo>
                        <a:pt x="0" y="11"/>
                      </a:lnTo>
                      <a:lnTo>
                        <a:pt x="14" y="2"/>
                      </a:lnTo>
                      <a:lnTo>
                        <a:pt x="19" y="0"/>
                      </a:lnTo>
                      <a:lnTo>
                        <a:pt x="25" y="0"/>
                      </a:lnTo>
                      <a:lnTo>
                        <a:pt x="31" y="1"/>
                      </a:lnTo>
                      <a:lnTo>
                        <a:pt x="37" y="7"/>
                      </a:lnTo>
                      <a:lnTo>
                        <a:pt x="28" y="5"/>
                      </a:lnTo>
                      <a:lnTo>
                        <a:pt x="25" y="5"/>
                      </a:lnTo>
                      <a:lnTo>
                        <a:pt x="21" y="7"/>
                      </a:lnTo>
                      <a:lnTo>
                        <a:pt x="19" y="8"/>
                      </a:lnTo>
                      <a:lnTo>
                        <a:pt x="17" y="11"/>
                      </a:lnTo>
                      <a:lnTo>
                        <a:pt x="13" y="16"/>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1" name="Freeform 939"/>
                <p:cNvSpPr>
                  <a:spLocks/>
                </p:cNvSpPr>
                <p:nvPr/>
              </p:nvSpPr>
              <p:spPr bwMode="auto">
                <a:xfrm>
                  <a:off x="1042972" y="2370199"/>
                  <a:ext cx="15875" cy="7938"/>
                </a:xfrm>
                <a:custGeom>
                  <a:avLst/>
                  <a:gdLst>
                    <a:gd name="T0" fmla="*/ 8400521 w 30"/>
                    <a:gd name="T1" fmla="*/ 3214890 h 14"/>
                    <a:gd name="T2" fmla="*/ 8400521 w 30"/>
                    <a:gd name="T3" fmla="*/ 3214890 h 14"/>
                    <a:gd name="T4" fmla="*/ 6160558 w 30"/>
                    <a:gd name="T5" fmla="*/ 3857868 h 14"/>
                    <a:gd name="T6" fmla="*/ 4199996 w 30"/>
                    <a:gd name="T7" fmla="*/ 4500846 h 14"/>
                    <a:gd name="T8" fmla="*/ 2520421 w 30"/>
                    <a:gd name="T9" fmla="*/ 3857868 h 14"/>
                    <a:gd name="T10" fmla="*/ 1120246 w 30"/>
                    <a:gd name="T11" fmla="*/ 3536379 h 14"/>
                    <a:gd name="T12" fmla="*/ 1120246 w 30"/>
                    <a:gd name="T13" fmla="*/ 3536379 h 14"/>
                    <a:gd name="T14" fmla="*/ 279929 w 30"/>
                    <a:gd name="T15" fmla="*/ 2571912 h 14"/>
                    <a:gd name="T16" fmla="*/ 0 w 30"/>
                    <a:gd name="T17" fmla="*/ 1285956 h 14"/>
                    <a:gd name="T18" fmla="*/ 0 w 30"/>
                    <a:gd name="T19" fmla="*/ 1285956 h 14"/>
                    <a:gd name="T20" fmla="*/ 279929 w 30"/>
                    <a:gd name="T21" fmla="*/ 321489 h 14"/>
                    <a:gd name="T22" fmla="*/ 1400175 w 30"/>
                    <a:gd name="T23" fmla="*/ 0 h 14"/>
                    <a:gd name="T24" fmla="*/ 1400175 w 30"/>
                    <a:gd name="T25" fmla="*/ 0 h 14"/>
                    <a:gd name="T26" fmla="*/ 2239963 w 30"/>
                    <a:gd name="T27" fmla="*/ 0 h 14"/>
                    <a:gd name="T28" fmla="*/ 3080279 w 30"/>
                    <a:gd name="T29" fmla="*/ 964467 h 14"/>
                    <a:gd name="T30" fmla="*/ 3080279 w 30"/>
                    <a:gd name="T31" fmla="*/ 964467 h 14"/>
                    <a:gd name="T32" fmla="*/ 5320242 w 30"/>
                    <a:gd name="T33" fmla="*/ 1928934 h 14"/>
                    <a:gd name="T34" fmla="*/ 5320242 w 30"/>
                    <a:gd name="T35" fmla="*/ 1928934 h 14"/>
                    <a:gd name="T36" fmla="*/ 8400521 w 30"/>
                    <a:gd name="T37" fmla="*/ 3214890 h 14"/>
                    <a:gd name="T38" fmla="*/ 8400521 w 30"/>
                    <a:gd name="T39" fmla="*/ 3214890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14">
                      <a:moveTo>
                        <a:pt x="30" y="10"/>
                      </a:moveTo>
                      <a:lnTo>
                        <a:pt x="30" y="10"/>
                      </a:lnTo>
                      <a:lnTo>
                        <a:pt x="22" y="12"/>
                      </a:lnTo>
                      <a:lnTo>
                        <a:pt x="15" y="14"/>
                      </a:lnTo>
                      <a:lnTo>
                        <a:pt x="9" y="12"/>
                      </a:lnTo>
                      <a:lnTo>
                        <a:pt x="4" y="11"/>
                      </a:lnTo>
                      <a:lnTo>
                        <a:pt x="1" y="8"/>
                      </a:lnTo>
                      <a:lnTo>
                        <a:pt x="0" y="4"/>
                      </a:lnTo>
                      <a:lnTo>
                        <a:pt x="1" y="1"/>
                      </a:lnTo>
                      <a:lnTo>
                        <a:pt x="5" y="0"/>
                      </a:lnTo>
                      <a:lnTo>
                        <a:pt x="8" y="0"/>
                      </a:lnTo>
                      <a:lnTo>
                        <a:pt x="11" y="3"/>
                      </a:lnTo>
                      <a:lnTo>
                        <a:pt x="19" y="6"/>
                      </a:lnTo>
                      <a:lnTo>
                        <a:pt x="3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2" name="Freeform 940"/>
                <p:cNvSpPr>
                  <a:spLocks/>
                </p:cNvSpPr>
                <p:nvPr/>
              </p:nvSpPr>
              <p:spPr bwMode="auto">
                <a:xfrm>
                  <a:off x="1100122" y="2443224"/>
                  <a:ext cx="12700" cy="6350"/>
                </a:xfrm>
                <a:custGeom>
                  <a:avLst/>
                  <a:gdLst>
                    <a:gd name="T0" fmla="*/ 0 w 24"/>
                    <a:gd name="T1" fmla="*/ 2800350 h 12"/>
                    <a:gd name="T2" fmla="*/ 0 w 24"/>
                    <a:gd name="T3" fmla="*/ 2800350 h 12"/>
                    <a:gd name="T4" fmla="*/ 0 w 24"/>
                    <a:gd name="T5" fmla="*/ 840317 h 12"/>
                    <a:gd name="T6" fmla="*/ 0 w 24"/>
                    <a:gd name="T7" fmla="*/ 840317 h 12"/>
                    <a:gd name="T8" fmla="*/ 5040313 w 24"/>
                    <a:gd name="T9" fmla="*/ 0 h 12"/>
                    <a:gd name="T10" fmla="*/ 5040313 w 24"/>
                    <a:gd name="T11" fmla="*/ 0 h 12"/>
                    <a:gd name="T12" fmla="*/ 5600171 w 24"/>
                    <a:gd name="T13" fmla="*/ 0 h 12"/>
                    <a:gd name="T14" fmla="*/ 6440488 w 24"/>
                    <a:gd name="T15" fmla="*/ 559858 h 12"/>
                    <a:gd name="T16" fmla="*/ 6720417 w 24"/>
                    <a:gd name="T17" fmla="*/ 1400175 h 12"/>
                    <a:gd name="T18" fmla="*/ 6720417 w 24"/>
                    <a:gd name="T19" fmla="*/ 1680104 h 12"/>
                    <a:gd name="T20" fmla="*/ 6720417 w 24"/>
                    <a:gd name="T21" fmla="*/ 1680104 h 12"/>
                    <a:gd name="T22" fmla="*/ 6720417 w 24"/>
                    <a:gd name="T23" fmla="*/ 2520421 h 12"/>
                    <a:gd name="T24" fmla="*/ 6440488 w 24"/>
                    <a:gd name="T25" fmla="*/ 2800350 h 12"/>
                    <a:gd name="T26" fmla="*/ 5600171 w 24"/>
                    <a:gd name="T27" fmla="*/ 3360208 h 12"/>
                    <a:gd name="T28" fmla="*/ 5040313 w 24"/>
                    <a:gd name="T29" fmla="*/ 3360208 h 12"/>
                    <a:gd name="T30" fmla="*/ 5040313 w 24"/>
                    <a:gd name="T31" fmla="*/ 3360208 h 12"/>
                    <a:gd name="T32" fmla="*/ 2239963 w 24"/>
                    <a:gd name="T33" fmla="*/ 2800350 h 12"/>
                    <a:gd name="T34" fmla="*/ 0 w 24"/>
                    <a:gd name="T35" fmla="*/ 2800350 h 12"/>
                    <a:gd name="T36" fmla="*/ 0 w 24"/>
                    <a:gd name="T37" fmla="*/ 2800350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4" h="12">
                      <a:moveTo>
                        <a:pt x="0" y="10"/>
                      </a:moveTo>
                      <a:lnTo>
                        <a:pt x="0" y="10"/>
                      </a:lnTo>
                      <a:lnTo>
                        <a:pt x="0" y="3"/>
                      </a:lnTo>
                      <a:lnTo>
                        <a:pt x="18" y="0"/>
                      </a:lnTo>
                      <a:lnTo>
                        <a:pt x="20" y="0"/>
                      </a:lnTo>
                      <a:lnTo>
                        <a:pt x="23" y="2"/>
                      </a:lnTo>
                      <a:lnTo>
                        <a:pt x="24" y="5"/>
                      </a:lnTo>
                      <a:lnTo>
                        <a:pt x="24" y="6"/>
                      </a:lnTo>
                      <a:lnTo>
                        <a:pt x="24" y="9"/>
                      </a:lnTo>
                      <a:lnTo>
                        <a:pt x="23" y="10"/>
                      </a:lnTo>
                      <a:lnTo>
                        <a:pt x="20" y="12"/>
                      </a:lnTo>
                      <a:lnTo>
                        <a:pt x="18" y="12"/>
                      </a:lnTo>
                      <a:lnTo>
                        <a:pt x="8" y="10"/>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3" name="Freeform 941"/>
                <p:cNvSpPr>
                  <a:spLocks/>
                </p:cNvSpPr>
                <p:nvPr/>
              </p:nvSpPr>
              <p:spPr bwMode="auto">
                <a:xfrm>
                  <a:off x="1146159" y="1992374"/>
                  <a:ext cx="12700" cy="7938"/>
                </a:xfrm>
                <a:custGeom>
                  <a:avLst/>
                  <a:gdLst>
                    <a:gd name="T0" fmla="*/ 0 w 25"/>
                    <a:gd name="T1" fmla="*/ 1230886 h 16"/>
                    <a:gd name="T2" fmla="*/ 0 w 25"/>
                    <a:gd name="T3" fmla="*/ 1230886 h 16"/>
                    <a:gd name="T4" fmla="*/ 4645152 w 25"/>
                    <a:gd name="T5" fmla="*/ 0 h 16"/>
                    <a:gd name="T6" fmla="*/ 4645152 w 25"/>
                    <a:gd name="T7" fmla="*/ 0 h 16"/>
                    <a:gd name="T8" fmla="*/ 6451600 w 25"/>
                    <a:gd name="T9" fmla="*/ 3938240 h 16"/>
                    <a:gd name="T10" fmla="*/ 6451600 w 25"/>
                    <a:gd name="T11" fmla="*/ 3938240 h 16"/>
                    <a:gd name="T12" fmla="*/ 0 w 25"/>
                    <a:gd name="T13" fmla="*/ 1476964 h 16"/>
                    <a:gd name="T14" fmla="*/ 0 w 25"/>
                    <a:gd name="T15" fmla="*/ 1476964 h 16"/>
                    <a:gd name="T16" fmla="*/ 0 w 25"/>
                    <a:gd name="T17" fmla="*/ 1230886 h 16"/>
                    <a:gd name="T18" fmla="*/ 0 w 25"/>
                    <a:gd name="T19" fmla="*/ 123088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 h="16">
                      <a:moveTo>
                        <a:pt x="0" y="5"/>
                      </a:moveTo>
                      <a:lnTo>
                        <a:pt x="0" y="5"/>
                      </a:lnTo>
                      <a:lnTo>
                        <a:pt x="18" y="0"/>
                      </a:lnTo>
                      <a:lnTo>
                        <a:pt x="25" y="16"/>
                      </a:lnTo>
                      <a:lnTo>
                        <a:pt x="0" y="6"/>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4" name="Freeform 942"/>
                <p:cNvSpPr>
                  <a:spLocks/>
                </p:cNvSpPr>
                <p:nvPr/>
              </p:nvSpPr>
              <p:spPr bwMode="auto">
                <a:xfrm>
                  <a:off x="969947" y="2382899"/>
                  <a:ext cx="17463" cy="7938"/>
                </a:xfrm>
                <a:custGeom>
                  <a:avLst/>
                  <a:gdLst>
                    <a:gd name="T0" fmla="*/ 0 w 35"/>
                    <a:gd name="T1" fmla="*/ 1607445 h 14"/>
                    <a:gd name="T2" fmla="*/ 0 w 35"/>
                    <a:gd name="T3" fmla="*/ 1607445 h 14"/>
                    <a:gd name="T4" fmla="*/ 2738198 w 35"/>
                    <a:gd name="T5" fmla="*/ 3214890 h 14"/>
                    <a:gd name="T6" fmla="*/ 2738198 w 35"/>
                    <a:gd name="T7" fmla="*/ 3214890 h 14"/>
                    <a:gd name="T8" fmla="*/ 8713039 w 35"/>
                    <a:gd name="T9" fmla="*/ 0 h 14"/>
                    <a:gd name="T10" fmla="*/ 8713039 w 35"/>
                    <a:gd name="T11" fmla="*/ 0 h 14"/>
                    <a:gd name="T12" fmla="*/ 7717149 w 35"/>
                    <a:gd name="T13" fmla="*/ 2250423 h 14"/>
                    <a:gd name="T14" fmla="*/ 6223813 w 35"/>
                    <a:gd name="T15" fmla="*/ 3536379 h 14"/>
                    <a:gd name="T16" fmla="*/ 4729978 w 35"/>
                    <a:gd name="T17" fmla="*/ 4500846 h 14"/>
                    <a:gd name="T18" fmla="*/ 3236143 w 35"/>
                    <a:gd name="T19" fmla="*/ 4500846 h 14"/>
                    <a:gd name="T20" fmla="*/ 3236143 w 35"/>
                    <a:gd name="T21" fmla="*/ 4500846 h 14"/>
                    <a:gd name="T22" fmla="*/ 995890 w 35"/>
                    <a:gd name="T23" fmla="*/ 3857868 h 14"/>
                    <a:gd name="T24" fmla="*/ 248972 w 35"/>
                    <a:gd name="T25" fmla="*/ 3536379 h 14"/>
                    <a:gd name="T26" fmla="*/ 0 w 35"/>
                    <a:gd name="T27" fmla="*/ 1607445 h 14"/>
                    <a:gd name="T28" fmla="*/ 0 w 35"/>
                    <a:gd name="T29" fmla="*/ 1607445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5" h="14">
                      <a:moveTo>
                        <a:pt x="0" y="5"/>
                      </a:moveTo>
                      <a:lnTo>
                        <a:pt x="0" y="5"/>
                      </a:lnTo>
                      <a:lnTo>
                        <a:pt x="11" y="10"/>
                      </a:lnTo>
                      <a:lnTo>
                        <a:pt x="35" y="0"/>
                      </a:lnTo>
                      <a:lnTo>
                        <a:pt x="31" y="7"/>
                      </a:lnTo>
                      <a:lnTo>
                        <a:pt x="25" y="11"/>
                      </a:lnTo>
                      <a:lnTo>
                        <a:pt x="19" y="14"/>
                      </a:lnTo>
                      <a:lnTo>
                        <a:pt x="13" y="14"/>
                      </a:lnTo>
                      <a:lnTo>
                        <a:pt x="4" y="12"/>
                      </a:lnTo>
                      <a:lnTo>
                        <a:pt x="1" y="11"/>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5" name="Freeform 943"/>
                <p:cNvSpPr>
                  <a:spLocks/>
                </p:cNvSpPr>
                <p:nvPr/>
              </p:nvSpPr>
              <p:spPr bwMode="auto">
                <a:xfrm>
                  <a:off x="1108059" y="2454337"/>
                  <a:ext cx="15875" cy="9525"/>
                </a:xfrm>
                <a:custGeom>
                  <a:avLst/>
                  <a:gdLst>
                    <a:gd name="T0" fmla="*/ 2097690 w 29"/>
                    <a:gd name="T1" fmla="*/ 0 h 17"/>
                    <a:gd name="T2" fmla="*/ 2097690 w 29"/>
                    <a:gd name="T3" fmla="*/ 0 h 17"/>
                    <a:gd name="T4" fmla="*/ 5094233 w 29"/>
                    <a:gd name="T5" fmla="*/ 0 h 17"/>
                    <a:gd name="T6" fmla="*/ 5094233 w 29"/>
                    <a:gd name="T7" fmla="*/ 0 h 17"/>
                    <a:gd name="T8" fmla="*/ 4195379 w 29"/>
                    <a:gd name="T9" fmla="*/ 2825563 h 17"/>
                    <a:gd name="T10" fmla="*/ 4195379 w 29"/>
                    <a:gd name="T11" fmla="*/ 2825563 h 17"/>
                    <a:gd name="T12" fmla="*/ 8690194 w 29"/>
                    <a:gd name="T13" fmla="*/ 4081182 h 17"/>
                    <a:gd name="T14" fmla="*/ 8690194 w 29"/>
                    <a:gd name="T15" fmla="*/ 4081182 h 17"/>
                    <a:gd name="T16" fmla="*/ 8390759 w 29"/>
                    <a:gd name="T17" fmla="*/ 4708712 h 17"/>
                    <a:gd name="T18" fmla="*/ 8390759 w 29"/>
                    <a:gd name="T19" fmla="*/ 4708712 h 17"/>
                    <a:gd name="T20" fmla="*/ 599418 w 29"/>
                    <a:gd name="T21" fmla="*/ 5336801 h 17"/>
                    <a:gd name="T22" fmla="*/ 599418 w 29"/>
                    <a:gd name="T23" fmla="*/ 5336801 h 17"/>
                    <a:gd name="T24" fmla="*/ 0 w 29"/>
                    <a:gd name="T25" fmla="*/ 4708712 h 17"/>
                    <a:gd name="T26" fmla="*/ 0 w 29"/>
                    <a:gd name="T27" fmla="*/ 4394947 h 17"/>
                    <a:gd name="T28" fmla="*/ 898853 w 29"/>
                    <a:gd name="T29" fmla="*/ 3453093 h 17"/>
                    <a:gd name="T30" fmla="*/ 2097690 w 29"/>
                    <a:gd name="T31" fmla="*/ 3453093 h 17"/>
                    <a:gd name="T32" fmla="*/ 2996543 w 29"/>
                    <a:gd name="T33" fmla="*/ 2825563 h 17"/>
                    <a:gd name="T34" fmla="*/ 2996543 w 29"/>
                    <a:gd name="T35" fmla="*/ 2825563 h 17"/>
                    <a:gd name="T36" fmla="*/ 2097690 w 29"/>
                    <a:gd name="T37" fmla="*/ 0 h 17"/>
                    <a:gd name="T38" fmla="*/ 2097690 w 29"/>
                    <a:gd name="T39" fmla="*/ 0 h 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9" h="17">
                      <a:moveTo>
                        <a:pt x="7" y="0"/>
                      </a:moveTo>
                      <a:lnTo>
                        <a:pt x="7" y="0"/>
                      </a:lnTo>
                      <a:lnTo>
                        <a:pt x="17" y="0"/>
                      </a:lnTo>
                      <a:lnTo>
                        <a:pt x="14" y="9"/>
                      </a:lnTo>
                      <a:lnTo>
                        <a:pt x="29" y="13"/>
                      </a:lnTo>
                      <a:lnTo>
                        <a:pt x="28" y="15"/>
                      </a:lnTo>
                      <a:lnTo>
                        <a:pt x="2" y="17"/>
                      </a:lnTo>
                      <a:lnTo>
                        <a:pt x="0" y="15"/>
                      </a:lnTo>
                      <a:lnTo>
                        <a:pt x="0" y="14"/>
                      </a:lnTo>
                      <a:lnTo>
                        <a:pt x="3" y="11"/>
                      </a:lnTo>
                      <a:lnTo>
                        <a:pt x="7" y="11"/>
                      </a:lnTo>
                      <a:lnTo>
                        <a:pt x="10" y="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6" name="Freeform 944"/>
                <p:cNvSpPr>
                  <a:spLocks/>
                </p:cNvSpPr>
                <p:nvPr/>
              </p:nvSpPr>
              <p:spPr bwMode="auto">
                <a:xfrm>
                  <a:off x="939784" y="2463862"/>
                  <a:ext cx="14288" cy="4763"/>
                </a:xfrm>
                <a:custGeom>
                  <a:avLst/>
                  <a:gdLst>
                    <a:gd name="T0" fmla="*/ 7560998 w 27"/>
                    <a:gd name="T1" fmla="*/ 680633 h 10"/>
                    <a:gd name="T2" fmla="*/ 7560998 w 27"/>
                    <a:gd name="T3" fmla="*/ 680633 h 10"/>
                    <a:gd name="T4" fmla="*/ 4200672 w 27"/>
                    <a:gd name="T5" fmla="*/ 2041898 h 10"/>
                    <a:gd name="T6" fmla="*/ 4200672 w 27"/>
                    <a:gd name="T7" fmla="*/ 2041898 h 10"/>
                    <a:gd name="T8" fmla="*/ 2520509 w 27"/>
                    <a:gd name="T9" fmla="*/ 2268617 h 10"/>
                    <a:gd name="T10" fmla="*/ 1400224 w 27"/>
                    <a:gd name="T11" fmla="*/ 2268617 h 10"/>
                    <a:gd name="T12" fmla="*/ 1400224 w 27"/>
                    <a:gd name="T13" fmla="*/ 2268617 h 10"/>
                    <a:gd name="T14" fmla="*/ 559878 w 27"/>
                    <a:gd name="T15" fmla="*/ 1587984 h 10"/>
                    <a:gd name="T16" fmla="*/ 0 w 27"/>
                    <a:gd name="T17" fmla="*/ 907352 h 10"/>
                    <a:gd name="T18" fmla="*/ 0 w 27"/>
                    <a:gd name="T19" fmla="*/ 907352 h 10"/>
                    <a:gd name="T20" fmla="*/ 1120285 w 27"/>
                    <a:gd name="T21" fmla="*/ 453914 h 10"/>
                    <a:gd name="T22" fmla="*/ 2240041 w 27"/>
                    <a:gd name="T23" fmla="*/ 0 h 10"/>
                    <a:gd name="T24" fmla="*/ 2240041 w 27"/>
                    <a:gd name="T25" fmla="*/ 0 h 10"/>
                    <a:gd name="T26" fmla="*/ 4480611 w 27"/>
                    <a:gd name="T27" fmla="*/ 453914 h 10"/>
                    <a:gd name="T28" fmla="*/ 7560998 w 27"/>
                    <a:gd name="T29" fmla="*/ 680633 h 10"/>
                    <a:gd name="T30" fmla="*/ 7560998 w 27"/>
                    <a:gd name="T31" fmla="*/ 680633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7" h="10">
                      <a:moveTo>
                        <a:pt x="27" y="3"/>
                      </a:moveTo>
                      <a:lnTo>
                        <a:pt x="27" y="3"/>
                      </a:lnTo>
                      <a:lnTo>
                        <a:pt x="15" y="9"/>
                      </a:lnTo>
                      <a:lnTo>
                        <a:pt x="9" y="10"/>
                      </a:lnTo>
                      <a:lnTo>
                        <a:pt x="5" y="10"/>
                      </a:lnTo>
                      <a:lnTo>
                        <a:pt x="2" y="7"/>
                      </a:lnTo>
                      <a:lnTo>
                        <a:pt x="0" y="4"/>
                      </a:lnTo>
                      <a:lnTo>
                        <a:pt x="4" y="2"/>
                      </a:lnTo>
                      <a:lnTo>
                        <a:pt x="8" y="0"/>
                      </a:lnTo>
                      <a:lnTo>
                        <a:pt x="16" y="2"/>
                      </a:lnTo>
                      <a:lnTo>
                        <a:pt x="27"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7" name="Freeform 945"/>
                <p:cNvSpPr>
                  <a:spLocks/>
                </p:cNvSpPr>
                <p:nvPr/>
              </p:nvSpPr>
              <p:spPr bwMode="auto">
                <a:xfrm>
                  <a:off x="1158859" y="2279712"/>
                  <a:ext cx="17463" cy="6350"/>
                </a:xfrm>
                <a:custGeom>
                  <a:avLst/>
                  <a:gdLst>
                    <a:gd name="T0" fmla="*/ 8969305 w 34"/>
                    <a:gd name="T1" fmla="*/ 2332759 h 11"/>
                    <a:gd name="T2" fmla="*/ 8969305 w 34"/>
                    <a:gd name="T3" fmla="*/ 2332759 h 11"/>
                    <a:gd name="T4" fmla="*/ 6594851 w 34"/>
                    <a:gd name="T5" fmla="*/ 2998932 h 11"/>
                    <a:gd name="T6" fmla="*/ 4484909 w 34"/>
                    <a:gd name="T7" fmla="*/ 3665682 h 11"/>
                    <a:gd name="T8" fmla="*/ 2374454 w 34"/>
                    <a:gd name="T9" fmla="*/ 2998932 h 11"/>
                    <a:gd name="T10" fmla="*/ 0 w 34"/>
                    <a:gd name="T11" fmla="*/ 2332759 h 11"/>
                    <a:gd name="T12" fmla="*/ 0 w 34"/>
                    <a:gd name="T13" fmla="*/ 2332759 h 11"/>
                    <a:gd name="T14" fmla="*/ 1054971 w 34"/>
                    <a:gd name="T15" fmla="*/ 0 h 11"/>
                    <a:gd name="T16" fmla="*/ 1054971 w 34"/>
                    <a:gd name="T17" fmla="*/ 0 h 11"/>
                    <a:gd name="T18" fmla="*/ 8969305 w 34"/>
                    <a:gd name="T19" fmla="*/ 2332759 h 11"/>
                    <a:gd name="T20" fmla="*/ 8969305 w 34"/>
                    <a:gd name="T21" fmla="*/ 2332759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11">
                      <a:moveTo>
                        <a:pt x="34" y="7"/>
                      </a:moveTo>
                      <a:lnTo>
                        <a:pt x="34" y="7"/>
                      </a:lnTo>
                      <a:lnTo>
                        <a:pt x="25" y="9"/>
                      </a:lnTo>
                      <a:lnTo>
                        <a:pt x="17" y="11"/>
                      </a:lnTo>
                      <a:lnTo>
                        <a:pt x="9" y="9"/>
                      </a:lnTo>
                      <a:lnTo>
                        <a:pt x="0" y="7"/>
                      </a:lnTo>
                      <a:lnTo>
                        <a:pt x="4" y="0"/>
                      </a:lnTo>
                      <a:lnTo>
                        <a:pt x="3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 name="Freeform 946"/>
                <p:cNvSpPr>
                  <a:spLocks/>
                </p:cNvSpPr>
                <p:nvPr/>
              </p:nvSpPr>
              <p:spPr bwMode="auto">
                <a:xfrm>
                  <a:off x="1087422" y="1966974"/>
                  <a:ext cx="19050" cy="6350"/>
                </a:xfrm>
                <a:custGeom>
                  <a:avLst/>
                  <a:gdLst>
                    <a:gd name="T0" fmla="*/ 0 w 38"/>
                    <a:gd name="T1" fmla="*/ 1192823 h 13"/>
                    <a:gd name="T2" fmla="*/ 0 w 38"/>
                    <a:gd name="T3" fmla="*/ 1192823 h 13"/>
                    <a:gd name="T4" fmla="*/ 2261937 w 38"/>
                    <a:gd name="T5" fmla="*/ 715596 h 13"/>
                    <a:gd name="T6" fmla="*/ 4775033 w 38"/>
                    <a:gd name="T7" fmla="*/ 0 h 13"/>
                    <a:gd name="T8" fmla="*/ 5780171 w 38"/>
                    <a:gd name="T9" fmla="*/ 0 h 13"/>
                    <a:gd name="T10" fmla="*/ 7288129 w 38"/>
                    <a:gd name="T11" fmla="*/ 0 h 13"/>
                    <a:gd name="T12" fmla="*/ 8293267 w 38"/>
                    <a:gd name="T13" fmla="*/ 477227 h 13"/>
                    <a:gd name="T14" fmla="*/ 9550066 w 38"/>
                    <a:gd name="T15" fmla="*/ 1192823 h 13"/>
                    <a:gd name="T16" fmla="*/ 9550066 w 38"/>
                    <a:gd name="T17" fmla="*/ 1192823 h 13"/>
                    <a:gd name="T18" fmla="*/ 7288129 w 38"/>
                    <a:gd name="T19" fmla="*/ 1192823 h 13"/>
                    <a:gd name="T20" fmla="*/ 5026192 w 38"/>
                    <a:gd name="T21" fmla="*/ 1192823 h 13"/>
                    <a:gd name="T22" fmla="*/ 5026192 w 38"/>
                    <a:gd name="T23" fmla="*/ 1192823 h 13"/>
                    <a:gd name="T24" fmla="*/ 3769895 w 38"/>
                    <a:gd name="T25" fmla="*/ 2147277 h 13"/>
                    <a:gd name="T26" fmla="*/ 2010778 w 38"/>
                    <a:gd name="T27" fmla="*/ 3101731 h 13"/>
                    <a:gd name="T28" fmla="*/ 2010778 w 38"/>
                    <a:gd name="T29" fmla="*/ 3101731 h 13"/>
                    <a:gd name="T30" fmla="*/ 0 w 38"/>
                    <a:gd name="T31" fmla="*/ 1192823 h 13"/>
                    <a:gd name="T32" fmla="*/ 0 w 38"/>
                    <a:gd name="T33" fmla="*/ 1192823 h 1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8" h="13">
                      <a:moveTo>
                        <a:pt x="0" y="5"/>
                      </a:moveTo>
                      <a:lnTo>
                        <a:pt x="0" y="5"/>
                      </a:lnTo>
                      <a:lnTo>
                        <a:pt x="9" y="3"/>
                      </a:lnTo>
                      <a:lnTo>
                        <a:pt x="19" y="0"/>
                      </a:lnTo>
                      <a:lnTo>
                        <a:pt x="23" y="0"/>
                      </a:lnTo>
                      <a:lnTo>
                        <a:pt x="29" y="0"/>
                      </a:lnTo>
                      <a:lnTo>
                        <a:pt x="33" y="2"/>
                      </a:lnTo>
                      <a:lnTo>
                        <a:pt x="38" y="5"/>
                      </a:lnTo>
                      <a:lnTo>
                        <a:pt x="29" y="5"/>
                      </a:lnTo>
                      <a:lnTo>
                        <a:pt x="20" y="5"/>
                      </a:lnTo>
                      <a:lnTo>
                        <a:pt x="15" y="9"/>
                      </a:lnTo>
                      <a:lnTo>
                        <a:pt x="8" y="13"/>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9" name="Freeform 947"/>
                <p:cNvSpPr>
                  <a:spLocks/>
                </p:cNvSpPr>
                <p:nvPr/>
              </p:nvSpPr>
              <p:spPr bwMode="auto">
                <a:xfrm>
                  <a:off x="954072" y="2276537"/>
                  <a:ext cx="11113" cy="6350"/>
                </a:xfrm>
                <a:custGeom>
                  <a:avLst/>
                  <a:gdLst>
                    <a:gd name="T0" fmla="*/ 5369512 w 23"/>
                    <a:gd name="T1" fmla="*/ 840317 h 12"/>
                    <a:gd name="T2" fmla="*/ 5369512 w 23"/>
                    <a:gd name="T3" fmla="*/ 840317 h 12"/>
                    <a:gd name="T4" fmla="*/ 0 w 23"/>
                    <a:gd name="T5" fmla="*/ 3360208 h 12"/>
                    <a:gd name="T6" fmla="*/ 0 w 23"/>
                    <a:gd name="T7" fmla="*/ 3360208 h 12"/>
                    <a:gd name="T8" fmla="*/ 0 w 23"/>
                    <a:gd name="T9" fmla="*/ 0 h 12"/>
                    <a:gd name="T10" fmla="*/ 0 w 23"/>
                    <a:gd name="T11" fmla="*/ 0 h 12"/>
                    <a:gd name="T12" fmla="*/ 5369512 w 23"/>
                    <a:gd name="T13" fmla="*/ 0 h 12"/>
                    <a:gd name="T14" fmla="*/ 5369512 w 23"/>
                    <a:gd name="T15" fmla="*/ 0 h 12"/>
                    <a:gd name="T16" fmla="*/ 5369512 w 23"/>
                    <a:gd name="T17" fmla="*/ 840317 h 12"/>
                    <a:gd name="T18" fmla="*/ 5369512 w 23"/>
                    <a:gd name="T19" fmla="*/ 84031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12">
                      <a:moveTo>
                        <a:pt x="23" y="3"/>
                      </a:moveTo>
                      <a:lnTo>
                        <a:pt x="23" y="3"/>
                      </a:lnTo>
                      <a:lnTo>
                        <a:pt x="0" y="12"/>
                      </a:lnTo>
                      <a:lnTo>
                        <a:pt x="0" y="0"/>
                      </a:lnTo>
                      <a:lnTo>
                        <a:pt x="23" y="0"/>
                      </a:lnTo>
                      <a:lnTo>
                        <a:pt x="23"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0" name="Freeform 948"/>
                <p:cNvSpPr>
                  <a:spLocks/>
                </p:cNvSpPr>
                <p:nvPr/>
              </p:nvSpPr>
              <p:spPr bwMode="auto">
                <a:xfrm>
                  <a:off x="1222359" y="2276537"/>
                  <a:ext cx="9525" cy="7938"/>
                </a:xfrm>
                <a:custGeom>
                  <a:avLst/>
                  <a:gdLst>
                    <a:gd name="T0" fmla="*/ 0 w 19"/>
                    <a:gd name="T1" fmla="*/ 1400263 h 15"/>
                    <a:gd name="T2" fmla="*/ 0 w 19"/>
                    <a:gd name="T3" fmla="*/ 1400263 h 15"/>
                    <a:gd name="T4" fmla="*/ 1005138 w 19"/>
                    <a:gd name="T5" fmla="*/ 279947 h 15"/>
                    <a:gd name="T6" fmla="*/ 2010778 w 19"/>
                    <a:gd name="T7" fmla="*/ 0 h 15"/>
                    <a:gd name="T8" fmla="*/ 3518234 w 19"/>
                    <a:gd name="T9" fmla="*/ 279947 h 15"/>
                    <a:gd name="T10" fmla="*/ 4775033 w 19"/>
                    <a:gd name="T11" fmla="*/ 1120316 h 15"/>
                    <a:gd name="T12" fmla="*/ 4775033 w 19"/>
                    <a:gd name="T13" fmla="*/ 1120316 h 15"/>
                    <a:gd name="T14" fmla="*/ 3769895 w 19"/>
                    <a:gd name="T15" fmla="*/ 4200790 h 15"/>
                    <a:gd name="T16" fmla="*/ 3769895 w 19"/>
                    <a:gd name="T17" fmla="*/ 4200790 h 15"/>
                    <a:gd name="T18" fmla="*/ 0 w 19"/>
                    <a:gd name="T19" fmla="*/ 1400263 h 15"/>
                    <a:gd name="T20" fmla="*/ 0 w 19"/>
                    <a:gd name="T21" fmla="*/ 1400263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 h="15">
                      <a:moveTo>
                        <a:pt x="0" y="5"/>
                      </a:moveTo>
                      <a:lnTo>
                        <a:pt x="0" y="5"/>
                      </a:lnTo>
                      <a:lnTo>
                        <a:pt x="4" y="1"/>
                      </a:lnTo>
                      <a:lnTo>
                        <a:pt x="8" y="0"/>
                      </a:lnTo>
                      <a:lnTo>
                        <a:pt x="14" y="1"/>
                      </a:lnTo>
                      <a:lnTo>
                        <a:pt x="19" y="4"/>
                      </a:lnTo>
                      <a:lnTo>
                        <a:pt x="15" y="15"/>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1" name="Freeform 949"/>
                <p:cNvSpPr>
                  <a:spLocks/>
                </p:cNvSpPr>
                <p:nvPr/>
              </p:nvSpPr>
              <p:spPr bwMode="auto">
                <a:xfrm>
                  <a:off x="1184259" y="2241612"/>
                  <a:ext cx="15875" cy="4763"/>
                </a:xfrm>
                <a:custGeom>
                  <a:avLst/>
                  <a:gdLst>
                    <a:gd name="T0" fmla="*/ 8690194 w 29"/>
                    <a:gd name="T1" fmla="*/ 709092 h 8"/>
                    <a:gd name="T2" fmla="*/ 8690194 w 29"/>
                    <a:gd name="T3" fmla="*/ 709092 h 8"/>
                    <a:gd name="T4" fmla="*/ 3895397 w 29"/>
                    <a:gd name="T5" fmla="*/ 2835771 h 8"/>
                    <a:gd name="T6" fmla="*/ 3895397 w 29"/>
                    <a:gd name="T7" fmla="*/ 2835771 h 8"/>
                    <a:gd name="T8" fmla="*/ 0 w 29"/>
                    <a:gd name="T9" fmla="*/ 709092 h 8"/>
                    <a:gd name="T10" fmla="*/ 0 w 29"/>
                    <a:gd name="T11" fmla="*/ 709092 h 8"/>
                    <a:gd name="T12" fmla="*/ 2097690 w 29"/>
                    <a:gd name="T13" fmla="*/ 354248 h 8"/>
                    <a:gd name="T14" fmla="*/ 4195379 w 29"/>
                    <a:gd name="T15" fmla="*/ 0 h 8"/>
                    <a:gd name="T16" fmla="*/ 6592504 w 29"/>
                    <a:gd name="T17" fmla="*/ 0 h 8"/>
                    <a:gd name="T18" fmla="*/ 8690194 w 29"/>
                    <a:gd name="T19" fmla="*/ 709092 h 8"/>
                    <a:gd name="T20" fmla="*/ 8690194 w 29"/>
                    <a:gd name="T21" fmla="*/ 709092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9" h="8">
                      <a:moveTo>
                        <a:pt x="29" y="2"/>
                      </a:moveTo>
                      <a:lnTo>
                        <a:pt x="29" y="2"/>
                      </a:lnTo>
                      <a:lnTo>
                        <a:pt x="13" y="8"/>
                      </a:lnTo>
                      <a:lnTo>
                        <a:pt x="0" y="2"/>
                      </a:lnTo>
                      <a:lnTo>
                        <a:pt x="7" y="1"/>
                      </a:lnTo>
                      <a:lnTo>
                        <a:pt x="14" y="0"/>
                      </a:lnTo>
                      <a:lnTo>
                        <a:pt x="22" y="0"/>
                      </a:lnTo>
                      <a:lnTo>
                        <a:pt x="29"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2" name="Freeform 950"/>
                <p:cNvSpPr>
                  <a:spLocks/>
                </p:cNvSpPr>
                <p:nvPr/>
              </p:nvSpPr>
              <p:spPr bwMode="auto">
                <a:xfrm>
                  <a:off x="1108059" y="2003487"/>
                  <a:ext cx="11113" cy="7938"/>
                </a:xfrm>
                <a:custGeom>
                  <a:avLst/>
                  <a:gdLst>
                    <a:gd name="T0" fmla="*/ 5880894 w 21"/>
                    <a:gd name="T1" fmla="*/ 0 h 17"/>
                    <a:gd name="T2" fmla="*/ 5880894 w 21"/>
                    <a:gd name="T3" fmla="*/ 0 h 17"/>
                    <a:gd name="T4" fmla="*/ 3920772 w 21"/>
                    <a:gd name="T5" fmla="*/ 3706579 h 17"/>
                    <a:gd name="T6" fmla="*/ 3920772 w 21"/>
                    <a:gd name="T7" fmla="*/ 3706579 h 17"/>
                    <a:gd name="T8" fmla="*/ 0 w 21"/>
                    <a:gd name="T9" fmla="*/ 3706579 h 17"/>
                    <a:gd name="T10" fmla="*/ 0 w 21"/>
                    <a:gd name="T11" fmla="*/ 3706579 h 17"/>
                    <a:gd name="T12" fmla="*/ 2240592 w 21"/>
                    <a:gd name="T13" fmla="*/ 1526431 h 17"/>
                    <a:gd name="T14" fmla="*/ 3920772 w 21"/>
                    <a:gd name="T15" fmla="*/ 654185 h 17"/>
                    <a:gd name="T16" fmla="*/ 5880894 w 21"/>
                    <a:gd name="T17" fmla="*/ 0 h 17"/>
                    <a:gd name="T18" fmla="*/ 5880894 w 21"/>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 h="17">
                      <a:moveTo>
                        <a:pt x="21" y="0"/>
                      </a:moveTo>
                      <a:lnTo>
                        <a:pt x="21" y="0"/>
                      </a:lnTo>
                      <a:lnTo>
                        <a:pt x="14" y="17"/>
                      </a:lnTo>
                      <a:lnTo>
                        <a:pt x="0" y="17"/>
                      </a:lnTo>
                      <a:lnTo>
                        <a:pt x="8" y="7"/>
                      </a:lnTo>
                      <a:lnTo>
                        <a:pt x="14" y="3"/>
                      </a:ln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3" name="Freeform 951"/>
                <p:cNvSpPr>
                  <a:spLocks/>
                </p:cNvSpPr>
                <p:nvPr/>
              </p:nvSpPr>
              <p:spPr bwMode="auto">
                <a:xfrm>
                  <a:off x="1108059" y="2482912"/>
                  <a:ext cx="11113" cy="6350"/>
                </a:xfrm>
                <a:custGeom>
                  <a:avLst/>
                  <a:gdLst>
                    <a:gd name="T0" fmla="*/ 5880894 w 21"/>
                    <a:gd name="T1" fmla="*/ 1400175 h 12"/>
                    <a:gd name="T2" fmla="*/ 5880894 w 21"/>
                    <a:gd name="T3" fmla="*/ 1400175 h 12"/>
                    <a:gd name="T4" fmla="*/ 4200714 w 21"/>
                    <a:gd name="T5" fmla="*/ 2800350 h 12"/>
                    <a:gd name="T6" fmla="*/ 3080418 w 21"/>
                    <a:gd name="T7" fmla="*/ 3080279 h 12"/>
                    <a:gd name="T8" fmla="*/ 2240592 w 21"/>
                    <a:gd name="T9" fmla="*/ 3360208 h 12"/>
                    <a:gd name="T10" fmla="*/ 2240592 w 21"/>
                    <a:gd name="T11" fmla="*/ 3360208 h 12"/>
                    <a:gd name="T12" fmla="*/ 1120296 w 21"/>
                    <a:gd name="T13" fmla="*/ 3080279 h 12"/>
                    <a:gd name="T14" fmla="*/ 840354 w 21"/>
                    <a:gd name="T15" fmla="*/ 2239963 h 12"/>
                    <a:gd name="T16" fmla="*/ 559884 w 21"/>
                    <a:gd name="T17" fmla="*/ 1400175 h 12"/>
                    <a:gd name="T18" fmla="*/ 0 w 21"/>
                    <a:gd name="T19" fmla="*/ 0 h 12"/>
                    <a:gd name="T20" fmla="*/ 0 w 21"/>
                    <a:gd name="T21" fmla="*/ 0 h 12"/>
                    <a:gd name="T22" fmla="*/ 5600952 w 21"/>
                    <a:gd name="T23" fmla="*/ 279929 h 12"/>
                    <a:gd name="T24" fmla="*/ 5600952 w 21"/>
                    <a:gd name="T25" fmla="*/ 279929 h 12"/>
                    <a:gd name="T26" fmla="*/ 5880894 w 21"/>
                    <a:gd name="T27" fmla="*/ 1400175 h 12"/>
                    <a:gd name="T28" fmla="*/ 5880894 w 21"/>
                    <a:gd name="T29" fmla="*/ 1400175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 h="12">
                      <a:moveTo>
                        <a:pt x="21" y="5"/>
                      </a:moveTo>
                      <a:lnTo>
                        <a:pt x="21" y="5"/>
                      </a:lnTo>
                      <a:lnTo>
                        <a:pt x="15" y="10"/>
                      </a:lnTo>
                      <a:lnTo>
                        <a:pt x="11" y="11"/>
                      </a:lnTo>
                      <a:lnTo>
                        <a:pt x="8" y="12"/>
                      </a:lnTo>
                      <a:lnTo>
                        <a:pt x="4" y="11"/>
                      </a:lnTo>
                      <a:lnTo>
                        <a:pt x="3" y="8"/>
                      </a:lnTo>
                      <a:lnTo>
                        <a:pt x="2" y="5"/>
                      </a:lnTo>
                      <a:lnTo>
                        <a:pt x="0" y="0"/>
                      </a:lnTo>
                      <a:lnTo>
                        <a:pt x="20" y="1"/>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4" name="Freeform 952"/>
                <p:cNvSpPr>
                  <a:spLocks/>
                </p:cNvSpPr>
                <p:nvPr/>
              </p:nvSpPr>
              <p:spPr bwMode="auto">
                <a:xfrm>
                  <a:off x="1073134" y="2538474"/>
                  <a:ext cx="12700" cy="4763"/>
                </a:xfrm>
                <a:custGeom>
                  <a:avLst/>
                  <a:gdLst>
                    <a:gd name="T0" fmla="*/ 7331364 w 22"/>
                    <a:gd name="T1" fmla="*/ 1960768 h 9"/>
                    <a:gd name="T2" fmla="*/ 7331364 w 22"/>
                    <a:gd name="T3" fmla="*/ 1960768 h 9"/>
                    <a:gd name="T4" fmla="*/ 6331527 w 22"/>
                    <a:gd name="T5" fmla="*/ 1960768 h 9"/>
                    <a:gd name="T6" fmla="*/ 5331691 w 22"/>
                    <a:gd name="T7" fmla="*/ 1960768 h 9"/>
                    <a:gd name="T8" fmla="*/ 3998768 w 22"/>
                    <a:gd name="T9" fmla="*/ 2520685 h 9"/>
                    <a:gd name="T10" fmla="*/ 2332759 w 22"/>
                    <a:gd name="T11" fmla="*/ 2520685 h 9"/>
                    <a:gd name="T12" fmla="*/ 1332923 w 22"/>
                    <a:gd name="T13" fmla="*/ 2520685 h 9"/>
                    <a:gd name="T14" fmla="*/ 333086 w 22"/>
                    <a:gd name="T15" fmla="*/ 1960768 h 9"/>
                    <a:gd name="T16" fmla="*/ 333086 w 22"/>
                    <a:gd name="T17" fmla="*/ 1960768 h 9"/>
                    <a:gd name="T18" fmla="*/ 0 w 22"/>
                    <a:gd name="T19" fmla="*/ 1400322 h 9"/>
                    <a:gd name="T20" fmla="*/ 0 w 22"/>
                    <a:gd name="T21" fmla="*/ 559917 h 9"/>
                    <a:gd name="T22" fmla="*/ 0 w 22"/>
                    <a:gd name="T23" fmla="*/ 559917 h 9"/>
                    <a:gd name="T24" fmla="*/ 3665682 w 22"/>
                    <a:gd name="T25" fmla="*/ 0 h 9"/>
                    <a:gd name="T26" fmla="*/ 5331691 w 22"/>
                    <a:gd name="T27" fmla="*/ 0 h 9"/>
                    <a:gd name="T28" fmla="*/ 6664614 w 22"/>
                    <a:gd name="T29" fmla="*/ 840405 h 9"/>
                    <a:gd name="T30" fmla="*/ 7331364 w 22"/>
                    <a:gd name="T31" fmla="*/ 1960768 h 9"/>
                    <a:gd name="T32" fmla="*/ 7331364 w 22"/>
                    <a:gd name="T33" fmla="*/ 1960768 h 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 h="9">
                      <a:moveTo>
                        <a:pt x="22" y="7"/>
                      </a:moveTo>
                      <a:lnTo>
                        <a:pt x="22" y="7"/>
                      </a:lnTo>
                      <a:lnTo>
                        <a:pt x="19" y="7"/>
                      </a:lnTo>
                      <a:lnTo>
                        <a:pt x="16" y="7"/>
                      </a:lnTo>
                      <a:lnTo>
                        <a:pt x="12" y="9"/>
                      </a:lnTo>
                      <a:lnTo>
                        <a:pt x="7" y="9"/>
                      </a:lnTo>
                      <a:lnTo>
                        <a:pt x="4" y="9"/>
                      </a:lnTo>
                      <a:lnTo>
                        <a:pt x="1" y="7"/>
                      </a:lnTo>
                      <a:lnTo>
                        <a:pt x="0" y="5"/>
                      </a:lnTo>
                      <a:lnTo>
                        <a:pt x="0" y="2"/>
                      </a:lnTo>
                      <a:lnTo>
                        <a:pt x="11" y="0"/>
                      </a:lnTo>
                      <a:lnTo>
                        <a:pt x="16" y="0"/>
                      </a:lnTo>
                      <a:lnTo>
                        <a:pt x="20" y="3"/>
                      </a:lnTo>
                      <a:lnTo>
                        <a:pt x="22"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5" name="Freeform 953"/>
                <p:cNvSpPr>
                  <a:spLocks/>
                </p:cNvSpPr>
                <p:nvPr/>
              </p:nvSpPr>
              <p:spPr bwMode="auto">
                <a:xfrm>
                  <a:off x="1120759" y="2489262"/>
                  <a:ext cx="12700" cy="7938"/>
                </a:xfrm>
                <a:custGeom>
                  <a:avLst/>
                  <a:gdLst>
                    <a:gd name="T0" fmla="*/ 7331364 w 22"/>
                    <a:gd name="T1" fmla="*/ 3706579 h 17"/>
                    <a:gd name="T2" fmla="*/ 7331364 w 22"/>
                    <a:gd name="T3" fmla="*/ 3706579 h 17"/>
                    <a:gd name="T4" fmla="*/ 4998605 w 22"/>
                    <a:gd name="T5" fmla="*/ 3052394 h 17"/>
                    <a:gd name="T6" fmla="*/ 2998932 w 22"/>
                    <a:gd name="T7" fmla="*/ 2180148 h 17"/>
                    <a:gd name="T8" fmla="*/ 0 w 22"/>
                    <a:gd name="T9" fmla="*/ 654185 h 17"/>
                    <a:gd name="T10" fmla="*/ 0 w 22"/>
                    <a:gd name="T11" fmla="*/ 654185 h 17"/>
                    <a:gd name="T12" fmla="*/ 1332923 w 22"/>
                    <a:gd name="T13" fmla="*/ 0 h 17"/>
                    <a:gd name="T14" fmla="*/ 2665845 w 22"/>
                    <a:gd name="T15" fmla="*/ 0 h 17"/>
                    <a:gd name="T16" fmla="*/ 3998768 w 22"/>
                    <a:gd name="T17" fmla="*/ 436123 h 17"/>
                    <a:gd name="T18" fmla="*/ 5331691 w 22"/>
                    <a:gd name="T19" fmla="*/ 654185 h 17"/>
                    <a:gd name="T20" fmla="*/ 5331691 w 22"/>
                    <a:gd name="T21" fmla="*/ 654185 h 17"/>
                    <a:gd name="T22" fmla="*/ 5998441 w 22"/>
                    <a:gd name="T23" fmla="*/ 2180148 h 17"/>
                    <a:gd name="T24" fmla="*/ 7331364 w 22"/>
                    <a:gd name="T25" fmla="*/ 3706579 h 17"/>
                    <a:gd name="T26" fmla="*/ 7331364 w 22"/>
                    <a:gd name="T27" fmla="*/ 3706579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 h="17">
                      <a:moveTo>
                        <a:pt x="22" y="17"/>
                      </a:moveTo>
                      <a:lnTo>
                        <a:pt x="22" y="17"/>
                      </a:lnTo>
                      <a:lnTo>
                        <a:pt x="15" y="14"/>
                      </a:lnTo>
                      <a:lnTo>
                        <a:pt x="9" y="10"/>
                      </a:lnTo>
                      <a:lnTo>
                        <a:pt x="0" y="3"/>
                      </a:lnTo>
                      <a:lnTo>
                        <a:pt x="4" y="0"/>
                      </a:lnTo>
                      <a:lnTo>
                        <a:pt x="8" y="0"/>
                      </a:lnTo>
                      <a:lnTo>
                        <a:pt x="12" y="2"/>
                      </a:lnTo>
                      <a:lnTo>
                        <a:pt x="16" y="3"/>
                      </a:lnTo>
                      <a:lnTo>
                        <a:pt x="18" y="10"/>
                      </a:lnTo>
                      <a:lnTo>
                        <a:pt x="22"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6" name="Freeform 954"/>
                <p:cNvSpPr>
                  <a:spLocks/>
                </p:cNvSpPr>
                <p:nvPr/>
              </p:nvSpPr>
              <p:spPr bwMode="auto">
                <a:xfrm>
                  <a:off x="1047734" y="2155887"/>
                  <a:ext cx="11113" cy="6350"/>
                </a:xfrm>
                <a:custGeom>
                  <a:avLst/>
                  <a:gdLst>
                    <a:gd name="T0" fmla="*/ 765282 w 22"/>
                    <a:gd name="T1" fmla="*/ 0 h 11"/>
                    <a:gd name="T2" fmla="*/ 765282 w 22"/>
                    <a:gd name="T3" fmla="*/ 0 h 11"/>
                    <a:gd name="T4" fmla="*/ 5358487 w 22"/>
                    <a:gd name="T5" fmla="*/ 666750 h 11"/>
                    <a:gd name="T6" fmla="*/ 5358487 w 22"/>
                    <a:gd name="T7" fmla="*/ 666750 h 11"/>
                    <a:gd name="T8" fmla="*/ 5613580 w 22"/>
                    <a:gd name="T9" fmla="*/ 2332759 h 11"/>
                    <a:gd name="T10" fmla="*/ 5358487 w 22"/>
                    <a:gd name="T11" fmla="*/ 2998932 h 11"/>
                    <a:gd name="T12" fmla="*/ 4848299 w 22"/>
                    <a:gd name="T13" fmla="*/ 3665682 h 11"/>
                    <a:gd name="T14" fmla="*/ 3827418 w 22"/>
                    <a:gd name="T15" fmla="*/ 2998932 h 11"/>
                    <a:gd name="T16" fmla="*/ 3827418 w 22"/>
                    <a:gd name="T17" fmla="*/ 2998932 h 11"/>
                    <a:gd name="T18" fmla="*/ 2041256 w 22"/>
                    <a:gd name="T19" fmla="*/ 2332759 h 11"/>
                    <a:gd name="T20" fmla="*/ 0 w 22"/>
                    <a:gd name="T21" fmla="*/ 666750 h 11"/>
                    <a:gd name="T22" fmla="*/ 0 w 22"/>
                    <a:gd name="T23" fmla="*/ 666750 h 11"/>
                    <a:gd name="T24" fmla="*/ 765282 w 22"/>
                    <a:gd name="T25" fmla="*/ 0 h 11"/>
                    <a:gd name="T26" fmla="*/ 765282 w 22"/>
                    <a:gd name="T27" fmla="*/ 0 h 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 h="11">
                      <a:moveTo>
                        <a:pt x="3" y="0"/>
                      </a:moveTo>
                      <a:lnTo>
                        <a:pt x="3" y="0"/>
                      </a:lnTo>
                      <a:lnTo>
                        <a:pt x="21" y="2"/>
                      </a:lnTo>
                      <a:lnTo>
                        <a:pt x="22" y="7"/>
                      </a:lnTo>
                      <a:lnTo>
                        <a:pt x="21" y="9"/>
                      </a:lnTo>
                      <a:lnTo>
                        <a:pt x="19" y="11"/>
                      </a:lnTo>
                      <a:lnTo>
                        <a:pt x="15" y="9"/>
                      </a:lnTo>
                      <a:lnTo>
                        <a:pt x="8" y="7"/>
                      </a:lnTo>
                      <a:lnTo>
                        <a:pt x="0" y="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7" name="Freeform 955"/>
                <p:cNvSpPr>
                  <a:spLocks/>
                </p:cNvSpPr>
                <p:nvPr/>
              </p:nvSpPr>
              <p:spPr bwMode="auto">
                <a:xfrm>
                  <a:off x="-27003" y="2062224"/>
                  <a:ext cx="9525" cy="9525"/>
                </a:xfrm>
                <a:custGeom>
                  <a:avLst/>
                  <a:gdLst>
                    <a:gd name="T0" fmla="*/ 5040313 w 18"/>
                    <a:gd name="T1" fmla="*/ 0 h 18"/>
                    <a:gd name="T2" fmla="*/ 5040313 w 18"/>
                    <a:gd name="T3" fmla="*/ 0 h 18"/>
                    <a:gd name="T4" fmla="*/ 279929 w 18"/>
                    <a:gd name="T5" fmla="*/ 5040313 h 18"/>
                    <a:gd name="T6" fmla="*/ 279929 w 18"/>
                    <a:gd name="T7" fmla="*/ 5040313 h 18"/>
                    <a:gd name="T8" fmla="*/ 0 w 18"/>
                    <a:gd name="T9" fmla="*/ 3920067 h 18"/>
                    <a:gd name="T10" fmla="*/ 279929 w 18"/>
                    <a:gd name="T11" fmla="*/ 3080279 h 18"/>
                    <a:gd name="T12" fmla="*/ 559858 w 18"/>
                    <a:gd name="T13" fmla="*/ 2239963 h 18"/>
                    <a:gd name="T14" fmla="*/ 1400175 w 18"/>
                    <a:gd name="T15" fmla="*/ 1680104 h 18"/>
                    <a:gd name="T16" fmla="*/ 3080279 w 18"/>
                    <a:gd name="T17" fmla="*/ 840317 h 18"/>
                    <a:gd name="T18" fmla="*/ 5040313 w 18"/>
                    <a:gd name="T19" fmla="*/ 0 h 18"/>
                    <a:gd name="T20" fmla="*/ 5040313 w 18"/>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8" y="0"/>
                      </a:moveTo>
                      <a:lnTo>
                        <a:pt x="18" y="0"/>
                      </a:lnTo>
                      <a:lnTo>
                        <a:pt x="1" y="18"/>
                      </a:lnTo>
                      <a:lnTo>
                        <a:pt x="0" y="14"/>
                      </a:lnTo>
                      <a:lnTo>
                        <a:pt x="1" y="11"/>
                      </a:lnTo>
                      <a:lnTo>
                        <a:pt x="2" y="8"/>
                      </a:lnTo>
                      <a:lnTo>
                        <a:pt x="5" y="6"/>
                      </a:lnTo>
                      <a:lnTo>
                        <a:pt x="11" y="3"/>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 name="Freeform 956"/>
                <p:cNvSpPr>
                  <a:spLocks/>
                </p:cNvSpPr>
                <p:nvPr/>
              </p:nvSpPr>
              <p:spPr bwMode="auto">
                <a:xfrm>
                  <a:off x="923909" y="2514662"/>
                  <a:ext cx="11113" cy="6350"/>
                </a:xfrm>
                <a:custGeom>
                  <a:avLst/>
                  <a:gdLst>
                    <a:gd name="T0" fmla="*/ 0 w 22"/>
                    <a:gd name="T1" fmla="*/ 806450 h 10"/>
                    <a:gd name="T2" fmla="*/ 0 w 22"/>
                    <a:gd name="T3" fmla="*/ 806450 h 10"/>
                    <a:gd name="T4" fmla="*/ 1786162 w 22"/>
                    <a:gd name="T5" fmla="*/ 806450 h 10"/>
                    <a:gd name="T6" fmla="*/ 3062137 w 22"/>
                    <a:gd name="T7" fmla="*/ 0 h 10"/>
                    <a:gd name="T8" fmla="*/ 4592700 w 22"/>
                    <a:gd name="T9" fmla="*/ 0 h 10"/>
                    <a:gd name="T10" fmla="*/ 5358487 w 22"/>
                    <a:gd name="T11" fmla="*/ 806450 h 10"/>
                    <a:gd name="T12" fmla="*/ 5613580 w 22"/>
                    <a:gd name="T13" fmla="*/ 1209675 h 10"/>
                    <a:gd name="T14" fmla="*/ 5613580 w 22"/>
                    <a:gd name="T15" fmla="*/ 1209675 h 10"/>
                    <a:gd name="T16" fmla="*/ 4592700 w 22"/>
                    <a:gd name="T17" fmla="*/ 3225800 h 10"/>
                    <a:gd name="T18" fmla="*/ 4082512 w 22"/>
                    <a:gd name="T19" fmla="*/ 4032250 h 10"/>
                    <a:gd name="T20" fmla="*/ 3572324 w 22"/>
                    <a:gd name="T21" fmla="*/ 4032250 h 10"/>
                    <a:gd name="T22" fmla="*/ 2041256 w 22"/>
                    <a:gd name="T23" fmla="*/ 3225800 h 10"/>
                    <a:gd name="T24" fmla="*/ 0 w 22"/>
                    <a:gd name="T25" fmla="*/ 806450 h 10"/>
                    <a:gd name="T26" fmla="*/ 0 w 22"/>
                    <a:gd name="T27" fmla="*/ 80645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2" h="10">
                      <a:moveTo>
                        <a:pt x="0" y="2"/>
                      </a:moveTo>
                      <a:lnTo>
                        <a:pt x="0" y="2"/>
                      </a:lnTo>
                      <a:lnTo>
                        <a:pt x="7" y="2"/>
                      </a:lnTo>
                      <a:lnTo>
                        <a:pt x="12" y="0"/>
                      </a:lnTo>
                      <a:lnTo>
                        <a:pt x="18" y="0"/>
                      </a:lnTo>
                      <a:lnTo>
                        <a:pt x="21" y="2"/>
                      </a:lnTo>
                      <a:lnTo>
                        <a:pt x="22" y="3"/>
                      </a:lnTo>
                      <a:lnTo>
                        <a:pt x="18" y="8"/>
                      </a:lnTo>
                      <a:lnTo>
                        <a:pt x="16" y="10"/>
                      </a:lnTo>
                      <a:lnTo>
                        <a:pt x="14" y="10"/>
                      </a:lnTo>
                      <a:lnTo>
                        <a:pt x="8" y="8"/>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9" name="Freeform 957"/>
                <p:cNvSpPr>
                  <a:spLocks/>
                </p:cNvSpPr>
                <p:nvPr/>
              </p:nvSpPr>
              <p:spPr bwMode="auto">
                <a:xfrm>
                  <a:off x="1127109" y="1981262"/>
                  <a:ext cx="15875" cy="3175"/>
                </a:xfrm>
                <a:custGeom>
                  <a:avLst/>
                  <a:gdLst>
                    <a:gd name="T0" fmla="*/ 8690194 w 29"/>
                    <a:gd name="T1" fmla="*/ 1440089 h 7"/>
                    <a:gd name="T2" fmla="*/ 8690194 w 29"/>
                    <a:gd name="T3" fmla="*/ 1440089 h 7"/>
                    <a:gd name="T4" fmla="*/ 6592504 w 29"/>
                    <a:gd name="T5" fmla="*/ 1028700 h 7"/>
                    <a:gd name="T6" fmla="*/ 5094233 w 29"/>
                    <a:gd name="T7" fmla="*/ 822779 h 7"/>
                    <a:gd name="T8" fmla="*/ 3895397 w 29"/>
                    <a:gd name="T9" fmla="*/ 822779 h 7"/>
                    <a:gd name="T10" fmla="*/ 2097690 w 29"/>
                    <a:gd name="T11" fmla="*/ 1028700 h 7"/>
                    <a:gd name="T12" fmla="*/ 2097690 w 29"/>
                    <a:gd name="T13" fmla="*/ 1028700 h 7"/>
                    <a:gd name="T14" fmla="*/ 1797707 w 29"/>
                    <a:gd name="T15" fmla="*/ 1440089 h 7"/>
                    <a:gd name="T16" fmla="*/ 898853 w 29"/>
                    <a:gd name="T17" fmla="*/ 1028700 h 7"/>
                    <a:gd name="T18" fmla="*/ 599418 w 29"/>
                    <a:gd name="T19" fmla="*/ 822779 h 7"/>
                    <a:gd name="T20" fmla="*/ 0 w 29"/>
                    <a:gd name="T21" fmla="*/ 205921 h 7"/>
                    <a:gd name="T22" fmla="*/ 0 w 29"/>
                    <a:gd name="T23" fmla="*/ 205921 h 7"/>
                    <a:gd name="T24" fmla="*/ 6592504 w 29"/>
                    <a:gd name="T25" fmla="*/ 0 h 7"/>
                    <a:gd name="T26" fmla="*/ 6592504 w 29"/>
                    <a:gd name="T27" fmla="*/ 0 h 7"/>
                    <a:gd name="T28" fmla="*/ 7491358 w 29"/>
                    <a:gd name="T29" fmla="*/ 617311 h 7"/>
                    <a:gd name="T30" fmla="*/ 8690194 w 29"/>
                    <a:gd name="T31" fmla="*/ 1440089 h 7"/>
                    <a:gd name="T32" fmla="*/ 8690194 w 29"/>
                    <a:gd name="T33" fmla="*/ 1440089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 h="7">
                      <a:moveTo>
                        <a:pt x="29" y="7"/>
                      </a:moveTo>
                      <a:lnTo>
                        <a:pt x="29" y="7"/>
                      </a:lnTo>
                      <a:lnTo>
                        <a:pt x="22" y="5"/>
                      </a:lnTo>
                      <a:lnTo>
                        <a:pt x="17" y="4"/>
                      </a:lnTo>
                      <a:lnTo>
                        <a:pt x="13" y="4"/>
                      </a:lnTo>
                      <a:lnTo>
                        <a:pt x="7" y="5"/>
                      </a:lnTo>
                      <a:lnTo>
                        <a:pt x="6" y="7"/>
                      </a:lnTo>
                      <a:lnTo>
                        <a:pt x="3" y="5"/>
                      </a:lnTo>
                      <a:lnTo>
                        <a:pt x="2" y="4"/>
                      </a:lnTo>
                      <a:lnTo>
                        <a:pt x="0" y="1"/>
                      </a:lnTo>
                      <a:lnTo>
                        <a:pt x="22" y="0"/>
                      </a:lnTo>
                      <a:lnTo>
                        <a:pt x="25" y="3"/>
                      </a:lnTo>
                      <a:lnTo>
                        <a:pt x="2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0" name="Freeform 958"/>
                <p:cNvSpPr>
                  <a:spLocks/>
                </p:cNvSpPr>
                <p:nvPr/>
              </p:nvSpPr>
              <p:spPr bwMode="auto">
                <a:xfrm>
                  <a:off x="1098534" y="2370199"/>
                  <a:ext cx="9525" cy="6350"/>
                </a:xfrm>
                <a:custGeom>
                  <a:avLst/>
                  <a:gdLst>
                    <a:gd name="T0" fmla="*/ 0 w 18"/>
                    <a:gd name="T1" fmla="*/ 1670050 h 13"/>
                    <a:gd name="T2" fmla="*/ 0 w 18"/>
                    <a:gd name="T3" fmla="*/ 1670050 h 13"/>
                    <a:gd name="T4" fmla="*/ 1120246 w 18"/>
                    <a:gd name="T5" fmla="*/ 0 h 13"/>
                    <a:gd name="T6" fmla="*/ 1120246 w 18"/>
                    <a:gd name="T7" fmla="*/ 0 h 13"/>
                    <a:gd name="T8" fmla="*/ 5040313 w 18"/>
                    <a:gd name="T9" fmla="*/ 2624504 h 13"/>
                    <a:gd name="T10" fmla="*/ 5040313 w 18"/>
                    <a:gd name="T11" fmla="*/ 2624504 h 13"/>
                    <a:gd name="T12" fmla="*/ 4199996 w 18"/>
                    <a:gd name="T13" fmla="*/ 2863362 h 13"/>
                    <a:gd name="T14" fmla="*/ 3360208 w 18"/>
                    <a:gd name="T15" fmla="*/ 3101731 h 13"/>
                    <a:gd name="T16" fmla="*/ 2239963 w 18"/>
                    <a:gd name="T17" fmla="*/ 2863362 h 13"/>
                    <a:gd name="T18" fmla="*/ 1120246 w 18"/>
                    <a:gd name="T19" fmla="*/ 2147277 h 13"/>
                    <a:gd name="T20" fmla="*/ 840317 w 18"/>
                    <a:gd name="T21" fmla="*/ 2147277 h 13"/>
                    <a:gd name="T22" fmla="*/ 0 w 18"/>
                    <a:gd name="T23" fmla="*/ 2147277 h 13"/>
                    <a:gd name="T24" fmla="*/ 0 w 18"/>
                    <a:gd name="T25" fmla="*/ 2147277 h 13"/>
                    <a:gd name="T26" fmla="*/ 0 w 18"/>
                    <a:gd name="T27" fmla="*/ 1670050 h 13"/>
                    <a:gd name="T28" fmla="*/ 0 w 18"/>
                    <a:gd name="T29" fmla="*/ 167005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8" h="13">
                      <a:moveTo>
                        <a:pt x="0" y="7"/>
                      </a:moveTo>
                      <a:lnTo>
                        <a:pt x="0" y="7"/>
                      </a:lnTo>
                      <a:lnTo>
                        <a:pt x="4" y="0"/>
                      </a:lnTo>
                      <a:lnTo>
                        <a:pt x="18" y="11"/>
                      </a:lnTo>
                      <a:lnTo>
                        <a:pt x="15" y="12"/>
                      </a:lnTo>
                      <a:lnTo>
                        <a:pt x="12" y="13"/>
                      </a:lnTo>
                      <a:lnTo>
                        <a:pt x="8" y="12"/>
                      </a:lnTo>
                      <a:lnTo>
                        <a:pt x="4" y="9"/>
                      </a:lnTo>
                      <a:lnTo>
                        <a:pt x="3" y="9"/>
                      </a:lnTo>
                      <a:lnTo>
                        <a:pt x="0" y="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1" name="Freeform 959"/>
                <p:cNvSpPr>
                  <a:spLocks/>
                </p:cNvSpPr>
                <p:nvPr/>
              </p:nvSpPr>
              <p:spPr bwMode="auto">
                <a:xfrm>
                  <a:off x="1012809" y="2162237"/>
                  <a:ext cx="9525" cy="4763"/>
                </a:xfrm>
                <a:custGeom>
                  <a:avLst/>
                  <a:gdLst>
                    <a:gd name="T0" fmla="*/ 4708712 w 17"/>
                    <a:gd name="T1" fmla="*/ 2240727 h 9"/>
                    <a:gd name="T2" fmla="*/ 4708712 w 17"/>
                    <a:gd name="T3" fmla="*/ 2240727 h 9"/>
                    <a:gd name="T4" fmla="*/ 3453093 w 17"/>
                    <a:gd name="T5" fmla="*/ 2520685 h 9"/>
                    <a:gd name="T6" fmla="*/ 1883709 w 17"/>
                    <a:gd name="T7" fmla="*/ 2520685 h 9"/>
                    <a:gd name="T8" fmla="*/ 1883709 w 17"/>
                    <a:gd name="T9" fmla="*/ 2520685 h 9"/>
                    <a:gd name="T10" fmla="*/ 941854 w 17"/>
                    <a:gd name="T11" fmla="*/ 2240727 h 9"/>
                    <a:gd name="T12" fmla="*/ 628090 w 17"/>
                    <a:gd name="T13" fmla="*/ 1960768 h 9"/>
                    <a:gd name="T14" fmla="*/ 0 w 17"/>
                    <a:gd name="T15" fmla="*/ 1400322 h 9"/>
                    <a:gd name="T16" fmla="*/ 628090 w 17"/>
                    <a:gd name="T17" fmla="*/ 840405 h 9"/>
                    <a:gd name="T18" fmla="*/ 628090 w 17"/>
                    <a:gd name="T19" fmla="*/ 840405 h 9"/>
                    <a:gd name="T20" fmla="*/ 1255619 w 17"/>
                    <a:gd name="T21" fmla="*/ 0 h 9"/>
                    <a:gd name="T22" fmla="*/ 2511238 w 17"/>
                    <a:gd name="T23" fmla="*/ 0 h 9"/>
                    <a:gd name="T24" fmla="*/ 2511238 w 17"/>
                    <a:gd name="T25" fmla="*/ 0 h 9"/>
                    <a:gd name="T26" fmla="*/ 4081182 w 17"/>
                    <a:gd name="T27" fmla="*/ 840405 h 9"/>
                    <a:gd name="T28" fmla="*/ 5336801 w 17"/>
                    <a:gd name="T29" fmla="*/ 1400322 h 9"/>
                    <a:gd name="T30" fmla="*/ 5336801 w 17"/>
                    <a:gd name="T31" fmla="*/ 1400322 h 9"/>
                    <a:gd name="T32" fmla="*/ 4708712 w 17"/>
                    <a:gd name="T33" fmla="*/ 2240727 h 9"/>
                    <a:gd name="T34" fmla="*/ 4708712 w 17"/>
                    <a:gd name="T35" fmla="*/ 2240727 h 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 h="9">
                      <a:moveTo>
                        <a:pt x="15" y="8"/>
                      </a:moveTo>
                      <a:lnTo>
                        <a:pt x="15" y="8"/>
                      </a:lnTo>
                      <a:lnTo>
                        <a:pt x="11" y="9"/>
                      </a:lnTo>
                      <a:lnTo>
                        <a:pt x="6" y="9"/>
                      </a:lnTo>
                      <a:lnTo>
                        <a:pt x="3" y="8"/>
                      </a:lnTo>
                      <a:lnTo>
                        <a:pt x="2" y="7"/>
                      </a:lnTo>
                      <a:lnTo>
                        <a:pt x="0" y="5"/>
                      </a:lnTo>
                      <a:lnTo>
                        <a:pt x="2" y="3"/>
                      </a:lnTo>
                      <a:lnTo>
                        <a:pt x="4" y="0"/>
                      </a:lnTo>
                      <a:lnTo>
                        <a:pt x="8" y="0"/>
                      </a:lnTo>
                      <a:lnTo>
                        <a:pt x="13" y="3"/>
                      </a:lnTo>
                      <a:lnTo>
                        <a:pt x="17" y="5"/>
                      </a:lnTo>
                      <a:lnTo>
                        <a:pt x="1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2" name="Freeform 960"/>
                <p:cNvSpPr>
                  <a:spLocks/>
                </p:cNvSpPr>
                <p:nvPr/>
              </p:nvSpPr>
              <p:spPr bwMode="auto">
                <a:xfrm>
                  <a:off x="1068372" y="2274949"/>
                  <a:ext cx="9525" cy="4763"/>
                </a:xfrm>
                <a:custGeom>
                  <a:avLst/>
                  <a:gdLst>
                    <a:gd name="T0" fmla="*/ 4775033 w 19"/>
                    <a:gd name="T1" fmla="*/ 1587984 h 10"/>
                    <a:gd name="T2" fmla="*/ 4775033 w 19"/>
                    <a:gd name="T3" fmla="*/ 1587984 h 10"/>
                    <a:gd name="T4" fmla="*/ 1507958 w 19"/>
                    <a:gd name="T5" fmla="*/ 2268617 h 10"/>
                    <a:gd name="T6" fmla="*/ 1507958 w 19"/>
                    <a:gd name="T7" fmla="*/ 2268617 h 10"/>
                    <a:gd name="T8" fmla="*/ 753979 w 19"/>
                    <a:gd name="T9" fmla="*/ 1814703 h 10"/>
                    <a:gd name="T10" fmla="*/ 0 w 19"/>
                    <a:gd name="T11" fmla="*/ 1361265 h 10"/>
                    <a:gd name="T12" fmla="*/ 0 w 19"/>
                    <a:gd name="T13" fmla="*/ 1361265 h 10"/>
                    <a:gd name="T14" fmla="*/ 0 w 19"/>
                    <a:gd name="T15" fmla="*/ 907352 h 10"/>
                    <a:gd name="T16" fmla="*/ 251159 w 19"/>
                    <a:gd name="T17" fmla="*/ 226719 h 10"/>
                    <a:gd name="T18" fmla="*/ 251159 w 19"/>
                    <a:gd name="T19" fmla="*/ 226719 h 10"/>
                    <a:gd name="T20" fmla="*/ 1005138 w 19"/>
                    <a:gd name="T21" fmla="*/ 0 h 10"/>
                    <a:gd name="T22" fmla="*/ 1759117 w 19"/>
                    <a:gd name="T23" fmla="*/ 0 h 10"/>
                    <a:gd name="T24" fmla="*/ 1759117 w 19"/>
                    <a:gd name="T25" fmla="*/ 0 h 10"/>
                    <a:gd name="T26" fmla="*/ 3015916 w 19"/>
                    <a:gd name="T27" fmla="*/ 680633 h 10"/>
                    <a:gd name="T28" fmla="*/ 4775033 w 19"/>
                    <a:gd name="T29" fmla="*/ 1587984 h 10"/>
                    <a:gd name="T30" fmla="*/ 4775033 w 19"/>
                    <a:gd name="T31" fmla="*/ 1587984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 h="10">
                      <a:moveTo>
                        <a:pt x="19" y="7"/>
                      </a:moveTo>
                      <a:lnTo>
                        <a:pt x="19" y="7"/>
                      </a:lnTo>
                      <a:lnTo>
                        <a:pt x="6" y="10"/>
                      </a:lnTo>
                      <a:lnTo>
                        <a:pt x="3" y="8"/>
                      </a:lnTo>
                      <a:lnTo>
                        <a:pt x="0" y="6"/>
                      </a:lnTo>
                      <a:lnTo>
                        <a:pt x="0" y="4"/>
                      </a:lnTo>
                      <a:lnTo>
                        <a:pt x="1" y="1"/>
                      </a:lnTo>
                      <a:lnTo>
                        <a:pt x="4" y="0"/>
                      </a:lnTo>
                      <a:lnTo>
                        <a:pt x="7" y="0"/>
                      </a:lnTo>
                      <a:lnTo>
                        <a:pt x="12" y="3"/>
                      </a:lnTo>
                      <a:lnTo>
                        <a:pt x="19"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3" name="Freeform 961"/>
                <p:cNvSpPr>
                  <a:spLocks/>
                </p:cNvSpPr>
                <p:nvPr/>
              </p:nvSpPr>
              <p:spPr bwMode="auto">
                <a:xfrm>
                  <a:off x="1136634" y="2490849"/>
                  <a:ext cx="11113" cy="4763"/>
                </a:xfrm>
                <a:custGeom>
                  <a:avLst/>
                  <a:gdLst>
                    <a:gd name="T0" fmla="*/ 6174938 w 20"/>
                    <a:gd name="T1" fmla="*/ 2268617 h 10"/>
                    <a:gd name="T2" fmla="*/ 6174938 w 20"/>
                    <a:gd name="T3" fmla="*/ 2268617 h 10"/>
                    <a:gd name="T4" fmla="*/ 4322401 w 20"/>
                    <a:gd name="T5" fmla="*/ 2268617 h 10"/>
                    <a:gd name="T6" fmla="*/ 2469864 w 20"/>
                    <a:gd name="T7" fmla="*/ 2041898 h 10"/>
                    <a:gd name="T8" fmla="*/ 0 w 20"/>
                    <a:gd name="T9" fmla="*/ 1134547 h 10"/>
                    <a:gd name="T10" fmla="*/ 0 w 20"/>
                    <a:gd name="T11" fmla="*/ 1134547 h 10"/>
                    <a:gd name="T12" fmla="*/ 617327 w 20"/>
                    <a:gd name="T13" fmla="*/ 0 h 10"/>
                    <a:gd name="T14" fmla="*/ 1235210 w 20"/>
                    <a:gd name="T15" fmla="*/ 0 h 10"/>
                    <a:gd name="T16" fmla="*/ 2161479 w 20"/>
                    <a:gd name="T17" fmla="*/ 0 h 10"/>
                    <a:gd name="T18" fmla="*/ 3087747 w 20"/>
                    <a:gd name="T19" fmla="*/ 453914 h 10"/>
                    <a:gd name="T20" fmla="*/ 3087747 w 20"/>
                    <a:gd name="T21" fmla="*/ 453914 h 10"/>
                    <a:gd name="T22" fmla="*/ 6174938 w 20"/>
                    <a:gd name="T23" fmla="*/ 1587984 h 10"/>
                    <a:gd name="T24" fmla="*/ 6174938 w 20"/>
                    <a:gd name="T25" fmla="*/ 1587984 h 10"/>
                    <a:gd name="T26" fmla="*/ 6174938 w 20"/>
                    <a:gd name="T27" fmla="*/ 2268617 h 10"/>
                    <a:gd name="T28" fmla="*/ 6174938 w 20"/>
                    <a:gd name="T29" fmla="*/ 2268617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0">
                      <a:moveTo>
                        <a:pt x="20" y="10"/>
                      </a:moveTo>
                      <a:lnTo>
                        <a:pt x="20" y="10"/>
                      </a:lnTo>
                      <a:lnTo>
                        <a:pt x="14" y="10"/>
                      </a:lnTo>
                      <a:lnTo>
                        <a:pt x="8" y="9"/>
                      </a:lnTo>
                      <a:lnTo>
                        <a:pt x="0" y="5"/>
                      </a:lnTo>
                      <a:lnTo>
                        <a:pt x="2" y="0"/>
                      </a:lnTo>
                      <a:lnTo>
                        <a:pt x="4" y="0"/>
                      </a:lnTo>
                      <a:lnTo>
                        <a:pt x="7" y="0"/>
                      </a:lnTo>
                      <a:lnTo>
                        <a:pt x="10" y="2"/>
                      </a:lnTo>
                      <a:lnTo>
                        <a:pt x="20" y="7"/>
                      </a:lnTo>
                      <a:lnTo>
                        <a:pt x="2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4" name="Freeform 962"/>
                <p:cNvSpPr>
                  <a:spLocks/>
                </p:cNvSpPr>
                <p:nvPr/>
              </p:nvSpPr>
              <p:spPr bwMode="auto">
                <a:xfrm>
                  <a:off x="1135047" y="2065399"/>
                  <a:ext cx="12700" cy="3175"/>
                </a:xfrm>
                <a:custGeom>
                  <a:avLst/>
                  <a:gdLst>
                    <a:gd name="T0" fmla="*/ 0 w 24"/>
                    <a:gd name="T1" fmla="*/ 806450 h 5"/>
                    <a:gd name="T2" fmla="*/ 0 w 24"/>
                    <a:gd name="T3" fmla="*/ 806450 h 5"/>
                    <a:gd name="T4" fmla="*/ 6720417 w 24"/>
                    <a:gd name="T5" fmla="*/ 0 h 5"/>
                    <a:gd name="T6" fmla="*/ 6720417 w 24"/>
                    <a:gd name="T7" fmla="*/ 0 h 5"/>
                    <a:gd name="T8" fmla="*/ 5040313 w 24"/>
                    <a:gd name="T9" fmla="*/ 2016125 h 5"/>
                    <a:gd name="T10" fmla="*/ 3920067 w 24"/>
                    <a:gd name="T11" fmla="*/ 2016125 h 5"/>
                    <a:gd name="T12" fmla="*/ 2520421 w 24"/>
                    <a:gd name="T13" fmla="*/ 2016125 h 5"/>
                    <a:gd name="T14" fmla="*/ 0 w 24"/>
                    <a:gd name="T15" fmla="*/ 806450 h 5"/>
                    <a:gd name="T16" fmla="*/ 0 w 24"/>
                    <a:gd name="T17" fmla="*/ 80645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5">
                      <a:moveTo>
                        <a:pt x="0" y="2"/>
                      </a:moveTo>
                      <a:lnTo>
                        <a:pt x="0" y="2"/>
                      </a:lnTo>
                      <a:lnTo>
                        <a:pt x="24" y="0"/>
                      </a:lnTo>
                      <a:lnTo>
                        <a:pt x="18" y="5"/>
                      </a:lnTo>
                      <a:lnTo>
                        <a:pt x="14" y="5"/>
                      </a:lnTo>
                      <a:lnTo>
                        <a:pt x="9" y="5"/>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5" name="Freeform 963"/>
                <p:cNvSpPr>
                  <a:spLocks/>
                </p:cNvSpPr>
                <p:nvPr/>
              </p:nvSpPr>
              <p:spPr bwMode="auto">
                <a:xfrm>
                  <a:off x="1162034" y="2227324"/>
                  <a:ext cx="12700" cy="6350"/>
                </a:xfrm>
                <a:custGeom>
                  <a:avLst/>
                  <a:gdLst>
                    <a:gd name="T0" fmla="*/ 6451600 w 25"/>
                    <a:gd name="T1" fmla="*/ 954454 h 13"/>
                    <a:gd name="T2" fmla="*/ 6451600 w 25"/>
                    <a:gd name="T3" fmla="*/ 954454 h 13"/>
                    <a:gd name="T4" fmla="*/ 0 w 25"/>
                    <a:gd name="T5" fmla="*/ 3101731 h 13"/>
                    <a:gd name="T6" fmla="*/ 0 w 25"/>
                    <a:gd name="T7" fmla="*/ 3101731 h 13"/>
                    <a:gd name="T8" fmla="*/ 774192 w 25"/>
                    <a:gd name="T9" fmla="*/ 2147277 h 13"/>
                    <a:gd name="T10" fmla="*/ 1548384 w 25"/>
                    <a:gd name="T11" fmla="*/ 1670050 h 13"/>
                    <a:gd name="T12" fmla="*/ 3354832 w 25"/>
                    <a:gd name="T13" fmla="*/ 1192823 h 13"/>
                    <a:gd name="T14" fmla="*/ 4645152 w 25"/>
                    <a:gd name="T15" fmla="*/ 477227 h 13"/>
                    <a:gd name="T16" fmla="*/ 5419344 w 25"/>
                    <a:gd name="T17" fmla="*/ 477227 h 13"/>
                    <a:gd name="T18" fmla="*/ 5677408 w 25"/>
                    <a:gd name="T19" fmla="*/ 0 h 13"/>
                    <a:gd name="T20" fmla="*/ 5677408 w 25"/>
                    <a:gd name="T21" fmla="*/ 0 h 13"/>
                    <a:gd name="T22" fmla="*/ 6451600 w 25"/>
                    <a:gd name="T23" fmla="*/ 954454 h 13"/>
                    <a:gd name="T24" fmla="*/ 6451600 w 25"/>
                    <a:gd name="T25" fmla="*/ 954454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3">
                      <a:moveTo>
                        <a:pt x="25" y="4"/>
                      </a:moveTo>
                      <a:lnTo>
                        <a:pt x="25" y="4"/>
                      </a:lnTo>
                      <a:lnTo>
                        <a:pt x="0" y="13"/>
                      </a:lnTo>
                      <a:lnTo>
                        <a:pt x="3" y="9"/>
                      </a:lnTo>
                      <a:lnTo>
                        <a:pt x="6" y="7"/>
                      </a:lnTo>
                      <a:lnTo>
                        <a:pt x="13" y="5"/>
                      </a:lnTo>
                      <a:lnTo>
                        <a:pt x="18" y="2"/>
                      </a:lnTo>
                      <a:lnTo>
                        <a:pt x="21" y="2"/>
                      </a:lnTo>
                      <a:lnTo>
                        <a:pt x="22" y="0"/>
                      </a:lnTo>
                      <a:lnTo>
                        <a:pt x="2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6" name="Freeform 964"/>
                <p:cNvSpPr>
                  <a:spLocks/>
                </p:cNvSpPr>
                <p:nvPr/>
              </p:nvSpPr>
              <p:spPr bwMode="auto">
                <a:xfrm>
                  <a:off x="1173147" y="2276537"/>
                  <a:ext cx="7938" cy="7938"/>
                </a:xfrm>
                <a:custGeom>
                  <a:avLst/>
                  <a:gdLst>
                    <a:gd name="T0" fmla="*/ 1864209 w 13"/>
                    <a:gd name="T1" fmla="*/ 4847065 h 13"/>
                    <a:gd name="T2" fmla="*/ 1864209 w 13"/>
                    <a:gd name="T3" fmla="*/ 4847065 h 13"/>
                    <a:gd name="T4" fmla="*/ 0 w 13"/>
                    <a:gd name="T5" fmla="*/ 0 h 13"/>
                    <a:gd name="T6" fmla="*/ 0 w 13"/>
                    <a:gd name="T7" fmla="*/ 0 h 13"/>
                    <a:gd name="T8" fmla="*/ 4847065 w 13"/>
                    <a:gd name="T9" fmla="*/ 1118647 h 13"/>
                    <a:gd name="T10" fmla="*/ 4847065 w 13"/>
                    <a:gd name="T11" fmla="*/ 1118647 h 13"/>
                    <a:gd name="T12" fmla="*/ 4847065 w 13"/>
                    <a:gd name="T13" fmla="*/ 2609770 h 13"/>
                    <a:gd name="T14" fmla="*/ 3728418 w 13"/>
                    <a:gd name="T15" fmla="*/ 3728418 h 13"/>
                    <a:gd name="T16" fmla="*/ 3355942 w 13"/>
                    <a:gd name="T17" fmla="*/ 4101504 h 13"/>
                    <a:gd name="T18" fmla="*/ 1864209 w 13"/>
                    <a:gd name="T19" fmla="*/ 4847065 h 13"/>
                    <a:gd name="T20" fmla="*/ 1864209 w 13"/>
                    <a:gd name="T21" fmla="*/ 4847065 h 13"/>
                    <a:gd name="T22" fmla="*/ 1864209 w 13"/>
                    <a:gd name="T23" fmla="*/ 4847065 h 13"/>
                    <a:gd name="T24" fmla="*/ 1864209 w 13"/>
                    <a:gd name="T25" fmla="*/ 4847065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 h="13">
                      <a:moveTo>
                        <a:pt x="5" y="13"/>
                      </a:moveTo>
                      <a:lnTo>
                        <a:pt x="5" y="13"/>
                      </a:lnTo>
                      <a:lnTo>
                        <a:pt x="0" y="0"/>
                      </a:lnTo>
                      <a:lnTo>
                        <a:pt x="13" y="3"/>
                      </a:lnTo>
                      <a:lnTo>
                        <a:pt x="13" y="7"/>
                      </a:lnTo>
                      <a:lnTo>
                        <a:pt x="10" y="10"/>
                      </a:lnTo>
                      <a:lnTo>
                        <a:pt x="9" y="11"/>
                      </a:lnTo>
                      <a:lnTo>
                        <a:pt x="5"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7" name="Freeform 965"/>
                <p:cNvSpPr>
                  <a:spLocks/>
                </p:cNvSpPr>
                <p:nvPr/>
              </p:nvSpPr>
              <p:spPr bwMode="auto">
                <a:xfrm>
                  <a:off x="1057259" y="2286062"/>
                  <a:ext cx="11113" cy="1588"/>
                </a:xfrm>
                <a:custGeom>
                  <a:avLst/>
                  <a:gdLst>
                    <a:gd name="T0" fmla="*/ 5613580 w 22"/>
                    <a:gd name="T1" fmla="*/ 472827 h 4"/>
                    <a:gd name="T2" fmla="*/ 5613580 w 22"/>
                    <a:gd name="T3" fmla="*/ 472827 h 4"/>
                    <a:gd name="T4" fmla="*/ 3572324 w 22"/>
                    <a:gd name="T5" fmla="*/ 630436 h 4"/>
                    <a:gd name="T6" fmla="*/ 2041256 w 22"/>
                    <a:gd name="T7" fmla="*/ 630436 h 4"/>
                    <a:gd name="T8" fmla="*/ 1020881 w 22"/>
                    <a:gd name="T9" fmla="*/ 472827 h 4"/>
                    <a:gd name="T10" fmla="*/ 0 w 22"/>
                    <a:gd name="T11" fmla="*/ 0 h 4"/>
                    <a:gd name="T12" fmla="*/ 0 w 22"/>
                    <a:gd name="T13" fmla="*/ 0 h 4"/>
                    <a:gd name="T14" fmla="*/ 1020881 w 22"/>
                    <a:gd name="T15" fmla="*/ 157609 h 4"/>
                    <a:gd name="T16" fmla="*/ 2551444 w 22"/>
                    <a:gd name="T17" fmla="*/ 0 h 4"/>
                    <a:gd name="T18" fmla="*/ 3827418 w 22"/>
                    <a:gd name="T19" fmla="*/ 0 h 4"/>
                    <a:gd name="T20" fmla="*/ 4592700 w 22"/>
                    <a:gd name="T21" fmla="*/ 157609 h 4"/>
                    <a:gd name="T22" fmla="*/ 5613580 w 22"/>
                    <a:gd name="T23" fmla="*/ 472827 h 4"/>
                    <a:gd name="T24" fmla="*/ 5613580 w 22"/>
                    <a:gd name="T25" fmla="*/ 472827 h 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4">
                      <a:moveTo>
                        <a:pt x="22" y="3"/>
                      </a:moveTo>
                      <a:lnTo>
                        <a:pt x="22" y="3"/>
                      </a:lnTo>
                      <a:lnTo>
                        <a:pt x="14" y="4"/>
                      </a:lnTo>
                      <a:lnTo>
                        <a:pt x="8" y="4"/>
                      </a:lnTo>
                      <a:lnTo>
                        <a:pt x="4" y="3"/>
                      </a:lnTo>
                      <a:lnTo>
                        <a:pt x="0" y="0"/>
                      </a:lnTo>
                      <a:lnTo>
                        <a:pt x="4" y="1"/>
                      </a:lnTo>
                      <a:lnTo>
                        <a:pt x="10" y="0"/>
                      </a:lnTo>
                      <a:lnTo>
                        <a:pt x="15" y="0"/>
                      </a:lnTo>
                      <a:lnTo>
                        <a:pt x="18" y="1"/>
                      </a:lnTo>
                      <a:lnTo>
                        <a:pt x="2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 name="Freeform 966"/>
                <p:cNvSpPr>
                  <a:spLocks/>
                </p:cNvSpPr>
                <p:nvPr/>
              </p:nvSpPr>
              <p:spPr bwMode="auto">
                <a:xfrm>
                  <a:off x="1209659" y="2282887"/>
                  <a:ext cx="9525" cy="6350"/>
                </a:xfrm>
                <a:custGeom>
                  <a:avLst/>
                  <a:gdLst>
                    <a:gd name="T0" fmla="*/ 5336801 w 17"/>
                    <a:gd name="T1" fmla="*/ 1400175 h 12"/>
                    <a:gd name="T2" fmla="*/ 5336801 w 17"/>
                    <a:gd name="T3" fmla="*/ 1400175 h 12"/>
                    <a:gd name="T4" fmla="*/ 0 w 17"/>
                    <a:gd name="T5" fmla="*/ 3360208 h 12"/>
                    <a:gd name="T6" fmla="*/ 0 w 17"/>
                    <a:gd name="T7" fmla="*/ 3360208 h 12"/>
                    <a:gd name="T8" fmla="*/ 1255619 w 17"/>
                    <a:gd name="T9" fmla="*/ 0 h 12"/>
                    <a:gd name="T10" fmla="*/ 1255619 w 17"/>
                    <a:gd name="T11" fmla="*/ 0 h 12"/>
                    <a:gd name="T12" fmla="*/ 5336801 w 17"/>
                    <a:gd name="T13" fmla="*/ 1400175 h 12"/>
                    <a:gd name="T14" fmla="*/ 5336801 w 17"/>
                    <a:gd name="T15" fmla="*/ 1400175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7" y="5"/>
                      </a:moveTo>
                      <a:lnTo>
                        <a:pt x="17" y="5"/>
                      </a:lnTo>
                      <a:lnTo>
                        <a:pt x="0" y="12"/>
                      </a:lnTo>
                      <a:lnTo>
                        <a:pt x="4" y="0"/>
                      </a:lnTo>
                      <a:lnTo>
                        <a:pt x="17"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9" name="Freeform 967"/>
                <p:cNvSpPr>
                  <a:spLocks/>
                </p:cNvSpPr>
                <p:nvPr/>
              </p:nvSpPr>
              <p:spPr bwMode="auto">
                <a:xfrm>
                  <a:off x="1127109" y="2149537"/>
                  <a:ext cx="11113" cy="3175"/>
                </a:xfrm>
                <a:custGeom>
                  <a:avLst/>
                  <a:gdLst>
                    <a:gd name="T0" fmla="*/ 5613580 w 22"/>
                    <a:gd name="T1" fmla="*/ 1680104 h 6"/>
                    <a:gd name="T2" fmla="*/ 5613580 w 22"/>
                    <a:gd name="T3" fmla="*/ 1680104 h 6"/>
                    <a:gd name="T4" fmla="*/ 0 w 22"/>
                    <a:gd name="T5" fmla="*/ 840317 h 6"/>
                    <a:gd name="T6" fmla="*/ 0 w 22"/>
                    <a:gd name="T7" fmla="*/ 840317 h 6"/>
                    <a:gd name="T8" fmla="*/ 2041256 w 22"/>
                    <a:gd name="T9" fmla="*/ 0 h 6"/>
                    <a:gd name="T10" fmla="*/ 3572324 w 22"/>
                    <a:gd name="T11" fmla="*/ 0 h 6"/>
                    <a:gd name="T12" fmla="*/ 4592700 w 22"/>
                    <a:gd name="T13" fmla="*/ 559858 h 6"/>
                    <a:gd name="T14" fmla="*/ 5613580 w 22"/>
                    <a:gd name="T15" fmla="*/ 1680104 h 6"/>
                    <a:gd name="T16" fmla="*/ 5613580 w 22"/>
                    <a:gd name="T17" fmla="*/ 1680104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6">
                      <a:moveTo>
                        <a:pt x="22" y="6"/>
                      </a:moveTo>
                      <a:lnTo>
                        <a:pt x="22" y="6"/>
                      </a:lnTo>
                      <a:lnTo>
                        <a:pt x="0" y="3"/>
                      </a:lnTo>
                      <a:lnTo>
                        <a:pt x="8" y="0"/>
                      </a:lnTo>
                      <a:lnTo>
                        <a:pt x="14" y="0"/>
                      </a:lnTo>
                      <a:lnTo>
                        <a:pt x="18" y="2"/>
                      </a:lnTo>
                      <a:lnTo>
                        <a:pt x="2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0" name="Freeform 968"/>
                <p:cNvSpPr>
                  <a:spLocks/>
                </p:cNvSpPr>
                <p:nvPr/>
              </p:nvSpPr>
              <p:spPr bwMode="auto">
                <a:xfrm>
                  <a:off x="1123934" y="2057462"/>
                  <a:ext cx="7938" cy="4763"/>
                </a:xfrm>
                <a:custGeom>
                  <a:avLst/>
                  <a:gdLst>
                    <a:gd name="T0" fmla="*/ 3938240 w 16"/>
                    <a:gd name="T1" fmla="*/ 1852127 h 7"/>
                    <a:gd name="T2" fmla="*/ 3938240 w 16"/>
                    <a:gd name="T3" fmla="*/ 1852127 h 7"/>
                    <a:gd name="T4" fmla="*/ 2707354 w 16"/>
                    <a:gd name="T5" fmla="*/ 3240881 h 7"/>
                    <a:gd name="T6" fmla="*/ 1969120 w 16"/>
                    <a:gd name="T7" fmla="*/ 3240881 h 7"/>
                    <a:gd name="T8" fmla="*/ 984808 w 16"/>
                    <a:gd name="T9" fmla="*/ 2778190 h 7"/>
                    <a:gd name="T10" fmla="*/ 0 w 16"/>
                    <a:gd name="T11" fmla="*/ 0 h 7"/>
                    <a:gd name="T12" fmla="*/ 0 w 16"/>
                    <a:gd name="T13" fmla="*/ 0 h 7"/>
                    <a:gd name="T14" fmla="*/ 984808 w 16"/>
                    <a:gd name="T15" fmla="*/ 0 h 7"/>
                    <a:gd name="T16" fmla="*/ 1969120 w 16"/>
                    <a:gd name="T17" fmla="*/ 926063 h 7"/>
                    <a:gd name="T18" fmla="*/ 2953928 w 16"/>
                    <a:gd name="T19" fmla="*/ 1388755 h 7"/>
                    <a:gd name="T20" fmla="*/ 3938240 w 16"/>
                    <a:gd name="T21" fmla="*/ 1852127 h 7"/>
                    <a:gd name="T22" fmla="*/ 3938240 w 16"/>
                    <a:gd name="T23" fmla="*/ 1852127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7">
                      <a:moveTo>
                        <a:pt x="16" y="4"/>
                      </a:moveTo>
                      <a:lnTo>
                        <a:pt x="16" y="4"/>
                      </a:lnTo>
                      <a:lnTo>
                        <a:pt x="11" y="7"/>
                      </a:lnTo>
                      <a:lnTo>
                        <a:pt x="8" y="7"/>
                      </a:lnTo>
                      <a:lnTo>
                        <a:pt x="4" y="6"/>
                      </a:lnTo>
                      <a:lnTo>
                        <a:pt x="0" y="0"/>
                      </a:lnTo>
                      <a:lnTo>
                        <a:pt x="4" y="0"/>
                      </a:lnTo>
                      <a:lnTo>
                        <a:pt x="8" y="2"/>
                      </a:lnTo>
                      <a:lnTo>
                        <a:pt x="12" y="3"/>
                      </a:lnTo>
                      <a:lnTo>
                        <a:pt x="16"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1" name="Freeform 969"/>
                <p:cNvSpPr>
                  <a:spLocks/>
                </p:cNvSpPr>
                <p:nvPr/>
              </p:nvSpPr>
              <p:spPr bwMode="auto">
                <a:xfrm>
                  <a:off x="1027097" y="2540062"/>
                  <a:ext cx="9525" cy="4763"/>
                </a:xfrm>
                <a:custGeom>
                  <a:avLst/>
                  <a:gdLst>
                    <a:gd name="T0" fmla="*/ 0 w 18"/>
                    <a:gd name="T1" fmla="*/ 680633 h 10"/>
                    <a:gd name="T2" fmla="*/ 0 w 18"/>
                    <a:gd name="T3" fmla="*/ 680633 h 10"/>
                    <a:gd name="T4" fmla="*/ 2800350 w 18"/>
                    <a:gd name="T5" fmla="*/ 0 h 10"/>
                    <a:gd name="T6" fmla="*/ 2800350 w 18"/>
                    <a:gd name="T7" fmla="*/ 0 h 10"/>
                    <a:gd name="T8" fmla="*/ 5040313 w 18"/>
                    <a:gd name="T9" fmla="*/ 2268617 h 10"/>
                    <a:gd name="T10" fmla="*/ 5040313 w 18"/>
                    <a:gd name="T11" fmla="*/ 2268617 h 10"/>
                    <a:gd name="T12" fmla="*/ 279929 w 18"/>
                    <a:gd name="T13" fmla="*/ 1134547 h 10"/>
                    <a:gd name="T14" fmla="*/ 279929 w 18"/>
                    <a:gd name="T15" fmla="*/ 1134547 h 10"/>
                    <a:gd name="T16" fmla="*/ 0 w 18"/>
                    <a:gd name="T17" fmla="*/ 680633 h 10"/>
                    <a:gd name="T18" fmla="*/ 0 w 18"/>
                    <a:gd name="T19" fmla="*/ 68063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 h="10">
                      <a:moveTo>
                        <a:pt x="0" y="3"/>
                      </a:moveTo>
                      <a:lnTo>
                        <a:pt x="0" y="3"/>
                      </a:lnTo>
                      <a:lnTo>
                        <a:pt x="10" y="0"/>
                      </a:lnTo>
                      <a:lnTo>
                        <a:pt x="18" y="10"/>
                      </a:lnTo>
                      <a:lnTo>
                        <a:pt x="1" y="5"/>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2" name="Freeform 970"/>
                <p:cNvSpPr>
                  <a:spLocks/>
                </p:cNvSpPr>
                <p:nvPr/>
              </p:nvSpPr>
              <p:spPr bwMode="auto">
                <a:xfrm>
                  <a:off x="1071547" y="2020949"/>
                  <a:ext cx="6350" cy="6350"/>
                </a:xfrm>
                <a:custGeom>
                  <a:avLst/>
                  <a:gdLst>
                    <a:gd name="T0" fmla="*/ 3665682 w 11"/>
                    <a:gd name="T1" fmla="*/ 3360208 h 12"/>
                    <a:gd name="T2" fmla="*/ 3665682 w 11"/>
                    <a:gd name="T3" fmla="*/ 3360208 h 12"/>
                    <a:gd name="T4" fmla="*/ 1666009 w 11"/>
                    <a:gd name="T5" fmla="*/ 3080279 h 12"/>
                    <a:gd name="T6" fmla="*/ 999836 w 11"/>
                    <a:gd name="T7" fmla="*/ 2239963 h 12"/>
                    <a:gd name="T8" fmla="*/ 333086 w 11"/>
                    <a:gd name="T9" fmla="*/ 1120246 h 12"/>
                    <a:gd name="T10" fmla="*/ 0 w 11"/>
                    <a:gd name="T11" fmla="*/ 0 h 12"/>
                    <a:gd name="T12" fmla="*/ 0 w 11"/>
                    <a:gd name="T13" fmla="*/ 0 h 12"/>
                    <a:gd name="T14" fmla="*/ 1666009 w 11"/>
                    <a:gd name="T15" fmla="*/ 279929 h 12"/>
                    <a:gd name="T16" fmla="*/ 2665845 w 11"/>
                    <a:gd name="T17" fmla="*/ 1400175 h 12"/>
                    <a:gd name="T18" fmla="*/ 3665682 w 11"/>
                    <a:gd name="T19" fmla="*/ 3360208 h 12"/>
                    <a:gd name="T20" fmla="*/ 3665682 w 11"/>
                    <a:gd name="T21" fmla="*/ 3360208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12">
                      <a:moveTo>
                        <a:pt x="11" y="12"/>
                      </a:moveTo>
                      <a:lnTo>
                        <a:pt x="11" y="12"/>
                      </a:lnTo>
                      <a:lnTo>
                        <a:pt x="5" y="11"/>
                      </a:lnTo>
                      <a:lnTo>
                        <a:pt x="3" y="8"/>
                      </a:lnTo>
                      <a:lnTo>
                        <a:pt x="1" y="4"/>
                      </a:lnTo>
                      <a:lnTo>
                        <a:pt x="0" y="0"/>
                      </a:lnTo>
                      <a:lnTo>
                        <a:pt x="5" y="1"/>
                      </a:lnTo>
                      <a:lnTo>
                        <a:pt x="8" y="5"/>
                      </a:lnTo>
                      <a:lnTo>
                        <a:pt x="1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3" name="Freeform 971"/>
                <p:cNvSpPr>
                  <a:spLocks/>
                </p:cNvSpPr>
                <p:nvPr/>
              </p:nvSpPr>
              <p:spPr bwMode="auto">
                <a:xfrm>
                  <a:off x="977884" y="2582924"/>
                  <a:ext cx="6350" cy="6350"/>
                </a:xfrm>
                <a:custGeom>
                  <a:avLst/>
                  <a:gdLst>
                    <a:gd name="T0" fmla="*/ 3360208 w 12"/>
                    <a:gd name="T1" fmla="*/ 0 h 10"/>
                    <a:gd name="T2" fmla="*/ 3360208 w 12"/>
                    <a:gd name="T3" fmla="*/ 0 h 10"/>
                    <a:gd name="T4" fmla="*/ 2520421 w 12"/>
                    <a:gd name="T5" fmla="*/ 403225 h 10"/>
                    <a:gd name="T6" fmla="*/ 2239963 w 12"/>
                    <a:gd name="T7" fmla="*/ 1209675 h 10"/>
                    <a:gd name="T8" fmla="*/ 1960033 w 12"/>
                    <a:gd name="T9" fmla="*/ 2016125 h 10"/>
                    <a:gd name="T10" fmla="*/ 1120246 w 12"/>
                    <a:gd name="T11" fmla="*/ 3225800 h 10"/>
                    <a:gd name="T12" fmla="*/ 559858 w 12"/>
                    <a:gd name="T13" fmla="*/ 4032250 h 10"/>
                    <a:gd name="T14" fmla="*/ 0 w 12"/>
                    <a:gd name="T15" fmla="*/ 3225800 h 10"/>
                    <a:gd name="T16" fmla="*/ 0 w 12"/>
                    <a:gd name="T17" fmla="*/ 3225800 h 10"/>
                    <a:gd name="T18" fmla="*/ 559858 w 12"/>
                    <a:gd name="T19" fmla="*/ 2822575 h 10"/>
                    <a:gd name="T20" fmla="*/ 1120246 w 12"/>
                    <a:gd name="T21" fmla="*/ 1209675 h 10"/>
                    <a:gd name="T22" fmla="*/ 1960033 w 12"/>
                    <a:gd name="T23" fmla="*/ 0 h 10"/>
                    <a:gd name="T24" fmla="*/ 2520421 w 12"/>
                    <a:gd name="T25" fmla="*/ 0 h 10"/>
                    <a:gd name="T26" fmla="*/ 3360208 w 12"/>
                    <a:gd name="T27" fmla="*/ 0 h 10"/>
                    <a:gd name="T28" fmla="*/ 3360208 w 12"/>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2" h="10">
                      <a:moveTo>
                        <a:pt x="12" y="0"/>
                      </a:moveTo>
                      <a:lnTo>
                        <a:pt x="12" y="0"/>
                      </a:lnTo>
                      <a:lnTo>
                        <a:pt x="9" y="1"/>
                      </a:lnTo>
                      <a:lnTo>
                        <a:pt x="8" y="3"/>
                      </a:lnTo>
                      <a:lnTo>
                        <a:pt x="7" y="5"/>
                      </a:lnTo>
                      <a:lnTo>
                        <a:pt x="4" y="8"/>
                      </a:lnTo>
                      <a:lnTo>
                        <a:pt x="2" y="10"/>
                      </a:lnTo>
                      <a:lnTo>
                        <a:pt x="0" y="8"/>
                      </a:lnTo>
                      <a:lnTo>
                        <a:pt x="2" y="7"/>
                      </a:lnTo>
                      <a:lnTo>
                        <a:pt x="4" y="3"/>
                      </a:lnTo>
                      <a:lnTo>
                        <a:pt x="7" y="0"/>
                      </a:lnTo>
                      <a:lnTo>
                        <a:pt x="9" y="0"/>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4" name="Freeform 972"/>
                <p:cNvSpPr>
                  <a:spLocks/>
                </p:cNvSpPr>
                <p:nvPr/>
              </p:nvSpPr>
              <p:spPr bwMode="auto">
                <a:xfrm>
                  <a:off x="1068372" y="2378137"/>
                  <a:ext cx="7938" cy="3175"/>
                </a:xfrm>
                <a:custGeom>
                  <a:avLst/>
                  <a:gdLst>
                    <a:gd name="T0" fmla="*/ 0 w 15"/>
                    <a:gd name="T1" fmla="*/ 1120246 h 6"/>
                    <a:gd name="T2" fmla="*/ 0 w 15"/>
                    <a:gd name="T3" fmla="*/ 1120246 h 6"/>
                    <a:gd name="T4" fmla="*/ 559894 w 15"/>
                    <a:gd name="T5" fmla="*/ 559858 h 6"/>
                    <a:gd name="T6" fmla="*/ 1960157 w 15"/>
                    <a:gd name="T7" fmla="*/ 0 h 6"/>
                    <a:gd name="T8" fmla="*/ 3080473 w 15"/>
                    <a:gd name="T9" fmla="*/ 0 h 6"/>
                    <a:gd name="T10" fmla="*/ 4200790 w 15"/>
                    <a:gd name="T11" fmla="*/ 559858 h 6"/>
                    <a:gd name="T12" fmla="*/ 4200790 w 15"/>
                    <a:gd name="T13" fmla="*/ 559858 h 6"/>
                    <a:gd name="T14" fmla="*/ 3080473 w 15"/>
                    <a:gd name="T15" fmla="*/ 1120246 h 6"/>
                    <a:gd name="T16" fmla="*/ 1960157 w 15"/>
                    <a:gd name="T17" fmla="*/ 1680104 h 6"/>
                    <a:gd name="T18" fmla="*/ 1120316 w 15"/>
                    <a:gd name="T19" fmla="*/ 1120246 h 6"/>
                    <a:gd name="T20" fmla="*/ 0 w 15"/>
                    <a:gd name="T21" fmla="*/ 1120246 h 6"/>
                    <a:gd name="T22" fmla="*/ 0 w 15"/>
                    <a:gd name="T23" fmla="*/ 1120246 h 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 h="6">
                      <a:moveTo>
                        <a:pt x="0" y="4"/>
                      </a:moveTo>
                      <a:lnTo>
                        <a:pt x="0" y="4"/>
                      </a:lnTo>
                      <a:lnTo>
                        <a:pt x="2" y="2"/>
                      </a:lnTo>
                      <a:lnTo>
                        <a:pt x="7" y="0"/>
                      </a:lnTo>
                      <a:lnTo>
                        <a:pt x="11" y="0"/>
                      </a:lnTo>
                      <a:lnTo>
                        <a:pt x="15" y="2"/>
                      </a:lnTo>
                      <a:lnTo>
                        <a:pt x="11" y="4"/>
                      </a:lnTo>
                      <a:lnTo>
                        <a:pt x="7" y="6"/>
                      </a:lnTo>
                      <a:lnTo>
                        <a:pt x="4" y="4"/>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5" name="Freeform 973"/>
                <p:cNvSpPr>
                  <a:spLocks/>
                </p:cNvSpPr>
                <p:nvPr/>
              </p:nvSpPr>
              <p:spPr bwMode="auto">
                <a:xfrm>
                  <a:off x="1130284" y="2074924"/>
                  <a:ext cx="6350" cy="4763"/>
                </a:xfrm>
                <a:custGeom>
                  <a:avLst/>
                  <a:gdLst>
                    <a:gd name="T0" fmla="*/ 0 w 13"/>
                    <a:gd name="T1" fmla="*/ 1587984 h 10"/>
                    <a:gd name="T2" fmla="*/ 0 w 13"/>
                    <a:gd name="T3" fmla="*/ 1587984 h 10"/>
                    <a:gd name="T4" fmla="*/ 2386135 w 13"/>
                    <a:gd name="T5" fmla="*/ 0 h 10"/>
                    <a:gd name="T6" fmla="*/ 2386135 w 13"/>
                    <a:gd name="T7" fmla="*/ 0 h 10"/>
                    <a:gd name="T8" fmla="*/ 3101731 w 13"/>
                    <a:gd name="T9" fmla="*/ 1361265 h 10"/>
                    <a:gd name="T10" fmla="*/ 3101731 w 13"/>
                    <a:gd name="T11" fmla="*/ 1361265 h 10"/>
                    <a:gd name="T12" fmla="*/ 477227 w 13"/>
                    <a:gd name="T13" fmla="*/ 2268617 h 10"/>
                    <a:gd name="T14" fmla="*/ 477227 w 13"/>
                    <a:gd name="T15" fmla="*/ 2268617 h 10"/>
                    <a:gd name="T16" fmla="*/ 0 w 13"/>
                    <a:gd name="T17" fmla="*/ 1587984 h 10"/>
                    <a:gd name="T18" fmla="*/ 0 w 13"/>
                    <a:gd name="T19" fmla="*/ 1587984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10">
                      <a:moveTo>
                        <a:pt x="0" y="7"/>
                      </a:moveTo>
                      <a:lnTo>
                        <a:pt x="0" y="7"/>
                      </a:lnTo>
                      <a:lnTo>
                        <a:pt x="10" y="0"/>
                      </a:lnTo>
                      <a:lnTo>
                        <a:pt x="13" y="6"/>
                      </a:lnTo>
                      <a:lnTo>
                        <a:pt x="2" y="1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6" name="Freeform 974"/>
                <p:cNvSpPr>
                  <a:spLocks/>
                </p:cNvSpPr>
                <p:nvPr/>
              </p:nvSpPr>
              <p:spPr bwMode="auto">
                <a:xfrm>
                  <a:off x="1074722" y="2282887"/>
                  <a:ext cx="7938" cy="3175"/>
                </a:xfrm>
                <a:custGeom>
                  <a:avLst/>
                  <a:gdLst>
                    <a:gd name="T0" fmla="*/ 3706579 w 17"/>
                    <a:gd name="T1" fmla="*/ 157559 h 8"/>
                    <a:gd name="T2" fmla="*/ 3706579 w 17"/>
                    <a:gd name="T3" fmla="*/ 157559 h 8"/>
                    <a:gd name="T4" fmla="*/ 0 w 17"/>
                    <a:gd name="T5" fmla="*/ 1260078 h 8"/>
                    <a:gd name="T6" fmla="*/ 0 w 17"/>
                    <a:gd name="T7" fmla="*/ 1260078 h 8"/>
                    <a:gd name="T8" fmla="*/ 218062 w 17"/>
                    <a:gd name="T9" fmla="*/ 630238 h 8"/>
                    <a:gd name="T10" fmla="*/ 872246 w 17"/>
                    <a:gd name="T11" fmla="*/ 157559 h 8"/>
                    <a:gd name="T12" fmla="*/ 1744492 w 17"/>
                    <a:gd name="T13" fmla="*/ 0 h 8"/>
                    <a:gd name="T14" fmla="*/ 3706579 w 17"/>
                    <a:gd name="T15" fmla="*/ 157559 h 8"/>
                    <a:gd name="T16" fmla="*/ 3706579 w 17"/>
                    <a:gd name="T17" fmla="*/ 157559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 h="8">
                      <a:moveTo>
                        <a:pt x="17" y="1"/>
                      </a:moveTo>
                      <a:lnTo>
                        <a:pt x="17" y="1"/>
                      </a:lnTo>
                      <a:lnTo>
                        <a:pt x="0" y="8"/>
                      </a:lnTo>
                      <a:lnTo>
                        <a:pt x="1" y="4"/>
                      </a:lnTo>
                      <a:lnTo>
                        <a:pt x="4" y="1"/>
                      </a:lnTo>
                      <a:lnTo>
                        <a:pt x="8" y="0"/>
                      </a:lnTo>
                      <a:lnTo>
                        <a:pt x="17"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7" name="Freeform 975"/>
                <p:cNvSpPr>
                  <a:spLocks/>
                </p:cNvSpPr>
                <p:nvPr/>
              </p:nvSpPr>
              <p:spPr bwMode="auto">
                <a:xfrm>
                  <a:off x="1057259" y="2359087"/>
                  <a:ext cx="3175" cy="7938"/>
                </a:xfrm>
                <a:custGeom>
                  <a:avLst/>
                  <a:gdLst>
                    <a:gd name="T0" fmla="*/ 0 w 8"/>
                    <a:gd name="T1" fmla="*/ 4179357 h 14"/>
                    <a:gd name="T2" fmla="*/ 0 w 8"/>
                    <a:gd name="T3" fmla="*/ 4179357 h 14"/>
                    <a:gd name="T4" fmla="*/ 1102519 w 8"/>
                    <a:gd name="T5" fmla="*/ 0 h 14"/>
                    <a:gd name="T6" fmla="*/ 1102519 w 8"/>
                    <a:gd name="T7" fmla="*/ 0 h 14"/>
                    <a:gd name="T8" fmla="*/ 1260078 w 8"/>
                    <a:gd name="T9" fmla="*/ 1928934 h 14"/>
                    <a:gd name="T10" fmla="*/ 1260078 w 8"/>
                    <a:gd name="T11" fmla="*/ 2893401 h 14"/>
                    <a:gd name="T12" fmla="*/ 787400 w 8"/>
                    <a:gd name="T13" fmla="*/ 3536379 h 14"/>
                    <a:gd name="T14" fmla="*/ 630238 w 8"/>
                    <a:gd name="T15" fmla="*/ 4500846 h 14"/>
                    <a:gd name="T16" fmla="*/ 630238 w 8"/>
                    <a:gd name="T17" fmla="*/ 4500846 h 14"/>
                    <a:gd name="T18" fmla="*/ 0 w 8"/>
                    <a:gd name="T19" fmla="*/ 4179357 h 14"/>
                    <a:gd name="T20" fmla="*/ 0 w 8"/>
                    <a:gd name="T21" fmla="*/ 4179357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4">
                      <a:moveTo>
                        <a:pt x="0" y="13"/>
                      </a:moveTo>
                      <a:lnTo>
                        <a:pt x="0" y="13"/>
                      </a:lnTo>
                      <a:lnTo>
                        <a:pt x="7" y="0"/>
                      </a:lnTo>
                      <a:lnTo>
                        <a:pt x="8" y="6"/>
                      </a:lnTo>
                      <a:lnTo>
                        <a:pt x="8" y="9"/>
                      </a:lnTo>
                      <a:lnTo>
                        <a:pt x="5" y="11"/>
                      </a:lnTo>
                      <a:lnTo>
                        <a:pt x="4" y="14"/>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 name="Freeform 976"/>
                <p:cNvSpPr>
                  <a:spLocks/>
                </p:cNvSpPr>
                <p:nvPr/>
              </p:nvSpPr>
              <p:spPr bwMode="auto">
                <a:xfrm>
                  <a:off x="1009634" y="2505137"/>
                  <a:ext cx="6350" cy="6350"/>
                </a:xfrm>
                <a:custGeom>
                  <a:avLst/>
                  <a:gdLst>
                    <a:gd name="T0" fmla="*/ 3665682 w 11"/>
                    <a:gd name="T1" fmla="*/ 0 h 11"/>
                    <a:gd name="T2" fmla="*/ 3665682 w 11"/>
                    <a:gd name="T3" fmla="*/ 0 h 11"/>
                    <a:gd name="T4" fmla="*/ 999836 w 11"/>
                    <a:gd name="T5" fmla="*/ 3665682 h 11"/>
                    <a:gd name="T6" fmla="*/ 999836 w 11"/>
                    <a:gd name="T7" fmla="*/ 3665682 h 11"/>
                    <a:gd name="T8" fmla="*/ 0 w 11"/>
                    <a:gd name="T9" fmla="*/ 0 h 11"/>
                    <a:gd name="T10" fmla="*/ 0 w 11"/>
                    <a:gd name="T11" fmla="*/ 0 h 11"/>
                    <a:gd name="T12" fmla="*/ 3665682 w 11"/>
                    <a:gd name="T13" fmla="*/ 0 h 11"/>
                    <a:gd name="T14" fmla="*/ 3665682 w 11"/>
                    <a:gd name="T15" fmla="*/ 0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 h="11">
                      <a:moveTo>
                        <a:pt x="11" y="0"/>
                      </a:moveTo>
                      <a:lnTo>
                        <a:pt x="11" y="0"/>
                      </a:lnTo>
                      <a:lnTo>
                        <a:pt x="3" y="11"/>
                      </a:lnTo>
                      <a:lnTo>
                        <a:pt x="0" y="0"/>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 name="Freeform 977"/>
                <p:cNvSpPr>
                  <a:spLocks/>
                </p:cNvSpPr>
                <p:nvPr/>
              </p:nvSpPr>
              <p:spPr bwMode="auto">
                <a:xfrm>
                  <a:off x="969947" y="2314637"/>
                  <a:ext cx="4763" cy="6350"/>
                </a:xfrm>
                <a:custGeom>
                  <a:avLst/>
                  <a:gdLst>
                    <a:gd name="T0" fmla="*/ 1134547 w 10"/>
                    <a:gd name="T1" fmla="*/ 0 h 12"/>
                    <a:gd name="T2" fmla="*/ 1134547 w 10"/>
                    <a:gd name="T3" fmla="*/ 0 h 12"/>
                    <a:gd name="T4" fmla="*/ 2268617 w 10"/>
                    <a:gd name="T5" fmla="*/ 2520421 h 12"/>
                    <a:gd name="T6" fmla="*/ 2268617 w 10"/>
                    <a:gd name="T7" fmla="*/ 2520421 h 12"/>
                    <a:gd name="T8" fmla="*/ 2041898 w 10"/>
                    <a:gd name="T9" fmla="*/ 3080279 h 12"/>
                    <a:gd name="T10" fmla="*/ 1361265 w 10"/>
                    <a:gd name="T11" fmla="*/ 3360208 h 12"/>
                    <a:gd name="T12" fmla="*/ 680633 w 10"/>
                    <a:gd name="T13" fmla="*/ 3360208 h 12"/>
                    <a:gd name="T14" fmla="*/ 0 w 10"/>
                    <a:gd name="T15" fmla="*/ 3080279 h 12"/>
                    <a:gd name="T16" fmla="*/ 0 w 10"/>
                    <a:gd name="T17" fmla="*/ 3080279 h 12"/>
                    <a:gd name="T18" fmla="*/ 1134547 w 10"/>
                    <a:gd name="T19" fmla="*/ 0 h 12"/>
                    <a:gd name="T20" fmla="*/ 1134547 w 10"/>
                    <a:gd name="T21" fmla="*/ 0 h 12"/>
                    <a:gd name="T22" fmla="*/ 1134547 w 10"/>
                    <a:gd name="T23" fmla="*/ 0 h 12"/>
                    <a:gd name="T24" fmla="*/ 1134547 w 10"/>
                    <a:gd name="T25" fmla="*/ 0 h 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 h="12">
                      <a:moveTo>
                        <a:pt x="5" y="0"/>
                      </a:moveTo>
                      <a:lnTo>
                        <a:pt x="5" y="0"/>
                      </a:lnTo>
                      <a:lnTo>
                        <a:pt x="10" y="9"/>
                      </a:lnTo>
                      <a:lnTo>
                        <a:pt x="9" y="11"/>
                      </a:lnTo>
                      <a:lnTo>
                        <a:pt x="6" y="12"/>
                      </a:lnTo>
                      <a:lnTo>
                        <a:pt x="3" y="12"/>
                      </a:lnTo>
                      <a:lnTo>
                        <a:pt x="0" y="11"/>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0" name="Freeform 978"/>
                <p:cNvSpPr>
                  <a:spLocks/>
                </p:cNvSpPr>
                <p:nvPr/>
              </p:nvSpPr>
              <p:spPr bwMode="auto">
                <a:xfrm>
                  <a:off x="992172" y="2438462"/>
                  <a:ext cx="7938" cy="3175"/>
                </a:xfrm>
                <a:custGeom>
                  <a:avLst/>
                  <a:gdLst>
                    <a:gd name="T0" fmla="*/ 4500846 w 14"/>
                    <a:gd name="T1" fmla="*/ 1440089 h 7"/>
                    <a:gd name="T2" fmla="*/ 4500846 w 14"/>
                    <a:gd name="T3" fmla="*/ 1440089 h 7"/>
                    <a:gd name="T4" fmla="*/ 0 w 14"/>
                    <a:gd name="T5" fmla="*/ 822779 h 7"/>
                    <a:gd name="T6" fmla="*/ 0 w 14"/>
                    <a:gd name="T7" fmla="*/ 822779 h 7"/>
                    <a:gd name="T8" fmla="*/ 1928934 w 14"/>
                    <a:gd name="T9" fmla="*/ 205921 h 7"/>
                    <a:gd name="T10" fmla="*/ 3214890 w 14"/>
                    <a:gd name="T11" fmla="*/ 0 h 7"/>
                    <a:gd name="T12" fmla="*/ 4179357 w 14"/>
                    <a:gd name="T13" fmla="*/ 205921 h 7"/>
                    <a:gd name="T14" fmla="*/ 4500846 w 14"/>
                    <a:gd name="T15" fmla="*/ 1440089 h 7"/>
                    <a:gd name="T16" fmla="*/ 4500846 w 14"/>
                    <a:gd name="T17" fmla="*/ 14400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
                      <a:moveTo>
                        <a:pt x="14" y="7"/>
                      </a:moveTo>
                      <a:lnTo>
                        <a:pt x="14" y="7"/>
                      </a:lnTo>
                      <a:lnTo>
                        <a:pt x="0" y="4"/>
                      </a:lnTo>
                      <a:lnTo>
                        <a:pt x="6" y="1"/>
                      </a:lnTo>
                      <a:lnTo>
                        <a:pt x="10" y="0"/>
                      </a:lnTo>
                      <a:lnTo>
                        <a:pt x="13" y="1"/>
                      </a:lnTo>
                      <a:lnTo>
                        <a:pt x="1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1" name="Freeform 979"/>
                <p:cNvSpPr>
                  <a:spLocks/>
                </p:cNvSpPr>
                <p:nvPr/>
              </p:nvSpPr>
              <p:spPr bwMode="auto">
                <a:xfrm>
                  <a:off x="1103297" y="2344799"/>
                  <a:ext cx="4763" cy="4763"/>
                </a:xfrm>
                <a:custGeom>
                  <a:avLst/>
                  <a:gdLst>
                    <a:gd name="T0" fmla="*/ 2062379 w 11"/>
                    <a:gd name="T1" fmla="*/ 2835771 h 8"/>
                    <a:gd name="T2" fmla="*/ 2062379 w 11"/>
                    <a:gd name="T3" fmla="*/ 2835771 h 8"/>
                    <a:gd name="T4" fmla="*/ 1124934 w 11"/>
                    <a:gd name="T5" fmla="*/ 2835771 h 8"/>
                    <a:gd name="T6" fmla="*/ 562467 w 11"/>
                    <a:gd name="T7" fmla="*/ 2835771 h 8"/>
                    <a:gd name="T8" fmla="*/ 187489 w 11"/>
                    <a:gd name="T9" fmla="*/ 1772431 h 8"/>
                    <a:gd name="T10" fmla="*/ 0 w 11"/>
                    <a:gd name="T11" fmla="*/ 0 h 8"/>
                    <a:gd name="T12" fmla="*/ 0 w 11"/>
                    <a:gd name="T13" fmla="*/ 0 h 8"/>
                    <a:gd name="T14" fmla="*/ 1124934 w 11"/>
                    <a:gd name="T15" fmla="*/ 1418183 h 8"/>
                    <a:gd name="T16" fmla="*/ 1124934 w 11"/>
                    <a:gd name="T17" fmla="*/ 1418183 h 8"/>
                    <a:gd name="T18" fmla="*/ 2062379 w 11"/>
                    <a:gd name="T19" fmla="*/ 2835771 h 8"/>
                    <a:gd name="T20" fmla="*/ 2062379 w 11"/>
                    <a:gd name="T21" fmla="*/ 2835771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8">
                      <a:moveTo>
                        <a:pt x="11" y="8"/>
                      </a:moveTo>
                      <a:lnTo>
                        <a:pt x="11" y="8"/>
                      </a:lnTo>
                      <a:lnTo>
                        <a:pt x="6" y="8"/>
                      </a:lnTo>
                      <a:lnTo>
                        <a:pt x="3" y="8"/>
                      </a:lnTo>
                      <a:lnTo>
                        <a:pt x="1" y="5"/>
                      </a:lnTo>
                      <a:lnTo>
                        <a:pt x="0" y="0"/>
                      </a:lnTo>
                      <a:lnTo>
                        <a:pt x="6" y="4"/>
                      </a:lnTo>
                      <a:lnTo>
                        <a:pt x="1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2" name="Freeform 980"/>
                <p:cNvSpPr>
                  <a:spLocks/>
                </p:cNvSpPr>
                <p:nvPr/>
              </p:nvSpPr>
              <p:spPr bwMode="auto">
                <a:xfrm>
                  <a:off x="1130284" y="2282887"/>
                  <a:ext cx="6350" cy="1588"/>
                </a:xfrm>
                <a:custGeom>
                  <a:avLst/>
                  <a:gdLst>
                    <a:gd name="T0" fmla="*/ 2880179 w 14"/>
                    <a:gd name="T1" fmla="*/ 403352 h 5"/>
                    <a:gd name="T2" fmla="*/ 2880179 w 14"/>
                    <a:gd name="T3" fmla="*/ 403352 h 5"/>
                    <a:gd name="T4" fmla="*/ 0 w 14"/>
                    <a:gd name="T5" fmla="*/ 504349 h 5"/>
                    <a:gd name="T6" fmla="*/ 0 w 14"/>
                    <a:gd name="T7" fmla="*/ 504349 h 5"/>
                    <a:gd name="T8" fmla="*/ 1234168 w 14"/>
                    <a:gd name="T9" fmla="*/ 100997 h 5"/>
                    <a:gd name="T10" fmla="*/ 1851479 w 14"/>
                    <a:gd name="T11" fmla="*/ 0 h 5"/>
                    <a:gd name="T12" fmla="*/ 2262868 w 14"/>
                    <a:gd name="T13" fmla="*/ 100997 h 5"/>
                    <a:gd name="T14" fmla="*/ 2880179 w 14"/>
                    <a:gd name="T15" fmla="*/ 403352 h 5"/>
                    <a:gd name="T16" fmla="*/ 2880179 w 14"/>
                    <a:gd name="T17" fmla="*/ 403352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5">
                      <a:moveTo>
                        <a:pt x="14" y="4"/>
                      </a:moveTo>
                      <a:lnTo>
                        <a:pt x="14" y="4"/>
                      </a:lnTo>
                      <a:lnTo>
                        <a:pt x="0" y="5"/>
                      </a:lnTo>
                      <a:lnTo>
                        <a:pt x="6" y="1"/>
                      </a:lnTo>
                      <a:lnTo>
                        <a:pt x="9" y="0"/>
                      </a:lnTo>
                      <a:lnTo>
                        <a:pt x="11" y="1"/>
                      </a:lnTo>
                      <a:lnTo>
                        <a:pt x="14"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3" name="Freeform 981"/>
                <p:cNvSpPr>
                  <a:spLocks/>
                </p:cNvSpPr>
                <p:nvPr/>
              </p:nvSpPr>
              <p:spPr bwMode="auto">
                <a:xfrm>
                  <a:off x="979472" y="2398774"/>
                  <a:ext cx="4763" cy="4763"/>
                </a:xfrm>
                <a:custGeom>
                  <a:avLst/>
                  <a:gdLst>
                    <a:gd name="T0" fmla="*/ 680633 w 10"/>
                    <a:gd name="T1" fmla="*/ 0 h 9"/>
                    <a:gd name="T2" fmla="*/ 680633 w 10"/>
                    <a:gd name="T3" fmla="*/ 0 h 9"/>
                    <a:gd name="T4" fmla="*/ 2268617 w 10"/>
                    <a:gd name="T5" fmla="*/ 2520685 h 9"/>
                    <a:gd name="T6" fmla="*/ 2268617 w 10"/>
                    <a:gd name="T7" fmla="*/ 2520685 h 9"/>
                    <a:gd name="T8" fmla="*/ 1134547 w 10"/>
                    <a:gd name="T9" fmla="*/ 2520685 h 9"/>
                    <a:gd name="T10" fmla="*/ 453914 w 10"/>
                    <a:gd name="T11" fmla="*/ 2520685 h 9"/>
                    <a:gd name="T12" fmla="*/ 0 w 10"/>
                    <a:gd name="T13" fmla="*/ 1680281 h 9"/>
                    <a:gd name="T14" fmla="*/ 680633 w 10"/>
                    <a:gd name="T15" fmla="*/ 0 h 9"/>
                    <a:gd name="T16" fmla="*/ 680633 w 10"/>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9">
                      <a:moveTo>
                        <a:pt x="3" y="0"/>
                      </a:moveTo>
                      <a:lnTo>
                        <a:pt x="3" y="0"/>
                      </a:lnTo>
                      <a:lnTo>
                        <a:pt x="10" y="9"/>
                      </a:lnTo>
                      <a:lnTo>
                        <a:pt x="5" y="9"/>
                      </a:lnTo>
                      <a:lnTo>
                        <a:pt x="2" y="9"/>
                      </a:lnTo>
                      <a:lnTo>
                        <a:pt x="0" y="6"/>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4" name="Freeform 982"/>
                <p:cNvSpPr>
                  <a:spLocks/>
                </p:cNvSpPr>
                <p:nvPr/>
              </p:nvSpPr>
              <p:spPr bwMode="auto">
                <a:xfrm>
                  <a:off x="1092184" y="2484499"/>
                  <a:ext cx="4763" cy="4763"/>
                </a:xfrm>
                <a:custGeom>
                  <a:avLst/>
                  <a:gdLst>
                    <a:gd name="T0" fmla="*/ 907352 w 10"/>
                    <a:gd name="T1" fmla="*/ 0 h 10"/>
                    <a:gd name="T2" fmla="*/ 907352 w 10"/>
                    <a:gd name="T3" fmla="*/ 0 h 10"/>
                    <a:gd name="T4" fmla="*/ 2268617 w 10"/>
                    <a:gd name="T5" fmla="*/ 1361265 h 10"/>
                    <a:gd name="T6" fmla="*/ 2268617 w 10"/>
                    <a:gd name="T7" fmla="*/ 1361265 h 10"/>
                    <a:gd name="T8" fmla="*/ 0 w 10"/>
                    <a:gd name="T9" fmla="*/ 2268617 h 10"/>
                    <a:gd name="T10" fmla="*/ 0 w 10"/>
                    <a:gd name="T11" fmla="*/ 2268617 h 10"/>
                    <a:gd name="T12" fmla="*/ 453914 w 10"/>
                    <a:gd name="T13" fmla="*/ 0 h 10"/>
                    <a:gd name="T14" fmla="*/ 453914 w 10"/>
                    <a:gd name="T15" fmla="*/ 0 h 10"/>
                    <a:gd name="T16" fmla="*/ 907352 w 10"/>
                    <a:gd name="T17" fmla="*/ 0 h 10"/>
                    <a:gd name="T18" fmla="*/ 907352 w 1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
                      <a:moveTo>
                        <a:pt x="4" y="0"/>
                      </a:moveTo>
                      <a:lnTo>
                        <a:pt x="4" y="0"/>
                      </a:lnTo>
                      <a:lnTo>
                        <a:pt x="10" y="6"/>
                      </a:lnTo>
                      <a:lnTo>
                        <a:pt x="0" y="10"/>
                      </a:lnTo>
                      <a:lnTo>
                        <a:pt x="2" y="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5" name="Freeform 983"/>
                <p:cNvSpPr>
                  <a:spLocks/>
                </p:cNvSpPr>
                <p:nvPr/>
              </p:nvSpPr>
              <p:spPr bwMode="auto">
                <a:xfrm>
                  <a:off x="1093772" y="2043174"/>
                  <a:ext cx="7938" cy="3175"/>
                </a:xfrm>
                <a:custGeom>
                  <a:avLst/>
                  <a:gdLst>
                    <a:gd name="T0" fmla="*/ 3938240 w 16"/>
                    <a:gd name="T1" fmla="*/ 822779 h 7"/>
                    <a:gd name="T2" fmla="*/ 3938240 w 16"/>
                    <a:gd name="T3" fmla="*/ 822779 h 7"/>
                    <a:gd name="T4" fmla="*/ 0 w 16"/>
                    <a:gd name="T5" fmla="*/ 1440089 h 7"/>
                    <a:gd name="T6" fmla="*/ 0 w 16"/>
                    <a:gd name="T7" fmla="*/ 1440089 h 7"/>
                    <a:gd name="T8" fmla="*/ 738234 w 16"/>
                    <a:gd name="T9" fmla="*/ 617311 h 7"/>
                    <a:gd name="T10" fmla="*/ 1476964 w 16"/>
                    <a:gd name="T11" fmla="*/ 205921 h 7"/>
                    <a:gd name="T12" fmla="*/ 2215198 w 16"/>
                    <a:gd name="T13" fmla="*/ 0 h 7"/>
                    <a:gd name="T14" fmla="*/ 3446084 w 16"/>
                    <a:gd name="T15" fmla="*/ 205921 h 7"/>
                    <a:gd name="T16" fmla="*/ 3446084 w 16"/>
                    <a:gd name="T17" fmla="*/ 205921 h 7"/>
                    <a:gd name="T18" fmla="*/ 3938240 w 16"/>
                    <a:gd name="T19" fmla="*/ 822779 h 7"/>
                    <a:gd name="T20" fmla="*/ 3938240 w 16"/>
                    <a:gd name="T21" fmla="*/ 822779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7">
                      <a:moveTo>
                        <a:pt x="16" y="4"/>
                      </a:moveTo>
                      <a:lnTo>
                        <a:pt x="16" y="4"/>
                      </a:lnTo>
                      <a:lnTo>
                        <a:pt x="0" y="7"/>
                      </a:lnTo>
                      <a:lnTo>
                        <a:pt x="3" y="3"/>
                      </a:lnTo>
                      <a:lnTo>
                        <a:pt x="6" y="1"/>
                      </a:lnTo>
                      <a:lnTo>
                        <a:pt x="9" y="0"/>
                      </a:lnTo>
                      <a:lnTo>
                        <a:pt x="14" y="1"/>
                      </a:lnTo>
                      <a:lnTo>
                        <a:pt x="16"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6" name="Freeform 984"/>
                <p:cNvSpPr>
                  <a:spLocks/>
                </p:cNvSpPr>
                <p:nvPr/>
              </p:nvSpPr>
              <p:spPr bwMode="auto">
                <a:xfrm>
                  <a:off x="52372" y="2525774"/>
                  <a:ext cx="6350" cy="1588"/>
                </a:xfrm>
                <a:custGeom>
                  <a:avLst/>
                  <a:gdLst>
                    <a:gd name="T0" fmla="*/ 3360208 w 12"/>
                    <a:gd name="T1" fmla="*/ 0 h 4"/>
                    <a:gd name="T2" fmla="*/ 3360208 w 12"/>
                    <a:gd name="T3" fmla="*/ 0 h 4"/>
                    <a:gd name="T4" fmla="*/ 2520421 w 12"/>
                    <a:gd name="T5" fmla="*/ 630436 h 4"/>
                    <a:gd name="T6" fmla="*/ 1960033 w 12"/>
                    <a:gd name="T7" fmla="*/ 630436 h 4"/>
                    <a:gd name="T8" fmla="*/ 1120246 w 12"/>
                    <a:gd name="T9" fmla="*/ 630436 h 4"/>
                    <a:gd name="T10" fmla="*/ 0 w 12"/>
                    <a:gd name="T11" fmla="*/ 157609 h 4"/>
                    <a:gd name="T12" fmla="*/ 0 w 12"/>
                    <a:gd name="T13" fmla="*/ 157609 h 4"/>
                    <a:gd name="T14" fmla="*/ 3360208 w 12"/>
                    <a:gd name="T15" fmla="*/ 0 h 4"/>
                    <a:gd name="T16" fmla="*/ 3360208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12" y="0"/>
                      </a:moveTo>
                      <a:lnTo>
                        <a:pt x="12" y="0"/>
                      </a:lnTo>
                      <a:lnTo>
                        <a:pt x="9" y="4"/>
                      </a:lnTo>
                      <a:lnTo>
                        <a:pt x="7" y="4"/>
                      </a:lnTo>
                      <a:lnTo>
                        <a:pt x="4" y="4"/>
                      </a:lnTo>
                      <a:lnTo>
                        <a:pt x="0" y="1"/>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7" name="Freeform 985"/>
                <p:cNvSpPr>
                  <a:spLocks/>
                </p:cNvSpPr>
                <p:nvPr/>
              </p:nvSpPr>
              <p:spPr bwMode="auto">
                <a:xfrm>
                  <a:off x="1063609" y="2147949"/>
                  <a:ext cx="4763" cy="6350"/>
                </a:xfrm>
                <a:custGeom>
                  <a:avLst/>
                  <a:gdLst>
                    <a:gd name="T0" fmla="*/ 2041898 w 10"/>
                    <a:gd name="T1" fmla="*/ 0 h 12"/>
                    <a:gd name="T2" fmla="*/ 2041898 w 10"/>
                    <a:gd name="T3" fmla="*/ 0 h 12"/>
                    <a:gd name="T4" fmla="*/ 2268617 w 10"/>
                    <a:gd name="T5" fmla="*/ 1680104 h 12"/>
                    <a:gd name="T6" fmla="*/ 2268617 w 10"/>
                    <a:gd name="T7" fmla="*/ 2520421 h 12"/>
                    <a:gd name="T8" fmla="*/ 1587984 w 10"/>
                    <a:gd name="T9" fmla="*/ 3360208 h 12"/>
                    <a:gd name="T10" fmla="*/ 0 w 10"/>
                    <a:gd name="T11" fmla="*/ 3360208 h 12"/>
                    <a:gd name="T12" fmla="*/ 0 w 10"/>
                    <a:gd name="T13" fmla="*/ 3360208 h 12"/>
                    <a:gd name="T14" fmla="*/ 2041898 w 10"/>
                    <a:gd name="T15" fmla="*/ 0 h 12"/>
                    <a:gd name="T16" fmla="*/ 2041898 w 1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12">
                      <a:moveTo>
                        <a:pt x="9" y="0"/>
                      </a:moveTo>
                      <a:lnTo>
                        <a:pt x="9" y="0"/>
                      </a:lnTo>
                      <a:lnTo>
                        <a:pt x="10" y="6"/>
                      </a:lnTo>
                      <a:lnTo>
                        <a:pt x="10" y="9"/>
                      </a:lnTo>
                      <a:lnTo>
                        <a:pt x="7" y="12"/>
                      </a:lnTo>
                      <a:lnTo>
                        <a:pt x="0" y="12"/>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8" name="Freeform 986"/>
                <p:cNvSpPr>
                  <a:spLocks/>
                </p:cNvSpPr>
                <p:nvPr/>
              </p:nvSpPr>
              <p:spPr bwMode="auto">
                <a:xfrm>
                  <a:off x="1062022" y="2025712"/>
                  <a:ext cx="4763" cy="1588"/>
                </a:xfrm>
                <a:custGeom>
                  <a:avLst/>
                  <a:gdLst>
                    <a:gd name="T0" fmla="*/ 0 w 9"/>
                    <a:gd name="T1" fmla="*/ 0 h 5"/>
                    <a:gd name="T2" fmla="*/ 0 w 9"/>
                    <a:gd name="T3" fmla="*/ 0 h 5"/>
                    <a:gd name="T4" fmla="*/ 2520685 w 9"/>
                    <a:gd name="T5" fmla="*/ 0 h 5"/>
                    <a:gd name="T6" fmla="*/ 2520685 w 9"/>
                    <a:gd name="T7" fmla="*/ 0 h 5"/>
                    <a:gd name="T8" fmla="*/ 2520685 w 9"/>
                    <a:gd name="T9" fmla="*/ 504349 h 5"/>
                    <a:gd name="T10" fmla="*/ 2520685 w 9"/>
                    <a:gd name="T11" fmla="*/ 504349 h 5"/>
                    <a:gd name="T12" fmla="*/ 0 w 9"/>
                    <a:gd name="T13" fmla="*/ 403352 h 5"/>
                    <a:gd name="T14" fmla="*/ 0 w 9"/>
                    <a:gd name="T15" fmla="*/ 403352 h 5"/>
                    <a:gd name="T16" fmla="*/ 0 w 9"/>
                    <a:gd name="T17" fmla="*/ 0 h 5"/>
                    <a:gd name="T18" fmla="*/ 0 w 9"/>
                    <a:gd name="T19" fmla="*/ 0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5">
                      <a:moveTo>
                        <a:pt x="0" y="0"/>
                      </a:moveTo>
                      <a:lnTo>
                        <a:pt x="0" y="0"/>
                      </a:lnTo>
                      <a:lnTo>
                        <a:pt x="9" y="0"/>
                      </a:lnTo>
                      <a:lnTo>
                        <a:pt x="9" y="5"/>
                      </a:lnTo>
                      <a:lnTo>
                        <a:pt x="0"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 name="Freeform 987"/>
                <p:cNvSpPr>
                  <a:spLocks/>
                </p:cNvSpPr>
                <p:nvPr/>
              </p:nvSpPr>
              <p:spPr bwMode="auto">
                <a:xfrm>
                  <a:off x="1096947" y="2279712"/>
                  <a:ext cx="7938" cy="4763"/>
                </a:xfrm>
                <a:custGeom>
                  <a:avLst/>
                  <a:gdLst>
                    <a:gd name="T0" fmla="*/ 0 w 14"/>
                    <a:gd name="T1" fmla="*/ 1960768 h 9"/>
                    <a:gd name="T2" fmla="*/ 0 w 14"/>
                    <a:gd name="T3" fmla="*/ 1960768 h 9"/>
                    <a:gd name="T4" fmla="*/ 1285956 w 14"/>
                    <a:gd name="T5" fmla="*/ 0 h 9"/>
                    <a:gd name="T6" fmla="*/ 1285956 w 14"/>
                    <a:gd name="T7" fmla="*/ 0 h 9"/>
                    <a:gd name="T8" fmla="*/ 4500846 w 14"/>
                    <a:gd name="T9" fmla="*/ 2520685 h 9"/>
                    <a:gd name="T10" fmla="*/ 4500846 w 14"/>
                    <a:gd name="T11" fmla="*/ 2520685 h 9"/>
                    <a:gd name="T12" fmla="*/ 0 w 14"/>
                    <a:gd name="T13" fmla="*/ 1960768 h 9"/>
                    <a:gd name="T14" fmla="*/ 0 w 14"/>
                    <a:gd name="T15" fmla="*/ 1960768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 h="9">
                      <a:moveTo>
                        <a:pt x="0" y="7"/>
                      </a:moveTo>
                      <a:lnTo>
                        <a:pt x="0" y="7"/>
                      </a:lnTo>
                      <a:lnTo>
                        <a:pt x="4" y="0"/>
                      </a:lnTo>
                      <a:lnTo>
                        <a:pt x="14" y="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0" name="Freeform 988"/>
                <p:cNvSpPr>
                  <a:spLocks/>
                </p:cNvSpPr>
                <p:nvPr/>
              </p:nvSpPr>
              <p:spPr bwMode="auto">
                <a:xfrm>
                  <a:off x="1193784" y="2282887"/>
                  <a:ext cx="6350" cy="3175"/>
                </a:xfrm>
                <a:custGeom>
                  <a:avLst/>
                  <a:gdLst>
                    <a:gd name="T0" fmla="*/ 3360208 w 12"/>
                    <a:gd name="T1" fmla="*/ 1680104 h 6"/>
                    <a:gd name="T2" fmla="*/ 3360208 w 12"/>
                    <a:gd name="T3" fmla="*/ 1680104 h 6"/>
                    <a:gd name="T4" fmla="*/ 0 w 12"/>
                    <a:gd name="T5" fmla="*/ 559858 h 6"/>
                    <a:gd name="T6" fmla="*/ 0 w 12"/>
                    <a:gd name="T7" fmla="*/ 559858 h 6"/>
                    <a:gd name="T8" fmla="*/ 1120246 w 12"/>
                    <a:gd name="T9" fmla="*/ 0 h 6"/>
                    <a:gd name="T10" fmla="*/ 1120246 w 12"/>
                    <a:gd name="T11" fmla="*/ 0 h 6"/>
                    <a:gd name="T12" fmla="*/ 3360208 w 12"/>
                    <a:gd name="T13" fmla="*/ 559858 h 6"/>
                    <a:gd name="T14" fmla="*/ 3360208 w 12"/>
                    <a:gd name="T15" fmla="*/ 559858 h 6"/>
                    <a:gd name="T16" fmla="*/ 3360208 w 12"/>
                    <a:gd name="T17" fmla="*/ 1680104 h 6"/>
                    <a:gd name="T18" fmla="*/ 3360208 w 12"/>
                    <a:gd name="T19" fmla="*/ 1680104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6">
                      <a:moveTo>
                        <a:pt x="12" y="6"/>
                      </a:moveTo>
                      <a:lnTo>
                        <a:pt x="12" y="6"/>
                      </a:lnTo>
                      <a:lnTo>
                        <a:pt x="0" y="2"/>
                      </a:lnTo>
                      <a:lnTo>
                        <a:pt x="4" y="0"/>
                      </a:lnTo>
                      <a:lnTo>
                        <a:pt x="12" y="2"/>
                      </a:lnTo>
                      <a:lnTo>
                        <a:pt x="1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1" name="Freeform 989"/>
                <p:cNvSpPr>
                  <a:spLocks/>
                </p:cNvSpPr>
                <p:nvPr/>
              </p:nvSpPr>
              <p:spPr bwMode="auto">
                <a:xfrm>
                  <a:off x="1168384" y="2241612"/>
                  <a:ext cx="9525" cy="1588"/>
                </a:xfrm>
                <a:custGeom>
                  <a:avLst/>
                  <a:gdLst>
                    <a:gd name="T0" fmla="*/ 0 w 16"/>
                    <a:gd name="T1" fmla="*/ 0 h 2"/>
                    <a:gd name="T2" fmla="*/ 0 w 16"/>
                    <a:gd name="T3" fmla="*/ 0 h 2"/>
                    <a:gd name="T4" fmla="*/ 5670352 w 16"/>
                    <a:gd name="T5" fmla="*/ 0 h 2"/>
                    <a:gd name="T6" fmla="*/ 5670352 w 16"/>
                    <a:gd name="T7" fmla="*/ 0 h 2"/>
                    <a:gd name="T8" fmla="*/ 5670352 w 16"/>
                    <a:gd name="T9" fmla="*/ 1260872 h 2"/>
                    <a:gd name="T10" fmla="*/ 5670352 w 16"/>
                    <a:gd name="T11" fmla="*/ 1260872 h 2"/>
                    <a:gd name="T12" fmla="*/ 4252913 w 16"/>
                    <a:gd name="T13" fmla="*/ 1260872 h 2"/>
                    <a:gd name="T14" fmla="*/ 2835473 w 16"/>
                    <a:gd name="T15" fmla="*/ 1260872 h 2"/>
                    <a:gd name="T16" fmla="*/ 0 w 16"/>
                    <a:gd name="T17" fmla="*/ 0 h 2"/>
                    <a:gd name="T18" fmla="*/ 0 w 16"/>
                    <a:gd name="T19" fmla="*/ 0 h 2"/>
                    <a:gd name="T20" fmla="*/ 0 w 16"/>
                    <a:gd name="T21" fmla="*/ 0 h 2"/>
                    <a:gd name="T22" fmla="*/ 0 w 16"/>
                    <a:gd name="T23" fmla="*/ 0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2">
                      <a:moveTo>
                        <a:pt x="0" y="0"/>
                      </a:moveTo>
                      <a:lnTo>
                        <a:pt x="0" y="0"/>
                      </a:lnTo>
                      <a:lnTo>
                        <a:pt x="16" y="0"/>
                      </a:lnTo>
                      <a:lnTo>
                        <a:pt x="16" y="2"/>
                      </a:lnTo>
                      <a:lnTo>
                        <a:pt x="12" y="2"/>
                      </a:lnTo>
                      <a:lnTo>
                        <a:pt x="8"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2" name="Freeform 990"/>
                <p:cNvSpPr>
                  <a:spLocks/>
                </p:cNvSpPr>
                <p:nvPr/>
              </p:nvSpPr>
              <p:spPr bwMode="auto">
                <a:xfrm>
                  <a:off x="944547" y="2187637"/>
                  <a:ext cx="6350" cy="1588"/>
                </a:xfrm>
                <a:custGeom>
                  <a:avLst/>
                  <a:gdLst>
                    <a:gd name="T0" fmla="*/ 0 w 12"/>
                    <a:gd name="T1" fmla="*/ 0 h 4"/>
                    <a:gd name="T2" fmla="*/ 0 w 12"/>
                    <a:gd name="T3" fmla="*/ 0 h 4"/>
                    <a:gd name="T4" fmla="*/ 3360208 w 12"/>
                    <a:gd name="T5" fmla="*/ 0 h 4"/>
                    <a:gd name="T6" fmla="*/ 3360208 w 12"/>
                    <a:gd name="T7" fmla="*/ 0 h 4"/>
                    <a:gd name="T8" fmla="*/ 3360208 w 12"/>
                    <a:gd name="T9" fmla="*/ 472827 h 4"/>
                    <a:gd name="T10" fmla="*/ 3360208 w 12"/>
                    <a:gd name="T11" fmla="*/ 472827 h 4"/>
                    <a:gd name="T12" fmla="*/ 2800350 w 12"/>
                    <a:gd name="T13" fmla="*/ 630436 h 4"/>
                    <a:gd name="T14" fmla="*/ 1960033 w 12"/>
                    <a:gd name="T15" fmla="*/ 630436 h 4"/>
                    <a:gd name="T16" fmla="*/ 1120246 w 12"/>
                    <a:gd name="T17" fmla="*/ 472827 h 4"/>
                    <a:gd name="T18" fmla="*/ 0 w 12"/>
                    <a:gd name="T19" fmla="*/ 0 h 4"/>
                    <a:gd name="T20" fmla="*/ 0 w 12"/>
                    <a:gd name="T21" fmla="*/ 0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4">
                      <a:moveTo>
                        <a:pt x="0" y="0"/>
                      </a:moveTo>
                      <a:lnTo>
                        <a:pt x="0" y="0"/>
                      </a:lnTo>
                      <a:lnTo>
                        <a:pt x="12" y="0"/>
                      </a:lnTo>
                      <a:lnTo>
                        <a:pt x="12" y="3"/>
                      </a:lnTo>
                      <a:lnTo>
                        <a:pt x="10" y="4"/>
                      </a:lnTo>
                      <a:lnTo>
                        <a:pt x="7" y="4"/>
                      </a:lnTo>
                      <a:lnTo>
                        <a:pt x="4"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3" name="Freeform 991"/>
                <p:cNvSpPr>
                  <a:spLocks/>
                </p:cNvSpPr>
                <p:nvPr/>
              </p:nvSpPr>
              <p:spPr bwMode="auto">
                <a:xfrm>
                  <a:off x="1238234" y="2268599"/>
                  <a:ext cx="6350" cy="1588"/>
                </a:xfrm>
                <a:custGeom>
                  <a:avLst/>
                  <a:gdLst>
                    <a:gd name="T0" fmla="*/ 0 w 12"/>
                    <a:gd name="T1" fmla="*/ 0 h 4"/>
                    <a:gd name="T2" fmla="*/ 0 w 12"/>
                    <a:gd name="T3" fmla="*/ 0 h 4"/>
                    <a:gd name="T4" fmla="*/ 3360208 w 12"/>
                    <a:gd name="T5" fmla="*/ 0 h 4"/>
                    <a:gd name="T6" fmla="*/ 3360208 w 12"/>
                    <a:gd name="T7" fmla="*/ 0 h 4"/>
                    <a:gd name="T8" fmla="*/ 2239963 w 12"/>
                    <a:gd name="T9" fmla="*/ 315218 h 4"/>
                    <a:gd name="T10" fmla="*/ 1400175 w 12"/>
                    <a:gd name="T11" fmla="*/ 630436 h 4"/>
                    <a:gd name="T12" fmla="*/ 840317 w 12"/>
                    <a:gd name="T13" fmla="*/ 315218 h 4"/>
                    <a:gd name="T14" fmla="*/ 0 w 12"/>
                    <a:gd name="T15" fmla="*/ 0 h 4"/>
                    <a:gd name="T16" fmla="*/ 0 w 12"/>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 h="4">
                      <a:moveTo>
                        <a:pt x="0" y="0"/>
                      </a:moveTo>
                      <a:lnTo>
                        <a:pt x="0" y="0"/>
                      </a:lnTo>
                      <a:lnTo>
                        <a:pt x="12" y="0"/>
                      </a:lnTo>
                      <a:lnTo>
                        <a:pt x="8" y="2"/>
                      </a:lnTo>
                      <a:lnTo>
                        <a:pt x="5" y="4"/>
                      </a:lnTo>
                      <a:lnTo>
                        <a:pt x="3" y="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4" name="Freeform 992"/>
                <p:cNvSpPr>
                  <a:spLocks/>
                </p:cNvSpPr>
                <p:nvPr/>
              </p:nvSpPr>
              <p:spPr bwMode="auto">
                <a:xfrm>
                  <a:off x="931847" y="2340037"/>
                  <a:ext cx="4763" cy="4763"/>
                </a:xfrm>
                <a:custGeom>
                  <a:avLst/>
                  <a:gdLst>
                    <a:gd name="T0" fmla="*/ 562467 w 11"/>
                    <a:gd name="T1" fmla="*/ 2041898 h 10"/>
                    <a:gd name="T2" fmla="*/ 562467 w 11"/>
                    <a:gd name="T3" fmla="*/ 2041898 h 10"/>
                    <a:gd name="T4" fmla="*/ 0 w 11"/>
                    <a:gd name="T5" fmla="*/ 453914 h 10"/>
                    <a:gd name="T6" fmla="*/ 0 w 11"/>
                    <a:gd name="T7" fmla="*/ 453914 h 10"/>
                    <a:gd name="T8" fmla="*/ 187489 w 11"/>
                    <a:gd name="T9" fmla="*/ 0 h 10"/>
                    <a:gd name="T10" fmla="*/ 187489 w 11"/>
                    <a:gd name="T11" fmla="*/ 0 h 10"/>
                    <a:gd name="T12" fmla="*/ 2062379 w 11"/>
                    <a:gd name="T13" fmla="*/ 1587984 h 10"/>
                    <a:gd name="T14" fmla="*/ 2062379 w 11"/>
                    <a:gd name="T15" fmla="*/ 1587984 h 10"/>
                    <a:gd name="T16" fmla="*/ 1874890 w 11"/>
                    <a:gd name="T17" fmla="*/ 2268617 h 10"/>
                    <a:gd name="T18" fmla="*/ 1874890 w 11"/>
                    <a:gd name="T19" fmla="*/ 2268617 h 10"/>
                    <a:gd name="T20" fmla="*/ 187489 w 11"/>
                    <a:gd name="T21" fmla="*/ 1587984 h 10"/>
                    <a:gd name="T22" fmla="*/ 562467 w 11"/>
                    <a:gd name="T23" fmla="*/ 2041898 h 1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 h="10">
                      <a:moveTo>
                        <a:pt x="3" y="9"/>
                      </a:moveTo>
                      <a:lnTo>
                        <a:pt x="3" y="9"/>
                      </a:lnTo>
                      <a:lnTo>
                        <a:pt x="0" y="2"/>
                      </a:lnTo>
                      <a:lnTo>
                        <a:pt x="1" y="0"/>
                      </a:lnTo>
                      <a:lnTo>
                        <a:pt x="11" y="7"/>
                      </a:lnTo>
                      <a:lnTo>
                        <a:pt x="10" y="10"/>
                      </a:lnTo>
                      <a:lnTo>
                        <a:pt x="1" y="7"/>
                      </a:lnTo>
                      <a:lnTo>
                        <a:pt x="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5" name="Freeform 993"/>
                <p:cNvSpPr>
                  <a:spLocks/>
                </p:cNvSpPr>
                <p:nvPr/>
              </p:nvSpPr>
              <p:spPr bwMode="auto">
                <a:xfrm>
                  <a:off x="1111234" y="2054287"/>
                  <a:ext cx="6350" cy="4763"/>
                </a:xfrm>
                <a:custGeom>
                  <a:avLst/>
                  <a:gdLst>
                    <a:gd name="T0" fmla="*/ 0 w 14"/>
                    <a:gd name="T1" fmla="*/ 2062379 h 11"/>
                    <a:gd name="T2" fmla="*/ 0 w 14"/>
                    <a:gd name="T3" fmla="*/ 2062379 h 11"/>
                    <a:gd name="T4" fmla="*/ 411389 w 14"/>
                    <a:gd name="T5" fmla="*/ 1312423 h 11"/>
                    <a:gd name="T6" fmla="*/ 617311 w 14"/>
                    <a:gd name="T7" fmla="*/ 562467 h 11"/>
                    <a:gd name="T8" fmla="*/ 1440089 w 14"/>
                    <a:gd name="T9" fmla="*/ 0 h 11"/>
                    <a:gd name="T10" fmla="*/ 2880179 w 14"/>
                    <a:gd name="T11" fmla="*/ 0 h 11"/>
                    <a:gd name="T12" fmla="*/ 2880179 w 14"/>
                    <a:gd name="T13" fmla="*/ 0 h 11"/>
                    <a:gd name="T14" fmla="*/ 2057400 w 14"/>
                    <a:gd name="T15" fmla="*/ 562467 h 11"/>
                    <a:gd name="T16" fmla="*/ 822779 w 14"/>
                    <a:gd name="T17" fmla="*/ 749956 h 11"/>
                    <a:gd name="T18" fmla="*/ 411389 w 14"/>
                    <a:gd name="T19" fmla="*/ 937445 h 11"/>
                    <a:gd name="T20" fmla="*/ 0 w 14"/>
                    <a:gd name="T21" fmla="*/ 1499912 h 11"/>
                    <a:gd name="T22" fmla="*/ 0 w 14"/>
                    <a:gd name="T23" fmla="*/ 2062379 h 11"/>
                    <a:gd name="T24" fmla="*/ 0 w 14"/>
                    <a:gd name="T25" fmla="*/ 2062379 h 11"/>
                    <a:gd name="T26" fmla="*/ 0 w 14"/>
                    <a:gd name="T27" fmla="*/ 2062379 h 11"/>
                    <a:gd name="T28" fmla="*/ 0 w 14"/>
                    <a:gd name="T29" fmla="*/ 2062379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 h="11">
                      <a:moveTo>
                        <a:pt x="0" y="11"/>
                      </a:moveTo>
                      <a:lnTo>
                        <a:pt x="0" y="11"/>
                      </a:lnTo>
                      <a:lnTo>
                        <a:pt x="2" y="7"/>
                      </a:lnTo>
                      <a:lnTo>
                        <a:pt x="3" y="3"/>
                      </a:lnTo>
                      <a:lnTo>
                        <a:pt x="7" y="0"/>
                      </a:lnTo>
                      <a:lnTo>
                        <a:pt x="14" y="0"/>
                      </a:lnTo>
                      <a:lnTo>
                        <a:pt x="10" y="3"/>
                      </a:lnTo>
                      <a:lnTo>
                        <a:pt x="4" y="4"/>
                      </a:lnTo>
                      <a:lnTo>
                        <a:pt x="2" y="5"/>
                      </a:lnTo>
                      <a:lnTo>
                        <a:pt x="0" y="8"/>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6" name="Freeform 994"/>
                <p:cNvSpPr>
                  <a:spLocks/>
                </p:cNvSpPr>
                <p:nvPr/>
              </p:nvSpPr>
              <p:spPr bwMode="auto">
                <a:xfrm>
                  <a:off x="1123934" y="2276537"/>
                  <a:ext cx="6350" cy="3175"/>
                </a:xfrm>
                <a:custGeom>
                  <a:avLst/>
                  <a:gdLst>
                    <a:gd name="T0" fmla="*/ 0 w 11"/>
                    <a:gd name="T1" fmla="*/ 559858 h 6"/>
                    <a:gd name="T2" fmla="*/ 0 w 11"/>
                    <a:gd name="T3" fmla="*/ 559858 h 6"/>
                    <a:gd name="T4" fmla="*/ 3665682 w 11"/>
                    <a:gd name="T5" fmla="*/ 0 h 6"/>
                    <a:gd name="T6" fmla="*/ 3665682 w 11"/>
                    <a:gd name="T7" fmla="*/ 0 h 6"/>
                    <a:gd name="T8" fmla="*/ 3332595 w 11"/>
                    <a:gd name="T9" fmla="*/ 840317 h 6"/>
                    <a:gd name="T10" fmla="*/ 2332759 w 11"/>
                    <a:gd name="T11" fmla="*/ 1120246 h 6"/>
                    <a:gd name="T12" fmla="*/ 999836 w 11"/>
                    <a:gd name="T13" fmla="*/ 1680104 h 6"/>
                    <a:gd name="T14" fmla="*/ 0 w 11"/>
                    <a:gd name="T15" fmla="*/ 1120246 h 6"/>
                    <a:gd name="T16" fmla="*/ 0 w 11"/>
                    <a:gd name="T17" fmla="*/ 1120246 h 6"/>
                    <a:gd name="T18" fmla="*/ 0 w 11"/>
                    <a:gd name="T19" fmla="*/ 559858 h 6"/>
                    <a:gd name="T20" fmla="*/ 0 w 11"/>
                    <a:gd name="T21" fmla="*/ 559858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 h="6">
                      <a:moveTo>
                        <a:pt x="0" y="2"/>
                      </a:moveTo>
                      <a:lnTo>
                        <a:pt x="0" y="2"/>
                      </a:lnTo>
                      <a:lnTo>
                        <a:pt x="11" y="0"/>
                      </a:lnTo>
                      <a:lnTo>
                        <a:pt x="10" y="3"/>
                      </a:lnTo>
                      <a:lnTo>
                        <a:pt x="7" y="4"/>
                      </a:lnTo>
                      <a:lnTo>
                        <a:pt x="3" y="6"/>
                      </a:lnTo>
                      <a:lnTo>
                        <a:pt x="0" y="4"/>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7" name="Freeform 995"/>
                <p:cNvSpPr>
                  <a:spLocks/>
                </p:cNvSpPr>
                <p:nvPr/>
              </p:nvSpPr>
              <p:spPr bwMode="auto">
                <a:xfrm>
                  <a:off x="1081072" y="2481324"/>
                  <a:ext cx="4763" cy="7938"/>
                </a:xfrm>
                <a:custGeom>
                  <a:avLst/>
                  <a:gdLst>
                    <a:gd name="T0" fmla="*/ 0 w 8"/>
                    <a:gd name="T1" fmla="*/ 3706579 h 17"/>
                    <a:gd name="T2" fmla="*/ 0 w 8"/>
                    <a:gd name="T3" fmla="*/ 3706579 h 17"/>
                    <a:gd name="T4" fmla="*/ 1418183 w 8"/>
                    <a:gd name="T5" fmla="*/ 0 h 17"/>
                    <a:gd name="T6" fmla="*/ 1418183 w 8"/>
                    <a:gd name="T7" fmla="*/ 0 h 17"/>
                    <a:gd name="T8" fmla="*/ 2481523 w 8"/>
                    <a:gd name="T9" fmla="*/ 872246 h 17"/>
                    <a:gd name="T10" fmla="*/ 2835771 w 8"/>
                    <a:gd name="T11" fmla="*/ 1526431 h 17"/>
                    <a:gd name="T12" fmla="*/ 2835771 w 8"/>
                    <a:gd name="T13" fmla="*/ 2180148 h 17"/>
                    <a:gd name="T14" fmla="*/ 1772431 w 8"/>
                    <a:gd name="T15" fmla="*/ 2398210 h 17"/>
                    <a:gd name="T16" fmla="*/ 1772431 w 8"/>
                    <a:gd name="T17" fmla="*/ 2398210 h 17"/>
                    <a:gd name="T18" fmla="*/ 0 w 8"/>
                    <a:gd name="T19" fmla="*/ 3706579 h 17"/>
                    <a:gd name="T20" fmla="*/ 0 w 8"/>
                    <a:gd name="T21" fmla="*/ 3706579 h 17"/>
                    <a:gd name="T22" fmla="*/ 0 w 8"/>
                    <a:gd name="T23" fmla="*/ 3706579 h 17"/>
                    <a:gd name="T24" fmla="*/ 0 w 8"/>
                    <a:gd name="T25" fmla="*/ 3706579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17">
                      <a:moveTo>
                        <a:pt x="0" y="17"/>
                      </a:moveTo>
                      <a:lnTo>
                        <a:pt x="0" y="17"/>
                      </a:lnTo>
                      <a:lnTo>
                        <a:pt x="4" y="0"/>
                      </a:lnTo>
                      <a:lnTo>
                        <a:pt x="7" y="4"/>
                      </a:lnTo>
                      <a:lnTo>
                        <a:pt x="8" y="7"/>
                      </a:lnTo>
                      <a:lnTo>
                        <a:pt x="8" y="10"/>
                      </a:lnTo>
                      <a:lnTo>
                        <a:pt x="5" y="11"/>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8" name="Freeform 996"/>
                <p:cNvSpPr>
                  <a:spLocks/>
                </p:cNvSpPr>
                <p:nvPr/>
              </p:nvSpPr>
              <p:spPr bwMode="auto">
                <a:xfrm>
                  <a:off x="1095359" y="2090799"/>
                  <a:ext cx="3175" cy="4763"/>
                </a:xfrm>
                <a:custGeom>
                  <a:avLst/>
                  <a:gdLst>
                    <a:gd name="T0" fmla="*/ 0 w 6"/>
                    <a:gd name="T1" fmla="*/ 2268617 h 10"/>
                    <a:gd name="T2" fmla="*/ 0 w 6"/>
                    <a:gd name="T3" fmla="*/ 2268617 h 10"/>
                    <a:gd name="T4" fmla="*/ 0 w 6"/>
                    <a:gd name="T5" fmla="*/ 0 h 10"/>
                    <a:gd name="T6" fmla="*/ 0 w 6"/>
                    <a:gd name="T7" fmla="*/ 0 h 10"/>
                    <a:gd name="T8" fmla="*/ 1120246 w 6"/>
                    <a:gd name="T9" fmla="*/ 680633 h 10"/>
                    <a:gd name="T10" fmla="*/ 1680104 w 6"/>
                    <a:gd name="T11" fmla="*/ 1361265 h 10"/>
                    <a:gd name="T12" fmla="*/ 1120246 w 6"/>
                    <a:gd name="T13" fmla="*/ 1587984 h 10"/>
                    <a:gd name="T14" fmla="*/ 0 w 6"/>
                    <a:gd name="T15" fmla="*/ 2268617 h 10"/>
                    <a:gd name="T16" fmla="*/ 0 w 6"/>
                    <a:gd name="T17" fmla="*/ 226861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10">
                      <a:moveTo>
                        <a:pt x="0" y="10"/>
                      </a:moveTo>
                      <a:lnTo>
                        <a:pt x="0" y="10"/>
                      </a:lnTo>
                      <a:lnTo>
                        <a:pt x="0" y="0"/>
                      </a:lnTo>
                      <a:lnTo>
                        <a:pt x="4" y="3"/>
                      </a:lnTo>
                      <a:lnTo>
                        <a:pt x="6" y="6"/>
                      </a:lnTo>
                      <a:lnTo>
                        <a:pt x="4" y="7"/>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 name="Freeform 997"/>
                <p:cNvSpPr>
                  <a:spLocks/>
                </p:cNvSpPr>
                <p:nvPr/>
              </p:nvSpPr>
              <p:spPr bwMode="auto">
                <a:xfrm>
                  <a:off x="1123934" y="2535299"/>
                  <a:ext cx="7938" cy="4763"/>
                </a:xfrm>
                <a:custGeom>
                  <a:avLst/>
                  <a:gdLst>
                    <a:gd name="T0" fmla="*/ 0 w 14"/>
                    <a:gd name="T1" fmla="*/ 0 h 8"/>
                    <a:gd name="T2" fmla="*/ 0 w 14"/>
                    <a:gd name="T3" fmla="*/ 0 h 8"/>
                    <a:gd name="T4" fmla="*/ 4500846 w 14"/>
                    <a:gd name="T5" fmla="*/ 2481523 h 8"/>
                    <a:gd name="T6" fmla="*/ 4500846 w 14"/>
                    <a:gd name="T7" fmla="*/ 2481523 h 8"/>
                    <a:gd name="T8" fmla="*/ 2893401 w 14"/>
                    <a:gd name="T9" fmla="*/ 2835771 h 8"/>
                    <a:gd name="T10" fmla="*/ 1928934 w 14"/>
                    <a:gd name="T11" fmla="*/ 2481523 h 8"/>
                    <a:gd name="T12" fmla="*/ 964467 w 14"/>
                    <a:gd name="T13" fmla="*/ 1418183 h 8"/>
                    <a:gd name="T14" fmla="*/ 0 w 14"/>
                    <a:gd name="T15" fmla="*/ 0 h 8"/>
                    <a:gd name="T16" fmla="*/ 0 w 14"/>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8">
                      <a:moveTo>
                        <a:pt x="0" y="0"/>
                      </a:moveTo>
                      <a:lnTo>
                        <a:pt x="0" y="0"/>
                      </a:lnTo>
                      <a:lnTo>
                        <a:pt x="14" y="7"/>
                      </a:lnTo>
                      <a:lnTo>
                        <a:pt x="9" y="8"/>
                      </a:lnTo>
                      <a:lnTo>
                        <a:pt x="6" y="7"/>
                      </a:lnTo>
                      <a:lnTo>
                        <a:pt x="3" y="4"/>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 name="Freeform 998"/>
                <p:cNvSpPr>
                  <a:spLocks/>
                </p:cNvSpPr>
                <p:nvPr/>
              </p:nvSpPr>
              <p:spPr bwMode="auto">
                <a:xfrm>
                  <a:off x="1133459" y="2541649"/>
                  <a:ext cx="4763" cy="3175"/>
                </a:xfrm>
                <a:custGeom>
                  <a:avLst/>
                  <a:gdLst>
                    <a:gd name="T0" fmla="*/ 0 w 9"/>
                    <a:gd name="T1" fmla="*/ 0 h 5"/>
                    <a:gd name="T2" fmla="*/ 0 w 9"/>
                    <a:gd name="T3" fmla="*/ 0 h 5"/>
                    <a:gd name="T4" fmla="*/ 1120363 w 9"/>
                    <a:gd name="T5" fmla="*/ 0 h 5"/>
                    <a:gd name="T6" fmla="*/ 1120363 w 9"/>
                    <a:gd name="T7" fmla="*/ 0 h 5"/>
                    <a:gd name="T8" fmla="*/ 1960768 w 9"/>
                    <a:gd name="T9" fmla="*/ 806450 h 5"/>
                    <a:gd name="T10" fmla="*/ 2520685 w 9"/>
                    <a:gd name="T11" fmla="*/ 2016125 h 5"/>
                    <a:gd name="T12" fmla="*/ 2520685 w 9"/>
                    <a:gd name="T13" fmla="*/ 2016125 h 5"/>
                    <a:gd name="T14" fmla="*/ 0 w 9"/>
                    <a:gd name="T15" fmla="*/ 1209675 h 5"/>
                    <a:gd name="T16" fmla="*/ 0 w 9"/>
                    <a:gd name="T17" fmla="*/ 1209675 h 5"/>
                    <a:gd name="T18" fmla="*/ 0 w 9"/>
                    <a:gd name="T19" fmla="*/ 0 h 5"/>
                    <a:gd name="T20" fmla="*/ 0 w 9"/>
                    <a:gd name="T21" fmla="*/ 0 h 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5">
                      <a:moveTo>
                        <a:pt x="0" y="0"/>
                      </a:moveTo>
                      <a:lnTo>
                        <a:pt x="0" y="0"/>
                      </a:lnTo>
                      <a:lnTo>
                        <a:pt x="4" y="0"/>
                      </a:lnTo>
                      <a:lnTo>
                        <a:pt x="7" y="2"/>
                      </a:lnTo>
                      <a:lnTo>
                        <a:pt x="9" y="5"/>
                      </a:lnTo>
                      <a:lnTo>
                        <a:pt x="0"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 name="Freeform 999"/>
                <p:cNvSpPr>
                  <a:spLocks/>
                </p:cNvSpPr>
                <p:nvPr/>
              </p:nvSpPr>
              <p:spPr bwMode="auto">
                <a:xfrm>
                  <a:off x="1158859" y="2489262"/>
                  <a:ext cx="6350" cy="3175"/>
                </a:xfrm>
                <a:custGeom>
                  <a:avLst/>
                  <a:gdLst>
                    <a:gd name="T0" fmla="*/ 0 w 14"/>
                    <a:gd name="T1" fmla="*/ 1680104 h 6"/>
                    <a:gd name="T2" fmla="*/ 0 w 14"/>
                    <a:gd name="T3" fmla="*/ 1680104 h 6"/>
                    <a:gd name="T4" fmla="*/ 617311 w 14"/>
                    <a:gd name="T5" fmla="*/ 840317 h 6"/>
                    <a:gd name="T6" fmla="*/ 1440089 w 14"/>
                    <a:gd name="T7" fmla="*/ 0 h 6"/>
                    <a:gd name="T8" fmla="*/ 2057400 w 14"/>
                    <a:gd name="T9" fmla="*/ 0 h 6"/>
                    <a:gd name="T10" fmla="*/ 2880179 w 14"/>
                    <a:gd name="T11" fmla="*/ 1120246 h 6"/>
                    <a:gd name="T12" fmla="*/ 2880179 w 14"/>
                    <a:gd name="T13" fmla="*/ 1120246 h 6"/>
                    <a:gd name="T14" fmla="*/ 0 w 14"/>
                    <a:gd name="T15" fmla="*/ 1680104 h 6"/>
                    <a:gd name="T16" fmla="*/ 0 w 14"/>
                    <a:gd name="T17" fmla="*/ 1680104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6">
                      <a:moveTo>
                        <a:pt x="0" y="6"/>
                      </a:moveTo>
                      <a:lnTo>
                        <a:pt x="0" y="6"/>
                      </a:lnTo>
                      <a:lnTo>
                        <a:pt x="3" y="3"/>
                      </a:lnTo>
                      <a:lnTo>
                        <a:pt x="7" y="0"/>
                      </a:lnTo>
                      <a:lnTo>
                        <a:pt x="10" y="0"/>
                      </a:lnTo>
                      <a:lnTo>
                        <a:pt x="14" y="4"/>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2" name="Freeform 1000"/>
                <p:cNvSpPr>
                  <a:spLocks/>
                </p:cNvSpPr>
                <p:nvPr/>
              </p:nvSpPr>
              <p:spPr bwMode="auto">
                <a:xfrm>
                  <a:off x="1052497" y="2051112"/>
                  <a:ext cx="4763" cy="4763"/>
                </a:xfrm>
                <a:custGeom>
                  <a:avLst/>
                  <a:gdLst>
                    <a:gd name="T0" fmla="*/ 0 w 8"/>
                    <a:gd name="T1" fmla="*/ 3240881 h 7"/>
                    <a:gd name="T2" fmla="*/ 0 w 8"/>
                    <a:gd name="T3" fmla="*/ 3240881 h 7"/>
                    <a:gd name="T4" fmla="*/ 0 w 8"/>
                    <a:gd name="T5" fmla="*/ 926063 h 7"/>
                    <a:gd name="T6" fmla="*/ 354248 w 8"/>
                    <a:gd name="T7" fmla="*/ 0 h 7"/>
                    <a:gd name="T8" fmla="*/ 1418183 w 8"/>
                    <a:gd name="T9" fmla="*/ 0 h 7"/>
                    <a:gd name="T10" fmla="*/ 2835771 w 8"/>
                    <a:gd name="T11" fmla="*/ 0 h 7"/>
                    <a:gd name="T12" fmla="*/ 2835771 w 8"/>
                    <a:gd name="T13" fmla="*/ 0 h 7"/>
                    <a:gd name="T14" fmla="*/ 0 w 8"/>
                    <a:gd name="T15" fmla="*/ 3240881 h 7"/>
                    <a:gd name="T16" fmla="*/ 0 w 8"/>
                    <a:gd name="T17" fmla="*/ 3240881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 h="7">
                      <a:moveTo>
                        <a:pt x="0" y="7"/>
                      </a:moveTo>
                      <a:lnTo>
                        <a:pt x="0" y="7"/>
                      </a:lnTo>
                      <a:lnTo>
                        <a:pt x="0" y="2"/>
                      </a:lnTo>
                      <a:lnTo>
                        <a:pt x="1" y="0"/>
                      </a:lnTo>
                      <a:lnTo>
                        <a:pt x="4" y="0"/>
                      </a:lnTo>
                      <a:lnTo>
                        <a:pt x="8" y="0"/>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3" name="Freeform 1001"/>
                <p:cNvSpPr>
                  <a:spLocks/>
                </p:cNvSpPr>
                <p:nvPr/>
              </p:nvSpPr>
              <p:spPr bwMode="auto">
                <a:xfrm>
                  <a:off x="1035034" y="2100324"/>
                  <a:ext cx="4763" cy="1588"/>
                </a:xfrm>
                <a:custGeom>
                  <a:avLst/>
                  <a:gdLst>
                    <a:gd name="T0" fmla="*/ 0 w 9"/>
                    <a:gd name="T1" fmla="*/ 0 h 3"/>
                    <a:gd name="T2" fmla="*/ 0 w 9"/>
                    <a:gd name="T3" fmla="*/ 0 h 3"/>
                    <a:gd name="T4" fmla="*/ 2520685 w 9"/>
                    <a:gd name="T5" fmla="*/ 0 h 3"/>
                    <a:gd name="T6" fmla="*/ 2520685 w 9"/>
                    <a:gd name="T7" fmla="*/ 0 h 3"/>
                    <a:gd name="T8" fmla="*/ 1960768 w 9"/>
                    <a:gd name="T9" fmla="*/ 840581 h 3"/>
                    <a:gd name="T10" fmla="*/ 1400322 w 9"/>
                    <a:gd name="T11" fmla="*/ 840581 h 3"/>
                    <a:gd name="T12" fmla="*/ 0 w 9"/>
                    <a:gd name="T13" fmla="*/ 0 h 3"/>
                    <a:gd name="T14" fmla="*/ 0 w 9"/>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3">
                      <a:moveTo>
                        <a:pt x="0" y="0"/>
                      </a:moveTo>
                      <a:lnTo>
                        <a:pt x="0" y="0"/>
                      </a:lnTo>
                      <a:lnTo>
                        <a:pt x="9" y="0"/>
                      </a:lnTo>
                      <a:lnTo>
                        <a:pt x="7" y="3"/>
                      </a:lnTo>
                      <a:lnTo>
                        <a:pt x="5"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4" name="Freeform 1002"/>
                <p:cNvSpPr>
                  <a:spLocks/>
                </p:cNvSpPr>
                <p:nvPr/>
              </p:nvSpPr>
              <p:spPr bwMode="auto">
                <a:xfrm>
                  <a:off x="925497" y="2581337"/>
                  <a:ext cx="3175" cy="3175"/>
                </a:xfrm>
                <a:custGeom>
                  <a:avLst/>
                  <a:gdLst>
                    <a:gd name="T0" fmla="*/ 822779 w 7"/>
                    <a:gd name="T1" fmla="*/ 1440089 h 7"/>
                    <a:gd name="T2" fmla="*/ 822779 w 7"/>
                    <a:gd name="T3" fmla="*/ 1440089 h 7"/>
                    <a:gd name="T4" fmla="*/ 0 w 7"/>
                    <a:gd name="T5" fmla="*/ 0 h 7"/>
                    <a:gd name="T6" fmla="*/ 0 w 7"/>
                    <a:gd name="T7" fmla="*/ 0 h 7"/>
                    <a:gd name="T8" fmla="*/ 1028700 w 7"/>
                    <a:gd name="T9" fmla="*/ 205921 h 7"/>
                    <a:gd name="T10" fmla="*/ 1440089 w 7"/>
                    <a:gd name="T11" fmla="*/ 617311 h 7"/>
                    <a:gd name="T12" fmla="*/ 1440089 w 7"/>
                    <a:gd name="T13" fmla="*/ 822779 h 7"/>
                    <a:gd name="T14" fmla="*/ 822779 w 7"/>
                    <a:gd name="T15" fmla="*/ 1440089 h 7"/>
                    <a:gd name="T16" fmla="*/ 822779 w 7"/>
                    <a:gd name="T17" fmla="*/ 14400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4" y="7"/>
                      </a:moveTo>
                      <a:lnTo>
                        <a:pt x="4" y="7"/>
                      </a:lnTo>
                      <a:lnTo>
                        <a:pt x="0" y="0"/>
                      </a:lnTo>
                      <a:lnTo>
                        <a:pt x="5" y="1"/>
                      </a:lnTo>
                      <a:lnTo>
                        <a:pt x="7" y="3"/>
                      </a:lnTo>
                      <a:lnTo>
                        <a:pt x="7" y="4"/>
                      </a:lnTo>
                      <a:lnTo>
                        <a:pt x="4"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5" name="Freeform 1003"/>
                <p:cNvSpPr>
                  <a:spLocks/>
                </p:cNvSpPr>
                <p:nvPr/>
              </p:nvSpPr>
              <p:spPr bwMode="auto">
                <a:xfrm>
                  <a:off x="1084247" y="2041587"/>
                  <a:ext cx="4763" cy="4763"/>
                </a:xfrm>
                <a:custGeom>
                  <a:avLst/>
                  <a:gdLst>
                    <a:gd name="T0" fmla="*/ 2268617 w 10"/>
                    <a:gd name="T1" fmla="*/ 680633 h 10"/>
                    <a:gd name="T2" fmla="*/ 2268617 w 10"/>
                    <a:gd name="T3" fmla="*/ 680633 h 10"/>
                    <a:gd name="T4" fmla="*/ 0 w 10"/>
                    <a:gd name="T5" fmla="*/ 2268617 h 10"/>
                    <a:gd name="T6" fmla="*/ 0 w 10"/>
                    <a:gd name="T7" fmla="*/ 2268617 h 10"/>
                    <a:gd name="T8" fmla="*/ 680633 w 10"/>
                    <a:gd name="T9" fmla="*/ 680633 h 10"/>
                    <a:gd name="T10" fmla="*/ 680633 w 10"/>
                    <a:gd name="T11" fmla="*/ 680633 h 10"/>
                    <a:gd name="T12" fmla="*/ 1587984 w 10"/>
                    <a:gd name="T13" fmla="*/ 0 h 10"/>
                    <a:gd name="T14" fmla="*/ 1587984 w 10"/>
                    <a:gd name="T15" fmla="*/ 0 h 10"/>
                    <a:gd name="T16" fmla="*/ 2268617 w 10"/>
                    <a:gd name="T17" fmla="*/ 680633 h 10"/>
                    <a:gd name="T18" fmla="*/ 2268617 w 10"/>
                    <a:gd name="T19" fmla="*/ 680633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0">
                      <a:moveTo>
                        <a:pt x="10" y="3"/>
                      </a:moveTo>
                      <a:lnTo>
                        <a:pt x="10" y="3"/>
                      </a:lnTo>
                      <a:lnTo>
                        <a:pt x="0" y="10"/>
                      </a:lnTo>
                      <a:lnTo>
                        <a:pt x="3" y="3"/>
                      </a:lnTo>
                      <a:lnTo>
                        <a:pt x="7" y="0"/>
                      </a:lnTo>
                      <a:lnTo>
                        <a:pt x="1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6" name="Freeform 1004"/>
                <p:cNvSpPr>
                  <a:spLocks/>
                </p:cNvSpPr>
                <p:nvPr/>
              </p:nvSpPr>
              <p:spPr bwMode="auto">
                <a:xfrm>
                  <a:off x="1241409" y="2287649"/>
                  <a:ext cx="4763" cy="1588"/>
                </a:xfrm>
                <a:custGeom>
                  <a:avLst/>
                  <a:gdLst>
                    <a:gd name="T0" fmla="*/ 0 w 7"/>
                    <a:gd name="T1" fmla="*/ 0 h 3"/>
                    <a:gd name="T2" fmla="*/ 0 w 7"/>
                    <a:gd name="T3" fmla="*/ 0 h 3"/>
                    <a:gd name="T4" fmla="*/ 3240881 w 7"/>
                    <a:gd name="T5" fmla="*/ 0 h 3"/>
                    <a:gd name="T6" fmla="*/ 3240881 w 7"/>
                    <a:gd name="T7" fmla="*/ 0 h 3"/>
                    <a:gd name="T8" fmla="*/ 2778190 w 7"/>
                    <a:gd name="T9" fmla="*/ 840581 h 3"/>
                    <a:gd name="T10" fmla="*/ 2778190 w 7"/>
                    <a:gd name="T11" fmla="*/ 840581 h 3"/>
                    <a:gd name="T12" fmla="*/ 0 w 7"/>
                    <a:gd name="T13" fmla="*/ 280017 h 3"/>
                    <a:gd name="T14" fmla="*/ 0 w 7"/>
                    <a:gd name="T15" fmla="*/ 280017 h 3"/>
                    <a:gd name="T16" fmla="*/ 0 w 7"/>
                    <a:gd name="T17" fmla="*/ 0 h 3"/>
                    <a:gd name="T18" fmla="*/ 0 w 7"/>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3">
                      <a:moveTo>
                        <a:pt x="0" y="0"/>
                      </a:moveTo>
                      <a:lnTo>
                        <a:pt x="0" y="0"/>
                      </a:lnTo>
                      <a:lnTo>
                        <a:pt x="7" y="0"/>
                      </a:lnTo>
                      <a:lnTo>
                        <a:pt x="6" y="3"/>
                      </a:lnTo>
                      <a:lnTo>
                        <a:pt x="0" y="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7" name="Freeform 1005"/>
                <p:cNvSpPr>
                  <a:spLocks/>
                </p:cNvSpPr>
                <p:nvPr/>
              </p:nvSpPr>
              <p:spPr bwMode="auto">
                <a:xfrm>
                  <a:off x="963597" y="2284474"/>
                  <a:ext cx="4763" cy="3175"/>
                </a:xfrm>
                <a:custGeom>
                  <a:avLst/>
                  <a:gdLst>
                    <a:gd name="T0" fmla="*/ 2835771 w 8"/>
                    <a:gd name="T1" fmla="*/ 1400175 h 6"/>
                    <a:gd name="T2" fmla="*/ 2835771 w 8"/>
                    <a:gd name="T3" fmla="*/ 1400175 h 6"/>
                    <a:gd name="T4" fmla="*/ 354248 w 8"/>
                    <a:gd name="T5" fmla="*/ 1680104 h 6"/>
                    <a:gd name="T6" fmla="*/ 354248 w 8"/>
                    <a:gd name="T7" fmla="*/ 1680104 h 6"/>
                    <a:gd name="T8" fmla="*/ 0 w 8"/>
                    <a:gd name="T9" fmla="*/ 1400175 h 6"/>
                    <a:gd name="T10" fmla="*/ 0 w 8"/>
                    <a:gd name="T11" fmla="*/ 1400175 h 6"/>
                    <a:gd name="T12" fmla="*/ 2481523 w 8"/>
                    <a:gd name="T13" fmla="*/ 0 h 6"/>
                    <a:gd name="T14" fmla="*/ 2481523 w 8"/>
                    <a:gd name="T15" fmla="*/ 0 h 6"/>
                    <a:gd name="T16" fmla="*/ 2835771 w 8"/>
                    <a:gd name="T17" fmla="*/ 1400175 h 6"/>
                    <a:gd name="T18" fmla="*/ 2835771 w 8"/>
                    <a:gd name="T19" fmla="*/ 1400175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6">
                      <a:moveTo>
                        <a:pt x="8" y="5"/>
                      </a:moveTo>
                      <a:lnTo>
                        <a:pt x="8" y="5"/>
                      </a:lnTo>
                      <a:lnTo>
                        <a:pt x="1" y="6"/>
                      </a:lnTo>
                      <a:lnTo>
                        <a:pt x="0" y="5"/>
                      </a:lnTo>
                      <a:lnTo>
                        <a:pt x="7" y="0"/>
                      </a:lnTo>
                      <a:lnTo>
                        <a:pt x="8"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8" name="Freeform 1006"/>
                <p:cNvSpPr>
                  <a:spLocks/>
                </p:cNvSpPr>
                <p:nvPr/>
              </p:nvSpPr>
              <p:spPr bwMode="auto">
                <a:xfrm>
                  <a:off x="755634" y="2565462"/>
                  <a:ext cx="4763" cy="7938"/>
                </a:xfrm>
                <a:custGeom>
                  <a:avLst/>
                  <a:gdLst>
                    <a:gd name="T0" fmla="*/ 3240881 w 7"/>
                    <a:gd name="T1" fmla="*/ 0 h 15"/>
                    <a:gd name="T2" fmla="*/ 3240881 w 7"/>
                    <a:gd name="T3" fmla="*/ 0 h 15"/>
                    <a:gd name="T4" fmla="*/ 926063 w 7"/>
                    <a:gd name="T5" fmla="*/ 4200790 h 15"/>
                    <a:gd name="T6" fmla="*/ 926063 w 7"/>
                    <a:gd name="T7" fmla="*/ 4200790 h 15"/>
                    <a:gd name="T8" fmla="*/ 0 w 7"/>
                    <a:gd name="T9" fmla="*/ 3080473 h 15"/>
                    <a:gd name="T10" fmla="*/ 0 w 7"/>
                    <a:gd name="T11" fmla="*/ 1960157 h 15"/>
                    <a:gd name="T12" fmla="*/ 926063 w 7"/>
                    <a:gd name="T13" fmla="*/ 1120316 h 15"/>
                    <a:gd name="T14" fmla="*/ 3240881 w 7"/>
                    <a:gd name="T15" fmla="*/ 0 h 15"/>
                    <a:gd name="T16" fmla="*/ 3240881 w 7"/>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15">
                      <a:moveTo>
                        <a:pt x="7" y="0"/>
                      </a:moveTo>
                      <a:lnTo>
                        <a:pt x="7" y="0"/>
                      </a:lnTo>
                      <a:lnTo>
                        <a:pt x="2" y="15"/>
                      </a:lnTo>
                      <a:lnTo>
                        <a:pt x="0" y="11"/>
                      </a:lnTo>
                      <a:lnTo>
                        <a:pt x="0" y="7"/>
                      </a:lnTo>
                      <a:lnTo>
                        <a:pt x="2" y="4"/>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 name="Freeform 1007"/>
                <p:cNvSpPr>
                  <a:spLocks/>
                </p:cNvSpPr>
                <p:nvPr/>
              </p:nvSpPr>
              <p:spPr bwMode="auto">
                <a:xfrm>
                  <a:off x="1050909" y="2097149"/>
                  <a:ext cx="3175" cy="1588"/>
                </a:xfrm>
                <a:custGeom>
                  <a:avLst/>
                  <a:gdLst>
                    <a:gd name="T0" fmla="*/ 0 w 7"/>
                    <a:gd name="T1" fmla="*/ 315218 h 4"/>
                    <a:gd name="T2" fmla="*/ 0 w 7"/>
                    <a:gd name="T3" fmla="*/ 315218 h 4"/>
                    <a:gd name="T4" fmla="*/ 822779 w 7"/>
                    <a:gd name="T5" fmla="*/ 0 h 4"/>
                    <a:gd name="T6" fmla="*/ 822779 w 7"/>
                    <a:gd name="T7" fmla="*/ 0 h 4"/>
                    <a:gd name="T8" fmla="*/ 1440089 w 7"/>
                    <a:gd name="T9" fmla="*/ 315218 h 4"/>
                    <a:gd name="T10" fmla="*/ 1440089 w 7"/>
                    <a:gd name="T11" fmla="*/ 315218 h 4"/>
                    <a:gd name="T12" fmla="*/ 822779 w 7"/>
                    <a:gd name="T13" fmla="*/ 630436 h 4"/>
                    <a:gd name="T14" fmla="*/ 822779 w 7"/>
                    <a:gd name="T15" fmla="*/ 630436 h 4"/>
                    <a:gd name="T16" fmla="*/ 0 w 7"/>
                    <a:gd name="T17" fmla="*/ 315218 h 4"/>
                    <a:gd name="T18" fmla="*/ 0 w 7"/>
                    <a:gd name="T19" fmla="*/ 315218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4">
                      <a:moveTo>
                        <a:pt x="0" y="2"/>
                      </a:moveTo>
                      <a:lnTo>
                        <a:pt x="0" y="2"/>
                      </a:lnTo>
                      <a:lnTo>
                        <a:pt x="4" y="0"/>
                      </a:lnTo>
                      <a:lnTo>
                        <a:pt x="7" y="2"/>
                      </a:lnTo>
                      <a:lnTo>
                        <a:pt x="4" y="4"/>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0" name="Freeform 1008"/>
                <p:cNvSpPr>
                  <a:spLocks/>
                </p:cNvSpPr>
                <p:nvPr/>
              </p:nvSpPr>
              <p:spPr bwMode="auto">
                <a:xfrm>
                  <a:off x="1095359" y="2500374"/>
                  <a:ext cx="3175" cy="3175"/>
                </a:xfrm>
                <a:custGeom>
                  <a:avLst/>
                  <a:gdLst>
                    <a:gd name="T0" fmla="*/ 0 w 7"/>
                    <a:gd name="T1" fmla="*/ 1400175 h 6"/>
                    <a:gd name="T2" fmla="*/ 0 w 7"/>
                    <a:gd name="T3" fmla="*/ 1400175 h 6"/>
                    <a:gd name="T4" fmla="*/ 1234168 w 7"/>
                    <a:gd name="T5" fmla="*/ 0 h 6"/>
                    <a:gd name="T6" fmla="*/ 1234168 w 7"/>
                    <a:gd name="T7" fmla="*/ 0 h 6"/>
                    <a:gd name="T8" fmla="*/ 1440089 w 7"/>
                    <a:gd name="T9" fmla="*/ 559858 h 6"/>
                    <a:gd name="T10" fmla="*/ 1440089 w 7"/>
                    <a:gd name="T11" fmla="*/ 559858 h 6"/>
                    <a:gd name="T12" fmla="*/ 411389 w 7"/>
                    <a:gd name="T13" fmla="*/ 1680104 h 6"/>
                    <a:gd name="T14" fmla="*/ 411389 w 7"/>
                    <a:gd name="T15" fmla="*/ 1680104 h 6"/>
                    <a:gd name="T16" fmla="*/ 0 w 7"/>
                    <a:gd name="T17" fmla="*/ 1400175 h 6"/>
                    <a:gd name="T18" fmla="*/ 0 w 7"/>
                    <a:gd name="T19" fmla="*/ 1400175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6">
                      <a:moveTo>
                        <a:pt x="0" y="5"/>
                      </a:moveTo>
                      <a:lnTo>
                        <a:pt x="0" y="5"/>
                      </a:lnTo>
                      <a:lnTo>
                        <a:pt x="6" y="0"/>
                      </a:lnTo>
                      <a:lnTo>
                        <a:pt x="7" y="2"/>
                      </a:lnTo>
                      <a:lnTo>
                        <a:pt x="2" y="6"/>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96" name="文本框 295"/>
              <p:cNvSpPr txBox="1"/>
              <p:nvPr/>
            </p:nvSpPr>
            <p:spPr>
              <a:xfrm rot="20950644">
                <a:off x="4819651" y="3406566"/>
                <a:ext cx="2783416" cy="656584"/>
              </a:xfrm>
              <a:prstGeom prst="rect">
                <a:avLst/>
              </a:prstGeom>
              <a:noFill/>
            </p:spPr>
            <p:txBody>
              <a:bodyPr lIns="121917" tIns="60958" rIns="121917" bIns="60958">
                <a:spAutoFit/>
              </a:bodyPr>
              <a:lstStyle/>
              <a:p>
                <a:pPr>
                  <a:defRPr/>
                </a:pPr>
                <a:r>
                  <a:rPr lang="zh-CN" altLang="en-US" sz="2400" b="1" dirty="0">
                    <a:solidFill>
                      <a:schemeClr val="tx1">
                        <a:lumMod val="85000"/>
                        <a:lumOff val="15000"/>
                      </a:schemeClr>
                    </a:solidFill>
                    <a:latin typeface="迷你简卡通" panose="03000509000000000000" pitchFamily="65" charset="-122"/>
                    <a:ea typeface="迷你简卡通" panose="03000509000000000000" pitchFamily="65" charset="-122"/>
                  </a:rPr>
                  <a:t>在此添加标题</a:t>
                </a:r>
              </a:p>
            </p:txBody>
          </p:sp>
          <p:grpSp>
            <p:nvGrpSpPr>
              <p:cNvPr id="297" name="组合 296"/>
              <p:cNvGrpSpPr/>
              <p:nvPr/>
            </p:nvGrpSpPr>
            <p:grpSpPr>
              <a:xfrm>
                <a:off x="5427735" y="2756148"/>
                <a:ext cx="829733" cy="660400"/>
                <a:chOff x="3078163" y="2647950"/>
                <a:chExt cx="622300" cy="495300"/>
              </a:xfrm>
              <a:solidFill>
                <a:schemeClr val="tx1">
                  <a:lumMod val="75000"/>
                  <a:lumOff val="25000"/>
                </a:schemeClr>
              </a:solidFill>
            </p:grpSpPr>
            <p:sp>
              <p:nvSpPr>
                <p:cNvPr id="298" name="Freeform 79"/>
                <p:cNvSpPr>
                  <a:spLocks/>
                </p:cNvSpPr>
                <p:nvPr/>
              </p:nvSpPr>
              <p:spPr bwMode="auto">
                <a:xfrm>
                  <a:off x="3576638" y="2887663"/>
                  <a:ext cx="80963" cy="58738"/>
                </a:xfrm>
                <a:custGeom>
                  <a:avLst/>
                  <a:gdLst/>
                  <a:ahLst/>
                  <a:cxnLst>
                    <a:cxn ang="0">
                      <a:pos x="155" y="20"/>
                    </a:cxn>
                    <a:cxn ang="0">
                      <a:pos x="155" y="20"/>
                    </a:cxn>
                    <a:cxn ang="0">
                      <a:pos x="146" y="27"/>
                    </a:cxn>
                    <a:cxn ang="0">
                      <a:pos x="138" y="33"/>
                    </a:cxn>
                    <a:cxn ang="0">
                      <a:pos x="121" y="44"/>
                    </a:cxn>
                    <a:cxn ang="0">
                      <a:pos x="104" y="57"/>
                    </a:cxn>
                    <a:cxn ang="0">
                      <a:pos x="97" y="64"/>
                    </a:cxn>
                    <a:cxn ang="0">
                      <a:pos x="90" y="71"/>
                    </a:cxn>
                    <a:cxn ang="0">
                      <a:pos x="90" y="71"/>
                    </a:cxn>
                    <a:cxn ang="0">
                      <a:pos x="72" y="78"/>
                    </a:cxn>
                    <a:cxn ang="0">
                      <a:pos x="61" y="83"/>
                    </a:cxn>
                    <a:cxn ang="0">
                      <a:pos x="51" y="89"/>
                    </a:cxn>
                    <a:cxn ang="0">
                      <a:pos x="51" y="89"/>
                    </a:cxn>
                    <a:cxn ang="0">
                      <a:pos x="41" y="97"/>
                    </a:cxn>
                    <a:cxn ang="0">
                      <a:pos x="30" y="107"/>
                    </a:cxn>
                    <a:cxn ang="0">
                      <a:pos x="24" y="110"/>
                    </a:cxn>
                    <a:cxn ang="0">
                      <a:pos x="18" y="111"/>
                    </a:cxn>
                    <a:cxn ang="0">
                      <a:pos x="13" y="110"/>
                    </a:cxn>
                    <a:cxn ang="0">
                      <a:pos x="6" y="106"/>
                    </a:cxn>
                    <a:cxn ang="0">
                      <a:pos x="6" y="106"/>
                    </a:cxn>
                    <a:cxn ang="0">
                      <a:pos x="7" y="89"/>
                    </a:cxn>
                    <a:cxn ang="0">
                      <a:pos x="7" y="69"/>
                    </a:cxn>
                    <a:cxn ang="0">
                      <a:pos x="7" y="48"/>
                    </a:cxn>
                    <a:cxn ang="0">
                      <a:pos x="4" y="28"/>
                    </a:cxn>
                    <a:cxn ang="0">
                      <a:pos x="4" y="28"/>
                    </a:cxn>
                    <a:cxn ang="0">
                      <a:pos x="2" y="20"/>
                    </a:cxn>
                    <a:cxn ang="0">
                      <a:pos x="0" y="13"/>
                    </a:cxn>
                    <a:cxn ang="0">
                      <a:pos x="0" y="10"/>
                    </a:cxn>
                    <a:cxn ang="0">
                      <a:pos x="2" y="7"/>
                    </a:cxn>
                    <a:cxn ang="0">
                      <a:pos x="3" y="3"/>
                    </a:cxn>
                    <a:cxn ang="0">
                      <a:pos x="7" y="0"/>
                    </a:cxn>
                    <a:cxn ang="0">
                      <a:pos x="7" y="0"/>
                    </a:cxn>
                    <a:cxn ang="0">
                      <a:pos x="34" y="5"/>
                    </a:cxn>
                    <a:cxn ang="0">
                      <a:pos x="49" y="7"/>
                    </a:cxn>
                    <a:cxn ang="0">
                      <a:pos x="65" y="7"/>
                    </a:cxn>
                    <a:cxn ang="0">
                      <a:pos x="65" y="7"/>
                    </a:cxn>
                    <a:cxn ang="0">
                      <a:pos x="76" y="7"/>
                    </a:cxn>
                    <a:cxn ang="0">
                      <a:pos x="87" y="6"/>
                    </a:cxn>
                    <a:cxn ang="0">
                      <a:pos x="111" y="2"/>
                    </a:cxn>
                    <a:cxn ang="0">
                      <a:pos x="121" y="0"/>
                    </a:cxn>
                    <a:cxn ang="0">
                      <a:pos x="132" y="0"/>
                    </a:cxn>
                    <a:cxn ang="0">
                      <a:pos x="142" y="2"/>
                    </a:cxn>
                    <a:cxn ang="0">
                      <a:pos x="152" y="5"/>
                    </a:cxn>
                    <a:cxn ang="0">
                      <a:pos x="152" y="5"/>
                    </a:cxn>
                    <a:cxn ang="0">
                      <a:pos x="155" y="12"/>
                    </a:cxn>
                    <a:cxn ang="0">
                      <a:pos x="155" y="20"/>
                    </a:cxn>
                    <a:cxn ang="0">
                      <a:pos x="155" y="20"/>
                    </a:cxn>
                  </a:cxnLst>
                  <a:rect l="0" t="0" r="r" b="b"/>
                  <a:pathLst>
                    <a:path w="155" h="111">
                      <a:moveTo>
                        <a:pt x="155" y="20"/>
                      </a:moveTo>
                      <a:lnTo>
                        <a:pt x="155" y="20"/>
                      </a:lnTo>
                      <a:lnTo>
                        <a:pt x="146" y="27"/>
                      </a:lnTo>
                      <a:lnTo>
                        <a:pt x="138" y="33"/>
                      </a:lnTo>
                      <a:lnTo>
                        <a:pt x="121" y="44"/>
                      </a:lnTo>
                      <a:lnTo>
                        <a:pt x="104" y="57"/>
                      </a:lnTo>
                      <a:lnTo>
                        <a:pt x="97" y="64"/>
                      </a:lnTo>
                      <a:lnTo>
                        <a:pt x="90" y="71"/>
                      </a:lnTo>
                      <a:lnTo>
                        <a:pt x="90" y="71"/>
                      </a:lnTo>
                      <a:lnTo>
                        <a:pt x="72" y="78"/>
                      </a:lnTo>
                      <a:lnTo>
                        <a:pt x="61" y="83"/>
                      </a:lnTo>
                      <a:lnTo>
                        <a:pt x="51" y="89"/>
                      </a:lnTo>
                      <a:lnTo>
                        <a:pt x="51" y="89"/>
                      </a:lnTo>
                      <a:lnTo>
                        <a:pt x="41" y="97"/>
                      </a:lnTo>
                      <a:lnTo>
                        <a:pt x="30" y="107"/>
                      </a:lnTo>
                      <a:lnTo>
                        <a:pt x="24" y="110"/>
                      </a:lnTo>
                      <a:lnTo>
                        <a:pt x="18" y="111"/>
                      </a:lnTo>
                      <a:lnTo>
                        <a:pt x="13" y="110"/>
                      </a:lnTo>
                      <a:lnTo>
                        <a:pt x="6" y="106"/>
                      </a:lnTo>
                      <a:lnTo>
                        <a:pt x="6" y="106"/>
                      </a:lnTo>
                      <a:lnTo>
                        <a:pt x="7" y="89"/>
                      </a:lnTo>
                      <a:lnTo>
                        <a:pt x="7" y="69"/>
                      </a:lnTo>
                      <a:lnTo>
                        <a:pt x="7" y="48"/>
                      </a:lnTo>
                      <a:lnTo>
                        <a:pt x="4" y="28"/>
                      </a:lnTo>
                      <a:lnTo>
                        <a:pt x="4" y="28"/>
                      </a:lnTo>
                      <a:lnTo>
                        <a:pt x="2" y="20"/>
                      </a:lnTo>
                      <a:lnTo>
                        <a:pt x="0" y="13"/>
                      </a:lnTo>
                      <a:lnTo>
                        <a:pt x="0" y="10"/>
                      </a:lnTo>
                      <a:lnTo>
                        <a:pt x="2" y="7"/>
                      </a:lnTo>
                      <a:lnTo>
                        <a:pt x="3" y="3"/>
                      </a:lnTo>
                      <a:lnTo>
                        <a:pt x="7" y="0"/>
                      </a:lnTo>
                      <a:lnTo>
                        <a:pt x="7" y="0"/>
                      </a:lnTo>
                      <a:lnTo>
                        <a:pt x="34" y="5"/>
                      </a:lnTo>
                      <a:lnTo>
                        <a:pt x="49" y="7"/>
                      </a:lnTo>
                      <a:lnTo>
                        <a:pt x="65" y="7"/>
                      </a:lnTo>
                      <a:lnTo>
                        <a:pt x="65" y="7"/>
                      </a:lnTo>
                      <a:lnTo>
                        <a:pt x="76" y="7"/>
                      </a:lnTo>
                      <a:lnTo>
                        <a:pt x="87" y="6"/>
                      </a:lnTo>
                      <a:lnTo>
                        <a:pt x="111" y="2"/>
                      </a:lnTo>
                      <a:lnTo>
                        <a:pt x="121" y="0"/>
                      </a:lnTo>
                      <a:lnTo>
                        <a:pt x="132" y="0"/>
                      </a:lnTo>
                      <a:lnTo>
                        <a:pt x="142" y="2"/>
                      </a:lnTo>
                      <a:lnTo>
                        <a:pt x="152" y="5"/>
                      </a:lnTo>
                      <a:lnTo>
                        <a:pt x="152" y="5"/>
                      </a:lnTo>
                      <a:lnTo>
                        <a:pt x="155" y="12"/>
                      </a:lnTo>
                      <a:lnTo>
                        <a:pt x="155" y="20"/>
                      </a:lnTo>
                      <a:lnTo>
                        <a:pt x="155" y="20"/>
                      </a:lnTo>
                      <a:close/>
                    </a:path>
                  </a:pathLst>
                </a:custGeom>
                <a:grpFill/>
                <a:ln w="9525">
                  <a:noFill/>
                  <a:round/>
                  <a:headEnd/>
                  <a:tailEnd/>
                </a:ln>
              </p:spPr>
              <p:txBody>
                <a:bodyPr/>
                <a:lstStyle/>
                <a:p>
                  <a:pPr>
                    <a:defRPr/>
                  </a:pPr>
                  <a:endParaRPr lang="zh-CN" altLang="en-US">
                    <a:latin typeface="+mn-lt"/>
                    <a:ea typeface="+mn-ea"/>
                  </a:endParaRPr>
                </a:p>
              </p:txBody>
            </p:sp>
            <p:sp>
              <p:nvSpPr>
                <p:cNvPr id="299" name="Freeform 80"/>
                <p:cNvSpPr>
                  <a:spLocks/>
                </p:cNvSpPr>
                <p:nvPr/>
              </p:nvSpPr>
              <p:spPr bwMode="auto">
                <a:xfrm>
                  <a:off x="3581401" y="2894013"/>
                  <a:ext cx="95250" cy="192088"/>
                </a:xfrm>
                <a:custGeom>
                  <a:avLst/>
                  <a:gdLst/>
                  <a:ahLst/>
                  <a:cxnLst>
                    <a:cxn ang="0">
                      <a:pos x="42" y="101"/>
                    </a:cxn>
                    <a:cxn ang="0">
                      <a:pos x="64" y="80"/>
                    </a:cxn>
                    <a:cxn ang="0">
                      <a:pos x="113" y="40"/>
                    </a:cxn>
                    <a:cxn ang="0">
                      <a:pos x="136" y="21"/>
                    </a:cxn>
                    <a:cxn ang="0">
                      <a:pos x="143" y="14"/>
                    </a:cxn>
                    <a:cxn ang="0">
                      <a:pos x="154" y="2"/>
                    </a:cxn>
                    <a:cxn ang="0">
                      <a:pos x="162" y="0"/>
                    </a:cxn>
                    <a:cxn ang="0">
                      <a:pos x="168" y="1"/>
                    </a:cxn>
                    <a:cxn ang="0">
                      <a:pos x="174" y="71"/>
                    </a:cxn>
                    <a:cxn ang="0">
                      <a:pos x="182" y="139"/>
                    </a:cxn>
                    <a:cxn ang="0">
                      <a:pos x="182" y="172"/>
                    </a:cxn>
                    <a:cxn ang="0">
                      <a:pos x="178" y="199"/>
                    </a:cxn>
                    <a:cxn ang="0">
                      <a:pos x="176" y="216"/>
                    </a:cxn>
                    <a:cxn ang="0">
                      <a:pos x="172" y="223"/>
                    </a:cxn>
                    <a:cxn ang="0">
                      <a:pos x="158" y="241"/>
                    </a:cxn>
                    <a:cxn ang="0">
                      <a:pos x="144" y="261"/>
                    </a:cxn>
                    <a:cxn ang="0">
                      <a:pos x="141" y="269"/>
                    </a:cxn>
                    <a:cxn ang="0">
                      <a:pos x="140" y="266"/>
                    </a:cxn>
                    <a:cxn ang="0">
                      <a:pos x="137" y="265"/>
                    </a:cxn>
                    <a:cxn ang="0">
                      <a:pos x="140" y="272"/>
                    </a:cxn>
                    <a:cxn ang="0">
                      <a:pos x="130" y="282"/>
                    </a:cxn>
                    <a:cxn ang="0">
                      <a:pos x="113" y="306"/>
                    </a:cxn>
                    <a:cxn ang="0">
                      <a:pos x="103" y="317"/>
                    </a:cxn>
                    <a:cxn ang="0">
                      <a:pos x="74" y="346"/>
                    </a:cxn>
                    <a:cxn ang="0">
                      <a:pos x="56" y="359"/>
                    </a:cxn>
                    <a:cxn ang="0">
                      <a:pos x="43" y="362"/>
                    </a:cxn>
                    <a:cxn ang="0">
                      <a:pos x="39" y="362"/>
                    </a:cxn>
                    <a:cxn ang="0">
                      <a:pos x="32" y="358"/>
                    </a:cxn>
                    <a:cxn ang="0">
                      <a:pos x="22" y="339"/>
                    </a:cxn>
                    <a:cxn ang="0">
                      <a:pos x="12" y="302"/>
                    </a:cxn>
                    <a:cxn ang="0">
                      <a:pos x="9" y="280"/>
                    </a:cxn>
                    <a:cxn ang="0">
                      <a:pos x="7" y="245"/>
                    </a:cxn>
                    <a:cxn ang="0">
                      <a:pos x="5" y="209"/>
                    </a:cxn>
                    <a:cxn ang="0">
                      <a:pos x="0" y="163"/>
                    </a:cxn>
                    <a:cxn ang="0">
                      <a:pos x="0" y="150"/>
                    </a:cxn>
                    <a:cxn ang="0">
                      <a:pos x="5" y="133"/>
                    </a:cxn>
                    <a:cxn ang="0">
                      <a:pos x="15" y="119"/>
                    </a:cxn>
                    <a:cxn ang="0">
                      <a:pos x="28" y="109"/>
                    </a:cxn>
                    <a:cxn ang="0">
                      <a:pos x="42" y="101"/>
                    </a:cxn>
                  </a:cxnLst>
                  <a:rect l="0" t="0" r="r" b="b"/>
                  <a:pathLst>
                    <a:path w="182" h="362">
                      <a:moveTo>
                        <a:pt x="42" y="101"/>
                      </a:moveTo>
                      <a:lnTo>
                        <a:pt x="42" y="101"/>
                      </a:lnTo>
                      <a:lnTo>
                        <a:pt x="53" y="89"/>
                      </a:lnTo>
                      <a:lnTo>
                        <a:pt x="64" y="80"/>
                      </a:lnTo>
                      <a:lnTo>
                        <a:pt x="88" y="60"/>
                      </a:lnTo>
                      <a:lnTo>
                        <a:pt x="113" y="40"/>
                      </a:lnTo>
                      <a:lnTo>
                        <a:pt x="125" y="31"/>
                      </a:lnTo>
                      <a:lnTo>
                        <a:pt x="136" y="21"/>
                      </a:lnTo>
                      <a:lnTo>
                        <a:pt x="136" y="21"/>
                      </a:lnTo>
                      <a:lnTo>
                        <a:pt x="143" y="14"/>
                      </a:lnTo>
                      <a:lnTo>
                        <a:pt x="150" y="5"/>
                      </a:lnTo>
                      <a:lnTo>
                        <a:pt x="154" y="2"/>
                      </a:lnTo>
                      <a:lnTo>
                        <a:pt x="158" y="1"/>
                      </a:lnTo>
                      <a:lnTo>
                        <a:pt x="162" y="0"/>
                      </a:lnTo>
                      <a:lnTo>
                        <a:pt x="168" y="1"/>
                      </a:lnTo>
                      <a:lnTo>
                        <a:pt x="168" y="1"/>
                      </a:lnTo>
                      <a:lnTo>
                        <a:pt x="171" y="36"/>
                      </a:lnTo>
                      <a:lnTo>
                        <a:pt x="174" y="71"/>
                      </a:lnTo>
                      <a:lnTo>
                        <a:pt x="182" y="139"/>
                      </a:lnTo>
                      <a:lnTo>
                        <a:pt x="182" y="139"/>
                      </a:lnTo>
                      <a:lnTo>
                        <a:pt x="182" y="157"/>
                      </a:lnTo>
                      <a:lnTo>
                        <a:pt x="182" y="172"/>
                      </a:lnTo>
                      <a:lnTo>
                        <a:pt x="178" y="199"/>
                      </a:lnTo>
                      <a:lnTo>
                        <a:pt x="178" y="199"/>
                      </a:lnTo>
                      <a:lnTo>
                        <a:pt x="178" y="209"/>
                      </a:lnTo>
                      <a:lnTo>
                        <a:pt x="176" y="216"/>
                      </a:lnTo>
                      <a:lnTo>
                        <a:pt x="176" y="216"/>
                      </a:lnTo>
                      <a:lnTo>
                        <a:pt x="172" y="223"/>
                      </a:lnTo>
                      <a:lnTo>
                        <a:pt x="168" y="230"/>
                      </a:lnTo>
                      <a:lnTo>
                        <a:pt x="158" y="241"/>
                      </a:lnTo>
                      <a:lnTo>
                        <a:pt x="148" y="254"/>
                      </a:lnTo>
                      <a:lnTo>
                        <a:pt x="144" y="261"/>
                      </a:lnTo>
                      <a:lnTo>
                        <a:pt x="141" y="269"/>
                      </a:lnTo>
                      <a:lnTo>
                        <a:pt x="141" y="269"/>
                      </a:lnTo>
                      <a:lnTo>
                        <a:pt x="140" y="268"/>
                      </a:lnTo>
                      <a:lnTo>
                        <a:pt x="140" y="266"/>
                      </a:lnTo>
                      <a:lnTo>
                        <a:pt x="140" y="266"/>
                      </a:lnTo>
                      <a:lnTo>
                        <a:pt x="137" y="265"/>
                      </a:lnTo>
                      <a:lnTo>
                        <a:pt x="137" y="266"/>
                      </a:lnTo>
                      <a:lnTo>
                        <a:pt x="140" y="272"/>
                      </a:lnTo>
                      <a:lnTo>
                        <a:pt x="140" y="272"/>
                      </a:lnTo>
                      <a:lnTo>
                        <a:pt x="130" y="282"/>
                      </a:lnTo>
                      <a:lnTo>
                        <a:pt x="122" y="293"/>
                      </a:lnTo>
                      <a:lnTo>
                        <a:pt x="113" y="306"/>
                      </a:lnTo>
                      <a:lnTo>
                        <a:pt x="103" y="317"/>
                      </a:lnTo>
                      <a:lnTo>
                        <a:pt x="103" y="317"/>
                      </a:lnTo>
                      <a:lnTo>
                        <a:pt x="91" y="331"/>
                      </a:lnTo>
                      <a:lnTo>
                        <a:pt x="74" y="346"/>
                      </a:lnTo>
                      <a:lnTo>
                        <a:pt x="66" y="353"/>
                      </a:lnTo>
                      <a:lnTo>
                        <a:pt x="56" y="359"/>
                      </a:lnTo>
                      <a:lnTo>
                        <a:pt x="47" y="362"/>
                      </a:lnTo>
                      <a:lnTo>
                        <a:pt x="43" y="362"/>
                      </a:lnTo>
                      <a:lnTo>
                        <a:pt x="39" y="362"/>
                      </a:lnTo>
                      <a:lnTo>
                        <a:pt x="39" y="362"/>
                      </a:lnTo>
                      <a:lnTo>
                        <a:pt x="36" y="360"/>
                      </a:lnTo>
                      <a:lnTo>
                        <a:pt x="32" y="358"/>
                      </a:lnTo>
                      <a:lnTo>
                        <a:pt x="28" y="349"/>
                      </a:lnTo>
                      <a:lnTo>
                        <a:pt x="22" y="339"/>
                      </a:lnTo>
                      <a:lnTo>
                        <a:pt x="19" y="327"/>
                      </a:lnTo>
                      <a:lnTo>
                        <a:pt x="12" y="302"/>
                      </a:lnTo>
                      <a:lnTo>
                        <a:pt x="9" y="280"/>
                      </a:lnTo>
                      <a:lnTo>
                        <a:pt x="9" y="280"/>
                      </a:lnTo>
                      <a:lnTo>
                        <a:pt x="7" y="264"/>
                      </a:lnTo>
                      <a:lnTo>
                        <a:pt x="7" y="245"/>
                      </a:lnTo>
                      <a:lnTo>
                        <a:pt x="5" y="209"/>
                      </a:lnTo>
                      <a:lnTo>
                        <a:pt x="5" y="209"/>
                      </a:lnTo>
                      <a:lnTo>
                        <a:pt x="1" y="178"/>
                      </a:lnTo>
                      <a:lnTo>
                        <a:pt x="0" y="163"/>
                      </a:lnTo>
                      <a:lnTo>
                        <a:pt x="0" y="150"/>
                      </a:lnTo>
                      <a:lnTo>
                        <a:pt x="0" y="150"/>
                      </a:lnTo>
                      <a:lnTo>
                        <a:pt x="2" y="140"/>
                      </a:lnTo>
                      <a:lnTo>
                        <a:pt x="5" y="133"/>
                      </a:lnTo>
                      <a:lnTo>
                        <a:pt x="9" y="126"/>
                      </a:lnTo>
                      <a:lnTo>
                        <a:pt x="15" y="119"/>
                      </a:lnTo>
                      <a:lnTo>
                        <a:pt x="21" y="113"/>
                      </a:lnTo>
                      <a:lnTo>
                        <a:pt x="28" y="109"/>
                      </a:lnTo>
                      <a:lnTo>
                        <a:pt x="42" y="101"/>
                      </a:lnTo>
                      <a:lnTo>
                        <a:pt x="42" y="101"/>
                      </a:lnTo>
                      <a:close/>
                    </a:path>
                  </a:pathLst>
                </a:custGeom>
                <a:grpFill/>
                <a:ln w="9525">
                  <a:noFill/>
                  <a:round/>
                  <a:headEnd/>
                  <a:tailEnd/>
                </a:ln>
              </p:spPr>
              <p:txBody>
                <a:bodyPr/>
                <a:lstStyle/>
                <a:p>
                  <a:pPr>
                    <a:defRPr/>
                  </a:pPr>
                  <a:endParaRPr lang="zh-CN" altLang="en-US">
                    <a:latin typeface="+mn-lt"/>
                    <a:ea typeface="+mn-ea"/>
                  </a:endParaRPr>
                </a:p>
              </p:txBody>
            </p:sp>
            <p:sp>
              <p:nvSpPr>
                <p:cNvPr id="300" name="Freeform 81"/>
                <p:cNvSpPr>
                  <a:spLocks noEditPoints="1"/>
                </p:cNvSpPr>
                <p:nvPr/>
              </p:nvSpPr>
              <p:spPr bwMode="auto">
                <a:xfrm>
                  <a:off x="3078163" y="2647950"/>
                  <a:ext cx="622300" cy="495300"/>
                </a:xfrm>
                <a:custGeom>
                  <a:avLst/>
                  <a:gdLst/>
                  <a:ahLst/>
                  <a:cxnLst>
                    <a:cxn ang="0">
                      <a:pos x="1146" y="430"/>
                    </a:cxn>
                    <a:cxn ang="0">
                      <a:pos x="1177" y="682"/>
                    </a:cxn>
                    <a:cxn ang="0">
                      <a:pos x="1088" y="792"/>
                    </a:cxn>
                    <a:cxn ang="0">
                      <a:pos x="900" y="936"/>
                    </a:cxn>
                    <a:cxn ang="0">
                      <a:pos x="548" y="875"/>
                    </a:cxn>
                    <a:cxn ang="0">
                      <a:pos x="398" y="840"/>
                    </a:cxn>
                    <a:cxn ang="0">
                      <a:pos x="179" y="779"/>
                    </a:cxn>
                    <a:cxn ang="0">
                      <a:pos x="2" y="681"/>
                    </a:cxn>
                    <a:cxn ang="0">
                      <a:pos x="159" y="232"/>
                    </a:cxn>
                    <a:cxn ang="0">
                      <a:pos x="302" y="81"/>
                    </a:cxn>
                    <a:cxn ang="0">
                      <a:pos x="636" y="1"/>
                    </a:cxn>
                    <a:cxn ang="0">
                      <a:pos x="903" y="39"/>
                    </a:cxn>
                    <a:cxn ang="0">
                      <a:pos x="876" y="48"/>
                    </a:cxn>
                    <a:cxn ang="0">
                      <a:pos x="569" y="15"/>
                    </a:cxn>
                    <a:cxn ang="0">
                      <a:pos x="361" y="116"/>
                    </a:cxn>
                    <a:cxn ang="0">
                      <a:pos x="747" y="143"/>
                    </a:cxn>
                    <a:cxn ang="0">
                      <a:pos x="897" y="66"/>
                    </a:cxn>
                    <a:cxn ang="0">
                      <a:pos x="930" y="225"/>
                    </a:cxn>
                    <a:cxn ang="0">
                      <a:pos x="910" y="97"/>
                    </a:cxn>
                    <a:cxn ang="0">
                      <a:pos x="327" y="125"/>
                    </a:cxn>
                    <a:cxn ang="0">
                      <a:pos x="875" y="125"/>
                    </a:cxn>
                    <a:cxn ang="0">
                      <a:pos x="910" y="195"/>
                    </a:cxn>
                    <a:cxn ang="0">
                      <a:pos x="367" y="258"/>
                    </a:cxn>
                    <a:cxn ang="0">
                      <a:pos x="827" y="140"/>
                    </a:cxn>
                    <a:cxn ang="0">
                      <a:pos x="871" y="159"/>
                    </a:cxn>
                    <a:cxn ang="0">
                      <a:pos x="419" y="282"/>
                    </a:cxn>
                    <a:cxn ang="0">
                      <a:pos x="378" y="265"/>
                    </a:cxn>
                    <a:cxn ang="0">
                      <a:pos x="792" y="296"/>
                    </a:cxn>
                    <a:cxn ang="0">
                      <a:pos x="428" y="225"/>
                    </a:cxn>
                    <a:cxn ang="0">
                      <a:pos x="459" y="159"/>
                    </a:cxn>
                    <a:cxn ang="0">
                      <a:pos x="469" y="182"/>
                    </a:cxn>
                    <a:cxn ang="0">
                      <a:pos x="496" y="305"/>
                    </a:cxn>
                    <a:cxn ang="0">
                      <a:pos x="483" y="159"/>
                    </a:cxn>
                    <a:cxn ang="0">
                      <a:pos x="775" y="189"/>
                    </a:cxn>
                    <a:cxn ang="0">
                      <a:pos x="580" y="232"/>
                    </a:cxn>
                    <a:cxn ang="0">
                      <a:pos x="531" y="160"/>
                    </a:cxn>
                    <a:cxn ang="0">
                      <a:pos x="705" y="275"/>
                    </a:cxn>
                    <a:cxn ang="0">
                      <a:pos x="737" y="160"/>
                    </a:cxn>
                    <a:cxn ang="0">
                      <a:pos x="677" y="313"/>
                    </a:cxn>
                    <a:cxn ang="0">
                      <a:pos x="618" y="279"/>
                    </a:cxn>
                    <a:cxn ang="0">
                      <a:pos x="601" y="314"/>
                    </a:cxn>
                    <a:cxn ang="0">
                      <a:pos x="763" y="323"/>
                    </a:cxn>
                    <a:cxn ang="0">
                      <a:pos x="508" y="324"/>
                    </a:cxn>
                    <a:cxn ang="0">
                      <a:pos x="326" y="260"/>
                    </a:cxn>
                    <a:cxn ang="0">
                      <a:pos x="254" y="208"/>
                    </a:cxn>
                    <a:cxn ang="0">
                      <a:pos x="148" y="279"/>
                    </a:cxn>
                    <a:cxn ang="0">
                      <a:pos x="376" y="330"/>
                    </a:cxn>
                    <a:cxn ang="0">
                      <a:pos x="296" y="328"/>
                    </a:cxn>
                    <a:cxn ang="0">
                      <a:pos x="55" y="730"/>
                    </a:cxn>
                    <a:cxn ang="0">
                      <a:pos x="452" y="841"/>
                    </a:cxn>
                    <a:cxn ang="0">
                      <a:pos x="865" y="920"/>
                    </a:cxn>
                    <a:cxn ang="0">
                      <a:pos x="942" y="774"/>
                    </a:cxn>
                    <a:cxn ang="0">
                      <a:pos x="1062" y="800"/>
                    </a:cxn>
                    <a:cxn ang="0">
                      <a:pos x="1158" y="622"/>
                    </a:cxn>
                    <a:cxn ang="0">
                      <a:pos x="1106" y="305"/>
                    </a:cxn>
                    <a:cxn ang="0">
                      <a:pos x="1043" y="338"/>
                    </a:cxn>
                    <a:cxn ang="0">
                      <a:pos x="966" y="376"/>
                    </a:cxn>
                    <a:cxn ang="0">
                      <a:pos x="1074" y="254"/>
                    </a:cxn>
                    <a:cxn ang="0">
                      <a:pos x="904" y="279"/>
                    </a:cxn>
                    <a:cxn ang="0">
                      <a:pos x="837" y="305"/>
                    </a:cxn>
                  </a:cxnLst>
                  <a:rect l="0" t="0" r="r" b="b"/>
                  <a:pathLst>
                    <a:path w="1178" h="936">
                      <a:moveTo>
                        <a:pt x="948" y="212"/>
                      </a:moveTo>
                      <a:lnTo>
                        <a:pt x="948" y="212"/>
                      </a:lnTo>
                      <a:lnTo>
                        <a:pt x="986" y="218"/>
                      </a:lnTo>
                      <a:lnTo>
                        <a:pt x="1024" y="226"/>
                      </a:lnTo>
                      <a:lnTo>
                        <a:pt x="1062" y="236"/>
                      </a:lnTo>
                      <a:lnTo>
                        <a:pt x="1098" y="247"/>
                      </a:lnTo>
                      <a:lnTo>
                        <a:pt x="1098" y="247"/>
                      </a:lnTo>
                      <a:lnTo>
                        <a:pt x="1105" y="264"/>
                      </a:lnTo>
                      <a:lnTo>
                        <a:pt x="1111" y="281"/>
                      </a:lnTo>
                      <a:lnTo>
                        <a:pt x="1116" y="299"/>
                      </a:lnTo>
                      <a:lnTo>
                        <a:pt x="1120" y="317"/>
                      </a:lnTo>
                      <a:lnTo>
                        <a:pt x="1136" y="394"/>
                      </a:lnTo>
                      <a:lnTo>
                        <a:pt x="1136" y="394"/>
                      </a:lnTo>
                      <a:lnTo>
                        <a:pt x="1143" y="418"/>
                      </a:lnTo>
                      <a:lnTo>
                        <a:pt x="1146" y="430"/>
                      </a:lnTo>
                      <a:lnTo>
                        <a:pt x="1149" y="442"/>
                      </a:lnTo>
                      <a:lnTo>
                        <a:pt x="1149" y="442"/>
                      </a:lnTo>
                      <a:lnTo>
                        <a:pt x="1150" y="455"/>
                      </a:lnTo>
                      <a:lnTo>
                        <a:pt x="1150" y="469"/>
                      </a:lnTo>
                      <a:lnTo>
                        <a:pt x="1151" y="483"/>
                      </a:lnTo>
                      <a:lnTo>
                        <a:pt x="1153" y="496"/>
                      </a:lnTo>
                      <a:lnTo>
                        <a:pt x="1153" y="496"/>
                      </a:lnTo>
                      <a:lnTo>
                        <a:pt x="1158" y="531"/>
                      </a:lnTo>
                      <a:lnTo>
                        <a:pt x="1164" y="567"/>
                      </a:lnTo>
                      <a:lnTo>
                        <a:pt x="1170" y="604"/>
                      </a:lnTo>
                      <a:lnTo>
                        <a:pt x="1174" y="639"/>
                      </a:lnTo>
                      <a:lnTo>
                        <a:pt x="1174" y="639"/>
                      </a:lnTo>
                      <a:lnTo>
                        <a:pt x="1177" y="658"/>
                      </a:lnTo>
                      <a:lnTo>
                        <a:pt x="1178" y="670"/>
                      </a:lnTo>
                      <a:lnTo>
                        <a:pt x="1177" y="682"/>
                      </a:lnTo>
                      <a:lnTo>
                        <a:pt x="1177" y="682"/>
                      </a:lnTo>
                      <a:lnTo>
                        <a:pt x="1174" y="691"/>
                      </a:lnTo>
                      <a:lnTo>
                        <a:pt x="1170" y="698"/>
                      </a:lnTo>
                      <a:lnTo>
                        <a:pt x="1164" y="706"/>
                      </a:lnTo>
                      <a:lnTo>
                        <a:pt x="1158" y="712"/>
                      </a:lnTo>
                      <a:lnTo>
                        <a:pt x="1144" y="726"/>
                      </a:lnTo>
                      <a:lnTo>
                        <a:pt x="1132" y="741"/>
                      </a:lnTo>
                      <a:lnTo>
                        <a:pt x="1132" y="741"/>
                      </a:lnTo>
                      <a:lnTo>
                        <a:pt x="1123" y="751"/>
                      </a:lnTo>
                      <a:lnTo>
                        <a:pt x="1115" y="762"/>
                      </a:lnTo>
                      <a:lnTo>
                        <a:pt x="1109" y="772"/>
                      </a:lnTo>
                      <a:lnTo>
                        <a:pt x="1104" y="779"/>
                      </a:lnTo>
                      <a:lnTo>
                        <a:pt x="1104" y="779"/>
                      </a:lnTo>
                      <a:lnTo>
                        <a:pt x="1097" y="786"/>
                      </a:lnTo>
                      <a:lnTo>
                        <a:pt x="1088" y="792"/>
                      </a:lnTo>
                      <a:lnTo>
                        <a:pt x="1083" y="799"/>
                      </a:lnTo>
                      <a:lnTo>
                        <a:pt x="1077" y="807"/>
                      </a:lnTo>
                      <a:lnTo>
                        <a:pt x="1077" y="807"/>
                      </a:lnTo>
                      <a:lnTo>
                        <a:pt x="1050" y="828"/>
                      </a:lnTo>
                      <a:lnTo>
                        <a:pt x="1025" y="851"/>
                      </a:lnTo>
                      <a:lnTo>
                        <a:pt x="977" y="900"/>
                      </a:lnTo>
                      <a:lnTo>
                        <a:pt x="977" y="900"/>
                      </a:lnTo>
                      <a:lnTo>
                        <a:pt x="956" y="921"/>
                      </a:lnTo>
                      <a:lnTo>
                        <a:pt x="946" y="929"/>
                      </a:lnTo>
                      <a:lnTo>
                        <a:pt x="941" y="932"/>
                      </a:lnTo>
                      <a:lnTo>
                        <a:pt x="935" y="935"/>
                      </a:lnTo>
                      <a:lnTo>
                        <a:pt x="935" y="935"/>
                      </a:lnTo>
                      <a:lnTo>
                        <a:pt x="927" y="936"/>
                      </a:lnTo>
                      <a:lnTo>
                        <a:pt x="918" y="936"/>
                      </a:lnTo>
                      <a:lnTo>
                        <a:pt x="900" y="936"/>
                      </a:lnTo>
                      <a:lnTo>
                        <a:pt x="900" y="936"/>
                      </a:lnTo>
                      <a:lnTo>
                        <a:pt x="883" y="935"/>
                      </a:lnTo>
                      <a:lnTo>
                        <a:pt x="865" y="934"/>
                      </a:lnTo>
                      <a:lnTo>
                        <a:pt x="828" y="928"/>
                      </a:lnTo>
                      <a:lnTo>
                        <a:pt x="828" y="928"/>
                      </a:lnTo>
                      <a:lnTo>
                        <a:pt x="771" y="921"/>
                      </a:lnTo>
                      <a:lnTo>
                        <a:pt x="771" y="921"/>
                      </a:lnTo>
                      <a:lnTo>
                        <a:pt x="748" y="918"/>
                      </a:lnTo>
                      <a:lnTo>
                        <a:pt x="727" y="914"/>
                      </a:lnTo>
                      <a:lnTo>
                        <a:pt x="684" y="904"/>
                      </a:lnTo>
                      <a:lnTo>
                        <a:pt x="640" y="893"/>
                      </a:lnTo>
                      <a:lnTo>
                        <a:pt x="597" y="882"/>
                      </a:lnTo>
                      <a:lnTo>
                        <a:pt x="597" y="882"/>
                      </a:lnTo>
                      <a:lnTo>
                        <a:pt x="573" y="877"/>
                      </a:lnTo>
                      <a:lnTo>
                        <a:pt x="548" y="875"/>
                      </a:lnTo>
                      <a:lnTo>
                        <a:pt x="525" y="870"/>
                      </a:lnTo>
                      <a:lnTo>
                        <a:pt x="501" y="866"/>
                      </a:lnTo>
                      <a:lnTo>
                        <a:pt x="501" y="866"/>
                      </a:lnTo>
                      <a:lnTo>
                        <a:pt x="493" y="863"/>
                      </a:lnTo>
                      <a:lnTo>
                        <a:pt x="489" y="861"/>
                      </a:lnTo>
                      <a:lnTo>
                        <a:pt x="485" y="859"/>
                      </a:lnTo>
                      <a:lnTo>
                        <a:pt x="485" y="859"/>
                      </a:lnTo>
                      <a:lnTo>
                        <a:pt x="466" y="858"/>
                      </a:lnTo>
                      <a:lnTo>
                        <a:pt x="449" y="855"/>
                      </a:lnTo>
                      <a:lnTo>
                        <a:pt x="441" y="854"/>
                      </a:lnTo>
                      <a:lnTo>
                        <a:pt x="433" y="852"/>
                      </a:lnTo>
                      <a:lnTo>
                        <a:pt x="426" y="848"/>
                      </a:lnTo>
                      <a:lnTo>
                        <a:pt x="419" y="844"/>
                      </a:lnTo>
                      <a:lnTo>
                        <a:pt x="419" y="844"/>
                      </a:lnTo>
                      <a:lnTo>
                        <a:pt x="398" y="840"/>
                      </a:lnTo>
                      <a:lnTo>
                        <a:pt x="375" y="835"/>
                      </a:lnTo>
                      <a:lnTo>
                        <a:pt x="364" y="832"/>
                      </a:lnTo>
                      <a:lnTo>
                        <a:pt x="353" y="830"/>
                      </a:lnTo>
                      <a:lnTo>
                        <a:pt x="343" y="824"/>
                      </a:lnTo>
                      <a:lnTo>
                        <a:pt x="334" y="820"/>
                      </a:lnTo>
                      <a:lnTo>
                        <a:pt x="334" y="820"/>
                      </a:lnTo>
                      <a:lnTo>
                        <a:pt x="320" y="814"/>
                      </a:lnTo>
                      <a:lnTo>
                        <a:pt x="305" y="810"/>
                      </a:lnTo>
                      <a:lnTo>
                        <a:pt x="271" y="803"/>
                      </a:lnTo>
                      <a:lnTo>
                        <a:pt x="200" y="788"/>
                      </a:lnTo>
                      <a:lnTo>
                        <a:pt x="200" y="788"/>
                      </a:lnTo>
                      <a:lnTo>
                        <a:pt x="194" y="786"/>
                      </a:lnTo>
                      <a:lnTo>
                        <a:pt x="188" y="783"/>
                      </a:lnTo>
                      <a:lnTo>
                        <a:pt x="184" y="781"/>
                      </a:lnTo>
                      <a:lnTo>
                        <a:pt x="179" y="779"/>
                      </a:lnTo>
                      <a:lnTo>
                        <a:pt x="179" y="779"/>
                      </a:lnTo>
                      <a:lnTo>
                        <a:pt x="139" y="771"/>
                      </a:lnTo>
                      <a:lnTo>
                        <a:pt x="101" y="764"/>
                      </a:lnTo>
                      <a:lnTo>
                        <a:pt x="68" y="755"/>
                      </a:lnTo>
                      <a:lnTo>
                        <a:pt x="52" y="750"/>
                      </a:lnTo>
                      <a:lnTo>
                        <a:pt x="38" y="744"/>
                      </a:lnTo>
                      <a:lnTo>
                        <a:pt x="38" y="744"/>
                      </a:lnTo>
                      <a:lnTo>
                        <a:pt x="26" y="736"/>
                      </a:lnTo>
                      <a:lnTo>
                        <a:pt x="16" y="727"/>
                      </a:lnTo>
                      <a:lnTo>
                        <a:pt x="16" y="727"/>
                      </a:lnTo>
                      <a:lnTo>
                        <a:pt x="9" y="717"/>
                      </a:lnTo>
                      <a:lnTo>
                        <a:pt x="4" y="709"/>
                      </a:lnTo>
                      <a:lnTo>
                        <a:pt x="2" y="699"/>
                      </a:lnTo>
                      <a:lnTo>
                        <a:pt x="0" y="691"/>
                      </a:lnTo>
                      <a:lnTo>
                        <a:pt x="2" y="681"/>
                      </a:lnTo>
                      <a:lnTo>
                        <a:pt x="3" y="670"/>
                      </a:lnTo>
                      <a:lnTo>
                        <a:pt x="9" y="644"/>
                      </a:lnTo>
                      <a:lnTo>
                        <a:pt x="9" y="644"/>
                      </a:lnTo>
                      <a:lnTo>
                        <a:pt x="24" y="584"/>
                      </a:lnTo>
                      <a:lnTo>
                        <a:pt x="33" y="552"/>
                      </a:lnTo>
                      <a:lnTo>
                        <a:pt x="42" y="521"/>
                      </a:lnTo>
                      <a:lnTo>
                        <a:pt x="42" y="521"/>
                      </a:lnTo>
                      <a:lnTo>
                        <a:pt x="62" y="452"/>
                      </a:lnTo>
                      <a:lnTo>
                        <a:pt x="79" y="387"/>
                      </a:lnTo>
                      <a:lnTo>
                        <a:pt x="97" y="324"/>
                      </a:lnTo>
                      <a:lnTo>
                        <a:pt x="117" y="257"/>
                      </a:lnTo>
                      <a:lnTo>
                        <a:pt x="117" y="257"/>
                      </a:lnTo>
                      <a:lnTo>
                        <a:pt x="129" y="247"/>
                      </a:lnTo>
                      <a:lnTo>
                        <a:pt x="143" y="239"/>
                      </a:lnTo>
                      <a:lnTo>
                        <a:pt x="159" y="232"/>
                      </a:lnTo>
                      <a:lnTo>
                        <a:pt x="174" y="225"/>
                      </a:lnTo>
                      <a:lnTo>
                        <a:pt x="208" y="212"/>
                      </a:lnTo>
                      <a:lnTo>
                        <a:pt x="242" y="198"/>
                      </a:lnTo>
                      <a:lnTo>
                        <a:pt x="242" y="198"/>
                      </a:lnTo>
                      <a:lnTo>
                        <a:pt x="254" y="192"/>
                      </a:lnTo>
                      <a:lnTo>
                        <a:pt x="268" y="184"/>
                      </a:lnTo>
                      <a:lnTo>
                        <a:pt x="284" y="178"/>
                      </a:lnTo>
                      <a:lnTo>
                        <a:pt x="291" y="177"/>
                      </a:lnTo>
                      <a:lnTo>
                        <a:pt x="299" y="175"/>
                      </a:lnTo>
                      <a:lnTo>
                        <a:pt x="299" y="175"/>
                      </a:lnTo>
                      <a:lnTo>
                        <a:pt x="299" y="156"/>
                      </a:lnTo>
                      <a:lnTo>
                        <a:pt x="299" y="135"/>
                      </a:lnTo>
                      <a:lnTo>
                        <a:pt x="298" y="88"/>
                      </a:lnTo>
                      <a:lnTo>
                        <a:pt x="298" y="88"/>
                      </a:lnTo>
                      <a:lnTo>
                        <a:pt x="302" y="81"/>
                      </a:lnTo>
                      <a:lnTo>
                        <a:pt x="308" y="76"/>
                      </a:lnTo>
                      <a:lnTo>
                        <a:pt x="322" y="63"/>
                      </a:lnTo>
                      <a:lnTo>
                        <a:pt x="340" y="52"/>
                      </a:lnTo>
                      <a:lnTo>
                        <a:pt x="358" y="42"/>
                      </a:lnTo>
                      <a:lnTo>
                        <a:pt x="379" y="32"/>
                      </a:lnTo>
                      <a:lnTo>
                        <a:pt x="402" y="25"/>
                      </a:lnTo>
                      <a:lnTo>
                        <a:pt x="423" y="18"/>
                      </a:lnTo>
                      <a:lnTo>
                        <a:pt x="444" y="13"/>
                      </a:lnTo>
                      <a:lnTo>
                        <a:pt x="444" y="13"/>
                      </a:lnTo>
                      <a:lnTo>
                        <a:pt x="487" y="6"/>
                      </a:lnTo>
                      <a:lnTo>
                        <a:pt x="531" y="1"/>
                      </a:lnTo>
                      <a:lnTo>
                        <a:pt x="531" y="1"/>
                      </a:lnTo>
                      <a:lnTo>
                        <a:pt x="556" y="0"/>
                      </a:lnTo>
                      <a:lnTo>
                        <a:pt x="581" y="0"/>
                      </a:lnTo>
                      <a:lnTo>
                        <a:pt x="636" y="1"/>
                      </a:lnTo>
                      <a:lnTo>
                        <a:pt x="691" y="4"/>
                      </a:lnTo>
                      <a:lnTo>
                        <a:pt x="716" y="4"/>
                      </a:lnTo>
                      <a:lnTo>
                        <a:pt x="740" y="3"/>
                      </a:lnTo>
                      <a:lnTo>
                        <a:pt x="740" y="3"/>
                      </a:lnTo>
                      <a:lnTo>
                        <a:pt x="755" y="7"/>
                      </a:lnTo>
                      <a:lnTo>
                        <a:pt x="774" y="11"/>
                      </a:lnTo>
                      <a:lnTo>
                        <a:pt x="812" y="15"/>
                      </a:lnTo>
                      <a:lnTo>
                        <a:pt x="830" y="20"/>
                      </a:lnTo>
                      <a:lnTo>
                        <a:pt x="848" y="22"/>
                      </a:lnTo>
                      <a:lnTo>
                        <a:pt x="866" y="28"/>
                      </a:lnTo>
                      <a:lnTo>
                        <a:pt x="883" y="36"/>
                      </a:lnTo>
                      <a:lnTo>
                        <a:pt x="883" y="36"/>
                      </a:lnTo>
                      <a:lnTo>
                        <a:pt x="890" y="35"/>
                      </a:lnTo>
                      <a:lnTo>
                        <a:pt x="897" y="36"/>
                      </a:lnTo>
                      <a:lnTo>
                        <a:pt x="903" y="39"/>
                      </a:lnTo>
                      <a:lnTo>
                        <a:pt x="910" y="43"/>
                      </a:lnTo>
                      <a:lnTo>
                        <a:pt x="916" y="48"/>
                      </a:lnTo>
                      <a:lnTo>
                        <a:pt x="920" y="53"/>
                      </a:lnTo>
                      <a:lnTo>
                        <a:pt x="928" y="66"/>
                      </a:lnTo>
                      <a:lnTo>
                        <a:pt x="928" y="66"/>
                      </a:lnTo>
                      <a:lnTo>
                        <a:pt x="935" y="81"/>
                      </a:lnTo>
                      <a:lnTo>
                        <a:pt x="941" y="98"/>
                      </a:lnTo>
                      <a:lnTo>
                        <a:pt x="944" y="116"/>
                      </a:lnTo>
                      <a:lnTo>
                        <a:pt x="946" y="136"/>
                      </a:lnTo>
                      <a:lnTo>
                        <a:pt x="948" y="156"/>
                      </a:lnTo>
                      <a:lnTo>
                        <a:pt x="948" y="175"/>
                      </a:lnTo>
                      <a:lnTo>
                        <a:pt x="948" y="212"/>
                      </a:lnTo>
                      <a:lnTo>
                        <a:pt x="948" y="212"/>
                      </a:lnTo>
                      <a:close/>
                      <a:moveTo>
                        <a:pt x="876" y="48"/>
                      </a:moveTo>
                      <a:lnTo>
                        <a:pt x="876" y="48"/>
                      </a:lnTo>
                      <a:lnTo>
                        <a:pt x="843" y="38"/>
                      </a:lnTo>
                      <a:lnTo>
                        <a:pt x="806" y="29"/>
                      </a:lnTo>
                      <a:lnTo>
                        <a:pt x="788" y="25"/>
                      </a:lnTo>
                      <a:lnTo>
                        <a:pt x="768" y="24"/>
                      </a:lnTo>
                      <a:lnTo>
                        <a:pt x="750" y="22"/>
                      </a:lnTo>
                      <a:lnTo>
                        <a:pt x="730" y="24"/>
                      </a:lnTo>
                      <a:lnTo>
                        <a:pt x="730" y="24"/>
                      </a:lnTo>
                      <a:lnTo>
                        <a:pt x="732" y="21"/>
                      </a:lnTo>
                      <a:lnTo>
                        <a:pt x="730" y="18"/>
                      </a:lnTo>
                      <a:lnTo>
                        <a:pt x="727" y="18"/>
                      </a:lnTo>
                      <a:lnTo>
                        <a:pt x="723" y="18"/>
                      </a:lnTo>
                      <a:lnTo>
                        <a:pt x="723" y="18"/>
                      </a:lnTo>
                      <a:lnTo>
                        <a:pt x="673" y="15"/>
                      </a:lnTo>
                      <a:lnTo>
                        <a:pt x="621" y="14"/>
                      </a:lnTo>
                      <a:lnTo>
                        <a:pt x="569" y="15"/>
                      </a:lnTo>
                      <a:lnTo>
                        <a:pt x="517" y="18"/>
                      </a:lnTo>
                      <a:lnTo>
                        <a:pt x="490" y="21"/>
                      </a:lnTo>
                      <a:lnTo>
                        <a:pt x="466" y="25"/>
                      </a:lnTo>
                      <a:lnTo>
                        <a:pt x="441" y="29"/>
                      </a:lnTo>
                      <a:lnTo>
                        <a:pt x="417" y="36"/>
                      </a:lnTo>
                      <a:lnTo>
                        <a:pt x="395" y="43"/>
                      </a:lnTo>
                      <a:lnTo>
                        <a:pt x="372" y="52"/>
                      </a:lnTo>
                      <a:lnTo>
                        <a:pt x="351" y="62"/>
                      </a:lnTo>
                      <a:lnTo>
                        <a:pt x="333" y="73"/>
                      </a:lnTo>
                      <a:lnTo>
                        <a:pt x="333" y="73"/>
                      </a:lnTo>
                      <a:lnTo>
                        <a:pt x="333" y="84"/>
                      </a:lnTo>
                      <a:lnTo>
                        <a:pt x="337" y="94"/>
                      </a:lnTo>
                      <a:lnTo>
                        <a:pt x="344" y="102"/>
                      </a:lnTo>
                      <a:lnTo>
                        <a:pt x="353" y="111"/>
                      </a:lnTo>
                      <a:lnTo>
                        <a:pt x="361" y="116"/>
                      </a:lnTo>
                      <a:lnTo>
                        <a:pt x="372" y="122"/>
                      </a:lnTo>
                      <a:lnTo>
                        <a:pt x="382" y="126"/>
                      </a:lnTo>
                      <a:lnTo>
                        <a:pt x="393" y="130"/>
                      </a:lnTo>
                      <a:lnTo>
                        <a:pt x="393" y="130"/>
                      </a:lnTo>
                      <a:lnTo>
                        <a:pt x="424" y="139"/>
                      </a:lnTo>
                      <a:lnTo>
                        <a:pt x="456" y="145"/>
                      </a:lnTo>
                      <a:lnTo>
                        <a:pt x="490" y="149"/>
                      </a:lnTo>
                      <a:lnTo>
                        <a:pt x="522" y="150"/>
                      </a:lnTo>
                      <a:lnTo>
                        <a:pt x="558" y="152"/>
                      </a:lnTo>
                      <a:lnTo>
                        <a:pt x="591" y="152"/>
                      </a:lnTo>
                      <a:lnTo>
                        <a:pt x="661" y="152"/>
                      </a:lnTo>
                      <a:lnTo>
                        <a:pt x="661" y="152"/>
                      </a:lnTo>
                      <a:lnTo>
                        <a:pt x="691" y="150"/>
                      </a:lnTo>
                      <a:lnTo>
                        <a:pt x="719" y="147"/>
                      </a:lnTo>
                      <a:lnTo>
                        <a:pt x="747" y="143"/>
                      </a:lnTo>
                      <a:lnTo>
                        <a:pt x="775" y="138"/>
                      </a:lnTo>
                      <a:lnTo>
                        <a:pt x="775" y="138"/>
                      </a:lnTo>
                      <a:lnTo>
                        <a:pt x="800" y="132"/>
                      </a:lnTo>
                      <a:lnTo>
                        <a:pt x="826" y="128"/>
                      </a:lnTo>
                      <a:lnTo>
                        <a:pt x="837" y="123"/>
                      </a:lnTo>
                      <a:lnTo>
                        <a:pt x="847" y="119"/>
                      </a:lnTo>
                      <a:lnTo>
                        <a:pt x="858" y="115"/>
                      </a:lnTo>
                      <a:lnTo>
                        <a:pt x="868" y="108"/>
                      </a:lnTo>
                      <a:lnTo>
                        <a:pt x="868" y="108"/>
                      </a:lnTo>
                      <a:lnTo>
                        <a:pt x="878" y="98"/>
                      </a:lnTo>
                      <a:lnTo>
                        <a:pt x="886" y="88"/>
                      </a:lnTo>
                      <a:lnTo>
                        <a:pt x="893" y="77"/>
                      </a:lnTo>
                      <a:lnTo>
                        <a:pt x="896" y="72"/>
                      </a:lnTo>
                      <a:lnTo>
                        <a:pt x="897" y="66"/>
                      </a:lnTo>
                      <a:lnTo>
                        <a:pt x="897" y="66"/>
                      </a:lnTo>
                      <a:lnTo>
                        <a:pt x="892" y="60"/>
                      </a:lnTo>
                      <a:lnTo>
                        <a:pt x="886" y="57"/>
                      </a:lnTo>
                      <a:lnTo>
                        <a:pt x="880" y="53"/>
                      </a:lnTo>
                      <a:lnTo>
                        <a:pt x="876" y="48"/>
                      </a:lnTo>
                      <a:lnTo>
                        <a:pt x="876" y="48"/>
                      </a:lnTo>
                      <a:close/>
                      <a:moveTo>
                        <a:pt x="913" y="104"/>
                      </a:moveTo>
                      <a:lnTo>
                        <a:pt x="913" y="104"/>
                      </a:lnTo>
                      <a:lnTo>
                        <a:pt x="916" y="119"/>
                      </a:lnTo>
                      <a:lnTo>
                        <a:pt x="917" y="135"/>
                      </a:lnTo>
                      <a:lnTo>
                        <a:pt x="920" y="168"/>
                      </a:lnTo>
                      <a:lnTo>
                        <a:pt x="921" y="203"/>
                      </a:lnTo>
                      <a:lnTo>
                        <a:pt x="923" y="239"/>
                      </a:lnTo>
                      <a:lnTo>
                        <a:pt x="923" y="239"/>
                      </a:lnTo>
                      <a:lnTo>
                        <a:pt x="927" y="233"/>
                      </a:lnTo>
                      <a:lnTo>
                        <a:pt x="930" y="225"/>
                      </a:lnTo>
                      <a:lnTo>
                        <a:pt x="932" y="216"/>
                      </a:lnTo>
                      <a:lnTo>
                        <a:pt x="934" y="205"/>
                      </a:lnTo>
                      <a:lnTo>
                        <a:pt x="937" y="182"/>
                      </a:lnTo>
                      <a:lnTo>
                        <a:pt x="935" y="159"/>
                      </a:lnTo>
                      <a:lnTo>
                        <a:pt x="932" y="133"/>
                      </a:lnTo>
                      <a:lnTo>
                        <a:pt x="927" y="109"/>
                      </a:lnTo>
                      <a:lnTo>
                        <a:pt x="920" y="90"/>
                      </a:lnTo>
                      <a:lnTo>
                        <a:pt x="916" y="81"/>
                      </a:lnTo>
                      <a:lnTo>
                        <a:pt x="911" y="74"/>
                      </a:lnTo>
                      <a:lnTo>
                        <a:pt x="911" y="74"/>
                      </a:lnTo>
                      <a:lnTo>
                        <a:pt x="909" y="79"/>
                      </a:lnTo>
                      <a:lnTo>
                        <a:pt x="907" y="81"/>
                      </a:lnTo>
                      <a:lnTo>
                        <a:pt x="907" y="86"/>
                      </a:lnTo>
                      <a:lnTo>
                        <a:pt x="907" y="90"/>
                      </a:lnTo>
                      <a:lnTo>
                        <a:pt x="910" y="97"/>
                      </a:lnTo>
                      <a:lnTo>
                        <a:pt x="913" y="104"/>
                      </a:lnTo>
                      <a:lnTo>
                        <a:pt x="913" y="104"/>
                      </a:lnTo>
                      <a:close/>
                      <a:moveTo>
                        <a:pt x="312" y="104"/>
                      </a:moveTo>
                      <a:lnTo>
                        <a:pt x="312" y="104"/>
                      </a:lnTo>
                      <a:lnTo>
                        <a:pt x="313" y="116"/>
                      </a:lnTo>
                      <a:lnTo>
                        <a:pt x="313" y="130"/>
                      </a:lnTo>
                      <a:lnTo>
                        <a:pt x="313" y="161"/>
                      </a:lnTo>
                      <a:lnTo>
                        <a:pt x="313" y="195"/>
                      </a:lnTo>
                      <a:lnTo>
                        <a:pt x="315" y="211"/>
                      </a:lnTo>
                      <a:lnTo>
                        <a:pt x="319" y="226"/>
                      </a:lnTo>
                      <a:lnTo>
                        <a:pt x="319" y="226"/>
                      </a:lnTo>
                      <a:lnTo>
                        <a:pt x="322" y="196"/>
                      </a:lnTo>
                      <a:lnTo>
                        <a:pt x="325" y="167"/>
                      </a:lnTo>
                      <a:lnTo>
                        <a:pt x="326" y="138"/>
                      </a:lnTo>
                      <a:lnTo>
                        <a:pt x="327" y="125"/>
                      </a:lnTo>
                      <a:lnTo>
                        <a:pt x="330" y="111"/>
                      </a:lnTo>
                      <a:lnTo>
                        <a:pt x="330" y="111"/>
                      </a:lnTo>
                      <a:lnTo>
                        <a:pt x="327" y="105"/>
                      </a:lnTo>
                      <a:lnTo>
                        <a:pt x="325" y="98"/>
                      </a:lnTo>
                      <a:lnTo>
                        <a:pt x="323" y="93"/>
                      </a:lnTo>
                      <a:lnTo>
                        <a:pt x="320" y="88"/>
                      </a:lnTo>
                      <a:lnTo>
                        <a:pt x="320" y="88"/>
                      </a:lnTo>
                      <a:lnTo>
                        <a:pt x="319" y="93"/>
                      </a:lnTo>
                      <a:lnTo>
                        <a:pt x="316" y="97"/>
                      </a:lnTo>
                      <a:lnTo>
                        <a:pt x="313" y="100"/>
                      </a:lnTo>
                      <a:lnTo>
                        <a:pt x="312" y="104"/>
                      </a:lnTo>
                      <a:lnTo>
                        <a:pt x="312" y="104"/>
                      </a:lnTo>
                      <a:close/>
                      <a:moveTo>
                        <a:pt x="871" y="125"/>
                      </a:moveTo>
                      <a:lnTo>
                        <a:pt x="871" y="125"/>
                      </a:lnTo>
                      <a:lnTo>
                        <a:pt x="875" y="125"/>
                      </a:lnTo>
                      <a:lnTo>
                        <a:pt x="876" y="128"/>
                      </a:lnTo>
                      <a:lnTo>
                        <a:pt x="878" y="130"/>
                      </a:lnTo>
                      <a:lnTo>
                        <a:pt x="879" y="132"/>
                      </a:lnTo>
                      <a:lnTo>
                        <a:pt x="879" y="132"/>
                      </a:lnTo>
                      <a:lnTo>
                        <a:pt x="886" y="192"/>
                      </a:lnTo>
                      <a:lnTo>
                        <a:pt x="890" y="257"/>
                      </a:lnTo>
                      <a:lnTo>
                        <a:pt x="890" y="257"/>
                      </a:lnTo>
                      <a:lnTo>
                        <a:pt x="893" y="255"/>
                      </a:lnTo>
                      <a:lnTo>
                        <a:pt x="894" y="254"/>
                      </a:lnTo>
                      <a:lnTo>
                        <a:pt x="897" y="253"/>
                      </a:lnTo>
                      <a:lnTo>
                        <a:pt x="900" y="253"/>
                      </a:lnTo>
                      <a:lnTo>
                        <a:pt x="900" y="253"/>
                      </a:lnTo>
                      <a:lnTo>
                        <a:pt x="906" y="234"/>
                      </a:lnTo>
                      <a:lnTo>
                        <a:pt x="909" y="215"/>
                      </a:lnTo>
                      <a:lnTo>
                        <a:pt x="910" y="195"/>
                      </a:lnTo>
                      <a:lnTo>
                        <a:pt x="909" y="177"/>
                      </a:lnTo>
                      <a:lnTo>
                        <a:pt x="907" y="157"/>
                      </a:lnTo>
                      <a:lnTo>
                        <a:pt x="904" y="139"/>
                      </a:lnTo>
                      <a:lnTo>
                        <a:pt x="897" y="102"/>
                      </a:lnTo>
                      <a:lnTo>
                        <a:pt x="897" y="102"/>
                      </a:lnTo>
                      <a:lnTo>
                        <a:pt x="889" y="107"/>
                      </a:lnTo>
                      <a:lnTo>
                        <a:pt x="882" y="112"/>
                      </a:lnTo>
                      <a:lnTo>
                        <a:pt x="876" y="118"/>
                      </a:lnTo>
                      <a:lnTo>
                        <a:pt x="871" y="125"/>
                      </a:lnTo>
                      <a:lnTo>
                        <a:pt x="871" y="125"/>
                      </a:lnTo>
                      <a:close/>
                      <a:moveTo>
                        <a:pt x="334" y="240"/>
                      </a:moveTo>
                      <a:lnTo>
                        <a:pt x="334" y="240"/>
                      </a:lnTo>
                      <a:lnTo>
                        <a:pt x="351" y="248"/>
                      </a:lnTo>
                      <a:lnTo>
                        <a:pt x="367" y="258"/>
                      </a:lnTo>
                      <a:lnTo>
                        <a:pt x="367" y="258"/>
                      </a:lnTo>
                      <a:lnTo>
                        <a:pt x="371" y="199"/>
                      </a:lnTo>
                      <a:lnTo>
                        <a:pt x="374" y="170"/>
                      </a:lnTo>
                      <a:lnTo>
                        <a:pt x="378" y="139"/>
                      </a:lnTo>
                      <a:lnTo>
                        <a:pt x="378" y="139"/>
                      </a:lnTo>
                      <a:lnTo>
                        <a:pt x="368" y="135"/>
                      </a:lnTo>
                      <a:lnTo>
                        <a:pt x="358" y="130"/>
                      </a:lnTo>
                      <a:lnTo>
                        <a:pt x="348" y="125"/>
                      </a:lnTo>
                      <a:lnTo>
                        <a:pt x="340" y="119"/>
                      </a:lnTo>
                      <a:lnTo>
                        <a:pt x="340" y="119"/>
                      </a:lnTo>
                      <a:lnTo>
                        <a:pt x="334" y="180"/>
                      </a:lnTo>
                      <a:lnTo>
                        <a:pt x="333" y="211"/>
                      </a:lnTo>
                      <a:lnTo>
                        <a:pt x="333" y="226"/>
                      </a:lnTo>
                      <a:lnTo>
                        <a:pt x="334" y="240"/>
                      </a:lnTo>
                      <a:lnTo>
                        <a:pt x="334" y="240"/>
                      </a:lnTo>
                      <a:close/>
                      <a:moveTo>
                        <a:pt x="827" y="140"/>
                      </a:moveTo>
                      <a:lnTo>
                        <a:pt x="827" y="140"/>
                      </a:lnTo>
                      <a:lnTo>
                        <a:pt x="830" y="180"/>
                      </a:lnTo>
                      <a:lnTo>
                        <a:pt x="831" y="213"/>
                      </a:lnTo>
                      <a:lnTo>
                        <a:pt x="833" y="247"/>
                      </a:lnTo>
                      <a:lnTo>
                        <a:pt x="834" y="285"/>
                      </a:lnTo>
                      <a:lnTo>
                        <a:pt x="834" y="285"/>
                      </a:lnTo>
                      <a:lnTo>
                        <a:pt x="855" y="277"/>
                      </a:lnTo>
                      <a:lnTo>
                        <a:pt x="865" y="272"/>
                      </a:lnTo>
                      <a:lnTo>
                        <a:pt x="875" y="267"/>
                      </a:lnTo>
                      <a:lnTo>
                        <a:pt x="875" y="267"/>
                      </a:lnTo>
                      <a:lnTo>
                        <a:pt x="876" y="250"/>
                      </a:lnTo>
                      <a:lnTo>
                        <a:pt x="876" y="232"/>
                      </a:lnTo>
                      <a:lnTo>
                        <a:pt x="876" y="213"/>
                      </a:lnTo>
                      <a:lnTo>
                        <a:pt x="875" y="195"/>
                      </a:lnTo>
                      <a:lnTo>
                        <a:pt x="871" y="159"/>
                      </a:lnTo>
                      <a:lnTo>
                        <a:pt x="864" y="125"/>
                      </a:lnTo>
                      <a:lnTo>
                        <a:pt x="864" y="125"/>
                      </a:lnTo>
                      <a:lnTo>
                        <a:pt x="857" y="130"/>
                      </a:lnTo>
                      <a:lnTo>
                        <a:pt x="847" y="135"/>
                      </a:lnTo>
                      <a:lnTo>
                        <a:pt x="827" y="140"/>
                      </a:lnTo>
                      <a:lnTo>
                        <a:pt x="827" y="140"/>
                      </a:lnTo>
                      <a:close/>
                      <a:moveTo>
                        <a:pt x="378" y="265"/>
                      </a:moveTo>
                      <a:lnTo>
                        <a:pt x="378" y="265"/>
                      </a:lnTo>
                      <a:lnTo>
                        <a:pt x="383" y="267"/>
                      </a:lnTo>
                      <a:lnTo>
                        <a:pt x="388" y="269"/>
                      </a:lnTo>
                      <a:lnTo>
                        <a:pt x="398" y="274"/>
                      </a:lnTo>
                      <a:lnTo>
                        <a:pt x="406" y="279"/>
                      </a:lnTo>
                      <a:lnTo>
                        <a:pt x="412" y="281"/>
                      </a:lnTo>
                      <a:lnTo>
                        <a:pt x="419" y="282"/>
                      </a:lnTo>
                      <a:lnTo>
                        <a:pt x="419" y="282"/>
                      </a:lnTo>
                      <a:lnTo>
                        <a:pt x="419" y="250"/>
                      </a:lnTo>
                      <a:lnTo>
                        <a:pt x="420" y="216"/>
                      </a:lnTo>
                      <a:lnTo>
                        <a:pt x="421" y="181"/>
                      </a:lnTo>
                      <a:lnTo>
                        <a:pt x="421" y="166"/>
                      </a:lnTo>
                      <a:lnTo>
                        <a:pt x="420" y="150"/>
                      </a:lnTo>
                      <a:lnTo>
                        <a:pt x="420" y="150"/>
                      </a:lnTo>
                      <a:lnTo>
                        <a:pt x="412" y="149"/>
                      </a:lnTo>
                      <a:lnTo>
                        <a:pt x="403" y="146"/>
                      </a:lnTo>
                      <a:lnTo>
                        <a:pt x="395" y="145"/>
                      </a:lnTo>
                      <a:lnTo>
                        <a:pt x="390" y="145"/>
                      </a:lnTo>
                      <a:lnTo>
                        <a:pt x="386" y="146"/>
                      </a:lnTo>
                      <a:lnTo>
                        <a:pt x="386" y="146"/>
                      </a:lnTo>
                      <a:lnTo>
                        <a:pt x="381" y="202"/>
                      </a:lnTo>
                      <a:lnTo>
                        <a:pt x="378" y="234"/>
                      </a:lnTo>
                      <a:lnTo>
                        <a:pt x="378" y="265"/>
                      </a:lnTo>
                      <a:lnTo>
                        <a:pt x="378" y="265"/>
                      </a:lnTo>
                      <a:close/>
                      <a:moveTo>
                        <a:pt x="814" y="147"/>
                      </a:moveTo>
                      <a:lnTo>
                        <a:pt x="814" y="147"/>
                      </a:lnTo>
                      <a:lnTo>
                        <a:pt x="807" y="147"/>
                      </a:lnTo>
                      <a:lnTo>
                        <a:pt x="798" y="149"/>
                      </a:lnTo>
                      <a:lnTo>
                        <a:pt x="788" y="152"/>
                      </a:lnTo>
                      <a:lnTo>
                        <a:pt x="779" y="154"/>
                      </a:lnTo>
                      <a:lnTo>
                        <a:pt x="779" y="154"/>
                      </a:lnTo>
                      <a:lnTo>
                        <a:pt x="782" y="161"/>
                      </a:lnTo>
                      <a:lnTo>
                        <a:pt x="786" y="171"/>
                      </a:lnTo>
                      <a:lnTo>
                        <a:pt x="786" y="171"/>
                      </a:lnTo>
                      <a:lnTo>
                        <a:pt x="789" y="203"/>
                      </a:lnTo>
                      <a:lnTo>
                        <a:pt x="791" y="232"/>
                      </a:lnTo>
                      <a:lnTo>
                        <a:pt x="792" y="296"/>
                      </a:lnTo>
                      <a:lnTo>
                        <a:pt x="792" y="296"/>
                      </a:lnTo>
                      <a:lnTo>
                        <a:pt x="807" y="293"/>
                      </a:lnTo>
                      <a:lnTo>
                        <a:pt x="816" y="291"/>
                      </a:lnTo>
                      <a:lnTo>
                        <a:pt x="821" y="288"/>
                      </a:lnTo>
                      <a:lnTo>
                        <a:pt x="821" y="288"/>
                      </a:lnTo>
                      <a:lnTo>
                        <a:pt x="821" y="251"/>
                      </a:lnTo>
                      <a:lnTo>
                        <a:pt x="821" y="216"/>
                      </a:lnTo>
                      <a:lnTo>
                        <a:pt x="819" y="181"/>
                      </a:lnTo>
                      <a:lnTo>
                        <a:pt x="814" y="147"/>
                      </a:lnTo>
                      <a:lnTo>
                        <a:pt x="814" y="147"/>
                      </a:lnTo>
                      <a:close/>
                      <a:moveTo>
                        <a:pt x="437" y="154"/>
                      </a:moveTo>
                      <a:lnTo>
                        <a:pt x="437" y="154"/>
                      </a:lnTo>
                      <a:lnTo>
                        <a:pt x="433" y="171"/>
                      </a:lnTo>
                      <a:lnTo>
                        <a:pt x="431" y="188"/>
                      </a:lnTo>
                      <a:lnTo>
                        <a:pt x="430" y="206"/>
                      </a:lnTo>
                      <a:lnTo>
                        <a:pt x="428" y="225"/>
                      </a:lnTo>
                      <a:lnTo>
                        <a:pt x="430" y="260"/>
                      </a:lnTo>
                      <a:lnTo>
                        <a:pt x="430" y="289"/>
                      </a:lnTo>
                      <a:lnTo>
                        <a:pt x="430" y="289"/>
                      </a:lnTo>
                      <a:lnTo>
                        <a:pt x="441" y="291"/>
                      </a:lnTo>
                      <a:lnTo>
                        <a:pt x="447" y="292"/>
                      </a:lnTo>
                      <a:lnTo>
                        <a:pt x="451" y="295"/>
                      </a:lnTo>
                      <a:lnTo>
                        <a:pt x="451" y="295"/>
                      </a:lnTo>
                      <a:lnTo>
                        <a:pt x="455" y="281"/>
                      </a:lnTo>
                      <a:lnTo>
                        <a:pt x="456" y="264"/>
                      </a:lnTo>
                      <a:lnTo>
                        <a:pt x="458" y="246"/>
                      </a:lnTo>
                      <a:lnTo>
                        <a:pt x="458" y="226"/>
                      </a:lnTo>
                      <a:lnTo>
                        <a:pt x="458" y="189"/>
                      </a:lnTo>
                      <a:lnTo>
                        <a:pt x="458" y="173"/>
                      </a:lnTo>
                      <a:lnTo>
                        <a:pt x="459" y="159"/>
                      </a:lnTo>
                      <a:lnTo>
                        <a:pt x="459" y="159"/>
                      </a:lnTo>
                      <a:lnTo>
                        <a:pt x="449" y="156"/>
                      </a:lnTo>
                      <a:lnTo>
                        <a:pt x="437" y="154"/>
                      </a:lnTo>
                      <a:lnTo>
                        <a:pt x="437" y="154"/>
                      </a:lnTo>
                      <a:close/>
                      <a:moveTo>
                        <a:pt x="479" y="159"/>
                      </a:moveTo>
                      <a:lnTo>
                        <a:pt x="479" y="159"/>
                      </a:lnTo>
                      <a:lnTo>
                        <a:pt x="482" y="159"/>
                      </a:lnTo>
                      <a:lnTo>
                        <a:pt x="483" y="157"/>
                      </a:lnTo>
                      <a:lnTo>
                        <a:pt x="483" y="157"/>
                      </a:lnTo>
                      <a:lnTo>
                        <a:pt x="479" y="157"/>
                      </a:lnTo>
                      <a:lnTo>
                        <a:pt x="476" y="160"/>
                      </a:lnTo>
                      <a:lnTo>
                        <a:pt x="473" y="163"/>
                      </a:lnTo>
                      <a:lnTo>
                        <a:pt x="472" y="167"/>
                      </a:lnTo>
                      <a:lnTo>
                        <a:pt x="469" y="175"/>
                      </a:lnTo>
                      <a:lnTo>
                        <a:pt x="469" y="182"/>
                      </a:lnTo>
                      <a:lnTo>
                        <a:pt x="469" y="182"/>
                      </a:lnTo>
                      <a:lnTo>
                        <a:pt x="468" y="211"/>
                      </a:lnTo>
                      <a:lnTo>
                        <a:pt x="468" y="234"/>
                      </a:lnTo>
                      <a:lnTo>
                        <a:pt x="468" y="258"/>
                      </a:lnTo>
                      <a:lnTo>
                        <a:pt x="466" y="285"/>
                      </a:lnTo>
                      <a:lnTo>
                        <a:pt x="466" y="285"/>
                      </a:lnTo>
                      <a:lnTo>
                        <a:pt x="471" y="288"/>
                      </a:lnTo>
                      <a:lnTo>
                        <a:pt x="472" y="289"/>
                      </a:lnTo>
                      <a:lnTo>
                        <a:pt x="472" y="291"/>
                      </a:lnTo>
                      <a:lnTo>
                        <a:pt x="472" y="291"/>
                      </a:lnTo>
                      <a:lnTo>
                        <a:pt x="471" y="296"/>
                      </a:lnTo>
                      <a:lnTo>
                        <a:pt x="471" y="299"/>
                      </a:lnTo>
                      <a:lnTo>
                        <a:pt x="472" y="302"/>
                      </a:lnTo>
                      <a:lnTo>
                        <a:pt x="472" y="302"/>
                      </a:lnTo>
                      <a:lnTo>
                        <a:pt x="483" y="302"/>
                      </a:lnTo>
                      <a:lnTo>
                        <a:pt x="496" y="305"/>
                      </a:lnTo>
                      <a:lnTo>
                        <a:pt x="510" y="306"/>
                      </a:lnTo>
                      <a:lnTo>
                        <a:pt x="522" y="307"/>
                      </a:lnTo>
                      <a:lnTo>
                        <a:pt x="522" y="307"/>
                      </a:lnTo>
                      <a:lnTo>
                        <a:pt x="521" y="288"/>
                      </a:lnTo>
                      <a:lnTo>
                        <a:pt x="520" y="269"/>
                      </a:lnTo>
                      <a:lnTo>
                        <a:pt x="520" y="232"/>
                      </a:lnTo>
                      <a:lnTo>
                        <a:pt x="518" y="195"/>
                      </a:lnTo>
                      <a:lnTo>
                        <a:pt x="518" y="177"/>
                      </a:lnTo>
                      <a:lnTo>
                        <a:pt x="515" y="160"/>
                      </a:lnTo>
                      <a:lnTo>
                        <a:pt x="515" y="160"/>
                      </a:lnTo>
                      <a:lnTo>
                        <a:pt x="508" y="161"/>
                      </a:lnTo>
                      <a:lnTo>
                        <a:pt x="503" y="161"/>
                      </a:lnTo>
                      <a:lnTo>
                        <a:pt x="494" y="160"/>
                      </a:lnTo>
                      <a:lnTo>
                        <a:pt x="487" y="159"/>
                      </a:lnTo>
                      <a:lnTo>
                        <a:pt x="483" y="159"/>
                      </a:lnTo>
                      <a:lnTo>
                        <a:pt x="479" y="159"/>
                      </a:lnTo>
                      <a:lnTo>
                        <a:pt x="479" y="159"/>
                      </a:lnTo>
                      <a:close/>
                      <a:moveTo>
                        <a:pt x="750" y="159"/>
                      </a:moveTo>
                      <a:lnTo>
                        <a:pt x="750" y="159"/>
                      </a:lnTo>
                      <a:lnTo>
                        <a:pt x="753" y="194"/>
                      </a:lnTo>
                      <a:lnTo>
                        <a:pt x="757" y="229"/>
                      </a:lnTo>
                      <a:lnTo>
                        <a:pt x="760" y="267"/>
                      </a:lnTo>
                      <a:lnTo>
                        <a:pt x="761" y="307"/>
                      </a:lnTo>
                      <a:lnTo>
                        <a:pt x="761" y="307"/>
                      </a:lnTo>
                      <a:lnTo>
                        <a:pt x="778" y="302"/>
                      </a:lnTo>
                      <a:lnTo>
                        <a:pt x="778" y="302"/>
                      </a:lnTo>
                      <a:lnTo>
                        <a:pt x="781" y="265"/>
                      </a:lnTo>
                      <a:lnTo>
                        <a:pt x="779" y="226"/>
                      </a:lnTo>
                      <a:lnTo>
                        <a:pt x="778" y="208"/>
                      </a:lnTo>
                      <a:lnTo>
                        <a:pt x="775" y="189"/>
                      </a:lnTo>
                      <a:lnTo>
                        <a:pt x="772" y="171"/>
                      </a:lnTo>
                      <a:lnTo>
                        <a:pt x="768" y="157"/>
                      </a:lnTo>
                      <a:lnTo>
                        <a:pt x="768" y="157"/>
                      </a:lnTo>
                      <a:lnTo>
                        <a:pt x="763" y="156"/>
                      </a:lnTo>
                      <a:lnTo>
                        <a:pt x="758" y="157"/>
                      </a:lnTo>
                      <a:lnTo>
                        <a:pt x="750" y="159"/>
                      </a:lnTo>
                      <a:lnTo>
                        <a:pt x="750" y="159"/>
                      </a:lnTo>
                      <a:close/>
                      <a:moveTo>
                        <a:pt x="538" y="310"/>
                      </a:moveTo>
                      <a:lnTo>
                        <a:pt x="538" y="310"/>
                      </a:lnTo>
                      <a:lnTo>
                        <a:pt x="565" y="310"/>
                      </a:lnTo>
                      <a:lnTo>
                        <a:pt x="576" y="312"/>
                      </a:lnTo>
                      <a:lnTo>
                        <a:pt x="587" y="312"/>
                      </a:lnTo>
                      <a:lnTo>
                        <a:pt x="587" y="312"/>
                      </a:lnTo>
                      <a:lnTo>
                        <a:pt x="583" y="272"/>
                      </a:lnTo>
                      <a:lnTo>
                        <a:pt x="580" y="232"/>
                      </a:lnTo>
                      <a:lnTo>
                        <a:pt x="579" y="194"/>
                      </a:lnTo>
                      <a:lnTo>
                        <a:pt x="579" y="160"/>
                      </a:lnTo>
                      <a:lnTo>
                        <a:pt x="579" y="160"/>
                      </a:lnTo>
                      <a:lnTo>
                        <a:pt x="574" y="161"/>
                      </a:lnTo>
                      <a:lnTo>
                        <a:pt x="569" y="163"/>
                      </a:lnTo>
                      <a:lnTo>
                        <a:pt x="555" y="161"/>
                      </a:lnTo>
                      <a:lnTo>
                        <a:pt x="542" y="160"/>
                      </a:lnTo>
                      <a:lnTo>
                        <a:pt x="538" y="161"/>
                      </a:lnTo>
                      <a:lnTo>
                        <a:pt x="538" y="163"/>
                      </a:lnTo>
                      <a:lnTo>
                        <a:pt x="536" y="164"/>
                      </a:lnTo>
                      <a:lnTo>
                        <a:pt x="536" y="164"/>
                      </a:lnTo>
                      <a:lnTo>
                        <a:pt x="535" y="164"/>
                      </a:lnTo>
                      <a:lnTo>
                        <a:pt x="534" y="163"/>
                      </a:lnTo>
                      <a:lnTo>
                        <a:pt x="532" y="161"/>
                      </a:lnTo>
                      <a:lnTo>
                        <a:pt x="531" y="160"/>
                      </a:lnTo>
                      <a:lnTo>
                        <a:pt x="529" y="161"/>
                      </a:lnTo>
                      <a:lnTo>
                        <a:pt x="529" y="161"/>
                      </a:lnTo>
                      <a:lnTo>
                        <a:pt x="531" y="199"/>
                      </a:lnTo>
                      <a:lnTo>
                        <a:pt x="531" y="240"/>
                      </a:lnTo>
                      <a:lnTo>
                        <a:pt x="531" y="260"/>
                      </a:lnTo>
                      <a:lnTo>
                        <a:pt x="532" y="279"/>
                      </a:lnTo>
                      <a:lnTo>
                        <a:pt x="535" y="296"/>
                      </a:lnTo>
                      <a:lnTo>
                        <a:pt x="538" y="310"/>
                      </a:lnTo>
                      <a:lnTo>
                        <a:pt x="538" y="310"/>
                      </a:lnTo>
                      <a:close/>
                      <a:moveTo>
                        <a:pt x="697" y="164"/>
                      </a:moveTo>
                      <a:lnTo>
                        <a:pt x="697" y="164"/>
                      </a:lnTo>
                      <a:lnTo>
                        <a:pt x="697" y="181"/>
                      </a:lnTo>
                      <a:lnTo>
                        <a:pt x="698" y="198"/>
                      </a:lnTo>
                      <a:lnTo>
                        <a:pt x="701" y="236"/>
                      </a:lnTo>
                      <a:lnTo>
                        <a:pt x="705" y="275"/>
                      </a:lnTo>
                      <a:lnTo>
                        <a:pt x="705" y="293"/>
                      </a:lnTo>
                      <a:lnTo>
                        <a:pt x="705" y="312"/>
                      </a:lnTo>
                      <a:lnTo>
                        <a:pt x="705" y="312"/>
                      </a:lnTo>
                      <a:lnTo>
                        <a:pt x="718" y="312"/>
                      </a:lnTo>
                      <a:lnTo>
                        <a:pt x="726" y="310"/>
                      </a:lnTo>
                      <a:lnTo>
                        <a:pt x="734" y="309"/>
                      </a:lnTo>
                      <a:lnTo>
                        <a:pt x="744" y="309"/>
                      </a:lnTo>
                      <a:lnTo>
                        <a:pt x="744" y="309"/>
                      </a:lnTo>
                      <a:lnTo>
                        <a:pt x="748" y="292"/>
                      </a:lnTo>
                      <a:lnTo>
                        <a:pt x="748" y="274"/>
                      </a:lnTo>
                      <a:lnTo>
                        <a:pt x="748" y="254"/>
                      </a:lnTo>
                      <a:lnTo>
                        <a:pt x="747" y="234"/>
                      </a:lnTo>
                      <a:lnTo>
                        <a:pt x="741" y="196"/>
                      </a:lnTo>
                      <a:lnTo>
                        <a:pt x="737" y="160"/>
                      </a:lnTo>
                      <a:lnTo>
                        <a:pt x="737" y="160"/>
                      </a:lnTo>
                      <a:lnTo>
                        <a:pt x="716" y="161"/>
                      </a:lnTo>
                      <a:lnTo>
                        <a:pt x="697" y="164"/>
                      </a:lnTo>
                      <a:lnTo>
                        <a:pt x="697" y="164"/>
                      </a:lnTo>
                      <a:close/>
                      <a:moveTo>
                        <a:pt x="628" y="166"/>
                      </a:moveTo>
                      <a:lnTo>
                        <a:pt x="628" y="166"/>
                      </a:lnTo>
                      <a:lnTo>
                        <a:pt x="625" y="182"/>
                      </a:lnTo>
                      <a:lnTo>
                        <a:pt x="625" y="201"/>
                      </a:lnTo>
                      <a:lnTo>
                        <a:pt x="625" y="220"/>
                      </a:lnTo>
                      <a:lnTo>
                        <a:pt x="626" y="240"/>
                      </a:lnTo>
                      <a:lnTo>
                        <a:pt x="631" y="279"/>
                      </a:lnTo>
                      <a:lnTo>
                        <a:pt x="633" y="314"/>
                      </a:lnTo>
                      <a:lnTo>
                        <a:pt x="633" y="314"/>
                      </a:lnTo>
                      <a:lnTo>
                        <a:pt x="647" y="314"/>
                      </a:lnTo>
                      <a:lnTo>
                        <a:pt x="661" y="313"/>
                      </a:lnTo>
                      <a:lnTo>
                        <a:pt x="677" y="313"/>
                      </a:lnTo>
                      <a:lnTo>
                        <a:pt x="692" y="314"/>
                      </a:lnTo>
                      <a:lnTo>
                        <a:pt x="692" y="314"/>
                      </a:lnTo>
                      <a:lnTo>
                        <a:pt x="694" y="275"/>
                      </a:lnTo>
                      <a:lnTo>
                        <a:pt x="691" y="239"/>
                      </a:lnTo>
                      <a:lnTo>
                        <a:pt x="688" y="202"/>
                      </a:lnTo>
                      <a:lnTo>
                        <a:pt x="682" y="164"/>
                      </a:lnTo>
                      <a:lnTo>
                        <a:pt x="682" y="164"/>
                      </a:lnTo>
                      <a:lnTo>
                        <a:pt x="657" y="164"/>
                      </a:lnTo>
                      <a:lnTo>
                        <a:pt x="628" y="166"/>
                      </a:lnTo>
                      <a:lnTo>
                        <a:pt x="628" y="166"/>
                      </a:lnTo>
                      <a:close/>
                      <a:moveTo>
                        <a:pt x="601" y="314"/>
                      </a:moveTo>
                      <a:lnTo>
                        <a:pt x="601" y="314"/>
                      </a:lnTo>
                      <a:lnTo>
                        <a:pt x="619" y="316"/>
                      </a:lnTo>
                      <a:lnTo>
                        <a:pt x="619" y="316"/>
                      </a:lnTo>
                      <a:lnTo>
                        <a:pt x="618" y="279"/>
                      </a:lnTo>
                      <a:lnTo>
                        <a:pt x="617" y="241"/>
                      </a:lnTo>
                      <a:lnTo>
                        <a:pt x="611" y="167"/>
                      </a:lnTo>
                      <a:lnTo>
                        <a:pt x="611" y="167"/>
                      </a:lnTo>
                      <a:lnTo>
                        <a:pt x="604" y="167"/>
                      </a:lnTo>
                      <a:lnTo>
                        <a:pt x="600" y="167"/>
                      </a:lnTo>
                      <a:lnTo>
                        <a:pt x="598" y="166"/>
                      </a:lnTo>
                      <a:lnTo>
                        <a:pt x="598" y="166"/>
                      </a:lnTo>
                      <a:lnTo>
                        <a:pt x="594" y="182"/>
                      </a:lnTo>
                      <a:lnTo>
                        <a:pt x="591" y="201"/>
                      </a:lnTo>
                      <a:lnTo>
                        <a:pt x="590" y="220"/>
                      </a:lnTo>
                      <a:lnTo>
                        <a:pt x="590" y="239"/>
                      </a:lnTo>
                      <a:lnTo>
                        <a:pt x="591" y="258"/>
                      </a:lnTo>
                      <a:lnTo>
                        <a:pt x="594" y="278"/>
                      </a:lnTo>
                      <a:lnTo>
                        <a:pt x="597" y="296"/>
                      </a:lnTo>
                      <a:lnTo>
                        <a:pt x="601" y="314"/>
                      </a:lnTo>
                      <a:lnTo>
                        <a:pt x="601" y="314"/>
                      </a:lnTo>
                      <a:close/>
                      <a:moveTo>
                        <a:pt x="836" y="307"/>
                      </a:moveTo>
                      <a:lnTo>
                        <a:pt x="836" y="307"/>
                      </a:lnTo>
                      <a:lnTo>
                        <a:pt x="824" y="309"/>
                      </a:lnTo>
                      <a:lnTo>
                        <a:pt x="820" y="312"/>
                      </a:lnTo>
                      <a:lnTo>
                        <a:pt x="814" y="316"/>
                      </a:lnTo>
                      <a:lnTo>
                        <a:pt x="814" y="316"/>
                      </a:lnTo>
                      <a:lnTo>
                        <a:pt x="807" y="316"/>
                      </a:lnTo>
                      <a:lnTo>
                        <a:pt x="800" y="317"/>
                      </a:lnTo>
                      <a:lnTo>
                        <a:pt x="788" y="321"/>
                      </a:lnTo>
                      <a:lnTo>
                        <a:pt x="782" y="323"/>
                      </a:lnTo>
                      <a:lnTo>
                        <a:pt x="777" y="324"/>
                      </a:lnTo>
                      <a:lnTo>
                        <a:pt x="770" y="324"/>
                      </a:lnTo>
                      <a:lnTo>
                        <a:pt x="763" y="323"/>
                      </a:lnTo>
                      <a:lnTo>
                        <a:pt x="763" y="323"/>
                      </a:lnTo>
                      <a:lnTo>
                        <a:pt x="758" y="324"/>
                      </a:lnTo>
                      <a:lnTo>
                        <a:pt x="755" y="326"/>
                      </a:lnTo>
                      <a:lnTo>
                        <a:pt x="754" y="328"/>
                      </a:lnTo>
                      <a:lnTo>
                        <a:pt x="750" y="330"/>
                      </a:lnTo>
                      <a:lnTo>
                        <a:pt x="750" y="330"/>
                      </a:lnTo>
                      <a:lnTo>
                        <a:pt x="722" y="333"/>
                      </a:lnTo>
                      <a:lnTo>
                        <a:pt x="695" y="334"/>
                      </a:lnTo>
                      <a:lnTo>
                        <a:pt x="668" y="335"/>
                      </a:lnTo>
                      <a:lnTo>
                        <a:pt x="642" y="338"/>
                      </a:lnTo>
                      <a:lnTo>
                        <a:pt x="642" y="338"/>
                      </a:lnTo>
                      <a:lnTo>
                        <a:pt x="608" y="334"/>
                      </a:lnTo>
                      <a:lnTo>
                        <a:pt x="574" y="331"/>
                      </a:lnTo>
                      <a:lnTo>
                        <a:pt x="541" y="328"/>
                      </a:lnTo>
                      <a:lnTo>
                        <a:pt x="508" y="324"/>
                      </a:lnTo>
                      <a:lnTo>
                        <a:pt x="508" y="324"/>
                      </a:lnTo>
                      <a:lnTo>
                        <a:pt x="492" y="321"/>
                      </a:lnTo>
                      <a:lnTo>
                        <a:pt x="475" y="319"/>
                      </a:lnTo>
                      <a:lnTo>
                        <a:pt x="444" y="309"/>
                      </a:lnTo>
                      <a:lnTo>
                        <a:pt x="413" y="298"/>
                      </a:lnTo>
                      <a:lnTo>
                        <a:pt x="385" y="286"/>
                      </a:lnTo>
                      <a:lnTo>
                        <a:pt x="385" y="286"/>
                      </a:lnTo>
                      <a:lnTo>
                        <a:pt x="381" y="285"/>
                      </a:lnTo>
                      <a:lnTo>
                        <a:pt x="378" y="285"/>
                      </a:lnTo>
                      <a:lnTo>
                        <a:pt x="371" y="286"/>
                      </a:lnTo>
                      <a:lnTo>
                        <a:pt x="371" y="286"/>
                      </a:lnTo>
                      <a:lnTo>
                        <a:pt x="361" y="278"/>
                      </a:lnTo>
                      <a:lnTo>
                        <a:pt x="350" y="271"/>
                      </a:lnTo>
                      <a:lnTo>
                        <a:pt x="337" y="265"/>
                      </a:lnTo>
                      <a:lnTo>
                        <a:pt x="326" y="260"/>
                      </a:lnTo>
                      <a:lnTo>
                        <a:pt x="326" y="260"/>
                      </a:lnTo>
                      <a:lnTo>
                        <a:pt x="322" y="255"/>
                      </a:lnTo>
                      <a:lnTo>
                        <a:pt x="319" y="251"/>
                      </a:lnTo>
                      <a:lnTo>
                        <a:pt x="309" y="244"/>
                      </a:lnTo>
                      <a:lnTo>
                        <a:pt x="299" y="239"/>
                      </a:lnTo>
                      <a:lnTo>
                        <a:pt x="296" y="234"/>
                      </a:lnTo>
                      <a:lnTo>
                        <a:pt x="294" y="229"/>
                      </a:lnTo>
                      <a:lnTo>
                        <a:pt x="294" y="229"/>
                      </a:lnTo>
                      <a:lnTo>
                        <a:pt x="298" y="220"/>
                      </a:lnTo>
                      <a:lnTo>
                        <a:pt x="298" y="215"/>
                      </a:lnTo>
                      <a:lnTo>
                        <a:pt x="298" y="208"/>
                      </a:lnTo>
                      <a:lnTo>
                        <a:pt x="299" y="198"/>
                      </a:lnTo>
                      <a:lnTo>
                        <a:pt x="299" y="198"/>
                      </a:lnTo>
                      <a:lnTo>
                        <a:pt x="289" y="199"/>
                      </a:lnTo>
                      <a:lnTo>
                        <a:pt x="278" y="201"/>
                      </a:lnTo>
                      <a:lnTo>
                        <a:pt x="254" y="208"/>
                      </a:lnTo>
                      <a:lnTo>
                        <a:pt x="229" y="216"/>
                      </a:lnTo>
                      <a:lnTo>
                        <a:pt x="205" y="226"/>
                      </a:lnTo>
                      <a:lnTo>
                        <a:pt x="205" y="226"/>
                      </a:lnTo>
                      <a:lnTo>
                        <a:pt x="184" y="234"/>
                      </a:lnTo>
                      <a:lnTo>
                        <a:pt x="160" y="246"/>
                      </a:lnTo>
                      <a:lnTo>
                        <a:pt x="160" y="246"/>
                      </a:lnTo>
                      <a:lnTo>
                        <a:pt x="155" y="250"/>
                      </a:lnTo>
                      <a:lnTo>
                        <a:pt x="148" y="255"/>
                      </a:lnTo>
                      <a:lnTo>
                        <a:pt x="141" y="262"/>
                      </a:lnTo>
                      <a:lnTo>
                        <a:pt x="139" y="265"/>
                      </a:lnTo>
                      <a:lnTo>
                        <a:pt x="138" y="268"/>
                      </a:lnTo>
                      <a:lnTo>
                        <a:pt x="138" y="268"/>
                      </a:lnTo>
                      <a:lnTo>
                        <a:pt x="139" y="271"/>
                      </a:lnTo>
                      <a:lnTo>
                        <a:pt x="141" y="274"/>
                      </a:lnTo>
                      <a:lnTo>
                        <a:pt x="148" y="279"/>
                      </a:lnTo>
                      <a:lnTo>
                        <a:pt x="156" y="284"/>
                      </a:lnTo>
                      <a:lnTo>
                        <a:pt x="167" y="286"/>
                      </a:lnTo>
                      <a:lnTo>
                        <a:pt x="190" y="291"/>
                      </a:lnTo>
                      <a:lnTo>
                        <a:pt x="208" y="295"/>
                      </a:lnTo>
                      <a:lnTo>
                        <a:pt x="208" y="295"/>
                      </a:lnTo>
                      <a:lnTo>
                        <a:pt x="219" y="299"/>
                      </a:lnTo>
                      <a:lnTo>
                        <a:pt x="225" y="300"/>
                      </a:lnTo>
                      <a:lnTo>
                        <a:pt x="233" y="300"/>
                      </a:lnTo>
                      <a:lnTo>
                        <a:pt x="233" y="300"/>
                      </a:lnTo>
                      <a:lnTo>
                        <a:pt x="250" y="306"/>
                      </a:lnTo>
                      <a:lnTo>
                        <a:pt x="268" y="312"/>
                      </a:lnTo>
                      <a:lnTo>
                        <a:pt x="287" y="316"/>
                      </a:lnTo>
                      <a:lnTo>
                        <a:pt x="303" y="319"/>
                      </a:lnTo>
                      <a:lnTo>
                        <a:pt x="340" y="324"/>
                      </a:lnTo>
                      <a:lnTo>
                        <a:pt x="376" y="330"/>
                      </a:lnTo>
                      <a:lnTo>
                        <a:pt x="376" y="330"/>
                      </a:lnTo>
                      <a:lnTo>
                        <a:pt x="407" y="337"/>
                      </a:lnTo>
                      <a:lnTo>
                        <a:pt x="438" y="344"/>
                      </a:lnTo>
                      <a:lnTo>
                        <a:pt x="468" y="354"/>
                      </a:lnTo>
                      <a:lnTo>
                        <a:pt x="499" y="361"/>
                      </a:lnTo>
                      <a:lnTo>
                        <a:pt x="499" y="361"/>
                      </a:lnTo>
                      <a:lnTo>
                        <a:pt x="494" y="364"/>
                      </a:lnTo>
                      <a:lnTo>
                        <a:pt x="490" y="365"/>
                      </a:lnTo>
                      <a:lnTo>
                        <a:pt x="482" y="365"/>
                      </a:lnTo>
                      <a:lnTo>
                        <a:pt x="472" y="364"/>
                      </a:lnTo>
                      <a:lnTo>
                        <a:pt x="463" y="361"/>
                      </a:lnTo>
                      <a:lnTo>
                        <a:pt x="463" y="361"/>
                      </a:lnTo>
                      <a:lnTo>
                        <a:pt x="353" y="338"/>
                      </a:lnTo>
                      <a:lnTo>
                        <a:pt x="353" y="338"/>
                      </a:lnTo>
                      <a:lnTo>
                        <a:pt x="296" y="328"/>
                      </a:lnTo>
                      <a:lnTo>
                        <a:pt x="239" y="316"/>
                      </a:lnTo>
                      <a:lnTo>
                        <a:pt x="183" y="300"/>
                      </a:lnTo>
                      <a:lnTo>
                        <a:pt x="127" y="282"/>
                      </a:lnTo>
                      <a:lnTo>
                        <a:pt x="127" y="282"/>
                      </a:lnTo>
                      <a:lnTo>
                        <a:pt x="97" y="379"/>
                      </a:lnTo>
                      <a:lnTo>
                        <a:pt x="68" y="477"/>
                      </a:lnTo>
                      <a:lnTo>
                        <a:pt x="41" y="578"/>
                      </a:lnTo>
                      <a:lnTo>
                        <a:pt x="14" y="681"/>
                      </a:lnTo>
                      <a:lnTo>
                        <a:pt x="14" y="681"/>
                      </a:lnTo>
                      <a:lnTo>
                        <a:pt x="17" y="695"/>
                      </a:lnTo>
                      <a:lnTo>
                        <a:pt x="23" y="706"/>
                      </a:lnTo>
                      <a:lnTo>
                        <a:pt x="28" y="715"/>
                      </a:lnTo>
                      <a:lnTo>
                        <a:pt x="37" y="720"/>
                      </a:lnTo>
                      <a:lnTo>
                        <a:pt x="45" y="726"/>
                      </a:lnTo>
                      <a:lnTo>
                        <a:pt x="55" y="730"/>
                      </a:lnTo>
                      <a:lnTo>
                        <a:pt x="75" y="737"/>
                      </a:lnTo>
                      <a:lnTo>
                        <a:pt x="75" y="737"/>
                      </a:lnTo>
                      <a:lnTo>
                        <a:pt x="87" y="741"/>
                      </a:lnTo>
                      <a:lnTo>
                        <a:pt x="99" y="745"/>
                      </a:lnTo>
                      <a:lnTo>
                        <a:pt x="99" y="745"/>
                      </a:lnTo>
                      <a:lnTo>
                        <a:pt x="174" y="768"/>
                      </a:lnTo>
                      <a:lnTo>
                        <a:pt x="211" y="778"/>
                      </a:lnTo>
                      <a:lnTo>
                        <a:pt x="249" y="786"/>
                      </a:lnTo>
                      <a:lnTo>
                        <a:pt x="249" y="786"/>
                      </a:lnTo>
                      <a:lnTo>
                        <a:pt x="291" y="795"/>
                      </a:lnTo>
                      <a:lnTo>
                        <a:pt x="332" y="804"/>
                      </a:lnTo>
                      <a:lnTo>
                        <a:pt x="412" y="828"/>
                      </a:lnTo>
                      <a:lnTo>
                        <a:pt x="412" y="828"/>
                      </a:lnTo>
                      <a:lnTo>
                        <a:pt x="430" y="834"/>
                      </a:lnTo>
                      <a:lnTo>
                        <a:pt x="452" y="841"/>
                      </a:lnTo>
                      <a:lnTo>
                        <a:pt x="452" y="841"/>
                      </a:lnTo>
                      <a:lnTo>
                        <a:pt x="531" y="858"/>
                      </a:lnTo>
                      <a:lnTo>
                        <a:pt x="607" y="875"/>
                      </a:lnTo>
                      <a:lnTo>
                        <a:pt x="607" y="875"/>
                      </a:lnTo>
                      <a:lnTo>
                        <a:pt x="659" y="884"/>
                      </a:lnTo>
                      <a:lnTo>
                        <a:pt x="685" y="889"/>
                      </a:lnTo>
                      <a:lnTo>
                        <a:pt x="713" y="894"/>
                      </a:lnTo>
                      <a:lnTo>
                        <a:pt x="713" y="894"/>
                      </a:lnTo>
                      <a:lnTo>
                        <a:pt x="751" y="903"/>
                      </a:lnTo>
                      <a:lnTo>
                        <a:pt x="770" y="907"/>
                      </a:lnTo>
                      <a:lnTo>
                        <a:pt x="786" y="908"/>
                      </a:lnTo>
                      <a:lnTo>
                        <a:pt x="786" y="908"/>
                      </a:lnTo>
                      <a:lnTo>
                        <a:pt x="809" y="910"/>
                      </a:lnTo>
                      <a:lnTo>
                        <a:pt x="830" y="913"/>
                      </a:lnTo>
                      <a:lnTo>
                        <a:pt x="865" y="920"/>
                      </a:lnTo>
                      <a:lnTo>
                        <a:pt x="865" y="920"/>
                      </a:lnTo>
                      <a:lnTo>
                        <a:pt x="886" y="921"/>
                      </a:lnTo>
                      <a:lnTo>
                        <a:pt x="904" y="921"/>
                      </a:lnTo>
                      <a:lnTo>
                        <a:pt x="923" y="920"/>
                      </a:lnTo>
                      <a:lnTo>
                        <a:pt x="931" y="917"/>
                      </a:lnTo>
                      <a:lnTo>
                        <a:pt x="939" y="914"/>
                      </a:lnTo>
                      <a:lnTo>
                        <a:pt x="939" y="914"/>
                      </a:lnTo>
                      <a:lnTo>
                        <a:pt x="942" y="852"/>
                      </a:lnTo>
                      <a:lnTo>
                        <a:pt x="942" y="796"/>
                      </a:lnTo>
                      <a:lnTo>
                        <a:pt x="942" y="796"/>
                      </a:lnTo>
                      <a:lnTo>
                        <a:pt x="941" y="790"/>
                      </a:lnTo>
                      <a:lnTo>
                        <a:pt x="939" y="783"/>
                      </a:lnTo>
                      <a:lnTo>
                        <a:pt x="939" y="779"/>
                      </a:lnTo>
                      <a:lnTo>
                        <a:pt x="941" y="776"/>
                      </a:lnTo>
                      <a:lnTo>
                        <a:pt x="942" y="774"/>
                      </a:lnTo>
                      <a:lnTo>
                        <a:pt x="946" y="771"/>
                      </a:lnTo>
                      <a:lnTo>
                        <a:pt x="946" y="771"/>
                      </a:lnTo>
                      <a:lnTo>
                        <a:pt x="951" y="802"/>
                      </a:lnTo>
                      <a:lnTo>
                        <a:pt x="952" y="835"/>
                      </a:lnTo>
                      <a:lnTo>
                        <a:pt x="955" y="868"/>
                      </a:lnTo>
                      <a:lnTo>
                        <a:pt x="956" y="896"/>
                      </a:lnTo>
                      <a:lnTo>
                        <a:pt x="956" y="896"/>
                      </a:lnTo>
                      <a:lnTo>
                        <a:pt x="967" y="887"/>
                      </a:lnTo>
                      <a:lnTo>
                        <a:pt x="979" y="876"/>
                      </a:lnTo>
                      <a:lnTo>
                        <a:pt x="1001" y="855"/>
                      </a:lnTo>
                      <a:lnTo>
                        <a:pt x="1022" y="832"/>
                      </a:lnTo>
                      <a:lnTo>
                        <a:pt x="1046" y="810"/>
                      </a:lnTo>
                      <a:lnTo>
                        <a:pt x="1046" y="810"/>
                      </a:lnTo>
                      <a:lnTo>
                        <a:pt x="1056" y="803"/>
                      </a:lnTo>
                      <a:lnTo>
                        <a:pt x="1062" y="800"/>
                      </a:lnTo>
                      <a:lnTo>
                        <a:pt x="1067" y="796"/>
                      </a:lnTo>
                      <a:lnTo>
                        <a:pt x="1067" y="796"/>
                      </a:lnTo>
                      <a:lnTo>
                        <a:pt x="1077" y="785"/>
                      </a:lnTo>
                      <a:lnTo>
                        <a:pt x="1088" y="772"/>
                      </a:lnTo>
                      <a:lnTo>
                        <a:pt x="1111" y="745"/>
                      </a:lnTo>
                      <a:lnTo>
                        <a:pt x="1111" y="745"/>
                      </a:lnTo>
                      <a:lnTo>
                        <a:pt x="1126" y="727"/>
                      </a:lnTo>
                      <a:lnTo>
                        <a:pt x="1143" y="709"/>
                      </a:lnTo>
                      <a:lnTo>
                        <a:pt x="1150" y="699"/>
                      </a:lnTo>
                      <a:lnTo>
                        <a:pt x="1156" y="688"/>
                      </a:lnTo>
                      <a:lnTo>
                        <a:pt x="1160" y="677"/>
                      </a:lnTo>
                      <a:lnTo>
                        <a:pt x="1161" y="664"/>
                      </a:lnTo>
                      <a:lnTo>
                        <a:pt x="1161" y="664"/>
                      </a:lnTo>
                      <a:lnTo>
                        <a:pt x="1160" y="643"/>
                      </a:lnTo>
                      <a:lnTo>
                        <a:pt x="1158" y="622"/>
                      </a:lnTo>
                      <a:lnTo>
                        <a:pt x="1153" y="580"/>
                      </a:lnTo>
                      <a:lnTo>
                        <a:pt x="1140" y="497"/>
                      </a:lnTo>
                      <a:lnTo>
                        <a:pt x="1140" y="497"/>
                      </a:lnTo>
                      <a:lnTo>
                        <a:pt x="1139" y="481"/>
                      </a:lnTo>
                      <a:lnTo>
                        <a:pt x="1139" y="465"/>
                      </a:lnTo>
                      <a:lnTo>
                        <a:pt x="1137" y="449"/>
                      </a:lnTo>
                      <a:lnTo>
                        <a:pt x="1136" y="432"/>
                      </a:lnTo>
                      <a:lnTo>
                        <a:pt x="1136" y="432"/>
                      </a:lnTo>
                      <a:lnTo>
                        <a:pt x="1135" y="423"/>
                      </a:lnTo>
                      <a:lnTo>
                        <a:pt x="1132" y="413"/>
                      </a:lnTo>
                      <a:lnTo>
                        <a:pt x="1126" y="393"/>
                      </a:lnTo>
                      <a:lnTo>
                        <a:pt x="1126" y="393"/>
                      </a:lnTo>
                      <a:lnTo>
                        <a:pt x="1120" y="365"/>
                      </a:lnTo>
                      <a:lnTo>
                        <a:pt x="1115" y="334"/>
                      </a:lnTo>
                      <a:lnTo>
                        <a:pt x="1106" y="305"/>
                      </a:lnTo>
                      <a:lnTo>
                        <a:pt x="1101" y="291"/>
                      </a:lnTo>
                      <a:lnTo>
                        <a:pt x="1094" y="278"/>
                      </a:lnTo>
                      <a:lnTo>
                        <a:pt x="1094" y="278"/>
                      </a:lnTo>
                      <a:lnTo>
                        <a:pt x="1094" y="284"/>
                      </a:lnTo>
                      <a:lnTo>
                        <a:pt x="1092" y="288"/>
                      </a:lnTo>
                      <a:lnTo>
                        <a:pt x="1087" y="296"/>
                      </a:lnTo>
                      <a:lnTo>
                        <a:pt x="1081" y="303"/>
                      </a:lnTo>
                      <a:lnTo>
                        <a:pt x="1078" y="307"/>
                      </a:lnTo>
                      <a:lnTo>
                        <a:pt x="1077" y="312"/>
                      </a:lnTo>
                      <a:lnTo>
                        <a:pt x="1077" y="312"/>
                      </a:lnTo>
                      <a:lnTo>
                        <a:pt x="1070" y="316"/>
                      </a:lnTo>
                      <a:lnTo>
                        <a:pt x="1063" y="321"/>
                      </a:lnTo>
                      <a:lnTo>
                        <a:pt x="1053" y="333"/>
                      </a:lnTo>
                      <a:lnTo>
                        <a:pt x="1053" y="333"/>
                      </a:lnTo>
                      <a:lnTo>
                        <a:pt x="1043" y="338"/>
                      </a:lnTo>
                      <a:lnTo>
                        <a:pt x="1033" y="345"/>
                      </a:lnTo>
                      <a:lnTo>
                        <a:pt x="1014" y="361"/>
                      </a:lnTo>
                      <a:lnTo>
                        <a:pt x="994" y="375"/>
                      </a:lnTo>
                      <a:lnTo>
                        <a:pt x="984" y="380"/>
                      </a:lnTo>
                      <a:lnTo>
                        <a:pt x="974" y="386"/>
                      </a:lnTo>
                      <a:lnTo>
                        <a:pt x="974" y="386"/>
                      </a:lnTo>
                      <a:lnTo>
                        <a:pt x="967" y="389"/>
                      </a:lnTo>
                      <a:lnTo>
                        <a:pt x="958" y="392"/>
                      </a:lnTo>
                      <a:lnTo>
                        <a:pt x="953" y="392"/>
                      </a:lnTo>
                      <a:lnTo>
                        <a:pt x="949" y="392"/>
                      </a:lnTo>
                      <a:lnTo>
                        <a:pt x="945" y="390"/>
                      </a:lnTo>
                      <a:lnTo>
                        <a:pt x="942" y="387"/>
                      </a:lnTo>
                      <a:lnTo>
                        <a:pt x="942" y="387"/>
                      </a:lnTo>
                      <a:lnTo>
                        <a:pt x="955" y="382"/>
                      </a:lnTo>
                      <a:lnTo>
                        <a:pt x="966" y="376"/>
                      </a:lnTo>
                      <a:lnTo>
                        <a:pt x="986" y="364"/>
                      </a:lnTo>
                      <a:lnTo>
                        <a:pt x="1004" y="350"/>
                      </a:lnTo>
                      <a:lnTo>
                        <a:pt x="1025" y="335"/>
                      </a:lnTo>
                      <a:lnTo>
                        <a:pt x="1025" y="335"/>
                      </a:lnTo>
                      <a:lnTo>
                        <a:pt x="1045" y="321"/>
                      </a:lnTo>
                      <a:lnTo>
                        <a:pt x="1054" y="314"/>
                      </a:lnTo>
                      <a:lnTo>
                        <a:pt x="1063" y="307"/>
                      </a:lnTo>
                      <a:lnTo>
                        <a:pt x="1071" y="299"/>
                      </a:lnTo>
                      <a:lnTo>
                        <a:pt x="1077" y="289"/>
                      </a:lnTo>
                      <a:lnTo>
                        <a:pt x="1080" y="277"/>
                      </a:lnTo>
                      <a:lnTo>
                        <a:pt x="1083" y="264"/>
                      </a:lnTo>
                      <a:lnTo>
                        <a:pt x="1083" y="264"/>
                      </a:lnTo>
                      <a:lnTo>
                        <a:pt x="1077" y="260"/>
                      </a:lnTo>
                      <a:lnTo>
                        <a:pt x="1074" y="254"/>
                      </a:lnTo>
                      <a:lnTo>
                        <a:pt x="1074" y="254"/>
                      </a:lnTo>
                      <a:lnTo>
                        <a:pt x="1043" y="247"/>
                      </a:lnTo>
                      <a:lnTo>
                        <a:pt x="1012" y="239"/>
                      </a:lnTo>
                      <a:lnTo>
                        <a:pt x="980" y="232"/>
                      </a:lnTo>
                      <a:lnTo>
                        <a:pt x="963" y="229"/>
                      </a:lnTo>
                      <a:lnTo>
                        <a:pt x="946" y="226"/>
                      </a:lnTo>
                      <a:lnTo>
                        <a:pt x="946" y="226"/>
                      </a:lnTo>
                      <a:lnTo>
                        <a:pt x="945" y="230"/>
                      </a:lnTo>
                      <a:lnTo>
                        <a:pt x="946" y="234"/>
                      </a:lnTo>
                      <a:lnTo>
                        <a:pt x="949" y="239"/>
                      </a:lnTo>
                      <a:lnTo>
                        <a:pt x="949" y="239"/>
                      </a:lnTo>
                      <a:lnTo>
                        <a:pt x="941" y="246"/>
                      </a:lnTo>
                      <a:lnTo>
                        <a:pt x="934" y="253"/>
                      </a:lnTo>
                      <a:lnTo>
                        <a:pt x="920" y="268"/>
                      </a:lnTo>
                      <a:lnTo>
                        <a:pt x="911" y="274"/>
                      </a:lnTo>
                      <a:lnTo>
                        <a:pt x="904" y="279"/>
                      </a:lnTo>
                      <a:lnTo>
                        <a:pt x="894" y="281"/>
                      </a:lnTo>
                      <a:lnTo>
                        <a:pt x="890" y="282"/>
                      </a:lnTo>
                      <a:lnTo>
                        <a:pt x="885" y="281"/>
                      </a:lnTo>
                      <a:lnTo>
                        <a:pt x="885" y="281"/>
                      </a:lnTo>
                      <a:lnTo>
                        <a:pt x="880" y="285"/>
                      </a:lnTo>
                      <a:lnTo>
                        <a:pt x="876" y="291"/>
                      </a:lnTo>
                      <a:lnTo>
                        <a:pt x="869" y="293"/>
                      </a:lnTo>
                      <a:lnTo>
                        <a:pt x="864" y="296"/>
                      </a:lnTo>
                      <a:lnTo>
                        <a:pt x="850" y="300"/>
                      </a:lnTo>
                      <a:lnTo>
                        <a:pt x="837" y="303"/>
                      </a:lnTo>
                      <a:lnTo>
                        <a:pt x="837" y="303"/>
                      </a:lnTo>
                      <a:lnTo>
                        <a:pt x="838" y="303"/>
                      </a:lnTo>
                      <a:lnTo>
                        <a:pt x="837" y="302"/>
                      </a:lnTo>
                      <a:lnTo>
                        <a:pt x="837" y="302"/>
                      </a:lnTo>
                      <a:lnTo>
                        <a:pt x="837" y="305"/>
                      </a:lnTo>
                      <a:lnTo>
                        <a:pt x="836" y="307"/>
                      </a:lnTo>
                      <a:lnTo>
                        <a:pt x="836" y="307"/>
                      </a:lnTo>
                      <a:close/>
                      <a:moveTo>
                        <a:pt x="791" y="309"/>
                      </a:moveTo>
                      <a:lnTo>
                        <a:pt x="791" y="309"/>
                      </a:lnTo>
                      <a:lnTo>
                        <a:pt x="800" y="306"/>
                      </a:lnTo>
                      <a:lnTo>
                        <a:pt x="812" y="302"/>
                      </a:lnTo>
                      <a:lnTo>
                        <a:pt x="812" y="302"/>
                      </a:lnTo>
                      <a:lnTo>
                        <a:pt x="805" y="302"/>
                      </a:lnTo>
                      <a:lnTo>
                        <a:pt x="799" y="303"/>
                      </a:lnTo>
                      <a:lnTo>
                        <a:pt x="795" y="306"/>
                      </a:lnTo>
                      <a:lnTo>
                        <a:pt x="791" y="309"/>
                      </a:lnTo>
                      <a:lnTo>
                        <a:pt x="791" y="309"/>
                      </a:lnTo>
                      <a:close/>
                    </a:path>
                  </a:pathLst>
                </a:custGeom>
                <a:grpFill/>
                <a:ln w="9525">
                  <a:noFill/>
                  <a:round/>
                  <a:headEnd/>
                  <a:tailEnd/>
                </a:ln>
              </p:spPr>
              <p:txBody>
                <a:bodyPr/>
                <a:lstStyle/>
                <a:p>
                  <a:pPr>
                    <a:defRPr/>
                  </a:pPr>
                  <a:endParaRPr lang="zh-CN" altLang="en-US">
                    <a:latin typeface="+mn-lt"/>
                    <a:ea typeface="+mn-ea"/>
                  </a:endParaRPr>
                </a:p>
              </p:txBody>
            </p:sp>
            <p:sp>
              <p:nvSpPr>
                <p:cNvPr id="301" name="Freeform 82"/>
                <p:cNvSpPr>
                  <a:spLocks noEditPoints="1"/>
                </p:cNvSpPr>
                <p:nvPr/>
              </p:nvSpPr>
              <p:spPr bwMode="auto">
                <a:xfrm>
                  <a:off x="3160713" y="2844800"/>
                  <a:ext cx="390525" cy="104775"/>
                </a:xfrm>
                <a:custGeom>
                  <a:avLst/>
                  <a:gdLst/>
                  <a:ahLst/>
                  <a:cxnLst>
                    <a:cxn ang="0">
                      <a:pos x="1" y="52"/>
                    </a:cxn>
                    <a:cxn ang="0">
                      <a:pos x="18" y="35"/>
                    </a:cxn>
                    <a:cxn ang="0">
                      <a:pos x="56" y="24"/>
                    </a:cxn>
                    <a:cxn ang="0">
                      <a:pos x="143" y="1"/>
                    </a:cxn>
                    <a:cxn ang="0">
                      <a:pos x="190" y="4"/>
                    </a:cxn>
                    <a:cxn ang="0">
                      <a:pos x="226" y="13"/>
                    </a:cxn>
                    <a:cxn ang="0">
                      <a:pos x="250" y="14"/>
                    </a:cxn>
                    <a:cxn ang="0">
                      <a:pos x="278" y="22"/>
                    </a:cxn>
                    <a:cxn ang="0">
                      <a:pos x="324" y="27"/>
                    </a:cxn>
                    <a:cxn ang="0">
                      <a:pos x="380" y="41"/>
                    </a:cxn>
                    <a:cxn ang="0">
                      <a:pos x="470" y="53"/>
                    </a:cxn>
                    <a:cxn ang="0">
                      <a:pos x="678" y="80"/>
                    </a:cxn>
                    <a:cxn ang="0">
                      <a:pos x="722" y="102"/>
                    </a:cxn>
                    <a:cxn ang="0">
                      <a:pos x="729" y="150"/>
                    </a:cxn>
                    <a:cxn ang="0">
                      <a:pos x="738" y="185"/>
                    </a:cxn>
                    <a:cxn ang="0">
                      <a:pos x="705" y="195"/>
                    </a:cxn>
                    <a:cxn ang="0">
                      <a:pos x="623" y="181"/>
                    </a:cxn>
                    <a:cxn ang="0">
                      <a:pos x="545" y="177"/>
                    </a:cxn>
                    <a:cxn ang="0">
                      <a:pos x="421" y="150"/>
                    </a:cxn>
                    <a:cxn ang="0">
                      <a:pos x="365" y="142"/>
                    </a:cxn>
                    <a:cxn ang="0">
                      <a:pos x="366" y="139"/>
                    </a:cxn>
                    <a:cxn ang="0">
                      <a:pos x="250" y="115"/>
                    </a:cxn>
                    <a:cxn ang="0">
                      <a:pos x="110" y="86"/>
                    </a:cxn>
                    <a:cxn ang="0">
                      <a:pos x="59" y="72"/>
                    </a:cxn>
                    <a:cxn ang="0">
                      <a:pos x="27" y="65"/>
                    </a:cxn>
                    <a:cxn ang="0">
                      <a:pos x="1" y="59"/>
                    </a:cxn>
                    <a:cxn ang="0">
                      <a:pos x="451" y="65"/>
                    </a:cxn>
                    <a:cxn ang="0">
                      <a:pos x="477" y="74"/>
                    </a:cxn>
                    <a:cxn ang="0">
                      <a:pos x="439" y="72"/>
                    </a:cxn>
                    <a:cxn ang="0">
                      <a:pos x="399" y="67"/>
                    </a:cxn>
                    <a:cxn ang="0">
                      <a:pos x="453" y="84"/>
                    </a:cxn>
                    <a:cxn ang="0">
                      <a:pos x="448" y="93"/>
                    </a:cxn>
                    <a:cxn ang="0">
                      <a:pos x="403" y="86"/>
                    </a:cxn>
                    <a:cxn ang="0">
                      <a:pos x="441" y="100"/>
                    </a:cxn>
                    <a:cxn ang="0">
                      <a:pos x="466" y="109"/>
                    </a:cxn>
                    <a:cxn ang="0">
                      <a:pos x="496" y="118"/>
                    </a:cxn>
                    <a:cxn ang="0">
                      <a:pos x="475" y="119"/>
                    </a:cxn>
                    <a:cxn ang="0">
                      <a:pos x="427" y="102"/>
                    </a:cxn>
                    <a:cxn ang="0">
                      <a:pos x="417" y="105"/>
                    </a:cxn>
                    <a:cxn ang="0">
                      <a:pos x="455" y="122"/>
                    </a:cxn>
                    <a:cxn ang="0">
                      <a:pos x="449" y="128"/>
                    </a:cxn>
                    <a:cxn ang="0">
                      <a:pos x="414" y="118"/>
                    </a:cxn>
                    <a:cxn ang="0">
                      <a:pos x="487" y="142"/>
                    </a:cxn>
                    <a:cxn ang="0">
                      <a:pos x="567" y="160"/>
                    </a:cxn>
                    <a:cxn ang="0">
                      <a:pos x="609" y="164"/>
                    </a:cxn>
                    <a:cxn ang="0">
                      <a:pos x="595" y="159"/>
                    </a:cxn>
                    <a:cxn ang="0">
                      <a:pos x="535" y="143"/>
                    </a:cxn>
                    <a:cxn ang="0">
                      <a:pos x="583" y="149"/>
                    </a:cxn>
                    <a:cxn ang="0">
                      <a:pos x="598" y="147"/>
                    </a:cxn>
                    <a:cxn ang="0">
                      <a:pos x="612" y="138"/>
                    </a:cxn>
                    <a:cxn ang="0">
                      <a:pos x="567" y="122"/>
                    </a:cxn>
                    <a:cxn ang="0">
                      <a:pos x="559" y="112"/>
                    </a:cxn>
                    <a:cxn ang="0">
                      <a:pos x="592" y="117"/>
                    </a:cxn>
                    <a:cxn ang="0">
                      <a:pos x="608" y="107"/>
                    </a:cxn>
                    <a:cxn ang="0">
                      <a:pos x="563" y="98"/>
                    </a:cxn>
                    <a:cxn ang="0">
                      <a:pos x="542" y="88"/>
                    </a:cxn>
                    <a:cxn ang="0">
                      <a:pos x="580" y="90"/>
                    </a:cxn>
                    <a:cxn ang="0">
                      <a:pos x="612" y="91"/>
                    </a:cxn>
                    <a:cxn ang="0">
                      <a:pos x="598" y="83"/>
                    </a:cxn>
                    <a:cxn ang="0">
                      <a:pos x="560" y="73"/>
                    </a:cxn>
                    <a:cxn ang="0">
                      <a:pos x="441" y="63"/>
                    </a:cxn>
                  </a:cxnLst>
                  <a:rect l="0" t="0" r="r" b="b"/>
                  <a:pathLst>
                    <a:path w="738" h="197">
                      <a:moveTo>
                        <a:pt x="1" y="59"/>
                      </a:moveTo>
                      <a:lnTo>
                        <a:pt x="1" y="59"/>
                      </a:lnTo>
                      <a:lnTo>
                        <a:pt x="0" y="56"/>
                      </a:lnTo>
                      <a:lnTo>
                        <a:pt x="1" y="52"/>
                      </a:lnTo>
                      <a:lnTo>
                        <a:pt x="4" y="49"/>
                      </a:lnTo>
                      <a:lnTo>
                        <a:pt x="7" y="46"/>
                      </a:lnTo>
                      <a:lnTo>
                        <a:pt x="16" y="39"/>
                      </a:lnTo>
                      <a:lnTo>
                        <a:pt x="18" y="35"/>
                      </a:lnTo>
                      <a:lnTo>
                        <a:pt x="21" y="31"/>
                      </a:lnTo>
                      <a:lnTo>
                        <a:pt x="21" y="31"/>
                      </a:lnTo>
                      <a:lnTo>
                        <a:pt x="38" y="28"/>
                      </a:lnTo>
                      <a:lnTo>
                        <a:pt x="56" y="24"/>
                      </a:lnTo>
                      <a:lnTo>
                        <a:pt x="90" y="13"/>
                      </a:lnTo>
                      <a:lnTo>
                        <a:pt x="108" y="8"/>
                      </a:lnTo>
                      <a:lnTo>
                        <a:pt x="126" y="4"/>
                      </a:lnTo>
                      <a:lnTo>
                        <a:pt x="143" y="1"/>
                      </a:lnTo>
                      <a:lnTo>
                        <a:pt x="163" y="0"/>
                      </a:lnTo>
                      <a:lnTo>
                        <a:pt x="163" y="0"/>
                      </a:lnTo>
                      <a:lnTo>
                        <a:pt x="176" y="1"/>
                      </a:lnTo>
                      <a:lnTo>
                        <a:pt x="190" y="4"/>
                      </a:lnTo>
                      <a:lnTo>
                        <a:pt x="204" y="8"/>
                      </a:lnTo>
                      <a:lnTo>
                        <a:pt x="218" y="11"/>
                      </a:lnTo>
                      <a:lnTo>
                        <a:pt x="218" y="11"/>
                      </a:lnTo>
                      <a:lnTo>
                        <a:pt x="226" y="13"/>
                      </a:lnTo>
                      <a:lnTo>
                        <a:pt x="233" y="13"/>
                      </a:lnTo>
                      <a:lnTo>
                        <a:pt x="242" y="13"/>
                      </a:lnTo>
                      <a:lnTo>
                        <a:pt x="250" y="14"/>
                      </a:lnTo>
                      <a:lnTo>
                        <a:pt x="250" y="14"/>
                      </a:lnTo>
                      <a:lnTo>
                        <a:pt x="257" y="15"/>
                      </a:lnTo>
                      <a:lnTo>
                        <a:pt x="264" y="18"/>
                      </a:lnTo>
                      <a:lnTo>
                        <a:pt x="271" y="21"/>
                      </a:lnTo>
                      <a:lnTo>
                        <a:pt x="278" y="22"/>
                      </a:lnTo>
                      <a:lnTo>
                        <a:pt x="278" y="22"/>
                      </a:lnTo>
                      <a:lnTo>
                        <a:pt x="293" y="24"/>
                      </a:lnTo>
                      <a:lnTo>
                        <a:pt x="309" y="25"/>
                      </a:lnTo>
                      <a:lnTo>
                        <a:pt x="324" y="27"/>
                      </a:lnTo>
                      <a:lnTo>
                        <a:pt x="338" y="29"/>
                      </a:lnTo>
                      <a:lnTo>
                        <a:pt x="338" y="29"/>
                      </a:lnTo>
                      <a:lnTo>
                        <a:pt x="366" y="36"/>
                      </a:lnTo>
                      <a:lnTo>
                        <a:pt x="380" y="41"/>
                      </a:lnTo>
                      <a:lnTo>
                        <a:pt x="395" y="44"/>
                      </a:lnTo>
                      <a:lnTo>
                        <a:pt x="395" y="44"/>
                      </a:lnTo>
                      <a:lnTo>
                        <a:pt x="431" y="49"/>
                      </a:lnTo>
                      <a:lnTo>
                        <a:pt x="470" y="53"/>
                      </a:lnTo>
                      <a:lnTo>
                        <a:pt x="553" y="62"/>
                      </a:lnTo>
                      <a:lnTo>
                        <a:pt x="597" y="66"/>
                      </a:lnTo>
                      <a:lnTo>
                        <a:pt x="639" y="73"/>
                      </a:lnTo>
                      <a:lnTo>
                        <a:pt x="678" y="80"/>
                      </a:lnTo>
                      <a:lnTo>
                        <a:pt x="716" y="91"/>
                      </a:lnTo>
                      <a:lnTo>
                        <a:pt x="716" y="91"/>
                      </a:lnTo>
                      <a:lnTo>
                        <a:pt x="719" y="95"/>
                      </a:lnTo>
                      <a:lnTo>
                        <a:pt x="722" y="102"/>
                      </a:lnTo>
                      <a:lnTo>
                        <a:pt x="724" y="117"/>
                      </a:lnTo>
                      <a:lnTo>
                        <a:pt x="726" y="133"/>
                      </a:lnTo>
                      <a:lnTo>
                        <a:pt x="729" y="150"/>
                      </a:lnTo>
                      <a:lnTo>
                        <a:pt x="729" y="150"/>
                      </a:lnTo>
                      <a:lnTo>
                        <a:pt x="733" y="161"/>
                      </a:lnTo>
                      <a:lnTo>
                        <a:pt x="737" y="174"/>
                      </a:lnTo>
                      <a:lnTo>
                        <a:pt x="738" y="180"/>
                      </a:lnTo>
                      <a:lnTo>
                        <a:pt x="738" y="185"/>
                      </a:lnTo>
                      <a:lnTo>
                        <a:pt x="736" y="191"/>
                      </a:lnTo>
                      <a:lnTo>
                        <a:pt x="730" y="197"/>
                      </a:lnTo>
                      <a:lnTo>
                        <a:pt x="730" y="197"/>
                      </a:lnTo>
                      <a:lnTo>
                        <a:pt x="705" y="195"/>
                      </a:lnTo>
                      <a:lnTo>
                        <a:pt x="678" y="191"/>
                      </a:lnTo>
                      <a:lnTo>
                        <a:pt x="651" y="185"/>
                      </a:lnTo>
                      <a:lnTo>
                        <a:pt x="623" y="181"/>
                      </a:lnTo>
                      <a:lnTo>
                        <a:pt x="623" y="181"/>
                      </a:lnTo>
                      <a:lnTo>
                        <a:pt x="604" y="180"/>
                      </a:lnTo>
                      <a:lnTo>
                        <a:pt x="584" y="180"/>
                      </a:lnTo>
                      <a:lnTo>
                        <a:pt x="564" y="178"/>
                      </a:lnTo>
                      <a:lnTo>
                        <a:pt x="545" y="177"/>
                      </a:lnTo>
                      <a:lnTo>
                        <a:pt x="545" y="177"/>
                      </a:lnTo>
                      <a:lnTo>
                        <a:pt x="484" y="164"/>
                      </a:lnTo>
                      <a:lnTo>
                        <a:pt x="421" y="150"/>
                      </a:lnTo>
                      <a:lnTo>
                        <a:pt x="421" y="150"/>
                      </a:lnTo>
                      <a:lnTo>
                        <a:pt x="392" y="143"/>
                      </a:lnTo>
                      <a:lnTo>
                        <a:pt x="378" y="142"/>
                      </a:lnTo>
                      <a:lnTo>
                        <a:pt x="365" y="142"/>
                      </a:lnTo>
                      <a:lnTo>
                        <a:pt x="365" y="142"/>
                      </a:lnTo>
                      <a:lnTo>
                        <a:pt x="364" y="142"/>
                      </a:lnTo>
                      <a:lnTo>
                        <a:pt x="365" y="139"/>
                      </a:lnTo>
                      <a:lnTo>
                        <a:pt x="365" y="139"/>
                      </a:lnTo>
                      <a:lnTo>
                        <a:pt x="366" y="139"/>
                      </a:lnTo>
                      <a:lnTo>
                        <a:pt x="366" y="139"/>
                      </a:lnTo>
                      <a:lnTo>
                        <a:pt x="338" y="132"/>
                      </a:lnTo>
                      <a:lnTo>
                        <a:pt x="309" y="126"/>
                      </a:lnTo>
                      <a:lnTo>
                        <a:pt x="250" y="115"/>
                      </a:lnTo>
                      <a:lnTo>
                        <a:pt x="191" y="104"/>
                      </a:lnTo>
                      <a:lnTo>
                        <a:pt x="135" y="93"/>
                      </a:lnTo>
                      <a:lnTo>
                        <a:pt x="135" y="93"/>
                      </a:lnTo>
                      <a:lnTo>
                        <a:pt x="110" y="86"/>
                      </a:lnTo>
                      <a:lnTo>
                        <a:pt x="86" y="79"/>
                      </a:lnTo>
                      <a:lnTo>
                        <a:pt x="86" y="79"/>
                      </a:lnTo>
                      <a:lnTo>
                        <a:pt x="73" y="74"/>
                      </a:lnTo>
                      <a:lnTo>
                        <a:pt x="59" y="72"/>
                      </a:lnTo>
                      <a:lnTo>
                        <a:pt x="46" y="67"/>
                      </a:lnTo>
                      <a:lnTo>
                        <a:pt x="35" y="65"/>
                      </a:lnTo>
                      <a:lnTo>
                        <a:pt x="35" y="65"/>
                      </a:lnTo>
                      <a:lnTo>
                        <a:pt x="27" y="65"/>
                      </a:lnTo>
                      <a:lnTo>
                        <a:pt x="17" y="65"/>
                      </a:lnTo>
                      <a:lnTo>
                        <a:pt x="8" y="65"/>
                      </a:lnTo>
                      <a:lnTo>
                        <a:pt x="4" y="62"/>
                      </a:lnTo>
                      <a:lnTo>
                        <a:pt x="1" y="59"/>
                      </a:lnTo>
                      <a:lnTo>
                        <a:pt x="1" y="59"/>
                      </a:lnTo>
                      <a:close/>
                      <a:moveTo>
                        <a:pt x="441" y="63"/>
                      </a:moveTo>
                      <a:lnTo>
                        <a:pt x="441" y="63"/>
                      </a:lnTo>
                      <a:lnTo>
                        <a:pt x="451" y="65"/>
                      </a:lnTo>
                      <a:lnTo>
                        <a:pt x="461" y="66"/>
                      </a:lnTo>
                      <a:lnTo>
                        <a:pt x="470" y="69"/>
                      </a:lnTo>
                      <a:lnTo>
                        <a:pt x="475" y="72"/>
                      </a:lnTo>
                      <a:lnTo>
                        <a:pt x="477" y="74"/>
                      </a:lnTo>
                      <a:lnTo>
                        <a:pt x="477" y="74"/>
                      </a:lnTo>
                      <a:lnTo>
                        <a:pt x="469" y="76"/>
                      </a:lnTo>
                      <a:lnTo>
                        <a:pt x="461" y="76"/>
                      </a:lnTo>
                      <a:lnTo>
                        <a:pt x="439" y="72"/>
                      </a:lnTo>
                      <a:lnTo>
                        <a:pt x="417" y="69"/>
                      </a:lnTo>
                      <a:lnTo>
                        <a:pt x="407" y="67"/>
                      </a:lnTo>
                      <a:lnTo>
                        <a:pt x="399" y="67"/>
                      </a:lnTo>
                      <a:lnTo>
                        <a:pt x="399" y="67"/>
                      </a:lnTo>
                      <a:lnTo>
                        <a:pt x="417" y="73"/>
                      </a:lnTo>
                      <a:lnTo>
                        <a:pt x="437" y="77"/>
                      </a:lnTo>
                      <a:lnTo>
                        <a:pt x="445" y="80"/>
                      </a:lnTo>
                      <a:lnTo>
                        <a:pt x="453" y="84"/>
                      </a:lnTo>
                      <a:lnTo>
                        <a:pt x="459" y="90"/>
                      </a:lnTo>
                      <a:lnTo>
                        <a:pt x="463" y="95"/>
                      </a:lnTo>
                      <a:lnTo>
                        <a:pt x="463" y="95"/>
                      </a:lnTo>
                      <a:lnTo>
                        <a:pt x="448" y="93"/>
                      </a:lnTo>
                      <a:lnTo>
                        <a:pt x="432" y="88"/>
                      </a:lnTo>
                      <a:lnTo>
                        <a:pt x="417" y="86"/>
                      </a:lnTo>
                      <a:lnTo>
                        <a:pt x="410" y="86"/>
                      </a:lnTo>
                      <a:lnTo>
                        <a:pt x="403" y="86"/>
                      </a:lnTo>
                      <a:lnTo>
                        <a:pt x="403" y="86"/>
                      </a:lnTo>
                      <a:lnTo>
                        <a:pt x="413" y="91"/>
                      </a:lnTo>
                      <a:lnTo>
                        <a:pt x="425" y="95"/>
                      </a:lnTo>
                      <a:lnTo>
                        <a:pt x="441" y="100"/>
                      </a:lnTo>
                      <a:lnTo>
                        <a:pt x="456" y="102"/>
                      </a:lnTo>
                      <a:lnTo>
                        <a:pt x="456" y="102"/>
                      </a:lnTo>
                      <a:lnTo>
                        <a:pt x="461" y="107"/>
                      </a:lnTo>
                      <a:lnTo>
                        <a:pt x="466" y="109"/>
                      </a:lnTo>
                      <a:lnTo>
                        <a:pt x="479" y="111"/>
                      </a:lnTo>
                      <a:lnTo>
                        <a:pt x="486" y="112"/>
                      </a:lnTo>
                      <a:lnTo>
                        <a:pt x="491" y="115"/>
                      </a:lnTo>
                      <a:lnTo>
                        <a:pt x="496" y="118"/>
                      </a:lnTo>
                      <a:lnTo>
                        <a:pt x="500" y="122"/>
                      </a:lnTo>
                      <a:lnTo>
                        <a:pt x="500" y="122"/>
                      </a:lnTo>
                      <a:lnTo>
                        <a:pt x="487" y="122"/>
                      </a:lnTo>
                      <a:lnTo>
                        <a:pt x="475" y="119"/>
                      </a:lnTo>
                      <a:lnTo>
                        <a:pt x="462" y="115"/>
                      </a:lnTo>
                      <a:lnTo>
                        <a:pt x="451" y="111"/>
                      </a:lnTo>
                      <a:lnTo>
                        <a:pt x="439" y="105"/>
                      </a:lnTo>
                      <a:lnTo>
                        <a:pt x="427" y="102"/>
                      </a:lnTo>
                      <a:lnTo>
                        <a:pt x="414" y="100"/>
                      </a:lnTo>
                      <a:lnTo>
                        <a:pt x="402" y="100"/>
                      </a:lnTo>
                      <a:lnTo>
                        <a:pt x="402" y="100"/>
                      </a:lnTo>
                      <a:lnTo>
                        <a:pt x="417" y="105"/>
                      </a:lnTo>
                      <a:lnTo>
                        <a:pt x="431" y="108"/>
                      </a:lnTo>
                      <a:lnTo>
                        <a:pt x="444" y="114"/>
                      </a:lnTo>
                      <a:lnTo>
                        <a:pt x="449" y="118"/>
                      </a:lnTo>
                      <a:lnTo>
                        <a:pt x="455" y="122"/>
                      </a:lnTo>
                      <a:lnTo>
                        <a:pt x="455" y="122"/>
                      </a:lnTo>
                      <a:lnTo>
                        <a:pt x="452" y="125"/>
                      </a:lnTo>
                      <a:lnTo>
                        <a:pt x="449" y="128"/>
                      </a:lnTo>
                      <a:lnTo>
                        <a:pt x="449" y="128"/>
                      </a:lnTo>
                      <a:lnTo>
                        <a:pt x="430" y="122"/>
                      </a:lnTo>
                      <a:lnTo>
                        <a:pt x="421" y="119"/>
                      </a:lnTo>
                      <a:lnTo>
                        <a:pt x="414" y="118"/>
                      </a:lnTo>
                      <a:lnTo>
                        <a:pt x="414" y="118"/>
                      </a:lnTo>
                      <a:lnTo>
                        <a:pt x="430" y="126"/>
                      </a:lnTo>
                      <a:lnTo>
                        <a:pt x="448" y="132"/>
                      </a:lnTo>
                      <a:lnTo>
                        <a:pt x="468" y="138"/>
                      </a:lnTo>
                      <a:lnTo>
                        <a:pt x="487" y="142"/>
                      </a:lnTo>
                      <a:lnTo>
                        <a:pt x="528" y="150"/>
                      </a:lnTo>
                      <a:lnTo>
                        <a:pt x="548" y="154"/>
                      </a:lnTo>
                      <a:lnTo>
                        <a:pt x="567" y="160"/>
                      </a:lnTo>
                      <a:lnTo>
                        <a:pt x="567" y="160"/>
                      </a:lnTo>
                      <a:lnTo>
                        <a:pt x="580" y="161"/>
                      </a:lnTo>
                      <a:lnTo>
                        <a:pt x="591" y="163"/>
                      </a:lnTo>
                      <a:lnTo>
                        <a:pt x="604" y="164"/>
                      </a:lnTo>
                      <a:lnTo>
                        <a:pt x="609" y="164"/>
                      </a:lnTo>
                      <a:lnTo>
                        <a:pt x="615" y="164"/>
                      </a:lnTo>
                      <a:lnTo>
                        <a:pt x="615" y="164"/>
                      </a:lnTo>
                      <a:lnTo>
                        <a:pt x="605" y="161"/>
                      </a:lnTo>
                      <a:lnTo>
                        <a:pt x="595" y="159"/>
                      </a:lnTo>
                      <a:lnTo>
                        <a:pt x="573" y="154"/>
                      </a:lnTo>
                      <a:lnTo>
                        <a:pt x="552" y="150"/>
                      </a:lnTo>
                      <a:lnTo>
                        <a:pt x="543" y="147"/>
                      </a:lnTo>
                      <a:lnTo>
                        <a:pt x="535" y="143"/>
                      </a:lnTo>
                      <a:lnTo>
                        <a:pt x="535" y="143"/>
                      </a:lnTo>
                      <a:lnTo>
                        <a:pt x="552" y="145"/>
                      </a:lnTo>
                      <a:lnTo>
                        <a:pt x="567" y="146"/>
                      </a:lnTo>
                      <a:lnTo>
                        <a:pt x="583" y="149"/>
                      </a:lnTo>
                      <a:lnTo>
                        <a:pt x="598" y="152"/>
                      </a:lnTo>
                      <a:lnTo>
                        <a:pt x="598" y="152"/>
                      </a:lnTo>
                      <a:lnTo>
                        <a:pt x="597" y="149"/>
                      </a:lnTo>
                      <a:lnTo>
                        <a:pt x="598" y="147"/>
                      </a:lnTo>
                      <a:lnTo>
                        <a:pt x="602" y="145"/>
                      </a:lnTo>
                      <a:lnTo>
                        <a:pt x="607" y="140"/>
                      </a:lnTo>
                      <a:lnTo>
                        <a:pt x="612" y="138"/>
                      </a:lnTo>
                      <a:lnTo>
                        <a:pt x="612" y="138"/>
                      </a:lnTo>
                      <a:lnTo>
                        <a:pt x="605" y="133"/>
                      </a:lnTo>
                      <a:lnTo>
                        <a:pt x="597" y="131"/>
                      </a:lnTo>
                      <a:lnTo>
                        <a:pt x="583" y="126"/>
                      </a:lnTo>
                      <a:lnTo>
                        <a:pt x="567" y="122"/>
                      </a:lnTo>
                      <a:lnTo>
                        <a:pt x="559" y="119"/>
                      </a:lnTo>
                      <a:lnTo>
                        <a:pt x="552" y="115"/>
                      </a:lnTo>
                      <a:lnTo>
                        <a:pt x="552" y="115"/>
                      </a:lnTo>
                      <a:lnTo>
                        <a:pt x="559" y="112"/>
                      </a:lnTo>
                      <a:lnTo>
                        <a:pt x="566" y="112"/>
                      </a:lnTo>
                      <a:lnTo>
                        <a:pt x="571" y="112"/>
                      </a:lnTo>
                      <a:lnTo>
                        <a:pt x="578" y="114"/>
                      </a:lnTo>
                      <a:lnTo>
                        <a:pt x="592" y="117"/>
                      </a:lnTo>
                      <a:lnTo>
                        <a:pt x="605" y="121"/>
                      </a:lnTo>
                      <a:lnTo>
                        <a:pt x="605" y="121"/>
                      </a:lnTo>
                      <a:lnTo>
                        <a:pt x="607" y="114"/>
                      </a:lnTo>
                      <a:lnTo>
                        <a:pt x="608" y="107"/>
                      </a:lnTo>
                      <a:lnTo>
                        <a:pt x="608" y="107"/>
                      </a:lnTo>
                      <a:lnTo>
                        <a:pt x="601" y="104"/>
                      </a:lnTo>
                      <a:lnTo>
                        <a:pt x="590" y="102"/>
                      </a:lnTo>
                      <a:lnTo>
                        <a:pt x="563" y="98"/>
                      </a:lnTo>
                      <a:lnTo>
                        <a:pt x="552" y="95"/>
                      </a:lnTo>
                      <a:lnTo>
                        <a:pt x="543" y="93"/>
                      </a:lnTo>
                      <a:lnTo>
                        <a:pt x="542" y="91"/>
                      </a:lnTo>
                      <a:lnTo>
                        <a:pt x="542" y="88"/>
                      </a:lnTo>
                      <a:lnTo>
                        <a:pt x="543" y="87"/>
                      </a:lnTo>
                      <a:lnTo>
                        <a:pt x="548" y="84"/>
                      </a:lnTo>
                      <a:lnTo>
                        <a:pt x="548" y="84"/>
                      </a:lnTo>
                      <a:lnTo>
                        <a:pt x="580" y="90"/>
                      </a:lnTo>
                      <a:lnTo>
                        <a:pt x="598" y="91"/>
                      </a:lnTo>
                      <a:lnTo>
                        <a:pt x="605" y="91"/>
                      </a:lnTo>
                      <a:lnTo>
                        <a:pt x="612" y="91"/>
                      </a:lnTo>
                      <a:lnTo>
                        <a:pt x="612" y="91"/>
                      </a:lnTo>
                      <a:lnTo>
                        <a:pt x="607" y="88"/>
                      </a:lnTo>
                      <a:lnTo>
                        <a:pt x="601" y="86"/>
                      </a:lnTo>
                      <a:lnTo>
                        <a:pt x="598" y="84"/>
                      </a:lnTo>
                      <a:lnTo>
                        <a:pt x="598" y="83"/>
                      </a:lnTo>
                      <a:lnTo>
                        <a:pt x="598" y="80"/>
                      </a:lnTo>
                      <a:lnTo>
                        <a:pt x="601" y="79"/>
                      </a:lnTo>
                      <a:lnTo>
                        <a:pt x="601" y="79"/>
                      </a:lnTo>
                      <a:lnTo>
                        <a:pt x="560" y="73"/>
                      </a:lnTo>
                      <a:lnTo>
                        <a:pt x="518" y="67"/>
                      </a:lnTo>
                      <a:lnTo>
                        <a:pt x="476" y="63"/>
                      </a:lnTo>
                      <a:lnTo>
                        <a:pt x="458" y="62"/>
                      </a:lnTo>
                      <a:lnTo>
                        <a:pt x="441" y="63"/>
                      </a:lnTo>
                      <a:lnTo>
                        <a:pt x="441" y="63"/>
                      </a:lnTo>
                      <a:close/>
                    </a:path>
                  </a:pathLst>
                </a:custGeom>
                <a:grpFill/>
                <a:ln w="9525">
                  <a:noFill/>
                  <a:round/>
                  <a:headEnd/>
                  <a:tailEnd/>
                </a:ln>
              </p:spPr>
              <p:txBody>
                <a:bodyPr/>
                <a:lstStyle/>
                <a:p>
                  <a:pPr>
                    <a:defRPr/>
                  </a:pPr>
                  <a:endParaRPr lang="zh-CN" altLang="en-US">
                    <a:latin typeface="+mn-lt"/>
                    <a:ea typeface="+mn-ea"/>
                  </a:endParaRPr>
                </a:p>
              </p:txBody>
            </p:sp>
            <p:sp>
              <p:nvSpPr>
                <p:cNvPr id="302" name="Freeform 83"/>
                <p:cNvSpPr>
                  <a:spLocks noEditPoints="1"/>
                </p:cNvSpPr>
                <p:nvPr/>
              </p:nvSpPr>
              <p:spPr bwMode="auto">
                <a:xfrm>
                  <a:off x="3100388" y="2884488"/>
                  <a:ext cx="450850" cy="220663"/>
                </a:xfrm>
                <a:custGeom>
                  <a:avLst/>
                  <a:gdLst/>
                  <a:ahLst/>
                  <a:cxnLst>
                    <a:cxn ang="0">
                      <a:pos x="257" y="48"/>
                    </a:cxn>
                    <a:cxn ang="0">
                      <a:pos x="450" y="89"/>
                    </a:cxn>
                    <a:cxn ang="0">
                      <a:pos x="570" y="116"/>
                    </a:cxn>
                    <a:cxn ang="0">
                      <a:pos x="850" y="344"/>
                    </a:cxn>
                    <a:cxn ang="0">
                      <a:pos x="827" y="417"/>
                    </a:cxn>
                    <a:cxn ang="0">
                      <a:pos x="601" y="389"/>
                    </a:cxn>
                    <a:cxn ang="0">
                      <a:pos x="198" y="311"/>
                    </a:cxn>
                    <a:cxn ang="0">
                      <a:pos x="29" y="249"/>
                    </a:cxn>
                    <a:cxn ang="0">
                      <a:pos x="10" y="160"/>
                    </a:cxn>
                    <a:cxn ang="0">
                      <a:pos x="77" y="7"/>
                    </a:cxn>
                    <a:cxn ang="0">
                      <a:pos x="356" y="172"/>
                    </a:cxn>
                    <a:cxn ang="0">
                      <a:pos x="275" y="155"/>
                    </a:cxn>
                    <a:cxn ang="0">
                      <a:pos x="237" y="149"/>
                    </a:cxn>
                    <a:cxn ang="0">
                      <a:pos x="369" y="186"/>
                    </a:cxn>
                    <a:cxn ang="0">
                      <a:pos x="279" y="180"/>
                    </a:cxn>
                    <a:cxn ang="0">
                      <a:pos x="366" y="207"/>
                    </a:cxn>
                    <a:cxn ang="0">
                      <a:pos x="252" y="196"/>
                    </a:cxn>
                    <a:cxn ang="0">
                      <a:pos x="387" y="232"/>
                    </a:cxn>
                    <a:cxn ang="0">
                      <a:pos x="275" y="219"/>
                    </a:cxn>
                    <a:cxn ang="0">
                      <a:pos x="377" y="246"/>
                    </a:cxn>
                    <a:cxn ang="0">
                      <a:pos x="264" y="229"/>
                    </a:cxn>
                    <a:cxn ang="0">
                      <a:pos x="324" y="255"/>
                    </a:cxn>
                    <a:cxn ang="0">
                      <a:pos x="421" y="280"/>
                    </a:cxn>
                    <a:cxn ang="0">
                      <a:pos x="303" y="273"/>
                    </a:cxn>
                    <a:cxn ang="0">
                      <a:pos x="448" y="304"/>
                    </a:cxn>
                    <a:cxn ang="0">
                      <a:pos x="505" y="329"/>
                    </a:cxn>
                    <a:cxn ang="0">
                      <a:pos x="533" y="336"/>
                    </a:cxn>
                    <a:cxn ang="0">
                      <a:pos x="514" y="319"/>
                    </a:cxn>
                    <a:cxn ang="0">
                      <a:pos x="480" y="299"/>
                    </a:cxn>
                    <a:cxn ang="0">
                      <a:pos x="533" y="287"/>
                    </a:cxn>
                    <a:cxn ang="0">
                      <a:pos x="441" y="271"/>
                    </a:cxn>
                    <a:cxn ang="0">
                      <a:pos x="535" y="276"/>
                    </a:cxn>
                    <a:cxn ang="0">
                      <a:pos x="529" y="267"/>
                    </a:cxn>
                    <a:cxn ang="0">
                      <a:pos x="480" y="245"/>
                    </a:cxn>
                    <a:cxn ang="0">
                      <a:pos x="542" y="240"/>
                    </a:cxn>
                    <a:cxn ang="0">
                      <a:pos x="425" y="215"/>
                    </a:cxn>
                    <a:cxn ang="0">
                      <a:pos x="537" y="226"/>
                    </a:cxn>
                    <a:cxn ang="0">
                      <a:pos x="462" y="204"/>
                    </a:cxn>
                    <a:cxn ang="0">
                      <a:pos x="384" y="183"/>
                    </a:cxn>
                    <a:cxn ang="0">
                      <a:pos x="446" y="182"/>
                    </a:cxn>
                    <a:cxn ang="0">
                      <a:pos x="463" y="174"/>
                    </a:cxn>
                    <a:cxn ang="0">
                      <a:pos x="348" y="141"/>
                    </a:cxn>
                    <a:cxn ang="0">
                      <a:pos x="488" y="145"/>
                    </a:cxn>
                    <a:cxn ang="0">
                      <a:pos x="442" y="128"/>
                    </a:cxn>
                    <a:cxn ang="0">
                      <a:pos x="456" y="123"/>
                    </a:cxn>
                    <a:cxn ang="0">
                      <a:pos x="428" y="107"/>
                    </a:cxn>
                    <a:cxn ang="0">
                      <a:pos x="415" y="96"/>
                    </a:cxn>
                    <a:cxn ang="0">
                      <a:pos x="407" y="97"/>
                    </a:cxn>
                    <a:cxn ang="0">
                      <a:pos x="384" y="106"/>
                    </a:cxn>
                    <a:cxn ang="0">
                      <a:pos x="317" y="108"/>
                    </a:cxn>
                    <a:cxn ang="0">
                      <a:pos x="328" y="121"/>
                    </a:cxn>
                    <a:cxn ang="0">
                      <a:pos x="335" y="138"/>
                    </a:cxn>
                    <a:cxn ang="0">
                      <a:pos x="268" y="135"/>
                    </a:cxn>
                    <a:cxn ang="0">
                      <a:pos x="327" y="153"/>
                    </a:cxn>
                    <a:cxn ang="0">
                      <a:pos x="222" y="221"/>
                    </a:cxn>
                    <a:cxn ang="0">
                      <a:pos x="281" y="283"/>
                    </a:cxn>
                    <a:cxn ang="0">
                      <a:pos x="290" y="308"/>
                    </a:cxn>
                    <a:cxn ang="0">
                      <a:pos x="289" y="305"/>
                    </a:cxn>
                    <a:cxn ang="0">
                      <a:pos x="341" y="308"/>
                    </a:cxn>
                    <a:cxn ang="0">
                      <a:pos x="448" y="342"/>
                    </a:cxn>
                  </a:cxnLst>
                  <a:rect l="0" t="0" r="r" b="b"/>
                  <a:pathLst>
                    <a:path w="852" h="417">
                      <a:moveTo>
                        <a:pt x="91" y="0"/>
                      </a:moveTo>
                      <a:lnTo>
                        <a:pt x="91" y="0"/>
                      </a:lnTo>
                      <a:lnTo>
                        <a:pt x="104" y="6"/>
                      </a:lnTo>
                      <a:lnTo>
                        <a:pt x="119" y="12"/>
                      </a:lnTo>
                      <a:lnTo>
                        <a:pt x="150" y="20"/>
                      </a:lnTo>
                      <a:lnTo>
                        <a:pt x="216" y="34"/>
                      </a:lnTo>
                      <a:lnTo>
                        <a:pt x="216" y="34"/>
                      </a:lnTo>
                      <a:lnTo>
                        <a:pt x="227" y="37"/>
                      </a:lnTo>
                      <a:lnTo>
                        <a:pt x="237" y="41"/>
                      </a:lnTo>
                      <a:lnTo>
                        <a:pt x="257" y="48"/>
                      </a:lnTo>
                      <a:lnTo>
                        <a:pt x="257" y="48"/>
                      </a:lnTo>
                      <a:lnTo>
                        <a:pt x="283" y="54"/>
                      </a:lnTo>
                      <a:lnTo>
                        <a:pt x="311" y="59"/>
                      </a:lnTo>
                      <a:lnTo>
                        <a:pt x="365" y="69"/>
                      </a:lnTo>
                      <a:lnTo>
                        <a:pt x="365" y="69"/>
                      </a:lnTo>
                      <a:lnTo>
                        <a:pt x="387" y="75"/>
                      </a:lnTo>
                      <a:lnTo>
                        <a:pt x="408" y="82"/>
                      </a:lnTo>
                      <a:lnTo>
                        <a:pt x="408" y="82"/>
                      </a:lnTo>
                      <a:lnTo>
                        <a:pt x="429" y="86"/>
                      </a:lnTo>
                      <a:lnTo>
                        <a:pt x="450" y="89"/>
                      </a:lnTo>
                      <a:lnTo>
                        <a:pt x="471" y="93"/>
                      </a:lnTo>
                      <a:lnTo>
                        <a:pt x="492" y="97"/>
                      </a:lnTo>
                      <a:lnTo>
                        <a:pt x="492" y="97"/>
                      </a:lnTo>
                      <a:lnTo>
                        <a:pt x="501" y="99"/>
                      </a:lnTo>
                      <a:lnTo>
                        <a:pt x="508" y="103"/>
                      </a:lnTo>
                      <a:lnTo>
                        <a:pt x="515" y="106"/>
                      </a:lnTo>
                      <a:lnTo>
                        <a:pt x="522" y="107"/>
                      </a:lnTo>
                      <a:lnTo>
                        <a:pt x="522" y="107"/>
                      </a:lnTo>
                      <a:lnTo>
                        <a:pt x="546" y="113"/>
                      </a:lnTo>
                      <a:lnTo>
                        <a:pt x="570" y="116"/>
                      </a:lnTo>
                      <a:lnTo>
                        <a:pt x="619" y="123"/>
                      </a:lnTo>
                      <a:lnTo>
                        <a:pt x="619" y="123"/>
                      </a:lnTo>
                      <a:lnTo>
                        <a:pt x="731" y="141"/>
                      </a:lnTo>
                      <a:lnTo>
                        <a:pt x="787" y="151"/>
                      </a:lnTo>
                      <a:lnTo>
                        <a:pt x="846" y="162"/>
                      </a:lnTo>
                      <a:lnTo>
                        <a:pt x="846" y="162"/>
                      </a:lnTo>
                      <a:lnTo>
                        <a:pt x="848" y="212"/>
                      </a:lnTo>
                      <a:lnTo>
                        <a:pt x="849" y="266"/>
                      </a:lnTo>
                      <a:lnTo>
                        <a:pt x="850" y="318"/>
                      </a:lnTo>
                      <a:lnTo>
                        <a:pt x="850" y="344"/>
                      </a:lnTo>
                      <a:lnTo>
                        <a:pt x="849" y="370"/>
                      </a:lnTo>
                      <a:lnTo>
                        <a:pt x="849" y="370"/>
                      </a:lnTo>
                      <a:lnTo>
                        <a:pt x="850" y="382"/>
                      </a:lnTo>
                      <a:lnTo>
                        <a:pt x="852" y="395"/>
                      </a:lnTo>
                      <a:lnTo>
                        <a:pt x="852" y="401"/>
                      </a:lnTo>
                      <a:lnTo>
                        <a:pt x="850" y="406"/>
                      </a:lnTo>
                      <a:lnTo>
                        <a:pt x="848" y="412"/>
                      </a:lnTo>
                      <a:lnTo>
                        <a:pt x="842" y="417"/>
                      </a:lnTo>
                      <a:lnTo>
                        <a:pt x="842" y="417"/>
                      </a:lnTo>
                      <a:lnTo>
                        <a:pt x="827" y="417"/>
                      </a:lnTo>
                      <a:lnTo>
                        <a:pt x="813" y="416"/>
                      </a:lnTo>
                      <a:lnTo>
                        <a:pt x="782" y="412"/>
                      </a:lnTo>
                      <a:lnTo>
                        <a:pt x="752" y="406"/>
                      </a:lnTo>
                      <a:lnTo>
                        <a:pt x="721" y="399"/>
                      </a:lnTo>
                      <a:lnTo>
                        <a:pt x="721" y="399"/>
                      </a:lnTo>
                      <a:lnTo>
                        <a:pt x="692" y="395"/>
                      </a:lnTo>
                      <a:lnTo>
                        <a:pt x="662" y="392"/>
                      </a:lnTo>
                      <a:lnTo>
                        <a:pt x="631" y="391"/>
                      </a:lnTo>
                      <a:lnTo>
                        <a:pt x="601" y="389"/>
                      </a:lnTo>
                      <a:lnTo>
                        <a:pt x="601" y="389"/>
                      </a:lnTo>
                      <a:lnTo>
                        <a:pt x="587" y="386"/>
                      </a:lnTo>
                      <a:lnTo>
                        <a:pt x="573" y="384"/>
                      </a:lnTo>
                      <a:lnTo>
                        <a:pt x="543" y="378"/>
                      </a:lnTo>
                      <a:lnTo>
                        <a:pt x="543" y="378"/>
                      </a:lnTo>
                      <a:lnTo>
                        <a:pt x="456" y="365"/>
                      </a:lnTo>
                      <a:lnTo>
                        <a:pt x="415" y="357"/>
                      </a:lnTo>
                      <a:lnTo>
                        <a:pt x="375" y="349"/>
                      </a:lnTo>
                      <a:lnTo>
                        <a:pt x="375" y="349"/>
                      </a:lnTo>
                      <a:lnTo>
                        <a:pt x="257" y="323"/>
                      </a:lnTo>
                      <a:lnTo>
                        <a:pt x="198" y="311"/>
                      </a:lnTo>
                      <a:lnTo>
                        <a:pt x="168" y="304"/>
                      </a:lnTo>
                      <a:lnTo>
                        <a:pt x="140" y="295"/>
                      </a:lnTo>
                      <a:lnTo>
                        <a:pt x="140" y="295"/>
                      </a:lnTo>
                      <a:lnTo>
                        <a:pt x="112" y="284"/>
                      </a:lnTo>
                      <a:lnTo>
                        <a:pt x="84" y="274"/>
                      </a:lnTo>
                      <a:lnTo>
                        <a:pt x="84" y="274"/>
                      </a:lnTo>
                      <a:lnTo>
                        <a:pt x="55" y="263"/>
                      </a:lnTo>
                      <a:lnTo>
                        <a:pt x="40" y="256"/>
                      </a:lnTo>
                      <a:lnTo>
                        <a:pt x="29" y="249"/>
                      </a:lnTo>
                      <a:lnTo>
                        <a:pt x="29" y="249"/>
                      </a:lnTo>
                      <a:lnTo>
                        <a:pt x="21" y="242"/>
                      </a:lnTo>
                      <a:lnTo>
                        <a:pt x="12" y="232"/>
                      </a:lnTo>
                      <a:lnTo>
                        <a:pt x="4" y="221"/>
                      </a:lnTo>
                      <a:lnTo>
                        <a:pt x="1" y="217"/>
                      </a:lnTo>
                      <a:lnTo>
                        <a:pt x="0" y="212"/>
                      </a:lnTo>
                      <a:lnTo>
                        <a:pt x="0" y="212"/>
                      </a:lnTo>
                      <a:lnTo>
                        <a:pt x="0" y="204"/>
                      </a:lnTo>
                      <a:lnTo>
                        <a:pt x="0" y="196"/>
                      </a:lnTo>
                      <a:lnTo>
                        <a:pt x="4" y="177"/>
                      </a:lnTo>
                      <a:lnTo>
                        <a:pt x="10" y="160"/>
                      </a:lnTo>
                      <a:lnTo>
                        <a:pt x="15" y="144"/>
                      </a:lnTo>
                      <a:lnTo>
                        <a:pt x="15" y="144"/>
                      </a:lnTo>
                      <a:lnTo>
                        <a:pt x="33" y="92"/>
                      </a:lnTo>
                      <a:lnTo>
                        <a:pt x="43" y="69"/>
                      </a:lnTo>
                      <a:lnTo>
                        <a:pt x="55" y="47"/>
                      </a:lnTo>
                      <a:lnTo>
                        <a:pt x="55" y="47"/>
                      </a:lnTo>
                      <a:lnTo>
                        <a:pt x="66" y="28"/>
                      </a:lnTo>
                      <a:lnTo>
                        <a:pt x="71" y="19"/>
                      </a:lnTo>
                      <a:lnTo>
                        <a:pt x="77" y="7"/>
                      </a:lnTo>
                      <a:lnTo>
                        <a:pt x="77" y="7"/>
                      </a:lnTo>
                      <a:lnTo>
                        <a:pt x="80" y="7"/>
                      </a:lnTo>
                      <a:lnTo>
                        <a:pt x="81" y="7"/>
                      </a:lnTo>
                      <a:lnTo>
                        <a:pt x="83" y="6"/>
                      </a:lnTo>
                      <a:lnTo>
                        <a:pt x="85" y="6"/>
                      </a:lnTo>
                      <a:lnTo>
                        <a:pt x="85" y="6"/>
                      </a:lnTo>
                      <a:lnTo>
                        <a:pt x="88" y="3"/>
                      </a:lnTo>
                      <a:lnTo>
                        <a:pt x="91" y="0"/>
                      </a:lnTo>
                      <a:lnTo>
                        <a:pt x="91" y="0"/>
                      </a:lnTo>
                      <a:close/>
                      <a:moveTo>
                        <a:pt x="356" y="172"/>
                      </a:moveTo>
                      <a:lnTo>
                        <a:pt x="356" y="172"/>
                      </a:lnTo>
                      <a:lnTo>
                        <a:pt x="345" y="170"/>
                      </a:lnTo>
                      <a:lnTo>
                        <a:pt x="334" y="167"/>
                      </a:lnTo>
                      <a:lnTo>
                        <a:pt x="311" y="159"/>
                      </a:lnTo>
                      <a:lnTo>
                        <a:pt x="290" y="152"/>
                      </a:lnTo>
                      <a:lnTo>
                        <a:pt x="281" y="151"/>
                      </a:lnTo>
                      <a:lnTo>
                        <a:pt x="269" y="149"/>
                      </a:lnTo>
                      <a:lnTo>
                        <a:pt x="269" y="149"/>
                      </a:lnTo>
                      <a:lnTo>
                        <a:pt x="272" y="151"/>
                      </a:lnTo>
                      <a:lnTo>
                        <a:pt x="273" y="152"/>
                      </a:lnTo>
                      <a:lnTo>
                        <a:pt x="275" y="155"/>
                      </a:lnTo>
                      <a:lnTo>
                        <a:pt x="275" y="155"/>
                      </a:lnTo>
                      <a:lnTo>
                        <a:pt x="268" y="156"/>
                      </a:lnTo>
                      <a:lnTo>
                        <a:pt x="261" y="155"/>
                      </a:lnTo>
                      <a:lnTo>
                        <a:pt x="248" y="149"/>
                      </a:lnTo>
                      <a:lnTo>
                        <a:pt x="243" y="148"/>
                      </a:lnTo>
                      <a:lnTo>
                        <a:pt x="236" y="145"/>
                      </a:lnTo>
                      <a:lnTo>
                        <a:pt x="229" y="145"/>
                      </a:lnTo>
                      <a:lnTo>
                        <a:pt x="222" y="146"/>
                      </a:lnTo>
                      <a:lnTo>
                        <a:pt x="222" y="146"/>
                      </a:lnTo>
                      <a:lnTo>
                        <a:pt x="237" y="149"/>
                      </a:lnTo>
                      <a:lnTo>
                        <a:pt x="252" y="155"/>
                      </a:lnTo>
                      <a:lnTo>
                        <a:pt x="268" y="160"/>
                      </a:lnTo>
                      <a:lnTo>
                        <a:pt x="283" y="165"/>
                      </a:lnTo>
                      <a:lnTo>
                        <a:pt x="283" y="165"/>
                      </a:lnTo>
                      <a:lnTo>
                        <a:pt x="306" y="170"/>
                      </a:lnTo>
                      <a:lnTo>
                        <a:pt x="330" y="173"/>
                      </a:lnTo>
                      <a:lnTo>
                        <a:pt x="352" y="179"/>
                      </a:lnTo>
                      <a:lnTo>
                        <a:pt x="362" y="182"/>
                      </a:lnTo>
                      <a:lnTo>
                        <a:pt x="369" y="186"/>
                      </a:lnTo>
                      <a:lnTo>
                        <a:pt x="369" y="186"/>
                      </a:lnTo>
                      <a:lnTo>
                        <a:pt x="352" y="184"/>
                      </a:lnTo>
                      <a:lnTo>
                        <a:pt x="335" y="183"/>
                      </a:lnTo>
                      <a:lnTo>
                        <a:pt x="302" y="177"/>
                      </a:lnTo>
                      <a:lnTo>
                        <a:pt x="266" y="170"/>
                      </a:lnTo>
                      <a:lnTo>
                        <a:pt x="250" y="169"/>
                      </a:lnTo>
                      <a:lnTo>
                        <a:pt x="233" y="167"/>
                      </a:lnTo>
                      <a:lnTo>
                        <a:pt x="233" y="167"/>
                      </a:lnTo>
                      <a:lnTo>
                        <a:pt x="248" y="170"/>
                      </a:lnTo>
                      <a:lnTo>
                        <a:pt x="264" y="176"/>
                      </a:lnTo>
                      <a:lnTo>
                        <a:pt x="279" y="180"/>
                      </a:lnTo>
                      <a:lnTo>
                        <a:pt x="296" y="184"/>
                      </a:lnTo>
                      <a:lnTo>
                        <a:pt x="296" y="184"/>
                      </a:lnTo>
                      <a:lnTo>
                        <a:pt x="324" y="190"/>
                      </a:lnTo>
                      <a:lnTo>
                        <a:pt x="354" y="196"/>
                      </a:lnTo>
                      <a:lnTo>
                        <a:pt x="368" y="198"/>
                      </a:lnTo>
                      <a:lnTo>
                        <a:pt x="382" y="203"/>
                      </a:lnTo>
                      <a:lnTo>
                        <a:pt x="394" y="208"/>
                      </a:lnTo>
                      <a:lnTo>
                        <a:pt x="405" y="214"/>
                      </a:lnTo>
                      <a:lnTo>
                        <a:pt x="405" y="214"/>
                      </a:lnTo>
                      <a:lnTo>
                        <a:pt x="366" y="207"/>
                      </a:lnTo>
                      <a:lnTo>
                        <a:pt x="328" y="200"/>
                      </a:lnTo>
                      <a:lnTo>
                        <a:pt x="254" y="183"/>
                      </a:lnTo>
                      <a:lnTo>
                        <a:pt x="254" y="183"/>
                      </a:lnTo>
                      <a:lnTo>
                        <a:pt x="252" y="186"/>
                      </a:lnTo>
                      <a:lnTo>
                        <a:pt x="251" y="187"/>
                      </a:lnTo>
                      <a:lnTo>
                        <a:pt x="247" y="190"/>
                      </a:lnTo>
                      <a:lnTo>
                        <a:pt x="243" y="191"/>
                      </a:lnTo>
                      <a:lnTo>
                        <a:pt x="240" y="193"/>
                      </a:lnTo>
                      <a:lnTo>
                        <a:pt x="240" y="193"/>
                      </a:lnTo>
                      <a:lnTo>
                        <a:pt x="252" y="196"/>
                      </a:lnTo>
                      <a:lnTo>
                        <a:pt x="265" y="198"/>
                      </a:lnTo>
                      <a:lnTo>
                        <a:pt x="290" y="207"/>
                      </a:lnTo>
                      <a:lnTo>
                        <a:pt x="316" y="214"/>
                      </a:lnTo>
                      <a:lnTo>
                        <a:pt x="341" y="221"/>
                      </a:lnTo>
                      <a:lnTo>
                        <a:pt x="341" y="221"/>
                      </a:lnTo>
                      <a:lnTo>
                        <a:pt x="355" y="224"/>
                      </a:lnTo>
                      <a:lnTo>
                        <a:pt x="368" y="225"/>
                      </a:lnTo>
                      <a:lnTo>
                        <a:pt x="375" y="226"/>
                      </a:lnTo>
                      <a:lnTo>
                        <a:pt x="380" y="228"/>
                      </a:lnTo>
                      <a:lnTo>
                        <a:pt x="387" y="232"/>
                      </a:lnTo>
                      <a:lnTo>
                        <a:pt x="391" y="236"/>
                      </a:lnTo>
                      <a:lnTo>
                        <a:pt x="391" y="236"/>
                      </a:lnTo>
                      <a:lnTo>
                        <a:pt x="331" y="224"/>
                      </a:lnTo>
                      <a:lnTo>
                        <a:pt x="300" y="217"/>
                      </a:lnTo>
                      <a:lnTo>
                        <a:pt x="269" y="210"/>
                      </a:lnTo>
                      <a:lnTo>
                        <a:pt x="269" y="210"/>
                      </a:lnTo>
                      <a:lnTo>
                        <a:pt x="271" y="212"/>
                      </a:lnTo>
                      <a:lnTo>
                        <a:pt x="272" y="214"/>
                      </a:lnTo>
                      <a:lnTo>
                        <a:pt x="273" y="217"/>
                      </a:lnTo>
                      <a:lnTo>
                        <a:pt x="275" y="219"/>
                      </a:lnTo>
                      <a:lnTo>
                        <a:pt x="275" y="219"/>
                      </a:lnTo>
                      <a:lnTo>
                        <a:pt x="292" y="224"/>
                      </a:lnTo>
                      <a:lnTo>
                        <a:pt x="310" y="226"/>
                      </a:lnTo>
                      <a:lnTo>
                        <a:pt x="345" y="232"/>
                      </a:lnTo>
                      <a:lnTo>
                        <a:pt x="362" y="235"/>
                      </a:lnTo>
                      <a:lnTo>
                        <a:pt x="379" y="239"/>
                      </a:lnTo>
                      <a:lnTo>
                        <a:pt x="393" y="245"/>
                      </a:lnTo>
                      <a:lnTo>
                        <a:pt x="407" y="250"/>
                      </a:lnTo>
                      <a:lnTo>
                        <a:pt x="407" y="250"/>
                      </a:lnTo>
                      <a:lnTo>
                        <a:pt x="377" y="246"/>
                      </a:lnTo>
                      <a:lnTo>
                        <a:pt x="346" y="240"/>
                      </a:lnTo>
                      <a:lnTo>
                        <a:pt x="316" y="233"/>
                      </a:lnTo>
                      <a:lnTo>
                        <a:pt x="285" y="228"/>
                      </a:lnTo>
                      <a:lnTo>
                        <a:pt x="285" y="228"/>
                      </a:lnTo>
                      <a:lnTo>
                        <a:pt x="273" y="225"/>
                      </a:lnTo>
                      <a:lnTo>
                        <a:pt x="271" y="225"/>
                      </a:lnTo>
                      <a:lnTo>
                        <a:pt x="268" y="225"/>
                      </a:lnTo>
                      <a:lnTo>
                        <a:pt x="265" y="226"/>
                      </a:lnTo>
                      <a:lnTo>
                        <a:pt x="264" y="229"/>
                      </a:lnTo>
                      <a:lnTo>
                        <a:pt x="264" y="229"/>
                      </a:lnTo>
                      <a:lnTo>
                        <a:pt x="279" y="236"/>
                      </a:lnTo>
                      <a:lnTo>
                        <a:pt x="297" y="240"/>
                      </a:lnTo>
                      <a:lnTo>
                        <a:pt x="337" y="249"/>
                      </a:lnTo>
                      <a:lnTo>
                        <a:pt x="358" y="252"/>
                      </a:lnTo>
                      <a:lnTo>
                        <a:pt x="377" y="256"/>
                      </a:lnTo>
                      <a:lnTo>
                        <a:pt x="394" y="262"/>
                      </a:lnTo>
                      <a:lnTo>
                        <a:pt x="411" y="269"/>
                      </a:lnTo>
                      <a:lnTo>
                        <a:pt x="411" y="269"/>
                      </a:lnTo>
                      <a:lnTo>
                        <a:pt x="368" y="262"/>
                      </a:lnTo>
                      <a:lnTo>
                        <a:pt x="324" y="255"/>
                      </a:lnTo>
                      <a:lnTo>
                        <a:pt x="234" y="236"/>
                      </a:lnTo>
                      <a:lnTo>
                        <a:pt x="234" y="236"/>
                      </a:lnTo>
                      <a:lnTo>
                        <a:pt x="245" y="242"/>
                      </a:lnTo>
                      <a:lnTo>
                        <a:pt x="258" y="246"/>
                      </a:lnTo>
                      <a:lnTo>
                        <a:pt x="285" y="253"/>
                      </a:lnTo>
                      <a:lnTo>
                        <a:pt x="313" y="259"/>
                      </a:lnTo>
                      <a:lnTo>
                        <a:pt x="341" y="263"/>
                      </a:lnTo>
                      <a:lnTo>
                        <a:pt x="369" y="267"/>
                      </a:lnTo>
                      <a:lnTo>
                        <a:pt x="396" y="273"/>
                      </a:lnTo>
                      <a:lnTo>
                        <a:pt x="421" y="280"/>
                      </a:lnTo>
                      <a:lnTo>
                        <a:pt x="434" y="285"/>
                      </a:lnTo>
                      <a:lnTo>
                        <a:pt x="443" y="291"/>
                      </a:lnTo>
                      <a:lnTo>
                        <a:pt x="443" y="291"/>
                      </a:lnTo>
                      <a:lnTo>
                        <a:pt x="369" y="274"/>
                      </a:lnTo>
                      <a:lnTo>
                        <a:pt x="331" y="269"/>
                      </a:lnTo>
                      <a:lnTo>
                        <a:pt x="292" y="264"/>
                      </a:lnTo>
                      <a:lnTo>
                        <a:pt x="292" y="264"/>
                      </a:lnTo>
                      <a:lnTo>
                        <a:pt x="296" y="266"/>
                      </a:lnTo>
                      <a:lnTo>
                        <a:pt x="300" y="269"/>
                      </a:lnTo>
                      <a:lnTo>
                        <a:pt x="303" y="273"/>
                      </a:lnTo>
                      <a:lnTo>
                        <a:pt x="306" y="276"/>
                      </a:lnTo>
                      <a:lnTo>
                        <a:pt x="306" y="276"/>
                      </a:lnTo>
                      <a:lnTo>
                        <a:pt x="323" y="280"/>
                      </a:lnTo>
                      <a:lnTo>
                        <a:pt x="341" y="283"/>
                      </a:lnTo>
                      <a:lnTo>
                        <a:pt x="379" y="287"/>
                      </a:lnTo>
                      <a:lnTo>
                        <a:pt x="397" y="290"/>
                      </a:lnTo>
                      <a:lnTo>
                        <a:pt x="415" y="292"/>
                      </a:lnTo>
                      <a:lnTo>
                        <a:pt x="432" y="297"/>
                      </a:lnTo>
                      <a:lnTo>
                        <a:pt x="448" y="304"/>
                      </a:lnTo>
                      <a:lnTo>
                        <a:pt x="448" y="304"/>
                      </a:lnTo>
                      <a:lnTo>
                        <a:pt x="425" y="302"/>
                      </a:lnTo>
                      <a:lnTo>
                        <a:pt x="405" y="299"/>
                      </a:lnTo>
                      <a:lnTo>
                        <a:pt x="370" y="292"/>
                      </a:lnTo>
                      <a:lnTo>
                        <a:pt x="354" y="290"/>
                      </a:lnTo>
                      <a:lnTo>
                        <a:pt x="337" y="288"/>
                      </a:lnTo>
                      <a:lnTo>
                        <a:pt x="318" y="288"/>
                      </a:lnTo>
                      <a:lnTo>
                        <a:pt x="299" y="291"/>
                      </a:lnTo>
                      <a:lnTo>
                        <a:pt x="299" y="291"/>
                      </a:lnTo>
                      <a:lnTo>
                        <a:pt x="403" y="311"/>
                      </a:lnTo>
                      <a:lnTo>
                        <a:pt x="505" y="329"/>
                      </a:lnTo>
                      <a:lnTo>
                        <a:pt x="505" y="329"/>
                      </a:lnTo>
                      <a:lnTo>
                        <a:pt x="508" y="330"/>
                      </a:lnTo>
                      <a:lnTo>
                        <a:pt x="509" y="333"/>
                      </a:lnTo>
                      <a:lnTo>
                        <a:pt x="511" y="335"/>
                      </a:lnTo>
                      <a:lnTo>
                        <a:pt x="512" y="336"/>
                      </a:lnTo>
                      <a:lnTo>
                        <a:pt x="512" y="336"/>
                      </a:lnTo>
                      <a:lnTo>
                        <a:pt x="515" y="335"/>
                      </a:lnTo>
                      <a:lnTo>
                        <a:pt x="518" y="335"/>
                      </a:lnTo>
                      <a:lnTo>
                        <a:pt x="526" y="336"/>
                      </a:lnTo>
                      <a:lnTo>
                        <a:pt x="533" y="336"/>
                      </a:lnTo>
                      <a:lnTo>
                        <a:pt x="535" y="336"/>
                      </a:lnTo>
                      <a:lnTo>
                        <a:pt x="536" y="335"/>
                      </a:lnTo>
                      <a:lnTo>
                        <a:pt x="536" y="335"/>
                      </a:lnTo>
                      <a:lnTo>
                        <a:pt x="533" y="332"/>
                      </a:lnTo>
                      <a:lnTo>
                        <a:pt x="529" y="329"/>
                      </a:lnTo>
                      <a:lnTo>
                        <a:pt x="526" y="326"/>
                      </a:lnTo>
                      <a:lnTo>
                        <a:pt x="526" y="325"/>
                      </a:lnTo>
                      <a:lnTo>
                        <a:pt x="526" y="321"/>
                      </a:lnTo>
                      <a:lnTo>
                        <a:pt x="526" y="321"/>
                      </a:lnTo>
                      <a:lnTo>
                        <a:pt x="514" y="319"/>
                      </a:lnTo>
                      <a:lnTo>
                        <a:pt x="504" y="319"/>
                      </a:lnTo>
                      <a:lnTo>
                        <a:pt x="494" y="318"/>
                      </a:lnTo>
                      <a:lnTo>
                        <a:pt x="484" y="313"/>
                      </a:lnTo>
                      <a:lnTo>
                        <a:pt x="484" y="313"/>
                      </a:lnTo>
                      <a:lnTo>
                        <a:pt x="487" y="311"/>
                      </a:lnTo>
                      <a:lnTo>
                        <a:pt x="487" y="308"/>
                      </a:lnTo>
                      <a:lnTo>
                        <a:pt x="485" y="306"/>
                      </a:lnTo>
                      <a:lnTo>
                        <a:pt x="484" y="305"/>
                      </a:lnTo>
                      <a:lnTo>
                        <a:pt x="481" y="302"/>
                      </a:lnTo>
                      <a:lnTo>
                        <a:pt x="480" y="299"/>
                      </a:lnTo>
                      <a:lnTo>
                        <a:pt x="478" y="297"/>
                      </a:lnTo>
                      <a:lnTo>
                        <a:pt x="478" y="297"/>
                      </a:lnTo>
                      <a:lnTo>
                        <a:pt x="491" y="294"/>
                      </a:lnTo>
                      <a:lnTo>
                        <a:pt x="505" y="294"/>
                      </a:lnTo>
                      <a:lnTo>
                        <a:pt x="519" y="295"/>
                      </a:lnTo>
                      <a:lnTo>
                        <a:pt x="532" y="298"/>
                      </a:lnTo>
                      <a:lnTo>
                        <a:pt x="532" y="298"/>
                      </a:lnTo>
                      <a:lnTo>
                        <a:pt x="530" y="291"/>
                      </a:lnTo>
                      <a:lnTo>
                        <a:pt x="532" y="288"/>
                      </a:lnTo>
                      <a:lnTo>
                        <a:pt x="533" y="287"/>
                      </a:lnTo>
                      <a:lnTo>
                        <a:pt x="536" y="285"/>
                      </a:lnTo>
                      <a:lnTo>
                        <a:pt x="536" y="285"/>
                      </a:lnTo>
                      <a:lnTo>
                        <a:pt x="525" y="284"/>
                      </a:lnTo>
                      <a:lnTo>
                        <a:pt x="511" y="283"/>
                      </a:lnTo>
                      <a:lnTo>
                        <a:pt x="485" y="281"/>
                      </a:lnTo>
                      <a:lnTo>
                        <a:pt x="459" y="278"/>
                      </a:lnTo>
                      <a:lnTo>
                        <a:pt x="446" y="277"/>
                      </a:lnTo>
                      <a:lnTo>
                        <a:pt x="434" y="274"/>
                      </a:lnTo>
                      <a:lnTo>
                        <a:pt x="434" y="274"/>
                      </a:lnTo>
                      <a:lnTo>
                        <a:pt x="441" y="271"/>
                      </a:lnTo>
                      <a:lnTo>
                        <a:pt x="449" y="271"/>
                      </a:lnTo>
                      <a:lnTo>
                        <a:pt x="466" y="273"/>
                      </a:lnTo>
                      <a:lnTo>
                        <a:pt x="481" y="273"/>
                      </a:lnTo>
                      <a:lnTo>
                        <a:pt x="488" y="273"/>
                      </a:lnTo>
                      <a:lnTo>
                        <a:pt x="494" y="270"/>
                      </a:lnTo>
                      <a:lnTo>
                        <a:pt x="494" y="270"/>
                      </a:lnTo>
                      <a:lnTo>
                        <a:pt x="504" y="274"/>
                      </a:lnTo>
                      <a:lnTo>
                        <a:pt x="514" y="277"/>
                      </a:lnTo>
                      <a:lnTo>
                        <a:pt x="525" y="277"/>
                      </a:lnTo>
                      <a:lnTo>
                        <a:pt x="535" y="276"/>
                      </a:lnTo>
                      <a:lnTo>
                        <a:pt x="535" y="276"/>
                      </a:lnTo>
                      <a:lnTo>
                        <a:pt x="532" y="274"/>
                      </a:lnTo>
                      <a:lnTo>
                        <a:pt x="528" y="274"/>
                      </a:lnTo>
                      <a:lnTo>
                        <a:pt x="525" y="273"/>
                      </a:lnTo>
                      <a:lnTo>
                        <a:pt x="523" y="271"/>
                      </a:lnTo>
                      <a:lnTo>
                        <a:pt x="522" y="270"/>
                      </a:lnTo>
                      <a:lnTo>
                        <a:pt x="522" y="270"/>
                      </a:lnTo>
                      <a:lnTo>
                        <a:pt x="523" y="269"/>
                      </a:lnTo>
                      <a:lnTo>
                        <a:pt x="525" y="267"/>
                      </a:lnTo>
                      <a:lnTo>
                        <a:pt x="529" y="267"/>
                      </a:lnTo>
                      <a:lnTo>
                        <a:pt x="533" y="267"/>
                      </a:lnTo>
                      <a:lnTo>
                        <a:pt x="536" y="264"/>
                      </a:lnTo>
                      <a:lnTo>
                        <a:pt x="536" y="264"/>
                      </a:lnTo>
                      <a:lnTo>
                        <a:pt x="488" y="256"/>
                      </a:lnTo>
                      <a:lnTo>
                        <a:pt x="464" y="252"/>
                      </a:lnTo>
                      <a:lnTo>
                        <a:pt x="442" y="243"/>
                      </a:lnTo>
                      <a:lnTo>
                        <a:pt x="442" y="243"/>
                      </a:lnTo>
                      <a:lnTo>
                        <a:pt x="452" y="243"/>
                      </a:lnTo>
                      <a:lnTo>
                        <a:pt x="460" y="243"/>
                      </a:lnTo>
                      <a:lnTo>
                        <a:pt x="480" y="245"/>
                      </a:lnTo>
                      <a:lnTo>
                        <a:pt x="498" y="247"/>
                      </a:lnTo>
                      <a:lnTo>
                        <a:pt x="518" y="249"/>
                      </a:lnTo>
                      <a:lnTo>
                        <a:pt x="518" y="249"/>
                      </a:lnTo>
                      <a:lnTo>
                        <a:pt x="519" y="246"/>
                      </a:lnTo>
                      <a:lnTo>
                        <a:pt x="521" y="243"/>
                      </a:lnTo>
                      <a:lnTo>
                        <a:pt x="523" y="243"/>
                      </a:lnTo>
                      <a:lnTo>
                        <a:pt x="528" y="243"/>
                      </a:lnTo>
                      <a:lnTo>
                        <a:pt x="535" y="243"/>
                      </a:lnTo>
                      <a:lnTo>
                        <a:pt x="539" y="242"/>
                      </a:lnTo>
                      <a:lnTo>
                        <a:pt x="542" y="240"/>
                      </a:lnTo>
                      <a:lnTo>
                        <a:pt x="542" y="240"/>
                      </a:lnTo>
                      <a:lnTo>
                        <a:pt x="516" y="236"/>
                      </a:lnTo>
                      <a:lnTo>
                        <a:pt x="488" y="233"/>
                      </a:lnTo>
                      <a:lnTo>
                        <a:pt x="463" y="231"/>
                      </a:lnTo>
                      <a:lnTo>
                        <a:pt x="450" y="229"/>
                      </a:lnTo>
                      <a:lnTo>
                        <a:pt x="439" y="226"/>
                      </a:lnTo>
                      <a:lnTo>
                        <a:pt x="439" y="226"/>
                      </a:lnTo>
                      <a:lnTo>
                        <a:pt x="431" y="224"/>
                      </a:lnTo>
                      <a:lnTo>
                        <a:pt x="427" y="221"/>
                      </a:lnTo>
                      <a:lnTo>
                        <a:pt x="425" y="215"/>
                      </a:lnTo>
                      <a:lnTo>
                        <a:pt x="425" y="215"/>
                      </a:lnTo>
                      <a:lnTo>
                        <a:pt x="429" y="214"/>
                      </a:lnTo>
                      <a:lnTo>
                        <a:pt x="434" y="214"/>
                      </a:lnTo>
                      <a:lnTo>
                        <a:pt x="446" y="214"/>
                      </a:lnTo>
                      <a:lnTo>
                        <a:pt x="471" y="218"/>
                      </a:lnTo>
                      <a:lnTo>
                        <a:pt x="471" y="218"/>
                      </a:lnTo>
                      <a:lnTo>
                        <a:pt x="495" y="221"/>
                      </a:lnTo>
                      <a:lnTo>
                        <a:pt x="518" y="225"/>
                      </a:lnTo>
                      <a:lnTo>
                        <a:pt x="528" y="225"/>
                      </a:lnTo>
                      <a:lnTo>
                        <a:pt x="537" y="226"/>
                      </a:lnTo>
                      <a:lnTo>
                        <a:pt x="546" y="225"/>
                      </a:lnTo>
                      <a:lnTo>
                        <a:pt x="553" y="222"/>
                      </a:lnTo>
                      <a:lnTo>
                        <a:pt x="553" y="222"/>
                      </a:lnTo>
                      <a:lnTo>
                        <a:pt x="529" y="219"/>
                      </a:lnTo>
                      <a:lnTo>
                        <a:pt x="504" y="217"/>
                      </a:lnTo>
                      <a:lnTo>
                        <a:pt x="491" y="215"/>
                      </a:lnTo>
                      <a:lnTo>
                        <a:pt x="480" y="212"/>
                      </a:lnTo>
                      <a:lnTo>
                        <a:pt x="470" y="208"/>
                      </a:lnTo>
                      <a:lnTo>
                        <a:pt x="462" y="204"/>
                      </a:lnTo>
                      <a:lnTo>
                        <a:pt x="462" y="204"/>
                      </a:lnTo>
                      <a:lnTo>
                        <a:pt x="488" y="204"/>
                      </a:lnTo>
                      <a:lnTo>
                        <a:pt x="514" y="205"/>
                      </a:lnTo>
                      <a:lnTo>
                        <a:pt x="514" y="205"/>
                      </a:lnTo>
                      <a:lnTo>
                        <a:pt x="501" y="200"/>
                      </a:lnTo>
                      <a:lnTo>
                        <a:pt x="485" y="196"/>
                      </a:lnTo>
                      <a:lnTo>
                        <a:pt x="470" y="193"/>
                      </a:lnTo>
                      <a:lnTo>
                        <a:pt x="455" y="191"/>
                      </a:lnTo>
                      <a:lnTo>
                        <a:pt x="419" y="189"/>
                      </a:lnTo>
                      <a:lnTo>
                        <a:pt x="403" y="186"/>
                      </a:lnTo>
                      <a:lnTo>
                        <a:pt x="384" y="183"/>
                      </a:lnTo>
                      <a:lnTo>
                        <a:pt x="384" y="183"/>
                      </a:lnTo>
                      <a:lnTo>
                        <a:pt x="380" y="177"/>
                      </a:lnTo>
                      <a:lnTo>
                        <a:pt x="379" y="174"/>
                      </a:lnTo>
                      <a:lnTo>
                        <a:pt x="380" y="173"/>
                      </a:lnTo>
                      <a:lnTo>
                        <a:pt x="382" y="172"/>
                      </a:lnTo>
                      <a:lnTo>
                        <a:pt x="382" y="172"/>
                      </a:lnTo>
                      <a:lnTo>
                        <a:pt x="389" y="176"/>
                      </a:lnTo>
                      <a:lnTo>
                        <a:pt x="398" y="179"/>
                      </a:lnTo>
                      <a:lnTo>
                        <a:pt x="421" y="180"/>
                      </a:lnTo>
                      <a:lnTo>
                        <a:pt x="446" y="182"/>
                      </a:lnTo>
                      <a:lnTo>
                        <a:pt x="469" y="183"/>
                      </a:lnTo>
                      <a:lnTo>
                        <a:pt x="469" y="183"/>
                      </a:lnTo>
                      <a:lnTo>
                        <a:pt x="473" y="180"/>
                      </a:lnTo>
                      <a:lnTo>
                        <a:pt x="478" y="179"/>
                      </a:lnTo>
                      <a:lnTo>
                        <a:pt x="492" y="179"/>
                      </a:lnTo>
                      <a:lnTo>
                        <a:pt x="492" y="179"/>
                      </a:lnTo>
                      <a:lnTo>
                        <a:pt x="491" y="177"/>
                      </a:lnTo>
                      <a:lnTo>
                        <a:pt x="488" y="176"/>
                      </a:lnTo>
                      <a:lnTo>
                        <a:pt x="480" y="174"/>
                      </a:lnTo>
                      <a:lnTo>
                        <a:pt x="463" y="174"/>
                      </a:lnTo>
                      <a:lnTo>
                        <a:pt x="463" y="174"/>
                      </a:lnTo>
                      <a:lnTo>
                        <a:pt x="463" y="169"/>
                      </a:lnTo>
                      <a:lnTo>
                        <a:pt x="464" y="165"/>
                      </a:lnTo>
                      <a:lnTo>
                        <a:pt x="464" y="165"/>
                      </a:lnTo>
                      <a:lnTo>
                        <a:pt x="436" y="159"/>
                      </a:lnTo>
                      <a:lnTo>
                        <a:pt x="407" y="151"/>
                      </a:lnTo>
                      <a:lnTo>
                        <a:pt x="376" y="145"/>
                      </a:lnTo>
                      <a:lnTo>
                        <a:pt x="362" y="142"/>
                      </a:lnTo>
                      <a:lnTo>
                        <a:pt x="348" y="141"/>
                      </a:lnTo>
                      <a:lnTo>
                        <a:pt x="348" y="141"/>
                      </a:lnTo>
                      <a:lnTo>
                        <a:pt x="366" y="138"/>
                      </a:lnTo>
                      <a:lnTo>
                        <a:pt x="386" y="138"/>
                      </a:lnTo>
                      <a:lnTo>
                        <a:pt x="404" y="139"/>
                      </a:lnTo>
                      <a:lnTo>
                        <a:pt x="421" y="142"/>
                      </a:lnTo>
                      <a:lnTo>
                        <a:pt x="456" y="146"/>
                      </a:lnTo>
                      <a:lnTo>
                        <a:pt x="473" y="149"/>
                      </a:lnTo>
                      <a:lnTo>
                        <a:pt x="490" y="149"/>
                      </a:lnTo>
                      <a:lnTo>
                        <a:pt x="490" y="149"/>
                      </a:lnTo>
                      <a:lnTo>
                        <a:pt x="490" y="146"/>
                      </a:lnTo>
                      <a:lnTo>
                        <a:pt x="488" y="145"/>
                      </a:lnTo>
                      <a:lnTo>
                        <a:pt x="484" y="142"/>
                      </a:lnTo>
                      <a:lnTo>
                        <a:pt x="481" y="141"/>
                      </a:lnTo>
                      <a:lnTo>
                        <a:pt x="481" y="138"/>
                      </a:lnTo>
                      <a:lnTo>
                        <a:pt x="483" y="135"/>
                      </a:lnTo>
                      <a:lnTo>
                        <a:pt x="483" y="135"/>
                      </a:lnTo>
                      <a:lnTo>
                        <a:pt x="477" y="137"/>
                      </a:lnTo>
                      <a:lnTo>
                        <a:pt x="471" y="135"/>
                      </a:lnTo>
                      <a:lnTo>
                        <a:pt x="462" y="134"/>
                      </a:lnTo>
                      <a:lnTo>
                        <a:pt x="452" y="131"/>
                      </a:lnTo>
                      <a:lnTo>
                        <a:pt x="442" y="128"/>
                      </a:lnTo>
                      <a:lnTo>
                        <a:pt x="442" y="128"/>
                      </a:lnTo>
                      <a:lnTo>
                        <a:pt x="435" y="128"/>
                      </a:lnTo>
                      <a:lnTo>
                        <a:pt x="427" y="130"/>
                      </a:lnTo>
                      <a:lnTo>
                        <a:pt x="419" y="128"/>
                      </a:lnTo>
                      <a:lnTo>
                        <a:pt x="417" y="127"/>
                      </a:lnTo>
                      <a:lnTo>
                        <a:pt x="414" y="123"/>
                      </a:lnTo>
                      <a:lnTo>
                        <a:pt x="414" y="123"/>
                      </a:lnTo>
                      <a:lnTo>
                        <a:pt x="424" y="123"/>
                      </a:lnTo>
                      <a:lnTo>
                        <a:pt x="435" y="121"/>
                      </a:lnTo>
                      <a:lnTo>
                        <a:pt x="456" y="123"/>
                      </a:lnTo>
                      <a:lnTo>
                        <a:pt x="478" y="123"/>
                      </a:lnTo>
                      <a:lnTo>
                        <a:pt x="488" y="121"/>
                      </a:lnTo>
                      <a:lnTo>
                        <a:pt x="498" y="120"/>
                      </a:lnTo>
                      <a:lnTo>
                        <a:pt x="498" y="120"/>
                      </a:lnTo>
                      <a:lnTo>
                        <a:pt x="480" y="117"/>
                      </a:lnTo>
                      <a:lnTo>
                        <a:pt x="462" y="116"/>
                      </a:lnTo>
                      <a:lnTo>
                        <a:pt x="445" y="113"/>
                      </a:lnTo>
                      <a:lnTo>
                        <a:pt x="436" y="111"/>
                      </a:lnTo>
                      <a:lnTo>
                        <a:pt x="428" y="107"/>
                      </a:lnTo>
                      <a:lnTo>
                        <a:pt x="428" y="107"/>
                      </a:lnTo>
                      <a:lnTo>
                        <a:pt x="436" y="107"/>
                      </a:lnTo>
                      <a:lnTo>
                        <a:pt x="443" y="107"/>
                      </a:lnTo>
                      <a:lnTo>
                        <a:pt x="459" y="108"/>
                      </a:lnTo>
                      <a:lnTo>
                        <a:pt x="474" y="110"/>
                      </a:lnTo>
                      <a:lnTo>
                        <a:pt x="484" y="110"/>
                      </a:lnTo>
                      <a:lnTo>
                        <a:pt x="492" y="110"/>
                      </a:lnTo>
                      <a:lnTo>
                        <a:pt x="492" y="110"/>
                      </a:lnTo>
                      <a:lnTo>
                        <a:pt x="473" y="107"/>
                      </a:lnTo>
                      <a:lnTo>
                        <a:pt x="453" y="103"/>
                      </a:lnTo>
                      <a:lnTo>
                        <a:pt x="415" y="96"/>
                      </a:lnTo>
                      <a:lnTo>
                        <a:pt x="415" y="96"/>
                      </a:lnTo>
                      <a:lnTo>
                        <a:pt x="415" y="100"/>
                      </a:lnTo>
                      <a:lnTo>
                        <a:pt x="415" y="103"/>
                      </a:lnTo>
                      <a:lnTo>
                        <a:pt x="412" y="103"/>
                      </a:lnTo>
                      <a:lnTo>
                        <a:pt x="412" y="103"/>
                      </a:lnTo>
                      <a:lnTo>
                        <a:pt x="411" y="101"/>
                      </a:lnTo>
                      <a:lnTo>
                        <a:pt x="411" y="101"/>
                      </a:lnTo>
                      <a:lnTo>
                        <a:pt x="411" y="99"/>
                      </a:lnTo>
                      <a:lnTo>
                        <a:pt x="410" y="97"/>
                      </a:lnTo>
                      <a:lnTo>
                        <a:pt x="407" y="97"/>
                      </a:lnTo>
                      <a:lnTo>
                        <a:pt x="407" y="97"/>
                      </a:lnTo>
                      <a:lnTo>
                        <a:pt x="330" y="89"/>
                      </a:lnTo>
                      <a:lnTo>
                        <a:pt x="330" y="89"/>
                      </a:lnTo>
                      <a:lnTo>
                        <a:pt x="337" y="93"/>
                      </a:lnTo>
                      <a:lnTo>
                        <a:pt x="345" y="96"/>
                      </a:lnTo>
                      <a:lnTo>
                        <a:pt x="363" y="97"/>
                      </a:lnTo>
                      <a:lnTo>
                        <a:pt x="372" y="99"/>
                      </a:lnTo>
                      <a:lnTo>
                        <a:pt x="379" y="101"/>
                      </a:lnTo>
                      <a:lnTo>
                        <a:pt x="382" y="104"/>
                      </a:lnTo>
                      <a:lnTo>
                        <a:pt x="384" y="106"/>
                      </a:lnTo>
                      <a:lnTo>
                        <a:pt x="386" y="108"/>
                      </a:lnTo>
                      <a:lnTo>
                        <a:pt x="386" y="113"/>
                      </a:lnTo>
                      <a:lnTo>
                        <a:pt x="386" y="113"/>
                      </a:lnTo>
                      <a:lnTo>
                        <a:pt x="368" y="108"/>
                      </a:lnTo>
                      <a:lnTo>
                        <a:pt x="346" y="106"/>
                      </a:lnTo>
                      <a:lnTo>
                        <a:pt x="328" y="104"/>
                      </a:lnTo>
                      <a:lnTo>
                        <a:pt x="320" y="104"/>
                      </a:lnTo>
                      <a:lnTo>
                        <a:pt x="313" y="106"/>
                      </a:lnTo>
                      <a:lnTo>
                        <a:pt x="313" y="106"/>
                      </a:lnTo>
                      <a:lnTo>
                        <a:pt x="317" y="108"/>
                      </a:lnTo>
                      <a:lnTo>
                        <a:pt x="324" y="110"/>
                      </a:lnTo>
                      <a:lnTo>
                        <a:pt x="342" y="113"/>
                      </a:lnTo>
                      <a:lnTo>
                        <a:pt x="351" y="114"/>
                      </a:lnTo>
                      <a:lnTo>
                        <a:pt x="358" y="117"/>
                      </a:lnTo>
                      <a:lnTo>
                        <a:pt x="363" y="123"/>
                      </a:lnTo>
                      <a:lnTo>
                        <a:pt x="366" y="125"/>
                      </a:lnTo>
                      <a:lnTo>
                        <a:pt x="368" y="128"/>
                      </a:lnTo>
                      <a:lnTo>
                        <a:pt x="368" y="128"/>
                      </a:lnTo>
                      <a:lnTo>
                        <a:pt x="348" y="125"/>
                      </a:lnTo>
                      <a:lnTo>
                        <a:pt x="328" y="121"/>
                      </a:lnTo>
                      <a:lnTo>
                        <a:pt x="309" y="118"/>
                      </a:lnTo>
                      <a:lnTo>
                        <a:pt x="299" y="118"/>
                      </a:lnTo>
                      <a:lnTo>
                        <a:pt x="290" y="120"/>
                      </a:lnTo>
                      <a:lnTo>
                        <a:pt x="290" y="120"/>
                      </a:lnTo>
                      <a:lnTo>
                        <a:pt x="296" y="124"/>
                      </a:lnTo>
                      <a:lnTo>
                        <a:pt x="303" y="127"/>
                      </a:lnTo>
                      <a:lnTo>
                        <a:pt x="318" y="130"/>
                      </a:lnTo>
                      <a:lnTo>
                        <a:pt x="325" y="132"/>
                      </a:lnTo>
                      <a:lnTo>
                        <a:pt x="331" y="134"/>
                      </a:lnTo>
                      <a:lnTo>
                        <a:pt x="335" y="138"/>
                      </a:lnTo>
                      <a:lnTo>
                        <a:pt x="337" y="142"/>
                      </a:lnTo>
                      <a:lnTo>
                        <a:pt x="337" y="142"/>
                      </a:lnTo>
                      <a:lnTo>
                        <a:pt x="328" y="142"/>
                      </a:lnTo>
                      <a:lnTo>
                        <a:pt x="318" y="139"/>
                      </a:lnTo>
                      <a:lnTo>
                        <a:pt x="300" y="135"/>
                      </a:lnTo>
                      <a:lnTo>
                        <a:pt x="290" y="134"/>
                      </a:lnTo>
                      <a:lnTo>
                        <a:pt x="282" y="132"/>
                      </a:lnTo>
                      <a:lnTo>
                        <a:pt x="275" y="132"/>
                      </a:lnTo>
                      <a:lnTo>
                        <a:pt x="268" y="135"/>
                      </a:lnTo>
                      <a:lnTo>
                        <a:pt x="268" y="135"/>
                      </a:lnTo>
                      <a:lnTo>
                        <a:pt x="254" y="131"/>
                      </a:lnTo>
                      <a:lnTo>
                        <a:pt x="240" y="127"/>
                      </a:lnTo>
                      <a:lnTo>
                        <a:pt x="226" y="124"/>
                      </a:lnTo>
                      <a:lnTo>
                        <a:pt x="212" y="120"/>
                      </a:lnTo>
                      <a:lnTo>
                        <a:pt x="212" y="120"/>
                      </a:lnTo>
                      <a:lnTo>
                        <a:pt x="230" y="127"/>
                      </a:lnTo>
                      <a:lnTo>
                        <a:pt x="250" y="132"/>
                      </a:lnTo>
                      <a:lnTo>
                        <a:pt x="290" y="142"/>
                      </a:lnTo>
                      <a:lnTo>
                        <a:pt x="309" y="148"/>
                      </a:lnTo>
                      <a:lnTo>
                        <a:pt x="327" y="153"/>
                      </a:lnTo>
                      <a:lnTo>
                        <a:pt x="344" y="162"/>
                      </a:lnTo>
                      <a:lnTo>
                        <a:pt x="351" y="166"/>
                      </a:lnTo>
                      <a:lnTo>
                        <a:pt x="356" y="172"/>
                      </a:lnTo>
                      <a:lnTo>
                        <a:pt x="356" y="172"/>
                      </a:lnTo>
                      <a:close/>
                      <a:moveTo>
                        <a:pt x="251" y="226"/>
                      </a:moveTo>
                      <a:lnTo>
                        <a:pt x="251" y="226"/>
                      </a:lnTo>
                      <a:lnTo>
                        <a:pt x="237" y="222"/>
                      </a:lnTo>
                      <a:lnTo>
                        <a:pt x="229" y="221"/>
                      </a:lnTo>
                      <a:lnTo>
                        <a:pt x="222" y="221"/>
                      </a:lnTo>
                      <a:lnTo>
                        <a:pt x="222" y="221"/>
                      </a:lnTo>
                      <a:lnTo>
                        <a:pt x="237" y="225"/>
                      </a:lnTo>
                      <a:lnTo>
                        <a:pt x="245" y="226"/>
                      </a:lnTo>
                      <a:lnTo>
                        <a:pt x="251" y="226"/>
                      </a:lnTo>
                      <a:lnTo>
                        <a:pt x="251" y="226"/>
                      </a:lnTo>
                      <a:close/>
                      <a:moveTo>
                        <a:pt x="293" y="290"/>
                      </a:moveTo>
                      <a:lnTo>
                        <a:pt x="293" y="290"/>
                      </a:lnTo>
                      <a:lnTo>
                        <a:pt x="293" y="287"/>
                      </a:lnTo>
                      <a:lnTo>
                        <a:pt x="292" y="285"/>
                      </a:lnTo>
                      <a:lnTo>
                        <a:pt x="286" y="283"/>
                      </a:lnTo>
                      <a:lnTo>
                        <a:pt x="281" y="283"/>
                      </a:lnTo>
                      <a:lnTo>
                        <a:pt x="276" y="284"/>
                      </a:lnTo>
                      <a:lnTo>
                        <a:pt x="276" y="284"/>
                      </a:lnTo>
                      <a:lnTo>
                        <a:pt x="281" y="285"/>
                      </a:lnTo>
                      <a:lnTo>
                        <a:pt x="285" y="287"/>
                      </a:lnTo>
                      <a:lnTo>
                        <a:pt x="289" y="288"/>
                      </a:lnTo>
                      <a:lnTo>
                        <a:pt x="293" y="290"/>
                      </a:lnTo>
                      <a:lnTo>
                        <a:pt x="293" y="290"/>
                      </a:lnTo>
                      <a:close/>
                      <a:moveTo>
                        <a:pt x="289" y="305"/>
                      </a:moveTo>
                      <a:lnTo>
                        <a:pt x="289" y="305"/>
                      </a:lnTo>
                      <a:lnTo>
                        <a:pt x="290" y="308"/>
                      </a:lnTo>
                      <a:lnTo>
                        <a:pt x="295" y="309"/>
                      </a:lnTo>
                      <a:lnTo>
                        <a:pt x="306" y="311"/>
                      </a:lnTo>
                      <a:lnTo>
                        <a:pt x="318" y="312"/>
                      </a:lnTo>
                      <a:lnTo>
                        <a:pt x="324" y="313"/>
                      </a:lnTo>
                      <a:lnTo>
                        <a:pt x="328" y="315"/>
                      </a:lnTo>
                      <a:lnTo>
                        <a:pt x="328" y="315"/>
                      </a:lnTo>
                      <a:lnTo>
                        <a:pt x="318" y="311"/>
                      </a:lnTo>
                      <a:lnTo>
                        <a:pt x="307" y="308"/>
                      </a:lnTo>
                      <a:lnTo>
                        <a:pt x="297" y="305"/>
                      </a:lnTo>
                      <a:lnTo>
                        <a:pt x="289" y="305"/>
                      </a:lnTo>
                      <a:lnTo>
                        <a:pt x="289" y="305"/>
                      </a:lnTo>
                      <a:close/>
                      <a:moveTo>
                        <a:pt x="419" y="326"/>
                      </a:moveTo>
                      <a:lnTo>
                        <a:pt x="419" y="326"/>
                      </a:lnTo>
                      <a:lnTo>
                        <a:pt x="412" y="322"/>
                      </a:lnTo>
                      <a:lnTo>
                        <a:pt x="404" y="318"/>
                      </a:lnTo>
                      <a:lnTo>
                        <a:pt x="394" y="315"/>
                      </a:lnTo>
                      <a:lnTo>
                        <a:pt x="383" y="312"/>
                      </a:lnTo>
                      <a:lnTo>
                        <a:pt x="362" y="309"/>
                      </a:lnTo>
                      <a:lnTo>
                        <a:pt x="341" y="308"/>
                      </a:lnTo>
                      <a:lnTo>
                        <a:pt x="341" y="308"/>
                      </a:lnTo>
                      <a:lnTo>
                        <a:pt x="342" y="311"/>
                      </a:lnTo>
                      <a:lnTo>
                        <a:pt x="342" y="312"/>
                      </a:lnTo>
                      <a:lnTo>
                        <a:pt x="339" y="313"/>
                      </a:lnTo>
                      <a:lnTo>
                        <a:pt x="335" y="313"/>
                      </a:lnTo>
                      <a:lnTo>
                        <a:pt x="332" y="315"/>
                      </a:lnTo>
                      <a:lnTo>
                        <a:pt x="332" y="315"/>
                      </a:lnTo>
                      <a:lnTo>
                        <a:pt x="355" y="321"/>
                      </a:lnTo>
                      <a:lnTo>
                        <a:pt x="377" y="326"/>
                      </a:lnTo>
                      <a:lnTo>
                        <a:pt x="424" y="337"/>
                      </a:lnTo>
                      <a:lnTo>
                        <a:pt x="448" y="342"/>
                      </a:lnTo>
                      <a:lnTo>
                        <a:pt x="470" y="346"/>
                      </a:lnTo>
                      <a:lnTo>
                        <a:pt x="494" y="347"/>
                      </a:lnTo>
                      <a:lnTo>
                        <a:pt x="518" y="346"/>
                      </a:lnTo>
                      <a:lnTo>
                        <a:pt x="518" y="346"/>
                      </a:lnTo>
                      <a:lnTo>
                        <a:pt x="492" y="340"/>
                      </a:lnTo>
                      <a:lnTo>
                        <a:pt x="469" y="335"/>
                      </a:lnTo>
                      <a:lnTo>
                        <a:pt x="445" y="330"/>
                      </a:lnTo>
                      <a:lnTo>
                        <a:pt x="419" y="326"/>
                      </a:lnTo>
                      <a:lnTo>
                        <a:pt x="419" y="326"/>
                      </a:lnTo>
                      <a:close/>
                    </a:path>
                  </a:pathLst>
                </a:custGeom>
                <a:grpFill/>
                <a:ln w="9525">
                  <a:noFill/>
                  <a:round/>
                  <a:headEnd/>
                  <a:tailEnd/>
                </a:ln>
              </p:spPr>
              <p:txBody>
                <a:bodyPr/>
                <a:lstStyle/>
                <a:p>
                  <a:pPr>
                    <a:defRPr/>
                  </a:pPr>
                  <a:endParaRPr lang="zh-CN" altLang="en-US">
                    <a:latin typeface="+mn-lt"/>
                    <a:ea typeface="+mn-ea"/>
                  </a:endParaRPr>
                </a:p>
              </p:txBody>
            </p:sp>
            <p:sp>
              <p:nvSpPr>
                <p:cNvPr id="303" name="Freeform 84"/>
                <p:cNvSpPr>
                  <a:spLocks/>
                </p:cNvSpPr>
                <p:nvPr/>
              </p:nvSpPr>
              <p:spPr bwMode="auto">
                <a:xfrm>
                  <a:off x="3375026" y="2844800"/>
                  <a:ext cx="193675" cy="155575"/>
                </a:xfrm>
                <a:custGeom>
                  <a:avLst/>
                  <a:gdLst/>
                  <a:ahLst/>
                  <a:cxnLst>
                    <a:cxn ang="0">
                      <a:pos x="344" y="36"/>
                    </a:cxn>
                    <a:cxn ang="0">
                      <a:pos x="348" y="45"/>
                    </a:cxn>
                    <a:cxn ang="0">
                      <a:pos x="354" y="63"/>
                    </a:cxn>
                    <a:cxn ang="0">
                      <a:pos x="360" y="70"/>
                    </a:cxn>
                    <a:cxn ang="0">
                      <a:pos x="358" y="93"/>
                    </a:cxn>
                    <a:cxn ang="0">
                      <a:pos x="358" y="147"/>
                    </a:cxn>
                    <a:cxn ang="0">
                      <a:pos x="364" y="237"/>
                    </a:cxn>
                    <a:cxn ang="0">
                      <a:pos x="365" y="293"/>
                    </a:cxn>
                    <a:cxn ang="0">
                      <a:pos x="361" y="289"/>
                    </a:cxn>
                    <a:cxn ang="0">
                      <a:pos x="355" y="279"/>
                    </a:cxn>
                    <a:cxn ang="0">
                      <a:pos x="353" y="258"/>
                    </a:cxn>
                    <a:cxn ang="0">
                      <a:pos x="351" y="246"/>
                    </a:cxn>
                    <a:cxn ang="0">
                      <a:pos x="348" y="149"/>
                    </a:cxn>
                    <a:cxn ang="0">
                      <a:pos x="346" y="115"/>
                    </a:cxn>
                    <a:cxn ang="0">
                      <a:pos x="341" y="100"/>
                    </a:cxn>
                    <a:cxn ang="0">
                      <a:pos x="337" y="66"/>
                    </a:cxn>
                    <a:cxn ang="0">
                      <a:pos x="333" y="53"/>
                    </a:cxn>
                    <a:cxn ang="0">
                      <a:pos x="329" y="53"/>
                    </a:cxn>
                    <a:cxn ang="0">
                      <a:pos x="322" y="51"/>
                    </a:cxn>
                    <a:cxn ang="0">
                      <a:pos x="320" y="46"/>
                    </a:cxn>
                    <a:cxn ang="0">
                      <a:pos x="308" y="48"/>
                    </a:cxn>
                    <a:cxn ang="0">
                      <a:pos x="298" y="44"/>
                    </a:cxn>
                    <a:cxn ang="0">
                      <a:pos x="185" y="36"/>
                    </a:cxn>
                    <a:cxn ang="0">
                      <a:pos x="72" y="22"/>
                    </a:cxn>
                    <a:cxn ang="0">
                      <a:pos x="54" y="20"/>
                    </a:cxn>
                    <a:cxn ang="0">
                      <a:pos x="17" y="14"/>
                    </a:cxn>
                    <a:cxn ang="0">
                      <a:pos x="0" y="7"/>
                    </a:cxn>
                    <a:cxn ang="0">
                      <a:pos x="0" y="4"/>
                    </a:cxn>
                    <a:cxn ang="0">
                      <a:pos x="2" y="1"/>
                    </a:cxn>
                    <a:cxn ang="0">
                      <a:pos x="6" y="0"/>
                    </a:cxn>
                    <a:cxn ang="0">
                      <a:pos x="45" y="7"/>
                    </a:cxn>
                    <a:cxn ang="0">
                      <a:pos x="131" y="18"/>
                    </a:cxn>
                    <a:cxn ang="0">
                      <a:pos x="263" y="29"/>
                    </a:cxn>
                    <a:cxn ang="0">
                      <a:pos x="344" y="36"/>
                    </a:cxn>
                  </a:cxnLst>
                  <a:rect l="0" t="0" r="r" b="b"/>
                  <a:pathLst>
                    <a:path w="365" h="293">
                      <a:moveTo>
                        <a:pt x="344" y="36"/>
                      </a:moveTo>
                      <a:lnTo>
                        <a:pt x="344" y="36"/>
                      </a:lnTo>
                      <a:lnTo>
                        <a:pt x="347" y="41"/>
                      </a:lnTo>
                      <a:lnTo>
                        <a:pt x="348" y="45"/>
                      </a:lnTo>
                      <a:lnTo>
                        <a:pt x="350" y="55"/>
                      </a:lnTo>
                      <a:lnTo>
                        <a:pt x="354" y="63"/>
                      </a:lnTo>
                      <a:lnTo>
                        <a:pt x="357" y="67"/>
                      </a:lnTo>
                      <a:lnTo>
                        <a:pt x="360" y="70"/>
                      </a:lnTo>
                      <a:lnTo>
                        <a:pt x="360" y="70"/>
                      </a:lnTo>
                      <a:lnTo>
                        <a:pt x="358" y="93"/>
                      </a:lnTo>
                      <a:lnTo>
                        <a:pt x="357" y="119"/>
                      </a:lnTo>
                      <a:lnTo>
                        <a:pt x="358" y="147"/>
                      </a:lnTo>
                      <a:lnTo>
                        <a:pt x="361" y="177"/>
                      </a:lnTo>
                      <a:lnTo>
                        <a:pt x="364" y="237"/>
                      </a:lnTo>
                      <a:lnTo>
                        <a:pt x="365" y="265"/>
                      </a:lnTo>
                      <a:lnTo>
                        <a:pt x="365" y="293"/>
                      </a:lnTo>
                      <a:lnTo>
                        <a:pt x="365" y="293"/>
                      </a:lnTo>
                      <a:lnTo>
                        <a:pt x="361" y="289"/>
                      </a:lnTo>
                      <a:lnTo>
                        <a:pt x="357" y="285"/>
                      </a:lnTo>
                      <a:lnTo>
                        <a:pt x="355" y="279"/>
                      </a:lnTo>
                      <a:lnTo>
                        <a:pt x="354" y="272"/>
                      </a:lnTo>
                      <a:lnTo>
                        <a:pt x="353" y="258"/>
                      </a:lnTo>
                      <a:lnTo>
                        <a:pt x="351" y="246"/>
                      </a:lnTo>
                      <a:lnTo>
                        <a:pt x="351" y="246"/>
                      </a:lnTo>
                      <a:lnTo>
                        <a:pt x="350" y="181"/>
                      </a:lnTo>
                      <a:lnTo>
                        <a:pt x="348" y="149"/>
                      </a:lnTo>
                      <a:lnTo>
                        <a:pt x="346" y="115"/>
                      </a:lnTo>
                      <a:lnTo>
                        <a:pt x="346" y="115"/>
                      </a:lnTo>
                      <a:lnTo>
                        <a:pt x="343" y="108"/>
                      </a:lnTo>
                      <a:lnTo>
                        <a:pt x="341" y="100"/>
                      </a:lnTo>
                      <a:lnTo>
                        <a:pt x="338" y="83"/>
                      </a:lnTo>
                      <a:lnTo>
                        <a:pt x="337" y="66"/>
                      </a:lnTo>
                      <a:lnTo>
                        <a:pt x="334" y="59"/>
                      </a:lnTo>
                      <a:lnTo>
                        <a:pt x="333" y="53"/>
                      </a:lnTo>
                      <a:lnTo>
                        <a:pt x="333" y="53"/>
                      </a:lnTo>
                      <a:lnTo>
                        <a:pt x="329" y="53"/>
                      </a:lnTo>
                      <a:lnTo>
                        <a:pt x="326" y="52"/>
                      </a:lnTo>
                      <a:lnTo>
                        <a:pt x="322" y="51"/>
                      </a:lnTo>
                      <a:lnTo>
                        <a:pt x="320" y="46"/>
                      </a:lnTo>
                      <a:lnTo>
                        <a:pt x="320" y="46"/>
                      </a:lnTo>
                      <a:lnTo>
                        <a:pt x="315" y="49"/>
                      </a:lnTo>
                      <a:lnTo>
                        <a:pt x="308" y="48"/>
                      </a:lnTo>
                      <a:lnTo>
                        <a:pt x="298" y="44"/>
                      </a:lnTo>
                      <a:lnTo>
                        <a:pt x="298" y="44"/>
                      </a:lnTo>
                      <a:lnTo>
                        <a:pt x="242" y="41"/>
                      </a:lnTo>
                      <a:lnTo>
                        <a:pt x="185" y="36"/>
                      </a:lnTo>
                      <a:lnTo>
                        <a:pt x="129" y="31"/>
                      </a:lnTo>
                      <a:lnTo>
                        <a:pt x="72" y="22"/>
                      </a:lnTo>
                      <a:lnTo>
                        <a:pt x="72" y="22"/>
                      </a:lnTo>
                      <a:lnTo>
                        <a:pt x="54" y="20"/>
                      </a:lnTo>
                      <a:lnTo>
                        <a:pt x="35" y="18"/>
                      </a:lnTo>
                      <a:lnTo>
                        <a:pt x="17" y="14"/>
                      </a:lnTo>
                      <a:lnTo>
                        <a:pt x="9" y="11"/>
                      </a:lnTo>
                      <a:lnTo>
                        <a:pt x="0" y="7"/>
                      </a:lnTo>
                      <a:lnTo>
                        <a:pt x="0" y="7"/>
                      </a:lnTo>
                      <a:lnTo>
                        <a:pt x="0" y="4"/>
                      </a:lnTo>
                      <a:lnTo>
                        <a:pt x="2" y="1"/>
                      </a:lnTo>
                      <a:lnTo>
                        <a:pt x="2" y="1"/>
                      </a:lnTo>
                      <a:lnTo>
                        <a:pt x="3" y="0"/>
                      </a:lnTo>
                      <a:lnTo>
                        <a:pt x="6" y="0"/>
                      </a:lnTo>
                      <a:lnTo>
                        <a:pt x="6" y="0"/>
                      </a:lnTo>
                      <a:lnTo>
                        <a:pt x="45" y="7"/>
                      </a:lnTo>
                      <a:lnTo>
                        <a:pt x="87" y="14"/>
                      </a:lnTo>
                      <a:lnTo>
                        <a:pt x="131" y="18"/>
                      </a:lnTo>
                      <a:lnTo>
                        <a:pt x="174" y="22"/>
                      </a:lnTo>
                      <a:lnTo>
                        <a:pt x="263" y="29"/>
                      </a:lnTo>
                      <a:lnTo>
                        <a:pt x="344" y="36"/>
                      </a:lnTo>
                      <a:lnTo>
                        <a:pt x="344" y="36"/>
                      </a:lnTo>
                      <a:close/>
                    </a:path>
                  </a:pathLst>
                </a:custGeom>
                <a:grpFill/>
                <a:ln w="9525">
                  <a:noFill/>
                  <a:round/>
                  <a:headEnd/>
                  <a:tailEnd/>
                </a:ln>
              </p:spPr>
              <p:txBody>
                <a:bodyPr/>
                <a:lstStyle/>
                <a:p>
                  <a:pPr>
                    <a:defRPr/>
                  </a:pPr>
                  <a:endParaRPr lang="zh-CN" altLang="en-US">
                    <a:latin typeface="+mn-lt"/>
                    <a:ea typeface="+mn-ea"/>
                  </a:endParaRPr>
                </a:p>
              </p:txBody>
            </p:sp>
          </p:grpSp>
        </p:grpSp>
      </p:grpSp>
    </p:spTree>
    <p:extLst>
      <p:ext uri="{BB962C8B-B14F-4D97-AF65-F5344CB8AC3E}">
        <p14:creationId xmlns:p14="http://schemas.microsoft.com/office/powerpoint/2010/main" val="413827046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4526281" y="1789114"/>
            <a:ext cx="3931919" cy="3646787"/>
            <a:chOff x="2971801" y="1255714"/>
            <a:chExt cx="3436937" cy="3187700"/>
          </a:xfrm>
        </p:grpSpPr>
        <p:grpSp>
          <p:nvGrpSpPr>
            <p:cNvPr id="7" name="组合 40"/>
            <p:cNvGrpSpPr>
              <a:grpSpLocks/>
            </p:cNvGrpSpPr>
            <p:nvPr/>
          </p:nvGrpSpPr>
          <p:grpSpPr bwMode="auto">
            <a:xfrm>
              <a:off x="2971801" y="1255714"/>
              <a:ext cx="1724025" cy="1387475"/>
              <a:chOff x="5975350" y="847725"/>
              <a:chExt cx="795338" cy="646113"/>
            </a:xfrm>
          </p:grpSpPr>
          <p:sp>
            <p:nvSpPr>
              <p:cNvPr id="8" name="Freeform 1270"/>
              <p:cNvSpPr>
                <a:spLocks noEditPoints="1"/>
              </p:cNvSpPr>
              <p:nvPr/>
            </p:nvSpPr>
            <p:spPr bwMode="auto">
              <a:xfrm>
                <a:off x="5975350" y="922338"/>
                <a:ext cx="763588" cy="571500"/>
              </a:xfrm>
              <a:custGeom>
                <a:avLst/>
                <a:gdLst>
                  <a:gd name="T0" fmla="*/ 94777051 w 1442"/>
                  <a:gd name="T1" fmla="*/ 34378289 h 1081"/>
                  <a:gd name="T2" fmla="*/ 267507329 w 1442"/>
                  <a:gd name="T3" fmla="*/ 13416240 h 1081"/>
                  <a:gd name="T4" fmla="*/ 352190403 w 1442"/>
                  <a:gd name="T5" fmla="*/ 56459019 h 1081"/>
                  <a:gd name="T6" fmla="*/ 363126339 w 1442"/>
                  <a:gd name="T7" fmla="*/ 87763050 h 1081"/>
                  <a:gd name="T8" fmla="*/ 351068850 w 1442"/>
                  <a:gd name="T9" fmla="*/ 148973291 h 1081"/>
                  <a:gd name="T10" fmla="*/ 404345793 w 1442"/>
                  <a:gd name="T11" fmla="*/ 176923395 h 1081"/>
                  <a:gd name="T12" fmla="*/ 294146065 w 1442"/>
                  <a:gd name="T13" fmla="*/ 207109274 h 1081"/>
                  <a:gd name="T14" fmla="*/ 123098117 w 1442"/>
                  <a:gd name="T15" fmla="*/ 252947169 h 1081"/>
                  <a:gd name="T16" fmla="*/ 114685940 w 1442"/>
                  <a:gd name="T17" fmla="*/ 288722752 h 1081"/>
                  <a:gd name="T18" fmla="*/ 292463736 w 1442"/>
                  <a:gd name="T19" fmla="*/ 240649081 h 1081"/>
                  <a:gd name="T20" fmla="*/ 335646173 w 1442"/>
                  <a:gd name="T21" fmla="*/ 212419836 h 1081"/>
                  <a:gd name="T22" fmla="*/ 302278118 w 1442"/>
                  <a:gd name="T23" fmla="*/ 248754759 h 1081"/>
                  <a:gd name="T24" fmla="*/ 118892028 w 1442"/>
                  <a:gd name="T25" fmla="*/ 293754172 h 1081"/>
                  <a:gd name="T26" fmla="*/ 46266972 w 1442"/>
                  <a:gd name="T27" fmla="*/ 269437667 h 1081"/>
                  <a:gd name="T28" fmla="*/ 12057489 w 1442"/>
                  <a:gd name="T29" fmla="*/ 203475676 h 1081"/>
                  <a:gd name="T30" fmla="*/ 17945907 w 1442"/>
                  <a:gd name="T31" fmla="*/ 157917451 h 1081"/>
                  <a:gd name="T32" fmla="*/ 52155390 w 1442"/>
                  <a:gd name="T33" fmla="*/ 157917451 h 1081"/>
                  <a:gd name="T34" fmla="*/ 72344932 w 1442"/>
                  <a:gd name="T35" fmla="*/ 267760703 h 1081"/>
                  <a:gd name="T36" fmla="*/ 85523974 w 1442"/>
                  <a:gd name="T37" fmla="*/ 265804068 h 1081"/>
                  <a:gd name="T38" fmla="*/ 161233565 w 1442"/>
                  <a:gd name="T39" fmla="*/ 86924568 h 1081"/>
                  <a:gd name="T40" fmla="*/ 117770475 w 1442"/>
                  <a:gd name="T41" fmla="*/ 72390176 h 1081"/>
                  <a:gd name="T42" fmla="*/ 335085396 w 1442"/>
                  <a:gd name="T43" fmla="*/ 171891974 h 1081"/>
                  <a:gd name="T44" fmla="*/ 269190188 w 1442"/>
                  <a:gd name="T45" fmla="*/ 147855139 h 1081"/>
                  <a:gd name="T46" fmla="*/ 293305165 w 1442"/>
                  <a:gd name="T47" fmla="*/ 127172231 h 1081"/>
                  <a:gd name="T48" fmla="*/ 264423323 w 1442"/>
                  <a:gd name="T49" fmla="*/ 157078969 h 1081"/>
                  <a:gd name="T50" fmla="*/ 295267618 w 1442"/>
                  <a:gd name="T51" fmla="*/ 117110448 h 1081"/>
                  <a:gd name="T52" fmla="*/ 316858837 w 1442"/>
                  <a:gd name="T53" fmla="*/ 74626481 h 1081"/>
                  <a:gd name="T54" fmla="*/ 287136094 w 1442"/>
                  <a:gd name="T55" fmla="*/ 47514859 h 1081"/>
                  <a:gd name="T56" fmla="*/ 158149030 w 1442"/>
                  <a:gd name="T57" fmla="*/ 57576642 h 1081"/>
                  <a:gd name="T58" fmla="*/ 157868907 w 1442"/>
                  <a:gd name="T59" fmla="*/ 74346810 h 1081"/>
                  <a:gd name="T60" fmla="*/ 254048163 w 1442"/>
                  <a:gd name="T61" fmla="*/ 93912094 h 1081"/>
                  <a:gd name="T62" fmla="*/ 224885668 w 1442"/>
                  <a:gd name="T63" fmla="*/ 138073025 h 1081"/>
                  <a:gd name="T64" fmla="*/ 151419183 w 1442"/>
                  <a:gd name="T65" fmla="*/ 196208480 h 1081"/>
                  <a:gd name="T66" fmla="*/ 249281299 w 1442"/>
                  <a:gd name="T67" fmla="*/ 199562407 h 1081"/>
                  <a:gd name="T68" fmla="*/ 48790731 w 1442"/>
                  <a:gd name="T69" fmla="*/ 240369411 h 1081"/>
                  <a:gd name="T70" fmla="*/ 85804098 w 1442"/>
                  <a:gd name="T71" fmla="*/ 113476850 h 1081"/>
                  <a:gd name="T72" fmla="*/ 151979959 w 1442"/>
                  <a:gd name="T73" fmla="*/ 109843252 h 1081"/>
                  <a:gd name="T74" fmla="*/ 155064495 w 1442"/>
                  <a:gd name="T75" fmla="*/ 42483967 h 1081"/>
                  <a:gd name="T76" fmla="*/ 210585073 w 1442"/>
                  <a:gd name="T77" fmla="*/ 139749989 h 1081"/>
                  <a:gd name="T78" fmla="*/ 100385345 w 1442"/>
                  <a:gd name="T79" fmla="*/ 169376528 h 1081"/>
                  <a:gd name="T80" fmla="*/ 90851616 w 1442"/>
                  <a:gd name="T81" fmla="*/ 161830191 h 1081"/>
                  <a:gd name="T82" fmla="*/ 174973384 w 1442"/>
                  <a:gd name="T83" fmla="*/ 245959643 h 1081"/>
                  <a:gd name="T84" fmla="*/ 215632591 w 1442"/>
                  <a:gd name="T85" fmla="*/ 213537459 h 1081"/>
                  <a:gd name="T86" fmla="*/ 130949517 w 1442"/>
                  <a:gd name="T87" fmla="*/ 232823073 h 1081"/>
                  <a:gd name="T88" fmla="*/ 318541696 w 1442"/>
                  <a:gd name="T89" fmla="*/ 178879500 h 1081"/>
                  <a:gd name="T90" fmla="*/ 64212879 w 1442"/>
                  <a:gd name="T91" fmla="*/ 255742285 h 1081"/>
                  <a:gd name="T92" fmla="*/ 51033837 w 1442"/>
                  <a:gd name="T93" fmla="*/ 217730398 h 1081"/>
                  <a:gd name="T94" fmla="*/ 192639167 w 1442"/>
                  <a:gd name="T95" fmla="*/ 22359871 h 1081"/>
                  <a:gd name="T96" fmla="*/ 325551666 w 1442"/>
                  <a:gd name="T97" fmla="*/ 160153227 h 1081"/>
                  <a:gd name="T98" fmla="*/ 201892244 w 1442"/>
                  <a:gd name="T99" fmla="*/ 100619950 h 1081"/>
                  <a:gd name="T100" fmla="*/ 93375374 w 1442"/>
                  <a:gd name="T101" fmla="*/ 260493506 h 1081"/>
                  <a:gd name="T102" fmla="*/ 114685940 w 1442"/>
                  <a:gd name="T103" fmla="*/ 246798125 h 1081"/>
                  <a:gd name="T104" fmla="*/ 240588469 w 1442"/>
                  <a:gd name="T105" fmla="*/ 93632424 h 1081"/>
                  <a:gd name="T106" fmla="*/ 214791162 w 1442"/>
                  <a:gd name="T107" fmla="*/ 102855726 h 1081"/>
                  <a:gd name="T108" fmla="*/ 140763900 w 1442"/>
                  <a:gd name="T109" fmla="*/ 290959056 h 1081"/>
                  <a:gd name="T110" fmla="*/ 218436474 w 1442"/>
                  <a:gd name="T111" fmla="*/ 27111622 h 1081"/>
                  <a:gd name="T112" fmla="*/ 83280868 w 1442"/>
                  <a:gd name="T113" fmla="*/ 193972704 h 1081"/>
                  <a:gd name="T114" fmla="*/ 76551021 w 1442"/>
                  <a:gd name="T115" fmla="*/ 103973878 h 1081"/>
                  <a:gd name="T116" fmla="*/ 238906139 w 1442"/>
                  <a:gd name="T117" fmla="*/ 206270792 h 1081"/>
                  <a:gd name="T118" fmla="*/ 350788197 w 1442"/>
                  <a:gd name="T119" fmla="*/ 126613420 h 1081"/>
                  <a:gd name="T120" fmla="*/ 91693045 w 1442"/>
                  <a:gd name="T121" fmla="*/ 200401418 h 1081"/>
                  <a:gd name="T122" fmla="*/ 186750749 w 1442"/>
                  <a:gd name="T123" fmla="*/ 107048136 h 1081"/>
                  <a:gd name="T124" fmla="*/ 95618480 w 1442"/>
                  <a:gd name="T125" fmla="*/ 209345049 h 108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442" h="1081">
                    <a:moveTo>
                      <a:pt x="190" y="339"/>
                    </a:moveTo>
                    <a:lnTo>
                      <a:pt x="190" y="339"/>
                    </a:lnTo>
                    <a:lnTo>
                      <a:pt x="190" y="324"/>
                    </a:lnTo>
                    <a:lnTo>
                      <a:pt x="144" y="318"/>
                    </a:lnTo>
                    <a:lnTo>
                      <a:pt x="151" y="317"/>
                    </a:lnTo>
                    <a:lnTo>
                      <a:pt x="156" y="314"/>
                    </a:lnTo>
                    <a:lnTo>
                      <a:pt x="157" y="311"/>
                    </a:lnTo>
                    <a:lnTo>
                      <a:pt x="158" y="309"/>
                    </a:lnTo>
                    <a:lnTo>
                      <a:pt x="158" y="306"/>
                    </a:lnTo>
                    <a:lnTo>
                      <a:pt x="157" y="302"/>
                    </a:lnTo>
                    <a:lnTo>
                      <a:pt x="154" y="296"/>
                    </a:lnTo>
                    <a:lnTo>
                      <a:pt x="162" y="292"/>
                    </a:lnTo>
                    <a:lnTo>
                      <a:pt x="169" y="292"/>
                    </a:lnTo>
                    <a:lnTo>
                      <a:pt x="178" y="293"/>
                    </a:lnTo>
                    <a:lnTo>
                      <a:pt x="186" y="298"/>
                    </a:lnTo>
                    <a:lnTo>
                      <a:pt x="171" y="303"/>
                    </a:lnTo>
                    <a:lnTo>
                      <a:pt x="174" y="316"/>
                    </a:lnTo>
                    <a:lnTo>
                      <a:pt x="189" y="317"/>
                    </a:lnTo>
                    <a:lnTo>
                      <a:pt x="196" y="317"/>
                    </a:lnTo>
                    <a:lnTo>
                      <a:pt x="203" y="316"/>
                    </a:lnTo>
                    <a:lnTo>
                      <a:pt x="214" y="313"/>
                    </a:lnTo>
                    <a:lnTo>
                      <a:pt x="219" y="313"/>
                    </a:lnTo>
                    <a:lnTo>
                      <a:pt x="226" y="314"/>
                    </a:lnTo>
                    <a:lnTo>
                      <a:pt x="229" y="314"/>
                    </a:lnTo>
                    <a:lnTo>
                      <a:pt x="233" y="313"/>
                    </a:lnTo>
                    <a:lnTo>
                      <a:pt x="241" y="311"/>
                    </a:lnTo>
                    <a:lnTo>
                      <a:pt x="243" y="302"/>
                    </a:lnTo>
                    <a:lnTo>
                      <a:pt x="244" y="292"/>
                    </a:lnTo>
                    <a:lnTo>
                      <a:pt x="243" y="289"/>
                    </a:lnTo>
                    <a:lnTo>
                      <a:pt x="241" y="285"/>
                    </a:lnTo>
                    <a:lnTo>
                      <a:pt x="237" y="278"/>
                    </a:lnTo>
                    <a:lnTo>
                      <a:pt x="250" y="274"/>
                    </a:lnTo>
                    <a:lnTo>
                      <a:pt x="264" y="271"/>
                    </a:lnTo>
                    <a:lnTo>
                      <a:pt x="270" y="270"/>
                    </a:lnTo>
                    <a:lnTo>
                      <a:pt x="276" y="267"/>
                    </a:lnTo>
                    <a:lnTo>
                      <a:pt x="282" y="263"/>
                    </a:lnTo>
                    <a:lnTo>
                      <a:pt x="287" y="257"/>
                    </a:lnTo>
                    <a:lnTo>
                      <a:pt x="284" y="253"/>
                    </a:lnTo>
                    <a:lnTo>
                      <a:pt x="280" y="250"/>
                    </a:lnTo>
                    <a:lnTo>
                      <a:pt x="277" y="249"/>
                    </a:lnTo>
                    <a:lnTo>
                      <a:pt x="273" y="249"/>
                    </a:lnTo>
                    <a:lnTo>
                      <a:pt x="264" y="249"/>
                    </a:lnTo>
                    <a:lnTo>
                      <a:pt x="252" y="249"/>
                    </a:lnTo>
                    <a:lnTo>
                      <a:pt x="264" y="262"/>
                    </a:lnTo>
                    <a:lnTo>
                      <a:pt x="259" y="264"/>
                    </a:lnTo>
                    <a:lnTo>
                      <a:pt x="250" y="263"/>
                    </a:lnTo>
                    <a:lnTo>
                      <a:pt x="241" y="262"/>
                    </a:lnTo>
                    <a:lnTo>
                      <a:pt x="236" y="260"/>
                    </a:lnTo>
                    <a:lnTo>
                      <a:pt x="232" y="260"/>
                    </a:lnTo>
                    <a:lnTo>
                      <a:pt x="223" y="262"/>
                    </a:lnTo>
                    <a:lnTo>
                      <a:pt x="207" y="266"/>
                    </a:lnTo>
                    <a:lnTo>
                      <a:pt x="205" y="267"/>
                    </a:lnTo>
                    <a:lnTo>
                      <a:pt x="205" y="270"/>
                    </a:lnTo>
                    <a:lnTo>
                      <a:pt x="204" y="275"/>
                    </a:lnTo>
                    <a:lnTo>
                      <a:pt x="216" y="277"/>
                    </a:lnTo>
                    <a:lnTo>
                      <a:pt x="216" y="278"/>
                    </a:lnTo>
                    <a:lnTo>
                      <a:pt x="215" y="281"/>
                    </a:lnTo>
                    <a:lnTo>
                      <a:pt x="210" y="282"/>
                    </a:lnTo>
                    <a:lnTo>
                      <a:pt x="201" y="284"/>
                    </a:lnTo>
                    <a:lnTo>
                      <a:pt x="187" y="284"/>
                    </a:lnTo>
                    <a:lnTo>
                      <a:pt x="180" y="267"/>
                    </a:lnTo>
                    <a:lnTo>
                      <a:pt x="192" y="260"/>
                    </a:lnTo>
                    <a:lnTo>
                      <a:pt x="185" y="249"/>
                    </a:lnTo>
                    <a:lnTo>
                      <a:pt x="203" y="253"/>
                    </a:lnTo>
                    <a:lnTo>
                      <a:pt x="200" y="250"/>
                    </a:lnTo>
                    <a:lnTo>
                      <a:pt x="219" y="239"/>
                    </a:lnTo>
                    <a:lnTo>
                      <a:pt x="216" y="232"/>
                    </a:lnTo>
                    <a:lnTo>
                      <a:pt x="214" y="227"/>
                    </a:lnTo>
                    <a:lnTo>
                      <a:pt x="212" y="224"/>
                    </a:lnTo>
                    <a:lnTo>
                      <a:pt x="214" y="221"/>
                    </a:lnTo>
                    <a:lnTo>
                      <a:pt x="215" y="219"/>
                    </a:lnTo>
                    <a:lnTo>
                      <a:pt x="218" y="214"/>
                    </a:lnTo>
                    <a:lnTo>
                      <a:pt x="207" y="208"/>
                    </a:lnTo>
                    <a:lnTo>
                      <a:pt x="228" y="201"/>
                    </a:lnTo>
                    <a:lnTo>
                      <a:pt x="228" y="194"/>
                    </a:lnTo>
                    <a:lnTo>
                      <a:pt x="229" y="187"/>
                    </a:lnTo>
                    <a:lnTo>
                      <a:pt x="232" y="181"/>
                    </a:lnTo>
                    <a:lnTo>
                      <a:pt x="239" y="176"/>
                    </a:lnTo>
                    <a:lnTo>
                      <a:pt x="243" y="173"/>
                    </a:lnTo>
                    <a:lnTo>
                      <a:pt x="247" y="170"/>
                    </a:lnTo>
                    <a:lnTo>
                      <a:pt x="257" y="169"/>
                    </a:lnTo>
                    <a:lnTo>
                      <a:pt x="264" y="167"/>
                    </a:lnTo>
                    <a:lnTo>
                      <a:pt x="270" y="165"/>
                    </a:lnTo>
                    <a:lnTo>
                      <a:pt x="272" y="163"/>
                    </a:lnTo>
                    <a:lnTo>
                      <a:pt x="273" y="160"/>
                    </a:lnTo>
                    <a:lnTo>
                      <a:pt x="273" y="156"/>
                    </a:lnTo>
                    <a:lnTo>
                      <a:pt x="270" y="151"/>
                    </a:lnTo>
                    <a:lnTo>
                      <a:pt x="287" y="160"/>
                    </a:lnTo>
                    <a:lnTo>
                      <a:pt x="294" y="151"/>
                    </a:lnTo>
                    <a:lnTo>
                      <a:pt x="300" y="142"/>
                    </a:lnTo>
                    <a:lnTo>
                      <a:pt x="302" y="137"/>
                    </a:lnTo>
                    <a:lnTo>
                      <a:pt x="306" y="133"/>
                    </a:lnTo>
                    <a:lnTo>
                      <a:pt x="312" y="130"/>
                    </a:lnTo>
                    <a:lnTo>
                      <a:pt x="319" y="129"/>
                    </a:lnTo>
                    <a:lnTo>
                      <a:pt x="313" y="147"/>
                    </a:lnTo>
                    <a:lnTo>
                      <a:pt x="324" y="148"/>
                    </a:lnTo>
                    <a:lnTo>
                      <a:pt x="337" y="148"/>
                    </a:lnTo>
                    <a:lnTo>
                      <a:pt x="349" y="147"/>
                    </a:lnTo>
                    <a:lnTo>
                      <a:pt x="360" y="142"/>
                    </a:lnTo>
                    <a:lnTo>
                      <a:pt x="351" y="140"/>
                    </a:lnTo>
                    <a:lnTo>
                      <a:pt x="347" y="138"/>
                    </a:lnTo>
                    <a:lnTo>
                      <a:pt x="342" y="136"/>
                    </a:lnTo>
                    <a:lnTo>
                      <a:pt x="340" y="131"/>
                    </a:lnTo>
                    <a:lnTo>
                      <a:pt x="338" y="129"/>
                    </a:lnTo>
                    <a:lnTo>
                      <a:pt x="338" y="123"/>
                    </a:lnTo>
                    <a:lnTo>
                      <a:pt x="340" y="116"/>
                    </a:lnTo>
                    <a:lnTo>
                      <a:pt x="356" y="112"/>
                    </a:lnTo>
                    <a:lnTo>
                      <a:pt x="374" y="106"/>
                    </a:lnTo>
                    <a:lnTo>
                      <a:pt x="392" y="98"/>
                    </a:lnTo>
                    <a:lnTo>
                      <a:pt x="410" y="87"/>
                    </a:lnTo>
                    <a:lnTo>
                      <a:pt x="412" y="79"/>
                    </a:lnTo>
                    <a:lnTo>
                      <a:pt x="423" y="80"/>
                    </a:lnTo>
                    <a:lnTo>
                      <a:pt x="427" y="69"/>
                    </a:lnTo>
                    <a:lnTo>
                      <a:pt x="430" y="66"/>
                    </a:lnTo>
                    <a:lnTo>
                      <a:pt x="431" y="64"/>
                    </a:lnTo>
                    <a:lnTo>
                      <a:pt x="435" y="61"/>
                    </a:lnTo>
                    <a:lnTo>
                      <a:pt x="439" y="59"/>
                    </a:lnTo>
                    <a:lnTo>
                      <a:pt x="453" y="58"/>
                    </a:lnTo>
                    <a:lnTo>
                      <a:pt x="456" y="68"/>
                    </a:lnTo>
                    <a:lnTo>
                      <a:pt x="477" y="65"/>
                    </a:lnTo>
                    <a:lnTo>
                      <a:pt x="480" y="54"/>
                    </a:lnTo>
                    <a:lnTo>
                      <a:pt x="482" y="51"/>
                    </a:lnTo>
                    <a:lnTo>
                      <a:pt x="485" y="47"/>
                    </a:lnTo>
                    <a:lnTo>
                      <a:pt x="488" y="46"/>
                    </a:lnTo>
                    <a:lnTo>
                      <a:pt x="492" y="43"/>
                    </a:lnTo>
                    <a:lnTo>
                      <a:pt x="504" y="41"/>
                    </a:lnTo>
                    <a:lnTo>
                      <a:pt x="514" y="39"/>
                    </a:lnTo>
                    <a:lnTo>
                      <a:pt x="522" y="36"/>
                    </a:lnTo>
                    <a:lnTo>
                      <a:pt x="539" y="26"/>
                    </a:lnTo>
                    <a:lnTo>
                      <a:pt x="547" y="22"/>
                    </a:lnTo>
                    <a:lnTo>
                      <a:pt x="557" y="19"/>
                    </a:lnTo>
                    <a:lnTo>
                      <a:pt x="576" y="15"/>
                    </a:lnTo>
                    <a:lnTo>
                      <a:pt x="582" y="15"/>
                    </a:lnTo>
                    <a:lnTo>
                      <a:pt x="589" y="15"/>
                    </a:lnTo>
                    <a:lnTo>
                      <a:pt x="594" y="14"/>
                    </a:lnTo>
                    <a:lnTo>
                      <a:pt x="597" y="12"/>
                    </a:lnTo>
                    <a:lnTo>
                      <a:pt x="600" y="10"/>
                    </a:lnTo>
                    <a:lnTo>
                      <a:pt x="603" y="8"/>
                    </a:lnTo>
                    <a:lnTo>
                      <a:pt x="607" y="8"/>
                    </a:lnTo>
                    <a:lnTo>
                      <a:pt x="637" y="0"/>
                    </a:lnTo>
                    <a:lnTo>
                      <a:pt x="653" y="16"/>
                    </a:lnTo>
                    <a:lnTo>
                      <a:pt x="658" y="8"/>
                    </a:lnTo>
                    <a:lnTo>
                      <a:pt x="693" y="3"/>
                    </a:lnTo>
                    <a:lnTo>
                      <a:pt x="701" y="1"/>
                    </a:lnTo>
                    <a:lnTo>
                      <a:pt x="707" y="3"/>
                    </a:lnTo>
                    <a:lnTo>
                      <a:pt x="709" y="4"/>
                    </a:lnTo>
                    <a:lnTo>
                      <a:pt x="711" y="5"/>
                    </a:lnTo>
                    <a:lnTo>
                      <a:pt x="712" y="8"/>
                    </a:lnTo>
                    <a:lnTo>
                      <a:pt x="714" y="12"/>
                    </a:lnTo>
                    <a:lnTo>
                      <a:pt x="705" y="12"/>
                    </a:lnTo>
                    <a:lnTo>
                      <a:pt x="702" y="12"/>
                    </a:lnTo>
                    <a:lnTo>
                      <a:pt x="700" y="12"/>
                    </a:lnTo>
                    <a:lnTo>
                      <a:pt x="693" y="10"/>
                    </a:lnTo>
                    <a:lnTo>
                      <a:pt x="689" y="11"/>
                    </a:lnTo>
                    <a:lnTo>
                      <a:pt x="684" y="14"/>
                    </a:lnTo>
                    <a:lnTo>
                      <a:pt x="682" y="18"/>
                    </a:lnTo>
                    <a:lnTo>
                      <a:pt x="687" y="22"/>
                    </a:lnTo>
                    <a:lnTo>
                      <a:pt x="694" y="23"/>
                    </a:lnTo>
                    <a:lnTo>
                      <a:pt x="701" y="23"/>
                    </a:lnTo>
                    <a:lnTo>
                      <a:pt x="707" y="22"/>
                    </a:lnTo>
                    <a:lnTo>
                      <a:pt x="712" y="21"/>
                    </a:lnTo>
                    <a:lnTo>
                      <a:pt x="714" y="19"/>
                    </a:lnTo>
                    <a:lnTo>
                      <a:pt x="714" y="15"/>
                    </a:lnTo>
                    <a:lnTo>
                      <a:pt x="714" y="12"/>
                    </a:lnTo>
                    <a:lnTo>
                      <a:pt x="719" y="14"/>
                    </a:lnTo>
                    <a:lnTo>
                      <a:pt x="723" y="12"/>
                    </a:lnTo>
                    <a:lnTo>
                      <a:pt x="725" y="11"/>
                    </a:lnTo>
                    <a:lnTo>
                      <a:pt x="726" y="8"/>
                    </a:lnTo>
                    <a:lnTo>
                      <a:pt x="726" y="0"/>
                    </a:lnTo>
                    <a:lnTo>
                      <a:pt x="733" y="4"/>
                    </a:lnTo>
                    <a:lnTo>
                      <a:pt x="738" y="7"/>
                    </a:lnTo>
                    <a:lnTo>
                      <a:pt x="752" y="12"/>
                    </a:lnTo>
                    <a:lnTo>
                      <a:pt x="759" y="14"/>
                    </a:lnTo>
                    <a:lnTo>
                      <a:pt x="765" y="18"/>
                    </a:lnTo>
                    <a:lnTo>
                      <a:pt x="769" y="22"/>
                    </a:lnTo>
                    <a:lnTo>
                      <a:pt x="773" y="28"/>
                    </a:lnTo>
                    <a:lnTo>
                      <a:pt x="776" y="29"/>
                    </a:lnTo>
                    <a:lnTo>
                      <a:pt x="777" y="30"/>
                    </a:lnTo>
                    <a:lnTo>
                      <a:pt x="777" y="33"/>
                    </a:lnTo>
                    <a:lnTo>
                      <a:pt x="776" y="34"/>
                    </a:lnTo>
                    <a:lnTo>
                      <a:pt x="774" y="37"/>
                    </a:lnTo>
                    <a:lnTo>
                      <a:pt x="773" y="40"/>
                    </a:lnTo>
                    <a:lnTo>
                      <a:pt x="774" y="41"/>
                    </a:lnTo>
                    <a:lnTo>
                      <a:pt x="779" y="41"/>
                    </a:lnTo>
                    <a:lnTo>
                      <a:pt x="781" y="41"/>
                    </a:lnTo>
                    <a:lnTo>
                      <a:pt x="786" y="39"/>
                    </a:lnTo>
                    <a:lnTo>
                      <a:pt x="790" y="36"/>
                    </a:lnTo>
                    <a:lnTo>
                      <a:pt x="795" y="34"/>
                    </a:lnTo>
                    <a:lnTo>
                      <a:pt x="799" y="33"/>
                    </a:lnTo>
                    <a:lnTo>
                      <a:pt x="810" y="33"/>
                    </a:lnTo>
                    <a:lnTo>
                      <a:pt x="820" y="33"/>
                    </a:lnTo>
                    <a:lnTo>
                      <a:pt x="845" y="33"/>
                    </a:lnTo>
                    <a:lnTo>
                      <a:pt x="870" y="33"/>
                    </a:lnTo>
                    <a:lnTo>
                      <a:pt x="876" y="33"/>
                    </a:lnTo>
                    <a:lnTo>
                      <a:pt x="880" y="36"/>
                    </a:lnTo>
                    <a:lnTo>
                      <a:pt x="882" y="40"/>
                    </a:lnTo>
                    <a:lnTo>
                      <a:pt x="885" y="44"/>
                    </a:lnTo>
                    <a:lnTo>
                      <a:pt x="853" y="37"/>
                    </a:lnTo>
                    <a:lnTo>
                      <a:pt x="852" y="46"/>
                    </a:lnTo>
                    <a:lnTo>
                      <a:pt x="852" y="50"/>
                    </a:lnTo>
                    <a:lnTo>
                      <a:pt x="855" y="51"/>
                    </a:lnTo>
                    <a:lnTo>
                      <a:pt x="862" y="52"/>
                    </a:lnTo>
                    <a:lnTo>
                      <a:pt x="869" y="52"/>
                    </a:lnTo>
                    <a:lnTo>
                      <a:pt x="877" y="52"/>
                    </a:lnTo>
                    <a:lnTo>
                      <a:pt x="882" y="55"/>
                    </a:lnTo>
                    <a:lnTo>
                      <a:pt x="889" y="57"/>
                    </a:lnTo>
                    <a:lnTo>
                      <a:pt x="895" y="51"/>
                    </a:lnTo>
                    <a:lnTo>
                      <a:pt x="902" y="46"/>
                    </a:lnTo>
                    <a:lnTo>
                      <a:pt x="910" y="41"/>
                    </a:lnTo>
                    <a:lnTo>
                      <a:pt x="920" y="40"/>
                    </a:lnTo>
                    <a:lnTo>
                      <a:pt x="932" y="41"/>
                    </a:lnTo>
                    <a:lnTo>
                      <a:pt x="943" y="44"/>
                    </a:lnTo>
                    <a:lnTo>
                      <a:pt x="954" y="48"/>
                    </a:lnTo>
                    <a:lnTo>
                      <a:pt x="966" y="55"/>
                    </a:lnTo>
                    <a:lnTo>
                      <a:pt x="960" y="58"/>
                    </a:lnTo>
                    <a:lnTo>
                      <a:pt x="957" y="59"/>
                    </a:lnTo>
                    <a:lnTo>
                      <a:pt x="952" y="57"/>
                    </a:lnTo>
                    <a:lnTo>
                      <a:pt x="946" y="57"/>
                    </a:lnTo>
                    <a:lnTo>
                      <a:pt x="936" y="58"/>
                    </a:lnTo>
                    <a:lnTo>
                      <a:pt x="927" y="61"/>
                    </a:lnTo>
                    <a:lnTo>
                      <a:pt x="916" y="64"/>
                    </a:lnTo>
                    <a:lnTo>
                      <a:pt x="914" y="64"/>
                    </a:lnTo>
                    <a:lnTo>
                      <a:pt x="913" y="65"/>
                    </a:lnTo>
                    <a:lnTo>
                      <a:pt x="910" y="69"/>
                    </a:lnTo>
                    <a:lnTo>
                      <a:pt x="914" y="72"/>
                    </a:lnTo>
                    <a:lnTo>
                      <a:pt x="918" y="73"/>
                    </a:lnTo>
                    <a:lnTo>
                      <a:pt x="950" y="73"/>
                    </a:lnTo>
                    <a:lnTo>
                      <a:pt x="957" y="72"/>
                    </a:lnTo>
                    <a:lnTo>
                      <a:pt x="963" y="69"/>
                    </a:lnTo>
                    <a:lnTo>
                      <a:pt x="968" y="65"/>
                    </a:lnTo>
                    <a:lnTo>
                      <a:pt x="971" y="61"/>
                    </a:lnTo>
                    <a:lnTo>
                      <a:pt x="1003" y="61"/>
                    </a:lnTo>
                    <a:lnTo>
                      <a:pt x="1007" y="62"/>
                    </a:lnTo>
                    <a:lnTo>
                      <a:pt x="1011" y="64"/>
                    </a:lnTo>
                    <a:lnTo>
                      <a:pt x="1007" y="70"/>
                    </a:lnTo>
                    <a:lnTo>
                      <a:pt x="1003" y="76"/>
                    </a:lnTo>
                    <a:lnTo>
                      <a:pt x="1011" y="79"/>
                    </a:lnTo>
                    <a:lnTo>
                      <a:pt x="1015" y="80"/>
                    </a:lnTo>
                    <a:lnTo>
                      <a:pt x="1020" y="80"/>
                    </a:lnTo>
                    <a:lnTo>
                      <a:pt x="1024" y="79"/>
                    </a:lnTo>
                    <a:lnTo>
                      <a:pt x="1026" y="76"/>
                    </a:lnTo>
                    <a:lnTo>
                      <a:pt x="1031" y="73"/>
                    </a:lnTo>
                    <a:lnTo>
                      <a:pt x="1033" y="68"/>
                    </a:lnTo>
                    <a:lnTo>
                      <a:pt x="1049" y="79"/>
                    </a:lnTo>
                    <a:lnTo>
                      <a:pt x="1015" y="91"/>
                    </a:lnTo>
                    <a:lnTo>
                      <a:pt x="1025" y="102"/>
                    </a:lnTo>
                    <a:lnTo>
                      <a:pt x="1029" y="106"/>
                    </a:lnTo>
                    <a:lnTo>
                      <a:pt x="1033" y="109"/>
                    </a:lnTo>
                    <a:lnTo>
                      <a:pt x="1038" y="111"/>
                    </a:lnTo>
                    <a:lnTo>
                      <a:pt x="1042" y="111"/>
                    </a:lnTo>
                    <a:lnTo>
                      <a:pt x="1046" y="111"/>
                    </a:lnTo>
                    <a:lnTo>
                      <a:pt x="1050" y="109"/>
                    </a:lnTo>
                    <a:lnTo>
                      <a:pt x="1057" y="105"/>
                    </a:lnTo>
                    <a:lnTo>
                      <a:pt x="1062" y="101"/>
                    </a:lnTo>
                    <a:lnTo>
                      <a:pt x="1062" y="100"/>
                    </a:lnTo>
                    <a:lnTo>
                      <a:pt x="1062" y="98"/>
                    </a:lnTo>
                    <a:lnTo>
                      <a:pt x="1060" y="91"/>
                    </a:lnTo>
                    <a:lnTo>
                      <a:pt x="1100" y="87"/>
                    </a:lnTo>
                    <a:lnTo>
                      <a:pt x="1107" y="104"/>
                    </a:lnTo>
                    <a:lnTo>
                      <a:pt x="1103" y="109"/>
                    </a:lnTo>
                    <a:lnTo>
                      <a:pt x="1098" y="111"/>
                    </a:lnTo>
                    <a:lnTo>
                      <a:pt x="1093" y="111"/>
                    </a:lnTo>
                    <a:lnTo>
                      <a:pt x="1089" y="109"/>
                    </a:lnTo>
                    <a:lnTo>
                      <a:pt x="1078" y="106"/>
                    </a:lnTo>
                    <a:lnTo>
                      <a:pt x="1072" y="106"/>
                    </a:lnTo>
                    <a:lnTo>
                      <a:pt x="1068" y="109"/>
                    </a:lnTo>
                    <a:lnTo>
                      <a:pt x="1085" y="136"/>
                    </a:lnTo>
                    <a:lnTo>
                      <a:pt x="1092" y="131"/>
                    </a:lnTo>
                    <a:lnTo>
                      <a:pt x="1096" y="127"/>
                    </a:lnTo>
                    <a:lnTo>
                      <a:pt x="1105" y="118"/>
                    </a:lnTo>
                    <a:lnTo>
                      <a:pt x="1110" y="116"/>
                    </a:lnTo>
                    <a:lnTo>
                      <a:pt x="1114" y="115"/>
                    </a:lnTo>
                    <a:lnTo>
                      <a:pt x="1118" y="115"/>
                    </a:lnTo>
                    <a:lnTo>
                      <a:pt x="1122" y="116"/>
                    </a:lnTo>
                    <a:lnTo>
                      <a:pt x="1132" y="124"/>
                    </a:lnTo>
                    <a:lnTo>
                      <a:pt x="1136" y="126"/>
                    </a:lnTo>
                    <a:lnTo>
                      <a:pt x="1143" y="124"/>
                    </a:lnTo>
                    <a:lnTo>
                      <a:pt x="1147" y="123"/>
                    </a:lnTo>
                    <a:lnTo>
                      <a:pt x="1151" y="124"/>
                    </a:lnTo>
                    <a:lnTo>
                      <a:pt x="1158" y="126"/>
                    </a:lnTo>
                    <a:lnTo>
                      <a:pt x="1141" y="131"/>
                    </a:lnTo>
                    <a:lnTo>
                      <a:pt x="1139" y="147"/>
                    </a:lnTo>
                    <a:lnTo>
                      <a:pt x="1146" y="148"/>
                    </a:lnTo>
                    <a:lnTo>
                      <a:pt x="1152" y="149"/>
                    </a:lnTo>
                    <a:lnTo>
                      <a:pt x="1168" y="148"/>
                    </a:lnTo>
                    <a:lnTo>
                      <a:pt x="1182" y="145"/>
                    </a:lnTo>
                    <a:lnTo>
                      <a:pt x="1198" y="142"/>
                    </a:lnTo>
                    <a:lnTo>
                      <a:pt x="1194" y="148"/>
                    </a:lnTo>
                    <a:lnTo>
                      <a:pt x="1188" y="152"/>
                    </a:lnTo>
                    <a:lnTo>
                      <a:pt x="1182" y="155"/>
                    </a:lnTo>
                    <a:lnTo>
                      <a:pt x="1176" y="158"/>
                    </a:lnTo>
                    <a:lnTo>
                      <a:pt x="1162" y="162"/>
                    </a:lnTo>
                    <a:lnTo>
                      <a:pt x="1157" y="165"/>
                    </a:lnTo>
                    <a:lnTo>
                      <a:pt x="1152" y="169"/>
                    </a:lnTo>
                    <a:lnTo>
                      <a:pt x="1152" y="173"/>
                    </a:lnTo>
                    <a:lnTo>
                      <a:pt x="1155" y="177"/>
                    </a:lnTo>
                    <a:lnTo>
                      <a:pt x="1159" y="178"/>
                    </a:lnTo>
                    <a:lnTo>
                      <a:pt x="1165" y="180"/>
                    </a:lnTo>
                    <a:lnTo>
                      <a:pt x="1188" y="181"/>
                    </a:lnTo>
                    <a:lnTo>
                      <a:pt x="1191" y="183"/>
                    </a:lnTo>
                    <a:lnTo>
                      <a:pt x="1193" y="185"/>
                    </a:lnTo>
                    <a:lnTo>
                      <a:pt x="1195" y="191"/>
                    </a:lnTo>
                    <a:lnTo>
                      <a:pt x="1198" y="192"/>
                    </a:lnTo>
                    <a:lnTo>
                      <a:pt x="1204" y="191"/>
                    </a:lnTo>
                    <a:lnTo>
                      <a:pt x="1209" y="190"/>
                    </a:lnTo>
                    <a:lnTo>
                      <a:pt x="1201" y="174"/>
                    </a:lnTo>
                    <a:lnTo>
                      <a:pt x="1213" y="167"/>
                    </a:lnTo>
                    <a:lnTo>
                      <a:pt x="1229" y="172"/>
                    </a:lnTo>
                    <a:lnTo>
                      <a:pt x="1229" y="178"/>
                    </a:lnTo>
                    <a:lnTo>
                      <a:pt x="1230" y="185"/>
                    </a:lnTo>
                    <a:lnTo>
                      <a:pt x="1234" y="191"/>
                    </a:lnTo>
                    <a:lnTo>
                      <a:pt x="1236" y="192"/>
                    </a:lnTo>
                    <a:lnTo>
                      <a:pt x="1238" y="192"/>
                    </a:lnTo>
                    <a:lnTo>
                      <a:pt x="1244" y="194"/>
                    </a:lnTo>
                    <a:lnTo>
                      <a:pt x="1248" y="195"/>
                    </a:lnTo>
                    <a:lnTo>
                      <a:pt x="1252" y="198"/>
                    </a:lnTo>
                    <a:lnTo>
                      <a:pt x="1256" y="202"/>
                    </a:lnTo>
                    <a:lnTo>
                      <a:pt x="1259" y="205"/>
                    </a:lnTo>
                    <a:lnTo>
                      <a:pt x="1266" y="208"/>
                    </a:lnTo>
                    <a:lnTo>
                      <a:pt x="1273" y="208"/>
                    </a:lnTo>
                    <a:lnTo>
                      <a:pt x="1278" y="206"/>
                    </a:lnTo>
                    <a:lnTo>
                      <a:pt x="1281" y="203"/>
                    </a:lnTo>
                    <a:lnTo>
                      <a:pt x="1285" y="199"/>
                    </a:lnTo>
                    <a:lnTo>
                      <a:pt x="1290" y="190"/>
                    </a:lnTo>
                    <a:lnTo>
                      <a:pt x="1290" y="187"/>
                    </a:lnTo>
                    <a:lnTo>
                      <a:pt x="1288" y="183"/>
                    </a:lnTo>
                    <a:lnTo>
                      <a:pt x="1285" y="177"/>
                    </a:lnTo>
                    <a:lnTo>
                      <a:pt x="1284" y="177"/>
                    </a:lnTo>
                    <a:lnTo>
                      <a:pt x="1312" y="172"/>
                    </a:lnTo>
                    <a:lnTo>
                      <a:pt x="1327" y="178"/>
                    </a:lnTo>
                    <a:lnTo>
                      <a:pt x="1332" y="201"/>
                    </a:lnTo>
                    <a:lnTo>
                      <a:pt x="1349" y="205"/>
                    </a:lnTo>
                    <a:lnTo>
                      <a:pt x="1346" y="206"/>
                    </a:lnTo>
                    <a:lnTo>
                      <a:pt x="1345" y="208"/>
                    </a:lnTo>
                    <a:lnTo>
                      <a:pt x="1308" y="199"/>
                    </a:lnTo>
                    <a:lnTo>
                      <a:pt x="1323" y="192"/>
                    </a:lnTo>
                    <a:lnTo>
                      <a:pt x="1316" y="181"/>
                    </a:lnTo>
                    <a:lnTo>
                      <a:pt x="1303" y="184"/>
                    </a:lnTo>
                    <a:lnTo>
                      <a:pt x="1284" y="217"/>
                    </a:lnTo>
                    <a:lnTo>
                      <a:pt x="1281" y="216"/>
                    </a:lnTo>
                    <a:lnTo>
                      <a:pt x="1277" y="216"/>
                    </a:lnTo>
                    <a:lnTo>
                      <a:pt x="1272" y="216"/>
                    </a:lnTo>
                    <a:lnTo>
                      <a:pt x="1266" y="219"/>
                    </a:lnTo>
                    <a:lnTo>
                      <a:pt x="1259" y="221"/>
                    </a:lnTo>
                    <a:lnTo>
                      <a:pt x="1262" y="226"/>
                    </a:lnTo>
                    <a:lnTo>
                      <a:pt x="1265" y="227"/>
                    </a:lnTo>
                    <a:lnTo>
                      <a:pt x="1267" y="227"/>
                    </a:lnTo>
                    <a:lnTo>
                      <a:pt x="1272" y="227"/>
                    </a:lnTo>
                    <a:lnTo>
                      <a:pt x="1278" y="224"/>
                    </a:lnTo>
                    <a:lnTo>
                      <a:pt x="1281" y="226"/>
                    </a:lnTo>
                    <a:lnTo>
                      <a:pt x="1284" y="228"/>
                    </a:lnTo>
                    <a:lnTo>
                      <a:pt x="1277" y="234"/>
                    </a:lnTo>
                    <a:lnTo>
                      <a:pt x="1269" y="238"/>
                    </a:lnTo>
                    <a:lnTo>
                      <a:pt x="1260" y="242"/>
                    </a:lnTo>
                    <a:lnTo>
                      <a:pt x="1252" y="245"/>
                    </a:lnTo>
                    <a:lnTo>
                      <a:pt x="1234" y="249"/>
                    </a:lnTo>
                    <a:lnTo>
                      <a:pt x="1215" y="252"/>
                    </a:lnTo>
                    <a:lnTo>
                      <a:pt x="1211" y="253"/>
                    </a:lnTo>
                    <a:lnTo>
                      <a:pt x="1206" y="255"/>
                    </a:lnTo>
                    <a:lnTo>
                      <a:pt x="1198" y="259"/>
                    </a:lnTo>
                    <a:lnTo>
                      <a:pt x="1201" y="263"/>
                    </a:lnTo>
                    <a:lnTo>
                      <a:pt x="1202" y="264"/>
                    </a:lnTo>
                    <a:lnTo>
                      <a:pt x="1208" y="266"/>
                    </a:lnTo>
                    <a:lnTo>
                      <a:pt x="1216" y="264"/>
                    </a:lnTo>
                    <a:lnTo>
                      <a:pt x="1223" y="264"/>
                    </a:lnTo>
                    <a:lnTo>
                      <a:pt x="1230" y="263"/>
                    </a:lnTo>
                    <a:lnTo>
                      <a:pt x="1236" y="264"/>
                    </a:lnTo>
                    <a:lnTo>
                      <a:pt x="1238" y="267"/>
                    </a:lnTo>
                    <a:lnTo>
                      <a:pt x="1241" y="268"/>
                    </a:lnTo>
                    <a:lnTo>
                      <a:pt x="1245" y="271"/>
                    </a:lnTo>
                    <a:lnTo>
                      <a:pt x="1249" y="270"/>
                    </a:lnTo>
                    <a:lnTo>
                      <a:pt x="1256" y="268"/>
                    </a:lnTo>
                    <a:lnTo>
                      <a:pt x="1262" y="267"/>
                    </a:lnTo>
                    <a:lnTo>
                      <a:pt x="1269" y="268"/>
                    </a:lnTo>
                    <a:lnTo>
                      <a:pt x="1274" y="270"/>
                    </a:lnTo>
                    <a:lnTo>
                      <a:pt x="1285" y="274"/>
                    </a:lnTo>
                    <a:lnTo>
                      <a:pt x="1295" y="281"/>
                    </a:lnTo>
                    <a:lnTo>
                      <a:pt x="1301" y="282"/>
                    </a:lnTo>
                    <a:lnTo>
                      <a:pt x="1308" y="285"/>
                    </a:lnTo>
                    <a:lnTo>
                      <a:pt x="1301" y="288"/>
                    </a:lnTo>
                    <a:lnTo>
                      <a:pt x="1296" y="288"/>
                    </a:lnTo>
                    <a:lnTo>
                      <a:pt x="1291" y="286"/>
                    </a:lnTo>
                    <a:lnTo>
                      <a:pt x="1287" y="286"/>
                    </a:lnTo>
                    <a:lnTo>
                      <a:pt x="1276" y="289"/>
                    </a:lnTo>
                    <a:lnTo>
                      <a:pt x="1265" y="292"/>
                    </a:lnTo>
                    <a:lnTo>
                      <a:pt x="1254" y="292"/>
                    </a:lnTo>
                    <a:lnTo>
                      <a:pt x="1248" y="292"/>
                    </a:lnTo>
                    <a:lnTo>
                      <a:pt x="1242" y="291"/>
                    </a:lnTo>
                    <a:lnTo>
                      <a:pt x="1237" y="289"/>
                    </a:lnTo>
                    <a:lnTo>
                      <a:pt x="1231" y="285"/>
                    </a:lnTo>
                    <a:lnTo>
                      <a:pt x="1229" y="284"/>
                    </a:lnTo>
                    <a:lnTo>
                      <a:pt x="1224" y="282"/>
                    </a:lnTo>
                    <a:lnTo>
                      <a:pt x="1216" y="282"/>
                    </a:lnTo>
                    <a:lnTo>
                      <a:pt x="1206" y="281"/>
                    </a:lnTo>
                    <a:lnTo>
                      <a:pt x="1198" y="280"/>
                    </a:lnTo>
                    <a:lnTo>
                      <a:pt x="1191" y="278"/>
                    </a:lnTo>
                    <a:lnTo>
                      <a:pt x="1187" y="280"/>
                    </a:lnTo>
                    <a:lnTo>
                      <a:pt x="1183" y="284"/>
                    </a:lnTo>
                    <a:lnTo>
                      <a:pt x="1182" y="289"/>
                    </a:lnTo>
                    <a:lnTo>
                      <a:pt x="1184" y="291"/>
                    </a:lnTo>
                    <a:lnTo>
                      <a:pt x="1187" y="291"/>
                    </a:lnTo>
                    <a:lnTo>
                      <a:pt x="1194" y="291"/>
                    </a:lnTo>
                    <a:lnTo>
                      <a:pt x="1201" y="292"/>
                    </a:lnTo>
                    <a:lnTo>
                      <a:pt x="1202" y="295"/>
                    </a:lnTo>
                    <a:lnTo>
                      <a:pt x="1205" y="298"/>
                    </a:lnTo>
                    <a:lnTo>
                      <a:pt x="1206" y="299"/>
                    </a:lnTo>
                    <a:lnTo>
                      <a:pt x="1209" y="300"/>
                    </a:lnTo>
                    <a:lnTo>
                      <a:pt x="1215" y="299"/>
                    </a:lnTo>
                    <a:lnTo>
                      <a:pt x="1219" y="299"/>
                    </a:lnTo>
                    <a:lnTo>
                      <a:pt x="1222" y="300"/>
                    </a:lnTo>
                    <a:lnTo>
                      <a:pt x="1223" y="302"/>
                    </a:lnTo>
                    <a:lnTo>
                      <a:pt x="1224" y="306"/>
                    </a:lnTo>
                    <a:lnTo>
                      <a:pt x="1231" y="306"/>
                    </a:lnTo>
                    <a:lnTo>
                      <a:pt x="1236" y="304"/>
                    </a:lnTo>
                    <a:lnTo>
                      <a:pt x="1240" y="303"/>
                    </a:lnTo>
                    <a:lnTo>
                      <a:pt x="1247" y="300"/>
                    </a:lnTo>
                    <a:lnTo>
                      <a:pt x="1251" y="302"/>
                    </a:lnTo>
                    <a:lnTo>
                      <a:pt x="1255" y="304"/>
                    </a:lnTo>
                    <a:lnTo>
                      <a:pt x="1259" y="309"/>
                    </a:lnTo>
                    <a:lnTo>
                      <a:pt x="1262" y="313"/>
                    </a:lnTo>
                    <a:lnTo>
                      <a:pt x="1266" y="316"/>
                    </a:lnTo>
                    <a:lnTo>
                      <a:pt x="1270" y="317"/>
                    </a:lnTo>
                    <a:lnTo>
                      <a:pt x="1274" y="318"/>
                    </a:lnTo>
                    <a:lnTo>
                      <a:pt x="1284" y="318"/>
                    </a:lnTo>
                    <a:lnTo>
                      <a:pt x="1295" y="314"/>
                    </a:lnTo>
                    <a:lnTo>
                      <a:pt x="1288" y="309"/>
                    </a:lnTo>
                    <a:lnTo>
                      <a:pt x="1284" y="306"/>
                    </a:lnTo>
                    <a:lnTo>
                      <a:pt x="1280" y="300"/>
                    </a:lnTo>
                    <a:lnTo>
                      <a:pt x="1290" y="300"/>
                    </a:lnTo>
                    <a:lnTo>
                      <a:pt x="1299" y="302"/>
                    </a:lnTo>
                    <a:lnTo>
                      <a:pt x="1314" y="304"/>
                    </a:lnTo>
                    <a:lnTo>
                      <a:pt x="1328" y="309"/>
                    </a:lnTo>
                    <a:lnTo>
                      <a:pt x="1320" y="317"/>
                    </a:lnTo>
                    <a:lnTo>
                      <a:pt x="1310" y="324"/>
                    </a:lnTo>
                    <a:lnTo>
                      <a:pt x="1308" y="327"/>
                    </a:lnTo>
                    <a:lnTo>
                      <a:pt x="1305" y="329"/>
                    </a:lnTo>
                    <a:lnTo>
                      <a:pt x="1303" y="332"/>
                    </a:lnTo>
                    <a:lnTo>
                      <a:pt x="1303" y="338"/>
                    </a:lnTo>
                    <a:lnTo>
                      <a:pt x="1305" y="340"/>
                    </a:lnTo>
                    <a:lnTo>
                      <a:pt x="1302" y="345"/>
                    </a:lnTo>
                    <a:lnTo>
                      <a:pt x="1298" y="346"/>
                    </a:lnTo>
                    <a:lnTo>
                      <a:pt x="1292" y="346"/>
                    </a:lnTo>
                    <a:lnTo>
                      <a:pt x="1267" y="339"/>
                    </a:lnTo>
                    <a:lnTo>
                      <a:pt x="1269" y="349"/>
                    </a:lnTo>
                    <a:lnTo>
                      <a:pt x="1270" y="354"/>
                    </a:lnTo>
                    <a:lnTo>
                      <a:pt x="1269" y="360"/>
                    </a:lnTo>
                    <a:lnTo>
                      <a:pt x="1267" y="363"/>
                    </a:lnTo>
                    <a:lnTo>
                      <a:pt x="1266" y="364"/>
                    </a:lnTo>
                    <a:lnTo>
                      <a:pt x="1260" y="364"/>
                    </a:lnTo>
                    <a:lnTo>
                      <a:pt x="1254" y="364"/>
                    </a:lnTo>
                    <a:lnTo>
                      <a:pt x="1251" y="364"/>
                    </a:lnTo>
                    <a:lnTo>
                      <a:pt x="1248" y="365"/>
                    </a:lnTo>
                    <a:lnTo>
                      <a:pt x="1258" y="371"/>
                    </a:lnTo>
                    <a:lnTo>
                      <a:pt x="1263" y="375"/>
                    </a:lnTo>
                    <a:lnTo>
                      <a:pt x="1267" y="381"/>
                    </a:lnTo>
                    <a:lnTo>
                      <a:pt x="1270" y="389"/>
                    </a:lnTo>
                    <a:lnTo>
                      <a:pt x="1287" y="386"/>
                    </a:lnTo>
                    <a:lnTo>
                      <a:pt x="1288" y="382"/>
                    </a:lnTo>
                    <a:lnTo>
                      <a:pt x="1287" y="378"/>
                    </a:lnTo>
                    <a:lnTo>
                      <a:pt x="1281" y="371"/>
                    </a:lnTo>
                    <a:lnTo>
                      <a:pt x="1280" y="368"/>
                    </a:lnTo>
                    <a:lnTo>
                      <a:pt x="1278" y="364"/>
                    </a:lnTo>
                    <a:lnTo>
                      <a:pt x="1280" y="360"/>
                    </a:lnTo>
                    <a:lnTo>
                      <a:pt x="1285" y="356"/>
                    </a:lnTo>
                    <a:lnTo>
                      <a:pt x="1288" y="371"/>
                    </a:lnTo>
                    <a:lnTo>
                      <a:pt x="1298" y="370"/>
                    </a:lnTo>
                    <a:lnTo>
                      <a:pt x="1305" y="370"/>
                    </a:lnTo>
                    <a:lnTo>
                      <a:pt x="1308" y="371"/>
                    </a:lnTo>
                    <a:lnTo>
                      <a:pt x="1310" y="372"/>
                    </a:lnTo>
                    <a:lnTo>
                      <a:pt x="1316" y="378"/>
                    </a:lnTo>
                    <a:lnTo>
                      <a:pt x="1341" y="361"/>
                    </a:lnTo>
                    <a:lnTo>
                      <a:pt x="1335" y="388"/>
                    </a:lnTo>
                    <a:lnTo>
                      <a:pt x="1330" y="389"/>
                    </a:lnTo>
                    <a:lnTo>
                      <a:pt x="1323" y="392"/>
                    </a:lnTo>
                    <a:lnTo>
                      <a:pt x="1316" y="394"/>
                    </a:lnTo>
                    <a:lnTo>
                      <a:pt x="1313" y="393"/>
                    </a:lnTo>
                    <a:lnTo>
                      <a:pt x="1308" y="392"/>
                    </a:lnTo>
                    <a:lnTo>
                      <a:pt x="1306" y="392"/>
                    </a:lnTo>
                    <a:lnTo>
                      <a:pt x="1303" y="392"/>
                    </a:lnTo>
                    <a:lnTo>
                      <a:pt x="1296" y="394"/>
                    </a:lnTo>
                    <a:lnTo>
                      <a:pt x="1291" y="399"/>
                    </a:lnTo>
                    <a:lnTo>
                      <a:pt x="1287" y="403"/>
                    </a:lnTo>
                    <a:lnTo>
                      <a:pt x="1296" y="411"/>
                    </a:lnTo>
                    <a:lnTo>
                      <a:pt x="1299" y="415"/>
                    </a:lnTo>
                    <a:lnTo>
                      <a:pt x="1298" y="417"/>
                    </a:lnTo>
                    <a:lnTo>
                      <a:pt x="1295" y="419"/>
                    </a:lnTo>
                    <a:lnTo>
                      <a:pt x="1291" y="419"/>
                    </a:lnTo>
                    <a:lnTo>
                      <a:pt x="1281" y="418"/>
                    </a:lnTo>
                    <a:lnTo>
                      <a:pt x="1270" y="417"/>
                    </a:lnTo>
                    <a:lnTo>
                      <a:pt x="1267" y="417"/>
                    </a:lnTo>
                    <a:lnTo>
                      <a:pt x="1265" y="417"/>
                    </a:lnTo>
                    <a:lnTo>
                      <a:pt x="1263" y="418"/>
                    </a:lnTo>
                    <a:lnTo>
                      <a:pt x="1262" y="421"/>
                    </a:lnTo>
                    <a:lnTo>
                      <a:pt x="1259" y="429"/>
                    </a:lnTo>
                    <a:lnTo>
                      <a:pt x="1255" y="437"/>
                    </a:lnTo>
                    <a:lnTo>
                      <a:pt x="1249" y="446"/>
                    </a:lnTo>
                    <a:lnTo>
                      <a:pt x="1284" y="458"/>
                    </a:lnTo>
                    <a:lnTo>
                      <a:pt x="1287" y="439"/>
                    </a:lnTo>
                    <a:lnTo>
                      <a:pt x="1323" y="433"/>
                    </a:lnTo>
                    <a:lnTo>
                      <a:pt x="1321" y="433"/>
                    </a:lnTo>
                    <a:lnTo>
                      <a:pt x="1319" y="435"/>
                    </a:lnTo>
                    <a:lnTo>
                      <a:pt x="1319" y="437"/>
                    </a:lnTo>
                    <a:lnTo>
                      <a:pt x="1320" y="442"/>
                    </a:lnTo>
                    <a:lnTo>
                      <a:pt x="1320" y="446"/>
                    </a:lnTo>
                    <a:lnTo>
                      <a:pt x="1319" y="450"/>
                    </a:lnTo>
                    <a:lnTo>
                      <a:pt x="1317" y="453"/>
                    </a:lnTo>
                    <a:lnTo>
                      <a:pt x="1310" y="458"/>
                    </a:lnTo>
                    <a:lnTo>
                      <a:pt x="1302" y="462"/>
                    </a:lnTo>
                    <a:lnTo>
                      <a:pt x="1294" y="468"/>
                    </a:lnTo>
                    <a:lnTo>
                      <a:pt x="1288" y="473"/>
                    </a:lnTo>
                    <a:lnTo>
                      <a:pt x="1285" y="478"/>
                    </a:lnTo>
                    <a:lnTo>
                      <a:pt x="1287" y="480"/>
                    </a:lnTo>
                    <a:lnTo>
                      <a:pt x="1290" y="483"/>
                    </a:lnTo>
                    <a:lnTo>
                      <a:pt x="1295" y="484"/>
                    </a:lnTo>
                    <a:lnTo>
                      <a:pt x="1291" y="489"/>
                    </a:lnTo>
                    <a:lnTo>
                      <a:pt x="1288" y="490"/>
                    </a:lnTo>
                    <a:lnTo>
                      <a:pt x="1267" y="496"/>
                    </a:lnTo>
                    <a:lnTo>
                      <a:pt x="1247" y="498"/>
                    </a:lnTo>
                    <a:lnTo>
                      <a:pt x="1242" y="500"/>
                    </a:lnTo>
                    <a:lnTo>
                      <a:pt x="1238" y="501"/>
                    </a:lnTo>
                    <a:lnTo>
                      <a:pt x="1236" y="504"/>
                    </a:lnTo>
                    <a:lnTo>
                      <a:pt x="1236" y="509"/>
                    </a:lnTo>
                    <a:lnTo>
                      <a:pt x="1249" y="512"/>
                    </a:lnTo>
                    <a:lnTo>
                      <a:pt x="1234" y="525"/>
                    </a:lnTo>
                    <a:lnTo>
                      <a:pt x="1236" y="529"/>
                    </a:lnTo>
                    <a:lnTo>
                      <a:pt x="1238" y="532"/>
                    </a:lnTo>
                    <a:lnTo>
                      <a:pt x="1241" y="533"/>
                    </a:lnTo>
                    <a:lnTo>
                      <a:pt x="1245" y="534"/>
                    </a:lnTo>
                    <a:lnTo>
                      <a:pt x="1252" y="533"/>
                    </a:lnTo>
                    <a:lnTo>
                      <a:pt x="1258" y="533"/>
                    </a:lnTo>
                    <a:lnTo>
                      <a:pt x="1263" y="527"/>
                    </a:lnTo>
                    <a:lnTo>
                      <a:pt x="1266" y="520"/>
                    </a:lnTo>
                    <a:lnTo>
                      <a:pt x="1266" y="515"/>
                    </a:lnTo>
                    <a:lnTo>
                      <a:pt x="1263" y="508"/>
                    </a:lnTo>
                    <a:lnTo>
                      <a:pt x="1267" y="507"/>
                    </a:lnTo>
                    <a:lnTo>
                      <a:pt x="1272" y="507"/>
                    </a:lnTo>
                    <a:lnTo>
                      <a:pt x="1274" y="507"/>
                    </a:lnTo>
                    <a:lnTo>
                      <a:pt x="1276" y="509"/>
                    </a:lnTo>
                    <a:lnTo>
                      <a:pt x="1280" y="514"/>
                    </a:lnTo>
                    <a:lnTo>
                      <a:pt x="1281" y="515"/>
                    </a:lnTo>
                    <a:lnTo>
                      <a:pt x="1285" y="516"/>
                    </a:lnTo>
                    <a:lnTo>
                      <a:pt x="1295" y="507"/>
                    </a:lnTo>
                    <a:lnTo>
                      <a:pt x="1298" y="512"/>
                    </a:lnTo>
                    <a:lnTo>
                      <a:pt x="1301" y="518"/>
                    </a:lnTo>
                    <a:lnTo>
                      <a:pt x="1301" y="523"/>
                    </a:lnTo>
                    <a:lnTo>
                      <a:pt x="1301" y="529"/>
                    </a:lnTo>
                    <a:lnTo>
                      <a:pt x="1299" y="540"/>
                    </a:lnTo>
                    <a:lnTo>
                      <a:pt x="1294" y="552"/>
                    </a:lnTo>
                    <a:lnTo>
                      <a:pt x="1305" y="555"/>
                    </a:lnTo>
                    <a:lnTo>
                      <a:pt x="1314" y="556"/>
                    </a:lnTo>
                    <a:lnTo>
                      <a:pt x="1324" y="556"/>
                    </a:lnTo>
                    <a:lnTo>
                      <a:pt x="1335" y="556"/>
                    </a:lnTo>
                    <a:lnTo>
                      <a:pt x="1334" y="562"/>
                    </a:lnTo>
                    <a:lnTo>
                      <a:pt x="1330" y="566"/>
                    </a:lnTo>
                    <a:lnTo>
                      <a:pt x="1325" y="569"/>
                    </a:lnTo>
                    <a:lnTo>
                      <a:pt x="1320" y="570"/>
                    </a:lnTo>
                    <a:lnTo>
                      <a:pt x="1310" y="570"/>
                    </a:lnTo>
                    <a:lnTo>
                      <a:pt x="1306" y="572"/>
                    </a:lnTo>
                    <a:lnTo>
                      <a:pt x="1305" y="574"/>
                    </a:lnTo>
                    <a:lnTo>
                      <a:pt x="1303" y="580"/>
                    </a:lnTo>
                    <a:lnTo>
                      <a:pt x="1303" y="584"/>
                    </a:lnTo>
                    <a:lnTo>
                      <a:pt x="1303" y="587"/>
                    </a:lnTo>
                    <a:lnTo>
                      <a:pt x="1306" y="588"/>
                    </a:lnTo>
                    <a:lnTo>
                      <a:pt x="1310" y="592"/>
                    </a:lnTo>
                    <a:lnTo>
                      <a:pt x="1314" y="597"/>
                    </a:lnTo>
                    <a:lnTo>
                      <a:pt x="1316" y="595"/>
                    </a:lnTo>
                    <a:lnTo>
                      <a:pt x="1305" y="598"/>
                    </a:lnTo>
                    <a:lnTo>
                      <a:pt x="1294" y="601"/>
                    </a:lnTo>
                    <a:lnTo>
                      <a:pt x="1284" y="605"/>
                    </a:lnTo>
                    <a:lnTo>
                      <a:pt x="1280" y="608"/>
                    </a:lnTo>
                    <a:lnTo>
                      <a:pt x="1277" y="612"/>
                    </a:lnTo>
                    <a:lnTo>
                      <a:pt x="1273" y="613"/>
                    </a:lnTo>
                    <a:lnTo>
                      <a:pt x="1269" y="612"/>
                    </a:lnTo>
                    <a:lnTo>
                      <a:pt x="1265" y="612"/>
                    </a:lnTo>
                    <a:lnTo>
                      <a:pt x="1260" y="613"/>
                    </a:lnTo>
                    <a:lnTo>
                      <a:pt x="1258" y="616"/>
                    </a:lnTo>
                    <a:lnTo>
                      <a:pt x="1255" y="626"/>
                    </a:lnTo>
                    <a:lnTo>
                      <a:pt x="1255" y="634"/>
                    </a:lnTo>
                    <a:lnTo>
                      <a:pt x="1256" y="645"/>
                    </a:lnTo>
                    <a:lnTo>
                      <a:pt x="1259" y="658"/>
                    </a:lnTo>
                    <a:lnTo>
                      <a:pt x="1238" y="653"/>
                    </a:lnTo>
                    <a:lnTo>
                      <a:pt x="1242" y="633"/>
                    </a:lnTo>
                    <a:lnTo>
                      <a:pt x="1234" y="634"/>
                    </a:lnTo>
                    <a:lnTo>
                      <a:pt x="1231" y="634"/>
                    </a:lnTo>
                    <a:lnTo>
                      <a:pt x="1229" y="635"/>
                    </a:lnTo>
                    <a:lnTo>
                      <a:pt x="1224" y="646"/>
                    </a:lnTo>
                    <a:lnTo>
                      <a:pt x="1223" y="656"/>
                    </a:lnTo>
                    <a:lnTo>
                      <a:pt x="1223" y="666"/>
                    </a:lnTo>
                    <a:lnTo>
                      <a:pt x="1227" y="674"/>
                    </a:lnTo>
                    <a:lnTo>
                      <a:pt x="1230" y="676"/>
                    </a:lnTo>
                    <a:lnTo>
                      <a:pt x="1233" y="678"/>
                    </a:lnTo>
                    <a:lnTo>
                      <a:pt x="1241" y="682"/>
                    </a:lnTo>
                    <a:lnTo>
                      <a:pt x="1254" y="674"/>
                    </a:lnTo>
                    <a:lnTo>
                      <a:pt x="1259" y="670"/>
                    </a:lnTo>
                    <a:lnTo>
                      <a:pt x="1265" y="667"/>
                    </a:lnTo>
                    <a:lnTo>
                      <a:pt x="1272" y="663"/>
                    </a:lnTo>
                    <a:lnTo>
                      <a:pt x="1276" y="659"/>
                    </a:lnTo>
                    <a:lnTo>
                      <a:pt x="1278" y="653"/>
                    </a:lnTo>
                    <a:lnTo>
                      <a:pt x="1278" y="648"/>
                    </a:lnTo>
                    <a:lnTo>
                      <a:pt x="1283" y="631"/>
                    </a:lnTo>
                    <a:lnTo>
                      <a:pt x="1287" y="616"/>
                    </a:lnTo>
                    <a:lnTo>
                      <a:pt x="1296" y="622"/>
                    </a:lnTo>
                    <a:lnTo>
                      <a:pt x="1308" y="626"/>
                    </a:lnTo>
                    <a:lnTo>
                      <a:pt x="1312" y="626"/>
                    </a:lnTo>
                    <a:lnTo>
                      <a:pt x="1317" y="626"/>
                    </a:lnTo>
                    <a:lnTo>
                      <a:pt x="1323" y="624"/>
                    </a:lnTo>
                    <a:lnTo>
                      <a:pt x="1328" y="622"/>
                    </a:lnTo>
                    <a:lnTo>
                      <a:pt x="1328" y="631"/>
                    </a:lnTo>
                    <a:lnTo>
                      <a:pt x="1314" y="635"/>
                    </a:lnTo>
                    <a:lnTo>
                      <a:pt x="1314" y="638"/>
                    </a:lnTo>
                    <a:lnTo>
                      <a:pt x="1324" y="641"/>
                    </a:lnTo>
                    <a:lnTo>
                      <a:pt x="1334" y="642"/>
                    </a:lnTo>
                    <a:lnTo>
                      <a:pt x="1338" y="641"/>
                    </a:lnTo>
                    <a:lnTo>
                      <a:pt x="1343" y="640"/>
                    </a:lnTo>
                    <a:lnTo>
                      <a:pt x="1348" y="638"/>
                    </a:lnTo>
                    <a:lnTo>
                      <a:pt x="1350" y="634"/>
                    </a:lnTo>
                    <a:lnTo>
                      <a:pt x="1355" y="630"/>
                    </a:lnTo>
                    <a:lnTo>
                      <a:pt x="1357" y="624"/>
                    </a:lnTo>
                    <a:lnTo>
                      <a:pt x="1360" y="610"/>
                    </a:lnTo>
                    <a:lnTo>
                      <a:pt x="1368" y="605"/>
                    </a:lnTo>
                    <a:lnTo>
                      <a:pt x="1378" y="601"/>
                    </a:lnTo>
                    <a:lnTo>
                      <a:pt x="1389" y="599"/>
                    </a:lnTo>
                    <a:lnTo>
                      <a:pt x="1400" y="598"/>
                    </a:lnTo>
                    <a:lnTo>
                      <a:pt x="1406" y="598"/>
                    </a:lnTo>
                    <a:lnTo>
                      <a:pt x="1410" y="595"/>
                    </a:lnTo>
                    <a:lnTo>
                      <a:pt x="1413" y="592"/>
                    </a:lnTo>
                    <a:lnTo>
                      <a:pt x="1415" y="587"/>
                    </a:lnTo>
                    <a:lnTo>
                      <a:pt x="1414" y="588"/>
                    </a:lnTo>
                    <a:lnTo>
                      <a:pt x="1428" y="590"/>
                    </a:lnTo>
                    <a:lnTo>
                      <a:pt x="1415" y="602"/>
                    </a:lnTo>
                    <a:lnTo>
                      <a:pt x="1427" y="602"/>
                    </a:lnTo>
                    <a:lnTo>
                      <a:pt x="1433" y="616"/>
                    </a:lnTo>
                    <a:lnTo>
                      <a:pt x="1440" y="628"/>
                    </a:lnTo>
                    <a:lnTo>
                      <a:pt x="1442" y="633"/>
                    </a:lnTo>
                    <a:lnTo>
                      <a:pt x="1442" y="637"/>
                    </a:lnTo>
                    <a:lnTo>
                      <a:pt x="1439" y="640"/>
                    </a:lnTo>
                    <a:lnTo>
                      <a:pt x="1433" y="644"/>
                    </a:lnTo>
                    <a:lnTo>
                      <a:pt x="1424" y="631"/>
                    </a:lnTo>
                    <a:lnTo>
                      <a:pt x="1413" y="620"/>
                    </a:lnTo>
                    <a:lnTo>
                      <a:pt x="1385" y="645"/>
                    </a:lnTo>
                    <a:lnTo>
                      <a:pt x="1375" y="633"/>
                    </a:lnTo>
                    <a:lnTo>
                      <a:pt x="1353" y="638"/>
                    </a:lnTo>
                    <a:lnTo>
                      <a:pt x="1352" y="666"/>
                    </a:lnTo>
                    <a:lnTo>
                      <a:pt x="1343" y="666"/>
                    </a:lnTo>
                    <a:lnTo>
                      <a:pt x="1335" y="667"/>
                    </a:lnTo>
                    <a:lnTo>
                      <a:pt x="1330" y="670"/>
                    </a:lnTo>
                    <a:lnTo>
                      <a:pt x="1323" y="677"/>
                    </a:lnTo>
                    <a:lnTo>
                      <a:pt x="1320" y="677"/>
                    </a:lnTo>
                    <a:lnTo>
                      <a:pt x="1314" y="677"/>
                    </a:lnTo>
                    <a:lnTo>
                      <a:pt x="1309" y="677"/>
                    </a:lnTo>
                    <a:lnTo>
                      <a:pt x="1306" y="678"/>
                    </a:lnTo>
                    <a:lnTo>
                      <a:pt x="1303" y="681"/>
                    </a:lnTo>
                    <a:lnTo>
                      <a:pt x="1299" y="678"/>
                    </a:lnTo>
                    <a:lnTo>
                      <a:pt x="1294" y="678"/>
                    </a:lnTo>
                    <a:lnTo>
                      <a:pt x="1285" y="681"/>
                    </a:lnTo>
                    <a:lnTo>
                      <a:pt x="1276" y="682"/>
                    </a:lnTo>
                    <a:lnTo>
                      <a:pt x="1272" y="684"/>
                    </a:lnTo>
                    <a:lnTo>
                      <a:pt x="1267" y="684"/>
                    </a:lnTo>
                    <a:lnTo>
                      <a:pt x="1255" y="700"/>
                    </a:lnTo>
                    <a:lnTo>
                      <a:pt x="1267" y="707"/>
                    </a:lnTo>
                    <a:lnTo>
                      <a:pt x="1265" y="712"/>
                    </a:lnTo>
                    <a:lnTo>
                      <a:pt x="1260" y="714"/>
                    </a:lnTo>
                    <a:lnTo>
                      <a:pt x="1256" y="714"/>
                    </a:lnTo>
                    <a:lnTo>
                      <a:pt x="1252" y="714"/>
                    </a:lnTo>
                    <a:lnTo>
                      <a:pt x="1244" y="713"/>
                    </a:lnTo>
                    <a:lnTo>
                      <a:pt x="1240" y="713"/>
                    </a:lnTo>
                    <a:lnTo>
                      <a:pt x="1236" y="714"/>
                    </a:lnTo>
                    <a:lnTo>
                      <a:pt x="1234" y="713"/>
                    </a:lnTo>
                    <a:lnTo>
                      <a:pt x="1233" y="710"/>
                    </a:lnTo>
                    <a:lnTo>
                      <a:pt x="1231" y="705"/>
                    </a:lnTo>
                    <a:lnTo>
                      <a:pt x="1231" y="703"/>
                    </a:lnTo>
                    <a:lnTo>
                      <a:pt x="1229" y="702"/>
                    </a:lnTo>
                    <a:lnTo>
                      <a:pt x="1226" y="700"/>
                    </a:lnTo>
                    <a:lnTo>
                      <a:pt x="1222" y="700"/>
                    </a:lnTo>
                    <a:lnTo>
                      <a:pt x="1215" y="713"/>
                    </a:lnTo>
                    <a:lnTo>
                      <a:pt x="1211" y="718"/>
                    </a:lnTo>
                    <a:lnTo>
                      <a:pt x="1206" y="723"/>
                    </a:lnTo>
                    <a:lnTo>
                      <a:pt x="1201" y="727"/>
                    </a:lnTo>
                    <a:lnTo>
                      <a:pt x="1198" y="727"/>
                    </a:lnTo>
                    <a:lnTo>
                      <a:pt x="1193" y="727"/>
                    </a:lnTo>
                    <a:lnTo>
                      <a:pt x="1191" y="728"/>
                    </a:lnTo>
                    <a:lnTo>
                      <a:pt x="1188" y="730"/>
                    </a:lnTo>
                    <a:lnTo>
                      <a:pt x="1186" y="732"/>
                    </a:lnTo>
                    <a:lnTo>
                      <a:pt x="1184" y="735"/>
                    </a:lnTo>
                    <a:lnTo>
                      <a:pt x="1182" y="742"/>
                    </a:lnTo>
                    <a:lnTo>
                      <a:pt x="1176" y="749"/>
                    </a:lnTo>
                    <a:lnTo>
                      <a:pt x="1169" y="753"/>
                    </a:lnTo>
                    <a:lnTo>
                      <a:pt x="1166" y="754"/>
                    </a:lnTo>
                    <a:lnTo>
                      <a:pt x="1162" y="754"/>
                    </a:lnTo>
                    <a:lnTo>
                      <a:pt x="1154" y="754"/>
                    </a:lnTo>
                    <a:lnTo>
                      <a:pt x="1147" y="754"/>
                    </a:lnTo>
                    <a:lnTo>
                      <a:pt x="1133" y="757"/>
                    </a:lnTo>
                    <a:lnTo>
                      <a:pt x="1125" y="757"/>
                    </a:lnTo>
                    <a:lnTo>
                      <a:pt x="1121" y="756"/>
                    </a:lnTo>
                    <a:lnTo>
                      <a:pt x="1118" y="754"/>
                    </a:lnTo>
                    <a:lnTo>
                      <a:pt x="1116" y="753"/>
                    </a:lnTo>
                    <a:lnTo>
                      <a:pt x="1116" y="749"/>
                    </a:lnTo>
                    <a:lnTo>
                      <a:pt x="1118" y="741"/>
                    </a:lnTo>
                    <a:lnTo>
                      <a:pt x="1094" y="739"/>
                    </a:lnTo>
                    <a:lnTo>
                      <a:pt x="1097" y="732"/>
                    </a:lnTo>
                    <a:lnTo>
                      <a:pt x="1098" y="730"/>
                    </a:lnTo>
                    <a:lnTo>
                      <a:pt x="1101" y="727"/>
                    </a:lnTo>
                    <a:lnTo>
                      <a:pt x="1104" y="727"/>
                    </a:lnTo>
                    <a:lnTo>
                      <a:pt x="1107" y="728"/>
                    </a:lnTo>
                    <a:lnTo>
                      <a:pt x="1114" y="731"/>
                    </a:lnTo>
                    <a:lnTo>
                      <a:pt x="1121" y="735"/>
                    </a:lnTo>
                    <a:lnTo>
                      <a:pt x="1128" y="741"/>
                    </a:lnTo>
                    <a:lnTo>
                      <a:pt x="1132" y="738"/>
                    </a:lnTo>
                    <a:lnTo>
                      <a:pt x="1136" y="736"/>
                    </a:lnTo>
                    <a:lnTo>
                      <a:pt x="1141" y="738"/>
                    </a:lnTo>
                    <a:lnTo>
                      <a:pt x="1146" y="739"/>
                    </a:lnTo>
                    <a:lnTo>
                      <a:pt x="1155" y="743"/>
                    </a:lnTo>
                    <a:lnTo>
                      <a:pt x="1161" y="743"/>
                    </a:lnTo>
                    <a:lnTo>
                      <a:pt x="1166" y="743"/>
                    </a:lnTo>
                    <a:lnTo>
                      <a:pt x="1162" y="734"/>
                    </a:lnTo>
                    <a:lnTo>
                      <a:pt x="1158" y="725"/>
                    </a:lnTo>
                    <a:lnTo>
                      <a:pt x="1157" y="721"/>
                    </a:lnTo>
                    <a:lnTo>
                      <a:pt x="1152" y="717"/>
                    </a:lnTo>
                    <a:lnTo>
                      <a:pt x="1148" y="714"/>
                    </a:lnTo>
                    <a:lnTo>
                      <a:pt x="1143" y="712"/>
                    </a:lnTo>
                    <a:lnTo>
                      <a:pt x="1137" y="707"/>
                    </a:lnTo>
                    <a:lnTo>
                      <a:pt x="1134" y="702"/>
                    </a:lnTo>
                    <a:lnTo>
                      <a:pt x="1126" y="688"/>
                    </a:lnTo>
                    <a:lnTo>
                      <a:pt x="1121" y="689"/>
                    </a:lnTo>
                    <a:lnTo>
                      <a:pt x="1116" y="692"/>
                    </a:lnTo>
                    <a:lnTo>
                      <a:pt x="1114" y="696"/>
                    </a:lnTo>
                    <a:lnTo>
                      <a:pt x="1114" y="702"/>
                    </a:lnTo>
                    <a:lnTo>
                      <a:pt x="1112" y="706"/>
                    </a:lnTo>
                    <a:lnTo>
                      <a:pt x="1110" y="710"/>
                    </a:lnTo>
                    <a:lnTo>
                      <a:pt x="1108" y="710"/>
                    </a:lnTo>
                    <a:lnTo>
                      <a:pt x="1105" y="712"/>
                    </a:lnTo>
                    <a:lnTo>
                      <a:pt x="1098" y="709"/>
                    </a:lnTo>
                    <a:lnTo>
                      <a:pt x="1094" y="709"/>
                    </a:lnTo>
                    <a:lnTo>
                      <a:pt x="1090" y="709"/>
                    </a:lnTo>
                    <a:lnTo>
                      <a:pt x="1083" y="712"/>
                    </a:lnTo>
                    <a:lnTo>
                      <a:pt x="1078" y="716"/>
                    </a:lnTo>
                    <a:lnTo>
                      <a:pt x="1075" y="718"/>
                    </a:lnTo>
                    <a:lnTo>
                      <a:pt x="1074" y="723"/>
                    </a:lnTo>
                    <a:lnTo>
                      <a:pt x="1075" y="727"/>
                    </a:lnTo>
                    <a:lnTo>
                      <a:pt x="1075" y="731"/>
                    </a:lnTo>
                    <a:lnTo>
                      <a:pt x="1054" y="738"/>
                    </a:lnTo>
                    <a:lnTo>
                      <a:pt x="1049" y="741"/>
                    </a:lnTo>
                    <a:lnTo>
                      <a:pt x="1043" y="743"/>
                    </a:lnTo>
                    <a:lnTo>
                      <a:pt x="1040" y="748"/>
                    </a:lnTo>
                    <a:lnTo>
                      <a:pt x="1038" y="753"/>
                    </a:lnTo>
                    <a:lnTo>
                      <a:pt x="1036" y="757"/>
                    </a:lnTo>
                    <a:lnTo>
                      <a:pt x="1033" y="760"/>
                    </a:lnTo>
                    <a:lnTo>
                      <a:pt x="1029" y="763"/>
                    </a:lnTo>
                    <a:lnTo>
                      <a:pt x="1024" y="766"/>
                    </a:lnTo>
                    <a:lnTo>
                      <a:pt x="1017" y="768"/>
                    </a:lnTo>
                    <a:lnTo>
                      <a:pt x="1011" y="772"/>
                    </a:lnTo>
                    <a:lnTo>
                      <a:pt x="1000" y="781"/>
                    </a:lnTo>
                    <a:lnTo>
                      <a:pt x="995" y="785"/>
                    </a:lnTo>
                    <a:lnTo>
                      <a:pt x="990" y="786"/>
                    </a:lnTo>
                    <a:lnTo>
                      <a:pt x="985" y="785"/>
                    </a:lnTo>
                    <a:lnTo>
                      <a:pt x="979" y="781"/>
                    </a:lnTo>
                    <a:lnTo>
                      <a:pt x="948" y="786"/>
                    </a:lnTo>
                    <a:lnTo>
                      <a:pt x="946" y="797"/>
                    </a:lnTo>
                    <a:lnTo>
                      <a:pt x="949" y="799"/>
                    </a:lnTo>
                    <a:lnTo>
                      <a:pt x="952" y="800"/>
                    </a:lnTo>
                    <a:lnTo>
                      <a:pt x="957" y="802"/>
                    </a:lnTo>
                    <a:lnTo>
                      <a:pt x="960" y="802"/>
                    </a:lnTo>
                    <a:lnTo>
                      <a:pt x="963" y="803"/>
                    </a:lnTo>
                    <a:lnTo>
                      <a:pt x="964" y="806"/>
                    </a:lnTo>
                    <a:lnTo>
                      <a:pt x="966" y="810"/>
                    </a:lnTo>
                    <a:lnTo>
                      <a:pt x="957" y="814"/>
                    </a:lnTo>
                    <a:lnTo>
                      <a:pt x="948" y="817"/>
                    </a:lnTo>
                    <a:lnTo>
                      <a:pt x="930" y="821"/>
                    </a:lnTo>
                    <a:lnTo>
                      <a:pt x="925" y="822"/>
                    </a:lnTo>
                    <a:lnTo>
                      <a:pt x="923" y="825"/>
                    </a:lnTo>
                    <a:lnTo>
                      <a:pt x="918" y="828"/>
                    </a:lnTo>
                    <a:lnTo>
                      <a:pt x="917" y="832"/>
                    </a:lnTo>
                    <a:lnTo>
                      <a:pt x="873" y="843"/>
                    </a:lnTo>
                    <a:lnTo>
                      <a:pt x="867" y="843"/>
                    </a:lnTo>
                    <a:lnTo>
                      <a:pt x="862" y="842"/>
                    </a:lnTo>
                    <a:lnTo>
                      <a:pt x="859" y="844"/>
                    </a:lnTo>
                    <a:lnTo>
                      <a:pt x="858" y="847"/>
                    </a:lnTo>
                    <a:lnTo>
                      <a:pt x="858" y="849"/>
                    </a:lnTo>
                    <a:lnTo>
                      <a:pt x="859" y="851"/>
                    </a:lnTo>
                    <a:lnTo>
                      <a:pt x="862" y="854"/>
                    </a:lnTo>
                    <a:lnTo>
                      <a:pt x="863" y="858"/>
                    </a:lnTo>
                    <a:lnTo>
                      <a:pt x="844" y="871"/>
                    </a:lnTo>
                    <a:lnTo>
                      <a:pt x="833" y="847"/>
                    </a:lnTo>
                    <a:lnTo>
                      <a:pt x="826" y="853"/>
                    </a:lnTo>
                    <a:lnTo>
                      <a:pt x="819" y="857"/>
                    </a:lnTo>
                    <a:lnTo>
                      <a:pt x="817" y="860"/>
                    </a:lnTo>
                    <a:lnTo>
                      <a:pt x="816" y="864"/>
                    </a:lnTo>
                    <a:lnTo>
                      <a:pt x="816" y="868"/>
                    </a:lnTo>
                    <a:lnTo>
                      <a:pt x="817" y="874"/>
                    </a:lnTo>
                    <a:lnTo>
                      <a:pt x="752" y="886"/>
                    </a:lnTo>
                    <a:lnTo>
                      <a:pt x="750" y="894"/>
                    </a:lnTo>
                    <a:lnTo>
                      <a:pt x="720" y="883"/>
                    </a:lnTo>
                    <a:lnTo>
                      <a:pt x="705" y="897"/>
                    </a:lnTo>
                    <a:lnTo>
                      <a:pt x="722" y="901"/>
                    </a:lnTo>
                    <a:lnTo>
                      <a:pt x="719" y="905"/>
                    </a:lnTo>
                    <a:lnTo>
                      <a:pt x="715" y="908"/>
                    </a:lnTo>
                    <a:lnTo>
                      <a:pt x="711" y="910"/>
                    </a:lnTo>
                    <a:lnTo>
                      <a:pt x="705" y="910"/>
                    </a:lnTo>
                    <a:lnTo>
                      <a:pt x="696" y="908"/>
                    </a:lnTo>
                    <a:lnTo>
                      <a:pt x="690" y="910"/>
                    </a:lnTo>
                    <a:lnTo>
                      <a:pt x="687" y="912"/>
                    </a:lnTo>
                    <a:lnTo>
                      <a:pt x="679" y="898"/>
                    </a:lnTo>
                    <a:lnTo>
                      <a:pt x="671" y="907"/>
                    </a:lnTo>
                    <a:lnTo>
                      <a:pt x="664" y="914"/>
                    </a:lnTo>
                    <a:lnTo>
                      <a:pt x="655" y="918"/>
                    </a:lnTo>
                    <a:lnTo>
                      <a:pt x="646" y="919"/>
                    </a:lnTo>
                    <a:lnTo>
                      <a:pt x="636" y="916"/>
                    </a:lnTo>
                    <a:lnTo>
                      <a:pt x="632" y="915"/>
                    </a:lnTo>
                    <a:lnTo>
                      <a:pt x="628" y="915"/>
                    </a:lnTo>
                    <a:lnTo>
                      <a:pt x="624" y="915"/>
                    </a:lnTo>
                    <a:lnTo>
                      <a:pt x="619" y="916"/>
                    </a:lnTo>
                    <a:lnTo>
                      <a:pt x="614" y="918"/>
                    </a:lnTo>
                    <a:lnTo>
                      <a:pt x="607" y="918"/>
                    </a:lnTo>
                    <a:lnTo>
                      <a:pt x="601" y="916"/>
                    </a:lnTo>
                    <a:lnTo>
                      <a:pt x="594" y="914"/>
                    </a:lnTo>
                    <a:lnTo>
                      <a:pt x="589" y="911"/>
                    </a:lnTo>
                    <a:lnTo>
                      <a:pt x="585" y="911"/>
                    </a:lnTo>
                    <a:lnTo>
                      <a:pt x="581" y="912"/>
                    </a:lnTo>
                    <a:lnTo>
                      <a:pt x="578" y="908"/>
                    </a:lnTo>
                    <a:lnTo>
                      <a:pt x="572" y="901"/>
                    </a:lnTo>
                    <a:lnTo>
                      <a:pt x="564" y="914"/>
                    </a:lnTo>
                    <a:lnTo>
                      <a:pt x="567" y="915"/>
                    </a:lnTo>
                    <a:lnTo>
                      <a:pt x="565" y="916"/>
                    </a:lnTo>
                    <a:lnTo>
                      <a:pt x="545" y="921"/>
                    </a:lnTo>
                    <a:lnTo>
                      <a:pt x="535" y="922"/>
                    </a:lnTo>
                    <a:lnTo>
                      <a:pt x="525" y="923"/>
                    </a:lnTo>
                    <a:lnTo>
                      <a:pt x="518" y="923"/>
                    </a:lnTo>
                    <a:lnTo>
                      <a:pt x="514" y="923"/>
                    </a:lnTo>
                    <a:lnTo>
                      <a:pt x="510" y="925"/>
                    </a:lnTo>
                    <a:lnTo>
                      <a:pt x="506" y="929"/>
                    </a:lnTo>
                    <a:lnTo>
                      <a:pt x="503" y="930"/>
                    </a:lnTo>
                    <a:lnTo>
                      <a:pt x="498" y="930"/>
                    </a:lnTo>
                    <a:lnTo>
                      <a:pt x="495" y="926"/>
                    </a:lnTo>
                    <a:lnTo>
                      <a:pt x="495" y="921"/>
                    </a:lnTo>
                    <a:lnTo>
                      <a:pt x="496" y="911"/>
                    </a:lnTo>
                    <a:lnTo>
                      <a:pt x="496" y="907"/>
                    </a:lnTo>
                    <a:lnTo>
                      <a:pt x="495" y="901"/>
                    </a:lnTo>
                    <a:lnTo>
                      <a:pt x="493" y="897"/>
                    </a:lnTo>
                    <a:lnTo>
                      <a:pt x="489" y="892"/>
                    </a:lnTo>
                    <a:lnTo>
                      <a:pt x="481" y="894"/>
                    </a:lnTo>
                    <a:lnTo>
                      <a:pt x="475" y="897"/>
                    </a:lnTo>
                    <a:lnTo>
                      <a:pt x="471" y="901"/>
                    </a:lnTo>
                    <a:lnTo>
                      <a:pt x="467" y="904"/>
                    </a:lnTo>
                    <a:lnTo>
                      <a:pt x="463" y="907"/>
                    </a:lnTo>
                    <a:lnTo>
                      <a:pt x="457" y="907"/>
                    </a:lnTo>
                    <a:lnTo>
                      <a:pt x="450" y="907"/>
                    </a:lnTo>
                    <a:lnTo>
                      <a:pt x="445" y="907"/>
                    </a:lnTo>
                    <a:lnTo>
                      <a:pt x="439" y="905"/>
                    </a:lnTo>
                    <a:lnTo>
                      <a:pt x="434" y="903"/>
                    </a:lnTo>
                    <a:lnTo>
                      <a:pt x="428" y="898"/>
                    </a:lnTo>
                    <a:lnTo>
                      <a:pt x="437" y="889"/>
                    </a:lnTo>
                    <a:lnTo>
                      <a:pt x="430" y="889"/>
                    </a:lnTo>
                    <a:lnTo>
                      <a:pt x="426" y="890"/>
                    </a:lnTo>
                    <a:lnTo>
                      <a:pt x="421" y="893"/>
                    </a:lnTo>
                    <a:lnTo>
                      <a:pt x="417" y="896"/>
                    </a:lnTo>
                    <a:lnTo>
                      <a:pt x="412" y="903"/>
                    </a:lnTo>
                    <a:lnTo>
                      <a:pt x="408" y="905"/>
                    </a:lnTo>
                    <a:lnTo>
                      <a:pt x="403" y="908"/>
                    </a:lnTo>
                    <a:lnTo>
                      <a:pt x="405" y="893"/>
                    </a:lnTo>
                    <a:lnTo>
                      <a:pt x="395" y="889"/>
                    </a:lnTo>
                    <a:lnTo>
                      <a:pt x="394" y="886"/>
                    </a:lnTo>
                    <a:lnTo>
                      <a:pt x="394" y="885"/>
                    </a:lnTo>
                    <a:lnTo>
                      <a:pt x="394" y="883"/>
                    </a:lnTo>
                    <a:lnTo>
                      <a:pt x="396" y="880"/>
                    </a:lnTo>
                    <a:lnTo>
                      <a:pt x="405" y="872"/>
                    </a:lnTo>
                    <a:lnTo>
                      <a:pt x="396" y="867"/>
                    </a:lnTo>
                    <a:lnTo>
                      <a:pt x="392" y="865"/>
                    </a:lnTo>
                    <a:lnTo>
                      <a:pt x="390" y="865"/>
                    </a:lnTo>
                    <a:lnTo>
                      <a:pt x="385" y="867"/>
                    </a:lnTo>
                    <a:lnTo>
                      <a:pt x="383" y="868"/>
                    </a:lnTo>
                    <a:lnTo>
                      <a:pt x="378" y="876"/>
                    </a:lnTo>
                    <a:lnTo>
                      <a:pt x="372" y="889"/>
                    </a:lnTo>
                    <a:lnTo>
                      <a:pt x="363" y="903"/>
                    </a:lnTo>
                    <a:lnTo>
                      <a:pt x="381" y="907"/>
                    </a:lnTo>
                    <a:lnTo>
                      <a:pt x="380" y="914"/>
                    </a:lnTo>
                    <a:lnTo>
                      <a:pt x="380" y="918"/>
                    </a:lnTo>
                    <a:lnTo>
                      <a:pt x="380" y="921"/>
                    </a:lnTo>
                    <a:lnTo>
                      <a:pt x="383" y="922"/>
                    </a:lnTo>
                    <a:lnTo>
                      <a:pt x="385" y="923"/>
                    </a:lnTo>
                    <a:lnTo>
                      <a:pt x="390" y="925"/>
                    </a:lnTo>
                    <a:lnTo>
                      <a:pt x="390" y="933"/>
                    </a:lnTo>
                    <a:lnTo>
                      <a:pt x="390" y="937"/>
                    </a:lnTo>
                    <a:lnTo>
                      <a:pt x="391" y="941"/>
                    </a:lnTo>
                    <a:lnTo>
                      <a:pt x="392" y="943"/>
                    </a:lnTo>
                    <a:lnTo>
                      <a:pt x="396" y="944"/>
                    </a:lnTo>
                    <a:lnTo>
                      <a:pt x="405" y="946"/>
                    </a:lnTo>
                    <a:lnTo>
                      <a:pt x="410" y="930"/>
                    </a:lnTo>
                    <a:lnTo>
                      <a:pt x="424" y="952"/>
                    </a:lnTo>
                    <a:lnTo>
                      <a:pt x="412" y="954"/>
                    </a:lnTo>
                    <a:lnTo>
                      <a:pt x="413" y="961"/>
                    </a:lnTo>
                    <a:lnTo>
                      <a:pt x="414" y="962"/>
                    </a:lnTo>
                    <a:lnTo>
                      <a:pt x="416" y="964"/>
                    </a:lnTo>
                    <a:lnTo>
                      <a:pt x="421" y="964"/>
                    </a:lnTo>
                    <a:lnTo>
                      <a:pt x="432" y="961"/>
                    </a:lnTo>
                    <a:lnTo>
                      <a:pt x="432" y="975"/>
                    </a:lnTo>
                    <a:lnTo>
                      <a:pt x="431" y="986"/>
                    </a:lnTo>
                    <a:lnTo>
                      <a:pt x="426" y="994"/>
                    </a:lnTo>
                    <a:lnTo>
                      <a:pt x="416" y="1005"/>
                    </a:lnTo>
                    <a:lnTo>
                      <a:pt x="402" y="1002"/>
                    </a:lnTo>
                    <a:lnTo>
                      <a:pt x="390" y="1004"/>
                    </a:lnTo>
                    <a:lnTo>
                      <a:pt x="377" y="1006"/>
                    </a:lnTo>
                    <a:lnTo>
                      <a:pt x="365" y="1011"/>
                    </a:lnTo>
                    <a:lnTo>
                      <a:pt x="366" y="1005"/>
                    </a:lnTo>
                    <a:lnTo>
                      <a:pt x="366" y="1004"/>
                    </a:lnTo>
                    <a:lnTo>
                      <a:pt x="366" y="1001"/>
                    </a:lnTo>
                    <a:lnTo>
                      <a:pt x="362" y="1000"/>
                    </a:lnTo>
                    <a:lnTo>
                      <a:pt x="356" y="1000"/>
                    </a:lnTo>
                    <a:lnTo>
                      <a:pt x="351" y="1001"/>
                    </a:lnTo>
                    <a:lnTo>
                      <a:pt x="344" y="1001"/>
                    </a:lnTo>
                    <a:lnTo>
                      <a:pt x="338" y="998"/>
                    </a:lnTo>
                    <a:lnTo>
                      <a:pt x="334" y="994"/>
                    </a:lnTo>
                    <a:lnTo>
                      <a:pt x="354" y="987"/>
                    </a:lnTo>
                    <a:lnTo>
                      <a:pt x="355" y="983"/>
                    </a:lnTo>
                    <a:lnTo>
                      <a:pt x="352" y="979"/>
                    </a:lnTo>
                    <a:lnTo>
                      <a:pt x="349" y="976"/>
                    </a:lnTo>
                    <a:lnTo>
                      <a:pt x="345" y="975"/>
                    </a:lnTo>
                    <a:lnTo>
                      <a:pt x="341" y="975"/>
                    </a:lnTo>
                    <a:lnTo>
                      <a:pt x="338" y="976"/>
                    </a:lnTo>
                    <a:lnTo>
                      <a:pt x="338" y="980"/>
                    </a:lnTo>
                    <a:lnTo>
                      <a:pt x="336" y="983"/>
                    </a:lnTo>
                    <a:lnTo>
                      <a:pt x="331" y="986"/>
                    </a:lnTo>
                    <a:lnTo>
                      <a:pt x="327" y="988"/>
                    </a:lnTo>
                    <a:lnTo>
                      <a:pt x="323" y="991"/>
                    </a:lnTo>
                    <a:lnTo>
                      <a:pt x="319" y="995"/>
                    </a:lnTo>
                    <a:lnTo>
                      <a:pt x="312" y="1004"/>
                    </a:lnTo>
                    <a:lnTo>
                      <a:pt x="305" y="993"/>
                    </a:lnTo>
                    <a:lnTo>
                      <a:pt x="301" y="993"/>
                    </a:lnTo>
                    <a:lnTo>
                      <a:pt x="294" y="1012"/>
                    </a:lnTo>
                    <a:lnTo>
                      <a:pt x="320" y="1029"/>
                    </a:lnTo>
                    <a:lnTo>
                      <a:pt x="324" y="1029"/>
                    </a:lnTo>
                    <a:lnTo>
                      <a:pt x="327" y="1027"/>
                    </a:lnTo>
                    <a:lnTo>
                      <a:pt x="330" y="1024"/>
                    </a:lnTo>
                    <a:lnTo>
                      <a:pt x="331" y="1022"/>
                    </a:lnTo>
                    <a:lnTo>
                      <a:pt x="334" y="1015"/>
                    </a:lnTo>
                    <a:lnTo>
                      <a:pt x="336" y="1006"/>
                    </a:lnTo>
                    <a:lnTo>
                      <a:pt x="354" y="1026"/>
                    </a:lnTo>
                    <a:lnTo>
                      <a:pt x="378" y="1015"/>
                    </a:lnTo>
                    <a:lnTo>
                      <a:pt x="384" y="1019"/>
                    </a:lnTo>
                    <a:lnTo>
                      <a:pt x="388" y="1023"/>
                    </a:lnTo>
                    <a:lnTo>
                      <a:pt x="391" y="1029"/>
                    </a:lnTo>
                    <a:lnTo>
                      <a:pt x="391" y="1034"/>
                    </a:lnTo>
                    <a:lnTo>
                      <a:pt x="391" y="1041"/>
                    </a:lnTo>
                    <a:lnTo>
                      <a:pt x="395" y="1045"/>
                    </a:lnTo>
                    <a:lnTo>
                      <a:pt x="399" y="1048"/>
                    </a:lnTo>
                    <a:lnTo>
                      <a:pt x="406" y="1048"/>
                    </a:lnTo>
                    <a:lnTo>
                      <a:pt x="414" y="1047"/>
                    </a:lnTo>
                    <a:lnTo>
                      <a:pt x="424" y="1045"/>
                    </a:lnTo>
                    <a:lnTo>
                      <a:pt x="427" y="1042"/>
                    </a:lnTo>
                    <a:lnTo>
                      <a:pt x="431" y="1040"/>
                    </a:lnTo>
                    <a:lnTo>
                      <a:pt x="434" y="1037"/>
                    </a:lnTo>
                    <a:lnTo>
                      <a:pt x="437" y="1031"/>
                    </a:lnTo>
                    <a:lnTo>
                      <a:pt x="423" y="1034"/>
                    </a:lnTo>
                    <a:lnTo>
                      <a:pt x="409" y="1033"/>
                    </a:lnTo>
                    <a:lnTo>
                      <a:pt x="402" y="1019"/>
                    </a:lnTo>
                    <a:lnTo>
                      <a:pt x="445" y="1004"/>
                    </a:lnTo>
                    <a:lnTo>
                      <a:pt x="445" y="968"/>
                    </a:lnTo>
                    <a:lnTo>
                      <a:pt x="450" y="968"/>
                    </a:lnTo>
                    <a:lnTo>
                      <a:pt x="455" y="966"/>
                    </a:lnTo>
                    <a:lnTo>
                      <a:pt x="456" y="968"/>
                    </a:lnTo>
                    <a:lnTo>
                      <a:pt x="473" y="973"/>
                    </a:lnTo>
                    <a:lnTo>
                      <a:pt x="486" y="980"/>
                    </a:lnTo>
                    <a:lnTo>
                      <a:pt x="495" y="986"/>
                    </a:lnTo>
                    <a:lnTo>
                      <a:pt x="503" y="990"/>
                    </a:lnTo>
                    <a:lnTo>
                      <a:pt x="521" y="995"/>
                    </a:lnTo>
                    <a:lnTo>
                      <a:pt x="532" y="998"/>
                    </a:lnTo>
                    <a:lnTo>
                      <a:pt x="543" y="1000"/>
                    </a:lnTo>
                    <a:lnTo>
                      <a:pt x="554" y="1000"/>
                    </a:lnTo>
                    <a:lnTo>
                      <a:pt x="565" y="1001"/>
                    </a:lnTo>
                    <a:lnTo>
                      <a:pt x="568" y="1001"/>
                    </a:lnTo>
                    <a:lnTo>
                      <a:pt x="571" y="1001"/>
                    </a:lnTo>
                    <a:lnTo>
                      <a:pt x="581" y="995"/>
                    </a:lnTo>
                    <a:lnTo>
                      <a:pt x="592" y="991"/>
                    </a:lnTo>
                    <a:lnTo>
                      <a:pt x="612" y="986"/>
                    </a:lnTo>
                    <a:lnTo>
                      <a:pt x="635" y="980"/>
                    </a:lnTo>
                    <a:lnTo>
                      <a:pt x="657" y="975"/>
                    </a:lnTo>
                    <a:lnTo>
                      <a:pt x="665" y="970"/>
                    </a:lnTo>
                    <a:lnTo>
                      <a:pt x="673" y="966"/>
                    </a:lnTo>
                    <a:lnTo>
                      <a:pt x="716" y="950"/>
                    </a:lnTo>
                    <a:lnTo>
                      <a:pt x="719" y="950"/>
                    </a:lnTo>
                    <a:lnTo>
                      <a:pt x="722" y="951"/>
                    </a:lnTo>
                    <a:lnTo>
                      <a:pt x="714" y="958"/>
                    </a:lnTo>
                    <a:lnTo>
                      <a:pt x="705" y="964"/>
                    </a:lnTo>
                    <a:lnTo>
                      <a:pt x="696" y="968"/>
                    </a:lnTo>
                    <a:lnTo>
                      <a:pt x="686" y="970"/>
                    </a:lnTo>
                    <a:lnTo>
                      <a:pt x="680" y="972"/>
                    </a:lnTo>
                    <a:lnTo>
                      <a:pt x="676" y="973"/>
                    </a:lnTo>
                    <a:lnTo>
                      <a:pt x="669" y="979"/>
                    </a:lnTo>
                    <a:lnTo>
                      <a:pt x="664" y="986"/>
                    </a:lnTo>
                    <a:lnTo>
                      <a:pt x="660" y="994"/>
                    </a:lnTo>
                    <a:lnTo>
                      <a:pt x="658" y="1000"/>
                    </a:lnTo>
                    <a:lnTo>
                      <a:pt x="658" y="1005"/>
                    </a:lnTo>
                    <a:lnTo>
                      <a:pt x="660" y="1008"/>
                    </a:lnTo>
                    <a:lnTo>
                      <a:pt x="661" y="1011"/>
                    </a:lnTo>
                    <a:lnTo>
                      <a:pt x="665" y="1013"/>
                    </a:lnTo>
                    <a:lnTo>
                      <a:pt x="669" y="1015"/>
                    </a:lnTo>
                    <a:lnTo>
                      <a:pt x="682" y="1006"/>
                    </a:lnTo>
                    <a:lnTo>
                      <a:pt x="687" y="1004"/>
                    </a:lnTo>
                    <a:lnTo>
                      <a:pt x="690" y="1002"/>
                    </a:lnTo>
                    <a:lnTo>
                      <a:pt x="691" y="1002"/>
                    </a:lnTo>
                    <a:lnTo>
                      <a:pt x="702" y="1001"/>
                    </a:lnTo>
                    <a:lnTo>
                      <a:pt x="711" y="998"/>
                    </a:lnTo>
                    <a:lnTo>
                      <a:pt x="719" y="993"/>
                    </a:lnTo>
                    <a:lnTo>
                      <a:pt x="725" y="984"/>
                    </a:lnTo>
                    <a:lnTo>
                      <a:pt x="727" y="983"/>
                    </a:lnTo>
                    <a:lnTo>
                      <a:pt x="733" y="982"/>
                    </a:lnTo>
                    <a:lnTo>
                      <a:pt x="738" y="994"/>
                    </a:lnTo>
                    <a:lnTo>
                      <a:pt x="743" y="994"/>
                    </a:lnTo>
                    <a:lnTo>
                      <a:pt x="750" y="986"/>
                    </a:lnTo>
                    <a:lnTo>
                      <a:pt x="756" y="979"/>
                    </a:lnTo>
                    <a:lnTo>
                      <a:pt x="762" y="975"/>
                    </a:lnTo>
                    <a:lnTo>
                      <a:pt x="768" y="973"/>
                    </a:lnTo>
                    <a:lnTo>
                      <a:pt x="779" y="973"/>
                    </a:lnTo>
                    <a:lnTo>
                      <a:pt x="788" y="970"/>
                    </a:lnTo>
                    <a:lnTo>
                      <a:pt x="797" y="966"/>
                    </a:lnTo>
                    <a:lnTo>
                      <a:pt x="805" y="961"/>
                    </a:lnTo>
                    <a:lnTo>
                      <a:pt x="813" y="958"/>
                    </a:lnTo>
                    <a:lnTo>
                      <a:pt x="816" y="957"/>
                    </a:lnTo>
                    <a:lnTo>
                      <a:pt x="820" y="958"/>
                    </a:lnTo>
                    <a:lnTo>
                      <a:pt x="822" y="959"/>
                    </a:lnTo>
                    <a:lnTo>
                      <a:pt x="824" y="962"/>
                    </a:lnTo>
                    <a:lnTo>
                      <a:pt x="828" y="970"/>
                    </a:lnTo>
                    <a:lnTo>
                      <a:pt x="842" y="969"/>
                    </a:lnTo>
                    <a:lnTo>
                      <a:pt x="846" y="969"/>
                    </a:lnTo>
                    <a:lnTo>
                      <a:pt x="851" y="966"/>
                    </a:lnTo>
                    <a:lnTo>
                      <a:pt x="852" y="964"/>
                    </a:lnTo>
                    <a:lnTo>
                      <a:pt x="853" y="959"/>
                    </a:lnTo>
                    <a:lnTo>
                      <a:pt x="856" y="947"/>
                    </a:lnTo>
                    <a:lnTo>
                      <a:pt x="841" y="944"/>
                    </a:lnTo>
                    <a:lnTo>
                      <a:pt x="853" y="940"/>
                    </a:lnTo>
                    <a:lnTo>
                      <a:pt x="862" y="937"/>
                    </a:lnTo>
                    <a:lnTo>
                      <a:pt x="874" y="937"/>
                    </a:lnTo>
                    <a:lnTo>
                      <a:pt x="881" y="937"/>
                    </a:lnTo>
                    <a:lnTo>
                      <a:pt x="888" y="934"/>
                    </a:lnTo>
                    <a:lnTo>
                      <a:pt x="895" y="929"/>
                    </a:lnTo>
                    <a:lnTo>
                      <a:pt x="888" y="912"/>
                    </a:lnTo>
                    <a:lnTo>
                      <a:pt x="894" y="908"/>
                    </a:lnTo>
                    <a:lnTo>
                      <a:pt x="898" y="907"/>
                    </a:lnTo>
                    <a:lnTo>
                      <a:pt x="903" y="905"/>
                    </a:lnTo>
                    <a:lnTo>
                      <a:pt x="909" y="905"/>
                    </a:lnTo>
                    <a:lnTo>
                      <a:pt x="921" y="905"/>
                    </a:lnTo>
                    <a:lnTo>
                      <a:pt x="932" y="904"/>
                    </a:lnTo>
                    <a:lnTo>
                      <a:pt x="932" y="897"/>
                    </a:lnTo>
                    <a:lnTo>
                      <a:pt x="931" y="890"/>
                    </a:lnTo>
                    <a:lnTo>
                      <a:pt x="932" y="886"/>
                    </a:lnTo>
                    <a:lnTo>
                      <a:pt x="934" y="883"/>
                    </a:lnTo>
                    <a:lnTo>
                      <a:pt x="936" y="880"/>
                    </a:lnTo>
                    <a:lnTo>
                      <a:pt x="942" y="878"/>
                    </a:lnTo>
                    <a:lnTo>
                      <a:pt x="953" y="882"/>
                    </a:lnTo>
                    <a:lnTo>
                      <a:pt x="961" y="883"/>
                    </a:lnTo>
                    <a:lnTo>
                      <a:pt x="968" y="883"/>
                    </a:lnTo>
                    <a:lnTo>
                      <a:pt x="970" y="882"/>
                    </a:lnTo>
                    <a:lnTo>
                      <a:pt x="972" y="879"/>
                    </a:lnTo>
                    <a:lnTo>
                      <a:pt x="975" y="872"/>
                    </a:lnTo>
                    <a:lnTo>
                      <a:pt x="979" y="864"/>
                    </a:lnTo>
                    <a:lnTo>
                      <a:pt x="985" y="854"/>
                    </a:lnTo>
                    <a:lnTo>
                      <a:pt x="999" y="858"/>
                    </a:lnTo>
                    <a:lnTo>
                      <a:pt x="1014" y="861"/>
                    </a:lnTo>
                    <a:lnTo>
                      <a:pt x="1028" y="862"/>
                    </a:lnTo>
                    <a:lnTo>
                      <a:pt x="1043" y="861"/>
                    </a:lnTo>
                    <a:lnTo>
                      <a:pt x="1051" y="842"/>
                    </a:lnTo>
                    <a:lnTo>
                      <a:pt x="1072" y="847"/>
                    </a:lnTo>
                    <a:lnTo>
                      <a:pt x="1072" y="842"/>
                    </a:lnTo>
                    <a:lnTo>
                      <a:pt x="1069" y="839"/>
                    </a:lnTo>
                    <a:lnTo>
                      <a:pt x="1067" y="838"/>
                    </a:lnTo>
                    <a:lnTo>
                      <a:pt x="1064" y="836"/>
                    </a:lnTo>
                    <a:lnTo>
                      <a:pt x="1057" y="835"/>
                    </a:lnTo>
                    <a:lnTo>
                      <a:pt x="1054" y="832"/>
                    </a:lnTo>
                    <a:lnTo>
                      <a:pt x="1053" y="829"/>
                    </a:lnTo>
                    <a:lnTo>
                      <a:pt x="1054" y="826"/>
                    </a:lnTo>
                    <a:lnTo>
                      <a:pt x="1056" y="826"/>
                    </a:lnTo>
                    <a:lnTo>
                      <a:pt x="1060" y="826"/>
                    </a:lnTo>
                    <a:lnTo>
                      <a:pt x="1062" y="828"/>
                    </a:lnTo>
                    <a:lnTo>
                      <a:pt x="1069" y="831"/>
                    </a:lnTo>
                    <a:lnTo>
                      <a:pt x="1075" y="832"/>
                    </a:lnTo>
                    <a:lnTo>
                      <a:pt x="1082" y="831"/>
                    </a:lnTo>
                    <a:lnTo>
                      <a:pt x="1090" y="829"/>
                    </a:lnTo>
                    <a:lnTo>
                      <a:pt x="1085" y="803"/>
                    </a:lnTo>
                    <a:lnTo>
                      <a:pt x="1089" y="800"/>
                    </a:lnTo>
                    <a:lnTo>
                      <a:pt x="1092" y="799"/>
                    </a:lnTo>
                    <a:lnTo>
                      <a:pt x="1094" y="800"/>
                    </a:lnTo>
                    <a:lnTo>
                      <a:pt x="1096" y="800"/>
                    </a:lnTo>
                    <a:lnTo>
                      <a:pt x="1100" y="804"/>
                    </a:lnTo>
                    <a:lnTo>
                      <a:pt x="1104" y="807"/>
                    </a:lnTo>
                    <a:lnTo>
                      <a:pt x="1115" y="800"/>
                    </a:lnTo>
                    <a:lnTo>
                      <a:pt x="1115" y="804"/>
                    </a:lnTo>
                    <a:lnTo>
                      <a:pt x="1118" y="807"/>
                    </a:lnTo>
                    <a:lnTo>
                      <a:pt x="1122" y="810"/>
                    </a:lnTo>
                    <a:lnTo>
                      <a:pt x="1129" y="813"/>
                    </a:lnTo>
                    <a:lnTo>
                      <a:pt x="1130" y="815"/>
                    </a:lnTo>
                    <a:lnTo>
                      <a:pt x="1133" y="818"/>
                    </a:lnTo>
                    <a:lnTo>
                      <a:pt x="1134" y="824"/>
                    </a:lnTo>
                    <a:lnTo>
                      <a:pt x="1134" y="831"/>
                    </a:lnTo>
                    <a:lnTo>
                      <a:pt x="1133" y="833"/>
                    </a:lnTo>
                    <a:lnTo>
                      <a:pt x="1130" y="836"/>
                    </a:lnTo>
                    <a:lnTo>
                      <a:pt x="1128" y="839"/>
                    </a:lnTo>
                    <a:lnTo>
                      <a:pt x="1122" y="842"/>
                    </a:lnTo>
                    <a:lnTo>
                      <a:pt x="1134" y="843"/>
                    </a:lnTo>
                    <a:lnTo>
                      <a:pt x="1143" y="843"/>
                    </a:lnTo>
                    <a:lnTo>
                      <a:pt x="1172" y="836"/>
                    </a:lnTo>
                    <a:lnTo>
                      <a:pt x="1201" y="828"/>
                    </a:lnTo>
                    <a:lnTo>
                      <a:pt x="1211" y="825"/>
                    </a:lnTo>
                    <a:lnTo>
                      <a:pt x="1220" y="824"/>
                    </a:lnTo>
                    <a:lnTo>
                      <a:pt x="1230" y="822"/>
                    </a:lnTo>
                    <a:lnTo>
                      <a:pt x="1241" y="824"/>
                    </a:lnTo>
                    <a:lnTo>
                      <a:pt x="1240" y="820"/>
                    </a:lnTo>
                    <a:lnTo>
                      <a:pt x="1237" y="818"/>
                    </a:lnTo>
                    <a:lnTo>
                      <a:pt x="1231" y="815"/>
                    </a:lnTo>
                    <a:lnTo>
                      <a:pt x="1226" y="815"/>
                    </a:lnTo>
                    <a:lnTo>
                      <a:pt x="1222" y="814"/>
                    </a:lnTo>
                    <a:lnTo>
                      <a:pt x="1204" y="793"/>
                    </a:lnTo>
                    <a:lnTo>
                      <a:pt x="1198" y="795"/>
                    </a:lnTo>
                    <a:lnTo>
                      <a:pt x="1195" y="796"/>
                    </a:lnTo>
                    <a:lnTo>
                      <a:pt x="1194" y="799"/>
                    </a:lnTo>
                    <a:lnTo>
                      <a:pt x="1193" y="802"/>
                    </a:lnTo>
                    <a:lnTo>
                      <a:pt x="1193" y="807"/>
                    </a:lnTo>
                    <a:lnTo>
                      <a:pt x="1195" y="813"/>
                    </a:lnTo>
                    <a:lnTo>
                      <a:pt x="1184" y="818"/>
                    </a:lnTo>
                    <a:lnTo>
                      <a:pt x="1173" y="822"/>
                    </a:lnTo>
                    <a:lnTo>
                      <a:pt x="1168" y="824"/>
                    </a:lnTo>
                    <a:lnTo>
                      <a:pt x="1162" y="824"/>
                    </a:lnTo>
                    <a:lnTo>
                      <a:pt x="1157" y="824"/>
                    </a:lnTo>
                    <a:lnTo>
                      <a:pt x="1150" y="822"/>
                    </a:lnTo>
                    <a:lnTo>
                      <a:pt x="1141" y="796"/>
                    </a:lnTo>
                    <a:lnTo>
                      <a:pt x="1133" y="796"/>
                    </a:lnTo>
                    <a:lnTo>
                      <a:pt x="1130" y="796"/>
                    </a:lnTo>
                    <a:lnTo>
                      <a:pt x="1129" y="796"/>
                    </a:lnTo>
                    <a:lnTo>
                      <a:pt x="1125" y="793"/>
                    </a:lnTo>
                    <a:lnTo>
                      <a:pt x="1122" y="790"/>
                    </a:lnTo>
                    <a:lnTo>
                      <a:pt x="1119" y="790"/>
                    </a:lnTo>
                    <a:lnTo>
                      <a:pt x="1115" y="790"/>
                    </a:lnTo>
                    <a:lnTo>
                      <a:pt x="1108" y="789"/>
                    </a:lnTo>
                    <a:lnTo>
                      <a:pt x="1107" y="788"/>
                    </a:lnTo>
                    <a:lnTo>
                      <a:pt x="1105" y="786"/>
                    </a:lnTo>
                    <a:lnTo>
                      <a:pt x="1104" y="782"/>
                    </a:lnTo>
                    <a:lnTo>
                      <a:pt x="1105" y="777"/>
                    </a:lnTo>
                    <a:lnTo>
                      <a:pt x="1100" y="778"/>
                    </a:lnTo>
                    <a:lnTo>
                      <a:pt x="1096" y="781"/>
                    </a:lnTo>
                    <a:lnTo>
                      <a:pt x="1090" y="781"/>
                    </a:lnTo>
                    <a:lnTo>
                      <a:pt x="1089" y="779"/>
                    </a:lnTo>
                    <a:lnTo>
                      <a:pt x="1086" y="777"/>
                    </a:lnTo>
                    <a:lnTo>
                      <a:pt x="1083" y="775"/>
                    </a:lnTo>
                    <a:lnTo>
                      <a:pt x="1079" y="775"/>
                    </a:lnTo>
                    <a:lnTo>
                      <a:pt x="1069" y="775"/>
                    </a:lnTo>
                    <a:lnTo>
                      <a:pt x="1072" y="772"/>
                    </a:lnTo>
                    <a:lnTo>
                      <a:pt x="1076" y="770"/>
                    </a:lnTo>
                    <a:lnTo>
                      <a:pt x="1108" y="761"/>
                    </a:lnTo>
                    <a:lnTo>
                      <a:pt x="1121" y="778"/>
                    </a:lnTo>
                    <a:lnTo>
                      <a:pt x="1125" y="779"/>
                    </a:lnTo>
                    <a:lnTo>
                      <a:pt x="1128" y="778"/>
                    </a:lnTo>
                    <a:lnTo>
                      <a:pt x="1132" y="774"/>
                    </a:lnTo>
                    <a:lnTo>
                      <a:pt x="1133" y="771"/>
                    </a:lnTo>
                    <a:lnTo>
                      <a:pt x="1136" y="768"/>
                    </a:lnTo>
                    <a:lnTo>
                      <a:pt x="1139" y="768"/>
                    </a:lnTo>
                    <a:lnTo>
                      <a:pt x="1143" y="768"/>
                    </a:lnTo>
                    <a:lnTo>
                      <a:pt x="1152" y="774"/>
                    </a:lnTo>
                    <a:lnTo>
                      <a:pt x="1165" y="779"/>
                    </a:lnTo>
                    <a:lnTo>
                      <a:pt x="1165" y="767"/>
                    </a:lnTo>
                    <a:lnTo>
                      <a:pt x="1180" y="768"/>
                    </a:lnTo>
                    <a:lnTo>
                      <a:pt x="1179" y="771"/>
                    </a:lnTo>
                    <a:lnTo>
                      <a:pt x="1176" y="774"/>
                    </a:lnTo>
                    <a:lnTo>
                      <a:pt x="1170" y="778"/>
                    </a:lnTo>
                    <a:lnTo>
                      <a:pt x="1169" y="781"/>
                    </a:lnTo>
                    <a:lnTo>
                      <a:pt x="1169" y="784"/>
                    </a:lnTo>
                    <a:lnTo>
                      <a:pt x="1169" y="786"/>
                    </a:lnTo>
                    <a:lnTo>
                      <a:pt x="1173" y="790"/>
                    </a:lnTo>
                    <a:lnTo>
                      <a:pt x="1182" y="785"/>
                    </a:lnTo>
                    <a:lnTo>
                      <a:pt x="1190" y="778"/>
                    </a:lnTo>
                    <a:lnTo>
                      <a:pt x="1193" y="775"/>
                    </a:lnTo>
                    <a:lnTo>
                      <a:pt x="1195" y="771"/>
                    </a:lnTo>
                    <a:lnTo>
                      <a:pt x="1197" y="766"/>
                    </a:lnTo>
                    <a:lnTo>
                      <a:pt x="1197" y="760"/>
                    </a:lnTo>
                    <a:lnTo>
                      <a:pt x="1198" y="756"/>
                    </a:lnTo>
                    <a:lnTo>
                      <a:pt x="1200" y="752"/>
                    </a:lnTo>
                    <a:lnTo>
                      <a:pt x="1202" y="748"/>
                    </a:lnTo>
                    <a:lnTo>
                      <a:pt x="1204" y="743"/>
                    </a:lnTo>
                    <a:lnTo>
                      <a:pt x="1205" y="738"/>
                    </a:lnTo>
                    <a:lnTo>
                      <a:pt x="1206" y="735"/>
                    </a:lnTo>
                    <a:lnTo>
                      <a:pt x="1211" y="732"/>
                    </a:lnTo>
                    <a:lnTo>
                      <a:pt x="1215" y="732"/>
                    </a:lnTo>
                    <a:lnTo>
                      <a:pt x="1218" y="734"/>
                    </a:lnTo>
                    <a:lnTo>
                      <a:pt x="1220" y="738"/>
                    </a:lnTo>
                    <a:lnTo>
                      <a:pt x="1226" y="746"/>
                    </a:lnTo>
                    <a:lnTo>
                      <a:pt x="1231" y="748"/>
                    </a:lnTo>
                    <a:lnTo>
                      <a:pt x="1237" y="748"/>
                    </a:lnTo>
                    <a:lnTo>
                      <a:pt x="1241" y="748"/>
                    </a:lnTo>
                    <a:lnTo>
                      <a:pt x="1244" y="746"/>
                    </a:lnTo>
                    <a:lnTo>
                      <a:pt x="1248" y="743"/>
                    </a:lnTo>
                    <a:lnTo>
                      <a:pt x="1251" y="739"/>
                    </a:lnTo>
                    <a:lnTo>
                      <a:pt x="1230" y="735"/>
                    </a:lnTo>
                    <a:lnTo>
                      <a:pt x="1238" y="731"/>
                    </a:lnTo>
                    <a:lnTo>
                      <a:pt x="1245" y="731"/>
                    </a:lnTo>
                    <a:lnTo>
                      <a:pt x="1256" y="731"/>
                    </a:lnTo>
                    <a:lnTo>
                      <a:pt x="1276" y="732"/>
                    </a:lnTo>
                    <a:lnTo>
                      <a:pt x="1276" y="736"/>
                    </a:lnTo>
                    <a:lnTo>
                      <a:pt x="1276" y="739"/>
                    </a:lnTo>
                    <a:lnTo>
                      <a:pt x="1276" y="746"/>
                    </a:lnTo>
                    <a:lnTo>
                      <a:pt x="1276" y="750"/>
                    </a:lnTo>
                    <a:lnTo>
                      <a:pt x="1277" y="753"/>
                    </a:lnTo>
                    <a:lnTo>
                      <a:pt x="1281" y="756"/>
                    </a:lnTo>
                    <a:lnTo>
                      <a:pt x="1288" y="757"/>
                    </a:lnTo>
                    <a:lnTo>
                      <a:pt x="1267" y="757"/>
                    </a:lnTo>
                    <a:lnTo>
                      <a:pt x="1260" y="743"/>
                    </a:lnTo>
                    <a:lnTo>
                      <a:pt x="1254" y="760"/>
                    </a:lnTo>
                    <a:lnTo>
                      <a:pt x="1241" y="759"/>
                    </a:lnTo>
                    <a:lnTo>
                      <a:pt x="1238" y="761"/>
                    </a:lnTo>
                    <a:lnTo>
                      <a:pt x="1238" y="764"/>
                    </a:lnTo>
                    <a:lnTo>
                      <a:pt x="1238" y="767"/>
                    </a:lnTo>
                    <a:lnTo>
                      <a:pt x="1240" y="768"/>
                    </a:lnTo>
                    <a:lnTo>
                      <a:pt x="1247" y="774"/>
                    </a:lnTo>
                    <a:lnTo>
                      <a:pt x="1245" y="777"/>
                    </a:lnTo>
                    <a:lnTo>
                      <a:pt x="1242" y="778"/>
                    </a:lnTo>
                    <a:lnTo>
                      <a:pt x="1238" y="778"/>
                    </a:lnTo>
                    <a:lnTo>
                      <a:pt x="1230" y="774"/>
                    </a:lnTo>
                    <a:lnTo>
                      <a:pt x="1222" y="772"/>
                    </a:lnTo>
                    <a:lnTo>
                      <a:pt x="1218" y="772"/>
                    </a:lnTo>
                    <a:lnTo>
                      <a:pt x="1215" y="772"/>
                    </a:lnTo>
                    <a:lnTo>
                      <a:pt x="1212" y="775"/>
                    </a:lnTo>
                    <a:lnTo>
                      <a:pt x="1211" y="778"/>
                    </a:lnTo>
                    <a:lnTo>
                      <a:pt x="1206" y="786"/>
                    </a:lnTo>
                    <a:lnTo>
                      <a:pt x="1211" y="789"/>
                    </a:lnTo>
                    <a:lnTo>
                      <a:pt x="1224" y="789"/>
                    </a:lnTo>
                    <a:lnTo>
                      <a:pt x="1230" y="790"/>
                    </a:lnTo>
                    <a:lnTo>
                      <a:pt x="1234" y="793"/>
                    </a:lnTo>
                    <a:lnTo>
                      <a:pt x="1237" y="796"/>
                    </a:lnTo>
                    <a:lnTo>
                      <a:pt x="1241" y="800"/>
                    </a:lnTo>
                    <a:lnTo>
                      <a:pt x="1247" y="811"/>
                    </a:lnTo>
                    <a:lnTo>
                      <a:pt x="1254" y="828"/>
                    </a:lnTo>
                    <a:lnTo>
                      <a:pt x="1236" y="828"/>
                    </a:lnTo>
                    <a:lnTo>
                      <a:pt x="1233" y="835"/>
                    </a:lnTo>
                    <a:lnTo>
                      <a:pt x="1227" y="839"/>
                    </a:lnTo>
                    <a:lnTo>
                      <a:pt x="1220" y="842"/>
                    </a:lnTo>
                    <a:lnTo>
                      <a:pt x="1213" y="843"/>
                    </a:lnTo>
                    <a:lnTo>
                      <a:pt x="1172" y="849"/>
                    </a:lnTo>
                    <a:lnTo>
                      <a:pt x="1165" y="851"/>
                    </a:lnTo>
                    <a:lnTo>
                      <a:pt x="1155" y="857"/>
                    </a:lnTo>
                    <a:lnTo>
                      <a:pt x="1186" y="871"/>
                    </a:lnTo>
                    <a:lnTo>
                      <a:pt x="1165" y="878"/>
                    </a:lnTo>
                    <a:lnTo>
                      <a:pt x="1155" y="882"/>
                    </a:lnTo>
                    <a:lnTo>
                      <a:pt x="1146" y="883"/>
                    </a:lnTo>
                    <a:lnTo>
                      <a:pt x="1140" y="886"/>
                    </a:lnTo>
                    <a:lnTo>
                      <a:pt x="1136" y="889"/>
                    </a:lnTo>
                    <a:lnTo>
                      <a:pt x="1133" y="890"/>
                    </a:lnTo>
                    <a:lnTo>
                      <a:pt x="1130" y="890"/>
                    </a:lnTo>
                    <a:lnTo>
                      <a:pt x="1128" y="890"/>
                    </a:lnTo>
                    <a:lnTo>
                      <a:pt x="1125" y="887"/>
                    </a:lnTo>
                    <a:lnTo>
                      <a:pt x="1123" y="885"/>
                    </a:lnTo>
                    <a:lnTo>
                      <a:pt x="1123" y="880"/>
                    </a:lnTo>
                    <a:lnTo>
                      <a:pt x="1125" y="871"/>
                    </a:lnTo>
                    <a:lnTo>
                      <a:pt x="1125" y="867"/>
                    </a:lnTo>
                    <a:lnTo>
                      <a:pt x="1125" y="862"/>
                    </a:lnTo>
                    <a:lnTo>
                      <a:pt x="1122" y="860"/>
                    </a:lnTo>
                    <a:lnTo>
                      <a:pt x="1118" y="857"/>
                    </a:lnTo>
                    <a:lnTo>
                      <a:pt x="1116" y="854"/>
                    </a:lnTo>
                    <a:lnTo>
                      <a:pt x="1116" y="851"/>
                    </a:lnTo>
                    <a:lnTo>
                      <a:pt x="1116" y="842"/>
                    </a:lnTo>
                    <a:lnTo>
                      <a:pt x="1112" y="840"/>
                    </a:lnTo>
                    <a:lnTo>
                      <a:pt x="1107" y="840"/>
                    </a:lnTo>
                    <a:lnTo>
                      <a:pt x="1104" y="842"/>
                    </a:lnTo>
                    <a:lnTo>
                      <a:pt x="1101" y="846"/>
                    </a:lnTo>
                    <a:lnTo>
                      <a:pt x="1100" y="853"/>
                    </a:lnTo>
                    <a:lnTo>
                      <a:pt x="1096" y="858"/>
                    </a:lnTo>
                    <a:lnTo>
                      <a:pt x="1093" y="861"/>
                    </a:lnTo>
                    <a:lnTo>
                      <a:pt x="1090" y="862"/>
                    </a:lnTo>
                    <a:lnTo>
                      <a:pt x="1086" y="864"/>
                    </a:lnTo>
                    <a:lnTo>
                      <a:pt x="1080" y="865"/>
                    </a:lnTo>
                    <a:lnTo>
                      <a:pt x="1086" y="868"/>
                    </a:lnTo>
                    <a:lnTo>
                      <a:pt x="1092" y="871"/>
                    </a:lnTo>
                    <a:lnTo>
                      <a:pt x="1098" y="879"/>
                    </a:lnTo>
                    <a:lnTo>
                      <a:pt x="1103" y="883"/>
                    </a:lnTo>
                    <a:lnTo>
                      <a:pt x="1107" y="886"/>
                    </a:lnTo>
                    <a:lnTo>
                      <a:pt x="1112" y="887"/>
                    </a:lnTo>
                    <a:lnTo>
                      <a:pt x="1118" y="887"/>
                    </a:lnTo>
                    <a:lnTo>
                      <a:pt x="1118" y="911"/>
                    </a:lnTo>
                    <a:lnTo>
                      <a:pt x="1098" y="907"/>
                    </a:lnTo>
                    <a:lnTo>
                      <a:pt x="1097" y="893"/>
                    </a:lnTo>
                    <a:lnTo>
                      <a:pt x="1093" y="892"/>
                    </a:lnTo>
                    <a:lnTo>
                      <a:pt x="1083" y="892"/>
                    </a:lnTo>
                    <a:lnTo>
                      <a:pt x="1078" y="890"/>
                    </a:lnTo>
                    <a:lnTo>
                      <a:pt x="1075" y="887"/>
                    </a:lnTo>
                    <a:lnTo>
                      <a:pt x="1074" y="885"/>
                    </a:lnTo>
                    <a:lnTo>
                      <a:pt x="1074" y="878"/>
                    </a:lnTo>
                    <a:lnTo>
                      <a:pt x="1072" y="872"/>
                    </a:lnTo>
                    <a:lnTo>
                      <a:pt x="1071" y="869"/>
                    </a:lnTo>
                    <a:lnTo>
                      <a:pt x="1068" y="867"/>
                    </a:lnTo>
                    <a:lnTo>
                      <a:pt x="1061" y="865"/>
                    </a:lnTo>
                    <a:lnTo>
                      <a:pt x="1054" y="872"/>
                    </a:lnTo>
                    <a:lnTo>
                      <a:pt x="1047" y="880"/>
                    </a:lnTo>
                    <a:lnTo>
                      <a:pt x="1043" y="889"/>
                    </a:lnTo>
                    <a:lnTo>
                      <a:pt x="1039" y="897"/>
                    </a:lnTo>
                    <a:lnTo>
                      <a:pt x="1053" y="900"/>
                    </a:lnTo>
                    <a:lnTo>
                      <a:pt x="1067" y="901"/>
                    </a:lnTo>
                    <a:lnTo>
                      <a:pt x="1075" y="903"/>
                    </a:lnTo>
                    <a:lnTo>
                      <a:pt x="1080" y="907"/>
                    </a:lnTo>
                    <a:lnTo>
                      <a:pt x="1086" y="911"/>
                    </a:lnTo>
                    <a:lnTo>
                      <a:pt x="1089" y="918"/>
                    </a:lnTo>
                    <a:lnTo>
                      <a:pt x="1039" y="928"/>
                    </a:lnTo>
                    <a:lnTo>
                      <a:pt x="1038" y="929"/>
                    </a:lnTo>
                    <a:lnTo>
                      <a:pt x="1036" y="930"/>
                    </a:lnTo>
                    <a:lnTo>
                      <a:pt x="1036" y="932"/>
                    </a:lnTo>
                    <a:lnTo>
                      <a:pt x="1038" y="939"/>
                    </a:lnTo>
                    <a:lnTo>
                      <a:pt x="1038" y="944"/>
                    </a:lnTo>
                    <a:lnTo>
                      <a:pt x="1035" y="948"/>
                    </a:lnTo>
                    <a:lnTo>
                      <a:pt x="1032" y="952"/>
                    </a:lnTo>
                    <a:lnTo>
                      <a:pt x="1022" y="957"/>
                    </a:lnTo>
                    <a:lnTo>
                      <a:pt x="1011" y="962"/>
                    </a:lnTo>
                    <a:lnTo>
                      <a:pt x="1007" y="964"/>
                    </a:lnTo>
                    <a:lnTo>
                      <a:pt x="1002" y="959"/>
                    </a:lnTo>
                    <a:lnTo>
                      <a:pt x="996" y="957"/>
                    </a:lnTo>
                    <a:lnTo>
                      <a:pt x="989" y="954"/>
                    </a:lnTo>
                    <a:lnTo>
                      <a:pt x="986" y="954"/>
                    </a:lnTo>
                    <a:lnTo>
                      <a:pt x="985" y="954"/>
                    </a:lnTo>
                    <a:lnTo>
                      <a:pt x="979" y="958"/>
                    </a:lnTo>
                    <a:lnTo>
                      <a:pt x="974" y="961"/>
                    </a:lnTo>
                    <a:lnTo>
                      <a:pt x="968" y="962"/>
                    </a:lnTo>
                    <a:lnTo>
                      <a:pt x="961" y="962"/>
                    </a:lnTo>
                    <a:lnTo>
                      <a:pt x="974" y="970"/>
                    </a:lnTo>
                    <a:lnTo>
                      <a:pt x="981" y="976"/>
                    </a:lnTo>
                    <a:lnTo>
                      <a:pt x="982" y="979"/>
                    </a:lnTo>
                    <a:lnTo>
                      <a:pt x="982" y="980"/>
                    </a:lnTo>
                    <a:lnTo>
                      <a:pt x="981" y="984"/>
                    </a:lnTo>
                    <a:lnTo>
                      <a:pt x="967" y="979"/>
                    </a:lnTo>
                    <a:lnTo>
                      <a:pt x="961" y="977"/>
                    </a:lnTo>
                    <a:lnTo>
                      <a:pt x="956" y="979"/>
                    </a:lnTo>
                    <a:lnTo>
                      <a:pt x="950" y="980"/>
                    </a:lnTo>
                    <a:lnTo>
                      <a:pt x="946" y="983"/>
                    </a:lnTo>
                    <a:lnTo>
                      <a:pt x="935" y="993"/>
                    </a:lnTo>
                    <a:lnTo>
                      <a:pt x="930" y="998"/>
                    </a:lnTo>
                    <a:lnTo>
                      <a:pt x="913" y="994"/>
                    </a:lnTo>
                    <a:lnTo>
                      <a:pt x="910" y="998"/>
                    </a:lnTo>
                    <a:lnTo>
                      <a:pt x="910" y="1001"/>
                    </a:lnTo>
                    <a:lnTo>
                      <a:pt x="912" y="1002"/>
                    </a:lnTo>
                    <a:lnTo>
                      <a:pt x="916" y="1004"/>
                    </a:lnTo>
                    <a:lnTo>
                      <a:pt x="918" y="1002"/>
                    </a:lnTo>
                    <a:lnTo>
                      <a:pt x="923" y="1001"/>
                    </a:lnTo>
                    <a:lnTo>
                      <a:pt x="930" y="998"/>
                    </a:lnTo>
                    <a:lnTo>
                      <a:pt x="928" y="1004"/>
                    </a:lnTo>
                    <a:lnTo>
                      <a:pt x="924" y="1008"/>
                    </a:lnTo>
                    <a:lnTo>
                      <a:pt x="918" y="1009"/>
                    </a:lnTo>
                    <a:lnTo>
                      <a:pt x="912" y="1011"/>
                    </a:lnTo>
                    <a:lnTo>
                      <a:pt x="900" y="1011"/>
                    </a:lnTo>
                    <a:lnTo>
                      <a:pt x="891" y="1013"/>
                    </a:lnTo>
                    <a:lnTo>
                      <a:pt x="881" y="1018"/>
                    </a:lnTo>
                    <a:lnTo>
                      <a:pt x="871" y="1022"/>
                    </a:lnTo>
                    <a:lnTo>
                      <a:pt x="862" y="1027"/>
                    </a:lnTo>
                    <a:lnTo>
                      <a:pt x="852" y="1029"/>
                    </a:lnTo>
                    <a:lnTo>
                      <a:pt x="842" y="1030"/>
                    </a:lnTo>
                    <a:lnTo>
                      <a:pt x="833" y="1029"/>
                    </a:lnTo>
                    <a:lnTo>
                      <a:pt x="827" y="1034"/>
                    </a:lnTo>
                    <a:lnTo>
                      <a:pt x="820" y="1040"/>
                    </a:lnTo>
                    <a:lnTo>
                      <a:pt x="813" y="1042"/>
                    </a:lnTo>
                    <a:lnTo>
                      <a:pt x="805" y="1045"/>
                    </a:lnTo>
                    <a:lnTo>
                      <a:pt x="790" y="1047"/>
                    </a:lnTo>
                    <a:lnTo>
                      <a:pt x="773" y="1045"/>
                    </a:lnTo>
                    <a:lnTo>
                      <a:pt x="765" y="1047"/>
                    </a:lnTo>
                    <a:lnTo>
                      <a:pt x="758" y="1048"/>
                    </a:lnTo>
                    <a:lnTo>
                      <a:pt x="726" y="1049"/>
                    </a:lnTo>
                    <a:lnTo>
                      <a:pt x="718" y="1065"/>
                    </a:lnTo>
                    <a:lnTo>
                      <a:pt x="705" y="1062"/>
                    </a:lnTo>
                    <a:lnTo>
                      <a:pt x="694" y="1062"/>
                    </a:lnTo>
                    <a:lnTo>
                      <a:pt x="682" y="1063"/>
                    </a:lnTo>
                    <a:lnTo>
                      <a:pt x="671" y="1065"/>
                    </a:lnTo>
                    <a:lnTo>
                      <a:pt x="647" y="1070"/>
                    </a:lnTo>
                    <a:lnTo>
                      <a:pt x="625" y="1074"/>
                    </a:lnTo>
                    <a:lnTo>
                      <a:pt x="606" y="1077"/>
                    </a:lnTo>
                    <a:lnTo>
                      <a:pt x="585" y="1076"/>
                    </a:lnTo>
                    <a:lnTo>
                      <a:pt x="578" y="1073"/>
                    </a:lnTo>
                    <a:lnTo>
                      <a:pt x="574" y="1070"/>
                    </a:lnTo>
                    <a:lnTo>
                      <a:pt x="570" y="1066"/>
                    </a:lnTo>
                    <a:lnTo>
                      <a:pt x="564" y="1062"/>
                    </a:lnTo>
                    <a:lnTo>
                      <a:pt x="549" y="1078"/>
                    </a:lnTo>
                    <a:lnTo>
                      <a:pt x="511" y="1078"/>
                    </a:lnTo>
                    <a:lnTo>
                      <a:pt x="492" y="1066"/>
                    </a:lnTo>
                    <a:lnTo>
                      <a:pt x="477" y="1081"/>
                    </a:lnTo>
                    <a:lnTo>
                      <a:pt x="477" y="1072"/>
                    </a:lnTo>
                    <a:lnTo>
                      <a:pt x="474" y="1065"/>
                    </a:lnTo>
                    <a:lnTo>
                      <a:pt x="471" y="1060"/>
                    </a:lnTo>
                    <a:lnTo>
                      <a:pt x="468" y="1059"/>
                    </a:lnTo>
                    <a:lnTo>
                      <a:pt x="466" y="1056"/>
                    </a:lnTo>
                    <a:lnTo>
                      <a:pt x="460" y="1055"/>
                    </a:lnTo>
                    <a:lnTo>
                      <a:pt x="457" y="1058"/>
                    </a:lnTo>
                    <a:lnTo>
                      <a:pt x="457" y="1062"/>
                    </a:lnTo>
                    <a:lnTo>
                      <a:pt x="435" y="1062"/>
                    </a:lnTo>
                    <a:lnTo>
                      <a:pt x="424" y="1051"/>
                    </a:lnTo>
                    <a:lnTo>
                      <a:pt x="420" y="1056"/>
                    </a:lnTo>
                    <a:lnTo>
                      <a:pt x="416" y="1062"/>
                    </a:lnTo>
                    <a:lnTo>
                      <a:pt x="414" y="1065"/>
                    </a:lnTo>
                    <a:lnTo>
                      <a:pt x="412" y="1067"/>
                    </a:lnTo>
                    <a:lnTo>
                      <a:pt x="409" y="1069"/>
                    </a:lnTo>
                    <a:lnTo>
                      <a:pt x="405" y="1069"/>
                    </a:lnTo>
                    <a:lnTo>
                      <a:pt x="390" y="1067"/>
                    </a:lnTo>
                    <a:lnTo>
                      <a:pt x="374" y="1065"/>
                    </a:lnTo>
                    <a:lnTo>
                      <a:pt x="384" y="1059"/>
                    </a:lnTo>
                    <a:lnTo>
                      <a:pt x="358" y="1031"/>
                    </a:lnTo>
                    <a:lnTo>
                      <a:pt x="354" y="1037"/>
                    </a:lnTo>
                    <a:lnTo>
                      <a:pt x="349" y="1042"/>
                    </a:lnTo>
                    <a:lnTo>
                      <a:pt x="344" y="1047"/>
                    </a:lnTo>
                    <a:lnTo>
                      <a:pt x="337" y="1048"/>
                    </a:lnTo>
                    <a:lnTo>
                      <a:pt x="334" y="1049"/>
                    </a:lnTo>
                    <a:lnTo>
                      <a:pt x="331" y="1052"/>
                    </a:lnTo>
                    <a:lnTo>
                      <a:pt x="326" y="1059"/>
                    </a:lnTo>
                    <a:lnTo>
                      <a:pt x="308" y="1049"/>
                    </a:lnTo>
                    <a:lnTo>
                      <a:pt x="305" y="1047"/>
                    </a:lnTo>
                    <a:lnTo>
                      <a:pt x="302" y="1045"/>
                    </a:lnTo>
                    <a:lnTo>
                      <a:pt x="302" y="1040"/>
                    </a:lnTo>
                    <a:lnTo>
                      <a:pt x="301" y="1036"/>
                    </a:lnTo>
                    <a:lnTo>
                      <a:pt x="300" y="1033"/>
                    </a:lnTo>
                    <a:lnTo>
                      <a:pt x="295" y="1031"/>
                    </a:lnTo>
                    <a:lnTo>
                      <a:pt x="287" y="1030"/>
                    </a:lnTo>
                    <a:lnTo>
                      <a:pt x="279" y="1030"/>
                    </a:lnTo>
                    <a:lnTo>
                      <a:pt x="273" y="1029"/>
                    </a:lnTo>
                    <a:lnTo>
                      <a:pt x="268" y="1026"/>
                    </a:lnTo>
                    <a:lnTo>
                      <a:pt x="273" y="1019"/>
                    </a:lnTo>
                    <a:lnTo>
                      <a:pt x="275" y="1016"/>
                    </a:lnTo>
                    <a:lnTo>
                      <a:pt x="273" y="1015"/>
                    </a:lnTo>
                    <a:lnTo>
                      <a:pt x="272" y="1012"/>
                    </a:lnTo>
                    <a:lnTo>
                      <a:pt x="269" y="1011"/>
                    </a:lnTo>
                    <a:lnTo>
                      <a:pt x="264" y="1008"/>
                    </a:lnTo>
                    <a:lnTo>
                      <a:pt x="257" y="1008"/>
                    </a:lnTo>
                    <a:lnTo>
                      <a:pt x="250" y="1009"/>
                    </a:lnTo>
                    <a:lnTo>
                      <a:pt x="246" y="1013"/>
                    </a:lnTo>
                    <a:lnTo>
                      <a:pt x="243" y="1018"/>
                    </a:lnTo>
                    <a:lnTo>
                      <a:pt x="240" y="1023"/>
                    </a:lnTo>
                    <a:lnTo>
                      <a:pt x="240" y="1024"/>
                    </a:lnTo>
                    <a:lnTo>
                      <a:pt x="240" y="1027"/>
                    </a:lnTo>
                    <a:lnTo>
                      <a:pt x="241" y="1030"/>
                    </a:lnTo>
                    <a:lnTo>
                      <a:pt x="244" y="1033"/>
                    </a:lnTo>
                    <a:lnTo>
                      <a:pt x="252" y="1040"/>
                    </a:lnTo>
                    <a:lnTo>
                      <a:pt x="254" y="1044"/>
                    </a:lnTo>
                    <a:lnTo>
                      <a:pt x="255" y="1047"/>
                    </a:lnTo>
                    <a:lnTo>
                      <a:pt x="257" y="1051"/>
                    </a:lnTo>
                    <a:lnTo>
                      <a:pt x="255" y="1056"/>
                    </a:lnTo>
                    <a:lnTo>
                      <a:pt x="252" y="1066"/>
                    </a:lnTo>
                    <a:lnTo>
                      <a:pt x="246" y="1062"/>
                    </a:lnTo>
                    <a:lnTo>
                      <a:pt x="243" y="1056"/>
                    </a:lnTo>
                    <a:lnTo>
                      <a:pt x="240" y="1051"/>
                    </a:lnTo>
                    <a:lnTo>
                      <a:pt x="240" y="1045"/>
                    </a:lnTo>
                    <a:lnTo>
                      <a:pt x="239" y="1038"/>
                    </a:lnTo>
                    <a:lnTo>
                      <a:pt x="236" y="1033"/>
                    </a:lnTo>
                    <a:lnTo>
                      <a:pt x="233" y="1029"/>
                    </a:lnTo>
                    <a:lnTo>
                      <a:pt x="229" y="1024"/>
                    </a:lnTo>
                    <a:lnTo>
                      <a:pt x="225" y="1022"/>
                    </a:lnTo>
                    <a:lnTo>
                      <a:pt x="218" y="1020"/>
                    </a:lnTo>
                    <a:lnTo>
                      <a:pt x="211" y="1019"/>
                    </a:lnTo>
                    <a:lnTo>
                      <a:pt x="203" y="1020"/>
                    </a:lnTo>
                    <a:lnTo>
                      <a:pt x="204" y="1013"/>
                    </a:lnTo>
                    <a:lnTo>
                      <a:pt x="204" y="1008"/>
                    </a:lnTo>
                    <a:lnTo>
                      <a:pt x="205" y="1002"/>
                    </a:lnTo>
                    <a:lnTo>
                      <a:pt x="207" y="1000"/>
                    </a:lnTo>
                    <a:lnTo>
                      <a:pt x="210" y="998"/>
                    </a:lnTo>
                    <a:lnTo>
                      <a:pt x="207" y="995"/>
                    </a:lnTo>
                    <a:lnTo>
                      <a:pt x="205" y="993"/>
                    </a:lnTo>
                    <a:lnTo>
                      <a:pt x="207" y="990"/>
                    </a:lnTo>
                    <a:lnTo>
                      <a:pt x="208" y="987"/>
                    </a:lnTo>
                    <a:lnTo>
                      <a:pt x="212" y="983"/>
                    </a:lnTo>
                    <a:lnTo>
                      <a:pt x="214" y="980"/>
                    </a:lnTo>
                    <a:lnTo>
                      <a:pt x="214" y="977"/>
                    </a:lnTo>
                    <a:lnTo>
                      <a:pt x="228" y="977"/>
                    </a:lnTo>
                    <a:lnTo>
                      <a:pt x="234" y="987"/>
                    </a:lnTo>
                    <a:lnTo>
                      <a:pt x="248" y="982"/>
                    </a:lnTo>
                    <a:lnTo>
                      <a:pt x="261" y="977"/>
                    </a:lnTo>
                    <a:lnTo>
                      <a:pt x="266" y="976"/>
                    </a:lnTo>
                    <a:lnTo>
                      <a:pt x="270" y="973"/>
                    </a:lnTo>
                    <a:lnTo>
                      <a:pt x="273" y="969"/>
                    </a:lnTo>
                    <a:lnTo>
                      <a:pt x="273" y="964"/>
                    </a:lnTo>
                    <a:lnTo>
                      <a:pt x="246" y="966"/>
                    </a:lnTo>
                    <a:lnTo>
                      <a:pt x="228" y="948"/>
                    </a:lnTo>
                    <a:lnTo>
                      <a:pt x="210" y="962"/>
                    </a:lnTo>
                    <a:lnTo>
                      <a:pt x="214" y="979"/>
                    </a:lnTo>
                    <a:lnTo>
                      <a:pt x="205" y="979"/>
                    </a:lnTo>
                    <a:lnTo>
                      <a:pt x="198" y="979"/>
                    </a:lnTo>
                    <a:lnTo>
                      <a:pt x="190" y="982"/>
                    </a:lnTo>
                    <a:lnTo>
                      <a:pt x="183" y="986"/>
                    </a:lnTo>
                    <a:lnTo>
                      <a:pt x="186" y="988"/>
                    </a:lnTo>
                    <a:lnTo>
                      <a:pt x="187" y="993"/>
                    </a:lnTo>
                    <a:lnTo>
                      <a:pt x="190" y="1000"/>
                    </a:lnTo>
                    <a:lnTo>
                      <a:pt x="190" y="1006"/>
                    </a:lnTo>
                    <a:lnTo>
                      <a:pt x="190" y="1015"/>
                    </a:lnTo>
                    <a:lnTo>
                      <a:pt x="172" y="1002"/>
                    </a:lnTo>
                    <a:lnTo>
                      <a:pt x="174" y="994"/>
                    </a:lnTo>
                    <a:lnTo>
                      <a:pt x="172" y="991"/>
                    </a:lnTo>
                    <a:lnTo>
                      <a:pt x="171" y="990"/>
                    </a:lnTo>
                    <a:lnTo>
                      <a:pt x="169" y="988"/>
                    </a:lnTo>
                    <a:lnTo>
                      <a:pt x="165" y="987"/>
                    </a:lnTo>
                    <a:lnTo>
                      <a:pt x="156" y="986"/>
                    </a:lnTo>
                    <a:lnTo>
                      <a:pt x="160" y="982"/>
                    </a:lnTo>
                    <a:lnTo>
                      <a:pt x="164" y="979"/>
                    </a:lnTo>
                    <a:lnTo>
                      <a:pt x="175" y="977"/>
                    </a:lnTo>
                    <a:lnTo>
                      <a:pt x="185" y="976"/>
                    </a:lnTo>
                    <a:lnTo>
                      <a:pt x="190" y="975"/>
                    </a:lnTo>
                    <a:lnTo>
                      <a:pt x="194" y="972"/>
                    </a:lnTo>
                    <a:lnTo>
                      <a:pt x="179" y="966"/>
                    </a:lnTo>
                    <a:lnTo>
                      <a:pt x="172" y="964"/>
                    </a:lnTo>
                    <a:lnTo>
                      <a:pt x="165" y="964"/>
                    </a:lnTo>
                    <a:lnTo>
                      <a:pt x="157" y="964"/>
                    </a:lnTo>
                    <a:lnTo>
                      <a:pt x="150" y="965"/>
                    </a:lnTo>
                    <a:lnTo>
                      <a:pt x="143" y="966"/>
                    </a:lnTo>
                    <a:lnTo>
                      <a:pt x="135" y="969"/>
                    </a:lnTo>
                    <a:lnTo>
                      <a:pt x="131" y="964"/>
                    </a:lnTo>
                    <a:lnTo>
                      <a:pt x="126" y="958"/>
                    </a:lnTo>
                    <a:lnTo>
                      <a:pt x="125" y="955"/>
                    </a:lnTo>
                    <a:lnTo>
                      <a:pt x="121" y="954"/>
                    </a:lnTo>
                    <a:lnTo>
                      <a:pt x="118" y="952"/>
                    </a:lnTo>
                    <a:lnTo>
                      <a:pt x="113" y="952"/>
                    </a:lnTo>
                    <a:lnTo>
                      <a:pt x="110" y="951"/>
                    </a:lnTo>
                    <a:lnTo>
                      <a:pt x="106" y="948"/>
                    </a:lnTo>
                    <a:lnTo>
                      <a:pt x="97" y="940"/>
                    </a:lnTo>
                    <a:lnTo>
                      <a:pt x="110" y="939"/>
                    </a:lnTo>
                    <a:lnTo>
                      <a:pt x="115" y="940"/>
                    </a:lnTo>
                    <a:lnTo>
                      <a:pt x="120" y="943"/>
                    </a:lnTo>
                    <a:lnTo>
                      <a:pt x="124" y="946"/>
                    </a:lnTo>
                    <a:lnTo>
                      <a:pt x="128" y="948"/>
                    </a:lnTo>
                    <a:lnTo>
                      <a:pt x="139" y="952"/>
                    </a:lnTo>
                    <a:lnTo>
                      <a:pt x="147" y="939"/>
                    </a:lnTo>
                    <a:lnTo>
                      <a:pt x="154" y="939"/>
                    </a:lnTo>
                    <a:lnTo>
                      <a:pt x="164" y="936"/>
                    </a:lnTo>
                    <a:lnTo>
                      <a:pt x="174" y="937"/>
                    </a:lnTo>
                    <a:lnTo>
                      <a:pt x="180" y="941"/>
                    </a:lnTo>
                    <a:lnTo>
                      <a:pt x="186" y="948"/>
                    </a:lnTo>
                    <a:lnTo>
                      <a:pt x="190" y="954"/>
                    </a:lnTo>
                    <a:lnTo>
                      <a:pt x="194" y="955"/>
                    </a:lnTo>
                    <a:lnTo>
                      <a:pt x="200" y="957"/>
                    </a:lnTo>
                    <a:lnTo>
                      <a:pt x="207" y="955"/>
                    </a:lnTo>
                    <a:lnTo>
                      <a:pt x="207" y="934"/>
                    </a:lnTo>
                    <a:lnTo>
                      <a:pt x="218" y="930"/>
                    </a:lnTo>
                    <a:lnTo>
                      <a:pt x="214" y="904"/>
                    </a:lnTo>
                    <a:lnTo>
                      <a:pt x="208" y="907"/>
                    </a:lnTo>
                    <a:lnTo>
                      <a:pt x="205" y="908"/>
                    </a:lnTo>
                    <a:lnTo>
                      <a:pt x="203" y="910"/>
                    </a:lnTo>
                    <a:lnTo>
                      <a:pt x="197" y="915"/>
                    </a:lnTo>
                    <a:lnTo>
                      <a:pt x="190" y="919"/>
                    </a:lnTo>
                    <a:lnTo>
                      <a:pt x="183" y="921"/>
                    </a:lnTo>
                    <a:lnTo>
                      <a:pt x="174" y="919"/>
                    </a:lnTo>
                    <a:lnTo>
                      <a:pt x="168" y="919"/>
                    </a:lnTo>
                    <a:lnTo>
                      <a:pt x="161" y="921"/>
                    </a:lnTo>
                    <a:lnTo>
                      <a:pt x="149" y="922"/>
                    </a:lnTo>
                    <a:lnTo>
                      <a:pt x="122" y="929"/>
                    </a:lnTo>
                    <a:lnTo>
                      <a:pt x="111" y="930"/>
                    </a:lnTo>
                    <a:lnTo>
                      <a:pt x="106" y="929"/>
                    </a:lnTo>
                    <a:lnTo>
                      <a:pt x="102" y="929"/>
                    </a:lnTo>
                    <a:lnTo>
                      <a:pt x="96" y="926"/>
                    </a:lnTo>
                    <a:lnTo>
                      <a:pt x="92" y="923"/>
                    </a:lnTo>
                    <a:lnTo>
                      <a:pt x="89" y="921"/>
                    </a:lnTo>
                    <a:lnTo>
                      <a:pt x="85" y="915"/>
                    </a:lnTo>
                    <a:lnTo>
                      <a:pt x="84" y="912"/>
                    </a:lnTo>
                    <a:lnTo>
                      <a:pt x="79" y="910"/>
                    </a:lnTo>
                    <a:lnTo>
                      <a:pt x="72" y="905"/>
                    </a:lnTo>
                    <a:lnTo>
                      <a:pt x="81" y="894"/>
                    </a:lnTo>
                    <a:lnTo>
                      <a:pt x="56" y="867"/>
                    </a:lnTo>
                    <a:lnTo>
                      <a:pt x="71" y="868"/>
                    </a:lnTo>
                    <a:lnTo>
                      <a:pt x="85" y="869"/>
                    </a:lnTo>
                    <a:lnTo>
                      <a:pt x="97" y="868"/>
                    </a:lnTo>
                    <a:lnTo>
                      <a:pt x="111" y="865"/>
                    </a:lnTo>
                    <a:lnTo>
                      <a:pt x="107" y="861"/>
                    </a:lnTo>
                    <a:lnTo>
                      <a:pt x="103" y="857"/>
                    </a:lnTo>
                    <a:lnTo>
                      <a:pt x="85" y="850"/>
                    </a:lnTo>
                    <a:lnTo>
                      <a:pt x="92" y="847"/>
                    </a:lnTo>
                    <a:lnTo>
                      <a:pt x="97" y="846"/>
                    </a:lnTo>
                    <a:lnTo>
                      <a:pt x="103" y="846"/>
                    </a:lnTo>
                    <a:lnTo>
                      <a:pt x="111" y="847"/>
                    </a:lnTo>
                    <a:lnTo>
                      <a:pt x="117" y="847"/>
                    </a:lnTo>
                    <a:lnTo>
                      <a:pt x="120" y="846"/>
                    </a:lnTo>
                    <a:lnTo>
                      <a:pt x="122" y="840"/>
                    </a:lnTo>
                    <a:lnTo>
                      <a:pt x="125" y="833"/>
                    </a:lnTo>
                    <a:lnTo>
                      <a:pt x="115" y="833"/>
                    </a:lnTo>
                    <a:lnTo>
                      <a:pt x="111" y="833"/>
                    </a:lnTo>
                    <a:lnTo>
                      <a:pt x="108" y="835"/>
                    </a:lnTo>
                    <a:lnTo>
                      <a:pt x="102" y="839"/>
                    </a:lnTo>
                    <a:lnTo>
                      <a:pt x="95" y="839"/>
                    </a:lnTo>
                    <a:lnTo>
                      <a:pt x="86" y="838"/>
                    </a:lnTo>
                    <a:lnTo>
                      <a:pt x="79" y="833"/>
                    </a:lnTo>
                    <a:lnTo>
                      <a:pt x="68" y="851"/>
                    </a:lnTo>
                    <a:lnTo>
                      <a:pt x="66" y="840"/>
                    </a:lnTo>
                    <a:lnTo>
                      <a:pt x="66" y="836"/>
                    </a:lnTo>
                    <a:lnTo>
                      <a:pt x="66" y="833"/>
                    </a:lnTo>
                    <a:lnTo>
                      <a:pt x="67" y="831"/>
                    </a:lnTo>
                    <a:lnTo>
                      <a:pt x="70" y="828"/>
                    </a:lnTo>
                    <a:lnTo>
                      <a:pt x="78" y="822"/>
                    </a:lnTo>
                    <a:lnTo>
                      <a:pt x="49" y="814"/>
                    </a:lnTo>
                    <a:lnTo>
                      <a:pt x="17" y="782"/>
                    </a:lnTo>
                    <a:lnTo>
                      <a:pt x="43" y="793"/>
                    </a:lnTo>
                    <a:lnTo>
                      <a:pt x="45" y="790"/>
                    </a:lnTo>
                    <a:lnTo>
                      <a:pt x="45" y="786"/>
                    </a:lnTo>
                    <a:lnTo>
                      <a:pt x="46" y="779"/>
                    </a:lnTo>
                    <a:lnTo>
                      <a:pt x="48" y="777"/>
                    </a:lnTo>
                    <a:lnTo>
                      <a:pt x="50" y="774"/>
                    </a:lnTo>
                    <a:lnTo>
                      <a:pt x="54" y="771"/>
                    </a:lnTo>
                    <a:lnTo>
                      <a:pt x="61" y="771"/>
                    </a:lnTo>
                    <a:lnTo>
                      <a:pt x="53" y="759"/>
                    </a:lnTo>
                    <a:lnTo>
                      <a:pt x="54" y="757"/>
                    </a:lnTo>
                    <a:lnTo>
                      <a:pt x="57" y="756"/>
                    </a:lnTo>
                    <a:lnTo>
                      <a:pt x="63" y="753"/>
                    </a:lnTo>
                    <a:lnTo>
                      <a:pt x="66" y="752"/>
                    </a:lnTo>
                    <a:lnTo>
                      <a:pt x="67" y="749"/>
                    </a:lnTo>
                    <a:lnTo>
                      <a:pt x="67" y="746"/>
                    </a:lnTo>
                    <a:lnTo>
                      <a:pt x="66" y="742"/>
                    </a:lnTo>
                    <a:lnTo>
                      <a:pt x="31" y="742"/>
                    </a:lnTo>
                    <a:lnTo>
                      <a:pt x="34" y="739"/>
                    </a:lnTo>
                    <a:lnTo>
                      <a:pt x="36" y="735"/>
                    </a:lnTo>
                    <a:lnTo>
                      <a:pt x="43" y="728"/>
                    </a:lnTo>
                    <a:lnTo>
                      <a:pt x="46" y="724"/>
                    </a:lnTo>
                    <a:lnTo>
                      <a:pt x="48" y="720"/>
                    </a:lnTo>
                    <a:lnTo>
                      <a:pt x="48" y="716"/>
                    </a:lnTo>
                    <a:lnTo>
                      <a:pt x="45" y="709"/>
                    </a:lnTo>
                    <a:lnTo>
                      <a:pt x="6" y="706"/>
                    </a:lnTo>
                    <a:lnTo>
                      <a:pt x="7" y="703"/>
                    </a:lnTo>
                    <a:lnTo>
                      <a:pt x="10" y="702"/>
                    </a:lnTo>
                    <a:lnTo>
                      <a:pt x="16" y="698"/>
                    </a:lnTo>
                    <a:lnTo>
                      <a:pt x="18" y="696"/>
                    </a:lnTo>
                    <a:lnTo>
                      <a:pt x="18" y="694"/>
                    </a:lnTo>
                    <a:lnTo>
                      <a:pt x="18" y="691"/>
                    </a:lnTo>
                    <a:lnTo>
                      <a:pt x="14" y="687"/>
                    </a:lnTo>
                    <a:lnTo>
                      <a:pt x="21" y="682"/>
                    </a:lnTo>
                    <a:lnTo>
                      <a:pt x="30" y="680"/>
                    </a:lnTo>
                    <a:lnTo>
                      <a:pt x="36" y="676"/>
                    </a:lnTo>
                    <a:lnTo>
                      <a:pt x="39" y="673"/>
                    </a:lnTo>
                    <a:lnTo>
                      <a:pt x="42" y="670"/>
                    </a:lnTo>
                    <a:lnTo>
                      <a:pt x="43" y="667"/>
                    </a:lnTo>
                    <a:lnTo>
                      <a:pt x="45" y="664"/>
                    </a:lnTo>
                    <a:lnTo>
                      <a:pt x="46" y="662"/>
                    </a:lnTo>
                    <a:lnTo>
                      <a:pt x="45" y="658"/>
                    </a:lnTo>
                    <a:lnTo>
                      <a:pt x="45" y="655"/>
                    </a:lnTo>
                    <a:lnTo>
                      <a:pt x="48" y="651"/>
                    </a:lnTo>
                    <a:lnTo>
                      <a:pt x="54" y="641"/>
                    </a:lnTo>
                    <a:lnTo>
                      <a:pt x="48" y="640"/>
                    </a:lnTo>
                    <a:lnTo>
                      <a:pt x="23" y="642"/>
                    </a:lnTo>
                    <a:lnTo>
                      <a:pt x="34" y="663"/>
                    </a:lnTo>
                    <a:lnTo>
                      <a:pt x="13" y="662"/>
                    </a:lnTo>
                    <a:lnTo>
                      <a:pt x="14" y="662"/>
                    </a:lnTo>
                    <a:lnTo>
                      <a:pt x="14" y="649"/>
                    </a:lnTo>
                    <a:lnTo>
                      <a:pt x="9" y="648"/>
                    </a:lnTo>
                    <a:lnTo>
                      <a:pt x="0" y="641"/>
                    </a:lnTo>
                    <a:lnTo>
                      <a:pt x="5" y="637"/>
                    </a:lnTo>
                    <a:lnTo>
                      <a:pt x="7" y="635"/>
                    </a:lnTo>
                    <a:lnTo>
                      <a:pt x="10" y="634"/>
                    </a:lnTo>
                    <a:lnTo>
                      <a:pt x="18" y="634"/>
                    </a:lnTo>
                    <a:lnTo>
                      <a:pt x="28" y="634"/>
                    </a:lnTo>
                    <a:lnTo>
                      <a:pt x="31" y="628"/>
                    </a:lnTo>
                    <a:lnTo>
                      <a:pt x="31" y="623"/>
                    </a:lnTo>
                    <a:lnTo>
                      <a:pt x="28" y="619"/>
                    </a:lnTo>
                    <a:lnTo>
                      <a:pt x="24" y="615"/>
                    </a:lnTo>
                    <a:lnTo>
                      <a:pt x="16" y="609"/>
                    </a:lnTo>
                    <a:lnTo>
                      <a:pt x="12" y="606"/>
                    </a:lnTo>
                    <a:lnTo>
                      <a:pt x="7" y="602"/>
                    </a:lnTo>
                    <a:lnTo>
                      <a:pt x="25" y="586"/>
                    </a:lnTo>
                    <a:lnTo>
                      <a:pt x="31" y="592"/>
                    </a:lnTo>
                    <a:lnTo>
                      <a:pt x="34" y="597"/>
                    </a:lnTo>
                    <a:lnTo>
                      <a:pt x="34" y="601"/>
                    </a:lnTo>
                    <a:lnTo>
                      <a:pt x="32" y="608"/>
                    </a:lnTo>
                    <a:lnTo>
                      <a:pt x="59" y="615"/>
                    </a:lnTo>
                    <a:lnTo>
                      <a:pt x="54" y="627"/>
                    </a:lnTo>
                    <a:lnTo>
                      <a:pt x="59" y="628"/>
                    </a:lnTo>
                    <a:lnTo>
                      <a:pt x="61" y="628"/>
                    </a:lnTo>
                    <a:lnTo>
                      <a:pt x="68" y="627"/>
                    </a:lnTo>
                    <a:lnTo>
                      <a:pt x="72" y="623"/>
                    </a:lnTo>
                    <a:lnTo>
                      <a:pt x="74" y="619"/>
                    </a:lnTo>
                    <a:lnTo>
                      <a:pt x="72" y="615"/>
                    </a:lnTo>
                    <a:lnTo>
                      <a:pt x="97" y="604"/>
                    </a:lnTo>
                    <a:lnTo>
                      <a:pt x="96" y="598"/>
                    </a:lnTo>
                    <a:lnTo>
                      <a:pt x="93" y="595"/>
                    </a:lnTo>
                    <a:lnTo>
                      <a:pt x="90" y="591"/>
                    </a:lnTo>
                    <a:lnTo>
                      <a:pt x="88" y="590"/>
                    </a:lnTo>
                    <a:lnTo>
                      <a:pt x="79" y="586"/>
                    </a:lnTo>
                    <a:lnTo>
                      <a:pt x="70" y="584"/>
                    </a:lnTo>
                    <a:lnTo>
                      <a:pt x="61" y="583"/>
                    </a:lnTo>
                    <a:lnTo>
                      <a:pt x="57" y="581"/>
                    </a:lnTo>
                    <a:lnTo>
                      <a:pt x="54" y="580"/>
                    </a:lnTo>
                    <a:lnTo>
                      <a:pt x="50" y="576"/>
                    </a:lnTo>
                    <a:lnTo>
                      <a:pt x="46" y="573"/>
                    </a:lnTo>
                    <a:lnTo>
                      <a:pt x="41" y="573"/>
                    </a:lnTo>
                    <a:lnTo>
                      <a:pt x="35" y="574"/>
                    </a:lnTo>
                    <a:lnTo>
                      <a:pt x="23" y="576"/>
                    </a:lnTo>
                    <a:lnTo>
                      <a:pt x="9" y="577"/>
                    </a:lnTo>
                    <a:lnTo>
                      <a:pt x="7" y="559"/>
                    </a:lnTo>
                    <a:lnTo>
                      <a:pt x="39" y="552"/>
                    </a:lnTo>
                    <a:lnTo>
                      <a:pt x="31" y="547"/>
                    </a:lnTo>
                    <a:lnTo>
                      <a:pt x="24" y="541"/>
                    </a:lnTo>
                    <a:lnTo>
                      <a:pt x="23" y="538"/>
                    </a:lnTo>
                    <a:lnTo>
                      <a:pt x="23" y="536"/>
                    </a:lnTo>
                    <a:lnTo>
                      <a:pt x="23" y="532"/>
                    </a:lnTo>
                    <a:lnTo>
                      <a:pt x="25" y="527"/>
                    </a:lnTo>
                    <a:lnTo>
                      <a:pt x="24" y="525"/>
                    </a:lnTo>
                    <a:lnTo>
                      <a:pt x="23" y="523"/>
                    </a:lnTo>
                    <a:lnTo>
                      <a:pt x="18" y="516"/>
                    </a:lnTo>
                    <a:lnTo>
                      <a:pt x="24" y="516"/>
                    </a:lnTo>
                    <a:lnTo>
                      <a:pt x="27" y="518"/>
                    </a:lnTo>
                    <a:lnTo>
                      <a:pt x="28" y="519"/>
                    </a:lnTo>
                    <a:lnTo>
                      <a:pt x="30" y="520"/>
                    </a:lnTo>
                    <a:lnTo>
                      <a:pt x="31" y="526"/>
                    </a:lnTo>
                    <a:lnTo>
                      <a:pt x="32" y="527"/>
                    </a:lnTo>
                    <a:lnTo>
                      <a:pt x="34" y="529"/>
                    </a:lnTo>
                    <a:lnTo>
                      <a:pt x="42" y="523"/>
                    </a:lnTo>
                    <a:lnTo>
                      <a:pt x="45" y="529"/>
                    </a:lnTo>
                    <a:lnTo>
                      <a:pt x="49" y="533"/>
                    </a:lnTo>
                    <a:lnTo>
                      <a:pt x="53" y="536"/>
                    </a:lnTo>
                    <a:lnTo>
                      <a:pt x="59" y="537"/>
                    </a:lnTo>
                    <a:lnTo>
                      <a:pt x="70" y="541"/>
                    </a:lnTo>
                    <a:lnTo>
                      <a:pt x="75" y="544"/>
                    </a:lnTo>
                    <a:lnTo>
                      <a:pt x="81" y="547"/>
                    </a:lnTo>
                    <a:lnTo>
                      <a:pt x="74" y="550"/>
                    </a:lnTo>
                    <a:lnTo>
                      <a:pt x="67" y="552"/>
                    </a:lnTo>
                    <a:lnTo>
                      <a:pt x="63" y="556"/>
                    </a:lnTo>
                    <a:lnTo>
                      <a:pt x="61" y="559"/>
                    </a:lnTo>
                    <a:lnTo>
                      <a:pt x="61" y="561"/>
                    </a:lnTo>
                    <a:lnTo>
                      <a:pt x="63" y="562"/>
                    </a:lnTo>
                    <a:lnTo>
                      <a:pt x="64" y="565"/>
                    </a:lnTo>
                    <a:lnTo>
                      <a:pt x="70" y="566"/>
                    </a:lnTo>
                    <a:lnTo>
                      <a:pt x="81" y="566"/>
                    </a:lnTo>
                    <a:lnTo>
                      <a:pt x="90" y="566"/>
                    </a:lnTo>
                    <a:lnTo>
                      <a:pt x="96" y="569"/>
                    </a:lnTo>
                    <a:lnTo>
                      <a:pt x="103" y="573"/>
                    </a:lnTo>
                    <a:lnTo>
                      <a:pt x="88" y="580"/>
                    </a:lnTo>
                    <a:lnTo>
                      <a:pt x="104" y="591"/>
                    </a:lnTo>
                    <a:lnTo>
                      <a:pt x="99" y="626"/>
                    </a:lnTo>
                    <a:lnTo>
                      <a:pt x="96" y="627"/>
                    </a:lnTo>
                    <a:lnTo>
                      <a:pt x="93" y="628"/>
                    </a:lnTo>
                    <a:lnTo>
                      <a:pt x="85" y="630"/>
                    </a:lnTo>
                    <a:lnTo>
                      <a:pt x="81" y="630"/>
                    </a:lnTo>
                    <a:lnTo>
                      <a:pt x="77" y="631"/>
                    </a:lnTo>
                    <a:lnTo>
                      <a:pt x="74" y="634"/>
                    </a:lnTo>
                    <a:lnTo>
                      <a:pt x="71" y="640"/>
                    </a:lnTo>
                    <a:lnTo>
                      <a:pt x="89" y="640"/>
                    </a:lnTo>
                    <a:lnTo>
                      <a:pt x="88" y="649"/>
                    </a:lnTo>
                    <a:lnTo>
                      <a:pt x="88" y="653"/>
                    </a:lnTo>
                    <a:lnTo>
                      <a:pt x="89" y="656"/>
                    </a:lnTo>
                    <a:lnTo>
                      <a:pt x="93" y="660"/>
                    </a:lnTo>
                    <a:lnTo>
                      <a:pt x="99" y="662"/>
                    </a:lnTo>
                    <a:lnTo>
                      <a:pt x="110" y="666"/>
                    </a:lnTo>
                    <a:lnTo>
                      <a:pt x="103" y="676"/>
                    </a:lnTo>
                    <a:lnTo>
                      <a:pt x="95" y="687"/>
                    </a:lnTo>
                    <a:lnTo>
                      <a:pt x="86" y="698"/>
                    </a:lnTo>
                    <a:lnTo>
                      <a:pt x="78" y="712"/>
                    </a:lnTo>
                    <a:lnTo>
                      <a:pt x="96" y="717"/>
                    </a:lnTo>
                    <a:lnTo>
                      <a:pt x="95" y="721"/>
                    </a:lnTo>
                    <a:lnTo>
                      <a:pt x="90" y="723"/>
                    </a:lnTo>
                    <a:lnTo>
                      <a:pt x="82" y="723"/>
                    </a:lnTo>
                    <a:lnTo>
                      <a:pt x="77" y="724"/>
                    </a:lnTo>
                    <a:lnTo>
                      <a:pt x="71" y="727"/>
                    </a:lnTo>
                    <a:lnTo>
                      <a:pt x="70" y="728"/>
                    </a:lnTo>
                    <a:lnTo>
                      <a:pt x="70" y="731"/>
                    </a:lnTo>
                    <a:lnTo>
                      <a:pt x="71" y="735"/>
                    </a:lnTo>
                    <a:lnTo>
                      <a:pt x="78" y="736"/>
                    </a:lnTo>
                    <a:lnTo>
                      <a:pt x="85" y="736"/>
                    </a:lnTo>
                    <a:lnTo>
                      <a:pt x="95" y="735"/>
                    </a:lnTo>
                    <a:lnTo>
                      <a:pt x="103" y="736"/>
                    </a:lnTo>
                    <a:lnTo>
                      <a:pt x="111" y="742"/>
                    </a:lnTo>
                    <a:lnTo>
                      <a:pt x="117" y="749"/>
                    </a:lnTo>
                    <a:lnTo>
                      <a:pt x="122" y="759"/>
                    </a:lnTo>
                    <a:lnTo>
                      <a:pt x="97" y="761"/>
                    </a:lnTo>
                    <a:lnTo>
                      <a:pt x="100" y="767"/>
                    </a:lnTo>
                    <a:lnTo>
                      <a:pt x="104" y="771"/>
                    </a:lnTo>
                    <a:lnTo>
                      <a:pt x="108" y="774"/>
                    </a:lnTo>
                    <a:lnTo>
                      <a:pt x="114" y="775"/>
                    </a:lnTo>
                    <a:lnTo>
                      <a:pt x="121" y="775"/>
                    </a:lnTo>
                    <a:lnTo>
                      <a:pt x="128" y="775"/>
                    </a:lnTo>
                    <a:lnTo>
                      <a:pt x="150" y="772"/>
                    </a:lnTo>
                    <a:lnTo>
                      <a:pt x="150" y="764"/>
                    </a:lnTo>
                    <a:lnTo>
                      <a:pt x="153" y="756"/>
                    </a:lnTo>
                    <a:lnTo>
                      <a:pt x="156" y="749"/>
                    </a:lnTo>
                    <a:lnTo>
                      <a:pt x="160" y="742"/>
                    </a:lnTo>
                    <a:lnTo>
                      <a:pt x="164" y="735"/>
                    </a:lnTo>
                    <a:lnTo>
                      <a:pt x="171" y="730"/>
                    </a:lnTo>
                    <a:lnTo>
                      <a:pt x="179" y="724"/>
                    </a:lnTo>
                    <a:lnTo>
                      <a:pt x="187" y="720"/>
                    </a:lnTo>
                    <a:lnTo>
                      <a:pt x="185" y="707"/>
                    </a:lnTo>
                    <a:lnTo>
                      <a:pt x="183" y="703"/>
                    </a:lnTo>
                    <a:lnTo>
                      <a:pt x="180" y="700"/>
                    </a:lnTo>
                    <a:lnTo>
                      <a:pt x="179" y="699"/>
                    </a:lnTo>
                    <a:lnTo>
                      <a:pt x="175" y="699"/>
                    </a:lnTo>
                    <a:lnTo>
                      <a:pt x="164" y="698"/>
                    </a:lnTo>
                    <a:lnTo>
                      <a:pt x="161" y="706"/>
                    </a:lnTo>
                    <a:lnTo>
                      <a:pt x="160" y="716"/>
                    </a:lnTo>
                    <a:lnTo>
                      <a:pt x="108" y="723"/>
                    </a:lnTo>
                    <a:lnTo>
                      <a:pt x="106" y="699"/>
                    </a:lnTo>
                    <a:lnTo>
                      <a:pt x="117" y="702"/>
                    </a:lnTo>
                    <a:lnTo>
                      <a:pt x="126" y="706"/>
                    </a:lnTo>
                    <a:lnTo>
                      <a:pt x="133" y="710"/>
                    </a:lnTo>
                    <a:lnTo>
                      <a:pt x="139" y="712"/>
                    </a:lnTo>
                    <a:lnTo>
                      <a:pt x="144" y="710"/>
                    </a:lnTo>
                    <a:lnTo>
                      <a:pt x="153" y="705"/>
                    </a:lnTo>
                    <a:lnTo>
                      <a:pt x="160" y="700"/>
                    </a:lnTo>
                    <a:lnTo>
                      <a:pt x="150" y="680"/>
                    </a:lnTo>
                    <a:lnTo>
                      <a:pt x="190" y="678"/>
                    </a:lnTo>
                    <a:lnTo>
                      <a:pt x="190" y="696"/>
                    </a:lnTo>
                    <a:lnTo>
                      <a:pt x="225" y="681"/>
                    </a:lnTo>
                    <a:lnTo>
                      <a:pt x="225" y="676"/>
                    </a:lnTo>
                    <a:lnTo>
                      <a:pt x="208" y="671"/>
                    </a:lnTo>
                    <a:lnTo>
                      <a:pt x="194" y="669"/>
                    </a:lnTo>
                    <a:lnTo>
                      <a:pt x="190" y="667"/>
                    </a:lnTo>
                    <a:lnTo>
                      <a:pt x="187" y="666"/>
                    </a:lnTo>
                    <a:lnTo>
                      <a:pt x="186" y="663"/>
                    </a:lnTo>
                    <a:lnTo>
                      <a:pt x="185" y="659"/>
                    </a:lnTo>
                    <a:lnTo>
                      <a:pt x="185" y="648"/>
                    </a:lnTo>
                    <a:lnTo>
                      <a:pt x="160" y="651"/>
                    </a:lnTo>
                    <a:lnTo>
                      <a:pt x="164" y="645"/>
                    </a:lnTo>
                    <a:lnTo>
                      <a:pt x="167" y="638"/>
                    </a:lnTo>
                    <a:lnTo>
                      <a:pt x="167" y="631"/>
                    </a:lnTo>
                    <a:lnTo>
                      <a:pt x="167" y="626"/>
                    </a:lnTo>
                    <a:lnTo>
                      <a:pt x="165" y="613"/>
                    </a:lnTo>
                    <a:lnTo>
                      <a:pt x="164" y="602"/>
                    </a:lnTo>
                    <a:lnTo>
                      <a:pt x="175" y="597"/>
                    </a:lnTo>
                    <a:lnTo>
                      <a:pt x="180" y="592"/>
                    </a:lnTo>
                    <a:lnTo>
                      <a:pt x="186" y="590"/>
                    </a:lnTo>
                    <a:lnTo>
                      <a:pt x="190" y="586"/>
                    </a:lnTo>
                    <a:lnTo>
                      <a:pt x="193" y="581"/>
                    </a:lnTo>
                    <a:lnTo>
                      <a:pt x="193" y="574"/>
                    </a:lnTo>
                    <a:lnTo>
                      <a:pt x="190" y="568"/>
                    </a:lnTo>
                    <a:lnTo>
                      <a:pt x="186" y="565"/>
                    </a:lnTo>
                    <a:lnTo>
                      <a:pt x="182" y="565"/>
                    </a:lnTo>
                    <a:lnTo>
                      <a:pt x="178" y="565"/>
                    </a:lnTo>
                    <a:lnTo>
                      <a:pt x="172" y="568"/>
                    </a:lnTo>
                    <a:lnTo>
                      <a:pt x="169" y="569"/>
                    </a:lnTo>
                    <a:lnTo>
                      <a:pt x="168" y="569"/>
                    </a:lnTo>
                    <a:lnTo>
                      <a:pt x="158" y="563"/>
                    </a:lnTo>
                    <a:lnTo>
                      <a:pt x="179" y="558"/>
                    </a:lnTo>
                    <a:lnTo>
                      <a:pt x="180" y="554"/>
                    </a:lnTo>
                    <a:lnTo>
                      <a:pt x="180" y="551"/>
                    </a:lnTo>
                    <a:lnTo>
                      <a:pt x="180" y="548"/>
                    </a:lnTo>
                    <a:lnTo>
                      <a:pt x="179" y="545"/>
                    </a:lnTo>
                    <a:lnTo>
                      <a:pt x="175" y="541"/>
                    </a:lnTo>
                    <a:lnTo>
                      <a:pt x="172" y="536"/>
                    </a:lnTo>
                    <a:lnTo>
                      <a:pt x="200" y="518"/>
                    </a:lnTo>
                    <a:lnTo>
                      <a:pt x="197" y="511"/>
                    </a:lnTo>
                    <a:lnTo>
                      <a:pt x="194" y="508"/>
                    </a:lnTo>
                    <a:lnTo>
                      <a:pt x="193" y="507"/>
                    </a:lnTo>
                    <a:lnTo>
                      <a:pt x="186" y="505"/>
                    </a:lnTo>
                    <a:lnTo>
                      <a:pt x="174" y="507"/>
                    </a:lnTo>
                    <a:lnTo>
                      <a:pt x="171" y="502"/>
                    </a:lnTo>
                    <a:lnTo>
                      <a:pt x="169" y="500"/>
                    </a:lnTo>
                    <a:lnTo>
                      <a:pt x="171" y="498"/>
                    </a:lnTo>
                    <a:lnTo>
                      <a:pt x="174" y="496"/>
                    </a:lnTo>
                    <a:lnTo>
                      <a:pt x="178" y="491"/>
                    </a:lnTo>
                    <a:lnTo>
                      <a:pt x="179" y="490"/>
                    </a:lnTo>
                    <a:lnTo>
                      <a:pt x="179" y="486"/>
                    </a:lnTo>
                    <a:lnTo>
                      <a:pt x="168" y="475"/>
                    </a:lnTo>
                    <a:lnTo>
                      <a:pt x="175" y="468"/>
                    </a:lnTo>
                    <a:lnTo>
                      <a:pt x="182" y="460"/>
                    </a:lnTo>
                    <a:lnTo>
                      <a:pt x="193" y="444"/>
                    </a:lnTo>
                    <a:lnTo>
                      <a:pt x="200" y="436"/>
                    </a:lnTo>
                    <a:lnTo>
                      <a:pt x="204" y="428"/>
                    </a:lnTo>
                    <a:lnTo>
                      <a:pt x="211" y="408"/>
                    </a:lnTo>
                    <a:lnTo>
                      <a:pt x="172" y="411"/>
                    </a:lnTo>
                    <a:lnTo>
                      <a:pt x="171" y="415"/>
                    </a:lnTo>
                    <a:lnTo>
                      <a:pt x="171" y="418"/>
                    </a:lnTo>
                    <a:lnTo>
                      <a:pt x="172" y="419"/>
                    </a:lnTo>
                    <a:lnTo>
                      <a:pt x="175" y="421"/>
                    </a:lnTo>
                    <a:lnTo>
                      <a:pt x="180" y="421"/>
                    </a:lnTo>
                    <a:lnTo>
                      <a:pt x="183" y="422"/>
                    </a:lnTo>
                    <a:lnTo>
                      <a:pt x="185" y="424"/>
                    </a:lnTo>
                    <a:lnTo>
                      <a:pt x="179" y="429"/>
                    </a:lnTo>
                    <a:lnTo>
                      <a:pt x="176" y="430"/>
                    </a:lnTo>
                    <a:lnTo>
                      <a:pt x="174" y="430"/>
                    </a:lnTo>
                    <a:lnTo>
                      <a:pt x="167" y="429"/>
                    </a:lnTo>
                    <a:lnTo>
                      <a:pt x="153" y="425"/>
                    </a:lnTo>
                    <a:lnTo>
                      <a:pt x="157" y="417"/>
                    </a:lnTo>
                    <a:lnTo>
                      <a:pt x="162" y="410"/>
                    </a:lnTo>
                    <a:lnTo>
                      <a:pt x="165" y="407"/>
                    </a:lnTo>
                    <a:lnTo>
                      <a:pt x="169" y="404"/>
                    </a:lnTo>
                    <a:lnTo>
                      <a:pt x="176" y="403"/>
                    </a:lnTo>
                    <a:lnTo>
                      <a:pt x="183" y="403"/>
                    </a:lnTo>
                    <a:lnTo>
                      <a:pt x="186" y="403"/>
                    </a:lnTo>
                    <a:lnTo>
                      <a:pt x="189" y="401"/>
                    </a:lnTo>
                    <a:lnTo>
                      <a:pt x="196" y="397"/>
                    </a:lnTo>
                    <a:lnTo>
                      <a:pt x="210" y="386"/>
                    </a:lnTo>
                    <a:lnTo>
                      <a:pt x="218" y="379"/>
                    </a:lnTo>
                    <a:lnTo>
                      <a:pt x="225" y="370"/>
                    </a:lnTo>
                    <a:lnTo>
                      <a:pt x="228" y="364"/>
                    </a:lnTo>
                    <a:lnTo>
                      <a:pt x="229" y="361"/>
                    </a:lnTo>
                    <a:lnTo>
                      <a:pt x="229" y="358"/>
                    </a:lnTo>
                    <a:lnTo>
                      <a:pt x="228" y="356"/>
                    </a:lnTo>
                    <a:lnTo>
                      <a:pt x="228" y="352"/>
                    </a:lnTo>
                    <a:lnTo>
                      <a:pt x="229" y="346"/>
                    </a:lnTo>
                    <a:lnTo>
                      <a:pt x="237" y="334"/>
                    </a:lnTo>
                    <a:lnTo>
                      <a:pt x="230" y="335"/>
                    </a:lnTo>
                    <a:lnTo>
                      <a:pt x="225" y="335"/>
                    </a:lnTo>
                    <a:lnTo>
                      <a:pt x="212" y="332"/>
                    </a:lnTo>
                    <a:lnTo>
                      <a:pt x="207" y="331"/>
                    </a:lnTo>
                    <a:lnTo>
                      <a:pt x="201" y="331"/>
                    </a:lnTo>
                    <a:lnTo>
                      <a:pt x="196" y="334"/>
                    </a:lnTo>
                    <a:lnTo>
                      <a:pt x="190" y="338"/>
                    </a:lnTo>
                    <a:lnTo>
                      <a:pt x="190" y="339"/>
                    </a:lnTo>
                    <a:close/>
                    <a:moveTo>
                      <a:pt x="1213" y="388"/>
                    </a:moveTo>
                    <a:lnTo>
                      <a:pt x="1213" y="388"/>
                    </a:lnTo>
                    <a:lnTo>
                      <a:pt x="1212" y="397"/>
                    </a:lnTo>
                    <a:lnTo>
                      <a:pt x="1198" y="392"/>
                    </a:lnTo>
                    <a:lnTo>
                      <a:pt x="1195" y="396"/>
                    </a:lnTo>
                    <a:lnTo>
                      <a:pt x="1194" y="400"/>
                    </a:lnTo>
                    <a:lnTo>
                      <a:pt x="1195" y="403"/>
                    </a:lnTo>
                    <a:lnTo>
                      <a:pt x="1198" y="406"/>
                    </a:lnTo>
                    <a:lnTo>
                      <a:pt x="1204" y="410"/>
                    </a:lnTo>
                    <a:lnTo>
                      <a:pt x="1209" y="414"/>
                    </a:lnTo>
                    <a:lnTo>
                      <a:pt x="1213" y="414"/>
                    </a:lnTo>
                    <a:lnTo>
                      <a:pt x="1219" y="400"/>
                    </a:lnTo>
                    <a:lnTo>
                      <a:pt x="1222" y="399"/>
                    </a:lnTo>
                    <a:lnTo>
                      <a:pt x="1226" y="397"/>
                    </a:lnTo>
                    <a:lnTo>
                      <a:pt x="1233" y="396"/>
                    </a:lnTo>
                    <a:lnTo>
                      <a:pt x="1240" y="393"/>
                    </a:lnTo>
                    <a:lnTo>
                      <a:pt x="1242" y="392"/>
                    </a:lnTo>
                    <a:lnTo>
                      <a:pt x="1244" y="388"/>
                    </a:lnTo>
                    <a:lnTo>
                      <a:pt x="1240" y="385"/>
                    </a:lnTo>
                    <a:lnTo>
                      <a:pt x="1236" y="385"/>
                    </a:lnTo>
                    <a:lnTo>
                      <a:pt x="1231" y="385"/>
                    </a:lnTo>
                    <a:lnTo>
                      <a:pt x="1227" y="385"/>
                    </a:lnTo>
                    <a:lnTo>
                      <a:pt x="1212" y="388"/>
                    </a:lnTo>
                    <a:lnTo>
                      <a:pt x="1212" y="383"/>
                    </a:lnTo>
                    <a:lnTo>
                      <a:pt x="1209" y="381"/>
                    </a:lnTo>
                    <a:lnTo>
                      <a:pt x="1206" y="381"/>
                    </a:lnTo>
                    <a:lnTo>
                      <a:pt x="1201" y="382"/>
                    </a:lnTo>
                    <a:lnTo>
                      <a:pt x="1202" y="386"/>
                    </a:lnTo>
                    <a:lnTo>
                      <a:pt x="1205" y="388"/>
                    </a:lnTo>
                    <a:lnTo>
                      <a:pt x="1209" y="388"/>
                    </a:lnTo>
                    <a:lnTo>
                      <a:pt x="1213" y="388"/>
                    </a:lnTo>
                    <a:close/>
                    <a:moveTo>
                      <a:pt x="268" y="944"/>
                    </a:moveTo>
                    <a:lnTo>
                      <a:pt x="268" y="944"/>
                    </a:lnTo>
                    <a:lnTo>
                      <a:pt x="254" y="944"/>
                    </a:lnTo>
                    <a:lnTo>
                      <a:pt x="254" y="951"/>
                    </a:lnTo>
                    <a:lnTo>
                      <a:pt x="254" y="954"/>
                    </a:lnTo>
                    <a:lnTo>
                      <a:pt x="257" y="957"/>
                    </a:lnTo>
                    <a:lnTo>
                      <a:pt x="258" y="958"/>
                    </a:lnTo>
                    <a:lnTo>
                      <a:pt x="262" y="958"/>
                    </a:lnTo>
                    <a:lnTo>
                      <a:pt x="272" y="957"/>
                    </a:lnTo>
                    <a:lnTo>
                      <a:pt x="268" y="944"/>
                    </a:lnTo>
                    <a:lnTo>
                      <a:pt x="294" y="947"/>
                    </a:lnTo>
                    <a:lnTo>
                      <a:pt x="269" y="910"/>
                    </a:lnTo>
                    <a:lnTo>
                      <a:pt x="261" y="916"/>
                    </a:lnTo>
                    <a:lnTo>
                      <a:pt x="255" y="922"/>
                    </a:lnTo>
                    <a:lnTo>
                      <a:pt x="252" y="926"/>
                    </a:lnTo>
                    <a:lnTo>
                      <a:pt x="251" y="934"/>
                    </a:lnTo>
                    <a:lnTo>
                      <a:pt x="259" y="936"/>
                    </a:lnTo>
                    <a:lnTo>
                      <a:pt x="268" y="937"/>
                    </a:lnTo>
                    <a:lnTo>
                      <a:pt x="268" y="940"/>
                    </a:lnTo>
                    <a:lnTo>
                      <a:pt x="268" y="944"/>
                    </a:lnTo>
                    <a:close/>
                    <a:moveTo>
                      <a:pt x="347" y="810"/>
                    </a:moveTo>
                    <a:lnTo>
                      <a:pt x="347" y="810"/>
                    </a:lnTo>
                    <a:lnTo>
                      <a:pt x="352" y="813"/>
                    </a:lnTo>
                    <a:lnTo>
                      <a:pt x="358" y="817"/>
                    </a:lnTo>
                    <a:lnTo>
                      <a:pt x="365" y="818"/>
                    </a:lnTo>
                    <a:lnTo>
                      <a:pt x="372" y="818"/>
                    </a:lnTo>
                    <a:lnTo>
                      <a:pt x="372" y="814"/>
                    </a:lnTo>
                    <a:lnTo>
                      <a:pt x="370" y="811"/>
                    </a:lnTo>
                    <a:lnTo>
                      <a:pt x="369" y="810"/>
                    </a:lnTo>
                    <a:lnTo>
                      <a:pt x="366" y="808"/>
                    </a:lnTo>
                    <a:lnTo>
                      <a:pt x="355" y="806"/>
                    </a:lnTo>
                    <a:lnTo>
                      <a:pt x="354" y="807"/>
                    </a:lnTo>
                    <a:lnTo>
                      <a:pt x="351" y="807"/>
                    </a:lnTo>
                    <a:lnTo>
                      <a:pt x="347" y="811"/>
                    </a:lnTo>
                    <a:lnTo>
                      <a:pt x="338" y="810"/>
                    </a:lnTo>
                    <a:lnTo>
                      <a:pt x="330" y="810"/>
                    </a:lnTo>
                    <a:lnTo>
                      <a:pt x="320" y="811"/>
                    </a:lnTo>
                    <a:lnTo>
                      <a:pt x="311" y="810"/>
                    </a:lnTo>
                    <a:lnTo>
                      <a:pt x="302" y="808"/>
                    </a:lnTo>
                    <a:lnTo>
                      <a:pt x="294" y="806"/>
                    </a:lnTo>
                    <a:lnTo>
                      <a:pt x="294" y="802"/>
                    </a:lnTo>
                    <a:lnTo>
                      <a:pt x="297" y="799"/>
                    </a:lnTo>
                    <a:lnTo>
                      <a:pt x="301" y="792"/>
                    </a:lnTo>
                    <a:lnTo>
                      <a:pt x="302" y="788"/>
                    </a:lnTo>
                    <a:lnTo>
                      <a:pt x="302" y="784"/>
                    </a:lnTo>
                    <a:lnTo>
                      <a:pt x="302" y="781"/>
                    </a:lnTo>
                    <a:lnTo>
                      <a:pt x="300" y="777"/>
                    </a:lnTo>
                    <a:lnTo>
                      <a:pt x="286" y="779"/>
                    </a:lnTo>
                    <a:lnTo>
                      <a:pt x="280" y="782"/>
                    </a:lnTo>
                    <a:lnTo>
                      <a:pt x="279" y="785"/>
                    </a:lnTo>
                    <a:lnTo>
                      <a:pt x="277" y="789"/>
                    </a:lnTo>
                    <a:lnTo>
                      <a:pt x="276" y="790"/>
                    </a:lnTo>
                    <a:lnTo>
                      <a:pt x="273" y="792"/>
                    </a:lnTo>
                    <a:lnTo>
                      <a:pt x="266" y="793"/>
                    </a:lnTo>
                    <a:lnTo>
                      <a:pt x="257" y="795"/>
                    </a:lnTo>
                    <a:lnTo>
                      <a:pt x="247" y="796"/>
                    </a:lnTo>
                    <a:lnTo>
                      <a:pt x="239" y="799"/>
                    </a:lnTo>
                    <a:lnTo>
                      <a:pt x="234" y="802"/>
                    </a:lnTo>
                    <a:lnTo>
                      <a:pt x="233" y="804"/>
                    </a:lnTo>
                    <a:lnTo>
                      <a:pt x="232" y="808"/>
                    </a:lnTo>
                    <a:lnTo>
                      <a:pt x="233" y="813"/>
                    </a:lnTo>
                    <a:lnTo>
                      <a:pt x="237" y="817"/>
                    </a:lnTo>
                    <a:lnTo>
                      <a:pt x="241" y="820"/>
                    </a:lnTo>
                    <a:lnTo>
                      <a:pt x="250" y="803"/>
                    </a:lnTo>
                    <a:lnTo>
                      <a:pt x="268" y="807"/>
                    </a:lnTo>
                    <a:lnTo>
                      <a:pt x="286" y="810"/>
                    </a:lnTo>
                    <a:lnTo>
                      <a:pt x="287" y="810"/>
                    </a:lnTo>
                    <a:lnTo>
                      <a:pt x="290" y="808"/>
                    </a:lnTo>
                    <a:lnTo>
                      <a:pt x="294" y="806"/>
                    </a:lnTo>
                    <a:lnTo>
                      <a:pt x="291" y="808"/>
                    </a:lnTo>
                    <a:lnTo>
                      <a:pt x="290" y="813"/>
                    </a:lnTo>
                    <a:lnTo>
                      <a:pt x="291" y="815"/>
                    </a:lnTo>
                    <a:lnTo>
                      <a:pt x="295" y="820"/>
                    </a:lnTo>
                    <a:lnTo>
                      <a:pt x="301" y="824"/>
                    </a:lnTo>
                    <a:lnTo>
                      <a:pt x="308" y="826"/>
                    </a:lnTo>
                    <a:lnTo>
                      <a:pt x="312" y="828"/>
                    </a:lnTo>
                    <a:lnTo>
                      <a:pt x="316" y="831"/>
                    </a:lnTo>
                    <a:lnTo>
                      <a:pt x="318" y="835"/>
                    </a:lnTo>
                    <a:lnTo>
                      <a:pt x="318" y="839"/>
                    </a:lnTo>
                    <a:lnTo>
                      <a:pt x="320" y="846"/>
                    </a:lnTo>
                    <a:lnTo>
                      <a:pt x="324" y="836"/>
                    </a:lnTo>
                    <a:lnTo>
                      <a:pt x="330" y="829"/>
                    </a:lnTo>
                    <a:lnTo>
                      <a:pt x="336" y="822"/>
                    </a:lnTo>
                    <a:lnTo>
                      <a:pt x="342" y="818"/>
                    </a:lnTo>
                    <a:lnTo>
                      <a:pt x="344" y="817"/>
                    </a:lnTo>
                    <a:lnTo>
                      <a:pt x="345" y="814"/>
                    </a:lnTo>
                    <a:lnTo>
                      <a:pt x="347" y="810"/>
                    </a:lnTo>
                    <a:close/>
                    <a:moveTo>
                      <a:pt x="1209" y="209"/>
                    </a:moveTo>
                    <a:lnTo>
                      <a:pt x="1209" y="209"/>
                    </a:lnTo>
                    <a:lnTo>
                      <a:pt x="1204" y="209"/>
                    </a:lnTo>
                    <a:lnTo>
                      <a:pt x="1201" y="210"/>
                    </a:lnTo>
                    <a:lnTo>
                      <a:pt x="1198" y="212"/>
                    </a:lnTo>
                    <a:lnTo>
                      <a:pt x="1195" y="214"/>
                    </a:lnTo>
                    <a:lnTo>
                      <a:pt x="1191" y="221"/>
                    </a:lnTo>
                    <a:lnTo>
                      <a:pt x="1186" y="228"/>
                    </a:lnTo>
                    <a:lnTo>
                      <a:pt x="1213" y="224"/>
                    </a:lnTo>
                    <a:lnTo>
                      <a:pt x="1238" y="237"/>
                    </a:lnTo>
                    <a:lnTo>
                      <a:pt x="1260" y="213"/>
                    </a:lnTo>
                    <a:lnTo>
                      <a:pt x="1237" y="203"/>
                    </a:lnTo>
                    <a:lnTo>
                      <a:pt x="1241" y="216"/>
                    </a:lnTo>
                    <a:lnTo>
                      <a:pt x="1226" y="213"/>
                    </a:lnTo>
                    <a:lnTo>
                      <a:pt x="1229" y="206"/>
                    </a:lnTo>
                    <a:lnTo>
                      <a:pt x="1208" y="199"/>
                    </a:lnTo>
                    <a:lnTo>
                      <a:pt x="1209" y="209"/>
                    </a:lnTo>
                    <a:close/>
                    <a:moveTo>
                      <a:pt x="330" y="947"/>
                    </a:moveTo>
                    <a:lnTo>
                      <a:pt x="330" y="947"/>
                    </a:lnTo>
                    <a:lnTo>
                      <a:pt x="322" y="946"/>
                    </a:lnTo>
                    <a:lnTo>
                      <a:pt x="313" y="946"/>
                    </a:lnTo>
                    <a:lnTo>
                      <a:pt x="308" y="947"/>
                    </a:lnTo>
                    <a:lnTo>
                      <a:pt x="305" y="950"/>
                    </a:lnTo>
                    <a:lnTo>
                      <a:pt x="305" y="951"/>
                    </a:lnTo>
                    <a:lnTo>
                      <a:pt x="305" y="955"/>
                    </a:lnTo>
                    <a:lnTo>
                      <a:pt x="308" y="962"/>
                    </a:lnTo>
                    <a:lnTo>
                      <a:pt x="318" y="958"/>
                    </a:lnTo>
                    <a:lnTo>
                      <a:pt x="327" y="954"/>
                    </a:lnTo>
                    <a:lnTo>
                      <a:pt x="327" y="952"/>
                    </a:lnTo>
                    <a:lnTo>
                      <a:pt x="329" y="951"/>
                    </a:lnTo>
                    <a:lnTo>
                      <a:pt x="330" y="946"/>
                    </a:lnTo>
                    <a:lnTo>
                      <a:pt x="337" y="950"/>
                    </a:lnTo>
                    <a:lnTo>
                      <a:pt x="345" y="952"/>
                    </a:lnTo>
                    <a:lnTo>
                      <a:pt x="356" y="955"/>
                    </a:lnTo>
                    <a:lnTo>
                      <a:pt x="367" y="958"/>
                    </a:lnTo>
                    <a:lnTo>
                      <a:pt x="365" y="964"/>
                    </a:lnTo>
                    <a:lnTo>
                      <a:pt x="362" y="969"/>
                    </a:lnTo>
                    <a:lnTo>
                      <a:pt x="362" y="970"/>
                    </a:lnTo>
                    <a:lnTo>
                      <a:pt x="362" y="973"/>
                    </a:lnTo>
                    <a:lnTo>
                      <a:pt x="365" y="975"/>
                    </a:lnTo>
                    <a:lnTo>
                      <a:pt x="369" y="975"/>
                    </a:lnTo>
                    <a:lnTo>
                      <a:pt x="372" y="973"/>
                    </a:lnTo>
                    <a:lnTo>
                      <a:pt x="374" y="970"/>
                    </a:lnTo>
                    <a:lnTo>
                      <a:pt x="377" y="968"/>
                    </a:lnTo>
                    <a:lnTo>
                      <a:pt x="381" y="970"/>
                    </a:lnTo>
                    <a:lnTo>
                      <a:pt x="385" y="972"/>
                    </a:lnTo>
                    <a:lnTo>
                      <a:pt x="392" y="972"/>
                    </a:lnTo>
                    <a:lnTo>
                      <a:pt x="399" y="972"/>
                    </a:lnTo>
                    <a:lnTo>
                      <a:pt x="403" y="972"/>
                    </a:lnTo>
                    <a:lnTo>
                      <a:pt x="406" y="975"/>
                    </a:lnTo>
                    <a:lnTo>
                      <a:pt x="405" y="969"/>
                    </a:lnTo>
                    <a:lnTo>
                      <a:pt x="402" y="965"/>
                    </a:lnTo>
                    <a:lnTo>
                      <a:pt x="398" y="961"/>
                    </a:lnTo>
                    <a:lnTo>
                      <a:pt x="394" y="959"/>
                    </a:lnTo>
                    <a:lnTo>
                      <a:pt x="384" y="955"/>
                    </a:lnTo>
                    <a:lnTo>
                      <a:pt x="378" y="954"/>
                    </a:lnTo>
                    <a:lnTo>
                      <a:pt x="374" y="951"/>
                    </a:lnTo>
                    <a:lnTo>
                      <a:pt x="366" y="946"/>
                    </a:lnTo>
                    <a:lnTo>
                      <a:pt x="356" y="941"/>
                    </a:lnTo>
                    <a:lnTo>
                      <a:pt x="334" y="934"/>
                    </a:lnTo>
                    <a:lnTo>
                      <a:pt x="330" y="947"/>
                    </a:lnTo>
                    <a:close/>
                    <a:moveTo>
                      <a:pt x="301" y="471"/>
                    </a:moveTo>
                    <a:lnTo>
                      <a:pt x="301" y="471"/>
                    </a:lnTo>
                    <a:lnTo>
                      <a:pt x="327" y="450"/>
                    </a:lnTo>
                    <a:lnTo>
                      <a:pt x="330" y="447"/>
                    </a:lnTo>
                    <a:lnTo>
                      <a:pt x="334" y="446"/>
                    </a:lnTo>
                    <a:lnTo>
                      <a:pt x="331" y="451"/>
                    </a:lnTo>
                    <a:lnTo>
                      <a:pt x="333" y="455"/>
                    </a:lnTo>
                    <a:lnTo>
                      <a:pt x="334" y="458"/>
                    </a:lnTo>
                    <a:lnTo>
                      <a:pt x="337" y="461"/>
                    </a:lnTo>
                    <a:lnTo>
                      <a:pt x="344" y="468"/>
                    </a:lnTo>
                    <a:lnTo>
                      <a:pt x="347" y="471"/>
                    </a:lnTo>
                    <a:lnTo>
                      <a:pt x="348" y="475"/>
                    </a:lnTo>
                    <a:lnTo>
                      <a:pt x="366" y="466"/>
                    </a:lnTo>
                    <a:lnTo>
                      <a:pt x="381" y="458"/>
                    </a:lnTo>
                    <a:lnTo>
                      <a:pt x="388" y="454"/>
                    </a:lnTo>
                    <a:lnTo>
                      <a:pt x="390" y="451"/>
                    </a:lnTo>
                    <a:lnTo>
                      <a:pt x="390" y="448"/>
                    </a:lnTo>
                    <a:lnTo>
                      <a:pt x="390" y="443"/>
                    </a:lnTo>
                    <a:lnTo>
                      <a:pt x="385" y="435"/>
                    </a:lnTo>
                    <a:lnTo>
                      <a:pt x="377" y="437"/>
                    </a:lnTo>
                    <a:lnTo>
                      <a:pt x="373" y="439"/>
                    </a:lnTo>
                    <a:lnTo>
                      <a:pt x="370" y="440"/>
                    </a:lnTo>
                    <a:lnTo>
                      <a:pt x="369" y="443"/>
                    </a:lnTo>
                    <a:lnTo>
                      <a:pt x="367" y="447"/>
                    </a:lnTo>
                    <a:lnTo>
                      <a:pt x="366" y="451"/>
                    </a:lnTo>
                    <a:lnTo>
                      <a:pt x="367" y="457"/>
                    </a:lnTo>
                    <a:lnTo>
                      <a:pt x="334" y="447"/>
                    </a:lnTo>
                    <a:lnTo>
                      <a:pt x="331" y="443"/>
                    </a:lnTo>
                    <a:lnTo>
                      <a:pt x="329" y="440"/>
                    </a:lnTo>
                    <a:lnTo>
                      <a:pt x="323" y="436"/>
                    </a:lnTo>
                    <a:lnTo>
                      <a:pt x="315" y="435"/>
                    </a:lnTo>
                    <a:lnTo>
                      <a:pt x="308" y="433"/>
                    </a:lnTo>
                    <a:lnTo>
                      <a:pt x="305" y="432"/>
                    </a:lnTo>
                    <a:lnTo>
                      <a:pt x="302" y="433"/>
                    </a:lnTo>
                    <a:lnTo>
                      <a:pt x="297" y="437"/>
                    </a:lnTo>
                    <a:lnTo>
                      <a:pt x="283" y="446"/>
                    </a:lnTo>
                    <a:lnTo>
                      <a:pt x="284" y="454"/>
                    </a:lnTo>
                    <a:lnTo>
                      <a:pt x="286" y="458"/>
                    </a:lnTo>
                    <a:lnTo>
                      <a:pt x="287" y="462"/>
                    </a:lnTo>
                    <a:lnTo>
                      <a:pt x="288" y="465"/>
                    </a:lnTo>
                    <a:lnTo>
                      <a:pt x="291" y="469"/>
                    </a:lnTo>
                    <a:lnTo>
                      <a:pt x="293" y="471"/>
                    </a:lnTo>
                    <a:lnTo>
                      <a:pt x="295" y="471"/>
                    </a:lnTo>
                    <a:lnTo>
                      <a:pt x="298" y="471"/>
                    </a:lnTo>
                    <a:lnTo>
                      <a:pt x="302" y="469"/>
                    </a:lnTo>
                    <a:lnTo>
                      <a:pt x="305" y="476"/>
                    </a:lnTo>
                    <a:lnTo>
                      <a:pt x="311" y="480"/>
                    </a:lnTo>
                    <a:lnTo>
                      <a:pt x="315" y="483"/>
                    </a:lnTo>
                    <a:lnTo>
                      <a:pt x="320" y="483"/>
                    </a:lnTo>
                    <a:lnTo>
                      <a:pt x="318" y="478"/>
                    </a:lnTo>
                    <a:lnTo>
                      <a:pt x="315" y="472"/>
                    </a:lnTo>
                    <a:lnTo>
                      <a:pt x="313" y="469"/>
                    </a:lnTo>
                    <a:lnTo>
                      <a:pt x="309" y="469"/>
                    </a:lnTo>
                    <a:lnTo>
                      <a:pt x="306" y="469"/>
                    </a:lnTo>
                    <a:lnTo>
                      <a:pt x="301" y="471"/>
                    </a:lnTo>
                    <a:close/>
                    <a:moveTo>
                      <a:pt x="607" y="329"/>
                    </a:moveTo>
                    <a:lnTo>
                      <a:pt x="607" y="329"/>
                    </a:lnTo>
                    <a:lnTo>
                      <a:pt x="612" y="325"/>
                    </a:lnTo>
                    <a:lnTo>
                      <a:pt x="618" y="324"/>
                    </a:lnTo>
                    <a:lnTo>
                      <a:pt x="622" y="325"/>
                    </a:lnTo>
                    <a:lnTo>
                      <a:pt x="629" y="329"/>
                    </a:lnTo>
                    <a:lnTo>
                      <a:pt x="630" y="331"/>
                    </a:lnTo>
                    <a:lnTo>
                      <a:pt x="633" y="331"/>
                    </a:lnTo>
                    <a:lnTo>
                      <a:pt x="640" y="329"/>
                    </a:lnTo>
                    <a:lnTo>
                      <a:pt x="639" y="325"/>
                    </a:lnTo>
                    <a:lnTo>
                      <a:pt x="637" y="322"/>
                    </a:lnTo>
                    <a:lnTo>
                      <a:pt x="636" y="321"/>
                    </a:lnTo>
                    <a:lnTo>
                      <a:pt x="628" y="317"/>
                    </a:lnTo>
                    <a:lnTo>
                      <a:pt x="618" y="311"/>
                    </a:lnTo>
                    <a:lnTo>
                      <a:pt x="610" y="309"/>
                    </a:lnTo>
                    <a:lnTo>
                      <a:pt x="604" y="309"/>
                    </a:lnTo>
                    <a:lnTo>
                      <a:pt x="599" y="309"/>
                    </a:lnTo>
                    <a:lnTo>
                      <a:pt x="575" y="311"/>
                    </a:lnTo>
                    <a:lnTo>
                      <a:pt x="575" y="329"/>
                    </a:lnTo>
                    <a:lnTo>
                      <a:pt x="552" y="340"/>
                    </a:lnTo>
                    <a:lnTo>
                      <a:pt x="563" y="350"/>
                    </a:lnTo>
                    <a:lnTo>
                      <a:pt x="547" y="349"/>
                    </a:lnTo>
                    <a:lnTo>
                      <a:pt x="547" y="353"/>
                    </a:lnTo>
                    <a:lnTo>
                      <a:pt x="563" y="350"/>
                    </a:lnTo>
                    <a:lnTo>
                      <a:pt x="589" y="328"/>
                    </a:lnTo>
                    <a:lnTo>
                      <a:pt x="607" y="329"/>
                    </a:lnTo>
                    <a:lnTo>
                      <a:pt x="610" y="334"/>
                    </a:lnTo>
                    <a:lnTo>
                      <a:pt x="612" y="335"/>
                    </a:lnTo>
                    <a:lnTo>
                      <a:pt x="614" y="334"/>
                    </a:lnTo>
                    <a:lnTo>
                      <a:pt x="617" y="331"/>
                    </a:lnTo>
                    <a:lnTo>
                      <a:pt x="607" y="329"/>
                    </a:lnTo>
                    <a:close/>
                    <a:moveTo>
                      <a:pt x="330" y="345"/>
                    </a:moveTo>
                    <a:lnTo>
                      <a:pt x="330" y="345"/>
                    </a:lnTo>
                    <a:lnTo>
                      <a:pt x="329" y="347"/>
                    </a:lnTo>
                    <a:lnTo>
                      <a:pt x="329" y="350"/>
                    </a:lnTo>
                    <a:lnTo>
                      <a:pt x="324" y="352"/>
                    </a:lnTo>
                    <a:lnTo>
                      <a:pt x="320" y="350"/>
                    </a:lnTo>
                    <a:lnTo>
                      <a:pt x="316" y="350"/>
                    </a:lnTo>
                    <a:lnTo>
                      <a:pt x="312" y="353"/>
                    </a:lnTo>
                    <a:lnTo>
                      <a:pt x="309" y="356"/>
                    </a:lnTo>
                    <a:lnTo>
                      <a:pt x="312" y="360"/>
                    </a:lnTo>
                    <a:lnTo>
                      <a:pt x="316" y="364"/>
                    </a:lnTo>
                    <a:lnTo>
                      <a:pt x="320" y="364"/>
                    </a:lnTo>
                    <a:lnTo>
                      <a:pt x="326" y="364"/>
                    </a:lnTo>
                    <a:lnTo>
                      <a:pt x="331" y="363"/>
                    </a:lnTo>
                    <a:lnTo>
                      <a:pt x="334" y="363"/>
                    </a:lnTo>
                    <a:lnTo>
                      <a:pt x="336" y="361"/>
                    </a:lnTo>
                    <a:lnTo>
                      <a:pt x="337" y="357"/>
                    </a:lnTo>
                    <a:lnTo>
                      <a:pt x="337" y="352"/>
                    </a:lnTo>
                    <a:lnTo>
                      <a:pt x="334" y="349"/>
                    </a:lnTo>
                    <a:lnTo>
                      <a:pt x="330" y="346"/>
                    </a:lnTo>
                    <a:lnTo>
                      <a:pt x="334" y="346"/>
                    </a:lnTo>
                    <a:lnTo>
                      <a:pt x="337" y="347"/>
                    </a:lnTo>
                    <a:lnTo>
                      <a:pt x="349" y="354"/>
                    </a:lnTo>
                    <a:lnTo>
                      <a:pt x="354" y="357"/>
                    </a:lnTo>
                    <a:lnTo>
                      <a:pt x="359" y="357"/>
                    </a:lnTo>
                    <a:lnTo>
                      <a:pt x="363" y="357"/>
                    </a:lnTo>
                    <a:lnTo>
                      <a:pt x="367" y="356"/>
                    </a:lnTo>
                    <a:lnTo>
                      <a:pt x="381" y="350"/>
                    </a:lnTo>
                    <a:lnTo>
                      <a:pt x="385" y="349"/>
                    </a:lnTo>
                    <a:lnTo>
                      <a:pt x="412" y="340"/>
                    </a:lnTo>
                    <a:lnTo>
                      <a:pt x="408" y="325"/>
                    </a:lnTo>
                    <a:lnTo>
                      <a:pt x="370" y="335"/>
                    </a:lnTo>
                    <a:lnTo>
                      <a:pt x="351" y="338"/>
                    </a:lnTo>
                    <a:lnTo>
                      <a:pt x="341" y="339"/>
                    </a:lnTo>
                    <a:lnTo>
                      <a:pt x="331" y="339"/>
                    </a:lnTo>
                    <a:lnTo>
                      <a:pt x="330" y="345"/>
                    </a:lnTo>
                    <a:close/>
                    <a:moveTo>
                      <a:pt x="954" y="739"/>
                    </a:moveTo>
                    <a:lnTo>
                      <a:pt x="954" y="739"/>
                    </a:lnTo>
                    <a:lnTo>
                      <a:pt x="934" y="742"/>
                    </a:lnTo>
                    <a:lnTo>
                      <a:pt x="938" y="745"/>
                    </a:lnTo>
                    <a:lnTo>
                      <a:pt x="942" y="746"/>
                    </a:lnTo>
                    <a:lnTo>
                      <a:pt x="945" y="746"/>
                    </a:lnTo>
                    <a:lnTo>
                      <a:pt x="948" y="746"/>
                    </a:lnTo>
                    <a:lnTo>
                      <a:pt x="950" y="742"/>
                    </a:lnTo>
                    <a:lnTo>
                      <a:pt x="954" y="739"/>
                    </a:lnTo>
                    <a:lnTo>
                      <a:pt x="957" y="735"/>
                    </a:lnTo>
                    <a:lnTo>
                      <a:pt x="959" y="734"/>
                    </a:lnTo>
                    <a:lnTo>
                      <a:pt x="959" y="731"/>
                    </a:lnTo>
                    <a:lnTo>
                      <a:pt x="959" y="727"/>
                    </a:lnTo>
                    <a:lnTo>
                      <a:pt x="960" y="724"/>
                    </a:lnTo>
                    <a:lnTo>
                      <a:pt x="961" y="723"/>
                    </a:lnTo>
                    <a:lnTo>
                      <a:pt x="964" y="721"/>
                    </a:lnTo>
                    <a:lnTo>
                      <a:pt x="982" y="735"/>
                    </a:lnTo>
                    <a:lnTo>
                      <a:pt x="995" y="723"/>
                    </a:lnTo>
                    <a:lnTo>
                      <a:pt x="999" y="716"/>
                    </a:lnTo>
                    <a:lnTo>
                      <a:pt x="1004" y="710"/>
                    </a:lnTo>
                    <a:lnTo>
                      <a:pt x="1006" y="707"/>
                    </a:lnTo>
                    <a:lnTo>
                      <a:pt x="1010" y="705"/>
                    </a:lnTo>
                    <a:lnTo>
                      <a:pt x="1018" y="702"/>
                    </a:lnTo>
                    <a:lnTo>
                      <a:pt x="1021" y="700"/>
                    </a:lnTo>
                    <a:lnTo>
                      <a:pt x="1025" y="698"/>
                    </a:lnTo>
                    <a:lnTo>
                      <a:pt x="1026" y="694"/>
                    </a:lnTo>
                    <a:lnTo>
                      <a:pt x="1026" y="689"/>
                    </a:lnTo>
                    <a:lnTo>
                      <a:pt x="1014" y="688"/>
                    </a:lnTo>
                    <a:lnTo>
                      <a:pt x="1002" y="689"/>
                    </a:lnTo>
                    <a:lnTo>
                      <a:pt x="989" y="688"/>
                    </a:lnTo>
                    <a:lnTo>
                      <a:pt x="984" y="691"/>
                    </a:lnTo>
                    <a:lnTo>
                      <a:pt x="981" y="692"/>
                    </a:lnTo>
                    <a:lnTo>
                      <a:pt x="979" y="696"/>
                    </a:lnTo>
                    <a:lnTo>
                      <a:pt x="1003" y="705"/>
                    </a:lnTo>
                    <a:lnTo>
                      <a:pt x="942" y="717"/>
                    </a:lnTo>
                    <a:lnTo>
                      <a:pt x="948" y="730"/>
                    </a:lnTo>
                    <a:lnTo>
                      <a:pt x="954" y="739"/>
                    </a:lnTo>
                    <a:close/>
                    <a:moveTo>
                      <a:pt x="419" y="264"/>
                    </a:moveTo>
                    <a:lnTo>
                      <a:pt x="419" y="264"/>
                    </a:lnTo>
                    <a:lnTo>
                      <a:pt x="450" y="260"/>
                    </a:lnTo>
                    <a:lnTo>
                      <a:pt x="452" y="255"/>
                    </a:lnTo>
                    <a:lnTo>
                      <a:pt x="453" y="249"/>
                    </a:lnTo>
                    <a:lnTo>
                      <a:pt x="453" y="246"/>
                    </a:lnTo>
                    <a:lnTo>
                      <a:pt x="452" y="244"/>
                    </a:lnTo>
                    <a:lnTo>
                      <a:pt x="449" y="241"/>
                    </a:lnTo>
                    <a:lnTo>
                      <a:pt x="445" y="238"/>
                    </a:lnTo>
                    <a:lnTo>
                      <a:pt x="444" y="246"/>
                    </a:lnTo>
                    <a:lnTo>
                      <a:pt x="442" y="249"/>
                    </a:lnTo>
                    <a:lnTo>
                      <a:pt x="441" y="252"/>
                    </a:lnTo>
                    <a:lnTo>
                      <a:pt x="435" y="255"/>
                    </a:lnTo>
                    <a:lnTo>
                      <a:pt x="427" y="256"/>
                    </a:lnTo>
                    <a:lnTo>
                      <a:pt x="423" y="256"/>
                    </a:lnTo>
                    <a:lnTo>
                      <a:pt x="420" y="259"/>
                    </a:lnTo>
                    <a:lnTo>
                      <a:pt x="419" y="262"/>
                    </a:lnTo>
                    <a:lnTo>
                      <a:pt x="420" y="264"/>
                    </a:lnTo>
                    <a:lnTo>
                      <a:pt x="403" y="259"/>
                    </a:lnTo>
                    <a:lnTo>
                      <a:pt x="395" y="262"/>
                    </a:lnTo>
                    <a:lnTo>
                      <a:pt x="387" y="263"/>
                    </a:lnTo>
                    <a:lnTo>
                      <a:pt x="377" y="262"/>
                    </a:lnTo>
                    <a:lnTo>
                      <a:pt x="369" y="263"/>
                    </a:lnTo>
                    <a:lnTo>
                      <a:pt x="365" y="263"/>
                    </a:lnTo>
                    <a:lnTo>
                      <a:pt x="360" y="266"/>
                    </a:lnTo>
                    <a:lnTo>
                      <a:pt x="358" y="268"/>
                    </a:lnTo>
                    <a:lnTo>
                      <a:pt x="355" y="274"/>
                    </a:lnTo>
                    <a:lnTo>
                      <a:pt x="354" y="275"/>
                    </a:lnTo>
                    <a:lnTo>
                      <a:pt x="333" y="278"/>
                    </a:lnTo>
                    <a:lnTo>
                      <a:pt x="329" y="298"/>
                    </a:lnTo>
                    <a:lnTo>
                      <a:pt x="344" y="298"/>
                    </a:lnTo>
                    <a:lnTo>
                      <a:pt x="351" y="296"/>
                    </a:lnTo>
                    <a:lnTo>
                      <a:pt x="358" y="296"/>
                    </a:lnTo>
                    <a:lnTo>
                      <a:pt x="365" y="295"/>
                    </a:lnTo>
                    <a:lnTo>
                      <a:pt x="374" y="293"/>
                    </a:lnTo>
                    <a:lnTo>
                      <a:pt x="377" y="292"/>
                    </a:lnTo>
                    <a:lnTo>
                      <a:pt x="381" y="291"/>
                    </a:lnTo>
                    <a:lnTo>
                      <a:pt x="384" y="288"/>
                    </a:lnTo>
                    <a:lnTo>
                      <a:pt x="385" y="284"/>
                    </a:lnTo>
                    <a:lnTo>
                      <a:pt x="388" y="277"/>
                    </a:lnTo>
                    <a:lnTo>
                      <a:pt x="392" y="273"/>
                    </a:lnTo>
                    <a:lnTo>
                      <a:pt x="399" y="271"/>
                    </a:lnTo>
                    <a:lnTo>
                      <a:pt x="406" y="271"/>
                    </a:lnTo>
                    <a:lnTo>
                      <a:pt x="410" y="271"/>
                    </a:lnTo>
                    <a:lnTo>
                      <a:pt x="414" y="270"/>
                    </a:lnTo>
                    <a:lnTo>
                      <a:pt x="417" y="267"/>
                    </a:lnTo>
                    <a:lnTo>
                      <a:pt x="419" y="264"/>
                    </a:lnTo>
                    <a:close/>
                    <a:moveTo>
                      <a:pt x="524" y="522"/>
                    </a:moveTo>
                    <a:lnTo>
                      <a:pt x="524" y="522"/>
                    </a:lnTo>
                    <a:lnTo>
                      <a:pt x="528" y="527"/>
                    </a:lnTo>
                    <a:lnTo>
                      <a:pt x="535" y="532"/>
                    </a:lnTo>
                    <a:lnTo>
                      <a:pt x="542" y="533"/>
                    </a:lnTo>
                    <a:lnTo>
                      <a:pt x="550" y="533"/>
                    </a:lnTo>
                    <a:lnTo>
                      <a:pt x="556" y="545"/>
                    </a:lnTo>
                    <a:lnTo>
                      <a:pt x="567" y="529"/>
                    </a:lnTo>
                    <a:lnTo>
                      <a:pt x="554" y="525"/>
                    </a:lnTo>
                    <a:lnTo>
                      <a:pt x="579" y="519"/>
                    </a:lnTo>
                    <a:lnTo>
                      <a:pt x="614" y="523"/>
                    </a:lnTo>
                    <a:lnTo>
                      <a:pt x="617" y="509"/>
                    </a:lnTo>
                    <a:lnTo>
                      <a:pt x="618" y="504"/>
                    </a:lnTo>
                    <a:lnTo>
                      <a:pt x="621" y="501"/>
                    </a:lnTo>
                    <a:lnTo>
                      <a:pt x="624" y="498"/>
                    </a:lnTo>
                    <a:lnTo>
                      <a:pt x="629" y="496"/>
                    </a:lnTo>
                    <a:lnTo>
                      <a:pt x="643" y="489"/>
                    </a:lnTo>
                    <a:lnTo>
                      <a:pt x="651" y="484"/>
                    </a:lnTo>
                    <a:lnTo>
                      <a:pt x="658" y="479"/>
                    </a:lnTo>
                    <a:lnTo>
                      <a:pt x="653" y="471"/>
                    </a:lnTo>
                    <a:lnTo>
                      <a:pt x="648" y="468"/>
                    </a:lnTo>
                    <a:lnTo>
                      <a:pt x="646" y="468"/>
                    </a:lnTo>
                    <a:lnTo>
                      <a:pt x="644" y="468"/>
                    </a:lnTo>
                    <a:lnTo>
                      <a:pt x="637" y="472"/>
                    </a:lnTo>
                    <a:lnTo>
                      <a:pt x="630" y="475"/>
                    </a:lnTo>
                    <a:lnTo>
                      <a:pt x="624" y="476"/>
                    </a:lnTo>
                    <a:lnTo>
                      <a:pt x="617" y="476"/>
                    </a:lnTo>
                    <a:lnTo>
                      <a:pt x="608" y="476"/>
                    </a:lnTo>
                    <a:lnTo>
                      <a:pt x="601" y="475"/>
                    </a:lnTo>
                    <a:lnTo>
                      <a:pt x="596" y="475"/>
                    </a:lnTo>
                    <a:lnTo>
                      <a:pt x="589" y="478"/>
                    </a:lnTo>
                    <a:lnTo>
                      <a:pt x="583" y="483"/>
                    </a:lnTo>
                    <a:lnTo>
                      <a:pt x="588" y="486"/>
                    </a:lnTo>
                    <a:lnTo>
                      <a:pt x="589" y="490"/>
                    </a:lnTo>
                    <a:lnTo>
                      <a:pt x="589" y="494"/>
                    </a:lnTo>
                    <a:lnTo>
                      <a:pt x="585" y="500"/>
                    </a:lnTo>
                    <a:lnTo>
                      <a:pt x="581" y="502"/>
                    </a:lnTo>
                    <a:lnTo>
                      <a:pt x="575" y="505"/>
                    </a:lnTo>
                    <a:lnTo>
                      <a:pt x="570" y="505"/>
                    </a:lnTo>
                    <a:lnTo>
                      <a:pt x="564" y="504"/>
                    </a:lnTo>
                    <a:lnTo>
                      <a:pt x="554" y="501"/>
                    </a:lnTo>
                    <a:lnTo>
                      <a:pt x="546" y="498"/>
                    </a:lnTo>
                    <a:lnTo>
                      <a:pt x="540" y="496"/>
                    </a:lnTo>
                    <a:lnTo>
                      <a:pt x="536" y="496"/>
                    </a:lnTo>
                    <a:lnTo>
                      <a:pt x="531" y="497"/>
                    </a:lnTo>
                    <a:lnTo>
                      <a:pt x="527" y="500"/>
                    </a:lnTo>
                    <a:lnTo>
                      <a:pt x="529" y="502"/>
                    </a:lnTo>
                    <a:lnTo>
                      <a:pt x="532" y="504"/>
                    </a:lnTo>
                    <a:lnTo>
                      <a:pt x="540" y="507"/>
                    </a:lnTo>
                    <a:lnTo>
                      <a:pt x="547" y="509"/>
                    </a:lnTo>
                    <a:lnTo>
                      <a:pt x="550" y="512"/>
                    </a:lnTo>
                    <a:lnTo>
                      <a:pt x="553" y="516"/>
                    </a:lnTo>
                    <a:lnTo>
                      <a:pt x="522" y="522"/>
                    </a:lnTo>
                    <a:lnTo>
                      <a:pt x="520" y="519"/>
                    </a:lnTo>
                    <a:lnTo>
                      <a:pt x="517" y="516"/>
                    </a:lnTo>
                    <a:lnTo>
                      <a:pt x="514" y="515"/>
                    </a:lnTo>
                    <a:lnTo>
                      <a:pt x="511" y="515"/>
                    </a:lnTo>
                    <a:lnTo>
                      <a:pt x="504" y="515"/>
                    </a:lnTo>
                    <a:lnTo>
                      <a:pt x="498" y="516"/>
                    </a:lnTo>
                    <a:lnTo>
                      <a:pt x="488" y="537"/>
                    </a:lnTo>
                    <a:lnTo>
                      <a:pt x="492" y="540"/>
                    </a:lnTo>
                    <a:lnTo>
                      <a:pt x="507" y="530"/>
                    </a:lnTo>
                    <a:lnTo>
                      <a:pt x="524" y="522"/>
                    </a:lnTo>
                    <a:close/>
                    <a:moveTo>
                      <a:pt x="1195" y="615"/>
                    </a:moveTo>
                    <a:lnTo>
                      <a:pt x="1195" y="615"/>
                    </a:lnTo>
                    <a:lnTo>
                      <a:pt x="1177" y="597"/>
                    </a:lnTo>
                    <a:lnTo>
                      <a:pt x="1170" y="597"/>
                    </a:lnTo>
                    <a:lnTo>
                      <a:pt x="1164" y="599"/>
                    </a:lnTo>
                    <a:lnTo>
                      <a:pt x="1159" y="604"/>
                    </a:lnTo>
                    <a:lnTo>
                      <a:pt x="1154" y="609"/>
                    </a:lnTo>
                    <a:lnTo>
                      <a:pt x="1162" y="622"/>
                    </a:lnTo>
                    <a:lnTo>
                      <a:pt x="1191" y="619"/>
                    </a:lnTo>
                    <a:lnTo>
                      <a:pt x="1194" y="617"/>
                    </a:lnTo>
                    <a:lnTo>
                      <a:pt x="1195" y="615"/>
                    </a:lnTo>
                    <a:lnTo>
                      <a:pt x="1200" y="620"/>
                    </a:lnTo>
                    <a:lnTo>
                      <a:pt x="1197" y="622"/>
                    </a:lnTo>
                    <a:lnTo>
                      <a:pt x="1194" y="624"/>
                    </a:lnTo>
                    <a:lnTo>
                      <a:pt x="1194" y="627"/>
                    </a:lnTo>
                    <a:lnTo>
                      <a:pt x="1194" y="628"/>
                    </a:lnTo>
                    <a:lnTo>
                      <a:pt x="1195" y="634"/>
                    </a:lnTo>
                    <a:lnTo>
                      <a:pt x="1197" y="640"/>
                    </a:lnTo>
                    <a:lnTo>
                      <a:pt x="1201" y="651"/>
                    </a:lnTo>
                    <a:lnTo>
                      <a:pt x="1211" y="645"/>
                    </a:lnTo>
                    <a:lnTo>
                      <a:pt x="1213" y="642"/>
                    </a:lnTo>
                    <a:lnTo>
                      <a:pt x="1215" y="640"/>
                    </a:lnTo>
                    <a:lnTo>
                      <a:pt x="1215" y="635"/>
                    </a:lnTo>
                    <a:lnTo>
                      <a:pt x="1215" y="633"/>
                    </a:lnTo>
                    <a:lnTo>
                      <a:pt x="1216" y="630"/>
                    </a:lnTo>
                    <a:lnTo>
                      <a:pt x="1219" y="628"/>
                    </a:lnTo>
                    <a:lnTo>
                      <a:pt x="1224" y="624"/>
                    </a:lnTo>
                    <a:lnTo>
                      <a:pt x="1230" y="622"/>
                    </a:lnTo>
                    <a:lnTo>
                      <a:pt x="1222" y="612"/>
                    </a:lnTo>
                    <a:lnTo>
                      <a:pt x="1237" y="608"/>
                    </a:lnTo>
                    <a:lnTo>
                      <a:pt x="1244" y="606"/>
                    </a:lnTo>
                    <a:lnTo>
                      <a:pt x="1249" y="604"/>
                    </a:lnTo>
                    <a:lnTo>
                      <a:pt x="1255" y="599"/>
                    </a:lnTo>
                    <a:lnTo>
                      <a:pt x="1260" y="594"/>
                    </a:lnTo>
                    <a:lnTo>
                      <a:pt x="1270" y="584"/>
                    </a:lnTo>
                    <a:lnTo>
                      <a:pt x="1288" y="592"/>
                    </a:lnTo>
                    <a:lnTo>
                      <a:pt x="1294" y="588"/>
                    </a:lnTo>
                    <a:lnTo>
                      <a:pt x="1296" y="586"/>
                    </a:lnTo>
                    <a:lnTo>
                      <a:pt x="1298" y="581"/>
                    </a:lnTo>
                    <a:lnTo>
                      <a:pt x="1296" y="577"/>
                    </a:lnTo>
                    <a:lnTo>
                      <a:pt x="1294" y="570"/>
                    </a:lnTo>
                    <a:lnTo>
                      <a:pt x="1291" y="563"/>
                    </a:lnTo>
                    <a:lnTo>
                      <a:pt x="1285" y="562"/>
                    </a:lnTo>
                    <a:lnTo>
                      <a:pt x="1280" y="562"/>
                    </a:lnTo>
                    <a:lnTo>
                      <a:pt x="1276" y="565"/>
                    </a:lnTo>
                    <a:lnTo>
                      <a:pt x="1273" y="566"/>
                    </a:lnTo>
                    <a:lnTo>
                      <a:pt x="1267" y="573"/>
                    </a:lnTo>
                    <a:lnTo>
                      <a:pt x="1263" y="580"/>
                    </a:lnTo>
                    <a:lnTo>
                      <a:pt x="1254" y="576"/>
                    </a:lnTo>
                    <a:lnTo>
                      <a:pt x="1245" y="570"/>
                    </a:lnTo>
                    <a:lnTo>
                      <a:pt x="1240" y="563"/>
                    </a:lnTo>
                    <a:lnTo>
                      <a:pt x="1237" y="556"/>
                    </a:lnTo>
                    <a:lnTo>
                      <a:pt x="1236" y="554"/>
                    </a:lnTo>
                    <a:lnTo>
                      <a:pt x="1233" y="551"/>
                    </a:lnTo>
                    <a:lnTo>
                      <a:pt x="1227" y="547"/>
                    </a:lnTo>
                    <a:lnTo>
                      <a:pt x="1224" y="543"/>
                    </a:lnTo>
                    <a:lnTo>
                      <a:pt x="1223" y="537"/>
                    </a:lnTo>
                    <a:lnTo>
                      <a:pt x="1224" y="532"/>
                    </a:lnTo>
                    <a:lnTo>
                      <a:pt x="1200" y="530"/>
                    </a:lnTo>
                    <a:lnTo>
                      <a:pt x="1198" y="536"/>
                    </a:lnTo>
                    <a:lnTo>
                      <a:pt x="1195" y="541"/>
                    </a:lnTo>
                    <a:lnTo>
                      <a:pt x="1191" y="547"/>
                    </a:lnTo>
                    <a:lnTo>
                      <a:pt x="1190" y="551"/>
                    </a:lnTo>
                    <a:lnTo>
                      <a:pt x="1191" y="554"/>
                    </a:lnTo>
                    <a:lnTo>
                      <a:pt x="1198" y="558"/>
                    </a:lnTo>
                    <a:lnTo>
                      <a:pt x="1205" y="562"/>
                    </a:lnTo>
                    <a:lnTo>
                      <a:pt x="1198" y="573"/>
                    </a:lnTo>
                    <a:lnTo>
                      <a:pt x="1230" y="572"/>
                    </a:lnTo>
                    <a:lnTo>
                      <a:pt x="1238" y="584"/>
                    </a:lnTo>
                    <a:lnTo>
                      <a:pt x="1231" y="586"/>
                    </a:lnTo>
                    <a:lnTo>
                      <a:pt x="1224" y="588"/>
                    </a:lnTo>
                    <a:lnTo>
                      <a:pt x="1219" y="592"/>
                    </a:lnTo>
                    <a:lnTo>
                      <a:pt x="1213" y="597"/>
                    </a:lnTo>
                    <a:lnTo>
                      <a:pt x="1205" y="606"/>
                    </a:lnTo>
                    <a:lnTo>
                      <a:pt x="1195" y="615"/>
                    </a:lnTo>
                    <a:close/>
                    <a:moveTo>
                      <a:pt x="1092" y="500"/>
                    </a:moveTo>
                    <a:lnTo>
                      <a:pt x="1092" y="500"/>
                    </a:lnTo>
                    <a:lnTo>
                      <a:pt x="1108" y="514"/>
                    </a:lnTo>
                    <a:lnTo>
                      <a:pt x="1096" y="522"/>
                    </a:lnTo>
                    <a:lnTo>
                      <a:pt x="1083" y="530"/>
                    </a:lnTo>
                    <a:lnTo>
                      <a:pt x="1078" y="536"/>
                    </a:lnTo>
                    <a:lnTo>
                      <a:pt x="1069" y="538"/>
                    </a:lnTo>
                    <a:lnTo>
                      <a:pt x="1062" y="538"/>
                    </a:lnTo>
                    <a:lnTo>
                      <a:pt x="1054" y="537"/>
                    </a:lnTo>
                    <a:lnTo>
                      <a:pt x="1036" y="534"/>
                    </a:lnTo>
                    <a:lnTo>
                      <a:pt x="1042" y="518"/>
                    </a:lnTo>
                    <a:lnTo>
                      <a:pt x="1080" y="515"/>
                    </a:lnTo>
                    <a:lnTo>
                      <a:pt x="1078" y="511"/>
                    </a:lnTo>
                    <a:lnTo>
                      <a:pt x="1075" y="507"/>
                    </a:lnTo>
                    <a:lnTo>
                      <a:pt x="1072" y="505"/>
                    </a:lnTo>
                    <a:lnTo>
                      <a:pt x="1069" y="504"/>
                    </a:lnTo>
                    <a:lnTo>
                      <a:pt x="1062" y="504"/>
                    </a:lnTo>
                    <a:lnTo>
                      <a:pt x="1054" y="504"/>
                    </a:lnTo>
                    <a:lnTo>
                      <a:pt x="1047" y="505"/>
                    </a:lnTo>
                    <a:lnTo>
                      <a:pt x="1039" y="505"/>
                    </a:lnTo>
                    <a:lnTo>
                      <a:pt x="1035" y="505"/>
                    </a:lnTo>
                    <a:lnTo>
                      <a:pt x="1031" y="504"/>
                    </a:lnTo>
                    <a:lnTo>
                      <a:pt x="1028" y="501"/>
                    </a:lnTo>
                    <a:lnTo>
                      <a:pt x="1026" y="496"/>
                    </a:lnTo>
                    <a:lnTo>
                      <a:pt x="1024" y="494"/>
                    </a:lnTo>
                    <a:lnTo>
                      <a:pt x="1018" y="494"/>
                    </a:lnTo>
                    <a:lnTo>
                      <a:pt x="1015" y="491"/>
                    </a:lnTo>
                    <a:lnTo>
                      <a:pt x="1011" y="491"/>
                    </a:lnTo>
                    <a:lnTo>
                      <a:pt x="1004" y="493"/>
                    </a:lnTo>
                    <a:lnTo>
                      <a:pt x="997" y="496"/>
                    </a:lnTo>
                    <a:lnTo>
                      <a:pt x="995" y="497"/>
                    </a:lnTo>
                    <a:lnTo>
                      <a:pt x="990" y="496"/>
                    </a:lnTo>
                    <a:lnTo>
                      <a:pt x="986" y="491"/>
                    </a:lnTo>
                    <a:lnTo>
                      <a:pt x="979" y="487"/>
                    </a:lnTo>
                    <a:lnTo>
                      <a:pt x="972" y="486"/>
                    </a:lnTo>
                    <a:lnTo>
                      <a:pt x="961" y="487"/>
                    </a:lnTo>
                    <a:lnTo>
                      <a:pt x="966" y="496"/>
                    </a:lnTo>
                    <a:lnTo>
                      <a:pt x="970" y="505"/>
                    </a:lnTo>
                    <a:lnTo>
                      <a:pt x="972" y="509"/>
                    </a:lnTo>
                    <a:lnTo>
                      <a:pt x="972" y="515"/>
                    </a:lnTo>
                    <a:lnTo>
                      <a:pt x="972" y="519"/>
                    </a:lnTo>
                    <a:lnTo>
                      <a:pt x="971" y="525"/>
                    </a:lnTo>
                    <a:lnTo>
                      <a:pt x="960" y="529"/>
                    </a:lnTo>
                    <a:lnTo>
                      <a:pt x="948" y="533"/>
                    </a:lnTo>
                    <a:lnTo>
                      <a:pt x="943" y="534"/>
                    </a:lnTo>
                    <a:lnTo>
                      <a:pt x="938" y="537"/>
                    </a:lnTo>
                    <a:lnTo>
                      <a:pt x="935" y="540"/>
                    </a:lnTo>
                    <a:lnTo>
                      <a:pt x="932" y="543"/>
                    </a:lnTo>
                    <a:lnTo>
                      <a:pt x="928" y="551"/>
                    </a:lnTo>
                    <a:lnTo>
                      <a:pt x="927" y="562"/>
                    </a:lnTo>
                    <a:lnTo>
                      <a:pt x="954" y="551"/>
                    </a:lnTo>
                    <a:lnTo>
                      <a:pt x="956" y="538"/>
                    </a:lnTo>
                    <a:lnTo>
                      <a:pt x="970" y="540"/>
                    </a:lnTo>
                    <a:lnTo>
                      <a:pt x="981" y="540"/>
                    </a:lnTo>
                    <a:lnTo>
                      <a:pt x="985" y="538"/>
                    </a:lnTo>
                    <a:lnTo>
                      <a:pt x="988" y="536"/>
                    </a:lnTo>
                    <a:lnTo>
                      <a:pt x="990" y="533"/>
                    </a:lnTo>
                    <a:lnTo>
                      <a:pt x="990" y="530"/>
                    </a:lnTo>
                    <a:lnTo>
                      <a:pt x="989" y="519"/>
                    </a:lnTo>
                    <a:lnTo>
                      <a:pt x="985" y="507"/>
                    </a:lnTo>
                    <a:lnTo>
                      <a:pt x="1014" y="505"/>
                    </a:lnTo>
                    <a:lnTo>
                      <a:pt x="1007" y="530"/>
                    </a:lnTo>
                    <a:lnTo>
                      <a:pt x="1038" y="534"/>
                    </a:lnTo>
                    <a:lnTo>
                      <a:pt x="1032" y="540"/>
                    </a:lnTo>
                    <a:lnTo>
                      <a:pt x="1029" y="545"/>
                    </a:lnTo>
                    <a:lnTo>
                      <a:pt x="1029" y="552"/>
                    </a:lnTo>
                    <a:lnTo>
                      <a:pt x="1031" y="559"/>
                    </a:lnTo>
                    <a:lnTo>
                      <a:pt x="1049" y="562"/>
                    </a:lnTo>
                    <a:lnTo>
                      <a:pt x="1057" y="548"/>
                    </a:lnTo>
                    <a:lnTo>
                      <a:pt x="1068" y="556"/>
                    </a:lnTo>
                    <a:lnTo>
                      <a:pt x="1064" y="559"/>
                    </a:lnTo>
                    <a:lnTo>
                      <a:pt x="1061" y="562"/>
                    </a:lnTo>
                    <a:lnTo>
                      <a:pt x="1060" y="565"/>
                    </a:lnTo>
                    <a:lnTo>
                      <a:pt x="1058" y="569"/>
                    </a:lnTo>
                    <a:lnTo>
                      <a:pt x="1069" y="573"/>
                    </a:lnTo>
                    <a:lnTo>
                      <a:pt x="1074" y="573"/>
                    </a:lnTo>
                    <a:lnTo>
                      <a:pt x="1076" y="573"/>
                    </a:lnTo>
                    <a:lnTo>
                      <a:pt x="1079" y="572"/>
                    </a:lnTo>
                    <a:lnTo>
                      <a:pt x="1082" y="570"/>
                    </a:lnTo>
                    <a:lnTo>
                      <a:pt x="1085" y="562"/>
                    </a:lnTo>
                    <a:lnTo>
                      <a:pt x="1089" y="554"/>
                    </a:lnTo>
                    <a:lnTo>
                      <a:pt x="1093" y="548"/>
                    </a:lnTo>
                    <a:lnTo>
                      <a:pt x="1100" y="543"/>
                    </a:lnTo>
                    <a:lnTo>
                      <a:pt x="1107" y="540"/>
                    </a:lnTo>
                    <a:lnTo>
                      <a:pt x="1121" y="536"/>
                    </a:lnTo>
                    <a:lnTo>
                      <a:pt x="1136" y="532"/>
                    </a:lnTo>
                    <a:lnTo>
                      <a:pt x="1140" y="532"/>
                    </a:lnTo>
                    <a:lnTo>
                      <a:pt x="1144" y="529"/>
                    </a:lnTo>
                    <a:lnTo>
                      <a:pt x="1147" y="526"/>
                    </a:lnTo>
                    <a:lnTo>
                      <a:pt x="1147" y="520"/>
                    </a:lnTo>
                    <a:lnTo>
                      <a:pt x="1118" y="520"/>
                    </a:lnTo>
                    <a:lnTo>
                      <a:pt x="1123" y="516"/>
                    </a:lnTo>
                    <a:lnTo>
                      <a:pt x="1129" y="514"/>
                    </a:lnTo>
                    <a:lnTo>
                      <a:pt x="1133" y="512"/>
                    </a:lnTo>
                    <a:lnTo>
                      <a:pt x="1139" y="511"/>
                    </a:lnTo>
                    <a:lnTo>
                      <a:pt x="1150" y="512"/>
                    </a:lnTo>
                    <a:lnTo>
                      <a:pt x="1161" y="515"/>
                    </a:lnTo>
                    <a:lnTo>
                      <a:pt x="1164" y="511"/>
                    </a:lnTo>
                    <a:lnTo>
                      <a:pt x="1165" y="508"/>
                    </a:lnTo>
                    <a:lnTo>
                      <a:pt x="1166" y="507"/>
                    </a:lnTo>
                    <a:lnTo>
                      <a:pt x="1166" y="501"/>
                    </a:lnTo>
                    <a:lnTo>
                      <a:pt x="1166" y="497"/>
                    </a:lnTo>
                    <a:lnTo>
                      <a:pt x="1168" y="491"/>
                    </a:lnTo>
                    <a:lnTo>
                      <a:pt x="1173" y="487"/>
                    </a:lnTo>
                    <a:lnTo>
                      <a:pt x="1175" y="486"/>
                    </a:lnTo>
                    <a:lnTo>
                      <a:pt x="1175" y="480"/>
                    </a:lnTo>
                    <a:lnTo>
                      <a:pt x="1173" y="476"/>
                    </a:lnTo>
                    <a:lnTo>
                      <a:pt x="1170" y="472"/>
                    </a:lnTo>
                    <a:lnTo>
                      <a:pt x="1166" y="469"/>
                    </a:lnTo>
                    <a:lnTo>
                      <a:pt x="1162" y="468"/>
                    </a:lnTo>
                    <a:lnTo>
                      <a:pt x="1157" y="471"/>
                    </a:lnTo>
                    <a:lnTo>
                      <a:pt x="1152" y="473"/>
                    </a:lnTo>
                    <a:lnTo>
                      <a:pt x="1146" y="478"/>
                    </a:lnTo>
                    <a:lnTo>
                      <a:pt x="1151" y="486"/>
                    </a:lnTo>
                    <a:lnTo>
                      <a:pt x="1134" y="504"/>
                    </a:lnTo>
                    <a:lnTo>
                      <a:pt x="1134" y="493"/>
                    </a:lnTo>
                    <a:lnTo>
                      <a:pt x="1139" y="482"/>
                    </a:lnTo>
                    <a:lnTo>
                      <a:pt x="1139" y="479"/>
                    </a:lnTo>
                    <a:lnTo>
                      <a:pt x="1139" y="476"/>
                    </a:lnTo>
                    <a:lnTo>
                      <a:pt x="1136" y="473"/>
                    </a:lnTo>
                    <a:lnTo>
                      <a:pt x="1133" y="473"/>
                    </a:lnTo>
                    <a:lnTo>
                      <a:pt x="1130" y="473"/>
                    </a:lnTo>
                    <a:lnTo>
                      <a:pt x="1128" y="476"/>
                    </a:lnTo>
                    <a:lnTo>
                      <a:pt x="1125" y="479"/>
                    </a:lnTo>
                    <a:lnTo>
                      <a:pt x="1126" y="483"/>
                    </a:lnTo>
                    <a:lnTo>
                      <a:pt x="1123" y="486"/>
                    </a:lnTo>
                    <a:lnTo>
                      <a:pt x="1121" y="487"/>
                    </a:lnTo>
                    <a:lnTo>
                      <a:pt x="1118" y="490"/>
                    </a:lnTo>
                    <a:lnTo>
                      <a:pt x="1092" y="500"/>
                    </a:lnTo>
                    <a:lnTo>
                      <a:pt x="1094" y="491"/>
                    </a:lnTo>
                    <a:lnTo>
                      <a:pt x="1096" y="482"/>
                    </a:lnTo>
                    <a:lnTo>
                      <a:pt x="1097" y="478"/>
                    </a:lnTo>
                    <a:lnTo>
                      <a:pt x="1100" y="473"/>
                    </a:lnTo>
                    <a:lnTo>
                      <a:pt x="1104" y="471"/>
                    </a:lnTo>
                    <a:lnTo>
                      <a:pt x="1110" y="468"/>
                    </a:lnTo>
                    <a:lnTo>
                      <a:pt x="1093" y="450"/>
                    </a:lnTo>
                    <a:lnTo>
                      <a:pt x="1090" y="453"/>
                    </a:lnTo>
                    <a:lnTo>
                      <a:pt x="1087" y="455"/>
                    </a:lnTo>
                    <a:lnTo>
                      <a:pt x="1083" y="462"/>
                    </a:lnTo>
                    <a:lnTo>
                      <a:pt x="1080" y="465"/>
                    </a:lnTo>
                    <a:lnTo>
                      <a:pt x="1078" y="466"/>
                    </a:lnTo>
                    <a:lnTo>
                      <a:pt x="1074" y="468"/>
                    </a:lnTo>
                    <a:lnTo>
                      <a:pt x="1069" y="468"/>
                    </a:lnTo>
                    <a:lnTo>
                      <a:pt x="1062" y="468"/>
                    </a:lnTo>
                    <a:lnTo>
                      <a:pt x="1056" y="465"/>
                    </a:lnTo>
                    <a:lnTo>
                      <a:pt x="1050" y="462"/>
                    </a:lnTo>
                    <a:lnTo>
                      <a:pt x="1047" y="460"/>
                    </a:lnTo>
                    <a:lnTo>
                      <a:pt x="1046" y="455"/>
                    </a:lnTo>
                    <a:lnTo>
                      <a:pt x="1008" y="479"/>
                    </a:lnTo>
                    <a:lnTo>
                      <a:pt x="1010" y="483"/>
                    </a:lnTo>
                    <a:lnTo>
                      <a:pt x="1028" y="487"/>
                    </a:lnTo>
                    <a:lnTo>
                      <a:pt x="1047" y="489"/>
                    </a:lnTo>
                    <a:lnTo>
                      <a:pt x="1049" y="489"/>
                    </a:lnTo>
                    <a:lnTo>
                      <a:pt x="1050" y="486"/>
                    </a:lnTo>
                    <a:lnTo>
                      <a:pt x="1051" y="482"/>
                    </a:lnTo>
                    <a:lnTo>
                      <a:pt x="1051" y="480"/>
                    </a:lnTo>
                    <a:lnTo>
                      <a:pt x="1049" y="480"/>
                    </a:lnTo>
                    <a:lnTo>
                      <a:pt x="1044" y="480"/>
                    </a:lnTo>
                    <a:lnTo>
                      <a:pt x="1043" y="479"/>
                    </a:lnTo>
                    <a:lnTo>
                      <a:pt x="1042" y="479"/>
                    </a:lnTo>
                    <a:lnTo>
                      <a:pt x="1043" y="476"/>
                    </a:lnTo>
                    <a:lnTo>
                      <a:pt x="1044" y="472"/>
                    </a:lnTo>
                    <a:lnTo>
                      <a:pt x="1069" y="480"/>
                    </a:lnTo>
                    <a:lnTo>
                      <a:pt x="1060" y="489"/>
                    </a:lnTo>
                    <a:lnTo>
                      <a:pt x="1064" y="490"/>
                    </a:lnTo>
                    <a:lnTo>
                      <a:pt x="1069" y="491"/>
                    </a:lnTo>
                    <a:lnTo>
                      <a:pt x="1078" y="491"/>
                    </a:lnTo>
                    <a:lnTo>
                      <a:pt x="1082" y="491"/>
                    </a:lnTo>
                    <a:lnTo>
                      <a:pt x="1086" y="493"/>
                    </a:lnTo>
                    <a:lnTo>
                      <a:pt x="1089" y="496"/>
                    </a:lnTo>
                    <a:lnTo>
                      <a:pt x="1092" y="500"/>
                    </a:lnTo>
                    <a:close/>
                    <a:moveTo>
                      <a:pt x="1056" y="610"/>
                    </a:moveTo>
                    <a:lnTo>
                      <a:pt x="1056" y="609"/>
                    </a:lnTo>
                    <a:lnTo>
                      <a:pt x="1051" y="610"/>
                    </a:lnTo>
                    <a:lnTo>
                      <a:pt x="1049" y="609"/>
                    </a:lnTo>
                    <a:lnTo>
                      <a:pt x="1046" y="608"/>
                    </a:lnTo>
                    <a:lnTo>
                      <a:pt x="1044" y="606"/>
                    </a:lnTo>
                    <a:lnTo>
                      <a:pt x="1042" y="601"/>
                    </a:lnTo>
                    <a:lnTo>
                      <a:pt x="1036" y="597"/>
                    </a:lnTo>
                    <a:lnTo>
                      <a:pt x="1026" y="604"/>
                    </a:lnTo>
                    <a:lnTo>
                      <a:pt x="1029" y="623"/>
                    </a:lnTo>
                    <a:lnTo>
                      <a:pt x="1024" y="624"/>
                    </a:lnTo>
                    <a:lnTo>
                      <a:pt x="1018" y="624"/>
                    </a:lnTo>
                    <a:lnTo>
                      <a:pt x="1007" y="622"/>
                    </a:lnTo>
                    <a:lnTo>
                      <a:pt x="1002" y="620"/>
                    </a:lnTo>
                    <a:lnTo>
                      <a:pt x="996" y="619"/>
                    </a:lnTo>
                    <a:lnTo>
                      <a:pt x="990" y="620"/>
                    </a:lnTo>
                    <a:lnTo>
                      <a:pt x="984" y="623"/>
                    </a:lnTo>
                    <a:lnTo>
                      <a:pt x="996" y="642"/>
                    </a:lnTo>
                    <a:lnTo>
                      <a:pt x="979" y="653"/>
                    </a:lnTo>
                    <a:lnTo>
                      <a:pt x="977" y="634"/>
                    </a:lnTo>
                    <a:lnTo>
                      <a:pt x="954" y="641"/>
                    </a:lnTo>
                    <a:lnTo>
                      <a:pt x="948" y="644"/>
                    </a:lnTo>
                    <a:lnTo>
                      <a:pt x="943" y="642"/>
                    </a:lnTo>
                    <a:lnTo>
                      <a:pt x="942" y="640"/>
                    </a:lnTo>
                    <a:lnTo>
                      <a:pt x="941" y="634"/>
                    </a:lnTo>
                    <a:lnTo>
                      <a:pt x="942" y="623"/>
                    </a:lnTo>
                    <a:lnTo>
                      <a:pt x="957" y="616"/>
                    </a:lnTo>
                    <a:lnTo>
                      <a:pt x="934" y="605"/>
                    </a:lnTo>
                    <a:lnTo>
                      <a:pt x="934" y="598"/>
                    </a:lnTo>
                    <a:lnTo>
                      <a:pt x="935" y="594"/>
                    </a:lnTo>
                    <a:lnTo>
                      <a:pt x="939" y="591"/>
                    </a:lnTo>
                    <a:lnTo>
                      <a:pt x="948" y="590"/>
                    </a:lnTo>
                    <a:lnTo>
                      <a:pt x="949" y="595"/>
                    </a:lnTo>
                    <a:lnTo>
                      <a:pt x="952" y="601"/>
                    </a:lnTo>
                    <a:lnTo>
                      <a:pt x="956" y="604"/>
                    </a:lnTo>
                    <a:lnTo>
                      <a:pt x="961" y="606"/>
                    </a:lnTo>
                    <a:lnTo>
                      <a:pt x="967" y="608"/>
                    </a:lnTo>
                    <a:lnTo>
                      <a:pt x="972" y="606"/>
                    </a:lnTo>
                    <a:lnTo>
                      <a:pt x="975" y="604"/>
                    </a:lnTo>
                    <a:lnTo>
                      <a:pt x="978" y="598"/>
                    </a:lnTo>
                    <a:lnTo>
                      <a:pt x="974" y="595"/>
                    </a:lnTo>
                    <a:lnTo>
                      <a:pt x="970" y="591"/>
                    </a:lnTo>
                    <a:lnTo>
                      <a:pt x="970" y="590"/>
                    </a:lnTo>
                    <a:lnTo>
                      <a:pt x="970" y="587"/>
                    </a:lnTo>
                    <a:lnTo>
                      <a:pt x="971" y="586"/>
                    </a:lnTo>
                    <a:lnTo>
                      <a:pt x="972" y="583"/>
                    </a:lnTo>
                    <a:lnTo>
                      <a:pt x="978" y="580"/>
                    </a:lnTo>
                    <a:lnTo>
                      <a:pt x="984" y="580"/>
                    </a:lnTo>
                    <a:lnTo>
                      <a:pt x="989" y="581"/>
                    </a:lnTo>
                    <a:lnTo>
                      <a:pt x="993" y="587"/>
                    </a:lnTo>
                    <a:lnTo>
                      <a:pt x="999" y="590"/>
                    </a:lnTo>
                    <a:lnTo>
                      <a:pt x="1004" y="591"/>
                    </a:lnTo>
                    <a:lnTo>
                      <a:pt x="1013" y="592"/>
                    </a:lnTo>
                    <a:lnTo>
                      <a:pt x="1018" y="591"/>
                    </a:lnTo>
                    <a:lnTo>
                      <a:pt x="1031" y="588"/>
                    </a:lnTo>
                    <a:lnTo>
                      <a:pt x="1043" y="588"/>
                    </a:lnTo>
                    <a:lnTo>
                      <a:pt x="1049" y="588"/>
                    </a:lnTo>
                    <a:lnTo>
                      <a:pt x="1053" y="587"/>
                    </a:lnTo>
                    <a:lnTo>
                      <a:pt x="1057" y="583"/>
                    </a:lnTo>
                    <a:lnTo>
                      <a:pt x="1058" y="580"/>
                    </a:lnTo>
                    <a:lnTo>
                      <a:pt x="1060" y="577"/>
                    </a:lnTo>
                    <a:lnTo>
                      <a:pt x="1050" y="574"/>
                    </a:lnTo>
                    <a:lnTo>
                      <a:pt x="1044" y="574"/>
                    </a:lnTo>
                    <a:lnTo>
                      <a:pt x="1042" y="574"/>
                    </a:lnTo>
                    <a:lnTo>
                      <a:pt x="1032" y="577"/>
                    </a:lnTo>
                    <a:lnTo>
                      <a:pt x="1024" y="576"/>
                    </a:lnTo>
                    <a:lnTo>
                      <a:pt x="1017" y="573"/>
                    </a:lnTo>
                    <a:lnTo>
                      <a:pt x="1010" y="569"/>
                    </a:lnTo>
                    <a:lnTo>
                      <a:pt x="1010" y="556"/>
                    </a:lnTo>
                    <a:lnTo>
                      <a:pt x="997" y="559"/>
                    </a:lnTo>
                    <a:lnTo>
                      <a:pt x="992" y="561"/>
                    </a:lnTo>
                    <a:lnTo>
                      <a:pt x="988" y="561"/>
                    </a:lnTo>
                    <a:lnTo>
                      <a:pt x="981" y="559"/>
                    </a:lnTo>
                    <a:lnTo>
                      <a:pt x="977" y="559"/>
                    </a:lnTo>
                    <a:lnTo>
                      <a:pt x="971" y="562"/>
                    </a:lnTo>
                    <a:lnTo>
                      <a:pt x="968" y="566"/>
                    </a:lnTo>
                    <a:lnTo>
                      <a:pt x="964" y="569"/>
                    </a:lnTo>
                    <a:lnTo>
                      <a:pt x="960" y="570"/>
                    </a:lnTo>
                    <a:lnTo>
                      <a:pt x="954" y="570"/>
                    </a:lnTo>
                    <a:lnTo>
                      <a:pt x="952" y="569"/>
                    </a:lnTo>
                    <a:lnTo>
                      <a:pt x="949" y="565"/>
                    </a:lnTo>
                    <a:lnTo>
                      <a:pt x="946" y="563"/>
                    </a:lnTo>
                    <a:lnTo>
                      <a:pt x="943" y="562"/>
                    </a:lnTo>
                    <a:lnTo>
                      <a:pt x="941" y="562"/>
                    </a:lnTo>
                    <a:lnTo>
                      <a:pt x="925" y="563"/>
                    </a:lnTo>
                    <a:lnTo>
                      <a:pt x="935" y="581"/>
                    </a:lnTo>
                    <a:lnTo>
                      <a:pt x="920" y="591"/>
                    </a:lnTo>
                    <a:lnTo>
                      <a:pt x="914" y="594"/>
                    </a:lnTo>
                    <a:lnTo>
                      <a:pt x="910" y="597"/>
                    </a:lnTo>
                    <a:lnTo>
                      <a:pt x="906" y="597"/>
                    </a:lnTo>
                    <a:lnTo>
                      <a:pt x="902" y="595"/>
                    </a:lnTo>
                    <a:lnTo>
                      <a:pt x="891" y="591"/>
                    </a:lnTo>
                    <a:lnTo>
                      <a:pt x="873" y="615"/>
                    </a:lnTo>
                    <a:lnTo>
                      <a:pt x="862" y="617"/>
                    </a:lnTo>
                    <a:lnTo>
                      <a:pt x="852" y="620"/>
                    </a:lnTo>
                    <a:lnTo>
                      <a:pt x="840" y="623"/>
                    </a:lnTo>
                    <a:lnTo>
                      <a:pt x="833" y="624"/>
                    </a:lnTo>
                    <a:lnTo>
                      <a:pt x="826" y="624"/>
                    </a:lnTo>
                    <a:lnTo>
                      <a:pt x="801" y="619"/>
                    </a:lnTo>
                    <a:lnTo>
                      <a:pt x="776" y="612"/>
                    </a:lnTo>
                    <a:lnTo>
                      <a:pt x="783" y="601"/>
                    </a:lnTo>
                    <a:lnTo>
                      <a:pt x="798" y="604"/>
                    </a:lnTo>
                    <a:lnTo>
                      <a:pt x="812" y="606"/>
                    </a:lnTo>
                    <a:lnTo>
                      <a:pt x="824" y="608"/>
                    </a:lnTo>
                    <a:lnTo>
                      <a:pt x="831" y="608"/>
                    </a:lnTo>
                    <a:lnTo>
                      <a:pt x="838" y="606"/>
                    </a:lnTo>
                    <a:lnTo>
                      <a:pt x="830" y="587"/>
                    </a:lnTo>
                    <a:lnTo>
                      <a:pt x="884" y="587"/>
                    </a:lnTo>
                    <a:lnTo>
                      <a:pt x="878" y="573"/>
                    </a:lnTo>
                    <a:lnTo>
                      <a:pt x="884" y="573"/>
                    </a:lnTo>
                    <a:lnTo>
                      <a:pt x="887" y="572"/>
                    </a:lnTo>
                    <a:lnTo>
                      <a:pt x="888" y="569"/>
                    </a:lnTo>
                    <a:lnTo>
                      <a:pt x="889" y="566"/>
                    </a:lnTo>
                    <a:lnTo>
                      <a:pt x="889" y="559"/>
                    </a:lnTo>
                    <a:lnTo>
                      <a:pt x="889" y="556"/>
                    </a:lnTo>
                    <a:lnTo>
                      <a:pt x="891" y="555"/>
                    </a:lnTo>
                    <a:lnTo>
                      <a:pt x="909" y="554"/>
                    </a:lnTo>
                    <a:lnTo>
                      <a:pt x="914" y="554"/>
                    </a:lnTo>
                    <a:lnTo>
                      <a:pt x="918" y="552"/>
                    </a:lnTo>
                    <a:lnTo>
                      <a:pt x="920" y="550"/>
                    </a:lnTo>
                    <a:lnTo>
                      <a:pt x="921" y="547"/>
                    </a:lnTo>
                    <a:lnTo>
                      <a:pt x="920" y="538"/>
                    </a:lnTo>
                    <a:lnTo>
                      <a:pt x="913" y="537"/>
                    </a:lnTo>
                    <a:lnTo>
                      <a:pt x="907" y="537"/>
                    </a:lnTo>
                    <a:lnTo>
                      <a:pt x="903" y="538"/>
                    </a:lnTo>
                    <a:lnTo>
                      <a:pt x="898" y="541"/>
                    </a:lnTo>
                    <a:lnTo>
                      <a:pt x="888" y="547"/>
                    </a:lnTo>
                    <a:lnTo>
                      <a:pt x="884" y="548"/>
                    </a:lnTo>
                    <a:lnTo>
                      <a:pt x="878" y="550"/>
                    </a:lnTo>
                    <a:lnTo>
                      <a:pt x="878" y="543"/>
                    </a:lnTo>
                    <a:lnTo>
                      <a:pt x="881" y="537"/>
                    </a:lnTo>
                    <a:lnTo>
                      <a:pt x="884" y="536"/>
                    </a:lnTo>
                    <a:lnTo>
                      <a:pt x="887" y="534"/>
                    </a:lnTo>
                    <a:lnTo>
                      <a:pt x="895" y="534"/>
                    </a:lnTo>
                    <a:lnTo>
                      <a:pt x="900" y="536"/>
                    </a:lnTo>
                    <a:lnTo>
                      <a:pt x="905" y="534"/>
                    </a:lnTo>
                    <a:lnTo>
                      <a:pt x="907" y="533"/>
                    </a:lnTo>
                    <a:lnTo>
                      <a:pt x="909" y="532"/>
                    </a:lnTo>
                    <a:lnTo>
                      <a:pt x="910" y="529"/>
                    </a:lnTo>
                    <a:lnTo>
                      <a:pt x="910" y="526"/>
                    </a:lnTo>
                    <a:lnTo>
                      <a:pt x="914" y="523"/>
                    </a:lnTo>
                    <a:lnTo>
                      <a:pt x="921" y="522"/>
                    </a:lnTo>
                    <a:lnTo>
                      <a:pt x="927" y="519"/>
                    </a:lnTo>
                    <a:lnTo>
                      <a:pt x="924" y="502"/>
                    </a:lnTo>
                    <a:lnTo>
                      <a:pt x="961" y="502"/>
                    </a:lnTo>
                    <a:lnTo>
                      <a:pt x="957" y="498"/>
                    </a:lnTo>
                    <a:lnTo>
                      <a:pt x="954" y="494"/>
                    </a:lnTo>
                    <a:lnTo>
                      <a:pt x="953" y="490"/>
                    </a:lnTo>
                    <a:lnTo>
                      <a:pt x="953" y="487"/>
                    </a:lnTo>
                    <a:lnTo>
                      <a:pt x="954" y="480"/>
                    </a:lnTo>
                    <a:lnTo>
                      <a:pt x="956" y="475"/>
                    </a:lnTo>
                    <a:lnTo>
                      <a:pt x="938" y="469"/>
                    </a:lnTo>
                    <a:lnTo>
                      <a:pt x="946" y="464"/>
                    </a:lnTo>
                    <a:lnTo>
                      <a:pt x="954" y="460"/>
                    </a:lnTo>
                    <a:lnTo>
                      <a:pt x="963" y="457"/>
                    </a:lnTo>
                    <a:lnTo>
                      <a:pt x="972" y="455"/>
                    </a:lnTo>
                    <a:lnTo>
                      <a:pt x="979" y="454"/>
                    </a:lnTo>
                    <a:lnTo>
                      <a:pt x="988" y="451"/>
                    </a:lnTo>
                    <a:lnTo>
                      <a:pt x="996" y="448"/>
                    </a:lnTo>
                    <a:lnTo>
                      <a:pt x="1004" y="447"/>
                    </a:lnTo>
                    <a:lnTo>
                      <a:pt x="1025" y="448"/>
                    </a:lnTo>
                    <a:lnTo>
                      <a:pt x="1036" y="447"/>
                    </a:lnTo>
                    <a:lnTo>
                      <a:pt x="1047" y="444"/>
                    </a:lnTo>
                    <a:lnTo>
                      <a:pt x="1054" y="443"/>
                    </a:lnTo>
                    <a:lnTo>
                      <a:pt x="1061" y="443"/>
                    </a:lnTo>
                    <a:lnTo>
                      <a:pt x="1080" y="442"/>
                    </a:lnTo>
                    <a:lnTo>
                      <a:pt x="1090" y="442"/>
                    </a:lnTo>
                    <a:lnTo>
                      <a:pt x="1098" y="440"/>
                    </a:lnTo>
                    <a:lnTo>
                      <a:pt x="1103" y="437"/>
                    </a:lnTo>
                    <a:lnTo>
                      <a:pt x="1107" y="435"/>
                    </a:lnTo>
                    <a:lnTo>
                      <a:pt x="1114" y="428"/>
                    </a:lnTo>
                    <a:lnTo>
                      <a:pt x="1114" y="425"/>
                    </a:lnTo>
                    <a:lnTo>
                      <a:pt x="1111" y="422"/>
                    </a:lnTo>
                    <a:lnTo>
                      <a:pt x="1107" y="418"/>
                    </a:lnTo>
                    <a:lnTo>
                      <a:pt x="1101" y="418"/>
                    </a:lnTo>
                    <a:lnTo>
                      <a:pt x="1094" y="418"/>
                    </a:lnTo>
                    <a:lnTo>
                      <a:pt x="1092" y="418"/>
                    </a:lnTo>
                    <a:lnTo>
                      <a:pt x="1089" y="418"/>
                    </a:lnTo>
                    <a:lnTo>
                      <a:pt x="1086" y="421"/>
                    </a:lnTo>
                    <a:lnTo>
                      <a:pt x="1085" y="425"/>
                    </a:lnTo>
                    <a:lnTo>
                      <a:pt x="1092" y="428"/>
                    </a:lnTo>
                    <a:lnTo>
                      <a:pt x="1100" y="433"/>
                    </a:lnTo>
                    <a:lnTo>
                      <a:pt x="1085" y="433"/>
                    </a:lnTo>
                    <a:lnTo>
                      <a:pt x="1069" y="432"/>
                    </a:lnTo>
                    <a:lnTo>
                      <a:pt x="1057" y="432"/>
                    </a:lnTo>
                    <a:lnTo>
                      <a:pt x="1050" y="433"/>
                    </a:lnTo>
                    <a:lnTo>
                      <a:pt x="1044" y="436"/>
                    </a:lnTo>
                    <a:lnTo>
                      <a:pt x="1040" y="430"/>
                    </a:lnTo>
                    <a:lnTo>
                      <a:pt x="1040" y="426"/>
                    </a:lnTo>
                    <a:lnTo>
                      <a:pt x="1042" y="425"/>
                    </a:lnTo>
                    <a:lnTo>
                      <a:pt x="1044" y="422"/>
                    </a:lnTo>
                    <a:lnTo>
                      <a:pt x="1053" y="419"/>
                    </a:lnTo>
                    <a:lnTo>
                      <a:pt x="1056" y="417"/>
                    </a:lnTo>
                    <a:lnTo>
                      <a:pt x="1057" y="414"/>
                    </a:lnTo>
                    <a:lnTo>
                      <a:pt x="1039" y="408"/>
                    </a:lnTo>
                    <a:lnTo>
                      <a:pt x="1036" y="401"/>
                    </a:lnTo>
                    <a:lnTo>
                      <a:pt x="1035" y="399"/>
                    </a:lnTo>
                    <a:lnTo>
                      <a:pt x="1033" y="396"/>
                    </a:lnTo>
                    <a:lnTo>
                      <a:pt x="1026" y="392"/>
                    </a:lnTo>
                    <a:lnTo>
                      <a:pt x="1024" y="386"/>
                    </a:lnTo>
                    <a:lnTo>
                      <a:pt x="1021" y="379"/>
                    </a:lnTo>
                    <a:lnTo>
                      <a:pt x="1021" y="374"/>
                    </a:lnTo>
                    <a:lnTo>
                      <a:pt x="1033" y="374"/>
                    </a:lnTo>
                    <a:lnTo>
                      <a:pt x="1044" y="375"/>
                    </a:lnTo>
                    <a:lnTo>
                      <a:pt x="1050" y="376"/>
                    </a:lnTo>
                    <a:lnTo>
                      <a:pt x="1056" y="378"/>
                    </a:lnTo>
                    <a:lnTo>
                      <a:pt x="1061" y="381"/>
                    </a:lnTo>
                    <a:lnTo>
                      <a:pt x="1065" y="385"/>
                    </a:lnTo>
                    <a:lnTo>
                      <a:pt x="1058" y="403"/>
                    </a:lnTo>
                    <a:lnTo>
                      <a:pt x="1074" y="403"/>
                    </a:lnTo>
                    <a:lnTo>
                      <a:pt x="1080" y="404"/>
                    </a:lnTo>
                    <a:lnTo>
                      <a:pt x="1085" y="406"/>
                    </a:lnTo>
                    <a:lnTo>
                      <a:pt x="1089" y="410"/>
                    </a:lnTo>
                    <a:lnTo>
                      <a:pt x="1093" y="412"/>
                    </a:lnTo>
                    <a:lnTo>
                      <a:pt x="1096" y="412"/>
                    </a:lnTo>
                    <a:lnTo>
                      <a:pt x="1100" y="412"/>
                    </a:lnTo>
                    <a:lnTo>
                      <a:pt x="1107" y="408"/>
                    </a:lnTo>
                    <a:lnTo>
                      <a:pt x="1114" y="403"/>
                    </a:lnTo>
                    <a:lnTo>
                      <a:pt x="1115" y="408"/>
                    </a:lnTo>
                    <a:lnTo>
                      <a:pt x="1116" y="411"/>
                    </a:lnTo>
                    <a:lnTo>
                      <a:pt x="1119" y="411"/>
                    </a:lnTo>
                    <a:lnTo>
                      <a:pt x="1122" y="411"/>
                    </a:lnTo>
                    <a:lnTo>
                      <a:pt x="1130" y="411"/>
                    </a:lnTo>
                    <a:lnTo>
                      <a:pt x="1133" y="411"/>
                    </a:lnTo>
                    <a:lnTo>
                      <a:pt x="1136" y="412"/>
                    </a:lnTo>
                    <a:lnTo>
                      <a:pt x="1129" y="417"/>
                    </a:lnTo>
                    <a:lnTo>
                      <a:pt x="1123" y="421"/>
                    </a:lnTo>
                    <a:lnTo>
                      <a:pt x="1121" y="424"/>
                    </a:lnTo>
                    <a:lnTo>
                      <a:pt x="1121" y="426"/>
                    </a:lnTo>
                    <a:lnTo>
                      <a:pt x="1121" y="430"/>
                    </a:lnTo>
                    <a:lnTo>
                      <a:pt x="1123" y="435"/>
                    </a:lnTo>
                    <a:lnTo>
                      <a:pt x="1121" y="437"/>
                    </a:lnTo>
                    <a:lnTo>
                      <a:pt x="1116" y="442"/>
                    </a:lnTo>
                    <a:lnTo>
                      <a:pt x="1115" y="444"/>
                    </a:lnTo>
                    <a:lnTo>
                      <a:pt x="1114" y="447"/>
                    </a:lnTo>
                    <a:lnTo>
                      <a:pt x="1114" y="451"/>
                    </a:lnTo>
                    <a:lnTo>
                      <a:pt x="1115" y="454"/>
                    </a:lnTo>
                    <a:lnTo>
                      <a:pt x="1116" y="457"/>
                    </a:lnTo>
                    <a:lnTo>
                      <a:pt x="1119" y="458"/>
                    </a:lnTo>
                    <a:lnTo>
                      <a:pt x="1122" y="461"/>
                    </a:lnTo>
                    <a:lnTo>
                      <a:pt x="1126" y="461"/>
                    </a:lnTo>
                    <a:lnTo>
                      <a:pt x="1134" y="462"/>
                    </a:lnTo>
                    <a:lnTo>
                      <a:pt x="1143" y="460"/>
                    </a:lnTo>
                    <a:lnTo>
                      <a:pt x="1148" y="457"/>
                    </a:lnTo>
                    <a:lnTo>
                      <a:pt x="1154" y="451"/>
                    </a:lnTo>
                    <a:lnTo>
                      <a:pt x="1172" y="460"/>
                    </a:lnTo>
                    <a:lnTo>
                      <a:pt x="1164" y="439"/>
                    </a:lnTo>
                    <a:lnTo>
                      <a:pt x="1179" y="421"/>
                    </a:lnTo>
                    <a:lnTo>
                      <a:pt x="1177" y="417"/>
                    </a:lnTo>
                    <a:lnTo>
                      <a:pt x="1162" y="415"/>
                    </a:lnTo>
                    <a:lnTo>
                      <a:pt x="1155" y="414"/>
                    </a:lnTo>
                    <a:lnTo>
                      <a:pt x="1150" y="412"/>
                    </a:lnTo>
                    <a:lnTo>
                      <a:pt x="1144" y="410"/>
                    </a:lnTo>
                    <a:lnTo>
                      <a:pt x="1140" y="406"/>
                    </a:lnTo>
                    <a:lnTo>
                      <a:pt x="1130" y="399"/>
                    </a:lnTo>
                    <a:lnTo>
                      <a:pt x="1166" y="381"/>
                    </a:lnTo>
                    <a:lnTo>
                      <a:pt x="1146" y="364"/>
                    </a:lnTo>
                    <a:lnTo>
                      <a:pt x="1170" y="360"/>
                    </a:lnTo>
                    <a:lnTo>
                      <a:pt x="1183" y="372"/>
                    </a:lnTo>
                    <a:lnTo>
                      <a:pt x="1205" y="357"/>
                    </a:lnTo>
                    <a:lnTo>
                      <a:pt x="1197" y="347"/>
                    </a:lnTo>
                    <a:lnTo>
                      <a:pt x="1187" y="340"/>
                    </a:lnTo>
                    <a:lnTo>
                      <a:pt x="1176" y="336"/>
                    </a:lnTo>
                    <a:lnTo>
                      <a:pt x="1164" y="335"/>
                    </a:lnTo>
                    <a:lnTo>
                      <a:pt x="1157" y="335"/>
                    </a:lnTo>
                    <a:lnTo>
                      <a:pt x="1151" y="332"/>
                    </a:lnTo>
                    <a:lnTo>
                      <a:pt x="1146" y="329"/>
                    </a:lnTo>
                    <a:lnTo>
                      <a:pt x="1140" y="324"/>
                    </a:lnTo>
                    <a:lnTo>
                      <a:pt x="1183" y="318"/>
                    </a:lnTo>
                    <a:lnTo>
                      <a:pt x="1162" y="304"/>
                    </a:lnTo>
                    <a:lnTo>
                      <a:pt x="1166" y="296"/>
                    </a:lnTo>
                    <a:lnTo>
                      <a:pt x="1168" y="293"/>
                    </a:lnTo>
                    <a:lnTo>
                      <a:pt x="1168" y="292"/>
                    </a:lnTo>
                    <a:lnTo>
                      <a:pt x="1165" y="289"/>
                    </a:lnTo>
                    <a:lnTo>
                      <a:pt x="1164" y="286"/>
                    </a:lnTo>
                    <a:lnTo>
                      <a:pt x="1164" y="285"/>
                    </a:lnTo>
                    <a:lnTo>
                      <a:pt x="1164" y="282"/>
                    </a:lnTo>
                    <a:lnTo>
                      <a:pt x="1166" y="277"/>
                    </a:lnTo>
                    <a:lnTo>
                      <a:pt x="1170" y="273"/>
                    </a:lnTo>
                    <a:lnTo>
                      <a:pt x="1165" y="273"/>
                    </a:lnTo>
                    <a:lnTo>
                      <a:pt x="1159" y="273"/>
                    </a:lnTo>
                    <a:lnTo>
                      <a:pt x="1155" y="275"/>
                    </a:lnTo>
                    <a:lnTo>
                      <a:pt x="1154" y="280"/>
                    </a:lnTo>
                    <a:lnTo>
                      <a:pt x="1148" y="286"/>
                    </a:lnTo>
                    <a:lnTo>
                      <a:pt x="1144" y="295"/>
                    </a:lnTo>
                    <a:lnTo>
                      <a:pt x="1143" y="302"/>
                    </a:lnTo>
                    <a:lnTo>
                      <a:pt x="1141" y="309"/>
                    </a:lnTo>
                    <a:lnTo>
                      <a:pt x="1128" y="309"/>
                    </a:lnTo>
                    <a:lnTo>
                      <a:pt x="1114" y="307"/>
                    </a:lnTo>
                    <a:lnTo>
                      <a:pt x="1115" y="304"/>
                    </a:lnTo>
                    <a:lnTo>
                      <a:pt x="1134" y="300"/>
                    </a:lnTo>
                    <a:lnTo>
                      <a:pt x="1130" y="296"/>
                    </a:lnTo>
                    <a:lnTo>
                      <a:pt x="1129" y="292"/>
                    </a:lnTo>
                    <a:lnTo>
                      <a:pt x="1128" y="289"/>
                    </a:lnTo>
                    <a:lnTo>
                      <a:pt x="1126" y="285"/>
                    </a:lnTo>
                    <a:lnTo>
                      <a:pt x="1128" y="277"/>
                    </a:lnTo>
                    <a:lnTo>
                      <a:pt x="1130" y="267"/>
                    </a:lnTo>
                    <a:lnTo>
                      <a:pt x="1114" y="273"/>
                    </a:lnTo>
                    <a:lnTo>
                      <a:pt x="1100" y="277"/>
                    </a:lnTo>
                    <a:lnTo>
                      <a:pt x="1093" y="278"/>
                    </a:lnTo>
                    <a:lnTo>
                      <a:pt x="1086" y="278"/>
                    </a:lnTo>
                    <a:lnTo>
                      <a:pt x="1080" y="274"/>
                    </a:lnTo>
                    <a:lnTo>
                      <a:pt x="1075" y="268"/>
                    </a:lnTo>
                    <a:lnTo>
                      <a:pt x="1110" y="266"/>
                    </a:lnTo>
                    <a:lnTo>
                      <a:pt x="1104" y="259"/>
                    </a:lnTo>
                    <a:lnTo>
                      <a:pt x="1098" y="259"/>
                    </a:lnTo>
                    <a:lnTo>
                      <a:pt x="1094" y="259"/>
                    </a:lnTo>
                    <a:lnTo>
                      <a:pt x="1087" y="257"/>
                    </a:lnTo>
                    <a:lnTo>
                      <a:pt x="1080" y="253"/>
                    </a:lnTo>
                    <a:lnTo>
                      <a:pt x="1074" y="249"/>
                    </a:lnTo>
                    <a:lnTo>
                      <a:pt x="1071" y="246"/>
                    </a:lnTo>
                    <a:lnTo>
                      <a:pt x="1067" y="246"/>
                    </a:lnTo>
                    <a:lnTo>
                      <a:pt x="1060" y="246"/>
                    </a:lnTo>
                    <a:lnTo>
                      <a:pt x="1051" y="246"/>
                    </a:lnTo>
                    <a:lnTo>
                      <a:pt x="1038" y="242"/>
                    </a:lnTo>
                    <a:lnTo>
                      <a:pt x="1011" y="237"/>
                    </a:lnTo>
                    <a:lnTo>
                      <a:pt x="999" y="234"/>
                    </a:lnTo>
                    <a:lnTo>
                      <a:pt x="988" y="230"/>
                    </a:lnTo>
                    <a:lnTo>
                      <a:pt x="975" y="224"/>
                    </a:lnTo>
                    <a:lnTo>
                      <a:pt x="963" y="221"/>
                    </a:lnTo>
                    <a:lnTo>
                      <a:pt x="952" y="217"/>
                    </a:lnTo>
                    <a:lnTo>
                      <a:pt x="946" y="213"/>
                    </a:lnTo>
                    <a:lnTo>
                      <a:pt x="941" y="209"/>
                    </a:lnTo>
                    <a:lnTo>
                      <a:pt x="939" y="209"/>
                    </a:lnTo>
                    <a:lnTo>
                      <a:pt x="935" y="209"/>
                    </a:lnTo>
                    <a:lnTo>
                      <a:pt x="927" y="209"/>
                    </a:lnTo>
                    <a:lnTo>
                      <a:pt x="931" y="214"/>
                    </a:lnTo>
                    <a:lnTo>
                      <a:pt x="931" y="219"/>
                    </a:lnTo>
                    <a:lnTo>
                      <a:pt x="930" y="221"/>
                    </a:lnTo>
                    <a:lnTo>
                      <a:pt x="928" y="224"/>
                    </a:lnTo>
                    <a:lnTo>
                      <a:pt x="921" y="227"/>
                    </a:lnTo>
                    <a:lnTo>
                      <a:pt x="920" y="230"/>
                    </a:lnTo>
                    <a:lnTo>
                      <a:pt x="918" y="231"/>
                    </a:lnTo>
                    <a:lnTo>
                      <a:pt x="907" y="230"/>
                    </a:lnTo>
                    <a:lnTo>
                      <a:pt x="903" y="230"/>
                    </a:lnTo>
                    <a:lnTo>
                      <a:pt x="898" y="230"/>
                    </a:lnTo>
                    <a:lnTo>
                      <a:pt x="876" y="232"/>
                    </a:lnTo>
                    <a:lnTo>
                      <a:pt x="853" y="238"/>
                    </a:lnTo>
                    <a:lnTo>
                      <a:pt x="824" y="244"/>
                    </a:lnTo>
                    <a:lnTo>
                      <a:pt x="822" y="241"/>
                    </a:lnTo>
                    <a:lnTo>
                      <a:pt x="833" y="237"/>
                    </a:lnTo>
                    <a:lnTo>
                      <a:pt x="831" y="217"/>
                    </a:lnTo>
                    <a:lnTo>
                      <a:pt x="826" y="216"/>
                    </a:lnTo>
                    <a:lnTo>
                      <a:pt x="820" y="217"/>
                    </a:lnTo>
                    <a:lnTo>
                      <a:pt x="810" y="220"/>
                    </a:lnTo>
                    <a:lnTo>
                      <a:pt x="805" y="220"/>
                    </a:lnTo>
                    <a:lnTo>
                      <a:pt x="801" y="220"/>
                    </a:lnTo>
                    <a:lnTo>
                      <a:pt x="795" y="217"/>
                    </a:lnTo>
                    <a:lnTo>
                      <a:pt x="791" y="212"/>
                    </a:lnTo>
                    <a:lnTo>
                      <a:pt x="787" y="216"/>
                    </a:lnTo>
                    <a:lnTo>
                      <a:pt x="783" y="219"/>
                    </a:lnTo>
                    <a:lnTo>
                      <a:pt x="779" y="220"/>
                    </a:lnTo>
                    <a:lnTo>
                      <a:pt x="774" y="220"/>
                    </a:lnTo>
                    <a:lnTo>
                      <a:pt x="766" y="219"/>
                    </a:lnTo>
                    <a:lnTo>
                      <a:pt x="759" y="216"/>
                    </a:lnTo>
                    <a:lnTo>
                      <a:pt x="765" y="199"/>
                    </a:lnTo>
                    <a:lnTo>
                      <a:pt x="788" y="209"/>
                    </a:lnTo>
                    <a:lnTo>
                      <a:pt x="791" y="202"/>
                    </a:lnTo>
                    <a:lnTo>
                      <a:pt x="810" y="198"/>
                    </a:lnTo>
                    <a:lnTo>
                      <a:pt x="830" y="196"/>
                    </a:lnTo>
                    <a:lnTo>
                      <a:pt x="851" y="195"/>
                    </a:lnTo>
                    <a:lnTo>
                      <a:pt x="873" y="195"/>
                    </a:lnTo>
                    <a:lnTo>
                      <a:pt x="863" y="213"/>
                    </a:lnTo>
                    <a:lnTo>
                      <a:pt x="869" y="212"/>
                    </a:lnTo>
                    <a:lnTo>
                      <a:pt x="874" y="209"/>
                    </a:lnTo>
                    <a:lnTo>
                      <a:pt x="878" y="205"/>
                    </a:lnTo>
                    <a:lnTo>
                      <a:pt x="881" y="202"/>
                    </a:lnTo>
                    <a:lnTo>
                      <a:pt x="887" y="192"/>
                    </a:lnTo>
                    <a:lnTo>
                      <a:pt x="889" y="190"/>
                    </a:lnTo>
                    <a:lnTo>
                      <a:pt x="892" y="185"/>
                    </a:lnTo>
                    <a:lnTo>
                      <a:pt x="900" y="188"/>
                    </a:lnTo>
                    <a:lnTo>
                      <a:pt x="907" y="190"/>
                    </a:lnTo>
                    <a:lnTo>
                      <a:pt x="913" y="191"/>
                    </a:lnTo>
                    <a:lnTo>
                      <a:pt x="917" y="192"/>
                    </a:lnTo>
                    <a:lnTo>
                      <a:pt x="927" y="195"/>
                    </a:lnTo>
                    <a:lnTo>
                      <a:pt x="932" y="196"/>
                    </a:lnTo>
                    <a:lnTo>
                      <a:pt x="936" y="196"/>
                    </a:lnTo>
                    <a:lnTo>
                      <a:pt x="942" y="195"/>
                    </a:lnTo>
                    <a:lnTo>
                      <a:pt x="946" y="191"/>
                    </a:lnTo>
                    <a:lnTo>
                      <a:pt x="949" y="194"/>
                    </a:lnTo>
                    <a:lnTo>
                      <a:pt x="952" y="194"/>
                    </a:lnTo>
                    <a:lnTo>
                      <a:pt x="960" y="194"/>
                    </a:lnTo>
                    <a:lnTo>
                      <a:pt x="964" y="194"/>
                    </a:lnTo>
                    <a:lnTo>
                      <a:pt x="967" y="194"/>
                    </a:lnTo>
                    <a:lnTo>
                      <a:pt x="970" y="196"/>
                    </a:lnTo>
                    <a:lnTo>
                      <a:pt x="970" y="202"/>
                    </a:lnTo>
                    <a:lnTo>
                      <a:pt x="972" y="203"/>
                    </a:lnTo>
                    <a:lnTo>
                      <a:pt x="975" y="205"/>
                    </a:lnTo>
                    <a:lnTo>
                      <a:pt x="985" y="206"/>
                    </a:lnTo>
                    <a:lnTo>
                      <a:pt x="1002" y="205"/>
                    </a:lnTo>
                    <a:lnTo>
                      <a:pt x="1018" y="202"/>
                    </a:lnTo>
                    <a:lnTo>
                      <a:pt x="1025" y="223"/>
                    </a:lnTo>
                    <a:lnTo>
                      <a:pt x="1051" y="208"/>
                    </a:lnTo>
                    <a:lnTo>
                      <a:pt x="1040" y="201"/>
                    </a:lnTo>
                    <a:lnTo>
                      <a:pt x="1031" y="195"/>
                    </a:lnTo>
                    <a:lnTo>
                      <a:pt x="1025" y="194"/>
                    </a:lnTo>
                    <a:lnTo>
                      <a:pt x="1020" y="194"/>
                    </a:lnTo>
                    <a:lnTo>
                      <a:pt x="1014" y="192"/>
                    </a:lnTo>
                    <a:lnTo>
                      <a:pt x="1011" y="191"/>
                    </a:lnTo>
                    <a:lnTo>
                      <a:pt x="1010" y="188"/>
                    </a:lnTo>
                    <a:lnTo>
                      <a:pt x="1031" y="177"/>
                    </a:lnTo>
                    <a:lnTo>
                      <a:pt x="1024" y="170"/>
                    </a:lnTo>
                    <a:lnTo>
                      <a:pt x="1018" y="169"/>
                    </a:lnTo>
                    <a:lnTo>
                      <a:pt x="1011" y="167"/>
                    </a:lnTo>
                    <a:lnTo>
                      <a:pt x="1007" y="167"/>
                    </a:lnTo>
                    <a:lnTo>
                      <a:pt x="1006" y="166"/>
                    </a:lnTo>
                    <a:lnTo>
                      <a:pt x="997" y="158"/>
                    </a:lnTo>
                    <a:lnTo>
                      <a:pt x="989" y="151"/>
                    </a:lnTo>
                    <a:lnTo>
                      <a:pt x="978" y="147"/>
                    </a:lnTo>
                    <a:lnTo>
                      <a:pt x="964" y="144"/>
                    </a:lnTo>
                    <a:lnTo>
                      <a:pt x="972" y="129"/>
                    </a:lnTo>
                    <a:lnTo>
                      <a:pt x="957" y="123"/>
                    </a:lnTo>
                    <a:lnTo>
                      <a:pt x="950" y="122"/>
                    </a:lnTo>
                    <a:lnTo>
                      <a:pt x="946" y="120"/>
                    </a:lnTo>
                    <a:lnTo>
                      <a:pt x="942" y="122"/>
                    </a:lnTo>
                    <a:lnTo>
                      <a:pt x="939" y="124"/>
                    </a:lnTo>
                    <a:lnTo>
                      <a:pt x="931" y="134"/>
                    </a:lnTo>
                    <a:lnTo>
                      <a:pt x="889" y="126"/>
                    </a:lnTo>
                    <a:lnTo>
                      <a:pt x="885" y="101"/>
                    </a:lnTo>
                    <a:lnTo>
                      <a:pt x="856" y="113"/>
                    </a:lnTo>
                    <a:lnTo>
                      <a:pt x="849" y="95"/>
                    </a:lnTo>
                    <a:lnTo>
                      <a:pt x="826" y="109"/>
                    </a:lnTo>
                    <a:lnTo>
                      <a:pt x="869" y="130"/>
                    </a:lnTo>
                    <a:lnTo>
                      <a:pt x="830" y="149"/>
                    </a:lnTo>
                    <a:lnTo>
                      <a:pt x="833" y="138"/>
                    </a:lnTo>
                    <a:lnTo>
                      <a:pt x="820" y="138"/>
                    </a:lnTo>
                    <a:lnTo>
                      <a:pt x="816" y="138"/>
                    </a:lnTo>
                    <a:lnTo>
                      <a:pt x="813" y="137"/>
                    </a:lnTo>
                    <a:lnTo>
                      <a:pt x="813" y="134"/>
                    </a:lnTo>
                    <a:lnTo>
                      <a:pt x="813" y="130"/>
                    </a:lnTo>
                    <a:lnTo>
                      <a:pt x="815" y="119"/>
                    </a:lnTo>
                    <a:lnTo>
                      <a:pt x="808" y="116"/>
                    </a:lnTo>
                    <a:lnTo>
                      <a:pt x="801" y="116"/>
                    </a:lnTo>
                    <a:lnTo>
                      <a:pt x="795" y="119"/>
                    </a:lnTo>
                    <a:lnTo>
                      <a:pt x="788" y="123"/>
                    </a:lnTo>
                    <a:lnTo>
                      <a:pt x="783" y="129"/>
                    </a:lnTo>
                    <a:lnTo>
                      <a:pt x="774" y="133"/>
                    </a:lnTo>
                    <a:lnTo>
                      <a:pt x="769" y="136"/>
                    </a:lnTo>
                    <a:lnTo>
                      <a:pt x="768" y="140"/>
                    </a:lnTo>
                    <a:lnTo>
                      <a:pt x="765" y="144"/>
                    </a:lnTo>
                    <a:lnTo>
                      <a:pt x="765" y="149"/>
                    </a:lnTo>
                    <a:lnTo>
                      <a:pt x="777" y="151"/>
                    </a:lnTo>
                    <a:lnTo>
                      <a:pt x="781" y="140"/>
                    </a:lnTo>
                    <a:lnTo>
                      <a:pt x="786" y="140"/>
                    </a:lnTo>
                    <a:lnTo>
                      <a:pt x="792" y="159"/>
                    </a:lnTo>
                    <a:lnTo>
                      <a:pt x="781" y="159"/>
                    </a:lnTo>
                    <a:lnTo>
                      <a:pt x="773" y="160"/>
                    </a:lnTo>
                    <a:lnTo>
                      <a:pt x="761" y="165"/>
                    </a:lnTo>
                    <a:lnTo>
                      <a:pt x="747" y="172"/>
                    </a:lnTo>
                    <a:lnTo>
                      <a:pt x="762" y="176"/>
                    </a:lnTo>
                    <a:lnTo>
                      <a:pt x="759" y="180"/>
                    </a:lnTo>
                    <a:lnTo>
                      <a:pt x="751" y="181"/>
                    </a:lnTo>
                    <a:lnTo>
                      <a:pt x="743" y="183"/>
                    </a:lnTo>
                    <a:lnTo>
                      <a:pt x="738" y="184"/>
                    </a:lnTo>
                    <a:lnTo>
                      <a:pt x="734" y="183"/>
                    </a:lnTo>
                    <a:lnTo>
                      <a:pt x="730" y="181"/>
                    </a:lnTo>
                    <a:lnTo>
                      <a:pt x="726" y="178"/>
                    </a:lnTo>
                    <a:lnTo>
                      <a:pt x="748" y="160"/>
                    </a:lnTo>
                    <a:lnTo>
                      <a:pt x="736" y="152"/>
                    </a:lnTo>
                    <a:lnTo>
                      <a:pt x="725" y="155"/>
                    </a:lnTo>
                    <a:lnTo>
                      <a:pt x="720" y="156"/>
                    </a:lnTo>
                    <a:lnTo>
                      <a:pt x="718" y="156"/>
                    </a:lnTo>
                    <a:lnTo>
                      <a:pt x="712" y="155"/>
                    </a:lnTo>
                    <a:lnTo>
                      <a:pt x="708" y="155"/>
                    </a:lnTo>
                    <a:lnTo>
                      <a:pt x="700" y="159"/>
                    </a:lnTo>
                    <a:lnTo>
                      <a:pt x="687" y="165"/>
                    </a:lnTo>
                    <a:lnTo>
                      <a:pt x="675" y="172"/>
                    </a:lnTo>
                    <a:lnTo>
                      <a:pt x="682" y="176"/>
                    </a:lnTo>
                    <a:lnTo>
                      <a:pt x="687" y="181"/>
                    </a:lnTo>
                    <a:lnTo>
                      <a:pt x="693" y="185"/>
                    </a:lnTo>
                    <a:lnTo>
                      <a:pt x="694" y="191"/>
                    </a:lnTo>
                    <a:lnTo>
                      <a:pt x="696" y="196"/>
                    </a:lnTo>
                    <a:lnTo>
                      <a:pt x="694" y="201"/>
                    </a:lnTo>
                    <a:lnTo>
                      <a:pt x="691" y="205"/>
                    </a:lnTo>
                    <a:lnTo>
                      <a:pt x="687" y="209"/>
                    </a:lnTo>
                    <a:lnTo>
                      <a:pt x="682" y="201"/>
                    </a:lnTo>
                    <a:lnTo>
                      <a:pt x="675" y="192"/>
                    </a:lnTo>
                    <a:lnTo>
                      <a:pt x="668" y="185"/>
                    </a:lnTo>
                    <a:lnTo>
                      <a:pt x="657" y="178"/>
                    </a:lnTo>
                    <a:lnTo>
                      <a:pt x="651" y="190"/>
                    </a:lnTo>
                    <a:lnTo>
                      <a:pt x="648" y="202"/>
                    </a:lnTo>
                    <a:lnTo>
                      <a:pt x="647" y="208"/>
                    </a:lnTo>
                    <a:lnTo>
                      <a:pt x="644" y="213"/>
                    </a:lnTo>
                    <a:lnTo>
                      <a:pt x="642" y="217"/>
                    </a:lnTo>
                    <a:lnTo>
                      <a:pt x="637" y="219"/>
                    </a:lnTo>
                    <a:lnTo>
                      <a:pt x="632" y="219"/>
                    </a:lnTo>
                    <a:lnTo>
                      <a:pt x="626" y="216"/>
                    </a:lnTo>
                    <a:lnTo>
                      <a:pt x="630" y="206"/>
                    </a:lnTo>
                    <a:lnTo>
                      <a:pt x="625" y="202"/>
                    </a:lnTo>
                    <a:lnTo>
                      <a:pt x="619" y="199"/>
                    </a:lnTo>
                    <a:lnTo>
                      <a:pt x="615" y="198"/>
                    </a:lnTo>
                    <a:lnTo>
                      <a:pt x="612" y="199"/>
                    </a:lnTo>
                    <a:lnTo>
                      <a:pt x="610" y="201"/>
                    </a:lnTo>
                    <a:lnTo>
                      <a:pt x="606" y="203"/>
                    </a:lnTo>
                    <a:lnTo>
                      <a:pt x="597" y="196"/>
                    </a:lnTo>
                    <a:lnTo>
                      <a:pt x="589" y="192"/>
                    </a:lnTo>
                    <a:lnTo>
                      <a:pt x="582" y="188"/>
                    </a:lnTo>
                    <a:lnTo>
                      <a:pt x="575" y="187"/>
                    </a:lnTo>
                    <a:lnTo>
                      <a:pt x="567" y="188"/>
                    </a:lnTo>
                    <a:lnTo>
                      <a:pt x="560" y="190"/>
                    </a:lnTo>
                    <a:lnTo>
                      <a:pt x="553" y="194"/>
                    </a:lnTo>
                    <a:lnTo>
                      <a:pt x="546" y="198"/>
                    </a:lnTo>
                    <a:lnTo>
                      <a:pt x="563" y="196"/>
                    </a:lnTo>
                    <a:lnTo>
                      <a:pt x="564" y="206"/>
                    </a:lnTo>
                    <a:lnTo>
                      <a:pt x="564" y="210"/>
                    </a:lnTo>
                    <a:lnTo>
                      <a:pt x="567" y="212"/>
                    </a:lnTo>
                    <a:lnTo>
                      <a:pt x="568" y="214"/>
                    </a:lnTo>
                    <a:lnTo>
                      <a:pt x="572" y="214"/>
                    </a:lnTo>
                    <a:lnTo>
                      <a:pt x="582" y="217"/>
                    </a:lnTo>
                    <a:lnTo>
                      <a:pt x="597" y="220"/>
                    </a:lnTo>
                    <a:lnTo>
                      <a:pt x="604" y="221"/>
                    </a:lnTo>
                    <a:lnTo>
                      <a:pt x="611" y="224"/>
                    </a:lnTo>
                    <a:lnTo>
                      <a:pt x="617" y="227"/>
                    </a:lnTo>
                    <a:lnTo>
                      <a:pt x="621" y="231"/>
                    </a:lnTo>
                    <a:lnTo>
                      <a:pt x="629" y="239"/>
                    </a:lnTo>
                    <a:lnTo>
                      <a:pt x="637" y="249"/>
                    </a:lnTo>
                    <a:lnTo>
                      <a:pt x="624" y="248"/>
                    </a:lnTo>
                    <a:lnTo>
                      <a:pt x="614" y="248"/>
                    </a:lnTo>
                    <a:lnTo>
                      <a:pt x="611" y="249"/>
                    </a:lnTo>
                    <a:lnTo>
                      <a:pt x="608" y="252"/>
                    </a:lnTo>
                    <a:lnTo>
                      <a:pt x="603" y="259"/>
                    </a:lnTo>
                    <a:lnTo>
                      <a:pt x="612" y="262"/>
                    </a:lnTo>
                    <a:lnTo>
                      <a:pt x="618" y="263"/>
                    </a:lnTo>
                    <a:lnTo>
                      <a:pt x="621" y="262"/>
                    </a:lnTo>
                    <a:lnTo>
                      <a:pt x="625" y="260"/>
                    </a:lnTo>
                    <a:lnTo>
                      <a:pt x="629" y="257"/>
                    </a:lnTo>
                    <a:lnTo>
                      <a:pt x="636" y="249"/>
                    </a:lnTo>
                    <a:lnTo>
                      <a:pt x="642" y="249"/>
                    </a:lnTo>
                    <a:lnTo>
                      <a:pt x="643" y="249"/>
                    </a:lnTo>
                    <a:lnTo>
                      <a:pt x="644" y="246"/>
                    </a:lnTo>
                    <a:lnTo>
                      <a:pt x="646" y="244"/>
                    </a:lnTo>
                    <a:lnTo>
                      <a:pt x="647" y="239"/>
                    </a:lnTo>
                    <a:lnTo>
                      <a:pt x="648" y="238"/>
                    </a:lnTo>
                    <a:lnTo>
                      <a:pt x="651" y="237"/>
                    </a:lnTo>
                    <a:lnTo>
                      <a:pt x="676" y="234"/>
                    </a:lnTo>
                    <a:lnTo>
                      <a:pt x="701" y="230"/>
                    </a:lnTo>
                    <a:lnTo>
                      <a:pt x="709" y="227"/>
                    </a:lnTo>
                    <a:lnTo>
                      <a:pt x="711" y="224"/>
                    </a:lnTo>
                    <a:lnTo>
                      <a:pt x="712" y="221"/>
                    </a:lnTo>
                    <a:lnTo>
                      <a:pt x="712" y="219"/>
                    </a:lnTo>
                    <a:lnTo>
                      <a:pt x="711" y="214"/>
                    </a:lnTo>
                    <a:lnTo>
                      <a:pt x="707" y="206"/>
                    </a:lnTo>
                    <a:lnTo>
                      <a:pt x="723" y="201"/>
                    </a:lnTo>
                    <a:lnTo>
                      <a:pt x="720" y="209"/>
                    </a:lnTo>
                    <a:lnTo>
                      <a:pt x="719" y="212"/>
                    </a:lnTo>
                    <a:lnTo>
                      <a:pt x="719" y="214"/>
                    </a:lnTo>
                    <a:lnTo>
                      <a:pt x="723" y="216"/>
                    </a:lnTo>
                    <a:lnTo>
                      <a:pt x="726" y="217"/>
                    </a:lnTo>
                    <a:lnTo>
                      <a:pt x="727" y="216"/>
                    </a:lnTo>
                    <a:lnTo>
                      <a:pt x="730" y="214"/>
                    </a:lnTo>
                    <a:lnTo>
                      <a:pt x="734" y="210"/>
                    </a:lnTo>
                    <a:lnTo>
                      <a:pt x="736" y="209"/>
                    </a:lnTo>
                    <a:lnTo>
                      <a:pt x="738" y="208"/>
                    </a:lnTo>
                    <a:lnTo>
                      <a:pt x="743" y="209"/>
                    </a:lnTo>
                    <a:lnTo>
                      <a:pt x="745" y="212"/>
                    </a:lnTo>
                    <a:lnTo>
                      <a:pt x="745" y="214"/>
                    </a:lnTo>
                    <a:lnTo>
                      <a:pt x="747" y="217"/>
                    </a:lnTo>
                    <a:lnTo>
                      <a:pt x="745" y="221"/>
                    </a:lnTo>
                    <a:lnTo>
                      <a:pt x="745" y="227"/>
                    </a:lnTo>
                    <a:lnTo>
                      <a:pt x="745" y="234"/>
                    </a:lnTo>
                    <a:lnTo>
                      <a:pt x="744" y="238"/>
                    </a:lnTo>
                    <a:lnTo>
                      <a:pt x="740" y="239"/>
                    </a:lnTo>
                    <a:lnTo>
                      <a:pt x="733" y="239"/>
                    </a:lnTo>
                    <a:lnTo>
                      <a:pt x="726" y="238"/>
                    </a:lnTo>
                    <a:lnTo>
                      <a:pt x="719" y="239"/>
                    </a:lnTo>
                    <a:lnTo>
                      <a:pt x="715" y="241"/>
                    </a:lnTo>
                    <a:lnTo>
                      <a:pt x="709" y="244"/>
                    </a:lnTo>
                    <a:lnTo>
                      <a:pt x="701" y="249"/>
                    </a:lnTo>
                    <a:lnTo>
                      <a:pt x="693" y="256"/>
                    </a:lnTo>
                    <a:lnTo>
                      <a:pt x="686" y="253"/>
                    </a:lnTo>
                    <a:lnTo>
                      <a:pt x="679" y="252"/>
                    </a:lnTo>
                    <a:lnTo>
                      <a:pt x="673" y="252"/>
                    </a:lnTo>
                    <a:lnTo>
                      <a:pt x="666" y="253"/>
                    </a:lnTo>
                    <a:lnTo>
                      <a:pt x="654" y="255"/>
                    </a:lnTo>
                    <a:lnTo>
                      <a:pt x="642" y="257"/>
                    </a:lnTo>
                    <a:lnTo>
                      <a:pt x="646" y="270"/>
                    </a:lnTo>
                    <a:lnTo>
                      <a:pt x="640" y="274"/>
                    </a:lnTo>
                    <a:lnTo>
                      <a:pt x="633" y="274"/>
                    </a:lnTo>
                    <a:lnTo>
                      <a:pt x="626" y="274"/>
                    </a:lnTo>
                    <a:lnTo>
                      <a:pt x="621" y="274"/>
                    </a:lnTo>
                    <a:lnTo>
                      <a:pt x="608" y="273"/>
                    </a:lnTo>
                    <a:lnTo>
                      <a:pt x="603" y="273"/>
                    </a:lnTo>
                    <a:lnTo>
                      <a:pt x="596" y="275"/>
                    </a:lnTo>
                    <a:lnTo>
                      <a:pt x="582" y="257"/>
                    </a:lnTo>
                    <a:lnTo>
                      <a:pt x="606" y="239"/>
                    </a:lnTo>
                    <a:lnTo>
                      <a:pt x="601" y="231"/>
                    </a:lnTo>
                    <a:lnTo>
                      <a:pt x="561" y="250"/>
                    </a:lnTo>
                    <a:lnTo>
                      <a:pt x="560" y="245"/>
                    </a:lnTo>
                    <a:lnTo>
                      <a:pt x="557" y="239"/>
                    </a:lnTo>
                    <a:lnTo>
                      <a:pt x="550" y="231"/>
                    </a:lnTo>
                    <a:lnTo>
                      <a:pt x="543" y="224"/>
                    </a:lnTo>
                    <a:lnTo>
                      <a:pt x="534" y="217"/>
                    </a:lnTo>
                    <a:lnTo>
                      <a:pt x="542" y="203"/>
                    </a:lnTo>
                    <a:lnTo>
                      <a:pt x="524" y="203"/>
                    </a:lnTo>
                    <a:lnTo>
                      <a:pt x="509" y="205"/>
                    </a:lnTo>
                    <a:lnTo>
                      <a:pt x="486" y="208"/>
                    </a:lnTo>
                    <a:lnTo>
                      <a:pt x="475" y="210"/>
                    </a:lnTo>
                    <a:lnTo>
                      <a:pt x="471" y="213"/>
                    </a:lnTo>
                    <a:lnTo>
                      <a:pt x="466" y="217"/>
                    </a:lnTo>
                    <a:lnTo>
                      <a:pt x="474" y="227"/>
                    </a:lnTo>
                    <a:lnTo>
                      <a:pt x="496" y="214"/>
                    </a:lnTo>
                    <a:lnTo>
                      <a:pt x="513" y="238"/>
                    </a:lnTo>
                    <a:lnTo>
                      <a:pt x="531" y="227"/>
                    </a:lnTo>
                    <a:lnTo>
                      <a:pt x="528" y="232"/>
                    </a:lnTo>
                    <a:lnTo>
                      <a:pt x="529" y="237"/>
                    </a:lnTo>
                    <a:lnTo>
                      <a:pt x="532" y="239"/>
                    </a:lnTo>
                    <a:lnTo>
                      <a:pt x="536" y="242"/>
                    </a:lnTo>
                    <a:lnTo>
                      <a:pt x="546" y="246"/>
                    </a:lnTo>
                    <a:lnTo>
                      <a:pt x="550" y="249"/>
                    </a:lnTo>
                    <a:lnTo>
                      <a:pt x="553" y="253"/>
                    </a:lnTo>
                    <a:lnTo>
                      <a:pt x="531" y="255"/>
                    </a:lnTo>
                    <a:lnTo>
                      <a:pt x="531" y="259"/>
                    </a:lnTo>
                    <a:lnTo>
                      <a:pt x="563" y="266"/>
                    </a:lnTo>
                    <a:lnTo>
                      <a:pt x="570" y="278"/>
                    </a:lnTo>
                    <a:lnTo>
                      <a:pt x="560" y="286"/>
                    </a:lnTo>
                    <a:lnTo>
                      <a:pt x="563" y="291"/>
                    </a:lnTo>
                    <a:lnTo>
                      <a:pt x="597" y="282"/>
                    </a:lnTo>
                    <a:lnTo>
                      <a:pt x="599" y="293"/>
                    </a:lnTo>
                    <a:lnTo>
                      <a:pt x="612" y="288"/>
                    </a:lnTo>
                    <a:lnTo>
                      <a:pt x="615" y="291"/>
                    </a:lnTo>
                    <a:lnTo>
                      <a:pt x="618" y="298"/>
                    </a:lnTo>
                    <a:lnTo>
                      <a:pt x="624" y="302"/>
                    </a:lnTo>
                    <a:lnTo>
                      <a:pt x="629" y="304"/>
                    </a:lnTo>
                    <a:lnTo>
                      <a:pt x="637" y="304"/>
                    </a:lnTo>
                    <a:lnTo>
                      <a:pt x="644" y="303"/>
                    </a:lnTo>
                    <a:lnTo>
                      <a:pt x="648" y="300"/>
                    </a:lnTo>
                    <a:lnTo>
                      <a:pt x="653" y="296"/>
                    </a:lnTo>
                    <a:lnTo>
                      <a:pt x="655" y="289"/>
                    </a:lnTo>
                    <a:lnTo>
                      <a:pt x="661" y="274"/>
                    </a:lnTo>
                    <a:lnTo>
                      <a:pt x="668" y="259"/>
                    </a:lnTo>
                    <a:lnTo>
                      <a:pt x="698" y="266"/>
                    </a:lnTo>
                    <a:lnTo>
                      <a:pt x="707" y="282"/>
                    </a:lnTo>
                    <a:lnTo>
                      <a:pt x="726" y="273"/>
                    </a:lnTo>
                    <a:lnTo>
                      <a:pt x="722" y="255"/>
                    </a:lnTo>
                    <a:lnTo>
                      <a:pt x="740" y="256"/>
                    </a:lnTo>
                    <a:lnTo>
                      <a:pt x="748" y="255"/>
                    </a:lnTo>
                    <a:lnTo>
                      <a:pt x="755" y="250"/>
                    </a:lnTo>
                    <a:lnTo>
                      <a:pt x="761" y="246"/>
                    </a:lnTo>
                    <a:lnTo>
                      <a:pt x="763" y="239"/>
                    </a:lnTo>
                    <a:lnTo>
                      <a:pt x="766" y="227"/>
                    </a:lnTo>
                    <a:lnTo>
                      <a:pt x="809" y="235"/>
                    </a:lnTo>
                    <a:lnTo>
                      <a:pt x="808" y="255"/>
                    </a:lnTo>
                    <a:lnTo>
                      <a:pt x="798" y="252"/>
                    </a:lnTo>
                    <a:lnTo>
                      <a:pt x="790" y="252"/>
                    </a:lnTo>
                    <a:lnTo>
                      <a:pt x="783" y="255"/>
                    </a:lnTo>
                    <a:lnTo>
                      <a:pt x="776" y="257"/>
                    </a:lnTo>
                    <a:lnTo>
                      <a:pt x="762" y="263"/>
                    </a:lnTo>
                    <a:lnTo>
                      <a:pt x="755" y="264"/>
                    </a:lnTo>
                    <a:lnTo>
                      <a:pt x="748" y="266"/>
                    </a:lnTo>
                    <a:lnTo>
                      <a:pt x="740" y="284"/>
                    </a:lnTo>
                    <a:lnTo>
                      <a:pt x="761" y="288"/>
                    </a:lnTo>
                    <a:lnTo>
                      <a:pt x="763" y="282"/>
                    </a:lnTo>
                    <a:lnTo>
                      <a:pt x="766" y="280"/>
                    </a:lnTo>
                    <a:lnTo>
                      <a:pt x="770" y="278"/>
                    </a:lnTo>
                    <a:lnTo>
                      <a:pt x="776" y="277"/>
                    </a:lnTo>
                    <a:lnTo>
                      <a:pt x="776" y="280"/>
                    </a:lnTo>
                    <a:lnTo>
                      <a:pt x="776" y="282"/>
                    </a:lnTo>
                    <a:lnTo>
                      <a:pt x="774" y="289"/>
                    </a:lnTo>
                    <a:lnTo>
                      <a:pt x="773" y="292"/>
                    </a:lnTo>
                    <a:lnTo>
                      <a:pt x="774" y="295"/>
                    </a:lnTo>
                    <a:lnTo>
                      <a:pt x="776" y="298"/>
                    </a:lnTo>
                    <a:lnTo>
                      <a:pt x="780" y="299"/>
                    </a:lnTo>
                    <a:lnTo>
                      <a:pt x="784" y="298"/>
                    </a:lnTo>
                    <a:lnTo>
                      <a:pt x="786" y="295"/>
                    </a:lnTo>
                    <a:lnTo>
                      <a:pt x="788" y="288"/>
                    </a:lnTo>
                    <a:lnTo>
                      <a:pt x="788" y="282"/>
                    </a:lnTo>
                    <a:lnTo>
                      <a:pt x="788" y="275"/>
                    </a:lnTo>
                    <a:lnTo>
                      <a:pt x="809" y="275"/>
                    </a:lnTo>
                    <a:lnTo>
                      <a:pt x="810" y="282"/>
                    </a:lnTo>
                    <a:lnTo>
                      <a:pt x="810" y="288"/>
                    </a:lnTo>
                    <a:lnTo>
                      <a:pt x="808" y="293"/>
                    </a:lnTo>
                    <a:lnTo>
                      <a:pt x="802" y="298"/>
                    </a:lnTo>
                    <a:lnTo>
                      <a:pt x="812" y="302"/>
                    </a:lnTo>
                    <a:lnTo>
                      <a:pt x="822" y="303"/>
                    </a:lnTo>
                    <a:lnTo>
                      <a:pt x="833" y="302"/>
                    </a:lnTo>
                    <a:lnTo>
                      <a:pt x="844" y="298"/>
                    </a:lnTo>
                    <a:lnTo>
                      <a:pt x="819" y="281"/>
                    </a:lnTo>
                    <a:lnTo>
                      <a:pt x="830" y="277"/>
                    </a:lnTo>
                    <a:lnTo>
                      <a:pt x="833" y="277"/>
                    </a:lnTo>
                    <a:lnTo>
                      <a:pt x="837" y="278"/>
                    </a:lnTo>
                    <a:lnTo>
                      <a:pt x="855" y="284"/>
                    </a:lnTo>
                    <a:lnTo>
                      <a:pt x="866" y="285"/>
                    </a:lnTo>
                    <a:lnTo>
                      <a:pt x="877" y="285"/>
                    </a:lnTo>
                    <a:lnTo>
                      <a:pt x="888" y="288"/>
                    </a:lnTo>
                    <a:lnTo>
                      <a:pt x="894" y="291"/>
                    </a:lnTo>
                    <a:lnTo>
                      <a:pt x="898" y="295"/>
                    </a:lnTo>
                    <a:lnTo>
                      <a:pt x="900" y="295"/>
                    </a:lnTo>
                    <a:lnTo>
                      <a:pt x="902" y="295"/>
                    </a:lnTo>
                    <a:lnTo>
                      <a:pt x="907" y="293"/>
                    </a:lnTo>
                    <a:lnTo>
                      <a:pt x="912" y="293"/>
                    </a:lnTo>
                    <a:lnTo>
                      <a:pt x="916" y="295"/>
                    </a:lnTo>
                    <a:lnTo>
                      <a:pt x="918" y="296"/>
                    </a:lnTo>
                    <a:lnTo>
                      <a:pt x="925" y="300"/>
                    </a:lnTo>
                    <a:lnTo>
                      <a:pt x="934" y="304"/>
                    </a:lnTo>
                    <a:lnTo>
                      <a:pt x="921" y="324"/>
                    </a:lnTo>
                    <a:lnTo>
                      <a:pt x="909" y="322"/>
                    </a:lnTo>
                    <a:lnTo>
                      <a:pt x="903" y="321"/>
                    </a:lnTo>
                    <a:lnTo>
                      <a:pt x="898" y="318"/>
                    </a:lnTo>
                    <a:lnTo>
                      <a:pt x="896" y="314"/>
                    </a:lnTo>
                    <a:lnTo>
                      <a:pt x="895" y="309"/>
                    </a:lnTo>
                    <a:lnTo>
                      <a:pt x="895" y="296"/>
                    </a:lnTo>
                    <a:lnTo>
                      <a:pt x="885" y="296"/>
                    </a:lnTo>
                    <a:lnTo>
                      <a:pt x="876" y="296"/>
                    </a:lnTo>
                    <a:lnTo>
                      <a:pt x="867" y="298"/>
                    </a:lnTo>
                    <a:lnTo>
                      <a:pt x="858" y="303"/>
                    </a:lnTo>
                    <a:lnTo>
                      <a:pt x="860" y="306"/>
                    </a:lnTo>
                    <a:lnTo>
                      <a:pt x="863" y="307"/>
                    </a:lnTo>
                    <a:lnTo>
                      <a:pt x="864" y="314"/>
                    </a:lnTo>
                    <a:lnTo>
                      <a:pt x="866" y="317"/>
                    </a:lnTo>
                    <a:lnTo>
                      <a:pt x="869" y="318"/>
                    </a:lnTo>
                    <a:lnTo>
                      <a:pt x="871" y="321"/>
                    </a:lnTo>
                    <a:lnTo>
                      <a:pt x="877" y="322"/>
                    </a:lnTo>
                    <a:lnTo>
                      <a:pt x="884" y="324"/>
                    </a:lnTo>
                    <a:lnTo>
                      <a:pt x="891" y="327"/>
                    </a:lnTo>
                    <a:lnTo>
                      <a:pt x="906" y="336"/>
                    </a:lnTo>
                    <a:lnTo>
                      <a:pt x="877" y="354"/>
                    </a:lnTo>
                    <a:lnTo>
                      <a:pt x="884" y="357"/>
                    </a:lnTo>
                    <a:lnTo>
                      <a:pt x="891" y="360"/>
                    </a:lnTo>
                    <a:lnTo>
                      <a:pt x="894" y="361"/>
                    </a:lnTo>
                    <a:lnTo>
                      <a:pt x="896" y="364"/>
                    </a:lnTo>
                    <a:lnTo>
                      <a:pt x="898" y="368"/>
                    </a:lnTo>
                    <a:lnTo>
                      <a:pt x="898" y="374"/>
                    </a:lnTo>
                    <a:lnTo>
                      <a:pt x="941" y="353"/>
                    </a:lnTo>
                    <a:lnTo>
                      <a:pt x="941" y="349"/>
                    </a:lnTo>
                    <a:lnTo>
                      <a:pt x="939" y="345"/>
                    </a:lnTo>
                    <a:lnTo>
                      <a:pt x="935" y="342"/>
                    </a:lnTo>
                    <a:lnTo>
                      <a:pt x="932" y="339"/>
                    </a:lnTo>
                    <a:lnTo>
                      <a:pt x="924" y="336"/>
                    </a:lnTo>
                    <a:lnTo>
                      <a:pt x="920" y="334"/>
                    </a:lnTo>
                    <a:lnTo>
                      <a:pt x="917" y="331"/>
                    </a:lnTo>
                    <a:lnTo>
                      <a:pt x="921" y="329"/>
                    </a:lnTo>
                    <a:lnTo>
                      <a:pt x="924" y="328"/>
                    </a:lnTo>
                    <a:lnTo>
                      <a:pt x="935" y="331"/>
                    </a:lnTo>
                    <a:lnTo>
                      <a:pt x="946" y="332"/>
                    </a:lnTo>
                    <a:lnTo>
                      <a:pt x="968" y="329"/>
                    </a:lnTo>
                    <a:lnTo>
                      <a:pt x="982" y="331"/>
                    </a:lnTo>
                    <a:lnTo>
                      <a:pt x="995" y="331"/>
                    </a:lnTo>
                    <a:lnTo>
                      <a:pt x="1002" y="331"/>
                    </a:lnTo>
                    <a:lnTo>
                      <a:pt x="1007" y="329"/>
                    </a:lnTo>
                    <a:lnTo>
                      <a:pt x="1014" y="327"/>
                    </a:lnTo>
                    <a:lnTo>
                      <a:pt x="1020" y="322"/>
                    </a:lnTo>
                    <a:lnTo>
                      <a:pt x="1021" y="322"/>
                    </a:lnTo>
                    <a:lnTo>
                      <a:pt x="1024" y="322"/>
                    </a:lnTo>
                    <a:lnTo>
                      <a:pt x="1031" y="324"/>
                    </a:lnTo>
                    <a:lnTo>
                      <a:pt x="1028" y="325"/>
                    </a:lnTo>
                    <a:lnTo>
                      <a:pt x="1026" y="328"/>
                    </a:lnTo>
                    <a:lnTo>
                      <a:pt x="1028" y="329"/>
                    </a:lnTo>
                    <a:lnTo>
                      <a:pt x="1031" y="332"/>
                    </a:lnTo>
                    <a:lnTo>
                      <a:pt x="1036" y="335"/>
                    </a:lnTo>
                    <a:lnTo>
                      <a:pt x="1039" y="338"/>
                    </a:lnTo>
                    <a:lnTo>
                      <a:pt x="1038" y="343"/>
                    </a:lnTo>
                    <a:lnTo>
                      <a:pt x="1036" y="347"/>
                    </a:lnTo>
                    <a:lnTo>
                      <a:pt x="1014" y="343"/>
                    </a:lnTo>
                    <a:lnTo>
                      <a:pt x="1014" y="350"/>
                    </a:lnTo>
                    <a:lnTo>
                      <a:pt x="1015" y="353"/>
                    </a:lnTo>
                    <a:lnTo>
                      <a:pt x="1017" y="354"/>
                    </a:lnTo>
                    <a:lnTo>
                      <a:pt x="1020" y="357"/>
                    </a:lnTo>
                    <a:lnTo>
                      <a:pt x="1022" y="358"/>
                    </a:lnTo>
                    <a:lnTo>
                      <a:pt x="1024" y="361"/>
                    </a:lnTo>
                    <a:lnTo>
                      <a:pt x="1024" y="364"/>
                    </a:lnTo>
                    <a:lnTo>
                      <a:pt x="1022" y="368"/>
                    </a:lnTo>
                    <a:lnTo>
                      <a:pt x="1021" y="374"/>
                    </a:lnTo>
                    <a:lnTo>
                      <a:pt x="990" y="350"/>
                    </a:lnTo>
                    <a:lnTo>
                      <a:pt x="982" y="345"/>
                    </a:lnTo>
                    <a:lnTo>
                      <a:pt x="978" y="343"/>
                    </a:lnTo>
                    <a:lnTo>
                      <a:pt x="974" y="343"/>
                    </a:lnTo>
                    <a:lnTo>
                      <a:pt x="971" y="345"/>
                    </a:lnTo>
                    <a:lnTo>
                      <a:pt x="967" y="346"/>
                    </a:lnTo>
                    <a:lnTo>
                      <a:pt x="960" y="353"/>
                    </a:lnTo>
                    <a:lnTo>
                      <a:pt x="967" y="356"/>
                    </a:lnTo>
                    <a:lnTo>
                      <a:pt x="974" y="357"/>
                    </a:lnTo>
                    <a:lnTo>
                      <a:pt x="981" y="358"/>
                    </a:lnTo>
                    <a:lnTo>
                      <a:pt x="985" y="360"/>
                    </a:lnTo>
                    <a:lnTo>
                      <a:pt x="988" y="363"/>
                    </a:lnTo>
                    <a:lnTo>
                      <a:pt x="992" y="370"/>
                    </a:lnTo>
                    <a:lnTo>
                      <a:pt x="993" y="375"/>
                    </a:lnTo>
                    <a:lnTo>
                      <a:pt x="993" y="382"/>
                    </a:lnTo>
                    <a:lnTo>
                      <a:pt x="993" y="388"/>
                    </a:lnTo>
                    <a:lnTo>
                      <a:pt x="984" y="388"/>
                    </a:lnTo>
                    <a:lnTo>
                      <a:pt x="974" y="388"/>
                    </a:lnTo>
                    <a:lnTo>
                      <a:pt x="966" y="390"/>
                    </a:lnTo>
                    <a:lnTo>
                      <a:pt x="961" y="393"/>
                    </a:lnTo>
                    <a:lnTo>
                      <a:pt x="957" y="396"/>
                    </a:lnTo>
                    <a:lnTo>
                      <a:pt x="977" y="399"/>
                    </a:lnTo>
                    <a:lnTo>
                      <a:pt x="963" y="403"/>
                    </a:lnTo>
                    <a:lnTo>
                      <a:pt x="959" y="404"/>
                    </a:lnTo>
                    <a:lnTo>
                      <a:pt x="954" y="404"/>
                    </a:lnTo>
                    <a:lnTo>
                      <a:pt x="953" y="403"/>
                    </a:lnTo>
                    <a:lnTo>
                      <a:pt x="950" y="400"/>
                    </a:lnTo>
                    <a:lnTo>
                      <a:pt x="949" y="390"/>
                    </a:lnTo>
                    <a:lnTo>
                      <a:pt x="948" y="388"/>
                    </a:lnTo>
                    <a:lnTo>
                      <a:pt x="945" y="386"/>
                    </a:lnTo>
                    <a:lnTo>
                      <a:pt x="939" y="381"/>
                    </a:lnTo>
                    <a:lnTo>
                      <a:pt x="959" y="371"/>
                    </a:lnTo>
                    <a:lnTo>
                      <a:pt x="932" y="361"/>
                    </a:lnTo>
                    <a:lnTo>
                      <a:pt x="928" y="365"/>
                    </a:lnTo>
                    <a:lnTo>
                      <a:pt x="925" y="376"/>
                    </a:lnTo>
                    <a:lnTo>
                      <a:pt x="924" y="381"/>
                    </a:lnTo>
                    <a:lnTo>
                      <a:pt x="921" y="385"/>
                    </a:lnTo>
                    <a:lnTo>
                      <a:pt x="917" y="388"/>
                    </a:lnTo>
                    <a:lnTo>
                      <a:pt x="913" y="390"/>
                    </a:lnTo>
                    <a:lnTo>
                      <a:pt x="907" y="393"/>
                    </a:lnTo>
                    <a:lnTo>
                      <a:pt x="900" y="394"/>
                    </a:lnTo>
                    <a:lnTo>
                      <a:pt x="891" y="396"/>
                    </a:lnTo>
                    <a:lnTo>
                      <a:pt x="882" y="399"/>
                    </a:lnTo>
                    <a:lnTo>
                      <a:pt x="877" y="403"/>
                    </a:lnTo>
                    <a:lnTo>
                      <a:pt x="873" y="408"/>
                    </a:lnTo>
                    <a:lnTo>
                      <a:pt x="873" y="411"/>
                    </a:lnTo>
                    <a:lnTo>
                      <a:pt x="873" y="412"/>
                    </a:lnTo>
                    <a:lnTo>
                      <a:pt x="874" y="415"/>
                    </a:lnTo>
                    <a:lnTo>
                      <a:pt x="860" y="422"/>
                    </a:lnTo>
                    <a:lnTo>
                      <a:pt x="855" y="426"/>
                    </a:lnTo>
                    <a:lnTo>
                      <a:pt x="851" y="429"/>
                    </a:lnTo>
                    <a:lnTo>
                      <a:pt x="846" y="440"/>
                    </a:lnTo>
                    <a:lnTo>
                      <a:pt x="840" y="450"/>
                    </a:lnTo>
                    <a:lnTo>
                      <a:pt x="831" y="458"/>
                    </a:lnTo>
                    <a:lnTo>
                      <a:pt x="822" y="465"/>
                    </a:lnTo>
                    <a:lnTo>
                      <a:pt x="828" y="478"/>
                    </a:lnTo>
                    <a:lnTo>
                      <a:pt x="809" y="479"/>
                    </a:lnTo>
                    <a:lnTo>
                      <a:pt x="809" y="486"/>
                    </a:lnTo>
                    <a:lnTo>
                      <a:pt x="808" y="490"/>
                    </a:lnTo>
                    <a:lnTo>
                      <a:pt x="806" y="491"/>
                    </a:lnTo>
                    <a:lnTo>
                      <a:pt x="802" y="494"/>
                    </a:lnTo>
                    <a:lnTo>
                      <a:pt x="794" y="497"/>
                    </a:lnTo>
                    <a:lnTo>
                      <a:pt x="787" y="500"/>
                    </a:lnTo>
                    <a:lnTo>
                      <a:pt x="774" y="505"/>
                    </a:lnTo>
                    <a:lnTo>
                      <a:pt x="769" y="508"/>
                    </a:lnTo>
                    <a:lnTo>
                      <a:pt x="765" y="512"/>
                    </a:lnTo>
                    <a:lnTo>
                      <a:pt x="761" y="516"/>
                    </a:lnTo>
                    <a:lnTo>
                      <a:pt x="758" y="520"/>
                    </a:lnTo>
                    <a:lnTo>
                      <a:pt x="754" y="532"/>
                    </a:lnTo>
                    <a:lnTo>
                      <a:pt x="741" y="532"/>
                    </a:lnTo>
                    <a:lnTo>
                      <a:pt x="732" y="532"/>
                    </a:lnTo>
                    <a:lnTo>
                      <a:pt x="719" y="530"/>
                    </a:lnTo>
                    <a:lnTo>
                      <a:pt x="707" y="530"/>
                    </a:lnTo>
                    <a:lnTo>
                      <a:pt x="696" y="530"/>
                    </a:lnTo>
                    <a:lnTo>
                      <a:pt x="689" y="527"/>
                    </a:lnTo>
                    <a:lnTo>
                      <a:pt x="683" y="526"/>
                    </a:lnTo>
                    <a:lnTo>
                      <a:pt x="676" y="523"/>
                    </a:lnTo>
                    <a:lnTo>
                      <a:pt x="668" y="523"/>
                    </a:lnTo>
                    <a:lnTo>
                      <a:pt x="660" y="525"/>
                    </a:lnTo>
                    <a:lnTo>
                      <a:pt x="651" y="530"/>
                    </a:lnTo>
                    <a:lnTo>
                      <a:pt x="662" y="536"/>
                    </a:lnTo>
                    <a:lnTo>
                      <a:pt x="672" y="540"/>
                    </a:lnTo>
                    <a:lnTo>
                      <a:pt x="683" y="543"/>
                    </a:lnTo>
                    <a:lnTo>
                      <a:pt x="696" y="544"/>
                    </a:lnTo>
                    <a:lnTo>
                      <a:pt x="702" y="545"/>
                    </a:lnTo>
                    <a:lnTo>
                      <a:pt x="708" y="548"/>
                    </a:lnTo>
                    <a:lnTo>
                      <a:pt x="711" y="552"/>
                    </a:lnTo>
                    <a:lnTo>
                      <a:pt x="714" y="556"/>
                    </a:lnTo>
                    <a:lnTo>
                      <a:pt x="701" y="562"/>
                    </a:lnTo>
                    <a:lnTo>
                      <a:pt x="689" y="565"/>
                    </a:lnTo>
                    <a:lnTo>
                      <a:pt x="680" y="566"/>
                    </a:lnTo>
                    <a:lnTo>
                      <a:pt x="673" y="565"/>
                    </a:lnTo>
                    <a:lnTo>
                      <a:pt x="664" y="562"/>
                    </a:lnTo>
                    <a:lnTo>
                      <a:pt x="657" y="562"/>
                    </a:lnTo>
                    <a:lnTo>
                      <a:pt x="651" y="565"/>
                    </a:lnTo>
                    <a:lnTo>
                      <a:pt x="644" y="573"/>
                    </a:lnTo>
                    <a:lnTo>
                      <a:pt x="689" y="591"/>
                    </a:lnTo>
                    <a:lnTo>
                      <a:pt x="666" y="605"/>
                    </a:lnTo>
                    <a:lnTo>
                      <a:pt x="661" y="598"/>
                    </a:lnTo>
                    <a:lnTo>
                      <a:pt x="658" y="597"/>
                    </a:lnTo>
                    <a:lnTo>
                      <a:pt x="655" y="595"/>
                    </a:lnTo>
                    <a:lnTo>
                      <a:pt x="651" y="595"/>
                    </a:lnTo>
                    <a:lnTo>
                      <a:pt x="647" y="598"/>
                    </a:lnTo>
                    <a:lnTo>
                      <a:pt x="635" y="604"/>
                    </a:lnTo>
                    <a:lnTo>
                      <a:pt x="640" y="613"/>
                    </a:lnTo>
                    <a:lnTo>
                      <a:pt x="628" y="610"/>
                    </a:lnTo>
                    <a:lnTo>
                      <a:pt x="629" y="610"/>
                    </a:lnTo>
                    <a:lnTo>
                      <a:pt x="621" y="598"/>
                    </a:lnTo>
                    <a:lnTo>
                      <a:pt x="637" y="590"/>
                    </a:lnTo>
                    <a:lnTo>
                      <a:pt x="633" y="586"/>
                    </a:lnTo>
                    <a:lnTo>
                      <a:pt x="628" y="584"/>
                    </a:lnTo>
                    <a:lnTo>
                      <a:pt x="618" y="584"/>
                    </a:lnTo>
                    <a:lnTo>
                      <a:pt x="607" y="583"/>
                    </a:lnTo>
                    <a:lnTo>
                      <a:pt x="603" y="581"/>
                    </a:lnTo>
                    <a:lnTo>
                      <a:pt x="599" y="579"/>
                    </a:lnTo>
                    <a:lnTo>
                      <a:pt x="608" y="568"/>
                    </a:lnTo>
                    <a:lnTo>
                      <a:pt x="594" y="569"/>
                    </a:lnTo>
                    <a:lnTo>
                      <a:pt x="590" y="570"/>
                    </a:lnTo>
                    <a:lnTo>
                      <a:pt x="586" y="573"/>
                    </a:lnTo>
                    <a:lnTo>
                      <a:pt x="583" y="576"/>
                    </a:lnTo>
                    <a:lnTo>
                      <a:pt x="582" y="581"/>
                    </a:lnTo>
                    <a:lnTo>
                      <a:pt x="581" y="594"/>
                    </a:lnTo>
                    <a:lnTo>
                      <a:pt x="565" y="598"/>
                    </a:lnTo>
                    <a:lnTo>
                      <a:pt x="558" y="587"/>
                    </a:lnTo>
                    <a:lnTo>
                      <a:pt x="547" y="587"/>
                    </a:lnTo>
                    <a:lnTo>
                      <a:pt x="542" y="587"/>
                    </a:lnTo>
                    <a:lnTo>
                      <a:pt x="538" y="587"/>
                    </a:lnTo>
                    <a:lnTo>
                      <a:pt x="535" y="588"/>
                    </a:lnTo>
                    <a:lnTo>
                      <a:pt x="534" y="591"/>
                    </a:lnTo>
                    <a:lnTo>
                      <a:pt x="534" y="592"/>
                    </a:lnTo>
                    <a:lnTo>
                      <a:pt x="535" y="595"/>
                    </a:lnTo>
                    <a:lnTo>
                      <a:pt x="536" y="599"/>
                    </a:lnTo>
                    <a:lnTo>
                      <a:pt x="536" y="602"/>
                    </a:lnTo>
                    <a:lnTo>
                      <a:pt x="536" y="605"/>
                    </a:lnTo>
                    <a:lnTo>
                      <a:pt x="520" y="598"/>
                    </a:lnTo>
                    <a:lnTo>
                      <a:pt x="506" y="591"/>
                    </a:lnTo>
                    <a:lnTo>
                      <a:pt x="500" y="588"/>
                    </a:lnTo>
                    <a:lnTo>
                      <a:pt x="493" y="587"/>
                    </a:lnTo>
                    <a:lnTo>
                      <a:pt x="485" y="586"/>
                    </a:lnTo>
                    <a:lnTo>
                      <a:pt x="480" y="583"/>
                    </a:lnTo>
                    <a:lnTo>
                      <a:pt x="474" y="579"/>
                    </a:lnTo>
                    <a:lnTo>
                      <a:pt x="468" y="572"/>
                    </a:lnTo>
                    <a:lnTo>
                      <a:pt x="464" y="576"/>
                    </a:lnTo>
                    <a:lnTo>
                      <a:pt x="459" y="580"/>
                    </a:lnTo>
                    <a:lnTo>
                      <a:pt x="456" y="586"/>
                    </a:lnTo>
                    <a:lnTo>
                      <a:pt x="455" y="588"/>
                    </a:lnTo>
                    <a:lnTo>
                      <a:pt x="455" y="591"/>
                    </a:lnTo>
                    <a:lnTo>
                      <a:pt x="464" y="592"/>
                    </a:lnTo>
                    <a:lnTo>
                      <a:pt x="471" y="595"/>
                    </a:lnTo>
                    <a:lnTo>
                      <a:pt x="477" y="599"/>
                    </a:lnTo>
                    <a:lnTo>
                      <a:pt x="478" y="604"/>
                    </a:lnTo>
                    <a:lnTo>
                      <a:pt x="480" y="610"/>
                    </a:lnTo>
                    <a:lnTo>
                      <a:pt x="480" y="616"/>
                    </a:lnTo>
                    <a:lnTo>
                      <a:pt x="480" y="628"/>
                    </a:lnTo>
                    <a:lnTo>
                      <a:pt x="491" y="630"/>
                    </a:lnTo>
                    <a:lnTo>
                      <a:pt x="496" y="631"/>
                    </a:lnTo>
                    <a:lnTo>
                      <a:pt x="499" y="637"/>
                    </a:lnTo>
                    <a:lnTo>
                      <a:pt x="500" y="645"/>
                    </a:lnTo>
                    <a:lnTo>
                      <a:pt x="502" y="648"/>
                    </a:lnTo>
                    <a:lnTo>
                      <a:pt x="504" y="651"/>
                    </a:lnTo>
                    <a:lnTo>
                      <a:pt x="514" y="655"/>
                    </a:lnTo>
                    <a:lnTo>
                      <a:pt x="521" y="660"/>
                    </a:lnTo>
                    <a:lnTo>
                      <a:pt x="534" y="673"/>
                    </a:lnTo>
                    <a:lnTo>
                      <a:pt x="532" y="682"/>
                    </a:lnTo>
                    <a:lnTo>
                      <a:pt x="532" y="685"/>
                    </a:lnTo>
                    <a:lnTo>
                      <a:pt x="534" y="688"/>
                    </a:lnTo>
                    <a:lnTo>
                      <a:pt x="536" y="689"/>
                    </a:lnTo>
                    <a:lnTo>
                      <a:pt x="538" y="692"/>
                    </a:lnTo>
                    <a:lnTo>
                      <a:pt x="539" y="696"/>
                    </a:lnTo>
                    <a:lnTo>
                      <a:pt x="540" y="702"/>
                    </a:lnTo>
                    <a:lnTo>
                      <a:pt x="542" y="703"/>
                    </a:lnTo>
                    <a:lnTo>
                      <a:pt x="545" y="705"/>
                    </a:lnTo>
                    <a:lnTo>
                      <a:pt x="556" y="709"/>
                    </a:lnTo>
                    <a:lnTo>
                      <a:pt x="570" y="713"/>
                    </a:lnTo>
                    <a:lnTo>
                      <a:pt x="579" y="717"/>
                    </a:lnTo>
                    <a:lnTo>
                      <a:pt x="585" y="718"/>
                    </a:lnTo>
                    <a:lnTo>
                      <a:pt x="588" y="718"/>
                    </a:lnTo>
                    <a:lnTo>
                      <a:pt x="593" y="717"/>
                    </a:lnTo>
                    <a:lnTo>
                      <a:pt x="597" y="717"/>
                    </a:lnTo>
                    <a:lnTo>
                      <a:pt x="606" y="717"/>
                    </a:lnTo>
                    <a:lnTo>
                      <a:pt x="612" y="720"/>
                    </a:lnTo>
                    <a:lnTo>
                      <a:pt x="621" y="721"/>
                    </a:lnTo>
                    <a:lnTo>
                      <a:pt x="628" y="723"/>
                    </a:lnTo>
                    <a:lnTo>
                      <a:pt x="633" y="724"/>
                    </a:lnTo>
                    <a:lnTo>
                      <a:pt x="637" y="728"/>
                    </a:lnTo>
                    <a:lnTo>
                      <a:pt x="640" y="735"/>
                    </a:lnTo>
                    <a:lnTo>
                      <a:pt x="666" y="712"/>
                    </a:lnTo>
                    <a:lnTo>
                      <a:pt x="653" y="707"/>
                    </a:lnTo>
                    <a:lnTo>
                      <a:pt x="662" y="699"/>
                    </a:lnTo>
                    <a:lnTo>
                      <a:pt x="666" y="696"/>
                    </a:lnTo>
                    <a:lnTo>
                      <a:pt x="672" y="695"/>
                    </a:lnTo>
                    <a:lnTo>
                      <a:pt x="676" y="695"/>
                    </a:lnTo>
                    <a:lnTo>
                      <a:pt x="682" y="695"/>
                    </a:lnTo>
                    <a:lnTo>
                      <a:pt x="694" y="699"/>
                    </a:lnTo>
                    <a:lnTo>
                      <a:pt x="673" y="703"/>
                    </a:lnTo>
                    <a:lnTo>
                      <a:pt x="675" y="709"/>
                    </a:lnTo>
                    <a:lnTo>
                      <a:pt x="678" y="712"/>
                    </a:lnTo>
                    <a:lnTo>
                      <a:pt x="680" y="712"/>
                    </a:lnTo>
                    <a:lnTo>
                      <a:pt x="686" y="712"/>
                    </a:lnTo>
                    <a:lnTo>
                      <a:pt x="707" y="710"/>
                    </a:lnTo>
                    <a:lnTo>
                      <a:pt x="702" y="716"/>
                    </a:lnTo>
                    <a:lnTo>
                      <a:pt x="701" y="721"/>
                    </a:lnTo>
                    <a:lnTo>
                      <a:pt x="702" y="725"/>
                    </a:lnTo>
                    <a:lnTo>
                      <a:pt x="704" y="728"/>
                    </a:lnTo>
                    <a:lnTo>
                      <a:pt x="712" y="734"/>
                    </a:lnTo>
                    <a:lnTo>
                      <a:pt x="719" y="739"/>
                    </a:lnTo>
                    <a:lnTo>
                      <a:pt x="719" y="727"/>
                    </a:lnTo>
                    <a:lnTo>
                      <a:pt x="720" y="721"/>
                    </a:lnTo>
                    <a:lnTo>
                      <a:pt x="723" y="717"/>
                    </a:lnTo>
                    <a:lnTo>
                      <a:pt x="726" y="714"/>
                    </a:lnTo>
                    <a:lnTo>
                      <a:pt x="730" y="712"/>
                    </a:lnTo>
                    <a:lnTo>
                      <a:pt x="736" y="710"/>
                    </a:lnTo>
                    <a:lnTo>
                      <a:pt x="741" y="710"/>
                    </a:lnTo>
                    <a:lnTo>
                      <a:pt x="741" y="712"/>
                    </a:lnTo>
                    <a:lnTo>
                      <a:pt x="740" y="713"/>
                    </a:lnTo>
                    <a:lnTo>
                      <a:pt x="736" y="717"/>
                    </a:lnTo>
                    <a:lnTo>
                      <a:pt x="734" y="718"/>
                    </a:lnTo>
                    <a:lnTo>
                      <a:pt x="734" y="720"/>
                    </a:lnTo>
                    <a:lnTo>
                      <a:pt x="736" y="723"/>
                    </a:lnTo>
                    <a:lnTo>
                      <a:pt x="738" y="724"/>
                    </a:lnTo>
                    <a:lnTo>
                      <a:pt x="741" y="723"/>
                    </a:lnTo>
                    <a:lnTo>
                      <a:pt x="743" y="721"/>
                    </a:lnTo>
                    <a:lnTo>
                      <a:pt x="743" y="717"/>
                    </a:lnTo>
                    <a:lnTo>
                      <a:pt x="741" y="709"/>
                    </a:lnTo>
                    <a:lnTo>
                      <a:pt x="750" y="712"/>
                    </a:lnTo>
                    <a:lnTo>
                      <a:pt x="758" y="712"/>
                    </a:lnTo>
                    <a:lnTo>
                      <a:pt x="774" y="712"/>
                    </a:lnTo>
                    <a:lnTo>
                      <a:pt x="792" y="713"/>
                    </a:lnTo>
                    <a:lnTo>
                      <a:pt x="801" y="713"/>
                    </a:lnTo>
                    <a:lnTo>
                      <a:pt x="809" y="716"/>
                    </a:lnTo>
                    <a:lnTo>
                      <a:pt x="809" y="692"/>
                    </a:lnTo>
                    <a:lnTo>
                      <a:pt x="834" y="684"/>
                    </a:lnTo>
                    <a:lnTo>
                      <a:pt x="841" y="682"/>
                    </a:lnTo>
                    <a:lnTo>
                      <a:pt x="844" y="681"/>
                    </a:lnTo>
                    <a:lnTo>
                      <a:pt x="845" y="680"/>
                    </a:lnTo>
                    <a:lnTo>
                      <a:pt x="846" y="676"/>
                    </a:lnTo>
                    <a:lnTo>
                      <a:pt x="849" y="673"/>
                    </a:lnTo>
                    <a:lnTo>
                      <a:pt x="855" y="670"/>
                    </a:lnTo>
                    <a:lnTo>
                      <a:pt x="862" y="669"/>
                    </a:lnTo>
                    <a:lnTo>
                      <a:pt x="869" y="669"/>
                    </a:lnTo>
                    <a:lnTo>
                      <a:pt x="878" y="670"/>
                    </a:lnTo>
                    <a:lnTo>
                      <a:pt x="885" y="667"/>
                    </a:lnTo>
                    <a:lnTo>
                      <a:pt x="892" y="663"/>
                    </a:lnTo>
                    <a:lnTo>
                      <a:pt x="896" y="656"/>
                    </a:lnTo>
                    <a:lnTo>
                      <a:pt x="881" y="648"/>
                    </a:lnTo>
                    <a:lnTo>
                      <a:pt x="888" y="631"/>
                    </a:lnTo>
                    <a:lnTo>
                      <a:pt x="892" y="633"/>
                    </a:lnTo>
                    <a:lnTo>
                      <a:pt x="895" y="634"/>
                    </a:lnTo>
                    <a:lnTo>
                      <a:pt x="898" y="640"/>
                    </a:lnTo>
                    <a:lnTo>
                      <a:pt x="899" y="642"/>
                    </a:lnTo>
                    <a:lnTo>
                      <a:pt x="902" y="644"/>
                    </a:lnTo>
                    <a:lnTo>
                      <a:pt x="905" y="644"/>
                    </a:lnTo>
                    <a:lnTo>
                      <a:pt x="907" y="644"/>
                    </a:lnTo>
                    <a:lnTo>
                      <a:pt x="916" y="642"/>
                    </a:lnTo>
                    <a:lnTo>
                      <a:pt x="924" y="644"/>
                    </a:lnTo>
                    <a:lnTo>
                      <a:pt x="931" y="648"/>
                    </a:lnTo>
                    <a:lnTo>
                      <a:pt x="936" y="652"/>
                    </a:lnTo>
                    <a:lnTo>
                      <a:pt x="941" y="653"/>
                    </a:lnTo>
                    <a:lnTo>
                      <a:pt x="943" y="655"/>
                    </a:lnTo>
                    <a:lnTo>
                      <a:pt x="952" y="656"/>
                    </a:lnTo>
                    <a:lnTo>
                      <a:pt x="949" y="663"/>
                    </a:lnTo>
                    <a:lnTo>
                      <a:pt x="946" y="670"/>
                    </a:lnTo>
                    <a:lnTo>
                      <a:pt x="943" y="673"/>
                    </a:lnTo>
                    <a:lnTo>
                      <a:pt x="941" y="676"/>
                    </a:lnTo>
                    <a:lnTo>
                      <a:pt x="936" y="677"/>
                    </a:lnTo>
                    <a:lnTo>
                      <a:pt x="932" y="677"/>
                    </a:lnTo>
                    <a:lnTo>
                      <a:pt x="920" y="678"/>
                    </a:lnTo>
                    <a:lnTo>
                      <a:pt x="907" y="681"/>
                    </a:lnTo>
                    <a:lnTo>
                      <a:pt x="896" y="684"/>
                    </a:lnTo>
                    <a:lnTo>
                      <a:pt x="889" y="684"/>
                    </a:lnTo>
                    <a:lnTo>
                      <a:pt x="884" y="684"/>
                    </a:lnTo>
                    <a:lnTo>
                      <a:pt x="880" y="684"/>
                    </a:lnTo>
                    <a:lnTo>
                      <a:pt x="877" y="687"/>
                    </a:lnTo>
                    <a:lnTo>
                      <a:pt x="869" y="692"/>
                    </a:lnTo>
                    <a:lnTo>
                      <a:pt x="887" y="702"/>
                    </a:lnTo>
                    <a:lnTo>
                      <a:pt x="907" y="694"/>
                    </a:lnTo>
                    <a:lnTo>
                      <a:pt x="902" y="717"/>
                    </a:lnTo>
                    <a:lnTo>
                      <a:pt x="899" y="718"/>
                    </a:lnTo>
                    <a:lnTo>
                      <a:pt x="895" y="717"/>
                    </a:lnTo>
                    <a:lnTo>
                      <a:pt x="889" y="714"/>
                    </a:lnTo>
                    <a:lnTo>
                      <a:pt x="885" y="713"/>
                    </a:lnTo>
                    <a:lnTo>
                      <a:pt x="882" y="712"/>
                    </a:lnTo>
                    <a:lnTo>
                      <a:pt x="878" y="713"/>
                    </a:lnTo>
                    <a:lnTo>
                      <a:pt x="876" y="716"/>
                    </a:lnTo>
                    <a:lnTo>
                      <a:pt x="877" y="724"/>
                    </a:lnTo>
                    <a:lnTo>
                      <a:pt x="862" y="736"/>
                    </a:lnTo>
                    <a:lnTo>
                      <a:pt x="874" y="738"/>
                    </a:lnTo>
                    <a:lnTo>
                      <a:pt x="878" y="738"/>
                    </a:lnTo>
                    <a:lnTo>
                      <a:pt x="882" y="738"/>
                    </a:lnTo>
                    <a:lnTo>
                      <a:pt x="910" y="727"/>
                    </a:lnTo>
                    <a:lnTo>
                      <a:pt x="939" y="714"/>
                    </a:lnTo>
                    <a:lnTo>
                      <a:pt x="930" y="696"/>
                    </a:lnTo>
                    <a:lnTo>
                      <a:pt x="936" y="687"/>
                    </a:lnTo>
                    <a:lnTo>
                      <a:pt x="942" y="682"/>
                    </a:lnTo>
                    <a:lnTo>
                      <a:pt x="948" y="680"/>
                    </a:lnTo>
                    <a:lnTo>
                      <a:pt x="953" y="678"/>
                    </a:lnTo>
                    <a:lnTo>
                      <a:pt x="960" y="678"/>
                    </a:lnTo>
                    <a:lnTo>
                      <a:pt x="968" y="680"/>
                    </a:lnTo>
                    <a:lnTo>
                      <a:pt x="977" y="682"/>
                    </a:lnTo>
                    <a:lnTo>
                      <a:pt x="967" y="652"/>
                    </a:lnTo>
                    <a:lnTo>
                      <a:pt x="981" y="653"/>
                    </a:lnTo>
                    <a:lnTo>
                      <a:pt x="990" y="669"/>
                    </a:lnTo>
                    <a:lnTo>
                      <a:pt x="997" y="667"/>
                    </a:lnTo>
                    <a:lnTo>
                      <a:pt x="1006" y="667"/>
                    </a:lnTo>
                    <a:lnTo>
                      <a:pt x="1013" y="670"/>
                    </a:lnTo>
                    <a:lnTo>
                      <a:pt x="1015" y="673"/>
                    </a:lnTo>
                    <a:lnTo>
                      <a:pt x="1018" y="676"/>
                    </a:lnTo>
                    <a:lnTo>
                      <a:pt x="1021" y="676"/>
                    </a:lnTo>
                    <a:lnTo>
                      <a:pt x="1025" y="676"/>
                    </a:lnTo>
                    <a:lnTo>
                      <a:pt x="1035" y="676"/>
                    </a:lnTo>
                    <a:lnTo>
                      <a:pt x="1035" y="671"/>
                    </a:lnTo>
                    <a:lnTo>
                      <a:pt x="1033" y="669"/>
                    </a:lnTo>
                    <a:lnTo>
                      <a:pt x="1032" y="666"/>
                    </a:lnTo>
                    <a:lnTo>
                      <a:pt x="1029" y="666"/>
                    </a:lnTo>
                    <a:lnTo>
                      <a:pt x="1022" y="664"/>
                    </a:lnTo>
                    <a:lnTo>
                      <a:pt x="1020" y="663"/>
                    </a:lnTo>
                    <a:lnTo>
                      <a:pt x="1018" y="662"/>
                    </a:lnTo>
                    <a:lnTo>
                      <a:pt x="1020" y="656"/>
                    </a:lnTo>
                    <a:lnTo>
                      <a:pt x="1020" y="652"/>
                    </a:lnTo>
                    <a:lnTo>
                      <a:pt x="1017" y="646"/>
                    </a:lnTo>
                    <a:lnTo>
                      <a:pt x="1013" y="642"/>
                    </a:lnTo>
                    <a:lnTo>
                      <a:pt x="1021" y="637"/>
                    </a:lnTo>
                    <a:lnTo>
                      <a:pt x="1029" y="633"/>
                    </a:lnTo>
                    <a:lnTo>
                      <a:pt x="1038" y="630"/>
                    </a:lnTo>
                    <a:lnTo>
                      <a:pt x="1046" y="628"/>
                    </a:lnTo>
                    <a:lnTo>
                      <a:pt x="1054" y="628"/>
                    </a:lnTo>
                    <a:lnTo>
                      <a:pt x="1064" y="628"/>
                    </a:lnTo>
                    <a:lnTo>
                      <a:pt x="1074" y="631"/>
                    </a:lnTo>
                    <a:lnTo>
                      <a:pt x="1083" y="634"/>
                    </a:lnTo>
                    <a:lnTo>
                      <a:pt x="1056" y="658"/>
                    </a:lnTo>
                    <a:lnTo>
                      <a:pt x="1064" y="660"/>
                    </a:lnTo>
                    <a:lnTo>
                      <a:pt x="1067" y="660"/>
                    </a:lnTo>
                    <a:lnTo>
                      <a:pt x="1072" y="658"/>
                    </a:lnTo>
                    <a:lnTo>
                      <a:pt x="1078" y="656"/>
                    </a:lnTo>
                    <a:lnTo>
                      <a:pt x="1089" y="653"/>
                    </a:lnTo>
                    <a:lnTo>
                      <a:pt x="1094" y="652"/>
                    </a:lnTo>
                    <a:lnTo>
                      <a:pt x="1100" y="651"/>
                    </a:lnTo>
                    <a:lnTo>
                      <a:pt x="1105" y="648"/>
                    </a:lnTo>
                    <a:lnTo>
                      <a:pt x="1110" y="642"/>
                    </a:lnTo>
                    <a:lnTo>
                      <a:pt x="1114" y="642"/>
                    </a:lnTo>
                    <a:lnTo>
                      <a:pt x="1118" y="640"/>
                    </a:lnTo>
                    <a:lnTo>
                      <a:pt x="1121" y="637"/>
                    </a:lnTo>
                    <a:lnTo>
                      <a:pt x="1122" y="634"/>
                    </a:lnTo>
                    <a:lnTo>
                      <a:pt x="1123" y="627"/>
                    </a:lnTo>
                    <a:lnTo>
                      <a:pt x="1126" y="624"/>
                    </a:lnTo>
                    <a:lnTo>
                      <a:pt x="1128" y="622"/>
                    </a:lnTo>
                    <a:lnTo>
                      <a:pt x="1125" y="620"/>
                    </a:lnTo>
                    <a:lnTo>
                      <a:pt x="1104" y="637"/>
                    </a:lnTo>
                    <a:lnTo>
                      <a:pt x="1094" y="630"/>
                    </a:lnTo>
                    <a:lnTo>
                      <a:pt x="1085" y="624"/>
                    </a:lnTo>
                    <a:lnTo>
                      <a:pt x="1078" y="622"/>
                    </a:lnTo>
                    <a:lnTo>
                      <a:pt x="1074" y="617"/>
                    </a:lnTo>
                    <a:lnTo>
                      <a:pt x="1075" y="613"/>
                    </a:lnTo>
                    <a:lnTo>
                      <a:pt x="1078" y="606"/>
                    </a:lnTo>
                    <a:lnTo>
                      <a:pt x="1085" y="609"/>
                    </a:lnTo>
                    <a:lnTo>
                      <a:pt x="1092" y="610"/>
                    </a:lnTo>
                    <a:lnTo>
                      <a:pt x="1097" y="612"/>
                    </a:lnTo>
                    <a:lnTo>
                      <a:pt x="1103" y="610"/>
                    </a:lnTo>
                    <a:lnTo>
                      <a:pt x="1108" y="609"/>
                    </a:lnTo>
                    <a:lnTo>
                      <a:pt x="1114" y="608"/>
                    </a:lnTo>
                    <a:lnTo>
                      <a:pt x="1118" y="604"/>
                    </a:lnTo>
                    <a:lnTo>
                      <a:pt x="1123" y="599"/>
                    </a:lnTo>
                    <a:lnTo>
                      <a:pt x="1116" y="587"/>
                    </a:lnTo>
                    <a:lnTo>
                      <a:pt x="1114" y="581"/>
                    </a:lnTo>
                    <a:lnTo>
                      <a:pt x="1112" y="579"/>
                    </a:lnTo>
                    <a:lnTo>
                      <a:pt x="1114" y="576"/>
                    </a:lnTo>
                    <a:lnTo>
                      <a:pt x="1114" y="572"/>
                    </a:lnTo>
                    <a:lnTo>
                      <a:pt x="1114" y="569"/>
                    </a:lnTo>
                    <a:lnTo>
                      <a:pt x="1114" y="568"/>
                    </a:lnTo>
                    <a:lnTo>
                      <a:pt x="1111" y="566"/>
                    </a:lnTo>
                    <a:lnTo>
                      <a:pt x="1100" y="563"/>
                    </a:lnTo>
                    <a:lnTo>
                      <a:pt x="1103" y="590"/>
                    </a:lnTo>
                    <a:lnTo>
                      <a:pt x="1067" y="598"/>
                    </a:lnTo>
                    <a:lnTo>
                      <a:pt x="1058" y="591"/>
                    </a:lnTo>
                    <a:lnTo>
                      <a:pt x="1056" y="610"/>
                    </a:lnTo>
                    <a:close/>
                    <a:moveTo>
                      <a:pt x="150" y="850"/>
                    </a:moveTo>
                    <a:lnTo>
                      <a:pt x="150" y="850"/>
                    </a:lnTo>
                    <a:lnTo>
                      <a:pt x="133" y="854"/>
                    </a:lnTo>
                    <a:lnTo>
                      <a:pt x="128" y="857"/>
                    </a:lnTo>
                    <a:lnTo>
                      <a:pt x="125" y="860"/>
                    </a:lnTo>
                    <a:lnTo>
                      <a:pt x="125" y="864"/>
                    </a:lnTo>
                    <a:lnTo>
                      <a:pt x="125" y="867"/>
                    </a:lnTo>
                    <a:lnTo>
                      <a:pt x="168" y="867"/>
                    </a:lnTo>
                    <a:lnTo>
                      <a:pt x="151" y="851"/>
                    </a:lnTo>
                    <a:lnTo>
                      <a:pt x="165" y="856"/>
                    </a:lnTo>
                    <a:lnTo>
                      <a:pt x="174" y="860"/>
                    </a:lnTo>
                    <a:lnTo>
                      <a:pt x="178" y="861"/>
                    </a:lnTo>
                    <a:lnTo>
                      <a:pt x="182" y="862"/>
                    </a:lnTo>
                    <a:lnTo>
                      <a:pt x="185" y="862"/>
                    </a:lnTo>
                    <a:lnTo>
                      <a:pt x="187" y="861"/>
                    </a:lnTo>
                    <a:lnTo>
                      <a:pt x="189" y="860"/>
                    </a:lnTo>
                    <a:lnTo>
                      <a:pt x="189" y="858"/>
                    </a:lnTo>
                    <a:lnTo>
                      <a:pt x="187" y="850"/>
                    </a:lnTo>
                    <a:lnTo>
                      <a:pt x="189" y="849"/>
                    </a:lnTo>
                    <a:lnTo>
                      <a:pt x="201" y="849"/>
                    </a:lnTo>
                    <a:lnTo>
                      <a:pt x="203" y="860"/>
                    </a:lnTo>
                    <a:lnTo>
                      <a:pt x="214" y="860"/>
                    </a:lnTo>
                    <a:lnTo>
                      <a:pt x="223" y="860"/>
                    </a:lnTo>
                    <a:lnTo>
                      <a:pt x="232" y="857"/>
                    </a:lnTo>
                    <a:lnTo>
                      <a:pt x="240" y="854"/>
                    </a:lnTo>
                    <a:lnTo>
                      <a:pt x="258" y="846"/>
                    </a:lnTo>
                    <a:lnTo>
                      <a:pt x="266" y="843"/>
                    </a:lnTo>
                    <a:lnTo>
                      <a:pt x="276" y="840"/>
                    </a:lnTo>
                    <a:lnTo>
                      <a:pt x="275" y="833"/>
                    </a:lnTo>
                    <a:lnTo>
                      <a:pt x="273" y="828"/>
                    </a:lnTo>
                    <a:lnTo>
                      <a:pt x="272" y="825"/>
                    </a:lnTo>
                    <a:lnTo>
                      <a:pt x="270" y="822"/>
                    </a:lnTo>
                    <a:lnTo>
                      <a:pt x="268" y="821"/>
                    </a:lnTo>
                    <a:lnTo>
                      <a:pt x="262" y="820"/>
                    </a:lnTo>
                    <a:lnTo>
                      <a:pt x="262" y="824"/>
                    </a:lnTo>
                    <a:lnTo>
                      <a:pt x="261" y="828"/>
                    </a:lnTo>
                    <a:lnTo>
                      <a:pt x="258" y="831"/>
                    </a:lnTo>
                    <a:lnTo>
                      <a:pt x="255" y="832"/>
                    </a:lnTo>
                    <a:lnTo>
                      <a:pt x="248" y="835"/>
                    </a:lnTo>
                    <a:lnTo>
                      <a:pt x="240" y="838"/>
                    </a:lnTo>
                    <a:lnTo>
                      <a:pt x="237" y="839"/>
                    </a:lnTo>
                    <a:lnTo>
                      <a:pt x="233" y="839"/>
                    </a:lnTo>
                    <a:lnTo>
                      <a:pt x="229" y="839"/>
                    </a:lnTo>
                    <a:lnTo>
                      <a:pt x="225" y="838"/>
                    </a:lnTo>
                    <a:lnTo>
                      <a:pt x="223" y="835"/>
                    </a:lnTo>
                    <a:lnTo>
                      <a:pt x="222" y="833"/>
                    </a:lnTo>
                    <a:lnTo>
                      <a:pt x="225" y="831"/>
                    </a:lnTo>
                    <a:lnTo>
                      <a:pt x="229" y="828"/>
                    </a:lnTo>
                    <a:lnTo>
                      <a:pt x="230" y="825"/>
                    </a:lnTo>
                    <a:lnTo>
                      <a:pt x="230" y="824"/>
                    </a:lnTo>
                    <a:lnTo>
                      <a:pt x="219" y="815"/>
                    </a:lnTo>
                    <a:lnTo>
                      <a:pt x="204" y="828"/>
                    </a:lnTo>
                    <a:lnTo>
                      <a:pt x="197" y="817"/>
                    </a:lnTo>
                    <a:lnTo>
                      <a:pt x="193" y="813"/>
                    </a:lnTo>
                    <a:lnTo>
                      <a:pt x="192" y="811"/>
                    </a:lnTo>
                    <a:lnTo>
                      <a:pt x="187" y="811"/>
                    </a:lnTo>
                    <a:lnTo>
                      <a:pt x="176" y="813"/>
                    </a:lnTo>
                    <a:lnTo>
                      <a:pt x="178" y="803"/>
                    </a:lnTo>
                    <a:lnTo>
                      <a:pt x="194" y="803"/>
                    </a:lnTo>
                    <a:lnTo>
                      <a:pt x="201" y="804"/>
                    </a:lnTo>
                    <a:lnTo>
                      <a:pt x="208" y="806"/>
                    </a:lnTo>
                    <a:lnTo>
                      <a:pt x="216" y="808"/>
                    </a:lnTo>
                    <a:lnTo>
                      <a:pt x="221" y="810"/>
                    </a:lnTo>
                    <a:lnTo>
                      <a:pt x="225" y="807"/>
                    </a:lnTo>
                    <a:lnTo>
                      <a:pt x="226" y="804"/>
                    </a:lnTo>
                    <a:lnTo>
                      <a:pt x="226" y="802"/>
                    </a:lnTo>
                    <a:lnTo>
                      <a:pt x="219" y="797"/>
                    </a:lnTo>
                    <a:lnTo>
                      <a:pt x="212" y="796"/>
                    </a:lnTo>
                    <a:lnTo>
                      <a:pt x="189" y="796"/>
                    </a:lnTo>
                    <a:lnTo>
                      <a:pt x="167" y="796"/>
                    </a:lnTo>
                    <a:lnTo>
                      <a:pt x="151" y="775"/>
                    </a:lnTo>
                    <a:lnTo>
                      <a:pt x="129" y="799"/>
                    </a:lnTo>
                    <a:lnTo>
                      <a:pt x="117" y="796"/>
                    </a:lnTo>
                    <a:lnTo>
                      <a:pt x="106" y="793"/>
                    </a:lnTo>
                    <a:lnTo>
                      <a:pt x="100" y="792"/>
                    </a:lnTo>
                    <a:lnTo>
                      <a:pt x="95" y="789"/>
                    </a:lnTo>
                    <a:lnTo>
                      <a:pt x="90" y="784"/>
                    </a:lnTo>
                    <a:lnTo>
                      <a:pt x="86" y="778"/>
                    </a:lnTo>
                    <a:lnTo>
                      <a:pt x="82" y="792"/>
                    </a:lnTo>
                    <a:lnTo>
                      <a:pt x="68" y="795"/>
                    </a:lnTo>
                    <a:lnTo>
                      <a:pt x="68" y="810"/>
                    </a:lnTo>
                    <a:lnTo>
                      <a:pt x="82" y="810"/>
                    </a:lnTo>
                    <a:lnTo>
                      <a:pt x="95" y="808"/>
                    </a:lnTo>
                    <a:lnTo>
                      <a:pt x="102" y="807"/>
                    </a:lnTo>
                    <a:lnTo>
                      <a:pt x="107" y="807"/>
                    </a:lnTo>
                    <a:lnTo>
                      <a:pt x="114" y="808"/>
                    </a:lnTo>
                    <a:lnTo>
                      <a:pt x="120" y="811"/>
                    </a:lnTo>
                    <a:lnTo>
                      <a:pt x="122" y="811"/>
                    </a:lnTo>
                    <a:lnTo>
                      <a:pt x="125" y="810"/>
                    </a:lnTo>
                    <a:lnTo>
                      <a:pt x="128" y="808"/>
                    </a:lnTo>
                    <a:lnTo>
                      <a:pt x="131" y="807"/>
                    </a:lnTo>
                    <a:lnTo>
                      <a:pt x="133" y="807"/>
                    </a:lnTo>
                    <a:lnTo>
                      <a:pt x="135" y="808"/>
                    </a:lnTo>
                    <a:lnTo>
                      <a:pt x="139" y="811"/>
                    </a:lnTo>
                    <a:lnTo>
                      <a:pt x="140" y="814"/>
                    </a:lnTo>
                    <a:lnTo>
                      <a:pt x="140" y="820"/>
                    </a:lnTo>
                    <a:lnTo>
                      <a:pt x="140" y="825"/>
                    </a:lnTo>
                    <a:lnTo>
                      <a:pt x="139" y="836"/>
                    </a:lnTo>
                    <a:lnTo>
                      <a:pt x="186" y="836"/>
                    </a:lnTo>
                    <a:lnTo>
                      <a:pt x="172" y="843"/>
                    </a:lnTo>
                    <a:lnTo>
                      <a:pt x="169" y="843"/>
                    </a:lnTo>
                    <a:lnTo>
                      <a:pt x="165" y="844"/>
                    </a:lnTo>
                    <a:lnTo>
                      <a:pt x="161" y="843"/>
                    </a:lnTo>
                    <a:lnTo>
                      <a:pt x="157" y="840"/>
                    </a:lnTo>
                    <a:lnTo>
                      <a:pt x="154" y="840"/>
                    </a:lnTo>
                    <a:lnTo>
                      <a:pt x="153" y="840"/>
                    </a:lnTo>
                    <a:lnTo>
                      <a:pt x="150" y="842"/>
                    </a:lnTo>
                    <a:lnTo>
                      <a:pt x="149" y="846"/>
                    </a:lnTo>
                    <a:lnTo>
                      <a:pt x="150" y="850"/>
                    </a:lnTo>
                    <a:close/>
                    <a:moveTo>
                      <a:pt x="334" y="399"/>
                    </a:moveTo>
                    <a:lnTo>
                      <a:pt x="334" y="399"/>
                    </a:lnTo>
                    <a:lnTo>
                      <a:pt x="333" y="403"/>
                    </a:lnTo>
                    <a:lnTo>
                      <a:pt x="330" y="404"/>
                    </a:lnTo>
                    <a:lnTo>
                      <a:pt x="327" y="404"/>
                    </a:lnTo>
                    <a:lnTo>
                      <a:pt x="323" y="404"/>
                    </a:lnTo>
                    <a:lnTo>
                      <a:pt x="316" y="403"/>
                    </a:lnTo>
                    <a:lnTo>
                      <a:pt x="311" y="403"/>
                    </a:lnTo>
                    <a:lnTo>
                      <a:pt x="308" y="404"/>
                    </a:lnTo>
                    <a:lnTo>
                      <a:pt x="306" y="406"/>
                    </a:lnTo>
                    <a:lnTo>
                      <a:pt x="304" y="408"/>
                    </a:lnTo>
                    <a:lnTo>
                      <a:pt x="302" y="412"/>
                    </a:lnTo>
                    <a:lnTo>
                      <a:pt x="324" y="414"/>
                    </a:lnTo>
                    <a:lnTo>
                      <a:pt x="322" y="418"/>
                    </a:lnTo>
                    <a:lnTo>
                      <a:pt x="322" y="421"/>
                    </a:lnTo>
                    <a:lnTo>
                      <a:pt x="323" y="424"/>
                    </a:lnTo>
                    <a:lnTo>
                      <a:pt x="326" y="425"/>
                    </a:lnTo>
                    <a:lnTo>
                      <a:pt x="331" y="429"/>
                    </a:lnTo>
                    <a:lnTo>
                      <a:pt x="333" y="432"/>
                    </a:lnTo>
                    <a:lnTo>
                      <a:pt x="334" y="435"/>
                    </a:lnTo>
                    <a:lnTo>
                      <a:pt x="352" y="435"/>
                    </a:lnTo>
                    <a:lnTo>
                      <a:pt x="360" y="435"/>
                    </a:lnTo>
                    <a:lnTo>
                      <a:pt x="369" y="433"/>
                    </a:lnTo>
                    <a:lnTo>
                      <a:pt x="376" y="430"/>
                    </a:lnTo>
                    <a:lnTo>
                      <a:pt x="378" y="428"/>
                    </a:lnTo>
                    <a:lnTo>
                      <a:pt x="380" y="425"/>
                    </a:lnTo>
                    <a:lnTo>
                      <a:pt x="383" y="421"/>
                    </a:lnTo>
                    <a:lnTo>
                      <a:pt x="385" y="418"/>
                    </a:lnTo>
                    <a:lnTo>
                      <a:pt x="394" y="412"/>
                    </a:lnTo>
                    <a:lnTo>
                      <a:pt x="402" y="410"/>
                    </a:lnTo>
                    <a:lnTo>
                      <a:pt x="410" y="408"/>
                    </a:lnTo>
                    <a:lnTo>
                      <a:pt x="419" y="406"/>
                    </a:lnTo>
                    <a:lnTo>
                      <a:pt x="426" y="403"/>
                    </a:lnTo>
                    <a:lnTo>
                      <a:pt x="431" y="397"/>
                    </a:lnTo>
                    <a:lnTo>
                      <a:pt x="434" y="390"/>
                    </a:lnTo>
                    <a:lnTo>
                      <a:pt x="446" y="393"/>
                    </a:lnTo>
                    <a:lnTo>
                      <a:pt x="453" y="393"/>
                    </a:lnTo>
                    <a:lnTo>
                      <a:pt x="459" y="392"/>
                    </a:lnTo>
                    <a:lnTo>
                      <a:pt x="464" y="403"/>
                    </a:lnTo>
                    <a:lnTo>
                      <a:pt x="474" y="399"/>
                    </a:lnTo>
                    <a:lnTo>
                      <a:pt x="484" y="394"/>
                    </a:lnTo>
                    <a:lnTo>
                      <a:pt x="491" y="393"/>
                    </a:lnTo>
                    <a:lnTo>
                      <a:pt x="499" y="393"/>
                    </a:lnTo>
                    <a:lnTo>
                      <a:pt x="506" y="394"/>
                    </a:lnTo>
                    <a:lnTo>
                      <a:pt x="511" y="397"/>
                    </a:lnTo>
                    <a:lnTo>
                      <a:pt x="507" y="404"/>
                    </a:lnTo>
                    <a:lnTo>
                      <a:pt x="506" y="407"/>
                    </a:lnTo>
                    <a:lnTo>
                      <a:pt x="503" y="408"/>
                    </a:lnTo>
                    <a:lnTo>
                      <a:pt x="499" y="410"/>
                    </a:lnTo>
                    <a:lnTo>
                      <a:pt x="493" y="410"/>
                    </a:lnTo>
                    <a:lnTo>
                      <a:pt x="484" y="410"/>
                    </a:lnTo>
                    <a:lnTo>
                      <a:pt x="482" y="432"/>
                    </a:lnTo>
                    <a:lnTo>
                      <a:pt x="468" y="425"/>
                    </a:lnTo>
                    <a:lnTo>
                      <a:pt x="457" y="421"/>
                    </a:lnTo>
                    <a:lnTo>
                      <a:pt x="446" y="417"/>
                    </a:lnTo>
                    <a:lnTo>
                      <a:pt x="435" y="415"/>
                    </a:lnTo>
                    <a:lnTo>
                      <a:pt x="431" y="415"/>
                    </a:lnTo>
                    <a:lnTo>
                      <a:pt x="427" y="417"/>
                    </a:lnTo>
                    <a:lnTo>
                      <a:pt x="423" y="419"/>
                    </a:lnTo>
                    <a:lnTo>
                      <a:pt x="420" y="422"/>
                    </a:lnTo>
                    <a:lnTo>
                      <a:pt x="420" y="424"/>
                    </a:lnTo>
                    <a:lnTo>
                      <a:pt x="420" y="428"/>
                    </a:lnTo>
                    <a:lnTo>
                      <a:pt x="424" y="435"/>
                    </a:lnTo>
                    <a:lnTo>
                      <a:pt x="427" y="437"/>
                    </a:lnTo>
                    <a:lnTo>
                      <a:pt x="432" y="443"/>
                    </a:lnTo>
                    <a:lnTo>
                      <a:pt x="419" y="451"/>
                    </a:lnTo>
                    <a:lnTo>
                      <a:pt x="413" y="454"/>
                    </a:lnTo>
                    <a:lnTo>
                      <a:pt x="409" y="454"/>
                    </a:lnTo>
                    <a:lnTo>
                      <a:pt x="405" y="453"/>
                    </a:lnTo>
                    <a:lnTo>
                      <a:pt x="401" y="453"/>
                    </a:lnTo>
                    <a:lnTo>
                      <a:pt x="396" y="453"/>
                    </a:lnTo>
                    <a:lnTo>
                      <a:pt x="395" y="454"/>
                    </a:lnTo>
                    <a:lnTo>
                      <a:pt x="391" y="460"/>
                    </a:lnTo>
                    <a:lnTo>
                      <a:pt x="385" y="462"/>
                    </a:lnTo>
                    <a:lnTo>
                      <a:pt x="390" y="482"/>
                    </a:lnTo>
                    <a:lnTo>
                      <a:pt x="380" y="480"/>
                    </a:lnTo>
                    <a:lnTo>
                      <a:pt x="372" y="479"/>
                    </a:lnTo>
                    <a:lnTo>
                      <a:pt x="367" y="479"/>
                    </a:lnTo>
                    <a:lnTo>
                      <a:pt x="365" y="480"/>
                    </a:lnTo>
                    <a:lnTo>
                      <a:pt x="362" y="483"/>
                    </a:lnTo>
                    <a:lnTo>
                      <a:pt x="359" y="487"/>
                    </a:lnTo>
                    <a:lnTo>
                      <a:pt x="365" y="493"/>
                    </a:lnTo>
                    <a:lnTo>
                      <a:pt x="370" y="497"/>
                    </a:lnTo>
                    <a:lnTo>
                      <a:pt x="377" y="500"/>
                    </a:lnTo>
                    <a:lnTo>
                      <a:pt x="385" y="502"/>
                    </a:lnTo>
                    <a:lnTo>
                      <a:pt x="401" y="505"/>
                    </a:lnTo>
                    <a:lnTo>
                      <a:pt x="416" y="508"/>
                    </a:lnTo>
                    <a:lnTo>
                      <a:pt x="419" y="505"/>
                    </a:lnTo>
                    <a:lnTo>
                      <a:pt x="421" y="504"/>
                    </a:lnTo>
                    <a:lnTo>
                      <a:pt x="424" y="504"/>
                    </a:lnTo>
                    <a:lnTo>
                      <a:pt x="427" y="504"/>
                    </a:lnTo>
                    <a:lnTo>
                      <a:pt x="434" y="507"/>
                    </a:lnTo>
                    <a:lnTo>
                      <a:pt x="439" y="508"/>
                    </a:lnTo>
                    <a:lnTo>
                      <a:pt x="444" y="507"/>
                    </a:lnTo>
                    <a:lnTo>
                      <a:pt x="444" y="494"/>
                    </a:lnTo>
                    <a:lnTo>
                      <a:pt x="430" y="497"/>
                    </a:lnTo>
                    <a:lnTo>
                      <a:pt x="424" y="473"/>
                    </a:lnTo>
                    <a:lnTo>
                      <a:pt x="434" y="468"/>
                    </a:lnTo>
                    <a:lnTo>
                      <a:pt x="430" y="462"/>
                    </a:lnTo>
                    <a:lnTo>
                      <a:pt x="428" y="458"/>
                    </a:lnTo>
                    <a:lnTo>
                      <a:pt x="428" y="455"/>
                    </a:lnTo>
                    <a:lnTo>
                      <a:pt x="430" y="454"/>
                    </a:lnTo>
                    <a:lnTo>
                      <a:pt x="435" y="450"/>
                    </a:lnTo>
                    <a:lnTo>
                      <a:pt x="441" y="448"/>
                    </a:lnTo>
                    <a:lnTo>
                      <a:pt x="445" y="446"/>
                    </a:lnTo>
                    <a:lnTo>
                      <a:pt x="449" y="442"/>
                    </a:lnTo>
                    <a:lnTo>
                      <a:pt x="452" y="437"/>
                    </a:lnTo>
                    <a:lnTo>
                      <a:pt x="453" y="436"/>
                    </a:lnTo>
                    <a:lnTo>
                      <a:pt x="456" y="435"/>
                    </a:lnTo>
                    <a:lnTo>
                      <a:pt x="464" y="430"/>
                    </a:lnTo>
                    <a:lnTo>
                      <a:pt x="471" y="444"/>
                    </a:lnTo>
                    <a:lnTo>
                      <a:pt x="482" y="439"/>
                    </a:lnTo>
                    <a:lnTo>
                      <a:pt x="492" y="432"/>
                    </a:lnTo>
                    <a:lnTo>
                      <a:pt x="509" y="419"/>
                    </a:lnTo>
                    <a:lnTo>
                      <a:pt x="525" y="406"/>
                    </a:lnTo>
                    <a:lnTo>
                      <a:pt x="542" y="393"/>
                    </a:lnTo>
                    <a:lnTo>
                      <a:pt x="560" y="410"/>
                    </a:lnTo>
                    <a:lnTo>
                      <a:pt x="568" y="400"/>
                    </a:lnTo>
                    <a:lnTo>
                      <a:pt x="572" y="397"/>
                    </a:lnTo>
                    <a:lnTo>
                      <a:pt x="576" y="394"/>
                    </a:lnTo>
                    <a:lnTo>
                      <a:pt x="588" y="392"/>
                    </a:lnTo>
                    <a:lnTo>
                      <a:pt x="596" y="389"/>
                    </a:lnTo>
                    <a:lnTo>
                      <a:pt x="603" y="383"/>
                    </a:lnTo>
                    <a:lnTo>
                      <a:pt x="608" y="375"/>
                    </a:lnTo>
                    <a:lnTo>
                      <a:pt x="611" y="374"/>
                    </a:lnTo>
                    <a:lnTo>
                      <a:pt x="614" y="371"/>
                    </a:lnTo>
                    <a:lnTo>
                      <a:pt x="621" y="370"/>
                    </a:lnTo>
                    <a:lnTo>
                      <a:pt x="628" y="368"/>
                    </a:lnTo>
                    <a:lnTo>
                      <a:pt x="636" y="368"/>
                    </a:lnTo>
                    <a:lnTo>
                      <a:pt x="632" y="364"/>
                    </a:lnTo>
                    <a:lnTo>
                      <a:pt x="626" y="360"/>
                    </a:lnTo>
                    <a:lnTo>
                      <a:pt x="621" y="358"/>
                    </a:lnTo>
                    <a:lnTo>
                      <a:pt x="617" y="356"/>
                    </a:lnTo>
                    <a:lnTo>
                      <a:pt x="608" y="360"/>
                    </a:lnTo>
                    <a:lnTo>
                      <a:pt x="606" y="363"/>
                    </a:lnTo>
                    <a:lnTo>
                      <a:pt x="603" y="365"/>
                    </a:lnTo>
                    <a:lnTo>
                      <a:pt x="599" y="371"/>
                    </a:lnTo>
                    <a:lnTo>
                      <a:pt x="594" y="374"/>
                    </a:lnTo>
                    <a:lnTo>
                      <a:pt x="589" y="375"/>
                    </a:lnTo>
                    <a:lnTo>
                      <a:pt x="581" y="375"/>
                    </a:lnTo>
                    <a:lnTo>
                      <a:pt x="576" y="375"/>
                    </a:lnTo>
                    <a:lnTo>
                      <a:pt x="574" y="376"/>
                    </a:lnTo>
                    <a:lnTo>
                      <a:pt x="565" y="379"/>
                    </a:lnTo>
                    <a:lnTo>
                      <a:pt x="524" y="385"/>
                    </a:lnTo>
                    <a:lnTo>
                      <a:pt x="521" y="382"/>
                    </a:lnTo>
                    <a:lnTo>
                      <a:pt x="535" y="371"/>
                    </a:lnTo>
                    <a:lnTo>
                      <a:pt x="509" y="364"/>
                    </a:lnTo>
                    <a:lnTo>
                      <a:pt x="499" y="363"/>
                    </a:lnTo>
                    <a:lnTo>
                      <a:pt x="496" y="364"/>
                    </a:lnTo>
                    <a:lnTo>
                      <a:pt x="493" y="365"/>
                    </a:lnTo>
                    <a:lnTo>
                      <a:pt x="491" y="368"/>
                    </a:lnTo>
                    <a:lnTo>
                      <a:pt x="489" y="371"/>
                    </a:lnTo>
                    <a:lnTo>
                      <a:pt x="489" y="379"/>
                    </a:lnTo>
                    <a:lnTo>
                      <a:pt x="489" y="389"/>
                    </a:lnTo>
                    <a:lnTo>
                      <a:pt x="453" y="376"/>
                    </a:lnTo>
                    <a:lnTo>
                      <a:pt x="446" y="381"/>
                    </a:lnTo>
                    <a:lnTo>
                      <a:pt x="438" y="382"/>
                    </a:lnTo>
                    <a:lnTo>
                      <a:pt x="434" y="382"/>
                    </a:lnTo>
                    <a:lnTo>
                      <a:pt x="430" y="381"/>
                    </a:lnTo>
                    <a:lnTo>
                      <a:pt x="419" y="375"/>
                    </a:lnTo>
                    <a:lnTo>
                      <a:pt x="410" y="392"/>
                    </a:lnTo>
                    <a:lnTo>
                      <a:pt x="390" y="390"/>
                    </a:lnTo>
                    <a:lnTo>
                      <a:pt x="387" y="401"/>
                    </a:lnTo>
                    <a:lnTo>
                      <a:pt x="377" y="400"/>
                    </a:lnTo>
                    <a:lnTo>
                      <a:pt x="373" y="400"/>
                    </a:lnTo>
                    <a:lnTo>
                      <a:pt x="370" y="401"/>
                    </a:lnTo>
                    <a:lnTo>
                      <a:pt x="363" y="403"/>
                    </a:lnTo>
                    <a:lnTo>
                      <a:pt x="356" y="404"/>
                    </a:lnTo>
                    <a:lnTo>
                      <a:pt x="351" y="403"/>
                    </a:lnTo>
                    <a:lnTo>
                      <a:pt x="344" y="400"/>
                    </a:lnTo>
                    <a:lnTo>
                      <a:pt x="340" y="400"/>
                    </a:lnTo>
                    <a:lnTo>
                      <a:pt x="334" y="400"/>
                    </a:lnTo>
                    <a:lnTo>
                      <a:pt x="326" y="379"/>
                    </a:lnTo>
                    <a:lnTo>
                      <a:pt x="315" y="383"/>
                    </a:lnTo>
                    <a:lnTo>
                      <a:pt x="302" y="389"/>
                    </a:lnTo>
                    <a:lnTo>
                      <a:pt x="297" y="390"/>
                    </a:lnTo>
                    <a:lnTo>
                      <a:pt x="291" y="390"/>
                    </a:lnTo>
                    <a:lnTo>
                      <a:pt x="286" y="388"/>
                    </a:lnTo>
                    <a:lnTo>
                      <a:pt x="279" y="385"/>
                    </a:lnTo>
                    <a:lnTo>
                      <a:pt x="273" y="392"/>
                    </a:lnTo>
                    <a:lnTo>
                      <a:pt x="270" y="399"/>
                    </a:lnTo>
                    <a:lnTo>
                      <a:pt x="268" y="406"/>
                    </a:lnTo>
                    <a:lnTo>
                      <a:pt x="268" y="414"/>
                    </a:lnTo>
                    <a:lnTo>
                      <a:pt x="283" y="406"/>
                    </a:lnTo>
                    <a:lnTo>
                      <a:pt x="291" y="401"/>
                    </a:lnTo>
                    <a:lnTo>
                      <a:pt x="300" y="399"/>
                    </a:lnTo>
                    <a:lnTo>
                      <a:pt x="308" y="397"/>
                    </a:lnTo>
                    <a:lnTo>
                      <a:pt x="316" y="396"/>
                    </a:lnTo>
                    <a:lnTo>
                      <a:pt x="326" y="397"/>
                    </a:lnTo>
                    <a:lnTo>
                      <a:pt x="334" y="399"/>
                    </a:lnTo>
                    <a:close/>
                    <a:moveTo>
                      <a:pt x="387" y="214"/>
                    </a:moveTo>
                    <a:lnTo>
                      <a:pt x="387" y="214"/>
                    </a:lnTo>
                    <a:lnTo>
                      <a:pt x="385" y="220"/>
                    </a:lnTo>
                    <a:lnTo>
                      <a:pt x="383" y="223"/>
                    </a:lnTo>
                    <a:lnTo>
                      <a:pt x="362" y="242"/>
                    </a:lnTo>
                    <a:lnTo>
                      <a:pt x="365" y="246"/>
                    </a:lnTo>
                    <a:lnTo>
                      <a:pt x="376" y="244"/>
                    </a:lnTo>
                    <a:lnTo>
                      <a:pt x="388" y="241"/>
                    </a:lnTo>
                    <a:lnTo>
                      <a:pt x="399" y="241"/>
                    </a:lnTo>
                    <a:lnTo>
                      <a:pt x="408" y="241"/>
                    </a:lnTo>
                    <a:lnTo>
                      <a:pt x="446" y="226"/>
                    </a:lnTo>
                    <a:lnTo>
                      <a:pt x="444" y="217"/>
                    </a:lnTo>
                    <a:lnTo>
                      <a:pt x="455" y="210"/>
                    </a:lnTo>
                    <a:lnTo>
                      <a:pt x="463" y="203"/>
                    </a:lnTo>
                    <a:lnTo>
                      <a:pt x="470" y="195"/>
                    </a:lnTo>
                    <a:lnTo>
                      <a:pt x="475" y="188"/>
                    </a:lnTo>
                    <a:lnTo>
                      <a:pt x="489" y="187"/>
                    </a:lnTo>
                    <a:lnTo>
                      <a:pt x="500" y="184"/>
                    </a:lnTo>
                    <a:lnTo>
                      <a:pt x="506" y="181"/>
                    </a:lnTo>
                    <a:lnTo>
                      <a:pt x="509" y="177"/>
                    </a:lnTo>
                    <a:lnTo>
                      <a:pt x="510" y="172"/>
                    </a:lnTo>
                    <a:lnTo>
                      <a:pt x="510" y="166"/>
                    </a:lnTo>
                    <a:lnTo>
                      <a:pt x="572" y="159"/>
                    </a:lnTo>
                    <a:lnTo>
                      <a:pt x="570" y="155"/>
                    </a:lnTo>
                    <a:lnTo>
                      <a:pt x="567" y="152"/>
                    </a:lnTo>
                    <a:lnTo>
                      <a:pt x="564" y="152"/>
                    </a:lnTo>
                    <a:lnTo>
                      <a:pt x="560" y="152"/>
                    </a:lnTo>
                    <a:lnTo>
                      <a:pt x="553" y="152"/>
                    </a:lnTo>
                    <a:lnTo>
                      <a:pt x="549" y="152"/>
                    </a:lnTo>
                    <a:lnTo>
                      <a:pt x="545" y="151"/>
                    </a:lnTo>
                    <a:lnTo>
                      <a:pt x="550" y="149"/>
                    </a:lnTo>
                    <a:lnTo>
                      <a:pt x="553" y="148"/>
                    </a:lnTo>
                    <a:lnTo>
                      <a:pt x="558" y="141"/>
                    </a:lnTo>
                    <a:lnTo>
                      <a:pt x="564" y="136"/>
                    </a:lnTo>
                    <a:lnTo>
                      <a:pt x="567" y="133"/>
                    </a:lnTo>
                    <a:lnTo>
                      <a:pt x="572" y="133"/>
                    </a:lnTo>
                    <a:lnTo>
                      <a:pt x="581" y="133"/>
                    </a:lnTo>
                    <a:lnTo>
                      <a:pt x="589" y="134"/>
                    </a:lnTo>
                    <a:lnTo>
                      <a:pt x="596" y="137"/>
                    </a:lnTo>
                    <a:lnTo>
                      <a:pt x="599" y="140"/>
                    </a:lnTo>
                    <a:lnTo>
                      <a:pt x="603" y="144"/>
                    </a:lnTo>
                    <a:lnTo>
                      <a:pt x="604" y="134"/>
                    </a:lnTo>
                    <a:lnTo>
                      <a:pt x="607" y="127"/>
                    </a:lnTo>
                    <a:lnTo>
                      <a:pt x="612" y="124"/>
                    </a:lnTo>
                    <a:lnTo>
                      <a:pt x="622" y="120"/>
                    </a:lnTo>
                    <a:lnTo>
                      <a:pt x="643" y="115"/>
                    </a:lnTo>
                    <a:lnTo>
                      <a:pt x="666" y="109"/>
                    </a:lnTo>
                    <a:lnTo>
                      <a:pt x="635" y="90"/>
                    </a:lnTo>
                    <a:lnTo>
                      <a:pt x="626" y="95"/>
                    </a:lnTo>
                    <a:lnTo>
                      <a:pt x="618" y="98"/>
                    </a:lnTo>
                    <a:lnTo>
                      <a:pt x="604" y="102"/>
                    </a:lnTo>
                    <a:lnTo>
                      <a:pt x="597" y="104"/>
                    </a:lnTo>
                    <a:lnTo>
                      <a:pt x="592" y="104"/>
                    </a:lnTo>
                    <a:lnTo>
                      <a:pt x="585" y="102"/>
                    </a:lnTo>
                    <a:lnTo>
                      <a:pt x="578" y="102"/>
                    </a:lnTo>
                    <a:lnTo>
                      <a:pt x="572" y="104"/>
                    </a:lnTo>
                    <a:lnTo>
                      <a:pt x="567" y="108"/>
                    </a:lnTo>
                    <a:lnTo>
                      <a:pt x="558" y="112"/>
                    </a:lnTo>
                    <a:lnTo>
                      <a:pt x="549" y="115"/>
                    </a:lnTo>
                    <a:lnTo>
                      <a:pt x="535" y="119"/>
                    </a:lnTo>
                    <a:lnTo>
                      <a:pt x="529" y="120"/>
                    </a:lnTo>
                    <a:lnTo>
                      <a:pt x="525" y="123"/>
                    </a:lnTo>
                    <a:lnTo>
                      <a:pt x="521" y="127"/>
                    </a:lnTo>
                    <a:lnTo>
                      <a:pt x="516" y="130"/>
                    </a:lnTo>
                    <a:lnTo>
                      <a:pt x="511" y="131"/>
                    </a:lnTo>
                    <a:lnTo>
                      <a:pt x="506" y="133"/>
                    </a:lnTo>
                    <a:lnTo>
                      <a:pt x="495" y="131"/>
                    </a:lnTo>
                    <a:lnTo>
                      <a:pt x="485" y="130"/>
                    </a:lnTo>
                    <a:lnTo>
                      <a:pt x="470" y="127"/>
                    </a:lnTo>
                    <a:lnTo>
                      <a:pt x="466" y="127"/>
                    </a:lnTo>
                    <a:lnTo>
                      <a:pt x="463" y="129"/>
                    </a:lnTo>
                    <a:lnTo>
                      <a:pt x="460" y="131"/>
                    </a:lnTo>
                    <a:lnTo>
                      <a:pt x="459" y="134"/>
                    </a:lnTo>
                    <a:lnTo>
                      <a:pt x="453" y="145"/>
                    </a:lnTo>
                    <a:lnTo>
                      <a:pt x="453" y="148"/>
                    </a:lnTo>
                    <a:lnTo>
                      <a:pt x="452" y="152"/>
                    </a:lnTo>
                    <a:lnTo>
                      <a:pt x="448" y="160"/>
                    </a:lnTo>
                    <a:lnTo>
                      <a:pt x="442" y="167"/>
                    </a:lnTo>
                    <a:lnTo>
                      <a:pt x="438" y="172"/>
                    </a:lnTo>
                    <a:lnTo>
                      <a:pt x="434" y="174"/>
                    </a:lnTo>
                    <a:lnTo>
                      <a:pt x="430" y="177"/>
                    </a:lnTo>
                    <a:lnTo>
                      <a:pt x="423" y="178"/>
                    </a:lnTo>
                    <a:lnTo>
                      <a:pt x="416" y="180"/>
                    </a:lnTo>
                    <a:lnTo>
                      <a:pt x="409" y="181"/>
                    </a:lnTo>
                    <a:lnTo>
                      <a:pt x="402" y="185"/>
                    </a:lnTo>
                    <a:lnTo>
                      <a:pt x="399" y="188"/>
                    </a:lnTo>
                    <a:lnTo>
                      <a:pt x="398" y="191"/>
                    </a:lnTo>
                    <a:lnTo>
                      <a:pt x="395" y="192"/>
                    </a:lnTo>
                    <a:lnTo>
                      <a:pt x="394" y="192"/>
                    </a:lnTo>
                    <a:lnTo>
                      <a:pt x="385" y="194"/>
                    </a:lnTo>
                    <a:lnTo>
                      <a:pt x="381" y="195"/>
                    </a:lnTo>
                    <a:lnTo>
                      <a:pt x="378" y="196"/>
                    </a:lnTo>
                    <a:lnTo>
                      <a:pt x="376" y="198"/>
                    </a:lnTo>
                    <a:lnTo>
                      <a:pt x="374" y="202"/>
                    </a:lnTo>
                    <a:lnTo>
                      <a:pt x="372" y="209"/>
                    </a:lnTo>
                    <a:lnTo>
                      <a:pt x="373" y="213"/>
                    </a:lnTo>
                    <a:lnTo>
                      <a:pt x="374" y="219"/>
                    </a:lnTo>
                    <a:lnTo>
                      <a:pt x="387" y="214"/>
                    </a:lnTo>
                    <a:close/>
                    <a:moveTo>
                      <a:pt x="662" y="454"/>
                    </a:moveTo>
                    <a:lnTo>
                      <a:pt x="662" y="454"/>
                    </a:lnTo>
                    <a:lnTo>
                      <a:pt x="660" y="458"/>
                    </a:lnTo>
                    <a:lnTo>
                      <a:pt x="660" y="462"/>
                    </a:lnTo>
                    <a:lnTo>
                      <a:pt x="660" y="466"/>
                    </a:lnTo>
                    <a:lnTo>
                      <a:pt x="661" y="471"/>
                    </a:lnTo>
                    <a:lnTo>
                      <a:pt x="664" y="479"/>
                    </a:lnTo>
                    <a:lnTo>
                      <a:pt x="665" y="483"/>
                    </a:lnTo>
                    <a:lnTo>
                      <a:pt x="665" y="487"/>
                    </a:lnTo>
                    <a:lnTo>
                      <a:pt x="658" y="497"/>
                    </a:lnTo>
                    <a:lnTo>
                      <a:pt x="650" y="505"/>
                    </a:lnTo>
                    <a:lnTo>
                      <a:pt x="639" y="511"/>
                    </a:lnTo>
                    <a:lnTo>
                      <a:pt x="625" y="515"/>
                    </a:lnTo>
                    <a:lnTo>
                      <a:pt x="630" y="518"/>
                    </a:lnTo>
                    <a:lnTo>
                      <a:pt x="635" y="519"/>
                    </a:lnTo>
                    <a:lnTo>
                      <a:pt x="639" y="519"/>
                    </a:lnTo>
                    <a:lnTo>
                      <a:pt x="643" y="519"/>
                    </a:lnTo>
                    <a:lnTo>
                      <a:pt x="651" y="516"/>
                    </a:lnTo>
                    <a:lnTo>
                      <a:pt x="658" y="512"/>
                    </a:lnTo>
                    <a:lnTo>
                      <a:pt x="662" y="509"/>
                    </a:lnTo>
                    <a:lnTo>
                      <a:pt x="665" y="509"/>
                    </a:lnTo>
                    <a:lnTo>
                      <a:pt x="672" y="509"/>
                    </a:lnTo>
                    <a:lnTo>
                      <a:pt x="680" y="509"/>
                    </a:lnTo>
                    <a:lnTo>
                      <a:pt x="683" y="509"/>
                    </a:lnTo>
                    <a:lnTo>
                      <a:pt x="687" y="511"/>
                    </a:lnTo>
                    <a:lnTo>
                      <a:pt x="690" y="512"/>
                    </a:lnTo>
                    <a:lnTo>
                      <a:pt x="693" y="516"/>
                    </a:lnTo>
                    <a:lnTo>
                      <a:pt x="696" y="518"/>
                    </a:lnTo>
                    <a:lnTo>
                      <a:pt x="700" y="519"/>
                    </a:lnTo>
                    <a:lnTo>
                      <a:pt x="712" y="519"/>
                    </a:lnTo>
                    <a:lnTo>
                      <a:pt x="726" y="518"/>
                    </a:lnTo>
                    <a:lnTo>
                      <a:pt x="740" y="514"/>
                    </a:lnTo>
                    <a:lnTo>
                      <a:pt x="736" y="511"/>
                    </a:lnTo>
                    <a:lnTo>
                      <a:pt x="732" y="509"/>
                    </a:lnTo>
                    <a:lnTo>
                      <a:pt x="722" y="505"/>
                    </a:lnTo>
                    <a:lnTo>
                      <a:pt x="719" y="502"/>
                    </a:lnTo>
                    <a:lnTo>
                      <a:pt x="716" y="500"/>
                    </a:lnTo>
                    <a:lnTo>
                      <a:pt x="718" y="494"/>
                    </a:lnTo>
                    <a:lnTo>
                      <a:pt x="722" y="489"/>
                    </a:lnTo>
                    <a:lnTo>
                      <a:pt x="730" y="487"/>
                    </a:lnTo>
                    <a:lnTo>
                      <a:pt x="737" y="487"/>
                    </a:lnTo>
                    <a:lnTo>
                      <a:pt x="741" y="489"/>
                    </a:lnTo>
                    <a:lnTo>
                      <a:pt x="744" y="491"/>
                    </a:lnTo>
                    <a:lnTo>
                      <a:pt x="751" y="500"/>
                    </a:lnTo>
                    <a:lnTo>
                      <a:pt x="754" y="493"/>
                    </a:lnTo>
                    <a:lnTo>
                      <a:pt x="758" y="487"/>
                    </a:lnTo>
                    <a:lnTo>
                      <a:pt x="763" y="484"/>
                    </a:lnTo>
                    <a:lnTo>
                      <a:pt x="770" y="482"/>
                    </a:lnTo>
                    <a:lnTo>
                      <a:pt x="773" y="480"/>
                    </a:lnTo>
                    <a:lnTo>
                      <a:pt x="774" y="478"/>
                    </a:lnTo>
                    <a:lnTo>
                      <a:pt x="777" y="471"/>
                    </a:lnTo>
                    <a:lnTo>
                      <a:pt x="776" y="466"/>
                    </a:lnTo>
                    <a:lnTo>
                      <a:pt x="773" y="465"/>
                    </a:lnTo>
                    <a:lnTo>
                      <a:pt x="765" y="464"/>
                    </a:lnTo>
                    <a:lnTo>
                      <a:pt x="765" y="465"/>
                    </a:lnTo>
                    <a:lnTo>
                      <a:pt x="766" y="461"/>
                    </a:lnTo>
                    <a:lnTo>
                      <a:pt x="769" y="460"/>
                    </a:lnTo>
                    <a:lnTo>
                      <a:pt x="802" y="451"/>
                    </a:lnTo>
                    <a:lnTo>
                      <a:pt x="801" y="448"/>
                    </a:lnTo>
                    <a:lnTo>
                      <a:pt x="799" y="444"/>
                    </a:lnTo>
                    <a:lnTo>
                      <a:pt x="795" y="439"/>
                    </a:lnTo>
                    <a:lnTo>
                      <a:pt x="794" y="436"/>
                    </a:lnTo>
                    <a:lnTo>
                      <a:pt x="792" y="432"/>
                    </a:lnTo>
                    <a:lnTo>
                      <a:pt x="792" y="429"/>
                    </a:lnTo>
                    <a:lnTo>
                      <a:pt x="794" y="425"/>
                    </a:lnTo>
                    <a:lnTo>
                      <a:pt x="834" y="425"/>
                    </a:lnTo>
                    <a:lnTo>
                      <a:pt x="841" y="394"/>
                    </a:lnTo>
                    <a:lnTo>
                      <a:pt x="802" y="397"/>
                    </a:lnTo>
                    <a:lnTo>
                      <a:pt x="823" y="371"/>
                    </a:lnTo>
                    <a:lnTo>
                      <a:pt x="806" y="371"/>
                    </a:lnTo>
                    <a:lnTo>
                      <a:pt x="801" y="375"/>
                    </a:lnTo>
                    <a:lnTo>
                      <a:pt x="797" y="379"/>
                    </a:lnTo>
                    <a:lnTo>
                      <a:pt x="795" y="385"/>
                    </a:lnTo>
                    <a:lnTo>
                      <a:pt x="794" y="390"/>
                    </a:lnTo>
                    <a:lnTo>
                      <a:pt x="791" y="400"/>
                    </a:lnTo>
                    <a:lnTo>
                      <a:pt x="788" y="404"/>
                    </a:lnTo>
                    <a:lnTo>
                      <a:pt x="786" y="407"/>
                    </a:lnTo>
                    <a:lnTo>
                      <a:pt x="734" y="399"/>
                    </a:lnTo>
                    <a:lnTo>
                      <a:pt x="727" y="415"/>
                    </a:lnTo>
                    <a:lnTo>
                      <a:pt x="687" y="412"/>
                    </a:lnTo>
                    <a:lnTo>
                      <a:pt x="689" y="418"/>
                    </a:lnTo>
                    <a:lnTo>
                      <a:pt x="689" y="421"/>
                    </a:lnTo>
                    <a:lnTo>
                      <a:pt x="687" y="425"/>
                    </a:lnTo>
                    <a:lnTo>
                      <a:pt x="684" y="428"/>
                    </a:lnTo>
                    <a:lnTo>
                      <a:pt x="679" y="432"/>
                    </a:lnTo>
                    <a:lnTo>
                      <a:pt x="672" y="436"/>
                    </a:lnTo>
                    <a:lnTo>
                      <a:pt x="680" y="450"/>
                    </a:lnTo>
                    <a:lnTo>
                      <a:pt x="662" y="454"/>
                    </a:lnTo>
                    <a:lnTo>
                      <a:pt x="662" y="448"/>
                    </a:lnTo>
                    <a:lnTo>
                      <a:pt x="661" y="443"/>
                    </a:lnTo>
                    <a:lnTo>
                      <a:pt x="655" y="436"/>
                    </a:lnTo>
                    <a:lnTo>
                      <a:pt x="608" y="454"/>
                    </a:lnTo>
                    <a:lnTo>
                      <a:pt x="610" y="457"/>
                    </a:lnTo>
                    <a:lnTo>
                      <a:pt x="662" y="454"/>
                    </a:lnTo>
                    <a:close/>
                    <a:moveTo>
                      <a:pt x="423" y="731"/>
                    </a:moveTo>
                    <a:lnTo>
                      <a:pt x="423" y="731"/>
                    </a:lnTo>
                    <a:lnTo>
                      <a:pt x="420" y="721"/>
                    </a:lnTo>
                    <a:lnTo>
                      <a:pt x="421" y="720"/>
                    </a:lnTo>
                    <a:lnTo>
                      <a:pt x="424" y="718"/>
                    </a:lnTo>
                    <a:lnTo>
                      <a:pt x="430" y="718"/>
                    </a:lnTo>
                    <a:lnTo>
                      <a:pt x="432" y="718"/>
                    </a:lnTo>
                    <a:lnTo>
                      <a:pt x="435" y="717"/>
                    </a:lnTo>
                    <a:lnTo>
                      <a:pt x="435" y="714"/>
                    </a:lnTo>
                    <a:lnTo>
                      <a:pt x="435" y="709"/>
                    </a:lnTo>
                    <a:lnTo>
                      <a:pt x="403" y="713"/>
                    </a:lnTo>
                    <a:lnTo>
                      <a:pt x="403" y="709"/>
                    </a:lnTo>
                    <a:lnTo>
                      <a:pt x="401" y="705"/>
                    </a:lnTo>
                    <a:lnTo>
                      <a:pt x="398" y="703"/>
                    </a:lnTo>
                    <a:lnTo>
                      <a:pt x="394" y="702"/>
                    </a:lnTo>
                    <a:lnTo>
                      <a:pt x="384" y="699"/>
                    </a:lnTo>
                    <a:lnTo>
                      <a:pt x="380" y="696"/>
                    </a:lnTo>
                    <a:lnTo>
                      <a:pt x="377" y="694"/>
                    </a:lnTo>
                    <a:lnTo>
                      <a:pt x="392" y="689"/>
                    </a:lnTo>
                    <a:lnTo>
                      <a:pt x="406" y="685"/>
                    </a:lnTo>
                    <a:lnTo>
                      <a:pt x="414" y="684"/>
                    </a:lnTo>
                    <a:lnTo>
                      <a:pt x="423" y="682"/>
                    </a:lnTo>
                    <a:lnTo>
                      <a:pt x="426" y="681"/>
                    </a:lnTo>
                    <a:lnTo>
                      <a:pt x="428" y="680"/>
                    </a:lnTo>
                    <a:lnTo>
                      <a:pt x="430" y="676"/>
                    </a:lnTo>
                    <a:lnTo>
                      <a:pt x="430" y="670"/>
                    </a:lnTo>
                    <a:lnTo>
                      <a:pt x="372" y="673"/>
                    </a:lnTo>
                    <a:lnTo>
                      <a:pt x="360" y="702"/>
                    </a:lnTo>
                    <a:lnTo>
                      <a:pt x="347" y="695"/>
                    </a:lnTo>
                    <a:lnTo>
                      <a:pt x="355" y="692"/>
                    </a:lnTo>
                    <a:lnTo>
                      <a:pt x="359" y="688"/>
                    </a:lnTo>
                    <a:lnTo>
                      <a:pt x="360" y="684"/>
                    </a:lnTo>
                    <a:lnTo>
                      <a:pt x="360" y="678"/>
                    </a:lnTo>
                    <a:lnTo>
                      <a:pt x="359" y="669"/>
                    </a:lnTo>
                    <a:lnTo>
                      <a:pt x="359" y="663"/>
                    </a:lnTo>
                    <a:lnTo>
                      <a:pt x="362" y="658"/>
                    </a:lnTo>
                    <a:lnTo>
                      <a:pt x="324" y="669"/>
                    </a:lnTo>
                    <a:lnTo>
                      <a:pt x="330" y="662"/>
                    </a:lnTo>
                    <a:lnTo>
                      <a:pt x="337" y="656"/>
                    </a:lnTo>
                    <a:lnTo>
                      <a:pt x="345" y="653"/>
                    </a:lnTo>
                    <a:lnTo>
                      <a:pt x="354" y="653"/>
                    </a:lnTo>
                    <a:lnTo>
                      <a:pt x="362" y="653"/>
                    </a:lnTo>
                    <a:lnTo>
                      <a:pt x="366" y="653"/>
                    </a:lnTo>
                    <a:lnTo>
                      <a:pt x="367" y="652"/>
                    </a:lnTo>
                    <a:lnTo>
                      <a:pt x="370" y="649"/>
                    </a:lnTo>
                    <a:lnTo>
                      <a:pt x="374" y="648"/>
                    </a:lnTo>
                    <a:lnTo>
                      <a:pt x="381" y="646"/>
                    </a:lnTo>
                    <a:lnTo>
                      <a:pt x="388" y="645"/>
                    </a:lnTo>
                    <a:lnTo>
                      <a:pt x="396" y="645"/>
                    </a:lnTo>
                    <a:lnTo>
                      <a:pt x="396" y="628"/>
                    </a:lnTo>
                    <a:lnTo>
                      <a:pt x="354" y="617"/>
                    </a:lnTo>
                    <a:lnTo>
                      <a:pt x="358" y="606"/>
                    </a:lnTo>
                    <a:lnTo>
                      <a:pt x="369" y="608"/>
                    </a:lnTo>
                    <a:lnTo>
                      <a:pt x="376" y="606"/>
                    </a:lnTo>
                    <a:lnTo>
                      <a:pt x="381" y="605"/>
                    </a:lnTo>
                    <a:lnTo>
                      <a:pt x="387" y="599"/>
                    </a:lnTo>
                    <a:lnTo>
                      <a:pt x="358" y="580"/>
                    </a:lnTo>
                    <a:lnTo>
                      <a:pt x="363" y="576"/>
                    </a:lnTo>
                    <a:lnTo>
                      <a:pt x="369" y="576"/>
                    </a:lnTo>
                    <a:lnTo>
                      <a:pt x="374" y="576"/>
                    </a:lnTo>
                    <a:lnTo>
                      <a:pt x="380" y="577"/>
                    </a:lnTo>
                    <a:lnTo>
                      <a:pt x="390" y="580"/>
                    </a:lnTo>
                    <a:lnTo>
                      <a:pt x="394" y="581"/>
                    </a:lnTo>
                    <a:lnTo>
                      <a:pt x="399" y="581"/>
                    </a:lnTo>
                    <a:lnTo>
                      <a:pt x="405" y="576"/>
                    </a:lnTo>
                    <a:lnTo>
                      <a:pt x="405" y="569"/>
                    </a:lnTo>
                    <a:lnTo>
                      <a:pt x="403" y="563"/>
                    </a:lnTo>
                    <a:lnTo>
                      <a:pt x="399" y="558"/>
                    </a:lnTo>
                    <a:lnTo>
                      <a:pt x="412" y="548"/>
                    </a:lnTo>
                    <a:lnTo>
                      <a:pt x="396" y="543"/>
                    </a:lnTo>
                    <a:lnTo>
                      <a:pt x="384" y="554"/>
                    </a:lnTo>
                    <a:lnTo>
                      <a:pt x="381" y="552"/>
                    </a:lnTo>
                    <a:lnTo>
                      <a:pt x="391" y="516"/>
                    </a:lnTo>
                    <a:lnTo>
                      <a:pt x="376" y="502"/>
                    </a:lnTo>
                    <a:lnTo>
                      <a:pt x="369" y="508"/>
                    </a:lnTo>
                    <a:lnTo>
                      <a:pt x="362" y="511"/>
                    </a:lnTo>
                    <a:lnTo>
                      <a:pt x="359" y="512"/>
                    </a:lnTo>
                    <a:lnTo>
                      <a:pt x="355" y="512"/>
                    </a:lnTo>
                    <a:lnTo>
                      <a:pt x="352" y="511"/>
                    </a:lnTo>
                    <a:lnTo>
                      <a:pt x="348" y="508"/>
                    </a:lnTo>
                    <a:lnTo>
                      <a:pt x="347" y="497"/>
                    </a:lnTo>
                    <a:lnTo>
                      <a:pt x="268" y="484"/>
                    </a:lnTo>
                    <a:lnTo>
                      <a:pt x="270" y="473"/>
                    </a:lnTo>
                    <a:lnTo>
                      <a:pt x="270" y="469"/>
                    </a:lnTo>
                    <a:lnTo>
                      <a:pt x="269" y="466"/>
                    </a:lnTo>
                    <a:lnTo>
                      <a:pt x="268" y="464"/>
                    </a:lnTo>
                    <a:lnTo>
                      <a:pt x="264" y="462"/>
                    </a:lnTo>
                    <a:lnTo>
                      <a:pt x="254" y="460"/>
                    </a:lnTo>
                    <a:lnTo>
                      <a:pt x="255" y="482"/>
                    </a:lnTo>
                    <a:lnTo>
                      <a:pt x="258" y="505"/>
                    </a:lnTo>
                    <a:lnTo>
                      <a:pt x="261" y="507"/>
                    </a:lnTo>
                    <a:lnTo>
                      <a:pt x="264" y="509"/>
                    </a:lnTo>
                    <a:lnTo>
                      <a:pt x="277" y="504"/>
                    </a:lnTo>
                    <a:lnTo>
                      <a:pt x="294" y="508"/>
                    </a:lnTo>
                    <a:lnTo>
                      <a:pt x="311" y="512"/>
                    </a:lnTo>
                    <a:lnTo>
                      <a:pt x="330" y="515"/>
                    </a:lnTo>
                    <a:lnTo>
                      <a:pt x="351" y="518"/>
                    </a:lnTo>
                    <a:lnTo>
                      <a:pt x="338" y="541"/>
                    </a:lnTo>
                    <a:lnTo>
                      <a:pt x="326" y="543"/>
                    </a:lnTo>
                    <a:lnTo>
                      <a:pt x="320" y="543"/>
                    </a:lnTo>
                    <a:lnTo>
                      <a:pt x="315" y="541"/>
                    </a:lnTo>
                    <a:lnTo>
                      <a:pt x="311" y="538"/>
                    </a:lnTo>
                    <a:lnTo>
                      <a:pt x="306" y="536"/>
                    </a:lnTo>
                    <a:lnTo>
                      <a:pt x="304" y="530"/>
                    </a:lnTo>
                    <a:lnTo>
                      <a:pt x="302" y="523"/>
                    </a:lnTo>
                    <a:lnTo>
                      <a:pt x="301" y="520"/>
                    </a:lnTo>
                    <a:lnTo>
                      <a:pt x="295" y="518"/>
                    </a:lnTo>
                    <a:lnTo>
                      <a:pt x="284" y="514"/>
                    </a:lnTo>
                    <a:lnTo>
                      <a:pt x="280" y="514"/>
                    </a:lnTo>
                    <a:lnTo>
                      <a:pt x="276" y="515"/>
                    </a:lnTo>
                    <a:lnTo>
                      <a:pt x="268" y="519"/>
                    </a:lnTo>
                    <a:lnTo>
                      <a:pt x="266" y="525"/>
                    </a:lnTo>
                    <a:lnTo>
                      <a:pt x="282" y="529"/>
                    </a:lnTo>
                    <a:lnTo>
                      <a:pt x="272" y="534"/>
                    </a:lnTo>
                    <a:lnTo>
                      <a:pt x="262" y="538"/>
                    </a:lnTo>
                    <a:lnTo>
                      <a:pt x="254" y="540"/>
                    </a:lnTo>
                    <a:lnTo>
                      <a:pt x="250" y="540"/>
                    </a:lnTo>
                    <a:lnTo>
                      <a:pt x="244" y="538"/>
                    </a:lnTo>
                    <a:lnTo>
                      <a:pt x="237" y="536"/>
                    </a:lnTo>
                    <a:lnTo>
                      <a:pt x="232" y="536"/>
                    </a:lnTo>
                    <a:lnTo>
                      <a:pt x="226" y="536"/>
                    </a:lnTo>
                    <a:lnTo>
                      <a:pt x="221" y="537"/>
                    </a:lnTo>
                    <a:lnTo>
                      <a:pt x="211" y="541"/>
                    </a:lnTo>
                    <a:lnTo>
                      <a:pt x="200" y="548"/>
                    </a:lnTo>
                    <a:lnTo>
                      <a:pt x="205" y="554"/>
                    </a:lnTo>
                    <a:lnTo>
                      <a:pt x="211" y="556"/>
                    </a:lnTo>
                    <a:lnTo>
                      <a:pt x="215" y="556"/>
                    </a:lnTo>
                    <a:lnTo>
                      <a:pt x="221" y="555"/>
                    </a:lnTo>
                    <a:lnTo>
                      <a:pt x="232" y="551"/>
                    </a:lnTo>
                    <a:lnTo>
                      <a:pt x="237" y="550"/>
                    </a:lnTo>
                    <a:lnTo>
                      <a:pt x="243" y="550"/>
                    </a:lnTo>
                    <a:lnTo>
                      <a:pt x="244" y="555"/>
                    </a:lnTo>
                    <a:lnTo>
                      <a:pt x="243" y="561"/>
                    </a:lnTo>
                    <a:lnTo>
                      <a:pt x="241" y="566"/>
                    </a:lnTo>
                    <a:lnTo>
                      <a:pt x="237" y="572"/>
                    </a:lnTo>
                    <a:lnTo>
                      <a:pt x="251" y="579"/>
                    </a:lnTo>
                    <a:lnTo>
                      <a:pt x="257" y="551"/>
                    </a:lnTo>
                    <a:lnTo>
                      <a:pt x="264" y="548"/>
                    </a:lnTo>
                    <a:lnTo>
                      <a:pt x="272" y="545"/>
                    </a:lnTo>
                    <a:lnTo>
                      <a:pt x="279" y="545"/>
                    </a:lnTo>
                    <a:lnTo>
                      <a:pt x="287" y="544"/>
                    </a:lnTo>
                    <a:lnTo>
                      <a:pt x="302" y="547"/>
                    </a:lnTo>
                    <a:lnTo>
                      <a:pt x="318" y="550"/>
                    </a:lnTo>
                    <a:lnTo>
                      <a:pt x="326" y="551"/>
                    </a:lnTo>
                    <a:lnTo>
                      <a:pt x="331" y="550"/>
                    </a:lnTo>
                    <a:lnTo>
                      <a:pt x="336" y="547"/>
                    </a:lnTo>
                    <a:lnTo>
                      <a:pt x="338" y="541"/>
                    </a:lnTo>
                    <a:lnTo>
                      <a:pt x="341" y="543"/>
                    </a:lnTo>
                    <a:lnTo>
                      <a:pt x="342" y="545"/>
                    </a:lnTo>
                    <a:lnTo>
                      <a:pt x="341" y="559"/>
                    </a:lnTo>
                    <a:lnTo>
                      <a:pt x="341" y="574"/>
                    </a:lnTo>
                    <a:lnTo>
                      <a:pt x="340" y="576"/>
                    </a:lnTo>
                    <a:lnTo>
                      <a:pt x="337" y="577"/>
                    </a:lnTo>
                    <a:lnTo>
                      <a:pt x="330" y="580"/>
                    </a:lnTo>
                    <a:lnTo>
                      <a:pt x="327" y="580"/>
                    </a:lnTo>
                    <a:lnTo>
                      <a:pt x="324" y="579"/>
                    </a:lnTo>
                    <a:lnTo>
                      <a:pt x="319" y="574"/>
                    </a:lnTo>
                    <a:lnTo>
                      <a:pt x="330" y="559"/>
                    </a:lnTo>
                    <a:lnTo>
                      <a:pt x="322" y="559"/>
                    </a:lnTo>
                    <a:lnTo>
                      <a:pt x="315" y="561"/>
                    </a:lnTo>
                    <a:lnTo>
                      <a:pt x="302" y="565"/>
                    </a:lnTo>
                    <a:lnTo>
                      <a:pt x="291" y="572"/>
                    </a:lnTo>
                    <a:lnTo>
                      <a:pt x="280" y="577"/>
                    </a:lnTo>
                    <a:lnTo>
                      <a:pt x="280" y="576"/>
                    </a:lnTo>
                    <a:lnTo>
                      <a:pt x="280" y="573"/>
                    </a:lnTo>
                    <a:lnTo>
                      <a:pt x="282" y="569"/>
                    </a:lnTo>
                    <a:lnTo>
                      <a:pt x="283" y="566"/>
                    </a:lnTo>
                    <a:lnTo>
                      <a:pt x="283" y="565"/>
                    </a:lnTo>
                    <a:lnTo>
                      <a:pt x="282" y="563"/>
                    </a:lnTo>
                    <a:lnTo>
                      <a:pt x="279" y="562"/>
                    </a:lnTo>
                    <a:lnTo>
                      <a:pt x="255" y="580"/>
                    </a:lnTo>
                    <a:lnTo>
                      <a:pt x="277" y="592"/>
                    </a:lnTo>
                    <a:lnTo>
                      <a:pt x="290" y="586"/>
                    </a:lnTo>
                    <a:lnTo>
                      <a:pt x="326" y="609"/>
                    </a:lnTo>
                    <a:lnTo>
                      <a:pt x="320" y="623"/>
                    </a:lnTo>
                    <a:lnTo>
                      <a:pt x="318" y="628"/>
                    </a:lnTo>
                    <a:lnTo>
                      <a:pt x="312" y="634"/>
                    </a:lnTo>
                    <a:lnTo>
                      <a:pt x="309" y="637"/>
                    </a:lnTo>
                    <a:lnTo>
                      <a:pt x="308" y="640"/>
                    </a:lnTo>
                    <a:lnTo>
                      <a:pt x="308" y="642"/>
                    </a:lnTo>
                    <a:lnTo>
                      <a:pt x="308" y="645"/>
                    </a:lnTo>
                    <a:lnTo>
                      <a:pt x="313" y="649"/>
                    </a:lnTo>
                    <a:lnTo>
                      <a:pt x="319" y="652"/>
                    </a:lnTo>
                    <a:lnTo>
                      <a:pt x="311" y="658"/>
                    </a:lnTo>
                    <a:lnTo>
                      <a:pt x="306" y="659"/>
                    </a:lnTo>
                    <a:lnTo>
                      <a:pt x="302" y="660"/>
                    </a:lnTo>
                    <a:lnTo>
                      <a:pt x="283" y="656"/>
                    </a:lnTo>
                    <a:lnTo>
                      <a:pt x="262" y="651"/>
                    </a:lnTo>
                    <a:lnTo>
                      <a:pt x="262" y="655"/>
                    </a:lnTo>
                    <a:lnTo>
                      <a:pt x="262" y="659"/>
                    </a:lnTo>
                    <a:lnTo>
                      <a:pt x="264" y="663"/>
                    </a:lnTo>
                    <a:lnTo>
                      <a:pt x="265" y="666"/>
                    </a:lnTo>
                    <a:lnTo>
                      <a:pt x="269" y="667"/>
                    </a:lnTo>
                    <a:lnTo>
                      <a:pt x="272" y="669"/>
                    </a:lnTo>
                    <a:lnTo>
                      <a:pt x="284" y="667"/>
                    </a:lnTo>
                    <a:lnTo>
                      <a:pt x="293" y="667"/>
                    </a:lnTo>
                    <a:lnTo>
                      <a:pt x="300" y="669"/>
                    </a:lnTo>
                    <a:lnTo>
                      <a:pt x="305" y="671"/>
                    </a:lnTo>
                    <a:lnTo>
                      <a:pt x="311" y="677"/>
                    </a:lnTo>
                    <a:lnTo>
                      <a:pt x="318" y="684"/>
                    </a:lnTo>
                    <a:lnTo>
                      <a:pt x="322" y="692"/>
                    </a:lnTo>
                    <a:lnTo>
                      <a:pt x="326" y="694"/>
                    </a:lnTo>
                    <a:lnTo>
                      <a:pt x="338" y="687"/>
                    </a:lnTo>
                    <a:lnTo>
                      <a:pt x="341" y="689"/>
                    </a:lnTo>
                    <a:lnTo>
                      <a:pt x="334" y="706"/>
                    </a:lnTo>
                    <a:lnTo>
                      <a:pt x="363" y="710"/>
                    </a:lnTo>
                    <a:lnTo>
                      <a:pt x="356" y="738"/>
                    </a:lnTo>
                    <a:lnTo>
                      <a:pt x="402" y="766"/>
                    </a:lnTo>
                    <a:lnTo>
                      <a:pt x="405" y="766"/>
                    </a:lnTo>
                    <a:lnTo>
                      <a:pt x="409" y="764"/>
                    </a:lnTo>
                    <a:lnTo>
                      <a:pt x="412" y="761"/>
                    </a:lnTo>
                    <a:lnTo>
                      <a:pt x="416" y="760"/>
                    </a:lnTo>
                    <a:lnTo>
                      <a:pt x="419" y="753"/>
                    </a:lnTo>
                    <a:lnTo>
                      <a:pt x="419" y="750"/>
                    </a:lnTo>
                    <a:lnTo>
                      <a:pt x="419" y="748"/>
                    </a:lnTo>
                    <a:lnTo>
                      <a:pt x="417" y="745"/>
                    </a:lnTo>
                    <a:lnTo>
                      <a:pt x="414" y="743"/>
                    </a:lnTo>
                    <a:lnTo>
                      <a:pt x="405" y="739"/>
                    </a:lnTo>
                    <a:lnTo>
                      <a:pt x="399" y="738"/>
                    </a:lnTo>
                    <a:lnTo>
                      <a:pt x="395" y="739"/>
                    </a:lnTo>
                    <a:lnTo>
                      <a:pt x="391" y="739"/>
                    </a:lnTo>
                    <a:lnTo>
                      <a:pt x="387" y="741"/>
                    </a:lnTo>
                    <a:lnTo>
                      <a:pt x="380" y="738"/>
                    </a:lnTo>
                    <a:lnTo>
                      <a:pt x="373" y="735"/>
                    </a:lnTo>
                    <a:lnTo>
                      <a:pt x="367" y="731"/>
                    </a:lnTo>
                    <a:lnTo>
                      <a:pt x="370" y="717"/>
                    </a:lnTo>
                    <a:lnTo>
                      <a:pt x="381" y="720"/>
                    </a:lnTo>
                    <a:lnTo>
                      <a:pt x="385" y="721"/>
                    </a:lnTo>
                    <a:lnTo>
                      <a:pt x="388" y="724"/>
                    </a:lnTo>
                    <a:lnTo>
                      <a:pt x="392" y="728"/>
                    </a:lnTo>
                    <a:lnTo>
                      <a:pt x="396" y="731"/>
                    </a:lnTo>
                    <a:lnTo>
                      <a:pt x="401" y="732"/>
                    </a:lnTo>
                    <a:lnTo>
                      <a:pt x="405" y="732"/>
                    </a:lnTo>
                    <a:lnTo>
                      <a:pt x="414" y="732"/>
                    </a:lnTo>
                    <a:lnTo>
                      <a:pt x="424" y="731"/>
                    </a:lnTo>
                    <a:lnTo>
                      <a:pt x="424" y="734"/>
                    </a:lnTo>
                    <a:lnTo>
                      <a:pt x="426" y="738"/>
                    </a:lnTo>
                    <a:lnTo>
                      <a:pt x="427" y="741"/>
                    </a:lnTo>
                    <a:lnTo>
                      <a:pt x="430" y="743"/>
                    </a:lnTo>
                    <a:lnTo>
                      <a:pt x="437" y="745"/>
                    </a:lnTo>
                    <a:lnTo>
                      <a:pt x="450" y="746"/>
                    </a:lnTo>
                    <a:lnTo>
                      <a:pt x="459" y="746"/>
                    </a:lnTo>
                    <a:lnTo>
                      <a:pt x="467" y="745"/>
                    </a:lnTo>
                    <a:lnTo>
                      <a:pt x="474" y="739"/>
                    </a:lnTo>
                    <a:lnTo>
                      <a:pt x="480" y="732"/>
                    </a:lnTo>
                    <a:lnTo>
                      <a:pt x="464" y="731"/>
                    </a:lnTo>
                    <a:lnTo>
                      <a:pt x="450" y="728"/>
                    </a:lnTo>
                    <a:lnTo>
                      <a:pt x="437" y="728"/>
                    </a:lnTo>
                    <a:lnTo>
                      <a:pt x="430" y="730"/>
                    </a:lnTo>
                    <a:lnTo>
                      <a:pt x="423" y="731"/>
                    </a:lnTo>
                    <a:close/>
                    <a:moveTo>
                      <a:pt x="521" y="858"/>
                    </a:moveTo>
                    <a:lnTo>
                      <a:pt x="521" y="858"/>
                    </a:lnTo>
                    <a:lnTo>
                      <a:pt x="534" y="858"/>
                    </a:lnTo>
                    <a:lnTo>
                      <a:pt x="543" y="861"/>
                    </a:lnTo>
                    <a:lnTo>
                      <a:pt x="553" y="865"/>
                    </a:lnTo>
                    <a:lnTo>
                      <a:pt x="563" y="872"/>
                    </a:lnTo>
                    <a:lnTo>
                      <a:pt x="570" y="865"/>
                    </a:lnTo>
                    <a:lnTo>
                      <a:pt x="574" y="862"/>
                    </a:lnTo>
                    <a:lnTo>
                      <a:pt x="579" y="862"/>
                    </a:lnTo>
                    <a:lnTo>
                      <a:pt x="594" y="864"/>
                    </a:lnTo>
                    <a:lnTo>
                      <a:pt x="624" y="868"/>
                    </a:lnTo>
                    <a:lnTo>
                      <a:pt x="624" y="880"/>
                    </a:lnTo>
                    <a:lnTo>
                      <a:pt x="632" y="865"/>
                    </a:lnTo>
                    <a:lnTo>
                      <a:pt x="642" y="880"/>
                    </a:lnTo>
                    <a:lnTo>
                      <a:pt x="647" y="874"/>
                    </a:lnTo>
                    <a:lnTo>
                      <a:pt x="650" y="871"/>
                    </a:lnTo>
                    <a:lnTo>
                      <a:pt x="653" y="869"/>
                    </a:lnTo>
                    <a:lnTo>
                      <a:pt x="662" y="869"/>
                    </a:lnTo>
                    <a:lnTo>
                      <a:pt x="666" y="867"/>
                    </a:lnTo>
                    <a:lnTo>
                      <a:pt x="668" y="865"/>
                    </a:lnTo>
                    <a:lnTo>
                      <a:pt x="669" y="862"/>
                    </a:lnTo>
                    <a:lnTo>
                      <a:pt x="672" y="862"/>
                    </a:lnTo>
                    <a:lnTo>
                      <a:pt x="675" y="862"/>
                    </a:lnTo>
                    <a:lnTo>
                      <a:pt x="680" y="867"/>
                    </a:lnTo>
                    <a:lnTo>
                      <a:pt x="684" y="867"/>
                    </a:lnTo>
                    <a:lnTo>
                      <a:pt x="689" y="864"/>
                    </a:lnTo>
                    <a:lnTo>
                      <a:pt x="693" y="861"/>
                    </a:lnTo>
                    <a:lnTo>
                      <a:pt x="696" y="860"/>
                    </a:lnTo>
                    <a:lnTo>
                      <a:pt x="700" y="860"/>
                    </a:lnTo>
                    <a:lnTo>
                      <a:pt x="705" y="858"/>
                    </a:lnTo>
                    <a:lnTo>
                      <a:pt x="705" y="850"/>
                    </a:lnTo>
                    <a:lnTo>
                      <a:pt x="705" y="846"/>
                    </a:lnTo>
                    <a:lnTo>
                      <a:pt x="707" y="843"/>
                    </a:lnTo>
                    <a:lnTo>
                      <a:pt x="709" y="842"/>
                    </a:lnTo>
                    <a:lnTo>
                      <a:pt x="712" y="840"/>
                    </a:lnTo>
                    <a:lnTo>
                      <a:pt x="716" y="840"/>
                    </a:lnTo>
                    <a:lnTo>
                      <a:pt x="722" y="843"/>
                    </a:lnTo>
                    <a:lnTo>
                      <a:pt x="727" y="846"/>
                    </a:lnTo>
                    <a:lnTo>
                      <a:pt x="725" y="857"/>
                    </a:lnTo>
                    <a:lnTo>
                      <a:pt x="733" y="854"/>
                    </a:lnTo>
                    <a:lnTo>
                      <a:pt x="737" y="853"/>
                    </a:lnTo>
                    <a:lnTo>
                      <a:pt x="738" y="851"/>
                    </a:lnTo>
                    <a:lnTo>
                      <a:pt x="740" y="847"/>
                    </a:lnTo>
                    <a:lnTo>
                      <a:pt x="744" y="843"/>
                    </a:lnTo>
                    <a:lnTo>
                      <a:pt x="747" y="840"/>
                    </a:lnTo>
                    <a:lnTo>
                      <a:pt x="751" y="838"/>
                    </a:lnTo>
                    <a:lnTo>
                      <a:pt x="761" y="833"/>
                    </a:lnTo>
                    <a:lnTo>
                      <a:pt x="770" y="832"/>
                    </a:lnTo>
                    <a:lnTo>
                      <a:pt x="772" y="818"/>
                    </a:lnTo>
                    <a:lnTo>
                      <a:pt x="801" y="838"/>
                    </a:lnTo>
                    <a:lnTo>
                      <a:pt x="808" y="828"/>
                    </a:lnTo>
                    <a:lnTo>
                      <a:pt x="809" y="824"/>
                    </a:lnTo>
                    <a:lnTo>
                      <a:pt x="810" y="821"/>
                    </a:lnTo>
                    <a:lnTo>
                      <a:pt x="808" y="818"/>
                    </a:lnTo>
                    <a:lnTo>
                      <a:pt x="808" y="814"/>
                    </a:lnTo>
                    <a:lnTo>
                      <a:pt x="808" y="811"/>
                    </a:lnTo>
                    <a:lnTo>
                      <a:pt x="809" y="810"/>
                    </a:lnTo>
                    <a:lnTo>
                      <a:pt x="813" y="804"/>
                    </a:lnTo>
                    <a:lnTo>
                      <a:pt x="817" y="800"/>
                    </a:lnTo>
                    <a:lnTo>
                      <a:pt x="828" y="810"/>
                    </a:lnTo>
                    <a:lnTo>
                      <a:pt x="831" y="811"/>
                    </a:lnTo>
                    <a:lnTo>
                      <a:pt x="837" y="811"/>
                    </a:lnTo>
                    <a:lnTo>
                      <a:pt x="845" y="814"/>
                    </a:lnTo>
                    <a:lnTo>
                      <a:pt x="855" y="815"/>
                    </a:lnTo>
                    <a:lnTo>
                      <a:pt x="866" y="815"/>
                    </a:lnTo>
                    <a:lnTo>
                      <a:pt x="876" y="815"/>
                    </a:lnTo>
                    <a:lnTo>
                      <a:pt x="880" y="813"/>
                    </a:lnTo>
                    <a:lnTo>
                      <a:pt x="882" y="811"/>
                    </a:lnTo>
                    <a:lnTo>
                      <a:pt x="882" y="810"/>
                    </a:lnTo>
                    <a:lnTo>
                      <a:pt x="881" y="804"/>
                    </a:lnTo>
                    <a:lnTo>
                      <a:pt x="877" y="800"/>
                    </a:lnTo>
                    <a:lnTo>
                      <a:pt x="871" y="800"/>
                    </a:lnTo>
                    <a:lnTo>
                      <a:pt x="864" y="800"/>
                    </a:lnTo>
                    <a:lnTo>
                      <a:pt x="858" y="800"/>
                    </a:lnTo>
                    <a:lnTo>
                      <a:pt x="851" y="800"/>
                    </a:lnTo>
                    <a:lnTo>
                      <a:pt x="845" y="797"/>
                    </a:lnTo>
                    <a:lnTo>
                      <a:pt x="838" y="795"/>
                    </a:lnTo>
                    <a:lnTo>
                      <a:pt x="841" y="790"/>
                    </a:lnTo>
                    <a:lnTo>
                      <a:pt x="844" y="786"/>
                    </a:lnTo>
                    <a:lnTo>
                      <a:pt x="851" y="782"/>
                    </a:lnTo>
                    <a:lnTo>
                      <a:pt x="859" y="781"/>
                    </a:lnTo>
                    <a:lnTo>
                      <a:pt x="867" y="779"/>
                    </a:lnTo>
                    <a:lnTo>
                      <a:pt x="871" y="779"/>
                    </a:lnTo>
                    <a:lnTo>
                      <a:pt x="877" y="781"/>
                    </a:lnTo>
                    <a:lnTo>
                      <a:pt x="882" y="784"/>
                    </a:lnTo>
                    <a:lnTo>
                      <a:pt x="884" y="786"/>
                    </a:lnTo>
                    <a:lnTo>
                      <a:pt x="887" y="790"/>
                    </a:lnTo>
                    <a:lnTo>
                      <a:pt x="888" y="793"/>
                    </a:lnTo>
                    <a:lnTo>
                      <a:pt x="891" y="795"/>
                    </a:lnTo>
                    <a:lnTo>
                      <a:pt x="894" y="796"/>
                    </a:lnTo>
                    <a:lnTo>
                      <a:pt x="900" y="796"/>
                    </a:lnTo>
                    <a:lnTo>
                      <a:pt x="906" y="795"/>
                    </a:lnTo>
                    <a:lnTo>
                      <a:pt x="927" y="792"/>
                    </a:lnTo>
                    <a:lnTo>
                      <a:pt x="920" y="779"/>
                    </a:lnTo>
                    <a:lnTo>
                      <a:pt x="935" y="760"/>
                    </a:lnTo>
                    <a:lnTo>
                      <a:pt x="928" y="741"/>
                    </a:lnTo>
                    <a:lnTo>
                      <a:pt x="921" y="742"/>
                    </a:lnTo>
                    <a:lnTo>
                      <a:pt x="914" y="745"/>
                    </a:lnTo>
                    <a:lnTo>
                      <a:pt x="910" y="750"/>
                    </a:lnTo>
                    <a:lnTo>
                      <a:pt x="909" y="753"/>
                    </a:lnTo>
                    <a:lnTo>
                      <a:pt x="909" y="757"/>
                    </a:lnTo>
                    <a:lnTo>
                      <a:pt x="907" y="761"/>
                    </a:lnTo>
                    <a:lnTo>
                      <a:pt x="905" y="766"/>
                    </a:lnTo>
                    <a:lnTo>
                      <a:pt x="899" y="767"/>
                    </a:lnTo>
                    <a:lnTo>
                      <a:pt x="891" y="767"/>
                    </a:lnTo>
                    <a:lnTo>
                      <a:pt x="892" y="761"/>
                    </a:lnTo>
                    <a:lnTo>
                      <a:pt x="891" y="759"/>
                    </a:lnTo>
                    <a:lnTo>
                      <a:pt x="889" y="757"/>
                    </a:lnTo>
                    <a:lnTo>
                      <a:pt x="885" y="756"/>
                    </a:lnTo>
                    <a:lnTo>
                      <a:pt x="878" y="753"/>
                    </a:lnTo>
                    <a:lnTo>
                      <a:pt x="874" y="752"/>
                    </a:lnTo>
                    <a:lnTo>
                      <a:pt x="873" y="749"/>
                    </a:lnTo>
                    <a:lnTo>
                      <a:pt x="862" y="761"/>
                    </a:lnTo>
                    <a:lnTo>
                      <a:pt x="788" y="757"/>
                    </a:lnTo>
                    <a:lnTo>
                      <a:pt x="780" y="748"/>
                    </a:lnTo>
                    <a:lnTo>
                      <a:pt x="754" y="756"/>
                    </a:lnTo>
                    <a:lnTo>
                      <a:pt x="769" y="764"/>
                    </a:lnTo>
                    <a:lnTo>
                      <a:pt x="763" y="766"/>
                    </a:lnTo>
                    <a:lnTo>
                      <a:pt x="756" y="768"/>
                    </a:lnTo>
                    <a:lnTo>
                      <a:pt x="745" y="768"/>
                    </a:lnTo>
                    <a:lnTo>
                      <a:pt x="734" y="768"/>
                    </a:lnTo>
                    <a:lnTo>
                      <a:pt x="723" y="768"/>
                    </a:lnTo>
                    <a:lnTo>
                      <a:pt x="712" y="770"/>
                    </a:lnTo>
                    <a:lnTo>
                      <a:pt x="700" y="771"/>
                    </a:lnTo>
                    <a:lnTo>
                      <a:pt x="678" y="777"/>
                    </a:lnTo>
                    <a:lnTo>
                      <a:pt x="679" y="789"/>
                    </a:lnTo>
                    <a:lnTo>
                      <a:pt x="661" y="788"/>
                    </a:lnTo>
                    <a:lnTo>
                      <a:pt x="644" y="786"/>
                    </a:lnTo>
                    <a:lnTo>
                      <a:pt x="628" y="785"/>
                    </a:lnTo>
                    <a:lnTo>
                      <a:pt x="619" y="782"/>
                    </a:lnTo>
                    <a:lnTo>
                      <a:pt x="611" y="779"/>
                    </a:lnTo>
                    <a:lnTo>
                      <a:pt x="618" y="771"/>
                    </a:lnTo>
                    <a:lnTo>
                      <a:pt x="621" y="768"/>
                    </a:lnTo>
                    <a:lnTo>
                      <a:pt x="621" y="766"/>
                    </a:lnTo>
                    <a:lnTo>
                      <a:pt x="619" y="763"/>
                    </a:lnTo>
                    <a:lnTo>
                      <a:pt x="617" y="759"/>
                    </a:lnTo>
                    <a:lnTo>
                      <a:pt x="604" y="749"/>
                    </a:lnTo>
                    <a:lnTo>
                      <a:pt x="589" y="757"/>
                    </a:lnTo>
                    <a:lnTo>
                      <a:pt x="589" y="761"/>
                    </a:lnTo>
                    <a:lnTo>
                      <a:pt x="614" y="767"/>
                    </a:lnTo>
                    <a:lnTo>
                      <a:pt x="600" y="774"/>
                    </a:lnTo>
                    <a:lnTo>
                      <a:pt x="611" y="799"/>
                    </a:lnTo>
                    <a:lnTo>
                      <a:pt x="593" y="800"/>
                    </a:lnTo>
                    <a:lnTo>
                      <a:pt x="582" y="784"/>
                    </a:lnTo>
                    <a:lnTo>
                      <a:pt x="574" y="786"/>
                    </a:lnTo>
                    <a:lnTo>
                      <a:pt x="564" y="789"/>
                    </a:lnTo>
                    <a:lnTo>
                      <a:pt x="554" y="788"/>
                    </a:lnTo>
                    <a:lnTo>
                      <a:pt x="545" y="785"/>
                    </a:lnTo>
                    <a:lnTo>
                      <a:pt x="536" y="795"/>
                    </a:lnTo>
                    <a:lnTo>
                      <a:pt x="535" y="790"/>
                    </a:lnTo>
                    <a:lnTo>
                      <a:pt x="534" y="788"/>
                    </a:lnTo>
                    <a:lnTo>
                      <a:pt x="531" y="786"/>
                    </a:lnTo>
                    <a:lnTo>
                      <a:pt x="527" y="784"/>
                    </a:lnTo>
                    <a:lnTo>
                      <a:pt x="520" y="784"/>
                    </a:lnTo>
                    <a:lnTo>
                      <a:pt x="511" y="784"/>
                    </a:lnTo>
                    <a:lnTo>
                      <a:pt x="509" y="784"/>
                    </a:lnTo>
                    <a:lnTo>
                      <a:pt x="506" y="784"/>
                    </a:lnTo>
                    <a:lnTo>
                      <a:pt x="503" y="768"/>
                    </a:lnTo>
                    <a:lnTo>
                      <a:pt x="510" y="764"/>
                    </a:lnTo>
                    <a:lnTo>
                      <a:pt x="517" y="761"/>
                    </a:lnTo>
                    <a:lnTo>
                      <a:pt x="521" y="761"/>
                    </a:lnTo>
                    <a:lnTo>
                      <a:pt x="525" y="761"/>
                    </a:lnTo>
                    <a:lnTo>
                      <a:pt x="529" y="763"/>
                    </a:lnTo>
                    <a:lnTo>
                      <a:pt x="535" y="766"/>
                    </a:lnTo>
                    <a:lnTo>
                      <a:pt x="543" y="741"/>
                    </a:lnTo>
                    <a:lnTo>
                      <a:pt x="525" y="748"/>
                    </a:lnTo>
                    <a:lnTo>
                      <a:pt x="509" y="752"/>
                    </a:lnTo>
                    <a:lnTo>
                      <a:pt x="491" y="754"/>
                    </a:lnTo>
                    <a:lnTo>
                      <a:pt x="474" y="753"/>
                    </a:lnTo>
                    <a:lnTo>
                      <a:pt x="491" y="764"/>
                    </a:lnTo>
                    <a:lnTo>
                      <a:pt x="478" y="767"/>
                    </a:lnTo>
                    <a:lnTo>
                      <a:pt x="467" y="766"/>
                    </a:lnTo>
                    <a:lnTo>
                      <a:pt x="463" y="764"/>
                    </a:lnTo>
                    <a:lnTo>
                      <a:pt x="459" y="763"/>
                    </a:lnTo>
                    <a:lnTo>
                      <a:pt x="453" y="759"/>
                    </a:lnTo>
                    <a:lnTo>
                      <a:pt x="449" y="754"/>
                    </a:lnTo>
                    <a:lnTo>
                      <a:pt x="402" y="785"/>
                    </a:lnTo>
                    <a:lnTo>
                      <a:pt x="399" y="782"/>
                    </a:lnTo>
                    <a:lnTo>
                      <a:pt x="395" y="779"/>
                    </a:lnTo>
                    <a:lnTo>
                      <a:pt x="392" y="778"/>
                    </a:lnTo>
                    <a:lnTo>
                      <a:pt x="388" y="778"/>
                    </a:lnTo>
                    <a:lnTo>
                      <a:pt x="370" y="781"/>
                    </a:lnTo>
                    <a:lnTo>
                      <a:pt x="362" y="784"/>
                    </a:lnTo>
                    <a:lnTo>
                      <a:pt x="356" y="788"/>
                    </a:lnTo>
                    <a:lnTo>
                      <a:pt x="354" y="792"/>
                    </a:lnTo>
                    <a:lnTo>
                      <a:pt x="354" y="799"/>
                    </a:lnTo>
                    <a:lnTo>
                      <a:pt x="390" y="790"/>
                    </a:lnTo>
                    <a:lnTo>
                      <a:pt x="388" y="793"/>
                    </a:lnTo>
                    <a:lnTo>
                      <a:pt x="394" y="797"/>
                    </a:lnTo>
                    <a:lnTo>
                      <a:pt x="396" y="800"/>
                    </a:lnTo>
                    <a:lnTo>
                      <a:pt x="399" y="800"/>
                    </a:lnTo>
                    <a:lnTo>
                      <a:pt x="409" y="802"/>
                    </a:lnTo>
                    <a:lnTo>
                      <a:pt x="417" y="804"/>
                    </a:lnTo>
                    <a:lnTo>
                      <a:pt x="423" y="808"/>
                    </a:lnTo>
                    <a:lnTo>
                      <a:pt x="428" y="815"/>
                    </a:lnTo>
                    <a:lnTo>
                      <a:pt x="457" y="795"/>
                    </a:lnTo>
                    <a:lnTo>
                      <a:pt x="456" y="793"/>
                    </a:lnTo>
                    <a:lnTo>
                      <a:pt x="455" y="793"/>
                    </a:lnTo>
                    <a:lnTo>
                      <a:pt x="452" y="790"/>
                    </a:lnTo>
                    <a:lnTo>
                      <a:pt x="450" y="789"/>
                    </a:lnTo>
                    <a:lnTo>
                      <a:pt x="450" y="788"/>
                    </a:lnTo>
                    <a:lnTo>
                      <a:pt x="450" y="785"/>
                    </a:lnTo>
                    <a:lnTo>
                      <a:pt x="455" y="784"/>
                    </a:lnTo>
                    <a:lnTo>
                      <a:pt x="462" y="786"/>
                    </a:lnTo>
                    <a:lnTo>
                      <a:pt x="468" y="792"/>
                    </a:lnTo>
                    <a:lnTo>
                      <a:pt x="471" y="795"/>
                    </a:lnTo>
                    <a:lnTo>
                      <a:pt x="473" y="797"/>
                    </a:lnTo>
                    <a:lnTo>
                      <a:pt x="473" y="802"/>
                    </a:lnTo>
                    <a:lnTo>
                      <a:pt x="473" y="806"/>
                    </a:lnTo>
                    <a:lnTo>
                      <a:pt x="446" y="813"/>
                    </a:lnTo>
                    <a:lnTo>
                      <a:pt x="446" y="825"/>
                    </a:lnTo>
                    <a:lnTo>
                      <a:pt x="449" y="836"/>
                    </a:lnTo>
                    <a:lnTo>
                      <a:pt x="453" y="844"/>
                    </a:lnTo>
                    <a:lnTo>
                      <a:pt x="459" y="853"/>
                    </a:lnTo>
                    <a:lnTo>
                      <a:pt x="464" y="853"/>
                    </a:lnTo>
                    <a:lnTo>
                      <a:pt x="470" y="851"/>
                    </a:lnTo>
                    <a:lnTo>
                      <a:pt x="473" y="847"/>
                    </a:lnTo>
                    <a:lnTo>
                      <a:pt x="455" y="840"/>
                    </a:lnTo>
                    <a:lnTo>
                      <a:pt x="464" y="835"/>
                    </a:lnTo>
                    <a:lnTo>
                      <a:pt x="467" y="833"/>
                    </a:lnTo>
                    <a:lnTo>
                      <a:pt x="468" y="833"/>
                    </a:lnTo>
                    <a:lnTo>
                      <a:pt x="478" y="836"/>
                    </a:lnTo>
                    <a:lnTo>
                      <a:pt x="486" y="840"/>
                    </a:lnTo>
                    <a:lnTo>
                      <a:pt x="498" y="833"/>
                    </a:lnTo>
                    <a:lnTo>
                      <a:pt x="504" y="840"/>
                    </a:lnTo>
                    <a:lnTo>
                      <a:pt x="507" y="843"/>
                    </a:lnTo>
                    <a:lnTo>
                      <a:pt x="509" y="844"/>
                    </a:lnTo>
                    <a:lnTo>
                      <a:pt x="513" y="844"/>
                    </a:lnTo>
                    <a:lnTo>
                      <a:pt x="517" y="846"/>
                    </a:lnTo>
                    <a:lnTo>
                      <a:pt x="518" y="847"/>
                    </a:lnTo>
                    <a:lnTo>
                      <a:pt x="520" y="849"/>
                    </a:lnTo>
                    <a:lnTo>
                      <a:pt x="521" y="853"/>
                    </a:lnTo>
                    <a:lnTo>
                      <a:pt x="521" y="858"/>
                    </a:lnTo>
                    <a:close/>
                    <a:moveTo>
                      <a:pt x="441" y="335"/>
                    </a:moveTo>
                    <a:lnTo>
                      <a:pt x="441" y="335"/>
                    </a:lnTo>
                    <a:lnTo>
                      <a:pt x="457" y="342"/>
                    </a:lnTo>
                    <a:lnTo>
                      <a:pt x="456" y="328"/>
                    </a:lnTo>
                    <a:lnTo>
                      <a:pt x="485" y="324"/>
                    </a:lnTo>
                    <a:lnTo>
                      <a:pt x="493" y="302"/>
                    </a:lnTo>
                    <a:lnTo>
                      <a:pt x="502" y="300"/>
                    </a:lnTo>
                    <a:lnTo>
                      <a:pt x="507" y="300"/>
                    </a:lnTo>
                    <a:lnTo>
                      <a:pt x="513" y="303"/>
                    </a:lnTo>
                    <a:lnTo>
                      <a:pt x="516" y="306"/>
                    </a:lnTo>
                    <a:lnTo>
                      <a:pt x="522" y="316"/>
                    </a:lnTo>
                    <a:lnTo>
                      <a:pt x="525" y="320"/>
                    </a:lnTo>
                    <a:lnTo>
                      <a:pt x="529" y="324"/>
                    </a:lnTo>
                    <a:lnTo>
                      <a:pt x="521" y="328"/>
                    </a:lnTo>
                    <a:lnTo>
                      <a:pt x="521" y="329"/>
                    </a:lnTo>
                    <a:lnTo>
                      <a:pt x="520" y="331"/>
                    </a:lnTo>
                    <a:lnTo>
                      <a:pt x="521" y="334"/>
                    </a:lnTo>
                    <a:lnTo>
                      <a:pt x="524" y="336"/>
                    </a:lnTo>
                    <a:lnTo>
                      <a:pt x="531" y="332"/>
                    </a:lnTo>
                    <a:lnTo>
                      <a:pt x="536" y="328"/>
                    </a:lnTo>
                    <a:lnTo>
                      <a:pt x="549" y="318"/>
                    </a:lnTo>
                    <a:lnTo>
                      <a:pt x="553" y="313"/>
                    </a:lnTo>
                    <a:lnTo>
                      <a:pt x="556" y="309"/>
                    </a:lnTo>
                    <a:lnTo>
                      <a:pt x="556" y="304"/>
                    </a:lnTo>
                    <a:lnTo>
                      <a:pt x="556" y="300"/>
                    </a:lnTo>
                    <a:lnTo>
                      <a:pt x="549" y="299"/>
                    </a:lnTo>
                    <a:lnTo>
                      <a:pt x="552" y="289"/>
                    </a:lnTo>
                    <a:lnTo>
                      <a:pt x="540" y="289"/>
                    </a:lnTo>
                    <a:lnTo>
                      <a:pt x="534" y="291"/>
                    </a:lnTo>
                    <a:lnTo>
                      <a:pt x="528" y="289"/>
                    </a:lnTo>
                    <a:lnTo>
                      <a:pt x="522" y="286"/>
                    </a:lnTo>
                    <a:lnTo>
                      <a:pt x="516" y="280"/>
                    </a:lnTo>
                    <a:lnTo>
                      <a:pt x="522" y="274"/>
                    </a:lnTo>
                    <a:lnTo>
                      <a:pt x="524" y="271"/>
                    </a:lnTo>
                    <a:lnTo>
                      <a:pt x="524" y="268"/>
                    </a:lnTo>
                    <a:lnTo>
                      <a:pt x="524" y="267"/>
                    </a:lnTo>
                    <a:lnTo>
                      <a:pt x="521" y="264"/>
                    </a:lnTo>
                    <a:lnTo>
                      <a:pt x="514" y="256"/>
                    </a:lnTo>
                    <a:lnTo>
                      <a:pt x="507" y="262"/>
                    </a:lnTo>
                    <a:lnTo>
                      <a:pt x="500" y="268"/>
                    </a:lnTo>
                    <a:lnTo>
                      <a:pt x="496" y="277"/>
                    </a:lnTo>
                    <a:lnTo>
                      <a:pt x="493" y="285"/>
                    </a:lnTo>
                    <a:lnTo>
                      <a:pt x="484" y="275"/>
                    </a:lnTo>
                    <a:lnTo>
                      <a:pt x="478" y="278"/>
                    </a:lnTo>
                    <a:lnTo>
                      <a:pt x="474" y="284"/>
                    </a:lnTo>
                    <a:lnTo>
                      <a:pt x="467" y="293"/>
                    </a:lnTo>
                    <a:lnTo>
                      <a:pt x="460" y="304"/>
                    </a:lnTo>
                    <a:lnTo>
                      <a:pt x="457" y="310"/>
                    </a:lnTo>
                    <a:lnTo>
                      <a:pt x="452" y="314"/>
                    </a:lnTo>
                    <a:lnTo>
                      <a:pt x="449" y="316"/>
                    </a:lnTo>
                    <a:lnTo>
                      <a:pt x="446" y="316"/>
                    </a:lnTo>
                    <a:lnTo>
                      <a:pt x="442" y="314"/>
                    </a:lnTo>
                    <a:lnTo>
                      <a:pt x="437" y="316"/>
                    </a:lnTo>
                    <a:lnTo>
                      <a:pt x="434" y="316"/>
                    </a:lnTo>
                    <a:lnTo>
                      <a:pt x="430" y="318"/>
                    </a:lnTo>
                    <a:lnTo>
                      <a:pt x="424" y="324"/>
                    </a:lnTo>
                    <a:lnTo>
                      <a:pt x="420" y="329"/>
                    </a:lnTo>
                    <a:lnTo>
                      <a:pt x="417" y="332"/>
                    </a:lnTo>
                    <a:lnTo>
                      <a:pt x="419" y="336"/>
                    </a:lnTo>
                    <a:lnTo>
                      <a:pt x="421" y="339"/>
                    </a:lnTo>
                    <a:lnTo>
                      <a:pt x="426" y="339"/>
                    </a:lnTo>
                    <a:lnTo>
                      <a:pt x="431" y="340"/>
                    </a:lnTo>
                    <a:lnTo>
                      <a:pt x="435" y="339"/>
                    </a:lnTo>
                    <a:lnTo>
                      <a:pt x="439" y="338"/>
                    </a:lnTo>
                    <a:lnTo>
                      <a:pt x="441" y="335"/>
                    </a:lnTo>
                    <a:close/>
                    <a:moveTo>
                      <a:pt x="1162" y="713"/>
                    </a:moveTo>
                    <a:lnTo>
                      <a:pt x="1162" y="713"/>
                    </a:lnTo>
                    <a:lnTo>
                      <a:pt x="1173" y="714"/>
                    </a:lnTo>
                    <a:lnTo>
                      <a:pt x="1183" y="714"/>
                    </a:lnTo>
                    <a:lnTo>
                      <a:pt x="1193" y="712"/>
                    </a:lnTo>
                    <a:lnTo>
                      <a:pt x="1201" y="707"/>
                    </a:lnTo>
                    <a:lnTo>
                      <a:pt x="1205" y="705"/>
                    </a:lnTo>
                    <a:lnTo>
                      <a:pt x="1208" y="700"/>
                    </a:lnTo>
                    <a:lnTo>
                      <a:pt x="1211" y="695"/>
                    </a:lnTo>
                    <a:lnTo>
                      <a:pt x="1212" y="691"/>
                    </a:lnTo>
                    <a:lnTo>
                      <a:pt x="1212" y="680"/>
                    </a:lnTo>
                    <a:lnTo>
                      <a:pt x="1212" y="669"/>
                    </a:lnTo>
                    <a:lnTo>
                      <a:pt x="1204" y="669"/>
                    </a:lnTo>
                    <a:lnTo>
                      <a:pt x="1200" y="670"/>
                    </a:lnTo>
                    <a:lnTo>
                      <a:pt x="1197" y="671"/>
                    </a:lnTo>
                    <a:lnTo>
                      <a:pt x="1194" y="674"/>
                    </a:lnTo>
                    <a:lnTo>
                      <a:pt x="1191" y="678"/>
                    </a:lnTo>
                    <a:lnTo>
                      <a:pt x="1187" y="689"/>
                    </a:lnTo>
                    <a:lnTo>
                      <a:pt x="1172" y="676"/>
                    </a:lnTo>
                    <a:lnTo>
                      <a:pt x="1193" y="642"/>
                    </a:lnTo>
                    <a:lnTo>
                      <a:pt x="1184" y="641"/>
                    </a:lnTo>
                    <a:lnTo>
                      <a:pt x="1176" y="642"/>
                    </a:lnTo>
                    <a:lnTo>
                      <a:pt x="1169" y="645"/>
                    </a:lnTo>
                    <a:lnTo>
                      <a:pt x="1164" y="648"/>
                    </a:lnTo>
                    <a:lnTo>
                      <a:pt x="1157" y="653"/>
                    </a:lnTo>
                    <a:lnTo>
                      <a:pt x="1152" y="653"/>
                    </a:lnTo>
                    <a:lnTo>
                      <a:pt x="1148" y="652"/>
                    </a:lnTo>
                    <a:lnTo>
                      <a:pt x="1144" y="645"/>
                    </a:lnTo>
                    <a:lnTo>
                      <a:pt x="1141" y="644"/>
                    </a:lnTo>
                    <a:lnTo>
                      <a:pt x="1136" y="640"/>
                    </a:lnTo>
                    <a:lnTo>
                      <a:pt x="1134" y="646"/>
                    </a:lnTo>
                    <a:lnTo>
                      <a:pt x="1134" y="648"/>
                    </a:lnTo>
                    <a:lnTo>
                      <a:pt x="1134" y="651"/>
                    </a:lnTo>
                    <a:lnTo>
                      <a:pt x="1146" y="660"/>
                    </a:lnTo>
                    <a:lnTo>
                      <a:pt x="1157" y="673"/>
                    </a:lnTo>
                    <a:lnTo>
                      <a:pt x="1146" y="680"/>
                    </a:lnTo>
                    <a:lnTo>
                      <a:pt x="1134" y="688"/>
                    </a:lnTo>
                    <a:lnTo>
                      <a:pt x="1170" y="698"/>
                    </a:lnTo>
                    <a:lnTo>
                      <a:pt x="1162" y="713"/>
                    </a:lnTo>
                    <a:close/>
                    <a:moveTo>
                      <a:pt x="666" y="19"/>
                    </a:moveTo>
                    <a:lnTo>
                      <a:pt x="666" y="19"/>
                    </a:lnTo>
                    <a:lnTo>
                      <a:pt x="654" y="23"/>
                    </a:lnTo>
                    <a:lnTo>
                      <a:pt x="648" y="25"/>
                    </a:lnTo>
                    <a:lnTo>
                      <a:pt x="642" y="26"/>
                    </a:lnTo>
                    <a:lnTo>
                      <a:pt x="617" y="28"/>
                    </a:lnTo>
                    <a:lnTo>
                      <a:pt x="590" y="28"/>
                    </a:lnTo>
                    <a:lnTo>
                      <a:pt x="579" y="28"/>
                    </a:lnTo>
                    <a:lnTo>
                      <a:pt x="568" y="32"/>
                    </a:lnTo>
                    <a:lnTo>
                      <a:pt x="549" y="41"/>
                    </a:lnTo>
                    <a:lnTo>
                      <a:pt x="549" y="46"/>
                    </a:lnTo>
                    <a:lnTo>
                      <a:pt x="549" y="48"/>
                    </a:lnTo>
                    <a:lnTo>
                      <a:pt x="546" y="51"/>
                    </a:lnTo>
                    <a:lnTo>
                      <a:pt x="543" y="52"/>
                    </a:lnTo>
                    <a:lnTo>
                      <a:pt x="538" y="55"/>
                    </a:lnTo>
                    <a:lnTo>
                      <a:pt x="529" y="57"/>
                    </a:lnTo>
                    <a:lnTo>
                      <a:pt x="517" y="61"/>
                    </a:lnTo>
                    <a:lnTo>
                      <a:pt x="506" y="66"/>
                    </a:lnTo>
                    <a:lnTo>
                      <a:pt x="506" y="68"/>
                    </a:lnTo>
                    <a:lnTo>
                      <a:pt x="504" y="70"/>
                    </a:lnTo>
                    <a:lnTo>
                      <a:pt x="503" y="77"/>
                    </a:lnTo>
                    <a:lnTo>
                      <a:pt x="529" y="70"/>
                    </a:lnTo>
                    <a:lnTo>
                      <a:pt x="552" y="65"/>
                    </a:lnTo>
                    <a:lnTo>
                      <a:pt x="554" y="64"/>
                    </a:lnTo>
                    <a:lnTo>
                      <a:pt x="557" y="59"/>
                    </a:lnTo>
                    <a:lnTo>
                      <a:pt x="560" y="52"/>
                    </a:lnTo>
                    <a:lnTo>
                      <a:pt x="560" y="48"/>
                    </a:lnTo>
                    <a:lnTo>
                      <a:pt x="560" y="40"/>
                    </a:lnTo>
                    <a:lnTo>
                      <a:pt x="596" y="55"/>
                    </a:lnTo>
                    <a:lnTo>
                      <a:pt x="597" y="51"/>
                    </a:lnTo>
                    <a:lnTo>
                      <a:pt x="599" y="48"/>
                    </a:lnTo>
                    <a:lnTo>
                      <a:pt x="601" y="47"/>
                    </a:lnTo>
                    <a:lnTo>
                      <a:pt x="606" y="46"/>
                    </a:lnTo>
                    <a:lnTo>
                      <a:pt x="614" y="47"/>
                    </a:lnTo>
                    <a:lnTo>
                      <a:pt x="622" y="50"/>
                    </a:lnTo>
                    <a:lnTo>
                      <a:pt x="635" y="34"/>
                    </a:lnTo>
                    <a:lnTo>
                      <a:pt x="655" y="54"/>
                    </a:lnTo>
                    <a:lnTo>
                      <a:pt x="666" y="19"/>
                    </a:lnTo>
                    <a:close/>
                    <a:moveTo>
                      <a:pt x="150" y="893"/>
                    </a:moveTo>
                    <a:lnTo>
                      <a:pt x="150" y="893"/>
                    </a:lnTo>
                    <a:lnTo>
                      <a:pt x="129" y="897"/>
                    </a:lnTo>
                    <a:lnTo>
                      <a:pt x="129" y="908"/>
                    </a:lnTo>
                    <a:lnTo>
                      <a:pt x="129" y="911"/>
                    </a:lnTo>
                    <a:lnTo>
                      <a:pt x="131" y="914"/>
                    </a:lnTo>
                    <a:lnTo>
                      <a:pt x="133" y="914"/>
                    </a:lnTo>
                    <a:lnTo>
                      <a:pt x="136" y="915"/>
                    </a:lnTo>
                    <a:lnTo>
                      <a:pt x="147" y="914"/>
                    </a:lnTo>
                    <a:lnTo>
                      <a:pt x="154" y="912"/>
                    </a:lnTo>
                    <a:lnTo>
                      <a:pt x="162" y="912"/>
                    </a:lnTo>
                    <a:lnTo>
                      <a:pt x="172" y="912"/>
                    </a:lnTo>
                    <a:lnTo>
                      <a:pt x="180" y="910"/>
                    </a:lnTo>
                    <a:lnTo>
                      <a:pt x="189" y="904"/>
                    </a:lnTo>
                    <a:lnTo>
                      <a:pt x="197" y="898"/>
                    </a:lnTo>
                    <a:lnTo>
                      <a:pt x="189" y="893"/>
                    </a:lnTo>
                    <a:lnTo>
                      <a:pt x="180" y="887"/>
                    </a:lnTo>
                    <a:lnTo>
                      <a:pt x="178" y="885"/>
                    </a:lnTo>
                    <a:lnTo>
                      <a:pt x="175" y="880"/>
                    </a:lnTo>
                    <a:lnTo>
                      <a:pt x="174" y="876"/>
                    </a:lnTo>
                    <a:lnTo>
                      <a:pt x="172" y="871"/>
                    </a:lnTo>
                    <a:lnTo>
                      <a:pt x="157" y="880"/>
                    </a:lnTo>
                    <a:lnTo>
                      <a:pt x="147" y="868"/>
                    </a:lnTo>
                    <a:lnTo>
                      <a:pt x="138" y="879"/>
                    </a:lnTo>
                    <a:lnTo>
                      <a:pt x="120" y="878"/>
                    </a:lnTo>
                    <a:lnTo>
                      <a:pt x="110" y="879"/>
                    </a:lnTo>
                    <a:lnTo>
                      <a:pt x="103" y="882"/>
                    </a:lnTo>
                    <a:lnTo>
                      <a:pt x="97" y="885"/>
                    </a:lnTo>
                    <a:lnTo>
                      <a:pt x="92" y="890"/>
                    </a:lnTo>
                    <a:lnTo>
                      <a:pt x="82" y="903"/>
                    </a:lnTo>
                    <a:lnTo>
                      <a:pt x="88" y="905"/>
                    </a:lnTo>
                    <a:lnTo>
                      <a:pt x="92" y="908"/>
                    </a:lnTo>
                    <a:lnTo>
                      <a:pt x="99" y="915"/>
                    </a:lnTo>
                    <a:lnTo>
                      <a:pt x="103" y="918"/>
                    </a:lnTo>
                    <a:lnTo>
                      <a:pt x="107" y="921"/>
                    </a:lnTo>
                    <a:lnTo>
                      <a:pt x="113" y="921"/>
                    </a:lnTo>
                    <a:lnTo>
                      <a:pt x="120" y="921"/>
                    </a:lnTo>
                    <a:lnTo>
                      <a:pt x="121" y="916"/>
                    </a:lnTo>
                    <a:lnTo>
                      <a:pt x="121" y="914"/>
                    </a:lnTo>
                    <a:lnTo>
                      <a:pt x="118" y="912"/>
                    </a:lnTo>
                    <a:lnTo>
                      <a:pt x="115" y="912"/>
                    </a:lnTo>
                    <a:lnTo>
                      <a:pt x="110" y="911"/>
                    </a:lnTo>
                    <a:lnTo>
                      <a:pt x="107" y="910"/>
                    </a:lnTo>
                    <a:lnTo>
                      <a:pt x="106" y="907"/>
                    </a:lnTo>
                    <a:lnTo>
                      <a:pt x="113" y="885"/>
                    </a:lnTo>
                    <a:lnTo>
                      <a:pt x="151" y="889"/>
                    </a:lnTo>
                    <a:lnTo>
                      <a:pt x="158" y="890"/>
                    </a:lnTo>
                    <a:lnTo>
                      <a:pt x="162" y="892"/>
                    </a:lnTo>
                    <a:lnTo>
                      <a:pt x="162" y="896"/>
                    </a:lnTo>
                    <a:lnTo>
                      <a:pt x="161" y="904"/>
                    </a:lnTo>
                    <a:lnTo>
                      <a:pt x="158" y="904"/>
                    </a:lnTo>
                    <a:lnTo>
                      <a:pt x="156" y="904"/>
                    </a:lnTo>
                    <a:lnTo>
                      <a:pt x="154" y="903"/>
                    </a:lnTo>
                    <a:lnTo>
                      <a:pt x="153" y="900"/>
                    </a:lnTo>
                    <a:lnTo>
                      <a:pt x="153" y="896"/>
                    </a:lnTo>
                    <a:lnTo>
                      <a:pt x="151" y="894"/>
                    </a:lnTo>
                    <a:lnTo>
                      <a:pt x="150" y="893"/>
                    </a:lnTo>
                    <a:close/>
                    <a:moveTo>
                      <a:pt x="229" y="915"/>
                    </a:moveTo>
                    <a:lnTo>
                      <a:pt x="229" y="915"/>
                    </a:lnTo>
                    <a:lnTo>
                      <a:pt x="237" y="915"/>
                    </a:lnTo>
                    <a:lnTo>
                      <a:pt x="246" y="915"/>
                    </a:lnTo>
                    <a:lnTo>
                      <a:pt x="251" y="914"/>
                    </a:lnTo>
                    <a:lnTo>
                      <a:pt x="254" y="912"/>
                    </a:lnTo>
                    <a:lnTo>
                      <a:pt x="257" y="910"/>
                    </a:lnTo>
                    <a:lnTo>
                      <a:pt x="261" y="905"/>
                    </a:lnTo>
                    <a:lnTo>
                      <a:pt x="264" y="904"/>
                    </a:lnTo>
                    <a:lnTo>
                      <a:pt x="268" y="903"/>
                    </a:lnTo>
                    <a:lnTo>
                      <a:pt x="272" y="904"/>
                    </a:lnTo>
                    <a:lnTo>
                      <a:pt x="282" y="904"/>
                    </a:lnTo>
                    <a:lnTo>
                      <a:pt x="291" y="904"/>
                    </a:lnTo>
                    <a:lnTo>
                      <a:pt x="301" y="903"/>
                    </a:lnTo>
                    <a:lnTo>
                      <a:pt x="309" y="903"/>
                    </a:lnTo>
                    <a:lnTo>
                      <a:pt x="319" y="901"/>
                    </a:lnTo>
                    <a:lnTo>
                      <a:pt x="326" y="898"/>
                    </a:lnTo>
                    <a:lnTo>
                      <a:pt x="333" y="894"/>
                    </a:lnTo>
                    <a:lnTo>
                      <a:pt x="340" y="889"/>
                    </a:lnTo>
                    <a:lnTo>
                      <a:pt x="313" y="887"/>
                    </a:lnTo>
                    <a:lnTo>
                      <a:pt x="301" y="887"/>
                    </a:lnTo>
                    <a:lnTo>
                      <a:pt x="295" y="887"/>
                    </a:lnTo>
                    <a:lnTo>
                      <a:pt x="291" y="890"/>
                    </a:lnTo>
                    <a:lnTo>
                      <a:pt x="282" y="893"/>
                    </a:lnTo>
                    <a:lnTo>
                      <a:pt x="272" y="892"/>
                    </a:lnTo>
                    <a:lnTo>
                      <a:pt x="252" y="887"/>
                    </a:lnTo>
                    <a:lnTo>
                      <a:pt x="272" y="879"/>
                    </a:lnTo>
                    <a:lnTo>
                      <a:pt x="268" y="865"/>
                    </a:lnTo>
                    <a:lnTo>
                      <a:pt x="230" y="871"/>
                    </a:lnTo>
                    <a:lnTo>
                      <a:pt x="226" y="876"/>
                    </a:lnTo>
                    <a:lnTo>
                      <a:pt x="223" y="880"/>
                    </a:lnTo>
                    <a:lnTo>
                      <a:pt x="222" y="886"/>
                    </a:lnTo>
                    <a:lnTo>
                      <a:pt x="222" y="892"/>
                    </a:lnTo>
                    <a:lnTo>
                      <a:pt x="225" y="903"/>
                    </a:lnTo>
                    <a:lnTo>
                      <a:pt x="229" y="915"/>
                    </a:lnTo>
                    <a:close/>
                    <a:moveTo>
                      <a:pt x="804" y="75"/>
                    </a:moveTo>
                    <a:lnTo>
                      <a:pt x="804" y="75"/>
                    </a:lnTo>
                    <a:lnTo>
                      <a:pt x="805" y="77"/>
                    </a:lnTo>
                    <a:lnTo>
                      <a:pt x="805" y="82"/>
                    </a:lnTo>
                    <a:lnTo>
                      <a:pt x="808" y="84"/>
                    </a:lnTo>
                    <a:lnTo>
                      <a:pt x="810" y="84"/>
                    </a:lnTo>
                    <a:lnTo>
                      <a:pt x="813" y="84"/>
                    </a:lnTo>
                    <a:lnTo>
                      <a:pt x="842" y="54"/>
                    </a:lnTo>
                    <a:lnTo>
                      <a:pt x="835" y="47"/>
                    </a:lnTo>
                    <a:lnTo>
                      <a:pt x="831" y="44"/>
                    </a:lnTo>
                    <a:lnTo>
                      <a:pt x="828" y="44"/>
                    </a:lnTo>
                    <a:lnTo>
                      <a:pt x="826" y="46"/>
                    </a:lnTo>
                    <a:lnTo>
                      <a:pt x="822" y="47"/>
                    </a:lnTo>
                    <a:lnTo>
                      <a:pt x="810" y="54"/>
                    </a:lnTo>
                    <a:lnTo>
                      <a:pt x="774" y="57"/>
                    </a:lnTo>
                    <a:lnTo>
                      <a:pt x="754" y="40"/>
                    </a:lnTo>
                    <a:lnTo>
                      <a:pt x="755" y="47"/>
                    </a:lnTo>
                    <a:lnTo>
                      <a:pt x="754" y="52"/>
                    </a:lnTo>
                    <a:lnTo>
                      <a:pt x="750" y="55"/>
                    </a:lnTo>
                    <a:lnTo>
                      <a:pt x="745" y="57"/>
                    </a:lnTo>
                    <a:lnTo>
                      <a:pt x="736" y="61"/>
                    </a:lnTo>
                    <a:lnTo>
                      <a:pt x="733" y="64"/>
                    </a:lnTo>
                    <a:lnTo>
                      <a:pt x="730" y="68"/>
                    </a:lnTo>
                    <a:lnTo>
                      <a:pt x="804" y="75"/>
                    </a:lnTo>
                    <a:close/>
                    <a:moveTo>
                      <a:pt x="1165" y="238"/>
                    </a:moveTo>
                    <a:lnTo>
                      <a:pt x="1165" y="238"/>
                    </a:lnTo>
                    <a:lnTo>
                      <a:pt x="1170" y="234"/>
                    </a:lnTo>
                    <a:lnTo>
                      <a:pt x="1175" y="230"/>
                    </a:lnTo>
                    <a:lnTo>
                      <a:pt x="1177" y="226"/>
                    </a:lnTo>
                    <a:lnTo>
                      <a:pt x="1179" y="221"/>
                    </a:lnTo>
                    <a:lnTo>
                      <a:pt x="1180" y="217"/>
                    </a:lnTo>
                    <a:lnTo>
                      <a:pt x="1180" y="213"/>
                    </a:lnTo>
                    <a:lnTo>
                      <a:pt x="1177" y="203"/>
                    </a:lnTo>
                    <a:lnTo>
                      <a:pt x="1176" y="201"/>
                    </a:lnTo>
                    <a:lnTo>
                      <a:pt x="1175" y="199"/>
                    </a:lnTo>
                    <a:lnTo>
                      <a:pt x="1168" y="198"/>
                    </a:lnTo>
                    <a:lnTo>
                      <a:pt x="1162" y="199"/>
                    </a:lnTo>
                    <a:lnTo>
                      <a:pt x="1155" y="203"/>
                    </a:lnTo>
                    <a:lnTo>
                      <a:pt x="1152" y="245"/>
                    </a:lnTo>
                    <a:lnTo>
                      <a:pt x="1139" y="239"/>
                    </a:lnTo>
                    <a:lnTo>
                      <a:pt x="1108" y="248"/>
                    </a:lnTo>
                    <a:lnTo>
                      <a:pt x="1112" y="255"/>
                    </a:lnTo>
                    <a:lnTo>
                      <a:pt x="1118" y="259"/>
                    </a:lnTo>
                    <a:lnTo>
                      <a:pt x="1125" y="260"/>
                    </a:lnTo>
                    <a:lnTo>
                      <a:pt x="1133" y="259"/>
                    </a:lnTo>
                    <a:lnTo>
                      <a:pt x="1165" y="252"/>
                    </a:lnTo>
                    <a:lnTo>
                      <a:pt x="1182" y="249"/>
                    </a:lnTo>
                    <a:lnTo>
                      <a:pt x="1198" y="248"/>
                    </a:lnTo>
                    <a:lnTo>
                      <a:pt x="1204" y="246"/>
                    </a:lnTo>
                    <a:lnTo>
                      <a:pt x="1208" y="244"/>
                    </a:lnTo>
                    <a:lnTo>
                      <a:pt x="1208" y="239"/>
                    </a:lnTo>
                    <a:lnTo>
                      <a:pt x="1165" y="238"/>
                    </a:lnTo>
                    <a:close/>
                    <a:moveTo>
                      <a:pt x="197" y="789"/>
                    </a:moveTo>
                    <a:lnTo>
                      <a:pt x="197" y="789"/>
                    </a:lnTo>
                    <a:lnTo>
                      <a:pt x="197" y="782"/>
                    </a:lnTo>
                    <a:lnTo>
                      <a:pt x="198" y="778"/>
                    </a:lnTo>
                    <a:lnTo>
                      <a:pt x="201" y="772"/>
                    </a:lnTo>
                    <a:lnTo>
                      <a:pt x="205" y="768"/>
                    </a:lnTo>
                    <a:lnTo>
                      <a:pt x="210" y="766"/>
                    </a:lnTo>
                    <a:lnTo>
                      <a:pt x="212" y="761"/>
                    </a:lnTo>
                    <a:lnTo>
                      <a:pt x="214" y="756"/>
                    </a:lnTo>
                    <a:lnTo>
                      <a:pt x="212" y="750"/>
                    </a:lnTo>
                    <a:lnTo>
                      <a:pt x="243" y="721"/>
                    </a:lnTo>
                    <a:lnTo>
                      <a:pt x="234" y="716"/>
                    </a:lnTo>
                    <a:lnTo>
                      <a:pt x="232" y="714"/>
                    </a:lnTo>
                    <a:lnTo>
                      <a:pt x="229" y="714"/>
                    </a:lnTo>
                    <a:lnTo>
                      <a:pt x="226" y="714"/>
                    </a:lnTo>
                    <a:lnTo>
                      <a:pt x="223" y="717"/>
                    </a:lnTo>
                    <a:lnTo>
                      <a:pt x="215" y="724"/>
                    </a:lnTo>
                    <a:lnTo>
                      <a:pt x="221" y="732"/>
                    </a:lnTo>
                    <a:lnTo>
                      <a:pt x="165" y="748"/>
                    </a:lnTo>
                    <a:lnTo>
                      <a:pt x="169" y="754"/>
                    </a:lnTo>
                    <a:lnTo>
                      <a:pt x="175" y="761"/>
                    </a:lnTo>
                    <a:lnTo>
                      <a:pt x="180" y="770"/>
                    </a:lnTo>
                    <a:lnTo>
                      <a:pt x="182" y="774"/>
                    </a:lnTo>
                    <a:lnTo>
                      <a:pt x="182" y="779"/>
                    </a:lnTo>
                    <a:lnTo>
                      <a:pt x="183" y="781"/>
                    </a:lnTo>
                    <a:lnTo>
                      <a:pt x="186" y="784"/>
                    </a:lnTo>
                    <a:lnTo>
                      <a:pt x="197" y="789"/>
                    </a:lnTo>
                    <a:close/>
                    <a:moveTo>
                      <a:pt x="1064" y="176"/>
                    </a:moveTo>
                    <a:lnTo>
                      <a:pt x="1064" y="176"/>
                    </a:lnTo>
                    <a:lnTo>
                      <a:pt x="1071" y="178"/>
                    </a:lnTo>
                    <a:lnTo>
                      <a:pt x="1074" y="180"/>
                    </a:lnTo>
                    <a:lnTo>
                      <a:pt x="1076" y="180"/>
                    </a:lnTo>
                    <a:lnTo>
                      <a:pt x="1090" y="180"/>
                    </a:lnTo>
                    <a:lnTo>
                      <a:pt x="1104" y="178"/>
                    </a:lnTo>
                    <a:lnTo>
                      <a:pt x="1116" y="176"/>
                    </a:lnTo>
                    <a:lnTo>
                      <a:pt x="1122" y="173"/>
                    </a:lnTo>
                    <a:lnTo>
                      <a:pt x="1128" y="169"/>
                    </a:lnTo>
                    <a:lnTo>
                      <a:pt x="1130" y="178"/>
                    </a:lnTo>
                    <a:lnTo>
                      <a:pt x="1130" y="181"/>
                    </a:lnTo>
                    <a:lnTo>
                      <a:pt x="1130" y="183"/>
                    </a:lnTo>
                    <a:lnTo>
                      <a:pt x="1129" y="185"/>
                    </a:lnTo>
                    <a:lnTo>
                      <a:pt x="1126" y="187"/>
                    </a:lnTo>
                    <a:lnTo>
                      <a:pt x="1116" y="191"/>
                    </a:lnTo>
                    <a:lnTo>
                      <a:pt x="1122" y="196"/>
                    </a:lnTo>
                    <a:lnTo>
                      <a:pt x="1128" y="202"/>
                    </a:lnTo>
                    <a:lnTo>
                      <a:pt x="1119" y="201"/>
                    </a:lnTo>
                    <a:lnTo>
                      <a:pt x="1115" y="202"/>
                    </a:lnTo>
                    <a:lnTo>
                      <a:pt x="1112" y="203"/>
                    </a:lnTo>
                    <a:lnTo>
                      <a:pt x="1108" y="208"/>
                    </a:lnTo>
                    <a:lnTo>
                      <a:pt x="1136" y="212"/>
                    </a:lnTo>
                    <a:lnTo>
                      <a:pt x="1150" y="166"/>
                    </a:lnTo>
                    <a:lnTo>
                      <a:pt x="1129" y="154"/>
                    </a:lnTo>
                    <a:lnTo>
                      <a:pt x="1122" y="158"/>
                    </a:lnTo>
                    <a:lnTo>
                      <a:pt x="1115" y="162"/>
                    </a:lnTo>
                    <a:lnTo>
                      <a:pt x="1107" y="166"/>
                    </a:lnTo>
                    <a:lnTo>
                      <a:pt x="1098" y="170"/>
                    </a:lnTo>
                    <a:lnTo>
                      <a:pt x="1089" y="172"/>
                    </a:lnTo>
                    <a:lnTo>
                      <a:pt x="1085" y="172"/>
                    </a:lnTo>
                    <a:lnTo>
                      <a:pt x="1079" y="170"/>
                    </a:lnTo>
                    <a:lnTo>
                      <a:pt x="1075" y="169"/>
                    </a:lnTo>
                    <a:lnTo>
                      <a:pt x="1071" y="169"/>
                    </a:lnTo>
                    <a:lnTo>
                      <a:pt x="1068" y="172"/>
                    </a:lnTo>
                    <a:lnTo>
                      <a:pt x="1064" y="176"/>
                    </a:lnTo>
                    <a:close/>
                    <a:moveTo>
                      <a:pt x="827" y="998"/>
                    </a:moveTo>
                    <a:lnTo>
                      <a:pt x="827" y="998"/>
                    </a:lnTo>
                    <a:lnTo>
                      <a:pt x="822" y="997"/>
                    </a:lnTo>
                    <a:lnTo>
                      <a:pt x="817" y="997"/>
                    </a:lnTo>
                    <a:lnTo>
                      <a:pt x="813" y="998"/>
                    </a:lnTo>
                    <a:lnTo>
                      <a:pt x="810" y="1002"/>
                    </a:lnTo>
                    <a:lnTo>
                      <a:pt x="808" y="1008"/>
                    </a:lnTo>
                    <a:lnTo>
                      <a:pt x="804" y="1011"/>
                    </a:lnTo>
                    <a:lnTo>
                      <a:pt x="798" y="1012"/>
                    </a:lnTo>
                    <a:lnTo>
                      <a:pt x="791" y="1011"/>
                    </a:lnTo>
                    <a:lnTo>
                      <a:pt x="777" y="1011"/>
                    </a:lnTo>
                    <a:lnTo>
                      <a:pt x="761" y="1012"/>
                    </a:lnTo>
                    <a:lnTo>
                      <a:pt x="743" y="1015"/>
                    </a:lnTo>
                    <a:lnTo>
                      <a:pt x="730" y="1019"/>
                    </a:lnTo>
                    <a:lnTo>
                      <a:pt x="733" y="1024"/>
                    </a:lnTo>
                    <a:lnTo>
                      <a:pt x="738" y="1029"/>
                    </a:lnTo>
                    <a:lnTo>
                      <a:pt x="745" y="1030"/>
                    </a:lnTo>
                    <a:lnTo>
                      <a:pt x="752" y="1030"/>
                    </a:lnTo>
                    <a:lnTo>
                      <a:pt x="787" y="1030"/>
                    </a:lnTo>
                    <a:lnTo>
                      <a:pt x="812" y="1027"/>
                    </a:lnTo>
                    <a:lnTo>
                      <a:pt x="827" y="998"/>
                    </a:lnTo>
                    <a:close/>
                    <a:moveTo>
                      <a:pt x="246" y="329"/>
                    </a:moveTo>
                    <a:lnTo>
                      <a:pt x="246" y="329"/>
                    </a:lnTo>
                    <a:lnTo>
                      <a:pt x="244" y="336"/>
                    </a:lnTo>
                    <a:lnTo>
                      <a:pt x="252" y="339"/>
                    </a:lnTo>
                    <a:lnTo>
                      <a:pt x="257" y="339"/>
                    </a:lnTo>
                    <a:lnTo>
                      <a:pt x="261" y="340"/>
                    </a:lnTo>
                    <a:lnTo>
                      <a:pt x="276" y="339"/>
                    </a:lnTo>
                    <a:lnTo>
                      <a:pt x="283" y="338"/>
                    </a:lnTo>
                    <a:lnTo>
                      <a:pt x="290" y="335"/>
                    </a:lnTo>
                    <a:lnTo>
                      <a:pt x="295" y="332"/>
                    </a:lnTo>
                    <a:lnTo>
                      <a:pt x="302" y="329"/>
                    </a:lnTo>
                    <a:lnTo>
                      <a:pt x="315" y="325"/>
                    </a:lnTo>
                    <a:lnTo>
                      <a:pt x="341" y="324"/>
                    </a:lnTo>
                    <a:lnTo>
                      <a:pt x="347" y="322"/>
                    </a:lnTo>
                    <a:lnTo>
                      <a:pt x="352" y="322"/>
                    </a:lnTo>
                    <a:lnTo>
                      <a:pt x="355" y="320"/>
                    </a:lnTo>
                    <a:lnTo>
                      <a:pt x="356" y="317"/>
                    </a:lnTo>
                    <a:lnTo>
                      <a:pt x="354" y="313"/>
                    </a:lnTo>
                    <a:lnTo>
                      <a:pt x="352" y="311"/>
                    </a:lnTo>
                    <a:lnTo>
                      <a:pt x="348" y="311"/>
                    </a:lnTo>
                    <a:lnTo>
                      <a:pt x="345" y="311"/>
                    </a:lnTo>
                    <a:lnTo>
                      <a:pt x="340" y="309"/>
                    </a:lnTo>
                    <a:lnTo>
                      <a:pt x="334" y="306"/>
                    </a:lnTo>
                    <a:lnTo>
                      <a:pt x="333" y="304"/>
                    </a:lnTo>
                    <a:lnTo>
                      <a:pt x="330" y="304"/>
                    </a:lnTo>
                    <a:lnTo>
                      <a:pt x="302" y="320"/>
                    </a:lnTo>
                    <a:lnTo>
                      <a:pt x="298" y="317"/>
                    </a:lnTo>
                    <a:lnTo>
                      <a:pt x="294" y="317"/>
                    </a:lnTo>
                    <a:lnTo>
                      <a:pt x="290" y="317"/>
                    </a:lnTo>
                    <a:lnTo>
                      <a:pt x="286" y="318"/>
                    </a:lnTo>
                    <a:lnTo>
                      <a:pt x="279" y="322"/>
                    </a:lnTo>
                    <a:lnTo>
                      <a:pt x="273" y="327"/>
                    </a:lnTo>
                    <a:lnTo>
                      <a:pt x="266" y="329"/>
                    </a:lnTo>
                    <a:lnTo>
                      <a:pt x="259" y="331"/>
                    </a:lnTo>
                    <a:lnTo>
                      <a:pt x="254" y="331"/>
                    </a:lnTo>
                    <a:lnTo>
                      <a:pt x="246" y="329"/>
                    </a:lnTo>
                    <a:close/>
                    <a:moveTo>
                      <a:pt x="673" y="59"/>
                    </a:moveTo>
                    <a:lnTo>
                      <a:pt x="673" y="59"/>
                    </a:lnTo>
                    <a:lnTo>
                      <a:pt x="662" y="61"/>
                    </a:lnTo>
                    <a:lnTo>
                      <a:pt x="653" y="65"/>
                    </a:lnTo>
                    <a:lnTo>
                      <a:pt x="643" y="69"/>
                    </a:lnTo>
                    <a:lnTo>
                      <a:pt x="635" y="76"/>
                    </a:lnTo>
                    <a:lnTo>
                      <a:pt x="642" y="76"/>
                    </a:lnTo>
                    <a:lnTo>
                      <a:pt x="648" y="76"/>
                    </a:lnTo>
                    <a:lnTo>
                      <a:pt x="661" y="80"/>
                    </a:lnTo>
                    <a:lnTo>
                      <a:pt x="668" y="82"/>
                    </a:lnTo>
                    <a:lnTo>
                      <a:pt x="673" y="82"/>
                    </a:lnTo>
                    <a:lnTo>
                      <a:pt x="680" y="82"/>
                    </a:lnTo>
                    <a:lnTo>
                      <a:pt x="687" y="80"/>
                    </a:lnTo>
                    <a:lnTo>
                      <a:pt x="687" y="75"/>
                    </a:lnTo>
                    <a:lnTo>
                      <a:pt x="689" y="72"/>
                    </a:lnTo>
                    <a:lnTo>
                      <a:pt x="690" y="69"/>
                    </a:lnTo>
                    <a:lnTo>
                      <a:pt x="694" y="66"/>
                    </a:lnTo>
                    <a:lnTo>
                      <a:pt x="701" y="64"/>
                    </a:lnTo>
                    <a:lnTo>
                      <a:pt x="705" y="61"/>
                    </a:lnTo>
                    <a:lnTo>
                      <a:pt x="708" y="58"/>
                    </a:lnTo>
                    <a:lnTo>
                      <a:pt x="698" y="50"/>
                    </a:lnTo>
                    <a:lnTo>
                      <a:pt x="691" y="46"/>
                    </a:lnTo>
                    <a:lnTo>
                      <a:pt x="686" y="44"/>
                    </a:lnTo>
                    <a:lnTo>
                      <a:pt x="679" y="47"/>
                    </a:lnTo>
                    <a:lnTo>
                      <a:pt x="678" y="48"/>
                    </a:lnTo>
                    <a:lnTo>
                      <a:pt x="676" y="52"/>
                    </a:lnTo>
                    <a:lnTo>
                      <a:pt x="673" y="59"/>
                    </a:lnTo>
                    <a:close/>
                    <a:moveTo>
                      <a:pt x="608" y="404"/>
                    </a:moveTo>
                    <a:lnTo>
                      <a:pt x="608" y="404"/>
                    </a:lnTo>
                    <a:lnTo>
                      <a:pt x="622" y="430"/>
                    </a:lnTo>
                    <a:lnTo>
                      <a:pt x="626" y="429"/>
                    </a:lnTo>
                    <a:lnTo>
                      <a:pt x="629" y="426"/>
                    </a:lnTo>
                    <a:lnTo>
                      <a:pt x="630" y="422"/>
                    </a:lnTo>
                    <a:lnTo>
                      <a:pt x="633" y="419"/>
                    </a:lnTo>
                    <a:lnTo>
                      <a:pt x="640" y="415"/>
                    </a:lnTo>
                    <a:lnTo>
                      <a:pt x="647" y="414"/>
                    </a:lnTo>
                    <a:lnTo>
                      <a:pt x="655" y="414"/>
                    </a:lnTo>
                    <a:lnTo>
                      <a:pt x="665" y="414"/>
                    </a:lnTo>
                    <a:lnTo>
                      <a:pt x="673" y="411"/>
                    </a:lnTo>
                    <a:lnTo>
                      <a:pt x="679" y="407"/>
                    </a:lnTo>
                    <a:lnTo>
                      <a:pt x="684" y="401"/>
                    </a:lnTo>
                    <a:lnTo>
                      <a:pt x="661" y="394"/>
                    </a:lnTo>
                    <a:lnTo>
                      <a:pt x="640" y="407"/>
                    </a:lnTo>
                    <a:lnTo>
                      <a:pt x="639" y="401"/>
                    </a:lnTo>
                    <a:lnTo>
                      <a:pt x="636" y="399"/>
                    </a:lnTo>
                    <a:lnTo>
                      <a:pt x="633" y="396"/>
                    </a:lnTo>
                    <a:lnTo>
                      <a:pt x="630" y="394"/>
                    </a:lnTo>
                    <a:lnTo>
                      <a:pt x="626" y="396"/>
                    </a:lnTo>
                    <a:lnTo>
                      <a:pt x="621" y="397"/>
                    </a:lnTo>
                    <a:lnTo>
                      <a:pt x="608" y="404"/>
                    </a:lnTo>
                    <a:close/>
                    <a:moveTo>
                      <a:pt x="1049" y="177"/>
                    </a:moveTo>
                    <a:lnTo>
                      <a:pt x="1049" y="177"/>
                    </a:lnTo>
                    <a:lnTo>
                      <a:pt x="1054" y="144"/>
                    </a:lnTo>
                    <a:lnTo>
                      <a:pt x="1039" y="142"/>
                    </a:lnTo>
                    <a:lnTo>
                      <a:pt x="1038" y="138"/>
                    </a:lnTo>
                    <a:lnTo>
                      <a:pt x="1038" y="134"/>
                    </a:lnTo>
                    <a:lnTo>
                      <a:pt x="1038" y="133"/>
                    </a:lnTo>
                    <a:lnTo>
                      <a:pt x="1036" y="131"/>
                    </a:lnTo>
                    <a:lnTo>
                      <a:pt x="1033" y="131"/>
                    </a:lnTo>
                    <a:lnTo>
                      <a:pt x="1031" y="131"/>
                    </a:lnTo>
                    <a:lnTo>
                      <a:pt x="1024" y="160"/>
                    </a:lnTo>
                    <a:lnTo>
                      <a:pt x="1028" y="163"/>
                    </a:lnTo>
                    <a:lnTo>
                      <a:pt x="1035" y="166"/>
                    </a:lnTo>
                    <a:lnTo>
                      <a:pt x="1036" y="169"/>
                    </a:lnTo>
                    <a:lnTo>
                      <a:pt x="1038" y="172"/>
                    </a:lnTo>
                    <a:lnTo>
                      <a:pt x="1038" y="174"/>
                    </a:lnTo>
                    <a:lnTo>
                      <a:pt x="1035" y="178"/>
                    </a:lnTo>
                    <a:lnTo>
                      <a:pt x="1038" y="181"/>
                    </a:lnTo>
                    <a:lnTo>
                      <a:pt x="1049" y="188"/>
                    </a:lnTo>
                    <a:lnTo>
                      <a:pt x="1060" y="195"/>
                    </a:lnTo>
                    <a:lnTo>
                      <a:pt x="1064" y="196"/>
                    </a:lnTo>
                    <a:lnTo>
                      <a:pt x="1069" y="196"/>
                    </a:lnTo>
                    <a:lnTo>
                      <a:pt x="1074" y="194"/>
                    </a:lnTo>
                    <a:lnTo>
                      <a:pt x="1078" y="190"/>
                    </a:lnTo>
                    <a:lnTo>
                      <a:pt x="1071" y="187"/>
                    </a:lnTo>
                    <a:lnTo>
                      <a:pt x="1064" y="181"/>
                    </a:lnTo>
                    <a:lnTo>
                      <a:pt x="1057" y="178"/>
                    </a:lnTo>
                    <a:lnTo>
                      <a:pt x="1053" y="177"/>
                    </a:lnTo>
                    <a:lnTo>
                      <a:pt x="1049" y="177"/>
                    </a:lnTo>
                    <a:close/>
                    <a:moveTo>
                      <a:pt x="1119" y="220"/>
                    </a:moveTo>
                    <a:lnTo>
                      <a:pt x="1119" y="220"/>
                    </a:lnTo>
                    <a:lnTo>
                      <a:pt x="1110" y="220"/>
                    </a:lnTo>
                    <a:lnTo>
                      <a:pt x="1101" y="219"/>
                    </a:lnTo>
                    <a:lnTo>
                      <a:pt x="1094" y="213"/>
                    </a:lnTo>
                    <a:lnTo>
                      <a:pt x="1090" y="208"/>
                    </a:lnTo>
                    <a:lnTo>
                      <a:pt x="1087" y="205"/>
                    </a:lnTo>
                    <a:lnTo>
                      <a:pt x="1085" y="202"/>
                    </a:lnTo>
                    <a:lnTo>
                      <a:pt x="1078" y="198"/>
                    </a:lnTo>
                    <a:lnTo>
                      <a:pt x="1072" y="205"/>
                    </a:lnTo>
                    <a:lnTo>
                      <a:pt x="1065" y="210"/>
                    </a:lnTo>
                    <a:lnTo>
                      <a:pt x="1058" y="213"/>
                    </a:lnTo>
                    <a:lnTo>
                      <a:pt x="1049" y="214"/>
                    </a:lnTo>
                    <a:lnTo>
                      <a:pt x="1050" y="220"/>
                    </a:lnTo>
                    <a:lnTo>
                      <a:pt x="1054" y="223"/>
                    </a:lnTo>
                    <a:lnTo>
                      <a:pt x="1058" y="224"/>
                    </a:lnTo>
                    <a:lnTo>
                      <a:pt x="1064" y="224"/>
                    </a:lnTo>
                    <a:lnTo>
                      <a:pt x="1072" y="224"/>
                    </a:lnTo>
                    <a:lnTo>
                      <a:pt x="1076" y="224"/>
                    </a:lnTo>
                    <a:lnTo>
                      <a:pt x="1080" y="228"/>
                    </a:lnTo>
                    <a:lnTo>
                      <a:pt x="1085" y="231"/>
                    </a:lnTo>
                    <a:lnTo>
                      <a:pt x="1089" y="234"/>
                    </a:lnTo>
                    <a:lnTo>
                      <a:pt x="1094" y="234"/>
                    </a:lnTo>
                    <a:lnTo>
                      <a:pt x="1100" y="234"/>
                    </a:lnTo>
                    <a:lnTo>
                      <a:pt x="1104" y="232"/>
                    </a:lnTo>
                    <a:lnTo>
                      <a:pt x="1110" y="230"/>
                    </a:lnTo>
                    <a:lnTo>
                      <a:pt x="1115" y="226"/>
                    </a:lnTo>
                    <a:lnTo>
                      <a:pt x="1119" y="220"/>
                    </a:lnTo>
                    <a:close/>
                    <a:moveTo>
                      <a:pt x="1161" y="572"/>
                    </a:moveTo>
                    <a:lnTo>
                      <a:pt x="1161" y="572"/>
                    </a:lnTo>
                    <a:lnTo>
                      <a:pt x="1157" y="558"/>
                    </a:lnTo>
                    <a:lnTo>
                      <a:pt x="1155" y="554"/>
                    </a:lnTo>
                    <a:lnTo>
                      <a:pt x="1152" y="551"/>
                    </a:lnTo>
                    <a:lnTo>
                      <a:pt x="1148" y="550"/>
                    </a:lnTo>
                    <a:lnTo>
                      <a:pt x="1143" y="551"/>
                    </a:lnTo>
                    <a:lnTo>
                      <a:pt x="1134" y="554"/>
                    </a:lnTo>
                    <a:lnTo>
                      <a:pt x="1129" y="558"/>
                    </a:lnTo>
                    <a:lnTo>
                      <a:pt x="1125" y="563"/>
                    </a:lnTo>
                    <a:lnTo>
                      <a:pt x="1125" y="566"/>
                    </a:lnTo>
                    <a:lnTo>
                      <a:pt x="1126" y="569"/>
                    </a:lnTo>
                    <a:lnTo>
                      <a:pt x="1139" y="592"/>
                    </a:lnTo>
                    <a:lnTo>
                      <a:pt x="1158" y="591"/>
                    </a:lnTo>
                    <a:lnTo>
                      <a:pt x="1164" y="591"/>
                    </a:lnTo>
                    <a:lnTo>
                      <a:pt x="1166" y="588"/>
                    </a:lnTo>
                    <a:lnTo>
                      <a:pt x="1168" y="587"/>
                    </a:lnTo>
                    <a:lnTo>
                      <a:pt x="1168" y="584"/>
                    </a:lnTo>
                    <a:lnTo>
                      <a:pt x="1161" y="573"/>
                    </a:lnTo>
                    <a:lnTo>
                      <a:pt x="1141" y="573"/>
                    </a:lnTo>
                    <a:lnTo>
                      <a:pt x="1141" y="569"/>
                    </a:lnTo>
                    <a:lnTo>
                      <a:pt x="1161" y="572"/>
                    </a:lnTo>
                    <a:close/>
                    <a:moveTo>
                      <a:pt x="457" y="293"/>
                    </a:moveTo>
                    <a:lnTo>
                      <a:pt x="457" y="293"/>
                    </a:lnTo>
                    <a:lnTo>
                      <a:pt x="452" y="288"/>
                    </a:lnTo>
                    <a:lnTo>
                      <a:pt x="446" y="285"/>
                    </a:lnTo>
                    <a:lnTo>
                      <a:pt x="439" y="284"/>
                    </a:lnTo>
                    <a:lnTo>
                      <a:pt x="431" y="284"/>
                    </a:lnTo>
                    <a:lnTo>
                      <a:pt x="434" y="291"/>
                    </a:lnTo>
                    <a:lnTo>
                      <a:pt x="437" y="299"/>
                    </a:lnTo>
                    <a:lnTo>
                      <a:pt x="426" y="298"/>
                    </a:lnTo>
                    <a:lnTo>
                      <a:pt x="419" y="299"/>
                    </a:lnTo>
                    <a:lnTo>
                      <a:pt x="413" y="299"/>
                    </a:lnTo>
                    <a:lnTo>
                      <a:pt x="405" y="299"/>
                    </a:lnTo>
                    <a:lnTo>
                      <a:pt x="396" y="298"/>
                    </a:lnTo>
                    <a:lnTo>
                      <a:pt x="387" y="295"/>
                    </a:lnTo>
                    <a:lnTo>
                      <a:pt x="380" y="295"/>
                    </a:lnTo>
                    <a:lnTo>
                      <a:pt x="373" y="299"/>
                    </a:lnTo>
                    <a:lnTo>
                      <a:pt x="366" y="304"/>
                    </a:lnTo>
                    <a:lnTo>
                      <a:pt x="374" y="304"/>
                    </a:lnTo>
                    <a:lnTo>
                      <a:pt x="377" y="306"/>
                    </a:lnTo>
                    <a:lnTo>
                      <a:pt x="381" y="307"/>
                    </a:lnTo>
                    <a:lnTo>
                      <a:pt x="385" y="309"/>
                    </a:lnTo>
                    <a:lnTo>
                      <a:pt x="390" y="310"/>
                    </a:lnTo>
                    <a:lnTo>
                      <a:pt x="399" y="310"/>
                    </a:lnTo>
                    <a:lnTo>
                      <a:pt x="408" y="310"/>
                    </a:lnTo>
                    <a:lnTo>
                      <a:pt x="417" y="311"/>
                    </a:lnTo>
                    <a:lnTo>
                      <a:pt x="423" y="313"/>
                    </a:lnTo>
                    <a:lnTo>
                      <a:pt x="428" y="313"/>
                    </a:lnTo>
                    <a:lnTo>
                      <a:pt x="432" y="311"/>
                    </a:lnTo>
                    <a:lnTo>
                      <a:pt x="435" y="309"/>
                    </a:lnTo>
                    <a:lnTo>
                      <a:pt x="442" y="303"/>
                    </a:lnTo>
                    <a:lnTo>
                      <a:pt x="448" y="298"/>
                    </a:lnTo>
                    <a:lnTo>
                      <a:pt x="457" y="293"/>
                    </a:lnTo>
                    <a:close/>
                    <a:moveTo>
                      <a:pt x="239" y="642"/>
                    </a:moveTo>
                    <a:lnTo>
                      <a:pt x="239" y="642"/>
                    </a:lnTo>
                    <a:lnTo>
                      <a:pt x="257" y="637"/>
                    </a:lnTo>
                    <a:lnTo>
                      <a:pt x="265" y="637"/>
                    </a:lnTo>
                    <a:lnTo>
                      <a:pt x="264" y="633"/>
                    </a:lnTo>
                    <a:lnTo>
                      <a:pt x="262" y="631"/>
                    </a:lnTo>
                    <a:lnTo>
                      <a:pt x="261" y="630"/>
                    </a:lnTo>
                    <a:lnTo>
                      <a:pt x="255" y="628"/>
                    </a:lnTo>
                    <a:lnTo>
                      <a:pt x="251" y="624"/>
                    </a:lnTo>
                    <a:lnTo>
                      <a:pt x="243" y="617"/>
                    </a:lnTo>
                    <a:lnTo>
                      <a:pt x="239" y="613"/>
                    </a:lnTo>
                    <a:lnTo>
                      <a:pt x="233" y="610"/>
                    </a:lnTo>
                    <a:lnTo>
                      <a:pt x="228" y="609"/>
                    </a:lnTo>
                    <a:lnTo>
                      <a:pt x="222" y="609"/>
                    </a:lnTo>
                    <a:lnTo>
                      <a:pt x="221" y="606"/>
                    </a:lnTo>
                    <a:lnTo>
                      <a:pt x="218" y="605"/>
                    </a:lnTo>
                    <a:lnTo>
                      <a:pt x="212" y="601"/>
                    </a:lnTo>
                    <a:lnTo>
                      <a:pt x="210" y="599"/>
                    </a:lnTo>
                    <a:lnTo>
                      <a:pt x="207" y="599"/>
                    </a:lnTo>
                    <a:lnTo>
                      <a:pt x="203" y="599"/>
                    </a:lnTo>
                    <a:lnTo>
                      <a:pt x="200" y="599"/>
                    </a:lnTo>
                    <a:lnTo>
                      <a:pt x="194" y="595"/>
                    </a:lnTo>
                    <a:lnTo>
                      <a:pt x="192" y="595"/>
                    </a:lnTo>
                    <a:lnTo>
                      <a:pt x="189" y="595"/>
                    </a:lnTo>
                    <a:lnTo>
                      <a:pt x="182" y="597"/>
                    </a:lnTo>
                    <a:lnTo>
                      <a:pt x="182" y="601"/>
                    </a:lnTo>
                    <a:lnTo>
                      <a:pt x="198" y="606"/>
                    </a:lnTo>
                    <a:lnTo>
                      <a:pt x="207" y="609"/>
                    </a:lnTo>
                    <a:lnTo>
                      <a:pt x="215" y="613"/>
                    </a:lnTo>
                    <a:lnTo>
                      <a:pt x="222" y="619"/>
                    </a:lnTo>
                    <a:lnTo>
                      <a:pt x="228" y="627"/>
                    </a:lnTo>
                    <a:lnTo>
                      <a:pt x="239" y="642"/>
                    </a:lnTo>
                    <a:close/>
                    <a:moveTo>
                      <a:pt x="1069" y="670"/>
                    </a:moveTo>
                    <a:lnTo>
                      <a:pt x="1069" y="670"/>
                    </a:lnTo>
                    <a:lnTo>
                      <a:pt x="1062" y="671"/>
                    </a:lnTo>
                    <a:lnTo>
                      <a:pt x="1057" y="674"/>
                    </a:lnTo>
                    <a:lnTo>
                      <a:pt x="1054" y="677"/>
                    </a:lnTo>
                    <a:lnTo>
                      <a:pt x="1051" y="681"/>
                    </a:lnTo>
                    <a:lnTo>
                      <a:pt x="1051" y="684"/>
                    </a:lnTo>
                    <a:lnTo>
                      <a:pt x="1051" y="688"/>
                    </a:lnTo>
                    <a:lnTo>
                      <a:pt x="1053" y="695"/>
                    </a:lnTo>
                    <a:lnTo>
                      <a:pt x="1050" y="699"/>
                    </a:lnTo>
                    <a:lnTo>
                      <a:pt x="1047" y="700"/>
                    </a:lnTo>
                    <a:lnTo>
                      <a:pt x="1040" y="705"/>
                    </a:lnTo>
                    <a:lnTo>
                      <a:pt x="1038" y="707"/>
                    </a:lnTo>
                    <a:lnTo>
                      <a:pt x="1035" y="710"/>
                    </a:lnTo>
                    <a:lnTo>
                      <a:pt x="1035" y="713"/>
                    </a:lnTo>
                    <a:lnTo>
                      <a:pt x="1035" y="718"/>
                    </a:lnTo>
                    <a:lnTo>
                      <a:pt x="1065" y="720"/>
                    </a:lnTo>
                    <a:lnTo>
                      <a:pt x="1069" y="713"/>
                    </a:lnTo>
                    <a:lnTo>
                      <a:pt x="1069" y="707"/>
                    </a:lnTo>
                    <a:lnTo>
                      <a:pt x="1068" y="702"/>
                    </a:lnTo>
                    <a:lnTo>
                      <a:pt x="1065" y="695"/>
                    </a:lnTo>
                    <a:lnTo>
                      <a:pt x="1064" y="689"/>
                    </a:lnTo>
                    <a:lnTo>
                      <a:pt x="1065" y="684"/>
                    </a:lnTo>
                    <a:lnTo>
                      <a:pt x="1069" y="670"/>
                    </a:lnTo>
                    <a:close/>
                    <a:moveTo>
                      <a:pt x="745" y="385"/>
                    </a:moveTo>
                    <a:lnTo>
                      <a:pt x="745" y="385"/>
                    </a:lnTo>
                    <a:lnTo>
                      <a:pt x="747" y="372"/>
                    </a:lnTo>
                    <a:lnTo>
                      <a:pt x="734" y="378"/>
                    </a:lnTo>
                    <a:lnTo>
                      <a:pt x="732" y="374"/>
                    </a:lnTo>
                    <a:lnTo>
                      <a:pt x="730" y="371"/>
                    </a:lnTo>
                    <a:lnTo>
                      <a:pt x="732" y="367"/>
                    </a:lnTo>
                    <a:lnTo>
                      <a:pt x="734" y="364"/>
                    </a:lnTo>
                    <a:lnTo>
                      <a:pt x="740" y="358"/>
                    </a:lnTo>
                    <a:lnTo>
                      <a:pt x="741" y="354"/>
                    </a:lnTo>
                    <a:lnTo>
                      <a:pt x="740" y="350"/>
                    </a:lnTo>
                    <a:lnTo>
                      <a:pt x="736" y="352"/>
                    </a:lnTo>
                    <a:lnTo>
                      <a:pt x="733" y="352"/>
                    </a:lnTo>
                    <a:lnTo>
                      <a:pt x="732" y="353"/>
                    </a:lnTo>
                    <a:lnTo>
                      <a:pt x="726" y="357"/>
                    </a:lnTo>
                    <a:lnTo>
                      <a:pt x="720" y="360"/>
                    </a:lnTo>
                    <a:lnTo>
                      <a:pt x="714" y="360"/>
                    </a:lnTo>
                    <a:lnTo>
                      <a:pt x="707" y="357"/>
                    </a:lnTo>
                    <a:lnTo>
                      <a:pt x="704" y="357"/>
                    </a:lnTo>
                    <a:lnTo>
                      <a:pt x="701" y="357"/>
                    </a:lnTo>
                    <a:lnTo>
                      <a:pt x="691" y="360"/>
                    </a:lnTo>
                    <a:lnTo>
                      <a:pt x="723" y="372"/>
                    </a:lnTo>
                    <a:lnTo>
                      <a:pt x="723" y="388"/>
                    </a:lnTo>
                    <a:lnTo>
                      <a:pt x="734" y="392"/>
                    </a:lnTo>
                    <a:lnTo>
                      <a:pt x="745" y="394"/>
                    </a:lnTo>
                    <a:lnTo>
                      <a:pt x="756" y="394"/>
                    </a:lnTo>
                    <a:lnTo>
                      <a:pt x="768" y="393"/>
                    </a:lnTo>
                    <a:lnTo>
                      <a:pt x="766" y="389"/>
                    </a:lnTo>
                    <a:lnTo>
                      <a:pt x="763" y="386"/>
                    </a:lnTo>
                    <a:lnTo>
                      <a:pt x="761" y="386"/>
                    </a:lnTo>
                    <a:lnTo>
                      <a:pt x="758" y="386"/>
                    </a:lnTo>
                    <a:lnTo>
                      <a:pt x="751" y="388"/>
                    </a:lnTo>
                    <a:lnTo>
                      <a:pt x="747" y="386"/>
                    </a:lnTo>
                    <a:lnTo>
                      <a:pt x="745" y="385"/>
                    </a:lnTo>
                    <a:close/>
                    <a:moveTo>
                      <a:pt x="331" y="842"/>
                    </a:moveTo>
                    <a:lnTo>
                      <a:pt x="331" y="842"/>
                    </a:lnTo>
                    <a:lnTo>
                      <a:pt x="331" y="847"/>
                    </a:lnTo>
                    <a:lnTo>
                      <a:pt x="331" y="853"/>
                    </a:lnTo>
                    <a:lnTo>
                      <a:pt x="336" y="861"/>
                    </a:lnTo>
                    <a:lnTo>
                      <a:pt x="341" y="868"/>
                    </a:lnTo>
                    <a:lnTo>
                      <a:pt x="348" y="876"/>
                    </a:lnTo>
                    <a:lnTo>
                      <a:pt x="352" y="879"/>
                    </a:lnTo>
                    <a:lnTo>
                      <a:pt x="358" y="879"/>
                    </a:lnTo>
                    <a:lnTo>
                      <a:pt x="363" y="878"/>
                    </a:lnTo>
                    <a:lnTo>
                      <a:pt x="369" y="874"/>
                    </a:lnTo>
                    <a:lnTo>
                      <a:pt x="372" y="871"/>
                    </a:lnTo>
                    <a:lnTo>
                      <a:pt x="373" y="867"/>
                    </a:lnTo>
                    <a:lnTo>
                      <a:pt x="372" y="862"/>
                    </a:lnTo>
                    <a:lnTo>
                      <a:pt x="366" y="860"/>
                    </a:lnTo>
                    <a:lnTo>
                      <a:pt x="363" y="856"/>
                    </a:lnTo>
                    <a:lnTo>
                      <a:pt x="359" y="851"/>
                    </a:lnTo>
                    <a:lnTo>
                      <a:pt x="354" y="847"/>
                    </a:lnTo>
                    <a:lnTo>
                      <a:pt x="348" y="843"/>
                    </a:lnTo>
                    <a:lnTo>
                      <a:pt x="340" y="840"/>
                    </a:lnTo>
                    <a:lnTo>
                      <a:pt x="336" y="840"/>
                    </a:lnTo>
                    <a:lnTo>
                      <a:pt x="331" y="842"/>
                    </a:lnTo>
                    <a:close/>
                    <a:moveTo>
                      <a:pt x="401" y="520"/>
                    </a:moveTo>
                    <a:lnTo>
                      <a:pt x="401" y="520"/>
                    </a:lnTo>
                    <a:lnTo>
                      <a:pt x="405" y="525"/>
                    </a:lnTo>
                    <a:lnTo>
                      <a:pt x="408" y="529"/>
                    </a:lnTo>
                    <a:lnTo>
                      <a:pt x="410" y="537"/>
                    </a:lnTo>
                    <a:lnTo>
                      <a:pt x="412" y="540"/>
                    </a:lnTo>
                    <a:lnTo>
                      <a:pt x="414" y="540"/>
                    </a:lnTo>
                    <a:lnTo>
                      <a:pt x="416" y="541"/>
                    </a:lnTo>
                    <a:lnTo>
                      <a:pt x="419" y="540"/>
                    </a:lnTo>
                    <a:lnTo>
                      <a:pt x="427" y="537"/>
                    </a:lnTo>
                    <a:lnTo>
                      <a:pt x="435" y="534"/>
                    </a:lnTo>
                    <a:lnTo>
                      <a:pt x="446" y="530"/>
                    </a:lnTo>
                    <a:lnTo>
                      <a:pt x="449" y="529"/>
                    </a:lnTo>
                    <a:lnTo>
                      <a:pt x="450" y="527"/>
                    </a:lnTo>
                    <a:lnTo>
                      <a:pt x="450" y="525"/>
                    </a:lnTo>
                    <a:lnTo>
                      <a:pt x="450" y="522"/>
                    </a:lnTo>
                    <a:lnTo>
                      <a:pt x="445" y="512"/>
                    </a:lnTo>
                    <a:lnTo>
                      <a:pt x="401" y="520"/>
                    </a:lnTo>
                    <a:close/>
                    <a:moveTo>
                      <a:pt x="312" y="784"/>
                    </a:moveTo>
                    <a:lnTo>
                      <a:pt x="312" y="784"/>
                    </a:lnTo>
                    <a:lnTo>
                      <a:pt x="320" y="781"/>
                    </a:lnTo>
                    <a:lnTo>
                      <a:pt x="329" y="779"/>
                    </a:lnTo>
                    <a:lnTo>
                      <a:pt x="336" y="778"/>
                    </a:lnTo>
                    <a:lnTo>
                      <a:pt x="338" y="775"/>
                    </a:lnTo>
                    <a:lnTo>
                      <a:pt x="341" y="772"/>
                    </a:lnTo>
                    <a:lnTo>
                      <a:pt x="342" y="771"/>
                    </a:lnTo>
                    <a:lnTo>
                      <a:pt x="345" y="771"/>
                    </a:lnTo>
                    <a:lnTo>
                      <a:pt x="351" y="771"/>
                    </a:lnTo>
                    <a:lnTo>
                      <a:pt x="380" y="772"/>
                    </a:lnTo>
                    <a:lnTo>
                      <a:pt x="380" y="766"/>
                    </a:lnTo>
                    <a:lnTo>
                      <a:pt x="380" y="763"/>
                    </a:lnTo>
                    <a:lnTo>
                      <a:pt x="378" y="761"/>
                    </a:lnTo>
                    <a:lnTo>
                      <a:pt x="372" y="760"/>
                    </a:lnTo>
                    <a:lnTo>
                      <a:pt x="367" y="760"/>
                    </a:lnTo>
                    <a:lnTo>
                      <a:pt x="365" y="760"/>
                    </a:lnTo>
                    <a:lnTo>
                      <a:pt x="356" y="763"/>
                    </a:lnTo>
                    <a:lnTo>
                      <a:pt x="351" y="763"/>
                    </a:lnTo>
                    <a:lnTo>
                      <a:pt x="345" y="761"/>
                    </a:lnTo>
                    <a:lnTo>
                      <a:pt x="340" y="756"/>
                    </a:lnTo>
                    <a:lnTo>
                      <a:pt x="329" y="759"/>
                    </a:lnTo>
                    <a:lnTo>
                      <a:pt x="324" y="761"/>
                    </a:lnTo>
                    <a:lnTo>
                      <a:pt x="320" y="764"/>
                    </a:lnTo>
                    <a:lnTo>
                      <a:pt x="318" y="768"/>
                    </a:lnTo>
                    <a:lnTo>
                      <a:pt x="315" y="772"/>
                    </a:lnTo>
                    <a:lnTo>
                      <a:pt x="312" y="784"/>
                    </a:lnTo>
                    <a:close/>
                    <a:moveTo>
                      <a:pt x="272" y="228"/>
                    </a:moveTo>
                    <a:lnTo>
                      <a:pt x="272" y="228"/>
                    </a:lnTo>
                    <a:lnTo>
                      <a:pt x="265" y="228"/>
                    </a:lnTo>
                    <a:lnTo>
                      <a:pt x="261" y="227"/>
                    </a:lnTo>
                    <a:lnTo>
                      <a:pt x="257" y="226"/>
                    </a:lnTo>
                    <a:lnTo>
                      <a:pt x="254" y="223"/>
                    </a:lnTo>
                    <a:lnTo>
                      <a:pt x="250" y="217"/>
                    </a:lnTo>
                    <a:lnTo>
                      <a:pt x="247" y="210"/>
                    </a:lnTo>
                    <a:lnTo>
                      <a:pt x="241" y="209"/>
                    </a:lnTo>
                    <a:lnTo>
                      <a:pt x="236" y="209"/>
                    </a:lnTo>
                    <a:lnTo>
                      <a:pt x="232" y="212"/>
                    </a:lnTo>
                    <a:lnTo>
                      <a:pt x="228" y="216"/>
                    </a:lnTo>
                    <a:lnTo>
                      <a:pt x="225" y="224"/>
                    </a:lnTo>
                    <a:lnTo>
                      <a:pt x="241" y="230"/>
                    </a:lnTo>
                    <a:lnTo>
                      <a:pt x="233" y="234"/>
                    </a:lnTo>
                    <a:lnTo>
                      <a:pt x="229" y="238"/>
                    </a:lnTo>
                    <a:lnTo>
                      <a:pt x="240" y="239"/>
                    </a:lnTo>
                    <a:lnTo>
                      <a:pt x="251" y="239"/>
                    </a:lnTo>
                    <a:lnTo>
                      <a:pt x="257" y="238"/>
                    </a:lnTo>
                    <a:lnTo>
                      <a:pt x="262" y="237"/>
                    </a:lnTo>
                    <a:lnTo>
                      <a:pt x="266" y="234"/>
                    </a:lnTo>
                    <a:lnTo>
                      <a:pt x="272" y="228"/>
                    </a:lnTo>
                    <a:close/>
                    <a:moveTo>
                      <a:pt x="327" y="932"/>
                    </a:moveTo>
                    <a:lnTo>
                      <a:pt x="327" y="932"/>
                    </a:lnTo>
                    <a:lnTo>
                      <a:pt x="331" y="937"/>
                    </a:lnTo>
                    <a:lnTo>
                      <a:pt x="333" y="932"/>
                    </a:lnTo>
                    <a:lnTo>
                      <a:pt x="334" y="929"/>
                    </a:lnTo>
                    <a:lnTo>
                      <a:pt x="336" y="926"/>
                    </a:lnTo>
                    <a:lnTo>
                      <a:pt x="338" y="926"/>
                    </a:lnTo>
                    <a:lnTo>
                      <a:pt x="345" y="926"/>
                    </a:lnTo>
                    <a:lnTo>
                      <a:pt x="352" y="925"/>
                    </a:lnTo>
                    <a:lnTo>
                      <a:pt x="341" y="910"/>
                    </a:lnTo>
                    <a:lnTo>
                      <a:pt x="326" y="912"/>
                    </a:lnTo>
                    <a:lnTo>
                      <a:pt x="319" y="914"/>
                    </a:lnTo>
                    <a:lnTo>
                      <a:pt x="312" y="914"/>
                    </a:lnTo>
                    <a:lnTo>
                      <a:pt x="304" y="912"/>
                    </a:lnTo>
                    <a:lnTo>
                      <a:pt x="300" y="912"/>
                    </a:lnTo>
                    <a:lnTo>
                      <a:pt x="295" y="916"/>
                    </a:lnTo>
                    <a:lnTo>
                      <a:pt x="290" y="925"/>
                    </a:lnTo>
                    <a:lnTo>
                      <a:pt x="304" y="932"/>
                    </a:lnTo>
                    <a:lnTo>
                      <a:pt x="323" y="921"/>
                    </a:lnTo>
                    <a:lnTo>
                      <a:pt x="327" y="932"/>
                    </a:lnTo>
                    <a:close/>
                    <a:moveTo>
                      <a:pt x="586" y="156"/>
                    </a:moveTo>
                    <a:lnTo>
                      <a:pt x="586" y="156"/>
                    </a:lnTo>
                    <a:lnTo>
                      <a:pt x="589" y="163"/>
                    </a:lnTo>
                    <a:lnTo>
                      <a:pt x="589" y="166"/>
                    </a:lnTo>
                    <a:lnTo>
                      <a:pt x="590" y="167"/>
                    </a:lnTo>
                    <a:lnTo>
                      <a:pt x="599" y="169"/>
                    </a:lnTo>
                    <a:lnTo>
                      <a:pt x="607" y="170"/>
                    </a:lnTo>
                    <a:lnTo>
                      <a:pt x="629" y="178"/>
                    </a:lnTo>
                    <a:lnTo>
                      <a:pt x="632" y="177"/>
                    </a:lnTo>
                    <a:lnTo>
                      <a:pt x="635" y="176"/>
                    </a:lnTo>
                    <a:lnTo>
                      <a:pt x="643" y="176"/>
                    </a:lnTo>
                    <a:lnTo>
                      <a:pt x="647" y="176"/>
                    </a:lnTo>
                    <a:lnTo>
                      <a:pt x="650" y="173"/>
                    </a:lnTo>
                    <a:lnTo>
                      <a:pt x="651" y="170"/>
                    </a:lnTo>
                    <a:lnTo>
                      <a:pt x="650" y="165"/>
                    </a:lnTo>
                    <a:lnTo>
                      <a:pt x="586" y="156"/>
                    </a:lnTo>
                    <a:close/>
                    <a:moveTo>
                      <a:pt x="1283" y="658"/>
                    </a:moveTo>
                    <a:lnTo>
                      <a:pt x="1283" y="658"/>
                    </a:lnTo>
                    <a:lnTo>
                      <a:pt x="1298" y="666"/>
                    </a:lnTo>
                    <a:lnTo>
                      <a:pt x="1303" y="667"/>
                    </a:lnTo>
                    <a:lnTo>
                      <a:pt x="1310" y="669"/>
                    </a:lnTo>
                    <a:lnTo>
                      <a:pt x="1316" y="667"/>
                    </a:lnTo>
                    <a:lnTo>
                      <a:pt x="1320" y="666"/>
                    </a:lnTo>
                    <a:lnTo>
                      <a:pt x="1325" y="662"/>
                    </a:lnTo>
                    <a:lnTo>
                      <a:pt x="1330" y="656"/>
                    </a:lnTo>
                    <a:lnTo>
                      <a:pt x="1323" y="652"/>
                    </a:lnTo>
                    <a:lnTo>
                      <a:pt x="1316" y="649"/>
                    </a:lnTo>
                    <a:lnTo>
                      <a:pt x="1309" y="646"/>
                    </a:lnTo>
                    <a:lnTo>
                      <a:pt x="1303" y="646"/>
                    </a:lnTo>
                    <a:lnTo>
                      <a:pt x="1298" y="648"/>
                    </a:lnTo>
                    <a:lnTo>
                      <a:pt x="1292" y="649"/>
                    </a:lnTo>
                    <a:lnTo>
                      <a:pt x="1287" y="653"/>
                    </a:lnTo>
                    <a:lnTo>
                      <a:pt x="1283" y="658"/>
                    </a:lnTo>
                    <a:close/>
                    <a:moveTo>
                      <a:pt x="576" y="721"/>
                    </a:moveTo>
                    <a:lnTo>
                      <a:pt x="576" y="721"/>
                    </a:lnTo>
                    <a:lnTo>
                      <a:pt x="571" y="728"/>
                    </a:lnTo>
                    <a:lnTo>
                      <a:pt x="568" y="735"/>
                    </a:lnTo>
                    <a:lnTo>
                      <a:pt x="568" y="739"/>
                    </a:lnTo>
                    <a:lnTo>
                      <a:pt x="570" y="742"/>
                    </a:lnTo>
                    <a:lnTo>
                      <a:pt x="572" y="743"/>
                    </a:lnTo>
                    <a:lnTo>
                      <a:pt x="576" y="745"/>
                    </a:lnTo>
                    <a:lnTo>
                      <a:pt x="601" y="743"/>
                    </a:lnTo>
                    <a:lnTo>
                      <a:pt x="614" y="742"/>
                    </a:lnTo>
                    <a:lnTo>
                      <a:pt x="628" y="739"/>
                    </a:lnTo>
                    <a:lnTo>
                      <a:pt x="621" y="732"/>
                    </a:lnTo>
                    <a:lnTo>
                      <a:pt x="617" y="731"/>
                    </a:lnTo>
                    <a:lnTo>
                      <a:pt x="612" y="732"/>
                    </a:lnTo>
                    <a:lnTo>
                      <a:pt x="603" y="734"/>
                    </a:lnTo>
                    <a:lnTo>
                      <a:pt x="593" y="734"/>
                    </a:lnTo>
                    <a:lnTo>
                      <a:pt x="589" y="732"/>
                    </a:lnTo>
                    <a:lnTo>
                      <a:pt x="585" y="730"/>
                    </a:lnTo>
                    <a:lnTo>
                      <a:pt x="581" y="725"/>
                    </a:lnTo>
                    <a:lnTo>
                      <a:pt x="576" y="721"/>
                    </a:lnTo>
                    <a:close/>
                    <a:moveTo>
                      <a:pt x="250" y="739"/>
                    </a:moveTo>
                    <a:lnTo>
                      <a:pt x="250" y="739"/>
                    </a:lnTo>
                    <a:lnTo>
                      <a:pt x="246" y="739"/>
                    </a:lnTo>
                    <a:lnTo>
                      <a:pt x="240" y="739"/>
                    </a:lnTo>
                    <a:lnTo>
                      <a:pt x="239" y="742"/>
                    </a:lnTo>
                    <a:lnTo>
                      <a:pt x="239" y="746"/>
                    </a:lnTo>
                    <a:lnTo>
                      <a:pt x="244" y="749"/>
                    </a:lnTo>
                    <a:lnTo>
                      <a:pt x="250" y="752"/>
                    </a:lnTo>
                    <a:lnTo>
                      <a:pt x="254" y="750"/>
                    </a:lnTo>
                    <a:lnTo>
                      <a:pt x="259" y="748"/>
                    </a:lnTo>
                    <a:lnTo>
                      <a:pt x="277" y="734"/>
                    </a:lnTo>
                    <a:lnTo>
                      <a:pt x="270" y="713"/>
                    </a:lnTo>
                    <a:lnTo>
                      <a:pt x="250" y="739"/>
                    </a:lnTo>
                    <a:close/>
                    <a:moveTo>
                      <a:pt x="578" y="421"/>
                    </a:moveTo>
                    <a:lnTo>
                      <a:pt x="578" y="421"/>
                    </a:lnTo>
                    <a:lnTo>
                      <a:pt x="565" y="443"/>
                    </a:lnTo>
                    <a:lnTo>
                      <a:pt x="583" y="448"/>
                    </a:lnTo>
                    <a:lnTo>
                      <a:pt x="607" y="421"/>
                    </a:lnTo>
                    <a:lnTo>
                      <a:pt x="578" y="421"/>
                    </a:lnTo>
                    <a:close/>
                    <a:moveTo>
                      <a:pt x="536" y="709"/>
                    </a:moveTo>
                    <a:lnTo>
                      <a:pt x="536" y="709"/>
                    </a:lnTo>
                    <a:lnTo>
                      <a:pt x="507" y="723"/>
                    </a:lnTo>
                    <a:lnTo>
                      <a:pt x="514" y="727"/>
                    </a:lnTo>
                    <a:lnTo>
                      <a:pt x="521" y="728"/>
                    </a:lnTo>
                    <a:lnTo>
                      <a:pt x="534" y="731"/>
                    </a:lnTo>
                    <a:lnTo>
                      <a:pt x="547" y="731"/>
                    </a:lnTo>
                    <a:lnTo>
                      <a:pt x="561" y="734"/>
                    </a:lnTo>
                    <a:lnTo>
                      <a:pt x="561" y="728"/>
                    </a:lnTo>
                    <a:lnTo>
                      <a:pt x="558" y="724"/>
                    </a:lnTo>
                    <a:lnTo>
                      <a:pt x="556" y="721"/>
                    </a:lnTo>
                    <a:lnTo>
                      <a:pt x="550" y="718"/>
                    </a:lnTo>
                    <a:lnTo>
                      <a:pt x="542" y="716"/>
                    </a:lnTo>
                    <a:lnTo>
                      <a:pt x="538" y="713"/>
                    </a:lnTo>
                    <a:lnTo>
                      <a:pt x="536" y="709"/>
                    </a:lnTo>
                    <a:close/>
                    <a:moveTo>
                      <a:pt x="455" y="867"/>
                    </a:moveTo>
                    <a:lnTo>
                      <a:pt x="455" y="867"/>
                    </a:lnTo>
                    <a:lnTo>
                      <a:pt x="423" y="853"/>
                    </a:lnTo>
                    <a:lnTo>
                      <a:pt x="409" y="883"/>
                    </a:lnTo>
                    <a:lnTo>
                      <a:pt x="416" y="883"/>
                    </a:lnTo>
                    <a:lnTo>
                      <a:pt x="423" y="882"/>
                    </a:lnTo>
                    <a:lnTo>
                      <a:pt x="428" y="879"/>
                    </a:lnTo>
                    <a:lnTo>
                      <a:pt x="432" y="876"/>
                    </a:lnTo>
                    <a:lnTo>
                      <a:pt x="442" y="869"/>
                    </a:lnTo>
                    <a:lnTo>
                      <a:pt x="448" y="868"/>
                    </a:lnTo>
                    <a:lnTo>
                      <a:pt x="455" y="867"/>
                    </a:lnTo>
                    <a:close/>
                    <a:moveTo>
                      <a:pt x="42" y="676"/>
                    </a:moveTo>
                    <a:lnTo>
                      <a:pt x="42" y="676"/>
                    </a:lnTo>
                    <a:lnTo>
                      <a:pt x="49" y="678"/>
                    </a:lnTo>
                    <a:lnTo>
                      <a:pt x="53" y="681"/>
                    </a:lnTo>
                    <a:lnTo>
                      <a:pt x="56" y="684"/>
                    </a:lnTo>
                    <a:lnTo>
                      <a:pt x="56" y="689"/>
                    </a:lnTo>
                    <a:lnTo>
                      <a:pt x="57" y="691"/>
                    </a:lnTo>
                    <a:lnTo>
                      <a:pt x="59" y="692"/>
                    </a:lnTo>
                    <a:lnTo>
                      <a:pt x="64" y="695"/>
                    </a:lnTo>
                    <a:lnTo>
                      <a:pt x="68" y="694"/>
                    </a:lnTo>
                    <a:lnTo>
                      <a:pt x="70" y="692"/>
                    </a:lnTo>
                    <a:lnTo>
                      <a:pt x="71" y="689"/>
                    </a:lnTo>
                    <a:lnTo>
                      <a:pt x="71" y="687"/>
                    </a:lnTo>
                    <a:lnTo>
                      <a:pt x="72" y="684"/>
                    </a:lnTo>
                    <a:lnTo>
                      <a:pt x="75" y="682"/>
                    </a:lnTo>
                    <a:lnTo>
                      <a:pt x="78" y="681"/>
                    </a:lnTo>
                    <a:lnTo>
                      <a:pt x="84" y="677"/>
                    </a:lnTo>
                    <a:lnTo>
                      <a:pt x="84" y="676"/>
                    </a:lnTo>
                    <a:lnTo>
                      <a:pt x="85" y="674"/>
                    </a:lnTo>
                    <a:lnTo>
                      <a:pt x="84" y="670"/>
                    </a:lnTo>
                    <a:lnTo>
                      <a:pt x="81" y="664"/>
                    </a:lnTo>
                    <a:lnTo>
                      <a:pt x="63" y="671"/>
                    </a:lnTo>
                    <a:lnTo>
                      <a:pt x="42" y="676"/>
                    </a:lnTo>
                    <a:close/>
                    <a:moveTo>
                      <a:pt x="237" y="476"/>
                    </a:moveTo>
                    <a:lnTo>
                      <a:pt x="237" y="476"/>
                    </a:lnTo>
                    <a:lnTo>
                      <a:pt x="225" y="480"/>
                    </a:lnTo>
                    <a:lnTo>
                      <a:pt x="219" y="482"/>
                    </a:lnTo>
                    <a:lnTo>
                      <a:pt x="214" y="482"/>
                    </a:lnTo>
                    <a:lnTo>
                      <a:pt x="205" y="483"/>
                    </a:lnTo>
                    <a:lnTo>
                      <a:pt x="197" y="484"/>
                    </a:lnTo>
                    <a:lnTo>
                      <a:pt x="192" y="489"/>
                    </a:lnTo>
                    <a:lnTo>
                      <a:pt x="185" y="494"/>
                    </a:lnTo>
                    <a:lnTo>
                      <a:pt x="196" y="497"/>
                    </a:lnTo>
                    <a:lnTo>
                      <a:pt x="207" y="497"/>
                    </a:lnTo>
                    <a:lnTo>
                      <a:pt x="219" y="494"/>
                    </a:lnTo>
                    <a:lnTo>
                      <a:pt x="232" y="489"/>
                    </a:lnTo>
                    <a:lnTo>
                      <a:pt x="236" y="486"/>
                    </a:lnTo>
                    <a:lnTo>
                      <a:pt x="239" y="484"/>
                    </a:lnTo>
                    <a:lnTo>
                      <a:pt x="239" y="480"/>
                    </a:lnTo>
                    <a:lnTo>
                      <a:pt x="237" y="476"/>
                    </a:lnTo>
                    <a:close/>
                    <a:moveTo>
                      <a:pt x="498" y="451"/>
                    </a:moveTo>
                    <a:lnTo>
                      <a:pt x="498" y="451"/>
                    </a:lnTo>
                    <a:lnTo>
                      <a:pt x="499" y="458"/>
                    </a:lnTo>
                    <a:lnTo>
                      <a:pt x="503" y="461"/>
                    </a:lnTo>
                    <a:lnTo>
                      <a:pt x="507" y="462"/>
                    </a:lnTo>
                    <a:lnTo>
                      <a:pt x="513" y="462"/>
                    </a:lnTo>
                    <a:lnTo>
                      <a:pt x="517" y="461"/>
                    </a:lnTo>
                    <a:lnTo>
                      <a:pt x="524" y="460"/>
                    </a:lnTo>
                    <a:lnTo>
                      <a:pt x="525" y="458"/>
                    </a:lnTo>
                    <a:lnTo>
                      <a:pt x="528" y="455"/>
                    </a:lnTo>
                    <a:lnTo>
                      <a:pt x="528" y="453"/>
                    </a:lnTo>
                    <a:lnTo>
                      <a:pt x="528" y="450"/>
                    </a:lnTo>
                    <a:lnTo>
                      <a:pt x="528" y="444"/>
                    </a:lnTo>
                    <a:lnTo>
                      <a:pt x="529" y="439"/>
                    </a:lnTo>
                    <a:lnTo>
                      <a:pt x="521" y="439"/>
                    </a:lnTo>
                    <a:lnTo>
                      <a:pt x="514" y="440"/>
                    </a:lnTo>
                    <a:lnTo>
                      <a:pt x="506" y="446"/>
                    </a:lnTo>
                    <a:lnTo>
                      <a:pt x="498" y="451"/>
                    </a:lnTo>
                    <a:close/>
                    <a:moveTo>
                      <a:pt x="894" y="977"/>
                    </a:moveTo>
                    <a:lnTo>
                      <a:pt x="894" y="977"/>
                    </a:lnTo>
                    <a:lnTo>
                      <a:pt x="881" y="980"/>
                    </a:lnTo>
                    <a:lnTo>
                      <a:pt x="870" y="983"/>
                    </a:lnTo>
                    <a:lnTo>
                      <a:pt x="867" y="984"/>
                    </a:lnTo>
                    <a:lnTo>
                      <a:pt x="864" y="987"/>
                    </a:lnTo>
                    <a:lnTo>
                      <a:pt x="863" y="990"/>
                    </a:lnTo>
                    <a:lnTo>
                      <a:pt x="863" y="993"/>
                    </a:lnTo>
                    <a:lnTo>
                      <a:pt x="866" y="1001"/>
                    </a:lnTo>
                    <a:lnTo>
                      <a:pt x="870" y="1008"/>
                    </a:lnTo>
                    <a:lnTo>
                      <a:pt x="871" y="1008"/>
                    </a:lnTo>
                    <a:lnTo>
                      <a:pt x="874" y="1008"/>
                    </a:lnTo>
                    <a:lnTo>
                      <a:pt x="882" y="1006"/>
                    </a:lnTo>
                    <a:lnTo>
                      <a:pt x="881" y="1002"/>
                    </a:lnTo>
                    <a:lnTo>
                      <a:pt x="881" y="998"/>
                    </a:lnTo>
                    <a:lnTo>
                      <a:pt x="882" y="995"/>
                    </a:lnTo>
                    <a:lnTo>
                      <a:pt x="885" y="991"/>
                    </a:lnTo>
                    <a:lnTo>
                      <a:pt x="891" y="986"/>
                    </a:lnTo>
                    <a:lnTo>
                      <a:pt x="894" y="982"/>
                    </a:lnTo>
                    <a:lnTo>
                      <a:pt x="894" y="977"/>
                    </a:lnTo>
                    <a:close/>
                    <a:moveTo>
                      <a:pt x="405" y="371"/>
                    </a:moveTo>
                    <a:lnTo>
                      <a:pt x="405" y="371"/>
                    </a:lnTo>
                    <a:lnTo>
                      <a:pt x="381" y="367"/>
                    </a:lnTo>
                    <a:lnTo>
                      <a:pt x="370" y="365"/>
                    </a:lnTo>
                    <a:lnTo>
                      <a:pt x="360" y="365"/>
                    </a:lnTo>
                    <a:lnTo>
                      <a:pt x="354" y="365"/>
                    </a:lnTo>
                    <a:lnTo>
                      <a:pt x="352" y="367"/>
                    </a:lnTo>
                    <a:lnTo>
                      <a:pt x="351" y="368"/>
                    </a:lnTo>
                    <a:lnTo>
                      <a:pt x="351" y="372"/>
                    </a:lnTo>
                    <a:lnTo>
                      <a:pt x="354" y="379"/>
                    </a:lnTo>
                    <a:lnTo>
                      <a:pt x="367" y="378"/>
                    </a:lnTo>
                    <a:lnTo>
                      <a:pt x="378" y="378"/>
                    </a:lnTo>
                    <a:lnTo>
                      <a:pt x="385" y="378"/>
                    </a:lnTo>
                    <a:lnTo>
                      <a:pt x="391" y="379"/>
                    </a:lnTo>
                    <a:lnTo>
                      <a:pt x="395" y="379"/>
                    </a:lnTo>
                    <a:lnTo>
                      <a:pt x="398" y="378"/>
                    </a:lnTo>
                    <a:lnTo>
                      <a:pt x="402" y="376"/>
                    </a:lnTo>
                    <a:lnTo>
                      <a:pt x="405" y="371"/>
                    </a:lnTo>
                    <a:close/>
                    <a:moveTo>
                      <a:pt x="824" y="335"/>
                    </a:moveTo>
                    <a:lnTo>
                      <a:pt x="824" y="335"/>
                    </a:lnTo>
                    <a:lnTo>
                      <a:pt x="828" y="343"/>
                    </a:lnTo>
                    <a:lnTo>
                      <a:pt x="833" y="350"/>
                    </a:lnTo>
                    <a:lnTo>
                      <a:pt x="837" y="353"/>
                    </a:lnTo>
                    <a:lnTo>
                      <a:pt x="841" y="357"/>
                    </a:lnTo>
                    <a:lnTo>
                      <a:pt x="848" y="345"/>
                    </a:lnTo>
                    <a:lnTo>
                      <a:pt x="864" y="340"/>
                    </a:lnTo>
                    <a:lnTo>
                      <a:pt x="858" y="335"/>
                    </a:lnTo>
                    <a:lnTo>
                      <a:pt x="853" y="332"/>
                    </a:lnTo>
                    <a:lnTo>
                      <a:pt x="849" y="332"/>
                    </a:lnTo>
                    <a:lnTo>
                      <a:pt x="840" y="332"/>
                    </a:lnTo>
                    <a:lnTo>
                      <a:pt x="824" y="335"/>
                    </a:lnTo>
                    <a:close/>
                    <a:moveTo>
                      <a:pt x="1265" y="329"/>
                    </a:moveTo>
                    <a:lnTo>
                      <a:pt x="1265" y="329"/>
                    </a:lnTo>
                    <a:lnTo>
                      <a:pt x="1242" y="318"/>
                    </a:lnTo>
                    <a:lnTo>
                      <a:pt x="1223" y="339"/>
                    </a:lnTo>
                    <a:lnTo>
                      <a:pt x="1236" y="342"/>
                    </a:lnTo>
                    <a:lnTo>
                      <a:pt x="1248" y="342"/>
                    </a:lnTo>
                    <a:lnTo>
                      <a:pt x="1252" y="340"/>
                    </a:lnTo>
                    <a:lnTo>
                      <a:pt x="1258" y="339"/>
                    </a:lnTo>
                    <a:lnTo>
                      <a:pt x="1262" y="335"/>
                    </a:lnTo>
                    <a:lnTo>
                      <a:pt x="1265" y="329"/>
                    </a:lnTo>
                    <a:close/>
                    <a:moveTo>
                      <a:pt x="427" y="144"/>
                    </a:moveTo>
                    <a:lnTo>
                      <a:pt x="427" y="144"/>
                    </a:lnTo>
                    <a:lnTo>
                      <a:pt x="392" y="154"/>
                    </a:lnTo>
                    <a:lnTo>
                      <a:pt x="401" y="169"/>
                    </a:lnTo>
                    <a:lnTo>
                      <a:pt x="412" y="162"/>
                    </a:lnTo>
                    <a:lnTo>
                      <a:pt x="419" y="159"/>
                    </a:lnTo>
                    <a:lnTo>
                      <a:pt x="426" y="160"/>
                    </a:lnTo>
                    <a:lnTo>
                      <a:pt x="435" y="163"/>
                    </a:lnTo>
                    <a:lnTo>
                      <a:pt x="427" y="144"/>
                    </a:lnTo>
                    <a:close/>
                    <a:moveTo>
                      <a:pt x="414" y="100"/>
                    </a:moveTo>
                    <a:lnTo>
                      <a:pt x="414" y="100"/>
                    </a:lnTo>
                    <a:lnTo>
                      <a:pt x="421" y="105"/>
                    </a:lnTo>
                    <a:lnTo>
                      <a:pt x="424" y="108"/>
                    </a:lnTo>
                    <a:lnTo>
                      <a:pt x="427" y="109"/>
                    </a:lnTo>
                    <a:lnTo>
                      <a:pt x="431" y="109"/>
                    </a:lnTo>
                    <a:lnTo>
                      <a:pt x="434" y="106"/>
                    </a:lnTo>
                    <a:lnTo>
                      <a:pt x="439" y="101"/>
                    </a:lnTo>
                    <a:lnTo>
                      <a:pt x="445" y="90"/>
                    </a:lnTo>
                    <a:lnTo>
                      <a:pt x="449" y="77"/>
                    </a:lnTo>
                    <a:lnTo>
                      <a:pt x="445" y="77"/>
                    </a:lnTo>
                    <a:lnTo>
                      <a:pt x="442" y="76"/>
                    </a:lnTo>
                    <a:lnTo>
                      <a:pt x="439" y="77"/>
                    </a:lnTo>
                    <a:lnTo>
                      <a:pt x="438" y="79"/>
                    </a:lnTo>
                    <a:lnTo>
                      <a:pt x="437" y="82"/>
                    </a:lnTo>
                    <a:lnTo>
                      <a:pt x="434" y="86"/>
                    </a:lnTo>
                    <a:lnTo>
                      <a:pt x="431" y="90"/>
                    </a:lnTo>
                    <a:lnTo>
                      <a:pt x="426" y="93"/>
                    </a:lnTo>
                    <a:lnTo>
                      <a:pt x="414" y="100"/>
                    </a:lnTo>
                    <a:close/>
                    <a:moveTo>
                      <a:pt x="639" y="1036"/>
                    </a:moveTo>
                    <a:lnTo>
                      <a:pt x="639" y="1036"/>
                    </a:lnTo>
                    <a:lnTo>
                      <a:pt x="597" y="1036"/>
                    </a:lnTo>
                    <a:lnTo>
                      <a:pt x="600" y="1040"/>
                    </a:lnTo>
                    <a:lnTo>
                      <a:pt x="603" y="1044"/>
                    </a:lnTo>
                    <a:lnTo>
                      <a:pt x="610" y="1049"/>
                    </a:lnTo>
                    <a:lnTo>
                      <a:pt x="628" y="1058"/>
                    </a:lnTo>
                    <a:lnTo>
                      <a:pt x="639" y="1036"/>
                    </a:lnTo>
                    <a:close/>
                    <a:moveTo>
                      <a:pt x="456" y="370"/>
                    </a:moveTo>
                    <a:lnTo>
                      <a:pt x="456" y="370"/>
                    </a:lnTo>
                    <a:lnTo>
                      <a:pt x="457" y="361"/>
                    </a:lnTo>
                    <a:lnTo>
                      <a:pt x="456" y="354"/>
                    </a:lnTo>
                    <a:lnTo>
                      <a:pt x="453" y="350"/>
                    </a:lnTo>
                    <a:lnTo>
                      <a:pt x="448" y="347"/>
                    </a:lnTo>
                    <a:lnTo>
                      <a:pt x="441" y="346"/>
                    </a:lnTo>
                    <a:lnTo>
                      <a:pt x="435" y="346"/>
                    </a:lnTo>
                    <a:lnTo>
                      <a:pt x="421" y="347"/>
                    </a:lnTo>
                    <a:lnTo>
                      <a:pt x="419" y="350"/>
                    </a:lnTo>
                    <a:lnTo>
                      <a:pt x="417" y="354"/>
                    </a:lnTo>
                    <a:lnTo>
                      <a:pt x="421" y="357"/>
                    </a:lnTo>
                    <a:lnTo>
                      <a:pt x="426" y="358"/>
                    </a:lnTo>
                    <a:lnTo>
                      <a:pt x="432" y="357"/>
                    </a:lnTo>
                    <a:lnTo>
                      <a:pt x="439" y="356"/>
                    </a:lnTo>
                    <a:lnTo>
                      <a:pt x="456" y="370"/>
                    </a:lnTo>
                    <a:close/>
                    <a:moveTo>
                      <a:pt x="665" y="122"/>
                    </a:moveTo>
                    <a:lnTo>
                      <a:pt x="665" y="122"/>
                    </a:lnTo>
                    <a:lnTo>
                      <a:pt x="675" y="136"/>
                    </a:lnTo>
                    <a:lnTo>
                      <a:pt x="651" y="133"/>
                    </a:lnTo>
                    <a:lnTo>
                      <a:pt x="664" y="144"/>
                    </a:lnTo>
                    <a:lnTo>
                      <a:pt x="675" y="155"/>
                    </a:lnTo>
                    <a:lnTo>
                      <a:pt x="684" y="152"/>
                    </a:lnTo>
                    <a:lnTo>
                      <a:pt x="682" y="122"/>
                    </a:lnTo>
                    <a:lnTo>
                      <a:pt x="665" y="122"/>
                    </a:lnTo>
                    <a:close/>
                    <a:moveTo>
                      <a:pt x="480" y="339"/>
                    </a:moveTo>
                    <a:lnTo>
                      <a:pt x="480" y="339"/>
                    </a:lnTo>
                    <a:lnTo>
                      <a:pt x="492" y="361"/>
                    </a:lnTo>
                    <a:lnTo>
                      <a:pt x="493" y="356"/>
                    </a:lnTo>
                    <a:lnTo>
                      <a:pt x="496" y="352"/>
                    </a:lnTo>
                    <a:lnTo>
                      <a:pt x="504" y="346"/>
                    </a:lnTo>
                    <a:lnTo>
                      <a:pt x="509" y="343"/>
                    </a:lnTo>
                    <a:lnTo>
                      <a:pt x="511" y="340"/>
                    </a:lnTo>
                    <a:lnTo>
                      <a:pt x="513" y="336"/>
                    </a:lnTo>
                    <a:lnTo>
                      <a:pt x="513" y="331"/>
                    </a:lnTo>
                    <a:lnTo>
                      <a:pt x="507" y="329"/>
                    </a:lnTo>
                    <a:lnTo>
                      <a:pt x="503" y="329"/>
                    </a:lnTo>
                    <a:lnTo>
                      <a:pt x="499" y="329"/>
                    </a:lnTo>
                    <a:lnTo>
                      <a:pt x="495" y="331"/>
                    </a:lnTo>
                    <a:lnTo>
                      <a:pt x="488" y="336"/>
                    </a:lnTo>
                    <a:lnTo>
                      <a:pt x="480" y="339"/>
                    </a:lnTo>
                    <a:close/>
                    <a:moveTo>
                      <a:pt x="766" y="368"/>
                    </a:moveTo>
                    <a:lnTo>
                      <a:pt x="766" y="368"/>
                    </a:lnTo>
                    <a:lnTo>
                      <a:pt x="774" y="364"/>
                    </a:lnTo>
                    <a:lnTo>
                      <a:pt x="779" y="363"/>
                    </a:lnTo>
                    <a:lnTo>
                      <a:pt x="781" y="360"/>
                    </a:lnTo>
                    <a:lnTo>
                      <a:pt x="781" y="356"/>
                    </a:lnTo>
                    <a:lnTo>
                      <a:pt x="781" y="353"/>
                    </a:lnTo>
                    <a:lnTo>
                      <a:pt x="780" y="349"/>
                    </a:lnTo>
                    <a:lnTo>
                      <a:pt x="779" y="346"/>
                    </a:lnTo>
                    <a:lnTo>
                      <a:pt x="768" y="335"/>
                    </a:lnTo>
                    <a:lnTo>
                      <a:pt x="765" y="343"/>
                    </a:lnTo>
                    <a:lnTo>
                      <a:pt x="762" y="350"/>
                    </a:lnTo>
                    <a:lnTo>
                      <a:pt x="761" y="354"/>
                    </a:lnTo>
                    <a:lnTo>
                      <a:pt x="761" y="358"/>
                    </a:lnTo>
                    <a:lnTo>
                      <a:pt x="762" y="363"/>
                    </a:lnTo>
                    <a:lnTo>
                      <a:pt x="766" y="368"/>
                    </a:lnTo>
                    <a:close/>
                    <a:moveTo>
                      <a:pt x="882" y="368"/>
                    </a:moveTo>
                    <a:lnTo>
                      <a:pt x="882" y="368"/>
                    </a:lnTo>
                    <a:lnTo>
                      <a:pt x="878" y="368"/>
                    </a:lnTo>
                    <a:lnTo>
                      <a:pt x="876" y="367"/>
                    </a:lnTo>
                    <a:lnTo>
                      <a:pt x="874" y="367"/>
                    </a:lnTo>
                    <a:lnTo>
                      <a:pt x="866" y="374"/>
                    </a:lnTo>
                    <a:lnTo>
                      <a:pt x="860" y="382"/>
                    </a:lnTo>
                    <a:lnTo>
                      <a:pt x="858" y="389"/>
                    </a:lnTo>
                    <a:lnTo>
                      <a:pt x="858" y="390"/>
                    </a:lnTo>
                    <a:lnTo>
                      <a:pt x="859" y="392"/>
                    </a:lnTo>
                    <a:lnTo>
                      <a:pt x="864" y="394"/>
                    </a:lnTo>
                    <a:lnTo>
                      <a:pt x="873" y="394"/>
                    </a:lnTo>
                    <a:lnTo>
                      <a:pt x="882" y="368"/>
                    </a:lnTo>
                    <a:close/>
                    <a:moveTo>
                      <a:pt x="525" y="550"/>
                    </a:moveTo>
                    <a:lnTo>
                      <a:pt x="525" y="550"/>
                    </a:lnTo>
                    <a:lnTo>
                      <a:pt x="521" y="547"/>
                    </a:lnTo>
                    <a:lnTo>
                      <a:pt x="517" y="545"/>
                    </a:lnTo>
                    <a:lnTo>
                      <a:pt x="513" y="547"/>
                    </a:lnTo>
                    <a:lnTo>
                      <a:pt x="509" y="547"/>
                    </a:lnTo>
                    <a:lnTo>
                      <a:pt x="502" y="551"/>
                    </a:lnTo>
                    <a:lnTo>
                      <a:pt x="493" y="554"/>
                    </a:lnTo>
                    <a:lnTo>
                      <a:pt x="492" y="556"/>
                    </a:lnTo>
                    <a:lnTo>
                      <a:pt x="492" y="562"/>
                    </a:lnTo>
                    <a:lnTo>
                      <a:pt x="518" y="566"/>
                    </a:lnTo>
                    <a:lnTo>
                      <a:pt x="525" y="550"/>
                    </a:lnTo>
                    <a:close/>
                    <a:moveTo>
                      <a:pt x="498" y="509"/>
                    </a:moveTo>
                    <a:lnTo>
                      <a:pt x="498" y="509"/>
                    </a:lnTo>
                    <a:lnTo>
                      <a:pt x="493" y="502"/>
                    </a:lnTo>
                    <a:lnTo>
                      <a:pt x="489" y="498"/>
                    </a:lnTo>
                    <a:lnTo>
                      <a:pt x="481" y="496"/>
                    </a:lnTo>
                    <a:lnTo>
                      <a:pt x="466" y="491"/>
                    </a:lnTo>
                    <a:lnTo>
                      <a:pt x="462" y="509"/>
                    </a:lnTo>
                    <a:lnTo>
                      <a:pt x="498" y="509"/>
                    </a:lnTo>
                    <a:close/>
                    <a:moveTo>
                      <a:pt x="823" y="320"/>
                    </a:moveTo>
                    <a:lnTo>
                      <a:pt x="823" y="320"/>
                    </a:lnTo>
                    <a:lnTo>
                      <a:pt x="795" y="314"/>
                    </a:lnTo>
                    <a:lnTo>
                      <a:pt x="795" y="324"/>
                    </a:lnTo>
                    <a:lnTo>
                      <a:pt x="797" y="327"/>
                    </a:lnTo>
                    <a:lnTo>
                      <a:pt x="799" y="329"/>
                    </a:lnTo>
                    <a:lnTo>
                      <a:pt x="805" y="335"/>
                    </a:lnTo>
                    <a:lnTo>
                      <a:pt x="815" y="338"/>
                    </a:lnTo>
                    <a:lnTo>
                      <a:pt x="823" y="320"/>
                    </a:lnTo>
                    <a:close/>
                    <a:moveTo>
                      <a:pt x="506" y="570"/>
                    </a:moveTo>
                    <a:lnTo>
                      <a:pt x="506" y="570"/>
                    </a:lnTo>
                    <a:lnTo>
                      <a:pt x="514" y="576"/>
                    </a:lnTo>
                    <a:lnTo>
                      <a:pt x="517" y="577"/>
                    </a:lnTo>
                    <a:lnTo>
                      <a:pt x="520" y="579"/>
                    </a:lnTo>
                    <a:lnTo>
                      <a:pt x="538" y="577"/>
                    </a:lnTo>
                    <a:lnTo>
                      <a:pt x="557" y="577"/>
                    </a:lnTo>
                    <a:lnTo>
                      <a:pt x="558" y="576"/>
                    </a:lnTo>
                    <a:lnTo>
                      <a:pt x="561" y="574"/>
                    </a:lnTo>
                    <a:lnTo>
                      <a:pt x="565" y="570"/>
                    </a:lnTo>
                    <a:lnTo>
                      <a:pt x="564" y="566"/>
                    </a:lnTo>
                    <a:lnTo>
                      <a:pt x="506" y="570"/>
                    </a:lnTo>
                    <a:close/>
                    <a:moveTo>
                      <a:pt x="421" y="609"/>
                    </a:moveTo>
                    <a:lnTo>
                      <a:pt x="421" y="609"/>
                    </a:lnTo>
                    <a:lnTo>
                      <a:pt x="426" y="606"/>
                    </a:lnTo>
                    <a:lnTo>
                      <a:pt x="427" y="602"/>
                    </a:lnTo>
                    <a:lnTo>
                      <a:pt x="428" y="598"/>
                    </a:lnTo>
                    <a:lnTo>
                      <a:pt x="428" y="594"/>
                    </a:lnTo>
                    <a:lnTo>
                      <a:pt x="428" y="586"/>
                    </a:lnTo>
                    <a:lnTo>
                      <a:pt x="428" y="580"/>
                    </a:lnTo>
                    <a:lnTo>
                      <a:pt x="430" y="576"/>
                    </a:lnTo>
                    <a:lnTo>
                      <a:pt x="405" y="601"/>
                    </a:lnTo>
                    <a:lnTo>
                      <a:pt x="421" y="609"/>
                    </a:lnTo>
                    <a:close/>
                    <a:moveTo>
                      <a:pt x="316" y="296"/>
                    </a:moveTo>
                    <a:lnTo>
                      <a:pt x="316" y="296"/>
                    </a:lnTo>
                    <a:lnTo>
                      <a:pt x="305" y="277"/>
                    </a:lnTo>
                    <a:lnTo>
                      <a:pt x="290" y="285"/>
                    </a:lnTo>
                    <a:lnTo>
                      <a:pt x="301" y="306"/>
                    </a:lnTo>
                    <a:lnTo>
                      <a:pt x="316" y="296"/>
                    </a:lnTo>
                    <a:close/>
                    <a:moveTo>
                      <a:pt x="1233" y="455"/>
                    </a:moveTo>
                    <a:lnTo>
                      <a:pt x="1233" y="455"/>
                    </a:lnTo>
                    <a:lnTo>
                      <a:pt x="1227" y="455"/>
                    </a:lnTo>
                    <a:lnTo>
                      <a:pt x="1223" y="458"/>
                    </a:lnTo>
                    <a:lnTo>
                      <a:pt x="1220" y="460"/>
                    </a:lnTo>
                    <a:lnTo>
                      <a:pt x="1219" y="462"/>
                    </a:lnTo>
                    <a:lnTo>
                      <a:pt x="1216" y="471"/>
                    </a:lnTo>
                    <a:lnTo>
                      <a:pt x="1215" y="478"/>
                    </a:lnTo>
                    <a:lnTo>
                      <a:pt x="1238" y="479"/>
                    </a:lnTo>
                    <a:lnTo>
                      <a:pt x="1233" y="455"/>
                    </a:lnTo>
                    <a:close/>
                    <a:moveTo>
                      <a:pt x="301" y="864"/>
                    </a:moveTo>
                    <a:lnTo>
                      <a:pt x="301" y="864"/>
                    </a:lnTo>
                    <a:lnTo>
                      <a:pt x="319" y="862"/>
                    </a:lnTo>
                    <a:lnTo>
                      <a:pt x="320" y="862"/>
                    </a:lnTo>
                    <a:lnTo>
                      <a:pt x="319" y="850"/>
                    </a:lnTo>
                    <a:lnTo>
                      <a:pt x="318" y="847"/>
                    </a:lnTo>
                    <a:lnTo>
                      <a:pt x="316" y="844"/>
                    </a:lnTo>
                    <a:lnTo>
                      <a:pt x="313" y="844"/>
                    </a:lnTo>
                    <a:lnTo>
                      <a:pt x="309" y="844"/>
                    </a:lnTo>
                    <a:lnTo>
                      <a:pt x="297" y="846"/>
                    </a:lnTo>
                    <a:lnTo>
                      <a:pt x="301" y="864"/>
                    </a:lnTo>
                    <a:close/>
                    <a:moveTo>
                      <a:pt x="481" y="1058"/>
                    </a:moveTo>
                    <a:lnTo>
                      <a:pt x="481" y="1058"/>
                    </a:lnTo>
                    <a:lnTo>
                      <a:pt x="485" y="1054"/>
                    </a:lnTo>
                    <a:lnTo>
                      <a:pt x="489" y="1052"/>
                    </a:lnTo>
                    <a:lnTo>
                      <a:pt x="493" y="1052"/>
                    </a:lnTo>
                    <a:lnTo>
                      <a:pt x="499" y="1052"/>
                    </a:lnTo>
                    <a:lnTo>
                      <a:pt x="509" y="1055"/>
                    </a:lnTo>
                    <a:lnTo>
                      <a:pt x="513" y="1055"/>
                    </a:lnTo>
                    <a:lnTo>
                      <a:pt x="517" y="1054"/>
                    </a:lnTo>
                    <a:lnTo>
                      <a:pt x="517" y="1051"/>
                    </a:lnTo>
                    <a:lnTo>
                      <a:pt x="517" y="1048"/>
                    </a:lnTo>
                    <a:lnTo>
                      <a:pt x="516" y="1045"/>
                    </a:lnTo>
                    <a:lnTo>
                      <a:pt x="513" y="1044"/>
                    </a:lnTo>
                    <a:lnTo>
                      <a:pt x="507" y="1042"/>
                    </a:lnTo>
                    <a:lnTo>
                      <a:pt x="502" y="1041"/>
                    </a:lnTo>
                    <a:lnTo>
                      <a:pt x="496" y="1041"/>
                    </a:lnTo>
                    <a:lnTo>
                      <a:pt x="493" y="1041"/>
                    </a:lnTo>
                    <a:lnTo>
                      <a:pt x="489" y="1042"/>
                    </a:lnTo>
                    <a:lnTo>
                      <a:pt x="488" y="1045"/>
                    </a:lnTo>
                    <a:lnTo>
                      <a:pt x="484" y="1051"/>
                    </a:lnTo>
                    <a:lnTo>
                      <a:pt x="481" y="1058"/>
                    </a:lnTo>
                    <a:close/>
                    <a:moveTo>
                      <a:pt x="381" y="124"/>
                    </a:moveTo>
                    <a:lnTo>
                      <a:pt x="381" y="124"/>
                    </a:lnTo>
                    <a:lnTo>
                      <a:pt x="391" y="140"/>
                    </a:lnTo>
                    <a:lnTo>
                      <a:pt x="412" y="136"/>
                    </a:lnTo>
                    <a:lnTo>
                      <a:pt x="412" y="129"/>
                    </a:lnTo>
                    <a:lnTo>
                      <a:pt x="410" y="124"/>
                    </a:lnTo>
                    <a:lnTo>
                      <a:pt x="406" y="123"/>
                    </a:lnTo>
                    <a:lnTo>
                      <a:pt x="399" y="123"/>
                    </a:lnTo>
                    <a:lnTo>
                      <a:pt x="381" y="124"/>
                    </a:lnTo>
                    <a:close/>
                    <a:moveTo>
                      <a:pt x="257" y="687"/>
                    </a:moveTo>
                    <a:lnTo>
                      <a:pt x="257" y="687"/>
                    </a:lnTo>
                    <a:lnTo>
                      <a:pt x="250" y="684"/>
                    </a:lnTo>
                    <a:lnTo>
                      <a:pt x="243" y="684"/>
                    </a:lnTo>
                    <a:lnTo>
                      <a:pt x="239" y="684"/>
                    </a:lnTo>
                    <a:lnTo>
                      <a:pt x="234" y="685"/>
                    </a:lnTo>
                    <a:lnTo>
                      <a:pt x="230" y="689"/>
                    </a:lnTo>
                    <a:lnTo>
                      <a:pt x="229" y="694"/>
                    </a:lnTo>
                    <a:lnTo>
                      <a:pt x="228" y="700"/>
                    </a:lnTo>
                    <a:lnTo>
                      <a:pt x="226" y="707"/>
                    </a:lnTo>
                    <a:lnTo>
                      <a:pt x="257" y="687"/>
                    </a:lnTo>
                    <a:close/>
                    <a:moveTo>
                      <a:pt x="466" y="700"/>
                    </a:moveTo>
                    <a:lnTo>
                      <a:pt x="466" y="700"/>
                    </a:lnTo>
                    <a:lnTo>
                      <a:pt x="462" y="698"/>
                    </a:lnTo>
                    <a:lnTo>
                      <a:pt x="456" y="694"/>
                    </a:lnTo>
                    <a:lnTo>
                      <a:pt x="450" y="692"/>
                    </a:lnTo>
                    <a:lnTo>
                      <a:pt x="444" y="694"/>
                    </a:lnTo>
                    <a:lnTo>
                      <a:pt x="441" y="695"/>
                    </a:lnTo>
                    <a:lnTo>
                      <a:pt x="439" y="698"/>
                    </a:lnTo>
                    <a:lnTo>
                      <a:pt x="435" y="703"/>
                    </a:lnTo>
                    <a:lnTo>
                      <a:pt x="444" y="707"/>
                    </a:lnTo>
                    <a:lnTo>
                      <a:pt x="452" y="709"/>
                    </a:lnTo>
                    <a:lnTo>
                      <a:pt x="456" y="709"/>
                    </a:lnTo>
                    <a:lnTo>
                      <a:pt x="459" y="706"/>
                    </a:lnTo>
                    <a:lnTo>
                      <a:pt x="466" y="700"/>
                    </a:lnTo>
                    <a:close/>
                    <a:moveTo>
                      <a:pt x="295" y="990"/>
                    </a:moveTo>
                    <a:lnTo>
                      <a:pt x="295" y="990"/>
                    </a:lnTo>
                    <a:lnTo>
                      <a:pt x="318" y="973"/>
                    </a:lnTo>
                    <a:lnTo>
                      <a:pt x="288" y="966"/>
                    </a:lnTo>
                    <a:lnTo>
                      <a:pt x="294" y="976"/>
                    </a:lnTo>
                    <a:lnTo>
                      <a:pt x="280" y="982"/>
                    </a:lnTo>
                    <a:lnTo>
                      <a:pt x="295" y="990"/>
                    </a:lnTo>
                    <a:close/>
                    <a:moveTo>
                      <a:pt x="257" y="208"/>
                    </a:moveTo>
                    <a:lnTo>
                      <a:pt x="257" y="208"/>
                    </a:lnTo>
                    <a:lnTo>
                      <a:pt x="258" y="199"/>
                    </a:lnTo>
                    <a:lnTo>
                      <a:pt x="259" y="192"/>
                    </a:lnTo>
                    <a:lnTo>
                      <a:pt x="257" y="190"/>
                    </a:lnTo>
                    <a:lnTo>
                      <a:pt x="254" y="188"/>
                    </a:lnTo>
                    <a:lnTo>
                      <a:pt x="247" y="187"/>
                    </a:lnTo>
                    <a:lnTo>
                      <a:pt x="241" y="188"/>
                    </a:lnTo>
                    <a:lnTo>
                      <a:pt x="236" y="191"/>
                    </a:lnTo>
                    <a:lnTo>
                      <a:pt x="232" y="198"/>
                    </a:lnTo>
                    <a:lnTo>
                      <a:pt x="257" y="208"/>
                    </a:lnTo>
                    <a:close/>
                    <a:moveTo>
                      <a:pt x="219" y="789"/>
                    </a:moveTo>
                    <a:lnTo>
                      <a:pt x="219" y="789"/>
                    </a:lnTo>
                    <a:lnTo>
                      <a:pt x="225" y="789"/>
                    </a:lnTo>
                    <a:lnTo>
                      <a:pt x="230" y="788"/>
                    </a:lnTo>
                    <a:lnTo>
                      <a:pt x="237" y="785"/>
                    </a:lnTo>
                    <a:lnTo>
                      <a:pt x="244" y="781"/>
                    </a:lnTo>
                    <a:lnTo>
                      <a:pt x="251" y="775"/>
                    </a:lnTo>
                    <a:lnTo>
                      <a:pt x="241" y="774"/>
                    </a:lnTo>
                    <a:lnTo>
                      <a:pt x="232" y="774"/>
                    </a:lnTo>
                    <a:lnTo>
                      <a:pt x="223" y="774"/>
                    </a:lnTo>
                    <a:lnTo>
                      <a:pt x="215" y="775"/>
                    </a:lnTo>
                    <a:lnTo>
                      <a:pt x="219" y="789"/>
                    </a:lnTo>
                    <a:close/>
                    <a:moveTo>
                      <a:pt x="1273" y="548"/>
                    </a:moveTo>
                    <a:lnTo>
                      <a:pt x="1273" y="548"/>
                    </a:lnTo>
                    <a:lnTo>
                      <a:pt x="1267" y="545"/>
                    </a:lnTo>
                    <a:lnTo>
                      <a:pt x="1260" y="544"/>
                    </a:lnTo>
                    <a:lnTo>
                      <a:pt x="1256" y="545"/>
                    </a:lnTo>
                    <a:lnTo>
                      <a:pt x="1252" y="548"/>
                    </a:lnTo>
                    <a:lnTo>
                      <a:pt x="1248" y="551"/>
                    </a:lnTo>
                    <a:lnTo>
                      <a:pt x="1248" y="554"/>
                    </a:lnTo>
                    <a:lnTo>
                      <a:pt x="1249" y="555"/>
                    </a:lnTo>
                    <a:lnTo>
                      <a:pt x="1252" y="561"/>
                    </a:lnTo>
                    <a:lnTo>
                      <a:pt x="1272" y="554"/>
                    </a:lnTo>
                    <a:lnTo>
                      <a:pt x="1273" y="551"/>
                    </a:lnTo>
                    <a:lnTo>
                      <a:pt x="1273" y="548"/>
                    </a:lnTo>
                    <a:close/>
                    <a:moveTo>
                      <a:pt x="903" y="980"/>
                    </a:moveTo>
                    <a:lnTo>
                      <a:pt x="903" y="980"/>
                    </a:lnTo>
                    <a:lnTo>
                      <a:pt x="931" y="970"/>
                    </a:lnTo>
                    <a:lnTo>
                      <a:pt x="927" y="965"/>
                    </a:lnTo>
                    <a:lnTo>
                      <a:pt x="921" y="961"/>
                    </a:lnTo>
                    <a:lnTo>
                      <a:pt x="914" y="959"/>
                    </a:lnTo>
                    <a:lnTo>
                      <a:pt x="907" y="962"/>
                    </a:lnTo>
                    <a:lnTo>
                      <a:pt x="903" y="980"/>
                    </a:lnTo>
                    <a:close/>
                    <a:moveTo>
                      <a:pt x="305" y="357"/>
                    </a:moveTo>
                    <a:lnTo>
                      <a:pt x="305" y="357"/>
                    </a:lnTo>
                    <a:lnTo>
                      <a:pt x="295" y="340"/>
                    </a:lnTo>
                    <a:lnTo>
                      <a:pt x="276" y="356"/>
                    </a:lnTo>
                    <a:lnTo>
                      <a:pt x="284" y="360"/>
                    </a:lnTo>
                    <a:lnTo>
                      <a:pt x="291" y="361"/>
                    </a:lnTo>
                    <a:lnTo>
                      <a:pt x="298" y="361"/>
                    </a:lnTo>
                    <a:lnTo>
                      <a:pt x="305" y="357"/>
                    </a:lnTo>
                    <a:close/>
                    <a:moveTo>
                      <a:pt x="791" y="84"/>
                    </a:moveTo>
                    <a:lnTo>
                      <a:pt x="791" y="84"/>
                    </a:lnTo>
                    <a:lnTo>
                      <a:pt x="774" y="86"/>
                    </a:lnTo>
                    <a:lnTo>
                      <a:pt x="766" y="88"/>
                    </a:lnTo>
                    <a:lnTo>
                      <a:pt x="763" y="90"/>
                    </a:lnTo>
                    <a:lnTo>
                      <a:pt x="762" y="93"/>
                    </a:lnTo>
                    <a:lnTo>
                      <a:pt x="761" y="101"/>
                    </a:lnTo>
                    <a:lnTo>
                      <a:pt x="765" y="100"/>
                    </a:lnTo>
                    <a:lnTo>
                      <a:pt x="770" y="98"/>
                    </a:lnTo>
                    <a:lnTo>
                      <a:pt x="779" y="97"/>
                    </a:lnTo>
                    <a:lnTo>
                      <a:pt x="783" y="95"/>
                    </a:lnTo>
                    <a:lnTo>
                      <a:pt x="787" y="93"/>
                    </a:lnTo>
                    <a:lnTo>
                      <a:pt x="790" y="90"/>
                    </a:lnTo>
                    <a:lnTo>
                      <a:pt x="791" y="84"/>
                    </a:lnTo>
                    <a:close/>
                    <a:moveTo>
                      <a:pt x="305" y="608"/>
                    </a:moveTo>
                    <a:lnTo>
                      <a:pt x="305" y="608"/>
                    </a:lnTo>
                    <a:lnTo>
                      <a:pt x="295" y="605"/>
                    </a:lnTo>
                    <a:lnTo>
                      <a:pt x="287" y="604"/>
                    </a:lnTo>
                    <a:lnTo>
                      <a:pt x="283" y="606"/>
                    </a:lnTo>
                    <a:lnTo>
                      <a:pt x="282" y="608"/>
                    </a:lnTo>
                    <a:lnTo>
                      <a:pt x="280" y="609"/>
                    </a:lnTo>
                    <a:lnTo>
                      <a:pt x="282" y="613"/>
                    </a:lnTo>
                    <a:lnTo>
                      <a:pt x="283" y="616"/>
                    </a:lnTo>
                    <a:lnTo>
                      <a:pt x="284" y="619"/>
                    </a:lnTo>
                    <a:lnTo>
                      <a:pt x="287" y="620"/>
                    </a:lnTo>
                    <a:lnTo>
                      <a:pt x="291" y="622"/>
                    </a:lnTo>
                    <a:lnTo>
                      <a:pt x="294" y="622"/>
                    </a:lnTo>
                    <a:lnTo>
                      <a:pt x="295" y="620"/>
                    </a:lnTo>
                    <a:lnTo>
                      <a:pt x="298" y="619"/>
                    </a:lnTo>
                    <a:lnTo>
                      <a:pt x="305" y="608"/>
                    </a:lnTo>
                    <a:close/>
                    <a:moveTo>
                      <a:pt x="651" y="532"/>
                    </a:moveTo>
                    <a:lnTo>
                      <a:pt x="651" y="532"/>
                    </a:lnTo>
                    <a:lnTo>
                      <a:pt x="646" y="527"/>
                    </a:lnTo>
                    <a:lnTo>
                      <a:pt x="643" y="525"/>
                    </a:lnTo>
                    <a:lnTo>
                      <a:pt x="640" y="525"/>
                    </a:lnTo>
                    <a:lnTo>
                      <a:pt x="633" y="526"/>
                    </a:lnTo>
                    <a:lnTo>
                      <a:pt x="626" y="529"/>
                    </a:lnTo>
                    <a:lnTo>
                      <a:pt x="625" y="530"/>
                    </a:lnTo>
                    <a:lnTo>
                      <a:pt x="625" y="533"/>
                    </a:lnTo>
                    <a:lnTo>
                      <a:pt x="625" y="536"/>
                    </a:lnTo>
                    <a:lnTo>
                      <a:pt x="626" y="538"/>
                    </a:lnTo>
                    <a:lnTo>
                      <a:pt x="632" y="540"/>
                    </a:lnTo>
                    <a:lnTo>
                      <a:pt x="639" y="540"/>
                    </a:lnTo>
                    <a:lnTo>
                      <a:pt x="644" y="537"/>
                    </a:lnTo>
                    <a:lnTo>
                      <a:pt x="651" y="532"/>
                    </a:lnTo>
                    <a:close/>
                    <a:moveTo>
                      <a:pt x="352" y="181"/>
                    </a:moveTo>
                    <a:lnTo>
                      <a:pt x="352" y="181"/>
                    </a:lnTo>
                    <a:lnTo>
                      <a:pt x="358" y="180"/>
                    </a:lnTo>
                    <a:lnTo>
                      <a:pt x="362" y="177"/>
                    </a:lnTo>
                    <a:lnTo>
                      <a:pt x="369" y="170"/>
                    </a:lnTo>
                    <a:lnTo>
                      <a:pt x="377" y="156"/>
                    </a:lnTo>
                    <a:lnTo>
                      <a:pt x="351" y="163"/>
                    </a:lnTo>
                    <a:lnTo>
                      <a:pt x="352" y="181"/>
                    </a:lnTo>
                    <a:close/>
                    <a:moveTo>
                      <a:pt x="1036" y="901"/>
                    </a:moveTo>
                    <a:lnTo>
                      <a:pt x="1036" y="901"/>
                    </a:lnTo>
                    <a:lnTo>
                      <a:pt x="1026" y="904"/>
                    </a:lnTo>
                    <a:lnTo>
                      <a:pt x="1021" y="905"/>
                    </a:lnTo>
                    <a:lnTo>
                      <a:pt x="1015" y="910"/>
                    </a:lnTo>
                    <a:lnTo>
                      <a:pt x="1014" y="912"/>
                    </a:lnTo>
                    <a:lnTo>
                      <a:pt x="1014" y="915"/>
                    </a:lnTo>
                    <a:lnTo>
                      <a:pt x="1015" y="919"/>
                    </a:lnTo>
                    <a:lnTo>
                      <a:pt x="1020" y="922"/>
                    </a:lnTo>
                    <a:lnTo>
                      <a:pt x="1024" y="923"/>
                    </a:lnTo>
                    <a:lnTo>
                      <a:pt x="1029" y="923"/>
                    </a:lnTo>
                    <a:lnTo>
                      <a:pt x="1036" y="901"/>
                    </a:lnTo>
                    <a:close/>
                    <a:moveTo>
                      <a:pt x="282" y="177"/>
                    </a:moveTo>
                    <a:lnTo>
                      <a:pt x="282" y="177"/>
                    </a:lnTo>
                    <a:lnTo>
                      <a:pt x="311" y="174"/>
                    </a:lnTo>
                    <a:lnTo>
                      <a:pt x="312" y="169"/>
                    </a:lnTo>
                    <a:lnTo>
                      <a:pt x="290" y="160"/>
                    </a:lnTo>
                    <a:lnTo>
                      <a:pt x="282" y="177"/>
                    </a:lnTo>
                    <a:close/>
                    <a:moveTo>
                      <a:pt x="1011" y="892"/>
                    </a:moveTo>
                    <a:lnTo>
                      <a:pt x="1011" y="892"/>
                    </a:lnTo>
                    <a:lnTo>
                      <a:pt x="1008" y="876"/>
                    </a:lnTo>
                    <a:lnTo>
                      <a:pt x="1000" y="879"/>
                    </a:lnTo>
                    <a:lnTo>
                      <a:pt x="993" y="882"/>
                    </a:lnTo>
                    <a:lnTo>
                      <a:pt x="992" y="885"/>
                    </a:lnTo>
                    <a:lnTo>
                      <a:pt x="990" y="887"/>
                    </a:lnTo>
                    <a:lnTo>
                      <a:pt x="990" y="890"/>
                    </a:lnTo>
                    <a:lnTo>
                      <a:pt x="990" y="894"/>
                    </a:lnTo>
                    <a:lnTo>
                      <a:pt x="1011" y="892"/>
                    </a:lnTo>
                    <a:close/>
                    <a:moveTo>
                      <a:pt x="558" y="430"/>
                    </a:moveTo>
                    <a:lnTo>
                      <a:pt x="558" y="430"/>
                    </a:lnTo>
                    <a:lnTo>
                      <a:pt x="552" y="425"/>
                    </a:lnTo>
                    <a:lnTo>
                      <a:pt x="545" y="421"/>
                    </a:lnTo>
                    <a:lnTo>
                      <a:pt x="539" y="419"/>
                    </a:lnTo>
                    <a:lnTo>
                      <a:pt x="531" y="421"/>
                    </a:lnTo>
                    <a:lnTo>
                      <a:pt x="538" y="437"/>
                    </a:lnTo>
                    <a:lnTo>
                      <a:pt x="558" y="430"/>
                    </a:lnTo>
                    <a:close/>
                    <a:moveTo>
                      <a:pt x="984" y="922"/>
                    </a:moveTo>
                    <a:lnTo>
                      <a:pt x="984" y="922"/>
                    </a:lnTo>
                    <a:lnTo>
                      <a:pt x="1006" y="916"/>
                    </a:lnTo>
                    <a:lnTo>
                      <a:pt x="1003" y="910"/>
                    </a:lnTo>
                    <a:lnTo>
                      <a:pt x="1000" y="907"/>
                    </a:lnTo>
                    <a:lnTo>
                      <a:pt x="996" y="907"/>
                    </a:lnTo>
                    <a:lnTo>
                      <a:pt x="989" y="908"/>
                    </a:lnTo>
                    <a:lnTo>
                      <a:pt x="984" y="911"/>
                    </a:lnTo>
                    <a:lnTo>
                      <a:pt x="979" y="914"/>
                    </a:lnTo>
                    <a:lnTo>
                      <a:pt x="979" y="915"/>
                    </a:lnTo>
                    <a:lnTo>
                      <a:pt x="979" y="918"/>
                    </a:lnTo>
                    <a:lnTo>
                      <a:pt x="984" y="922"/>
                    </a:lnTo>
                    <a:close/>
                    <a:moveTo>
                      <a:pt x="758" y="313"/>
                    </a:moveTo>
                    <a:lnTo>
                      <a:pt x="758" y="313"/>
                    </a:lnTo>
                    <a:lnTo>
                      <a:pt x="748" y="307"/>
                    </a:lnTo>
                    <a:lnTo>
                      <a:pt x="745" y="306"/>
                    </a:lnTo>
                    <a:lnTo>
                      <a:pt x="743" y="306"/>
                    </a:lnTo>
                    <a:lnTo>
                      <a:pt x="738" y="307"/>
                    </a:lnTo>
                    <a:lnTo>
                      <a:pt x="736" y="311"/>
                    </a:lnTo>
                    <a:lnTo>
                      <a:pt x="726" y="322"/>
                    </a:lnTo>
                    <a:lnTo>
                      <a:pt x="758" y="313"/>
                    </a:lnTo>
                    <a:close/>
                    <a:moveTo>
                      <a:pt x="294" y="187"/>
                    </a:moveTo>
                    <a:lnTo>
                      <a:pt x="294" y="187"/>
                    </a:lnTo>
                    <a:lnTo>
                      <a:pt x="266" y="199"/>
                    </a:lnTo>
                    <a:lnTo>
                      <a:pt x="279" y="203"/>
                    </a:lnTo>
                    <a:lnTo>
                      <a:pt x="283" y="205"/>
                    </a:lnTo>
                    <a:lnTo>
                      <a:pt x="286" y="203"/>
                    </a:lnTo>
                    <a:lnTo>
                      <a:pt x="288" y="202"/>
                    </a:lnTo>
                    <a:lnTo>
                      <a:pt x="290" y="198"/>
                    </a:lnTo>
                    <a:lnTo>
                      <a:pt x="294" y="187"/>
                    </a:lnTo>
                    <a:close/>
                    <a:moveTo>
                      <a:pt x="297" y="694"/>
                    </a:moveTo>
                    <a:lnTo>
                      <a:pt x="297" y="694"/>
                    </a:lnTo>
                    <a:lnTo>
                      <a:pt x="290" y="688"/>
                    </a:lnTo>
                    <a:lnTo>
                      <a:pt x="286" y="687"/>
                    </a:lnTo>
                    <a:lnTo>
                      <a:pt x="282" y="685"/>
                    </a:lnTo>
                    <a:lnTo>
                      <a:pt x="279" y="687"/>
                    </a:lnTo>
                    <a:lnTo>
                      <a:pt x="275" y="688"/>
                    </a:lnTo>
                    <a:lnTo>
                      <a:pt x="266" y="694"/>
                    </a:lnTo>
                    <a:lnTo>
                      <a:pt x="297" y="694"/>
                    </a:lnTo>
                    <a:close/>
                    <a:moveTo>
                      <a:pt x="655" y="303"/>
                    </a:moveTo>
                    <a:lnTo>
                      <a:pt x="655" y="303"/>
                    </a:lnTo>
                    <a:lnTo>
                      <a:pt x="672" y="310"/>
                    </a:lnTo>
                    <a:lnTo>
                      <a:pt x="689" y="295"/>
                    </a:lnTo>
                    <a:lnTo>
                      <a:pt x="679" y="293"/>
                    </a:lnTo>
                    <a:lnTo>
                      <a:pt x="671" y="295"/>
                    </a:lnTo>
                    <a:lnTo>
                      <a:pt x="664" y="298"/>
                    </a:lnTo>
                    <a:lnTo>
                      <a:pt x="655" y="303"/>
                    </a:lnTo>
                    <a:close/>
                    <a:moveTo>
                      <a:pt x="315" y="183"/>
                    </a:moveTo>
                    <a:lnTo>
                      <a:pt x="315" y="183"/>
                    </a:lnTo>
                    <a:lnTo>
                      <a:pt x="308" y="188"/>
                    </a:lnTo>
                    <a:lnTo>
                      <a:pt x="301" y="195"/>
                    </a:lnTo>
                    <a:lnTo>
                      <a:pt x="301" y="196"/>
                    </a:lnTo>
                    <a:lnTo>
                      <a:pt x="301" y="199"/>
                    </a:lnTo>
                    <a:lnTo>
                      <a:pt x="304" y="203"/>
                    </a:lnTo>
                    <a:lnTo>
                      <a:pt x="306" y="203"/>
                    </a:lnTo>
                    <a:lnTo>
                      <a:pt x="311" y="203"/>
                    </a:lnTo>
                    <a:lnTo>
                      <a:pt x="315" y="199"/>
                    </a:lnTo>
                    <a:lnTo>
                      <a:pt x="318" y="194"/>
                    </a:lnTo>
                    <a:lnTo>
                      <a:pt x="318" y="188"/>
                    </a:lnTo>
                    <a:lnTo>
                      <a:pt x="315" y="183"/>
                    </a:lnTo>
                    <a:close/>
                    <a:moveTo>
                      <a:pt x="468" y="653"/>
                    </a:moveTo>
                    <a:lnTo>
                      <a:pt x="468" y="653"/>
                    </a:lnTo>
                    <a:lnTo>
                      <a:pt x="464" y="658"/>
                    </a:lnTo>
                    <a:lnTo>
                      <a:pt x="481" y="674"/>
                    </a:lnTo>
                    <a:lnTo>
                      <a:pt x="488" y="655"/>
                    </a:lnTo>
                    <a:lnTo>
                      <a:pt x="468" y="653"/>
                    </a:lnTo>
                    <a:close/>
                    <a:moveTo>
                      <a:pt x="889" y="196"/>
                    </a:moveTo>
                    <a:lnTo>
                      <a:pt x="889" y="196"/>
                    </a:lnTo>
                    <a:lnTo>
                      <a:pt x="889" y="226"/>
                    </a:lnTo>
                    <a:lnTo>
                      <a:pt x="909" y="206"/>
                    </a:lnTo>
                    <a:lnTo>
                      <a:pt x="889" y="196"/>
                    </a:lnTo>
                    <a:close/>
                    <a:moveTo>
                      <a:pt x="647" y="137"/>
                    </a:moveTo>
                    <a:lnTo>
                      <a:pt x="647" y="137"/>
                    </a:lnTo>
                    <a:lnTo>
                      <a:pt x="625" y="142"/>
                    </a:lnTo>
                    <a:lnTo>
                      <a:pt x="625" y="147"/>
                    </a:lnTo>
                    <a:lnTo>
                      <a:pt x="646" y="158"/>
                    </a:lnTo>
                    <a:lnTo>
                      <a:pt x="647" y="137"/>
                    </a:lnTo>
                    <a:close/>
                    <a:moveTo>
                      <a:pt x="697" y="119"/>
                    </a:moveTo>
                    <a:lnTo>
                      <a:pt x="697" y="119"/>
                    </a:lnTo>
                    <a:lnTo>
                      <a:pt x="698" y="123"/>
                    </a:lnTo>
                    <a:lnTo>
                      <a:pt x="732" y="116"/>
                    </a:lnTo>
                    <a:lnTo>
                      <a:pt x="718" y="112"/>
                    </a:lnTo>
                    <a:lnTo>
                      <a:pt x="709" y="111"/>
                    </a:lnTo>
                    <a:lnTo>
                      <a:pt x="707" y="111"/>
                    </a:lnTo>
                    <a:lnTo>
                      <a:pt x="704" y="112"/>
                    </a:lnTo>
                    <a:lnTo>
                      <a:pt x="697" y="119"/>
                    </a:lnTo>
                    <a:close/>
                    <a:moveTo>
                      <a:pt x="856" y="705"/>
                    </a:moveTo>
                    <a:lnTo>
                      <a:pt x="856" y="705"/>
                    </a:lnTo>
                    <a:lnTo>
                      <a:pt x="851" y="698"/>
                    </a:lnTo>
                    <a:lnTo>
                      <a:pt x="849" y="695"/>
                    </a:lnTo>
                    <a:lnTo>
                      <a:pt x="845" y="694"/>
                    </a:lnTo>
                    <a:lnTo>
                      <a:pt x="838" y="695"/>
                    </a:lnTo>
                    <a:lnTo>
                      <a:pt x="827" y="698"/>
                    </a:lnTo>
                    <a:lnTo>
                      <a:pt x="834" y="702"/>
                    </a:lnTo>
                    <a:lnTo>
                      <a:pt x="841" y="706"/>
                    </a:lnTo>
                    <a:lnTo>
                      <a:pt x="848" y="706"/>
                    </a:lnTo>
                    <a:lnTo>
                      <a:pt x="852" y="706"/>
                    </a:lnTo>
                    <a:lnTo>
                      <a:pt x="856" y="705"/>
                    </a:lnTo>
                    <a:close/>
                    <a:moveTo>
                      <a:pt x="981" y="471"/>
                    </a:moveTo>
                    <a:lnTo>
                      <a:pt x="981" y="471"/>
                    </a:lnTo>
                    <a:lnTo>
                      <a:pt x="993" y="471"/>
                    </a:lnTo>
                    <a:lnTo>
                      <a:pt x="1000" y="471"/>
                    </a:lnTo>
                    <a:lnTo>
                      <a:pt x="1006" y="469"/>
                    </a:lnTo>
                    <a:lnTo>
                      <a:pt x="1013" y="465"/>
                    </a:lnTo>
                    <a:lnTo>
                      <a:pt x="1004" y="461"/>
                    </a:lnTo>
                    <a:lnTo>
                      <a:pt x="1000" y="461"/>
                    </a:lnTo>
                    <a:lnTo>
                      <a:pt x="996" y="461"/>
                    </a:lnTo>
                    <a:lnTo>
                      <a:pt x="989" y="464"/>
                    </a:lnTo>
                    <a:lnTo>
                      <a:pt x="981" y="471"/>
                    </a:lnTo>
                    <a:close/>
                    <a:moveTo>
                      <a:pt x="597" y="880"/>
                    </a:moveTo>
                    <a:lnTo>
                      <a:pt x="597" y="880"/>
                    </a:lnTo>
                    <a:lnTo>
                      <a:pt x="579" y="880"/>
                    </a:lnTo>
                    <a:lnTo>
                      <a:pt x="579" y="894"/>
                    </a:lnTo>
                    <a:lnTo>
                      <a:pt x="585" y="896"/>
                    </a:lnTo>
                    <a:lnTo>
                      <a:pt x="588" y="896"/>
                    </a:lnTo>
                    <a:lnTo>
                      <a:pt x="590" y="894"/>
                    </a:lnTo>
                    <a:lnTo>
                      <a:pt x="593" y="893"/>
                    </a:lnTo>
                    <a:lnTo>
                      <a:pt x="596" y="887"/>
                    </a:lnTo>
                    <a:lnTo>
                      <a:pt x="597" y="880"/>
                    </a:lnTo>
                    <a:close/>
                    <a:moveTo>
                      <a:pt x="273" y="609"/>
                    </a:moveTo>
                    <a:lnTo>
                      <a:pt x="273" y="609"/>
                    </a:lnTo>
                    <a:lnTo>
                      <a:pt x="273" y="605"/>
                    </a:lnTo>
                    <a:lnTo>
                      <a:pt x="268" y="602"/>
                    </a:lnTo>
                    <a:lnTo>
                      <a:pt x="262" y="601"/>
                    </a:lnTo>
                    <a:lnTo>
                      <a:pt x="257" y="599"/>
                    </a:lnTo>
                    <a:lnTo>
                      <a:pt x="254" y="601"/>
                    </a:lnTo>
                    <a:lnTo>
                      <a:pt x="251" y="602"/>
                    </a:lnTo>
                    <a:lnTo>
                      <a:pt x="250" y="604"/>
                    </a:lnTo>
                    <a:lnTo>
                      <a:pt x="250" y="606"/>
                    </a:lnTo>
                    <a:lnTo>
                      <a:pt x="251" y="613"/>
                    </a:lnTo>
                    <a:lnTo>
                      <a:pt x="273" y="609"/>
                    </a:lnTo>
                    <a:close/>
                    <a:moveTo>
                      <a:pt x="237" y="370"/>
                    </a:moveTo>
                    <a:lnTo>
                      <a:pt x="237" y="370"/>
                    </a:lnTo>
                    <a:lnTo>
                      <a:pt x="246" y="376"/>
                    </a:lnTo>
                    <a:lnTo>
                      <a:pt x="248" y="378"/>
                    </a:lnTo>
                    <a:lnTo>
                      <a:pt x="252" y="379"/>
                    </a:lnTo>
                    <a:lnTo>
                      <a:pt x="255" y="378"/>
                    </a:lnTo>
                    <a:lnTo>
                      <a:pt x="261" y="378"/>
                    </a:lnTo>
                    <a:lnTo>
                      <a:pt x="273" y="372"/>
                    </a:lnTo>
                    <a:lnTo>
                      <a:pt x="237" y="370"/>
                    </a:lnTo>
                    <a:close/>
                    <a:moveTo>
                      <a:pt x="682" y="732"/>
                    </a:moveTo>
                    <a:lnTo>
                      <a:pt x="682" y="732"/>
                    </a:lnTo>
                    <a:lnTo>
                      <a:pt x="675" y="717"/>
                    </a:lnTo>
                    <a:lnTo>
                      <a:pt x="657" y="730"/>
                    </a:lnTo>
                    <a:lnTo>
                      <a:pt x="660" y="732"/>
                    </a:lnTo>
                    <a:lnTo>
                      <a:pt x="682" y="732"/>
                    </a:lnTo>
                    <a:close/>
                    <a:moveTo>
                      <a:pt x="500" y="688"/>
                    </a:moveTo>
                    <a:lnTo>
                      <a:pt x="500" y="688"/>
                    </a:lnTo>
                    <a:lnTo>
                      <a:pt x="493" y="687"/>
                    </a:lnTo>
                    <a:lnTo>
                      <a:pt x="486" y="688"/>
                    </a:lnTo>
                    <a:lnTo>
                      <a:pt x="481" y="691"/>
                    </a:lnTo>
                    <a:lnTo>
                      <a:pt x="477" y="694"/>
                    </a:lnTo>
                    <a:lnTo>
                      <a:pt x="475" y="696"/>
                    </a:lnTo>
                    <a:lnTo>
                      <a:pt x="477" y="698"/>
                    </a:lnTo>
                    <a:lnTo>
                      <a:pt x="478" y="705"/>
                    </a:lnTo>
                    <a:lnTo>
                      <a:pt x="500" y="688"/>
                    </a:lnTo>
                    <a:close/>
                    <a:moveTo>
                      <a:pt x="748" y="136"/>
                    </a:moveTo>
                    <a:lnTo>
                      <a:pt x="748" y="136"/>
                    </a:lnTo>
                    <a:lnTo>
                      <a:pt x="744" y="130"/>
                    </a:lnTo>
                    <a:lnTo>
                      <a:pt x="741" y="127"/>
                    </a:lnTo>
                    <a:lnTo>
                      <a:pt x="737" y="127"/>
                    </a:lnTo>
                    <a:lnTo>
                      <a:pt x="733" y="127"/>
                    </a:lnTo>
                    <a:lnTo>
                      <a:pt x="730" y="129"/>
                    </a:lnTo>
                    <a:lnTo>
                      <a:pt x="727" y="131"/>
                    </a:lnTo>
                    <a:lnTo>
                      <a:pt x="723" y="137"/>
                    </a:lnTo>
                    <a:lnTo>
                      <a:pt x="720" y="140"/>
                    </a:lnTo>
                    <a:lnTo>
                      <a:pt x="718" y="141"/>
                    </a:lnTo>
                    <a:lnTo>
                      <a:pt x="748" y="136"/>
                    </a:lnTo>
                    <a:close/>
                    <a:moveTo>
                      <a:pt x="1190" y="471"/>
                    </a:moveTo>
                    <a:lnTo>
                      <a:pt x="1190" y="471"/>
                    </a:lnTo>
                    <a:lnTo>
                      <a:pt x="1208" y="464"/>
                    </a:lnTo>
                    <a:lnTo>
                      <a:pt x="1198" y="458"/>
                    </a:lnTo>
                    <a:lnTo>
                      <a:pt x="1190" y="453"/>
                    </a:lnTo>
                    <a:lnTo>
                      <a:pt x="1186" y="454"/>
                    </a:lnTo>
                    <a:lnTo>
                      <a:pt x="1180" y="457"/>
                    </a:lnTo>
                    <a:lnTo>
                      <a:pt x="1190" y="471"/>
                    </a:lnTo>
                    <a:close/>
                    <a:moveTo>
                      <a:pt x="936" y="932"/>
                    </a:moveTo>
                    <a:lnTo>
                      <a:pt x="936" y="932"/>
                    </a:lnTo>
                    <a:lnTo>
                      <a:pt x="912" y="930"/>
                    </a:lnTo>
                    <a:lnTo>
                      <a:pt x="910" y="934"/>
                    </a:lnTo>
                    <a:lnTo>
                      <a:pt x="931" y="944"/>
                    </a:lnTo>
                    <a:lnTo>
                      <a:pt x="936" y="932"/>
                    </a:lnTo>
                    <a:close/>
                    <a:moveTo>
                      <a:pt x="1197" y="509"/>
                    </a:moveTo>
                    <a:lnTo>
                      <a:pt x="1197" y="509"/>
                    </a:lnTo>
                    <a:lnTo>
                      <a:pt x="1191" y="508"/>
                    </a:lnTo>
                    <a:lnTo>
                      <a:pt x="1187" y="508"/>
                    </a:lnTo>
                    <a:lnTo>
                      <a:pt x="1183" y="509"/>
                    </a:lnTo>
                    <a:lnTo>
                      <a:pt x="1180" y="511"/>
                    </a:lnTo>
                    <a:lnTo>
                      <a:pt x="1175" y="516"/>
                    </a:lnTo>
                    <a:lnTo>
                      <a:pt x="1168" y="520"/>
                    </a:lnTo>
                    <a:lnTo>
                      <a:pt x="1176" y="530"/>
                    </a:lnTo>
                    <a:lnTo>
                      <a:pt x="1197" y="509"/>
                    </a:lnTo>
                    <a:close/>
                    <a:moveTo>
                      <a:pt x="1002" y="116"/>
                    </a:moveTo>
                    <a:lnTo>
                      <a:pt x="1002" y="116"/>
                    </a:lnTo>
                    <a:lnTo>
                      <a:pt x="1000" y="120"/>
                    </a:lnTo>
                    <a:lnTo>
                      <a:pt x="1007" y="123"/>
                    </a:lnTo>
                    <a:lnTo>
                      <a:pt x="1014" y="123"/>
                    </a:lnTo>
                    <a:lnTo>
                      <a:pt x="1022" y="122"/>
                    </a:lnTo>
                    <a:lnTo>
                      <a:pt x="1031" y="116"/>
                    </a:lnTo>
                    <a:lnTo>
                      <a:pt x="1002" y="116"/>
                    </a:lnTo>
                    <a:close/>
                    <a:moveTo>
                      <a:pt x="1093" y="678"/>
                    </a:moveTo>
                    <a:lnTo>
                      <a:pt x="1093" y="678"/>
                    </a:lnTo>
                    <a:lnTo>
                      <a:pt x="1103" y="674"/>
                    </a:lnTo>
                    <a:lnTo>
                      <a:pt x="1108" y="671"/>
                    </a:lnTo>
                    <a:lnTo>
                      <a:pt x="1110" y="666"/>
                    </a:lnTo>
                    <a:lnTo>
                      <a:pt x="1110" y="659"/>
                    </a:lnTo>
                    <a:lnTo>
                      <a:pt x="1100" y="666"/>
                    </a:lnTo>
                    <a:lnTo>
                      <a:pt x="1094" y="671"/>
                    </a:lnTo>
                    <a:lnTo>
                      <a:pt x="1093" y="674"/>
                    </a:lnTo>
                    <a:lnTo>
                      <a:pt x="1093" y="678"/>
                    </a:lnTo>
                    <a:close/>
                    <a:moveTo>
                      <a:pt x="426" y="653"/>
                    </a:moveTo>
                    <a:lnTo>
                      <a:pt x="426" y="653"/>
                    </a:lnTo>
                    <a:lnTo>
                      <a:pt x="430" y="658"/>
                    </a:lnTo>
                    <a:lnTo>
                      <a:pt x="432" y="660"/>
                    </a:lnTo>
                    <a:lnTo>
                      <a:pt x="457" y="655"/>
                    </a:lnTo>
                    <a:lnTo>
                      <a:pt x="456" y="651"/>
                    </a:lnTo>
                    <a:lnTo>
                      <a:pt x="426" y="653"/>
                    </a:lnTo>
                    <a:close/>
                    <a:moveTo>
                      <a:pt x="128" y="829"/>
                    </a:moveTo>
                    <a:lnTo>
                      <a:pt x="128" y="829"/>
                    </a:lnTo>
                    <a:lnTo>
                      <a:pt x="128" y="825"/>
                    </a:lnTo>
                    <a:lnTo>
                      <a:pt x="118" y="820"/>
                    </a:lnTo>
                    <a:lnTo>
                      <a:pt x="113" y="818"/>
                    </a:lnTo>
                    <a:lnTo>
                      <a:pt x="107" y="820"/>
                    </a:lnTo>
                    <a:lnTo>
                      <a:pt x="100" y="826"/>
                    </a:lnTo>
                    <a:lnTo>
                      <a:pt x="128" y="829"/>
                    </a:lnTo>
                    <a:close/>
                    <a:moveTo>
                      <a:pt x="337" y="882"/>
                    </a:moveTo>
                    <a:lnTo>
                      <a:pt x="337" y="882"/>
                    </a:lnTo>
                    <a:lnTo>
                      <a:pt x="330" y="876"/>
                    </a:lnTo>
                    <a:lnTo>
                      <a:pt x="327" y="875"/>
                    </a:lnTo>
                    <a:lnTo>
                      <a:pt x="326" y="875"/>
                    </a:lnTo>
                    <a:lnTo>
                      <a:pt x="319" y="876"/>
                    </a:lnTo>
                    <a:lnTo>
                      <a:pt x="309" y="883"/>
                    </a:lnTo>
                    <a:lnTo>
                      <a:pt x="337" y="882"/>
                    </a:lnTo>
                    <a:close/>
                    <a:moveTo>
                      <a:pt x="853" y="717"/>
                    </a:moveTo>
                    <a:lnTo>
                      <a:pt x="853" y="717"/>
                    </a:lnTo>
                    <a:lnTo>
                      <a:pt x="848" y="718"/>
                    </a:lnTo>
                    <a:lnTo>
                      <a:pt x="844" y="720"/>
                    </a:lnTo>
                    <a:lnTo>
                      <a:pt x="841" y="723"/>
                    </a:lnTo>
                    <a:lnTo>
                      <a:pt x="841" y="727"/>
                    </a:lnTo>
                    <a:lnTo>
                      <a:pt x="842" y="730"/>
                    </a:lnTo>
                    <a:lnTo>
                      <a:pt x="845" y="731"/>
                    </a:lnTo>
                    <a:lnTo>
                      <a:pt x="852" y="738"/>
                    </a:lnTo>
                    <a:lnTo>
                      <a:pt x="853" y="717"/>
                    </a:lnTo>
                    <a:close/>
                    <a:moveTo>
                      <a:pt x="698" y="327"/>
                    </a:moveTo>
                    <a:lnTo>
                      <a:pt x="698" y="327"/>
                    </a:lnTo>
                    <a:lnTo>
                      <a:pt x="694" y="332"/>
                    </a:lnTo>
                    <a:lnTo>
                      <a:pt x="694" y="334"/>
                    </a:lnTo>
                    <a:lnTo>
                      <a:pt x="694" y="336"/>
                    </a:lnTo>
                    <a:lnTo>
                      <a:pt x="697" y="340"/>
                    </a:lnTo>
                    <a:lnTo>
                      <a:pt x="700" y="343"/>
                    </a:lnTo>
                    <a:lnTo>
                      <a:pt x="704" y="343"/>
                    </a:lnTo>
                    <a:lnTo>
                      <a:pt x="708" y="343"/>
                    </a:lnTo>
                    <a:lnTo>
                      <a:pt x="704" y="331"/>
                    </a:lnTo>
                    <a:lnTo>
                      <a:pt x="701" y="328"/>
                    </a:lnTo>
                    <a:lnTo>
                      <a:pt x="698" y="327"/>
                    </a:lnTo>
                    <a:close/>
                    <a:moveTo>
                      <a:pt x="827" y="739"/>
                    </a:moveTo>
                    <a:lnTo>
                      <a:pt x="827" y="739"/>
                    </a:lnTo>
                    <a:lnTo>
                      <a:pt x="827" y="734"/>
                    </a:lnTo>
                    <a:lnTo>
                      <a:pt x="824" y="730"/>
                    </a:lnTo>
                    <a:lnTo>
                      <a:pt x="820" y="728"/>
                    </a:lnTo>
                    <a:lnTo>
                      <a:pt x="813" y="728"/>
                    </a:lnTo>
                    <a:lnTo>
                      <a:pt x="813" y="735"/>
                    </a:lnTo>
                    <a:lnTo>
                      <a:pt x="813" y="738"/>
                    </a:lnTo>
                    <a:lnTo>
                      <a:pt x="815" y="739"/>
                    </a:lnTo>
                    <a:lnTo>
                      <a:pt x="819" y="739"/>
                    </a:lnTo>
                    <a:lnTo>
                      <a:pt x="827" y="739"/>
                    </a:lnTo>
                    <a:close/>
                    <a:moveTo>
                      <a:pt x="974" y="950"/>
                    </a:moveTo>
                    <a:lnTo>
                      <a:pt x="974" y="950"/>
                    </a:lnTo>
                    <a:lnTo>
                      <a:pt x="954" y="937"/>
                    </a:lnTo>
                    <a:lnTo>
                      <a:pt x="948" y="950"/>
                    </a:lnTo>
                    <a:lnTo>
                      <a:pt x="954" y="951"/>
                    </a:lnTo>
                    <a:lnTo>
                      <a:pt x="960" y="952"/>
                    </a:lnTo>
                    <a:lnTo>
                      <a:pt x="967" y="952"/>
                    </a:lnTo>
                    <a:lnTo>
                      <a:pt x="970" y="951"/>
                    </a:lnTo>
                    <a:lnTo>
                      <a:pt x="974" y="950"/>
                    </a:lnTo>
                    <a:close/>
                    <a:moveTo>
                      <a:pt x="506" y="486"/>
                    </a:moveTo>
                    <a:lnTo>
                      <a:pt x="506" y="486"/>
                    </a:lnTo>
                    <a:lnTo>
                      <a:pt x="510" y="489"/>
                    </a:lnTo>
                    <a:lnTo>
                      <a:pt x="516" y="487"/>
                    </a:lnTo>
                    <a:lnTo>
                      <a:pt x="520" y="483"/>
                    </a:lnTo>
                    <a:lnTo>
                      <a:pt x="522" y="479"/>
                    </a:lnTo>
                    <a:lnTo>
                      <a:pt x="521" y="472"/>
                    </a:lnTo>
                    <a:lnTo>
                      <a:pt x="506" y="486"/>
                    </a:lnTo>
                    <a:close/>
                    <a:moveTo>
                      <a:pt x="542" y="487"/>
                    </a:moveTo>
                    <a:lnTo>
                      <a:pt x="542" y="487"/>
                    </a:lnTo>
                    <a:lnTo>
                      <a:pt x="545" y="479"/>
                    </a:lnTo>
                    <a:lnTo>
                      <a:pt x="545" y="476"/>
                    </a:lnTo>
                    <a:lnTo>
                      <a:pt x="543" y="475"/>
                    </a:lnTo>
                    <a:lnTo>
                      <a:pt x="542" y="473"/>
                    </a:lnTo>
                    <a:lnTo>
                      <a:pt x="539" y="472"/>
                    </a:lnTo>
                    <a:lnTo>
                      <a:pt x="529" y="472"/>
                    </a:lnTo>
                    <a:lnTo>
                      <a:pt x="542" y="487"/>
                    </a:lnTo>
                    <a:close/>
                    <a:moveTo>
                      <a:pt x="466" y="638"/>
                    </a:moveTo>
                    <a:lnTo>
                      <a:pt x="466" y="638"/>
                    </a:lnTo>
                    <a:lnTo>
                      <a:pt x="462" y="634"/>
                    </a:lnTo>
                    <a:lnTo>
                      <a:pt x="456" y="633"/>
                    </a:lnTo>
                    <a:lnTo>
                      <a:pt x="452" y="633"/>
                    </a:lnTo>
                    <a:lnTo>
                      <a:pt x="448" y="634"/>
                    </a:lnTo>
                    <a:lnTo>
                      <a:pt x="446" y="635"/>
                    </a:lnTo>
                    <a:lnTo>
                      <a:pt x="445" y="638"/>
                    </a:lnTo>
                    <a:lnTo>
                      <a:pt x="444" y="646"/>
                    </a:lnTo>
                    <a:lnTo>
                      <a:pt x="466" y="638"/>
                    </a:lnTo>
                    <a:close/>
                    <a:moveTo>
                      <a:pt x="308" y="743"/>
                    </a:moveTo>
                    <a:lnTo>
                      <a:pt x="308" y="743"/>
                    </a:lnTo>
                    <a:lnTo>
                      <a:pt x="284" y="743"/>
                    </a:lnTo>
                    <a:lnTo>
                      <a:pt x="291" y="749"/>
                    </a:lnTo>
                    <a:lnTo>
                      <a:pt x="294" y="752"/>
                    </a:lnTo>
                    <a:lnTo>
                      <a:pt x="297" y="752"/>
                    </a:lnTo>
                    <a:lnTo>
                      <a:pt x="298" y="752"/>
                    </a:lnTo>
                    <a:lnTo>
                      <a:pt x="301" y="749"/>
                    </a:lnTo>
                    <a:lnTo>
                      <a:pt x="308" y="743"/>
                    </a:lnTo>
                    <a:close/>
                    <a:moveTo>
                      <a:pt x="675" y="756"/>
                    </a:moveTo>
                    <a:lnTo>
                      <a:pt x="675" y="756"/>
                    </a:lnTo>
                    <a:lnTo>
                      <a:pt x="679" y="752"/>
                    </a:lnTo>
                    <a:lnTo>
                      <a:pt x="679" y="749"/>
                    </a:lnTo>
                    <a:lnTo>
                      <a:pt x="676" y="745"/>
                    </a:lnTo>
                    <a:lnTo>
                      <a:pt x="673" y="742"/>
                    </a:lnTo>
                    <a:lnTo>
                      <a:pt x="671" y="741"/>
                    </a:lnTo>
                    <a:lnTo>
                      <a:pt x="666" y="739"/>
                    </a:lnTo>
                    <a:lnTo>
                      <a:pt x="662" y="741"/>
                    </a:lnTo>
                    <a:lnTo>
                      <a:pt x="660" y="742"/>
                    </a:lnTo>
                    <a:lnTo>
                      <a:pt x="675" y="756"/>
                    </a:lnTo>
                    <a:close/>
                    <a:moveTo>
                      <a:pt x="351" y="889"/>
                    </a:moveTo>
                    <a:lnTo>
                      <a:pt x="351" y="889"/>
                    </a:lnTo>
                    <a:lnTo>
                      <a:pt x="347" y="892"/>
                    </a:lnTo>
                    <a:lnTo>
                      <a:pt x="345" y="894"/>
                    </a:lnTo>
                    <a:lnTo>
                      <a:pt x="345" y="898"/>
                    </a:lnTo>
                    <a:lnTo>
                      <a:pt x="349" y="905"/>
                    </a:lnTo>
                    <a:lnTo>
                      <a:pt x="352" y="901"/>
                    </a:lnTo>
                    <a:lnTo>
                      <a:pt x="354" y="898"/>
                    </a:lnTo>
                    <a:lnTo>
                      <a:pt x="354" y="894"/>
                    </a:lnTo>
                    <a:lnTo>
                      <a:pt x="351" y="889"/>
                    </a:lnTo>
                    <a:close/>
                    <a:moveTo>
                      <a:pt x="660" y="338"/>
                    </a:moveTo>
                    <a:lnTo>
                      <a:pt x="660" y="338"/>
                    </a:lnTo>
                    <a:lnTo>
                      <a:pt x="672" y="339"/>
                    </a:lnTo>
                    <a:lnTo>
                      <a:pt x="675" y="339"/>
                    </a:lnTo>
                    <a:lnTo>
                      <a:pt x="678" y="338"/>
                    </a:lnTo>
                    <a:lnTo>
                      <a:pt x="678" y="336"/>
                    </a:lnTo>
                    <a:lnTo>
                      <a:pt x="678" y="334"/>
                    </a:lnTo>
                    <a:lnTo>
                      <a:pt x="676" y="325"/>
                    </a:lnTo>
                    <a:lnTo>
                      <a:pt x="660" y="338"/>
                    </a:lnTo>
                    <a:close/>
                    <a:moveTo>
                      <a:pt x="462" y="454"/>
                    </a:moveTo>
                    <a:lnTo>
                      <a:pt x="462" y="454"/>
                    </a:lnTo>
                    <a:lnTo>
                      <a:pt x="459" y="450"/>
                    </a:lnTo>
                    <a:lnTo>
                      <a:pt x="438" y="460"/>
                    </a:lnTo>
                    <a:lnTo>
                      <a:pt x="444" y="462"/>
                    </a:lnTo>
                    <a:lnTo>
                      <a:pt x="448" y="464"/>
                    </a:lnTo>
                    <a:lnTo>
                      <a:pt x="450" y="462"/>
                    </a:lnTo>
                    <a:lnTo>
                      <a:pt x="453" y="462"/>
                    </a:lnTo>
                    <a:lnTo>
                      <a:pt x="457" y="458"/>
                    </a:lnTo>
                    <a:lnTo>
                      <a:pt x="462" y="454"/>
                    </a:lnTo>
                    <a:close/>
                    <a:moveTo>
                      <a:pt x="1256" y="457"/>
                    </a:moveTo>
                    <a:lnTo>
                      <a:pt x="1256" y="457"/>
                    </a:lnTo>
                    <a:lnTo>
                      <a:pt x="1251" y="453"/>
                    </a:lnTo>
                    <a:lnTo>
                      <a:pt x="1248" y="451"/>
                    </a:lnTo>
                    <a:lnTo>
                      <a:pt x="1242" y="454"/>
                    </a:lnTo>
                    <a:lnTo>
                      <a:pt x="1238" y="458"/>
                    </a:lnTo>
                    <a:lnTo>
                      <a:pt x="1241" y="461"/>
                    </a:lnTo>
                    <a:lnTo>
                      <a:pt x="1244" y="464"/>
                    </a:lnTo>
                    <a:lnTo>
                      <a:pt x="1249" y="461"/>
                    </a:lnTo>
                    <a:lnTo>
                      <a:pt x="1256" y="457"/>
                    </a:lnTo>
                    <a:close/>
                    <a:moveTo>
                      <a:pt x="1025" y="748"/>
                    </a:moveTo>
                    <a:lnTo>
                      <a:pt x="1025" y="748"/>
                    </a:lnTo>
                    <a:lnTo>
                      <a:pt x="1022" y="741"/>
                    </a:lnTo>
                    <a:lnTo>
                      <a:pt x="1004" y="746"/>
                    </a:lnTo>
                    <a:lnTo>
                      <a:pt x="1006" y="750"/>
                    </a:lnTo>
                    <a:lnTo>
                      <a:pt x="1025" y="748"/>
                    </a:lnTo>
                    <a:close/>
                    <a:moveTo>
                      <a:pt x="658" y="336"/>
                    </a:moveTo>
                    <a:lnTo>
                      <a:pt x="658" y="336"/>
                    </a:lnTo>
                    <a:lnTo>
                      <a:pt x="650" y="338"/>
                    </a:lnTo>
                    <a:lnTo>
                      <a:pt x="646" y="340"/>
                    </a:lnTo>
                    <a:lnTo>
                      <a:pt x="643" y="345"/>
                    </a:lnTo>
                    <a:lnTo>
                      <a:pt x="643" y="350"/>
                    </a:lnTo>
                    <a:lnTo>
                      <a:pt x="650" y="349"/>
                    </a:lnTo>
                    <a:lnTo>
                      <a:pt x="654" y="346"/>
                    </a:lnTo>
                    <a:lnTo>
                      <a:pt x="655" y="342"/>
                    </a:lnTo>
                    <a:lnTo>
                      <a:pt x="658" y="336"/>
                    </a:lnTo>
                    <a:close/>
                    <a:moveTo>
                      <a:pt x="1098" y="154"/>
                    </a:moveTo>
                    <a:lnTo>
                      <a:pt x="1098" y="154"/>
                    </a:lnTo>
                    <a:lnTo>
                      <a:pt x="1092" y="147"/>
                    </a:lnTo>
                    <a:lnTo>
                      <a:pt x="1090" y="145"/>
                    </a:lnTo>
                    <a:lnTo>
                      <a:pt x="1087" y="144"/>
                    </a:lnTo>
                    <a:lnTo>
                      <a:pt x="1079" y="145"/>
                    </a:lnTo>
                    <a:lnTo>
                      <a:pt x="1076" y="148"/>
                    </a:lnTo>
                    <a:lnTo>
                      <a:pt x="1075" y="151"/>
                    </a:lnTo>
                    <a:lnTo>
                      <a:pt x="1075" y="154"/>
                    </a:lnTo>
                    <a:lnTo>
                      <a:pt x="1098" y="154"/>
                    </a:lnTo>
                    <a:close/>
                    <a:moveTo>
                      <a:pt x="585" y="1038"/>
                    </a:moveTo>
                    <a:lnTo>
                      <a:pt x="585" y="1038"/>
                    </a:lnTo>
                    <a:lnTo>
                      <a:pt x="578" y="1036"/>
                    </a:lnTo>
                    <a:lnTo>
                      <a:pt x="574" y="1034"/>
                    </a:lnTo>
                    <a:lnTo>
                      <a:pt x="570" y="1036"/>
                    </a:lnTo>
                    <a:lnTo>
                      <a:pt x="563" y="1037"/>
                    </a:lnTo>
                    <a:lnTo>
                      <a:pt x="568" y="1041"/>
                    </a:lnTo>
                    <a:lnTo>
                      <a:pt x="572" y="1042"/>
                    </a:lnTo>
                    <a:lnTo>
                      <a:pt x="578" y="1042"/>
                    </a:lnTo>
                    <a:lnTo>
                      <a:pt x="585" y="1038"/>
                    </a:lnTo>
                    <a:close/>
                    <a:moveTo>
                      <a:pt x="1230" y="419"/>
                    </a:moveTo>
                    <a:lnTo>
                      <a:pt x="1230" y="419"/>
                    </a:lnTo>
                    <a:lnTo>
                      <a:pt x="1241" y="422"/>
                    </a:lnTo>
                    <a:lnTo>
                      <a:pt x="1244" y="424"/>
                    </a:lnTo>
                    <a:lnTo>
                      <a:pt x="1247" y="424"/>
                    </a:lnTo>
                    <a:lnTo>
                      <a:pt x="1248" y="422"/>
                    </a:lnTo>
                    <a:lnTo>
                      <a:pt x="1249" y="419"/>
                    </a:lnTo>
                    <a:lnTo>
                      <a:pt x="1249" y="411"/>
                    </a:lnTo>
                    <a:lnTo>
                      <a:pt x="1230" y="419"/>
                    </a:lnTo>
                    <a:close/>
                    <a:moveTo>
                      <a:pt x="581" y="1062"/>
                    </a:moveTo>
                    <a:lnTo>
                      <a:pt x="581" y="1062"/>
                    </a:lnTo>
                    <a:lnTo>
                      <a:pt x="600" y="1062"/>
                    </a:lnTo>
                    <a:lnTo>
                      <a:pt x="594" y="1056"/>
                    </a:lnTo>
                    <a:lnTo>
                      <a:pt x="590" y="1054"/>
                    </a:lnTo>
                    <a:lnTo>
                      <a:pt x="588" y="1055"/>
                    </a:lnTo>
                    <a:lnTo>
                      <a:pt x="586" y="1056"/>
                    </a:lnTo>
                    <a:lnTo>
                      <a:pt x="581" y="1062"/>
                    </a:lnTo>
                    <a:close/>
                    <a:moveTo>
                      <a:pt x="291" y="854"/>
                    </a:moveTo>
                    <a:lnTo>
                      <a:pt x="291" y="854"/>
                    </a:lnTo>
                    <a:lnTo>
                      <a:pt x="276" y="846"/>
                    </a:lnTo>
                    <a:lnTo>
                      <a:pt x="276" y="853"/>
                    </a:lnTo>
                    <a:lnTo>
                      <a:pt x="276" y="856"/>
                    </a:lnTo>
                    <a:lnTo>
                      <a:pt x="277" y="857"/>
                    </a:lnTo>
                    <a:lnTo>
                      <a:pt x="282" y="857"/>
                    </a:lnTo>
                    <a:lnTo>
                      <a:pt x="291" y="854"/>
                    </a:lnTo>
                    <a:close/>
                    <a:moveTo>
                      <a:pt x="1159" y="408"/>
                    </a:moveTo>
                    <a:lnTo>
                      <a:pt x="1159" y="408"/>
                    </a:lnTo>
                    <a:lnTo>
                      <a:pt x="1165" y="411"/>
                    </a:lnTo>
                    <a:lnTo>
                      <a:pt x="1166" y="407"/>
                    </a:lnTo>
                    <a:lnTo>
                      <a:pt x="1168" y="403"/>
                    </a:lnTo>
                    <a:lnTo>
                      <a:pt x="1166" y="399"/>
                    </a:lnTo>
                    <a:lnTo>
                      <a:pt x="1162" y="394"/>
                    </a:lnTo>
                    <a:lnTo>
                      <a:pt x="1158" y="397"/>
                    </a:lnTo>
                    <a:lnTo>
                      <a:pt x="1155" y="399"/>
                    </a:lnTo>
                    <a:lnTo>
                      <a:pt x="1155" y="400"/>
                    </a:lnTo>
                    <a:lnTo>
                      <a:pt x="1157" y="404"/>
                    </a:lnTo>
                    <a:lnTo>
                      <a:pt x="1159" y="408"/>
                    </a:lnTo>
                    <a:close/>
                    <a:moveTo>
                      <a:pt x="212" y="880"/>
                    </a:moveTo>
                    <a:lnTo>
                      <a:pt x="212" y="880"/>
                    </a:lnTo>
                    <a:lnTo>
                      <a:pt x="214" y="876"/>
                    </a:lnTo>
                    <a:lnTo>
                      <a:pt x="190" y="871"/>
                    </a:lnTo>
                    <a:lnTo>
                      <a:pt x="196" y="876"/>
                    </a:lnTo>
                    <a:lnTo>
                      <a:pt x="200" y="879"/>
                    </a:lnTo>
                    <a:lnTo>
                      <a:pt x="205" y="880"/>
                    </a:lnTo>
                    <a:lnTo>
                      <a:pt x="212" y="880"/>
                    </a:lnTo>
                    <a:close/>
                    <a:moveTo>
                      <a:pt x="333" y="246"/>
                    </a:moveTo>
                    <a:lnTo>
                      <a:pt x="333" y="246"/>
                    </a:lnTo>
                    <a:lnTo>
                      <a:pt x="327" y="248"/>
                    </a:lnTo>
                    <a:lnTo>
                      <a:pt x="324" y="249"/>
                    </a:lnTo>
                    <a:lnTo>
                      <a:pt x="323" y="252"/>
                    </a:lnTo>
                    <a:lnTo>
                      <a:pt x="322" y="255"/>
                    </a:lnTo>
                    <a:lnTo>
                      <a:pt x="322" y="259"/>
                    </a:lnTo>
                    <a:lnTo>
                      <a:pt x="320" y="264"/>
                    </a:lnTo>
                    <a:lnTo>
                      <a:pt x="327" y="262"/>
                    </a:lnTo>
                    <a:lnTo>
                      <a:pt x="330" y="257"/>
                    </a:lnTo>
                    <a:lnTo>
                      <a:pt x="331" y="252"/>
                    </a:lnTo>
                    <a:lnTo>
                      <a:pt x="333" y="246"/>
                    </a:lnTo>
                    <a:close/>
                    <a:moveTo>
                      <a:pt x="331" y="712"/>
                    </a:moveTo>
                    <a:lnTo>
                      <a:pt x="331" y="712"/>
                    </a:lnTo>
                    <a:lnTo>
                      <a:pt x="326" y="709"/>
                    </a:lnTo>
                    <a:lnTo>
                      <a:pt x="320" y="709"/>
                    </a:lnTo>
                    <a:lnTo>
                      <a:pt x="316" y="712"/>
                    </a:lnTo>
                    <a:lnTo>
                      <a:pt x="312" y="714"/>
                    </a:lnTo>
                    <a:lnTo>
                      <a:pt x="318" y="720"/>
                    </a:lnTo>
                    <a:lnTo>
                      <a:pt x="320" y="720"/>
                    </a:lnTo>
                    <a:lnTo>
                      <a:pt x="323" y="720"/>
                    </a:lnTo>
                    <a:lnTo>
                      <a:pt x="327" y="717"/>
                    </a:lnTo>
                    <a:lnTo>
                      <a:pt x="331" y="712"/>
                    </a:lnTo>
                    <a:close/>
                    <a:moveTo>
                      <a:pt x="500" y="725"/>
                    </a:moveTo>
                    <a:lnTo>
                      <a:pt x="500" y="725"/>
                    </a:lnTo>
                    <a:lnTo>
                      <a:pt x="502" y="718"/>
                    </a:lnTo>
                    <a:lnTo>
                      <a:pt x="502" y="716"/>
                    </a:lnTo>
                    <a:lnTo>
                      <a:pt x="502" y="714"/>
                    </a:lnTo>
                    <a:lnTo>
                      <a:pt x="496" y="710"/>
                    </a:lnTo>
                    <a:lnTo>
                      <a:pt x="485" y="707"/>
                    </a:lnTo>
                    <a:lnTo>
                      <a:pt x="500" y="725"/>
                    </a:lnTo>
                    <a:close/>
                    <a:moveTo>
                      <a:pt x="630" y="1001"/>
                    </a:moveTo>
                    <a:lnTo>
                      <a:pt x="630" y="1001"/>
                    </a:lnTo>
                    <a:lnTo>
                      <a:pt x="619" y="1001"/>
                    </a:lnTo>
                    <a:lnTo>
                      <a:pt x="612" y="1002"/>
                    </a:lnTo>
                    <a:lnTo>
                      <a:pt x="611" y="1004"/>
                    </a:lnTo>
                    <a:lnTo>
                      <a:pt x="610" y="1005"/>
                    </a:lnTo>
                    <a:lnTo>
                      <a:pt x="607" y="1012"/>
                    </a:lnTo>
                    <a:lnTo>
                      <a:pt x="630" y="1001"/>
                    </a:lnTo>
                    <a:close/>
                    <a:moveTo>
                      <a:pt x="1198" y="342"/>
                    </a:moveTo>
                    <a:lnTo>
                      <a:pt x="1198" y="342"/>
                    </a:lnTo>
                    <a:lnTo>
                      <a:pt x="1195" y="332"/>
                    </a:lnTo>
                    <a:lnTo>
                      <a:pt x="1194" y="329"/>
                    </a:lnTo>
                    <a:lnTo>
                      <a:pt x="1193" y="328"/>
                    </a:lnTo>
                    <a:lnTo>
                      <a:pt x="1188" y="327"/>
                    </a:lnTo>
                    <a:lnTo>
                      <a:pt x="1186" y="327"/>
                    </a:lnTo>
                    <a:lnTo>
                      <a:pt x="1183" y="328"/>
                    </a:lnTo>
                    <a:lnTo>
                      <a:pt x="1180" y="332"/>
                    </a:lnTo>
                    <a:lnTo>
                      <a:pt x="1198" y="342"/>
                    </a:lnTo>
                    <a:close/>
                    <a:moveTo>
                      <a:pt x="268" y="306"/>
                    </a:moveTo>
                    <a:lnTo>
                      <a:pt x="268" y="306"/>
                    </a:lnTo>
                    <a:lnTo>
                      <a:pt x="265" y="302"/>
                    </a:lnTo>
                    <a:lnTo>
                      <a:pt x="250" y="307"/>
                    </a:lnTo>
                    <a:lnTo>
                      <a:pt x="257" y="310"/>
                    </a:lnTo>
                    <a:lnTo>
                      <a:pt x="262" y="310"/>
                    </a:lnTo>
                    <a:lnTo>
                      <a:pt x="265" y="309"/>
                    </a:lnTo>
                    <a:lnTo>
                      <a:pt x="268" y="306"/>
                    </a:lnTo>
                    <a:close/>
                    <a:moveTo>
                      <a:pt x="896" y="947"/>
                    </a:moveTo>
                    <a:lnTo>
                      <a:pt x="896" y="947"/>
                    </a:lnTo>
                    <a:lnTo>
                      <a:pt x="905" y="946"/>
                    </a:lnTo>
                    <a:lnTo>
                      <a:pt x="899" y="934"/>
                    </a:lnTo>
                    <a:lnTo>
                      <a:pt x="894" y="936"/>
                    </a:lnTo>
                    <a:lnTo>
                      <a:pt x="896" y="947"/>
                    </a:lnTo>
                    <a:close/>
                    <a:moveTo>
                      <a:pt x="398" y="847"/>
                    </a:moveTo>
                    <a:lnTo>
                      <a:pt x="398" y="847"/>
                    </a:lnTo>
                    <a:lnTo>
                      <a:pt x="380" y="851"/>
                    </a:lnTo>
                    <a:lnTo>
                      <a:pt x="385" y="854"/>
                    </a:lnTo>
                    <a:lnTo>
                      <a:pt x="390" y="856"/>
                    </a:lnTo>
                    <a:lnTo>
                      <a:pt x="392" y="856"/>
                    </a:lnTo>
                    <a:lnTo>
                      <a:pt x="394" y="853"/>
                    </a:lnTo>
                    <a:lnTo>
                      <a:pt x="398" y="847"/>
                    </a:lnTo>
                    <a:close/>
                    <a:moveTo>
                      <a:pt x="535" y="460"/>
                    </a:moveTo>
                    <a:lnTo>
                      <a:pt x="535" y="460"/>
                    </a:lnTo>
                    <a:lnTo>
                      <a:pt x="535" y="464"/>
                    </a:lnTo>
                    <a:lnTo>
                      <a:pt x="557" y="462"/>
                    </a:lnTo>
                    <a:lnTo>
                      <a:pt x="550" y="458"/>
                    </a:lnTo>
                    <a:lnTo>
                      <a:pt x="545" y="457"/>
                    </a:lnTo>
                    <a:lnTo>
                      <a:pt x="539" y="457"/>
                    </a:lnTo>
                    <a:lnTo>
                      <a:pt x="535" y="460"/>
                    </a:lnTo>
                    <a:close/>
                    <a:moveTo>
                      <a:pt x="269" y="432"/>
                    </a:moveTo>
                    <a:lnTo>
                      <a:pt x="269" y="432"/>
                    </a:lnTo>
                    <a:lnTo>
                      <a:pt x="273" y="436"/>
                    </a:lnTo>
                    <a:lnTo>
                      <a:pt x="290" y="426"/>
                    </a:lnTo>
                    <a:lnTo>
                      <a:pt x="287" y="422"/>
                    </a:lnTo>
                    <a:lnTo>
                      <a:pt x="283" y="424"/>
                    </a:lnTo>
                    <a:lnTo>
                      <a:pt x="277" y="425"/>
                    </a:lnTo>
                    <a:lnTo>
                      <a:pt x="273" y="428"/>
                    </a:lnTo>
                    <a:lnTo>
                      <a:pt x="269" y="432"/>
                    </a:lnTo>
                    <a:close/>
                    <a:moveTo>
                      <a:pt x="1224" y="358"/>
                    </a:moveTo>
                    <a:lnTo>
                      <a:pt x="1224" y="358"/>
                    </a:lnTo>
                    <a:lnTo>
                      <a:pt x="1245" y="356"/>
                    </a:lnTo>
                    <a:lnTo>
                      <a:pt x="1238" y="353"/>
                    </a:lnTo>
                    <a:lnTo>
                      <a:pt x="1233" y="352"/>
                    </a:lnTo>
                    <a:lnTo>
                      <a:pt x="1230" y="352"/>
                    </a:lnTo>
                    <a:lnTo>
                      <a:pt x="1229" y="353"/>
                    </a:lnTo>
                    <a:lnTo>
                      <a:pt x="1224" y="358"/>
                    </a:lnTo>
                    <a:close/>
                    <a:moveTo>
                      <a:pt x="846" y="325"/>
                    </a:moveTo>
                    <a:lnTo>
                      <a:pt x="846" y="325"/>
                    </a:lnTo>
                    <a:lnTo>
                      <a:pt x="851" y="321"/>
                    </a:lnTo>
                    <a:lnTo>
                      <a:pt x="842" y="316"/>
                    </a:lnTo>
                    <a:lnTo>
                      <a:pt x="838" y="317"/>
                    </a:lnTo>
                    <a:lnTo>
                      <a:pt x="846" y="325"/>
                    </a:lnTo>
                    <a:close/>
                    <a:moveTo>
                      <a:pt x="643" y="749"/>
                    </a:moveTo>
                    <a:lnTo>
                      <a:pt x="643" y="749"/>
                    </a:lnTo>
                    <a:lnTo>
                      <a:pt x="646" y="746"/>
                    </a:lnTo>
                    <a:lnTo>
                      <a:pt x="647" y="745"/>
                    </a:lnTo>
                    <a:lnTo>
                      <a:pt x="644" y="742"/>
                    </a:lnTo>
                    <a:lnTo>
                      <a:pt x="643" y="739"/>
                    </a:lnTo>
                    <a:lnTo>
                      <a:pt x="640" y="741"/>
                    </a:lnTo>
                    <a:lnTo>
                      <a:pt x="637" y="743"/>
                    </a:lnTo>
                    <a:lnTo>
                      <a:pt x="639" y="746"/>
                    </a:lnTo>
                    <a:lnTo>
                      <a:pt x="643" y="749"/>
                    </a:lnTo>
                    <a:close/>
                    <a:moveTo>
                      <a:pt x="498" y="252"/>
                    </a:moveTo>
                    <a:lnTo>
                      <a:pt x="498" y="252"/>
                    </a:lnTo>
                    <a:lnTo>
                      <a:pt x="499" y="248"/>
                    </a:lnTo>
                    <a:lnTo>
                      <a:pt x="489" y="246"/>
                    </a:lnTo>
                    <a:lnTo>
                      <a:pt x="488" y="250"/>
                    </a:lnTo>
                    <a:lnTo>
                      <a:pt x="498" y="252"/>
                    </a:lnTo>
                    <a:close/>
                    <a:moveTo>
                      <a:pt x="664" y="371"/>
                    </a:moveTo>
                    <a:lnTo>
                      <a:pt x="664" y="371"/>
                    </a:lnTo>
                    <a:lnTo>
                      <a:pt x="661" y="375"/>
                    </a:lnTo>
                    <a:lnTo>
                      <a:pt x="660" y="378"/>
                    </a:lnTo>
                    <a:lnTo>
                      <a:pt x="662" y="381"/>
                    </a:lnTo>
                    <a:lnTo>
                      <a:pt x="666" y="383"/>
                    </a:lnTo>
                    <a:lnTo>
                      <a:pt x="669" y="381"/>
                    </a:lnTo>
                    <a:lnTo>
                      <a:pt x="671" y="379"/>
                    </a:lnTo>
                    <a:lnTo>
                      <a:pt x="668" y="375"/>
                    </a:lnTo>
                    <a:lnTo>
                      <a:pt x="664" y="371"/>
                    </a:lnTo>
                    <a:close/>
                    <a:moveTo>
                      <a:pt x="304" y="228"/>
                    </a:moveTo>
                    <a:lnTo>
                      <a:pt x="304" y="228"/>
                    </a:lnTo>
                    <a:lnTo>
                      <a:pt x="295" y="214"/>
                    </a:lnTo>
                    <a:lnTo>
                      <a:pt x="293" y="219"/>
                    </a:lnTo>
                    <a:lnTo>
                      <a:pt x="291" y="223"/>
                    </a:lnTo>
                    <a:lnTo>
                      <a:pt x="293" y="226"/>
                    </a:lnTo>
                    <a:lnTo>
                      <a:pt x="294" y="227"/>
                    </a:lnTo>
                    <a:lnTo>
                      <a:pt x="304" y="228"/>
                    </a:lnTo>
                    <a:close/>
                    <a:moveTo>
                      <a:pt x="358" y="925"/>
                    </a:moveTo>
                    <a:lnTo>
                      <a:pt x="358" y="925"/>
                    </a:lnTo>
                    <a:lnTo>
                      <a:pt x="359" y="929"/>
                    </a:lnTo>
                    <a:lnTo>
                      <a:pt x="370" y="926"/>
                    </a:lnTo>
                    <a:lnTo>
                      <a:pt x="367" y="921"/>
                    </a:lnTo>
                    <a:lnTo>
                      <a:pt x="358" y="925"/>
                    </a:lnTo>
                    <a:close/>
                    <a:moveTo>
                      <a:pt x="270" y="757"/>
                    </a:moveTo>
                    <a:lnTo>
                      <a:pt x="270" y="757"/>
                    </a:lnTo>
                    <a:lnTo>
                      <a:pt x="269" y="763"/>
                    </a:lnTo>
                    <a:lnTo>
                      <a:pt x="283" y="764"/>
                    </a:lnTo>
                    <a:lnTo>
                      <a:pt x="283" y="759"/>
                    </a:lnTo>
                    <a:lnTo>
                      <a:pt x="270" y="757"/>
                    </a:lnTo>
                    <a:close/>
                    <a:moveTo>
                      <a:pt x="488" y="865"/>
                    </a:moveTo>
                    <a:lnTo>
                      <a:pt x="488" y="865"/>
                    </a:lnTo>
                    <a:lnTo>
                      <a:pt x="491" y="861"/>
                    </a:lnTo>
                    <a:lnTo>
                      <a:pt x="492" y="858"/>
                    </a:lnTo>
                    <a:lnTo>
                      <a:pt x="489" y="856"/>
                    </a:lnTo>
                    <a:lnTo>
                      <a:pt x="486" y="853"/>
                    </a:lnTo>
                    <a:lnTo>
                      <a:pt x="484" y="854"/>
                    </a:lnTo>
                    <a:lnTo>
                      <a:pt x="481" y="857"/>
                    </a:lnTo>
                    <a:lnTo>
                      <a:pt x="484" y="860"/>
                    </a:lnTo>
                    <a:lnTo>
                      <a:pt x="488" y="865"/>
                    </a:lnTo>
                    <a:close/>
                    <a:moveTo>
                      <a:pt x="517" y="664"/>
                    </a:moveTo>
                    <a:lnTo>
                      <a:pt x="517" y="664"/>
                    </a:lnTo>
                    <a:lnTo>
                      <a:pt x="506" y="664"/>
                    </a:lnTo>
                    <a:lnTo>
                      <a:pt x="503" y="666"/>
                    </a:lnTo>
                    <a:lnTo>
                      <a:pt x="499" y="667"/>
                    </a:lnTo>
                    <a:lnTo>
                      <a:pt x="504" y="671"/>
                    </a:lnTo>
                    <a:lnTo>
                      <a:pt x="509" y="671"/>
                    </a:lnTo>
                    <a:lnTo>
                      <a:pt x="513" y="670"/>
                    </a:lnTo>
                    <a:lnTo>
                      <a:pt x="517" y="664"/>
                    </a:lnTo>
                    <a:close/>
                    <a:moveTo>
                      <a:pt x="172" y="624"/>
                    </a:moveTo>
                    <a:lnTo>
                      <a:pt x="172" y="624"/>
                    </a:lnTo>
                    <a:lnTo>
                      <a:pt x="175" y="630"/>
                    </a:lnTo>
                    <a:lnTo>
                      <a:pt x="185" y="623"/>
                    </a:lnTo>
                    <a:lnTo>
                      <a:pt x="183" y="620"/>
                    </a:lnTo>
                    <a:lnTo>
                      <a:pt x="172" y="624"/>
                    </a:lnTo>
                    <a:close/>
                    <a:moveTo>
                      <a:pt x="863" y="836"/>
                    </a:moveTo>
                    <a:lnTo>
                      <a:pt x="863" y="836"/>
                    </a:lnTo>
                    <a:lnTo>
                      <a:pt x="866" y="832"/>
                    </a:lnTo>
                    <a:lnTo>
                      <a:pt x="858" y="826"/>
                    </a:lnTo>
                    <a:lnTo>
                      <a:pt x="855" y="831"/>
                    </a:lnTo>
                    <a:lnTo>
                      <a:pt x="863" y="836"/>
                    </a:lnTo>
                    <a:close/>
                    <a:moveTo>
                      <a:pt x="750" y="30"/>
                    </a:moveTo>
                    <a:lnTo>
                      <a:pt x="750" y="30"/>
                    </a:lnTo>
                    <a:lnTo>
                      <a:pt x="750" y="33"/>
                    </a:lnTo>
                    <a:lnTo>
                      <a:pt x="761" y="32"/>
                    </a:lnTo>
                    <a:lnTo>
                      <a:pt x="759" y="28"/>
                    </a:lnTo>
                    <a:lnTo>
                      <a:pt x="750" y="30"/>
                    </a:lnTo>
                    <a:close/>
                    <a:moveTo>
                      <a:pt x="239" y="997"/>
                    </a:moveTo>
                    <a:lnTo>
                      <a:pt x="239" y="997"/>
                    </a:lnTo>
                    <a:lnTo>
                      <a:pt x="236" y="995"/>
                    </a:lnTo>
                    <a:lnTo>
                      <a:pt x="233" y="994"/>
                    </a:lnTo>
                    <a:lnTo>
                      <a:pt x="230" y="995"/>
                    </a:lnTo>
                    <a:lnTo>
                      <a:pt x="228" y="995"/>
                    </a:lnTo>
                    <a:lnTo>
                      <a:pt x="230" y="998"/>
                    </a:lnTo>
                    <a:lnTo>
                      <a:pt x="233" y="1000"/>
                    </a:lnTo>
                    <a:lnTo>
                      <a:pt x="234" y="1000"/>
                    </a:lnTo>
                    <a:lnTo>
                      <a:pt x="239" y="997"/>
                    </a:lnTo>
                    <a:close/>
                    <a:moveTo>
                      <a:pt x="568" y="358"/>
                    </a:moveTo>
                    <a:lnTo>
                      <a:pt x="568" y="358"/>
                    </a:lnTo>
                    <a:lnTo>
                      <a:pt x="567" y="361"/>
                    </a:lnTo>
                    <a:lnTo>
                      <a:pt x="576" y="365"/>
                    </a:lnTo>
                    <a:lnTo>
                      <a:pt x="578" y="361"/>
                    </a:lnTo>
                    <a:lnTo>
                      <a:pt x="568" y="358"/>
                    </a:lnTo>
                    <a:close/>
                    <a:moveTo>
                      <a:pt x="675" y="375"/>
                    </a:moveTo>
                    <a:lnTo>
                      <a:pt x="675" y="375"/>
                    </a:lnTo>
                    <a:lnTo>
                      <a:pt x="679" y="376"/>
                    </a:lnTo>
                    <a:lnTo>
                      <a:pt x="684" y="365"/>
                    </a:lnTo>
                    <a:lnTo>
                      <a:pt x="679" y="364"/>
                    </a:lnTo>
                    <a:lnTo>
                      <a:pt x="675" y="375"/>
                    </a:lnTo>
                    <a:close/>
                    <a:moveTo>
                      <a:pt x="552" y="97"/>
                    </a:moveTo>
                    <a:lnTo>
                      <a:pt x="552" y="97"/>
                    </a:lnTo>
                    <a:lnTo>
                      <a:pt x="557" y="100"/>
                    </a:lnTo>
                    <a:lnTo>
                      <a:pt x="560" y="101"/>
                    </a:lnTo>
                    <a:lnTo>
                      <a:pt x="563" y="98"/>
                    </a:lnTo>
                    <a:lnTo>
                      <a:pt x="565" y="97"/>
                    </a:lnTo>
                    <a:lnTo>
                      <a:pt x="563" y="94"/>
                    </a:lnTo>
                    <a:lnTo>
                      <a:pt x="560" y="93"/>
                    </a:lnTo>
                    <a:lnTo>
                      <a:pt x="557" y="94"/>
                    </a:lnTo>
                    <a:lnTo>
                      <a:pt x="552" y="97"/>
                    </a:lnTo>
                    <a:close/>
                    <a:moveTo>
                      <a:pt x="341" y="749"/>
                    </a:moveTo>
                    <a:lnTo>
                      <a:pt x="341" y="749"/>
                    </a:lnTo>
                    <a:lnTo>
                      <a:pt x="340" y="743"/>
                    </a:lnTo>
                    <a:lnTo>
                      <a:pt x="337" y="742"/>
                    </a:lnTo>
                    <a:lnTo>
                      <a:pt x="334" y="742"/>
                    </a:lnTo>
                    <a:lnTo>
                      <a:pt x="330" y="745"/>
                    </a:lnTo>
                    <a:lnTo>
                      <a:pt x="341" y="749"/>
                    </a:lnTo>
                    <a:close/>
                    <a:moveTo>
                      <a:pt x="1123" y="138"/>
                    </a:moveTo>
                    <a:lnTo>
                      <a:pt x="1123" y="138"/>
                    </a:lnTo>
                    <a:lnTo>
                      <a:pt x="1126" y="136"/>
                    </a:lnTo>
                    <a:lnTo>
                      <a:pt x="1126" y="133"/>
                    </a:lnTo>
                    <a:lnTo>
                      <a:pt x="1125" y="130"/>
                    </a:lnTo>
                    <a:lnTo>
                      <a:pt x="1121" y="130"/>
                    </a:lnTo>
                    <a:lnTo>
                      <a:pt x="1118" y="131"/>
                    </a:lnTo>
                    <a:lnTo>
                      <a:pt x="1116" y="134"/>
                    </a:lnTo>
                    <a:lnTo>
                      <a:pt x="1123" y="138"/>
                    </a:lnTo>
                    <a:close/>
                    <a:moveTo>
                      <a:pt x="401" y="537"/>
                    </a:moveTo>
                    <a:lnTo>
                      <a:pt x="401" y="537"/>
                    </a:lnTo>
                    <a:lnTo>
                      <a:pt x="402" y="534"/>
                    </a:lnTo>
                    <a:lnTo>
                      <a:pt x="392" y="530"/>
                    </a:lnTo>
                    <a:lnTo>
                      <a:pt x="391" y="536"/>
                    </a:lnTo>
                    <a:lnTo>
                      <a:pt x="401" y="537"/>
                    </a:lnTo>
                    <a:close/>
                    <a:moveTo>
                      <a:pt x="442" y="370"/>
                    </a:moveTo>
                    <a:lnTo>
                      <a:pt x="442" y="370"/>
                    </a:lnTo>
                    <a:lnTo>
                      <a:pt x="438" y="367"/>
                    </a:lnTo>
                    <a:lnTo>
                      <a:pt x="434" y="365"/>
                    </a:lnTo>
                    <a:lnTo>
                      <a:pt x="431" y="367"/>
                    </a:lnTo>
                    <a:lnTo>
                      <a:pt x="428" y="368"/>
                    </a:lnTo>
                    <a:lnTo>
                      <a:pt x="431" y="371"/>
                    </a:lnTo>
                    <a:lnTo>
                      <a:pt x="434" y="372"/>
                    </a:lnTo>
                    <a:lnTo>
                      <a:pt x="437" y="372"/>
                    </a:lnTo>
                    <a:lnTo>
                      <a:pt x="442" y="370"/>
                    </a:lnTo>
                    <a:close/>
                    <a:moveTo>
                      <a:pt x="464" y="1018"/>
                    </a:moveTo>
                    <a:lnTo>
                      <a:pt x="464" y="1018"/>
                    </a:lnTo>
                    <a:lnTo>
                      <a:pt x="459" y="1018"/>
                    </a:lnTo>
                    <a:lnTo>
                      <a:pt x="455" y="1019"/>
                    </a:lnTo>
                    <a:lnTo>
                      <a:pt x="455" y="1020"/>
                    </a:lnTo>
                    <a:lnTo>
                      <a:pt x="455" y="1022"/>
                    </a:lnTo>
                    <a:lnTo>
                      <a:pt x="456" y="1027"/>
                    </a:lnTo>
                    <a:lnTo>
                      <a:pt x="464" y="1018"/>
                    </a:lnTo>
                    <a:close/>
                    <a:moveTo>
                      <a:pt x="1273" y="489"/>
                    </a:moveTo>
                    <a:lnTo>
                      <a:pt x="1273" y="489"/>
                    </a:lnTo>
                    <a:lnTo>
                      <a:pt x="1276" y="483"/>
                    </a:lnTo>
                    <a:lnTo>
                      <a:pt x="1277" y="480"/>
                    </a:lnTo>
                    <a:lnTo>
                      <a:pt x="1276" y="478"/>
                    </a:lnTo>
                    <a:lnTo>
                      <a:pt x="1273" y="476"/>
                    </a:lnTo>
                    <a:lnTo>
                      <a:pt x="1270" y="478"/>
                    </a:lnTo>
                    <a:lnTo>
                      <a:pt x="1269" y="480"/>
                    </a:lnTo>
                    <a:lnTo>
                      <a:pt x="1269" y="483"/>
                    </a:lnTo>
                    <a:lnTo>
                      <a:pt x="1273" y="489"/>
                    </a:lnTo>
                    <a:close/>
                    <a:moveTo>
                      <a:pt x="553" y="172"/>
                    </a:moveTo>
                    <a:lnTo>
                      <a:pt x="553" y="172"/>
                    </a:lnTo>
                    <a:lnTo>
                      <a:pt x="552" y="177"/>
                    </a:lnTo>
                    <a:lnTo>
                      <a:pt x="563" y="178"/>
                    </a:lnTo>
                    <a:lnTo>
                      <a:pt x="564" y="174"/>
                    </a:lnTo>
                    <a:lnTo>
                      <a:pt x="553" y="172"/>
                    </a:lnTo>
                    <a:close/>
                    <a:moveTo>
                      <a:pt x="723" y="101"/>
                    </a:moveTo>
                    <a:lnTo>
                      <a:pt x="723" y="101"/>
                    </a:lnTo>
                    <a:lnTo>
                      <a:pt x="730" y="98"/>
                    </a:lnTo>
                    <a:lnTo>
                      <a:pt x="726" y="93"/>
                    </a:lnTo>
                    <a:lnTo>
                      <a:pt x="720" y="97"/>
                    </a:lnTo>
                    <a:lnTo>
                      <a:pt x="720" y="98"/>
                    </a:lnTo>
                    <a:lnTo>
                      <a:pt x="723" y="101"/>
                    </a:lnTo>
                    <a:close/>
                    <a:moveTo>
                      <a:pt x="1202" y="325"/>
                    </a:moveTo>
                    <a:lnTo>
                      <a:pt x="1202" y="325"/>
                    </a:lnTo>
                    <a:lnTo>
                      <a:pt x="1206" y="322"/>
                    </a:lnTo>
                    <a:lnTo>
                      <a:pt x="1208" y="321"/>
                    </a:lnTo>
                    <a:lnTo>
                      <a:pt x="1206" y="318"/>
                    </a:lnTo>
                    <a:lnTo>
                      <a:pt x="1205" y="316"/>
                    </a:lnTo>
                    <a:lnTo>
                      <a:pt x="1202" y="317"/>
                    </a:lnTo>
                    <a:lnTo>
                      <a:pt x="1200" y="318"/>
                    </a:lnTo>
                    <a:lnTo>
                      <a:pt x="1201" y="321"/>
                    </a:lnTo>
                    <a:lnTo>
                      <a:pt x="1202" y="3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 name="Freeform 1271"/>
              <p:cNvSpPr>
                <a:spLocks noEditPoints="1"/>
              </p:cNvSpPr>
              <p:nvPr/>
            </p:nvSpPr>
            <p:spPr bwMode="auto">
              <a:xfrm>
                <a:off x="5981700" y="941388"/>
                <a:ext cx="163513" cy="247650"/>
              </a:xfrm>
              <a:custGeom>
                <a:avLst/>
                <a:gdLst>
                  <a:gd name="T0" fmla="*/ 31565972 w 308"/>
                  <a:gd name="T1" fmla="*/ 47958030 h 469"/>
                  <a:gd name="T2" fmla="*/ 39175697 w 308"/>
                  <a:gd name="T3" fmla="*/ 42939025 h 469"/>
                  <a:gd name="T4" fmla="*/ 33538746 w 308"/>
                  <a:gd name="T5" fmla="*/ 39592846 h 469"/>
                  <a:gd name="T6" fmla="*/ 40867101 w 308"/>
                  <a:gd name="T7" fmla="*/ 28440147 h 469"/>
                  <a:gd name="T8" fmla="*/ 52422374 w 308"/>
                  <a:gd name="T9" fmla="*/ 22027121 h 469"/>
                  <a:gd name="T10" fmla="*/ 43685046 w 308"/>
                  <a:gd name="T11" fmla="*/ 20911904 h 469"/>
                  <a:gd name="T12" fmla="*/ 47067323 w 308"/>
                  <a:gd name="T13" fmla="*/ 18402666 h 469"/>
                  <a:gd name="T14" fmla="*/ 54958949 w 308"/>
                  <a:gd name="T15" fmla="*/ 12268444 h 469"/>
                  <a:gd name="T16" fmla="*/ 56367921 w 308"/>
                  <a:gd name="T17" fmla="*/ 6134222 h 469"/>
                  <a:gd name="T18" fmla="*/ 73560145 w 308"/>
                  <a:gd name="T19" fmla="*/ 6134222 h 469"/>
                  <a:gd name="T20" fmla="*/ 69614598 w 308"/>
                  <a:gd name="T21" fmla="*/ 2788043 h 469"/>
                  <a:gd name="T22" fmla="*/ 70460300 w 308"/>
                  <a:gd name="T23" fmla="*/ 0 h 469"/>
                  <a:gd name="T24" fmla="*/ 77788124 w 308"/>
                  <a:gd name="T25" fmla="*/ 836413 h 469"/>
                  <a:gd name="T26" fmla="*/ 80606600 w 308"/>
                  <a:gd name="T27" fmla="*/ 4461396 h 469"/>
                  <a:gd name="T28" fmla="*/ 81169871 w 308"/>
                  <a:gd name="T29" fmla="*/ 10873894 h 469"/>
                  <a:gd name="T30" fmla="*/ 69614598 w 308"/>
                  <a:gd name="T31" fmla="*/ 13383661 h 469"/>
                  <a:gd name="T32" fmla="*/ 72433074 w 308"/>
                  <a:gd name="T33" fmla="*/ 17286920 h 469"/>
                  <a:gd name="T34" fmla="*/ 63132475 w 308"/>
                  <a:gd name="T35" fmla="*/ 25093968 h 469"/>
                  <a:gd name="T36" fmla="*/ 56086021 w 308"/>
                  <a:gd name="T37" fmla="*/ 30112973 h 469"/>
                  <a:gd name="T38" fmla="*/ 55240850 w 308"/>
                  <a:gd name="T39" fmla="*/ 36247195 h 469"/>
                  <a:gd name="T40" fmla="*/ 48758196 w 308"/>
                  <a:gd name="T41" fmla="*/ 44054242 h 469"/>
                  <a:gd name="T42" fmla="*/ 44812649 w 308"/>
                  <a:gd name="T43" fmla="*/ 54091724 h 469"/>
                  <a:gd name="T44" fmla="*/ 40585201 w 308"/>
                  <a:gd name="T45" fmla="*/ 59668337 h 469"/>
                  <a:gd name="T46" fmla="*/ 36639122 w 308"/>
                  <a:gd name="T47" fmla="*/ 66081363 h 469"/>
                  <a:gd name="T48" fmla="*/ 34948249 w 308"/>
                  <a:gd name="T49" fmla="*/ 73330802 h 469"/>
                  <a:gd name="T50" fmla="*/ 22829175 w 308"/>
                  <a:gd name="T51" fmla="*/ 71657976 h 469"/>
                  <a:gd name="T52" fmla="*/ 25929552 w 308"/>
                  <a:gd name="T53" fmla="*/ 77234590 h 469"/>
                  <a:gd name="T54" fmla="*/ 28466127 w 308"/>
                  <a:gd name="T55" fmla="*/ 81137849 h 469"/>
                  <a:gd name="T56" fmla="*/ 21419672 w 308"/>
                  <a:gd name="T57" fmla="*/ 86156854 h 469"/>
                  <a:gd name="T58" fmla="*/ 17474125 w 308"/>
                  <a:gd name="T59" fmla="*/ 93127489 h 469"/>
                  <a:gd name="T60" fmla="*/ 24801949 w 308"/>
                  <a:gd name="T61" fmla="*/ 98146494 h 469"/>
                  <a:gd name="T62" fmla="*/ 21419672 w 308"/>
                  <a:gd name="T63" fmla="*/ 101770949 h 469"/>
                  <a:gd name="T64" fmla="*/ 26492822 w 308"/>
                  <a:gd name="T65" fmla="*/ 108183975 h 469"/>
                  <a:gd name="T66" fmla="*/ 26774723 w 308"/>
                  <a:gd name="T67" fmla="*/ 115712218 h 469"/>
                  <a:gd name="T68" fmla="*/ 19446898 w 308"/>
                  <a:gd name="T69" fmla="*/ 115712218 h 469"/>
                  <a:gd name="T70" fmla="*/ 19728799 w 308"/>
                  <a:gd name="T71" fmla="*/ 123240462 h 469"/>
                  <a:gd name="T72" fmla="*/ 16628423 w 308"/>
                  <a:gd name="T73" fmla="*/ 125470896 h 469"/>
                  <a:gd name="T74" fmla="*/ 9582499 w 308"/>
                  <a:gd name="T75" fmla="*/ 128259466 h 469"/>
                  <a:gd name="T76" fmla="*/ 6764023 w 308"/>
                  <a:gd name="T77" fmla="*/ 129932292 h 469"/>
                  <a:gd name="T78" fmla="*/ 1408972 w 308"/>
                  <a:gd name="T79" fmla="*/ 124913287 h 469"/>
                  <a:gd name="T80" fmla="*/ 10146300 w 308"/>
                  <a:gd name="T81" fmla="*/ 118221457 h 469"/>
                  <a:gd name="T82" fmla="*/ 2254674 w 308"/>
                  <a:gd name="T83" fmla="*/ 117663848 h 469"/>
                  <a:gd name="T84" fmla="*/ 6482123 w 308"/>
                  <a:gd name="T85" fmla="*/ 116269827 h 469"/>
                  <a:gd name="T86" fmla="*/ 3382277 w 308"/>
                  <a:gd name="T87" fmla="*/ 105395933 h 469"/>
                  <a:gd name="T88" fmla="*/ 8173526 w 308"/>
                  <a:gd name="T89" fmla="*/ 102328558 h 469"/>
                  <a:gd name="T90" fmla="*/ 11555273 w 308"/>
                  <a:gd name="T91" fmla="*/ 98146494 h 469"/>
                  <a:gd name="T92" fmla="*/ 7609725 w 308"/>
                  <a:gd name="T93" fmla="*/ 93406293 h 469"/>
                  <a:gd name="T94" fmla="*/ 10428201 w 308"/>
                  <a:gd name="T95" fmla="*/ 89223701 h 469"/>
                  <a:gd name="T96" fmla="*/ 15219450 w 308"/>
                  <a:gd name="T97" fmla="*/ 74446019 h 469"/>
                  <a:gd name="T98" fmla="*/ 13246677 w 308"/>
                  <a:gd name="T99" fmla="*/ 69148738 h 469"/>
                  <a:gd name="T100" fmla="*/ 20856402 w 308"/>
                  <a:gd name="T101" fmla="*/ 57437903 h 469"/>
                  <a:gd name="T102" fmla="*/ 24520048 w 308"/>
                  <a:gd name="T103" fmla="*/ 57159099 h 469"/>
                  <a:gd name="T104" fmla="*/ 35793951 w 308"/>
                  <a:gd name="T105" fmla="*/ 58274316 h 469"/>
                  <a:gd name="T106" fmla="*/ 32975476 w 308"/>
                  <a:gd name="T107" fmla="*/ 54649860 h 469"/>
                  <a:gd name="T108" fmla="*/ 63977647 w 308"/>
                  <a:gd name="T109" fmla="*/ 14498878 h 469"/>
                  <a:gd name="T110" fmla="*/ 58059325 w 308"/>
                  <a:gd name="T111" fmla="*/ 17286920 h 469"/>
                  <a:gd name="T112" fmla="*/ 63977647 w 308"/>
                  <a:gd name="T113" fmla="*/ 14498878 h 469"/>
                  <a:gd name="T114" fmla="*/ 22829175 w 308"/>
                  <a:gd name="T115" fmla="*/ 65244950 h 469"/>
                  <a:gd name="T116" fmla="*/ 23392977 w 308"/>
                  <a:gd name="T117" fmla="*/ 70542759 h 469"/>
                  <a:gd name="T118" fmla="*/ 6200753 w 308"/>
                  <a:gd name="T119" fmla="*/ 121846440 h 4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08" h="469">
                    <a:moveTo>
                      <a:pt x="91" y="192"/>
                    </a:moveTo>
                    <a:lnTo>
                      <a:pt x="91" y="192"/>
                    </a:lnTo>
                    <a:lnTo>
                      <a:pt x="94" y="177"/>
                    </a:lnTo>
                    <a:lnTo>
                      <a:pt x="112" y="172"/>
                    </a:lnTo>
                    <a:lnTo>
                      <a:pt x="105" y="158"/>
                    </a:lnTo>
                    <a:lnTo>
                      <a:pt x="132" y="172"/>
                    </a:lnTo>
                    <a:lnTo>
                      <a:pt x="139" y="154"/>
                    </a:lnTo>
                    <a:lnTo>
                      <a:pt x="130" y="154"/>
                    </a:lnTo>
                    <a:lnTo>
                      <a:pt x="126" y="152"/>
                    </a:lnTo>
                    <a:lnTo>
                      <a:pt x="123" y="152"/>
                    </a:lnTo>
                    <a:lnTo>
                      <a:pt x="120" y="148"/>
                    </a:lnTo>
                    <a:lnTo>
                      <a:pt x="119" y="142"/>
                    </a:lnTo>
                    <a:lnTo>
                      <a:pt x="114" y="133"/>
                    </a:lnTo>
                    <a:lnTo>
                      <a:pt x="134" y="129"/>
                    </a:lnTo>
                    <a:lnTo>
                      <a:pt x="145" y="102"/>
                    </a:lnTo>
                    <a:lnTo>
                      <a:pt x="159" y="101"/>
                    </a:lnTo>
                    <a:lnTo>
                      <a:pt x="171" y="97"/>
                    </a:lnTo>
                    <a:lnTo>
                      <a:pt x="181" y="91"/>
                    </a:lnTo>
                    <a:lnTo>
                      <a:pt x="189" y="83"/>
                    </a:lnTo>
                    <a:lnTo>
                      <a:pt x="186" y="79"/>
                    </a:lnTo>
                    <a:lnTo>
                      <a:pt x="182" y="77"/>
                    </a:lnTo>
                    <a:lnTo>
                      <a:pt x="178" y="76"/>
                    </a:lnTo>
                    <a:lnTo>
                      <a:pt x="174" y="76"/>
                    </a:lnTo>
                    <a:lnTo>
                      <a:pt x="164" y="77"/>
                    </a:lnTo>
                    <a:lnTo>
                      <a:pt x="159" y="76"/>
                    </a:lnTo>
                    <a:lnTo>
                      <a:pt x="155" y="75"/>
                    </a:lnTo>
                    <a:lnTo>
                      <a:pt x="162" y="69"/>
                    </a:lnTo>
                    <a:lnTo>
                      <a:pt x="164" y="68"/>
                    </a:lnTo>
                    <a:lnTo>
                      <a:pt x="167" y="66"/>
                    </a:lnTo>
                    <a:lnTo>
                      <a:pt x="168" y="62"/>
                    </a:lnTo>
                    <a:lnTo>
                      <a:pt x="170" y="58"/>
                    </a:lnTo>
                    <a:lnTo>
                      <a:pt x="174" y="54"/>
                    </a:lnTo>
                    <a:lnTo>
                      <a:pt x="177" y="52"/>
                    </a:lnTo>
                    <a:lnTo>
                      <a:pt x="186" y="48"/>
                    </a:lnTo>
                    <a:lnTo>
                      <a:pt x="195" y="44"/>
                    </a:lnTo>
                    <a:lnTo>
                      <a:pt x="200" y="37"/>
                    </a:lnTo>
                    <a:lnTo>
                      <a:pt x="192" y="25"/>
                    </a:lnTo>
                    <a:lnTo>
                      <a:pt x="200" y="22"/>
                    </a:lnTo>
                    <a:lnTo>
                      <a:pt x="209" y="19"/>
                    </a:lnTo>
                    <a:lnTo>
                      <a:pt x="217" y="18"/>
                    </a:lnTo>
                    <a:lnTo>
                      <a:pt x="227" y="16"/>
                    </a:lnTo>
                    <a:lnTo>
                      <a:pt x="235" y="16"/>
                    </a:lnTo>
                    <a:lnTo>
                      <a:pt x="243" y="18"/>
                    </a:lnTo>
                    <a:lnTo>
                      <a:pt x="261" y="22"/>
                    </a:lnTo>
                    <a:lnTo>
                      <a:pt x="261" y="16"/>
                    </a:lnTo>
                    <a:lnTo>
                      <a:pt x="261" y="14"/>
                    </a:lnTo>
                    <a:lnTo>
                      <a:pt x="258" y="11"/>
                    </a:lnTo>
                    <a:lnTo>
                      <a:pt x="256" y="11"/>
                    </a:lnTo>
                    <a:lnTo>
                      <a:pt x="247" y="10"/>
                    </a:lnTo>
                    <a:lnTo>
                      <a:pt x="245" y="8"/>
                    </a:lnTo>
                    <a:lnTo>
                      <a:pt x="242" y="5"/>
                    </a:lnTo>
                    <a:lnTo>
                      <a:pt x="246" y="1"/>
                    </a:lnTo>
                    <a:lnTo>
                      <a:pt x="247" y="0"/>
                    </a:lnTo>
                    <a:lnTo>
                      <a:pt x="250" y="0"/>
                    </a:lnTo>
                    <a:lnTo>
                      <a:pt x="261" y="1"/>
                    </a:lnTo>
                    <a:lnTo>
                      <a:pt x="267" y="1"/>
                    </a:lnTo>
                    <a:lnTo>
                      <a:pt x="272" y="0"/>
                    </a:lnTo>
                    <a:lnTo>
                      <a:pt x="276" y="3"/>
                    </a:lnTo>
                    <a:lnTo>
                      <a:pt x="279" y="4"/>
                    </a:lnTo>
                    <a:lnTo>
                      <a:pt x="281" y="7"/>
                    </a:lnTo>
                    <a:lnTo>
                      <a:pt x="282" y="11"/>
                    </a:lnTo>
                    <a:lnTo>
                      <a:pt x="285" y="14"/>
                    </a:lnTo>
                    <a:lnTo>
                      <a:pt x="286" y="16"/>
                    </a:lnTo>
                    <a:lnTo>
                      <a:pt x="290" y="19"/>
                    </a:lnTo>
                    <a:lnTo>
                      <a:pt x="297" y="21"/>
                    </a:lnTo>
                    <a:lnTo>
                      <a:pt x="308" y="22"/>
                    </a:lnTo>
                    <a:lnTo>
                      <a:pt x="299" y="30"/>
                    </a:lnTo>
                    <a:lnTo>
                      <a:pt x="288" y="39"/>
                    </a:lnTo>
                    <a:lnTo>
                      <a:pt x="276" y="46"/>
                    </a:lnTo>
                    <a:lnTo>
                      <a:pt x="264" y="51"/>
                    </a:lnTo>
                    <a:lnTo>
                      <a:pt x="256" y="50"/>
                    </a:lnTo>
                    <a:lnTo>
                      <a:pt x="247" y="48"/>
                    </a:lnTo>
                    <a:lnTo>
                      <a:pt x="245" y="48"/>
                    </a:lnTo>
                    <a:lnTo>
                      <a:pt x="243" y="50"/>
                    </a:lnTo>
                    <a:lnTo>
                      <a:pt x="239" y="55"/>
                    </a:lnTo>
                    <a:lnTo>
                      <a:pt x="257" y="62"/>
                    </a:lnTo>
                    <a:lnTo>
                      <a:pt x="256" y="66"/>
                    </a:lnTo>
                    <a:lnTo>
                      <a:pt x="253" y="72"/>
                    </a:lnTo>
                    <a:lnTo>
                      <a:pt x="247" y="76"/>
                    </a:lnTo>
                    <a:lnTo>
                      <a:pt x="240" y="82"/>
                    </a:lnTo>
                    <a:lnTo>
                      <a:pt x="232" y="86"/>
                    </a:lnTo>
                    <a:lnTo>
                      <a:pt x="224" y="90"/>
                    </a:lnTo>
                    <a:lnTo>
                      <a:pt x="216" y="94"/>
                    </a:lnTo>
                    <a:lnTo>
                      <a:pt x="206" y="95"/>
                    </a:lnTo>
                    <a:lnTo>
                      <a:pt x="207" y="115"/>
                    </a:lnTo>
                    <a:lnTo>
                      <a:pt x="199" y="108"/>
                    </a:lnTo>
                    <a:lnTo>
                      <a:pt x="182" y="120"/>
                    </a:lnTo>
                    <a:lnTo>
                      <a:pt x="195" y="124"/>
                    </a:lnTo>
                    <a:lnTo>
                      <a:pt x="196" y="130"/>
                    </a:lnTo>
                    <a:lnTo>
                      <a:pt x="196" y="134"/>
                    </a:lnTo>
                    <a:lnTo>
                      <a:pt x="193" y="140"/>
                    </a:lnTo>
                    <a:lnTo>
                      <a:pt x="191" y="142"/>
                    </a:lnTo>
                    <a:lnTo>
                      <a:pt x="182" y="149"/>
                    </a:lnTo>
                    <a:lnTo>
                      <a:pt x="173" y="158"/>
                    </a:lnTo>
                    <a:lnTo>
                      <a:pt x="160" y="152"/>
                    </a:lnTo>
                    <a:lnTo>
                      <a:pt x="149" y="165"/>
                    </a:lnTo>
                    <a:lnTo>
                      <a:pt x="159" y="194"/>
                    </a:lnTo>
                    <a:lnTo>
                      <a:pt x="148" y="202"/>
                    </a:lnTo>
                    <a:lnTo>
                      <a:pt x="145" y="206"/>
                    </a:lnTo>
                    <a:lnTo>
                      <a:pt x="144" y="210"/>
                    </a:lnTo>
                    <a:lnTo>
                      <a:pt x="145" y="213"/>
                    </a:lnTo>
                    <a:lnTo>
                      <a:pt x="144" y="214"/>
                    </a:lnTo>
                    <a:lnTo>
                      <a:pt x="142" y="217"/>
                    </a:lnTo>
                    <a:lnTo>
                      <a:pt x="138" y="220"/>
                    </a:lnTo>
                    <a:lnTo>
                      <a:pt x="124" y="228"/>
                    </a:lnTo>
                    <a:lnTo>
                      <a:pt x="128" y="232"/>
                    </a:lnTo>
                    <a:lnTo>
                      <a:pt x="130" y="237"/>
                    </a:lnTo>
                    <a:lnTo>
                      <a:pt x="130" y="241"/>
                    </a:lnTo>
                    <a:lnTo>
                      <a:pt x="128" y="245"/>
                    </a:lnTo>
                    <a:lnTo>
                      <a:pt x="124" y="253"/>
                    </a:lnTo>
                    <a:lnTo>
                      <a:pt x="123" y="259"/>
                    </a:lnTo>
                    <a:lnTo>
                      <a:pt x="124" y="263"/>
                    </a:lnTo>
                    <a:lnTo>
                      <a:pt x="119" y="262"/>
                    </a:lnTo>
                    <a:lnTo>
                      <a:pt x="112" y="262"/>
                    </a:lnTo>
                    <a:lnTo>
                      <a:pt x="101" y="262"/>
                    </a:lnTo>
                    <a:lnTo>
                      <a:pt x="94" y="262"/>
                    </a:lnTo>
                    <a:lnTo>
                      <a:pt x="88" y="260"/>
                    </a:lnTo>
                    <a:lnTo>
                      <a:pt x="81" y="257"/>
                    </a:lnTo>
                    <a:lnTo>
                      <a:pt x="76" y="253"/>
                    </a:lnTo>
                    <a:lnTo>
                      <a:pt x="76" y="274"/>
                    </a:lnTo>
                    <a:lnTo>
                      <a:pt x="92" y="277"/>
                    </a:lnTo>
                    <a:lnTo>
                      <a:pt x="94" y="278"/>
                    </a:lnTo>
                    <a:lnTo>
                      <a:pt x="94" y="281"/>
                    </a:lnTo>
                    <a:lnTo>
                      <a:pt x="94" y="285"/>
                    </a:lnTo>
                    <a:lnTo>
                      <a:pt x="95" y="289"/>
                    </a:lnTo>
                    <a:lnTo>
                      <a:pt x="98" y="291"/>
                    </a:lnTo>
                    <a:lnTo>
                      <a:pt x="101" y="291"/>
                    </a:lnTo>
                    <a:lnTo>
                      <a:pt x="94" y="299"/>
                    </a:lnTo>
                    <a:lnTo>
                      <a:pt x="90" y="303"/>
                    </a:lnTo>
                    <a:lnTo>
                      <a:pt x="85" y="306"/>
                    </a:lnTo>
                    <a:lnTo>
                      <a:pt x="81" y="307"/>
                    </a:lnTo>
                    <a:lnTo>
                      <a:pt x="76" y="309"/>
                    </a:lnTo>
                    <a:lnTo>
                      <a:pt x="70" y="307"/>
                    </a:lnTo>
                    <a:lnTo>
                      <a:pt x="63" y="306"/>
                    </a:lnTo>
                    <a:lnTo>
                      <a:pt x="51" y="334"/>
                    </a:lnTo>
                    <a:lnTo>
                      <a:pt x="62" y="334"/>
                    </a:lnTo>
                    <a:lnTo>
                      <a:pt x="70" y="336"/>
                    </a:lnTo>
                    <a:lnTo>
                      <a:pt x="78" y="340"/>
                    </a:lnTo>
                    <a:lnTo>
                      <a:pt x="85" y="347"/>
                    </a:lnTo>
                    <a:lnTo>
                      <a:pt x="87" y="349"/>
                    </a:lnTo>
                    <a:lnTo>
                      <a:pt x="88" y="352"/>
                    </a:lnTo>
                    <a:lnTo>
                      <a:pt x="88" y="357"/>
                    </a:lnTo>
                    <a:lnTo>
                      <a:pt x="84" y="358"/>
                    </a:lnTo>
                    <a:lnTo>
                      <a:pt x="80" y="360"/>
                    </a:lnTo>
                    <a:lnTo>
                      <a:pt x="78" y="363"/>
                    </a:lnTo>
                    <a:lnTo>
                      <a:pt x="76" y="365"/>
                    </a:lnTo>
                    <a:lnTo>
                      <a:pt x="73" y="372"/>
                    </a:lnTo>
                    <a:lnTo>
                      <a:pt x="70" y="376"/>
                    </a:lnTo>
                    <a:lnTo>
                      <a:pt x="66" y="379"/>
                    </a:lnTo>
                    <a:lnTo>
                      <a:pt x="94" y="388"/>
                    </a:lnTo>
                    <a:lnTo>
                      <a:pt x="83" y="399"/>
                    </a:lnTo>
                    <a:lnTo>
                      <a:pt x="98" y="412"/>
                    </a:lnTo>
                    <a:lnTo>
                      <a:pt x="95" y="415"/>
                    </a:lnTo>
                    <a:lnTo>
                      <a:pt x="81" y="411"/>
                    </a:lnTo>
                    <a:lnTo>
                      <a:pt x="72" y="428"/>
                    </a:lnTo>
                    <a:lnTo>
                      <a:pt x="69" y="415"/>
                    </a:lnTo>
                    <a:lnTo>
                      <a:pt x="51" y="414"/>
                    </a:lnTo>
                    <a:lnTo>
                      <a:pt x="45" y="430"/>
                    </a:lnTo>
                    <a:lnTo>
                      <a:pt x="58" y="436"/>
                    </a:lnTo>
                    <a:lnTo>
                      <a:pt x="70" y="442"/>
                    </a:lnTo>
                    <a:lnTo>
                      <a:pt x="70" y="443"/>
                    </a:lnTo>
                    <a:lnTo>
                      <a:pt x="70" y="446"/>
                    </a:lnTo>
                    <a:lnTo>
                      <a:pt x="70" y="451"/>
                    </a:lnTo>
                    <a:lnTo>
                      <a:pt x="59" y="450"/>
                    </a:lnTo>
                    <a:lnTo>
                      <a:pt x="49" y="450"/>
                    </a:lnTo>
                    <a:lnTo>
                      <a:pt x="45" y="451"/>
                    </a:lnTo>
                    <a:lnTo>
                      <a:pt x="41" y="453"/>
                    </a:lnTo>
                    <a:lnTo>
                      <a:pt x="37" y="455"/>
                    </a:lnTo>
                    <a:lnTo>
                      <a:pt x="34" y="460"/>
                    </a:lnTo>
                    <a:lnTo>
                      <a:pt x="42" y="465"/>
                    </a:lnTo>
                    <a:lnTo>
                      <a:pt x="41" y="468"/>
                    </a:lnTo>
                    <a:lnTo>
                      <a:pt x="37" y="469"/>
                    </a:lnTo>
                    <a:lnTo>
                      <a:pt x="31" y="468"/>
                    </a:lnTo>
                    <a:lnTo>
                      <a:pt x="24" y="466"/>
                    </a:lnTo>
                    <a:lnTo>
                      <a:pt x="19" y="465"/>
                    </a:lnTo>
                    <a:lnTo>
                      <a:pt x="13" y="462"/>
                    </a:lnTo>
                    <a:lnTo>
                      <a:pt x="9" y="458"/>
                    </a:lnTo>
                    <a:lnTo>
                      <a:pt x="6" y="455"/>
                    </a:lnTo>
                    <a:lnTo>
                      <a:pt x="5" y="448"/>
                    </a:lnTo>
                    <a:lnTo>
                      <a:pt x="6" y="440"/>
                    </a:lnTo>
                    <a:lnTo>
                      <a:pt x="11" y="435"/>
                    </a:lnTo>
                    <a:lnTo>
                      <a:pt x="13" y="432"/>
                    </a:lnTo>
                    <a:lnTo>
                      <a:pt x="15" y="430"/>
                    </a:lnTo>
                    <a:lnTo>
                      <a:pt x="36" y="424"/>
                    </a:lnTo>
                    <a:lnTo>
                      <a:pt x="31" y="421"/>
                    </a:lnTo>
                    <a:lnTo>
                      <a:pt x="27" y="419"/>
                    </a:lnTo>
                    <a:lnTo>
                      <a:pt x="22" y="419"/>
                    </a:lnTo>
                    <a:lnTo>
                      <a:pt x="18" y="419"/>
                    </a:lnTo>
                    <a:lnTo>
                      <a:pt x="8" y="422"/>
                    </a:lnTo>
                    <a:lnTo>
                      <a:pt x="4" y="421"/>
                    </a:lnTo>
                    <a:lnTo>
                      <a:pt x="0" y="418"/>
                    </a:lnTo>
                    <a:lnTo>
                      <a:pt x="4" y="404"/>
                    </a:lnTo>
                    <a:lnTo>
                      <a:pt x="23" y="417"/>
                    </a:lnTo>
                    <a:lnTo>
                      <a:pt x="29" y="383"/>
                    </a:lnTo>
                    <a:lnTo>
                      <a:pt x="22" y="382"/>
                    </a:lnTo>
                    <a:lnTo>
                      <a:pt x="15" y="379"/>
                    </a:lnTo>
                    <a:lnTo>
                      <a:pt x="12" y="378"/>
                    </a:lnTo>
                    <a:lnTo>
                      <a:pt x="11" y="375"/>
                    </a:lnTo>
                    <a:lnTo>
                      <a:pt x="9" y="372"/>
                    </a:lnTo>
                    <a:lnTo>
                      <a:pt x="11" y="367"/>
                    </a:lnTo>
                    <a:lnTo>
                      <a:pt x="19" y="367"/>
                    </a:lnTo>
                    <a:lnTo>
                      <a:pt x="29" y="367"/>
                    </a:lnTo>
                    <a:lnTo>
                      <a:pt x="36" y="363"/>
                    </a:lnTo>
                    <a:lnTo>
                      <a:pt x="40" y="357"/>
                    </a:lnTo>
                    <a:lnTo>
                      <a:pt x="41" y="354"/>
                    </a:lnTo>
                    <a:lnTo>
                      <a:pt x="41" y="352"/>
                    </a:lnTo>
                    <a:lnTo>
                      <a:pt x="40" y="347"/>
                    </a:lnTo>
                    <a:lnTo>
                      <a:pt x="36" y="345"/>
                    </a:lnTo>
                    <a:lnTo>
                      <a:pt x="30" y="342"/>
                    </a:lnTo>
                    <a:lnTo>
                      <a:pt x="27" y="338"/>
                    </a:lnTo>
                    <a:lnTo>
                      <a:pt x="27" y="335"/>
                    </a:lnTo>
                    <a:lnTo>
                      <a:pt x="29" y="332"/>
                    </a:lnTo>
                    <a:lnTo>
                      <a:pt x="33" y="328"/>
                    </a:lnTo>
                    <a:lnTo>
                      <a:pt x="34" y="324"/>
                    </a:lnTo>
                    <a:lnTo>
                      <a:pt x="37" y="320"/>
                    </a:lnTo>
                    <a:lnTo>
                      <a:pt x="49" y="289"/>
                    </a:lnTo>
                    <a:lnTo>
                      <a:pt x="48" y="284"/>
                    </a:lnTo>
                    <a:lnTo>
                      <a:pt x="48" y="278"/>
                    </a:lnTo>
                    <a:lnTo>
                      <a:pt x="49" y="273"/>
                    </a:lnTo>
                    <a:lnTo>
                      <a:pt x="54" y="267"/>
                    </a:lnTo>
                    <a:lnTo>
                      <a:pt x="60" y="255"/>
                    </a:lnTo>
                    <a:lnTo>
                      <a:pt x="62" y="249"/>
                    </a:lnTo>
                    <a:lnTo>
                      <a:pt x="63" y="242"/>
                    </a:lnTo>
                    <a:lnTo>
                      <a:pt x="47" y="248"/>
                    </a:lnTo>
                    <a:lnTo>
                      <a:pt x="51" y="241"/>
                    </a:lnTo>
                    <a:lnTo>
                      <a:pt x="55" y="235"/>
                    </a:lnTo>
                    <a:lnTo>
                      <a:pt x="66" y="224"/>
                    </a:lnTo>
                    <a:lnTo>
                      <a:pt x="70" y="219"/>
                    </a:lnTo>
                    <a:lnTo>
                      <a:pt x="73" y="213"/>
                    </a:lnTo>
                    <a:lnTo>
                      <a:pt x="74" y="206"/>
                    </a:lnTo>
                    <a:lnTo>
                      <a:pt x="73" y="199"/>
                    </a:lnTo>
                    <a:lnTo>
                      <a:pt x="90" y="194"/>
                    </a:lnTo>
                    <a:lnTo>
                      <a:pt x="87" y="205"/>
                    </a:lnTo>
                    <a:lnTo>
                      <a:pt x="96" y="206"/>
                    </a:lnTo>
                    <a:lnTo>
                      <a:pt x="105" y="208"/>
                    </a:lnTo>
                    <a:lnTo>
                      <a:pt x="119" y="210"/>
                    </a:lnTo>
                    <a:lnTo>
                      <a:pt x="124" y="210"/>
                    </a:lnTo>
                    <a:lnTo>
                      <a:pt x="127" y="209"/>
                    </a:lnTo>
                    <a:lnTo>
                      <a:pt x="131" y="206"/>
                    </a:lnTo>
                    <a:lnTo>
                      <a:pt x="132" y="202"/>
                    </a:lnTo>
                    <a:lnTo>
                      <a:pt x="137" y="188"/>
                    </a:lnTo>
                    <a:lnTo>
                      <a:pt x="117" y="196"/>
                    </a:lnTo>
                    <a:lnTo>
                      <a:pt x="112" y="192"/>
                    </a:lnTo>
                    <a:lnTo>
                      <a:pt x="105" y="190"/>
                    </a:lnTo>
                    <a:lnTo>
                      <a:pt x="98" y="190"/>
                    </a:lnTo>
                    <a:lnTo>
                      <a:pt x="91" y="192"/>
                    </a:lnTo>
                    <a:close/>
                    <a:moveTo>
                      <a:pt x="227" y="52"/>
                    </a:moveTo>
                    <a:lnTo>
                      <a:pt x="227" y="52"/>
                    </a:lnTo>
                    <a:lnTo>
                      <a:pt x="211" y="41"/>
                    </a:lnTo>
                    <a:lnTo>
                      <a:pt x="206" y="52"/>
                    </a:lnTo>
                    <a:lnTo>
                      <a:pt x="206" y="58"/>
                    </a:lnTo>
                    <a:lnTo>
                      <a:pt x="206" y="62"/>
                    </a:lnTo>
                    <a:lnTo>
                      <a:pt x="209" y="65"/>
                    </a:lnTo>
                    <a:lnTo>
                      <a:pt x="211" y="68"/>
                    </a:lnTo>
                    <a:lnTo>
                      <a:pt x="216" y="69"/>
                    </a:lnTo>
                    <a:lnTo>
                      <a:pt x="222" y="69"/>
                    </a:lnTo>
                    <a:lnTo>
                      <a:pt x="227" y="52"/>
                    </a:lnTo>
                    <a:close/>
                    <a:moveTo>
                      <a:pt x="83" y="253"/>
                    </a:moveTo>
                    <a:lnTo>
                      <a:pt x="83" y="253"/>
                    </a:lnTo>
                    <a:lnTo>
                      <a:pt x="90" y="231"/>
                    </a:lnTo>
                    <a:lnTo>
                      <a:pt x="81" y="234"/>
                    </a:lnTo>
                    <a:lnTo>
                      <a:pt x="76" y="239"/>
                    </a:lnTo>
                    <a:lnTo>
                      <a:pt x="72" y="245"/>
                    </a:lnTo>
                    <a:lnTo>
                      <a:pt x="72" y="248"/>
                    </a:lnTo>
                    <a:lnTo>
                      <a:pt x="72" y="249"/>
                    </a:lnTo>
                    <a:lnTo>
                      <a:pt x="83" y="253"/>
                    </a:lnTo>
                    <a:close/>
                    <a:moveTo>
                      <a:pt x="33" y="440"/>
                    </a:moveTo>
                    <a:lnTo>
                      <a:pt x="33" y="440"/>
                    </a:lnTo>
                    <a:lnTo>
                      <a:pt x="30" y="437"/>
                    </a:lnTo>
                    <a:lnTo>
                      <a:pt x="26" y="436"/>
                    </a:lnTo>
                    <a:lnTo>
                      <a:pt x="22" y="437"/>
                    </a:lnTo>
                    <a:lnTo>
                      <a:pt x="18" y="443"/>
                    </a:lnTo>
                    <a:lnTo>
                      <a:pt x="33" y="4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0" name="Freeform 1272"/>
              <p:cNvSpPr>
                <a:spLocks noEditPoints="1"/>
              </p:cNvSpPr>
              <p:nvPr/>
            </p:nvSpPr>
            <p:spPr bwMode="auto">
              <a:xfrm>
                <a:off x="6113463" y="847725"/>
                <a:ext cx="277813" cy="101600"/>
              </a:xfrm>
              <a:custGeom>
                <a:avLst/>
                <a:gdLst>
                  <a:gd name="T0" fmla="*/ 52083323 w 525"/>
                  <a:gd name="T1" fmla="*/ 26592998 h 190"/>
                  <a:gd name="T2" fmla="*/ 50403216 w 525"/>
                  <a:gd name="T3" fmla="*/ 35742880 h 190"/>
                  <a:gd name="T4" fmla="*/ 55443537 w 525"/>
                  <a:gd name="T5" fmla="*/ 32311474 h 190"/>
                  <a:gd name="T6" fmla="*/ 57123644 w 525"/>
                  <a:gd name="T7" fmla="*/ 28594518 h 190"/>
                  <a:gd name="T8" fmla="*/ 59083681 w 525"/>
                  <a:gd name="T9" fmla="*/ 31739840 h 190"/>
                  <a:gd name="T10" fmla="*/ 52363253 w 525"/>
                  <a:gd name="T11" fmla="*/ 37744400 h 190"/>
                  <a:gd name="T12" fmla="*/ 46203212 w 525"/>
                  <a:gd name="T13" fmla="*/ 32883642 h 190"/>
                  <a:gd name="T14" fmla="*/ 37802676 w 525"/>
                  <a:gd name="T15" fmla="*/ 33741360 h 190"/>
                  <a:gd name="T16" fmla="*/ 37802676 w 525"/>
                  <a:gd name="T17" fmla="*/ 44893297 h 190"/>
                  <a:gd name="T18" fmla="*/ 29121682 w 525"/>
                  <a:gd name="T19" fmla="*/ 46037099 h 190"/>
                  <a:gd name="T20" fmla="*/ 25201608 w 525"/>
                  <a:gd name="T21" fmla="*/ 51470025 h 190"/>
                  <a:gd name="T22" fmla="*/ 15961283 w 525"/>
                  <a:gd name="T23" fmla="*/ 53471545 h 190"/>
                  <a:gd name="T24" fmla="*/ 13720787 w 525"/>
                  <a:gd name="T25" fmla="*/ 47752535 h 190"/>
                  <a:gd name="T26" fmla="*/ 0 w 525"/>
                  <a:gd name="T27" fmla="*/ 47180901 h 190"/>
                  <a:gd name="T28" fmla="*/ 11480821 w 525"/>
                  <a:gd name="T29" fmla="*/ 44035044 h 190"/>
                  <a:gd name="T30" fmla="*/ 15680824 w 525"/>
                  <a:gd name="T31" fmla="*/ 42891777 h 190"/>
                  <a:gd name="T32" fmla="*/ 8120606 w 525"/>
                  <a:gd name="T33" fmla="*/ 40889722 h 190"/>
                  <a:gd name="T34" fmla="*/ 19041038 w 525"/>
                  <a:gd name="T35" fmla="*/ 36600598 h 190"/>
                  <a:gd name="T36" fmla="*/ 22961641 w 525"/>
                  <a:gd name="T37" fmla="*/ 40604173 h 190"/>
                  <a:gd name="T38" fmla="*/ 25761467 w 525"/>
                  <a:gd name="T39" fmla="*/ 35742880 h 190"/>
                  <a:gd name="T40" fmla="*/ 28281893 w 525"/>
                  <a:gd name="T41" fmla="*/ 30309954 h 190"/>
                  <a:gd name="T42" fmla="*/ 39202325 w 525"/>
                  <a:gd name="T43" fmla="*/ 25734745 h 190"/>
                  <a:gd name="T44" fmla="*/ 41722750 w 525"/>
                  <a:gd name="T45" fmla="*/ 21445621 h 190"/>
                  <a:gd name="T46" fmla="*/ 53203571 w 525"/>
                  <a:gd name="T47" fmla="*/ 20301819 h 190"/>
                  <a:gd name="T48" fmla="*/ 59083681 w 525"/>
                  <a:gd name="T49" fmla="*/ 17156497 h 190"/>
                  <a:gd name="T50" fmla="*/ 63004284 w 525"/>
                  <a:gd name="T51" fmla="*/ 22589423 h 190"/>
                  <a:gd name="T52" fmla="*/ 78125249 w 525"/>
                  <a:gd name="T53" fmla="*/ 19444101 h 190"/>
                  <a:gd name="T54" fmla="*/ 70284572 w 525"/>
                  <a:gd name="T55" fmla="*/ 18300299 h 190"/>
                  <a:gd name="T56" fmla="*/ 79244968 w 525"/>
                  <a:gd name="T57" fmla="*/ 12295739 h 190"/>
                  <a:gd name="T58" fmla="*/ 92405895 w 525"/>
                  <a:gd name="T59" fmla="*/ 4861293 h 190"/>
                  <a:gd name="T60" fmla="*/ 100246572 w 525"/>
                  <a:gd name="T61" fmla="*/ 4861293 h 190"/>
                  <a:gd name="T62" fmla="*/ 107246931 w 525"/>
                  <a:gd name="T63" fmla="*/ 2573688 h 190"/>
                  <a:gd name="T64" fmla="*/ 114527748 w 525"/>
                  <a:gd name="T65" fmla="*/ 4575208 h 190"/>
                  <a:gd name="T66" fmla="*/ 109487426 w 525"/>
                  <a:gd name="T67" fmla="*/ 5719011 h 190"/>
                  <a:gd name="T68" fmla="*/ 118727751 w 525"/>
                  <a:gd name="T69" fmla="*/ 9150417 h 190"/>
                  <a:gd name="T70" fmla="*/ 120967718 w 525"/>
                  <a:gd name="T71" fmla="*/ 6576728 h 190"/>
                  <a:gd name="T72" fmla="*/ 129088324 w 525"/>
                  <a:gd name="T73" fmla="*/ 4003040 h 190"/>
                  <a:gd name="T74" fmla="*/ 137768790 w 525"/>
                  <a:gd name="T75" fmla="*/ 6576728 h 190"/>
                  <a:gd name="T76" fmla="*/ 138889037 w 525"/>
                  <a:gd name="T77" fmla="*/ 1429886 h 190"/>
                  <a:gd name="T78" fmla="*/ 141969322 w 525"/>
                  <a:gd name="T79" fmla="*/ 5146842 h 190"/>
                  <a:gd name="T80" fmla="*/ 141129004 w 525"/>
                  <a:gd name="T81" fmla="*/ 21160072 h 190"/>
                  <a:gd name="T82" fmla="*/ 126568428 w 525"/>
                  <a:gd name="T83" fmla="*/ 15154977 h 190"/>
                  <a:gd name="T84" fmla="*/ 119568069 w 525"/>
                  <a:gd name="T85" fmla="*/ 18014215 h 190"/>
                  <a:gd name="T86" fmla="*/ 108647108 w 525"/>
                  <a:gd name="T87" fmla="*/ 17442581 h 190"/>
                  <a:gd name="T88" fmla="*/ 98286535 w 525"/>
                  <a:gd name="T89" fmla="*/ 22017789 h 190"/>
                  <a:gd name="T90" fmla="*/ 85405537 w 525"/>
                  <a:gd name="T91" fmla="*/ 23447141 h 190"/>
                  <a:gd name="T92" fmla="*/ 73644787 w 525"/>
                  <a:gd name="T93" fmla="*/ 27450716 h 190"/>
                  <a:gd name="T94" fmla="*/ 64964321 w 525"/>
                  <a:gd name="T95" fmla="*/ 28308434 h 190"/>
                  <a:gd name="T96" fmla="*/ 57123644 w 525"/>
                  <a:gd name="T97" fmla="*/ 25449196 h 190"/>
                  <a:gd name="T98" fmla="*/ 50963604 w 525"/>
                  <a:gd name="T99" fmla="*/ 23161592 h 190"/>
                  <a:gd name="T100" fmla="*/ 108647108 w 525"/>
                  <a:gd name="T101" fmla="*/ 7720531 h 190"/>
                  <a:gd name="T102" fmla="*/ 102206609 w 525"/>
                  <a:gd name="T103" fmla="*/ 10294219 h 190"/>
                  <a:gd name="T104" fmla="*/ 100806431 w 525"/>
                  <a:gd name="T105" fmla="*/ 16870413 h 190"/>
                  <a:gd name="T106" fmla="*/ 105286894 w 525"/>
                  <a:gd name="T107" fmla="*/ 20301819 h 190"/>
                  <a:gd name="T108" fmla="*/ 82605182 w 525"/>
                  <a:gd name="T109" fmla="*/ 14297259 h 190"/>
                  <a:gd name="T110" fmla="*/ 96326498 w 525"/>
                  <a:gd name="T111" fmla="*/ 12295739 h 190"/>
                  <a:gd name="T112" fmla="*/ 89325611 w 525"/>
                  <a:gd name="T113" fmla="*/ 11151937 h 190"/>
                  <a:gd name="T114" fmla="*/ 134689034 w 525"/>
                  <a:gd name="T115" fmla="*/ 12295739 h 190"/>
                  <a:gd name="T116" fmla="*/ 134968964 w 525"/>
                  <a:gd name="T117" fmla="*/ 15154977 h 1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25" h="190">
                    <a:moveTo>
                      <a:pt x="191" y="85"/>
                    </a:moveTo>
                    <a:lnTo>
                      <a:pt x="191" y="85"/>
                    </a:lnTo>
                    <a:lnTo>
                      <a:pt x="190" y="88"/>
                    </a:lnTo>
                    <a:lnTo>
                      <a:pt x="190" y="90"/>
                    </a:lnTo>
                    <a:lnTo>
                      <a:pt x="186" y="93"/>
                    </a:lnTo>
                    <a:lnTo>
                      <a:pt x="182" y="97"/>
                    </a:lnTo>
                    <a:lnTo>
                      <a:pt x="178" y="104"/>
                    </a:lnTo>
                    <a:lnTo>
                      <a:pt x="176" y="113"/>
                    </a:lnTo>
                    <a:lnTo>
                      <a:pt x="176" y="122"/>
                    </a:lnTo>
                    <a:lnTo>
                      <a:pt x="180" y="125"/>
                    </a:lnTo>
                    <a:lnTo>
                      <a:pt x="185" y="125"/>
                    </a:lnTo>
                    <a:lnTo>
                      <a:pt x="189" y="124"/>
                    </a:lnTo>
                    <a:lnTo>
                      <a:pt x="193" y="121"/>
                    </a:lnTo>
                    <a:lnTo>
                      <a:pt x="197" y="117"/>
                    </a:lnTo>
                    <a:lnTo>
                      <a:pt x="198" y="113"/>
                    </a:lnTo>
                    <a:lnTo>
                      <a:pt x="198" y="110"/>
                    </a:lnTo>
                    <a:lnTo>
                      <a:pt x="197" y="108"/>
                    </a:lnTo>
                    <a:lnTo>
                      <a:pt x="191" y="103"/>
                    </a:lnTo>
                    <a:lnTo>
                      <a:pt x="198" y="101"/>
                    </a:lnTo>
                    <a:lnTo>
                      <a:pt x="204" y="100"/>
                    </a:lnTo>
                    <a:lnTo>
                      <a:pt x="207" y="101"/>
                    </a:lnTo>
                    <a:lnTo>
                      <a:pt x="208" y="103"/>
                    </a:lnTo>
                    <a:lnTo>
                      <a:pt x="209" y="104"/>
                    </a:lnTo>
                    <a:lnTo>
                      <a:pt x="209" y="108"/>
                    </a:lnTo>
                    <a:lnTo>
                      <a:pt x="211" y="111"/>
                    </a:lnTo>
                    <a:lnTo>
                      <a:pt x="212" y="114"/>
                    </a:lnTo>
                    <a:lnTo>
                      <a:pt x="216" y="119"/>
                    </a:lnTo>
                    <a:lnTo>
                      <a:pt x="203" y="126"/>
                    </a:lnTo>
                    <a:lnTo>
                      <a:pt x="196" y="129"/>
                    </a:lnTo>
                    <a:lnTo>
                      <a:pt x="187" y="132"/>
                    </a:lnTo>
                    <a:lnTo>
                      <a:pt x="179" y="132"/>
                    </a:lnTo>
                    <a:lnTo>
                      <a:pt x="169" y="132"/>
                    </a:lnTo>
                    <a:lnTo>
                      <a:pt x="147" y="132"/>
                    </a:lnTo>
                    <a:lnTo>
                      <a:pt x="165" y="115"/>
                    </a:lnTo>
                    <a:lnTo>
                      <a:pt x="160" y="111"/>
                    </a:lnTo>
                    <a:lnTo>
                      <a:pt x="157" y="110"/>
                    </a:lnTo>
                    <a:lnTo>
                      <a:pt x="154" y="110"/>
                    </a:lnTo>
                    <a:lnTo>
                      <a:pt x="147" y="113"/>
                    </a:lnTo>
                    <a:lnTo>
                      <a:pt x="135" y="118"/>
                    </a:lnTo>
                    <a:lnTo>
                      <a:pt x="147" y="143"/>
                    </a:lnTo>
                    <a:lnTo>
                      <a:pt x="140" y="153"/>
                    </a:lnTo>
                    <a:lnTo>
                      <a:pt x="137" y="155"/>
                    </a:lnTo>
                    <a:lnTo>
                      <a:pt x="135" y="157"/>
                    </a:lnTo>
                    <a:lnTo>
                      <a:pt x="131" y="157"/>
                    </a:lnTo>
                    <a:lnTo>
                      <a:pt x="126" y="157"/>
                    </a:lnTo>
                    <a:lnTo>
                      <a:pt x="115" y="151"/>
                    </a:lnTo>
                    <a:lnTo>
                      <a:pt x="110" y="157"/>
                    </a:lnTo>
                    <a:lnTo>
                      <a:pt x="104" y="161"/>
                    </a:lnTo>
                    <a:lnTo>
                      <a:pt x="99" y="162"/>
                    </a:lnTo>
                    <a:lnTo>
                      <a:pt x="89" y="165"/>
                    </a:lnTo>
                    <a:lnTo>
                      <a:pt x="95" y="179"/>
                    </a:lnTo>
                    <a:lnTo>
                      <a:pt x="90" y="180"/>
                    </a:lnTo>
                    <a:lnTo>
                      <a:pt x="86" y="183"/>
                    </a:lnTo>
                    <a:lnTo>
                      <a:pt x="78" y="187"/>
                    </a:lnTo>
                    <a:lnTo>
                      <a:pt x="74" y="189"/>
                    </a:lnTo>
                    <a:lnTo>
                      <a:pt x="68" y="190"/>
                    </a:lnTo>
                    <a:lnTo>
                      <a:pt x="64" y="189"/>
                    </a:lnTo>
                    <a:lnTo>
                      <a:pt x="57" y="187"/>
                    </a:lnTo>
                    <a:lnTo>
                      <a:pt x="57" y="178"/>
                    </a:lnTo>
                    <a:lnTo>
                      <a:pt x="57" y="172"/>
                    </a:lnTo>
                    <a:lnTo>
                      <a:pt x="54" y="169"/>
                    </a:lnTo>
                    <a:lnTo>
                      <a:pt x="49" y="167"/>
                    </a:lnTo>
                    <a:lnTo>
                      <a:pt x="43" y="167"/>
                    </a:lnTo>
                    <a:lnTo>
                      <a:pt x="10" y="167"/>
                    </a:lnTo>
                    <a:lnTo>
                      <a:pt x="6" y="167"/>
                    </a:lnTo>
                    <a:lnTo>
                      <a:pt x="0" y="165"/>
                    </a:lnTo>
                    <a:lnTo>
                      <a:pt x="27" y="155"/>
                    </a:lnTo>
                    <a:lnTo>
                      <a:pt x="34" y="153"/>
                    </a:lnTo>
                    <a:lnTo>
                      <a:pt x="36" y="153"/>
                    </a:lnTo>
                    <a:lnTo>
                      <a:pt x="41" y="154"/>
                    </a:lnTo>
                    <a:lnTo>
                      <a:pt x="43" y="155"/>
                    </a:lnTo>
                    <a:lnTo>
                      <a:pt x="47" y="155"/>
                    </a:lnTo>
                    <a:lnTo>
                      <a:pt x="57" y="155"/>
                    </a:lnTo>
                    <a:lnTo>
                      <a:pt x="56" y="150"/>
                    </a:lnTo>
                    <a:lnTo>
                      <a:pt x="53" y="146"/>
                    </a:lnTo>
                    <a:lnTo>
                      <a:pt x="49" y="144"/>
                    </a:lnTo>
                    <a:lnTo>
                      <a:pt x="45" y="144"/>
                    </a:lnTo>
                    <a:lnTo>
                      <a:pt x="36" y="144"/>
                    </a:lnTo>
                    <a:lnTo>
                      <a:pt x="32" y="144"/>
                    </a:lnTo>
                    <a:lnTo>
                      <a:pt x="29" y="143"/>
                    </a:lnTo>
                    <a:lnTo>
                      <a:pt x="36" y="135"/>
                    </a:lnTo>
                    <a:lnTo>
                      <a:pt x="41" y="132"/>
                    </a:lnTo>
                    <a:lnTo>
                      <a:pt x="45" y="129"/>
                    </a:lnTo>
                    <a:lnTo>
                      <a:pt x="56" y="128"/>
                    </a:lnTo>
                    <a:lnTo>
                      <a:pt x="68" y="128"/>
                    </a:lnTo>
                    <a:lnTo>
                      <a:pt x="71" y="137"/>
                    </a:lnTo>
                    <a:lnTo>
                      <a:pt x="72" y="140"/>
                    </a:lnTo>
                    <a:lnTo>
                      <a:pt x="75" y="142"/>
                    </a:lnTo>
                    <a:lnTo>
                      <a:pt x="78" y="143"/>
                    </a:lnTo>
                    <a:lnTo>
                      <a:pt x="82" y="142"/>
                    </a:lnTo>
                    <a:lnTo>
                      <a:pt x="96" y="140"/>
                    </a:lnTo>
                    <a:lnTo>
                      <a:pt x="93" y="136"/>
                    </a:lnTo>
                    <a:lnTo>
                      <a:pt x="92" y="133"/>
                    </a:lnTo>
                    <a:lnTo>
                      <a:pt x="92" y="129"/>
                    </a:lnTo>
                    <a:lnTo>
                      <a:pt x="92" y="125"/>
                    </a:lnTo>
                    <a:lnTo>
                      <a:pt x="92" y="121"/>
                    </a:lnTo>
                    <a:lnTo>
                      <a:pt x="92" y="117"/>
                    </a:lnTo>
                    <a:lnTo>
                      <a:pt x="89" y="114"/>
                    </a:lnTo>
                    <a:lnTo>
                      <a:pt x="82" y="111"/>
                    </a:lnTo>
                    <a:lnTo>
                      <a:pt x="101" y="106"/>
                    </a:lnTo>
                    <a:lnTo>
                      <a:pt x="121" y="100"/>
                    </a:lnTo>
                    <a:lnTo>
                      <a:pt x="129" y="99"/>
                    </a:lnTo>
                    <a:lnTo>
                      <a:pt x="135" y="96"/>
                    </a:lnTo>
                    <a:lnTo>
                      <a:pt x="137" y="93"/>
                    </a:lnTo>
                    <a:lnTo>
                      <a:pt x="140" y="90"/>
                    </a:lnTo>
                    <a:lnTo>
                      <a:pt x="140" y="88"/>
                    </a:lnTo>
                    <a:lnTo>
                      <a:pt x="140" y="82"/>
                    </a:lnTo>
                    <a:lnTo>
                      <a:pt x="142" y="79"/>
                    </a:lnTo>
                    <a:lnTo>
                      <a:pt x="144" y="77"/>
                    </a:lnTo>
                    <a:lnTo>
                      <a:pt x="149" y="75"/>
                    </a:lnTo>
                    <a:lnTo>
                      <a:pt x="154" y="75"/>
                    </a:lnTo>
                    <a:lnTo>
                      <a:pt x="167" y="75"/>
                    </a:lnTo>
                    <a:lnTo>
                      <a:pt x="179" y="75"/>
                    </a:lnTo>
                    <a:lnTo>
                      <a:pt x="185" y="74"/>
                    </a:lnTo>
                    <a:lnTo>
                      <a:pt x="190" y="71"/>
                    </a:lnTo>
                    <a:lnTo>
                      <a:pt x="196" y="68"/>
                    </a:lnTo>
                    <a:lnTo>
                      <a:pt x="201" y="63"/>
                    </a:lnTo>
                    <a:lnTo>
                      <a:pt x="204" y="61"/>
                    </a:lnTo>
                    <a:lnTo>
                      <a:pt x="208" y="60"/>
                    </a:lnTo>
                    <a:lnTo>
                      <a:pt x="211" y="60"/>
                    </a:lnTo>
                    <a:lnTo>
                      <a:pt x="215" y="61"/>
                    </a:lnTo>
                    <a:lnTo>
                      <a:pt x="218" y="64"/>
                    </a:lnTo>
                    <a:lnTo>
                      <a:pt x="221" y="68"/>
                    </a:lnTo>
                    <a:lnTo>
                      <a:pt x="223" y="72"/>
                    </a:lnTo>
                    <a:lnTo>
                      <a:pt x="225" y="79"/>
                    </a:lnTo>
                    <a:lnTo>
                      <a:pt x="250" y="71"/>
                    </a:lnTo>
                    <a:lnTo>
                      <a:pt x="261" y="83"/>
                    </a:lnTo>
                    <a:lnTo>
                      <a:pt x="279" y="68"/>
                    </a:lnTo>
                    <a:lnTo>
                      <a:pt x="272" y="68"/>
                    </a:lnTo>
                    <a:lnTo>
                      <a:pt x="263" y="70"/>
                    </a:lnTo>
                    <a:lnTo>
                      <a:pt x="261" y="70"/>
                    </a:lnTo>
                    <a:lnTo>
                      <a:pt x="257" y="70"/>
                    </a:lnTo>
                    <a:lnTo>
                      <a:pt x="254" y="67"/>
                    </a:lnTo>
                    <a:lnTo>
                      <a:pt x="251" y="64"/>
                    </a:lnTo>
                    <a:lnTo>
                      <a:pt x="263" y="47"/>
                    </a:lnTo>
                    <a:lnTo>
                      <a:pt x="280" y="47"/>
                    </a:lnTo>
                    <a:lnTo>
                      <a:pt x="283" y="43"/>
                    </a:lnTo>
                    <a:lnTo>
                      <a:pt x="287" y="39"/>
                    </a:lnTo>
                    <a:lnTo>
                      <a:pt x="299" y="31"/>
                    </a:lnTo>
                    <a:lnTo>
                      <a:pt x="316" y="23"/>
                    </a:lnTo>
                    <a:lnTo>
                      <a:pt x="323" y="20"/>
                    </a:lnTo>
                    <a:lnTo>
                      <a:pt x="330" y="17"/>
                    </a:lnTo>
                    <a:lnTo>
                      <a:pt x="337" y="31"/>
                    </a:lnTo>
                    <a:lnTo>
                      <a:pt x="359" y="27"/>
                    </a:lnTo>
                    <a:lnTo>
                      <a:pt x="358" y="23"/>
                    </a:lnTo>
                    <a:lnTo>
                      <a:pt x="358" y="17"/>
                    </a:lnTo>
                    <a:lnTo>
                      <a:pt x="359" y="13"/>
                    </a:lnTo>
                    <a:lnTo>
                      <a:pt x="360" y="11"/>
                    </a:lnTo>
                    <a:lnTo>
                      <a:pt x="363" y="10"/>
                    </a:lnTo>
                    <a:lnTo>
                      <a:pt x="383" y="9"/>
                    </a:lnTo>
                    <a:lnTo>
                      <a:pt x="402" y="9"/>
                    </a:lnTo>
                    <a:lnTo>
                      <a:pt x="406" y="10"/>
                    </a:lnTo>
                    <a:lnTo>
                      <a:pt x="410" y="13"/>
                    </a:lnTo>
                    <a:lnTo>
                      <a:pt x="409" y="16"/>
                    </a:lnTo>
                    <a:lnTo>
                      <a:pt x="407" y="18"/>
                    </a:lnTo>
                    <a:lnTo>
                      <a:pt x="405" y="18"/>
                    </a:lnTo>
                    <a:lnTo>
                      <a:pt x="403" y="20"/>
                    </a:lnTo>
                    <a:lnTo>
                      <a:pt x="396" y="20"/>
                    </a:lnTo>
                    <a:lnTo>
                      <a:pt x="391" y="20"/>
                    </a:lnTo>
                    <a:lnTo>
                      <a:pt x="394" y="28"/>
                    </a:lnTo>
                    <a:lnTo>
                      <a:pt x="396" y="32"/>
                    </a:lnTo>
                    <a:lnTo>
                      <a:pt x="402" y="34"/>
                    </a:lnTo>
                    <a:lnTo>
                      <a:pt x="416" y="34"/>
                    </a:lnTo>
                    <a:lnTo>
                      <a:pt x="424" y="32"/>
                    </a:lnTo>
                    <a:lnTo>
                      <a:pt x="430" y="31"/>
                    </a:lnTo>
                    <a:lnTo>
                      <a:pt x="432" y="29"/>
                    </a:lnTo>
                    <a:lnTo>
                      <a:pt x="434" y="27"/>
                    </a:lnTo>
                    <a:lnTo>
                      <a:pt x="434" y="25"/>
                    </a:lnTo>
                    <a:lnTo>
                      <a:pt x="432" y="23"/>
                    </a:lnTo>
                    <a:lnTo>
                      <a:pt x="423" y="13"/>
                    </a:lnTo>
                    <a:lnTo>
                      <a:pt x="437" y="13"/>
                    </a:lnTo>
                    <a:lnTo>
                      <a:pt x="449" y="13"/>
                    </a:lnTo>
                    <a:lnTo>
                      <a:pt x="455" y="13"/>
                    </a:lnTo>
                    <a:lnTo>
                      <a:pt x="461" y="14"/>
                    </a:lnTo>
                    <a:lnTo>
                      <a:pt x="467" y="17"/>
                    </a:lnTo>
                    <a:lnTo>
                      <a:pt x="471" y="21"/>
                    </a:lnTo>
                    <a:lnTo>
                      <a:pt x="478" y="24"/>
                    </a:lnTo>
                    <a:lnTo>
                      <a:pt x="484" y="25"/>
                    </a:lnTo>
                    <a:lnTo>
                      <a:pt x="492" y="23"/>
                    </a:lnTo>
                    <a:lnTo>
                      <a:pt x="500" y="18"/>
                    </a:lnTo>
                    <a:lnTo>
                      <a:pt x="499" y="14"/>
                    </a:lnTo>
                    <a:lnTo>
                      <a:pt x="496" y="9"/>
                    </a:lnTo>
                    <a:lnTo>
                      <a:pt x="495" y="6"/>
                    </a:lnTo>
                    <a:lnTo>
                      <a:pt x="496" y="5"/>
                    </a:lnTo>
                    <a:lnTo>
                      <a:pt x="497" y="2"/>
                    </a:lnTo>
                    <a:lnTo>
                      <a:pt x="502" y="0"/>
                    </a:lnTo>
                    <a:lnTo>
                      <a:pt x="525" y="11"/>
                    </a:lnTo>
                    <a:lnTo>
                      <a:pt x="507" y="18"/>
                    </a:lnTo>
                    <a:lnTo>
                      <a:pt x="517" y="39"/>
                    </a:lnTo>
                    <a:lnTo>
                      <a:pt x="500" y="47"/>
                    </a:lnTo>
                    <a:lnTo>
                      <a:pt x="504" y="74"/>
                    </a:lnTo>
                    <a:lnTo>
                      <a:pt x="452" y="74"/>
                    </a:lnTo>
                    <a:lnTo>
                      <a:pt x="460" y="56"/>
                    </a:lnTo>
                    <a:lnTo>
                      <a:pt x="452" y="53"/>
                    </a:lnTo>
                    <a:lnTo>
                      <a:pt x="448" y="53"/>
                    </a:lnTo>
                    <a:lnTo>
                      <a:pt x="445" y="53"/>
                    </a:lnTo>
                    <a:lnTo>
                      <a:pt x="439" y="57"/>
                    </a:lnTo>
                    <a:lnTo>
                      <a:pt x="432" y="60"/>
                    </a:lnTo>
                    <a:lnTo>
                      <a:pt x="427" y="63"/>
                    </a:lnTo>
                    <a:lnTo>
                      <a:pt x="420" y="63"/>
                    </a:lnTo>
                    <a:lnTo>
                      <a:pt x="407" y="63"/>
                    </a:lnTo>
                    <a:lnTo>
                      <a:pt x="394" y="60"/>
                    </a:lnTo>
                    <a:lnTo>
                      <a:pt x="388" y="61"/>
                    </a:lnTo>
                    <a:lnTo>
                      <a:pt x="384" y="77"/>
                    </a:lnTo>
                    <a:lnTo>
                      <a:pt x="376" y="78"/>
                    </a:lnTo>
                    <a:lnTo>
                      <a:pt x="369" y="79"/>
                    </a:lnTo>
                    <a:lnTo>
                      <a:pt x="360" y="79"/>
                    </a:lnTo>
                    <a:lnTo>
                      <a:pt x="351" y="77"/>
                    </a:lnTo>
                    <a:lnTo>
                      <a:pt x="341" y="74"/>
                    </a:lnTo>
                    <a:lnTo>
                      <a:pt x="329" y="74"/>
                    </a:lnTo>
                    <a:lnTo>
                      <a:pt x="317" y="77"/>
                    </a:lnTo>
                    <a:lnTo>
                      <a:pt x="311" y="79"/>
                    </a:lnTo>
                    <a:lnTo>
                      <a:pt x="305" y="82"/>
                    </a:lnTo>
                    <a:lnTo>
                      <a:pt x="295" y="89"/>
                    </a:lnTo>
                    <a:lnTo>
                      <a:pt x="283" y="95"/>
                    </a:lnTo>
                    <a:lnTo>
                      <a:pt x="277" y="97"/>
                    </a:lnTo>
                    <a:lnTo>
                      <a:pt x="270" y="97"/>
                    </a:lnTo>
                    <a:lnTo>
                      <a:pt x="263" y="96"/>
                    </a:lnTo>
                    <a:lnTo>
                      <a:pt x="255" y="93"/>
                    </a:lnTo>
                    <a:lnTo>
                      <a:pt x="251" y="93"/>
                    </a:lnTo>
                    <a:lnTo>
                      <a:pt x="244" y="95"/>
                    </a:lnTo>
                    <a:lnTo>
                      <a:pt x="232" y="99"/>
                    </a:lnTo>
                    <a:lnTo>
                      <a:pt x="229" y="114"/>
                    </a:lnTo>
                    <a:lnTo>
                      <a:pt x="222" y="103"/>
                    </a:lnTo>
                    <a:lnTo>
                      <a:pt x="214" y="95"/>
                    </a:lnTo>
                    <a:lnTo>
                      <a:pt x="209" y="92"/>
                    </a:lnTo>
                    <a:lnTo>
                      <a:pt x="204" y="89"/>
                    </a:lnTo>
                    <a:lnTo>
                      <a:pt x="197" y="86"/>
                    </a:lnTo>
                    <a:lnTo>
                      <a:pt x="190" y="86"/>
                    </a:lnTo>
                    <a:lnTo>
                      <a:pt x="187" y="82"/>
                    </a:lnTo>
                    <a:lnTo>
                      <a:pt x="185" y="81"/>
                    </a:lnTo>
                    <a:lnTo>
                      <a:pt x="182" y="81"/>
                    </a:lnTo>
                    <a:lnTo>
                      <a:pt x="179" y="85"/>
                    </a:lnTo>
                    <a:lnTo>
                      <a:pt x="191" y="85"/>
                    </a:lnTo>
                    <a:close/>
                    <a:moveTo>
                      <a:pt x="388" y="27"/>
                    </a:moveTo>
                    <a:lnTo>
                      <a:pt x="388" y="27"/>
                    </a:lnTo>
                    <a:lnTo>
                      <a:pt x="381" y="31"/>
                    </a:lnTo>
                    <a:lnTo>
                      <a:pt x="377" y="35"/>
                    </a:lnTo>
                    <a:lnTo>
                      <a:pt x="371" y="38"/>
                    </a:lnTo>
                    <a:lnTo>
                      <a:pt x="369" y="38"/>
                    </a:lnTo>
                    <a:lnTo>
                      <a:pt x="365" y="36"/>
                    </a:lnTo>
                    <a:lnTo>
                      <a:pt x="363" y="38"/>
                    </a:lnTo>
                    <a:lnTo>
                      <a:pt x="362" y="39"/>
                    </a:lnTo>
                    <a:lnTo>
                      <a:pt x="359" y="50"/>
                    </a:lnTo>
                    <a:lnTo>
                      <a:pt x="359" y="54"/>
                    </a:lnTo>
                    <a:lnTo>
                      <a:pt x="360" y="59"/>
                    </a:lnTo>
                    <a:lnTo>
                      <a:pt x="363" y="63"/>
                    </a:lnTo>
                    <a:lnTo>
                      <a:pt x="367" y="68"/>
                    </a:lnTo>
                    <a:lnTo>
                      <a:pt x="369" y="71"/>
                    </a:lnTo>
                    <a:lnTo>
                      <a:pt x="371" y="71"/>
                    </a:lnTo>
                    <a:lnTo>
                      <a:pt x="376" y="71"/>
                    </a:lnTo>
                    <a:lnTo>
                      <a:pt x="380" y="71"/>
                    </a:lnTo>
                    <a:lnTo>
                      <a:pt x="388" y="27"/>
                    </a:lnTo>
                    <a:close/>
                    <a:moveTo>
                      <a:pt x="295" y="50"/>
                    </a:moveTo>
                    <a:lnTo>
                      <a:pt x="295" y="50"/>
                    </a:lnTo>
                    <a:lnTo>
                      <a:pt x="302" y="52"/>
                    </a:lnTo>
                    <a:lnTo>
                      <a:pt x="309" y="52"/>
                    </a:lnTo>
                    <a:lnTo>
                      <a:pt x="320" y="49"/>
                    </a:lnTo>
                    <a:lnTo>
                      <a:pt x="333" y="46"/>
                    </a:lnTo>
                    <a:lnTo>
                      <a:pt x="344" y="43"/>
                    </a:lnTo>
                    <a:lnTo>
                      <a:pt x="344" y="41"/>
                    </a:lnTo>
                    <a:lnTo>
                      <a:pt x="345" y="32"/>
                    </a:lnTo>
                    <a:lnTo>
                      <a:pt x="338" y="36"/>
                    </a:lnTo>
                    <a:lnTo>
                      <a:pt x="333" y="38"/>
                    </a:lnTo>
                    <a:lnTo>
                      <a:pt x="319" y="39"/>
                    </a:lnTo>
                    <a:lnTo>
                      <a:pt x="312" y="39"/>
                    </a:lnTo>
                    <a:lnTo>
                      <a:pt x="306" y="41"/>
                    </a:lnTo>
                    <a:lnTo>
                      <a:pt x="299" y="45"/>
                    </a:lnTo>
                    <a:lnTo>
                      <a:pt x="295" y="50"/>
                    </a:lnTo>
                    <a:close/>
                    <a:moveTo>
                      <a:pt x="481" y="43"/>
                    </a:moveTo>
                    <a:lnTo>
                      <a:pt x="481" y="43"/>
                    </a:lnTo>
                    <a:lnTo>
                      <a:pt x="475" y="43"/>
                    </a:lnTo>
                    <a:lnTo>
                      <a:pt x="477" y="54"/>
                    </a:lnTo>
                    <a:lnTo>
                      <a:pt x="482" y="53"/>
                    </a:lnTo>
                    <a:lnTo>
                      <a:pt x="481"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 name="Freeform 1273"/>
              <p:cNvSpPr>
                <a:spLocks/>
              </p:cNvSpPr>
              <p:nvPr/>
            </p:nvSpPr>
            <p:spPr bwMode="auto">
              <a:xfrm>
                <a:off x="6423025" y="868363"/>
                <a:ext cx="85725" cy="36513"/>
              </a:xfrm>
              <a:custGeom>
                <a:avLst/>
                <a:gdLst>
                  <a:gd name="T0" fmla="*/ 30618734 w 161"/>
                  <a:gd name="T1" fmla="*/ 5040382 h 69"/>
                  <a:gd name="T2" fmla="*/ 26366028 w 161"/>
                  <a:gd name="T3" fmla="*/ 8120703 h 69"/>
                  <a:gd name="T4" fmla="*/ 33737313 w 161"/>
                  <a:gd name="T5" fmla="*/ 7280904 h 69"/>
                  <a:gd name="T6" fmla="*/ 37422956 w 161"/>
                  <a:gd name="T7" fmla="*/ 12040823 h 69"/>
                  <a:gd name="T8" fmla="*/ 40541536 w 161"/>
                  <a:gd name="T9" fmla="*/ 7280904 h 69"/>
                  <a:gd name="T10" fmla="*/ 42809255 w 161"/>
                  <a:gd name="T11" fmla="*/ 6160643 h 69"/>
                  <a:gd name="T12" fmla="*/ 45644569 w 161"/>
                  <a:gd name="T13" fmla="*/ 6440576 h 69"/>
                  <a:gd name="T14" fmla="*/ 44510443 w 161"/>
                  <a:gd name="T15" fmla="*/ 12040823 h 69"/>
                  <a:gd name="T16" fmla="*/ 39974473 w 161"/>
                  <a:gd name="T17" fmla="*/ 15121145 h 69"/>
                  <a:gd name="T18" fmla="*/ 40824801 w 161"/>
                  <a:gd name="T19" fmla="*/ 16241406 h 69"/>
                  <a:gd name="T20" fmla="*/ 43943380 w 161"/>
                  <a:gd name="T21" fmla="*/ 18201466 h 69"/>
                  <a:gd name="T22" fmla="*/ 43093052 w 161"/>
                  <a:gd name="T23" fmla="*/ 19321727 h 69"/>
                  <a:gd name="T24" fmla="*/ 39974473 w 161"/>
                  <a:gd name="T25" fmla="*/ 17641600 h 69"/>
                  <a:gd name="T26" fmla="*/ 36005565 w 161"/>
                  <a:gd name="T27" fmla="*/ 15121145 h 69"/>
                  <a:gd name="T28" fmla="*/ 32319922 w 161"/>
                  <a:gd name="T29" fmla="*/ 12321285 h 69"/>
                  <a:gd name="T30" fmla="*/ 27783419 w 161"/>
                  <a:gd name="T31" fmla="*/ 10360696 h 69"/>
                  <a:gd name="T32" fmla="*/ 25515700 w 161"/>
                  <a:gd name="T33" fmla="*/ 10360696 h 69"/>
                  <a:gd name="T34" fmla="*/ 21262995 w 161"/>
                  <a:gd name="T35" fmla="*/ 12601218 h 69"/>
                  <a:gd name="T36" fmla="*/ 19278541 w 161"/>
                  <a:gd name="T37" fmla="*/ 13441017 h 69"/>
                  <a:gd name="T38" fmla="*/ 15592898 w 161"/>
                  <a:gd name="T39" fmla="*/ 13441017 h 69"/>
                  <a:gd name="T40" fmla="*/ 14175507 w 161"/>
                  <a:gd name="T41" fmla="*/ 13161084 h 69"/>
                  <a:gd name="T42" fmla="*/ 11056928 w 161"/>
                  <a:gd name="T43" fmla="*/ 8400636 h 69"/>
                  <a:gd name="T44" fmla="*/ 10206067 w 161"/>
                  <a:gd name="T45" fmla="*/ 7560837 h 69"/>
                  <a:gd name="T46" fmla="*/ 6237159 w 161"/>
                  <a:gd name="T47" fmla="*/ 6160643 h 69"/>
                  <a:gd name="T48" fmla="*/ 0 w 161"/>
                  <a:gd name="T49" fmla="*/ 5040382 h 69"/>
                  <a:gd name="T50" fmla="*/ 3118580 w 161"/>
                  <a:gd name="T51" fmla="*/ 1400194 h 69"/>
                  <a:gd name="T52" fmla="*/ 7938348 w 161"/>
                  <a:gd name="T53" fmla="*/ 840328 h 69"/>
                  <a:gd name="T54" fmla="*/ 11340193 w 161"/>
                  <a:gd name="T55" fmla="*/ 1400194 h 69"/>
                  <a:gd name="T56" fmla="*/ 14175507 w 161"/>
                  <a:gd name="T57" fmla="*/ 3080321 h 69"/>
                  <a:gd name="T58" fmla="*/ 15592898 w 161"/>
                  <a:gd name="T59" fmla="*/ 5040382 h 69"/>
                  <a:gd name="T60" fmla="*/ 16443226 w 161"/>
                  <a:gd name="T61" fmla="*/ 8120703 h 69"/>
                  <a:gd name="T62" fmla="*/ 22680386 w 161"/>
                  <a:gd name="T63" fmla="*/ 7280904 h 69"/>
                  <a:gd name="T64" fmla="*/ 20695932 w 161"/>
                  <a:gd name="T65" fmla="*/ 279933 h 69"/>
                  <a:gd name="T66" fmla="*/ 28350482 w 161"/>
                  <a:gd name="T67" fmla="*/ 0 h 69"/>
                  <a:gd name="T68" fmla="*/ 30618734 w 161"/>
                  <a:gd name="T69" fmla="*/ 5040382 h 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1" h="69">
                    <a:moveTo>
                      <a:pt x="108" y="18"/>
                    </a:moveTo>
                    <a:lnTo>
                      <a:pt x="108" y="18"/>
                    </a:lnTo>
                    <a:lnTo>
                      <a:pt x="93" y="29"/>
                    </a:lnTo>
                    <a:lnTo>
                      <a:pt x="119" y="26"/>
                    </a:lnTo>
                    <a:lnTo>
                      <a:pt x="132" y="43"/>
                    </a:lnTo>
                    <a:lnTo>
                      <a:pt x="137" y="33"/>
                    </a:lnTo>
                    <a:lnTo>
                      <a:pt x="143" y="26"/>
                    </a:lnTo>
                    <a:lnTo>
                      <a:pt x="147" y="23"/>
                    </a:lnTo>
                    <a:lnTo>
                      <a:pt x="151" y="22"/>
                    </a:lnTo>
                    <a:lnTo>
                      <a:pt x="155" y="22"/>
                    </a:lnTo>
                    <a:lnTo>
                      <a:pt x="161" y="23"/>
                    </a:lnTo>
                    <a:lnTo>
                      <a:pt x="157" y="43"/>
                    </a:lnTo>
                    <a:lnTo>
                      <a:pt x="141" y="54"/>
                    </a:lnTo>
                    <a:lnTo>
                      <a:pt x="144" y="58"/>
                    </a:lnTo>
                    <a:lnTo>
                      <a:pt x="155" y="65"/>
                    </a:lnTo>
                    <a:lnTo>
                      <a:pt x="152" y="69"/>
                    </a:lnTo>
                    <a:lnTo>
                      <a:pt x="141" y="63"/>
                    </a:lnTo>
                    <a:lnTo>
                      <a:pt x="127" y="54"/>
                    </a:lnTo>
                    <a:lnTo>
                      <a:pt x="114" y="44"/>
                    </a:lnTo>
                    <a:lnTo>
                      <a:pt x="103" y="39"/>
                    </a:lnTo>
                    <a:lnTo>
                      <a:pt x="98" y="37"/>
                    </a:lnTo>
                    <a:lnTo>
                      <a:pt x="94" y="37"/>
                    </a:lnTo>
                    <a:lnTo>
                      <a:pt x="90" y="37"/>
                    </a:lnTo>
                    <a:lnTo>
                      <a:pt x="86" y="39"/>
                    </a:lnTo>
                    <a:lnTo>
                      <a:pt x="75" y="45"/>
                    </a:lnTo>
                    <a:lnTo>
                      <a:pt x="68" y="48"/>
                    </a:lnTo>
                    <a:lnTo>
                      <a:pt x="62" y="50"/>
                    </a:lnTo>
                    <a:lnTo>
                      <a:pt x="55" y="48"/>
                    </a:lnTo>
                    <a:lnTo>
                      <a:pt x="50" y="47"/>
                    </a:lnTo>
                    <a:lnTo>
                      <a:pt x="44" y="39"/>
                    </a:lnTo>
                    <a:lnTo>
                      <a:pt x="39" y="30"/>
                    </a:lnTo>
                    <a:lnTo>
                      <a:pt x="36" y="27"/>
                    </a:lnTo>
                    <a:lnTo>
                      <a:pt x="32" y="25"/>
                    </a:lnTo>
                    <a:lnTo>
                      <a:pt x="22" y="22"/>
                    </a:lnTo>
                    <a:lnTo>
                      <a:pt x="0" y="18"/>
                    </a:lnTo>
                    <a:lnTo>
                      <a:pt x="6" y="11"/>
                    </a:lnTo>
                    <a:lnTo>
                      <a:pt x="11" y="5"/>
                    </a:lnTo>
                    <a:lnTo>
                      <a:pt x="19" y="3"/>
                    </a:lnTo>
                    <a:lnTo>
                      <a:pt x="28" y="3"/>
                    </a:lnTo>
                    <a:lnTo>
                      <a:pt x="40" y="5"/>
                    </a:lnTo>
                    <a:lnTo>
                      <a:pt x="46" y="8"/>
                    </a:lnTo>
                    <a:lnTo>
                      <a:pt x="50" y="11"/>
                    </a:lnTo>
                    <a:lnTo>
                      <a:pt x="53" y="14"/>
                    </a:lnTo>
                    <a:lnTo>
                      <a:pt x="55" y="18"/>
                    </a:lnTo>
                    <a:lnTo>
                      <a:pt x="57" y="23"/>
                    </a:lnTo>
                    <a:lnTo>
                      <a:pt x="58" y="29"/>
                    </a:lnTo>
                    <a:lnTo>
                      <a:pt x="80" y="26"/>
                    </a:lnTo>
                    <a:lnTo>
                      <a:pt x="73" y="1"/>
                    </a:lnTo>
                    <a:lnTo>
                      <a:pt x="100" y="0"/>
                    </a:lnTo>
                    <a:lnTo>
                      <a:pt x="108"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 name="Freeform 1274"/>
              <p:cNvSpPr>
                <a:spLocks/>
              </p:cNvSpPr>
              <p:nvPr/>
            </p:nvSpPr>
            <p:spPr bwMode="auto">
              <a:xfrm>
                <a:off x="6515100" y="889000"/>
                <a:ext cx="82550" cy="44450"/>
              </a:xfrm>
              <a:custGeom>
                <a:avLst/>
                <a:gdLst>
                  <a:gd name="T0" fmla="*/ 43682708 w 156"/>
                  <a:gd name="T1" fmla="*/ 24095152 h 82"/>
                  <a:gd name="T2" fmla="*/ 40322500 w 156"/>
                  <a:gd name="T3" fmla="*/ 24095152 h 82"/>
                  <a:gd name="T4" fmla="*/ 37802608 w 156"/>
                  <a:gd name="T5" fmla="*/ 22626134 h 82"/>
                  <a:gd name="T6" fmla="*/ 36682363 w 156"/>
                  <a:gd name="T7" fmla="*/ 20862770 h 82"/>
                  <a:gd name="T8" fmla="*/ 35562117 w 156"/>
                  <a:gd name="T9" fmla="*/ 17924191 h 82"/>
                  <a:gd name="T10" fmla="*/ 26601737 w 156"/>
                  <a:gd name="T11" fmla="*/ 23507545 h 82"/>
                  <a:gd name="T12" fmla="*/ 26601737 w 156"/>
                  <a:gd name="T13" fmla="*/ 19099948 h 82"/>
                  <a:gd name="T14" fmla="*/ 25481492 w 156"/>
                  <a:gd name="T15" fmla="*/ 17924191 h 82"/>
                  <a:gd name="T16" fmla="*/ 24361775 w 156"/>
                  <a:gd name="T17" fmla="*/ 17336584 h 82"/>
                  <a:gd name="T18" fmla="*/ 22401213 w 156"/>
                  <a:gd name="T19" fmla="*/ 17336584 h 82"/>
                  <a:gd name="T20" fmla="*/ 19321463 w 156"/>
                  <a:gd name="T21" fmla="*/ 17042780 h 82"/>
                  <a:gd name="T22" fmla="*/ 16521112 w 156"/>
                  <a:gd name="T23" fmla="*/ 14692351 h 82"/>
                  <a:gd name="T24" fmla="*/ 15120937 w 156"/>
                  <a:gd name="T25" fmla="*/ 12047576 h 82"/>
                  <a:gd name="T26" fmla="*/ 10080625 w 156"/>
                  <a:gd name="T27" fmla="*/ 14104744 h 82"/>
                  <a:gd name="T28" fmla="*/ 8680450 w 156"/>
                  <a:gd name="T29" fmla="*/ 7639979 h 82"/>
                  <a:gd name="T30" fmla="*/ 6440488 w 156"/>
                  <a:gd name="T31" fmla="*/ 10578558 h 82"/>
                  <a:gd name="T32" fmla="*/ 3640137 w 156"/>
                  <a:gd name="T33" fmla="*/ 11753773 h 82"/>
                  <a:gd name="T34" fmla="*/ 2520421 w 156"/>
                  <a:gd name="T35" fmla="*/ 11753773 h 82"/>
                  <a:gd name="T36" fmla="*/ 559858 w 156"/>
                  <a:gd name="T37" fmla="*/ 10578558 h 82"/>
                  <a:gd name="T38" fmla="*/ 0 w 156"/>
                  <a:gd name="T39" fmla="*/ 8815194 h 82"/>
                  <a:gd name="T40" fmla="*/ 0 w 156"/>
                  <a:gd name="T41" fmla="*/ 4995204 h 82"/>
                  <a:gd name="T42" fmla="*/ 279929 w 156"/>
                  <a:gd name="T43" fmla="*/ 2350971 h 82"/>
                  <a:gd name="T44" fmla="*/ 1400175 w 156"/>
                  <a:gd name="T45" fmla="*/ 881411 h 82"/>
                  <a:gd name="T46" fmla="*/ 3360208 w 156"/>
                  <a:gd name="T47" fmla="*/ 0 h 82"/>
                  <a:gd name="T48" fmla="*/ 6160558 w 156"/>
                  <a:gd name="T49" fmla="*/ 293804 h 82"/>
                  <a:gd name="T50" fmla="*/ 12320588 w 156"/>
                  <a:gd name="T51" fmla="*/ 2057168 h 82"/>
                  <a:gd name="T52" fmla="*/ 12320588 w 156"/>
                  <a:gd name="T53" fmla="*/ 3232382 h 82"/>
                  <a:gd name="T54" fmla="*/ 5040313 w 156"/>
                  <a:gd name="T55" fmla="*/ 4113793 h 82"/>
                  <a:gd name="T56" fmla="*/ 8680450 w 156"/>
                  <a:gd name="T57" fmla="*/ 6464765 h 82"/>
                  <a:gd name="T58" fmla="*/ 11760729 w 156"/>
                  <a:gd name="T59" fmla="*/ 6758568 h 82"/>
                  <a:gd name="T60" fmla="*/ 14561079 w 156"/>
                  <a:gd name="T61" fmla="*/ 7346176 h 82"/>
                  <a:gd name="T62" fmla="*/ 17641358 w 156"/>
                  <a:gd name="T63" fmla="*/ 8227587 h 82"/>
                  <a:gd name="T64" fmla="*/ 19601392 w 156"/>
                  <a:gd name="T65" fmla="*/ 10872362 h 82"/>
                  <a:gd name="T66" fmla="*/ 20161250 w 156"/>
                  <a:gd name="T67" fmla="*/ 11753773 h 82"/>
                  <a:gd name="T68" fmla="*/ 23241529 w 156"/>
                  <a:gd name="T69" fmla="*/ 14104744 h 82"/>
                  <a:gd name="T70" fmla="*/ 25201563 w 156"/>
                  <a:gd name="T71" fmla="*/ 12928987 h 82"/>
                  <a:gd name="T72" fmla="*/ 28841700 w 156"/>
                  <a:gd name="T73" fmla="*/ 12047576 h 82"/>
                  <a:gd name="T74" fmla="*/ 32481837 w 156"/>
                  <a:gd name="T75" fmla="*/ 12928987 h 82"/>
                  <a:gd name="T76" fmla="*/ 35562117 w 156"/>
                  <a:gd name="T77" fmla="*/ 14692351 h 82"/>
                  <a:gd name="T78" fmla="*/ 36962292 w 156"/>
                  <a:gd name="T79" fmla="*/ 15867566 h 82"/>
                  <a:gd name="T80" fmla="*/ 38362467 w 156"/>
                  <a:gd name="T81" fmla="*/ 17336584 h 82"/>
                  <a:gd name="T82" fmla="*/ 39762642 w 156"/>
                  <a:gd name="T83" fmla="*/ 17336584 h 82"/>
                  <a:gd name="T84" fmla="*/ 41722675 w 156"/>
                  <a:gd name="T85" fmla="*/ 18806145 h 82"/>
                  <a:gd name="T86" fmla="*/ 42842921 w 156"/>
                  <a:gd name="T87" fmla="*/ 21450377 h 82"/>
                  <a:gd name="T88" fmla="*/ 43682708 w 156"/>
                  <a:gd name="T89" fmla="*/ 24095152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6" h="82">
                    <a:moveTo>
                      <a:pt x="156" y="82"/>
                    </a:moveTo>
                    <a:lnTo>
                      <a:pt x="156" y="82"/>
                    </a:lnTo>
                    <a:lnTo>
                      <a:pt x="149" y="82"/>
                    </a:lnTo>
                    <a:lnTo>
                      <a:pt x="144" y="82"/>
                    </a:lnTo>
                    <a:lnTo>
                      <a:pt x="139" y="80"/>
                    </a:lnTo>
                    <a:lnTo>
                      <a:pt x="135" y="77"/>
                    </a:lnTo>
                    <a:lnTo>
                      <a:pt x="132" y="75"/>
                    </a:lnTo>
                    <a:lnTo>
                      <a:pt x="131" y="71"/>
                    </a:lnTo>
                    <a:lnTo>
                      <a:pt x="127" y="61"/>
                    </a:lnTo>
                    <a:lnTo>
                      <a:pt x="95" y="80"/>
                    </a:lnTo>
                    <a:lnTo>
                      <a:pt x="95" y="72"/>
                    </a:lnTo>
                    <a:lnTo>
                      <a:pt x="95" y="65"/>
                    </a:lnTo>
                    <a:lnTo>
                      <a:pt x="91" y="61"/>
                    </a:lnTo>
                    <a:lnTo>
                      <a:pt x="88" y="59"/>
                    </a:lnTo>
                    <a:lnTo>
                      <a:pt x="87" y="59"/>
                    </a:lnTo>
                    <a:lnTo>
                      <a:pt x="80" y="59"/>
                    </a:lnTo>
                    <a:lnTo>
                      <a:pt x="74" y="59"/>
                    </a:lnTo>
                    <a:lnTo>
                      <a:pt x="69" y="58"/>
                    </a:lnTo>
                    <a:lnTo>
                      <a:pt x="66" y="57"/>
                    </a:lnTo>
                    <a:lnTo>
                      <a:pt x="59" y="50"/>
                    </a:lnTo>
                    <a:lnTo>
                      <a:pt x="54" y="41"/>
                    </a:lnTo>
                    <a:lnTo>
                      <a:pt x="36" y="48"/>
                    </a:lnTo>
                    <a:lnTo>
                      <a:pt x="31" y="26"/>
                    </a:lnTo>
                    <a:lnTo>
                      <a:pt x="27" y="32"/>
                    </a:lnTo>
                    <a:lnTo>
                      <a:pt x="23" y="36"/>
                    </a:lnTo>
                    <a:lnTo>
                      <a:pt x="18" y="40"/>
                    </a:lnTo>
                    <a:lnTo>
                      <a:pt x="13" y="40"/>
                    </a:lnTo>
                    <a:lnTo>
                      <a:pt x="9" y="40"/>
                    </a:lnTo>
                    <a:lnTo>
                      <a:pt x="5" y="39"/>
                    </a:lnTo>
                    <a:lnTo>
                      <a:pt x="2" y="36"/>
                    </a:lnTo>
                    <a:lnTo>
                      <a:pt x="1" y="33"/>
                    </a:lnTo>
                    <a:lnTo>
                      <a:pt x="0" y="30"/>
                    </a:lnTo>
                    <a:lnTo>
                      <a:pt x="0" y="23"/>
                    </a:lnTo>
                    <a:lnTo>
                      <a:pt x="0" y="17"/>
                    </a:lnTo>
                    <a:lnTo>
                      <a:pt x="1" y="8"/>
                    </a:lnTo>
                    <a:lnTo>
                      <a:pt x="2" y="5"/>
                    </a:lnTo>
                    <a:lnTo>
                      <a:pt x="5" y="3"/>
                    </a:lnTo>
                    <a:lnTo>
                      <a:pt x="8" y="1"/>
                    </a:lnTo>
                    <a:lnTo>
                      <a:pt x="12" y="0"/>
                    </a:lnTo>
                    <a:lnTo>
                      <a:pt x="22" y="1"/>
                    </a:lnTo>
                    <a:lnTo>
                      <a:pt x="44" y="7"/>
                    </a:lnTo>
                    <a:lnTo>
                      <a:pt x="44" y="11"/>
                    </a:lnTo>
                    <a:lnTo>
                      <a:pt x="18" y="14"/>
                    </a:lnTo>
                    <a:lnTo>
                      <a:pt x="26" y="19"/>
                    </a:lnTo>
                    <a:lnTo>
                      <a:pt x="31" y="22"/>
                    </a:lnTo>
                    <a:lnTo>
                      <a:pt x="42" y="23"/>
                    </a:lnTo>
                    <a:lnTo>
                      <a:pt x="52" y="25"/>
                    </a:lnTo>
                    <a:lnTo>
                      <a:pt x="58" y="26"/>
                    </a:lnTo>
                    <a:lnTo>
                      <a:pt x="63" y="28"/>
                    </a:lnTo>
                    <a:lnTo>
                      <a:pt x="67" y="32"/>
                    </a:lnTo>
                    <a:lnTo>
                      <a:pt x="70" y="37"/>
                    </a:lnTo>
                    <a:lnTo>
                      <a:pt x="72" y="40"/>
                    </a:lnTo>
                    <a:lnTo>
                      <a:pt x="74" y="43"/>
                    </a:lnTo>
                    <a:lnTo>
                      <a:pt x="83" y="48"/>
                    </a:lnTo>
                    <a:lnTo>
                      <a:pt x="90" y="44"/>
                    </a:lnTo>
                    <a:lnTo>
                      <a:pt x="96" y="43"/>
                    </a:lnTo>
                    <a:lnTo>
                      <a:pt x="103" y="41"/>
                    </a:lnTo>
                    <a:lnTo>
                      <a:pt x="109" y="43"/>
                    </a:lnTo>
                    <a:lnTo>
                      <a:pt x="116" y="44"/>
                    </a:lnTo>
                    <a:lnTo>
                      <a:pt x="121" y="46"/>
                    </a:lnTo>
                    <a:lnTo>
                      <a:pt x="127" y="50"/>
                    </a:lnTo>
                    <a:lnTo>
                      <a:pt x="132" y="54"/>
                    </a:lnTo>
                    <a:lnTo>
                      <a:pt x="135" y="57"/>
                    </a:lnTo>
                    <a:lnTo>
                      <a:pt x="137" y="59"/>
                    </a:lnTo>
                    <a:lnTo>
                      <a:pt x="142" y="59"/>
                    </a:lnTo>
                    <a:lnTo>
                      <a:pt x="146" y="62"/>
                    </a:lnTo>
                    <a:lnTo>
                      <a:pt x="149" y="64"/>
                    </a:lnTo>
                    <a:lnTo>
                      <a:pt x="150" y="66"/>
                    </a:lnTo>
                    <a:lnTo>
                      <a:pt x="153" y="73"/>
                    </a:lnTo>
                    <a:lnTo>
                      <a:pt x="156"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 name="Freeform 1275"/>
              <p:cNvSpPr>
                <a:spLocks/>
              </p:cNvSpPr>
              <p:nvPr/>
            </p:nvSpPr>
            <p:spPr bwMode="auto">
              <a:xfrm>
                <a:off x="6386513" y="855663"/>
                <a:ext cx="42863" cy="30163"/>
              </a:xfrm>
              <a:custGeom>
                <a:avLst/>
                <a:gdLst>
                  <a:gd name="T0" fmla="*/ 0 w 81"/>
                  <a:gd name="T1" fmla="*/ 15961519 h 57"/>
                  <a:gd name="T2" fmla="*/ 0 w 81"/>
                  <a:gd name="T3" fmla="*/ 15961519 h 57"/>
                  <a:gd name="T4" fmla="*/ 840326 w 81"/>
                  <a:gd name="T5" fmla="*/ 12041387 h 57"/>
                  <a:gd name="T6" fmla="*/ 2520450 w 81"/>
                  <a:gd name="T7" fmla="*/ 8400660 h 57"/>
                  <a:gd name="T8" fmla="*/ 3080315 w 81"/>
                  <a:gd name="T9" fmla="*/ 4200595 h 57"/>
                  <a:gd name="T10" fmla="*/ 3920112 w 81"/>
                  <a:gd name="T11" fmla="*/ 0 h 57"/>
                  <a:gd name="T12" fmla="*/ 3920112 w 81"/>
                  <a:gd name="T13" fmla="*/ 0 h 57"/>
                  <a:gd name="T14" fmla="*/ 6160630 w 81"/>
                  <a:gd name="T15" fmla="*/ 1960066 h 57"/>
                  <a:gd name="T16" fmla="*/ 7560822 w 81"/>
                  <a:gd name="T17" fmla="*/ 3080330 h 57"/>
                  <a:gd name="T18" fmla="*/ 7560822 w 81"/>
                  <a:gd name="T19" fmla="*/ 3080330 h 57"/>
                  <a:gd name="T20" fmla="*/ 8680551 w 81"/>
                  <a:gd name="T21" fmla="*/ 4480528 h 57"/>
                  <a:gd name="T22" fmla="*/ 9240945 w 81"/>
                  <a:gd name="T23" fmla="*/ 5040396 h 57"/>
                  <a:gd name="T24" fmla="*/ 10641137 w 81"/>
                  <a:gd name="T25" fmla="*/ 5320330 h 57"/>
                  <a:gd name="T26" fmla="*/ 10641137 w 81"/>
                  <a:gd name="T27" fmla="*/ 5320330 h 57"/>
                  <a:gd name="T28" fmla="*/ 12040799 w 81"/>
                  <a:gd name="T29" fmla="*/ 5040396 h 57"/>
                  <a:gd name="T30" fmla="*/ 12881125 w 81"/>
                  <a:gd name="T31" fmla="*/ 4200595 h 57"/>
                  <a:gd name="T32" fmla="*/ 13161058 w 81"/>
                  <a:gd name="T33" fmla="*/ 3360264 h 57"/>
                  <a:gd name="T34" fmla="*/ 13720923 w 81"/>
                  <a:gd name="T35" fmla="*/ 2240000 h 57"/>
                  <a:gd name="T36" fmla="*/ 13720923 w 81"/>
                  <a:gd name="T37" fmla="*/ 2240000 h 57"/>
                  <a:gd name="T38" fmla="*/ 14281317 w 81"/>
                  <a:gd name="T39" fmla="*/ 1120264 h 57"/>
                  <a:gd name="T40" fmla="*/ 14281317 w 81"/>
                  <a:gd name="T41" fmla="*/ 1120264 h 57"/>
                  <a:gd name="T42" fmla="*/ 22681935 w 81"/>
                  <a:gd name="T43" fmla="*/ 0 h 57"/>
                  <a:gd name="T44" fmla="*/ 22681935 w 81"/>
                  <a:gd name="T45" fmla="*/ 0 h 57"/>
                  <a:gd name="T46" fmla="*/ 21841609 w 81"/>
                  <a:gd name="T47" fmla="*/ 5880727 h 57"/>
                  <a:gd name="T48" fmla="*/ 21841609 w 81"/>
                  <a:gd name="T49" fmla="*/ 5880727 h 57"/>
                  <a:gd name="T50" fmla="*/ 14281317 w 81"/>
                  <a:gd name="T51" fmla="*/ 8961057 h 57"/>
                  <a:gd name="T52" fmla="*/ 14281317 w 81"/>
                  <a:gd name="T53" fmla="*/ 8961057 h 57"/>
                  <a:gd name="T54" fmla="*/ 15121114 w 81"/>
                  <a:gd name="T55" fmla="*/ 13161122 h 57"/>
                  <a:gd name="T56" fmla="*/ 15121114 w 81"/>
                  <a:gd name="T57" fmla="*/ 13161122 h 57"/>
                  <a:gd name="T58" fmla="*/ 0 w 81"/>
                  <a:gd name="T59" fmla="*/ 15961519 h 57"/>
                  <a:gd name="T60" fmla="*/ 0 w 81"/>
                  <a:gd name="T61" fmla="*/ 15961519 h 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1" h="57">
                    <a:moveTo>
                      <a:pt x="0" y="57"/>
                    </a:moveTo>
                    <a:lnTo>
                      <a:pt x="0" y="57"/>
                    </a:lnTo>
                    <a:lnTo>
                      <a:pt x="3" y="43"/>
                    </a:lnTo>
                    <a:lnTo>
                      <a:pt x="9" y="30"/>
                    </a:lnTo>
                    <a:lnTo>
                      <a:pt x="11" y="15"/>
                    </a:lnTo>
                    <a:lnTo>
                      <a:pt x="14" y="0"/>
                    </a:lnTo>
                    <a:lnTo>
                      <a:pt x="22" y="7"/>
                    </a:lnTo>
                    <a:lnTo>
                      <a:pt x="27" y="11"/>
                    </a:lnTo>
                    <a:lnTo>
                      <a:pt x="31" y="16"/>
                    </a:lnTo>
                    <a:lnTo>
                      <a:pt x="33" y="18"/>
                    </a:lnTo>
                    <a:lnTo>
                      <a:pt x="38" y="19"/>
                    </a:lnTo>
                    <a:lnTo>
                      <a:pt x="43" y="18"/>
                    </a:lnTo>
                    <a:lnTo>
                      <a:pt x="46" y="15"/>
                    </a:lnTo>
                    <a:lnTo>
                      <a:pt x="47" y="12"/>
                    </a:lnTo>
                    <a:lnTo>
                      <a:pt x="49" y="8"/>
                    </a:lnTo>
                    <a:lnTo>
                      <a:pt x="51" y="4"/>
                    </a:lnTo>
                    <a:lnTo>
                      <a:pt x="81" y="0"/>
                    </a:lnTo>
                    <a:lnTo>
                      <a:pt x="78" y="21"/>
                    </a:lnTo>
                    <a:lnTo>
                      <a:pt x="51" y="32"/>
                    </a:lnTo>
                    <a:lnTo>
                      <a:pt x="54" y="47"/>
                    </a:lnTo>
                    <a:lnTo>
                      <a:pt x="0"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 name="Freeform 1276"/>
              <p:cNvSpPr>
                <a:spLocks/>
              </p:cNvSpPr>
              <p:nvPr/>
            </p:nvSpPr>
            <p:spPr bwMode="auto">
              <a:xfrm>
                <a:off x="6691313" y="1181100"/>
                <a:ext cx="47625" cy="38100"/>
              </a:xfrm>
              <a:custGeom>
                <a:avLst/>
                <a:gdLst>
                  <a:gd name="T0" fmla="*/ 24924622 w 91"/>
                  <a:gd name="T1" fmla="*/ 12958293 h 71"/>
                  <a:gd name="T2" fmla="*/ 24924622 w 91"/>
                  <a:gd name="T3" fmla="*/ 12958293 h 71"/>
                  <a:gd name="T4" fmla="*/ 8217144 w 91"/>
                  <a:gd name="T5" fmla="*/ 15549630 h 71"/>
                  <a:gd name="T6" fmla="*/ 8217144 w 91"/>
                  <a:gd name="T7" fmla="*/ 15549630 h 71"/>
                  <a:gd name="T8" fmla="*/ 9038806 w 91"/>
                  <a:gd name="T9" fmla="*/ 17277545 h 71"/>
                  <a:gd name="T10" fmla="*/ 9312519 w 91"/>
                  <a:gd name="T11" fmla="*/ 18717296 h 71"/>
                  <a:gd name="T12" fmla="*/ 9312519 w 91"/>
                  <a:gd name="T13" fmla="*/ 18717296 h 71"/>
                  <a:gd name="T14" fmla="*/ 8764570 w 91"/>
                  <a:gd name="T15" fmla="*/ 20157046 h 71"/>
                  <a:gd name="T16" fmla="*/ 7942908 w 91"/>
                  <a:gd name="T17" fmla="*/ 20445211 h 71"/>
                  <a:gd name="T18" fmla="*/ 7942908 w 91"/>
                  <a:gd name="T19" fmla="*/ 20445211 h 71"/>
                  <a:gd name="T20" fmla="*/ 6299584 w 91"/>
                  <a:gd name="T21" fmla="*/ 20445211 h 71"/>
                  <a:gd name="T22" fmla="*/ 6025871 w 91"/>
                  <a:gd name="T23" fmla="*/ 20157046 h 71"/>
                  <a:gd name="T24" fmla="*/ 5751635 w 91"/>
                  <a:gd name="T25" fmla="*/ 19581254 h 71"/>
                  <a:gd name="T26" fmla="*/ 5751635 w 91"/>
                  <a:gd name="T27" fmla="*/ 19581254 h 71"/>
                  <a:gd name="T28" fmla="*/ 5204209 w 91"/>
                  <a:gd name="T29" fmla="*/ 18141503 h 71"/>
                  <a:gd name="T30" fmla="*/ 4108310 w 91"/>
                  <a:gd name="T31" fmla="*/ 16413587 h 71"/>
                  <a:gd name="T32" fmla="*/ 3012935 w 91"/>
                  <a:gd name="T33" fmla="*/ 15549630 h 71"/>
                  <a:gd name="T34" fmla="*/ 1095375 w 91"/>
                  <a:gd name="T35" fmla="*/ 14973837 h 71"/>
                  <a:gd name="T36" fmla="*/ 1095375 w 91"/>
                  <a:gd name="T37" fmla="*/ 14973837 h 71"/>
                  <a:gd name="T38" fmla="*/ 821662 w 91"/>
                  <a:gd name="T39" fmla="*/ 14398044 h 71"/>
                  <a:gd name="T40" fmla="*/ 821662 w 91"/>
                  <a:gd name="T41" fmla="*/ 13534086 h 71"/>
                  <a:gd name="T42" fmla="*/ 0 w 91"/>
                  <a:gd name="T43" fmla="*/ 11230377 h 71"/>
                  <a:gd name="T44" fmla="*/ 0 w 91"/>
                  <a:gd name="T45" fmla="*/ 11230377 h 71"/>
                  <a:gd name="T46" fmla="*/ 4382547 w 91"/>
                  <a:gd name="T47" fmla="*/ 12382500 h 71"/>
                  <a:gd name="T48" fmla="*/ 6847533 w 91"/>
                  <a:gd name="T49" fmla="*/ 13246458 h 71"/>
                  <a:gd name="T50" fmla="*/ 9038806 w 91"/>
                  <a:gd name="T51" fmla="*/ 13246458 h 71"/>
                  <a:gd name="T52" fmla="*/ 9038806 w 91"/>
                  <a:gd name="T53" fmla="*/ 13246458 h 71"/>
                  <a:gd name="T54" fmla="*/ 10955843 w 91"/>
                  <a:gd name="T55" fmla="*/ 13246458 h 71"/>
                  <a:gd name="T56" fmla="*/ 12873404 w 91"/>
                  <a:gd name="T57" fmla="*/ 12382500 h 71"/>
                  <a:gd name="T58" fmla="*/ 17255427 w 91"/>
                  <a:gd name="T59" fmla="*/ 10942749 h 71"/>
                  <a:gd name="T60" fmla="*/ 17255427 w 91"/>
                  <a:gd name="T61" fmla="*/ 10942749 h 71"/>
                  <a:gd name="T62" fmla="*/ 13147117 w 91"/>
                  <a:gd name="T63" fmla="*/ 4031624 h 71"/>
                  <a:gd name="T64" fmla="*/ 13147117 w 91"/>
                  <a:gd name="T65" fmla="*/ 4031624 h 71"/>
                  <a:gd name="T66" fmla="*/ 14790441 w 91"/>
                  <a:gd name="T67" fmla="*/ 2591873 h 71"/>
                  <a:gd name="T68" fmla="*/ 15885816 w 91"/>
                  <a:gd name="T69" fmla="*/ 863958 h 71"/>
                  <a:gd name="T70" fmla="*/ 16981714 w 91"/>
                  <a:gd name="T71" fmla="*/ 575793 h 71"/>
                  <a:gd name="T72" fmla="*/ 17803376 w 91"/>
                  <a:gd name="T73" fmla="*/ 0 h 71"/>
                  <a:gd name="T74" fmla="*/ 19172988 w 91"/>
                  <a:gd name="T75" fmla="*/ 0 h 71"/>
                  <a:gd name="T76" fmla="*/ 21090025 w 91"/>
                  <a:gd name="T77" fmla="*/ 0 h 71"/>
                  <a:gd name="T78" fmla="*/ 21090025 w 91"/>
                  <a:gd name="T79" fmla="*/ 0 h 71"/>
                  <a:gd name="T80" fmla="*/ 19994650 w 91"/>
                  <a:gd name="T81" fmla="*/ 5183210 h 71"/>
                  <a:gd name="T82" fmla="*/ 19994650 w 91"/>
                  <a:gd name="T83" fmla="*/ 5183210 h 71"/>
                  <a:gd name="T84" fmla="*/ 21911687 w 91"/>
                  <a:gd name="T85" fmla="*/ 6911125 h 71"/>
                  <a:gd name="T86" fmla="*/ 23829247 w 91"/>
                  <a:gd name="T87" fmla="*/ 8926669 h 71"/>
                  <a:gd name="T88" fmla="*/ 23829247 w 91"/>
                  <a:gd name="T89" fmla="*/ 8926669 h 71"/>
                  <a:gd name="T90" fmla="*/ 24650909 w 91"/>
                  <a:gd name="T91" fmla="*/ 9790627 h 71"/>
                  <a:gd name="T92" fmla="*/ 24650909 w 91"/>
                  <a:gd name="T93" fmla="*/ 10942749 h 71"/>
                  <a:gd name="T94" fmla="*/ 24924622 w 91"/>
                  <a:gd name="T95" fmla="*/ 12958293 h 71"/>
                  <a:gd name="T96" fmla="*/ 24924622 w 91"/>
                  <a:gd name="T97" fmla="*/ 12958293 h 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1" h="71">
                    <a:moveTo>
                      <a:pt x="91" y="45"/>
                    </a:moveTo>
                    <a:lnTo>
                      <a:pt x="91" y="45"/>
                    </a:lnTo>
                    <a:lnTo>
                      <a:pt x="30" y="54"/>
                    </a:lnTo>
                    <a:lnTo>
                      <a:pt x="33" y="60"/>
                    </a:lnTo>
                    <a:lnTo>
                      <a:pt x="34" y="65"/>
                    </a:lnTo>
                    <a:lnTo>
                      <a:pt x="32" y="70"/>
                    </a:lnTo>
                    <a:lnTo>
                      <a:pt x="29" y="71"/>
                    </a:lnTo>
                    <a:lnTo>
                      <a:pt x="23" y="71"/>
                    </a:lnTo>
                    <a:lnTo>
                      <a:pt x="22" y="70"/>
                    </a:lnTo>
                    <a:lnTo>
                      <a:pt x="21" y="68"/>
                    </a:lnTo>
                    <a:lnTo>
                      <a:pt x="19" y="63"/>
                    </a:lnTo>
                    <a:lnTo>
                      <a:pt x="15" y="57"/>
                    </a:lnTo>
                    <a:lnTo>
                      <a:pt x="11" y="54"/>
                    </a:lnTo>
                    <a:lnTo>
                      <a:pt x="4" y="52"/>
                    </a:lnTo>
                    <a:lnTo>
                      <a:pt x="3" y="50"/>
                    </a:lnTo>
                    <a:lnTo>
                      <a:pt x="3" y="47"/>
                    </a:lnTo>
                    <a:lnTo>
                      <a:pt x="0" y="39"/>
                    </a:lnTo>
                    <a:lnTo>
                      <a:pt x="16" y="43"/>
                    </a:lnTo>
                    <a:lnTo>
                      <a:pt x="25" y="46"/>
                    </a:lnTo>
                    <a:lnTo>
                      <a:pt x="33" y="46"/>
                    </a:lnTo>
                    <a:lnTo>
                      <a:pt x="40" y="46"/>
                    </a:lnTo>
                    <a:lnTo>
                      <a:pt x="47" y="43"/>
                    </a:lnTo>
                    <a:lnTo>
                      <a:pt x="63" y="38"/>
                    </a:lnTo>
                    <a:lnTo>
                      <a:pt x="48" y="14"/>
                    </a:lnTo>
                    <a:lnTo>
                      <a:pt x="54" y="9"/>
                    </a:lnTo>
                    <a:lnTo>
                      <a:pt x="58" y="3"/>
                    </a:lnTo>
                    <a:lnTo>
                      <a:pt x="62" y="2"/>
                    </a:lnTo>
                    <a:lnTo>
                      <a:pt x="65" y="0"/>
                    </a:lnTo>
                    <a:lnTo>
                      <a:pt x="70" y="0"/>
                    </a:lnTo>
                    <a:lnTo>
                      <a:pt x="77" y="0"/>
                    </a:lnTo>
                    <a:lnTo>
                      <a:pt x="73" y="18"/>
                    </a:lnTo>
                    <a:lnTo>
                      <a:pt x="80" y="24"/>
                    </a:lnTo>
                    <a:lnTo>
                      <a:pt x="87" y="31"/>
                    </a:lnTo>
                    <a:lnTo>
                      <a:pt x="90" y="34"/>
                    </a:lnTo>
                    <a:lnTo>
                      <a:pt x="90" y="38"/>
                    </a:lnTo>
                    <a:lnTo>
                      <a:pt x="91"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 name="Freeform 1277"/>
              <p:cNvSpPr>
                <a:spLocks/>
              </p:cNvSpPr>
              <p:nvPr/>
            </p:nvSpPr>
            <p:spPr bwMode="auto">
              <a:xfrm>
                <a:off x="6670675" y="1174750"/>
                <a:ext cx="30163" cy="33338"/>
              </a:xfrm>
              <a:custGeom>
                <a:avLst/>
                <a:gdLst>
                  <a:gd name="T0" fmla="*/ 15401651 w 57"/>
                  <a:gd name="T1" fmla="*/ 2389406 h 61"/>
                  <a:gd name="T2" fmla="*/ 15401651 w 57"/>
                  <a:gd name="T3" fmla="*/ 2389406 h 61"/>
                  <a:gd name="T4" fmla="*/ 15961519 w 57"/>
                  <a:gd name="T5" fmla="*/ 6272463 h 61"/>
                  <a:gd name="T6" fmla="*/ 15961519 w 57"/>
                  <a:gd name="T7" fmla="*/ 7467165 h 61"/>
                  <a:gd name="T8" fmla="*/ 15401651 w 57"/>
                  <a:gd name="T9" fmla="*/ 8661868 h 61"/>
                  <a:gd name="T10" fmla="*/ 14841254 w 57"/>
                  <a:gd name="T11" fmla="*/ 9856571 h 61"/>
                  <a:gd name="T12" fmla="*/ 13441056 w 57"/>
                  <a:gd name="T13" fmla="*/ 11051274 h 61"/>
                  <a:gd name="T14" fmla="*/ 10360726 w 57"/>
                  <a:gd name="T15" fmla="*/ 13142277 h 61"/>
                  <a:gd name="T16" fmla="*/ 10360726 w 57"/>
                  <a:gd name="T17" fmla="*/ 13142277 h 61"/>
                  <a:gd name="T18" fmla="*/ 9240991 w 57"/>
                  <a:gd name="T19" fmla="*/ 14038577 h 61"/>
                  <a:gd name="T20" fmla="*/ 8400660 w 57"/>
                  <a:gd name="T21" fmla="*/ 15233280 h 61"/>
                  <a:gd name="T22" fmla="*/ 6720528 w 57"/>
                  <a:gd name="T23" fmla="*/ 18220037 h 61"/>
                  <a:gd name="T24" fmla="*/ 6720528 w 57"/>
                  <a:gd name="T25" fmla="*/ 18220037 h 61"/>
                  <a:gd name="T26" fmla="*/ 5320330 w 57"/>
                  <a:gd name="T27" fmla="*/ 17323736 h 61"/>
                  <a:gd name="T28" fmla="*/ 4760462 w 57"/>
                  <a:gd name="T29" fmla="*/ 16129034 h 61"/>
                  <a:gd name="T30" fmla="*/ 3360264 w 57"/>
                  <a:gd name="T31" fmla="*/ 12843874 h 61"/>
                  <a:gd name="T32" fmla="*/ 3360264 w 57"/>
                  <a:gd name="T33" fmla="*/ 12843874 h 61"/>
                  <a:gd name="T34" fmla="*/ 8400660 w 57"/>
                  <a:gd name="T35" fmla="*/ 11051274 h 61"/>
                  <a:gd name="T36" fmla="*/ 8400660 w 57"/>
                  <a:gd name="T37" fmla="*/ 11051274 h 61"/>
                  <a:gd name="T38" fmla="*/ 8120726 w 57"/>
                  <a:gd name="T39" fmla="*/ 10453922 h 61"/>
                  <a:gd name="T40" fmla="*/ 8120726 w 57"/>
                  <a:gd name="T41" fmla="*/ 10453922 h 61"/>
                  <a:gd name="T42" fmla="*/ 3360264 w 57"/>
                  <a:gd name="T43" fmla="*/ 9558169 h 61"/>
                  <a:gd name="T44" fmla="*/ 3360264 w 57"/>
                  <a:gd name="T45" fmla="*/ 9558169 h 61"/>
                  <a:gd name="T46" fmla="*/ 1960066 w 57"/>
                  <a:gd name="T47" fmla="*/ 7467165 h 61"/>
                  <a:gd name="T48" fmla="*/ 840331 w 57"/>
                  <a:gd name="T49" fmla="*/ 5376162 h 61"/>
                  <a:gd name="T50" fmla="*/ 0 w 57"/>
                  <a:gd name="T51" fmla="*/ 4181460 h 61"/>
                  <a:gd name="T52" fmla="*/ 0 w 57"/>
                  <a:gd name="T53" fmla="*/ 2986757 h 61"/>
                  <a:gd name="T54" fmla="*/ 0 w 57"/>
                  <a:gd name="T55" fmla="*/ 1194703 h 61"/>
                  <a:gd name="T56" fmla="*/ 279934 w 57"/>
                  <a:gd name="T57" fmla="*/ 0 h 61"/>
                  <a:gd name="T58" fmla="*/ 279934 w 57"/>
                  <a:gd name="T59" fmla="*/ 0 h 61"/>
                  <a:gd name="T60" fmla="*/ 3360264 w 57"/>
                  <a:gd name="T61" fmla="*/ 0 h 61"/>
                  <a:gd name="T62" fmla="*/ 6720528 w 57"/>
                  <a:gd name="T63" fmla="*/ 896300 h 61"/>
                  <a:gd name="T64" fmla="*/ 7840792 w 57"/>
                  <a:gd name="T65" fmla="*/ 1194703 h 61"/>
                  <a:gd name="T66" fmla="*/ 9240991 w 57"/>
                  <a:gd name="T67" fmla="*/ 2091003 h 61"/>
                  <a:gd name="T68" fmla="*/ 10360726 w 57"/>
                  <a:gd name="T69" fmla="*/ 3285706 h 61"/>
                  <a:gd name="T70" fmla="*/ 11201057 w 57"/>
                  <a:gd name="T71" fmla="*/ 5077760 h 61"/>
                  <a:gd name="T72" fmla="*/ 11201057 w 57"/>
                  <a:gd name="T73" fmla="*/ 5077760 h 61"/>
                  <a:gd name="T74" fmla="*/ 15401651 w 57"/>
                  <a:gd name="T75" fmla="*/ 2389406 h 61"/>
                  <a:gd name="T76" fmla="*/ 15401651 w 57"/>
                  <a:gd name="T77" fmla="*/ 238940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7" h="61">
                    <a:moveTo>
                      <a:pt x="55" y="8"/>
                    </a:moveTo>
                    <a:lnTo>
                      <a:pt x="55" y="8"/>
                    </a:lnTo>
                    <a:lnTo>
                      <a:pt x="57" y="21"/>
                    </a:lnTo>
                    <a:lnTo>
                      <a:pt x="57" y="25"/>
                    </a:lnTo>
                    <a:lnTo>
                      <a:pt x="55" y="29"/>
                    </a:lnTo>
                    <a:lnTo>
                      <a:pt x="53" y="33"/>
                    </a:lnTo>
                    <a:lnTo>
                      <a:pt x="48" y="37"/>
                    </a:lnTo>
                    <a:lnTo>
                      <a:pt x="37" y="44"/>
                    </a:lnTo>
                    <a:lnTo>
                      <a:pt x="33" y="47"/>
                    </a:lnTo>
                    <a:lnTo>
                      <a:pt x="30" y="51"/>
                    </a:lnTo>
                    <a:lnTo>
                      <a:pt x="24" y="61"/>
                    </a:lnTo>
                    <a:lnTo>
                      <a:pt x="19" y="58"/>
                    </a:lnTo>
                    <a:lnTo>
                      <a:pt x="17" y="54"/>
                    </a:lnTo>
                    <a:lnTo>
                      <a:pt x="12" y="43"/>
                    </a:lnTo>
                    <a:lnTo>
                      <a:pt x="30" y="37"/>
                    </a:lnTo>
                    <a:lnTo>
                      <a:pt x="29" y="35"/>
                    </a:lnTo>
                    <a:lnTo>
                      <a:pt x="12" y="32"/>
                    </a:lnTo>
                    <a:lnTo>
                      <a:pt x="7" y="25"/>
                    </a:lnTo>
                    <a:lnTo>
                      <a:pt x="3" y="18"/>
                    </a:lnTo>
                    <a:lnTo>
                      <a:pt x="0" y="14"/>
                    </a:lnTo>
                    <a:lnTo>
                      <a:pt x="0" y="10"/>
                    </a:lnTo>
                    <a:lnTo>
                      <a:pt x="0" y="4"/>
                    </a:lnTo>
                    <a:lnTo>
                      <a:pt x="1" y="0"/>
                    </a:lnTo>
                    <a:lnTo>
                      <a:pt x="12" y="0"/>
                    </a:lnTo>
                    <a:lnTo>
                      <a:pt x="24" y="3"/>
                    </a:lnTo>
                    <a:lnTo>
                      <a:pt x="28" y="4"/>
                    </a:lnTo>
                    <a:lnTo>
                      <a:pt x="33" y="7"/>
                    </a:lnTo>
                    <a:lnTo>
                      <a:pt x="37" y="11"/>
                    </a:lnTo>
                    <a:lnTo>
                      <a:pt x="40" y="17"/>
                    </a:lnTo>
                    <a:lnTo>
                      <a:pt x="5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 name="Freeform 1278"/>
              <p:cNvSpPr>
                <a:spLocks/>
              </p:cNvSpPr>
              <p:nvPr/>
            </p:nvSpPr>
            <p:spPr bwMode="auto">
              <a:xfrm>
                <a:off x="6638925" y="977900"/>
                <a:ext cx="41275" cy="38100"/>
              </a:xfrm>
              <a:custGeom>
                <a:avLst/>
                <a:gdLst>
                  <a:gd name="T0" fmla="*/ 9240838 w 78"/>
                  <a:gd name="T1" fmla="*/ 20445211 h 71"/>
                  <a:gd name="T2" fmla="*/ 9240838 w 78"/>
                  <a:gd name="T3" fmla="*/ 20445211 h 71"/>
                  <a:gd name="T4" fmla="*/ 7280275 w 78"/>
                  <a:gd name="T5" fmla="*/ 19581254 h 71"/>
                  <a:gd name="T6" fmla="*/ 5600171 w 78"/>
                  <a:gd name="T7" fmla="*/ 19005461 h 71"/>
                  <a:gd name="T8" fmla="*/ 4760383 w 78"/>
                  <a:gd name="T9" fmla="*/ 18429668 h 71"/>
                  <a:gd name="T10" fmla="*/ 3640137 w 78"/>
                  <a:gd name="T11" fmla="*/ 18429668 h 71"/>
                  <a:gd name="T12" fmla="*/ 2239963 w 78"/>
                  <a:gd name="T13" fmla="*/ 19005461 h 71"/>
                  <a:gd name="T14" fmla="*/ 1120246 w 78"/>
                  <a:gd name="T15" fmla="*/ 19581254 h 71"/>
                  <a:gd name="T16" fmla="*/ 1120246 w 78"/>
                  <a:gd name="T17" fmla="*/ 19581254 h 71"/>
                  <a:gd name="T18" fmla="*/ 0 w 78"/>
                  <a:gd name="T19" fmla="*/ 16989917 h 71"/>
                  <a:gd name="T20" fmla="*/ 0 w 78"/>
                  <a:gd name="T21" fmla="*/ 16989917 h 71"/>
                  <a:gd name="T22" fmla="*/ 4760383 w 78"/>
                  <a:gd name="T23" fmla="*/ 15262001 h 71"/>
                  <a:gd name="T24" fmla="*/ 4760383 w 78"/>
                  <a:gd name="T25" fmla="*/ 15262001 h 71"/>
                  <a:gd name="T26" fmla="*/ 4199996 w 78"/>
                  <a:gd name="T27" fmla="*/ 12382500 h 71"/>
                  <a:gd name="T28" fmla="*/ 4199996 w 78"/>
                  <a:gd name="T29" fmla="*/ 12382500 h 71"/>
                  <a:gd name="T30" fmla="*/ 13720762 w 78"/>
                  <a:gd name="T31" fmla="*/ 8639041 h 71"/>
                  <a:gd name="T32" fmla="*/ 13720762 w 78"/>
                  <a:gd name="T33" fmla="*/ 8639041 h 71"/>
                  <a:gd name="T34" fmla="*/ 14280621 w 78"/>
                  <a:gd name="T35" fmla="*/ 575793 h 71"/>
                  <a:gd name="T36" fmla="*/ 14280621 w 78"/>
                  <a:gd name="T37" fmla="*/ 575793 h 71"/>
                  <a:gd name="T38" fmla="*/ 15960725 w 78"/>
                  <a:gd name="T39" fmla="*/ 0 h 71"/>
                  <a:gd name="T40" fmla="*/ 16801042 w 78"/>
                  <a:gd name="T41" fmla="*/ 0 h 71"/>
                  <a:gd name="T42" fmla="*/ 17360900 w 78"/>
                  <a:gd name="T43" fmla="*/ 863958 h 71"/>
                  <a:gd name="T44" fmla="*/ 18201217 w 78"/>
                  <a:gd name="T45" fmla="*/ 1727915 h 71"/>
                  <a:gd name="T46" fmla="*/ 19881321 w 78"/>
                  <a:gd name="T47" fmla="*/ 3455294 h 71"/>
                  <a:gd name="T48" fmla="*/ 20441179 w 78"/>
                  <a:gd name="T49" fmla="*/ 3743459 h 71"/>
                  <a:gd name="T50" fmla="*/ 21841354 w 78"/>
                  <a:gd name="T51" fmla="*/ 4031624 h 71"/>
                  <a:gd name="T52" fmla="*/ 21841354 w 78"/>
                  <a:gd name="T53" fmla="*/ 4031624 h 71"/>
                  <a:gd name="T54" fmla="*/ 21841354 w 78"/>
                  <a:gd name="T55" fmla="*/ 5183210 h 71"/>
                  <a:gd name="T56" fmla="*/ 21841354 w 78"/>
                  <a:gd name="T57" fmla="*/ 5183210 h 71"/>
                  <a:gd name="T58" fmla="*/ 16241183 w 78"/>
                  <a:gd name="T59" fmla="*/ 7775083 h 71"/>
                  <a:gd name="T60" fmla="*/ 16241183 w 78"/>
                  <a:gd name="T61" fmla="*/ 7775083 h 71"/>
                  <a:gd name="T62" fmla="*/ 15960725 w 78"/>
                  <a:gd name="T63" fmla="*/ 11806170 h 71"/>
                  <a:gd name="T64" fmla="*/ 15960725 w 78"/>
                  <a:gd name="T65" fmla="*/ 11806170 h 71"/>
                  <a:gd name="T66" fmla="*/ 14000692 w 78"/>
                  <a:gd name="T67" fmla="*/ 12094335 h 71"/>
                  <a:gd name="T68" fmla="*/ 12320588 w 78"/>
                  <a:gd name="T69" fmla="*/ 12382500 h 71"/>
                  <a:gd name="T70" fmla="*/ 11200871 w 78"/>
                  <a:gd name="T71" fmla="*/ 13822251 h 71"/>
                  <a:gd name="T72" fmla="*/ 10640483 w 78"/>
                  <a:gd name="T73" fmla="*/ 14973837 h 71"/>
                  <a:gd name="T74" fmla="*/ 9800696 w 78"/>
                  <a:gd name="T75" fmla="*/ 16125959 h 71"/>
                  <a:gd name="T76" fmla="*/ 9240838 w 78"/>
                  <a:gd name="T77" fmla="*/ 17277545 h 71"/>
                  <a:gd name="T78" fmla="*/ 8960379 w 78"/>
                  <a:gd name="T79" fmla="*/ 20445211 h 71"/>
                  <a:gd name="T80" fmla="*/ 8960379 w 78"/>
                  <a:gd name="T81" fmla="*/ 20445211 h 71"/>
                  <a:gd name="T82" fmla="*/ 9240838 w 78"/>
                  <a:gd name="T83" fmla="*/ 20445211 h 71"/>
                  <a:gd name="T84" fmla="*/ 9240838 w 78"/>
                  <a:gd name="T85" fmla="*/ 20445211 h 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8" h="71">
                    <a:moveTo>
                      <a:pt x="33" y="71"/>
                    </a:moveTo>
                    <a:lnTo>
                      <a:pt x="33" y="71"/>
                    </a:lnTo>
                    <a:lnTo>
                      <a:pt x="26" y="68"/>
                    </a:lnTo>
                    <a:lnTo>
                      <a:pt x="20" y="66"/>
                    </a:lnTo>
                    <a:lnTo>
                      <a:pt x="17" y="64"/>
                    </a:lnTo>
                    <a:lnTo>
                      <a:pt x="13" y="64"/>
                    </a:lnTo>
                    <a:lnTo>
                      <a:pt x="8" y="66"/>
                    </a:lnTo>
                    <a:lnTo>
                      <a:pt x="4" y="68"/>
                    </a:lnTo>
                    <a:lnTo>
                      <a:pt x="0" y="59"/>
                    </a:lnTo>
                    <a:lnTo>
                      <a:pt x="17" y="53"/>
                    </a:lnTo>
                    <a:lnTo>
                      <a:pt x="15" y="43"/>
                    </a:lnTo>
                    <a:lnTo>
                      <a:pt x="49" y="30"/>
                    </a:lnTo>
                    <a:lnTo>
                      <a:pt x="51" y="2"/>
                    </a:lnTo>
                    <a:lnTo>
                      <a:pt x="57" y="0"/>
                    </a:lnTo>
                    <a:lnTo>
                      <a:pt x="60" y="0"/>
                    </a:lnTo>
                    <a:lnTo>
                      <a:pt x="62" y="3"/>
                    </a:lnTo>
                    <a:lnTo>
                      <a:pt x="65" y="6"/>
                    </a:lnTo>
                    <a:lnTo>
                      <a:pt x="71" y="12"/>
                    </a:lnTo>
                    <a:lnTo>
                      <a:pt x="73" y="13"/>
                    </a:lnTo>
                    <a:lnTo>
                      <a:pt x="78" y="14"/>
                    </a:lnTo>
                    <a:lnTo>
                      <a:pt x="78" y="18"/>
                    </a:lnTo>
                    <a:lnTo>
                      <a:pt x="58" y="27"/>
                    </a:lnTo>
                    <a:lnTo>
                      <a:pt x="57" y="41"/>
                    </a:lnTo>
                    <a:lnTo>
                      <a:pt x="50" y="42"/>
                    </a:lnTo>
                    <a:lnTo>
                      <a:pt x="44" y="43"/>
                    </a:lnTo>
                    <a:lnTo>
                      <a:pt x="40" y="48"/>
                    </a:lnTo>
                    <a:lnTo>
                      <a:pt x="38" y="52"/>
                    </a:lnTo>
                    <a:lnTo>
                      <a:pt x="35" y="56"/>
                    </a:lnTo>
                    <a:lnTo>
                      <a:pt x="33" y="60"/>
                    </a:lnTo>
                    <a:lnTo>
                      <a:pt x="32" y="71"/>
                    </a:lnTo>
                    <a:lnTo>
                      <a:pt x="33"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 name="Freeform 1279"/>
              <p:cNvSpPr>
                <a:spLocks/>
              </p:cNvSpPr>
              <p:nvPr/>
            </p:nvSpPr>
            <p:spPr bwMode="auto">
              <a:xfrm>
                <a:off x="6653213" y="1292225"/>
                <a:ext cx="38100" cy="25400"/>
              </a:xfrm>
              <a:custGeom>
                <a:avLst/>
                <a:gdLst>
                  <a:gd name="T0" fmla="*/ 9214834 w 71"/>
                  <a:gd name="T1" fmla="*/ 5419344 h 50"/>
                  <a:gd name="T2" fmla="*/ 9214834 w 71"/>
                  <a:gd name="T3" fmla="*/ 5419344 h 50"/>
                  <a:gd name="T4" fmla="*/ 3167666 w 71"/>
                  <a:gd name="T5" fmla="*/ 5419344 h 50"/>
                  <a:gd name="T6" fmla="*/ 3167666 w 71"/>
                  <a:gd name="T7" fmla="*/ 5419344 h 50"/>
                  <a:gd name="T8" fmla="*/ 0 w 71"/>
                  <a:gd name="T9" fmla="*/ 774192 h 50"/>
                  <a:gd name="T10" fmla="*/ 0 w 71"/>
                  <a:gd name="T11" fmla="*/ 774192 h 50"/>
                  <a:gd name="T12" fmla="*/ 1151586 w 71"/>
                  <a:gd name="T13" fmla="*/ 0 h 50"/>
                  <a:gd name="T14" fmla="*/ 2879501 w 71"/>
                  <a:gd name="T15" fmla="*/ 0 h 50"/>
                  <a:gd name="T16" fmla="*/ 4031624 w 71"/>
                  <a:gd name="T17" fmla="*/ 774192 h 50"/>
                  <a:gd name="T18" fmla="*/ 4895582 w 71"/>
                  <a:gd name="T19" fmla="*/ 1032256 h 50"/>
                  <a:gd name="T20" fmla="*/ 4895582 w 71"/>
                  <a:gd name="T21" fmla="*/ 1032256 h 50"/>
                  <a:gd name="T22" fmla="*/ 8062711 w 71"/>
                  <a:gd name="T23" fmla="*/ 3354832 h 50"/>
                  <a:gd name="T24" fmla="*/ 11230377 w 71"/>
                  <a:gd name="T25" fmla="*/ 4387088 h 50"/>
                  <a:gd name="T26" fmla="*/ 14686208 w 71"/>
                  <a:gd name="T27" fmla="*/ 4903216 h 50"/>
                  <a:gd name="T28" fmla="*/ 19293625 w 71"/>
                  <a:gd name="T29" fmla="*/ 4645152 h 50"/>
                  <a:gd name="T30" fmla="*/ 19293625 w 71"/>
                  <a:gd name="T31" fmla="*/ 4645152 h 50"/>
                  <a:gd name="T32" fmla="*/ 19581254 w 71"/>
                  <a:gd name="T33" fmla="*/ 4645152 h 50"/>
                  <a:gd name="T34" fmla="*/ 20445211 w 71"/>
                  <a:gd name="T35" fmla="*/ 4903216 h 50"/>
                  <a:gd name="T36" fmla="*/ 20445211 w 71"/>
                  <a:gd name="T37" fmla="*/ 4903216 h 50"/>
                  <a:gd name="T38" fmla="*/ 19293625 w 71"/>
                  <a:gd name="T39" fmla="*/ 8258048 h 50"/>
                  <a:gd name="T40" fmla="*/ 17565710 w 71"/>
                  <a:gd name="T41" fmla="*/ 10322560 h 50"/>
                  <a:gd name="T42" fmla="*/ 15549630 w 71"/>
                  <a:gd name="T43" fmla="*/ 11870944 h 50"/>
                  <a:gd name="T44" fmla="*/ 13534086 w 71"/>
                  <a:gd name="T45" fmla="*/ 12903200 h 50"/>
                  <a:gd name="T46" fmla="*/ 13534086 w 71"/>
                  <a:gd name="T47" fmla="*/ 12903200 h 50"/>
                  <a:gd name="T48" fmla="*/ 12670128 w 71"/>
                  <a:gd name="T49" fmla="*/ 12129008 h 50"/>
                  <a:gd name="T50" fmla="*/ 12094335 w 71"/>
                  <a:gd name="T51" fmla="*/ 11096752 h 50"/>
                  <a:gd name="T52" fmla="*/ 10366420 w 71"/>
                  <a:gd name="T53" fmla="*/ 9548368 h 50"/>
                  <a:gd name="T54" fmla="*/ 9502462 w 71"/>
                  <a:gd name="T55" fmla="*/ 9032240 h 50"/>
                  <a:gd name="T56" fmla="*/ 8926669 w 71"/>
                  <a:gd name="T57" fmla="*/ 7999984 h 50"/>
                  <a:gd name="T58" fmla="*/ 8926669 w 71"/>
                  <a:gd name="T59" fmla="*/ 6709664 h 50"/>
                  <a:gd name="T60" fmla="*/ 9214834 w 71"/>
                  <a:gd name="T61" fmla="*/ 5419344 h 50"/>
                  <a:gd name="T62" fmla="*/ 9214834 w 71"/>
                  <a:gd name="T63" fmla="*/ 5419344 h 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50">
                    <a:moveTo>
                      <a:pt x="32" y="21"/>
                    </a:moveTo>
                    <a:lnTo>
                      <a:pt x="32" y="21"/>
                    </a:lnTo>
                    <a:lnTo>
                      <a:pt x="11" y="21"/>
                    </a:lnTo>
                    <a:lnTo>
                      <a:pt x="0" y="3"/>
                    </a:lnTo>
                    <a:lnTo>
                      <a:pt x="4" y="0"/>
                    </a:lnTo>
                    <a:lnTo>
                      <a:pt x="10" y="0"/>
                    </a:lnTo>
                    <a:lnTo>
                      <a:pt x="14" y="3"/>
                    </a:lnTo>
                    <a:lnTo>
                      <a:pt x="17" y="4"/>
                    </a:lnTo>
                    <a:lnTo>
                      <a:pt x="28" y="13"/>
                    </a:lnTo>
                    <a:lnTo>
                      <a:pt x="39" y="17"/>
                    </a:lnTo>
                    <a:lnTo>
                      <a:pt x="51" y="19"/>
                    </a:lnTo>
                    <a:lnTo>
                      <a:pt x="67" y="18"/>
                    </a:lnTo>
                    <a:lnTo>
                      <a:pt x="68" y="18"/>
                    </a:lnTo>
                    <a:lnTo>
                      <a:pt x="71" y="19"/>
                    </a:lnTo>
                    <a:lnTo>
                      <a:pt x="67" y="32"/>
                    </a:lnTo>
                    <a:lnTo>
                      <a:pt x="61" y="40"/>
                    </a:lnTo>
                    <a:lnTo>
                      <a:pt x="54" y="46"/>
                    </a:lnTo>
                    <a:lnTo>
                      <a:pt x="47" y="50"/>
                    </a:lnTo>
                    <a:lnTo>
                      <a:pt x="44" y="47"/>
                    </a:lnTo>
                    <a:lnTo>
                      <a:pt x="42" y="43"/>
                    </a:lnTo>
                    <a:lnTo>
                      <a:pt x="36" y="37"/>
                    </a:lnTo>
                    <a:lnTo>
                      <a:pt x="33" y="35"/>
                    </a:lnTo>
                    <a:lnTo>
                      <a:pt x="31" y="31"/>
                    </a:lnTo>
                    <a:lnTo>
                      <a:pt x="31" y="26"/>
                    </a:lnTo>
                    <a:lnTo>
                      <a:pt x="32"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 name="Freeform 1280"/>
              <p:cNvSpPr>
                <a:spLocks/>
              </p:cNvSpPr>
              <p:nvPr/>
            </p:nvSpPr>
            <p:spPr bwMode="auto">
              <a:xfrm>
                <a:off x="6697663" y="1092200"/>
                <a:ext cx="47625" cy="30163"/>
              </a:xfrm>
              <a:custGeom>
                <a:avLst/>
                <a:gdLst>
                  <a:gd name="T0" fmla="*/ 25201563 w 90"/>
                  <a:gd name="T1" fmla="*/ 10154159 h 56"/>
                  <a:gd name="T2" fmla="*/ 25201563 w 90"/>
                  <a:gd name="T3" fmla="*/ 10154159 h 56"/>
                  <a:gd name="T4" fmla="*/ 18201217 w 90"/>
                  <a:gd name="T5" fmla="*/ 10444477 h 56"/>
                  <a:gd name="T6" fmla="*/ 18201217 w 90"/>
                  <a:gd name="T7" fmla="*/ 10444477 h 56"/>
                  <a:gd name="T8" fmla="*/ 20721108 w 90"/>
                  <a:gd name="T9" fmla="*/ 6962805 h 56"/>
                  <a:gd name="T10" fmla="*/ 20721108 w 90"/>
                  <a:gd name="T11" fmla="*/ 6962805 h 56"/>
                  <a:gd name="T12" fmla="*/ 18761075 w 90"/>
                  <a:gd name="T13" fmla="*/ 6672487 h 56"/>
                  <a:gd name="T14" fmla="*/ 17921288 w 90"/>
                  <a:gd name="T15" fmla="*/ 6092387 h 56"/>
                  <a:gd name="T16" fmla="*/ 17641358 w 90"/>
                  <a:gd name="T17" fmla="*/ 5802607 h 56"/>
                  <a:gd name="T18" fmla="*/ 17641358 w 90"/>
                  <a:gd name="T19" fmla="*/ 5802607 h 56"/>
                  <a:gd name="T20" fmla="*/ 16801042 w 90"/>
                  <a:gd name="T21" fmla="*/ 4641870 h 56"/>
                  <a:gd name="T22" fmla="*/ 15680796 w 90"/>
                  <a:gd name="T23" fmla="*/ 4061771 h 56"/>
                  <a:gd name="T24" fmla="*/ 14280621 w 90"/>
                  <a:gd name="T25" fmla="*/ 4061771 h 56"/>
                  <a:gd name="T26" fmla="*/ 13160904 w 90"/>
                  <a:gd name="T27" fmla="*/ 4641870 h 56"/>
                  <a:gd name="T28" fmla="*/ 13160904 w 90"/>
                  <a:gd name="T29" fmla="*/ 4641870 h 56"/>
                  <a:gd name="T30" fmla="*/ 11200871 w 90"/>
                  <a:gd name="T31" fmla="*/ 5221969 h 56"/>
                  <a:gd name="T32" fmla="*/ 10080625 w 90"/>
                  <a:gd name="T33" fmla="*/ 6962805 h 56"/>
                  <a:gd name="T34" fmla="*/ 10080625 w 90"/>
                  <a:gd name="T35" fmla="*/ 6962805 h 56"/>
                  <a:gd name="T36" fmla="*/ 9800696 w 90"/>
                  <a:gd name="T37" fmla="*/ 9863840 h 56"/>
                  <a:gd name="T38" fmla="*/ 9240838 w 90"/>
                  <a:gd name="T39" fmla="*/ 12475094 h 56"/>
                  <a:gd name="T40" fmla="*/ 9240838 w 90"/>
                  <a:gd name="T41" fmla="*/ 12475094 h 56"/>
                  <a:gd name="T42" fmla="*/ 0 w 90"/>
                  <a:gd name="T43" fmla="*/ 16246546 h 56"/>
                  <a:gd name="T44" fmla="*/ 0 w 90"/>
                  <a:gd name="T45" fmla="*/ 16246546 h 56"/>
                  <a:gd name="T46" fmla="*/ 1680104 w 90"/>
                  <a:gd name="T47" fmla="*/ 12475094 h 56"/>
                  <a:gd name="T48" fmla="*/ 2520421 w 90"/>
                  <a:gd name="T49" fmla="*/ 11314357 h 56"/>
                  <a:gd name="T50" fmla="*/ 3080279 w 90"/>
                  <a:gd name="T51" fmla="*/ 10444477 h 56"/>
                  <a:gd name="T52" fmla="*/ 3920067 w 90"/>
                  <a:gd name="T53" fmla="*/ 10444477 h 56"/>
                  <a:gd name="T54" fmla="*/ 4760383 w 90"/>
                  <a:gd name="T55" fmla="*/ 10444477 h 56"/>
                  <a:gd name="T56" fmla="*/ 7560204 w 90"/>
                  <a:gd name="T57" fmla="*/ 12184775 h 56"/>
                  <a:gd name="T58" fmla="*/ 7560204 w 90"/>
                  <a:gd name="T59" fmla="*/ 12184775 h 56"/>
                  <a:gd name="T60" fmla="*/ 7560204 w 90"/>
                  <a:gd name="T61" fmla="*/ 10444477 h 56"/>
                  <a:gd name="T62" fmla="*/ 7840662 w 90"/>
                  <a:gd name="T63" fmla="*/ 8993422 h 56"/>
                  <a:gd name="T64" fmla="*/ 8960379 w 90"/>
                  <a:gd name="T65" fmla="*/ 6092387 h 56"/>
                  <a:gd name="T66" fmla="*/ 9240838 w 90"/>
                  <a:gd name="T67" fmla="*/ 4932189 h 56"/>
                  <a:gd name="T68" fmla="*/ 9240838 w 90"/>
                  <a:gd name="T69" fmla="*/ 3481672 h 56"/>
                  <a:gd name="T70" fmla="*/ 9240838 w 90"/>
                  <a:gd name="T71" fmla="*/ 2030616 h 56"/>
                  <a:gd name="T72" fmla="*/ 8680450 w 90"/>
                  <a:gd name="T73" fmla="*/ 580099 h 56"/>
                  <a:gd name="T74" fmla="*/ 8680450 w 90"/>
                  <a:gd name="T75" fmla="*/ 580099 h 56"/>
                  <a:gd name="T76" fmla="*/ 12040658 w 90"/>
                  <a:gd name="T77" fmla="*/ 0 h 56"/>
                  <a:gd name="T78" fmla="*/ 12040658 w 90"/>
                  <a:gd name="T79" fmla="*/ 0 h 56"/>
                  <a:gd name="T80" fmla="*/ 17921288 w 90"/>
                  <a:gd name="T81" fmla="*/ 3771452 h 56"/>
                  <a:gd name="T82" fmla="*/ 17921288 w 90"/>
                  <a:gd name="T83" fmla="*/ 3771452 h 56"/>
                  <a:gd name="T84" fmla="*/ 20161250 w 90"/>
                  <a:gd name="T85" fmla="*/ 4932189 h 56"/>
                  <a:gd name="T86" fmla="*/ 22961600 w 90"/>
                  <a:gd name="T87" fmla="*/ 6092387 h 56"/>
                  <a:gd name="T88" fmla="*/ 22961600 w 90"/>
                  <a:gd name="T89" fmla="*/ 6092387 h 56"/>
                  <a:gd name="T90" fmla="*/ 23241529 w 90"/>
                  <a:gd name="T91" fmla="*/ 6962805 h 56"/>
                  <a:gd name="T92" fmla="*/ 24081317 w 90"/>
                  <a:gd name="T93" fmla="*/ 7833223 h 56"/>
                  <a:gd name="T94" fmla="*/ 25201563 w 90"/>
                  <a:gd name="T95" fmla="*/ 10154159 h 56"/>
                  <a:gd name="T96" fmla="*/ 25201563 w 90"/>
                  <a:gd name="T97" fmla="*/ 10154159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56">
                    <a:moveTo>
                      <a:pt x="90" y="35"/>
                    </a:moveTo>
                    <a:lnTo>
                      <a:pt x="90" y="35"/>
                    </a:lnTo>
                    <a:lnTo>
                      <a:pt x="65" y="36"/>
                    </a:lnTo>
                    <a:lnTo>
                      <a:pt x="74" y="24"/>
                    </a:lnTo>
                    <a:lnTo>
                      <a:pt x="67" y="23"/>
                    </a:lnTo>
                    <a:lnTo>
                      <a:pt x="64" y="21"/>
                    </a:lnTo>
                    <a:lnTo>
                      <a:pt x="63" y="20"/>
                    </a:lnTo>
                    <a:lnTo>
                      <a:pt x="60" y="16"/>
                    </a:lnTo>
                    <a:lnTo>
                      <a:pt x="56" y="14"/>
                    </a:lnTo>
                    <a:lnTo>
                      <a:pt x="51" y="14"/>
                    </a:lnTo>
                    <a:lnTo>
                      <a:pt x="47" y="16"/>
                    </a:lnTo>
                    <a:lnTo>
                      <a:pt x="40" y="18"/>
                    </a:lnTo>
                    <a:lnTo>
                      <a:pt x="36" y="24"/>
                    </a:lnTo>
                    <a:lnTo>
                      <a:pt x="35" y="34"/>
                    </a:lnTo>
                    <a:lnTo>
                      <a:pt x="33" y="43"/>
                    </a:lnTo>
                    <a:lnTo>
                      <a:pt x="0" y="56"/>
                    </a:lnTo>
                    <a:lnTo>
                      <a:pt x="6" y="43"/>
                    </a:lnTo>
                    <a:lnTo>
                      <a:pt x="9" y="39"/>
                    </a:lnTo>
                    <a:lnTo>
                      <a:pt x="11" y="36"/>
                    </a:lnTo>
                    <a:lnTo>
                      <a:pt x="14" y="36"/>
                    </a:lnTo>
                    <a:lnTo>
                      <a:pt x="17" y="36"/>
                    </a:lnTo>
                    <a:lnTo>
                      <a:pt x="27" y="42"/>
                    </a:lnTo>
                    <a:lnTo>
                      <a:pt x="27" y="36"/>
                    </a:lnTo>
                    <a:lnTo>
                      <a:pt x="28" y="31"/>
                    </a:lnTo>
                    <a:lnTo>
                      <a:pt x="32" y="21"/>
                    </a:lnTo>
                    <a:lnTo>
                      <a:pt x="33" y="17"/>
                    </a:lnTo>
                    <a:lnTo>
                      <a:pt x="33" y="12"/>
                    </a:lnTo>
                    <a:lnTo>
                      <a:pt x="33" y="7"/>
                    </a:lnTo>
                    <a:lnTo>
                      <a:pt x="31" y="2"/>
                    </a:lnTo>
                    <a:lnTo>
                      <a:pt x="43" y="0"/>
                    </a:lnTo>
                    <a:lnTo>
                      <a:pt x="64" y="13"/>
                    </a:lnTo>
                    <a:lnTo>
                      <a:pt x="72" y="17"/>
                    </a:lnTo>
                    <a:lnTo>
                      <a:pt x="82" y="21"/>
                    </a:lnTo>
                    <a:lnTo>
                      <a:pt x="83" y="24"/>
                    </a:lnTo>
                    <a:lnTo>
                      <a:pt x="86" y="27"/>
                    </a:lnTo>
                    <a:lnTo>
                      <a:pt x="9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 name="Freeform 1281"/>
              <p:cNvSpPr>
                <a:spLocks/>
              </p:cNvSpPr>
              <p:nvPr/>
            </p:nvSpPr>
            <p:spPr bwMode="auto">
              <a:xfrm>
                <a:off x="6699250" y="1147763"/>
                <a:ext cx="38100" cy="33338"/>
              </a:xfrm>
              <a:custGeom>
                <a:avLst/>
                <a:gdLst>
                  <a:gd name="T0" fmla="*/ 0 w 70"/>
                  <a:gd name="T1" fmla="*/ 16551796 h 64"/>
                  <a:gd name="T2" fmla="*/ 0 w 70"/>
                  <a:gd name="T3" fmla="*/ 16551796 h 64"/>
                  <a:gd name="T4" fmla="*/ 888819 w 70"/>
                  <a:gd name="T5" fmla="*/ 16551796 h 64"/>
                  <a:gd name="T6" fmla="*/ 1777637 w 70"/>
                  <a:gd name="T7" fmla="*/ 16280404 h 64"/>
                  <a:gd name="T8" fmla="*/ 2073729 w 70"/>
                  <a:gd name="T9" fmla="*/ 15738141 h 64"/>
                  <a:gd name="T10" fmla="*/ 2073729 w 70"/>
                  <a:gd name="T11" fmla="*/ 15195356 h 64"/>
                  <a:gd name="T12" fmla="*/ 2073729 w 70"/>
                  <a:gd name="T13" fmla="*/ 14109788 h 64"/>
                  <a:gd name="T14" fmla="*/ 2666456 w 70"/>
                  <a:gd name="T15" fmla="*/ 12753348 h 64"/>
                  <a:gd name="T16" fmla="*/ 2666456 w 70"/>
                  <a:gd name="T17" fmla="*/ 12753348 h 64"/>
                  <a:gd name="T18" fmla="*/ 3851366 w 70"/>
                  <a:gd name="T19" fmla="*/ 12210563 h 64"/>
                  <a:gd name="T20" fmla="*/ 4740184 w 70"/>
                  <a:gd name="T21" fmla="*/ 11667779 h 64"/>
                  <a:gd name="T22" fmla="*/ 7406096 w 70"/>
                  <a:gd name="T23" fmla="*/ 11396387 h 64"/>
                  <a:gd name="T24" fmla="*/ 9479824 w 70"/>
                  <a:gd name="T25" fmla="*/ 10310818 h 64"/>
                  <a:gd name="T26" fmla="*/ 10664734 w 70"/>
                  <a:gd name="T27" fmla="*/ 9497163 h 64"/>
                  <a:gd name="T28" fmla="*/ 11553553 w 70"/>
                  <a:gd name="T29" fmla="*/ 8411594 h 64"/>
                  <a:gd name="T30" fmla="*/ 11553553 w 70"/>
                  <a:gd name="T31" fmla="*/ 8411594 h 64"/>
                  <a:gd name="T32" fmla="*/ 12442371 w 70"/>
                  <a:gd name="T33" fmla="*/ 7868810 h 64"/>
                  <a:gd name="T34" fmla="*/ 13627281 w 70"/>
                  <a:gd name="T35" fmla="*/ 7597418 h 64"/>
                  <a:gd name="T36" fmla="*/ 17478647 w 70"/>
                  <a:gd name="T37" fmla="*/ 7326026 h 64"/>
                  <a:gd name="T38" fmla="*/ 17478647 w 70"/>
                  <a:gd name="T39" fmla="*/ 7326026 h 64"/>
                  <a:gd name="T40" fmla="*/ 15701010 w 70"/>
                  <a:gd name="T41" fmla="*/ 4884017 h 64"/>
                  <a:gd name="T42" fmla="*/ 13627281 w 70"/>
                  <a:gd name="T43" fmla="*/ 2713401 h 64"/>
                  <a:gd name="T44" fmla="*/ 13627281 w 70"/>
                  <a:gd name="T45" fmla="*/ 2713401 h 64"/>
                  <a:gd name="T46" fmla="*/ 14516100 w 70"/>
                  <a:gd name="T47" fmla="*/ 1899224 h 64"/>
                  <a:gd name="T48" fmla="*/ 14812191 w 70"/>
                  <a:gd name="T49" fmla="*/ 1899224 h 64"/>
                  <a:gd name="T50" fmla="*/ 15404919 w 70"/>
                  <a:gd name="T51" fmla="*/ 1899224 h 64"/>
                  <a:gd name="T52" fmla="*/ 15701010 w 70"/>
                  <a:gd name="T53" fmla="*/ 2442009 h 64"/>
                  <a:gd name="T54" fmla="*/ 16589829 w 70"/>
                  <a:gd name="T55" fmla="*/ 2984793 h 64"/>
                  <a:gd name="T56" fmla="*/ 16885920 w 70"/>
                  <a:gd name="T57" fmla="*/ 3527577 h 64"/>
                  <a:gd name="T58" fmla="*/ 17478647 w 70"/>
                  <a:gd name="T59" fmla="*/ 3527577 h 64"/>
                  <a:gd name="T60" fmla="*/ 17478647 w 70"/>
                  <a:gd name="T61" fmla="*/ 3527577 h 64"/>
                  <a:gd name="T62" fmla="*/ 17774739 w 70"/>
                  <a:gd name="T63" fmla="*/ 2984793 h 64"/>
                  <a:gd name="T64" fmla="*/ 18070830 w 70"/>
                  <a:gd name="T65" fmla="*/ 2713401 h 64"/>
                  <a:gd name="T66" fmla="*/ 18070830 w 70"/>
                  <a:gd name="T67" fmla="*/ 2713401 h 64"/>
                  <a:gd name="T68" fmla="*/ 18959649 w 70"/>
                  <a:gd name="T69" fmla="*/ 1085569 h 64"/>
                  <a:gd name="T70" fmla="*/ 19256284 w 70"/>
                  <a:gd name="T71" fmla="*/ 814176 h 64"/>
                  <a:gd name="T72" fmla="*/ 20144559 w 70"/>
                  <a:gd name="T73" fmla="*/ 0 h 64"/>
                  <a:gd name="T74" fmla="*/ 20144559 w 70"/>
                  <a:gd name="T75" fmla="*/ 0 h 64"/>
                  <a:gd name="T76" fmla="*/ 20737286 w 70"/>
                  <a:gd name="T77" fmla="*/ 8411594 h 64"/>
                  <a:gd name="T78" fmla="*/ 20737286 w 70"/>
                  <a:gd name="T79" fmla="*/ 8411594 h 64"/>
                  <a:gd name="T80" fmla="*/ 14516100 w 70"/>
                  <a:gd name="T81" fmla="*/ 13295611 h 64"/>
                  <a:gd name="T82" fmla="*/ 14516100 w 70"/>
                  <a:gd name="T83" fmla="*/ 13295611 h 64"/>
                  <a:gd name="T84" fmla="*/ 11257461 w 70"/>
                  <a:gd name="T85" fmla="*/ 12481956 h 64"/>
                  <a:gd name="T86" fmla="*/ 10072551 w 70"/>
                  <a:gd name="T87" fmla="*/ 12481956 h 64"/>
                  <a:gd name="T88" fmla="*/ 8591006 w 70"/>
                  <a:gd name="T89" fmla="*/ 12481956 h 64"/>
                  <a:gd name="T90" fmla="*/ 7998823 w 70"/>
                  <a:gd name="T91" fmla="*/ 12753348 h 64"/>
                  <a:gd name="T92" fmla="*/ 7110004 w 70"/>
                  <a:gd name="T93" fmla="*/ 13567003 h 64"/>
                  <a:gd name="T94" fmla="*/ 4740184 w 70"/>
                  <a:gd name="T95" fmla="*/ 16280404 h 64"/>
                  <a:gd name="T96" fmla="*/ 4740184 w 70"/>
                  <a:gd name="T97" fmla="*/ 16280404 h 64"/>
                  <a:gd name="T98" fmla="*/ 3258639 w 70"/>
                  <a:gd name="T99" fmla="*/ 17094580 h 64"/>
                  <a:gd name="T100" fmla="*/ 2073729 w 70"/>
                  <a:gd name="T101" fmla="*/ 17365973 h 64"/>
                  <a:gd name="T102" fmla="*/ 1481001 w 70"/>
                  <a:gd name="T103" fmla="*/ 17094580 h 64"/>
                  <a:gd name="T104" fmla="*/ 0 w 70"/>
                  <a:gd name="T105" fmla="*/ 16551796 h 64"/>
                  <a:gd name="T106" fmla="*/ 0 w 70"/>
                  <a:gd name="T107" fmla="*/ 16551796 h 6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0" h="64">
                    <a:moveTo>
                      <a:pt x="0" y="61"/>
                    </a:moveTo>
                    <a:lnTo>
                      <a:pt x="0" y="61"/>
                    </a:lnTo>
                    <a:lnTo>
                      <a:pt x="3" y="61"/>
                    </a:lnTo>
                    <a:lnTo>
                      <a:pt x="6" y="60"/>
                    </a:lnTo>
                    <a:lnTo>
                      <a:pt x="7" y="58"/>
                    </a:lnTo>
                    <a:lnTo>
                      <a:pt x="7" y="56"/>
                    </a:lnTo>
                    <a:lnTo>
                      <a:pt x="7" y="52"/>
                    </a:lnTo>
                    <a:lnTo>
                      <a:pt x="9" y="47"/>
                    </a:lnTo>
                    <a:lnTo>
                      <a:pt x="13" y="45"/>
                    </a:lnTo>
                    <a:lnTo>
                      <a:pt x="16" y="43"/>
                    </a:lnTo>
                    <a:lnTo>
                      <a:pt x="25" y="42"/>
                    </a:lnTo>
                    <a:lnTo>
                      <a:pt x="32" y="38"/>
                    </a:lnTo>
                    <a:lnTo>
                      <a:pt x="36" y="35"/>
                    </a:lnTo>
                    <a:lnTo>
                      <a:pt x="39" y="31"/>
                    </a:lnTo>
                    <a:lnTo>
                      <a:pt x="42" y="29"/>
                    </a:lnTo>
                    <a:lnTo>
                      <a:pt x="46" y="28"/>
                    </a:lnTo>
                    <a:lnTo>
                      <a:pt x="59" y="27"/>
                    </a:lnTo>
                    <a:lnTo>
                      <a:pt x="53" y="18"/>
                    </a:lnTo>
                    <a:lnTo>
                      <a:pt x="46" y="10"/>
                    </a:lnTo>
                    <a:lnTo>
                      <a:pt x="49" y="7"/>
                    </a:lnTo>
                    <a:lnTo>
                      <a:pt x="50" y="7"/>
                    </a:lnTo>
                    <a:lnTo>
                      <a:pt x="52" y="7"/>
                    </a:lnTo>
                    <a:lnTo>
                      <a:pt x="53" y="9"/>
                    </a:lnTo>
                    <a:lnTo>
                      <a:pt x="56" y="11"/>
                    </a:lnTo>
                    <a:lnTo>
                      <a:pt x="57" y="13"/>
                    </a:lnTo>
                    <a:lnTo>
                      <a:pt x="59" y="13"/>
                    </a:lnTo>
                    <a:lnTo>
                      <a:pt x="60" y="11"/>
                    </a:lnTo>
                    <a:lnTo>
                      <a:pt x="61" y="10"/>
                    </a:lnTo>
                    <a:lnTo>
                      <a:pt x="64" y="4"/>
                    </a:lnTo>
                    <a:lnTo>
                      <a:pt x="65" y="3"/>
                    </a:lnTo>
                    <a:lnTo>
                      <a:pt x="68" y="0"/>
                    </a:lnTo>
                    <a:lnTo>
                      <a:pt x="70" y="31"/>
                    </a:lnTo>
                    <a:lnTo>
                      <a:pt x="49" y="49"/>
                    </a:lnTo>
                    <a:lnTo>
                      <a:pt x="38" y="46"/>
                    </a:lnTo>
                    <a:lnTo>
                      <a:pt x="34" y="46"/>
                    </a:lnTo>
                    <a:lnTo>
                      <a:pt x="29" y="46"/>
                    </a:lnTo>
                    <a:lnTo>
                      <a:pt x="27" y="47"/>
                    </a:lnTo>
                    <a:lnTo>
                      <a:pt x="24" y="50"/>
                    </a:lnTo>
                    <a:lnTo>
                      <a:pt x="16" y="60"/>
                    </a:lnTo>
                    <a:lnTo>
                      <a:pt x="11" y="63"/>
                    </a:lnTo>
                    <a:lnTo>
                      <a:pt x="7" y="64"/>
                    </a:lnTo>
                    <a:lnTo>
                      <a:pt x="5" y="63"/>
                    </a:lnTo>
                    <a:lnTo>
                      <a:pt x="0"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 name="Freeform 1282"/>
              <p:cNvSpPr>
                <a:spLocks/>
              </p:cNvSpPr>
              <p:nvPr/>
            </p:nvSpPr>
            <p:spPr bwMode="auto">
              <a:xfrm>
                <a:off x="6686550" y="1270000"/>
                <a:ext cx="39688" cy="22225"/>
              </a:xfrm>
              <a:custGeom>
                <a:avLst/>
                <a:gdLst>
                  <a:gd name="T0" fmla="*/ 0 w 75"/>
                  <a:gd name="T1" fmla="*/ 11760729 h 42"/>
                  <a:gd name="T2" fmla="*/ 0 w 75"/>
                  <a:gd name="T3" fmla="*/ 11760729 h 42"/>
                  <a:gd name="T4" fmla="*/ 0 w 75"/>
                  <a:gd name="T5" fmla="*/ 11200871 h 42"/>
                  <a:gd name="T6" fmla="*/ 0 w 75"/>
                  <a:gd name="T7" fmla="*/ 10640483 h 42"/>
                  <a:gd name="T8" fmla="*/ 0 w 75"/>
                  <a:gd name="T9" fmla="*/ 10640483 h 42"/>
                  <a:gd name="T10" fmla="*/ 4480511 w 75"/>
                  <a:gd name="T11" fmla="*/ 7280275 h 42"/>
                  <a:gd name="T12" fmla="*/ 6440569 w 75"/>
                  <a:gd name="T13" fmla="*/ 5600171 h 42"/>
                  <a:gd name="T14" fmla="*/ 8680559 w 75"/>
                  <a:gd name="T15" fmla="*/ 4480454 h 42"/>
                  <a:gd name="T16" fmla="*/ 8680559 w 75"/>
                  <a:gd name="T17" fmla="*/ 4480454 h 42"/>
                  <a:gd name="T18" fmla="*/ 10921079 w 75"/>
                  <a:gd name="T19" fmla="*/ 3640137 h 42"/>
                  <a:gd name="T20" fmla="*/ 13441003 w 75"/>
                  <a:gd name="T21" fmla="*/ 3080279 h 42"/>
                  <a:gd name="T22" fmla="*/ 14841195 w 75"/>
                  <a:gd name="T23" fmla="*/ 1400175 h 42"/>
                  <a:gd name="T24" fmla="*/ 16801253 w 75"/>
                  <a:gd name="T25" fmla="*/ 0 h 42"/>
                  <a:gd name="T26" fmla="*/ 16801253 w 75"/>
                  <a:gd name="T27" fmla="*/ 0 h 42"/>
                  <a:gd name="T28" fmla="*/ 21001831 w 75"/>
                  <a:gd name="T29" fmla="*/ 3640137 h 42"/>
                  <a:gd name="T30" fmla="*/ 21001831 w 75"/>
                  <a:gd name="T31" fmla="*/ 3640137 h 42"/>
                  <a:gd name="T32" fmla="*/ 20721899 w 75"/>
                  <a:gd name="T33" fmla="*/ 4480454 h 42"/>
                  <a:gd name="T34" fmla="*/ 20721899 w 75"/>
                  <a:gd name="T35" fmla="*/ 4480454 h 42"/>
                  <a:gd name="T36" fmla="*/ 16521321 w 75"/>
                  <a:gd name="T37" fmla="*/ 3640137 h 42"/>
                  <a:gd name="T38" fmla="*/ 16521321 w 75"/>
                  <a:gd name="T39" fmla="*/ 3640137 h 42"/>
                  <a:gd name="T40" fmla="*/ 14841195 w 75"/>
                  <a:gd name="T41" fmla="*/ 6160558 h 42"/>
                  <a:gd name="T42" fmla="*/ 13441003 w 75"/>
                  <a:gd name="T43" fmla="*/ 8400521 h 42"/>
                  <a:gd name="T44" fmla="*/ 13441003 w 75"/>
                  <a:gd name="T45" fmla="*/ 8400521 h 42"/>
                  <a:gd name="T46" fmla="*/ 11760877 w 75"/>
                  <a:gd name="T47" fmla="*/ 9520767 h 42"/>
                  <a:gd name="T48" fmla="*/ 10080752 w 75"/>
                  <a:gd name="T49" fmla="*/ 10360554 h 42"/>
                  <a:gd name="T50" fmla="*/ 8400627 w 75"/>
                  <a:gd name="T51" fmla="*/ 10640483 h 42"/>
                  <a:gd name="T52" fmla="*/ 5880703 w 75"/>
                  <a:gd name="T53" fmla="*/ 10640483 h 42"/>
                  <a:gd name="T54" fmla="*/ 5880703 w 75"/>
                  <a:gd name="T55" fmla="*/ 10640483 h 42"/>
                  <a:gd name="T56" fmla="*/ 2800385 w 75"/>
                  <a:gd name="T57" fmla="*/ 10640483 h 42"/>
                  <a:gd name="T58" fmla="*/ 1400193 w 75"/>
                  <a:gd name="T59" fmla="*/ 10640483 h 42"/>
                  <a:gd name="T60" fmla="*/ 0 w 75"/>
                  <a:gd name="T61" fmla="*/ 11760729 h 42"/>
                  <a:gd name="T62" fmla="*/ 0 w 75"/>
                  <a:gd name="T63" fmla="*/ 11760729 h 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5" h="42">
                    <a:moveTo>
                      <a:pt x="0" y="42"/>
                    </a:moveTo>
                    <a:lnTo>
                      <a:pt x="0" y="42"/>
                    </a:lnTo>
                    <a:lnTo>
                      <a:pt x="0" y="40"/>
                    </a:lnTo>
                    <a:lnTo>
                      <a:pt x="0" y="38"/>
                    </a:lnTo>
                    <a:lnTo>
                      <a:pt x="16" y="26"/>
                    </a:lnTo>
                    <a:lnTo>
                      <a:pt x="23" y="20"/>
                    </a:lnTo>
                    <a:lnTo>
                      <a:pt x="31" y="16"/>
                    </a:lnTo>
                    <a:lnTo>
                      <a:pt x="39" y="13"/>
                    </a:lnTo>
                    <a:lnTo>
                      <a:pt x="48" y="11"/>
                    </a:lnTo>
                    <a:lnTo>
                      <a:pt x="53" y="5"/>
                    </a:lnTo>
                    <a:lnTo>
                      <a:pt x="60" y="0"/>
                    </a:lnTo>
                    <a:lnTo>
                      <a:pt x="75" y="13"/>
                    </a:lnTo>
                    <a:lnTo>
                      <a:pt x="74" y="16"/>
                    </a:lnTo>
                    <a:lnTo>
                      <a:pt x="59" y="13"/>
                    </a:lnTo>
                    <a:lnTo>
                      <a:pt x="53" y="22"/>
                    </a:lnTo>
                    <a:lnTo>
                      <a:pt x="48" y="30"/>
                    </a:lnTo>
                    <a:lnTo>
                      <a:pt x="42" y="34"/>
                    </a:lnTo>
                    <a:lnTo>
                      <a:pt x="36" y="37"/>
                    </a:lnTo>
                    <a:lnTo>
                      <a:pt x="30" y="38"/>
                    </a:lnTo>
                    <a:lnTo>
                      <a:pt x="21" y="38"/>
                    </a:lnTo>
                    <a:lnTo>
                      <a:pt x="10" y="38"/>
                    </a:lnTo>
                    <a:lnTo>
                      <a:pt x="5" y="38"/>
                    </a:lnTo>
                    <a:lnTo>
                      <a:pt x="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 name="Freeform 1283"/>
              <p:cNvSpPr>
                <a:spLocks/>
              </p:cNvSpPr>
              <p:nvPr/>
            </p:nvSpPr>
            <p:spPr bwMode="auto">
              <a:xfrm>
                <a:off x="6596063" y="938213"/>
                <a:ext cx="31750" cy="14288"/>
              </a:xfrm>
              <a:custGeom>
                <a:avLst/>
                <a:gdLst>
                  <a:gd name="T0" fmla="*/ 17380388 w 58"/>
                  <a:gd name="T1" fmla="*/ 1456391 h 29"/>
                  <a:gd name="T2" fmla="*/ 17380388 w 58"/>
                  <a:gd name="T3" fmla="*/ 1456391 h 29"/>
                  <a:gd name="T4" fmla="*/ 14683280 w 58"/>
                  <a:gd name="T5" fmla="*/ 2184586 h 29"/>
                  <a:gd name="T6" fmla="*/ 11986720 w 58"/>
                  <a:gd name="T7" fmla="*/ 3155677 h 29"/>
                  <a:gd name="T8" fmla="*/ 9589047 w 58"/>
                  <a:gd name="T9" fmla="*/ 4369172 h 29"/>
                  <a:gd name="T10" fmla="*/ 7491358 w 58"/>
                  <a:gd name="T11" fmla="*/ 6068458 h 29"/>
                  <a:gd name="T12" fmla="*/ 7491358 w 58"/>
                  <a:gd name="T13" fmla="*/ 6068458 h 29"/>
                  <a:gd name="T14" fmla="*/ 6592504 w 58"/>
                  <a:gd name="T15" fmla="*/ 6796654 h 29"/>
                  <a:gd name="T16" fmla="*/ 5993086 w 58"/>
                  <a:gd name="T17" fmla="*/ 7039550 h 29"/>
                  <a:gd name="T18" fmla="*/ 3895397 w 58"/>
                  <a:gd name="T19" fmla="*/ 6796654 h 29"/>
                  <a:gd name="T20" fmla="*/ 2097690 w 58"/>
                  <a:gd name="T21" fmla="*/ 6554250 h 29"/>
                  <a:gd name="T22" fmla="*/ 898853 w 58"/>
                  <a:gd name="T23" fmla="*/ 6796654 h 29"/>
                  <a:gd name="T24" fmla="*/ 0 w 58"/>
                  <a:gd name="T25" fmla="*/ 7039550 h 29"/>
                  <a:gd name="T26" fmla="*/ 0 w 58"/>
                  <a:gd name="T27" fmla="*/ 7039550 h 29"/>
                  <a:gd name="T28" fmla="*/ 898853 w 58"/>
                  <a:gd name="T29" fmla="*/ 3883873 h 29"/>
                  <a:gd name="T30" fmla="*/ 1198836 w 58"/>
                  <a:gd name="T31" fmla="*/ 2670378 h 29"/>
                  <a:gd name="T32" fmla="*/ 2097690 w 58"/>
                  <a:gd name="T33" fmla="*/ 2184586 h 29"/>
                  <a:gd name="T34" fmla="*/ 2996543 w 58"/>
                  <a:gd name="T35" fmla="*/ 1456391 h 29"/>
                  <a:gd name="T36" fmla="*/ 4195379 w 58"/>
                  <a:gd name="T37" fmla="*/ 971091 h 29"/>
                  <a:gd name="T38" fmla="*/ 8090776 w 58"/>
                  <a:gd name="T39" fmla="*/ 485299 h 29"/>
                  <a:gd name="T40" fmla="*/ 8090776 w 58"/>
                  <a:gd name="T41" fmla="*/ 485299 h 29"/>
                  <a:gd name="T42" fmla="*/ 10487901 w 58"/>
                  <a:gd name="T43" fmla="*/ 0 h 29"/>
                  <a:gd name="T44" fmla="*/ 10487901 w 58"/>
                  <a:gd name="T45" fmla="*/ 0 h 29"/>
                  <a:gd name="T46" fmla="*/ 17080953 w 58"/>
                  <a:gd name="T47" fmla="*/ 485299 h 29"/>
                  <a:gd name="T48" fmla="*/ 17080953 w 58"/>
                  <a:gd name="T49" fmla="*/ 485299 h 29"/>
                  <a:gd name="T50" fmla="*/ 17380388 w 58"/>
                  <a:gd name="T51" fmla="*/ 1456391 h 29"/>
                  <a:gd name="T52" fmla="*/ 17380388 w 58"/>
                  <a:gd name="T53" fmla="*/ 1456391 h 2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8" h="29">
                    <a:moveTo>
                      <a:pt x="58" y="6"/>
                    </a:moveTo>
                    <a:lnTo>
                      <a:pt x="58" y="6"/>
                    </a:lnTo>
                    <a:lnTo>
                      <a:pt x="49" y="9"/>
                    </a:lnTo>
                    <a:lnTo>
                      <a:pt x="40" y="13"/>
                    </a:lnTo>
                    <a:lnTo>
                      <a:pt x="32" y="18"/>
                    </a:lnTo>
                    <a:lnTo>
                      <a:pt x="25" y="25"/>
                    </a:lnTo>
                    <a:lnTo>
                      <a:pt x="22" y="28"/>
                    </a:lnTo>
                    <a:lnTo>
                      <a:pt x="20" y="29"/>
                    </a:lnTo>
                    <a:lnTo>
                      <a:pt x="13" y="28"/>
                    </a:lnTo>
                    <a:lnTo>
                      <a:pt x="7" y="27"/>
                    </a:lnTo>
                    <a:lnTo>
                      <a:pt x="3" y="28"/>
                    </a:lnTo>
                    <a:lnTo>
                      <a:pt x="0" y="29"/>
                    </a:lnTo>
                    <a:lnTo>
                      <a:pt x="3" y="16"/>
                    </a:lnTo>
                    <a:lnTo>
                      <a:pt x="4" y="11"/>
                    </a:lnTo>
                    <a:lnTo>
                      <a:pt x="7" y="9"/>
                    </a:lnTo>
                    <a:lnTo>
                      <a:pt x="10" y="6"/>
                    </a:lnTo>
                    <a:lnTo>
                      <a:pt x="14" y="4"/>
                    </a:lnTo>
                    <a:lnTo>
                      <a:pt x="27" y="2"/>
                    </a:lnTo>
                    <a:lnTo>
                      <a:pt x="35" y="0"/>
                    </a:lnTo>
                    <a:lnTo>
                      <a:pt x="57" y="2"/>
                    </a:lnTo>
                    <a:lnTo>
                      <a:pt x="5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 name="Freeform 1284"/>
              <p:cNvSpPr>
                <a:spLocks/>
              </p:cNvSpPr>
              <p:nvPr/>
            </p:nvSpPr>
            <p:spPr bwMode="auto">
              <a:xfrm>
                <a:off x="6515100" y="1339850"/>
                <a:ext cx="22225" cy="23813"/>
              </a:xfrm>
              <a:custGeom>
                <a:avLst/>
                <a:gdLst>
                  <a:gd name="T0" fmla="*/ 11753773 w 41"/>
                  <a:gd name="T1" fmla="*/ 0 h 46"/>
                  <a:gd name="T2" fmla="*/ 11753773 w 41"/>
                  <a:gd name="T3" fmla="*/ 0 h 46"/>
                  <a:gd name="T4" fmla="*/ 12047576 w 41"/>
                  <a:gd name="T5" fmla="*/ 2679998 h 46"/>
                  <a:gd name="T6" fmla="*/ 11753773 w 41"/>
                  <a:gd name="T7" fmla="*/ 4823686 h 46"/>
                  <a:gd name="T8" fmla="*/ 11166165 w 41"/>
                  <a:gd name="T9" fmla="*/ 5627633 h 46"/>
                  <a:gd name="T10" fmla="*/ 10578558 w 41"/>
                  <a:gd name="T11" fmla="*/ 6431581 h 46"/>
                  <a:gd name="T12" fmla="*/ 9696605 w 41"/>
                  <a:gd name="T13" fmla="*/ 7235528 h 46"/>
                  <a:gd name="T14" fmla="*/ 8815194 w 41"/>
                  <a:gd name="T15" fmla="*/ 7235528 h 46"/>
                  <a:gd name="T16" fmla="*/ 8815194 w 41"/>
                  <a:gd name="T17" fmla="*/ 7235528 h 46"/>
                  <a:gd name="T18" fmla="*/ 6464765 w 41"/>
                  <a:gd name="T19" fmla="*/ 8039476 h 46"/>
                  <a:gd name="T20" fmla="*/ 4701401 w 41"/>
                  <a:gd name="T21" fmla="*/ 9111579 h 46"/>
                  <a:gd name="T22" fmla="*/ 3819990 w 41"/>
                  <a:gd name="T23" fmla="*/ 10451319 h 46"/>
                  <a:gd name="T24" fmla="*/ 3232382 w 41"/>
                  <a:gd name="T25" fmla="*/ 12327369 h 46"/>
                  <a:gd name="T26" fmla="*/ 3232382 w 41"/>
                  <a:gd name="T27" fmla="*/ 12327369 h 46"/>
                  <a:gd name="T28" fmla="*/ 587607 w 41"/>
                  <a:gd name="T29" fmla="*/ 10183681 h 46"/>
                  <a:gd name="T30" fmla="*/ 293804 w 41"/>
                  <a:gd name="T31" fmla="*/ 9379734 h 46"/>
                  <a:gd name="T32" fmla="*/ 0 w 41"/>
                  <a:gd name="T33" fmla="*/ 9111579 h 46"/>
                  <a:gd name="T34" fmla="*/ 293804 w 41"/>
                  <a:gd name="T35" fmla="*/ 8307631 h 46"/>
                  <a:gd name="T36" fmla="*/ 587607 w 41"/>
                  <a:gd name="T37" fmla="*/ 7503683 h 46"/>
                  <a:gd name="T38" fmla="*/ 3526186 w 41"/>
                  <a:gd name="T39" fmla="*/ 5627633 h 46"/>
                  <a:gd name="T40" fmla="*/ 3526186 w 41"/>
                  <a:gd name="T41" fmla="*/ 5627633 h 46"/>
                  <a:gd name="T42" fmla="*/ 3819990 w 41"/>
                  <a:gd name="T43" fmla="*/ 5359478 h 46"/>
                  <a:gd name="T44" fmla="*/ 3819990 w 41"/>
                  <a:gd name="T45" fmla="*/ 4823686 h 46"/>
                  <a:gd name="T46" fmla="*/ 3819990 w 41"/>
                  <a:gd name="T47" fmla="*/ 4823686 h 46"/>
                  <a:gd name="T48" fmla="*/ 4407597 w 41"/>
                  <a:gd name="T49" fmla="*/ 3483945 h 46"/>
                  <a:gd name="T50" fmla="*/ 4701401 w 41"/>
                  <a:gd name="T51" fmla="*/ 2411843 h 46"/>
                  <a:gd name="T52" fmla="*/ 5582812 w 41"/>
                  <a:gd name="T53" fmla="*/ 1876050 h 46"/>
                  <a:gd name="T54" fmla="*/ 6758568 w 41"/>
                  <a:gd name="T55" fmla="*/ 1607895 h 46"/>
                  <a:gd name="T56" fmla="*/ 9108998 w 41"/>
                  <a:gd name="T57" fmla="*/ 803948 h 46"/>
                  <a:gd name="T58" fmla="*/ 10578558 w 41"/>
                  <a:gd name="T59" fmla="*/ 535793 h 46"/>
                  <a:gd name="T60" fmla="*/ 11753773 w 41"/>
                  <a:gd name="T61" fmla="*/ 0 h 46"/>
                  <a:gd name="T62" fmla="*/ 11753773 w 41"/>
                  <a:gd name="T63" fmla="*/ 0 h 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 h="46">
                    <a:moveTo>
                      <a:pt x="40" y="0"/>
                    </a:moveTo>
                    <a:lnTo>
                      <a:pt x="40" y="0"/>
                    </a:lnTo>
                    <a:lnTo>
                      <a:pt x="41" y="10"/>
                    </a:lnTo>
                    <a:lnTo>
                      <a:pt x="40" y="18"/>
                    </a:lnTo>
                    <a:lnTo>
                      <a:pt x="38" y="21"/>
                    </a:lnTo>
                    <a:lnTo>
                      <a:pt x="36" y="24"/>
                    </a:lnTo>
                    <a:lnTo>
                      <a:pt x="33" y="27"/>
                    </a:lnTo>
                    <a:lnTo>
                      <a:pt x="30" y="27"/>
                    </a:lnTo>
                    <a:lnTo>
                      <a:pt x="22" y="30"/>
                    </a:lnTo>
                    <a:lnTo>
                      <a:pt x="16" y="34"/>
                    </a:lnTo>
                    <a:lnTo>
                      <a:pt x="13" y="39"/>
                    </a:lnTo>
                    <a:lnTo>
                      <a:pt x="11" y="46"/>
                    </a:lnTo>
                    <a:lnTo>
                      <a:pt x="2" y="38"/>
                    </a:lnTo>
                    <a:lnTo>
                      <a:pt x="1" y="35"/>
                    </a:lnTo>
                    <a:lnTo>
                      <a:pt x="0" y="34"/>
                    </a:lnTo>
                    <a:lnTo>
                      <a:pt x="1" y="31"/>
                    </a:lnTo>
                    <a:lnTo>
                      <a:pt x="2" y="28"/>
                    </a:lnTo>
                    <a:lnTo>
                      <a:pt x="12" y="21"/>
                    </a:lnTo>
                    <a:lnTo>
                      <a:pt x="13" y="20"/>
                    </a:lnTo>
                    <a:lnTo>
                      <a:pt x="13" y="18"/>
                    </a:lnTo>
                    <a:lnTo>
                      <a:pt x="15" y="13"/>
                    </a:lnTo>
                    <a:lnTo>
                      <a:pt x="16" y="9"/>
                    </a:lnTo>
                    <a:lnTo>
                      <a:pt x="19" y="7"/>
                    </a:lnTo>
                    <a:lnTo>
                      <a:pt x="23" y="6"/>
                    </a:lnTo>
                    <a:lnTo>
                      <a:pt x="31" y="3"/>
                    </a:lnTo>
                    <a:lnTo>
                      <a:pt x="36" y="2"/>
                    </a:lnTo>
                    <a:lnTo>
                      <a:pt x="4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 name="Freeform 1285"/>
              <p:cNvSpPr>
                <a:spLocks/>
              </p:cNvSpPr>
              <p:nvPr/>
            </p:nvSpPr>
            <p:spPr bwMode="auto">
              <a:xfrm>
                <a:off x="6678613" y="1090613"/>
                <a:ext cx="30163" cy="19050"/>
              </a:xfrm>
              <a:custGeom>
                <a:avLst/>
                <a:gdLst>
                  <a:gd name="T0" fmla="*/ 0 w 57"/>
                  <a:gd name="T1" fmla="*/ 6720417 h 36"/>
                  <a:gd name="T2" fmla="*/ 0 w 57"/>
                  <a:gd name="T3" fmla="*/ 6720417 h 36"/>
                  <a:gd name="T4" fmla="*/ 3080330 w 57"/>
                  <a:gd name="T5" fmla="*/ 5880629 h 36"/>
                  <a:gd name="T6" fmla="*/ 5600793 w 57"/>
                  <a:gd name="T7" fmla="*/ 5880629 h 36"/>
                  <a:gd name="T8" fmla="*/ 5600793 w 57"/>
                  <a:gd name="T9" fmla="*/ 5880629 h 36"/>
                  <a:gd name="T10" fmla="*/ 7840792 w 57"/>
                  <a:gd name="T11" fmla="*/ 5880629 h 36"/>
                  <a:gd name="T12" fmla="*/ 9800858 w 57"/>
                  <a:gd name="T13" fmla="*/ 5600171 h 36"/>
                  <a:gd name="T14" fmla="*/ 10641189 w 57"/>
                  <a:gd name="T15" fmla="*/ 5040313 h 36"/>
                  <a:gd name="T16" fmla="*/ 11201057 w 57"/>
                  <a:gd name="T17" fmla="*/ 4480454 h 36"/>
                  <a:gd name="T18" fmla="*/ 12041387 w 57"/>
                  <a:gd name="T19" fmla="*/ 3640137 h 36"/>
                  <a:gd name="T20" fmla="*/ 12601255 w 57"/>
                  <a:gd name="T21" fmla="*/ 2520421 h 36"/>
                  <a:gd name="T22" fmla="*/ 12601255 w 57"/>
                  <a:gd name="T23" fmla="*/ 2520421 h 36"/>
                  <a:gd name="T24" fmla="*/ 12881189 w 57"/>
                  <a:gd name="T25" fmla="*/ 1960033 h 36"/>
                  <a:gd name="T26" fmla="*/ 14001453 w 57"/>
                  <a:gd name="T27" fmla="*/ 1120246 h 36"/>
                  <a:gd name="T28" fmla="*/ 15961519 w 57"/>
                  <a:gd name="T29" fmla="*/ 0 h 36"/>
                  <a:gd name="T30" fmla="*/ 15961519 w 57"/>
                  <a:gd name="T31" fmla="*/ 0 h 36"/>
                  <a:gd name="T32" fmla="*/ 15961519 w 57"/>
                  <a:gd name="T33" fmla="*/ 1120246 h 36"/>
                  <a:gd name="T34" fmla="*/ 15681585 w 57"/>
                  <a:gd name="T35" fmla="*/ 2800350 h 36"/>
                  <a:gd name="T36" fmla="*/ 14001453 w 57"/>
                  <a:gd name="T37" fmla="*/ 5880629 h 36"/>
                  <a:gd name="T38" fmla="*/ 12041387 w 57"/>
                  <a:gd name="T39" fmla="*/ 8680450 h 36"/>
                  <a:gd name="T40" fmla="*/ 10921123 w 57"/>
                  <a:gd name="T41" fmla="*/ 9520767 h 36"/>
                  <a:gd name="T42" fmla="*/ 9800858 w 57"/>
                  <a:gd name="T43" fmla="*/ 9800696 h 36"/>
                  <a:gd name="T44" fmla="*/ 9800858 w 57"/>
                  <a:gd name="T45" fmla="*/ 9800696 h 36"/>
                  <a:gd name="T46" fmla="*/ 7560859 w 57"/>
                  <a:gd name="T47" fmla="*/ 10080625 h 36"/>
                  <a:gd name="T48" fmla="*/ 4760462 w 57"/>
                  <a:gd name="T49" fmla="*/ 9800696 h 36"/>
                  <a:gd name="T50" fmla="*/ 2520463 w 57"/>
                  <a:gd name="T51" fmla="*/ 8680450 h 36"/>
                  <a:gd name="T52" fmla="*/ 0 w 57"/>
                  <a:gd name="T53" fmla="*/ 6720417 h 36"/>
                  <a:gd name="T54" fmla="*/ 0 w 57"/>
                  <a:gd name="T55" fmla="*/ 6720417 h 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7" h="36">
                    <a:moveTo>
                      <a:pt x="0" y="24"/>
                    </a:moveTo>
                    <a:lnTo>
                      <a:pt x="0" y="24"/>
                    </a:lnTo>
                    <a:lnTo>
                      <a:pt x="11" y="21"/>
                    </a:lnTo>
                    <a:lnTo>
                      <a:pt x="20" y="21"/>
                    </a:lnTo>
                    <a:lnTo>
                      <a:pt x="28" y="21"/>
                    </a:lnTo>
                    <a:lnTo>
                      <a:pt x="35" y="20"/>
                    </a:lnTo>
                    <a:lnTo>
                      <a:pt x="38" y="18"/>
                    </a:lnTo>
                    <a:lnTo>
                      <a:pt x="40" y="16"/>
                    </a:lnTo>
                    <a:lnTo>
                      <a:pt x="43" y="13"/>
                    </a:lnTo>
                    <a:lnTo>
                      <a:pt x="45" y="9"/>
                    </a:lnTo>
                    <a:lnTo>
                      <a:pt x="46" y="7"/>
                    </a:lnTo>
                    <a:lnTo>
                      <a:pt x="50" y="4"/>
                    </a:lnTo>
                    <a:lnTo>
                      <a:pt x="57" y="0"/>
                    </a:lnTo>
                    <a:lnTo>
                      <a:pt x="57" y="4"/>
                    </a:lnTo>
                    <a:lnTo>
                      <a:pt x="56" y="10"/>
                    </a:lnTo>
                    <a:lnTo>
                      <a:pt x="50" y="21"/>
                    </a:lnTo>
                    <a:lnTo>
                      <a:pt x="43" y="31"/>
                    </a:lnTo>
                    <a:lnTo>
                      <a:pt x="39" y="34"/>
                    </a:lnTo>
                    <a:lnTo>
                      <a:pt x="35" y="35"/>
                    </a:lnTo>
                    <a:lnTo>
                      <a:pt x="27" y="36"/>
                    </a:lnTo>
                    <a:lnTo>
                      <a:pt x="17" y="35"/>
                    </a:lnTo>
                    <a:lnTo>
                      <a:pt x="9" y="31"/>
                    </a:lnTo>
                    <a:lnTo>
                      <a:pt x="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 name="Freeform 1286"/>
              <p:cNvSpPr>
                <a:spLocks/>
              </p:cNvSpPr>
              <p:nvPr/>
            </p:nvSpPr>
            <p:spPr bwMode="auto">
              <a:xfrm>
                <a:off x="6638925" y="1330325"/>
                <a:ext cx="28575" cy="12700"/>
              </a:xfrm>
              <a:custGeom>
                <a:avLst/>
                <a:gdLst>
                  <a:gd name="T0" fmla="*/ 0 w 54"/>
                  <a:gd name="T1" fmla="*/ 4387088 h 25"/>
                  <a:gd name="T2" fmla="*/ 0 w 54"/>
                  <a:gd name="T3" fmla="*/ 4387088 h 25"/>
                  <a:gd name="T4" fmla="*/ 1400175 w 54"/>
                  <a:gd name="T5" fmla="*/ 2838704 h 25"/>
                  <a:gd name="T6" fmla="*/ 2520421 w 54"/>
                  <a:gd name="T7" fmla="*/ 1806448 h 25"/>
                  <a:gd name="T8" fmla="*/ 3640137 w 54"/>
                  <a:gd name="T9" fmla="*/ 1548384 h 25"/>
                  <a:gd name="T10" fmla="*/ 3640137 w 54"/>
                  <a:gd name="T11" fmla="*/ 1548384 h 25"/>
                  <a:gd name="T12" fmla="*/ 7280275 w 54"/>
                  <a:gd name="T13" fmla="*/ 258064 h 25"/>
                  <a:gd name="T14" fmla="*/ 11200871 w 54"/>
                  <a:gd name="T15" fmla="*/ 0 h 25"/>
                  <a:gd name="T16" fmla="*/ 11200871 w 54"/>
                  <a:gd name="T17" fmla="*/ 0 h 25"/>
                  <a:gd name="T18" fmla="*/ 11760729 w 54"/>
                  <a:gd name="T19" fmla="*/ 258064 h 25"/>
                  <a:gd name="T20" fmla="*/ 12320588 w 54"/>
                  <a:gd name="T21" fmla="*/ 1032256 h 25"/>
                  <a:gd name="T22" fmla="*/ 13440833 w 54"/>
                  <a:gd name="T23" fmla="*/ 3354832 h 25"/>
                  <a:gd name="T24" fmla="*/ 13440833 w 54"/>
                  <a:gd name="T25" fmla="*/ 3354832 h 25"/>
                  <a:gd name="T26" fmla="*/ 15120937 w 54"/>
                  <a:gd name="T27" fmla="*/ 6451600 h 25"/>
                  <a:gd name="T28" fmla="*/ 15120937 w 54"/>
                  <a:gd name="T29" fmla="*/ 6451600 h 25"/>
                  <a:gd name="T30" fmla="*/ 0 w 54"/>
                  <a:gd name="T31" fmla="*/ 4387088 h 25"/>
                  <a:gd name="T32" fmla="*/ 0 w 54"/>
                  <a:gd name="T33" fmla="*/ 4387088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25">
                    <a:moveTo>
                      <a:pt x="0" y="17"/>
                    </a:moveTo>
                    <a:lnTo>
                      <a:pt x="0" y="17"/>
                    </a:lnTo>
                    <a:lnTo>
                      <a:pt x="5" y="11"/>
                    </a:lnTo>
                    <a:lnTo>
                      <a:pt x="9" y="7"/>
                    </a:lnTo>
                    <a:lnTo>
                      <a:pt x="13" y="6"/>
                    </a:lnTo>
                    <a:lnTo>
                      <a:pt x="26" y="1"/>
                    </a:lnTo>
                    <a:lnTo>
                      <a:pt x="40" y="0"/>
                    </a:lnTo>
                    <a:lnTo>
                      <a:pt x="42" y="1"/>
                    </a:lnTo>
                    <a:lnTo>
                      <a:pt x="44" y="4"/>
                    </a:lnTo>
                    <a:lnTo>
                      <a:pt x="48" y="13"/>
                    </a:lnTo>
                    <a:lnTo>
                      <a:pt x="54" y="25"/>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 name="Freeform 1287"/>
              <p:cNvSpPr>
                <a:spLocks/>
              </p:cNvSpPr>
              <p:nvPr/>
            </p:nvSpPr>
            <p:spPr bwMode="auto">
              <a:xfrm>
                <a:off x="6742113" y="1165225"/>
                <a:ext cx="28575" cy="28575"/>
              </a:xfrm>
              <a:custGeom>
                <a:avLst/>
                <a:gdLst>
                  <a:gd name="T0" fmla="*/ 0 w 56"/>
                  <a:gd name="T1" fmla="*/ 10797194 h 55"/>
                  <a:gd name="T2" fmla="*/ 0 w 56"/>
                  <a:gd name="T3" fmla="*/ 10797194 h 55"/>
                  <a:gd name="T4" fmla="*/ 1041457 w 56"/>
                  <a:gd name="T5" fmla="*/ 8907607 h 55"/>
                  <a:gd name="T6" fmla="*/ 1041457 w 56"/>
                  <a:gd name="T7" fmla="*/ 8907607 h 55"/>
                  <a:gd name="T8" fmla="*/ 3645354 w 56"/>
                  <a:gd name="T9" fmla="*/ 9987222 h 55"/>
                  <a:gd name="T10" fmla="*/ 3645354 w 56"/>
                  <a:gd name="T11" fmla="*/ 9987222 h 55"/>
                  <a:gd name="T12" fmla="*/ 4165827 w 56"/>
                  <a:gd name="T13" fmla="*/ 8367799 h 55"/>
                  <a:gd name="T14" fmla="*/ 4426574 w 56"/>
                  <a:gd name="T15" fmla="*/ 7827991 h 55"/>
                  <a:gd name="T16" fmla="*/ 4165827 w 56"/>
                  <a:gd name="T17" fmla="*/ 7288184 h 55"/>
                  <a:gd name="T18" fmla="*/ 4165827 w 56"/>
                  <a:gd name="T19" fmla="*/ 7288184 h 55"/>
                  <a:gd name="T20" fmla="*/ 2864133 w 56"/>
                  <a:gd name="T21" fmla="*/ 6208568 h 55"/>
                  <a:gd name="T22" fmla="*/ 2343150 w 56"/>
                  <a:gd name="T23" fmla="*/ 4858789 h 55"/>
                  <a:gd name="T24" fmla="*/ 2343150 w 56"/>
                  <a:gd name="T25" fmla="*/ 3239366 h 55"/>
                  <a:gd name="T26" fmla="*/ 2343150 w 56"/>
                  <a:gd name="T27" fmla="*/ 1619423 h 55"/>
                  <a:gd name="T28" fmla="*/ 2343150 w 56"/>
                  <a:gd name="T29" fmla="*/ 1619423 h 55"/>
                  <a:gd name="T30" fmla="*/ 6248740 w 56"/>
                  <a:gd name="T31" fmla="*/ 0 h 55"/>
                  <a:gd name="T32" fmla="*/ 6248740 w 56"/>
                  <a:gd name="T33" fmla="*/ 0 h 55"/>
                  <a:gd name="T34" fmla="*/ 6248740 w 56"/>
                  <a:gd name="T35" fmla="*/ 539808 h 55"/>
                  <a:gd name="T36" fmla="*/ 6248740 w 56"/>
                  <a:gd name="T37" fmla="*/ 1349779 h 55"/>
                  <a:gd name="T38" fmla="*/ 6248740 w 56"/>
                  <a:gd name="T39" fmla="*/ 1349779 h 55"/>
                  <a:gd name="T40" fmla="*/ 2864133 w 56"/>
                  <a:gd name="T41" fmla="*/ 4048818 h 55"/>
                  <a:gd name="T42" fmla="*/ 2864133 w 56"/>
                  <a:gd name="T43" fmla="*/ 4048818 h 55"/>
                  <a:gd name="T44" fmla="*/ 4686810 w 56"/>
                  <a:gd name="T45" fmla="*/ 5128433 h 55"/>
                  <a:gd name="T46" fmla="*/ 6248740 w 56"/>
                  <a:gd name="T47" fmla="*/ 6208568 h 55"/>
                  <a:gd name="T48" fmla="*/ 8852637 w 56"/>
                  <a:gd name="T49" fmla="*/ 8907607 h 55"/>
                  <a:gd name="T50" fmla="*/ 11196297 w 56"/>
                  <a:gd name="T51" fmla="*/ 11876809 h 55"/>
                  <a:gd name="T52" fmla="*/ 12758227 w 56"/>
                  <a:gd name="T53" fmla="*/ 13226588 h 55"/>
                  <a:gd name="T54" fmla="*/ 14580904 w 56"/>
                  <a:gd name="T55" fmla="*/ 14575848 h 55"/>
                  <a:gd name="T56" fmla="*/ 14580904 w 56"/>
                  <a:gd name="T57" fmla="*/ 14575848 h 55"/>
                  <a:gd name="T58" fmla="*/ 11977007 w 56"/>
                  <a:gd name="T59" fmla="*/ 14846011 h 55"/>
                  <a:gd name="T60" fmla="*/ 11196297 w 56"/>
                  <a:gd name="T61" fmla="*/ 14846011 h 55"/>
                  <a:gd name="T62" fmla="*/ 11196297 w 56"/>
                  <a:gd name="T63" fmla="*/ 14846011 h 55"/>
                  <a:gd name="T64" fmla="*/ 10154330 w 56"/>
                  <a:gd name="T65" fmla="*/ 13226588 h 55"/>
                  <a:gd name="T66" fmla="*/ 9112874 w 56"/>
                  <a:gd name="T67" fmla="*/ 12686780 h 55"/>
                  <a:gd name="T68" fmla="*/ 7550944 w 56"/>
                  <a:gd name="T69" fmla="*/ 11876809 h 55"/>
                  <a:gd name="T70" fmla="*/ 6248740 w 56"/>
                  <a:gd name="T71" fmla="*/ 11337001 h 55"/>
                  <a:gd name="T72" fmla="*/ 3384607 w 56"/>
                  <a:gd name="T73" fmla="*/ 11066838 h 55"/>
                  <a:gd name="T74" fmla="*/ 0 w 56"/>
                  <a:gd name="T75" fmla="*/ 10797194 h 55"/>
                  <a:gd name="T76" fmla="*/ 0 w 56"/>
                  <a:gd name="T77" fmla="*/ 10797194 h 5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6" h="55">
                    <a:moveTo>
                      <a:pt x="0" y="40"/>
                    </a:moveTo>
                    <a:lnTo>
                      <a:pt x="0" y="40"/>
                    </a:lnTo>
                    <a:lnTo>
                      <a:pt x="4" y="33"/>
                    </a:lnTo>
                    <a:lnTo>
                      <a:pt x="14" y="37"/>
                    </a:lnTo>
                    <a:lnTo>
                      <a:pt x="16" y="31"/>
                    </a:lnTo>
                    <a:lnTo>
                      <a:pt x="17" y="29"/>
                    </a:lnTo>
                    <a:lnTo>
                      <a:pt x="16" y="27"/>
                    </a:lnTo>
                    <a:lnTo>
                      <a:pt x="11" y="23"/>
                    </a:lnTo>
                    <a:lnTo>
                      <a:pt x="9" y="18"/>
                    </a:lnTo>
                    <a:lnTo>
                      <a:pt x="9" y="12"/>
                    </a:lnTo>
                    <a:lnTo>
                      <a:pt x="9" y="6"/>
                    </a:lnTo>
                    <a:lnTo>
                      <a:pt x="24" y="0"/>
                    </a:lnTo>
                    <a:lnTo>
                      <a:pt x="24" y="2"/>
                    </a:lnTo>
                    <a:lnTo>
                      <a:pt x="24" y="5"/>
                    </a:lnTo>
                    <a:lnTo>
                      <a:pt x="11" y="15"/>
                    </a:lnTo>
                    <a:lnTo>
                      <a:pt x="18" y="19"/>
                    </a:lnTo>
                    <a:lnTo>
                      <a:pt x="24" y="23"/>
                    </a:lnTo>
                    <a:lnTo>
                      <a:pt x="34" y="33"/>
                    </a:lnTo>
                    <a:lnTo>
                      <a:pt x="43" y="44"/>
                    </a:lnTo>
                    <a:lnTo>
                      <a:pt x="49" y="49"/>
                    </a:lnTo>
                    <a:lnTo>
                      <a:pt x="56" y="54"/>
                    </a:lnTo>
                    <a:lnTo>
                      <a:pt x="46" y="55"/>
                    </a:lnTo>
                    <a:lnTo>
                      <a:pt x="43" y="55"/>
                    </a:lnTo>
                    <a:lnTo>
                      <a:pt x="39" y="49"/>
                    </a:lnTo>
                    <a:lnTo>
                      <a:pt x="35" y="47"/>
                    </a:lnTo>
                    <a:lnTo>
                      <a:pt x="29" y="44"/>
                    </a:lnTo>
                    <a:lnTo>
                      <a:pt x="24" y="42"/>
                    </a:lnTo>
                    <a:lnTo>
                      <a:pt x="13" y="41"/>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 name="Freeform 1288"/>
              <p:cNvSpPr>
                <a:spLocks/>
              </p:cNvSpPr>
              <p:nvPr/>
            </p:nvSpPr>
            <p:spPr bwMode="auto">
              <a:xfrm>
                <a:off x="6061075" y="1098550"/>
                <a:ext cx="28575" cy="15875"/>
              </a:xfrm>
              <a:custGeom>
                <a:avLst/>
                <a:gdLst>
                  <a:gd name="T0" fmla="*/ 11606645 w 55"/>
                  <a:gd name="T1" fmla="*/ 8400521 h 30"/>
                  <a:gd name="T2" fmla="*/ 11606645 w 55"/>
                  <a:gd name="T3" fmla="*/ 8400521 h 30"/>
                  <a:gd name="T4" fmla="*/ 11337001 w 55"/>
                  <a:gd name="T5" fmla="*/ 7000346 h 30"/>
                  <a:gd name="T6" fmla="*/ 11337001 w 55"/>
                  <a:gd name="T7" fmla="*/ 7000346 h 30"/>
                  <a:gd name="T8" fmla="*/ 9447415 w 55"/>
                  <a:gd name="T9" fmla="*/ 7280275 h 30"/>
                  <a:gd name="T10" fmla="*/ 7557828 w 55"/>
                  <a:gd name="T11" fmla="*/ 7280275 h 30"/>
                  <a:gd name="T12" fmla="*/ 6478212 w 55"/>
                  <a:gd name="T13" fmla="*/ 7000346 h 30"/>
                  <a:gd name="T14" fmla="*/ 5128433 w 55"/>
                  <a:gd name="T15" fmla="*/ 6160558 h 30"/>
                  <a:gd name="T16" fmla="*/ 2969202 w 55"/>
                  <a:gd name="T17" fmla="*/ 4199996 h 30"/>
                  <a:gd name="T18" fmla="*/ 1619423 w 55"/>
                  <a:gd name="T19" fmla="*/ 1960033 h 30"/>
                  <a:gd name="T20" fmla="*/ 1619423 w 55"/>
                  <a:gd name="T21" fmla="*/ 1960033 h 30"/>
                  <a:gd name="T22" fmla="*/ 0 w 55"/>
                  <a:gd name="T23" fmla="*/ 0 h 30"/>
                  <a:gd name="T24" fmla="*/ 0 w 55"/>
                  <a:gd name="T25" fmla="*/ 0 h 30"/>
                  <a:gd name="T26" fmla="*/ 7827991 w 55"/>
                  <a:gd name="T27" fmla="*/ 1120246 h 30"/>
                  <a:gd name="T28" fmla="*/ 7827991 w 55"/>
                  <a:gd name="T29" fmla="*/ 1120246 h 30"/>
                  <a:gd name="T30" fmla="*/ 7827991 w 55"/>
                  <a:gd name="T31" fmla="*/ 840317 h 30"/>
                  <a:gd name="T32" fmla="*/ 7827991 w 55"/>
                  <a:gd name="T33" fmla="*/ 840317 h 30"/>
                  <a:gd name="T34" fmla="*/ 7018020 w 55"/>
                  <a:gd name="T35" fmla="*/ 2800350 h 30"/>
                  <a:gd name="T36" fmla="*/ 7018020 w 55"/>
                  <a:gd name="T37" fmla="*/ 2800350 h 30"/>
                  <a:gd name="T38" fmla="*/ 8367799 w 55"/>
                  <a:gd name="T39" fmla="*/ 3080279 h 30"/>
                  <a:gd name="T40" fmla="*/ 8907607 w 55"/>
                  <a:gd name="T41" fmla="*/ 3080279 h 30"/>
                  <a:gd name="T42" fmla="*/ 11337001 w 55"/>
                  <a:gd name="T43" fmla="*/ 2800350 h 30"/>
                  <a:gd name="T44" fmla="*/ 12416617 w 55"/>
                  <a:gd name="T45" fmla="*/ 2239963 h 30"/>
                  <a:gd name="T46" fmla="*/ 13226588 w 55"/>
                  <a:gd name="T47" fmla="*/ 2239963 h 30"/>
                  <a:gd name="T48" fmla="*/ 14306204 w 55"/>
                  <a:gd name="T49" fmla="*/ 3080279 h 30"/>
                  <a:gd name="T50" fmla="*/ 14846011 w 55"/>
                  <a:gd name="T51" fmla="*/ 4199996 h 30"/>
                  <a:gd name="T52" fmla="*/ 14846011 w 55"/>
                  <a:gd name="T53" fmla="*/ 4199996 h 30"/>
                  <a:gd name="T54" fmla="*/ 11606645 w 55"/>
                  <a:gd name="T55" fmla="*/ 8400521 h 30"/>
                  <a:gd name="T56" fmla="*/ 11606645 w 55"/>
                  <a:gd name="T57" fmla="*/ 8400521 h 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30">
                    <a:moveTo>
                      <a:pt x="43" y="30"/>
                    </a:moveTo>
                    <a:lnTo>
                      <a:pt x="43" y="30"/>
                    </a:lnTo>
                    <a:lnTo>
                      <a:pt x="42" y="25"/>
                    </a:lnTo>
                    <a:lnTo>
                      <a:pt x="35" y="26"/>
                    </a:lnTo>
                    <a:lnTo>
                      <a:pt x="28" y="26"/>
                    </a:lnTo>
                    <a:lnTo>
                      <a:pt x="24" y="25"/>
                    </a:lnTo>
                    <a:lnTo>
                      <a:pt x="19" y="22"/>
                    </a:lnTo>
                    <a:lnTo>
                      <a:pt x="11" y="15"/>
                    </a:lnTo>
                    <a:lnTo>
                      <a:pt x="6" y="7"/>
                    </a:lnTo>
                    <a:lnTo>
                      <a:pt x="0" y="0"/>
                    </a:lnTo>
                    <a:lnTo>
                      <a:pt x="29" y="4"/>
                    </a:lnTo>
                    <a:lnTo>
                      <a:pt x="29" y="3"/>
                    </a:lnTo>
                    <a:lnTo>
                      <a:pt x="26" y="10"/>
                    </a:lnTo>
                    <a:lnTo>
                      <a:pt x="31" y="11"/>
                    </a:lnTo>
                    <a:lnTo>
                      <a:pt x="33" y="11"/>
                    </a:lnTo>
                    <a:lnTo>
                      <a:pt x="42" y="10"/>
                    </a:lnTo>
                    <a:lnTo>
                      <a:pt x="46" y="8"/>
                    </a:lnTo>
                    <a:lnTo>
                      <a:pt x="49" y="8"/>
                    </a:lnTo>
                    <a:lnTo>
                      <a:pt x="53" y="11"/>
                    </a:lnTo>
                    <a:lnTo>
                      <a:pt x="55" y="15"/>
                    </a:lnTo>
                    <a:lnTo>
                      <a:pt x="43"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 name="Freeform 1289"/>
              <p:cNvSpPr>
                <a:spLocks/>
              </p:cNvSpPr>
              <p:nvPr/>
            </p:nvSpPr>
            <p:spPr bwMode="auto">
              <a:xfrm>
                <a:off x="6670675" y="1228725"/>
                <a:ext cx="28575" cy="22225"/>
              </a:xfrm>
              <a:custGeom>
                <a:avLst/>
                <a:gdLst>
                  <a:gd name="T0" fmla="*/ 0 w 53"/>
                  <a:gd name="T1" fmla="*/ 4808353 h 43"/>
                  <a:gd name="T2" fmla="*/ 0 w 53"/>
                  <a:gd name="T3" fmla="*/ 4808353 h 43"/>
                  <a:gd name="T4" fmla="*/ 1453551 w 53"/>
                  <a:gd name="T5" fmla="*/ 4274436 h 43"/>
                  <a:gd name="T6" fmla="*/ 2034756 w 53"/>
                  <a:gd name="T7" fmla="*/ 4274436 h 43"/>
                  <a:gd name="T8" fmla="*/ 2615960 w 53"/>
                  <a:gd name="T9" fmla="*/ 4007219 h 43"/>
                  <a:gd name="T10" fmla="*/ 2034756 w 53"/>
                  <a:gd name="T11" fmla="*/ 3205569 h 43"/>
                  <a:gd name="T12" fmla="*/ 2034756 w 53"/>
                  <a:gd name="T13" fmla="*/ 2137218 h 43"/>
                  <a:gd name="T14" fmla="*/ 2034756 w 53"/>
                  <a:gd name="T15" fmla="*/ 1335567 h 43"/>
                  <a:gd name="T16" fmla="*/ 2615960 w 53"/>
                  <a:gd name="T17" fmla="*/ 1068351 h 43"/>
                  <a:gd name="T18" fmla="*/ 2615960 w 53"/>
                  <a:gd name="T19" fmla="*/ 1068351 h 43"/>
                  <a:gd name="T20" fmla="*/ 6685472 w 53"/>
                  <a:gd name="T21" fmla="*/ 267217 h 43"/>
                  <a:gd name="T22" fmla="*/ 9011369 w 53"/>
                  <a:gd name="T23" fmla="*/ 0 h 43"/>
                  <a:gd name="T24" fmla="*/ 11336727 w 53"/>
                  <a:gd name="T25" fmla="*/ 534434 h 43"/>
                  <a:gd name="T26" fmla="*/ 15406238 w 53"/>
                  <a:gd name="T27" fmla="*/ 2137218 h 43"/>
                  <a:gd name="T28" fmla="*/ 15406238 w 53"/>
                  <a:gd name="T29" fmla="*/ 2137218 h 43"/>
                  <a:gd name="T30" fmla="*/ 11336727 w 53"/>
                  <a:gd name="T31" fmla="*/ 2404435 h 43"/>
                  <a:gd name="T32" fmla="*/ 11336727 w 53"/>
                  <a:gd name="T33" fmla="*/ 2404435 h 43"/>
                  <a:gd name="T34" fmla="*/ 7848420 w 53"/>
                  <a:gd name="T35" fmla="*/ 4007219 h 43"/>
                  <a:gd name="T36" fmla="*/ 7848420 w 53"/>
                  <a:gd name="T37" fmla="*/ 4007219 h 43"/>
                  <a:gd name="T38" fmla="*/ 6685472 w 53"/>
                  <a:gd name="T39" fmla="*/ 11487224 h 43"/>
                  <a:gd name="T40" fmla="*/ 6685472 w 53"/>
                  <a:gd name="T41" fmla="*/ 11487224 h 43"/>
                  <a:gd name="T42" fmla="*/ 4069511 w 53"/>
                  <a:gd name="T43" fmla="*/ 11487224 h 43"/>
                  <a:gd name="T44" fmla="*/ 4069511 w 53"/>
                  <a:gd name="T45" fmla="*/ 11487224 h 43"/>
                  <a:gd name="T46" fmla="*/ 4069511 w 53"/>
                  <a:gd name="T47" fmla="*/ 11487224 h 43"/>
                  <a:gd name="T48" fmla="*/ 4941858 w 53"/>
                  <a:gd name="T49" fmla="*/ 8815572 h 43"/>
                  <a:gd name="T50" fmla="*/ 4941858 w 53"/>
                  <a:gd name="T51" fmla="*/ 8014438 h 43"/>
                  <a:gd name="T52" fmla="*/ 4650716 w 53"/>
                  <a:gd name="T53" fmla="*/ 7212788 h 43"/>
                  <a:gd name="T54" fmla="*/ 4069511 w 53"/>
                  <a:gd name="T55" fmla="*/ 6678871 h 43"/>
                  <a:gd name="T56" fmla="*/ 3197704 w 53"/>
                  <a:gd name="T57" fmla="*/ 5877220 h 43"/>
                  <a:gd name="T58" fmla="*/ 581205 w 53"/>
                  <a:gd name="T59" fmla="*/ 4274436 h 43"/>
                  <a:gd name="T60" fmla="*/ 0 w 53"/>
                  <a:gd name="T61" fmla="*/ 4808353 h 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 h="43">
                    <a:moveTo>
                      <a:pt x="0" y="18"/>
                    </a:moveTo>
                    <a:lnTo>
                      <a:pt x="0" y="18"/>
                    </a:lnTo>
                    <a:lnTo>
                      <a:pt x="5" y="16"/>
                    </a:lnTo>
                    <a:lnTo>
                      <a:pt x="7" y="16"/>
                    </a:lnTo>
                    <a:lnTo>
                      <a:pt x="9" y="15"/>
                    </a:lnTo>
                    <a:lnTo>
                      <a:pt x="7" y="12"/>
                    </a:lnTo>
                    <a:lnTo>
                      <a:pt x="7" y="8"/>
                    </a:lnTo>
                    <a:lnTo>
                      <a:pt x="7" y="5"/>
                    </a:lnTo>
                    <a:lnTo>
                      <a:pt x="9" y="4"/>
                    </a:lnTo>
                    <a:lnTo>
                      <a:pt x="23" y="1"/>
                    </a:lnTo>
                    <a:lnTo>
                      <a:pt x="31" y="0"/>
                    </a:lnTo>
                    <a:lnTo>
                      <a:pt x="39" y="2"/>
                    </a:lnTo>
                    <a:lnTo>
                      <a:pt x="53" y="8"/>
                    </a:lnTo>
                    <a:lnTo>
                      <a:pt x="39" y="9"/>
                    </a:lnTo>
                    <a:lnTo>
                      <a:pt x="27" y="15"/>
                    </a:lnTo>
                    <a:lnTo>
                      <a:pt x="23" y="43"/>
                    </a:lnTo>
                    <a:lnTo>
                      <a:pt x="14" y="43"/>
                    </a:lnTo>
                    <a:lnTo>
                      <a:pt x="17" y="33"/>
                    </a:lnTo>
                    <a:lnTo>
                      <a:pt x="17" y="30"/>
                    </a:lnTo>
                    <a:lnTo>
                      <a:pt x="16" y="27"/>
                    </a:lnTo>
                    <a:lnTo>
                      <a:pt x="14" y="25"/>
                    </a:lnTo>
                    <a:lnTo>
                      <a:pt x="11" y="22"/>
                    </a:lnTo>
                    <a:lnTo>
                      <a:pt x="2" y="16"/>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 name="Freeform 1290"/>
              <p:cNvSpPr>
                <a:spLocks/>
              </p:cNvSpPr>
              <p:nvPr/>
            </p:nvSpPr>
            <p:spPr bwMode="auto">
              <a:xfrm>
                <a:off x="6683375" y="1004888"/>
                <a:ext cx="23813" cy="25400"/>
              </a:xfrm>
              <a:custGeom>
                <a:avLst/>
                <a:gdLst>
                  <a:gd name="T0" fmla="*/ 1120269 w 45"/>
                  <a:gd name="T1" fmla="*/ 5642947 h 49"/>
                  <a:gd name="T2" fmla="*/ 1120269 w 45"/>
                  <a:gd name="T3" fmla="*/ 5642947 h 49"/>
                  <a:gd name="T4" fmla="*/ 0 w 45"/>
                  <a:gd name="T5" fmla="*/ 537547 h 49"/>
                  <a:gd name="T6" fmla="*/ 0 w 45"/>
                  <a:gd name="T7" fmla="*/ 537547 h 49"/>
                  <a:gd name="T8" fmla="*/ 7560892 w 45"/>
                  <a:gd name="T9" fmla="*/ 0 h 49"/>
                  <a:gd name="T10" fmla="*/ 7560892 w 45"/>
                  <a:gd name="T11" fmla="*/ 0 h 49"/>
                  <a:gd name="T12" fmla="*/ 6440623 w 45"/>
                  <a:gd name="T13" fmla="*/ 1074576 h 49"/>
                  <a:gd name="T14" fmla="*/ 5600818 w 45"/>
                  <a:gd name="T15" fmla="*/ 2418184 h 49"/>
                  <a:gd name="T16" fmla="*/ 5320353 w 45"/>
                  <a:gd name="T17" fmla="*/ 2955731 h 49"/>
                  <a:gd name="T18" fmla="*/ 5320353 w 45"/>
                  <a:gd name="T19" fmla="*/ 3761792 h 49"/>
                  <a:gd name="T20" fmla="*/ 5320353 w 45"/>
                  <a:gd name="T21" fmla="*/ 4836886 h 49"/>
                  <a:gd name="T22" fmla="*/ 5600818 w 45"/>
                  <a:gd name="T23" fmla="*/ 5642947 h 49"/>
                  <a:gd name="T24" fmla="*/ 6720558 w 45"/>
                  <a:gd name="T25" fmla="*/ 7255069 h 49"/>
                  <a:gd name="T26" fmla="*/ 6720558 w 45"/>
                  <a:gd name="T27" fmla="*/ 7255069 h 49"/>
                  <a:gd name="T28" fmla="*/ 10080837 w 45"/>
                  <a:gd name="T29" fmla="*/ 9404739 h 49"/>
                  <a:gd name="T30" fmla="*/ 12601310 w 45"/>
                  <a:gd name="T31" fmla="*/ 11285376 h 49"/>
                  <a:gd name="T32" fmla="*/ 12601310 w 45"/>
                  <a:gd name="T33" fmla="*/ 11285376 h 49"/>
                  <a:gd name="T34" fmla="*/ 11201106 w 45"/>
                  <a:gd name="T35" fmla="*/ 12628984 h 49"/>
                  <a:gd name="T36" fmla="*/ 10361301 w 45"/>
                  <a:gd name="T37" fmla="*/ 13166531 h 49"/>
                  <a:gd name="T38" fmla="*/ 9241032 w 45"/>
                  <a:gd name="T39" fmla="*/ 12628984 h 49"/>
                  <a:gd name="T40" fmla="*/ 7560892 w 45"/>
                  <a:gd name="T41" fmla="*/ 11554408 h 49"/>
                  <a:gd name="T42" fmla="*/ 7560892 w 45"/>
                  <a:gd name="T43" fmla="*/ 11554408 h 49"/>
                  <a:gd name="T44" fmla="*/ 6160688 w 45"/>
                  <a:gd name="T45" fmla="*/ 10748347 h 49"/>
                  <a:gd name="T46" fmla="*/ 4480548 w 45"/>
                  <a:gd name="T47" fmla="*/ 9673253 h 49"/>
                  <a:gd name="T48" fmla="*/ 4480548 w 45"/>
                  <a:gd name="T49" fmla="*/ 9673253 h 49"/>
                  <a:gd name="T50" fmla="*/ 5600818 w 45"/>
                  <a:gd name="T51" fmla="*/ 8329645 h 49"/>
                  <a:gd name="T52" fmla="*/ 5600818 w 45"/>
                  <a:gd name="T53" fmla="*/ 8329645 h 49"/>
                  <a:gd name="T54" fmla="*/ 1120269 w 45"/>
                  <a:gd name="T55" fmla="*/ 5642947 h 49"/>
                  <a:gd name="T56" fmla="*/ 1120269 w 45"/>
                  <a:gd name="T57" fmla="*/ 5642947 h 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5" h="49">
                    <a:moveTo>
                      <a:pt x="4" y="21"/>
                    </a:moveTo>
                    <a:lnTo>
                      <a:pt x="4" y="21"/>
                    </a:lnTo>
                    <a:lnTo>
                      <a:pt x="0" y="2"/>
                    </a:lnTo>
                    <a:lnTo>
                      <a:pt x="27" y="0"/>
                    </a:lnTo>
                    <a:lnTo>
                      <a:pt x="23" y="4"/>
                    </a:lnTo>
                    <a:lnTo>
                      <a:pt x="20" y="9"/>
                    </a:lnTo>
                    <a:lnTo>
                      <a:pt x="19" y="11"/>
                    </a:lnTo>
                    <a:lnTo>
                      <a:pt x="19" y="14"/>
                    </a:lnTo>
                    <a:lnTo>
                      <a:pt x="19" y="18"/>
                    </a:lnTo>
                    <a:lnTo>
                      <a:pt x="20" y="21"/>
                    </a:lnTo>
                    <a:lnTo>
                      <a:pt x="24" y="27"/>
                    </a:lnTo>
                    <a:lnTo>
                      <a:pt x="36" y="35"/>
                    </a:lnTo>
                    <a:lnTo>
                      <a:pt x="45" y="42"/>
                    </a:lnTo>
                    <a:lnTo>
                      <a:pt x="40" y="47"/>
                    </a:lnTo>
                    <a:lnTo>
                      <a:pt x="37" y="49"/>
                    </a:lnTo>
                    <a:lnTo>
                      <a:pt x="33" y="47"/>
                    </a:lnTo>
                    <a:lnTo>
                      <a:pt x="27" y="43"/>
                    </a:lnTo>
                    <a:lnTo>
                      <a:pt x="22" y="40"/>
                    </a:lnTo>
                    <a:lnTo>
                      <a:pt x="16" y="36"/>
                    </a:lnTo>
                    <a:lnTo>
                      <a:pt x="20" y="31"/>
                    </a:lnTo>
                    <a:lnTo>
                      <a:pt x="4"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9" name="Freeform 1291"/>
              <p:cNvSpPr>
                <a:spLocks/>
              </p:cNvSpPr>
              <p:nvPr/>
            </p:nvSpPr>
            <p:spPr bwMode="auto">
              <a:xfrm>
                <a:off x="6608763" y="962025"/>
                <a:ext cx="23813" cy="22225"/>
              </a:xfrm>
              <a:custGeom>
                <a:avLst/>
                <a:gdLst>
                  <a:gd name="T0" fmla="*/ 8120762 w 45"/>
                  <a:gd name="T1" fmla="*/ 279929 h 42"/>
                  <a:gd name="T2" fmla="*/ 8120762 w 45"/>
                  <a:gd name="T3" fmla="*/ 279929 h 42"/>
                  <a:gd name="T4" fmla="*/ 7280957 w 45"/>
                  <a:gd name="T5" fmla="*/ 3920067 h 42"/>
                  <a:gd name="T6" fmla="*/ 7280957 w 45"/>
                  <a:gd name="T7" fmla="*/ 3920067 h 42"/>
                  <a:gd name="T8" fmla="*/ 7560892 w 45"/>
                  <a:gd name="T9" fmla="*/ 4199996 h 42"/>
                  <a:gd name="T10" fmla="*/ 8400697 w 45"/>
                  <a:gd name="T11" fmla="*/ 4199996 h 42"/>
                  <a:gd name="T12" fmla="*/ 10361301 w 45"/>
                  <a:gd name="T13" fmla="*/ 3920067 h 42"/>
                  <a:gd name="T14" fmla="*/ 11201106 w 45"/>
                  <a:gd name="T15" fmla="*/ 3920067 h 42"/>
                  <a:gd name="T16" fmla="*/ 12041440 w 45"/>
                  <a:gd name="T17" fmla="*/ 3920067 h 42"/>
                  <a:gd name="T18" fmla="*/ 12321375 w 45"/>
                  <a:gd name="T19" fmla="*/ 4760383 h 42"/>
                  <a:gd name="T20" fmla="*/ 12601310 w 45"/>
                  <a:gd name="T21" fmla="*/ 5320242 h 42"/>
                  <a:gd name="T22" fmla="*/ 12601310 w 45"/>
                  <a:gd name="T23" fmla="*/ 5320242 h 42"/>
                  <a:gd name="T24" fmla="*/ 12601310 w 45"/>
                  <a:gd name="T25" fmla="*/ 6720417 h 42"/>
                  <a:gd name="T26" fmla="*/ 12321375 w 45"/>
                  <a:gd name="T27" fmla="*/ 8120592 h 42"/>
                  <a:gd name="T28" fmla="*/ 10921171 w 45"/>
                  <a:gd name="T29" fmla="*/ 11760729 h 42"/>
                  <a:gd name="T30" fmla="*/ 10921171 w 45"/>
                  <a:gd name="T31" fmla="*/ 11760729 h 42"/>
                  <a:gd name="T32" fmla="*/ 10080837 w 45"/>
                  <a:gd name="T33" fmla="*/ 8960379 h 42"/>
                  <a:gd name="T34" fmla="*/ 9520967 w 45"/>
                  <a:gd name="T35" fmla="*/ 8120592 h 42"/>
                  <a:gd name="T36" fmla="*/ 9241032 w 45"/>
                  <a:gd name="T37" fmla="*/ 7840662 h 42"/>
                  <a:gd name="T38" fmla="*/ 9241032 w 45"/>
                  <a:gd name="T39" fmla="*/ 7840662 h 42"/>
                  <a:gd name="T40" fmla="*/ 8120762 w 45"/>
                  <a:gd name="T41" fmla="*/ 7840662 h 42"/>
                  <a:gd name="T42" fmla="*/ 7000493 w 45"/>
                  <a:gd name="T43" fmla="*/ 7840662 h 42"/>
                  <a:gd name="T44" fmla="*/ 3920149 w 45"/>
                  <a:gd name="T45" fmla="*/ 7840662 h 42"/>
                  <a:gd name="T46" fmla="*/ 3920149 w 45"/>
                  <a:gd name="T47" fmla="*/ 7840662 h 42"/>
                  <a:gd name="T48" fmla="*/ 4480548 w 45"/>
                  <a:gd name="T49" fmla="*/ 3920067 h 42"/>
                  <a:gd name="T50" fmla="*/ 4480548 w 45"/>
                  <a:gd name="T51" fmla="*/ 3920067 h 42"/>
                  <a:gd name="T52" fmla="*/ 0 w 45"/>
                  <a:gd name="T53" fmla="*/ 3080279 h 42"/>
                  <a:gd name="T54" fmla="*/ 0 w 45"/>
                  <a:gd name="T55" fmla="*/ 3080279 h 42"/>
                  <a:gd name="T56" fmla="*/ 0 w 45"/>
                  <a:gd name="T57" fmla="*/ 1960033 h 42"/>
                  <a:gd name="T58" fmla="*/ 279935 w 45"/>
                  <a:gd name="T59" fmla="*/ 840317 h 42"/>
                  <a:gd name="T60" fmla="*/ 1120269 w 45"/>
                  <a:gd name="T61" fmla="*/ 279929 h 42"/>
                  <a:gd name="T62" fmla="*/ 2240010 w 45"/>
                  <a:gd name="T63" fmla="*/ 0 h 42"/>
                  <a:gd name="T64" fmla="*/ 2240010 w 45"/>
                  <a:gd name="T65" fmla="*/ 0 h 42"/>
                  <a:gd name="T66" fmla="*/ 8120762 w 45"/>
                  <a:gd name="T67" fmla="*/ 279929 h 42"/>
                  <a:gd name="T68" fmla="*/ 8120762 w 45"/>
                  <a:gd name="T69" fmla="*/ 279929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5" h="42">
                    <a:moveTo>
                      <a:pt x="29" y="1"/>
                    </a:moveTo>
                    <a:lnTo>
                      <a:pt x="29" y="1"/>
                    </a:lnTo>
                    <a:lnTo>
                      <a:pt x="26" y="14"/>
                    </a:lnTo>
                    <a:lnTo>
                      <a:pt x="27" y="15"/>
                    </a:lnTo>
                    <a:lnTo>
                      <a:pt x="30" y="15"/>
                    </a:lnTo>
                    <a:lnTo>
                      <a:pt x="37" y="14"/>
                    </a:lnTo>
                    <a:lnTo>
                      <a:pt x="40" y="14"/>
                    </a:lnTo>
                    <a:lnTo>
                      <a:pt x="43" y="14"/>
                    </a:lnTo>
                    <a:lnTo>
                      <a:pt x="44" y="17"/>
                    </a:lnTo>
                    <a:lnTo>
                      <a:pt x="45" y="19"/>
                    </a:lnTo>
                    <a:lnTo>
                      <a:pt x="45" y="24"/>
                    </a:lnTo>
                    <a:lnTo>
                      <a:pt x="44" y="29"/>
                    </a:lnTo>
                    <a:lnTo>
                      <a:pt x="39" y="42"/>
                    </a:lnTo>
                    <a:lnTo>
                      <a:pt x="36" y="32"/>
                    </a:lnTo>
                    <a:lnTo>
                      <a:pt x="34" y="29"/>
                    </a:lnTo>
                    <a:lnTo>
                      <a:pt x="33" y="28"/>
                    </a:lnTo>
                    <a:lnTo>
                      <a:pt x="29" y="28"/>
                    </a:lnTo>
                    <a:lnTo>
                      <a:pt x="25" y="28"/>
                    </a:lnTo>
                    <a:lnTo>
                      <a:pt x="14" y="28"/>
                    </a:lnTo>
                    <a:lnTo>
                      <a:pt x="16" y="14"/>
                    </a:lnTo>
                    <a:lnTo>
                      <a:pt x="0" y="11"/>
                    </a:lnTo>
                    <a:lnTo>
                      <a:pt x="0" y="7"/>
                    </a:lnTo>
                    <a:lnTo>
                      <a:pt x="1" y="3"/>
                    </a:lnTo>
                    <a:lnTo>
                      <a:pt x="4" y="1"/>
                    </a:lnTo>
                    <a:lnTo>
                      <a:pt x="8" y="0"/>
                    </a:ln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0" name="Freeform 1292"/>
              <p:cNvSpPr>
                <a:spLocks/>
              </p:cNvSpPr>
              <p:nvPr/>
            </p:nvSpPr>
            <p:spPr bwMode="auto">
              <a:xfrm>
                <a:off x="6688138" y="1058863"/>
                <a:ext cx="17463" cy="15875"/>
              </a:xfrm>
              <a:custGeom>
                <a:avLst/>
                <a:gdLst>
                  <a:gd name="T0" fmla="*/ 8969305 w 34"/>
                  <a:gd name="T1" fmla="*/ 0 h 29"/>
                  <a:gd name="T2" fmla="*/ 8969305 w 34"/>
                  <a:gd name="T3" fmla="*/ 0 h 29"/>
                  <a:gd name="T4" fmla="*/ 8441820 w 34"/>
                  <a:gd name="T5" fmla="*/ 6592504 h 29"/>
                  <a:gd name="T6" fmla="*/ 8441820 w 34"/>
                  <a:gd name="T7" fmla="*/ 6592504 h 29"/>
                  <a:gd name="T8" fmla="*/ 3165426 w 34"/>
                  <a:gd name="T9" fmla="*/ 8690194 h 29"/>
                  <a:gd name="T10" fmla="*/ 3165426 w 34"/>
                  <a:gd name="T11" fmla="*/ 8690194 h 29"/>
                  <a:gd name="T12" fmla="*/ 0 w 34"/>
                  <a:gd name="T13" fmla="*/ 599418 h 29"/>
                  <a:gd name="T14" fmla="*/ 0 w 34"/>
                  <a:gd name="T15" fmla="*/ 599418 h 29"/>
                  <a:gd name="T16" fmla="*/ 8969305 w 34"/>
                  <a:gd name="T17" fmla="*/ 0 h 29"/>
                  <a:gd name="T18" fmla="*/ 8969305 w 34"/>
                  <a:gd name="T19" fmla="*/ 0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29">
                    <a:moveTo>
                      <a:pt x="34" y="0"/>
                    </a:moveTo>
                    <a:lnTo>
                      <a:pt x="34" y="0"/>
                    </a:lnTo>
                    <a:lnTo>
                      <a:pt x="32" y="22"/>
                    </a:lnTo>
                    <a:lnTo>
                      <a:pt x="12" y="29"/>
                    </a:lnTo>
                    <a:lnTo>
                      <a:pt x="0" y="2"/>
                    </a:lnTo>
                    <a:lnTo>
                      <a:pt x="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1" name="Freeform 1293"/>
              <p:cNvSpPr>
                <a:spLocks/>
              </p:cNvSpPr>
              <p:nvPr/>
            </p:nvSpPr>
            <p:spPr bwMode="auto">
              <a:xfrm>
                <a:off x="6696075" y="1066800"/>
                <a:ext cx="26988" cy="19050"/>
              </a:xfrm>
              <a:custGeom>
                <a:avLst/>
                <a:gdLst>
                  <a:gd name="T0" fmla="*/ 14567043 w 50"/>
                  <a:gd name="T1" fmla="*/ 0 h 35"/>
                  <a:gd name="T2" fmla="*/ 14567043 w 50"/>
                  <a:gd name="T3" fmla="*/ 0 h 35"/>
                  <a:gd name="T4" fmla="*/ 13401701 w 50"/>
                  <a:gd name="T5" fmla="*/ 4443549 h 35"/>
                  <a:gd name="T6" fmla="*/ 12527830 w 50"/>
                  <a:gd name="T7" fmla="*/ 6221186 h 35"/>
                  <a:gd name="T8" fmla="*/ 11362488 w 50"/>
                  <a:gd name="T9" fmla="*/ 7110004 h 35"/>
                  <a:gd name="T10" fmla="*/ 9905676 w 50"/>
                  <a:gd name="T11" fmla="*/ 7702187 h 35"/>
                  <a:gd name="T12" fmla="*/ 7283521 w 50"/>
                  <a:gd name="T13" fmla="*/ 8591006 h 35"/>
                  <a:gd name="T14" fmla="*/ 0 w 50"/>
                  <a:gd name="T15" fmla="*/ 10368643 h 35"/>
                  <a:gd name="T16" fmla="*/ 0 w 50"/>
                  <a:gd name="T17" fmla="*/ 10368643 h 35"/>
                  <a:gd name="T18" fmla="*/ 2913624 w 50"/>
                  <a:gd name="T19" fmla="*/ 7702187 h 35"/>
                  <a:gd name="T20" fmla="*/ 5826709 w 50"/>
                  <a:gd name="T21" fmla="*/ 5628459 h 35"/>
                  <a:gd name="T22" fmla="*/ 7866462 w 50"/>
                  <a:gd name="T23" fmla="*/ 3258639 h 35"/>
                  <a:gd name="T24" fmla="*/ 9322735 w 50"/>
                  <a:gd name="T25" fmla="*/ 888819 h 35"/>
                  <a:gd name="T26" fmla="*/ 9322735 w 50"/>
                  <a:gd name="T27" fmla="*/ 888819 h 35"/>
                  <a:gd name="T28" fmla="*/ 14567043 w 50"/>
                  <a:gd name="T29" fmla="*/ 0 h 35"/>
                  <a:gd name="T30" fmla="*/ 14567043 w 50"/>
                  <a:gd name="T31" fmla="*/ 0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0" h="35">
                    <a:moveTo>
                      <a:pt x="50" y="0"/>
                    </a:moveTo>
                    <a:lnTo>
                      <a:pt x="50" y="0"/>
                    </a:lnTo>
                    <a:lnTo>
                      <a:pt x="46" y="15"/>
                    </a:lnTo>
                    <a:lnTo>
                      <a:pt x="43" y="21"/>
                    </a:lnTo>
                    <a:lnTo>
                      <a:pt x="39" y="24"/>
                    </a:lnTo>
                    <a:lnTo>
                      <a:pt x="34" y="26"/>
                    </a:lnTo>
                    <a:lnTo>
                      <a:pt x="25" y="29"/>
                    </a:lnTo>
                    <a:lnTo>
                      <a:pt x="0" y="35"/>
                    </a:lnTo>
                    <a:lnTo>
                      <a:pt x="10" y="26"/>
                    </a:lnTo>
                    <a:lnTo>
                      <a:pt x="20" y="19"/>
                    </a:lnTo>
                    <a:lnTo>
                      <a:pt x="27" y="11"/>
                    </a:lnTo>
                    <a:lnTo>
                      <a:pt x="32" y="3"/>
                    </a:lnTo>
                    <a:lnTo>
                      <a:pt x="5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2" name="Freeform 1294"/>
              <p:cNvSpPr>
                <a:spLocks/>
              </p:cNvSpPr>
              <p:nvPr/>
            </p:nvSpPr>
            <p:spPr bwMode="auto">
              <a:xfrm>
                <a:off x="6689725" y="1149350"/>
                <a:ext cx="20638" cy="7938"/>
              </a:xfrm>
              <a:custGeom>
                <a:avLst/>
                <a:gdLst>
                  <a:gd name="T0" fmla="*/ 10080869 w 39"/>
                  <a:gd name="T1" fmla="*/ 3706579 h 17"/>
                  <a:gd name="T2" fmla="*/ 10080869 w 39"/>
                  <a:gd name="T3" fmla="*/ 3706579 h 17"/>
                  <a:gd name="T4" fmla="*/ 840337 w 39"/>
                  <a:gd name="T5" fmla="*/ 3706579 h 17"/>
                  <a:gd name="T6" fmla="*/ 840337 w 39"/>
                  <a:gd name="T7" fmla="*/ 3706579 h 17"/>
                  <a:gd name="T8" fmla="*/ 0 w 39"/>
                  <a:gd name="T9" fmla="*/ 1526431 h 17"/>
                  <a:gd name="T10" fmla="*/ 0 w 39"/>
                  <a:gd name="T11" fmla="*/ 872246 h 17"/>
                  <a:gd name="T12" fmla="*/ 559872 w 39"/>
                  <a:gd name="T13" fmla="*/ 218062 h 17"/>
                  <a:gd name="T14" fmla="*/ 840337 w 39"/>
                  <a:gd name="T15" fmla="*/ 0 h 17"/>
                  <a:gd name="T16" fmla="*/ 1960081 w 39"/>
                  <a:gd name="T17" fmla="*/ 0 h 17"/>
                  <a:gd name="T18" fmla="*/ 4480563 w 39"/>
                  <a:gd name="T19" fmla="*/ 0 h 17"/>
                  <a:gd name="T20" fmla="*/ 4480563 w 39"/>
                  <a:gd name="T21" fmla="*/ 0 h 17"/>
                  <a:gd name="T22" fmla="*/ 7000515 w 39"/>
                  <a:gd name="T23" fmla="*/ 218062 h 17"/>
                  <a:gd name="T24" fmla="*/ 7000515 w 39"/>
                  <a:gd name="T25" fmla="*/ 218062 h 17"/>
                  <a:gd name="T26" fmla="*/ 9800933 w 39"/>
                  <a:gd name="T27" fmla="*/ 218062 h 17"/>
                  <a:gd name="T28" fmla="*/ 10080869 w 39"/>
                  <a:gd name="T29" fmla="*/ 654185 h 17"/>
                  <a:gd name="T30" fmla="*/ 10641270 w 39"/>
                  <a:gd name="T31" fmla="*/ 872246 h 17"/>
                  <a:gd name="T32" fmla="*/ 10921206 w 39"/>
                  <a:gd name="T33" fmla="*/ 1308369 h 17"/>
                  <a:gd name="T34" fmla="*/ 10921206 w 39"/>
                  <a:gd name="T35" fmla="*/ 1744492 h 17"/>
                  <a:gd name="T36" fmla="*/ 10080869 w 39"/>
                  <a:gd name="T37" fmla="*/ 3706579 h 17"/>
                  <a:gd name="T38" fmla="*/ 10080869 w 39"/>
                  <a:gd name="T39" fmla="*/ 3706579 h 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 h="17">
                    <a:moveTo>
                      <a:pt x="36" y="17"/>
                    </a:moveTo>
                    <a:lnTo>
                      <a:pt x="36" y="17"/>
                    </a:lnTo>
                    <a:lnTo>
                      <a:pt x="3" y="17"/>
                    </a:lnTo>
                    <a:lnTo>
                      <a:pt x="0" y="7"/>
                    </a:lnTo>
                    <a:lnTo>
                      <a:pt x="0" y="4"/>
                    </a:lnTo>
                    <a:lnTo>
                      <a:pt x="2" y="1"/>
                    </a:lnTo>
                    <a:lnTo>
                      <a:pt x="3" y="0"/>
                    </a:lnTo>
                    <a:lnTo>
                      <a:pt x="7" y="0"/>
                    </a:lnTo>
                    <a:lnTo>
                      <a:pt x="16" y="0"/>
                    </a:lnTo>
                    <a:lnTo>
                      <a:pt x="25" y="1"/>
                    </a:lnTo>
                    <a:lnTo>
                      <a:pt x="35" y="1"/>
                    </a:lnTo>
                    <a:lnTo>
                      <a:pt x="36" y="3"/>
                    </a:lnTo>
                    <a:lnTo>
                      <a:pt x="38" y="4"/>
                    </a:lnTo>
                    <a:lnTo>
                      <a:pt x="39" y="6"/>
                    </a:lnTo>
                    <a:lnTo>
                      <a:pt x="39" y="8"/>
                    </a:lnTo>
                    <a:lnTo>
                      <a:pt x="3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3" name="Freeform 1295"/>
              <p:cNvSpPr>
                <a:spLocks/>
              </p:cNvSpPr>
              <p:nvPr/>
            </p:nvSpPr>
            <p:spPr bwMode="auto">
              <a:xfrm>
                <a:off x="6731000" y="1079500"/>
                <a:ext cx="28575" cy="14288"/>
              </a:xfrm>
              <a:custGeom>
                <a:avLst/>
                <a:gdLst>
                  <a:gd name="T0" fmla="*/ 4199996 w 54"/>
                  <a:gd name="T1" fmla="*/ 0 h 26"/>
                  <a:gd name="T2" fmla="*/ 4199996 w 54"/>
                  <a:gd name="T3" fmla="*/ 0 h 26"/>
                  <a:gd name="T4" fmla="*/ 7280275 w 54"/>
                  <a:gd name="T5" fmla="*/ 0 h 26"/>
                  <a:gd name="T6" fmla="*/ 7280275 w 54"/>
                  <a:gd name="T7" fmla="*/ 0 h 26"/>
                  <a:gd name="T8" fmla="*/ 7280275 w 54"/>
                  <a:gd name="T9" fmla="*/ 1207886 h 26"/>
                  <a:gd name="T10" fmla="*/ 8120592 w 54"/>
                  <a:gd name="T11" fmla="*/ 2415771 h 26"/>
                  <a:gd name="T12" fmla="*/ 8960379 w 54"/>
                  <a:gd name="T13" fmla="*/ 2718017 h 26"/>
                  <a:gd name="T14" fmla="*/ 9800696 w 54"/>
                  <a:gd name="T15" fmla="*/ 3321960 h 26"/>
                  <a:gd name="T16" fmla="*/ 12320588 w 54"/>
                  <a:gd name="T17" fmla="*/ 3925903 h 26"/>
                  <a:gd name="T18" fmla="*/ 15120937 w 54"/>
                  <a:gd name="T19" fmla="*/ 4832092 h 26"/>
                  <a:gd name="T20" fmla="*/ 15120937 w 54"/>
                  <a:gd name="T21" fmla="*/ 4832092 h 26"/>
                  <a:gd name="T22" fmla="*/ 279929 w 54"/>
                  <a:gd name="T23" fmla="*/ 7851806 h 26"/>
                  <a:gd name="T24" fmla="*/ 279929 w 54"/>
                  <a:gd name="T25" fmla="*/ 7851806 h 26"/>
                  <a:gd name="T26" fmla="*/ 0 w 54"/>
                  <a:gd name="T27" fmla="*/ 6643920 h 26"/>
                  <a:gd name="T28" fmla="*/ 0 w 54"/>
                  <a:gd name="T29" fmla="*/ 6643920 h 26"/>
                  <a:gd name="T30" fmla="*/ 1400175 w 54"/>
                  <a:gd name="T31" fmla="*/ 5436034 h 26"/>
                  <a:gd name="T32" fmla="*/ 3080279 w 54"/>
                  <a:gd name="T33" fmla="*/ 3925903 h 26"/>
                  <a:gd name="T34" fmla="*/ 3080279 w 54"/>
                  <a:gd name="T35" fmla="*/ 3925903 h 26"/>
                  <a:gd name="T36" fmla="*/ 3360208 w 54"/>
                  <a:gd name="T37" fmla="*/ 3321960 h 26"/>
                  <a:gd name="T38" fmla="*/ 3920067 w 54"/>
                  <a:gd name="T39" fmla="*/ 2415771 h 26"/>
                  <a:gd name="T40" fmla="*/ 4199996 w 54"/>
                  <a:gd name="T41" fmla="*/ 0 h 26"/>
                  <a:gd name="T42" fmla="*/ 4199996 w 54"/>
                  <a:gd name="T43" fmla="*/ 0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4" h="26">
                    <a:moveTo>
                      <a:pt x="15" y="0"/>
                    </a:moveTo>
                    <a:lnTo>
                      <a:pt x="15" y="0"/>
                    </a:lnTo>
                    <a:lnTo>
                      <a:pt x="26" y="0"/>
                    </a:lnTo>
                    <a:lnTo>
                      <a:pt x="26" y="4"/>
                    </a:lnTo>
                    <a:lnTo>
                      <a:pt x="29" y="8"/>
                    </a:lnTo>
                    <a:lnTo>
                      <a:pt x="32" y="9"/>
                    </a:lnTo>
                    <a:lnTo>
                      <a:pt x="35" y="11"/>
                    </a:lnTo>
                    <a:lnTo>
                      <a:pt x="44" y="13"/>
                    </a:lnTo>
                    <a:lnTo>
                      <a:pt x="54" y="16"/>
                    </a:lnTo>
                    <a:lnTo>
                      <a:pt x="1" y="26"/>
                    </a:lnTo>
                    <a:lnTo>
                      <a:pt x="0" y="22"/>
                    </a:lnTo>
                    <a:lnTo>
                      <a:pt x="5" y="18"/>
                    </a:lnTo>
                    <a:lnTo>
                      <a:pt x="11" y="13"/>
                    </a:lnTo>
                    <a:lnTo>
                      <a:pt x="12" y="11"/>
                    </a:lnTo>
                    <a:lnTo>
                      <a:pt x="14" y="8"/>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4" name="Freeform 1296"/>
              <p:cNvSpPr>
                <a:spLocks/>
              </p:cNvSpPr>
              <p:nvPr/>
            </p:nvSpPr>
            <p:spPr bwMode="auto">
              <a:xfrm>
                <a:off x="6046788" y="1116013"/>
                <a:ext cx="15875" cy="9525"/>
              </a:xfrm>
              <a:custGeom>
                <a:avLst/>
                <a:gdLst>
                  <a:gd name="T0" fmla="*/ 7342956 w 31"/>
                  <a:gd name="T1" fmla="*/ 4775033 h 19"/>
                  <a:gd name="T2" fmla="*/ 7342956 w 31"/>
                  <a:gd name="T3" fmla="*/ 4775033 h 19"/>
                  <a:gd name="T4" fmla="*/ 2884641 w 31"/>
                  <a:gd name="T5" fmla="*/ 4775033 h 19"/>
                  <a:gd name="T6" fmla="*/ 1573673 w 31"/>
                  <a:gd name="T7" fmla="*/ 4523874 h 19"/>
                  <a:gd name="T8" fmla="*/ 786581 w 31"/>
                  <a:gd name="T9" fmla="*/ 4021054 h 19"/>
                  <a:gd name="T10" fmla="*/ 0 w 31"/>
                  <a:gd name="T11" fmla="*/ 3518234 h 19"/>
                  <a:gd name="T12" fmla="*/ 0 w 31"/>
                  <a:gd name="T13" fmla="*/ 2764255 h 19"/>
                  <a:gd name="T14" fmla="*/ 524387 w 31"/>
                  <a:gd name="T15" fmla="*/ 0 h 19"/>
                  <a:gd name="T16" fmla="*/ 524387 w 31"/>
                  <a:gd name="T17" fmla="*/ 0 h 19"/>
                  <a:gd name="T18" fmla="*/ 8129536 w 31"/>
                  <a:gd name="T19" fmla="*/ 1005138 h 19"/>
                  <a:gd name="T20" fmla="*/ 8129536 w 31"/>
                  <a:gd name="T21" fmla="*/ 1005138 h 19"/>
                  <a:gd name="T22" fmla="*/ 7342956 w 31"/>
                  <a:gd name="T23" fmla="*/ 4775033 h 19"/>
                  <a:gd name="T24" fmla="*/ 7342956 w 31"/>
                  <a:gd name="T25" fmla="*/ 4775033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19">
                    <a:moveTo>
                      <a:pt x="28" y="19"/>
                    </a:moveTo>
                    <a:lnTo>
                      <a:pt x="28" y="19"/>
                    </a:lnTo>
                    <a:lnTo>
                      <a:pt x="11" y="19"/>
                    </a:lnTo>
                    <a:lnTo>
                      <a:pt x="6" y="18"/>
                    </a:lnTo>
                    <a:lnTo>
                      <a:pt x="3" y="16"/>
                    </a:lnTo>
                    <a:lnTo>
                      <a:pt x="0" y="14"/>
                    </a:lnTo>
                    <a:lnTo>
                      <a:pt x="0" y="11"/>
                    </a:lnTo>
                    <a:lnTo>
                      <a:pt x="2" y="0"/>
                    </a:lnTo>
                    <a:lnTo>
                      <a:pt x="31" y="4"/>
                    </a:lnTo>
                    <a:lnTo>
                      <a:pt x="28"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5" name="Freeform 1297"/>
              <p:cNvSpPr>
                <a:spLocks/>
              </p:cNvSpPr>
              <p:nvPr/>
            </p:nvSpPr>
            <p:spPr bwMode="auto">
              <a:xfrm>
                <a:off x="6624638" y="947738"/>
                <a:ext cx="20638" cy="15875"/>
              </a:xfrm>
              <a:custGeom>
                <a:avLst/>
                <a:gdLst>
                  <a:gd name="T0" fmla="*/ 0 w 39"/>
                  <a:gd name="T1" fmla="*/ 7560204 h 30"/>
                  <a:gd name="T2" fmla="*/ 0 w 39"/>
                  <a:gd name="T3" fmla="*/ 7560204 h 30"/>
                  <a:gd name="T4" fmla="*/ 1120273 w 39"/>
                  <a:gd name="T5" fmla="*/ 6160558 h 30"/>
                  <a:gd name="T6" fmla="*/ 2240017 w 39"/>
                  <a:gd name="T7" fmla="*/ 4199996 h 30"/>
                  <a:gd name="T8" fmla="*/ 2240017 w 39"/>
                  <a:gd name="T9" fmla="*/ 4199996 h 30"/>
                  <a:gd name="T10" fmla="*/ 4200627 w 39"/>
                  <a:gd name="T11" fmla="*/ 2239963 h 30"/>
                  <a:gd name="T12" fmla="*/ 7000515 w 39"/>
                  <a:gd name="T13" fmla="*/ 0 h 30"/>
                  <a:gd name="T14" fmla="*/ 7000515 w 39"/>
                  <a:gd name="T15" fmla="*/ 0 h 30"/>
                  <a:gd name="T16" fmla="*/ 10921206 w 39"/>
                  <a:gd name="T17" fmla="*/ 1120246 h 30"/>
                  <a:gd name="T18" fmla="*/ 10921206 w 39"/>
                  <a:gd name="T19" fmla="*/ 1120246 h 30"/>
                  <a:gd name="T20" fmla="*/ 7840852 w 39"/>
                  <a:gd name="T21" fmla="*/ 2239963 h 30"/>
                  <a:gd name="T22" fmla="*/ 7840852 w 39"/>
                  <a:gd name="T23" fmla="*/ 2239963 h 30"/>
                  <a:gd name="T24" fmla="*/ 7840852 w 39"/>
                  <a:gd name="T25" fmla="*/ 5040313 h 30"/>
                  <a:gd name="T26" fmla="*/ 7840852 w 39"/>
                  <a:gd name="T27" fmla="*/ 6160558 h 30"/>
                  <a:gd name="T28" fmla="*/ 7280981 w 39"/>
                  <a:gd name="T29" fmla="*/ 7280275 h 30"/>
                  <a:gd name="T30" fmla="*/ 7280981 w 39"/>
                  <a:gd name="T31" fmla="*/ 7280275 h 30"/>
                  <a:gd name="T32" fmla="*/ 6440644 w 39"/>
                  <a:gd name="T33" fmla="*/ 8120592 h 30"/>
                  <a:gd name="T34" fmla="*/ 5880772 w 39"/>
                  <a:gd name="T35" fmla="*/ 8400521 h 30"/>
                  <a:gd name="T36" fmla="*/ 3920691 w 39"/>
                  <a:gd name="T37" fmla="*/ 8400521 h 30"/>
                  <a:gd name="T38" fmla="*/ 1960081 w 39"/>
                  <a:gd name="T39" fmla="*/ 8120592 h 30"/>
                  <a:gd name="T40" fmla="*/ 0 w 39"/>
                  <a:gd name="T41" fmla="*/ 7560204 h 30"/>
                  <a:gd name="T42" fmla="*/ 0 w 39"/>
                  <a:gd name="T43" fmla="*/ 7560204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30">
                    <a:moveTo>
                      <a:pt x="0" y="27"/>
                    </a:moveTo>
                    <a:lnTo>
                      <a:pt x="0" y="27"/>
                    </a:lnTo>
                    <a:lnTo>
                      <a:pt x="4" y="22"/>
                    </a:lnTo>
                    <a:lnTo>
                      <a:pt x="8" y="15"/>
                    </a:lnTo>
                    <a:lnTo>
                      <a:pt x="15" y="8"/>
                    </a:lnTo>
                    <a:lnTo>
                      <a:pt x="25" y="0"/>
                    </a:lnTo>
                    <a:lnTo>
                      <a:pt x="39" y="4"/>
                    </a:lnTo>
                    <a:lnTo>
                      <a:pt x="28" y="8"/>
                    </a:lnTo>
                    <a:lnTo>
                      <a:pt x="28" y="18"/>
                    </a:lnTo>
                    <a:lnTo>
                      <a:pt x="28" y="22"/>
                    </a:lnTo>
                    <a:lnTo>
                      <a:pt x="26" y="26"/>
                    </a:lnTo>
                    <a:lnTo>
                      <a:pt x="23" y="29"/>
                    </a:lnTo>
                    <a:lnTo>
                      <a:pt x="21" y="30"/>
                    </a:lnTo>
                    <a:lnTo>
                      <a:pt x="14" y="30"/>
                    </a:lnTo>
                    <a:lnTo>
                      <a:pt x="7" y="29"/>
                    </a:lnTo>
                    <a:lnTo>
                      <a:pt x="0"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6" name="Freeform 1298"/>
              <p:cNvSpPr>
                <a:spLocks/>
              </p:cNvSpPr>
              <p:nvPr/>
            </p:nvSpPr>
            <p:spPr bwMode="auto">
              <a:xfrm>
                <a:off x="6021388" y="1104900"/>
                <a:ext cx="19050" cy="14288"/>
              </a:xfrm>
              <a:custGeom>
                <a:avLst/>
                <a:gdLst>
                  <a:gd name="T0" fmla="*/ 0 w 36"/>
                  <a:gd name="T1" fmla="*/ 4572732 h 25"/>
                  <a:gd name="T2" fmla="*/ 0 w 36"/>
                  <a:gd name="T3" fmla="*/ 4572732 h 25"/>
                  <a:gd name="T4" fmla="*/ 3360208 w 36"/>
                  <a:gd name="T5" fmla="*/ 0 h 25"/>
                  <a:gd name="T6" fmla="*/ 3360208 w 36"/>
                  <a:gd name="T7" fmla="*/ 0 h 25"/>
                  <a:gd name="T8" fmla="*/ 8400521 w 36"/>
                  <a:gd name="T9" fmla="*/ 653247 h 25"/>
                  <a:gd name="T10" fmla="*/ 8400521 w 36"/>
                  <a:gd name="T11" fmla="*/ 653247 h 25"/>
                  <a:gd name="T12" fmla="*/ 8960379 w 36"/>
                  <a:gd name="T13" fmla="*/ 980157 h 25"/>
                  <a:gd name="T14" fmla="*/ 8960379 w 36"/>
                  <a:gd name="T15" fmla="*/ 980157 h 25"/>
                  <a:gd name="T16" fmla="*/ 4199996 w 36"/>
                  <a:gd name="T17" fmla="*/ 3593146 h 25"/>
                  <a:gd name="T18" fmla="*/ 4199996 w 36"/>
                  <a:gd name="T19" fmla="*/ 3593146 h 25"/>
                  <a:gd name="T20" fmla="*/ 10080625 w 36"/>
                  <a:gd name="T21" fmla="*/ 5552888 h 25"/>
                  <a:gd name="T22" fmla="*/ 10080625 w 36"/>
                  <a:gd name="T23" fmla="*/ 5552888 h 25"/>
                  <a:gd name="T24" fmla="*/ 7000346 w 36"/>
                  <a:gd name="T25" fmla="*/ 7838968 h 25"/>
                  <a:gd name="T26" fmla="*/ 5880629 w 36"/>
                  <a:gd name="T27" fmla="*/ 8165878 h 25"/>
                  <a:gd name="T28" fmla="*/ 5040313 w 36"/>
                  <a:gd name="T29" fmla="*/ 8165878 h 25"/>
                  <a:gd name="T30" fmla="*/ 3920067 w 36"/>
                  <a:gd name="T31" fmla="*/ 7838968 h 25"/>
                  <a:gd name="T32" fmla="*/ 2800350 w 36"/>
                  <a:gd name="T33" fmla="*/ 7512630 h 25"/>
                  <a:gd name="T34" fmla="*/ 0 w 36"/>
                  <a:gd name="T35" fmla="*/ 4572732 h 25"/>
                  <a:gd name="T36" fmla="*/ 0 w 36"/>
                  <a:gd name="T37" fmla="*/ 4572732 h 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 h="25">
                    <a:moveTo>
                      <a:pt x="0" y="14"/>
                    </a:moveTo>
                    <a:lnTo>
                      <a:pt x="0" y="14"/>
                    </a:lnTo>
                    <a:lnTo>
                      <a:pt x="12" y="0"/>
                    </a:lnTo>
                    <a:lnTo>
                      <a:pt x="30" y="2"/>
                    </a:lnTo>
                    <a:lnTo>
                      <a:pt x="32" y="3"/>
                    </a:lnTo>
                    <a:lnTo>
                      <a:pt x="15" y="11"/>
                    </a:lnTo>
                    <a:lnTo>
                      <a:pt x="36" y="17"/>
                    </a:lnTo>
                    <a:lnTo>
                      <a:pt x="25" y="24"/>
                    </a:lnTo>
                    <a:lnTo>
                      <a:pt x="21" y="25"/>
                    </a:lnTo>
                    <a:lnTo>
                      <a:pt x="18" y="25"/>
                    </a:lnTo>
                    <a:lnTo>
                      <a:pt x="14" y="24"/>
                    </a:lnTo>
                    <a:lnTo>
                      <a:pt x="10" y="23"/>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7" name="Freeform 1299"/>
              <p:cNvSpPr>
                <a:spLocks/>
              </p:cNvSpPr>
              <p:nvPr/>
            </p:nvSpPr>
            <p:spPr bwMode="auto">
              <a:xfrm>
                <a:off x="6735763" y="1212850"/>
                <a:ext cx="19050" cy="11113"/>
              </a:xfrm>
              <a:custGeom>
                <a:avLst/>
                <a:gdLst>
                  <a:gd name="T0" fmla="*/ 10080625 w 36"/>
                  <a:gd name="T1" fmla="*/ 4848299 h 22"/>
                  <a:gd name="T2" fmla="*/ 10080625 w 36"/>
                  <a:gd name="T3" fmla="*/ 4848299 h 22"/>
                  <a:gd name="T4" fmla="*/ 0 w 36"/>
                  <a:gd name="T5" fmla="*/ 5613580 h 22"/>
                  <a:gd name="T6" fmla="*/ 0 w 36"/>
                  <a:gd name="T7" fmla="*/ 5613580 h 22"/>
                  <a:gd name="T8" fmla="*/ 1120246 w 36"/>
                  <a:gd name="T9" fmla="*/ 0 h 22"/>
                  <a:gd name="T10" fmla="*/ 1120246 w 36"/>
                  <a:gd name="T11" fmla="*/ 0 h 22"/>
                  <a:gd name="T12" fmla="*/ 3920067 w 36"/>
                  <a:gd name="T13" fmla="*/ 510188 h 22"/>
                  <a:gd name="T14" fmla="*/ 6720417 w 36"/>
                  <a:gd name="T15" fmla="*/ 1275974 h 22"/>
                  <a:gd name="T16" fmla="*/ 7840662 w 36"/>
                  <a:gd name="T17" fmla="*/ 2041256 h 22"/>
                  <a:gd name="T18" fmla="*/ 8960379 w 36"/>
                  <a:gd name="T19" fmla="*/ 2807043 h 22"/>
                  <a:gd name="T20" fmla="*/ 9800696 w 36"/>
                  <a:gd name="T21" fmla="*/ 3827418 h 22"/>
                  <a:gd name="T22" fmla="*/ 10080625 w 36"/>
                  <a:gd name="T23" fmla="*/ 4848299 h 22"/>
                  <a:gd name="T24" fmla="*/ 10080625 w 36"/>
                  <a:gd name="T25" fmla="*/ 4848299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22">
                    <a:moveTo>
                      <a:pt x="36" y="19"/>
                    </a:moveTo>
                    <a:lnTo>
                      <a:pt x="36" y="19"/>
                    </a:lnTo>
                    <a:lnTo>
                      <a:pt x="0" y="22"/>
                    </a:lnTo>
                    <a:lnTo>
                      <a:pt x="4" y="0"/>
                    </a:lnTo>
                    <a:lnTo>
                      <a:pt x="14" y="2"/>
                    </a:lnTo>
                    <a:lnTo>
                      <a:pt x="24" y="5"/>
                    </a:lnTo>
                    <a:lnTo>
                      <a:pt x="28" y="8"/>
                    </a:lnTo>
                    <a:lnTo>
                      <a:pt x="32" y="11"/>
                    </a:lnTo>
                    <a:lnTo>
                      <a:pt x="35" y="15"/>
                    </a:lnTo>
                    <a:lnTo>
                      <a:pt x="36"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8" name="Freeform 1300"/>
              <p:cNvSpPr>
                <a:spLocks/>
              </p:cNvSpPr>
              <p:nvPr/>
            </p:nvSpPr>
            <p:spPr bwMode="auto">
              <a:xfrm>
                <a:off x="6707188" y="1033463"/>
                <a:ext cx="15875" cy="14288"/>
              </a:xfrm>
              <a:custGeom>
                <a:avLst/>
                <a:gdLst>
                  <a:gd name="T0" fmla="*/ 8129536 w 31"/>
                  <a:gd name="T1" fmla="*/ 1120285 h 27"/>
                  <a:gd name="T2" fmla="*/ 8129536 w 31"/>
                  <a:gd name="T3" fmla="*/ 1120285 h 27"/>
                  <a:gd name="T4" fmla="*/ 1048774 w 31"/>
                  <a:gd name="T5" fmla="*/ 7560998 h 27"/>
                  <a:gd name="T6" fmla="*/ 1048774 w 31"/>
                  <a:gd name="T7" fmla="*/ 7560998 h 27"/>
                  <a:gd name="T8" fmla="*/ 524387 w 31"/>
                  <a:gd name="T9" fmla="*/ 6440713 h 27"/>
                  <a:gd name="T10" fmla="*/ 0 w 31"/>
                  <a:gd name="T11" fmla="*/ 5600896 h 27"/>
                  <a:gd name="T12" fmla="*/ 0 w 31"/>
                  <a:gd name="T13" fmla="*/ 4480611 h 27"/>
                  <a:gd name="T14" fmla="*/ 0 w 31"/>
                  <a:gd name="T15" fmla="*/ 3360326 h 27"/>
                  <a:gd name="T16" fmla="*/ 786581 w 31"/>
                  <a:gd name="T17" fmla="*/ 1960102 h 27"/>
                  <a:gd name="T18" fmla="*/ 2360254 w 31"/>
                  <a:gd name="T19" fmla="*/ 279939 h 27"/>
                  <a:gd name="T20" fmla="*/ 2360254 w 31"/>
                  <a:gd name="T21" fmla="*/ 279939 h 27"/>
                  <a:gd name="T22" fmla="*/ 2884641 w 31"/>
                  <a:gd name="T23" fmla="*/ 0 h 27"/>
                  <a:gd name="T24" fmla="*/ 4458315 w 31"/>
                  <a:gd name="T25" fmla="*/ 0 h 27"/>
                  <a:gd name="T26" fmla="*/ 7342956 w 31"/>
                  <a:gd name="T27" fmla="*/ 0 h 27"/>
                  <a:gd name="T28" fmla="*/ 7342956 w 31"/>
                  <a:gd name="T29" fmla="*/ 0 h 27"/>
                  <a:gd name="T30" fmla="*/ 8129536 w 31"/>
                  <a:gd name="T31" fmla="*/ 1120285 h 27"/>
                  <a:gd name="T32" fmla="*/ 8129536 w 31"/>
                  <a:gd name="T33" fmla="*/ 1120285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 h="27">
                    <a:moveTo>
                      <a:pt x="31" y="4"/>
                    </a:moveTo>
                    <a:lnTo>
                      <a:pt x="31" y="4"/>
                    </a:lnTo>
                    <a:lnTo>
                      <a:pt x="4" y="27"/>
                    </a:lnTo>
                    <a:lnTo>
                      <a:pt x="2" y="23"/>
                    </a:lnTo>
                    <a:lnTo>
                      <a:pt x="0" y="20"/>
                    </a:lnTo>
                    <a:lnTo>
                      <a:pt x="0" y="16"/>
                    </a:lnTo>
                    <a:lnTo>
                      <a:pt x="0" y="12"/>
                    </a:lnTo>
                    <a:lnTo>
                      <a:pt x="3" y="7"/>
                    </a:lnTo>
                    <a:lnTo>
                      <a:pt x="9" y="1"/>
                    </a:lnTo>
                    <a:lnTo>
                      <a:pt x="11" y="0"/>
                    </a:lnTo>
                    <a:lnTo>
                      <a:pt x="17" y="0"/>
                    </a:lnTo>
                    <a:lnTo>
                      <a:pt x="28" y="0"/>
                    </a:lnTo>
                    <a:lnTo>
                      <a:pt x="3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39" name="Freeform 1301"/>
              <p:cNvSpPr>
                <a:spLocks/>
              </p:cNvSpPr>
              <p:nvPr/>
            </p:nvSpPr>
            <p:spPr bwMode="auto">
              <a:xfrm>
                <a:off x="6010275" y="1184275"/>
                <a:ext cx="17463" cy="12700"/>
              </a:xfrm>
              <a:custGeom>
                <a:avLst/>
                <a:gdLst>
                  <a:gd name="T0" fmla="*/ 9837302 w 31"/>
                  <a:gd name="T1" fmla="*/ 2744304 h 23"/>
                  <a:gd name="T2" fmla="*/ 9837302 w 31"/>
                  <a:gd name="T3" fmla="*/ 2744304 h 23"/>
                  <a:gd name="T4" fmla="*/ 8568136 w 31"/>
                  <a:gd name="T5" fmla="*/ 5488057 h 23"/>
                  <a:gd name="T6" fmla="*/ 7616121 w 31"/>
                  <a:gd name="T7" fmla="*/ 6097657 h 23"/>
                  <a:gd name="T8" fmla="*/ 6346392 w 31"/>
                  <a:gd name="T9" fmla="*/ 6707809 h 23"/>
                  <a:gd name="T10" fmla="*/ 5712091 w 31"/>
                  <a:gd name="T11" fmla="*/ 7012609 h 23"/>
                  <a:gd name="T12" fmla="*/ 3808061 w 31"/>
                  <a:gd name="T13" fmla="*/ 7012609 h 23"/>
                  <a:gd name="T14" fmla="*/ 0 w 31"/>
                  <a:gd name="T15" fmla="*/ 6097657 h 23"/>
                  <a:gd name="T16" fmla="*/ 0 w 31"/>
                  <a:gd name="T17" fmla="*/ 6097657 h 23"/>
                  <a:gd name="T18" fmla="*/ 5077226 w 31"/>
                  <a:gd name="T19" fmla="*/ 0 h 23"/>
                  <a:gd name="T20" fmla="*/ 5077226 w 31"/>
                  <a:gd name="T21" fmla="*/ 0 h 23"/>
                  <a:gd name="T22" fmla="*/ 9837302 w 31"/>
                  <a:gd name="T23" fmla="*/ 2744304 h 23"/>
                  <a:gd name="T24" fmla="*/ 9837302 w 31"/>
                  <a:gd name="T25" fmla="*/ 2744304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23">
                    <a:moveTo>
                      <a:pt x="31" y="9"/>
                    </a:moveTo>
                    <a:lnTo>
                      <a:pt x="31" y="9"/>
                    </a:lnTo>
                    <a:lnTo>
                      <a:pt x="27" y="18"/>
                    </a:lnTo>
                    <a:lnTo>
                      <a:pt x="24" y="20"/>
                    </a:lnTo>
                    <a:lnTo>
                      <a:pt x="20" y="22"/>
                    </a:lnTo>
                    <a:lnTo>
                      <a:pt x="18" y="23"/>
                    </a:lnTo>
                    <a:lnTo>
                      <a:pt x="12" y="23"/>
                    </a:lnTo>
                    <a:lnTo>
                      <a:pt x="0" y="20"/>
                    </a:lnTo>
                    <a:lnTo>
                      <a:pt x="16" y="0"/>
                    </a:lnTo>
                    <a:lnTo>
                      <a:pt x="3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0" name="Freeform 1302"/>
              <p:cNvSpPr>
                <a:spLocks/>
              </p:cNvSpPr>
              <p:nvPr/>
            </p:nvSpPr>
            <p:spPr bwMode="auto">
              <a:xfrm>
                <a:off x="6680200" y="1136650"/>
                <a:ext cx="26988" cy="4763"/>
              </a:xfrm>
              <a:custGeom>
                <a:avLst/>
                <a:gdLst>
                  <a:gd name="T0" fmla="*/ 14567043 w 50"/>
                  <a:gd name="T1" fmla="*/ 0 h 9"/>
                  <a:gd name="T2" fmla="*/ 14567043 w 50"/>
                  <a:gd name="T3" fmla="*/ 0 h 9"/>
                  <a:gd name="T4" fmla="*/ 11653418 w 50"/>
                  <a:gd name="T5" fmla="*/ 2520685 h 9"/>
                  <a:gd name="T6" fmla="*/ 11653418 w 50"/>
                  <a:gd name="T7" fmla="*/ 2520685 h 9"/>
                  <a:gd name="T8" fmla="*/ 0 w 50"/>
                  <a:gd name="T9" fmla="*/ 2520685 h 9"/>
                  <a:gd name="T10" fmla="*/ 0 w 50"/>
                  <a:gd name="T11" fmla="*/ 2520685 h 9"/>
                  <a:gd name="T12" fmla="*/ 1748283 w 50"/>
                  <a:gd name="T13" fmla="*/ 1120363 h 9"/>
                  <a:gd name="T14" fmla="*/ 2330684 w 50"/>
                  <a:gd name="T15" fmla="*/ 559917 h 9"/>
                  <a:gd name="T16" fmla="*/ 3496026 w 50"/>
                  <a:gd name="T17" fmla="*/ 279959 h 9"/>
                  <a:gd name="T18" fmla="*/ 7574992 w 50"/>
                  <a:gd name="T19" fmla="*/ 0 h 9"/>
                  <a:gd name="T20" fmla="*/ 14567043 w 50"/>
                  <a:gd name="T21" fmla="*/ 0 h 9"/>
                  <a:gd name="T22" fmla="*/ 14567043 w 5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9">
                    <a:moveTo>
                      <a:pt x="50" y="0"/>
                    </a:moveTo>
                    <a:lnTo>
                      <a:pt x="50" y="0"/>
                    </a:lnTo>
                    <a:lnTo>
                      <a:pt x="40" y="9"/>
                    </a:lnTo>
                    <a:lnTo>
                      <a:pt x="0" y="9"/>
                    </a:lnTo>
                    <a:lnTo>
                      <a:pt x="6" y="4"/>
                    </a:lnTo>
                    <a:lnTo>
                      <a:pt x="8" y="2"/>
                    </a:lnTo>
                    <a:lnTo>
                      <a:pt x="12" y="1"/>
                    </a:lnTo>
                    <a:lnTo>
                      <a:pt x="26" y="0"/>
                    </a:lnTo>
                    <a:lnTo>
                      <a:pt x="5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1" name="Freeform 1303"/>
              <p:cNvSpPr>
                <a:spLocks/>
              </p:cNvSpPr>
              <p:nvPr/>
            </p:nvSpPr>
            <p:spPr bwMode="auto">
              <a:xfrm>
                <a:off x="6675438" y="1042988"/>
                <a:ext cx="19050" cy="7938"/>
              </a:xfrm>
              <a:custGeom>
                <a:avLst/>
                <a:gdLst>
                  <a:gd name="T0" fmla="*/ 0 w 36"/>
                  <a:gd name="T1" fmla="*/ 1308369 h 17"/>
                  <a:gd name="T2" fmla="*/ 0 w 36"/>
                  <a:gd name="T3" fmla="*/ 1308369 h 17"/>
                  <a:gd name="T4" fmla="*/ 3080279 w 36"/>
                  <a:gd name="T5" fmla="*/ 436123 h 17"/>
                  <a:gd name="T6" fmla="*/ 4199996 w 36"/>
                  <a:gd name="T7" fmla="*/ 0 h 17"/>
                  <a:gd name="T8" fmla="*/ 5320242 w 36"/>
                  <a:gd name="T9" fmla="*/ 436123 h 17"/>
                  <a:gd name="T10" fmla="*/ 6440488 w 36"/>
                  <a:gd name="T11" fmla="*/ 654185 h 17"/>
                  <a:gd name="T12" fmla="*/ 7560204 w 36"/>
                  <a:gd name="T13" fmla="*/ 1308369 h 17"/>
                  <a:gd name="T14" fmla="*/ 10080625 w 36"/>
                  <a:gd name="T15" fmla="*/ 3052394 h 17"/>
                  <a:gd name="T16" fmla="*/ 10080625 w 36"/>
                  <a:gd name="T17" fmla="*/ 3052394 h 17"/>
                  <a:gd name="T18" fmla="*/ 8400521 w 36"/>
                  <a:gd name="T19" fmla="*/ 3706579 h 17"/>
                  <a:gd name="T20" fmla="*/ 7000346 w 36"/>
                  <a:gd name="T21" fmla="*/ 3706579 h 17"/>
                  <a:gd name="T22" fmla="*/ 5600171 w 36"/>
                  <a:gd name="T23" fmla="*/ 3488518 h 17"/>
                  <a:gd name="T24" fmla="*/ 4480454 w 36"/>
                  <a:gd name="T25" fmla="*/ 3052394 h 17"/>
                  <a:gd name="T26" fmla="*/ 2239963 w 36"/>
                  <a:gd name="T27" fmla="*/ 1962087 h 17"/>
                  <a:gd name="T28" fmla="*/ 1120246 w 36"/>
                  <a:gd name="T29" fmla="*/ 1526431 h 17"/>
                  <a:gd name="T30" fmla="*/ 0 w 36"/>
                  <a:gd name="T31" fmla="*/ 1308369 h 17"/>
                  <a:gd name="T32" fmla="*/ 0 w 36"/>
                  <a:gd name="T33" fmla="*/ 1308369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17">
                    <a:moveTo>
                      <a:pt x="0" y="6"/>
                    </a:moveTo>
                    <a:lnTo>
                      <a:pt x="0" y="6"/>
                    </a:lnTo>
                    <a:lnTo>
                      <a:pt x="11" y="2"/>
                    </a:lnTo>
                    <a:lnTo>
                      <a:pt x="15" y="0"/>
                    </a:lnTo>
                    <a:lnTo>
                      <a:pt x="19" y="2"/>
                    </a:lnTo>
                    <a:lnTo>
                      <a:pt x="23" y="3"/>
                    </a:lnTo>
                    <a:lnTo>
                      <a:pt x="27" y="6"/>
                    </a:lnTo>
                    <a:lnTo>
                      <a:pt x="36" y="14"/>
                    </a:lnTo>
                    <a:lnTo>
                      <a:pt x="30" y="17"/>
                    </a:lnTo>
                    <a:lnTo>
                      <a:pt x="25" y="17"/>
                    </a:lnTo>
                    <a:lnTo>
                      <a:pt x="20" y="16"/>
                    </a:lnTo>
                    <a:lnTo>
                      <a:pt x="16" y="14"/>
                    </a:lnTo>
                    <a:lnTo>
                      <a:pt x="8" y="9"/>
                    </a:lnTo>
                    <a:lnTo>
                      <a:pt x="4" y="7"/>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2" name="Freeform 1304"/>
              <p:cNvSpPr>
                <a:spLocks/>
              </p:cNvSpPr>
              <p:nvPr/>
            </p:nvSpPr>
            <p:spPr bwMode="auto">
              <a:xfrm>
                <a:off x="6651625" y="1050925"/>
                <a:ext cx="19050" cy="9525"/>
              </a:xfrm>
              <a:custGeom>
                <a:avLst/>
                <a:gdLst>
                  <a:gd name="T0" fmla="*/ 0 w 37"/>
                  <a:gd name="T1" fmla="*/ 840317 h 18"/>
                  <a:gd name="T2" fmla="*/ 0 w 37"/>
                  <a:gd name="T3" fmla="*/ 840317 h 18"/>
                  <a:gd name="T4" fmla="*/ 1325262 w 37"/>
                  <a:gd name="T5" fmla="*/ 0 h 18"/>
                  <a:gd name="T6" fmla="*/ 2916195 w 37"/>
                  <a:gd name="T7" fmla="*/ 0 h 18"/>
                  <a:gd name="T8" fmla="*/ 3976301 w 37"/>
                  <a:gd name="T9" fmla="*/ 0 h 18"/>
                  <a:gd name="T10" fmla="*/ 5036408 w 37"/>
                  <a:gd name="T11" fmla="*/ 279929 h 18"/>
                  <a:gd name="T12" fmla="*/ 7687447 w 37"/>
                  <a:gd name="T13" fmla="*/ 1120246 h 18"/>
                  <a:gd name="T14" fmla="*/ 8748069 w 37"/>
                  <a:gd name="T15" fmla="*/ 1120246 h 18"/>
                  <a:gd name="T16" fmla="*/ 9808176 w 37"/>
                  <a:gd name="T17" fmla="*/ 1120246 h 18"/>
                  <a:gd name="T18" fmla="*/ 9808176 w 37"/>
                  <a:gd name="T19" fmla="*/ 1120246 h 18"/>
                  <a:gd name="T20" fmla="*/ 9543020 w 37"/>
                  <a:gd name="T21" fmla="*/ 2239963 h 18"/>
                  <a:gd name="T22" fmla="*/ 8748069 w 37"/>
                  <a:gd name="T23" fmla="*/ 3080279 h 18"/>
                  <a:gd name="T24" fmla="*/ 7952603 w 37"/>
                  <a:gd name="T25" fmla="*/ 3360208 h 18"/>
                  <a:gd name="T26" fmla="*/ 6891981 w 37"/>
                  <a:gd name="T27" fmla="*/ 4199996 h 18"/>
                  <a:gd name="T28" fmla="*/ 5036408 w 37"/>
                  <a:gd name="T29" fmla="*/ 4760383 h 18"/>
                  <a:gd name="T30" fmla="*/ 2916195 w 37"/>
                  <a:gd name="T31" fmla="*/ 5040313 h 18"/>
                  <a:gd name="T32" fmla="*/ 2916195 w 37"/>
                  <a:gd name="T33" fmla="*/ 5040313 h 18"/>
                  <a:gd name="T34" fmla="*/ 0 w 37"/>
                  <a:gd name="T35" fmla="*/ 840317 h 18"/>
                  <a:gd name="T36" fmla="*/ 0 w 37"/>
                  <a:gd name="T37" fmla="*/ 84031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18">
                    <a:moveTo>
                      <a:pt x="0" y="3"/>
                    </a:moveTo>
                    <a:lnTo>
                      <a:pt x="0" y="3"/>
                    </a:lnTo>
                    <a:lnTo>
                      <a:pt x="5" y="0"/>
                    </a:lnTo>
                    <a:lnTo>
                      <a:pt x="11" y="0"/>
                    </a:lnTo>
                    <a:lnTo>
                      <a:pt x="15" y="0"/>
                    </a:lnTo>
                    <a:lnTo>
                      <a:pt x="19" y="1"/>
                    </a:lnTo>
                    <a:lnTo>
                      <a:pt x="29" y="4"/>
                    </a:lnTo>
                    <a:lnTo>
                      <a:pt x="33" y="4"/>
                    </a:lnTo>
                    <a:lnTo>
                      <a:pt x="37" y="4"/>
                    </a:lnTo>
                    <a:lnTo>
                      <a:pt x="36" y="8"/>
                    </a:lnTo>
                    <a:lnTo>
                      <a:pt x="33" y="11"/>
                    </a:lnTo>
                    <a:lnTo>
                      <a:pt x="30" y="12"/>
                    </a:lnTo>
                    <a:lnTo>
                      <a:pt x="26" y="15"/>
                    </a:lnTo>
                    <a:lnTo>
                      <a:pt x="19" y="17"/>
                    </a:lnTo>
                    <a:lnTo>
                      <a:pt x="11" y="18"/>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3" name="Freeform 1305"/>
              <p:cNvSpPr>
                <a:spLocks/>
              </p:cNvSpPr>
              <p:nvPr/>
            </p:nvSpPr>
            <p:spPr bwMode="auto">
              <a:xfrm>
                <a:off x="6708775" y="1130300"/>
                <a:ext cx="17463" cy="11113"/>
              </a:xfrm>
              <a:custGeom>
                <a:avLst/>
                <a:gdLst>
                  <a:gd name="T0" fmla="*/ 0 w 31"/>
                  <a:gd name="T1" fmla="*/ 2778806 h 20"/>
                  <a:gd name="T2" fmla="*/ 0 w 31"/>
                  <a:gd name="T3" fmla="*/ 2778806 h 20"/>
                  <a:gd name="T4" fmla="*/ 952015 w 31"/>
                  <a:gd name="T5" fmla="*/ 1543596 h 20"/>
                  <a:gd name="T6" fmla="*/ 1904030 w 31"/>
                  <a:gd name="T7" fmla="*/ 617327 h 20"/>
                  <a:gd name="T8" fmla="*/ 2856045 w 31"/>
                  <a:gd name="T9" fmla="*/ 0 h 20"/>
                  <a:gd name="T10" fmla="*/ 3490910 w 31"/>
                  <a:gd name="T11" fmla="*/ 0 h 20"/>
                  <a:gd name="T12" fmla="*/ 5712091 w 31"/>
                  <a:gd name="T13" fmla="*/ 0 h 20"/>
                  <a:gd name="T14" fmla="*/ 8568136 w 31"/>
                  <a:gd name="T15" fmla="*/ 0 h 20"/>
                  <a:gd name="T16" fmla="*/ 8568136 w 31"/>
                  <a:gd name="T17" fmla="*/ 0 h 20"/>
                  <a:gd name="T18" fmla="*/ 9202438 w 31"/>
                  <a:gd name="T19" fmla="*/ 926269 h 20"/>
                  <a:gd name="T20" fmla="*/ 9837302 w 31"/>
                  <a:gd name="T21" fmla="*/ 2161479 h 20"/>
                  <a:gd name="T22" fmla="*/ 9837302 w 31"/>
                  <a:gd name="T23" fmla="*/ 2161479 h 20"/>
                  <a:gd name="T24" fmla="*/ 9837302 w 31"/>
                  <a:gd name="T25" fmla="*/ 3087747 h 20"/>
                  <a:gd name="T26" fmla="*/ 9202438 w 31"/>
                  <a:gd name="T27" fmla="*/ 4013460 h 20"/>
                  <a:gd name="T28" fmla="*/ 7933272 w 31"/>
                  <a:gd name="T29" fmla="*/ 4939729 h 20"/>
                  <a:gd name="T30" fmla="*/ 5712091 w 31"/>
                  <a:gd name="T31" fmla="*/ 5248670 h 20"/>
                  <a:gd name="T32" fmla="*/ 4125211 w 31"/>
                  <a:gd name="T33" fmla="*/ 6174938 h 20"/>
                  <a:gd name="T34" fmla="*/ 4125211 w 31"/>
                  <a:gd name="T35" fmla="*/ 6174938 h 20"/>
                  <a:gd name="T36" fmla="*/ 0 w 31"/>
                  <a:gd name="T37" fmla="*/ 2778806 h 20"/>
                  <a:gd name="T38" fmla="*/ 0 w 31"/>
                  <a:gd name="T39" fmla="*/ 2778806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 h="20">
                    <a:moveTo>
                      <a:pt x="0" y="9"/>
                    </a:moveTo>
                    <a:lnTo>
                      <a:pt x="0" y="9"/>
                    </a:lnTo>
                    <a:lnTo>
                      <a:pt x="3" y="5"/>
                    </a:lnTo>
                    <a:lnTo>
                      <a:pt x="6" y="2"/>
                    </a:lnTo>
                    <a:lnTo>
                      <a:pt x="9" y="0"/>
                    </a:lnTo>
                    <a:lnTo>
                      <a:pt x="11" y="0"/>
                    </a:lnTo>
                    <a:lnTo>
                      <a:pt x="18" y="0"/>
                    </a:lnTo>
                    <a:lnTo>
                      <a:pt x="27" y="0"/>
                    </a:lnTo>
                    <a:lnTo>
                      <a:pt x="29" y="3"/>
                    </a:lnTo>
                    <a:lnTo>
                      <a:pt x="31" y="7"/>
                    </a:lnTo>
                    <a:lnTo>
                      <a:pt x="31" y="10"/>
                    </a:lnTo>
                    <a:lnTo>
                      <a:pt x="29" y="13"/>
                    </a:lnTo>
                    <a:lnTo>
                      <a:pt x="25" y="16"/>
                    </a:lnTo>
                    <a:lnTo>
                      <a:pt x="18" y="17"/>
                    </a:lnTo>
                    <a:lnTo>
                      <a:pt x="13" y="20"/>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4" name="Freeform 1306"/>
              <p:cNvSpPr>
                <a:spLocks/>
              </p:cNvSpPr>
              <p:nvPr/>
            </p:nvSpPr>
            <p:spPr bwMode="auto">
              <a:xfrm>
                <a:off x="5978525" y="1316038"/>
                <a:ext cx="22225" cy="11113"/>
              </a:xfrm>
              <a:custGeom>
                <a:avLst/>
                <a:gdLst>
                  <a:gd name="T0" fmla="*/ 0 w 42"/>
                  <a:gd name="T1" fmla="*/ 0 h 22"/>
                  <a:gd name="T2" fmla="*/ 0 w 42"/>
                  <a:gd name="T3" fmla="*/ 0 h 22"/>
                  <a:gd name="T4" fmla="*/ 2800350 w 42"/>
                  <a:gd name="T5" fmla="*/ 1275974 h 22"/>
                  <a:gd name="T6" fmla="*/ 5320242 w 42"/>
                  <a:gd name="T7" fmla="*/ 2807043 h 22"/>
                  <a:gd name="T8" fmla="*/ 7000346 w 42"/>
                  <a:gd name="T9" fmla="*/ 3062137 h 22"/>
                  <a:gd name="T10" fmla="*/ 8120592 w 42"/>
                  <a:gd name="T11" fmla="*/ 3572324 h 22"/>
                  <a:gd name="T12" fmla="*/ 9800696 w 42"/>
                  <a:gd name="T13" fmla="*/ 3062137 h 22"/>
                  <a:gd name="T14" fmla="*/ 11760729 w 42"/>
                  <a:gd name="T15" fmla="*/ 2296350 h 22"/>
                  <a:gd name="T16" fmla="*/ 11760729 w 42"/>
                  <a:gd name="T17" fmla="*/ 2296350 h 22"/>
                  <a:gd name="T18" fmla="*/ 8120592 w 42"/>
                  <a:gd name="T19" fmla="*/ 5613580 h 22"/>
                  <a:gd name="T20" fmla="*/ 8120592 w 42"/>
                  <a:gd name="T21" fmla="*/ 5613580 h 22"/>
                  <a:gd name="T22" fmla="*/ 5320242 w 42"/>
                  <a:gd name="T23" fmla="*/ 4848299 h 22"/>
                  <a:gd name="T24" fmla="*/ 3080279 w 42"/>
                  <a:gd name="T25" fmla="*/ 4082512 h 22"/>
                  <a:gd name="T26" fmla="*/ 1960033 w 42"/>
                  <a:gd name="T27" fmla="*/ 3572324 h 22"/>
                  <a:gd name="T28" fmla="*/ 1120246 w 42"/>
                  <a:gd name="T29" fmla="*/ 2296350 h 22"/>
                  <a:gd name="T30" fmla="*/ 279929 w 42"/>
                  <a:gd name="T31" fmla="*/ 1275974 h 22"/>
                  <a:gd name="T32" fmla="*/ 0 w 42"/>
                  <a:gd name="T33" fmla="*/ 0 h 22"/>
                  <a:gd name="T34" fmla="*/ 0 w 42"/>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22">
                    <a:moveTo>
                      <a:pt x="0" y="0"/>
                    </a:moveTo>
                    <a:lnTo>
                      <a:pt x="0" y="0"/>
                    </a:lnTo>
                    <a:lnTo>
                      <a:pt x="10" y="5"/>
                    </a:lnTo>
                    <a:lnTo>
                      <a:pt x="19" y="11"/>
                    </a:lnTo>
                    <a:lnTo>
                      <a:pt x="25" y="12"/>
                    </a:lnTo>
                    <a:lnTo>
                      <a:pt x="29" y="14"/>
                    </a:lnTo>
                    <a:lnTo>
                      <a:pt x="35" y="12"/>
                    </a:lnTo>
                    <a:lnTo>
                      <a:pt x="42" y="9"/>
                    </a:lnTo>
                    <a:lnTo>
                      <a:pt x="29" y="22"/>
                    </a:lnTo>
                    <a:lnTo>
                      <a:pt x="19" y="19"/>
                    </a:lnTo>
                    <a:lnTo>
                      <a:pt x="11" y="16"/>
                    </a:lnTo>
                    <a:lnTo>
                      <a:pt x="7" y="14"/>
                    </a:lnTo>
                    <a:lnTo>
                      <a:pt x="4" y="9"/>
                    </a:lnTo>
                    <a:lnTo>
                      <a:pt x="1"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5" name="Freeform 1307"/>
              <p:cNvSpPr>
                <a:spLocks/>
              </p:cNvSpPr>
              <p:nvPr/>
            </p:nvSpPr>
            <p:spPr bwMode="auto">
              <a:xfrm>
                <a:off x="6635750" y="982663"/>
                <a:ext cx="15875" cy="7938"/>
              </a:xfrm>
              <a:custGeom>
                <a:avLst/>
                <a:gdLst>
                  <a:gd name="T0" fmla="*/ 3360208 w 30"/>
                  <a:gd name="T1" fmla="*/ 0 h 16"/>
                  <a:gd name="T2" fmla="*/ 3360208 w 30"/>
                  <a:gd name="T3" fmla="*/ 0 h 16"/>
                  <a:gd name="T4" fmla="*/ 8400521 w 30"/>
                  <a:gd name="T5" fmla="*/ 2953928 h 16"/>
                  <a:gd name="T6" fmla="*/ 8400521 w 30"/>
                  <a:gd name="T7" fmla="*/ 2953928 h 16"/>
                  <a:gd name="T8" fmla="*/ 6720417 w 30"/>
                  <a:gd name="T9" fmla="*/ 3692162 h 16"/>
                  <a:gd name="T10" fmla="*/ 4199996 w 30"/>
                  <a:gd name="T11" fmla="*/ 3938240 h 16"/>
                  <a:gd name="T12" fmla="*/ 1960033 w 30"/>
                  <a:gd name="T13" fmla="*/ 3938240 h 16"/>
                  <a:gd name="T14" fmla="*/ 1120246 w 30"/>
                  <a:gd name="T15" fmla="*/ 3938240 h 16"/>
                  <a:gd name="T16" fmla="*/ 279929 w 30"/>
                  <a:gd name="T17" fmla="*/ 3692162 h 16"/>
                  <a:gd name="T18" fmla="*/ 279929 w 30"/>
                  <a:gd name="T19" fmla="*/ 3692162 h 16"/>
                  <a:gd name="T20" fmla="*/ 0 w 30"/>
                  <a:gd name="T21" fmla="*/ 2707354 h 16"/>
                  <a:gd name="T22" fmla="*/ 279929 w 30"/>
                  <a:gd name="T23" fmla="*/ 1723042 h 16"/>
                  <a:gd name="T24" fmla="*/ 1680104 w 30"/>
                  <a:gd name="T25" fmla="*/ 984808 h 16"/>
                  <a:gd name="T26" fmla="*/ 3360208 w 30"/>
                  <a:gd name="T27" fmla="*/ 0 h 16"/>
                  <a:gd name="T28" fmla="*/ 3360208 w 30"/>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16">
                    <a:moveTo>
                      <a:pt x="12" y="0"/>
                    </a:moveTo>
                    <a:lnTo>
                      <a:pt x="12" y="0"/>
                    </a:lnTo>
                    <a:lnTo>
                      <a:pt x="30" y="12"/>
                    </a:lnTo>
                    <a:lnTo>
                      <a:pt x="24" y="15"/>
                    </a:lnTo>
                    <a:lnTo>
                      <a:pt x="15" y="16"/>
                    </a:lnTo>
                    <a:lnTo>
                      <a:pt x="7" y="16"/>
                    </a:lnTo>
                    <a:lnTo>
                      <a:pt x="4" y="16"/>
                    </a:lnTo>
                    <a:lnTo>
                      <a:pt x="1" y="15"/>
                    </a:lnTo>
                    <a:lnTo>
                      <a:pt x="0" y="11"/>
                    </a:lnTo>
                    <a:lnTo>
                      <a:pt x="1" y="7"/>
                    </a:lnTo>
                    <a:lnTo>
                      <a:pt x="6" y="4"/>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6" name="Freeform 1308"/>
              <p:cNvSpPr>
                <a:spLocks/>
              </p:cNvSpPr>
              <p:nvPr/>
            </p:nvSpPr>
            <p:spPr bwMode="auto">
              <a:xfrm>
                <a:off x="6589713" y="979488"/>
                <a:ext cx="26988" cy="9525"/>
              </a:xfrm>
              <a:custGeom>
                <a:avLst/>
                <a:gdLst>
                  <a:gd name="T0" fmla="*/ 4309776 w 52"/>
                  <a:gd name="T1" fmla="*/ 3360208 h 18"/>
                  <a:gd name="T2" fmla="*/ 4309776 w 52"/>
                  <a:gd name="T3" fmla="*/ 3360208 h 18"/>
                  <a:gd name="T4" fmla="*/ 14006772 w 52"/>
                  <a:gd name="T5" fmla="*/ 2800350 h 18"/>
                  <a:gd name="T6" fmla="*/ 14006772 w 52"/>
                  <a:gd name="T7" fmla="*/ 2800350 h 18"/>
                  <a:gd name="T8" fmla="*/ 11582523 w 52"/>
                  <a:gd name="T9" fmla="*/ 3920067 h 18"/>
                  <a:gd name="T10" fmla="*/ 9427635 w 52"/>
                  <a:gd name="T11" fmla="*/ 4480454 h 18"/>
                  <a:gd name="T12" fmla="*/ 7542108 w 52"/>
                  <a:gd name="T13" fmla="*/ 5040313 h 18"/>
                  <a:gd name="T14" fmla="*/ 6195303 w 52"/>
                  <a:gd name="T15" fmla="*/ 5040313 h 18"/>
                  <a:gd name="T16" fmla="*/ 4309776 w 52"/>
                  <a:gd name="T17" fmla="*/ 4199996 h 18"/>
                  <a:gd name="T18" fmla="*/ 2962971 w 52"/>
                  <a:gd name="T19" fmla="*/ 3360208 h 18"/>
                  <a:gd name="T20" fmla="*/ 1616166 w 52"/>
                  <a:gd name="T21" fmla="*/ 1960033 h 18"/>
                  <a:gd name="T22" fmla="*/ 0 w 52"/>
                  <a:gd name="T23" fmla="*/ 279929 h 18"/>
                  <a:gd name="T24" fmla="*/ 0 w 52"/>
                  <a:gd name="T25" fmla="*/ 279929 h 18"/>
                  <a:gd name="T26" fmla="*/ 1346805 w 52"/>
                  <a:gd name="T27" fmla="*/ 0 h 18"/>
                  <a:gd name="T28" fmla="*/ 2424249 w 52"/>
                  <a:gd name="T29" fmla="*/ 0 h 18"/>
                  <a:gd name="T30" fmla="*/ 2962971 w 52"/>
                  <a:gd name="T31" fmla="*/ 0 h 18"/>
                  <a:gd name="T32" fmla="*/ 3501693 w 52"/>
                  <a:gd name="T33" fmla="*/ 279929 h 18"/>
                  <a:gd name="T34" fmla="*/ 3771054 w 52"/>
                  <a:gd name="T35" fmla="*/ 1960033 h 18"/>
                  <a:gd name="T36" fmla="*/ 4309776 w 52"/>
                  <a:gd name="T37" fmla="*/ 3360208 h 18"/>
                  <a:gd name="T38" fmla="*/ 4309776 w 52"/>
                  <a:gd name="T39" fmla="*/ 3360208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2" h="18">
                    <a:moveTo>
                      <a:pt x="16" y="12"/>
                    </a:moveTo>
                    <a:lnTo>
                      <a:pt x="16" y="12"/>
                    </a:lnTo>
                    <a:lnTo>
                      <a:pt x="52" y="10"/>
                    </a:lnTo>
                    <a:lnTo>
                      <a:pt x="43" y="14"/>
                    </a:lnTo>
                    <a:lnTo>
                      <a:pt x="35" y="16"/>
                    </a:lnTo>
                    <a:lnTo>
                      <a:pt x="28" y="18"/>
                    </a:lnTo>
                    <a:lnTo>
                      <a:pt x="23" y="18"/>
                    </a:lnTo>
                    <a:lnTo>
                      <a:pt x="16" y="15"/>
                    </a:lnTo>
                    <a:lnTo>
                      <a:pt x="11" y="12"/>
                    </a:lnTo>
                    <a:lnTo>
                      <a:pt x="6" y="7"/>
                    </a:lnTo>
                    <a:lnTo>
                      <a:pt x="0" y="1"/>
                    </a:lnTo>
                    <a:lnTo>
                      <a:pt x="5" y="0"/>
                    </a:lnTo>
                    <a:lnTo>
                      <a:pt x="9" y="0"/>
                    </a:lnTo>
                    <a:lnTo>
                      <a:pt x="11" y="0"/>
                    </a:lnTo>
                    <a:lnTo>
                      <a:pt x="13" y="1"/>
                    </a:lnTo>
                    <a:lnTo>
                      <a:pt x="14" y="7"/>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7" name="Freeform 1309"/>
              <p:cNvSpPr>
                <a:spLocks/>
              </p:cNvSpPr>
              <p:nvPr/>
            </p:nvSpPr>
            <p:spPr bwMode="auto">
              <a:xfrm>
                <a:off x="6753225" y="1143000"/>
                <a:ext cx="17463" cy="9525"/>
              </a:xfrm>
              <a:custGeom>
                <a:avLst/>
                <a:gdLst>
                  <a:gd name="T0" fmla="*/ 0 w 33"/>
                  <a:gd name="T1" fmla="*/ 226695 h 20"/>
                  <a:gd name="T2" fmla="*/ 0 w 33"/>
                  <a:gd name="T3" fmla="*/ 226695 h 20"/>
                  <a:gd name="T4" fmla="*/ 2240027 w 33"/>
                  <a:gd name="T5" fmla="*/ 0 h 20"/>
                  <a:gd name="T6" fmla="*/ 4200645 w 33"/>
                  <a:gd name="T7" fmla="*/ 0 h 20"/>
                  <a:gd name="T8" fmla="*/ 6160735 w 33"/>
                  <a:gd name="T9" fmla="*/ 453866 h 20"/>
                  <a:gd name="T10" fmla="*/ 8681228 w 33"/>
                  <a:gd name="T11" fmla="*/ 1814513 h 20"/>
                  <a:gd name="T12" fmla="*/ 8681228 w 33"/>
                  <a:gd name="T13" fmla="*/ 1814513 h 20"/>
                  <a:gd name="T14" fmla="*/ 9241102 w 33"/>
                  <a:gd name="T15" fmla="*/ 2495074 h 20"/>
                  <a:gd name="T16" fmla="*/ 9241102 w 33"/>
                  <a:gd name="T17" fmla="*/ 2721769 h 20"/>
                  <a:gd name="T18" fmla="*/ 8961165 w 33"/>
                  <a:gd name="T19" fmla="*/ 3629025 h 20"/>
                  <a:gd name="T20" fmla="*/ 8120824 w 33"/>
                  <a:gd name="T21" fmla="*/ 4536281 h 20"/>
                  <a:gd name="T22" fmla="*/ 8120824 w 33"/>
                  <a:gd name="T23" fmla="*/ 4536281 h 20"/>
                  <a:gd name="T24" fmla="*/ 0 w 33"/>
                  <a:gd name="T25" fmla="*/ 226695 h 20"/>
                  <a:gd name="T26" fmla="*/ 0 w 33"/>
                  <a:gd name="T27" fmla="*/ 226695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0">
                    <a:moveTo>
                      <a:pt x="0" y="1"/>
                    </a:moveTo>
                    <a:lnTo>
                      <a:pt x="0" y="1"/>
                    </a:lnTo>
                    <a:lnTo>
                      <a:pt x="8" y="0"/>
                    </a:lnTo>
                    <a:lnTo>
                      <a:pt x="15" y="0"/>
                    </a:lnTo>
                    <a:lnTo>
                      <a:pt x="22" y="2"/>
                    </a:lnTo>
                    <a:lnTo>
                      <a:pt x="31" y="8"/>
                    </a:lnTo>
                    <a:lnTo>
                      <a:pt x="33" y="11"/>
                    </a:lnTo>
                    <a:lnTo>
                      <a:pt x="33" y="12"/>
                    </a:lnTo>
                    <a:lnTo>
                      <a:pt x="32" y="16"/>
                    </a:lnTo>
                    <a:lnTo>
                      <a:pt x="29" y="20"/>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8" name="Freeform 1310"/>
              <p:cNvSpPr>
                <a:spLocks/>
              </p:cNvSpPr>
              <p:nvPr/>
            </p:nvSpPr>
            <p:spPr bwMode="auto">
              <a:xfrm>
                <a:off x="6731000" y="1116013"/>
                <a:ext cx="17463" cy="14288"/>
              </a:xfrm>
              <a:custGeom>
                <a:avLst/>
                <a:gdLst>
                  <a:gd name="T0" fmla="*/ 9241102 w 33"/>
                  <a:gd name="T1" fmla="*/ 6341674 h 26"/>
                  <a:gd name="T2" fmla="*/ 9241102 w 33"/>
                  <a:gd name="T3" fmla="*/ 6341674 h 26"/>
                  <a:gd name="T4" fmla="*/ 0 w 33"/>
                  <a:gd name="T5" fmla="*/ 7851806 h 26"/>
                  <a:gd name="T6" fmla="*/ 0 w 33"/>
                  <a:gd name="T7" fmla="*/ 7851806 h 26"/>
                  <a:gd name="T8" fmla="*/ 279937 w 33"/>
                  <a:gd name="T9" fmla="*/ 6643920 h 26"/>
                  <a:gd name="T10" fmla="*/ 1120278 w 33"/>
                  <a:gd name="T11" fmla="*/ 6039977 h 26"/>
                  <a:gd name="T12" fmla="*/ 3080367 w 33"/>
                  <a:gd name="T13" fmla="*/ 4228149 h 26"/>
                  <a:gd name="T14" fmla="*/ 4480582 w 33"/>
                  <a:gd name="T15" fmla="*/ 2415771 h 26"/>
                  <a:gd name="T16" fmla="*/ 5320394 w 33"/>
                  <a:gd name="T17" fmla="*/ 1811828 h 26"/>
                  <a:gd name="T18" fmla="*/ 6160735 w 33"/>
                  <a:gd name="T19" fmla="*/ 0 h 26"/>
                  <a:gd name="T20" fmla="*/ 6160735 w 33"/>
                  <a:gd name="T21" fmla="*/ 0 h 26"/>
                  <a:gd name="T22" fmla="*/ 9241102 w 33"/>
                  <a:gd name="T23" fmla="*/ 6341674 h 26"/>
                  <a:gd name="T24" fmla="*/ 9241102 w 33"/>
                  <a:gd name="T25" fmla="*/ 6341674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26">
                    <a:moveTo>
                      <a:pt x="33" y="21"/>
                    </a:moveTo>
                    <a:lnTo>
                      <a:pt x="33" y="21"/>
                    </a:lnTo>
                    <a:lnTo>
                      <a:pt x="0" y="26"/>
                    </a:lnTo>
                    <a:lnTo>
                      <a:pt x="1" y="22"/>
                    </a:lnTo>
                    <a:lnTo>
                      <a:pt x="4" y="20"/>
                    </a:lnTo>
                    <a:lnTo>
                      <a:pt x="11" y="14"/>
                    </a:lnTo>
                    <a:lnTo>
                      <a:pt x="16" y="8"/>
                    </a:lnTo>
                    <a:lnTo>
                      <a:pt x="19" y="6"/>
                    </a:lnTo>
                    <a:lnTo>
                      <a:pt x="22" y="0"/>
                    </a:lnTo>
                    <a:lnTo>
                      <a:pt x="33"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49" name="Freeform 1311"/>
              <p:cNvSpPr>
                <a:spLocks/>
              </p:cNvSpPr>
              <p:nvPr/>
            </p:nvSpPr>
            <p:spPr bwMode="auto">
              <a:xfrm>
                <a:off x="6651625" y="963613"/>
                <a:ext cx="15875" cy="11113"/>
              </a:xfrm>
              <a:custGeom>
                <a:avLst/>
                <a:gdLst>
                  <a:gd name="T0" fmla="*/ 299435 w 29"/>
                  <a:gd name="T1" fmla="*/ 2240592 h 21"/>
                  <a:gd name="T2" fmla="*/ 299435 w 29"/>
                  <a:gd name="T3" fmla="*/ 2240592 h 21"/>
                  <a:gd name="T4" fmla="*/ 2097690 w 29"/>
                  <a:gd name="T5" fmla="*/ 2520534 h 21"/>
                  <a:gd name="T6" fmla="*/ 2996543 w 29"/>
                  <a:gd name="T7" fmla="*/ 2240592 h 21"/>
                  <a:gd name="T8" fmla="*/ 3296526 w 29"/>
                  <a:gd name="T9" fmla="*/ 1400238 h 21"/>
                  <a:gd name="T10" fmla="*/ 3895397 w 29"/>
                  <a:gd name="T11" fmla="*/ 0 h 21"/>
                  <a:gd name="T12" fmla="*/ 3895397 w 29"/>
                  <a:gd name="T13" fmla="*/ 0 h 21"/>
                  <a:gd name="T14" fmla="*/ 8690194 w 29"/>
                  <a:gd name="T15" fmla="*/ 4480656 h 21"/>
                  <a:gd name="T16" fmla="*/ 8690194 w 29"/>
                  <a:gd name="T17" fmla="*/ 4480656 h 21"/>
                  <a:gd name="T18" fmla="*/ 0 w 29"/>
                  <a:gd name="T19" fmla="*/ 5880894 h 21"/>
                  <a:gd name="T20" fmla="*/ 0 w 29"/>
                  <a:gd name="T21" fmla="*/ 5880894 h 21"/>
                  <a:gd name="T22" fmla="*/ 299435 w 29"/>
                  <a:gd name="T23" fmla="*/ 2240592 h 21"/>
                  <a:gd name="T24" fmla="*/ 299435 w 29"/>
                  <a:gd name="T25" fmla="*/ 2240592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21">
                    <a:moveTo>
                      <a:pt x="1" y="8"/>
                    </a:moveTo>
                    <a:lnTo>
                      <a:pt x="1" y="8"/>
                    </a:lnTo>
                    <a:lnTo>
                      <a:pt x="7" y="9"/>
                    </a:lnTo>
                    <a:lnTo>
                      <a:pt x="10" y="8"/>
                    </a:lnTo>
                    <a:lnTo>
                      <a:pt x="11" y="5"/>
                    </a:lnTo>
                    <a:lnTo>
                      <a:pt x="13" y="0"/>
                    </a:lnTo>
                    <a:lnTo>
                      <a:pt x="29" y="16"/>
                    </a:lnTo>
                    <a:lnTo>
                      <a:pt x="0" y="21"/>
                    </a:lnTo>
                    <a:lnTo>
                      <a:pt x="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0" name="Freeform 1312"/>
              <p:cNvSpPr>
                <a:spLocks/>
              </p:cNvSpPr>
              <p:nvPr/>
            </p:nvSpPr>
            <p:spPr bwMode="auto">
              <a:xfrm>
                <a:off x="6492875" y="1362075"/>
                <a:ext cx="12700" cy="9525"/>
              </a:xfrm>
              <a:custGeom>
                <a:avLst/>
                <a:gdLst>
                  <a:gd name="T0" fmla="*/ 333086 w 22"/>
                  <a:gd name="T1" fmla="*/ 5040313 h 18"/>
                  <a:gd name="T2" fmla="*/ 333086 w 22"/>
                  <a:gd name="T3" fmla="*/ 5040313 h 18"/>
                  <a:gd name="T4" fmla="*/ 0 w 22"/>
                  <a:gd name="T5" fmla="*/ 3640137 h 18"/>
                  <a:gd name="T6" fmla="*/ 0 w 22"/>
                  <a:gd name="T7" fmla="*/ 3360208 h 18"/>
                  <a:gd name="T8" fmla="*/ 999836 w 22"/>
                  <a:gd name="T9" fmla="*/ 2239963 h 18"/>
                  <a:gd name="T10" fmla="*/ 3998768 w 22"/>
                  <a:gd name="T11" fmla="*/ 0 h 18"/>
                  <a:gd name="T12" fmla="*/ 3998768 w 22"/>
                  <a:gd name="T13" fmla="*/ 0 h 18"/>
                  <a:gd name="T14" fmla="*/ 7331364 w 22"/>
                  <a:gd name="T15" fmla="*/ 4199996 h 18"/>
                  <a:gd name="T16" fmla="*/ 7331364 w 22"/>
                  <a:gd name="T17" fmla="*/ 4199996 h 18"/>
                  <a:gd name="T18" fmla="*/ 0 w 22"/>
                  <a:gd name="T19" fmla="*/ 4480454 h 18"/>
                  <a:gd name="T20" fmla="*/ 333086 w 22"/>
                  <a:gd name="T21" fmla="*/ 5040313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18">
                    <a:moveTo>
                      <a:pt x="1" y="18"/>
                    </a:moveTo>
                    <a:lnTo>
                      <a:pt x="1" y="18"/>
                    </a:lnTo>
                    <a:lnTo>
                      <a:pt x="0" y="13"/>
                    </a:lnTo>
                    <a:lnTo>
                      <a:pt x="0" y="12"/>
                    </a:lnTo>
                    <a:lnTo>
                      <a:pt x="3" y="8"/>
                    </a:lnTo>
                    <a:lnTo>
                      <a:pt x="12" y="0"/>
                    </a:lnTo>
                    <a:lnTo>
                      <a:pt x="22" y="15"/>
                    </a:lnTo>
                    <a:lnTo>
                      <a:pt x="0" y="16"/>
                    </a:lnTo>
                    <a:lnTo>
                      <a:pt x="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1" name="Freeform 1313"/>
              <p:cNvSpPr>
                <a:spLocks/>
              </p:cNvSpPr>
              <p:nvPr/>
            </p:nvSpPr>
            <p:spPr bwMode="auto">
              <a:xfrm>
                <a:off x="6440488" y="860425"/>
                <a:ext cx="15875" cy="6350"/>
              </a:xfrm>
              <a:custGeom>
                <a:avLst/>
                <a:gdLst>
                  <a:gd name="T0" fmla="*/ 0 w 31"/>
                  <a:gd name="T1" fmla="*/ 840317 h 12"/>
                  <a:gd name="T2" fmla="*/ 0 w 31"/>
                  <a:gd name="T3" fmla="*/ 840317 h 12"/>
                  <a:gd name="T4" fmla="*/ 2622448 w 31"/>
                  <a:gd name="T5" fmla="*/ 279929 h 12"/>
                  <a:gd name="T6" fmla="*/ 4720508 w 31"/>
                  <a:gd name="T7" fmla="*/ 0 h 12"/>
                  <a:gd name="T8" fmla="*/ 5769282 w 31"/>
                  <a:gd name="T9" fmla="*/ 279929 h 12"/>
                  <a:gd name="T10" fmla="*/ 7080762 w 31"/>
                  <a:gd name="T11" fmla="*/ 840317 h 12"/>
                  <a:gd name="T12" fmla="*/ 7605149 w 31"/>
                  <a:gd name="T13" fmla="*/ 1960033 h 12"/>
                  <a:gd name="T14" fmla="*/ 8129536 w 31"/>
                  <a:gd name="T15" fmla="*/ 3360208 h 12"/>
                  <a:gd name="T16" fmla="*/ 8129536 w 31"/>
                  <a:gd name="T17" fmla="*/ 3360208 h 12"/>
                  <a:gd name="T18" fmla="*/ 0 w 31"/>
                  <a:gd name="T19" fmla="*/ 840317 h 12"/>
                  <a:gd name="T20" fmla="*/ 0 w 31"/>
                  <a:gd name="T21" fmla="*/ 84031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 h="12">
                    <a:moveTo>
                      <a:pt x="0" y="3"/>
                    </a:moveTo>
                    <a:lnTo>
                      <a:pt x="0" y="3"/>
                    </a:lnTo>
                    <a:lnTo>
                      <a:pt x="10" y="1"/>
                    </a:lnTo>
                    <a:lnTo>
                      <a:pt x="18" y="0"/>
                    </a:lnTo>
                    <a:lnTo>
                      <a:pt x="22" y="1"/>
                    </a:lnTo>
                    <a:lnTo>
                      <a:pt x="27" y="3"/>
                    </a:lnTo>
                    <a:lnTo>
                      <a:pt x="29" y="7"/>
                    </a:lnTo>
                    <a:lnTo>
                      <a:pt x="31" y="1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2" name="Freeform 1314"/>
              <p:cNvSpPr>
                <a:spLocks/>
              </p:cNvSpPr>
              <p:nvPr/>
            </p:nvSpPr>
            <p:spPr bwMode="auto">
              <a:xfrm>
                <a:off x="6226175" y="866775"/>
                <a:ext cx="17463" cy="4763"/>
              </a:xfrm>
              <a:custGeom>
                <a:avLst/>
                <a:gdLst>
                  <a:gd name="T0" fmla="*/ 8969305 w 34"/>
                  <a:gd name="T1" fmla="*/ 0 h 10"/>
                  <a:gd name="T2" fmla="*/ 8969305 w 34"/>
                  <a:gd name="T3" fmla="*/ 0 h 10"/>
                  <a:gd name="T4" fmla="*/ 8177820 w 34"/>
                  <a:gd name="T5" fmla="*/ 1361265 h 10"/>
                  <a:gd name="T6" fmla="*/ 7122850 w 34"/>
                  <a:gd name="T7" fmla="*/ 1814703 h 10"/>
                  <a:gd name="T8" fmla="*/ 5803879 w 34"/>
                  <a:gd name="T9" fmla="*/ 2268617 h 10"/>
                  <a:gd name="T10" fmla="*/ 4748395 w 34"/>
                  <a:gd name="T11" fmla="*/ 2268617 h 10"/>
                  <a:gd name="T12" fmla="*/ 2374454 w 34"/>
                  <a:gd name="T13" fmla="*/ 2268617 h 10"/>
                  <a:gd name="T14" fmla="*/ 0 w 34"/>
                  <a:gd name="T15" fmla="*/ 2268617 h 10"/>
                  <a:gd name="T16" fmla="*/ 0 w 34"/>
                  <a:gd name="T17" fmla="*/ 2268617 h 10"/>
                  <a:gd name="T18" fmla="*/ 2110455 w 34"/>
                  <a:gd name="T19" fmla="*/ 1587984 h 10"/>
                  <a:gd name="T20" fmla="*/ 4220910 w 34"/>
                  <a:gd name="T21" fmla="*/ 907352 h 10"/>
                  <a:gd name="T22" fmla="*/ 6594851 w 34"/>
                  <a:gd name="T23" fmla="*/ 226719 h 10"/>
                  <a:gd name="T24" fmla="*/ 8969305 w 34"/>
                  <a:gd name="T25" fmla="*/ 0 h 10"/>
                  <a:gd name="T26" fmla="*/ 8969305 w 34"/>
                  <a:gd name="T27" fmla="*/ 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 h="10">
                    <a:moveTo>
                      <a:pt x="34" y="0"/>
                    </a:moveTo>
                    <a:lnTo>
                      <a:pt x="34" y="0"/>
                    </a:lnTo>
                    <a:lnTo>
                      <a:pt x="31" y="6"/>
                    </a:lnTo>
                    <a:lnTo>
                      <a:pt x="27" y="8"/>
                    </a:lnTo>
                    <a:lnTo>
                      <a:pt x="22" y="10"/>
                    </a:lnTo>
                    <a:lnTo>
                      <a:pt x="18" y="10"/>
                    </a:lnTo>
                    <a:lnTo>
                      <a:pt x="9" y="10"/>
                    </a:lnTo>
                    <a:lnTo>
                      <a:pt x="0" y="10"/>
                    </a:lnTo>
                    <a:lnTo>
                      <a:pt x="8" y="7"/>
                    </a:lnTo>
                    <a:lnTo>
                      <a:pt x="16" y="4"/>
                    </a:lnTo>
                    <a:lnTo>
                      <a:pt x="25" y="1"/>
                    </a:lnTo>
                    <a:lnTo>
                      <a:pt x="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3" name="Freeform 1315"/>
              <p:cNvSpPr>
                <a:spLocks/>
              </p:cNvSpPr>
              <p:nvPr/>
            </p:nvSpPr>
            <p:spPr bwMode="auto">
              <a:xfrm>
                <a:off x="6675438" y="1285875"/>
                <a:ext cx="11113" cy="7938"/>
              </a:xfrm>
              <a:custGeom>
                <a:avLst/>
                <a:gdLst>
                  <a:gd name="T0" fmla="*/ 5613580 w 22"/>
                  <a:gd name="T1" fmla="*/ 3536379 h 14"/>
                  <a:gd name="T2" fmla="*/ 5613580 w 22"/>
                  <a:gd name="T3" fmla="*/ 3536379 h 14"/>
                  <a:gd name="T4" fmla="*/ 3572324 w 22"/>
                  <a:gd name="T5" fmla="*/ 4500846 h 14"/>
                  <a:gd name="T6" fmla="*/ 3572324 w 22"/>
                  <a:gd name="T7" fmla="*/ 4500846 h 14"/>
                  <a:gd name="T8" fmla="*/ 1786162 w 22"/>
                  <a:gd name="T9" fmla="*/ 4500846 h 14"/>
                  <a:gd name="T10" fmla="*/ 1020881 w 22"/>
                  <a:gd name="T11" fmla="*/ 4500846 h 14"/>
                  <a:gd name="T12" fmla="*/ 765282 w 22"/>
                  <a:gd name="T13" fmla="*/ 4179357 h 14"/>
                  <a:gd name="T14" fmla="*/ 510188 w 22"/>
                  <a:gd name="T15" fmla="*/ 3536379 h 14"/>
                  <a:gd name="T16" fmla="*/ 0 w 22"/>
                  <a:gd name="T17" fmla="*/ 2893401 h 14"/>
                  <a:gd name="T18" fmla="*/ 510188 w 22"/>
                  <a:gd name="T19" fmla="*/ 0 h 14"/>
                  <a:gd name="T20" fmla="*/ 510188 w 22"/>
                  <a:gd name="T21" fmla="*/ 0 h 14"/>
                  <a:gd name="T22" fmla="*/ 5613580 w 22"/>
                  <a:gd name="T23" fmla="*/ 3536379 h 14"/>
                  <a:gd name="T24" fmla="*/ 5613580 w 22"/>
                  <a:gd name="T25" fmla="*/ 3536379 h 14"/>
                  <a:gd name="T26" fmla="*/ 5613580 w 22"/>
                  <a:gd name="T27" fmla="*/ 3536379 h 14"/>
                  <a:gd name="T28" fmla="*/ 5613580 w 22"/>
                  <a:gd name="T29" fmla="*/ 3536379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14">
                    <a:moveTo>
                      <a:pt x="22" y="11"/>
                    </a:moveTo>
                    <a:lnTo>
                      <a:pt x="22" y="11"/>
                    </a:lnTo>
                    <a:lnTo>
                      <a:pt x="14" y="14"/>
                    </a:lnTo>
                    <a:lnTo>
                      <a:pt x="7" y="14"/>
                    </a:lnTo>
                    <a:lnTo>
                      <a:pt x="4" y="14"/>
                    </a:lnTo>
                    <a:lnTo>
                      <a:pt x="3" y="13"/>
                    </a:lnTo>
                    <a:lnTo>
                      <a:pt x="2" y="11"/>
                    </a:lnTo>
                    <a:lnTo>
                      <a:pt x="0" y="9"/>
                    </a:lnTo>
                    <a:lnTo>
                      <a:pt x="2" y="0"/>
                    </a:lnTo>
                    <a:lnTo>
                      <a:pt x="22"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4" name="Freeform 1316"/>
              <p:cNvSpPr>
                <a:spLocks/>
              </p:cNvSpPr>
              <p:nvPr/>
            </p:nvSpPr>
            <p:spPr bwMode="auto">
              <a:xfrm>
                <a:off x="6069013" y="1041400"/>
                <a:ext cx="11113" cy="7938"/>
              </a:xfrm>
              <a:custGeom>
                <a:avLst/>
                <a:gdLst>
                  <a:gd name="T0" fmla="*/ 6174938 w 20"/>
                  <a:gd name="T1" fmla="*/ 321489 h 14"/>
                  <a:gd name="T2" fmla="*/ 6174938 w 20"/>
                  <a:gd name="T3" fmla="*/ 321489 h 14"/>
                  <a:gd name="T4" fmla="*/ 5557611 w 20"/>
                  <a:gd name="T5" fmla="*/ 2250423 h 14"/>
                  <a:gd name="T6" fmla="*/ 4939729 w 20"/>
                  <a:gd name="T7" fmla="*/ 3214890 h 14"/>
                  <a:gd name="T8" fmla="*/ 4939729 w 20"/>
                  <a:gd name="T9" fmla="*/ 3214890 h 14"/>
                  <a:gd name="T10" fmla="*/ 3087747 w 20"/>
                  <a:gd name="T11" fmla="*/ 3857868 h 14"/>
                  <a:gd name="T12" fmla="*/ 926269 w 20"/>
                  <a:gd name="T13" fmla="*/ 4500846 h 14"/>
                  <a:gd name="T14" fmla="*/ 926269 w 20"/>
                  <a:gd name="T15" fmla="*/ 4500846 h 14"/>
                  <a:gd name="T16" fmla="*/ 617327 w 20"/>
                  <a:gd name="T17" fmla="*/ 3857868 h 14"/>
                  <a:gd name="T18" fmla="*/ 0 w 20"/>
                  <a:gd name="T19" fmla="*/ 2571912 h 14"/>
                  <a:gd name="T20" fmla="*/ 0 w 20"/>
                  <a:gd name="T21" fmla="*/ 2571912 h 14"/>
                  <a:gd name="T22" fmla="*/ 1235210 w 20"/>
                  <a:gd name="T23" fmla="*/ 1285956 h 14"/>
                  <a:gd name="T24" fmla="*/ 3087747 w 20"/>
                  <a:gd name="T25" fmla="*/ 0 h 14"/>
                  <a:gd name="T26" fmla="*/ 3087747 w 20"/>
                  <a:gd name="T27" fmla="*/ 0 h 14"/>
                  <a:gd name="T28" fmla="*/ 4013460 w 20"/>
                  <a:gd name="T29" fmla="*/ 0 h 14"/>
                  <a:gd name="T30" fmla="*/ 6174938 w 20"/>
                  <a:gd name="T31" fmla="*/ 321489 h 14"/>
                  <a:gd name="T32" fmla="*/ 6174938 w 20"/>
                  <a:gd name="T33" fmla="*/ 321489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14">
                    <a:moveTo>
                      <a:pt x="20" y="1"/>
                    </a:moveTo>
                    <a:lnTo>
                      <a:pt x="20" y="1"/>
                    </a:lnTo>
                    <a:lnTo>
                      <a:pt x="18" y="7"/>
                    </a:lnTo>
                    <a:lnTo>
                      <a:pt x="16" y="10"/>
                    </a:lnTo>
                    <a:lnTo>
                      <a:pt x="10" y="12"/>
                    </a:lnTo>
                    <a:lnTo>
                      <a:pt x="3" y="14"/>
                    </a:lnTo>
                    <a:lnTo>
                      <a:pt x="2" y="12"/>
                    </a:lnTo>
                    <a:lnTo>
                      <a:pt x="0" y="8"/>
                    </a:lnTo>
                    <a:lnTo>
                      <a:pt x="4" y="4"/>
                    </a:lnTo>
                    <a:lnTo>
                      <a:pt x="10" y="0"/>
                    </a:lnTo>
                    <a:lnTo>
                      <a:pt x="13" y="0"/>
                    </a:lnTo>
                    <a:lnTo>
                      <a:pt x="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5" name="Freeform 1317"/>
              <p:cNvSpPr>
                <a:spLocks/>
              </p:cNvSpPr>
              <p:nvPr/>
            </p:nvSpPr>
            <p:spPr bwMode="auto">
              <a:xfrm>
                <a:off x="6080125" y="1074738"/>
                <a:ext cx="14288" cy="4763"/>
              </a:xfrm>
              <a:custGeom>
                <a:avLst/>
                <a:gdLst>
                  <a:gd name="T0" fmla="*/ 7549559 w 26"/>
                  <a:gd name="T1" fmla="*/ 2268617 h 10"/>
                  <a:gd name="T2" fmla="*/ 7549559 w 26"/>
                  <a:gd name="T3" fmla="*/ 2268617 h 10"/>
                  <a:gd name="T4" fmla="*/ 0 w 26"/>
                  <a:gd name="T5" fmla="*/ 1587984 h 10"/>
                  <a:gd name="T6" fmla="*/ 0 w 26"/>
                  <a:gd name="T7" fmla="*/ 1587984 h 10"/>
                  <a:gd name="T8" fmla="*/ 2114074 w 26"/>
                  <a:gd name="T9" fmla="*/ 453914 h 10"/>
                  <a:gd name="T10" fmla="*/ 4228149 w 26"/>
                  <a:gd name="T11" fmla="*/ 0 h 10"/>
                  <a:gd name="T12" fmla="*/ 5737731 w 26"/>
                  <a:gd name="T13" fmla="*/ 453914 h 10"/>
                  <a:gd name="T14" fmla="*/ 7851806 w 26"/>
                  <a:gd name="T15" fmla="*/ 907352 h 10"/>
                  <a:gd name="T16" fmla="*/ 7851806 w 26"/>
                  <a:gd name="T17" fmla="*/ 907352 h 10"/>
                  <a:gd name="T18" fmla="*/ 7549559 w 26"/>
                  <a:gd name="T19" fmla="*/ 2268617 h 10"/>
                  <a:gd name="T20" fmla="*/ 7549559 w 26"/>
                  <a:gd name="T21" fmla="*/ 2268617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 h="10">
                    <a:moveTo>
                      <a:pt x="25" y="10"/>
                    </a:moveTo>
                    <a:lnTo>
                      <a:pt x="25" y="10"/>
                    </a:lnTo>
                    <a:lnTo>
                      <a:pt x="0" y="7"/>
                    </a:lnTo>
                    <a:lnTo>
                      <a:pt x="7" y="2"/>
                    </a:lnTo>
                    <a:lnTo>
                      <a:pt x="14" y="0"/>
                    </a:lnTo>
                    <a:lnTo>
                      <a:pt x="19" y="2"/>
                    </a:lnTo>
                    <a:lnTo>
                      <a:pt x="26" y="4"/>
                    </a:lnTo>
                    <a:lnTo>
                      <a:pt x="2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6" name="Freeform 1318"/>
              <p:cNvSpPr>
                <a:spLocks/>
              </p:cNvSpPr>
              <p:nvPr/>
            </p:nvSpPr>
            <p:spPr bwMode="auto">
              <a:xfrm>
                <a:off x="6577013" y="939800"/>
                <a:ext cx="12700" cy="4763"/>
              </a:xfrm>
              <a:custGeom>
                <a:avLst/>
                <a:gdLst>
                  <a:gd name="T0" fmla="*/ 0 w 22"/>
                  <a:gd name="T1" fmla="*/ 1874890 h 11"/>
                  <a:gd name="T2" fmla="*/ 0 w 22"/>
                  <a:gd name="T3" fmla="*/ 1874890 h 11"/>
                  <a:gd name="T4" fmla="*/ 3665682 w 22"/>
                  <a:gd name="T5" fmla="*/ 187489 h 11"/>
                  <a:gd name="T6" fmla="*/ 5665355 w 22"/>
                  <a:gd name="T7" fmla="*/ 0 h 11"/>
                  <a:gd name="T8" fmla="*/ 7331364 w 22"/>
                  <a:gd name="T9" fmla="*/ 0 h 11"/>
                  <a:gd name="T10" fmla="*/ 7331364 w 22"/>
                  <a:gd name="T11" fmla="*/ 0 h 11"/>
                  <a:gd name="T12" fmla="*/ 6664614 w 22"/>
                  <a:gd name="T13" fmla="*/ 562467 h 11"/>
                  <a:gd name="T14" fmla="*/ 4998605 w 22"/>
                  <a:gd name="T15" fmla="*/ 1312423 h 11"/>
                  <a:gd name="T16" fmla="*/ 4332432 w 22"/>
                  <a:gd name="T17" fmla="*/ 1874890 h 11"/>
                  <a:gd name="T18" fmla="*/ 3332595 w 22"/>
                  <a:gd name="T19" fmla="*/ 2062379 h 11"/>
                  <a:gd name="T20" fmla="*/ 1999673 w 22"/>
                  <a:gd name="T21" fmla="*/ 2062379 h 11"/>
                  <a:gd name="T22" fmla="*/ 0 w 22"/>
                  <a:gd name="T23" fmla="*/ 1874890 h 11"/>
                  <a:gd name="T24" fmla="*/ 0 w 22"/>
                  <a:gd name="T25" fmla="*/ 1874890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1">
                    <a:moveTo>
                      <a:pt x="0" y="10"/>
                    </a:moveTo>
                    <a:lnTo>
                      <a:pt x="0" y="10"/>
                    </a:lnTo>
                    <a:lnTo>
                      <a:pt x="11" y="1"/>
                    </a:lnTo>
                    <a:lnTo>
                      <a:pt x="17" y="0"/>
                    </a:lnTo>
                    <a:lnTo>
                      <a:pt x="22" y="0"/>
                    </a:lnTo>
                    <a:lnTo>
                      <a:pt x="20" y="3"/>
                    </a:lnTo>
                    <a:lnTo>
                      <a:pt x="15" y="7"/>
                    </a:lnTo>
                    <a:lnTo>
                      <a:pt x="13" y="10"/>
                    </a:lnTo>
                    <a:lnTo>
                      <a:pt x="10" y="11"/>
                    </a:lnTo>
                    <a:lnTo>
                      <a:pt x="6" y="11"/>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7" name="Freeform 1319"/>
              <p:cNvSpPr>
                <a:spLocks/>
              </p:cNvSpPr>
              <p:nvPr/>
            </p:nvSpPr>
            <p:spPr bwMode="auto">
              <a:xfrm>
                <a:off x="6661150" y="1314450"/>
                <a:ext cx="9525" cy="9525"/>
              </a:xfrm>
              <a:custGeom>
                <a:avLst/>
                <a:gdLst>
                  <a:gd name="T0" fmla="*/ 3543895 w 16"/>
                  <a:gd name="T1" fmla="*/ 5040313 h 18"/>
                  <a:gd name="T2" fmla="*/ 3543895 w 16"/>
                  <a:gd name="T3" fmla="*/ 5040313 h 18"/>
                  <a:gd name="T4" fmla="*/ 1772245 w 16"/>
                  <a:gd name="T5" fmla="*/ 3920067 h 18"/>
                  <a:gd name="T6" fmla="*/ 709017 w 16"/>
                  <a:gd name="T7" fmla="*/ 2800350 h 18"/>
                  <a:gd name="T8" fmla="*/ 0 w 16"/>
                  <a:gd name="T9" fmla="*/ 1680104 h 18"/>
                  <a:gd name="T10" fmla="*/ 709017 w 16"/>
                  <a:gd name="T11" fmla="*/ 279929 h 18"/>
                  <a:gd name="T12" fmla="*/ 709017 w 16"/>
                  <a:gd name="T13" fmla="*/ 279929 h 18"/>
                  <a:gd name="T14" fmla="*/ 3189684 w 16"/>
                  <a:gd name="T15" fmla="*/ 0 h 18"/>
                  <a:gd name="T16" fmla="*/ 3189684 w 16"/>
                  <a:gd name="T17" fmla="*/ 0 h 18"/>
                  <a:gd name="T18" fmla="*/ 5670352 w 16"/>
                  <a:gd name="T19" fmla="*/ 4760383 h 18"/>
                  <a:gd name="T20" fmla="*/ 5670352 w 16"/>
                  <a:gd name="T21" fmla="*/ 4760383 h 18"/>
                  <a:gd name="T22" fmla="*/ 3543895 w 16"/>
                  <a:gd name="T23" fmla="*/ 5040313 h 18"/>
                  <a:gd name="T24" fmla="*/ 3543895 w 16"/>
                  <a:gd name="T25" fmla="*/ 5040313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8">
                    <a:moveTo>
                      <a:pt x="10" y="18"/>
                    </a:moveTo>
                    <a:lnTo>
                      <a:pt x="10" y="18"/>
                    </a:lnTo>
                    <a:lnTo>
                      <a:pt x="5" y="14"/>
                    </a:lnTo>
                    <a:lnTo>
                      <a:pt x="2" y="10"/>
                    </a:lnTo>
                    <a:lnTo>
                      <a:pt x="0" y="6"/>
                    </a:lnTo>
                    <a:lnTo>
                      <a:pt x="2" y="1"/>
                    </a:lnTo>
                    <a:lnTo>
                      <a:pt x="9" y="0"/>
                    </a:lnTo>
                    <a:lnTo>
                      <a:pt x="16" y="17"/>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8" name="Freeform 1320"/>
              <p:cNvSpPr>
                <a:spLocks/>
              </p:cNvSpPr>
              <p:nvPr/>
            </p:nvSpPr>
            <p:spPr bwMode="auto">
              <a:xfrm>
                <a:off x="6037263" y="1444625"/>
                <a:ext cx="14288" cy="3175"/>
              </a:xfrm>
              <a:custGeom>
                <a:avLst/>
                <a:gdLst>
                  <a:gd name="T0" fmla="*/ 7560998 w 27"/>
                  <a:gd name="T1" fmla="*/ 1440089 h 7"/>
                  <a:gd name="T2" fmla="*/ 7560998 w 27"/>
                  <a:gd name="T3" fmla="*/ 1440089 h 7"/>
                  <a:gd name="T4" fmla="*/ 0 w 27"/>
                  <a:gd name="T5" fmla="*/ 411389 h 7"/>
                  <a:gd name="T6" fmla="*/ 0 w 27"/>
                  <a:gd name="T7" fmla="*/ 411389 h 7"/>
                  <a:gd name="T8" fmla="*/ 1400224 w 27"/>
                  <a:gd name="T9" fmla="*/ 0 h 7"/>
                  <a:gd name="T10" fmla="*/ 2800448 w 27"/>
                  <a:gd name="T11" fmla="*/ 411389 h 7"/>
                  <a:gd name="T12" fmla="*/ 5040489 w 27"/>
                  <a:gd name="T13" fmla="*/ 617311 h 7"/>
                  <a:gd name="T14" fmla="*/ 7560998 w 27"/>
                  <a:gd name="T15" fmla="*/ 1440089 h 7"/>
                  <a:gd name="T16" fmla="*/ 7560998 w 27"/>
                  <a:gd name="T17" fmla="*/ 14400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7">
                    <a:moveTo>
                      <a:pt x="27" y="7"/>
                    </a:moveTo>
                    <a:lnTo>
                      <a:pt x="27" y="7"/>
                    </a:lnTo>
                    <a:lnTo>
                      <a:pt x="0" y="2"/>
                    </a:lnTo>
                    <a:lnTo>
                      <a:pt x="5" y="0"/>
                    </a:lnTo>
                    <a:lnTo>
                      <a:pt x="10" y="2"/>
                    </a:lnTo>
                    <a:lnTo>
                      <a:pt x="18" y="3"/>
                    </a:lnTo>
                    <a:lnTo>
                      <a:pt x="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59" name="Freeform 1321"/>
              <p:cNvSpPr>
                <a:spLocks/>
              </p:cNvSpPr>
              <p:nvPr/>
            </p:nvSpPr>
            <p:spPr bwMode="auto">
              <a:xfrm>
                <a:off x="6713538" y="1225550"/>
                <a:ext cx="11113" cy="7938"/>
              </a:xfrm>
              <a:custGeom>
                <a:avLst/>
                <a:gdLst>
                  <a:gd name="T0" fmla="*/ 5613580 w 22"/>
                  <a:gd name="T1" fmla="*/ 3920843 h 15"/>
                  <a:gd name="T2" fmla="*/ 5613580 w 22"/>
                  <a:gd name="T3" fmla="*/ 3920843 h 15"/>
                  <a:gd name="T4" fmla="*/ 0 w 22"/>
                  <a:gd name="T5" fmla="*/ 1960157 h 15"/>
                  <a:gd name="T6" fmla="*/ 0 w 22"/>
                  <a:gd name="T7" fmla="*/ 1960157 h 15"/>
                  <a:gd name="T8" fmla="*/ 0 w 22"/>
                  <a:gd name="T9" fmla="*/ 1960157 h 15"/>
                  <a:gd name="T10" fmla="*/ 4592700 w 22"/>
                  <a:gd name="T11" fmla="*/ 0 h 15"/>
                  <a:gd name="T12" fmla="*/ 4592700 w 22"/>
                  <a:gd name="T13" fmla="*/ 0 h 15"/>
                  <a:gd name="T14" fmla="*/ 5358487 w 22"/>
                  <a:gd name="T15" fmla="*/ 4200790 h 15"/>
                  <a:gd name="T16" fmla="*/ 5358487 w 22"/>
                  <a:gd name="T17" fmla="*/ 4200790 h 15"/>
                  <a:gd name="T18" fmla="*/ 5613580 w 22"/>
                  <a:gd name="T19" fmla="*/ 3920843 h 15"/>
                  <a:gd name="T20" fmla="*/ 5613580 w 22"/>
                  <a:gd name="T21" fmla="*/ 3920843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15">
                    <a:moveTo>
                      <a:pt x="22" y="14"/>
                    </a:moveTo>
                    <a:lnTo>
                      <a:pt x="22" y="14"/>
                    </a:lnTo>
                    <a:lnTo>
                      <a:pt x="0" y="7"/>
                    </a:lnTo>
                    <a:lnTo>
                      <a:pt x="18" y="0"/>
                    </a:lnTo>
                    <a:lnTo>
                      <a:pt x="21" y="15"/>
                    </a:lnTo>
                    <a:lnTo>
                      <a:pt x="2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0" name="Freeform 1322"/>
              <p:cNvSpPr>
                <a:spLocks/>
              </p:cNvSpPr>
              <p:nvPr/>
            </p:nvSpPr>
            <p:spPr bwMode="auto">
              <a:xfrm>
                <a:off x="6756400" y="1101725"/>
                <a:ext cx="7938" cy="7938"/>
              </a:xfrm>
              <a:custGeom>
                <a:avLst/>
                <a:gdLst>
                  <a:gd name="T0" fmla="*/ 4200790 w 15"/>
                  <a:gd name="T1" fmla="*/ 4500846 h 14"/>
                  <a:gd name="T2" fmla="*/ 4200790 w 15"/>
                  <a:gd name="T3" fmla="*/ 4500846 h 14"/>
                  <a:gd name="T4" fmla="*/ 1960157 w 15"/>
                  <a:gd name="T5" fmla="*/ 4500846 h 14"/>
                  <a:gd name="T6" fmla="*/ 1120316 w 15"/>
                  <a:gd name="T7" fmla="*/ 4500846 h 14"/>
                  <a:gd name="T8" fmla="*/ 279947 w 15"/>
                  <a:gd name="T9" fmla="*/ 4179357 h 14"/>
                  <a:gd name="T10" fmla="*/ 279947 w 15"/>
                  <a:gd name="T11" fmla="*/ 3214890 h 14"/>
                  <a:gd name="T12" fmla="*/ 0 w 15"/>
                  <a:gd name="T13" fmla="*/ 2250423 h 14"/>
                  <a:gd name="T14" fmla="*/ 559894 w 15"/>
                  <a:gd name="T15" fmla="*/ 0 h 14"/>
                  <a:gd name="T16" fmla="*/ 559894 w 15"/>
                  <a:gd name="T17" fmla="*/ 0 h 14"/>
                  <a:gd name="T18" fmla="*/ 4200790 w 15"/>
                  <a:gd name="T19" fmla="*/ 4500846 h 14"/>
                  <a:gd name="T20" fmla="*/ 4200790 w 15"/>
                  <a:gd name="T21" fmla="*/ 4500846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14">
                    <a:moveTo>
                      <a:pt x="15" y="14"/>
                    </a:moveTo>
                    <a:lnTo>
                      <a:pt x="15" y="14"/>
                    </a:lnTo>
                    <a:lnTo>
                      <a:pt x="7" y="14"/>
                    </a:lnTo>
                    <a:lnTo>
                      <a:pt x="4" y="14"/>
                    </a:lnTo>
                    <a:lnTo>
                      <a:pt x="1" y="13"/>
                    </a:lnTo>
                    <a:lnTo>
                      <a:pt x="1" y="10"/>
                    </a:lnTo>
                    <a:lnTo>
                      <a:pt x="0" y="7"/>
                    </a:lnTo>
                    <a:lnTo>
                      <a:pt x="2" y="0"/>
                    </a:ln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1" name="Freeform 1323"/>
              <p:cNvSpPr>
                <a:spLocks/>
              </p:cNvSpPr>
              <p:nvPr/>
            </p:nvSpPr>
            <p:spPr bwMode="auto">
              <a:xfrm>
                <a:off x="6065838" y="1123950"/>
                <a:ext cx="7938" cy="6350"/>
              </a:xfrm>
              <a:custGeom>
                <a:avLst/>
                <a:gdLst>
                  <a:gd name="T0" fmla="*/ 0 w 15"/>
                  <a:gd name="T1" fmla="*/ 3101731 h 13"/>
                  <a:gd name="T2" fmla="*/ 0 w 15"/>
                  <a:gd name="T3" fmla="*/ 3101731 h 13"/>
                  <a:gd name="T4" fmla="*/ 2240633 w 15"/>
                  <a:gd name="T5" fmla="*/ 0 h 13"/>
                  <a:gd name="T6" fmla="*/ 2240633 w 15"/>
                  <a:gd name="T7" fmla="*/ 0 h 13"/>
                  <a:gd name="T8" fmla="*/ 3920843 w 15"/>
                  <a:gd name="T9" fmla="*/ 1670050 h 13"/>
                  <a:gd name="T10" fmla="*/ 4200790 w 15"/>
                  <a:gd name="T11" fmla="*/ 2147277 h 13"/>
                  <a:gd name="T12" fmla="*/ 3920843 w 15"/>
                  <a:gd name="T13" fmla="*/ 2624504 h 13"/>
                  <a:gd name="T14" fmla="*/ 2520580 w 15"/>
                  <a:gd name="T15" fmla="*/ 2863362 h 13"/>
                  <a:gd name="T16" fmla="*/ 0 w 15"/>
                  <a:gd name="T17" fmla="*/ 3101731 h 13"/>
                  <a:gd name="T18" fmla="*/ 0 w 15"/>
                  <a:gd name="T19" fmla="*/ 3101731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3">
                    <a:moveTo>
                      <a:pt x="0" y="13"/>
                    </a:moveTo>
                    <a:lnTo>
                      <a:pt x="0" y="13"/>
                    </a:lnTo>
                    <a:lnTo>
                      <a:pt x="8" y="0"/>
                    </a:lnTo>
                    <a:lnTo>
                      <a:pt x="14" y="7"/>
                    </a:lnTo>
                    <a:lnTo>
                      <a:pt x="15" y="9"/>
                    </a:lnTo>
                    <a:lnTo>
                      <a:pt x="14" y="11"/>
                    </a:lnTo>
                    <a:lnTo>
                      <a:pt x="9" y="12"/>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2" name="Freeform 1324"/>
              <p:cNvSpPr>
                <a:spLocks/>
              </p:cNvSpPr>
              <p:nvPr/>
            </p:nvSpPr>
            <p:spPr bwMode="auto">
              <a:xfrm>
                <a:off x="6275388" y="1409700"/>
                <a:ext cx="7938" cy="6350"/>
              </a:xfrm>
              <a:custGeom>
                <a:avLst/>
                <a:gdLst>
                  <a:gd name="T0" fmla="*/ 3706579 w 17"/>
                  <a:gd name="T1" fmla="*/ 0 h 10"/>
                  <a:gd name="T2" fmla="*/ 3706579 w 17"/>
                  <a:gd name="T3" fmla="*/ 0 h 10"/>
                  <a:gd name="T4" fmla="*/ 3706579 w 17"/>
                  <a:gd name="T5" fmla="*/ 2822575 h 10"/>
                  <a:gd name="T6" fmla="*/ 3488518 w 17"/>
                  <a:gd name="T7" fmla="*/ 3629025 h 10"/>
                  <a:gd name="T8" fmla="*/ 3488518 w 17"/>
                  <a:gd name="T9" fmla="*/ 4032250 h 10"/>
                  <a:gd name="T10" fmla="*/ 2180148 w 17"/>
                  <a:gd name="T11" fmla="*/ 4032250 h 10"/>
                  <a:gd name="T12" fmla="*/ 0 w 17"/>
                  <a:gd name="T13" fmla="*/ 3629025 h 10"/>
                  <a:gd name="T14" fmla="*/ 0 w 17"/>
                  <a:gd name="T15" fmla="*/ 3629025 h 10"/>
                  <a:gd name="T16" fmla="*/ 3706579 w 17"/>
                  <a:gd name="T17" fmla="*/ 0 h 10"/>
                  <a:gd name="T18" fmla="*/ 3706579 w 17"/>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 h="10">
                    <a:moveTo>
                      <a:pt x="17" y="0"/>
                    </a:moveTo>
                    <a:lnTo>
                      <a:pt x="17" y="0"/>
                    </a:lnTo>
                    <a:lnTo>
                      <a:pt x="17" y="7"/>
                    </a:lnTo>
                    <a:lnTo>
                      <a:pt x="16" y="9"/>
                    </a:lnTo>
                    <a:lnTo>
                      <a:pt x="16" y="10"/>
                    </a:lnTo>
                    <a:lnTo>
                      <a:pt x="10" y="10"/>
                    </a:lnTo>
                    <a:lnTo>
                      <a:pt x="0" y="9"/>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3" name="Freeform 1325"/>
              <p:cNvSpPr>
                <a:spLocks/>
              </p:cNvSpPr>
              <p:nvPr/>
            </p:nvSpPr>
            <p:spPr bwMode="auto">
              <a:xfrm>
                <a:off x="6361113" y="847725"/>
                <a:ext cx="7938" cy="6350"/>
              </a:xfrm>
              <a:custGeom>
                <a:avLst/>
                <a:gdLst>
                  <a:gd name="T0" fmla="*/ 279947 w 15"/>
                  <a:gd name="T1" fmla="*/ 3360208 h 12"/>
                  <a:gd name="T2" fmla="*/ 279947 w 15"/>
                  <a:gd name="T3" fmla="*/ 3360208 h 12"/>
                  <a:gd name="T4" fmla="*/ 0 w 15"/>
                  <a:gd name="T5" fmla="*/ 1960033 h 12"/>
                  <a:gd name="T6" fmla="*/ 279947 w 15"/>
                  <a:gd name="T7" fmla="*/ 1120246 h 12"/>
                  <a:gd name="T8" fmla="*/ 1400263 w 15"/>
                  <a:gd name="T9" fmla="*/ 279929 h 12"/>
                  <a:gd name="T10" fmla="*/ 4200790 w 15"/>
                  <a:gd name="T11" fmla="*/ 0 h 12"/>
                  <a:gd name="T12" fmla="*/ 4200790 w 15"/>
                  <a:gd name="T13" fmla="*/ 0 h 12"/>
                  <a:gd name="T14" fmla="*/ 279947 w 15"/>
                  <a:gd name="T15" fmla="*/ 3360208 h 12"/>
                  <a:gd name="T16" fmla="*/ 279947 w 15"/>
                  <a:gd name="T17" fmla="*/ 3360208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2">
                    <a:moveTo>
                      <a:pt x="1" y="12"/>
                    </a:moveTo>
                    <a:lnTo>
                      <a:pt x="1" y="12"/>
                    </a:lnTo>
                    <a:lnTo>
                      <a:pt x="0" y="7"/>
                    </a:lnTo>
                    <a:lnTo>
                      <a:pt x="1" y="4"/>
                    </a:lnTo>
                    <a:lnTo>
                      <a:pt x="5" y="1"/>
                    </a:lnTo>
                    <a:lnTo>
                      <a:pt x="15" y="0"/>
                    </a:lnTo>
                    <a:lnTo>
                      <a:pt x="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4" name="Freeform 1326"/>
              <p:cNvSpPr>
                <a:spLocks/>
              </p:cNvSpPr>
              <p:nvPr/>
            </p:nvSpPr>
            <p:spPr bwMode="auto">
              <a:xfrm>
                <a:off x="6481763" y="1370013"/>
                <a:ext cx="12700" cy="6350"/>
              </a:xfrm>
              <a:custGeom>
                <a:avLst/>
                <a:gdLst>
                  <a:gd name="T0" fmla="*/ 6707809 w 23"/>
                  <a:gd name="T1" fmla="*/ 0 h 13"/>
                  <a:gd name="T2" fmla="*/ 6707809 w 23"/>
                  <a:gd name="T3" fmla="*/ 0 h 13"/>
                  <a:gd name="T4" fmla="*/ 914952 w 23"/>
                  <a:gd name="T5" fmla="*/ 3101731 h 13"/>
                  <a:gd name="T6" fmla="*/ 914952 w 23"/>
                  <a:gd name="T7" fmla="*/ 3101731 h 13"/>
                  <a:gd name="T8" fmla="*/ 914952 w 23"/>
                  <a:gd name="T9" fmla="*/ 3101731 h 13"/>
                  <a:gd name="T10" fmla="*/ 304800 w 23"/>
                  <a:gd name="T11" fmla="*/ 2386135 h 13"/>
                  <a:gd name="T12" fmla="*/ 0 w 23"/>
                  <a:gd name="T13" fmla="*/ 1670050 h 13"/>
                  <a:gd name="T14" fmla="*/ 0 w 23"/>
                  <a:gd name="T15" fmla="*/ 1431681 h 13"/>
                  <a:gd name="T16" fmla="*/ 304800 w 23"/>
                  <a:gd name="T17" fmla="*/ 954454 h 13"/>
                  <a:gd name="T18" fmla="*/ 2134152 w 23"/>
                  <a:gd name="T19" fmla="*/ 715596 h 13"/>
                  <a:gd name="T20" fmla="*/ 2134152 w 23"/>
                  <a:gd name="T21" fmla="*/ 715596 h 13"/>
                  <a:gd name="T22" fmla="*/ 7012609 w 23"/>
                  <a:gd name="T23" fmla="*/ 477227 h 13"/>
                  <a:gd name="T24" fmla="*/ 7012609 w 23"/>
                  <a:gd name="T25" fmla="*/ 477227 h 13"/>
                  <a:gd name="T26" fmla="*/ 6707809 w 23"/>
                  <a:gd name="T27" fmla="*/ 0 h 13"/>
                  <a:gd name="T28" fmla="*/ 6707809 w 23"/>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13">
                    <a:moveTo>
                      <a:pt x="22" y="0"/>
                    </a:moveTo>
                    <a:lnTo>
                      <a:pt x="22" y="0"/>
                    </a:lnTo>
                    <a:lnTo>
                      <a:pt x="3" y="13"/>
                    </a:lnTo>
                    <a:lnTo>
                      <a:pt x="1" y="10"/>
                    </a:lnTo>
                    <a:lnTo>
                      <a:pt x="0" y="7"/>
                    </a:lnTo>
                    <a:lnTo>
                      <a:pt x="0" y="6"/>
                    </a:lnTo>
                    <a:lnTo>
                      <a:pt x="1" y="4"/>
                    </a:lnTo>
                    <a:lnTo>
                      <a:pt x="7" y="3"/>
                    </a:lnTo>
                    <a:lnTo>
                      <a:pt x="23" y="2"/>
                    </a:lnTo>
                    <a:lnTo>
                      <a:pt x="2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5" name="Freeform 1327"/>
              <p:cNvSpPr>
                <a:spLocks/>
              </p:cNvSpPr>
              <p:nvPr/>
            </p:nvSpPr>
            <p:spPr bwMode="auto">
              <a:xfrm>
                <a:off x="6159500" y="893763"/>
                <a:ext cx="7938" cy="1588"/>
              </a:xfrm>
              <a:custGeom>
                <a:avLst/>
                <a:gdLst>
                  <a:gd name="T0" fmla="*/ 0 w 15"/>
                  <a:gd name="T1" fmla="*/ 315218 h 4"/>
                  <a:gd name="T2" fmla="*/ 0 w 15"/>
                  <a:gd name="T3" fmla="*/ 315218 h 4"/>
                  <a:gd name="T4" fmla="*/ 4200790 w 15"/>
                  <a:gd name="T5" fmla="*/ 0 h 4"/>
                  <a:gd name="T6" fmla="*/ 4200790 w 15"/>
                  <a:gd name="T7" fmla="*/ 0 h 4"/>
                  <a:gd name="T8" fmla="*/ 4200790 w 15"/>
                  <a:gd name="T9" fmla="*/ 472827 h 4"/>
                  <a:gd name="T10" fmla="*/ 4200790 w 15"/>
                  <a:gd name="T11" fmla="*/ 472827 h 4"/>
                  <a:gd name="T12" fmla="*/ 0 w 15"/>
                  <a:gd name="T13" fmla="*/ 630436 h 4"/>
                  <a:gd name="T14" fmla="*/ 0 w 15"/>
                  <a:gd name="T15" fmla="*/ 630436 h 4"/>
                  <a:gd name="T16" fmla="*/ 0 w 15"/>
                  <a:gd name="T17" fmla="*/ 315218 h 4"/>
                  <a:gd name="T18" fmla="*/ 0 w 15"/>
                  <a:gd name="T19" fmla="*/ 315218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4">
                    <a:moveTo>
                      <a:pt x="0" y="2"/>
                    </a:moveTo>
                    <a:lnTo>
                      <a:pt x="0" y="2"/>
                    </a:lnTo>
                    <a:lnTo>
                      <a:pt x="15" y="0"/>
                    </a:lnTo>
                    <a:lnTo>
                      <a:pt x="15" y="3"/>
                    </a:lnTo>
                    <a:lnTo>
                      <a:pt x="0" y="4"/>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6" name="Freeform 1328"/>
              <p:cNvSpPr>
                <a:spLocks/>
              </p:cNvSpPr>
              <p:nvPr/>
            </p:nvSpPr>
            <p:spPr bwMode="auto">
              <a:xfrm>
                <a:off x="6499225" y="1430338"/>
                <a:ext cx="6350" cy="7938"/>
              </a:xfrm>
              <a:custGeom>
                <a:avLst/>
                <a:gdLst>
                  <a:gd name="T0" fmla="*/ 1209675 w 10"/>
                  <a:gd name="T1" fmla="*/ 4200790 h 15"/>
                  <a:gd name="T2" fmla="*/ 1209675 w 10"/>
                  <a:gd name="T3" fmla="*/ 4200790 h 15"/>
                  <a:gd name="T4" fmla="*/ 0 w 10"/>
                  <a:gd name="T5" fmla="*/ 279947 h 15"/>
                  <a:gd name="T6" fmla="*/ 0 w 10"/>
                  <a:gd name="T7" fmla="*/ 279947 h 15"/>
                  <a:gd name="T8" fmla="*/ 2016125 w 10"/>
                  <a:gd name="T9" fmla="*/ 0 h 15"/>
                  <a:gd name="T10" fmla="*/ 2016125 w 10"/>
                  <a:gd name="T11" fmla="*/ 0 h 15"/>
                  <a:gd name="T12" fmla="*/ 4032250 w 10"/>
                  <a:gd name="T13" fmla="*/ 4200790 h 15"/>
                  <a:gd name="T14" fmla="*/ 4032250 w 10"/>
                  <a:gd name="T15" fmla="*/ 4200790 h 15"/>
                  <a:gd name="T16" fmla="*/ 1209675 w 10"/>
                  <a:gd name="T17" fmla="*/ 4200790 h 15"/>
                  <a:gd name="T18" fmla="*/ 1209675 w 10"/>
                  <a:gd name="T19" fmla="*/ 420079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5">
                    <a:moveTo>
                      <a:pt x="3" y="15"/>
                    </a:moveTo>
                    <a:lnTo>
                      <a:pt x="3" y="15"/>
                    </a:lnTo>
                    <a:lnTo>
                      <a:pt x="0" y="1"/>
                    </a:lnTo>
                    <a:lnTo>
                      <a:pt x="5" y="0"/>
                    </a:lnTo>
                    <a:lnTo>
                      <a:pt x="10" y="15"/>
                    </a:lnTo>
                    <a:lnTo>
                      <a:pt x="3"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7" name="Freeform 1329"/>
              <p:cNvSpPr>
                <a:spLocks/>
              </p:cNvSpPr>
              <p:nvPr/>
            </p:nvSpPr>
            <p:spPr bwMode="auto">
              <a:xfrm>
                <a:off x="6713538" y="1219200"/>
                <a:ext cx="1588" cy="9525"/>
              </a:xfrm>
              <a:custGeom>
                <a:avLst/>
                <a:gdLst>
                  <a:gd name="T0" fmla="*/ 0 w 4"/>
                  <a:gd name="T1" fmla="*/ 4775033 h 19"/>
                  <a:gd name="T2" fmla="*/ 0 w 4"/>
                  <a:gd name="T3" fmla="*/ 4775033 h 19"/>
                  <a:gd name="T4" fmla="*/ 0 w 4"/>
                  <a:gd name="T5" fmla="*/ 0 h 19"/>
                  <a:gd name="T6" fmla="*/ 0 w 4"/>
                  <a:gd name="T7" fmla="*/ 0 h 19"/>
                  <a:gd name="T8" fmla="*/ 630436 w 4"/>
                  <a:gd name="T9" fmla="*/ 1005138 h 19"/>
                  <a:gd name="T10" fmla="*/ 630436 w 4"/>
                  <a:gd name="T11" fmla="*/ 1759117 h 19"/>
                  <a:gd name="T12" fmla="*/ 630436 w 4"/>
                  <a:gd name="T13" fmla="*/ 3015916 h 19"/>
                  <a:gd name="T14" fmla="*/ 0 w 4"/>
                  <a:gd name="T15" fmla="*/ 4775033 h 19"/>
                  <a:gd name="T16" fmla="*/ 0 w 4"/>
                  <a:gd name="T17" fmla="*/ 4775033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19">
                    <a:moveTo>
                      <a:pt x="0" y="19"/>
                    </a:moveTo>
                    <a:lnTo>
                      <a:pt x="0" y="19"/>
                    </a:lnTo>
                    <a:lnTo>
                      <a:pt x="0" y="0"/>
                    </a:lnTo>
                    <a:lnTo>
                      <a:pt x="4" y="4"/>
                    </a:lnTo>
                    <a:lnTo>
                      <a:pt x="4" y="7"/>
                    </a:lnTo>
                    <a:lnTo>
                      <a:pt x="4" y="12"/>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8" name="Freeform 1330"/>
              <p:cNvSpPr>
                <a:spLocks/>
              </p:cNvSpPr>
              <p:nvPr/>
            </p:nvSpPr>
            <p:spPr bwMode="auto">
              <a:xfrm>
                <a:off x="6477000" y="1376363"/>
                <a:ext cx="6350" cy="6350"/>
              </a:xfrm>
              <a:custGeom>
                <a:avLst/>
                <a:gdLst>
                  <a:gd name="T0" fmla="*/ 3101731 w 13"/>
                  <a:gd name="T1" fmla="*/ 0 h 12"/>
                  <a:gd name="T2" fmla="*/ 3101731 w 13"/>
                  <a:gd name="T3" fmla="*/ 0 h 12"/>
                  <a:gd name="T4" fmla="*/ 0 w 13"/>
                  <a:gd name="T5" fmla="*/ 3360208 h 12"/>
                  <a:gd name="T6" fmla="*/ 0 w 13"/>
                  <a:gd name="T7" fmla="*/ 3360208 h 12"/>
                  <a:gd name="T8" fmla="*/ 715596 w 13"/>
                  <a:gd name="T9" fmla="*/ 1400175 h 12"/>
                  <a:gd name="T10" fmla="*/ 954454 w 13"/>
                  <a:gd name="T11" fmla="*/ 559858 h 12"/>
                  <a:gd name="T12" fmla="*/ 1670050 w 13"/>
                  <a:gd name="T13" fmla="*/ 279929 h 12"/>
                  <a:gd name="T14" fmla="*/ 3101731 w 13"/>
                  <a:gd name="T15" fmla="*/ 0 h 12"/>
                  <a:gd name="T16" fmla="*/ 3101731 w 13"/>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12">
                    <a:moveTo>
                      <a:pt x="13" y="0"/>
                    </a:moveTo>
                    <a:lnTo>
                      <a:pt x="13" y="0"/>
                    </a:lnTo>
                    <a:lnTo>
                      <a:pt x="0" y="12"/>
                    </a:lnTo>
                    <a:lnTo>
                      <a:pt x="3" y="5"/>
                    </a:lnTo>
                    <a:lnTo>
                      <a:pt x="4" y="2"/>
                    </a:lnTo>
                    <a:lnTo>
                      <a:pt x="7" y="1"/>
                    </a:ln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69" name="Freeform 1331"/>
              <p:cNvSpPr>
                <a:spLocks/>
              </p:cNvSpPr>
              <p:nvPr/>
            </p:nvSpPr>
            <p:spPr bwMode="auto">
              <a:xfrm>
                <a:off x="6575425" y="966788"/>
                <a:ext cx="7938" cy="4763"/>
              </a:xfrm>
              <a:custGeom>
                <a:avLst/>
                <a:gdLst>
                  <a:gd name="T0" fmla="*/ 0 w 13"/>
                  <a:gd name="T1" fmla="*/ 2314818 h 7"/>
                  <a:gd name="T2" fmla="*/ 0 w 13"/>
                  <a:gd name="T3" fmla="*/ 2314818 h 7"/>
                  <a:gd name="T4" fmla="*/ 4847065 w 13"/>
                  <a:gd name="T5" fmla="*/ 0 h 7"/>
                  <a:gd name="T6" fmla="*/ 4847065 w 13"/>
                  <a:gd name="T7" fmla="*/ 0 h 7"/>
                  <a:gd name="T8" fmla="*/ 4847065 w 13"/>
                  <a:gd name="T9" fmla="*/ 2314818 h 7"/>
                  <a:gd name="T10" fmla="*/ 4473979 w 13"/>
                  <a:gd name="T11" fmla="*/ 3240881 h 7"/>
                  <a:gd name="T12" fmla="*/ 2609770 w 13"/>
                  <a:gd name="T13" fmla="*/ 3240881 h 7"/>
                  <a:gd name="T14" fmla="*/ 0 w 13"/>
                  <a:gd name="T15" fmla="*/ 2314818 h 7"/>
                  <a:gd name="T16" fmla="*/ 0 w 13"/>
                  <a:gd name="T17" fmla="*/ 2314818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7">
                    <a:moveTo>
                      <a:pt x="0" y="5"/>
                    </a:moveTo>
                    <a:lnTo>
                      <a:pt x="0" y="5"/>
                    </a:lnTo>
                    <a:lnTo>
                      <a:pt x="13" y="0"/>
                    </a:lnTo>
                    <a:lnTo>
                      <a:pt x="13" y="5"/>
                    </a:lnTo>
                    <a:lnTo>
                      <a:pt x="12" y="7"/>
                    </a:lnTo>
                    <a:lnTo>
                      <a:pt x="7" y="7"/>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0" name="Freeform 1332"/>
              <p:cNvSpPr>
                <a:spLocks/>
              </p:cNvSpPr>
              <p:nvPr/>
            </p:nvSpPr>
            <p:spPr bwMode="auto">
              <a:xfrm>
                <a:off x="6642100" y="966788"/>
                <a:ext cx="9525" cy="3175"/>
              </a:xfrm>
              <a:custGeom>
                <a:avLst/>
                <a:gdLst>
                  <a:gd name="T0" fmla="*/ 4536281 w 20"/>
                  <a:gd name="T1" fmla="*/ 403225 h 5"/>
                  <a:gd name="T2" fmla="*/ 4536281 w 20"/>
                  <a:gd name="T3" fmla="*/ 403225 h 5"/>
                  <a:gd name="T4" fmla="*/ 3629025 w 20"/>
                  <a:gd name="T5" fmla="*/ 806450 h 5"/>
                  <a:gd name="T6" fmla="*/ 2721769 w 20"/>
                  <a:gd name="T7" fmla="*/ 2016125 h 5"/>
                  <a:gd name="T8" fmla="*/ 1587818 w 20"/>
                  <a:gd name="T9" fmla="*/ 2016125 h 5"/>
                  <a:gd name="T10" fmla="*/ 0 w 20"/>
                  <a:gd name="T11" fmla="*/ 806450 h 5"/>
                  <a:gd name="T12" fmla="*/ 0 w 20"/>
                  <a:gd name="T13" fmla="*/ 806450 h 5"/>
                  <a:gd name="T14" fmla="*/ 1133951 w 20"/>
                  <a:gd name="T15" fmla="*/ 0 h 5"/>
                  <a:gd name="T16" fmla="*/ 2495074 w 20"/>
                  <a:gd name="T17" fmla="*/ 0 h 5"/>
                  <a:gd name="T18" fmla="*/ 3402330 w 20"/>
                  <a:gd name="T19" fmla="*/ 0 h 5"/>
                  <a:gd name="T20" fmla="*/ 4536281 w 20"/>
                  <a:gd name="T21" fmla="*/ 403225 h 5"/>
                  <a:gd name="T22" fmla="*/ 4536281 w 20"/>
                  <a:gd name="T23" fmla="*/ 403225 h 5"/>
                  <a:gd name="T24" fmla="*/ 4536281 w 20"/>
                  <a:gd name="T25" fmla="*/ 403225 h 5"/>
                  <a:gd name="T26" fmla="*/ 4536281 w 20"/>
                  <a:gd name="T27" fmla="*/ 40322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 h="5">
                    <a:moveTo>
                      <a:pt x="20" y="1"/>
                    </a:moveTo>
                    <a:lnTo>
                      <a:pt x="20" y="1"/>
                    </a:lnTo>
                    <a:lnTo>
                      <a:pt x="16" y="2"/>
                    </a:lnTo>
                    <a:lnTo>
                      <a:pt x="12" y="5"/>
                    </a:lnTo>
                    <a:lnTo>
                      <a:pt x="7" y="5"/>
                    </a:lnTo>
                    <a:lnTo>
                      <a:pt x="0" y="2"/>
                    </a:lnTo>
                    <a:lnTo>
                      <a:pt x="5" y="0"/>
                    </a:lnTo>
                    <a:lnTo>
                      <a:pt x="11" y="0"/>
                    </a:lnTo>
                    <a:lnTo>
                      <a:pt x="15" y="0"/>
                    </a:lnTo>
                    <a:lnTo>
                      <a:pt x="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1" name="Freeform 1333"/>
              <p:cNvSpPr>
                <a:spLocks/>
              </p:cNvSpPr>
              <p:nvPr/>
            </p:nvSpPr>
            <p:spPr bwMode="auto">
              <a:xfrm>
                <a:off x="6200775" y="877888"/>
                <a:ext cx="4763" cy="3175"/>
              </a:xfrm>
              <a:custGeom>
                <a:avLst/>
                <a:gdLst>
                  <a:gd name="T0" fmla="*/ 2062379 w 11"/>
                  <a:gd name="T1" fmla="*/ 2520156 h 4"/>
                  <a:gd name="T2" fmla="*/ 2062379 w 11"/>
                  <a:gd name="T3" fmla="*/ 2520156 h 4"/>
                  <a:gd name="T4" fmla="*/ 0 w 11"/>
                  <a:gd name="T5" fmla="*/ 2520156 h 4"/>
                  <a:gd name="T6" fmla="*/ 0 w 11"/>
                  <a:gd name="T7" fmla="*/ 2520156 h 4"/>
                  <a:gd name="T8" fmla="*/ 0 w 11"/>
                  <a:gd name="T9" fmla="*/ 0 h 4"/>
                  <a:gd name="T10" fmla="*/ 0 w 11"/>
                  <a:gd name="T11" fmla="*/ 0 h 4"/>
                  <a:gd name="T12" fmla="*/ 1874890 w 11"/>
                  <a:gd name="T13" fmla="*/ 0 h 4"/>
                  <a:gd name="T14" fmla="*/ 1874890 w 11"/>
                  <a:gd name="T15" fmla="*/ 0 h 4"/>
                  <a:gd name="T16" fmla="*/ 2062379 w 11"/>
                  <a:gd name="T17" fmla="*/ 2520156 h 4"/>
                  <a:gd name="T18" fmla="*/ 2062379 w 11"/>
                  <a:gd name="T19" fmla="*/ 2520156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4">
                    <a:moveTo>
                      <a:pt x="11" y="4"/>
                    </a:moveTo>
                    <a:lnTo>
                      <a:pt x="11" y="4"/>
                    </a:lnTo>
                    <a:lnTo>
                      <a:pt x="0" y="4"/>
                    </a:lnTo>
                    <a:lnTo>
                      <a:pt x="0" y="0"/>
                    </a:lnTo>
                    <a:lnTo>
                      <a:pt x="10" y="0"/>
                    </a:lnTo>
                    <a:lnTo>
                      <a:pt x="1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2" name="Freeform 1334"/>
              <p:cNvSpPr>
                <a:spLocks/>
              </p:cNvSpPr>
              <p:nvPr/>
            </p:nvSpPr>
            <p:spPr bwMode="auto">
              <a:xfrm>
                <a:off x="6410325" y="1422400"/>
                <a:ext cx="7938" cy="4763"/>
              </a:xfrm>
              <a:custGeom>
                <a:avLst/>
                <a:gdLst>
                  <a:gd name="T0" fmla="*/ 0 w 15"/>
                  <a:gd name="T1" fmla="*/ 462691 h 7"/>
                  <a:gd name="T2" fmla="*/ 0 w 15"/>
                  <a:gd name="T3" fmla="*/ 462691 h 7"/>
                  <a:gd name="T4" fmla="*/ 3640896 w 15"/>
                  <a:gd name="T5" fmla="*/ 0 h 7"/>
                  <a:gd name="T6" fmla="*/ 3640896 w 15"/>
                  <a:gd name="T7" fmla="*/ 0 h 7"/>
                  <a:gd name="T8" fmla="*/ 4200790 w 15"/>
                  <a:gd name="T9" fmla="*/ 1852127 h 7"/>
                  <a:gd name="T10" fmla="*/ 4200790 w 15"/>
                  <a:gd name="T11" fmla="*/ 1852127 h 7"/>
                  <a:gd name="T12" fmla="*/ 559894 w 15"/>
                  <a:gd name="T13" fmla="*/ 3240881 h 7"/>
                  <a:gd name="T14" fmla="*/ 559894 w 15"/>
                  <a:gd name="T15" fmla="*/ 3240881 h 7"/>
                  <a:gd name="T16" fmla="*/ 0 w 15"/>
                  <a:gd name="T17" fmla="*/ 462691 h 7"/>
                  <a:gd name="T18" fmla="*/ 0 w 15"/>
                  <a:gd name="T19" fmla="*/ 462691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7">
                    <a:moveTo>
                      <a:pt x="0" y="1"/>
                    </a:moveTo>
                    <a:lnTo>
                      <a:pt x="0" y="1"/>
                    </a:lnTo>
                    <a:lnTo>
                      <a:pt x="13" y="0"/>
                    </a:lnTo>
                    <a:lnTo>
                      <a:pt x="15" y="4"/>
                    </a:lnTo>
                    <a:lnTo>
                      <a:pt x="2" y="7"/>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3" name="Freeform 1335"/>
              <p:cNvSpPr>
                <a:spLocks/>
              </p:cNvSpPr>
              <p:nvPr/>
            </p:nvSpPr>
            <p:spPr bwMode="auto">
              <a:xfrm>
                <a:off x="6240463" y="928688"/>
                <a:ext cx="6350" cy="3175"/>
              </a:xfrm>
              <a:custGeom>
                <a:avLst/>
                <a:gdLst>
                  <a:gd name="T0" fmla="*/ 477227 w 13"/>
                  <a:gd name="T1" fmla="*/ 0 h 4"/>
                  <a:gd name="T2" fmla="*/ 477227 w 13"/>
                  <a:gd name="T3" fmla="*/ 0 h 4"/>
                  <a:gd name="T4" fmla="*/ 3101731 w 13"/>
                  <a:gd name="T5" fmla="*/ 630238 h 4"/>
                  <a:gd name="T6" fmla="*/ 3101731 w 13"/>
                  <a:gd name="T7" fmla="*/ 630238 h 4"/>
                  <a:gd name="T8" fmla="*/ 3101731 w 13"/>
                  <a:gd name="T9" fmla="*/ 2520156 h 4"/>
                  <a:gd name="T10" fmla="*/ 3101731 w 13"/>
                  <a:gd name="T11" fmla="*/ 2520156 h 4"/>
                  <a:gd name="T12" fmla="*/ 0 w 13"/>
                  <a:gd name="T13" fmla="*/ 2520156 h 4"/>
                  <a:gd name="T14" fmla="*/ 0 w 13"/>
                  <a:gd name="T15" fmla="*/ 2520156 h 4"/>
                  <a:gd name="T16" fmla="*/ 477227 w 13"/>
                  <a:gd name="T17" fmla="*/ 0 h 4"/>
                  <a:gd name="T18" fmla="*/ 477227 w 13"/>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4">
                    <a:moveTo>
                      <a:pt x="2" y="0"/>
                    </a:moveTo>
                    <a:lnTo>
                      <a:pt x="2" y="0"/>
                    </a:lnTo>
                    <a:lnTo>
                      <a:pt x="13" y="1"/>
                    </a:lnTo>
                    <a:lnTo>
                      <a:pt x="13" y="4"/>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4" name="Freeform 1336"/>
              <p:cNvSpPr>
                <a:spLocks/>
              </p:cNvSpPr>
              <p:nvPr/>
            </p:nvSpPr>
            <p:spPr bwMode="auto">
              <a:xfrm>
                <a:off x="6070600" y="1116013"/>
                <a:ext cx="3175" cy="4763"/>
              </a:xfrm>
              <a:custGeom>
                <a:avLst/>
                <a:gdLst>
                  <a:gd name="T0" fmla="*/ 617311 w 7"/>
                  <a:gd name="T1" fmla="*/ 2835771 h 8"/>
                  <a:gd name="T2" fmla="*/ 617311 w 7"/>
                  <a:gd name="T3" fmla="*/ 2835771 h 8"/>
                  <a:gd name="T4" fmla="*/ 0 w 7"/>
                  <a:gd name="T5" fmla="*/ 354248 h 8"/>
                  <a:gd name="T6" fmla="*/ 0 w 7"/>
                  <a:gd name="T7" fmla="*/ 354248 h 8"/>
                  <a:gd name="T8" fmla="*/ 1234168 w 7"/>
                  <a:gd name="T9" fmla="*/ 0 h 8"/>
                  <a:gd name="T10" fmla="*/ 1234168 w 7"/>
                  <a:gd name="T11" fmla="*/ 0 h 8"/>
                  <a:gd name="T12" fmla="*/ 1440089 w 7"/>
                  <a:gd name="T13" fmla="*/ 2835771 h 8"/>
                  <a:gd name="T14" fmla="*/ 1440089 w 7"/>
                  <a:gd name="T15" fmla="*/ 2835771 h 8"/>
                  <a:gd name="T16" fmla="*/ 617311 w 7"/>
                  <a:gd name="T17" fmla="*/ 2835771 h 8"/>
                  <a:gd name="T18" fmla="*/ 617311 w 7"/>
                  <a:gd name="T19" fmla="*/ 283577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8">
                    <a:moveTo>
                      <a:pt x="3" y="8"/>
                    </a:moveTo>
                    <a:lnTo>
                      <a:pt x="3" y="8"/>
                    </a:lnTo>
                    <a:lnTo>
                      <a:pt x="0" y="1"/>
                    </a:lnTo>
                    <a:lnTo>
                      <a:pt x="6" y="0"/>
                    </a:lnTo>
                    <a:lnTo>
                      <a:pt x="7" y="8"/>
                    </a:lnTo>
                    <a:lnTo>
                      <a:pt x="3"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5" name="Freeform 1337"/>
              <p:cNvSpPr>
                <a:spLocks/>
              </p:cNvSpPr>
              <p:nvPr/>
            </p:nvSpPr>
            <p:spPr bwMode="auto">
              <a:xfrm>
                <a:off x="6081713" y="1114425"/>
                <a:ext cx="3175" cy="6350"/>
              </a:xfrm>
              <a:custGeom>
                <a:avLst/>
                <a:gdLst>
                  <a:gd name="T0" fmla="*/ 822779 w 7"/>
                  <a:gd name="T1" fmla="*/ 0 h 10"/>
                  <a:gd name="T2" fmla="*/ 822779 w 7"/>
                  <a:gd name="T3" fmla="*/ 0 h 10"/>
                  <a:gd name="T4" fmla="*/ 1440089 w 7"/>
                  <a:gd name="T5" fmla="*/ 1209675 h 10"/>
                  <a:gd name="T6" fmla="*/ 1440089 w 7"/>
                  <a:gd name="T7" fmla="*/ 2419350 h 10"/>
                  <a:gd name="T8" fmla="*/ 822779 w 7"/>
                  <a:gd name="T9" fmla="*/ 2822575 h 10"/>
                  <a:gd name="T10" fmla="*/ 0 w 7"/>
                  <a:gd name="T11" fmla="*/ 4032250 h 10"/>
                  <a:gd name="T12" fmla="*/ 0 w 7"/>
                  <a:gd name="T13" fmla="*/ 4032250 h 10"/>
                  <a:gd name="T14" fmla="*/ 822779 w 7"/>
                  <a:gd name="T15" fmla="*/ 0 h 10"/>
                  <a:gd name="T16" fmla="*/ 822779 w 7"/>
                  <a:gd name="T17" fmla="*/ 0 h 10"/>
                  <a:gd name="T18" fmla="*/ 822779 w 7"/>
                  <a:gd name="T19" fmla="*/ 0 h 10"/>
                  <a:gd name="T20" fmla="*/ 822779 w 7"/>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10">
                    <a:moveTo>
                      <a:pt x="4" y="0"/>
                    </a:moveTo>
                    <a:lnTo>
                      <a:pt x="4" y="0"/>
                    </a:lnTo>
                    <a:lnTo>
                      <a:pt x="7" y="3"/>
                    </a:lnTo>
                    <a:lnTo>
                      <a:pt x="7" y="6"/>
                    </a:lnTo>
                    <a:lnTo>
                      <a:pt x="4" y="7"/>
                    </a:lnTo>
                    <a:lnTo>
                      <a:pt x="0" y="1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6" name="Freeform 1338"/>
              <p:cNvSpPr>
                <a:spLocks/>
              </p:cNvSpPr>
              <p:nvPr/>
            </p:nvSpPr>
            <p:spPr bwMode="auto">
              <a:xfrm>
                <a:off x="6210300" y="876300"/>
                <a:ext cx="4763" cy="1588"/>
              </a:xfrm>
              <a:custGeom>
                <a:avLst/>
                <a:gdLst>
                  <a:gd name="T0" fmla="*/ 0 w 10"/>
                  <a:gd name="T1" fmla="*/ 0 h 3"/>
                  <a:gd name="T2" fmla="*/ 0 w 10"/>
                  <a:gd name="T3" fmla="*/ 0 h 3"/>
                  <a:gd name="T4" fmla="*/ 2268617 w 10"/>
                  <a:gd name="T5" fmla="*/ 0 h 3"/>
                  <a:gd name="T6" fmla="*/ 2268617 w 10"/>
                  <a:gd name="T7" fmla="*/ 0 h 3"/>
                  <a:gd name="T8" fmla="*/ 2268617 w 10"/>
                  <a:gd name="T9" fmla="*/ 840581 h 3"/>
                  <a:gd name="T10" fmla="*/ 2268617 w 10"/>
                  <a:gd name="T11" fmla="*/ 840581 h 3"/>
                  <a:gd name="T12" fmla="*/ 0 w 10"/>
                  <a:gd name="T13" fmla="*/ 840581 h 3"/>
                  <a:gd name="T14" fmla="*/ 0 w 10"/>
                  <a:gd name="T15" fmla="*/ 840581 h 3"/>
                  <a:gd name="T16" fmla="*/ 0 w 10"/>
                  <a:gd name="T17" fmla="*/ 0 h 3"/>
                  <a:gd name="T18" fmla="*/ 0 w 10"/>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3">
                    <a:moveTo>
                      <a:pt x="0" y="0"/>
                    </a:moveTo>
                    <a:lnTo>
                      <a:pt x="0" y="0"/>
                    </a:lnTo>
                    <a:lnTo>
                      <a:pt x="10" y="0"/>
                    </a:lnTo>
                    <a:lnTo>
                      <a:pt x="10" y="3"/>
                    </a:lnTo>
                    <a:lnTo>
                      <a:pt x="0"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7" name="Freeform 1339"/>
              <p:cNvSpPr>
                <a:spLocks/>
              </p:cNvSpPr>
              <p:nvPr/>
            </p:nvSpPr>
            <p:spPr bwMode="auto">
              <a:xfrm>
                <a:off x="6672263" y="1146175"/>
                <a:ext cx="4763" cy="4763"/>
              </a:xfrm>
              <a:custGeom>
                <a:avLst/>
                <a:gdLst>
                  <a:gd name="T0" fmla="*/ 2481523 w 8"/>
                  <a:gd name="T1" fmla="*/ 2520685 h 9"/>
                  <a:gd name="T2" fmla="*/ 2481523 w 8"/>
                  <a:gd name="T3" fmla="*/ 2520685 h 9"/>
                  <a:gd name="T4" fmla="*/ 0 w 8"/>
                  <a:gd name="T5" fmla="*/ 0 h 9"/>
                  <a:gd name="T6" fmla="*/ 0 w 8"/>
                  <a:gd name="T7" fmla="*/ 0 h 9"/>
                  <a:gd name="T8" fmla="*/ 1772431 w 8"/>
                  <a:gd name="T9" fmla="*/ 279959 h 9"/>
                  <a:gd name="T10" fmla="*/ 2835771 w 8"/>
                  <a:gd name="T11" fmla="*/ 559917 h 9"/>
                  <a:gd name="T12" fmla="*/ 2835771 w 8"/>
                  <a:gd name="T13" fmla="*/ 1400322 h 9"/>
                  <a:gd name="T14" fmla="*/ 1772431 w 8"/>
                  <a:gd name="T15" fmla="*/ 2520685 h 9"/>
                  <a:gd name="T16" fmla="*/ 1772431 w 8"/>
                  <a:gd name="T17" fmla="*/ 2520685 h 9"/>
                  <a:gd name="T18" fmla="*/ 2481523 w 8"/>
                  <a:gd name="T19" fmla="*/ 2520685 h 9"/>
                  <a:gd name="T20" fmla="*/ 2481523 w 8"/>
                  <a:gd name="T21" fmla="*/ 2520685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9">
                    <a:moveTo>
                      <a:pt x="7" y="9"/>
                    </a:moveTo>
                    <a:lnTo>
                      <a:pt x="7" y="9"/>
                    </a:lnTo>
                    <a:lnTo>
                      <a:pt x="0" y="0"/>
                    </a:lnTo>
                    <a:lnTo>
                      <a:pt x="5" y="1"/>
                    </a:lnTo>
                    <a:lnTo>
                      <a:pt x="8" y="2"/>
                    </a:lnTo>
                    <a:lnTo>
                      <a:pt x="8" y="5"/>
                    </a:lnTo>
                    <a:lnTo>
                      <a:pt x="5" y="9"/>
                    </a:lnTo>
                    <a:lnTo>
                      <a:pt x="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8" name="Freeform 1340"/>
              <p:cNvSpPr>
                <a:spLocks/>
              </p:cNvSpPr>
              <p:nvPr/>
            </p:nvSpPr>
            <p:spPr bwMode="auto">
              <a:xfrm>
                <a:off x="6723063" y="1063625"/>
                <a:ext cx="7938" cy="3175"/>
              </a:xfrm>
              <a:custGeom>
                <a:avLst/>
                <a:gdLst>
                  <a:gd name="T0" fmla="*/ 0 w 16"/>
                  <a:gd name="T1" fmla="*/ 1440089 h 7"/>
                  <a:gd name="T2" fmla="*/ 0 w 16"/>
                  <a:gd name="T3" fmla="*/ 1440089 h 7"/>
                  <a:gd name="T4" fmla="*/ 3938240 w 16"/>
                  <a:gd name="T5" fmla="*/ 0 h 7"/>
                  <a:gd name="T6" fmla="*/ 3938240 w 16"/>
                  <a:gd name="T7" fmla="*/ 0 h 7"/>
                  <a:gd name="T8" fmla="*/ 3446084 w 16"/>
                  <a:gd name="T9" fmla="*/ 822779 h 7"/>
                  <a:gd name="T10" fmla="*/ 3200006 w 16"/>
                  <a:gd name="T11" fmla="*/ 1234168 h 7"/>
                  <a:gd name="T12" fmla="*/ 2707354 w 16"/>
                  <a:gd name="T13" fmla="*/ 1440089 h 7"/>
                  <a:gd name="T14" fmla="*/ 2215198 w 16"/>
                  <a:gd name="T15" fmla="*/ 1440089 h 7"/>
                  <a:gd name="T16" fmla="*/ 984808 w 16"/>
                  <a:gd name="T17" fmla="*/ 1440089 h 7"/>
                  <a:gd name="T18" fmla="*/ 0 w 16"/>
                  <a:gd name="T19" fmla="*/ 1440089 h 7"/>
                  <a:gd name="T20" fmla="*/ 0 w 16"/>
                  <a:gd name="T21" fmla="*/ 1440089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7">
                    <a:moveTo>
                      <a:pt x="0" y="7"/>
                    </a:moveTo>
                    <a:lnTo>
                      <a:pt x="0" y="7"/>
                    </a:lnTo>
                    <a:lnTo>
                      <a:pt x="16" y="0"/>
                    </a:lnTo>
                    <a:lnTo>
                      <a:pt x="14" y="4"/>
                    </a:lnTo>
                    <a:lnTo>
                      <a:pt x="13" y="6"/>
                    </a:lnTo>
                    <a:lnTo>
                      <a:pt x="11" y="7"/>
                    </a:lnTo>
                    <a:lnTo>
                      <a:pt x="9" y="7"/>
                    </a:lnTo>
                    <a:lnTo>
                      <a:pt x="4" y="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79" name="Freeform 1341"/>
              <p:cNvSpPr>
                <a:spLocks/>
              </p:cNvSpPr>
              <p:nvPr/>
            </p:nvSpPr>
            <p:spPr bwMode="auto">
              <a:xfrm>
                <a:off x="6299200" y="1246188"/>
                <a:ext cx="95250" cy="20638"/>
              </a:xfrm>
              <a:custGeom>
                <a:avLst/>
                <a:gdLst>
                  <a:gd name="T0" fmla="*/ 6872448 w 178"/>
                  <a:gd name="T1" fmla="*/ 2928016 h 40"/>
                  <a:gd name="T2" fmla="*/ 6872448 w 178"/>
                  <a:gd name="T3" fmla="*/ 2396072 h 40"/>
                  <a:gd name="T4" fmla="*/ 8590159 w 178"/>
                  <a:gd name="T5" fmla="*/ 2396072 h 40"/>
                  <a:gd name="T6" fmla="*/ 11167260 w 178"/>
                  <a:gd name="T7" fmla="*/ 2928016 h 40"/>
                  <a:gd name="T8" fmla="*/ 12885506 w 178"/>
                  <a:gd name="T9" fmla="*/ 2396072 h 40"/>
                  <a:gd name="T10" fmla="*/ 14317466 w 178"/>
                  <a:gd name="T11" fmla="*/ 1064921 h 40"/>
                  <a:gd name="T12" fmla="*/ 19185383 w 178"/>
                  <a:gd name="T13" fmla="*/ 1597381 h 40"/>
                  <a:gd name="T14" fmla="*/ 20044239 w 178"/>
                  <a:gd name="T15" fmla="*/ 1597381 h 40"/>
                  <a:gd name="T16" fmla="*/ 23193910 w 178"/>
                  <a:gd name="T17" fmla="*/ 798691 h 40"/>
                  <a:gd name="T18" fmla="*/ 26343581 w 178"/>
                  <a:gd name="T19" fmla="*/ 0 h 40"/>
                  <a:gd name="T20" fmla="*/ 30925213 w 178"/>
                  <a:gd name="T21" fmla="*/ 532460 h 40"/>
                  <a:gd name="T22" fmla="*/ 33788600 w 178"/>
                  <a:gd name="T23" fmla="*/ 1597381 h 40"/>
                  <a:gd name="T24" fmla="*/ 35506846 w 178"/>
                  <a:gd name="T25" fmla="*/ 2396072 h 40"/>
                  <a:gd name="T26" fmla="*/ 38942802 w 178"/>
                  <a:gd name="T27" fmla="*/ 3460477 h 40"/>
                  <a:gd name="T28" fmla="*/ 43810719 w 178"/>
                  <a:gd name="T29" fmla="*/ 3726707 h 40"/>
                  <a:gd name="T30" fmla="*/ 49251206 w 178"/>
                  <a:gd name="T31" fmla="*/ 8518335 h 40"/>
                  <a:gd name="T32" fmla="*/ 50969452 w 178"/>
                  <a:gd name="T33" fmla="*/ 10648176 h 40"/>
                  <a:gd name="T34" fmla="*/ 39802192 w 178"/>
                  <a:gd name="T35" fmla="*/ 10648176 h 40"/>
                  <a:gd name="T36" fmla="*/ 38656517 w 178"/>
                  <a:gd name="T37" fmla="*/ 8518335 h 40"/>
                  <a:gd name="T38" fmla="*/ 36079416 w 178"/>
                  <a:gd name="T39" fmla="*/ 7453930 h 40"/>
                  <a:gd name="T40" fmla="*/ 30638928 w 178"/>
                  <a:gd name="T41" fmla="*/ 6389009 h 40"/>
                  <a:gd name="T42" fmla="*/ 28348112 w 178"/>
                  <a:gd name="T43" fmla="*/ 6389009 h 40"/>
                  <a:gd name="T44" fmla="*/ 25484726 w 178"/>
                  <a:gd name="T45" fmla="*/ 7720160 h 40"/>
                  <a:gd name="T46" fmla="*/ 24625871 w 178"/>
                  <a:gd name="T47" fmla="*/ 9317025 h 40"/>
                  <a:gd name="T48" fmla="*/ 14317466 w 178"/>
                  <a:gd name="T49" fmla="*/ 10115716 h 40"/>
                  <a:gd name="T50" fmla="*/ 14031181 w 178"/>
                  <a:gd name="T51" fmla="*/ 8784565 h 40"/>
                  <a:gd name="T52" fmla="*/ 14890037 w 178"/>
                  <a:gd name="T53" fmla="*/ 5856548 h 40"/>
                  <a:gd name="T54" fmla="*/ 13171791 w 178"/>
                  <a:gd name="T55" fmla="*/ 4791628 h 40"/>
                  <a:gd name="T56" fmla="*/ 11167260 w 178"/>
                  <a:gd name="T57" fmla="*/ 5324088 h 40"/>
                  <a:gd name="T58" fmla="*/ 8590159 w 178"/>
                  <a:gd name="T59" fmla="*/ 10115716 h 40"/>
                  <a:gd name="T60" fmla="*/ 0 w 178"/>
                  <a:gd name="T61" fmla="*/ 5856548 h 40"/>
                  <a:gd name="T62" fmla="*/ 5726772 w 178"/>
                  <a:gd name="T63" fmla="*/ 4791628 h 40"/>
                  <a:gd name="T64" fmla="*/ 6013058 w 178"/>
                  <a:gd name="T65" fmla="*/ 4525397 h 40"/>
                  <a:gd name="T66" fmla="*/ 6872448 w 178"/>
                  <a:gd name="T67" fmla="*/ 2662302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8" h="40">
                    <a:moveTo>
                      <a:pt x="24" y="11"/>
                    </a:moveTo>
                    <a:lnTo>
                      <a:pt x="24" y="11"/>
                    </a:lnTo>
                    <a:lnTo>
                      <a:pt x="24" y="9"/>
                    </a:lnTo>
                    <a:lnTo>
                      <a:pt x="27" y="9"/>
                    </a:lnTo>
                    <a:lnTo>
                      <a:pt x="30" y="9"/>
                    </a:lnTo>
                    <a:lnTo>
                      <a:pt x="35" y="10"/>
                    </a:lnTo>
                    <a:lnTo>
                      <a:pt x="39" y="11"/>
                    </a:lnTo>
                    <a:lnTo>
                      <a:pt x="42" y="10"/>
                    </a:lnTo>
                    <a:lnTo>
                      <a:pt x="45" y="9"/>
                    </a:lnTo>
                    <a:lnTo>
                      <a:pt x="50" y="4"/>
                    </a:lnTo>
                    <a:lnTo>
                      <a:pt x="56" y="4"/>
                    </a:lnTo>
                    <a:lnTo>
                      <a:pt x="67" y="6"/>
                    </a:lnTo>
                    <a:lnTo>
                      <a:pt x="70" y="6"/>
                    </a:lnTo>
                    <a:lnTo>
                      <a:pt x="74" y="4"/>
                    </a:lnTo>
                    <a:lnTo>
                      <a:pt x="81" y="3"/>
                    </a:lnTo>
                    <a:lnTo>
                      <a:pt x="92" y="0"/>
                    </a:lnTo>
                    <a:lnTo>
                      <a:pt x="103" y="0"/>
                    </a:lnTo>
                    <a:lnTo>
                      <a:pt x="108" y="2"/>
                    </a:lnTo>
                    <a:lnTo>
                      <a:pt x="113" y="3"/>
                    </a:lnTo>
                    <a:lnTo>
                      <a:pt x="118" y="6"/>
                    </a:lnTo>
                    <a:lnTo>
                      <a:pt x="124" y="9"/>
                    </a:lnTo>
                    <a:lnTo>
                      <a:pt x="129" y="11"/>
                    </a:lnTo>
                    <a:lnTo>
                      <a:pt x="136" y="13"/>
                    </a:lnTo>
                    <a:lnTo>
                      <a:pt x="153" y="14"/>
                    </a:lnTo>
                    <a:lnTo>
                      <a:pt x="165" y="25"/>
                    </a:lnTo>
                    <a:lnTo>
                      <a:pt x="172" y="32"/>
                    </a:lnTo>
                    <a:lnTo>
                      <a:pt x="178" y="40"/>
                    </a:lnTo>
                    <a:lnTo>
                      <a:pt x="139" y="40"/>
                    </a:lnTo>
                    <a:lnTo>
                      <a:pt x="136" y="36"/>
                    </a:lnTo>
                    <a:lnTo>
                      <a:pt x="135" y="32"/>
                    </a:lnTo>
                    <a:lnTo>
                      <a:pt x="131" y="29"/>
                    </a:lnTo>
                    <a:lnTo>
                      <a:pt x="126" y="28"/>
                    </a:lnTo>
                    <a:lnTo>
                      <a:pt x="117" y="25"/>
                    </a:lnTo>
                    <a:lnTo>
                      <a:pt x="107" y="24"/>
                    </a:lnTo>
                    <a:lnTo>
                      <a:pt x="99" y="24"/>
                    </a:lnTo>
                    <a:lnTo>
                      <a:pt x="93" y="27"/>
                    </a:lnTo>
                    <a:lnTo>
                      <a:pt x="89" y="29"/>
                    </a:lnTo>
                    <a:lnTo>
                      <a:pt x="86" y="35"/>
                    </a:lnTo>
                    <a:lnTo>
                      <a:pt x="50" y="38"/>
                    </a:lnTo>
                    <a:lnTo>
                      <a:pt x="49" y="36"/>
                    </a:lnTo>
                    <a:lnTo>
                      <a:pt x="49" y="33"/>
                    </a:lnTo>
                    <a:lnTo>
                      <a:pt x="52" y="27"/>
                    </a:lnTo>
                    <a:lnTo>
                      <a:pt x="52" y="22"/>
                    </a:lnTo>
                    <a:lnTo>
                      <a:pt x="50" y="20"/>
                    </a:lnTo>
                    <a:lnTo>
                      <a:pt x="46" y="18"/>
                    </a:lnTo>
                    <a:lnTo>
                      <a:pt x="39" y="20"/>
                    </a:lnTo>
                    <a:lnTo>
                      <a:pt x="30" y="38"/>
                    </a:lnTo>
                    <a:lnTo>
                      <a:pt x="0" y="22"/>
                    </a:lnTo>
                    <a:lnTo>
                      <a:pt x="13" y="20"/>
                    </a:lnTo>
                    <a:lnTo>
                      <a:pt x="20" y="18"/>
                    </a:lnTo>
                    <a:lnTo>
                      <a:pt x="21" y="17"/>
                    </a:lnTo>
                    <a:lnTo>
                      <a:pt x="23" y="15"/>
                    </a:lnTo>
                    <a:lnTo>
                      <a:pt x="24" y="10"/>
                    </a:lnTo>
                    <a:lnTo>
                      <a:pt x="2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0" name="Freeform 1342"/>
              <p:cNvSpPr>
                <a:spLocks/>
              </p:cNvSpPr>
              <p:nvPr/>
            </p:nvSpPr>
            <p:spPr bwMode="auto">
              <a:xfrm>
                <a:off x="6467475" y="1144588"/>
                <a:ext cx="26988" cy="17463"/>
              </a:xfrm>
              <a:custGeom>
                <a:avLst/>
                <a:gdLst>
                  <a:gd name="T0" fmla="*/ 14864329 w 49"/>
                  <a:gd name="T1" fmla="*/ 7445241 h 32"/>
                  <a:gd name="T2" fmla="*/ 14864329 w 49"/>
                  <a:gd name="T3" fmla="*/ 7445241 h 32"/>
                  <a:gd name="T4" fmla="*/ 5763866 w 49"/>
                  <a:gd name="T5" fmla="*/ 9529887 h 32"/>
                  <a:gd name="T6" fmla="*/ 5763866 w 49"/>
                  <a:gd name="T7" fmla="*/ 9529887 h 32"/>
                  <a:gd name="T8" fmla="*/ 0 w 49"/>
                  <a:gd name="T9" fmla="*/ 3573912 h 32"/>
                  <a:gd name="T10" fmla="*/ 0 w 49"/>
                  <a:gd name="T11" fmla="*/ 3573912 h 32"/>
                  <a:gd name="T12" fmla="*/ 303477 w 49"/>
                  <a:gd name="T13" fmla="*/ 2084646 h 32"/>
                  <a:gd name="T14" fmla="*/ 1213358 w 49"/>
                  <a:gd name="T15" fmla="*/ 893342 h 32"/>
                  <a:gd name="T16" fmla="*/ 2730194 w 49"/>
                  <a:gd name="T17" fmla="*/ 0 h 32"/>
                  <a:gd name="T18" fmla="*/ 5460388 w 49"/>
                  <a:gd name="T19" fmla="*/ 0 h 32"/>
                  <a:gd name="T20" fmla="*/ 5460388 w 49"/>
                  <a:gd name="T21" fmla="*/ 0 h 32"/>
                  <a:gd name="T22" fmla="*/ 5763866 w 49"/>
                  <a:gd name="T23" fmla="*/ 6253937 h 32"/>
                  <a:gd name="T24" fmla="*/ 5763866 w 49"/>
                  <a:gd name="T25" fmla="*/ 6253937 h 32"/>
                  <a:gd name="T26" fmla="*/ 6977224 w 49"/>
                  <a:gd name="T27" fmla="*/ 6253937 h 32"/>
                  <a:gd name="T28" fmla="*/ 8190583 w 49"/>
                  <a:gd name="T29" fmla="*/ 6253937 h 32"/>
                  <a:gd name="T30" fmla="*/ 10920777 w 49"/>
                  <a:gd name="T31" fmla="*/ 5360595 h 32"/>
                  <a:gd name="T32" fmla="*/ 12134135 w 49"/>
                  <a:gd name="T33" fmla="*/ 5360595 h 32"/>
                  <a:gd name="T34" fmla="*/ 13347494 w 49"/>
                  <a:gd name="T35" fmla="*/ 5360595 h 32"/>
                  <a:gd name="T36" fmla="*/ 14257375 w 49"/>
                  <a:gd name="T37" fmla="*/ 6253937 h 32"/>
                  <a:gd name="T38" fmla="*/ 14864329 w 49"/>
                  <a:gd name="T39" fmla="*/ 7445241 h 32"/>
                  <a:gd name="T40" fmla="*/ 14864329 w 49"/>
                  <a:gd name="T41" fmla="*/ 7445241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32">
                    <a:moveTo>
                      <a:pt x="49" y="25"/>
                    </a:moveTo>
                    <a:lnTo>
                      <a:pt x="49" y="25"/>
                    </a:lnTo>
                    <a:lnTo>
                      <a:pt x="19" y="32"/>
                    </a:lnTo>
                    <a:lnTo>
                      <a:pt x="0" y="12"/>
                    </a:lnTo>
                    <a:lnTo>
                      <a:pt x="1" y="7"/>
                    </a:lnTo>
                    <a:lnTo>
                      <a:pt x="4" y="3"/>
                    </a:lnTo>
                    <a:lnTo>
                      <a:pt x="9" y="0"/>
                    </a:lnTo>
                    <a:lnTo>
                      <a:pt x="18" y="0"/>
                    </a:lnTo>
                    <a:lnTo>
                      <a:pt x="19" y="21"/>
                    </a:lnTo>
                    <a:lnTo>
                      <a:pt x="23" y="21"/>
                    </a:lnTo>
                    <a:lnTo>
                      <a:pt x="27" y="21"/>
                    </a:lnTo>
                    <a:lnTo>
                      <a:pt x="36" y="18"/>
                    </a:lnTo>
                    <a:lnTo>
                      <a:pt x="40" y="18"/>
                    </a:lnTo>
                    <a:lnTo>
                      <a:pt x="44" y="18"/>
                    </a:lnTo>
                    <a:lnTo>
                      <a:pt x="47" y="21"/>
                    </a:lnTo>
                    <a:lnTo>
                      <a:pt x="49"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1" name="Freeform 1343"/>
              <p:cNvSpPr>
                <a:spLocks/>
              </p:cNvSpPr>
              <p:nvPr/>
            </p:nvSpPr>
            <p:spPr bwMode="auto">
              <a:xfrm>
                <a:off x="6481763" y="1133475"/>
                <a:ext cx="30163" cy="11113"/>
              </a:xfrm>
              <a:custGeom>
                <a:avLst/>
                <a:gdLst>
                  <a:gd name="T0" fmla="*/ 0 w 57"/>
                  <a:gd name="T1" fmla="*/ 3502045 h 23"/>
                  <a:gd name="T2" fmla="*/ 0 w 57"/>
                  <a:gd name="T3" fmla="*/ 3502045 h 23"/>
                  <a:gd name="T4" fmla="*/ 3080330 w 57"/>
                  <a:gd name="T5" fmla="*/ 3502045 h 23"/>
                  <a:gd name="T6" fmla="*/ 5600793 w 57"/>
                  <a:gd name="T7" fmla="*/ 3034815 h 23"/>
                  <a:gd name="T8" fmla="*/ 6720528 w 57"/>
                  <a:gd name="T9" fmla="*/ 2568069 h 23"/>
                  <a:gd name="T10" fmla="*/ 7840792 w 57"/>
                  <a:gd name="T11" fmla="*/ 1867467 h 23"/>
                  <a:gd name="T12" fmla="*/ 8680594 w 57"/>
                  <a:gd name="T13" fmla="*/ 1167348 h 23"/>
                  <a:gd name="T14" fmla="*/ 9240991 w 57"/>
                  <a:gd name="T15" fmla="*/ 0 h 23"/>
                  <a:gd name="T16" fmla="*/ 9240991 w 57"/>
                  <a:gd name="T17" fmla="*/ 0 h 23"/>
                  <a:gd name="T18" fmla="*/ 15961519 w 57"/>
                  <a:gd name="T19" fmla="*/ 1167348 h 23"/>
                  <a:gd name="T20" fmla="*/ 15961519 w 57"/>
                  <a:gd name="T21" fmla="*/ 1167348 h 23"/>
                  <a:gd name="T22" fmla="*/ 15681585 w 57"/>
                  <a:gd name="T23" fmla="*/ 2801442 h 23"/>
                  <a:gd name="T24" fmla="*/ 15681585 w 57"/>
                  <a:gd name="T25" fmla="*/ 3502045 h 23"/>
                  <a:gd name="T26" fmla="*/ 14841254 w 57"/>
                  <a:gd name="T27" fmla="*/ 4202164 h 23"/>
                  <a:gd name="T28" fmla="*/ 14841254 w 57"/>
                  <a:gd name="T29" fmla="*/ 4202164 h 23"/>
                  <a:gd name="T30" fmla="*/ 12041387 w 57"/>
                  <a:gd name="T31" fmla="*/ 5136139 h 23"/>
                  <a:gd name="T32" fmla="*/ 10641189 w 57"/>
                  <a:gd name="T33" fmla="*/ 5369512 h 23"/>
                  <a:gd name="T34" fmla="*/ 9240991 w 57"/>
                  <a:gd name="T35" fmla="*/ 5136139 h 23"/>
                  <a:gd name="T36" fmla="*/ 9240991 w 57"/>
                  <a:gd name="T37" fmla="*/ 5136139 h 23"/>
                  <a:gd name="T38" fmla="*/ 7560859 w 57"/>
                  <a:gd name="T39" fmla="*/ 4435537 h 23"/>
                  <a:gd name="T40" fmla="*/ 5600793 w 57"/>
                  <a:gd name="T41" fmla="*/ 4668910 h 23"/>
                  <a:gd name="T42" fmla="*/ 3640198 w 57"/>
                  <a:gd name="T43" fmla="*/ 5136139 h 23"/>
                  <a:gd name="T44" fmla="*/ 1680132 w 57"/>
                  <a:gd name="T45" fmla="*/ 5136139 h 23"/>
                  <a:gd name="T46" fmla="*/ 1680132 w 57"/>
                  <a:gd name="T47" fmla="*/ 5136139 h 23"/>
                  <a:gd name="T48" fmla="*/ 840331 w 57"/>
                  <a:gd name="T49" fmla="*/ 5136139 h 23"/>
                  <a:gd name="T50" fmla="*/ 0 w 57"/>
                  <a:gd name="T51" fmla="*/ 4435537 h 23"/>
                  <a:gd name="T52" fmla="*/ 0 w 57"/>
                  <a:gd name="T53" fmla="*/ 4435537 h 23"/>
                  <a:gd name="T54" fmla="*/ 0 w 57"/>
                  <a:gd name="T55" fmla="*/ 3502045 h 23"/>
                  <a:gd name="T56" fmla="*/ 0 w 57"/>
                  <a:gd name="T57" fmla="*/ 3502045 h 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7" h="23">
                    <a:moveTo>
                      <a:pt x="0" y="15"/>
                    </a:moveTo>
                    <a:lnTo>
                      <a:pt x="0" y="15"/>
                    </a:lnTo>
                    <a:lnTo>
                      <a:pt x="11" y="15"/>
                    </a:lnTo>
                    <a:lnTo>
                      <a:pt x="20" y="13"/>
                    </a:lnTo>
                    <a:lnTo>
                      <a:pt x="24" y="11"/>
                    </a:lnTo>
                    <a:lnTo>
                      <a:pt x="28" y="8"/>
                    </a:lnTo>
                    <a:lnTo>
                      <a:pt x="31" y="5"/>
                    </a:lnTo>
                    <a:lnTo>
                      <a:pt x="33" y="0"/>
                    </a:lnTo>
                    <a:lnTo>
                      <a:pt x="57" y="5"/>
                    </a:lnTo>
                    <a:lnTo>
                      <a:pt x="56" y="12"/>
                    </a:lnTo>
                    <a:lnTo>
                      <a:pt x="56" y="15"/>
                    </a:lnTo>
                    <a:lnTo>
                      <a:pt x="53" y="18"/>
                    </a:lnTo>
                    <a:lnTo>
                      <a:pt x="43" y="22"/>
                    </a:lnTo>
                    <a:lnTo>
                      <a:pt x="38" y="23"/>
                    </a:lnTo>
                    <a:lnTo>
                      <a:pt x="33" y="22"/>
                    </a:lnTo>
                    <a:lnTo>
                      <a:pt x="27" y="19"/>
                    </a:lnTo>
                    <a:lnTo>
                      <a:pt x="20" y="20"/>
                    </a:lnTo>
                    <a:lnTo>
                      <a:pt x="13" y="22"/>
                    </a:lnTo>
                    <a:lnTo>
                      <a:pt x="6" y="22"/>
                    </a:lnTo>
                    <a:lnTo>
                      <a:pt x="3" y="22"/>
                    </a:lnTo>
                    <a:lnTo>
                      <a:pt x="0" y="19"/>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2" name="Freeform 1344"/>
              <p:cNvSpPr>
                <a:spLocks/>
              </p:cNvSpPr>
              <p:nvPr/>
            </p:nvSpPr>
            <p:spPr bwMode="auto">
              <a:xfrm>
                <a:off x="6289675" y="1238250"/>
                <a:ext cx="22225" cy="14288"/>
              </a:xfrm>
              <a:custGeom>
                <a:avLst/>
                <a:gdLst>
                  <a:gd name="T0" fmla="*/ 11487224 w 43"/>
                  <a:gd name="T1" fmla="*/ 7281059 h 27"/>
                  <a:gd name="T2" fmla="*/ 11487224 w 43"/>
                  <a:gd name="T3" fmla="*/ 7281059 h 27"/>
                  <a:gd name="T4" fmla="*/ 9617223 w 43"/>
                  <a:gd name="T5" fmla="*/ 7560998 h 27"/>
                  <a:gd name="T6" fmla="*/ 8281655 w 43"/>
                  <a:gd name="T7" fmla="*/ 7560998 h 27"/>
                  <a:gd name="T8" fmla="*/ 5610003 w 43"/>
                  <a:gd name="T9" fmla="*/ 7001120 h 27"/>
                  <a:gd name="T10" fmla="*/ 2671652 w 43"/>
                  <a:gd name="T11" fmla="*/ 5600896 h 27"/>
                  <a:gd name="T12" fmla="*/ 0 w 43"/>
                  <a:gd name="T13" fmla="*/ 4480611 h 27"/>
                  <a:gd name="T14" fmla="*/ 0 w 43"/>
                  <a:gd name="T15" fmla="*/ 4480611 h 27"/>
                  <a:gd name="T16" fmla="*/ 1068351 w 43"/>
                  <a:gd name="T17" fmla="*/ 0 h 27"/>
                  <a:gd name="T18" fmla="*/ 1068351 w 43"/>
                  <a:gd name="T19" fmla="*/ 0 h 27"/>
                  <a:gd name="T20" fmla="*/ 2137218 w 43"/>
                  <a:gd name="T21" fmla="*/ 279939 h 27"/>
                  <a:gd name="T22" fmla="*/ 3472785 w 43"/>
                  <a:gd name="T23" fmla="*/ 1120285 h 27"/>
                  <a:gd name="T24" fmla="*/ 5075570 w 43"/>
                  <a:gd name="T25" fmla="*/ 2520509 h 27"/>
                  <a:gd name="T26" fmla="*/ 5877220 w 43"/>
                  <a:gd name="T27" fmla="*/ 3080387 h 27"/>
                  <a:gd name="T28" fmla="*/ 6945571 w 43"/>
                  <a:gd name="T29" fmla="*/ 3640265 h 27"/>
                  <a:gd name="T30" fmla="*/ 8281655 w 43"/>
                  <a:gd name="T31" fmla="*/ 4200672 h 27"/>
                  <a:gd name="T32" fmla="*/ 9617223 w 43"/>
                  <a:gd name="T33" fmla="*/ 3640265 h 27"/>
                  <a:gd name="T34" fmla="*/ 9350006 w 43"/>
                  <a:gd name="T35" fmla="*/ 3640265 h 27"/>
                  <a:gd name="T36" fmla="*/ 9350006 w 43"/>
                  <a:gd name="T37" fmla="*/ 3640265 h 27"/>
                  <a:gd name="T38" fmla="*/ 9350006 w 43"/>
                  <a:gd name="T39" fmla="*/ 5040489 h 27"/>
                  <a:gd name="T40" fmla="*/ 9350006 w 43"/>
                  <a:gd name="T41" fmla="*/ 6160774 h 27"/>
                  <a:gd name="T42" fmla="*/ 9884440 w 43"/>
                  <a:gd name="T43" fmla="*/ 7001120 h 27"/>
                  <a:gd name="T44" fmla="*/ 11487224 w 43"/>
                  <a:gd name="T45" fmla="*/ 7281059 h 27"/>
                  <a:gd name="T46" fmla="*/ 11487224 w 43"/>
                  <a:gd name="T47" fmla="*/ 7281059 h 27"/>
                  <a:gd name="T48" fmla="*/ 11487224 w 43"/>
                  <a:gd name="T49" fmla="*/ 7281059 h 27"/>
                  <a:gd name="T50" fmla="*/ 11487224 w 43"/>
                  <a:gd name="T51" fmla="*/ 7281059 h 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3" h="27">
                    <a:moveTo>
                      <a:pt x="43" y="26"/>
                    </a:moveTo>
                    <a:lnTo>
                      <a:pt x="43" y="26"/>
                    </a:lnTo>
                    <a:lnTo>
                      <a:pt x="36" y="27"/>
                    </a:lnTo>
                    <a:lnTo>
                      <a:pt x="31" y="27"/>
                    </a:lnTo>
                    <a:lnTo>
                      <a:pt x="21" y="25"/>
                    </a:lnTo>
                    <a:lnTo>
                      <a:pt x="10" y="20"/>
                    </a:lnTo>
                    <a:lnTo>
                      <a:pt x="0" y="16"/>
                    </a:lnTo>
                    <a:lnTo>
                      <a:pt x="4" y="0"/>
                    </a:lnTo>
                    <a:lnTo>
                      <a:pt x="8" y="1"/>
                    </a:lnTo>
                    <a:lnTo>
                      <a:pt x="13" y="4"/>
                    </a:lnTo>
                    <a:lnTo>
                      <a:pt x="19" y="9"/>
                    </a:lnTo>
                    <a:lnTo>
                      <a:pt x="22" y="11"/>
                    </a:lnTo>
                    <a:lnTo>
                      <a:pt x="26" y="13"/>
                    </a:lnTo>
                    <a:lnTo>
                      <a:pt x="31" y="15"/>
                    </a:lnTo>
                    <a:lnTo>
                      <a:pt x="36" y="13"/>
                    </a:lnTo>
                    <a:lnTo>
                      <a:pt x="35" y="13"/>
                    </a:lnTo>
                    <a:lnTo>
                      <a:pt x="35" y="18"/>
                    </a:lnTo>
                    <a:lnTo>
                      <a:pt x="35" y="22"/>
                    </a:lnTo>
                    <a:lnTo>
                      <a:pt x="37" y="25"/>
                    </a:lnTo>
                    <a:lnTo>
                      <a:pt x="4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3" name="Freeform 1345"/>
              <p:cNvSpPr>
                <a:spLocks/>
              </p:cNvSpPr>
              <p:nvPr/>
            </p:nvSpPr>
            <p:spPr bwMode="auto">
              <a:xfrm>
                <a:off x="6346825" y="1231900"/>
                <a:ext cx="26988" cy="7938"/>
              </a:xfrm>
              <a:custGeom>
                <a:avLst/>
                <a:gdLst>
                  <a:gd name="T0" fmla="*/ 0 w 51"/>
                  <a:gd name="T1" fmla="*/ 3080473 h 15"/>
                  <a:gd name="T2" fmla="*/ 0 w 51"/>
                  <a:gd name="T3" fmla="*/ 3080473 h 15"/>
                  <a:gd name="T4" fmla="*/ 2240004 w 51"/>
                  <a:gd name="T5" fmla="*/ 0 h 15"/>
                  <a:gd name="T6" fmla="*/ 2240004 w 51"/>
                  <a:gd name="T7" fmla="*/ 0 h 15"/>
                  <a:gd name="T8" fmla="*/ 4760472 w 51"/>
                  <a:gd name="T9" fmla="*/ 1120316 h 15"/>
                  <a:gd name="T10" fmla="*/ 7000476 w 51"/>
                  <a:gd name="T11" fmla="*/ 1960157 h 15"/>
                  <a:gd name="T12" fmla="*/ 9241009 w 51"/>
                  <a:gd name="T13" fmla="*/ 1960157 h 15"/>
                  <a:gd name="T14" fmla="*/ 10361275 w 51"/>
                  <a:gd name="T15" fmla="*/ 1400263 h 15"/>
                  <a:gd name="T16" fmla="*/ 11760947 w 51"/>
                  <a:gd name="T17" fmla="*/ 1120316 h 15"/>
                  <a:gd name="T18" fmla="*/ 11760947 w 51"/>
                  <a:gd name="T19" fmla="*/ 1120316 h 15"/>
                  <a:gd name="T20" fmla="*/ 12321345 w 51"/>
                  <a:gd name="T21" fmla="*/ 840370 h 15"/>
                  <a:gd name="T22" fmla="*/ 12881214 w 51"/>
                  <a:gd name="T23" fmla="*/ 1120316 h 15"/>
                  <a:gd name="T24" fmla="*/ 14281415 w 51"/>
                  <a:gd name="T25" fmla="*/ 3360420 h 15"/>
                  <a:gd name="T26" fmla="*/ 14281415 w 51"/>
                  <a:gd name="T27" fmla="*/ 3360420 h 15"/>
                  <a:gd name="T28" fmla="*/ 10921144 w 51"/>
                  <a:gd name="T29" fmla="*/ 3920843 h 15"/>
                  <a:gd name="T30" fmla="*/ 7280939 w 51"/>
                  <a:gd name="T31" fmla="*/ 4200790 h 15"/>
                  <a:gd name="T32" fmla="*/ 3640205 w 51"/>
                  <a:gd name="T33" fmla="*/ 4200790 h 15"/>
                  <a:gd name="T34" fmla="*/ 1960070 w 51"/>
                  <a:gd name="T35" fmla="*/ 3920843 h 15"/>
                  <a:gd name="T36" fmla="*/ 0 w 51"/>
                  <a:gd name="T37" fmla="*/ 3080473 h 15"/>
                  <a:gd name="T38" fmla="*/ 0 w 51"/>
                  <a:gd name="T39" fmla="*/ 3080473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1" h="15">
                    <a:moveTo>
                      <a:pt x="0" y="11"/>
                    </a:moveTo>
                    <a:lnTo>
                      <a:pt x="0" y="11"/>
                    </a:lnTo>
                    <a:lnTo>
                      <a:pt x="8" y="0"/>
                    </a:lnTo>
                    <a:lnTo>
                      <a:pt x="17" y="4"/>
                    </a:lnTo>
                    <a:lnTo>
                      <a:pt x="25" y="7"/>
                    </a:lnTo>
                    <a:lnTo>
                      <a:pt x="33" y="7"/>
                    </a:lnTo>
                    <a:lnTo>
                      <a:pt x="37" y="5"/>
                    </a:lnTo>
                    <a:lnTo>
                      <a:pt x="42" y="4"/>
                    </a:lnTo>
                    <a:lnTo>
                      <a:pt x="44" y="3"/>
                    </a:lnTo>
                    <a:lnTo>
                      <a:pt x="46" y="4"/>
                    </a:lnTo>
                    <a:lnTo>
                      <a:pt x="51" y="12"/>
                    </a:lnTo>
                    <a:lnTo>
                      <a:pt x="39" y="14"/>
                    </a:lnTo>
                    <a:lnTo>
                      <a:pt x="26" y="15"/>
                    </a:lnTo>
                    <a:lnTo>
                      <a:pt x="13" y="15"/>
                    </a:lnTo>
                    <a:lnTo>
                      <a:pt x="7" y="14"/>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4" name="Freeform 1346"/>
              <p:cNvSpPr>
                <a:spLocks/>
              </p:cNvSpPr>
              <p:nvPr/>
            </p:nvSpPr>
            <p:spPr bwMode="auto">
              <a:xfrm>
                <a:off x="6457950" y="1128713"/>
                <a:ext cx="11113" cy="11113"/>
              </a:xfrm>
              <a:custGeom>
                <a:avLst/>
                <a:gdLst>
                  <a:gd name="T0" fmla="*/ 6499935 w 19"/>
                  <a:gd name="T1" fmla="*/ 6499935 h 19"/>
                  <a:gd name="T2" fmla="*/ 6499935 w 19"/>
                  <a:gd name="T3" fmla="*/ 6499935 h 19"/>
                  <a:gd name="T4" fmla="*/ 0 w 19"/>
                  <a:gd name="T5" fmla="*/ 6157772 h 19"/>
                  <a:gd name="T6" fmla="*/ 0 w 19"/>
                  <a:gd name="T7" fmla="*/ 6157772 h 19"/>
                  <a:gd name="T8" fmla="*/ 3763213 w 19"/>
                  <a:gd name="T9" fmla="*/ 0 h 19"/>
                  <a:gd name="T10" fmla="*/ 3763213 w 19"/>
                  <a:gd name="T11" fmla="*/ 0 h 19"/>
                  <a:gd name="T12" fmla="*/ 6499935 w 19"/>
                  <a:gd name="T13" fmla="*/ 6499935 h 19"/>
                  <a:gd name="T14" fmla="*/ 6499935 w 19"/>
                  <a:gd name="T15" fmla="*/ 6499935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 h="19">
                    <a:moveTo>
                      <a:pt x="19" y="19"/>
                    </a:moveTo>
                    <a:lnTo>
                      <a:pt x="19" y="19"/>
                    </a:lnTo>
                    <a:lnTo>
                      <a:pt x="0" y="18"/>
                    </a:lnTo>
                    <a:lnTo>
                      <a:pt x="11" y="0"/>
                    </a:lnTo>
                    <a:lnTo>
                      <a:pt x="1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5" name="Freeform 1347"/>
              <p:cNvSpPr>
                <a:spLocks/>
              </p:cNvSpPr>
              <p:nvPr/>
            </p:nvSpPr>
            <p:spPr bwMode="auto">
              <a:xfrm>
                <a:off x="6362700" y="1290638"/>
                <a:ext cx="22225" cy="3175"/>
              </a:xfrm>
              <a:custGeom>
                <a:avLst/>
                <a:gdLst>
                  <a:gd name="T0" fmla="*/ 0 w 40"/>
                  <a:gd name="T1" fmla="*/ 822779 h 7"/>
                  <a:gd name="T2" fmla="*/ 0 w 40"/>
                  <a:gd name="T3" fmla="*/ 822779 h 7"/>
                  <a:gd name="T4" fmla="*/ 12348766 w 40"/>
                  <a:gd name="T5" fmla="*/ 0 h 7"/>
                  <a:gd name="T6" fmla="*/ 12348766 w 40"/>
                  <a:gd name="T7" fmla="*/ 0 h 7"/>
                  <a:gd name="T8" fmla="*/ 10496312 w 40"/>
                  <a:gd name="T9" fmla="*/ 822779 h 7"/>
                  <a:gd name="T10" fmla="*/ 8952786 w 40"/>
                  <a:gd name="T11" fmla="*/ 1440089 h 7"/>
                  <a:gd name="T12" fmla="*/ 7409259 w 40"/>
                  <a:gd name="T13" fmla="*/ 1440089 h 7"/>
                  <a:gd name="T14" fmla="*/ 5865733 w 40"/>
                  <a:gd name="T15" fmla="*/ 1234168 h 7"/>
                  <a:gd name="T16" fmla="*/ 5865733 w 40"/>
                  <a:gd name="T17" fmla="*/ 1234168 h 7"/>
                  <a:gd name="T18" fmla="*/ 2778681 w 40"/>
                  <a:gd name="T19" fmla="*/ 822779 h 7"/>
                  <a:gd name="T20" fmla="*/ 0 w 40"/>
                  <a:gd name="T21" fmla="*/ 822779 h 7"/>
                  <a:gd name="T22" fmla="*/ 0 w 40"/>
                  <a:gd name="T23" fmla="*/ 822779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7">
                    <a:moveTo>
                      <a:pt x="0" y="4"/>
                    </a:moveTo>
                    <a:lnTo>
                      <a:pt x="0" y="4"/>
                    </a:lnTo>
                    <a:lnTo>
                      <a:pt x="40" y="0"/>
                    </a:lnTo>
                    <a:lnTo>
                      <a:pt x="34" y="4"/>
                    </a:lnTo>
                    <a:lnTo>
                      <a:pt x="29" y="7"/>
                    </a:lnTo>
                    <a:lnTo>
                      <a:pt x="24" y="7"/>
                    </a:lnTo>
                    <a:lnTo>
                      <a:pt x="19" y="6"/>
                    </a:lnTo>
                    <a:lnTo>
                      <a:pt x="9" y="4"/>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6" name="Freeform 1348"/>
              <p:cNvSpPr>
                <a:spLocks/>
              </p:cNvSpPr>
              <p:nvPr/>
            </p:nvSpPr>
            <p:spPr bwMode="auto">
              <a:xfrm>
                <a:off x="6340475" y="1270000"/>
                <a:ext cx="11113" cy="6350"/>
              </a:xfrm>
              <a:custGeom>
                <a:avLst/>
                <a:gdLst>
                  <a:gd name="T0" fmla="*/ 6174938 w 20"/>
                  <a:gd name="T1" fmla="*/ 559858 h 12"/>
                  <a:gd name="T2" fmla="*/ 6174938 w 20"/>
                  <a:gd name="T3" fmla="*/ 559858 h 12"/>
                  <a:gd name="T4" fmla="*/ 4631343 w 20"/>
                  <a:gd name="T5" fmla="*/ 3360208 h 12"/>
                  <a:gd name="T6" fmla="*/ 4631343 w 20"/>
                  <a:gd name="T7" fmla="*/ 3360208 h 12"/>
                  <a:gd name="T8" fmla="*/ 0 w 20"/>
                  <a:gd name="T9" fmla="*/ 1400175 h 12"/>
                  <a:gd name="T10" fmla="*/ 0 w 20"/>
                  <a:gd name="T11" fmla="*/ 1400175 h 12"/>
                  <a:gd name="T12" fmla="*/ 2778806 w 20"/>
                  <a:gd name="T13" fmla="*/ 279929 h 12"/>
                  <a:gd name="T14" fmla="*/ 4631343 w 20"/>
                  <a:gd name="T15" fmla="*/ 0 h 12"/>
                  <a:gd name="T16" fmla="*/ 6174938 w 20"/>
                  <a:gd name="T17" fmla="*/ 559858 h 12"/>
                  <a:gd name="T18" fmla="*/ 6174938 w 20"/>
                  <a:gd name="T19" fmla="*/ 559858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12">
                    <a:moveTo>
                      <a:pt x="20" y="2"/>
                    </a:moveTo>
                    <a:lnTo>
                      <a:pt x="20" y="2"/>
                    </a:lnTo>
                    <a:lnTo>
                      <a:pt x="15" y="12"/>
                    </a:lnTo>
                    <a:lnTo>
                      <a:pt x="0" y="5"/>
                    </a:lnTo>
                    <a:lnTo>
                      <a:pt x="9" y="1"/>
                    </a:lnTo>
                    <a:lnTo>
                      <a:pt x="15" y="0"/>
                    </a:lnTo>
                    <a:lnTo>
                      <a:pt x="2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7" name="Freeform 1349"/>
              <p:cNvSpPr>
                <a:spLocks/>
              </p:cNvSpPr>
              <p:nvPr/>
            </p:nvSpPr>
            <p:spPr bwMode="auto">
              <a:xfrm>
                <a:off x="6505575" y="1146175"/>
                <a:ext cx="11113" cy="6350"/>
              </a:xfrm>
              <a:custGeom>
                <a:avLst/>
                <a:gdLst>
                  <a:gd name="T0" fmla="*/ 6174938 w 20"/>
                  <a:gd name="T1" fmla="*/ 0 h 12"/>
                  <a:gd name="T2" fmla="*/ 6174938 w 20"/>
                  <a:gd name="T3" fmla="*/ 0 h 12"/>
                  <a:gd name="T4" fmla="*/ 5557611 w 20"/>
                  <a:gd name="T5" fmla="*/ 1960033 h 12"/>
                  <a:gd name="T6" fmla="*/ 4013460 w 20"/>
                  <a:gd name="T7" fmla="*/ 3080279 h 12"/>
                  <a:gd name="T8" fmla="*/ 2778806 w 20"/>
                  <a:gd name="T9" fmla="*/ 3360208 h 12"/>
                  <a:gd name="T10" fmla="*/ 0 w 20"/>
                  <a:gd name="T11" fmla="*/ 3360208 h 12"/>
                  <a:gd name="T12" fmla="*/ 0 w 20"/>
                  <a:gd name="T13" fmla="*/ 3360208 h 12"/>
                  <a:gd name="T14" fmla="*/ 6174938 w 20"/>
                  <a:gd name="T15" fmla="*/ 0 h 12"/>
                  <a:gd name="T16" fmla="*/ 6174938 w 2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2">
                    <a:moveTo>
                      <a:pt x="20" y="0"/>
                    </a:moveTo>
                    <a:lnTo>
                      <a:pt x="20" y="0"/>
                    </a:lnTo>
                    <a:lnTo>
                      <a:pt x="18" y="7"/>
                    </a:lnTo>
                    <a:lnTo>
                      <a:pt x="13" y="11"/>
                    </a:lnTo>
                    <a:lnTo>
                      <a:pt x="9" y="12"/>
                    </a:lnTo>
                    <a:lnTo>
                      <a:pt x="0" y="12"/>
                    </a:lnTo>
                    <a:lnTo>
                      <a:pt x="2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8" name="Freeform 1350"/>
              <p:cNvSpPr>
                <a:spLocks/>
              </p:cNvSpPr>
              <p:nvPr/>
            </p:nvSpPr>
            <p:spPr bwMode="auto">
              <a:xfrm>
                <a:off x="6459538" y="1177925"/>
                <a:ext cx="9525" cy="4763"/>
              </a:xfrm>
              <a:custGeom>
                <a:avLst/>
                <a:gdLst>
                  <a:gd name="T0" fmla="*/ 5040313 w 18"/>
                  <a:gd name="T1" fmla="*/ 2268617 h 10"/>
                  <a:gd name="T2" fmla="*/ 5040313 w 18"/>
                  <a:gd name="T3" fmla="*/ 2268617 h 10"/>
                  <a:gd name="T4" fmla="*/ 0 w 18"/>
                  <a:gd name="T5" fmla="*/ 2268617 h 10"/>
                  <a:gd name="T6" fmla="*/ 0 w 18"/>
                  <a:gd name="T7" fmla="*/ 2268617 h 10"/>
                  <a:gd name="T8" fmla="*/ 4480454 w 18"/>
                  <a:gd name="T9" fmla="*/ 0 h 10"/>
                  <a:gd name="T10" fmla="*/ 4480454 w 18"/>
                  <a:gd name="T11" fmla="*/ 0 h 10"/>
                  <a:gd name="T12" fmla="*/ 5040313 w 18"/>
                  <a:gd name="T13" fmla="*/ 2268617 h 10"/>
                  <a:gd name="T14" fmla="*/ 5040313 w 18"/>
                  <a:gd name="T15" fmla="*/ 2268617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10">
                    <a:moveTo>
                      <a:pt x="18" y="10"/>
                    </a:moveTo>
                    <a:lnTo>
                      <a:pt x="18" y="10"/>
                    </a:lnTo>
                    <a:lnTo>
                      <a:pt x="0" y="10"/>
                    </a:lnTo>
                    <a:lnTo>
                      <a:pt x="16" y="0"/>
                    </a:lnTo>
                    <a:lnTo>
                      <a:pt x="18"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89" name="Freeform 1351"/>
              <p:cNvSpPr>
                <a:spLocks/>
              </p:cNvSpPr>
              <p:nvPr/>
            </p:nvSpPr>
            <p:spPr bwMode="auto">
              <a:xfrm>
                <a:off x="6534150" y="1101725"/>
                <a:ext cx="36513" cy="28575"/>
              </a:xfrm>
              <a:custGeom>
                <a:avLst/>
                <a:gdLst>
                  <a:gd name="T0" fmla="*/ 0 w 67"/>
                  <a:gd name="T1" fmla="*/ 7840662 h 54"/>
                  <a:gd name="T2" fmla="*/ 0 w 67"/>
                  <a:gd name="T3" fmla="*/ 7840662 h 54"/>
                  <a:gd name="T4" fmla="*/ 3564105 w 67"/>
                  <a:gd name="T5" fmla="*/ 0 h 54"/>
                  <a:gd name="T6" fmla="*/ 3564105 w 67"/>
                  <a:gd name="T7" fmla="*/ 0 h 54"/>
                  <a:gd name="T8" fmla="*/ 5642621 w 67"/>
                  <a:gd name="T9" fmla="*/ 1120246 h 54"/>
                  <a:gd name="T10" fmla="*/ 7721682 w 67"/>
                  <a:gd name="T11" fmla="*/ 2800350 h 54"/>
                  <a:gd name="T12" fmla="*/ 10988778 w 67"/>
                  <a:gd name="T13" fmla="*/ 5880629 h 54"/>
                  <a:gd name="T14" fmla="*/ 12473822 w 67"/>
                  <a:gd name="T15" fmla="*/ 7000346 h 54"/>
                  <a:gd name="T16" fmla="*/ 14552883 w 67"/>
                  <a:gd name="T17" fmla="*/ 7840662 h 54"/>
                  <a:gd name="T18" fmla="*/ 17225416 w 67"/>
                  <a:gd name="T19" fmla="*/ 8680450 h 54"/>
                  <a:gd name="T20" fmla="*/ 19898495 w 67"/>
                  <a:gd name="T21" fmla="*/ 8680450 h 54"/>
                  <a:gd name="T22" fmla="*/ 19898495 w 67"/>
                  <a:gd name="T23" fmla="*/ 8680450 h 54"/>
                  <a:gd name="T24" fmla="*/ 11285787 w 67"/>
                  <a:gd name="T25" fmla="*/ 15120937 h 54"/>
                  <a:gd name="T26" fmla="*/ 11285787 w 67"/>
                  <a:gd name="T27" fmla="*/ 15120937 h 54"/>
                  <a:gd name="T28" fmla="*/ 11285787 w 67"/>
                  <a:gd name="T29" fmla="*/ 12320588 h 54"/>
                  <a:gd name="T30" fmla="*/ 10988778 w 67"/>
                  <a:gd name="T31" fmla="*/ 11200871 h 54"/>
                  <a:gd name="T32" fmla="*/ 10691769 w 67"/>
                  <a:gd name="T33" fmla="*/ 10080625 h 54"/>
                  <a:gd name="T34" fmla="*/ 10097752 w 67"/>
                  <a:gd name="T35" fmla="*/ 8960379 h 54"/>
                  <a:gd name="T36" fmla="*/ 8909717 w 67"/>
                  <a:gd name="T37" fmla="*/ 8120592 h 54"/>
                  <a:gd name="T38" fmla="*/ 7127665 w 67"/>
                  <a:gd name="T39" fmla="*/ 7280275 h 54"/>
                  <a:gd name="T40" fmla="*/ 5642621 w 67"/>
                  <a:gd name="T41" fmla="*/ 6720417 h 54"/>
                  <a:gd name="T42" fmla="*/ 5642621 w 67"/>
                  <a:gd name="T43" fmla="*/ 6720417 h 54"/>
                  <a:gd name="T44" fmla="*/ 0 w 67"/>
                  <a:gd name="T45" fmla="*/ 7840662 h 54"/>
                  <a:gd name="T46" fmla="*/ 0 w 67"/>
                  <a:gd name="T47" fmla="*/ 7840662 h 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7" h="54">
                    <a:moveTo>
                      <a:pt x="0" y="28"/>
                    </a:moveTo>
                    <a:lnTo>
                      <a:pt x="0" y="28"/>
                    </a:lnTo>
                    <a:lnTo>
                      <a:pt x="12" y="0"/>
                    </a:lnTo>
                    <a:lnTo>
                      <a:pt x="19" y="4"/>
                    </a:lnTo>
                    <a:lnTo>
                      <a:pt x="26" y="10"/>
                    </a:lnTo>
                    <a:lnTo>
                      <a:pt x="37" y="21"/>
                    </a:lnTo>
                    <a:lnTo>
                      <a:pt x="42" y="25"/>
                    </a:lnTo>
                    <a:lnTo>
                      <a:pt x="49" y="28"/>
                    </a:lnTo>
                    <a:lnTo>
                      <a:pt x="58" y="31"/>
                    </a:lnTo>
                    <a:lnTo>
                      <a:pt x="67" y="31"/>
                    </a:lnTo>
                    <a:lnTo>
                      <a:pt x="38" y="54"/>
                    </a:lnTo>
                    <a:lnTo>
                      <a:pt x="38" y="44"/>
                    </a:lnTo>
                    <a:lnTo>
                      <a:pt x="37" y="40"/>
                    </a:lnTo>
                    <a:lnTo>
                      <a:pt x="36" y="36"/>
                    </a:lnTo>
                    <a:lnTo>
                      <a:pt x="34" y="32"/>
                    </a:lnTo>
                    <a:lnTo>
                      <a:pt x="30" y="29"/>
                    </a:lnTo>
                    <a:lnTo>
                      <a:pt x="24" y="26"/>
                    </a:lnTo>
                    <a:lnTo>
                      <a:pt x="19" y="24"/>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0" name="Freeform 1352"/>
              <p:cNvSpPr>
                <a:spLocks/>
              </p:cNvSpPr>
              <p:nvPr/>
            </p:nvSpPr>
            <p:spPr bwMode="auto">
              <a:xfrm>
                <a:off x="6470650" y="1074738"/>
                <a:ext cx="31750" cy="15875"/>
              </a:xfrm>
              <a:custGeom>
                <a:avLst/>
                <a:gdLst>
                  <a:gd name="T0" fmla="*/ 0 w 60"/>
                  <a:gd name="T1" fmla="*/ 7280275 h 30"/>
                  <a:gd name="T2" fmla="*/ 0 w 60"/>
                  <a:gd name="T3" fmla="*/ 7280275 h 30"/>
                  <a:gd name="T4" fmla="*/ 1120246 w 60"/>
                  <a:gd name="T5" fmla="*/ 6160558 h 30"/>
                  <a:gd name="T6" fmla="*/ 2800350 w 60"/>
                  <a:gd name="T7" fmla="*/ 5880629 h 30"/>
                  <a:gd name="T8" fmla="*/ 2800350 w 60"/>
                  <a:gd name="T9" fmla="*/ 5880629 h 30"/>
                  <a:gd name="T10" fmla="*/ 5880629 w 60"/>
                  <a:gd name="T11" fmla="*/ 5040313 h 30"/>
                  <a:gd name="T12" fmla="*/ 7280275 w 60"/>
                  <a:gd name="T13" fmla="*/ 4199996 h 30"/>
                  <a:gd name="T14" fmla="*/ 7840662 w 60"/>
                  <a:gd name="T15" fmla="*/ 3360208 h 30"/>
                  <a:gd name="T16" fmla="*/ 8120592 w 60"/>
                  <a:gd name="T17" fmla="*/ 2800350 h 30"/>
                  <a:gd name="T18" fmla="*/ 8680450 w 60"/>
                  <a:gd name="T19" fmla="*/ 0 h 30"/>
                  <a:gd name="T20" fmla="*/ 8680450 w 60"/>
                  <a:gd name="T21" fmla="*/ 0 h 30"/>
                  <a:gd name="T22" fmla="*/ 9800696 w 60"/>
                  <a:gd name="T23" fmla="*/ 840317 h 30"/>
                  <a:gd name="T24" fmla="*/ 10920942 w 60"/>
                  <a:gd name="T25" fmla="*/ 1400175 h 30"/>
                  <a:gd name="T26" fmla="*/ 14000692 w 60"/>
                  <a:gd name="T27" fmla="*/ 2800350 h 30"/>
                  <a:gd name="T28" fmla="*/ 15120937 w 60"/>
                  <a:gd name="T29" fmla="*/ 3360208 h 30"/>
                  <a:gd name="T30" fmla="*/ 16241183 w 60"/>
                  <a:gd name="T31" fmla="*/ 4480454 h 30"/>
                  <a:gd name="T32" fmla="*/ 16801042 w 60"/>
                  <a:gd name="T33" fmla="*/ 5880629 h 30"/>
                  <a:gd name="T34" fmla="*/ 16801042 w 60"/>
                  <a:gd name="T35" fmla="*/ 7840662 h 30"/>
                  <a:gd name="T36" fmla="*/ 16801042 w 60"/>
                  <a:gd name="T37" fmla="*/ 7840662 h 30"/>
                  <a:gd name="T38" fmla="*/ 840317 w 60"/>
                  <a:gd name="T39" fmla="*/ 8400521 h 30"/>
                  <a:gd name="T40" fmla="*/ 840317 w 60"/>
                  <a:gd name="T41" fmla="*/ 8400521 h 30"/>
                  <a:gd name="T42" fmla="*/ 0 w 60"/>
                  <a:gd name="T43" fmla="*/ 7280275 h 30"/>
                  <a:gd name="T44" fmla="*/ 0 w 60"/>
                  <a:gd name="T45" fmla="*/ 7280275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0" h="30">
                    <a:moveTo>
                      <a:pt x="0" y="26"/>
                    </a:moveTo>
                    <a:lnTo>
                      <a:pt x="0" y="26"/>
                    </a:lnTo>
                    <a:lnTo>
                      <a:pt x="4" y="22"/>
                    </a:lnTo>
                    <a:lnTo>
                      <a:pt x="10" y="21"/>
                    </a:lnTo>
                    <a:lnTo>
                      <a:pt x="21" y="18"/>
                    </a:lnTo>
                    <a:lnTo>
                      <a:pt x="26" y="15"/>
                    </a:lnTo>
                    <a:lnTo>
                      <a:pt x="28" y="12"/>
                    </a:lnTo>
                    <a:lnTo>
                      <a:pt x="29" y="10"/>
                    </a:lnTo>
                    <a:lnTo>
                      <a:pt x="31" y="0"/>
                    </a:lnTo>
                    <a:lnTo>
                      <a:pt x="35" y="3"/>
                    </a:lnTo>
                    <a:lnTo>
                      <a:pt x="39" y="5"/>
                    </a:lnTo>
                    <a:lnTo>
                      <a:pt x="50" y="10"/>
                    </a:lnTo>
                    <a:lnTo>
                      <a:pt x="54" y="12"/>
                    </a:lnTo>
                    <a:lnTo>
                      <a:pt x="58" y="16"/>
                    </a:lnTo>
                    <a:lnTo>
                      <a:pt x="60" y="21"/>
                    </a:lnTo>
                    <a:lnTo>
                      <a:pt x="60" y="28"/>
                    </a:lnTo>
                    <a:lnTo>
                      <a:pt x="3" y="30"/>
                    </a:lnTo>
                    <a:lnTo>
                      <a:pt x="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1" name="Freeform 1353"/>
              <p:cNvSpPr>
                <a:spLocks/>
              </p:cNvSpPr>
              <p:nvPr/>
            </p:nvSpPr>
            <p:spPr bwMode="auto">
              <a:xfrm>
                <a:off x="6567488" y="1090613"/>
                <a:ext cx="12700" cy="12700"/>
              </a:xfrm>
              <a:custGeom>
                <a:avLst/>
                <a:gdLst>
                  <a:gd name="T0" fmla="*/ 1806448 w 25"/>
                  <a:gd name="T1" fmla="*/ 6720417 h 24"/>
                  <a:gd name="T2" fmla="*/ 1806448 w 25"/>
                  <a:gd name="T3" fmla="*/ 6720417 h 24"/>
                  <a:gd name="T4" fmla="*/ 0 w 25"/>
                  <a:gd name="T5" fmla="*/ 0 h 24"/>
                  <a:gd name="T6" fmla="*/ 0 w 25"/>
                  <a:gd name="T7" fmla="*/ 0 h 24"/>
                  <a:gd name="T8" fmla="*/ 6451600 w 25"/>
                  <a:gd name="T9" fmla="*/ 5880629 h 24"/>
                  <a:gd name="T10" fmla="*/ 6451600 w 25"/>
                  <a:gd name="T11" fmla="*/ 5880629 h 24"/>
                  <a:gd name="T12" fmla="*/ 1806448 w 25"/>
                  <a:gd name="T13" fmla="*/ 6720417 h 24"/>
                  <a:gd name="T14" fmla="*/ 1806448 w 25"/>
                  <a:gd name="T15" fmla="*/ 6720417 h 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24">
                    <a:moveTo>
                      <a:pt x="7" y="24"/>
                    </a:moveTo>
                    <a:lnTo>
                      <a:pt x="7" y="24"/>
                    </a:lnTo>
                    <a:lnTo>
                      <a:pt x="0" y="0"/>
                    </a:lnTo>
                    <a:lnTo>
                      <a:pt x="25" y="21"/>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2" name="Freeform 1354"/>
              <p:cNvSpPr>
                <a:spLocks/>
              </p:cNvSpPr>
              <p:nvPr/>
            </p:nvSpPr>
            <p:spPr bwMode="auto">
              <a:xfrm>
                <a:off x="6521450" y="1087438"/>
                <a:ext cx="12700" cy="6350"/>
              </a:xfrm>
              <a:custGeom>
                <a:avLst/>
                <a:gdLst>
                  <a:gd name="T0" fmla="*/ 0 w 25"/>
                  <a:gd name="T1" fmla="*/ 3665682 h 11"/>
                  <a:gd name="T2" fmla="*/ 0 w 25"/>
                  <a:gd name="T3" fmla="*/ 3665682 h 11"/>
                  <a:gd name="T4" fmla="*/ 1032256 w 25"/>
                  <a:gd name="T5" fmla="*/ 1332923 h 11"/>
                  <a:gd name="T6" fmla="*/ 1290320 w 25"/>
                  <a:gd name="T7" fmla="*/ 333086 h 11"/>
                  <a:gd name="T8" fmla="*/ 2064512 w 25"/>
                  <a:gd name="T9" fmla="*/ 0 h 11"/>
                  <a:gd name="T10" fmla="*/ 2838704 w 25"/>
                  <a:gd name="T11" fmla="*/ 0 h 11"/>
                  <a:gd name="T12" fmla="*/ 3354832 w 25"/>
                  <a:gd name="T13" fmla="*/ 333086 h 11"/>
                  <a:gd name="T14" fmla="*/ 6451600 w 25"/>
                  <a:gd name="T15" fmla="*/ 1666009 h 11"/>
                  <a:gd name="T16" fmla="*/ 6451600 w 25"/>
                  <a:gd name="T17" fmla="*/ 1666009 h 11"/>
                  <a:gd name="T18" fmla="*/ 0 w 25"/>
                  <a:gd name="T19" fmla="*/ 3665682 h 11"/>
                  <a:gd name="T20" fmla="*/ 0 w 25"/>
                  <a:gd name="T21" fmla="*/ 3665682 h 11"/>
                  <a:gd name="T22" fmla="*/ 0 w 25"/>
                  <a:gd name="T23" fmla="*/ 3665682 h 11"/>
                  <a:gd name="T24" fmla="*/ 0 w 25"/>
                  <a:gd name="T25" fmla="*/ 3665682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1">
                    <a:moveTo>
                      <a:pt x="0" y="11"/>
                    </a:moveTo>
                    <a:lnTo>
                      <a:pt x="0" y="11"/>
                    </a:lnTo>
                    <a:lnTo>
                      <a:pt x="4" y="4"/>
                    </a:lnTo>
                    <a:lnTo>
                      <a:pt x="5" y="1"/>
                    </a:lnTo>
                    <a:lnTo>
                      <a:pt x="8" y="0"/>
                    </a:lnTo>
                    <a:lnTo>
                      <a:pt x="11" y="0"/>
                    </a:lnTo>
                    <a:lnTo>
                      <a:pt x="13" y="1"/>
                    </a:lnTo>
                    <a:lnTo>
                      <a:pt x="25" y="5"/>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3" name="Freeform 1355"/>
              <p:cNvSpPr>
                <a:spLocks/>
              </p:cNvSpPr>
              <p:nvPr/>
            </p:nvSpPr>
            <p:spPr bwMode="auto">
              <a:xfrm>
                <a:off x="6581775" y="1146175"/>
                <a:ext cx="3175" cy="6350"/>
              </a:xfrm>
              <a:custGeom>
                <a:avLst/>
                <a:gdLst>
                  <a:gd name="T0" fmla="*/ 1440089 w 7"/>
                  <a:gd name="T1" fmla="*/ 0 h 12"/>
                  <a:gd name="T2" fmla="*/ 1440089 w 7"/>
                  <a:gd name="T3" fmla="*/ 0 h 12"/>
                  <a:gd name="T4" fmla="*/ 1440089 w 7"/>
                  <a:gd name="T5" fmla="*/ 3360208 h 12"/>
                  <a:gd name="T6" fmla="*/ 1440089 w 7"/>
                  <a:gd name="T7" fmla="*/ 3360208 h 12"/>
                  <a:gd name="T8" fmla="*/ 411389 w 7"/>
                  <a:gd name="T9" fmla="*/ 3360208 h 12"/>
                  <a:gd name="T10" fmla="*/ 411389 w 7"/>
                  <a:gd name="T11" fmla="*/ 3360208 h 12"/>
                  <a:gd name="T12" fmla="*/ 0 w 7"/>
                  <a:gd name="T13" fmla="*/ 279929 h 12"/>
                  <a:gd name="T14" fmla="*/ 0 w 7"/>
                  <a:gd name="T15" fmla="*/ 279929 h 12"/>
                  <a:gd name="T16" fmla="*/ 1440089 w 7"/>
                  <a:gd name="T17" fmla="*/ 0 h 12"/>
                  <a:gd name="T18" fmla="*/ 1440089 w 7"/>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2">
                    <a:moveTo>
                      <a:pt x="7" y="0"/>
                    </a:moveTo>
                    <a:lnTo>
                      <a:pt x="7" y="0"/>
                    </a:lnTo>
                    <a:lnTo>
                      <a:pt x="7" y="12"/>
                    </a:lnTo>
                    <a:lnTo>
                      <a:pt x="2" y="12"/>
                    </a:lnTo>
                    <a:lnTo>
                      <a:pt x="0" y="1"/>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4" name="Freeform 1356"/>
              <p:cNvSpPr>
                <a:spLocks/>
              </p:cNvSpPr>
              <p:nvPr/>
            </p:nvSpPr>
            <p:spPr bwMode="auto">
              <a:xfrm>
                <a:off x="6299200" y="1071563"/>
                <a:ext cx="9525" cy="3175"/>
              </a:xfrm>
              <a:custGeom>
                <a:avLst/>
                <a:gdLst>
                  <a:gd name="T0" fmla="*/ 0 w 18"/>
                  <a:gd name="T1" fmla="*/ 1612900 h 5"/>
                  <a:gd name="T2" fmla="*/ 0 w 18"/>
                  <a:gd name="T3" fmla="*/ 1612900 h 5"/>
                  <a:gd name="T4" fmla="*/ 1960033 w 18"/>
                  <a:gd name="T5" fmla="*/ 403225 h 5"/>
                  <a:gd name="T6" fmla="*/ 2800350 w 18"/>
                  <a:gd name="T7" fmla="*/ 0 h 5"/>
                  <a:gd name="T8" fmla="*/ 3920067 w 18"/>
                  <a:gd name="T9" fmla="*/ 403225 h 5"/>
                  <a:gd name="T10" fmla="*/ 5040313 w 18"/>
                  <a:gd name="T11" fmla="*/ 2016125 h 5"/>
                  <a:gd name="T12" fmla="*/ 5040313 w 18"/>
                  <a:gd name="T13" fmla="*/ 2016125 h 5"/>
                  <a:gd name="T14" fmla="*/ 0 w 18"/>
                  <a:gd name="T15" fmla="*/ 1612900 h 5"/>
                  <a:gd name="T16" fmla="*/ 0 w 18"/>
                  <a:gd name="T17" fmla="*/ 161290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5">
                    <a:moveTo>
                      <a:pt x="0" y="4"/>
                    </a:moveTo>
                    <a:lnTo>
                      <a:pt x="0" y="4"/>
                    </a:lnTo>
                    <a:lnTo>
                      <a:pt x="7" y="1"/>
                    </a:lnTo>
                    <a:lnTo>
                      <a:pt x="10" y="0"/>
                    </a:lnTo>
                    <a:lnTo>
                      <a:pt x="14" y="1"/>
                    </a:lnTo>
                    <a:lnTo>
                      <a:pt x="18" y="5"/>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5" name="Freeform 1357"/>
              <p:cNvSpPr>
                <a:spLocks/>
              </p:cNvSpPr>
              <p:nvPr/>
            </p:nvSpPr>
            <p:spPr bwMode="auto">
              <a:xfrm>
                <a:off x="6473825" y="1071563"/>
                <a:ext cx="7938" cy="3175"/>
              </a:xfrm>
              <a:custGeom>
                <a:avLst/>
                <a:gdLst>
                  <a:gd name="T0" fmla="*/ 4200790 w 15"/>
                  <a:gd name="T1" fmla="*/ 0 h 7"/>
                  <a:gd name="T2" fmla="*/ 4200790 w 15"/>
                  <a:gd name="T3" fmla="*/ 0 h 7"/>
                  <a:gd name="T4" fmla="*/ 3360420 w 15"/>
                  <a:gd name="T5" fmla="*/ 822779 h 7"/>
                  <a:gd name="T6" fmla="*/ 2240633 w 15"/>
                  <a:gd name="T7" fmla="*/ 1440089 h 7"/>
                  <a:gd name="T8" fmla="*/ 1120316 w 15"/>
                  <a:gd name="T9" fmla="*/ 822779 h 7"/>
                  <a:gd name="T10" fmla="*/ 0 w 15"/>
                  <a:gd name="T11" fmla="*/ 0 h 7"/>
                  <a:gd name="T12" fmla="*/ 0 w 15"/>
                  <a:gd name="T13" fmla="*/ 0 h 7"/>
                  <a:gd name="T14" fmla="*/ 4200790 w 15"/>
                  <a:gd name="T15" fmla="*/ 0 h 7"/>
                  <a:gd name="T16" fmla="*/ 4200790 w 15"/>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7">
                    <a:moveTo>
                      <a:pt x="15" y="0"/>
                    </a:moveTo>
                    <a:lnTo>
                      <a:pt x="15" y="0"/>
                    </a:lnTo>
                    <a:lnTo>
                      <a:pt x="12" y="4"/>
                    </a:lnTo>
                    <a:lnTo>
                      <a:pt x="8" y="7"/>
                    </a:lnTo>
                    <a:lnTo>
                      <a:pt x="4" y="4"/>
                    </a:lnTo>
                    <a:lnTo>
                      <a:pt x="0" y="0"/>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6" name="Freeform 1358"/>
              <p:cNvSpPr>
                <a:spLocks/>
              </p:cNvSpPr>
              <p:nvPr/>
            </p:nvSpPr>
            <p:spPr bwMode="auto">
              <a:xfrm>
                <a:off x="6373813" y="1166813"/>
                <a:ext cx="7938" cy="4763"/>
              </a:xfrm>
              <a:custGeom>
                <a:avLst/>
                <a:gdLst>
                  <a:gd name="T0" fmla="*/ 3920843 w 15"/>
                  <a:gd name="T1" fmla="*/ 0 h 9"/>
                  <a:gd name="T2" fmla="*/ 3920843 w 15"/>
                  <a:gd name="T3" fmla="*/ 0 h 9"/>
                  <a:gd name="T4" fmla="*/ 4200790 w 15"/>
                  <a:gd name="T5" fmla="*/ 2520685 h 9"/>
                  <a:gd name="T6" fmla="*/ 4200790 w 15"/>
                  <a:gd name="T7" fmla="*/ 2520685 h 9"/>
                  <a:gd name="T8" fmla="*/ 0 w 15"/>
                  <a:gd name="T9" fmla="*/ 2520685 h 9"/>
                  <a:gd name="T10" fmla="*/ 0 w 15"/>
                  <a:gd name="T11" fmla="*/ 2520685 h 9"/>
                  <a:gd name="T12" fmla="*/ 0 w 15"/>
                  <a:gd name="T13" fmla="*/ 1400322 h 9"/>
                  <a:gd name="T14" fmla="*/ 0 w 15"/>
                  <a:gd name="T15" fmla="*/ 1400322 h 9"/>
                  <a:gd name="T16" fmla="*/ 3920843 w 15"/>
                  <a:gd name="T17" fmla="*/ 279959 h 9"/>
                  <a:gd name="T18" fmla="*/ 3920843 w 15"/>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9">
                    <a:moveTo>
                      <a:pt x="14" y="0"/>
                    </a:moveTo>
                    <a:lnTo>
                      <a:pt x="14" y="0"/>
                    </a:lnTo>
                    <a:lnTo>
                      <a:pt x="15" y="9"/>
                    </a:lnTo>
                    <a:lnTo>
                      <a:pt x="0" y="9"/>
                    </a:lnTo>
                    <a:lnTo>
                      <a:pt x="0" y="5"/>
                    </a:lnTo>
                    <a:lnTo>
                      <a:pt x="14" y="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7" name="Freeform 1359"/>
              <p:cNvSpPr>
                <a:spLocks/>
              </p:cNvSpPr>
              <p:nvPr/>
            </p:nvSpPr>
            <p:spPr bwMode="auto">
              <a:xfrm>
                <a:off x="6399213" y="1136650"/>
                <a:ext cx="4763" cy="3175"/>
              </a:xfrm>
              <a:custGeom>
                <a:avLst/>
                <a:gdLst>
                  <a:gd name="T0" fmla="*/ 0 w 9"/>
                  <a:gd name="T1" fmla="*/ 1612900 h 5"/>
                  <a:gd name="T2" fmla="*/ 0 w 9"/>
                  <a:gd name="T3" fmla="*/ 1612900 h 5"/>
                  <a:gd name="T4" fmla="*/ 840405 w 9"/>
                  <a:gd name="T5" fmla="*/ 403225 h 5"/>
                  <a:gd name="T6" fmla="*/ 1120363 w 9"/>
                  <a:gd name="T7" fmla="*/ 0 h 5"/>
                  <a:gd name="T8" fmla="*/ 1120363 w 9"/>
                  <a:gd name="T9" fmla="*/ 0 h 5"/>
                  <a:gd name="T10" fmla="*/ 1960768 w 9"/>
                  <a:gd name="T11" fmla="*/ 1209675 h 5"/>
                  <a:gd name="T12" fmla="*/ 2520685 w 9"/>
                  <a:gd name="T13" fmla="*/ 1612900 h 5"/>
                  <a:gd name="T14" fmla="*/ 2520685 w 9"/>
                  <a:gd name="T15" fmla="*/ 1612900 h 5"/>
                  <a:gd name="T16" fmla="*/ 1960768 w 9"/>
                  <a:gd name="T17" fmla="*/ 2016125 h 5"/>
                  <a:gd name="T18" fmla="*/ 1120363 w 9"/>
                  <a:gd name="T19" fmla="*/ 2016125 h 5"/>
                  <a:gd name="T20" fmla="*/ 1120363 w 9"/>
                  <a:gd name="T21" fmla="*/ 2016125 h 5"/>
                  <a:gd name="T22" fmla="*/ 840405 w 9"/>
                  <a:gd name="T23" fmla="*/ 2016125 h 5"/>
                  <a:gd name="T24" fmla="*/ 0 w 9"/>
                  <a:gd name="T25" fmla="*/ 1612900 h 5"/>
                  <a:gd name="T26" fmla="*/ 0 w 9"/>
                  <a:gd name="T27" fmla="*/ 1612900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5">
                    <a:moveTo>
                      <a:pt x="0" y="4"/>
                    </a:moveTo>
                    <a:lnTo>
                      <a:pt x="0" y="4"/>
                    </a:lnTo>
                    <a:lnTo>
                      <a:pt x="3" y="1"/>
                    </a:lnTo>
                    <a:lnTo>
                      <a:pt x="4" y="0"/>
                    </a:lnTo>
                    <a:lnTo>
                      <a:pt x="7" y="3"/>
                    </a:lnTo>
                    <a:lnTo>
                      <a:pt x="9" y="4"/>
                    </a:lnTo>
                    <a:lnTo>
                      <a:pt x="7" y="5"/>
                    </a:lnTo>
                    <a:lnTo>
                      <a:pt x="4" y="5"/>
                    </a:lnTo>
                    <a:lnTo>
                      <a:pt x="3" y="5"/>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8" name="Freeform 1360"/>
              <p:cNvSpPr>
                <a:spLocks/>
              </p:cNvSpPr>
              <p:nvPr/>
            </p:nvSpPr>
            <p:spPr bwMode="auto">
              <a:xfrm>
                <a:off x="6180138" y="1028700"/>
                <a:ext cx="12700" cy="7938"/>
              </a:xfrm>
              <a:custGeom>
                <a:avLst/>
                <a:gdLst>
                  <a:gd name="T0" fmla="*/ 0 w 22"/>
                  <a:gd name="T1" fmla="*/ 3536379 h 14"/>
                  <a:gd name="T2" fmla="*/ 0 w 22"/>
                  <a:gd name="T3" fmla="*/ 3536379 h 14"/>
                  <a:gd name="T4" fmla="*/ 3998768 w 22"/>
                  <a:gd name="T5" fmla="*/ 0 h 14"/>
                  <a:gd name="T6" fmla="*/ 3998768 w 22"/>
                  <a:gd name="T7" fmla="*/ 0 h 14"/>
                  <a:gd name="T8" fmla="*/ 5998441 w 22"/>
                  <a:gd name="T9" fmla="*/ 964467 h 14"/>
                  <a:gd name="T10" fmla="*/ 6998277 w 22"/>
                  <a:gd name="T11" fmla="*/ 1928934 h 14"/>
                  <a:gd name="T12" fmla="*/ 7331364 w 22"/>
                  <a:gd name="T13" fmla="*/ 2250423 h 14"/>
                  <a:gd name="T14" fmla="*/ 7331364 w 22"/>
                  <a:gd name="T15" fmla="*/ 2250423 h 14"/>
                  <a:gd name="T16" fmla="*/ 6998277 w 22"/>
                  <a:gd name="T17" fmla="*/ 3536379 h 14"/>
                  <a:gd name="T18" fmla="*/ 5998441 w 22"/>
                  <a:gd name="T19" fmla="*/ 4179357 h 14"/>
                  <a:gd name="T20" fmla="*/ 4998605 w 22"/>
                  <a:gd name="T21" fmla="*/ 4500846 h 14"/>
                  <a:gd name="T22" fmla="*/ 2998932 w 22"/>
                  <a:gd name="T23" fmla="*/ 4500846 h 14"/>
                  <a:gd name="T24" fmla="*/ 2998932 w 22"/>
                  <a:gd name="T25" fmla="*/ 4500846 h 14"/>
                  <a:gd name="T26" fmla="*/ 0 w 22"/>
                  <a:gd name="T27" fmla="*/ 3536379 h 14"/>
                  <a:gd name="T28" fmla="*/ 0 w 22"/>
                  <a:gd name="T29" fmla="*/ 3536379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14">
                    <a:moveTo>
                      <a:pt x="0" y="11"/>
                    </a:moveTo>
                    <a:lnTo>
                      <a:pt x="0" y="11"/>
                    </a:lnTo>
                    <a:lnTo>
                      <a:pt x="12" y="0"/>
                    </a:lnTo>
                    <a:lnTo>
                      <a:pt x="18" y="3"/>
                    </a:lnTo>
                    <a:lnTo>
                      <a:pt x="21" y="6"/>
                    </a:lnTo>
                    <a:lnTo>
                      <a:pt x="22" y="7"/>
                    </a:lnTo>
                    <a:lnTo>
                      <a:pt x="21" y="11"/>
                    </a:lnTo>
                    <a:lnTo>
                      <a:pt x="18" y="13"/>
                    </a:lnTo>
                    <a:lnTo>
                      <a:pt x="15" y="14"/>
                    </a:lnTo>
                    <a:lnTo>
                      <a:pt x="9" y="14"/>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99" name="Freeform 1361"/>
              <p:cNvSpPr>
                <a:spLocks/>
              </p:cNvSpPr>
              <p:nvPr/>
            </p:nvSpPr>
            <p:spPr bwMode="auto">
              <a:xfrm>
                <a:off x="6226175" y="995363"/>
                <a:ext cx="6350" cy="4763"/>
              </a:xfrm>
              <a:custGeom>
                <a:avLst/>
                <a:gdLst>
                  <a:gd name="T0" fmla="*/ 0 w 11"/>
                  <a:gd name="T1" fmla="*/ 926063 h 7"/>
                  <a:gd name="T2" fmla="*/ 0 w 11"/>
                  <a:gd name="T3" fmla="*/ 926063 h 7"/>
                  <a:gd name="T4" fmla="*/ 2665845 w 11"/>
                  <a:gd name="T5" fmla="*/ 0 h 7"/>
                  <a:gd name="T6" fmla="*/ 2665845 w 11"/>
                  <a:gd name="T7" fmla="*/ 0 h 7"/>
                  <a:gd name="T8" fmla="*/ 2998932 w 11"/>
                  <a:gd name="T9" fmla="*/ 462691 h 7"/>
                  <a:gd name="T10" fmla="*/ 3665682 w 11"/>
                  <a:gd name="T11" fmla="*/ 926063 h 7"/>
                  <a:gd name="T12" fmla="*/ 3665682 w 11"/>
                  <a:gd name="T13" fmla="*/ 926063 h 7"/>
                  <a:gd name="T14" fmla="*/ 2998932 w 11"/>
                  <a:gd name="T15" fmla="*/ 2314818 h 7"/>
                  <a:gd name="T16" fmla="*/ 2332759 w 11"/>
                  <a:gd name="T17" fmla="*/ 3240881 h 7"/>
                  <a:gd name="T18" fmla="*/ 2332759 w 11"/>
                  <a:gd name="T19" fmla="*/ 3240881 h 7"/>
                  <a:gd name="T20" fmla="*/ 1332923 w 11"/>
                  <a:gd name="T21" fmla="*/ 2314818 h 7"/>
                  <a:gd name="T22" fmla="*/ 0 w 11"/>
                  <a:gd name="T23" fmla="*/ 926063 h 7"/>
                  <a:gd name="T24" fmla="*/ 0 w 11"/>
                  <a:gd name="T25" fmla="*/ 926063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7">
                    <a:moveTo>
                      <a:pt x="0" y="2"/>
                    </a:moveTo>
                    <a:lnTo>
                      <a:pt x="0" y="2"/>
                    </a:lnTo>
                    <a:lnTo>
                      <a:pt x="8" y="0"/>
                    </a:lnTo>
                    <a:lnTo>
                      <a:pt x="9" y="1"/>
                    </a:lnTo>
                    <a:lnTo>
                      <a:pt x="11" y="2"/>
                    </a:lnTo>
                    <a:lnTo>
                      <a:pt x="9" y="5"/>
                    </a:lnTo>
                    <a:lnTo>
                      <a:pt x="7" y="7"/>
                    </a:lnTo>
                    <a:lnTo>
                      <a:pt x="4" y="5"/>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00" name="Freeform 1362"/>
              <p:cNvSpPr>
                <a:spLocks/>
              </p:cNvSpPr>
              <p:nvPr/>
            </p:nvSpPr>
            <p:spPr bwMode="auto">
              <a:xfrm>
                <a:off x="6162675" y="1139825"/>
                <a:ext cx="9525" cy="3175"/>
              </a:xfrm>
              <a:custGeom>
                <a:avLst/>
                <a:gdLst>
                  <a:gd name="T0" fmla="*/ 4536281 w 20"/>
                  <a:gd name="T1" fmla="*/ 1440089 h 7"/>
                  <a:gd name="T2" fmla="*/ 4536281 w 20"/>
                  <a:gd name="T3" fmla="*/ 1440089 h 7"/>
                  <a:gd name="T4" fmla="*/ 0 w 20"/>
                  <a:gd name="T5" fmla="*/ 1440089 h 7"/>
                  <a:gd name="T6" fmla="*/ 0 w 20"/>
                  <a:gd name="T7" fmla="*/ 1440089 h 7"/>
                  <a:gd name="T8" fmla="*/ 0 w 20"/>
                  <a:gd name="T9" fmla="*/ 822779 h 7"/>
                  <a:gd name="T10" fmla="*/ 453866 w 20"/>
                  <a:gd name="T11" fmla="*/ 617311 h 7"/>
                  <a:gd name="T12" fmla="*/ 453866 w 20"/>
                  <a:gd name="T13" fmla="*/ 617311 h 7"/>
                  <a:gd name="T14" fmla="*/ 1361123 w 20"/>
                  <a:gd name="T15" fmla="*/ 0 h 7"/>
                  <a:gd name="T16" fmla="*/ 2268379 w 20"/>
                  <a:gd name="T17" fmla="*/ 0 h 7"/>
                  <a:gd name="T18" fmla="*/ 3402330 w 20"/>
                  <a:gd name="T19" fmla="*/ 205921 h 7"/>
                  <a:gd name="T20" fmla="*/ 4536281 w 20"/>
                  <a:gd name="T21" fmla="*/ 1440089 h 7"/>
                  <a:gd name="T22" fmla="*/ 4536281 w 20"/>
                  <a:gd name="T23" fmla="*/ 1440089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7">
                    <a:moveTo>
                      <a:pt x="20" y="7"/>
                    </a:moveTo>
                    <a:lnTo>
                      <a:pt x="20" y="7"/>
                    </a:lnTo>
                    <a:lnTo>
                      <a:pt x="0" y="7"/>
                    </a:lnTo>
                    <a:lnTo>
                      <a:pt x="0" y="4"/>
                    </a:lnTo>
                    <a:lnTo>
                      <a:pt x="2" y="3"/>
                    </a:lnTo>
                    <a:lnTo>
                      <a:pt x="6" y="0"/>
                    </a:lnTo>
                    <a:lnTo>
                      <a:pt x="10" y="0"/>
                    </a:lnTo>
                    <a:lnTo>
                      <a:pt x="15" y="1"/>
                    </a:lnTo>
                    <a:lnTo>
                      <a:pt x="2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01" name="Freeform 1363"/>
              <p:cNvSpPr>
                <a:spLocks/>
              </p:cNvSpPr>
              <p:nvPr/>
            </p:nvSpPr>
            <p:spPr bwMode="auto">
              <a:xfrm>
                <a:off x="6061075" y="1352550"/>
                <a:ext cx="4763" cy="7938"/>
              </a:xfrm>
              <a:custGeom>
                <a:avLst/>
                <a:gdLst>
                  <a:gd name="T0" fmla="*/ 0 w 11"/>
                  <a:gd name="T1" fmla="*/ 4847065 h 13"/>
                  <a:gd name="T2" fmla="*/ 0 w 11"/>
                  <a:gd name="T3" fmla="*/ 4847065 h 13"/>
                  <a:gd name="T4" fmla="*/ 0 w 11"/>
                  <a:gd name="T5" fmla="*/ 2237295 h 13"/>
                  <a:gd name="T6" fmla="*/ 187489 w 11"/>
                  <a:gd name="T7" fmla="*/ 745561 h 13"/>
                  <a:gd name="T8" fmla="*/ 749956 w 11"/>
                  <a:gd name="T9" fmla="*/ 0 h 13"/>
                  <a:gd name="T10" fmla="*/ 2062379 w 11"/>
                  <a:gd name="T11" fmla="*/ 0 h 13"/>
                  <a:gd name="T12" fmla="*/ 2062379 w 11"/>
                  <a:gd name="T13" fmla="*/ 0 h 13"/>
                  <a:gd name="T14" fmla="*/ 0 w 11"/>
                  <a:gd name="T15" fmla="*/ 4847065 h 13"/>
                  <a:gd name="T16" fmla="*/ 0 w 11"/>
                  <a:gd name="T17" fmla="*/ 4847065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3">
                    <a:moveTo>
                      <a:pt x="0" y="13"/>
                    </a:moveTo>
                    <a:lnTo>
                      <a:pt x="0" y="13"/>
                    </a:lnTo>
                    <a:lnTo>
                      <a:pt x="0" y="6"/>
                    </a:lnTo>
                    <a:lnTo>
                      <a:pt x="1" y="2"/>
                    </a:lnTo>
                    <a:lnTo>
                      <a:pt x="4" y="0"/>
                    </a:lnTo>
                    <a:lnTo>
                      <a:pt x="11" y="0"/>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02" name="Freeform 1364"/>
              <p:cNvSpPr>
                <a:spLocks/>
              </p:cNvSpPr>
              <p:nvPr/>
            </p:nvSpPr>
            <p:spPr bwMode="auto">
              <a:xfrm>
                <a:off x="6534150" y="1244600"/>
                <a:ext cx="4763" cy="4763"/>
              </a:xfrm>
              <a:custGeom>
                <a:avLst/>
                <a:gdLst>
                  <a:gd name="T0" fmla="*/ 0 w 8"/>
                  <a:gd name="T1" fmla="*/ 226719 h 10"/>
                  <a:gd name="T2" fmla="*/ 0 w 8"/>
                  <a:gd name="T3" fmla="*/ 226719 h 10"/>
                  <a:gd name="T4" fmla="*/ 2835771 w 8"/>
                  <a:gd name="T5" fmla="*/ 1587984 h 10"/>
                  <a:gd name="T6" fmla="*/ 2835771 w 8"/>
                  <a:gd name="T7" fmla="*/ 1587984 h 10"/>
                  <a:gd name="T8" fmla="*/ 354248 w 8"/>
                  <a:gd name="T9" fmla="*/ 2268617 h 10"/>
                  <a:gd name="T10" fmla="*/ 354248 w 8"/>
                  <a:gd name="T11" fmla="*/ 2268617 h 10"/>
                  <a:gd name="T12" fmla="*/ 0 w 8"/>
                  <a:gd name="T13" fmla="*/ 0 h 10"/>
                  <a:gd name="T14" fmla="*/ 0 w 8"/>
                  <a:gd name="T15" fmla="*/ 0 h 10"/>
                  <a:gd name="T16" fmla="*/ 0 w 8"/>
                  <a:gd name="T17" fmla="*/ 226719 h 10"/>
                  <a:gd name="T18" fmla="*/ 0 w 8"/>
                  <a:gd name="T19" fmla="*/ 226719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10">
                    <a:moveTo>
                      <a:pt x="0" y="1"/>
                    </a:moveTo>
                    <a:lnTo>
                      <a:pt x="0" y="1"/>
                    </a:lnTo>
                    <a:lnTo>
                      <a:pt x="8" y="7"/>
                    </a:lnTo>
                    <a:lnTo>
                      <a:pt x="1" y="10"/>
                    </a:lnTo>
                    <a:lnTo>
                      <a:pt x="0" y="0"/>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103" name="组合 136"/>
            <p:cNvGrpSpPr>
              <a:grpSpLocks/>
            </p:cNvGrpSpPr>
            <p:nvPr/>
          </p:nvGrpSpPr>
          <p:grpSpPr bwMode="auto">
            <a:xfrm>
              <a:off x="4845050" y="2212975"/>
              <a:ext cx="1038225" cy="863600"/>
              <a:chOff x="5975350" y="847725"/>
              <a:chExt cx="795338" cy="646113"/>
            </a:xfrm>
          </p:grpSpPr>
          <p:sp>
            <p:nvSpPr>
              <p:cNvPr id="104" name="Freeform 1270"/>
              <p:cNvSpPr>
                <a:spLocks noEditPoints="1"/>
              </p:cNvSpPr>
              <p:nvPr/>
            </p:nvSpPr>
            <p:spPr bwMode="auto">
              <a:xfrm>
                <a:off x="5975350" y="922338"/>
                <a:ext cx="763588" cy="571500"/>
              </a:xfrm>
              <a:custGeom>
                <a:avLst/>
                <a:gdLst>
                  <a:gd name="T0" fmla="*/ 94777051 w 1442"/>
                  <a:gd name="T1" fmla="*/ 34378289 h 1081"/>
                  <a:gd name="T2" fmla="*/ 267507329 w 1442"/>
                  <a:gd name="T3" fmla="*/ 13416240 h 1081"/>
                  <a:gd name="T4" fmla="*/ 352190403 w 1442"/>
                  <a:gd name="T5" fmla="*/ 56459019 h 1081"/>
                  <a:gd name="T6" fmla="*/ 363126339 w 1442"/>
                  <a:gd name="T7" fmla="*/ 87763050 h 1081"/>
                  <a:gd name="T8" fmla="*/ 351068850 w 1442"/>
                  <a:gd name="T9" fmla="*/ 148973291 h 1081"/>
                  <a:gd name="T10" fmla="*/ 404345793 w 1442"/>
                  <a:gd name="T11" fmla="*/ 176923395 h 1081"/>
                  <a:gd name="T12" fmla="*/ 294146065 w 1442"/>
                  <a:gd name="T13" fmla="*/ 207109274 h 1081"/>
                  <a:gd name="T14" fmla="*/ 123098117 w 1442"/>
                  <a:gd name="T15" fmla="*/ 252947169 h 1081"/>
                  <a:gd name="T16" fmla="*/ 114685940 w 1442"/>
                  <a:gd name="T17" fmla="*/ 288722752 h 1081"/>
                  <a:gd name="T18" fmla="*/ 292463736 w 1442"/>
                  <a:gd name="T19" fmla="*/ 240649081 h 1081"/>
                  <a:gd name="T20" fmla="*/ 335646173 w 1442"/>
                  <a:gd name="T21" fmla="*/ 212419836 h 1081"/>
                  <a:gd name="T22" fmla="*/ 302278118 w 1442"/>
                  <a:gd name="T23" fmla="*/ 248754759 h 1081"/>
                  <a:gd name="T24" fmla="*/ 118892028 w 1442"/>
                  <a:gd name="T25" fmla="*/ 293754172 h 1081"/>
                  <a:gd name="T26" fmla="*/ 46266972 w 1442"/>
                  <a:gd name="T27" fmla="*/ 269437667 h 1081"/>
                  <a:gd name="T28" fmla="*/ 12057489 w 1442"/>
                  <a:gd name="T29" fmla="*/ 203475676 h 1081"/>
                  <a:gd name="T30" fmla="*/ 17945907 w 1442"/>
                  <a:gd name="T31" fmla="*/ 157917451 h 1081"/>
                  <a:gd name="T32" fmla="*/ 52155390 w 1442"/>
                  <a:gd name="T33" fmla="*/ 157917451 h 1081"/>
                  <a:gd name="T34" fmla="*/ 72344932 w 1442"/>
                  <a:gd name="T35" fmla="*/ 267760703 h 1081"/>
                  <a:gd name="T36" fmla="*/ 85523974 w 1442"/>
                  <a:gd name="T37" fmla="*/ 265804068 h 1081"/>
                  <a:gd name="T38" fmla="*/ 161233565 w 1442"/>
                  <a:gd name="T39" fmla="*/ 86924568 h 1081"/>
                  <a:gd name="T40" fmla="*/ 117770475 w 1442"/>
                  <a:gd name="T41" fmla="*/ 72390176 h 1081"/>
                  <a:gd name="T42" fmla="*/ 335085396 w 1442"/>
                  <a:gd name="T43" fmla="*/ 171891974 h 1081"/>
                  <a:gd name="T44" fmla="*/ 269190188 w 1442"/>
                  <a:gd name="T45" fmla="*/ 147855139 h 1081"/>
                  <a:gd name="T46" fmla="*/ 293305165 w 1442"/>
                  <a:gd name="T47" fmla="*/ 127172231 h 1081"/>
                  <a:gd name="T48" fmla="*/ 264423323 w 1442"/>
                  <a:gd name="T49" fmla="*/ 157078969 h 1081"/>
                  <a:gd name="T50" fmla="*/ 295267618 w 1442"/>
                  <a:gd name="T51" fmla="*/ 117110448 h 1081"/>
                  <a:gd name="T52" fmla="*/ 316858837 w 1442"/>
                  <a:gd name="T53" fmla="*/ 74626481 h 1081"/>
                  <a:gd name="T54" fmla="*/ 287136094 w 1442"/>
                  <a:gd name="T55" fmla="*/ 47514859 h 1081"/>
                  <a:gd name="T56" fmla="*/ 158149030 w 1442"/>
                  <a:gd name="T57" fmla="*/ 57576642 h 1081"/>
                  <a:gd name="T58" fmla="*/ 157868907 w 1442"/>
                  <a:gd name="T59" fmla="*/ 74346810 h 1081"/>
                  <a:gd name="T60" fmla="*/ 254048163 w 1442"/>
                  <a:gd name="T61" fmla="*/ 93912094 h 1081"/>
                  <a:gd name="T62" fmla="*/ 224885668 w 1442"/>
                  <a:gd name="T63" fmla="*/ 138073025 h 1081"/>
                  <a:gd name="T64" fmla="*/ 151419183 w 1442"/>
                  <a:gd name="T65" fmla="*/ 196208480 h 1081"/>
                  <a:gd name="T66" fmla="*/ 249281299 w 1442"/>
                  <a:gd name="T67" fmla="*/ 199562407 h 1081"/>
                  <a:gd name="T68" fmla="*/ 48790731 w 1442"/>
                  <a:gd name="T69" fmla="*/ 240369411 h 1081"/>
                  <a:gd name="T70" fmla="*/ 85804098 w 1442"/>
                  <a:gd name="T71" fmla="*/ 113476850 h 1081"/>
                  <a:gd name="T72" fmla="*/ 151979959 w 1442"/>
                  <a:gd name="T73" fmla="*/ 109843252 h 1081"/>
                  <a:gd name="T74" fmla="*/ 155064495 w 1442"/>
                  <a:gd name="T75" fmla="*/ 42483967 h 1081"/>
                  <a:gd name="T76" fmla="*/ 210585073 w 1442"/>
                  <a:gd name="T77" fmla="*/ 139749989 h 1081"/>
                  <a:gd name="T78" fmla="*/ 100385345 w 1442"/>
                  <a:gd name="T79" fmla="*/ 169376528 h 1081"/>
                  <a:gd name="T80" fmla="*/ 90851616 w 1442"/>
                  <a:gd name="T81" fmla="*/ 161830191 h 1081"/>
                  <a:gd name="T82" fmla="*/ 174973384 w 1442"/>
                  <a:gd name="T83" fmla="*/ 245959643 h 1081"/>
                  <a:gd name="T84" fmla="*/ 215632591 w 1442"/>
                  <a:gd name="T85" fmla="*/ 213537459 h 1081"/>
                  <a:gd name="T86" fmla="*/ 130949517 w 1442"/>
                  <a:gd name="T87" fmla="*/ 232823073 h 1081"/>
                  <a:gd name="T88" fmla="*/ 318541696 w 1442"/>
                  <a:gd name="T89" fmla="*/ 178879500 h 1081"/>
                  <a:gd name="T90" fmla="*/ 64212879 w 1442"/>
                  <a:gd name="T91" fmla="*/ 255742285 h 1081"/>
                  <a:gd name="T92" fmla="*/ 51033837 w 1442"/>
                  <a:gd name="T93" fmla="*/ 217730398 h 1081"/>
                  <a:gd name="T94" fmla="*/ 192639167 w 1442"/>
                  <a:gd name="T95" fmla="*/ 22359871 h 1081"/>
                  <a:gd name="T96" fmla="*/ 325551666 w 1442"/>
                  <a:gd name="T97" fmla="*/ 160153227 h 1081"/>
                  <a:gd name="T98" fmla="*/ 201892244 w 1442"/>
                  <a:gd name="T99" fmla="*/ 100619950 h 1081"/>
                  <a:gd name="T100" fmla="*/ 93375374 w 1442"/>
                  <a:gd name="T101" fmla="*/ 260493506 h 1081"/>
                  <a:gd name="T102" fmla="*/ 114685940 w 1442"/>
                  <a:gd name="T103" fmla="*/ 246798125 h 1081"/>
                  <a:gd name="T104" fmla="*/ 240588469 w 1442"/>
                  <a:gd name="T105" fmla="*/ 93632424 h 1081"/>
                  <a:gd name="T106" fmla="*/ 214791162 w 1442"/>
                  <a:gd name="T107" fmla="*/ 102855726 h 1081"/>
                  <a:gd name="T108" fmla="*/ 140763900 w 1442"/>
                  <a:gd name="T109" fmla="*/ 290959056 h 1081"/>
                  <a:gd name="T110" fmla="*/ 218436474 w 1442"/>
                  <a:gd name="T111" fmla="*/ 27111622 h 1081"/>
                  <a:gd name="T112" fmla="*/ 83280868 w 1442"/>
                  <a:gd name="T113" fmla="*/ 193972704 h 1081"/>
                  <a:gd name="T114" fmla="*/ 76551021 w 1442"/>
                  <a:gd name="T115" fmla="*/ 103973878 h 1081"/>
                  <a:gd name="T116" fmla="*/ 238906139 w 1442"/>
                  <a:gd name="T117" fmla="*/ 206270792 h 1081"/>
                  <a:gd name="T118" fmla="*/ 350788197 w 1442"/>
                  <a:gd name="T119" fmla="*/ 126613420 h 1081"/>
                  <a:gd name="T120" fmla="*/ 91693045 w 1442"/>
                  <a:gd name="T121" fmla="*/ 200401418 h 1081"/>
                  <a:gd name="T122" fmla="*/ 186750749 w 1442"/>
                  <a:gd name="T123" fmla="*/ 107048136 h 1081"/>
                  <a:gd name="T124" fmla="*/ 95618480 w 1442"/>
                  <a:gd name="T125" fmla="*/ 209345049 h 108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442" h="1081">
                    <a:moveTo>
                      <a:pt x="190" y="339"/>
                    </a:moveTo>
                    <a:lnTo>
                      <a:pt x="190" y="339"/>
                    </a:lnTo>
                    <a:lnTo>
                      <a:pt x="190" y="324"/>
                    </a:lnTo>
                    <a:lnTo>
                      <a:pt x="144" y="318"/>
                    </a:lnTo>
                    <a:lnTo>
                      <a:pt x="151" y="317"/>
                    </a:lnTo>
                    <a:lnTo>
                      <a:pt x="156" y="314"/>
                    </a:lnTo>
                    <a:lnTo>
                      <a:pt x="157" y="311"/>
                    </a:lnTo>
                    <a:lnTo>
                      <a:pt x="158" y="309"/>
                    </a:lnTo>
                    <a:lnTo>
                      <a:pt x="158" y="306"/>
                    </a:lnTo>
                    <a:lnTo>
                      <a:pt x="157" y="302"/>
                    </a:lnTo>
                    <a:lnTo>
                      <a:pt x="154" y="296"/>
                    </a:lnTo>
                    <a:lnTo>
                      <a:pt x="162" y="292"/>
                    </a:lnTo>
                    <a:lnTo>
                      <a:pt x="169" y="292"/>
                    </a:lnTo>
                    <a:lnTo>
                      <a:pt x="178" y="293"/>
                    </a:lnTo>
                    <a:lnTo>
                      <a:pt x="186" y="298"/>
                    </a:lnTo>
                    <a:lnTo>
                      <a:pt x="171" y="303"/>
                    </a:lnTo>
                    <a:lnTo>
                      <a:pt x="174" y="316"/>
                    </a:lnTo>
                    <a:lnTo>
                      <a:pt x="189" y="317"/>
                    </a:lnTo>
                    <a:lnTo>
                      <a:pt x="196" y="317"/>
                    </a:lnTo>
                    <a:lnTo>
                      <a:pt x="203" y="316"/>
                    </a:lnTo>
                    <a:lnTo>
                      <a:pt x="214" y="313"/>
                    </a:lnTo>
                    <a:lnTo>
                      <a:pt x="219" y="313"/>
                    </a:lnTo>
                    <a:lnTo>
                      <a:pt x="226" y="314"/>
                    </a:lnTo>
                    <a:lnTo>
                      <a:pt x="229" y="314"/>
                    </a:lnTo>
                    <a:lnTo>
                      <a:pt x="233" y="313"/>
                    </a:lnTo>
                    <a:lnTo>
                      <a:pt x="241" y="311"/>
                    </a:lnTo>
                    <a:lnTo>
                      <a:pt x="243" y="302"/>
                    </a:lnTo>
                    <a:lnTo>
                      <a:pt x="244" y="292"/>
                    </a:lnTo>
                    <a:lnTo>
                      <a:pt x="243" y="289"/>
                    </a:lnTo>
                    <a:lnTo>
                      <a:pt x="241" y="285"/>
                    </a:lnTo>
                    <a:lnTo>
                      <a:pt x="237" y="278"/>
                    </a:lnTo>
                    <a:lnTo>
                      <a:pt x="250" y="274"/>
                    </a:lnTo>
                    <a:lnTo>
                      <a:pt x="264" y="271"/>
                    </a:lnTo>
                    <a:lnTo>
                      <a:pt x="270" y="270"/>
                    </a:lnTo>
                    <a:lnTo>
                      <a:pt x="276" y="267"/>
                    </a:lnTo>
                    <a:lnTo>
                      <a:pt x="282" y="263"/>
                    </a:lnTo>
                    <a:lnTo>
                      <a:pt x="287" y="257"/>
                    </a:lnTo>
                    <a:lnTo>
                      <a:pt x="284" y="253"/>
                    </a:lnTo>
                    <a:lnTo>
                      <a:pt x="280" y="250"/>
                    </a:lnTo>
                    <a:lnTo>
                      <a:pt x="277" y="249"/>
                    </a:lnTo>
                    <a:lnTo>
                      <a:pt x="273" y="249"/>
                    </a:lnTo>
                    <a:lnTo>
                      <a:pt x="264" y="249"/>
                    </a:lnTo>
                    <a:lnTo>
                      <a:pt x="252" y="249"/>
                    </a:lnTo>
                    <a:lnTo>
                      <a:pt x="264" y="262"/>
                    </a:lnTo>
                    <a:lnTo>
                      <a:pt x="259" y="264"/>
                    </a:lnTo>
                    <a:lnTo>
                      <a:pt x="250" y="263"/>
                    </a:lnTo>
                    <a:lnTo>
                      <a:pt x="241" y="262"/>
                    </a:lnTo>
                    <a:lnTo>
                      <a:pt x="236" y="260"/>
                    </a:lnTo>
                    <a:lnTo>
                      <a:pt x="232" y="260"/>
                    </a:lnTo>
                    <a:lnTo>
                      <a:pt x="223" y="262"/>
                    </a:lnTo>
                    <a:lnTo>
                      <a:pt x="207" y="266"/>
                    </a:lnTo>
                    <a:lnTo>
                      <a:pt x="205" y="267"/>
                    </a:lnTo>
                    <a:lnTo>
                      <a:pt x="205" y="270"/>
                    </a:lnTo>
                    <a:lnTo>
                      <a:pt x="204" y="275"/>
                    </a:lnTo>
                    <a:lnTo>
                      <a:pt x="216" y="277"/>
                    </a:lnTo>
                    <a:lnTo>
                      <a:pt x="216" y="278"/>
                    </a:lnTo>
                    <a:lnTo>
                      <a:pt x="215" y="281"/>
                    </a:lnTo>
                    <a:lnTo>
                      <a:pt x="210" y="282"/>
                    </a:lnTo>
                    <a:lnTo>
                      <a:pt x="201" y="284"/>
                    </a:lnTo>
                    <a:lnTo>
                      <a:pt x="187" y="284"/>
                    </a:lnTo>
                    <a:lnTo>
                      <a:pt x="180" y="267"/>
                    </a:lnTo>
                    <a:lnTo>
                      <a:pt x="192" y="260"/>
                    </a:lnTo>
                    <a:lnTo>
                      <a:pt x="185" y="249"/>
                    </a:lnTo>
                    <a:lnTo>
                      <a:pt x="203" y="253"/>
                    </a:lnTo>
                    <a:lnTo>
                      <a:pt x="200" y="250"/>
                    </a:lnTo>
                    <a:lnTo>
                      <a:pt x="219" y="239"/>
                    </a:lnTo>
                    <a:lnTo>
                      <a:pt x="216" y="232"/>
                    </a:lnTo>
                    <a:lnTo>
                      <a:pt x="214" y="227"/>
                    </a:lnTo>
                    <a:lnTo>
                      <a:pt x="212" y="224"/>
                    </a:lnTo>
                    <a:lnTo>
                      <a:pt x="214" y="221"/>
                    </a:lnTo>
                    <a:lnTo>
                      <a:pt x="215" y="219"/>
                    </a:lnTo>
                    <a:lnTo>
                      <a:pt x="218" y="214"/>
                    </a:lnTo>
                    <a:lnTo>
                      <a:pt x="207" y="208"/>
                    </a:lnTo>
                    <a:lnTo>
                      <a:pt x="228" y="201"/>
                    </a:lnTo>
                    <a:lnTo>
                      <a:pt x="228" y="194"/>
                    </a:lnTo>
                    <a:lnTo>
                      <a:pt x="229" y="187"/>
                    </a:lnTo>
                    <a:lnTo>
                      <a:pt x="232" y="181"/>
                    </a:lnTo>
                    <a:lnTo>
                      <a:pt x="239" y="176"/>
                    </a:lnTo>
                    <a:lnTo>
                      <a:pt x="243" y="173"/>
                    </a:lnTo>
                    <a:lnTo>
                      <a:pt x="247" y="170"/>
                    </a:lnTo>
                    <a:lnTo>
                      <a:pt x="257" y="169"/>
                    </a:lnTo>
                    <a:lnTo>
                      <a:pt x="264" y="167"/>
                    </a:lnTo>
                    <a:lnTo>
                      <a:pt x="270" y="165"/>
                    </a:lnTo>
                    <a:lnTo>
                      <a:pt x="272" y="163"/>
                    </a:lnTo>
                    <a:lnTo>
                      <a:pt x="273" y="160"/>
                    </a:lnTo>
                    <a:lnTo>
                      <a:pt x="273" y="156"/>
                    </a:lnTo>
                    <a:lnTo>
                      <a:pt x="270" y="151"/>
                    </a:lnTo>
                    <a:lnTo>
                      <a:pt x="287" y="160"/>
                    </a:lnTo>
                    <a:lnTo>
                      <a:pt x="294" y="151"/>
                    </a:lnTo>
                    <a:lnTo>
                      <a:pt x="300" y="142"/>
                    </a:lnTo>
                    <a:lnTo>
                      <a:pt x="302" y="137"/>
                    </a:lnTo>
                    <a:lnTo>
                      <a:pt x="306" y="133"/>
                    </a:lnTo>
                    <a:lnTo>
                      <a:pt x="312" y="130"/>
                    </a:lnTo>
                    <a:lnTo>
                      <a:pt x="319" y="129"/>
                    </a:lnTo>
                    <a:lnTo>
                      <a:pt x="313" y="147"/>
                    </a:lnTo>
                    <a:lnTo>
                      <a:pt x="324" y="148"/>
                    </a:lnTo>
                    <a:lnTo>
                      <a:pt x="337" y="148"/>
                    </a:lnTo>
                    <a:lnTo>
                      <a:pt x="349" y="147"/>
                    </a:lnTo>
                    <a:lnTo>
                      <a:pt x="360" y="142"/>
                    </a:lnTo>
                    <a:lnTo>
                      <a:pt x="351" y="140"/>
                    </a:lnTo>
                    <a:lnTo>
                      <a:pt x="347" y="138"/>
                    </a:lnTo>
                    <a:lnTo>
                      <a:pt x="342" y="136"/>
                    </a:lnTo>
                    <a:lnTo>
                      <a:pt x="340" y="131"/>
                    </a:lnTo>
                    <a:lnTo>
                      <a:pt x="338" y="129"/>
                    </a:lnTo>
                    <a:lnTo>
                      <a:pt x="338" y="123"/>
                    </a:lnTo>
                    <a:lnTo>
                      <a:pt x="340" y="116"/>
                    </a:lnTo>
                    <a:lnTo>
                      <a:pt x="356" y="112"/>
                    </a:lnTo>
                    <a:lnTo>
                      <a:pt x="374" y="106"/>
                    </a:lnTo>
                    <a:lnTo>
                      <a:pt x="392" y="98"/>
                    </a:lnTo>
                    <a:lnTo>
                      <a:pt x="410" y="87"/>
                    </a:lnTo>
                    <a:lnTo>
                      <a:pt x="412" y="79"/>
                    </a:lnTo>
                    <a:lnTo>
                      <a:pt x="423" y="80"/>
                    </a:lnTo>
                    <a:lnTo>
                      <a:pt x="427" y="69"/>
                    </a:lnTo>
                    <a:lnTo>
                      <a:pt x="430" y="66"/>
                    </a:lnTo>
                    <a:lnTo>
                      <a:pt x="431" y="64"/>
                    </a:lnTo>
                    <a:lnTo>
                      <a:pt x="435" y="61"/>
                    </a:lnTo>
                    <a:lnTo>
                      <a:pt x="439" y="59"/>
                    </a:lnTo>
                    <a:lnTo>
                      <a:pt x="453" y="58"/>
                    </a:lnTo>
                    <a:lnTo>
                      <a:pt x="456" y="68"/>
                    </a:lnTo>
                    <a:lnTo>
                      <a:pt x="477" y="65"/>
                    </a:lnTo>
                    <a:lnTo>
                      <a:pt x="480" y="54"/>
                    </a:lnTo>
                    <a:lnTo>
                      <a:pt x="482" y="51"/>
                    </a:lnTo>
                    <a:lnTo>
                      <a:pt x="485" y="47"/>
                    </a:lnTo>
                    <a:lnTo>
                      <a:pt x="488" y="46"/>
                    </a:lnTo>
                    <a:lnTo>
                      <a:pt x="492" y="43"/>
                    </a:lnTo>
                    <a:lnTo>
                      <a:pt x="504" y="41"/>
                    </a:lnTo>
                    <a:lnTo>
                      <a:pt x="514" y="39"/>
                    </a:lnTo>
                    <a:lnTo>
                      <a:pt x="522" y="36"/>
                    </a:lnTo>
                    <a:lnTo>
                      <a:pt x="539" y="26"/>
                    </a:lnTo>
                    <a:lnTo>
                      <a:pt x="547" y="22"/>
                    </a:lnTo>
                    <a:lnTo>
                      <a:pt x="557" y="19"/>
                    </a:lnTo>
                    <a:lnTo>
                      <a:pt x="576" y="15"/>
                    </a:lnTo>
                    <a:lnTo>
                      <a:pt x="582" y="15"/>
                    </a:lnTo>
                    <a:lnTo>
                      <a:pt x="589" y="15"/>
                    </a:lnTo>
                    <a:lnTo>
                      <a:pt x="594" y="14"/>
                    </a:lnTo>
                    <a:lnTo>
                      <a:pt x="597" y="12"/>
                    </a:lnTo>
                    <a:lnTo>
                      <a:pt x="600" y="10"/>
                    </a:lnTo>
                    <a:lnTo>
                      <a:pt x="603" y="8"/>
                    </a:lnTo>
                    <a:lnTo>
                      <a:pt x="607" y="8"/>
                    </a:lnTo>
                    <a:lnTo>
                      <a:pt x="637" y="0"/>
                    </a:lnTo>
                    <a:lnTo>
                      <a:pt x="653" y="16"/>
                    </a:lnTo>
                    <a:lnTo>
                      <a:pt x="658" y="8"/>
                    </a:lnTo>
                    <a:lnTo>
                      <a:pt x="693" y="3"/>
                    </a:lnTo>
                    <a:lnTo>
                      <a:pt x="701" y="1"/>
                    </a:lnTo>
                    <a:lnTo>
                      <a:pt x="707" y="3"/>
                    </a:lnTo>
                    <a:lnTo>
                      <a:pt x="709" y="4"/>
                    </a:lnTo>
                    <a:lnTo>
                      <a:pt x="711" y="5"/>
                    </a:lnTo>
                    <a:lnTo>
                      <a:pt x="712" y="8"/>
                    </a:lnTo>
                    <a:lnTo>
                      <a:pt x="714" y="12"/>
                    </a:lnTo>
                    <a:lnTo>
                      <a:pt x="705" y="12"/>
                    </a:lnTo>
                    <a:lnTo>
                      <a:pt x="702" y="12"/>
                    </a:lnTo>
                    <a:lnTo>
                      <a:pt x="700" y="12"/>
                    </a:lnTo>
                    <a:lnTo>
                      <a:pt x="693" y="10"/>
                    </a:lnTo>
                    <a:lnTo>
                      <a:pt x="689" y="11"/>
                    </a:lnTo>
                    <a:lnTo>
                      <a:pt x="684" y="14"/>
                    </a:lnTo>
                    <a:lnTo>
                      <a:pt x="682" y="18"/>
                    </a:lnTo>
                    <a:lnTo>
                      <a:pt x="687" y="22"/>
                    </a:lnTo>
                    <a:lnTo>
                      <a:pt x="694" y="23"/>
                    </a:lnTo>
                    <a:lnTo>
                      <a:pt x="701" y="23"/>
                    </a:lnTo>
                    <a:lnTo>
                      <a:pt x="707" y="22"/>
                    </a:lnTo>
                    <a:lnTo>
                      <a:pt x="712" y="21"/>
                    </a:lnTo>
                    <a:lnTo>
                      <a:pt x="714" y="19"/>
                    </a:lnTo>
                    <a:lnTo>
                      <a:pt x="714" y="15"/>
                    </a:lnTo>
                    <a:lnTo>
                      <a:pt x="714" y="12"/>
                    </a:lnTo>
                    <a:lnTo>
                      <a:pt x="719" y="14"/>
                    </a:lnTo>
                    <a:lnTo>
                      <a:pt x="723" y="12"/>
                    </a:lnTo>
                    <a:lnTo>
                      <a:pt x="725" y="11"/>
                    </a:lnTo>
                    <a:lnTo>
                      <a:pt x="726" y="8"/>
                    </a:lnTo>
                    <a:lnTo>
                      <a:pt x="726" y="0"/>
                    </a:lnTo>
                    <a:lnTo>
                      <a:pt x="733" y="4"/>
                    </a:lnTo>
                    <a:lnTo>
                      <a:pt x="738" y="7"/>
                    </a:lnTo>
                    <a:lnTo>
                      <a:pt x="752" y="12"/>
                    </a:lnTo>
                    <a:lnTo>
                      <a:pt x="759" y="14"/>
                    </a:lnTo>
                    <a:lnTo>
                      <a:pt x="765" y="18"/>
                    </a:lnTo>
                    <a:lnTo>
                      <a:pt x="769" y="22"/>
                    </a:lnTo>
                    <a:lnTo>
                      <a:pt x="773" y="28"/>
                    </a:lnTo>
                    <a:lnTo>
                      <a:pt x="776" y="29"/>
                    </a:lnTo>
                    <a:lnTo>
                      <a:pt x="777" y="30"/>
                    </a:lnTo>
                    <a:lnTo>
                      <a:pt x="777" y="33"/>
                    </a:lnTo>
                    <a:lnTo>
                      <a:pt x="776" y="34"/>
                    </a:lnTo>
                    <a:lnTo>
                      <a:pt x="774" y="37"/>
                    </a:lnTo>
                    <a:lnTo>
                      <a:pt x="773" y="40"/>
                    </a:lnTo>
                    <a:lnTo>
                      <a:pt x="774" y="41"/>
                    </a:lnTo>
                    <a:lnTo>
                      <a:pt x="779" y="41"/>
                    </a:lnTo>
                    <a:lnTo>
                      <a:pt x="781" y="41"/>
                    </a:lnTo>
                    <a:lnTo>
                      <a:pt x="786" y="39"/>
                    </a:lnTo>
                    <a:lnTo>
                      <a:pt x="790" y="36"/>
                    </a:lnTo>
                    <a:lnTo>
                      <a:pt x="795" y="34"/>
                    </a:lnTo>
                    <a:lnTo>
                      <a:pt x="799" y="33"/>
                    </a:lnTo>
                    <a:lnTo>
                      <a:pt x="810" y="33"/>
                    </a:lnTo>
                    <a:lnTo>
                      <a:pt x="820" y="33"/>
                    </a:lnTo>
                    <a:lnTo>
                      <a:pt x="845" y="33"/>
                    </a:lnTo>
                    <a:lnTo>
                      <a:pt x="870" y="33"/>
                    </a:lnTo>
                    <a:lnTo>
                      <a:pt x="876" y="33"/>
                    </a:lnTo>
                    <a:lnTo>
                      <a:pt x="880" y="36"/>
                    </a:lnTo>
                    <a:lnTo>
                      <a:pt x="882" y="40"/>
                    </a:lnTo>
                    <a:lnTo>
                      <a:pt x="885" y="44"/>
                    </a:lnTo>
                    <a:lnTo>
                      <a:pt x="853" y="37"/>
                    </a:lnTo>
                    <a:lnTo>
                      <a:pt x="852" y="46"/>
                    </a:lnTo>
                    <a:lnTo>
                      <a:pt x="852" y="50"/>
                    </a:lnTo>
                    <a:lnTo>
                      <a:pt x="855" y="51"/>
                    </a:lnTo>
                    <a:lnTo>
                      <a:pt x="862" y="52"/>
                    </a:lnTo>
                    <a:lnTo>
                      <a:pt x="869" y="52"/>
                    </a:lnTo>
                    <a:lnTo>
                      <a:pt x="877" y="52"/>
                    </a:lnTo>
                    <a:lnTo>
                      <a:pt x="882" y="55"/>
                    </a:lnTo>
                    <a:lnTo>
                      <a:pt x="889" y="57"/>
                    </a:lnTo>
                    <a:lnTo>
                      <a:pt x="895" y="51"/>
                    </a:lnTo>
                    <a:lnTo>
                      <a:pt x="902" y="46"/>
                    </a:lnTo>
                    <a:lnTo>
                      <a:pt x="910" y="41"/>
                    </a:lnTo>
                    <a:lnTo>
                      <a:pt x="920" y="40"/>
                    </a:lnTo>
                    <a:lnTo>
                      <a:pt x="932" y="41"/>
                    </a:lnTo>
                    <a:lnTo>
                      <a:pt x="943" y="44"/>
                    </a:lnTo>
                    <a:lnTo>
                      <a:pt x="954" y="48"/>
                    </a:lnTo>
                    <a:lnTo>
                      <a:pt x="966" y="55"/>
                    </a:lnTo>
                    <a:lnTo>
                      <a:pt x="960" y="58"/>
                    </a:lnTo>
                    <a:lnTo>
                      <a:pt x="957" y="59"/>
                    </a:lnTo>
                    <a:lnTo>
                      <a:pt x="952" y="57"/>
                    </a:lnTo>
                    <a:lnTo>
                      <a:pt x="946" y="57"/>
                    </a:lnTo>
                    <a:lnTo>
                      <a:pt x="936" y="58"/>
                    </a:lnTo>
                    <a:lnTo>
                      <a:pt x="927" y="61"/>
                    </a:lnTo>
                    <a:lnTo>
                      <a:pt x="916" y="64"/>
                    </a:lnTo>
                    <a:lnTo>
                      <a:pt x="914" y="64"/>
                    </a:lnTo>
                    <a:lnTo>
                      <a:pt x="913" y="65"/>
                    </a:lnTo>
                    <a:lnTo>
                      <a:pt x="910" y="69"/>
                    </a:lnTo>
                    <a:lnTo>
                      <a:pt x="914" y="72"/>
                    </a:lnTo>
                    <a:lnTo>
                      <a:pt x="918" y="73"/>
                    </a:lnTo>
                    <a:lnTo>
                      <a:pt x="950" y="73"/>
                    </a:lnTo>
                    <a:lnTo>
                      <a:pt x="957" y="72"/>
                    </a:lnTo>
                    <a:lnTo>
                      <a:pt x="963" y="69"/>
                    </a:lnTo>
                    <a:lnTo>
                      <a:pt x="968" y="65"/>
                    </a:lnTo>
                    <a:lnTo>
                      <a:pt x="971" y="61"/>
                    </a:lnTo>
                    <a:lnTo>
                      <a:pt x="1003" y="61"/>
                    </a:lnTo>
                    <a:lnTo>
                      <a:pt x="1007" y="62"/>
                    </a:lnTo>
                    <a:lnTo>
                      <a:pt x="1011" y="64"/>
                    </a:lnTo>
                    <a:lnTo>
                      <a:pt x="1007" y="70"/>
                    </a:lnTo>
                    <a:lnTo>
                      <a:pt x="1003" y="76"/>
                    </a:lnTo>
                    <a:lnTo>
                      <a:pt x="1011" y="79"/>
                    </a:lnTo>
                    <a:lnTo>
                      <a:pt x="1015" y="80"/>
                    </a:lnTo>
                    <a:lnTo>
                      <a:pt x="1020" y="80"/>
                    </a:lnTo>
                    <a:lnTo>
                      <a:pt x="1024" y="79"/>
                    </a:lnTo>
                    <a:lnTo>
                      <a:pt x="1026" y="76"/>
                    </a:lnTo>
                    <a:lnTo>
                      <a:pt x="1031" y="73"/>
                    </a:lnTo>
                    <a:lnTo>
                      <a:pt x="1033" y="68"/>
                    </a:lnTo>
                    <a:lnTo>
                      <a:pt x="1049" y="79"/>
                    </a:lnTo>
                    <a:lnTo>
                      <a:pt x="1015" y="91"/>
                    </a:lnTo>
                    <a:lnTo>
                      <a:pt x="1025" y="102"/>
                    </a:lnTo>
                    <a:lnTo>
                      <a:pt x="1029" y="106"/>
                    </a:lnTo>
                    <a:lnTo>
                      <a:pt x="1033" y="109"/>
                    </a:lnTo>
                    <a:lnTo>
                      <a:pt x="1038" y="111"/>
                    </a:lnTo>
                    <a:lnTo>
                      <a:pt x="1042" y="111"/>
                    </a:lnTo>
                    <a:lnTo>
                      <a:pt x="1046" y="111"/>
                    </a:lnTo>
                    <a:lnTo>
                      <a:pt x="1050" y="109"/>
                    </a:lnTo>
                    <a:lnTo>
                      <a:pt x="1057" y="105"/>
                    </a:lnTo>
                    <a:lnTo>
                      <a:pt x="1062" y="101"/>
                    </a:lnTo>
                    <a:lnTo>
                      <a:pt x="1062" y="100"/>
                    </a:lnTo>
                    <a:lnTo>
                      <a:pt x="1062" y="98"/>
                    </a:lnTo>
                    <a:lnTo>
                      <a:pt x="1060" y="91"/>
                    </a:lnTo>
                    <a:lnTo>
                      <a:pt x="1100" y="87"/>
                    </a:lnTo>
                    <a:lnTo>
                      <a:pt x="1107" y="104"/>
                    </a:lnTo>
                    <a:lnTo>
                      <a:pt x="1103" y="109"/>
                    </a:lnTo>
                    <a:lnTo>
                      <a:pt x="1098" y="111"/>
                    </a:lnTo>
                    <a:lnTo>
                      <a:pt x="1093" y="111"/>
                    </a:lnTo>
                    <a:lnTo>
                      <a:pt x="1089" y="109"/>
                    </a:lnTo>
                    <a:lnTo>
                      <a:pt x="1078" y="106"/>
                    </a:lnTo>
                    <a:lnTo>
                      <a:pt x="1072" y="106"/>
                    </a:lnTo>
                    <a:lnTo>
                      <a:pt x="1068" y="109"/>
                    </a:lnTo>
                    <a:lnTo>
                      <a:pt x="1085" y="136"/>
                    </a:lnTo>
                    <a:lnTo>
                      <a:pt x="1092" y="131"/>
                    </a:lnTo>
                    <a:lnTo>
                      <a:pt x="1096" y="127"/>
                    </a:lnTo>
                    <a:lnTo>
                      <a:pt x="1105" y="118"/>
                    </a:lnTo>
                    <a:lnTo>
                      <a:pt x="1110" y="116"/>
                    </a:lnTo>
                    <a:lnTo>
                      <a:pt x="1114" y="115"/>
                    </a:lnTo>
                    <a:lnTo>
                      <a:pt x="1118" y="115"/>
                    </a:lnTo>
                    <a:lnTo>
                      <a:pt x="1122" y="116"/>
                    </a:lnTo>
                    <a:lnTo>
                      <a:pt x="1132" y="124"/>
                    </a:lnTo>
                    <a:lnTo>
                      <a:pt x="1136" y="126"/>
                    </a:lnTo>
                    <a:lnTo>
                      <a:pt x="1143" y="124"/>
                    </a:lnTo>
                    <a:lnTo>
                      <a:pt x="1147" y="123"/>
                    </a:lnTo>
                    <a:lnTo>
                      <a:pt x="1151" y="124"/>
                    </a:lnTo>
                    <a:lnTo>
                      <a:pt x="1158" y="126"/>
                    </a:lnTo>
                    <a:lnTo>
                      <a:pt x="1141" y="131"/>
                    </a:lnTo>
                    <a:lnTo>
                      <a:pt x="1139" y="147"/>
                    </a:lnTo>
                    <a:lnTo>
                      <a:pt x="1146" y="148"/>
                    </a:lnTo>
                    <a:lnTo>
                      <a:pt x="1152" y="149"/>
                    </a:lnTo>
                    <a:lnTo>
                      <a:pt x="1168" y="148"/>
                    </a:lnTo>
                    <a:lnTo>
                      <a:pt x="1182" y="145"/>
                    </a:lnTo>
                    <a:lnTo>
                      <a:pt x="1198" y="142"/>
                    </a:lnTo>
                    <a:lnTo>
                      <a:pt x="1194" y="148"/>
                    </a:lnTo>
                    <a:lnTo>
                      <a:pt x="1188" y="152"/>
                    </a:lnTo>
                    <a:lnTo>
                      <a:pt x="1182" y="155"/>
                    </a:lnTo>
                    <a:lnTo>
                      <a:pt x="1176" y="158"/>
                    </a:lnTo>
                    <a:lnTo>
                      <a:pt x="1162" y="162"/>
                    </a:lnTo>
                    <a:lnTo>
                      <a:pt x="1157" y="165"/>
                    </a:lnTo>
                    <a:lnTo>
                      <a:pt x="1152" y="169"/>
                    </a:lnTo>
                    <a:lnTo>
                      <a:pt x="1152" y="173"/>
                    </a:lnTo>
                    <a:lnTo>
                      <a:pt x="1155" y="177"/>
                    </a:lnTo>
                    <a:lnTo>
                      <a:pt x="1159" y="178"/>
                    </a:lnTo>
                    <a:lnTo>
                      <a:pt x="1165" y="180"/>
                    </a:lnTo>
                    <a:lnTo>
                      <a:pt x="1188" y="181"/>
                    </a:lnTo>
                    <a:lnTo>
                      <a:pt x="1191" y="183"/>
                    </a:lnTo>
                    <a:lnTo>
                      <a:pt x="1193" y="185"/>
                    </a:lnTo>
                    <a:lnTo>
                      <a:pt x="1195" y="191"/>
                    </a:lnTo>
                    <a:lnTo>
                      <a:pt x="1198" y="192"/>
                    </a:lnTo>
                    <a:lnTo>
                      <a:pt x="1204" y="191"/>
                    </a:lnTo>
                    <a:lnTo>
                      <a:pt x="1209" y="190"/>
                    </a:lnTo>
                    <a:lnTo>
                      <a:pt x="1201" y="174"/>
                    </a:lnTo>
                    <a:lnTo>
                      <a:pt x="1213" y="167"/>
                    </a:lnTo>
                    <a:lnTo>
                      <a:pt x="1229" y="172"/>
                    </a:lnTo>
                    <a:lnTo>
                      <a:pt x="1229" y="178"/>
                    </a:lnTo>
                    <a:lnTo>
                      <a:pt x="1230" y="185"/>
                    </a:lnTo>
                    <a:lnTo>
                      <a:pt x="1234" y="191"/>
                    </a:lnTo>
                    <a:lnTo>
                      <a:pt x="1236" y="192"/>
                    </a:lnTo>
                    <a:lnTo>
                      <a:pt x="1238" y="192"/>
                    </a:lnTo>
                    <a:lnTo>
                      <a:pt x="1244" y="194"/>
                    </a:lnTo>
                    <a:lnTo>
                      <a:pt x="1248" y="195"/>
                    </a:lnTo>
                    <a:lnTo>
                      <a:pt x="1252" y="198"/>
                    </a:lnTo>
                    <a:lnTo>
                      <a:pt x="1256" y="202"/>
                    </a:lnTo>
                    <a:lnTo>
                      <a:pt x="1259" y="205"/>
                    </a:lnTo>
                    <a:lnTo>
                      <a:pt x="1266" y="208"/>
                    </a:lnTo>
                    <a:lnTo>
                      <a:pt x="1273" y="208"/>
                    </a:lnTo>
                    <a:lnTo>
                      <a:pt x="1278" y="206"/>
                    </a:lnTo>
                    <a:lnTo>
                      <a:pt x="1281" y="203"/>
                    </a:lnTo>
                    <a:lnTo>
                      <a:pt x="1285" y="199"/>
                    </a:lnTo>
                    <a:lnTo>
                      <a:pt x="1290" y="190"/>
                    </a:lnTo>
                    <a:lnTo>
                      <a:pt x="1290" y="187"/>
                    </a:lnTo>
                    <a:lnTo>
                      <a:pt x="1288" y="183"/>
                    </a:lnTo>
                    <a:lnTo>
                      <a:pt x="1285" y="177"/>
                    </a:lnTo>
                    <a:lnTo>
                      <a:pt x="1284" y="177"/>
                    </a:lnTo>
                    <a:lnTo>
                      <a:pt x="1312" y="172"/>
                    </a:lnTo>
                    <a:lnTo>
                      <a:pt x="1327" y="178"/>
                    </a:lnTo>
                    <a:lnTo>
                      <a:pt x="1332" y="201"/>
                    </a:lnTo>
                    <a:lnTo>
                      <a:pt x="1349" y="205"/>
                    </a:lnTo>
                    <a:lnTo>
                      <a:pt x="1346" y="206"/>
                    </a:lnTo>
                    <a:lnTo>
                      <a:pt x="1345" y="208"/>
                    </a:lnTo>
                    <a:lnTo>
                      <a:pt x="1308" y="199"/>
                    </a:lnTo>
                    <a:lnTo>
                      <a:pt x="1323" y="192"/>
                    </a:lnTo>
                    <a:lnTo>
                      <a:pt x="1316" y="181"/>
                    </a:lnTo>
                    <a:lnTo>
                      <a:pt x="1303" y="184"/>
                    </a:lnTo>
                    <a:lnTo>
                      <a:pt x="1284" y="217"/>
                    </a:lnTo>
                    <a:lnTo>
                      <a:pt x="1281" y="216"/>
                    </a:lnTo>
                    <a:lnTo>
                      <a:pt x="1277" y="216"/>
                    </a:lnTo>
                    <a:lnTo>
                      <a:pt x="1272" y="216"/>
                    </a:lnTo>
                    <a:lnTo>
                      <a:pt x="1266" y="219"/>
                    </a:lnTo>
                    <a:lnTo>
                      <a:pt x="1259" y="221"/>
                    </a:lnTo>
                    <a:lnTo>
                      <a:pt x="1262" y="226"/>
                    </a:lnTo>
                    <a:lnTo>
                      <a:pt x="1265" y="227"/>
                    </a:lnTo>
                    <a:lnTo>
                      <a:pt x="1267" y="227"/>
                    </a:lnTo>
                    <a:lnTo>
                      <a:pt x="1272" y="227"/>
                    </a:lnTo>
                    <a:lnTo>
                      <a:pt x="1278" y="224"/>
                    </a:lnTo>
                    <a:lnTo>
                      <a:pt x="1281" y="226"/>
                    </a:lnTo>
                    <a:lnTo>
                      <a:pt x="1284" y="228"/>
                    </a:lnTo>
                    <a:lnTo>
                      <a:pt x="1277" y="234"/>
                    </a:lnTo>
                    <a:lnTo>
                      <a:pt x="1269" y="238"/>
                    </a:lnTo>
                    <a:lnTo>
                      <a:pt x="1260" y="242"/>
                    </a:lnTo>
                    <a:lnTo>
                      <a:pt x="1252" y="245"/>
                    </a:lnTo>
                    <a:lnTo>
                      <a:pt x="1234" y="249"/>
                    </a:lnTo>
                    <a:lnTo>
                      <a:pt x="1215" y="252"/>
                    </a:lnTo>
                    <a:lnTo>
                      <a:pt x="1211" y="253"/>
                    </a:lnTo>
                    <a:lnTo>
                      <a:pt x="1206" y="255"/>
                    </a:lnTo>
                    <a:lnTo>
                      <a:pt x="1198" y="259"/>
                    </a:lnTo>
                    <a:lnTo>
                      <a:pt x="1201" y="263"/>
                    </a:lnTo>
                    <a:lnTo>
                      <a:pt x="1202" y="264"/>
                    </a:lnTo>
                    <a:lnTo>
                      <a:pt x="1208" y="266"/>
                    </a:lnTo>
                    <a:lnTo>
                      <a:pt x="1216" y="264"/>
                    </a:lnTo>
                    <a:lnTo>
                      <a:pt x="1223" y="264"/>
                    </a:lnTo>
                    <a:lnTo>
                      <a:pt x="1230" y="263"/>
                    </a:lnTo>
                    <a:lnTo>
                      <a:pt x="1236" y="264"/>
                    </a:lnTo>
                    <a:lnTo>
                      <a:pt x="1238" y="267"/>
                    </a:lnTo>
                    <a:lnTo>
                      <a:pt x="1241" y="268"/>
                    </a:lnTo>
                    <a:lnTo>
                      <a:pt x="1245" y="271"/>
                    </a:lnTo>
                    <a:lnTo>
                      <a:pt x="1249" y="270"/>
                    </a:lnTo>
                    <a:lnTo>
                      <a:pt x="1256" y="268"/>
                    </a:lnTo>
                    <a:lnTo>
                      <a:pt x="1262" y="267"/>
                    </a:lnTo>
                    <a:lnTo>
                      <a:pt x="1269" y="268"/>
                    </a:lnTo>
                    <a:lnTo>
                      <a:pt x="1274" y="270"/>
                    </a:lnTo>
                    <a:lnTo>
                      <a:pt x="1285" y="274"/>
                    </a:lnTo>
                    <a:lnTo>
                      <a:pt x="1295" y="281"/>
                    </a:lnTo>
                    <a:lnTo>
                      <a:pt x="1301" y="282"/>
                    </a:lnTo>
                    <a:lnTo>
                      <a:pt x="1308" y="285"/>
                    </a:lnTo>
                    <a:lnTo>
                      <a:pt x="1301" y="288"/>
                    </a:lnTo>
                    <a:lnTo>
                      <a:pt x="1296" y="288"/>
                    </a:lnTo>
                    <a:lnTo>
                      <a:pt x="1291" y="286"/>
                    </a:lnTo>
                    <a:lnTo>
                      <a:pt x="1287" y="286"/>
                    </a:lnTo>
                    <a:lnTo>
                      <a:pt x="1276" y="289"/>
                    </a:lnTo>
                    <a:lnTo>
                      <a:pt x="1265" y="292"/>
                    </a:lnTo>
                    <a:lnTo>
                      <a:pt x="1254" y="292"/>
                    </a:lnTo>
                    <a:lnTo>
                      <a:pt x="1248" y="292"/>
                    </a:lnTo>
                    <a:lnTo>
                      <a:pt x="1242" y="291"/>
                    </a:lnTo>
                    <a:lnTo>
                      <a:pt x="1237" y="289"/>
                    </a:lnTo>
                    <a:lnTo>
                      <a:pt x="1231" y="285"/>
                    </a:lnTo>
                    <a:lnTo>
                      <a:pt x="1229" y="284"/>
                    </a:lnTo>
                    <a:lnTo>
                      <a:pt x="1224" y="282"/>
                    </a:lnTo>
                    <a:lnTo>
                      <a:pt x="1216" y="282"/>
                    </a:lnTo>
                    <a:lnTo>
                      <a:pt x="1206" y="281"/>
                    </a:lnTo>
                    <a:lnTo>
                      <a:pt x="1198" y="280"/>
                    </a:lnTo>
                    <a:lnTo>
                      <a:pt x="1191" y="278"/>
                    </a:lnTo>
                    <a:lnTo>
                      <a:pt x="1187" y="280"/>
                    </a:lnTo>
                    <a:lnTo>
                      <a:pt x="1183" y="284"/>
                    </a:lnTo>
                    <a:lnTo>
                      <a:pt x="1182" y="289"/>
                    </a:lnTo>
                    <a:lnTo>
                      <a:pt x="1184" y="291"/>
                    </a:lnTo>
                    <a:lnTo>
                      <a:pt x="1187" y="291"/>
                    </a:lnTo>
                    <a:lnTo>
                      <a:pt x="1194" y="291"/>
                    </a:lnTo>
                    <a:lnTo>
                      <a:pt x="1201" y="292"/>
                    </a:lnTo>
                    <a:lnTo>
                      <a:pt x="1202" y="295"/>
                    </a:lnTo>
                    <a:lnTo>
                      <a:pt x="1205" y="298"/>
                    </a:lnTo>
                    <a:lnTo>
                      <a:pt x="1206" y="299"/>
                    </a:lnTo>
                    <a:lnTo>
                      <a:pt x="1209" y="300"/>
                    </a:lnTo>
                    <a:lnTo>
                      <a:pt x="1215" y="299"/>
                    </a:lnTo>
                    <a:lnTo>
                      <a:pt x="1219" y="299"/>
                    </a:lnTo>
                    <a:lnTo>
                      <a:pt x="1222" y="300"/>
                    </a:lnTo>
                    <a:lnTo>
                      <a:pt x="1223" y="302"/>
                    </a:lnTo>
                    <a:lnTo>
                      <a:pt x="1224" y="306"/>
                    </a:lnTo>
                    <a:lnTo>
                      <a:pt x="1231" y="306"/>
                    </a:lnTo>
                    <a:lnTo>
                      <a:pt x="1236" y="304"/>
                    </a:lnTo>
                    <a:lnTo>
                      <a:pt x="1240" y="303"/>
                    </a:lnTo>
                    <a:lnTo>
                      <a:pt x="1247" y="300"/>
                    </a:lnTo>
                    <a:lnTo>
                      <a:pt x="1251" y="302"/>
                    </a:lnTo>
                    <a:lnTo>
                      <a:pt x="1255" y="304"/>
                    </a:lnTo>
                    <a:lnTo>
                      <a:pt x="1259" y="309"/>
                    </a:lnTo>
                    <a:lnTo>
                      <a:pt x="1262" y="313"/>
                    </a:lnTo>
                    <a:lnTo>
                      <a:pt x="1266" y="316"/>
                    </a:lnTo>
                    <a:lnTo>
                      <a:pt x="1270" y="317"/>
                    </a:lnTo>
                    <a:lnTo>
                      <a:pt x="1274" y="318"/>
                    </a:lnTo>
                    <a:lnTo>
                      <a:pt x="1284" y="318"/>
                    </a:lnTo>
                    <a:lnTo>
                      <a:pt x="1295" y="314"/>
                    </a:lnTo>
                    <a:lnTo>
                      <a:pt x="1288" y="309"/>
                    </a:lnTo>
                    <a:lnTo>
                      <a:pt x="1284" y="306"/>
                    </a:lnTo>
                    <a:lnTo>
                      <a:pt x="1280" y="300"/>
                    </a:lnTo>
                    <a:lnTo>
                      <a:pt x="1290" y="300"/>
                    </a:lnTo>
                    <a:lnTo>
                      <a:pt x="1299" y="302"/>
                    </a:lnTo>
                    <a:lnTo>
                      <a:pt x="1314" y="304"/>
                    </a:lnTo>
                    <a:lnTo>
                      <a:pt x="1328" y="309"/>
                    </a:lnTo>
                    <a:lnTo>
                      <a:pt x="1320" y="317"/>
                    </a:lnTo>
                    <a:lnTo>
                      <a:pt x="1310" y="324"/>
                    </a:lnTo>
                    <a:lnTo>
                      <a:pt x="1308" y="327"/>
                    </a:lnTo>
                    <a:lnTo>
                      <a:pt x="1305" y="329"/>
                    </a:lnTo>
                    <a:lnTo>
                      <a:pt x="1303" y="332"/>
                    </a:lnTo>
                    <a:lnTo>
                      <a:pt x="1303" y="338"/>
                    </a:lnTo>
                    <a:lnTo>
                      <a:pt x="1305" y="340"/>
                    </a:lnTo>
                    <a:lnTo>
                      <a:pt x="1302" y="345"/>
                    </a:lnTo>
                    <a:lnTo>
                      <a:pt x="1298" y="346"/>
                    </a:lnTo>
                    <a:lnTo>
                      <a:pt x="1292" y="346"/>
                    </a:lnTo>
                    <a:lnTo>
                      <a:pt x="1267" y="339"/>
                    </a:lnTo>
                    <a:lnTo>
                      <a:pt x="1269" y="349"/>
                    </a:lnTo>
                    <a:lnTo>
                      <a:pt x="1270" y="354"/>
                    </a:lnTo>
                    <a:lnTo>
                      <a:pt x="1269" y="360"/>
                    </a:lnTo>
                    <a:lnTo>
                      <a:pt x="1267" y="363"/>
                    </a:lnTo>
                    <a:lnTo>
                      <a:pt x="1266" y="364"/>
                    </a:lnTo>
                    <a:lnTo>
                      <a:pt x="1260" y="364"/>
                    </a:lnTo>
                    <a:lnTo>
                      <a:pt x="1254" y="364"/>
                    </a:lnTo>
                    <a:lnTo>
                      <a:pt x="1251" y="364"/>
                    </a:lnTo>
                    <a:lnTo>
                      <a:pt x="1248" y="365"/>
                    </a:lnTo>
                    <a:lnTo>
                      <a:pt x="1258" y="371"/>
                    </a:lnTo>
                    <a:lnTo>
                      <a:pt x="1263" y="375"/>
                    </a:lnTo>
                    <a:lnTo>
                      <a:pt x="1267" y="381"/>
                    </a:lnTo>
                    <a:lnTo>
                      <a:pt x="1270" y="389"/>
                    </a:lnTo>
                    <a:lnTo>
                      <a:pt x="1287" y="386"/>
                    </a:lnTo>
                    <a:lnTo>
                      <a:pt x="1288" y="382"/>
                    </a:lnTo>
                    <a:lnTo>
                      <a:pt x="1287" y="378"/>
                    </a:lnTo>
                    <a:lnTo>
                      <a:pt x="1281" y="371"/>
                    </a:lnTo>
                    <a:lnTo>
                      <a:pt x="1280" y="368"/>
                    </a:lnTo>
                    <a:lnTo>
                      <a:pt x="1278" y="364"/>
                    </a:lnTo>
                    <a:lnTo>
                      <a:pt x="1280" y="360"/>
                    </a:lnTo>
                    <a:lnTo>
                      <a:pt x="1285" y="356"/>
                    </a:lnTo>
                    <a:lnTo>
                      <a:pt x="1288" y="371"/>
                    </a:lnTo>
                    <a:lnTo>
                      <a:pt x="1298" y="370"/>
                    </a:lnTo>
                    <a:lnTo>
                      <a:pt x="1305" y="370"/>
                    </a:lnTo>
                    <a:lnTo>
                      <a:pt x="1308" y="371"/>
                    </a:lnTo>
                    <a:lnTo>
                      <a:pt x="1310" y="372"/>
                    </a:lnTo>
                    <a:lnTo>
                      <a:pt x="1316" y="378"/>
                    </a:lnTo>
                    <a:lnTo>
                      <a:pt x="1341" y="361"/>
                    </a:lnTo>
                    <a:lnTo>
                      <a:pt x="1335" y="388"/>
                    </a:lnTo>
                    <a:lnTo>
                      <a:pt x="1330" y="389"/>
                    </a:lnTo>
                    <a:lnTo>
                      <a:pt x="1323" y="392"/>
                    </a:lnTo>
                    <a:lnTo>
                      <a:pt x="1316" y="394"/>
                    </a:lnTo>
                    <a:lnTo>
                      <a:pt x="1313" y="393"/>
                    </a:lnTo>
                    <a:lnTo>
                      <a:pt x="1308" y="392"/>
                    </a:lnTo>
                    <a:lnTo>
                      <a:pt x="1306" y="392"/>
                    </a:lnTo>
                    <a:lnTo>
                      <a:pt x="1303" y="392"/>
                    </a:lnTo>
                    <a:lnTo>
                      <a:pt x="1296" y="394"/>
                    </a:lnTo>
                    <a:lnTo>
                      <a:pt x="1291" y="399"/>
                    </a:lnTo>
                    <a:lnTo>
                      <a:pt x="1287" y="403"/>
                    </a:lnTo>
                    <a:lnTo>
                      <a:pt x="1296" y="411"/>
                    </a:lnTo>
                    <a:lnTo>
                      <a:pt x="1299" y="415"/>
                    </a:lnTo>
                    <a:lnTo>
                      <a:pt x="1298" y="417"/>
                    </a:lnTo>
                    <a:lnTo>
                      <a:pt x="1295" y="419"/>
                    </a:lnTo>
                    <a:lnTo>
                      <a:pt x="1291" y="419"/>
                    </a:lnTo>
                    <a:lnTo>
                      <a:pt x="1281" y="418"/>
                    </a:lnTo>
                    <a:lnTo>
                      <a:pt x="1270" y="417"/>
                    </a:lnTo>
                    <a:lnTo>
                      <a:pt x="1267" y="417"/>
                    </a:lnTo>
                    <a:lnTo>
                      <a:pt x="1265" y="417"/>
                    </a:lnTo>
                    <a:lnTo>
                      <a:pt x="1263" y="418"/>
                    </a:lnTo>
                    <a:lnTo>
                      <a:pt x="1262" y="421"/>
                    </a:lnTo>
                    <a:lnTo>
                      <a:pt x="1259" y="429"/>
                    </a:lnTo>
                    <a:lnTo>
                      <a:pt x="1255" y="437"/>
                    </a:lnTo>
                    <a:lnTo>
                      <a:pt x="1249" y="446"/>
                    </a:lnTo>
                    <a:lnTo>
                      <a:pt x="1284" y="458"/>
                    </a:lnTo>
                    <a:lnTo>
                      <a:pt x="1287" y="439"/>
                    </a:lnTo>
                    <a:lnTo>
                      <a:pt x="1323" y="433"/>
                    </a:lnTo>
                    <a:lnTo>
                      <a:pt x="1321" y="433"/>
                    </a:lnTo>
                    <a:lnTo>
                      <a:pt x="1319" y="435"/>
                    </a:lnTo>
                    <a:lnTo>
                      <a:pt x="1319" y="437"/>
                    </a:lnTo>
                    <a:lnTo>
                      <a:pt x="1320" y="442"/>
                    </a:lnTo>
                    <a:lnTo>
                      <a:pt x="1320" y="446"/>
                    </a:lnTo>
                    <a:lnTo>
                      <a:pt x="1319" y="450"/>
                    </a:lnTo>
                    <a:lnTo>
                      <a:pt x="1317" y="453"/>
                    </a:lnTo>
                    <a:lnTo>
                      <a:pt x="1310" y="458"/>
                    </a:lnTo>
                    <a:lnTo>
                      <a:pt x="1302" y="462"/>
                    </a:lnTo>
                    <a:lnTo>
                      <a:pt x="1294" y="468"/>
                    </a:lnTo>
                    <a:lnTo>
                      <a:pt x="1288" y="473"/>
                    </a:lnTo>
                    <a:lnTo>
                      <a:pt x="1285" y="478"/>
                    </a:lnTo>
                    <a:lnTo>
                      <a:pt x="1287" y="480"/>
                    </a:lnTo>
                    <a:lnTo>
                      <a:pt x="1290" y="483"/>
                    </a:lnTo>
                    <a:lnTo>
                      <a:pt x="1295" y="484"/>
                    </a:lnTo>
                    <a:lnTo>
                      <a:pt x="1291" y="489"/>
                    </a:lnTo>
                    <a:lnTo>
                      <a:pt x="1288" y="490"/>
                    </a:lnTo>
                    <a:lnTo>
                      <a:pt x="1267" y="496"/>
                    </a:lnTo>
                    <a:lnTo>
                      <a:pt x="1247" y="498"/>
                    </a:lnTo>
                    <a:lnTo>
                      <a:pt x="1242" y="500"/>
                    </a:lnTo>
                    <a:lnTo>
                      <a:pt x="1238" y="501"/>
                    </a:lnTo>
                    <a:lnTo>
                      <a:pt x="1236" y="504"/>
                    </a:lnTo>
                    <a:lnTo>
                      <a:pt x="1236" y="509"/>
                    </a:lnTo>
                    <a:lnTo>
                      <a:pt x="1249" y="512"/>
                    </a:lnTo>
                    <a:lnTo>
                      <a:pt x="1234" y="525"/>
                    </a:lnTo>
                    <a:lnTo>
                      <a:pt x="1236" y="529"/>
                    </a:lnTo>
                    <a:lnTo>
                      <a:pt x="1238" y="532"/>
                    </a:lnTo>
                    <a:lnTo>
                      <a:pt x="1241" y="533"/>
                    </a:lnTo>
                    <a:lnTo>
                      <a:pt x="1245" y="534"/>
                    </a:lnTo>
                    <a:lnTo>
                      <a:pt x="1252" y="533"/>
                    </a:lnTo>
                    <a:lnTo>
                      <a:pt x="1258" y="533"/>
                    </a:lnTo>
                    <a:lnTo>
                      <a:pt x="1263" y="527"/>
                    </a:lnTo>
                    <a:lnTo>
                      <a:pt x="1266" y="520"/>
                    </a:lnTo>
                    <a:lnTo>
                      <a:pt x="1266" y="515"/>
                    </a:lnTo>
                    <a:lnTo>
                      <a:pt x="1263" y="508"/>
                    </a:lnTo>
                    <a:lnTo>
                      <a:pt x="1267" y="507"/>
                    </a:lnTo>
                    <a:lnTo>
                      <a:pt x="1272" y="507"/>
                    </a:lnTo>
                    <a:lnTo>
                      <a:pt x="1274" y="507"/>
                    </a:lnTo>
                    <a:lnTo>
                      <a:pt x="1276" y="509"/>
                    </a:lnTo>
                    <a:lnTo>
                      <a:pt x="1280" y="514"/>
                    </a:lnTo>
                    <a:lnTo>
                      <a:pt x="1281" y="515"/>
                    </a:lnTo>
                    <a:lnTo>
                      <a:pt x="1285" y="516"/>
                    </a:lnTo>
                    <a:lnTo>
                      <a:pt x="1295" y="507"/>
                    </a:lnTo>
                    <a:lnTo>
                      <a:pt x="1298" y="512"/>
                    </a:lnTo>
                    <a:lnTo>
                      <a:pt x="1301" y="518"/>
                    </a:lnTo>
                    <a:lnTo>
                      <a:pt x="1301" y="523"/>
                    </a:lnTo>
                    <a:lnTo>
                      <a:pt x="1301" y="529"/>
                    </a:lnTo>
                    <a:lnTo>
                      <a:pt x="1299" y="540"/>
                    </a:lnTo>
                    <a:lnTo>
                      <a:pt x="1294" y="552"/>
                    </a:lnTo>
                    <a:lnTo>
                      <a:pt x="1305" y="555"/>
                    </a:lnTo>
                    <a:lnTo>
                      <a:pt x="1314" y="556"/>
                    </a:lnTo>
                    <a:lnTo>
                      <a:pt x="1324" y="556"/>
                    </a:lnTo>
                    <a:lnTo>
                      <a:pt x="1335" y="556"/>
                    </a:lnTo>
                    <a:lnTo>
                      <a:pt x="1334" y="562"/>
                    </a:lnTo>
                    <a:lnTo>
                      <a:pt x="1330" y="566"/>
                    </a:lnTo>
                    <a:lnTo>
                      <a:pt x="1325" y="569"/>
                    </a:lnTo>
                    <a:lnTo>
                      <a:pt x="1320" y="570"/>
                    </a:lnTo>
                    <a:lnTo>
                      <a:pt x="1310" y="570"/>
                    </a:lnTo>
                    <a:lnTo>
                      <a:pt x="1306" y="572"/>
                    </a:lnTo>
                    <a:lnTo>
                      <a:pt x="1305" y="574"/>
                    </a:lnTo>
                    <a:lnTo>
                      <a:pt x="1303" y="580"/>
                    </a:lnTo>
                    <a:lnTo>
                      <a:pt x="1303" y="584"/>
                    </a:lnTo>
                    <a:lnTo>
                      <a:pt x="1303" y="587"/>
                    </a:lnTo>
                    <a:lnTo>
                      <a:pt x="1306" y="588"/>
                    </a:lnTo>
                    <a:lnTo>
                      <a:pt x="1310" y="592"/>
                    </a:lnTo>
                    <a:lnTo>
                      <a:pt x="1314" y="597"/>
                    </a:lnTo>
                    <a:lnTo>
                      <a:pt x="1316" y="595"/>
                    </a:lnTo>
                    <a:lnTo>
                      <a:pt x="1305" y="598"/>
                    </a:lnTo>
                    <a:lnTo>
                      <a:pt x="1294" y="601"/>
                    </a:lnTo>
                    <a:lnTo>
                      <a:pt x="1284" y="605"/>
                    </a:lnTo>
                    <a:lnTo>
                      <a:pt x="1280" y="608"/>
                    </a:lnTo>
                    <a:lnTo>
                      <a:pt x="1277" y="612"/>
                    </a:lnTo>
                    <a:lnTo>
                      <a:pt x="1273" y="613"/>
                    </a:lnTo>
                    <a:lnTo>
                      <a:pt x="1269" y="612"/>
                    </a:lnTo>
                    <a:lnTo>
                      <a:pt x="1265" y="612"/>
                    </a:lnTo>
                    <a:lnTo>
                      <a:pt x="1260" y="613"/>
                    </a:lnTo>
                    <a:lnTo>
                      <a:pt x="1258" y="616"/>
                    </a:lnTo>
                    <a:lnTo>
                      <a:pt x="1255" y="626"/>
                    </a:lnTo>
                    <a:lnTo>
                      <a:pt x="1255" y="634"/>
                    </a:lnTo>
                    <a:lnTo>
                      <a:pt x="1256" y="645"/>
                    </a:lnTo>
                    <a:lnTo>
                      <a:pt x="1259" y="658"/>
                    </a:lnTo>
                    <a:lnTo>
                      <a:pt x="1238" y="653"/>
                    </a:lnTo>
                    <a:lnTo>
                      <a:pt x="1242" y="633"/>
                    </a:lnTo>
                    <a:lnTo>
                      <a:pt x="1234" y="634"/>
                    </a:lnTo>
                    <a:lnTo>
                      <a:pt x="1231" y="634"/>
                    </a:lnTo>
                    <a:lnTo>
                      <a:pt x="1229" y="635"/>
                    </a:lnTo>
                    <a:lnTo>
                      <a:pt x="1224" y="646"/>
                    </a:lnTo>
                    <a:lnTo>
                      <a:pt x="1223" y="656"/>
                    </a:lnTo>
                    <a:lnTo>
                      <a:pt x="1223" y="666"/>
                    </a:lnTo>
                    <a:lnTo>
                      <a:pt x="1227" y="674"/>
                    </a:lnTo>
                    <a:lnTo>
                      <a:pt x="1230" y="676"/>
                    </a:lnTo>
                    <a:lnTo>
                      <a:pt x="1233" y="678"/>
                    </a:lnTo>
                    <a:lnTo>
                      <a:pt x="1241" y="682"/>
                    </a:lnTo>
                    <a:lnTo>
                      <a:pt x="1254" y="674"/>
                    </a:lnTo>
                    <a:lnTo>
                      <a:pt x="1259" y="670"/>
                    </a:lnTo>
                    <a:lnTo>
                      <a:pt x="1265" y="667"/>
                    </a:lnTo>
                    <a:lnTo>
                      <a:pt x="1272" y="663"/>
                    </a:lnTo>
                    <a:lnTo>
                      <a:pt x="1276" y="659"/>
                    </a:lnTo>
                    <a:lnTo>
                      <a:pt x="1278" y="653"/>
                    </a:lnTo>
                    <a:lnTo>
                      <a:pt x="1278" y="648"/>
                    </a:lnTo>
                    <a:lnTo>
                      <a:pt x="1283" y="631"/>
                    </a:lnTo>
                    <a:lnTo>
                      <a:pt x="1287" y="616"/>
                    </a:lnTo>
                    <a:lnTo>
                      <a:pt x="1296" y="622"/>
                    </a:lnTo>
                    <a:lnTo>
                      <a:pt x="1308" y="626"/>
                    </a:lnTo>
                    <a:lnTo>
                      <a:pt x="1312" y="626"/>
                    </a:lnTo>
                    <a:lnTo>
                      <a:pt x="1317" y="626"/>
                    </a:lnTo>
                    <a:lnTo>
                      <a:pt x="1323" y="624"/>
                    </a:lnTo>
                    <a:lnTo>
                      <a:pt x="1328" y="622"/>
                    </a:lnTo>
                    <a:lnTo>
                      <a:pt x="1328" y="631"/>
                    </a:lnTo>
                    <a:lnTo>
                      <a:pt x="1314" y="635"/>
                    </a:lnTo>
                    <a:lnTo>
                      <a:pt x="1314" y="638"/>
                    </a:lnTo>
                    <a:lnTo>
                      <a:pt x="1324" y="641"/>
                    </a:lnTo>
                    <a:lnTo>
                      <a:pt x="1334" y="642"/>
                    </a:lnTo>
                    <a:lnTo>
                      <a:pt x="1338" y="641"/>
                    </a:lnTo>
                    <a:lnTo>
                      <a:pt x="1343" y="640"/>
                    </a:lnTo>
                    <a:lnTo>
                      <a:pt x="1348" y="638"/>
                    </a:lnTo>
                    <a:lnTo>
                      <a:pt x="1350" y="634"/>
                    </a:lnTo>
                    <a:lnTo>
                      <a:pt x="1355" y="630"/>
                    </a:lnTo>
                    <a:lnTo>
                      <a:pt x="1357" y="624"/>
                    </a:lnTo>
                    <a:lnTo>
                      <a:pt x="1360" y="610"/>
                    </a:lnTo>
                    <a:lnTo>
                      <a:pt x="1368" y="605"/>
                    </a:lnTo>
                    <a:lnTo>
                      <a:pt x="1378" y="601"/>
                    </a:lnTo>
                    <a:lnTo>
                      <a:pt x="1389" y="599"/>
                    </a:lnTo>
                    <a:lnTo>
                      <a:pt x="1400" y="598"/>
                    </a:lnTo>
                    <a:lnTo>
                      <a:pt x="1406" y="598"/>
                    </a:lnTo>
                    <a:lnTo>
                      <a:pt x="1410" y="595"/>
                    </a:lnTo>
                    <a:lnTo>
                      <a:pt x="1413" y="592"/>
                    </a:lnTo>
                    <a:lnTo>
                      <a:pt x="1415" y="587"/>
                    </a:lnTo>
                    <a:lnTo>
                      <a:pt x="1414" y="588"/>
                    </a:lnTo>
                    <a:lnTo>
                      <a:pt x="1428" y="590"/>
                    </a:lnTo>
                    <a:lnTo>
                      <a:pt x="1415" y="602"/>
                    </a:lnTo>
                    <a:lnTo>
                      <a:pt x="1427" y="602"/>
                    </a:lnTo>
                    <a:lnTo>
                      <a:pt x="1433" y="616"/>
                    </a:lnTo>
                    <a:lnTo>
                      <a:pt x="1440" y="628"/>
                    </a:lnTo>
                    <a:lnTo>
                      <a:pt x="1442" y="633"/>
                    </a:lnTo>
                    <a:lnTo>
                      <a:pt x="1442" y="637"/>
                    </a:lnTo>
                    <a:lnTo>
                      <a:pt x="1439" y="640"/>
                    </a:lnTo>
                    <a:lnTo>
                      <a:pt x="1433" y="644"/>
                    </a:lnTo>
                    <a:lnTo>
                      <a:pt x="1424" y="631"/>
                    </a:lnTo>
                    <a:lnTo>
                      <a:pt x="1413" y="620"/>
                    </a:lnTo>
                    <a:lnTo>
                      <a:pt x="1385" y="645"/>
                    </a:lnTo>
                    <a:lnTo>
                      <a:pt x="1375" y="633"/>
                    </a:lnTo>
                    <a:lnTo>
                      <a:pt x="1353" y="638"/>
                    </a:lnTo>
                    <a:lnTo>
                      <a:pt x="1352" y="666"/>
                    </a:lnTo>
                    <a:lnTo>
                      <a:pt x="1343" y="666"/>
                    </a:lnTo>
                    <a:lnTo>
                      <a:pt x="1335" y="667"/>
                    </a:lnTo>
                    <a:lnTo>
                      <a:pt x="1330" y="670"/>
                    </a:lnTo>
                    <a:lnTo>
                      <a:pt x="1323" y="677"/>
                    </a:lnTo>
                    <a:lnTo>
                      <a:pt x="1320" y="677"/>
                    </a:lnTo>
                    <a:lnTo>
                      <a:pt x="1314" y="677"/>
                    </a:lnTo>
                    <a:lnTo>
                      <a:pt x="1309" y="677"/>
                    </a:lnTo>
                    <a:lnTo>
                      <a:pt x="1306" y="678"/>
                    </a:lnTo>
                    <a:lnTo>
                      <a:pt x="1303" y="681"/>
                    </a:lnTo>
                    <a:lnTo>
                      <a:pt x="1299" y="678"/>
                    </a:lnTo>
                    <a:lnTo>
                      <a:pt x="1294" y="678"/>
                    </a:lnTo>
                    <a:lnTo>
                      <a:pt x="1285" y="681"/>
                    </a:lnTo>
                    <a:lnTo>
                      <a:pt x="1276" y="682"/>
                    </a:lnTo>
                    <a:lnTo>
                      <a:pt x="1272" y="684"/>
                    </a:lnTo>
                    <a:lnTo>
                      <a:pt x="1267" y="684"/>
                    </a:lnTo>
                    <a:lnTo>
                      <a:pt x="1255" y="700"/>
                    </a:lnTo>
                    <a:lnTo>
                      <a:pt x="1267" y="707"/>
                    </a:lnTo>
                    <a:lnTo>
                      <a:pt x="1265" y="712"/>
                    </a:lnTo>
                    <a:lnTo>
                      <a:pt x="1260" y="714"/>
                    </a:lnTo>
                    <a:lnTo>
                      <a:pt x="1256" y="714"/>
                    </a:lnTo>
                    <a:lnTo>
                      <a:pt x="1252" y="714"/>
                    </a:lnTo>
                    <a:lnTo>
                      <a:pt x="1244" y="713"/>
                    </a:lnTo>
                    <a:lnTo>
                      <a:pt x="1240" y="713"/>
                    </a:lnTo>
                    <a:lnTo>
                      <a:pt x="1236" y="714"/>
                    </a:lnTo>
                    <a:lnTo>
                      <a:pt x="1234" y="713"/>
                    </a:lnTo>
                    <a:lnTo>
                      <a:pt x="1233" y="710"/>
                    </a:lnTo>
                    <a:lnTo>
                      <a:pt x="1231" y="705"/>
                    </a:lnTo>
                    <a:lnTo>
                      <a:pt x="1231" y="703"/>
                    </a:lnTo>
                    <a:lnTo>
                      <a:pt x="1229" y="702"/>
                    </a:lnTo>
                    <a:lnTo>
                      <a:pt x="1226" y="700"/>
                    </a:lnTo>
                    <a:lnTo>
                      <a:pt x="1222" y="700"/>
                    </a:lnTo>
                    <a:lnTo>
                      <a:pt x="1215" y="713"/>
                    </a:lnTo>
                    <a:lnTo>
                      <a:pt x="1211" y="718"/>
                    </a:lnTo>
                    <a:lnTo>
                      <a:pt x="1206" y="723"/>
                    </a:lnTo>
                    <a:lnTo>
                      <a:pt x="1201" y="727"/>
                    </a:lnTo>
                    <a:lnTo>
                      <a:pt x="1198" y="727"/>
                    </a:lnTo>
                    <a:lnTo>
                      <a:pt x="1193" y="727"/>
                    </a:lnTo>
                    <a:lnTo>
                      <a:pt x="1191" y="728"/>
                    </a:lnTo>
                    <a:lnTo>
                      <a:pt x="1188" y="730"/>
                    </a:lnTo>
                    <a:lnTo>
                      <a:pt x="1186" y="732"/>
                    </a:lnTo>
                    <a:lnTo>
                      <a:pt x="1184" y="735"/>
                    </a:lnTo>
                    <a:lnTo>
                      <a:pt x="1182" y="742"/>
                    </a:lnTo>
                    <a:lnTo>
                      <a:pt x="1176" y="749"/>
                    </a:lnTo>
                    <a:lnTo>
                      <a:pt x="1169" y="753"/>
                    </a:lnTo>
                    <a:lnTo>
                      <a:pt x="1166" y="754"/>
                    </a:lnTo>
                    <a:lnTo>
                      <a:pt x="1162" y="754"/>
                    </a:lnTo>
                    <a:lnTo>
                      <a:pt x="1154" y="754"/>
                    </a:lnTo>
                    <a:lnTo>
                      <a:pt x="1147" y="754"/>
                    </a:lnTo>
                    <a:lnTo>
                      <a:pt x="1133" y="757"/>
                    </a:lnTo>
                    <a:lnTo>
                      <a:pt x="1125" y="757"/>
                    </a:lnTo>
                    <a:lnTo>
                      <a:pt x="1121" y="756"/>
                    </a:lnTo>
                    <a:lnTo>
                      <a:pt x="1118" y="754"/>
                    </a:lnTo>
                    <a:lnTo>
                      <a:pt x="1116" y="753"/>
                    </a:lnTo>
                    <a:lnTo>
                      <a:pt x="1116" y="749"/>
                    </a:lnTo>
                    <a:lnTo>
                      <a:pt x="1118" y="741"/>
                    </a:lnTo>
                    <a:lnTo>
                      <a:pt x="1094" y="739"/>
                    </a:lnTo>
                    <a:lnTo>
                      <a:pt x="1097" y="732"/>
                    </a:lnTo>
                    <a:lnTo>
                      <a:pt x="1098" y="730"/>
                    </a:lnTo>
                    <a:lnTo>
                      <a:pt x="1101" y="727"/>
                    </a:lnTo>
                    <a:lnTo>
                      <a:pt x="1104" y="727"/>
                    </a:lnTo>
                    <a:lnTo>
                      <a:pt x="1107" y="728"/>
                    </a:lnTo>
                    <a:lnTo>
                      <a:pt x="1114" y="731"/>
                    </a:lnTo>
                    <a:lnTo>
                      <a:pt x="1121" y="735"/>
                    </a:lnTo>
                    <a:lnTo>
                      <a:pt x="1128" y="741"/>
                    </a:lnTo>
                    <a:lnTo>
                      <a:pt x="1132" y="738"/>
                    </a:lnTo>
                    <a:lnTo>
                      <a:pt x="1136" y="736"/>
                    </a:lnTo>
                    <a:lnTo>
                      <a:pt x="1141" y="738"/>
                    </a:lnTo>
                    <a:lnTo>
                      <a:pt x="1146" y="739"/>
                    </a:lnTo>
                    <a:lnTo>
                      <a:pt x="1155" y="743"/>
                    </a:lnTo>
                    <a:lnTo>
                      <a:pt x="1161" y="743"/>
                    </a:lnTo>
                    <a:lnTo>
                      <a:pt x="1166" y="743"/>
                    </a:lnTo>
                    <a:lnTo>
                      <a:pt x="1162" y="734"/>
                    </a:lnTo>
                    <a:lnTo>
                      <a:pt x="1158" y="725"/>
                    </a:lnTo>
                    <a:lnTo>
                      <a:pt x="1157" y="721"/>
                    </a:lnTo>
                    <a:lnTo>
                      <a:pt x="1152" y="717"/>
                    </a:lnTo>
                    <a:lnTo>
                      <a:pt x="1148" y="714"/>
                    </a:lnTo>
                    <a:lnTo>
                      <a:pt x="1143" y="712"/>
                    </a:lnTo>
                    <a:lnTo>
                      <a:pt x="1137" y="707"/>
                    </a:lnTo>
                    <a:lnTo>
                      <a:pt x="1134" y="702"/>
                    </a:lnTo>
                    <a:lnTo>
                      <a:pt x="1126" y="688"/>
                    </a:lnTo>
                    <a:lnTo>
                      <a:pt x="1121" y="689"/>
                    </a:lnTo>
                    <a:lnTo>
                      <a:pt x="1116" y="692"/>
                    </a:lnTo>
                    <a:lnTo>
                      <a:pt x="1114" y="696"/>
                    </a:lnTo>
                    <a:lnTo>
                      <a:pt x="1114" y="702"/>
                    </a:lnTo>
                    <a:lnTo>
                      <a:pt x="1112" y="706"/>
                    </a:lnTo>
                    <a:lnTo>
                      <a:pt x="1110" y="710"/>
                    </a:lnTo>
                    <a:lnTo>
                      <a:pt x="1108" y="710"/>
                    </a:lnTo>
                    <a:lnTo>
                      <a:pt x="1105" y="712"/>
                    </a:lnTo>
                    <a:lnTo>
                      <a:pt x="1098" y="709"/>
                    </a:lnTo>
                    <a:lnTo>
                      <a:pt x="1094" y="709"/>
                    </a:lnTo>
                    <a:lnTo>
                      <a:pt x="1090" y="709"/>
                    </a:lnTo>
                    <a:lnTo>
                      <a:pt x="1083" y="712"/>
                    </a:lnTo>
                    <a:lnTo>
                      <a:pt x="1078" y="716"/>
                    </a:lnTo>
                    <a:lnTo>
                      <a:pt x="1075" y="718"/>
                    </a:lnTo>
                    <a:lnTo>
                      <a:pt x="1074" y="723"/>
                    </a:lnTo>
                    <a:lnTo>
                      <a:pt x="1075" y="727"/>
                    </a:lnTo>
                    <a:lnTo>
                      <a:pt x="1075" y="731"/>
                    </a:lnTo>
                    <a:lnTo>
                      <a:pt x="1054" y="738"/>
                    </a:lnTo>
                    <a:lnTo>
                      <a:pt x="1049" y="741"/>
                    </a:lnTo>
                    <a:lnTo>
                      <a:pt x="1043" y="743"/>
                    </a:lnTo>
                    <a:lnTo>
                      <a:pt x="1040" y="748"/>
                    </a:lnTo>
                    <a:lnTo>
                      <a:pt x="1038" y="753"/>
                    </a:lnTo>
                    <a:lnTo>
                      <a:pt x="1036" y="757"/>
                    </a:lnTo>
                    <a:lnTo>
                      <a:pt x="1033" y="760"/>
                    </a:lnTo>
                    <a:lnTo>
                      <a:pt x="1029" y="763"/>
                    </a:lnTo>
                    <a:lnTo>
                      <a:pt x="1024" y="766"/>
                    </a:lnTo>
                    <a:lnTo>
                      <a:pt x="1017" y="768"/>
                    </a:lnTo>
                    <a:lnTo>
                      <a:pt x="1011" y="772"/>
                    </a:lnTo>
                    <a:lnTo>
                      <a:pt x="1000" y="781"/>
                    </a:lnTo>
                    <a:lnTo>
                      <a:pt x="995" y="785"/>
                    </a:lnTo>
                    <a:lnTo>
                      <a:pt x="990" y="786"/>
                    </a:lnTo>
                    <a:lnTo>
                      <a:pt x="985" y="785"/>
                    </a:lnTo>
                    <a:lnTo>
                      <a:pt x="979" y="781"/>
                    </a:lnTo>
                    <a:lnTo>
                      <a:pt x="948" y="786"/>
                    </a:lnTo>
                    <a:lnTo>
                      <a:pt x="946" y="797"/>
                    </a:lnTo>
                    <a:lnTo>
                      <a:pt x="949" y="799"/>
                    </a:lnTo>
                    <a:lnTo>
                      <a:pt x="952" y="800"/>
                    </a:lnTo>
                    <a:lnTo>
                      <a:pt x="957" y="802"/>
                    </a:lnTo>
                    <a:lnTo>
                      <a:pt x="960" y="802"/>
                    </a:lnTo>
                    <a:lnTo>
                      <a:pt x="963" y="803"/>
                    </a:lnTo>
                    <a:lnTo>
                      <a:pt x="964" y="806"/>
                    </a:lnTo>
                    <a:lnTo>
                      <a:pt x="966" y="810"/>
                    </a:lnTo>
                    <a:lnTo>
                      <a:pt x="957" y="814"/>
                    </a:lnTo>
                    <a:lnTo>
                      <a:pt x="948" y="817"/>
                    </a:lnTo>
                    <a:lnTo>
                      <a:pt x="930" y="821"/>
                    </a:lnTo>
                    <a:lnTo>
                      <a:pt x="925" y="822"/>
                    </a:lnTo>
                    <a:lnTo>
                      <a:pt x="923" y="825"/>
                    </a:lnTo>
                    <a:lnTo>
                      <a:pt x="918" y="828"/>
                    </a:lnTo>
                    <a:lnTo>
                      <a:pt x="917" y="832"/>
                    </a:lnTo>
                    <a:lnTo>
                      <a:pt x="873" y="843"/>
                    </a:lnTo>
                    <a:lnTo>
                      <a:pt x="867" y="843"/>
                    </a:lnTo>
                    <a:lnTo>
                      <a:pt x="862" y="842"/>
                    </a:lnTo>
                    <a:lnTo>
                      <a:pt x="859" y="844"/>
                    </a:lnTo>
                    <a:lnTo>
                      <a:pt x="858" y="847"/>
                    </a:lnTo>
                    <a:lnTo>
                      <a:pt x="858" y="849"/>
                    </a:lnTo>
                    <a:lnTo>
                      <a:pt x="859" y="851"/>
                    </a:lnTo>
                    <a:lnTo>
                      <a:pt x="862" y="854"/>
                    </a:lnTo>
                    <a:lnTo>
                      <a:pt x="863" y="858"/>
                    </a:lnTo>
                    <a:lnTo>
                      <a:pt x="844" y="871"/>
                    </a:lnTo>
                    <a:lnTo>
                      <a:pt x="833" y="847"/>
                    </a:lnTo>
                    <a:lnTo>
                      <a:pt x="826" y="853"/>
                    </a:lnTo>
                    <a:lnTo>
                      <a:pt x="819" y="857"/>
                    </a:lnTo>
                    <a:lnTo>
                      <a:pt x="817" y="860"/>
                    </a:lnTo>
                    <a:lnTo>
                      <a:pt x="816" y="864"/>
                    </a:lnTo>
                    <a:lnTo>
                      <a:pt x="816" y="868"/>
                    </a:lnTo>
                    <a:lnTo>
                      <a:pt x="817" y="874"/>
                    </a:lnTo>
                    <a:lnTo>
                      <a:pt x="752" y="886"/>
                    </a:lnTo>
                    <a:lnTo>
                      <a:pt x="750" y="894"/>
                    </a:lnTo>
                    <a:lnTo>
                      <a:pt x="720" y="883"/>
                    </a:lnTo>
                    <a:lnTo>
                      <a:pt x="705" y="897"/>
                    </a:lnTo>
                    <a:lnTo>
                      <a:pt x="722" y="901"/>
                    </a:lnTo>
                    <a:lnTo>
                      <a:pt x="719" y="905"/>
                    </a:lnTo>
                    <a:lnTo>
                      <a:pt x="715" y="908"/>
                    </a:lnTo>
                    <a:lnTo>
                      <a:pt x="711" y="910"/>
                    </a:lnTo>
                    <a:lnTo>
                      <a:pt x="705" y="910"/>
                    </a:lnTo>
                    <a:lnTo>
                      <a:pt x="696" y="908"/>
                    </a:lnTo>
                    <a:lnTo>
                      <a:pt x="690" y="910"/>
                    </a:lnTo>
                    <a:lnTo>
                      <a:pt x="687" y="912"/>
                    </a:lnTo>
                    <a:lnTo>
                      <a:pt x="679" y="898"/>
                    </a:lnTo>
                    <a:lnTo>
                      <a:pt x="671" y="907"/>
                    </a:lnTo>
                    <a:lnTo>
                      <a:pt x="664" y="914"/>
                    </a:lnTo>
                    <a:lnTo>
                      <a:pt x="655" y="918"/>
                    </a:lnTo>
                    <a:lnTo>
                      <a:pt x="646" y="919"/>
                    </a:lnTo>
                    <a:lnTo>
                      <a:pt x="636" y="916"/>
                    </a:lnTo>
                    <a:lnTo>
                      <a:pt x="632" y="915"/>
                    </a:lnTo>
                    <a:lnTo>
                      <a:pt x="628" y="915"/>
                    </a:lnTo>
                    <a:lnTo>
                      <a:pt x="624" y="915"/>
                    </a:lnTo>
                    <a:lnTo>
                      <a:pt x="619" y="916"/>
                    </a:lnTo>
                    <a:lnTo>
                      <a:pt x="614" y="918"/>
                    </a:lnTo>
                    <a:lnTo>
                      <a:pt x="607" y="918"/>
                    </a:lnTo>
                    <a:lnTo>
                      <a:pt x="601" y="916"/>
                    </a:lnTo>
                    <a:lnTo>
                      <a:pt x="594" y="914"/>
                    </a:lnTo>
                    <a:lnTo>
                      <a:pt x="589" y="911"/>
                    </a:lnTo>
                    <a:lnTo>
                      <a:pt x="585" y="911"/>
                    </a:lnTo>
                    <a:lnTo>
                      <a:pt x="581" y="912"/>
                    </a:lnTo>
                    <a:lnTo>
                      <a:pt x="578" y="908"/>
                    </a:lnTo>
                    <a:lnTo>
                      <a:pt x="572" y="901"/>
                    </a:lnTo>
                    <a:lnTo>
                      <a:pt x="564" y="914"/>
                    </a:lnTo>
                    <a:lnTo>
                      <a:pt x="567" y="915"/>
                    </a:lnTo>
                    <a:lnTo>
                      <a:pt x="565" y="916"/>
                    </a:lnTo>
                    <a:lnTo>
                      <a:pt x="545" y="921"/>
                    </a:lnTo>
                    <a:lnTo>
                      <a:pt x="535" y="922"/>
                    </a:lnTo>
                    <a:lnTo>
                      <a:pt x="525" y="923"/>
                    </a:lnTo>
                    <a:lnTo>
                      <a:pt x="518" y="923"/>
                    </a:lnTo>
                    <a:lnTo>
                      <a:pt x="514" y="923"/>
                    </a:lnTo>
                    <a:lnTo>
                      <a:pt x="510" y="925"/>
                    </a:lnTo>
                    <a:lnTo>
                      <a:pt x="506" y="929"/>
                    </a:lnTo>
                    <a:lnTo>
                      <a:pt x="503" y="930"/>
                    </a:lnTo>
                    <a:lnTo>
                      <a:pt x="498" y="930"/>
                    </a:lnTo>
                    <a:lnTo>
                      <a:pt x="495" y="926"/>
                    </a:lnTo>
                    <a:lnTo>
                      <a:pt x="495" y="921"/>
                    </a:lnTo>
                    <a:lnTo>
                      <a:pt x="496" y="911"/>
                    </a:lnTo>
                    <a:lnTo>
                      <a:pt x="496" y="907"/>
                    </a:lnTo>
                    <a:lnTo>
                      <a:pt x="495" y="901"/>
                    </a:lnTo>
                    <a:lnTo>
                      <a:pt x="493" y="897"/>
                    </a:lnTo>
                    <a:lnTo>
                      <a:pt x="489" y="892"/>
                    </a:lnTo>
                    <a:lnTo>
                      <a:pt x="481" y="894"/>
                    </a:lnTo>
                    <a:lnTo>
                      <a:pt x="475" y="897"/>
                    </a:lnTo>
                    <a:lnTo>
                      <a:pt x="471" y="901"/>
                    </a:lnTo>
                    <a:lnTo>
                      <a:pt x="467" y="904"/>
                    </a:lnTo>
                    <a:lnTo>
                      <a:pt x="463" y="907"/>
                    </a:lnTo>
                    <a:lnTo>
                      <a:pt x="457" y="907"/>
                    </a:lnTo>
                    <a:lnTo>
                      <a:pt x="450" y="907"/>
                    </a:lnTo>
                    <a:lnTo>
                      <a:pt x="445" y="907"/>
                    </a:lnTo>
                    <a:lnTo>
                      <a:pt x="439" y="905"/>
                    </a:lnTo>
                    <a:lnTo>
                      <a:pt x="434" y="903"/>
                    </a:lnTo>
                    <a:lnTo>
                      <a:pt x="428" y="898"/>
                    </a:lnTo>
                    <a:lnTo>
                      <a:pt x="437" y="889"/>
                    </a:lnTo>
                    <a:lnTo>
                      <a:pt x="430" y="889"/>
                    </a:lnTo>
                    <a:lnTo>
                      <a:pt x="426" y="890"/>
                    </a:lnTo>
                    <a:lnTo>
                      <a:pt x="421" y="893"/>
                    </a:lnTo>
                    <a:lnTo>
                      <a:pt x="417" y="896"/>
                    </a:lnTo>
                    <a:lnTo>
                      <a:pt x="412" y="903"/>
                    </a:lnTo>
                    <a:lnTo>
                      <a:pt x="408" y="905"/>
                    </a:lnTo>
                    <a:lnTo>
                      <a:pt x="403" y="908"/>
                    </a:lnTo>
                    <a:lnTo>
                      <a:pt x="405" y="893"/>
                    </a:lnTo>
                    <a:lnTo>
                      <a:pt x="395" y="889"/>
                    </a:lnTo>
                    <a:lnTo>
                      <a:pt x="394" y="886"/>
                    </a:lnTo>
                    <a:lnTo>
                      <a:pt x="394" y="885"/>
                    </a:lnTo>
                    <a:lnTo>
                      <a:pt x="394" y="883"/>
                    </a:lnTo>
                    <a:lnTo>
                      <a:pt x="396" y="880"/>
                    </a:lnTo>
                    <a:lnTo>
                      <a:pt x="405" y="872"/>
                    </a:lnTo>
                    <a:lnTo>
                      <a:pt x="396" y="867"/>
                    </a:lnTo>
                    <a:lnTo>
                      <a:pt x="392" y="865"/>
                    </a:lnTo>
                    <a:lnTo>
                      <a:pt x="390" y="865"/>
                    </a:lnTo>
                    <a:lnTo>
                      <a:pt x="385" y="867"/>
                    </a:lnTo>
                    <a:lnTo>
                      <a:pt x="383" y="868"/>
                    </a:lnTo>
                    <a:lnTo>
                      <a:pt x="378" y="876"/>
                    </a:lnTo>
                    <a:lnTo>
                      <a:pt x="372" y="889"/>
                    </a:lnTo>
                    <a:lnTo>
                      <a:pt x="363" y="903"/>
                    </a:lnTo>
                    <a:lnTo>
                      <a:pt x="381" y="907"/>
                    </a:lnTo>
                    <a:lnTo>
                      <a:pt x="380" y="914"/>
                    </a:lnTo>
                    <a:lnTo>
                      <a:pt x="380" y="918"/>
                    </a:lnTo>
                    <a:lnTo>
                      <a:pt x="380" y="921"/>
                    </a:lnTo>
                    <a:lnTo>
                      <a:pt x="383" y="922"/>
                    </a:lnTo>
                    <a:lnTo>
                      <a:pt x="385" y="923"/>
                    </a:lnTo>
                    <a:lnTo>
                      <a:pt x="390" y="925"/>
                    </a:lnTo>
                    <a:lnTo>
                      <a:pt x="390" y="933"/>
                    </a:lnTo>
                    <a:lnTo>
                      <a:pt x="390" y="937"/>
                    </a:lnTo>
                    <a:lnTo>
                      <a:pt x="391" y="941"/>
                    </a:lnTo>
                    <a:lnTo>
                      <a:pt x="392" y="943"/>
                    </a:lnTo>
                    <a:lnTo>
                      <a:pt x="396" y="944"/>
                    </a:lnTo>
                    <a:lnTo>
                      <a:pt x="405" y="946"/>
                    </a:lnTo>
                    <a:lnTo>
                      <a:pt x="410" y="930"/>
                    </a:lnTo>
                    <a:lnTo>
                      <a:pt x="424" y="952"/>
                    </a:lnTo>
                    <a:lnTo>
                      <a:pt x="412" y="954"/>
                    </a:lnTo>
                    <a:lnTo>
                      <a:pt x="413" y="961"/>
                    </a:lnTo>
                    <a:lnTo>
                      <a:pt x="414" y="962"/>
                    </a:lnTo>
                    <a:lnTo>
                      <a:pt x="416" y="964"/>
                    </a:lnTo>
                    <a:lnTo>
                      <a:pt x="421" y="964"/>
                    </a:lnTo>
                    <a:lnTo>
                      <a:pt x="432" y="961"/>
                    </a:lnTo>
                    <a:lnTo>
                      <a:pt x="432" y="975"/>
                    </a:lnTo>
                    <a:lnTo>
                      <a:pt x="431" y="986"/>
                    </a:lnTo>
                    <a:lnTo>
                      <a:pt x="426" y="994"/>
                    </a:lnTo>
                    <a:lnTo>
                      <a:pt x="416" y="1005"/>
                    </a:lnTo>
                    <a:lnTo>
                      <a:pt x="402" y="1002"/>
                    </a:lnTo>
                    <a:lnTo>
                      <a:pt x="390" y="1004"/>
                    </a:lnTo>
                    <a:lnTo>
                      <a:pt x="377" y="1006"/>
                    </a:lnTo>
                    <a:lnTo>
                      <a:pt x="365" y="1011"/>
                    </a:lnTo>
                    <a:lnTo>
                      <a:pt x="366" y="1005"/>
                    </a:lnTo>
                    <a:lnTo>
                      <a:pt x="366" y="1004"/>
                    </a:lnTo>
                    <a:lnTo>
                      <a:pt x="366" y="1001"/>
                    </a:lnTo>
                    <a:lnTo>
                      <a:pt x="362" y="1000"/>
                    </a:lnTo>
                    <a:lnTo>
                      <a:pt x="356" y="1000"/>
                    </a:lnTo>
                    <a:lnTo>
                      <a:pt x="351" y="1001"/>
                    </a:lnTo>
                    <a:lnTo>
                      <a:pt x="344" y="1001"/>
                    </a:lnTo>
                    <a:lnTo>
                      <a:pt x="338" y="998"/>
                    </a:lnTo>
                    <a:lnTo>
                      <a:pt x="334" y="994"/>
                    </a:lnTo>
                    <a:lnTo>
                      <a:pt x="354" y="987"/>
                    </a:lnTo>
                    <a:lnTo>
                      <a:pt x="355" y="983"/>
                    </a:lnTo>
                    <a:lnTo>
                      <a:pt x="352" y="979"/>
                    </a:lnTo>
                    <a:lnTo>
                      <a:pt x="349" y="976"/>
                    </a:lnTo>
                    <a:lnTo>
                      <a:pt x="345" y="975"/>
                    </a:lnTo>
                    <a:lnTo>
                      <a:pt x="341" y="975"/>
                    </a:lnTo>
                    <a:lnTo>
                      <a:pt x="338" y="976"/>
                    </a:lnTo>
                    <a:lnTo>
                      <a:pt x="338" y="980"/>
                    </a:lnTo>
                    <a:lnTo>
                      <a:pt x="336" y="983"/>
                    </a:lnTo>
                    <a:lnTo>
                      <a:pt x="331" y="986"/>
                    </a:lnTo>
                    <a:lnTo>
                      <a:pt x="327" y="988"/>
                    </a:lnTo>
                    <a:lnTo>
                      <a:pt x="323" y="991"/>
                    </a:lnTo>
                    <a:lnTo>
                      <a:pt x="319" y="995"/>
                    </a:lnTo>
                    <a:lnTo>
                      <a:pt x="312" y="1004"/>
                    </a:lnTo>
                    <a:lnTo>
                      <a:pt x="305" y="993"/>
                    </a:lnTo>
                    <a:lnTo>
                      <a:pt x="301" y="993"/>
                    </a:lnTo>
                    <a:lnTo>
                      <a:pt x="294" y="1012"/>
                    </a:lnTo>
                    <a:lnTo>
                      <a:pt x="320" y="1029"/>
                    </a:lnTo>
                    <a:lnTo>
                      <a:pt x="324" y="1029"/>
                    </a:lnTo>
                    <a:lnTo>
                      <a:pt x="327" y="1027"/>
                    </a:lnTo>
                    <a:lnTo>
                      <a:pt x="330" y="1024"/>
                    </a:lnTo>
                    <a:lnTo>
                      <a:pt x="331" y="1022"/>
                    </a:lnTo>
                    <a:lnTo>
                      <a:pt x="334" y="1015"/>
                    </a:lnTo>
                    <a:lnTo>
                      <a:pt x="336" y="1006"/>
                    </a:lnTo>
                    <a:lnTo>
                      <a:pt x="354" y="1026"/>
                    </a:lnTo>
                    <a:lnTo>
                      <a:pt x="378" y="1015"/>
                    </a:lnTo>
                    <a:lnTo>
                      <a:pt x="384" y="1019"/>
                    </a:lnTo>
                    <a:lnTo>
                      <a:pt x="388" y="1023"/>
                    </a:lnTo>
                    <a:lnTo>
                      <a:pt x="391" y="1029"/>
                    </a:lnTo>
                    <a:lnTo>
                      <a:pt x="391" y="1034"/>
                    </a:lnTo>
                    <a:lnTo>
                      <a:pt x="391" y="1041"/>
                    </a:lnTo>
                    <a:lnTo>
                      <a:pt x="395" y="1045"/>
                    </a:lnTo>
                    <a:lnTo>
                      <a:pt x="399" y="1048"/>
                    </a:lnTo>
                    <a:lnTo>
                      <a:pt x="406" y="1048"/>
                    </a:lnTo>
                    <a:lnTo>
                      <a:pt x="414" y="1047"/>
                    </a:lnTo>
                    <a:lnTo>
                      <a:pt x="424" y="1045"/>
                    </a:lnTo>
                    <a:lnTo>
                      <a:pt x="427" y="1042"/>
                    </a:lnTo>
                    <a:lnTo>
                      <a:pt x="431" y="1040"/>
                    </a:lnTo>
                    <a:lnTo>
                      <a:pt x="434" y="1037"/>
                    </a:lnTo>
                    <a:lnTo>
                      <a:pt x="437" y="1031"/>
                    </a:lnTo>
                    <a:lnTo>
                      <a:pt x="423" y="1034"/>
                    </a:lnTo>
                    <a:lnTo>
                      <a:pt x="409" y="1033"/>
                    </a:lnTo>
                    <a:lnTo>
                      <a:pt x="402" y="1019"/>
                    </a:lnTo>
                    <a:lnTo>
                      <a:pt x="445" y="1004"/>
                    </a:lnTo>
                    <a:lnTo>
                      <a:pt x="445" y="968"/>
                    </a:lnTo>
                    <a:lnTo>
                      <a:pt x="450" y="968"/>
                    </a:lnTo>
                    <a:lnTo>
                      <a:pt x="455" y="966"/>
                    </a:lnTo>
                    <a:lnTo>
                      <a:pt x="456" y="968"/>
                    </a:lnTo>
                    <a:lnTo>
                      <a:pt x="473" y="973"/>
                    </a:lnTo>
                    <a:lnTo>
                      <a:pt x="486" y="980"/>
                    </a:lnTo>
                    <a:lnTo>
                      <a:pt x="495" y="986"/>
                    </a:lnTo>
                    <a:lnTo>
                      <a:pt x="503" y="990"/>
                    </a:lnTo>
                    <a:lnTo>
                      <a:pt x="521" y="995"/>
                    </a:lnTo>
                    <a:lnTo>
                      <a:pt x="532" y="998"/>
                    </a:lnTo>
                    <a:lnTo>
                      <a:pt x="543" y="1000"/>
                    </a:lnTo>
                    <a:lnTo>
                      <a:pt x="554" y="1000"/>
                    </a:lnTo>
                    <a:lnTo>
                      <a:pt x="565" y="1001"/>
                    </a:lnTo>
                    <a:lnTo>
                      <a:pt x="568" y="1001"/>
                    </a:lnTo>
                    <a:lnTo>
                      <a:pt x="571" y="1001"/>
                    </a:lnTo>
                    <a:lnTo>
                      <a:pt x="581" y="995"/>
                    </a:lnTo>
                    <a:lnTo>
                      <a:pt x="592" y="991"/>
                    </a:lnTo>
                    <a:lnTo>
                      <a:pt x="612" y="986"/>
                    </a:lnTo>
                    <a:lnTo>
                      <a:pt x="635" y="980"/>
                    </a:lnTo>
                    <a:lnTo>
                      <a:pt x="657" y="975"/>
                    </a:lnTo>
                    <a:lnTo>
                      <a:pt x="665" y="970"/>
                    </a:lnTo>
                    <a:lnTo>
                      <a:pt x="673" y="966"/>
                    </a:lnTo>
                    <a:lnTo>
                      <a:pt x="716" y="950"/>
                    </a:lnTo>
                    <a:lnTo>
                      <a:pt x="719" y="950"/>
                    </a:lnTo>
                    <a:lnTo>
                      <a:pt x="722" y="951"/>
                    </a:lnTo>
                    <a:lnTo>
                      <a:pt x="714" y="958"/>
                    </a:lnTo>
                    <a:lnTo>
                      <a:pt x="705" y="964"/>
                    </a:lnTo>
                    <a:lnTo>
                      <a:pt x="696" y="968"/>
                    </a:lnTo>
                    <a:lnTo>
                      <a:pt x="686" y="970"/>
                    </a:lnTo>
                    <a:lnTo>
                      <a:pt x="680" y="972"/>
                    </a:lnTo>
                    <a:lnTo>
                      <a:pt x="676" y="973"/>
                    </a:lnTo>
                    <a:lnTo>
                      <a:pt x="669" y="979"/>
                    </a:lnTo>
                    <a:lnTo>
                      <a:pt x="664" y="986"/>
                    </a:lnTo>
                    <a:lnTo>
                      <a:pt x="660" y="994"/>
                    </a:lnTo>
                    <a:lnTo>
                      <a:pt x="658" y="1000"/>
                    </a:lnTo>
                    <a:lnTo>
                      <a:pt x="658" y="1005"/>
                    </a:lnTo>
                    <a:lnTo>
                      <a:pt x="660" y="1008"/>
                    </a:lnTo>
                    <a:lnTo>
                      <a:pt x="661" y="1011"/>
                    </a:lnTo>
                    <a:lnTo>
                      <a:pt x="665" y="1013"/>
                    </a:lnTo>
                    <a:lnTo>
                      <a:pt x="669" y="1015"/>
                    </a:lnTo>
                    <a:lnTo>
                      <a:pt x="682" y="1006"/>
                    </a:lnTo>
                    <a:lnTo>
                      <a:pt x="687" y="1004"/>
                    </a:lnTo>
                    <a:lnTo>
                      <a:pt x="690" y="1002"/>
                    </a:lnTo>
                    <a:lnTo>
                      <a:pt x="691" y="1002"/>
                    </a:lnTo>
                    <a:lnTo>
                      <a:pt x="702" y="1001"/>
                    </a:lnTo>
                    <a:lnTo>
                      <a:pt x="711" y="998"/>
                    </a:lnTo>
                    <a:lnTo>
                      <a:pt x="719" y="993"/>
                    </a:lnTo>
                    <a:lnTo>
                      <a:pt x="725" y="984"/>
                    </a:lnTo>
                    <a:lnTo>
                      <a:pt x="727" y="983"/>
                    </a:lnTo>
                    <a:lnTo>
                      <a:pt x="733" y="982"/>
                    </a:lnTo>
                    <a:lnTo>
                      <a:pt x="738" y="994"/>
                    </a:lnTo>
                    <a:lnTo>
                      <a:pt x="743" y="994"/>
                    </a:lnTo>
                    <a:lnTo>
                      <a:pt x="750" y="986"/>
                    </a:lnTo>
                    <a:lnTo>
                      <a:pt x="756" y="979"/>
                    </a:lnTo>
                    <a:lnTo>
                      <a:pt x="762" y="975"/>
                    </a:lnTo>
                    <a:lnTo>
                      <a:pt x="768" y="973"/>
                    </a:lnTo>
                    <a:lnTo>
                      <a:pt x="779" y="973"/>
                    </a:lnTo>
                    <a:lnTo>
                      <a:pt x="788" y="970"/>
                    </a:lnTo>
                    <a:lnTo>
                      <a:pt x="797" y="966"/>
                    </a:lnTo>
                    <a:lnTo>
                      <a:pt x="805" y="961"/>
                    </a:lnTo>
                    <a:lnTo>
                      <a:pt x="813" y="958"/>
                    </a:lnTo>
                    <a:lnTo>
                      <a:pt x="816" y="957"/>
                    </a:lnTo>
                    <a:lnTo>
                      <a:pt x="820" y="958"/>
                    </a:lnTo>
                    <a:lnTo>
                      <a:pt x="822" y="959"/>
                    </a:lnTo>
                    <a:lnTo>
                      <a:pt x="824" y="962"/>
                    </a:lnTo>
                    <a:lnTo>
                      <a:pt x="828" y="970"/>
                    </a:lnTo>
                    <a:lnTo>
                      <a:pt x="842" y="969"/>
                    </a:lnTo>
                    <a:lnTo>
                      <a:pt x="846" y="969"/>
                    </a:lnTo>
                    <a:lnTo>
                      <a:pt x="851" y="966"/>
                    </a:lnTo>
                    <a:lnTo>
                      <a:pt x="852" y="964"/>
                    </a:lnTo>
                    <a:lnTo>
                      <a:pt x="853" y="959"/>
                    </a:lnTo>
                    <a:lnTo>
                      <a:pt x="856" y="947"/>
                    </a:lnTo>
                    <a:lnTo>
                      <a:pt x="841" y="944"/>
                    </a:lnTo>
                    <a:lnTo>
                      <a:pt x="853" y="940"/>
                    </a:lnTo>
                    <a:lnTo>
                      <a:pt x="862" y="937"/>
                    </a:lnTo>
                    <a:lnTo>
                      <a:pt x="874" y="937"/>
                    </a:lnTo>
                    <a:lnTo>
                      <a:pt x="881" y="937"/>
                    </a:lnTo>
                    <a:lnTo>
                      <a:pt x="888" y="934"/>
                    </a:lnTo>
                    <a:lnTo>
                      <a:pt x="895" y="929"/>
                    </a:lnTo>
                    <a:lnTo>
                      <a:pt x="888" y="912"/>
                    </a:lnTo>
                    <a:lnTo>
                      <a:pt x="894" y="908"/>
                    </a:lnTo>
                    <a:lnTo>
                      <a:pt x="898" y="907"/>
                    </a:lnTo>
                    <a:lnTo>
                      <a:pt x="903" y="905"/>
                    </a:lnTo>
                    <a:lnTo>
                      <a:pt x="909" y="905"/>
                    </a:lnTo>
                    <a:lnTo>
                      <a:pt x="921" y="905"/>
                    </a:lnTo>
                    <a:lnTo>
                      <a:pt x="932" y="904"/>
                    </a:lnTo>
                    <a:lnTo>
                      <a:pt x="932" y="897"/>
                    </a:lnTo>
                    <a:lnTo>
                      <a:pt x="931" y="890"/>
                    </a:lnTo>
                    <a:lnTo>
                      <a:pt x="932" y="886"/>
                    </a:lnTo>
                    <a:lnTo>
                      <a:pt x="934" y="883"/>
                    </a:lnTo>
                    <a:lnTo>
                      <a:pt x="936" y="880"/>
                    </a:lnTo>
                    <a:lnTo>
                      <a:pt x="942" y="878"/>
                    </a:lnTo>
                    <a:lnTo>
                      <a:pt x="953" y="882"/>
                    </a:lnTo>
                    <a:lnTo>
                      <a:pt x="961" y="883"/>
                    </a:lnTo>
                    <a:lnTo>
                      <a:pt x="968" y="883"/>
                    </a:lnTo>
                    <a:lnTo>
                      <a:pt x="970" y="882"/>
                    </a:lnTo>
                    <a:lnTo>
                      <a:pt x="972" y="879"/>
                    </a:lnTo>
                    <a:lnTo>
                      <a:pt x="975" y="872"/>
                    </a:lnTo>
                    <a:lnTo>
                      <a:pt x="979" y="864"/>
                    </a:lnTo>
                    <a:lnTo>
                      <a:pt x="985" y="854"/>
                    </a:lnTo>
                    <a:lnTo>
                      <a:pt x="999" y="858"/>
                    </a:lnTo>
                    <a:lnTo>
                      <a:pt x="1014" y="861"/>
                    </a:lnTo>
                    <a:lnTo>
                      <a:pt x="1028" y="862"/>
                    </a:lnTo>
                    <a:lnTo>
                      <a:pt x="1043" y="861"/>
                    </a:lnTo>
                    <a:lnTo>
                      <a:pt x="1051" y="842"/>
                    </a:lnTo>
                    <a:lnTo>
                      <a:pt x="1072" y="847"/>
                    </a:lnTo>
                    <a:lnTo>
                      <a:pt x="1072" y="842"/>
                    </a:lnTo>
                    <a:lnTo>
                      <a:pt x="1069" y="839"/>
                    </a:lnTo>
                    <a:lnTo>
                      <a:pt x="1067" y="838"/>
                    </a:lnTo>
                    <a:lnTo>
                      <a:pt x="1064" y="836"/>
                    </a:lnTo>
                    <a:lnTo>
                      <a:pt x="1057" y="835"/>
                    </a:lnTo>
                    <a:lnTo>
                      <a:pt x="1054" y="832"/>
                    </a:lnTo>
                    <a:lnTo>
                      <a:pt x="1053" y="829"/>
                    </a:lnTo>
                    <a:lnTo>
                      <a:pt x="1054" y="826"/>
                    </a:lnTo>
                    <a:lnTo>
                      <a:pt x="1056" y="826"/>
                    </a:lnTo>
                    <a:lnTo>
                      <a:pt x="1060" y="826"/>
                    </a:lnTo>
                    <a:lnTo>
                      <a:pt x="1062" y="828"/>
                    </a:lnTo>
                    <a:lnTo>
                      <a:pt x="1069" y="831"/>
                    </a:lnTo>
                    <a:lnTo>
                      <a:pt x="1075" y="832"/>
                    </a:lnTo>
                    <a:lnTo>
                      <a:pt x="1082" y="831"/>
                    </a:lnTo>
                    <a:lnTo>
                      <a:pt x="1090" y="829"/>
                    </a:lnTo>
                    <a:lnTo>
                      <a:pt x="1085" y="803"/>
                    </a:lnTo>
                    <a:lnTo>
                      <a:pt x="1089" y="800"/>
                    </a:lnTo>
                    <a:lnTo>
                      <a:pt x="1092" y="799"/>
                    </a:lnTo>
                    <a:lnTo>
                      <a:pt x="1094" y="800"/>
                    </a:lnTo>
                    <a:lnTo>
                      <a:pt x="1096" y="800"/>
                    </a:lnTo>
                    <a:lnTo>
                      <a:pt x="1100" y="804"/>
                    </a:lnTo>
                    <a:lnTo>
                      <a:pt x="1104" y="807"/>
                    </a:lnTo>
                    <a:lnTo>
                      <a:pt x="1115" y="800"/>
                    </a:lnTo>
                    <a:lnTo>
                      <a:pt x="1115" y="804"/>
                    </a:lnTo>
                    <a:lnTo>
                      <a:pt x="1118" y="807"/>
                    </a:lnTo>
                    <a:lnTo>
                      <a:pt x="1122" y="810"/>
                    </a:lnTo>
                    <a:lnTo>
                      <a:pt x="1129" y="813"/>
                    </a:lnTo>
                    <a:lnTo>
                      <a:pt x="1130" y="815"/>
                    </a:lnTo>
                    <a:lnTo>
                      <a:pt x="1133" y="818"/>
                    </a:lnTo>
                    <a:lnTo>
                      <a:pt x="1134" y="824"/>
                    </a:lnTo>
                    <a:lnTo>
                      <a:pt x="1134" y="831"/>
                    </a:lnTo>
                    <a:lnTo>
                      <a:pt x="1133" y="833"/>
                    </a:lnTo>
                    <a:lnTo>
                      <a:pt x="1130" y="836"/>
                    </a:lnTo>
                    <a:lnTo>
                      <a:pt x="1128" y="839"/>
                    </a:lnTo>
                    <a:lnTo>
                      <a:pt x="1122" y="842"/>
                    </a:lnTo>
                    <a:lnTo>
                      <a:pt x="1134" y="843"/>
                    </a:lnTo>
                    <a:lnTo>
                      <a:pt x="1143" y="843"/>
                    </a:lnTo>
                    <a:lnTo>
                      <a:pt x="1172" y="836"/>
                    </a:lnTo>
                    <a:lnTo>
                      <a:pt x="1201" y="828"/>
                    </a:lnTo>
                    <a:lnTo>
                      <a:pt x="1211" y="825"/>
                    </a:lnTo>
                    <a:lnTo>
                      <a:pt x="1220" y="824"/>
                    </a:lnTo>
                    <a:lnTo>
                      <a:pt x="1230" y="822"/>
                    </a:lnTo>
                    <a:lnTo>
                      <a:pt x="1241" y="824"/>
                    </a:lnTo>
                    <a:lnTo>
                      <a:pt x="1240" y="820"/>
                    </a:lnTo>
                    <a:lnTo>
                      <a:pt x="1237" y="818"/>
                    </a:lnTo>
                    <a:lnTo>
                      <a:pt x="1231" y="815"/>
                    </a:lnTo>
                    <a:lnTo>
                      <a:pt x="1226" y="815"/>
                    </a:lnTo>
                    <a:lnTo>
                      <a:pt x="1222" y="814"/>
                    </a:lnTo>
                    <a:lnTo>
                      <a:pt x="1204" y="793"/>
                    </a:lnTo>
                    <a:lnTo>
                      <a:pt x="1198" y="795"/>
                    </a:lnTo>
                    <a:lnTo>
                      <a:pt x="1195" y="796"/>
                    </a:lnTo>
                    <a:lnTo>
                      <a:pt x="1194" y="799"/>
                    </a:lnTo>
                    <a:lnTo>
                      <a:pt x="1193" y="802"/>
                    </a:lnTo>
                    <a:lnTo>
                      <a:pt x="1193" y="807"/>
                    </a:lnTo>
                    <a:lnTo>
                      <a:pt x="1195" y="813"/>
                    </a:lnTo>
                    <a:lnTo>
                      <a:pt x="1184" y="818"/>
                    </a:lnTo>
                    <a:lnTo>
                      <a:pt x="1173" y="822"/>
                    </a:lnTo>
                    <a:lnTo>
                      <a:pt x="1168" y="824"/>
                    </a:lnTo>
                    <a:lnTo>
                      <a:pt x="1162" y="824"/>
                    </a:lnTo>
                    <a:lnTo>
                      <a:pt x="1157" y="824"/>
                    </a:lnTo>
                    <a:lnTo>
                      <a:pt x="1150" y="822"/>
                    </a:lnTo>
                    <a:lnTo>
                      <a:pt x="1141" y="796"/>
                    </a:lnTo>
                    <a:lnTo>
                      <a:pt x="1133" y="796"/>
                    </a:lnTo>
                    <a:lnTo>
                      <a:pt x="1130" y="796"/>
                    </a:lnTo>
                    <a:lnTo>
                      <a:pt x="1129" y="796"/>
                    </a:lnTo>
                    <a:lnTo>
                      <a:pt x="1125" y="793"/>
                    </a:lnTo>
                    <a:lnTo>
                      <a:pt x="1122" y="790"/>
                    </a:lnTo>
                    <a:lnTo>
                      <a:pt x="1119" y="790"/>
                    </a:lnTo>
                    <a:lnTo>
                      <a:pt x="1115" y="790"/>
                    </a:lnTo>
                    <a:lnTo>
                      <a:pt x="1108" y="789"/>
                    </a:lnTo>
                    <a:lnTo>
                      <a:pt x="1107" y="788"/>
                    </a:lnTo>
                    <a:lnTo>
                      <a:pt x="1105" y="786"/>
                    </a:lnTo>
                    <a:lnTo>
                      <a:pt x="1104" y="782"/>
                    </a:lnTo>
                    <a:lnTo>
                      <a:pt x="1105" y="777"/>
                    </a:lnTo>
                    <a:lnTo>
                      <a:pt x="1100" y="778"/>
                    </a:lnTo>
                    <a:lnTo>
                      <a:pt x="1096" y="781"/>
                    </a:lnTo>
                    <a:lnTo>
                      <a:pt x="1090" y="781"/>
                    </a:lnTo>
                    <a:lnTo>
                      <a:pt x="1089" y="779"/>
                    </a:lnTo>
                    <a:lnTo>
                      <a:pt x="1086" y="777"/>
                    </a:lnTo>
                    <a:lnTo>
                      <a:pt x="1083" y="775"/>
                    </a:lnTo>
                    <a:lnTo>
                      <a:pt x="1079" y="775"/>
                    </a:lnTo>
                    <a:lnTo>
                      <a:pt x="1069" y="775"/>
                    </a:lnTo>
                    <a:lnTo>
                      <a:pt x="1072" y="772"/>
                    </a:lnTo>
                    <a:lnTo>
                      <a:pt x="1076" y="770"/>
                    </a:lnTo>
                    <a:lnTo>
                      <a:pt x="1108" y="761"/>
                    </a:lnTo>
                    <a:lnTo>
                      <a:pt x="1121" y="778"/>
                    </a:lnTo>
                    <a:lnTo>
                      <a:pt x="1125" y="779"/>
                    </a:lnTo>
                    <a:lnTo>
                      <a:pt x="1128" y="778"/>
                    </a:lnTo>
                    <a:lnTo>
                      <a:pt x="1132" y="774"/>
                    </a:lnTo>
                    <a:lnTo>
                      <a:pt x="1133" y="771"/>
                    </a:lnTo>
                    <a:lnTo>
                      <a:pt x="1136" y="768"/>
                    </a:lnTo>
                    <a:lnTo>
                      <a:pt x="1139" y="768"/>
                    </a:lnTo>
                    <a:lnTo>
                      <a:pt x="1143" y="768"/>
                    </a:lnTo>
                    <a:lnTo>
                      <a:pt x="1152" y="774"/>
                    </a:lnTo>
                    <a:lnTo>
                      <a:pt x="1165" y="779"/>
                    </a:lnTo>
                    <a:lnTo>
                      <a:pt x="1165" y="767"/>
                    </a:lnTo>
                    <a:lnTo>
                      <a:pt x="1180" y="768"/>
                    </a:lnTo>
                    <a:lnTo>
                      <a:pt x="1179" y="771"/>
                    </a:lnTo>
                    <a:lnTo>
                      <a:pt x="1176" y="774"/>
                    </a:lnTo>
                    <a:lnTo>
                      <a:pt x="1170" y="778"/>
                    </a:lnTo>
                    <a:lnTo>
                      <a:pt x="1169" y="781"/>
                    </a:lnTo>
                    <a:lnTo>
                      <a:pt x="1169" y="784"/>
                    </a:lnTo>
                    <a:lnTo>
                      <a:pt x="1169" y="786"/>
                    </a:lnTo>
                    <a:lnTo>
                      <a:pt x="1173" y="790"/>
                    </a:lnTo>
                    <a:lnTo>
                      <a:pt x="1182" y="785"/>
                    </a:lnTo>
                    <a:lnTo>
                      <a:pt x="1190" y="778"/>
                    </a:lnTo>
                    <a:lnTo>
                      <a:pt x="1193" y="775"/>
                    </a:lnTo>
                    <a:lnTo>
                      <a:pt x="1195" y="771"/>
                    </a:lnTo>
                    <a:lnTo>
                      <a:pt x="1197" y="766"/>
                    </a:lnTo>
                    <a:lnTo>
                      <a:pt x="1197" y="760"/>
                    </a:lnTo>
                    <a:lnTo>
                      <a:pt x="1198" y="756"/>
                    </a:lnTo>
                    <a:lnTo>
                      <a:pt x="1200" y="752"/>
                    </a:lnTo>
                    <a:lnTo>
                      <a:pt x="1202" y="748"/>
                    </a:lnTo>
                    <a:lnTo>
                      <a:pt x="1204" y="743"/>
                    </a:lnTo>
                    <a:lnTo>
                      <a:pt x="1205" y="738"/>
                    </a:lnTo>
                    <a:lnTo>
                      <a:pt x="1206" y="735"/>
                    </a:lnTo>
                    <a:lnTo>
                      <a:pt x="1211" y="732"/>
                    </a:lnTo>
                    <a:lnTo>
                      <a:pt x="1215" y="732"/>
                    </a:lnTo>
                    <a:lnTo>
                      <a:pt x="1218" y="734"/>
                    </a:lnTo>
                    <a:lnTo>
                      <a:pt x="1220" y="738"/>
                    </a:lnTo>
                    <a:lnTo>
                      <a:pt x="1226" y="746"/>
                    </a:lnTo>
                    <a:lnTo>
                      <a:pt x="1231" y="748"/>
                    </a:lnTo>
                    <a:lnTo>
                      <a:pt x="1237" y="748"/>
                    </a:lnTo>
                    <a:lnTo>
                      <a:pt x="1241" y="748"/>
                    </a:lnTo>
                    <a:lnTo>
                      <a:pt x="1244" y="746"/>
                    </a:lnTo>
                    <a:lnTo>
                      <a:pt x="1248" y="743"/>
                    </a:lnTo>
                    <a:lnTo>
                      <a:pt x="1251" y="739"/>
                    </a:lnTo>
                    <a:lnTo>
                      <a:pt x="1230" y="735"/>
                    </a:lnTo>
                    <a:lnTo>
                      <a:pt x="1238" y="731"/>
                    </a:lnTo>
                    <a:lnTo>
                      <a:pt x="1245" y="731"/>
                    </a:lnTo>
                    <a:lnTo>
                      <a:pt x="1256" y="731"/>
                    </a:lnTo>
                    <a:lnTo>
                      <a:pt x="1276" y="732"/>
                    </a:lnTo>
                    <a:lnTo>
                      <a:pt x="1276" y="736"/>
                    </a:lnTo>
                    <a:lnTo>
                      <a:pt x="1276" y="739"/>
                    </a:lnTo>
                    <a:lnTo>
                      <a:pt x="1276" y="746"/>
                    </a:lnTo>
                    <a:lnTo>
                      <a:pt x="1276" y="750"/>
                    </a:lnTo>
                    <a:lnTo>
                      <a:pt x="1277" y="753"/>
                    </a:lnTo>
                    <a:lnTo>
                      <a:pt x="1281" y="756"/>
                    </a:lnTo>
                    <a:lnTo>
                      <a:pt x="1288" y="757"/>
                    </a:lnTo>
                    <a:lnTo>
                      <a:pt x="1267" y="757"/>
                    </a:lnTo>
                    <a:lnTo>
                      <a:pt x="1260" y="743"/>
                    </a:lnTo>
                    <a:lnTo>
                      <a:pt x="1254" y="760"/>
                    </a:lnTo>
                    <a:lnTo>
                      <a:pt x="1241" y="759"/>
                    </a:lnTo>
                    <a:lnTo>
                      <a:pt x="1238" y="761"/>
                    </a:lnTo>
                    <a:lnTo>
                      <a:pt x="1238" y="764"/>
                    </a:lnTo>
                    <a:lnTo>
                      <a:pt x="1238" y="767"/>
                    </a:lnTo>
                    <a:lnTo>
                      <a:pt x="1240" y="768"/>
                    </a:lnTo>
                    <a:lnTo>
                      <a:pt x="1247" y="774"/>
                    </a:lnTo>
                    <a:lnTo>
                      <a:pt x="1245" y="777"/>
                    </a:lnTo>
                    <a:lnTo>
                      <a:pt x="1242" y="778"/>
                    </a:lnTo>
                    <a:lnTo>
                      <a:pt x="1238" y="778"/>
                    </a:lnTo>
                    <a:lnTo>
                      <a:pt x="1230" y="774"/>
                    </a:lnTo>
                    <a:lnTo>
                      <a:pt x="1222" y="772"/>
                    </a:lnTo>
                    <a:lnTo>
                      <a:pt x="1218" y="772"/>
                    </a:lnTo>
                    <a:lnTo>
                      <a:pt x="1215" y="772"/>
                    </a:lnTo>
                    <a:lnTo>
                      <a:pt x="1212" y="775"/>
                    </a:lnTo>
                    <a:lnTo>
                      <a:pt x="1211" y="778"/>
                    </a:lnTo>
                    <a:lnTo>
                      <a:pt x="1206" y="786"/>
                    </a:lnTo>
                    <a:lnTo>
                      <a:pt x="1211" y="789"/>
                    </a:lnTo>
                    <a:lnTo>
                      <a:pt x="1224" y="789"/>
                    </a:lnTo>
                    <a:lnTo>
                      <a:pt x="1230" y="790"/>
                    </a:lnTo>
                    <a:lnTo>
                      <a:pt x="1234" y="793"/>
                    </a:lnTo>
                    <a:lnTo>
                      <a:pt x="1237" y="796"/>
                    </a:lnTo>
                    <a:lnTo>
                      <a:pt x="1241" y="800"/>
                    </a:lnTo>
                    <a:lnTo>
                      <a:pt x="1247" y="811"/>
                    </a:lnTo>
                    <a:lnTo>
                      <a:pt x="1254" y="828"/>
                    </a:lnTo>
                    <a:lnTo>
                      <a:pt x="1236" y="828"/>
                    </a:lnTo>
                    <a:lnTo>
                      <a:pt x="1233" y="835"/>
                    </a:lnTo>
                    <a:lnTo>
                      <a:pt x="1227" y="839"/>
                    </a:lnTo>
                    <a:lnTo>
                      <a:pt x="1220" y="842"/>
                    </a:lnTo>
                    <a:lnTo>
                      <a:pt x="1213" y="843"/>
                    </a:lnTo>
                    <a:lnTo>
                      <a:pt x="1172" y="849"/>
                    </a:lnTo>
                    <a:lnTo>
                      <a:pt x="1165" y="851"/>
                    </a:lnTo>
                    <a:lnTo>
                      <a:pt x="1155" y="857"/>
                    </a:lnTo>
                    <a:lnTo>
                      <a:pt x="1186" y="871"/>
                    </a:lnTo>
                    <a:lnTo>
                      <a:pt x="1165" y="878"/>
                    </a:lnTo>
                    <a:lnTo>
                      <a:pt x="1155" y="882"/>
                    </a:lnTo>
                    <a:lnTo>
                      <a:pt x="1146" y="883"/>
                    </a:lnTo>
                    <a:lnTo>
                      <a:pt x="1140" y="886"/>
                    </a:lnTo>
                    <a:lnTo>
                      <a:pt x="1136" y="889"/>
                    </a:lnTo>
                    <a:lnTo>
                      <a:pt x="1133" y="890"/>
                    </a:lnTo>
                    <a:lnTo>
                      <a:pt x="1130" y="890"/>
                    </a:lnTo>
                    <a:lnTo>
                      <a:pt x="1128" y="890"/>
                    </a:lnTo>
                    <a:lnTo>
                      <a:pt x="1125" y="887"/>
                    </a:lnTo>
                    <a:lnTo>
                      <a:pt x="1123" y="885"/>
                    </a:lnTo>
                    <a:lnTo>
                      <a:pt x="1123" y="880"/>
                    </a:lnTo>
                    <a:lnTo>
                      <a:pt x="1125" y="871"/>
                    </a:lnTo>
                    <a:lnTo>
                      <a:pt x="1125" y="867"/>
                    </a:lnTo>
                    <a:lnTo>
                      <a:pt x="1125" y="862"/>
                    </a:lnTo>
                    <a:lnTo>
                      <a:pt x="1122" y="860"/>
                    </a:lnTo>
                    <a:lnTo>
                      <a:pt x="1118" y="857"/>
                    </a:lnTo>
                    <a:lnTo>
                      <a:pt x="1116" y="854"/>
                    </a:lnTo>
                    <a:lnTo>
                      <a:pt x="1116" y="851"/>
                    </a:lnTo>
                    <a:lnTo>
                      <a:pt x="1116" y="842"/>
                    </a:lnTo>
                    <a:lnTo>
                      <a:pt x="1112" y="840"/>
                    </a:lnTo>
                    <a:lnTo>
                      <a:pt x="1107" y="840"/>
                    </a:lnTo>
                    <a:lnTo>
                      <a:pt x="1104" y="842"/>
                    </a:lnTo>
                    <a:lnTo>
                      <a:pt x="1101" y="846"/>
                    </a:lnTo>
                    <a:lnTo>
                      <a:pt x="1100" y="853"/>
                    </a:lnTo>
                    <a:lnTo>
                      <a:pt x="1096" y="858"/>
                    </a:lnTo>
                    <a:lnTo>
                      <a:pt x="1093" y="861"/>
                    </a:lnTo>
                    <a:lnTo>
                      <a:pt x="1090" y="862"/>
                    </a:lnTo>
                    <a:lnTo>
                      <a:pt x="1086" y="864"/>
                    </a:lnTo>
                    <a:lnTo>
                      <a:pt x="1080" y="865"/>
                    </a:lnTo>
                    <a:lnTo>
                      <a:pt x="1086" y="868"/>
                    </a:lnTo>
                    <a:lnTo>
                      <a:pt x="1092" y="871"/>
                    </a:lnTo>
                    <a:lnTo>
                      <a:pt x="1098" y="879"/>
                    </a:lnTo>
                    <a:lnTo>
                      <a:pt x="1103" y="883"/>
                    </a:lnTo>
                    <a:lnTo>
                      <a:pt x="1107" y="886"/>
                    </a:lnTo>
                    <a:lnTo>
                      <a:pt x="1112" y="887"/>
                    </a:lnTo>
                    <a:lnTo>
                      <a:pt x="1118" y="887"/>
                    </a:lnTo>
                    <a:lnTo>
                      <a:pt x="1118" y="911"/>
                    </a:lnTo>
                    <a:lnTo>
                      <a:pt x="1098" y="907"/>
                    </a:lnTo>
                    <a:lnTo>
                      <a:pt x="1097" y="893"/>
                    </a:lnTo>
                    <a:lnTo>
                      <a:pt x="1093" y="892"/>
                    </a:lnTo>
                    <a:lnTo>
                      <a:pt x="1083" y="892"/>
                    </a:lnTo>
                    <a:lnTo>
                      <a:pt x="1078" y="890"/>
                    </a:lnTo>
                    <a:lnTo>
                      <a:pt x="1075" y="887"/>
                    </a:lnTo>
                    <a:lnTo>
                      <a:pt x="1074" y="885"/>
                    </a:lnTo>
                    <a:lnTo>
                      <a:pt x="1074" y="878"/>
                    </a:lnTo>
                    <a:lnTo>
                      <a:pt x="1072" y="872"/>
                    </a:lnTo>
                    <a:lnTo>
                      <a:pt x="1071" y="869"/>
                    </a:lnTo>
                    <a:lnTo>
                      <a:pt x="1068" y="867"/>
                    </a:lnTo>
                    <a:lnTo>
                      <a:pt x="1061" y="865"/>
                    </a:lnTo>
                    <a:lnTo>
                      <a:pt x="1054" y="872"/>
                    </a:lnTo>
                    <a:lnTo>
                      <a:pt x="1047" y="880"/>
                    </a:lnTo>
                    <a:lnTo>
                      <a:pt x="1043" y="889"/>
                    </a:lnTo>
                    <a:lnTo>
                      <a:pt x="1039" y="897"/>
                    </a:lnTo>
                    <a:lnTo>
                      <a:pt x="1053" y="900"/>
                    </a:lnTo>
                    <a:lnTo>
                      <a:pt x="1067" y="901"/>
                    </a:lnTo>
                    <a:lnTo>
                      <a:pt x="1075" y="903"/>
                    </a:lnTo>
                    <a:lnTo>
                      <a:pt x="1080" y="907"/>
                    </a:lnTo>
                    <a:lnTo>
                      <a:pt x="1086" y="911"/>
                    </a:lnTo>
                    <a:lnTo>
                      <a:pt x="1089" y="918"/>
                    </a:lnTo>
                    <a:lnTo>
                      <a:pt x="1039" y="928"/>
                    </a:lnTo>
                    <a:lnTo>
                      <a:pt x="1038" y="929"/>
                    </a:lnTo>
                    <a:lnTo>
                      <a:pt x="1036" y="930"/>
                    </a:lnTo>
                    <a:lnTo>
                      <a:pt x="1036" y="932"/>
                    </a:lnTo>
                    <a:lnTo>
                      <a:pt x="1038" y="939"/>
                    </a:lnTo>
                    <a:lnTo>
                      <a:pt x="1038" y="944"/>
                    </a:lnTo>
                    <a:lnTo>
                      <a:pt x="1035" y="948"/>
                    </a:lnTo>
                    <a:lnTo>
                      <a:pt x="1032" y="952"/>
                    </a:lnTo>
                    <a:lnTo>
                      <a:pt x="1022" y="957"/>
                    </a:lnTo>
                    <a:lnTo>
                      <a:pt x="1011" y="962"/>
                    </a:lnTo>
                    <a:lnTo>
                      <a:pt x="1007" y="964"/>
                    </a:lnTo>
                    <a:lnTo>
                      <a:pt x="1002" y="959"/>
                    </a:lnTo>
                    <a:lnTo>
                      <a:pt x="996" y="957"/>
                    </a:lnTo>
                    <a:lnTo>
                      <a:pt x="989" y="954"/>
                    </a:lnTo>
                    <a:lnTo>
                      <a:pt x="986" y="954"/>
                    </a:lnTo>
                    <a:lnTo>
                      <a:pt x="985" y="954"/>
                    </a:lnTo>
                    <a:lnTo>
                      <a:pt x="979" y="958"/>
                    </a:lnTo>
                    <a:lnTo>
                      <a:pt x="974" y="961"/>
                    </a:lnTo>
                    <a:lnTo>
                      <a:pt x="968" y="962"/>
                    </a:lnTo>
                    <a:lnTo>
                      <a:pt x="961" y="962"/>
                    </a:lnTo>
                    <a:lnTo>
                      <a:pt x="974" y="970"/>
                    </a:lnTo>
                    <a:lnTo>
                      <a:pt x="981" y="976"/>
                    </a:lnTo>
                    <a:lnTo>
                      <a:pt x="982" y="979"/>
                    </a:lnTo>
                    <a:lnTo>
                      <a:pt x="982" y="980"/>
                    </a:lnTo>
                    <a:lnTo>
                      <a:pt x="981" y="984"/>
                    </a:lnTo>
                    <a:lnTo>
                      <a:pt x="967" y="979"/>
                    </a:lnTo>
                    <a:lnTo>
                      <a:pt x="961" y="977"/>
                    </a:lnTo>
                    <a:lnTo>
                      <a:pt x="956" y="979"/>
                    </a:lnTo>
                    <a:lnTo>
                      <a:pt x="950" y="980"/>
                    </a:lnTo>
                    <a:lnTo>
                      <a:pt x="946" y="983"/>
                    </a:lnTo>
                    <a:lnTo>
                      <a:pt x="935" y="993"/>
                    </a:lnTo>
                    <a:lnTo>
                      <a:pt x="930" y="998"/>
                    </a:lnTo>
                    <a:lnTo>
                      <a:pt x="913" y="994"/>
                    </a:lnTo>
                    <a:lnTo>
                      <a:pt x="910" y="998"/>
                    </a:lnTo>
                    <a:lnTo>
                      <a:pt x="910" y="1001"/>
                    </a:lnTo>
                    <a:lnTo>
                      <a:pt x="912" y="1002"/>
                    </a:lnTo>
                    <a:lnTo>
                      <a:pt x="916" y="1004"/>
                    </a:lnTo>
                    <a:lnTo>
                      <a:pt x="918" y="1002"/>
                    </a:lnTo>
                    <a:lnTo>
                      <a:pt x="923" y="1001"/>
                    </a:lnTo>
                    <a:lnTo>
                      <a:pt x="930" y="998"/>
                    </a:lnTo>
                    <a:lnTo>
                      <a:pt x="928" y="1004"/>
                    </a:lnTo>
                    <a:lnTo>
                      <a:pt x="924" y="1008"/>
                    </a:lnTo>
                    <a:lnTo>
                      <a:pt x="918" y="1009"/>
                    </a:lnTo>
                    <a:lnTo>
                      <a:pt x="912" y="1011"/>
                    </a:lnTo>
                    <a:lnTo>
                      <a:pt x="900" y="1011"/>
                    </a:lnTo>
                    <a:lnTo>
                      <a:pt x="891" y="1013"/>
                    </a:lnTo>
                    <a:lnTo>
                      <a:pt x="881" y="1018"/>
                    </a:lnTo>
                    <a:lnTo>
                      <a:pt x="871" y="1022"/>
                    </a:lnTo>
                    <a:lnTo>
                      <a:pt x="862" y="1027"/>
                    </a:lnTo>
                    <a:lnTo>
                      <a:pt x="852" y="1029"/>
                    </a:lnTo>
                    <a:lnTo>
                      <a:pt x="842" y="1030"/>
                    </a:lnTo>
                    <a:lnTo>
                      <a:pt x="833" y="1029"/>
                    </a:lnTo>
                    <a:lnTo>
                      <a:pt x="827" y="1034"/>
                    </a:lnTo>
                    <a:lnTo>
                      <a:pt x="820" y="1040"/>
                    </a:lnTo>
                    <a:lnTo>
                      <a:pt x="813" y="1042"/>
                    </a:lnTo>
                    <a:lnTo>
                      <a:pt x="805" y="1045"/>
                    </a:lnTo>
                    <a:lnTo>
                      <a:pt x="790" y="1047"/>
                    </a:lnTo>
                    <a:lnTo>
                      <a:pt x="773" y="1045"/>
                    </a:lnTo>
                    <a:lnTo>
                      <a:pt x="765" y="1047"/>
                    </a:lnTo>
                    <a:lnTo>
                      <a:pt x="758" y="1048"/>
                    </a:lnTo>
                    <a:lnTo>
                      <a:pt x="726" y="1049"/>
                    </a:lnTo>
                    <a:lnTo>
                      <a:pt x="718" y="1065"/>
                    </a:lnTo>
                    <a:lnTo>
                      <a:pt x="705" y="1062"/>
                    </a:lnTo>
                    <a:lnTo>
                      <a:pt x="694" y="1062"/>
                    </a:lnTo>
                    <a:lnTo>
                      <a:pt x="682" y="1063"/>
                    </a:lnTo>
                    <a:lnTo>
                      <a:pt x="671" y="1065"/>
                    </a:lnTo>
                    <a:lnTo>
                      <a:pt x="647" y="1070"/>
                    </a:lnTo>
                    <a:lnTo>
                      <a:pt x="625" y="1074"/>
                    </a:lnTo>
                    <a:lnTo>
                      <a:pt x="606" y="1077"/>
                    </a:lnTo>
                    <a:lnTo>
                      <a:pt x="585" y="1076"/>
                    </a:lnTo>
                    <a:lnTo>
                      <a:pt x="578" y="1073"/>
                    </a:lnTo>
                    <a:lnTo>
                      <a:pt x="574" y="1070"/>
                    </a:lnTo>
                    <a:lnTo>
                      <a:pt x="570" y="1066"/>
                    </a:lnTo>
                    <a:lnTo>
                      <a:pt x="564" y="1062"/>
                    </a:lnTo>
                    <a:lnTo>
                      <a:pt x="549" y="1078"/>
                    </a:lnTo>
                    <a:lnTo>
                      <a:pt x="511" y="1078"/>
                    </a:lnTo>
                    <a:lnTo>
                      <a:pt x="492" y="1066"/>
                    </a:lnTo>
                    <a:lnTo>
                      <a:pt x="477" y="1081"/>
                    </a:lnTo>
                    <a:lnTo>
                      <a:pt x="477" y="1072"/>
                    </a:lnTo>
                    <a:lnTo>
                      <a:pt x="474" y="1065"/>
                    </a:lnTo>
                    <a:lnTo>
                      <a:pt x="471" y="1060"/>
                    </a:lnTo>
                    <a:lnTo>
                      <a:pt x="468" y="1059"/>
                    </a:lnTo>
                    <a:lnTo>
                      <a:pt x="466" y="1056"/>
                    </a:lnTo>
                    <a:lnTo>
                      <a:pt x="460" y="1055"/>
                    </a:lnTo>
                    <a:lnTo>
                      <a:pt x="457" y="1058"/>
                    </a:lnTo>
                    <a:lnTo>
                      <a:pt x="457" y="1062"/>
                    </a:lnTo>
                    <a:lnTo>
                      <a:pt x="435" y="1062"/>
                    </a:lnTo>
                    <a:lnTo>
                      <a:pt x="424" y="1051"/>
                    </a:lnTo>
                    <a:lnTo>
                      <a:pt x="420" y="1056"/>
                    </a:lnTo>
                    <a:lnTo>
                      <a:pt x="416" y="1062"/>
                    </a:lnTo>
                    <a:lnTo>
                      <a:pt x="414" y="1065"/>
                    </a:lnTo>
                    <a:lnTo>
                      <a:pt x="412" y="1067"/>
                    </a:lnTo>
                    <a:lnTo>
                      <a:pt x="409" y="1069"/>
                    </a:lnTo>
                    <a:lnTo>
                      <a:pt x="405" y="1069"/>
                    </a:lnTo>
                    <a:lnTo>
                      <a:pt x="390" y="1067"/>
                    </a:lnTo>
                    <a:lnTo>
                      <a:pt x="374" y="1065"/>
                    </a:lnTo>
                    <a:lnTo>
                      <a:pt x="384" y="1059"/>
                    </a:lnTo>
                    <a:lnTo>
                      <a:pt x="358" y="1031"/>
                    </a:lnTo>
                    <a:lnTo>
                      <a:pt x="354" y="1037"/>
                    </a:lnTo>
                    <a:lnTo>
                      <a:pt x="349" y="1042"/>
                    </a:lnTo>
                    <a:lnTo>
                      <a:pt x="344" y="1047"/>
                    </a:lnTo>
                    <a:lnTo>
                      <a:pt x="337" y="1048"/>
                    </a:lnTo>
                    <a:lnTo>
                      <a:pt x="334" y="1049"/>
                    </a:lnTo>
                    <a:lnTo>
                      <a:pt x="331" y="1052"/>
                    </a:lnTo>
                    <a:lnTo>
                      <a:pt x="326" y="1059"/>
                    </a:lnTo>
                    <a:lnTo>
                      <a:pt x="308" y="1049"/>
                    </a:lnTo>
                    <a:lnTo>
                      <a:pt x="305" y="1047"/>
                    </a:lnTo>
                    <a:lnTo>
                      <a:pt x="302" y="1045"/>
                    </a:lnTo>
                    <a:lnTo>
                      <a:pt x="302" y="1040"/>
                    </a:lnTo>
                    <a:lnTo>
                      <a:pt x="301" y="1036"/>
                    </a:lnTo>
                    <a:lnTo>
                      <a:pt x="300" y="1033"/>
                    </a:lnTo>
                    <a:lnTo>
                      <a:pt x="295" y="1031"/>
                    </a:lnTo>
                    <a:lnTo>
                      <a:pt x="287" y="1030"/>
                    </a:lnTo>
                    <a:lnTo>
                      <a:pt x="279" y="1030"/>
                    </a:lnTo>
                    <a:lnTo>
                      <a:pt x="273" y="1029"/>
                    </a:lnTo>
                    <a:lnTo>
                      <a:pt x="268" y="1026"/>
                    </a:lnTo>
                    <a:lnTo>
                      <a:pt x="273" y="1019"/>
                    </a:lnTo>
                    <a:lnTo>
                      <a:pt x="275" y="1016"/>
                    </a:lnTo>
                    <a:lnTo>
                      <a:pt x="273" y="1015"/>
                    </a:lnTo>
                    <a:lnTo>
                      <a:pt x="272" y="1012"/>
                    </a:lnTo>
                    <a:lnTo>
                      <a:pt x="269" y="1011"/>
                    </a:lnTo>
                    <a:lnTo>
                      <a:pt x="264" y="1008"/>
                    </a:lnTo>
                    <a:lnTo>
                      <a:pt x="257" y="1008"/>
                    </a:lnTo>
                    <a:lnTo>
                      <a:pt x="250" y="1009"/>
                    </a:lnTo>
                    <a:lnTo>
                      <a:pt x="246" y="1013"/>
                    </a:lnTo>
                    <a:lnTo>
                      <a:pt x="243" y="1018"/>
                    </a:lnTo>
                    <a:lnTo>
                      <a:pt x="240" y="1023"/>
                    </a:lnTo>
                    <a:lnTo>
                      <a:pt x="240" y="1024"/>
                    </a:lnTo>
                    <a:lnTo>
                      <a:pt x="240" y="1027"/>
                    </a:lnTo>
                    <a:lnTo>
                      <a:pt x="241" y="1030"/>
                    </a:lnTo>
                    <a:lnTo>
                      <a:pt x="244" y="1033"/>
                    </a:lnTo>
                    <a:lnTo>
                      <a:pt x="252" y="1040"/>
                    </a:lnTo>
                    <a:lnTo>
                      <a:pt x="254" y="1044"/>
                    </a:lnTo>
                    <a:lnTo>
                      <a:pt x="255" y="1047"/>
                    </a:lnTo>
                    <a:lnTo>
                      <a:pt x="257" y="1051"/>
                    </a:lnTo>
                    <a:lnTo>
                      <a:pt x="255" y="1056"/>
                    </a:lnTo>
                    <a:lnTo>
                      <a:pt x="252" y="1066"/>
                    </a:lnTo>
                    <a:lnTo>
                      <a:pt x="246" y="1062"/>
                    </a:lnTo>
                    <a:lnTo>
                      <a:pt x="243" y="1056"/>
                    </a:lnTo>
                    <a:lnTo>
                      <a:pt x="240" y="1051"/>
                    </a:lnTo>
                    <a:lnTo>
                      <a:pt x="240" y="1045"/>
                    </a:lnTo>
                    <a:lnTo>
                      <a:pt x="239" y="1038"/>
                    </a:lnTo>
                    <a:lnTo>
                      <a:pt x="236" y="1033"/>
                    </a:lnTo>
                    <a:lnTo>
                      <a:pt x="233" y="1029"/>
                    </a:lnTo>
                    <a:lnTo>
                      <a:pt x="229" y="1024"/>
                    </a:lnTo>
                    <a:lnTo>
                      <a:pt x="225" y="1022"/>
                    </a:lnTo>
                    <a:lnTo>
                      <a:pt x="218" y="1020"/>
                    </a:lnTo>
                    <a:lnTo>
                      <a:pt x="211" y="1019"/>
                    </a:lnTo>
                    <a:lnTo>
                      <a:pt x="203" y="1020"/>
                    </a:lnTo>
                    <a:lnTo>
                      <a:pt x="204" y="1013"/>
                    </a:lnTo>
                    <a:lnTo>
                      <a:pt x="204" y="1008"/>
                    </a:lnTo>
                    <a:lnTo>
                      <a:pt x="205" y="1002"/>
                    </a:lnTo>
                    <a:lnTo>
                      <a:pt x="207" y="1000"/>
                    </a:lnTo>
                    <a:lnTo>
                      <a:pt x="210" y="998"/>
                    </a:lnTo>
                    <a:lnTo>
                      <a:pt x="207" y="995"/>
                    </a:lnTo>
                    <a:lnTo>
                      <a:pt x="205" y="993"/>
                    </a:lnTo>
                    <a:lnTo>
                      <a:pt x="207" y="990"/>
                    </a:lnTo>
                    <a:lnTo>
                      <a:pt x="208" y="987"/>
                    </a:lnTo>
                    <a:lnTo>
                      <a:pt x="212" y="983"/>
                    </a:lnTo>
                    <a:lnTo>
                      <a:pt x="214" y="980"/>
                    </a:lnTo>
                    <a:lnTo>
                      <a:pt x="214" y="977"/>
                    </a:lnTo>
                    <a:lnTo>
                      <a:pt x="228" y="977"/>
                    </a:lnTo>
                    <a:lnTo>
                      <a:pt x="234" y="987"/>
                    </a:lnTo>
                    <a:lnTo>
                      <a:pt x="248" y="982"/>
                    </a:lnTo>
                    <a:lnTo>
                      <a:pt x="261" y="977"/>
                    </a:lnTo>
                    <a:lnTo>
                      <a:pt x="266" y="976"/>
                    </a:lnTo>
                    <a:lnTo>
                      <a:pt x="270" y="973"/>
                    </a:lnTo>
                    <a:lnTo>
                      <a:pt x="273" y="969"/>
                    </a:lnTo>
                    <a:lnTo>
                      <a:pt x="273" y="964"/>
                    </a:lnTo>
                    <a:lnTo>
                      <a:pt x="246" y="966"/>
                    </a:lnTo>
                    <a:lnTo>
                      <a:pt x="228" y="948"/>
                    </a:lnTo>
                    <a:lnTo>
                      <a:pt x="210" y="962"/>
                    </a:lnTo>
                    <a:lnTo>
                      <a:pt x="214" y="979"/>
                    </a:lnTo>
                    <a:lnTo>
                      <a:pt x="205" y="979"/>
                    </a:lnTo>
                    <a:lnTo>
                      <a:pt x="198" y="979"/>
                    </a:lnTo>
                    <a:lnTo>
                      <a:pt x="190" y="982"/>
                    </a:lnTo>
                    <a:lnTo>
                      <a:pt x="183" y="986"/>
                    </a:lnTo>
                    <a:lnTo>
                      <a:pt x="186" y="988"/>
                    </a:lnTo>
                    <a:lnTo>
                      <a:pt x="187" y="993"/>
                    </a:lnTo>
                    <a:lnTo>
                      <a:pt x="190" y="1000"/>
                    </a:lnTo>
                    <a:lnTo>
                      <a:pt x="190" y="1006"/>
                    </a:lnTo>
                    <a:lnTo>
                      <a:pt x="190" y="1015"/>
                    </a:lnTo>
                    <a:lnTo>
                      <a:pt x="172" y="1002"/>
                    </a:lnTo>
                    <a:lnTo>
                      <a:pt x="174" y="994"/>
                    </a:lnTo>
                    <a:lnTo>
                      <a:pt x="172" y="991"/>
                    </a:lnTo>
                    <a:lnTo>
                      <a:pt x="171" y="990"/>
                    </a:lnTo>
                    <a:lnTo>
                      <a:pt x="169" y="988"/>
                    </a:lnTo>
                    <a:lnTo>
                      <a:pt x="165" y="987"/>
                    </a:lnTo>
                    <a:lnTo>
                      <a:pt x="156" y="986"/>
                    </a:lnTo>
                    <a:lnTo>
                      <a:pt x="160" y="982"/>
                    </a:lnTo>
                    <a:lnTo>
                      <a:pt x="164" y="979"/>
                    </a:lnTo>
                    <a:lnTo>
                      <a:pt x="175" y="977"/>
                    </a:lnTo>
                    <a:lnTo>
                      <a:pt x="185" y="976"/>
                    </a:lnTo>
                    <a:lnTo>
                      <a:pt x="190" y="975"/>
                    </a:lnTo>
                    <a:lnTo>
                      <a:pt x="194" y="972"/>
                    </a:lnTo>
                    <a:lnTo>
                      <a:pt x="179" y="966"/>
                    </a:lnTo>
                    <a:lnTo>
                      <a:pt x="172" y="964"/>
                    </a:lnTo>
                    <a:lnTo>
                      <a:pt x="165" y="964"/>
                    </a:lnTo>
                    <a:lnTo>
                      <a:pt x="157" y="964"/>
                    </a:lnTo>
                    <a:lnTo>
                      <a:pt x="150" y="965"/>
                    </a:lnTo>
                    <a:lnTo>
                      <a:pt x="143" y="966"/>
                    </a:lnTo>
                    <a:lnTo>
                      <a:pt x="135" y="969"/>
                    </a:lnTo>
                    <a:lnTo>
                      <a:pt x="131" y="964"/>
                    </a:lnTo>
                    <a:lnTo>
                      <a:pt x="126" y="958"/>
                    </a:lnTo>
                    <a:lnTo>
                      <a:pt x="125" y="955"/>
                    </a:lnTo>
                    <a:lnTo>
                      <a:pt x="121" y="954"/>
                    </a:lnTo>
                    <a:lnTo>
                      <a:pt x="118" y="952"/>
                    </a:lnTo>
                    <a:lnTo>
                      <a:pt x="113" y="952"/>
                    </a:lnTo>
                    <a:lnTo>
                      <a:pt x="110" y="951"/>
                    </a:lnTo>
                    <a:lnTo>
                      <a:pt x="106" y="948"/>
                    </a:lnTo>
                    <a:lnTo>
                      <a:pt x="97" y="940"/>
                    </a:lnTo>
                    <a:lnTo>
                      <a:pt x="110" y="939"/>
                    </a:lnTo>
                    <a:lnTo>
                      <a:pt x="115" y="940"/>
                    </a:lnTo>
                    <a:lnTo>
                      <a:pt x="120" y="943"/>
                    </a:lnTo>
                    <a:lnTo>
                      <a:pt x="124" y="946"/>
                    </a:lnTo>
                    <a:lnTo>
                      <a:pt x="128" y="948"/>
                    </a:lnTo>
                    <a:lnTo>
                      <a:pt x="139" y="952"/>
                    </a:lnTo>
                    <a:lnTo>
                      <a:pt x="147" y="939"/>
                    </a:lnTo>
                    <a:lnTo>
                      <a:pt x="154" y="939"/>
                    </a:lnTo>
                    <a:lnTo>
                      <a:pt x="164" y="936"/>
                    </a:lnTo>
                    <a:lnTo>
                      <a:pt x="174" y="937"/>
                    </a:lnTo>
                    <a:lnTo>
                      <a:pt x="180" y="941"/>
                    </a:lnTo>
                    <a:lnTo>
                      <a:pt x="186" y="948"/>
                    </a:lnTo>
                    <a:lnTo>
                      <a:pt x="190" y="954"/>
                    </a:lnTo>
                    <a:lnTo>
                      <a:pt x="194" y="955"/>
                    </a:lnTo>
                    <a:lnTo>
                      <a:pt x="200" y="957"/>
                    </a:lnTo>
                    <a:lnTo>
                      <a:pt x="207" y="955"/>
                    </a:lnTo>
                    <a:lnTo>
                      <a:pt x="207" y="934"/>
                    </a:lnTo>
                    <a:lnTo>
                      <a:pt x="218" y="930"/>
                    </a:lnTo>
                    <a:lnTo>
                      <a:pt x="214" y="904"/>
                    </a:lnTo>
                    <a:lnTo>
                      <a:pt x="208" y="907"/>
                    </a:lnTo>
                    <a:lnTo>
                      <a:pt x="205" y="908"/>
                    </a:lnTo>
                    <a:lnTo>
                      <a:pt x="203" y="910"/>
                    </a:lnTo>
                    <a:lnTo>
                      <a:pt x="197" y="915"/>
                    </a:lnTo>
                    <a:lnTo>
                      <a:pt x="190" y="919"/>
                    </a:lnTo>
                    <a:lnTo>
                      <a:pt x="183" y="921"/>
                    </a:lnTo>
                    <a:lnTo>
                      <a:pt x="174" y="919"/>
                    </a:lnTo>
                    <a:lnTo>
                      <a:pt x="168" y="919"/>
                    </a:lnTo>
                    <a:lnTo>
                      <a:pt x="161" y="921"/>
                    </a:lnTo>
                    <a:lnTo>
                      <a:pt x="149" y="922"/>
                    </a:lnTo>
                    <a:lnTo>
                      <a:pt x="122" y="929"/>
                    </a:lnTo>
                    <a:lnTo>
                      <a:pt x="111" y="930"/>
                    </a:lnTo>
                    <a:lnTo>
                      <a:pt x="106" y="929"/>
                    </a:lnTo>
                    <a:lnTo>
                      <a:pt x="102" y="929"/>
                    </a:lnTo>
                    <a:lnTo>
                      <a:pt x="96" y="926"/>
                    </a:lnTo>
                    <a:lnTo>
                      <a:pt x="92" y="923"/>
                    </a:lnTo>
                    <a:lnTo>
                      <a:pt x="89" y="921"/>
                    </a:lnTo>
                    <a:lnTo>
                      <a:pt x="85" y="915"/>
                    </a:lnTo>
                    <a:lnTo>
                      <a:pt x="84" y="912"/>
                    </a:lnTo>
                    <a:lnTo>
                      <a:pt x="79" y="910"/>
                    </a:lnTo>
                    <a:lnTo>
                      <a:pt x="72" y="905"/>
                    </a:lnTo>
                    <a:lnTo>
                      <a:pt x="81" y="894"/>
                    </a:lnTo>
                    <a:lnTo>
                      <a:pt x="56" y="867"/>
                    </a:lnTo>
                    <a:lnTo>
                      <a:pt x="71" y="868"/>
                    </a:lnTo>
                    <a:lnTo>
                      <a:pt x="85" y="869"/>
                    </a:lnTo>
                    <a:lnTo>
                      <a:pt x="97" y="868"/>
                    </a:lnTo>
                    <a:lnTo>
                      <a:pt x="111" y="865"/>
                    </a:lnTo>
                    <a:lnTo>
                      <a:pt x="107" y="861"/>
                    </a:lnTo>
                    <a:lnTo>
                      <a:pt x="103" y="857"/>
                    </a:lnTo>
                    <a:lnTo>
                      <a:pt x="85" y="850"/>
                    </a:lnTo>
                    <a:lnTo>
                      <a:pt x="92" y="847"/>
                    </a:lnTo>
                    <a:lnTo>
                      <a:pt x="97" y="846"/>
                    </a:lnTo>
                    <a:lnTo>
                      <a:pt x="103" y="846"/>
                    </a:lnTo>
                    <a:lnTo>
                      <a:pt x="111" y="847"/>
                    </a:lnTo>
                    <a:lnTo>
                      <a:pt x="117" y="847"/>
                    </a:lnTo>
                    <a:lnTo>
                      <a:pt x="120" y="846"/>
                    </a:lnTo>
                    <a:lnTo>
                      <a:pt x="122" y="840"/>
                    </a:lnTo>
                    <a:lnTo>
                      <a:pt x="125" y="833"/>
                    </a:lnTo>
                    <a:lnTo>
                      <a:pt x="115" y="833"/>
                    </a:lnTo>
                    <a:lnTo>
                      <a:pt x="111" y="833"/>
                    </a:lnTo>
                    <a:lnTo>
                      <a:pt x="108" y="835"/>
                    </a:lnTo>
                    <a:lnTo>
                      <a:pt x="102" y="839"/>
                    </a:lnTo>
                    <a:lnTo>
                      <a:pt x="95" y="839"/>
                    </a:lnTo>
                    <a:lnTo>
                      <a:pt x="86" y="838"/>
                    </a:lnTo>
                    <a:lnTo>
                      <a:pt x="79" y="833"/>
                    </a:lnTo>
                    <a:lnTo>
                      <a:pt x="68" y="851"/>
                    </a:lnTo>
                    <a:lnTo>
                      <a:pt x="66" y="840"/>
                    </a:lnTo>
                    <a:lnTo>
                      <a:pt x="66" y="836"/>
                    </a:lnTo>
                    <a:lnTo>
                      <a:pt x="66" y="833"/>
                    </a:lnTo>
                    <a:lnTo>
                      <a:pt x="67" y="831"/>
                    </a:lnTo>
                    <a:lnTo>
                      <a:pt x="70" y="828"/>
                    </a:lnTo>
                    <a:lnTo>
                      <a:pt x="78" y="822"/>
                    </a:lnTo>
                    <a:lnTo>
                      <a:pt x="49" y="814"/>
                    </a:lnTo>
                    <a:lnTo>
                      <a:pt x="17" y="782"/>
                    </a:lnTo>
                    <a:lnTo>
                      <a:pt x="43" y="793"/>
                    </a:lnTo>
                    <a:lnTo>
                      <a:pt x="45" y="790"/>
                    </a:lnTo>
                    <a:lnTo>
                      <a:pt x="45" y="786"/>
                    </a:lnTo>
                    <a:lnTo>
                      <a:pt x="46" y="779"/>
                    </a:lnTo>
                    <a:lnTo>
                      <a:pt x="48" y="777"/>
                    </a:lnTo>
                    <a:lnTo>
                      <a:pt x="50" y="774"/>
                    </a:lnTo>
                    <a:lnTo>
                      <a:pt x="54" y="771"/>
                    </a:lnTo>
                    <a:lnTo>
                      <a:pt x="61" y="771"/>
                    </a:lnTo>
                    <a:lnTo>
                      <a:pt x="53" y="759"/>
                    </a:lnTo>
                    <a:lnTo>
                      <a:pt x="54" y="757"/>
                    </a:lnTo>
                    <a:lnTo>
                      <a:pt x="57" y="756"/>
                    </a:lnTo>
                    <a:lnTo>
                      <a:pt x="63" y="753"/>
                    </a:lnTo>
                    <a:lnTo>
                      <a:pt x="66" y="752"/>
                    </a:lnTo>
                    <a:lnTo>
                      <a:pt x="67" y="749"/>
                    </a:lnTo>
                    <a:lnTo>
                      <a:pt x="67" y="746"/>
                    </a:lnTo>
                    <a:lnTo>
                      <a:pt x="66" y="742"/>
                    </a:lnTo>
                    <a:lnTo>
                      <a:pt x="31" y="742"/>
                    </a:lnTo>
                    <a:lnTo>
                      <a:pt x="34" y="739"/>
                    </a:lnTo>
                    <a:lnTo>
                      <a:pt x="36" y="735"/>
                    </a:lnTo>
                    <a:lnTo>
                      <a:pt x="43" y="728"/>
                    </a:lnTo>
                    <a:lnTo>
                      <a:pt x="46" y="724"/>
                    </a:lnTo>
                    <a:lnTo>
                      <a:pt x="48" y="720"/>
                    </a:lnTo>
                    <a:lnTo>
                      <a:pt x="48" y="716"/>
                    </a:lnTo>
                    <a:lnTo>
                      <a:pt x="45" y="709"/>
                    </a:lnTo>
                    <a:lnTo>
                      <a:pt x="6" y="706"/>
                    </a:lnTo>
                    <a:lnTo>
                      <a:pt x="7" y="703"/>
                    </a:lnTo>
                    <a:lnTo>
                      <a:pt x="10" y="702"/>
                    </a:lnTo>
                    <a:lnTo>
                      <a:pt x="16" y="698"/>
                    </a:lnTo>
                    <a:lnTo>
                      <a:pt x="18" y="696"/>
                    </a:lnTo>
                    <a:lnTo>
                      <a:pt x="18" y="694"/>
                    </a:lnTo>
                    <a:lnTo>
                      <a:pt x="18" y="691"/>
                    </a:lnTo>
                    <a:lnTo>
                      <a:pt x="14" y="687"/>
                    </a:lnTo>
                    <a:lnTo>
                      <a:pt x="21" y="682"/>
                    </a:lnTo>
                    <a:lnTo>
                      <a:pt x="30" y="680"/>
                    </a:lnTo>
                    <a:lnTo>
                      <a:pt x="36" y="676"/>
                    </a:lnTo>
                    <a:lnTo>
                      <a:pt x="39" y="673"/>
                    </a:lnTo>
                    <a:lnTo>
                      <a:pt x="42" y="670"/>
                    </a:lnTo>
                    <a:lnTo>
                      <a:pt x="43" y="667"/>
                    </a:lnTo>
                    <a:lnTo>
                      <a:pt x="45" y="664"/>
                    </a:lnTo>
                    <a:lnTo>
                      <a:pt x="46" y="662"/>
                    </a:lnTo>
                    <a:lnTo>
                      <a:pt x="45" y="658"/>
                    </a:lnTo>
                    <a:lnTo>
                      <a:pt x="45" y="655"/>
                    </a:lnTo>
                    <a:lnTo>
                      <a:pt x="48" y="651"/>
                    </a:lnTo>
                    <a:lnTo>
                      <a:pt x="54" y="641"/>
                    </a:lnTo>
                    <a:lnTo>
                      <a:pt x="48" y="640"/>
                    </a:lnTo>
                    <a:lnTo>
                      <a:pt x="23" y="642"/>
                    </a:lnTo>
                    <a:lnTo>
                      <a:pt x="34" y="663"/>
                    </a:lnTo>
                    <a:lnTo>
                      <a:pt x="13" y="662"/>
                    </a:lnTo>
                    <a:lnTo>
                      <a:pt x="14" y="662"/>
                    </a:lnTo>
                    <a:lnTo>
                      <a:pt x="14" y="649"/>
                    </a:lnTo>
                    <a:lnTo>
                      <a:pt x="9" y="648"/>
                    </a:lnTo>
                    <a:lnTo>
                      <a:pt x="0" y="641"/>
                    </a:lnTo>
                    <a:lnTo>
                      <a:pt x="5" y="637"/>
                    </a:lnTo>
                    <a:lnTo>
                      <a:pt x="7" y="635"/>
                    </a:lnTo>
                    <a:lnTo>
                      <a:pt x="10" y="634"/>
                    </a:lnTo>
                    <a:lnTo>
                      <a:pt x="18" y="634"/>
                    </a:lnTo>
                    <a:lnTo>
                      <a:pt x="28" y="634"/>
                    </a:lnTo>
                    <a:lnTo>
                      <a:pt x="31" y="628"/>
                    </a:lnTo>
                    <a:lnTo>
                      <a:pt x="31" y="623"/>
                    </a:lnTo>
                    <a:lnTo>
                      <a:pt x="28" y="619"/>
                    </a:lnTo>
                    <a:lnTo>
                      <a:pt x="24" y="615"/>
                    </a:lnTo>
                    <a:lnTo>
                      <a:pt x="16" y="609"/>
                    </a:lnTo>
                    <a:lnTo>
                      <a:pt x="12" y="606"/>
                    </a:lnTo>
                    <a:lnTo>
                      <a:pt x="7" y="602"/>
                    </a:lnTo>
                    <a:lnTo>
                      <a:pt x="25" y="586"/>
                    </a:lnTo>
                    <a:lnTo>
                      <a:pt x="31" y="592"/>
                    </a:lnTo>
                    <a:lnTo>
                      <a:pt x="34" y="597"/>
                    </a:lnTo>
                    <a:lnTo>
                      <a:pt x="34" y="601"/>
                    </a:lnTo>
                    <a:lnTo>
                      <a:pt x="32" y="608"/>
                    </a:lnTo>
                    <a:lnTo>
                      <a:pt x="59" y="615"/>
                    </a:lnTo>
                    <a:lnTo>
                      <a:pt x="54" y="627"/>
                    </a:lnTo>
                    <a:lnTo>
                      <a:pt x="59" y="628"/>
                    </a:lnTo>
                    <a:lnTo>
                      <a:pt x="61" y="628"/>
                    </a:lnTo>
                    <a:lnTo>
                      <a:pt x="68" y="627"/>
                    </a:lnTo>
                    <a:lnTo>
                      <a:pt x="72" y="623"/>
                    </a:lnTo>
                    <a:lnTo>
                      <a:pt x="74" y="619"/>
                    </a:lnTo>
                    <a:lnTo>
                      <a:pt x="72" y="615"/>
                    </a:lnTo>
                    <a:lnTo>
                      <a:pt x="97" y="604"/>
                    </a:lnTo>
                    <a:lnTo>
                      <a:pt x="96" y="598"/>
                    </a:lnTo>
                    <a:lnTo>
                      <a:pt x="93" y="595"/>
                    </a:lnTo>
                    <a:lnTo>
                      <a:pt x="90" y="591"/>
                    </a:lnTo>
                    <a:lnTo>
                      <a:pt x="88" y="590"/>
                    </a:lnTo>
                    <a:lnTo>
                      <a:pt x="79" y="586"/>
                    </a:lnTo>
                    <a:lnTo>
                      <a:pt x="70" y="584"/>
                    </a:lnTo>
                    <a:lnTo>
                      <a:pt x="61" y="583"/>
                    </a:lnTo>
                    <a:lnTo>
                      <a:pt x="57" y="581"/>
                    </a:lnTo>
                    <a:lnTo>
                      <a:pt x="54" y="580"/>
                    </a:lnTo>
                    <a:lnTo>
                      <a:pt x="50" y="576"/>
                    </a:lnTo>
                    <a:lnTo>
                      <a:pt x="46" y="573"/>
                    </a:lnTo>
                    <a:lnTo>
                      <a:pt x="41" y="573"/>
                    </a:lnTo>
                    <a:lnTo>
                      <a:pt x="35" y="574"/>
                    </a:lnTo>
                    <a:lnTo>
                      <a:pt x="23" y="576"/>
                    </a:lnTo>
                    <a:lnTo>
                      <a:pt x="9" y="577"/>
                    </a:lnTo>
                    <a:lnTo>
                      <a:pt x="7" y="559"/>
                    </a:lnTo>
                    <a:lnTo>
                      <a:pt x="39" y="552"/>
                    </a:lnTo>
                    <a:lnTo>
                      <a:pt x="31" y="547"/>
                    </a:lnTo>
                    <a:lnTo>
                      <a:pt x="24" y="541"/>
                    </a:lnTo>
                    <a:lnTo>
                      <a:pt x="23" y="538"/>
                    </a:lnTo>
                    <a:lnTo>
                      <a:pt x="23" y="536"/>
                    </a:lnTo>
                    <a:lnTo>
                      <a:pt x="23" y="532"/>
                    </a:lnTo>
                    <a:lnTo>
                      <a:pt x="25" y="527"/>
                    </a:lnTo>
                    <a:lnTo>
                      <a:pt x="24" y="525"/>
                    </a:lnTo>
                    <a:lnTo>
                      <a:pt x="23" y="523"/>
                    </a:lnTo>
                    <a:lnTo>
                      <a:pt x="18" y="516"/>
                    </a:lnTo>
                    <a:lnTo>
                      <a:pt x="24" y="516"/>
                    </a:lnTo>
                    <a:lnTo>
                      <a:pt x="27" y="518"/>
                    </a:lnTo>
                    <a:lnTo>
                      <a:pt x="28" y="519"/>
                    </a:lnTo>
                    <a:lnTo>
                      <a:pt x="30" y="520"/>
                    </a:lnTo>
                    <a:lnTo>
                      <a:pt x="31" y="526"/>
                    </a:lnTo>
                    <a:lnTo>
                      <a:pt x="32" y="527"/>
                    </a:lnTo>
                    <a:lnTo>
                      <a:pt x="34" y="529"/>
                    </a:lnTo>
                    <a:lnTo>
                      <a:pt x="42" y="523"/>
                    </a:lnTo>
                    <a:lnTo>
                      <a:pt x="45" y="529"/>
                    </a:lnTo>
                    <a:lnTo>
                      <a:pt x="49" y="533"/>
                    </a:lnTo>
                    <a:lnTo>
                      <a:pt x="53" y="536"/>
                    </a:lnTo>
                    <a:lnTo>
                      <a:pt x="59" y="537"/>
                    </a:lnTo>
                    <a:lnTo>
                      <a:pt x="70" y="541"/>
                    </a:lnTo>
                    <a:lnTo>
                      <a:pt x="75" y="544"/>
                    </a:lnTo>
                    <a:lnTo>
                      <a:pt x="81" y="547"/>
                    </a:lnTo>
                    <a:lnTo>
                      <a:pt x="74" y="550"/>
                    </a:lnTo>
                    <a:lnTo>
                      <a:pt x="67" y="552"/>
                    </a:lnTo>
                    <a:lnTo>
                      <a:pt x="63" y="556"/>
                    </a:lnTo>
                    <a:lnTo>
                      <a:pt x="61" y="559"/>
                    </a:lnTo>
                    <a:lnTo>
                      <a:pt x="61" y="561"/>
                    </a:lnTo>
                    <a:lnTo>
                      <a:pt x="63" y="562"/>
                    </a:lnTo>
                    <a:lnTo>
                      <a:pt x="64" y="565"/>
                    </a:lnTo>
                    <a:lnTo>
                      <a:pt x="70" y="566"/>
                    </a:lnTo>
                    <a:lnTo>
                      <a:pt x="81" y="566"/>
                    </a:lnTo>
                    <a:lnTo>
                      <a:pt x="90" y="566"/>
                    </a:lnTo>
                    <a:lnTo>
                      <a:pt x="96" y="569"/>
                    </a:lnTo>
                    <a:lnTo>
                      <a:pt x="103" y="573"/>
                    </a:lnTo>
                    <a:lnTo>
                      <a:pt x="88" y="580"/>
                    </a:lnTo>
                    <a:lnTo>
                      <a:pt x="104" y="591"/>
                    </a:lnTo>
                    <a:lnTo>
                      <a:pt x="99" y="626"/>
                    </a:lnTo>
                    <a:lnTo>
                      <a:pt x="96" y="627"/>
                    </a:lnTo>
                    <a:lnTo>
                      <a:pt x="93" y="628"/>
                    </a:lnTo>
                    <a:lnTo>
                      <a:pt x="85" y="630"/>
                    </a:lnTo>
                    <a:lnTo>
                      <a:pt x="81" y="630"/>
                    </a:lnTo>
                    <a:lnTo>
                      <a:pt x="77" y="631"/>
                    </a:lnTo>
                    <a:lnTo>
                      <a:pt x="74" y="634"/>
                    </a:lnTo>
                    <a:lnTo>
                      <a:pt x="71" y="640"/>
                    </a:lnTo>
                    <a:lnTo>
                      <a:pt x="89" y="640"/>
                    </a:lnTo>
                    <a:lnTo>
                      <a:pt x="88" y="649"/>
                    </a:lnTo>
                    <a:lnTo>
                      <a:pt x="88" y="653"/>
                    </a:lnTo>
                    <a:lnTo>
                      <a:pt x="89" y="656"/>
                    </a:lnTo>
                    <a:lnTo>
                      <a:pt x="93" y="660"/>
                    </a:lnTo>
                    <a:lnTo>
                      <a:pt x="99" y="662"/>
                    </a:lnTo>
                    <a:lnTo>
                      <a:pt x="110" y="666"/>
                    </a:lnTo>
                    <a:lnTo>
                      <a:pt x="103" y="676"/>
                    </a:lnTo>
                    <a:lnTo>
                      <a:pt x="95" y="687"/>
                    </a:lnTo>
                    <a:lnTo>
                      <a:pt x="86" y="698"/>
                    </a:lnTo>
                    <a:lnTo>
                      <a:pt x="78" y="712"/>
                    </a:lnTo>
                    <a:lnTo>
                      <a:pt x="96" y="717"/>
                    </a:lnTo>
                    <a:lnTo>
                      <a:pt x="95" y="721"/>
                    </a:lnTo>
                    <a:lnTo>
                      <a:pt x="90" y="723"/>
                    </a:lnTo>
                    <a:lnTo>
                      <a:pt x="82" y="723"/>
                    </a:lnTo>
                    <a:lnTo>
                      <a:pt x="77" y="724"/>
                    </a:lnTo>
                    <a:lnTo>
                      <a:pt x="71" y="727"/>
                    </a:lnTo>
                    <a:lnTo>
                      <a:pt x="70" y="728"/>
                    </a:lnTo>
                    <a:lnTo>
                      <a:pt x="70" y="731"/>
                    </a:lnTo>
                    <a:lnTo>
                      <a:pt x="71" y="735"/>
                    </a:lnTo>
                    <a:lnTo>
                      <a:pt x="78" y="736"/>
                    </a:lnTo>
                    <a:lnTo>
                      <a:pt x="85" y="736"/>
                    </a:lnTo>
                    <a:lnTo>
                      <a:pt x="95" y="735"/>
                    </a:lnTo>
                    <a:lnTo>
                      <a:pt x="103" y="736"/>
                    </a:lnTo>
                    <a:lnTo>
                      <a:pt x="111" y="742"/>
                    </a:lnTo>
                    <a:lnTo>
                      <a:pt x="117" y="749"/>
                    </a:lnTo>
                    <a:lnTo>
                      <a:pt x="122" y="759"/>
                    </a:lnTo>
                    <a:lnTo>
                      <a:pt x="97" y="761"/>
                    </a:lnTo>
                    <a:lnTo>
                      <a:pt x="100" y="767"/>
                    </a:lnTo>
                    <a:lnTo>
                      <a:pt x="104" y="771"/>
                    </a:lnTo>
                    <a:lnTo>
                      <a:pt x="108" y="774"/>
                    </a:lnTo>
                    <a:lnTo>
                      <a:pt x="114" y="775"/>
                    </a:lnTo>
                    <a:lnTo>
                      <a:pt x="121" y="775"/>
                    </a:lnTo>
                    <a:lnTo>
                      <a:pt x="128" y="775"/>
                    </a:lnTo>
                    <a:lnTo>
                      <a:pt x="150" y="772"/>
                    </a:lnTo>
                    <a:lnTo>
                      <a:pt x="150" y="764"/>
                    </a:lnTo>
                    <a:lnTo>
                      <a:pt x="153" y="756"/>
                    </a:lnTo>
                    <a:lnTo>
                      <a:pt x="156" y="749"/>
                    </a:lnTo>
                    <a:lnTo>
                      <a:pt x="160" y="742"/>
                    </a:lnTo>
                    <a:lnTo>
                      <a:pt x="164" y="735"/>
                    </a:lnTo>
                    <a:lnTo>
                      <a:pt x="171" y="730"/>
                    </a:lnTo>
                    <a:lnTo>
                      <a:pt x="179" y="724"/>
                    </a:lnTo>
                    <a:lnTo>
                      <a:pt x="187" y="720"/>
                    </a:lnTo>
                    <a:lnTo>
                      <a:pt x="185" y="707"/>
                    </a:lnTo>
                    <a:lnTo>
                      <a:pt x="183" y="703"/>
                    </a:lnTo>
                    <a:lnTo>
                      <a:pt x="180" y="700"/>
                    </a:lnTo>
                    <a:lnTo>
                      <a:pt x="179" y="699"/>
                    </a:lnTo>
                    <a:lnTo>
                      <a:pt x="175" y="699"/>
                    </a:lnTo>
                    <a:lnTo>
                      <a:pt x="164" y="698"/>
                    </a:lnTo>
                    <a:lnTo>
                      <a:pt x="161" y="706"/>
                    </a:lnTo>
                    <a:lnTo>
                      <a:pt x="160" y="716"/>
                    </a:lnTo>
                    <a:lnTo>
                      <a:pt x="108" y="723"/>
                    </a:lnTo>
                    <a:lnTo>
                      <a:pt x="106" y="699"/>
                    </a:lnTo>
                    <a:lnTo>
                      <a:pt x="117" y="702"/>
                    </a:lnTo>
                    <a:lnTo>
                      <a:pt x="126" y="706"/>
                    </a:lnTo>
                    <a:lnTo>
                      <a:pt x="133" y="710"/>
                    </a:lnTo>
                    <a:lnTo>
                      <a:pt x="139" y="712"/>
                    </a:lnTo>
                    <a:lnTo>
                      <a:pt x="144" y="710"/>
                    </a:lnTo>
                    <a:lnTo>
                      <a:pt x="153" y="705"/>
                    </a:lnTo>
                    <a:lnTo>
                      <a:pt x="160" y="700"/>
                    </a:lnTo>
                    <a:lnTo>
                      <a:pt x="150" y="680"/>
                    </a:lnTo>
                    <a:lnTo>
                      <a:pt x="190" y="678"/>
                    </a:lnTo>
                    <a:lnTo>
                      <a:pt x="190" y="696"/>
                    </a:lnTo>
                    <a:lnTo>
                      <a:pt x="225" y="681"/>
                    </a:lnTo>
                    <a:lnTo>
                      <a:pt x="225" y="676"/>
                    </a:lnTo>
                    <a:lnTo>
                      <a:pt x="208" y="671"/>
                    </a:lnTo>
                    <a:lnTo>
                      <a:pt x="194" y="669"/>
                    </a:lnTo>
                    <a:lnTo>
                      <a:pt x="190" y="667"/>
                    </a:lnTo>
                    <a:lnTo>
                      <a:pt x="187" y="666"/>
                    </a:lnTo>
                    <a:lnTo>
                      <a:pt x="186" y="663"/>
                    </a:lnTo>
                    <a:lnTo>
                      <a:pt x="185" y="659"/>
                    </a:lnTo>
                    <a:lnTo>
                      <a:pt x="185" y="648"/>
                    </a:lnTo>
                    <a:lnTo>
                      <a:pt x="160" y="651"/>
                    </a:lnTo>
                    <a:lnTo>
                      <a:pt x="164" y="645"/>
                    </a:lnTo>
                    <a:lnTo>
                      <a:pt x="167" y="638"/>
                    </a:lnTo>
                    <a:lnTo>
                      <a:pt x="167" y="631"/>
                    </a:lnTo>
                    <a:lnTo>
                      <a:pt x="167" y="626"/>
                    </a:lnTo>
                    <a:lnTo>
                      <a:pt x="165" y="613"/>
                    </a:lnTo>
                    <a:lnTo>
                      <a:pt x="164" y="602"/>
                    </a:lnTo>
                    <a:lnTo>
                      <a:pt x="175" y="597"/>
                    </a:lnTo>
                    <a:lnTo>
                      <a:pt x="180" y="592"/>
                    </a:lnTo>
                    <a:lnTo>
                      <a:pt x="186" y="590"/>
                    </a:lnTo>
                    <a:lnTo>
                      <a:pt x="190" y="586"/>
                    </a:lnTo>
                    <a:lnTo>
                      <a:pt x="193" y="581"/>
                    </a:lnTo>
                    <a:lnTo>
                      <a:pt x="193" y="574"/>
                    </a:lnTo>
                    <a:lnTo>
                      <a:pt x="190" y="568"/>
                    </a:lnTo>
                    <a:lnTo>
                      <a:pt x="186" y="565"/>
                    </a:lnTo>
                    <a:lnTo>
                      <a:pt x="182" y="565"/>
                    </a:lnTo>
                    <a:lnTo>
                      <a:pt x="178" y="565"/>
                    </a:lnTo>
                    <a:lnTo>
                      <a:pt x="172" y="568"/>
                    </a:lnTo>
                    <a:lnTo>
                      <a:pt x="169" y="569"/>
                    </a:lnTo>
                    <a:lnTo>
                      <a:pt x="168" y="569"/>
                    </a:lnTo>
                    <a:lnTo>
                      <a:pt x="158" y="563"/>
                    </a:lnTo>
                    <a:lnTo>
                      <a:pt x="179" y="558"/>
                    </a:lnTo>
                    <a:lnTo>
                      <a:pt x="180" y="554"/>
                    </a:lnTo>
                    <a:lnTo>
                      <a:pt x="180" y="551"/>
                    </a:lnTo>
                    <a:lnTo>
                      <a:pt x="180" y="548"/>
                    </a:lnTo>
                    <a:lnTo>
                      <a:pt x="179" y="545"/>
                    </a:lnTo>
                    <a:lnTo>
                      <a:pt x="175" y="541"/>
                    </a:lnTo>
                    <a:lnTo>
                      <a:pt x="172" y="536"/>
                    </a:lnTo>
                    <a:lnTo>
                      <a:pt x="200" y="518"/>
                    </a:lnTo>
                    <a:lnTo>
                      <a:pt x="197" y="511"/>
                    </a:lnTo>
                    <a:lnTo>
                      <a:pt x="194" y="508"/>
                    </a:lnTo>
                    <a:lnTo>
                      <a:pt x="193" y="507"/>
                    </a:lnTo>
                    <a:lnTo>
                      <a:pt x="186" y="505"/>
                    </a:lnTo>
                    <a:lnTo>
                      <a:pt x="174" y="507"/>
                    </a:lnTo>
                    <a:lnTo>
                      <a:pt x="171" y="502"/>
                    </a:lnTo>
                    <a:lnTo>
                      <a:pt x="169" y="500"/>
                    </a:lnTo>
                    <a:lnTo>
                      <a:pt x="171" y="498"/>
                    </a:lnTo>
                    <a:lnTo>
                      <a:pt x="174" y="496"/>
                    </a:lnTo>
                    <a:lnTo>
                      <a:pt x="178" y="491"/>
                    </a:lnTo>
                    <a:lnTo>
                      <a:pt x="179" y="490"/>
                    </a:lnTo>
                    <a:lnTo>
                      <a:pt x="179" y="486"/>
                    </a:lnTo>
                    <a:lnTo>
                      <a:pt x="168" y="475"/>
                    </a:lnTo>
                    <a:lnTo>
                      <a:pt x="175" y="468"/>
                    </a:lnTo>
                    <a:lnTo>
                      <a:pt x="182" y="460"/>
                    </a:lnTo>
                    <a:lnTo>
                      <a:pt x="193" y="444"/>
                    </a:lnTo>
                    <a:lnTo>
                      <a:pt x="200" y="436"/>
                    </a:lnTo>
                    <a:lnTo>
                      <a:pt x="204" y="428"/>
                    </a:lnTo>
                    <a:lnTo>
                      <a:pt x="211" y="408"/>
                    </a:lnTo>
                    <a:lnTo>
                      <a:pt x="172" y="411"/>
                    </a:lnTo>
                    <a:lnTo>
                      <a:pt x="171" y="415"/>
                    </a:lnTo>
                    <a:lnTo>
                      <a:pt x="171" y="418"/>
                    </a:lnTo>
                    <a:lnTo>
                      <a:pt x="172" y="419"/>
                    </a:lnTo>
                    <a:lnTo>
                      <a:pt x="175" y="421"/>
                    </a:lnTo>
                    <a:lnTo>
                      <a:pt x="180" y="421"/>
                    </a:lnTo>
                    <a:lnTo>
                      <a:pt x="183" y="422"/>
                    </a:lnTo>
                    <a:lnTo>
                      <a:pt x="185" y="424"/>
                    </a:lnTo>
                    <a:lnTo>
                      <a:pt x="179" y="429"/>
                    </a:lnTo>
                    <a:lnTo>
                      <a:pt x="176" y="430"/>
                    </a:lnTo>
                    <a:lnTo>
                      <a:pt x="174" y="430"/>
                    </a:lnTo>
                    <a:lnTo>
                      <a:pt x="167" y="429"/>
                    </a:lnTo>
                    <a:lnTo>
                      <a:pt x="153" y="425"/>
                    </a:lnTo>
                    <a:lnTo>
                      <a:pt x="157" y="417"/>
                    </a:lnTo>
                    <a:lnTo>
                      <a:pt x="162" y="410"/>
                    </a:lnTo>
                    <a:lnTo>
                      <a:pt x="165" y="407"/>
                    </a:lnTo>
                    <a:lnTo>
                      <a:pt x="169" y="404"/>
                    </a:lnTo>
                    <a:lnTo>
                      <a:pt x="176" y="403"/>
                    </a:lnTo>
                    <a:lnTo>
                      <a:pt x="183" y="403"/>
                    </a:lnTo>
                    <a:lnTo>
                      <a:pt x="186" y="403"/>
                    </a:lnTo>
                    <a:lnTo>
                      <a:pt x="189" y="401"/>
                    </a:lnTo>
                    <a:lnTo>
                      <a:pt x="196" y="397"/>
                    </a:lnTo>
                    <a:lnTo>
                      <a:pt x="210" y="386"/>
                    </a:lnTo>
                    <a:lnTo>
                      <a:pt x="218" y="379"/>
                    </a:lnTo>
                    <a:lnTo>
                      <a:pt x="225" y="370"/>
                    </a:lnTo>
                    <a:lnTo>
                      <a:pt x="228" y="364"/>
                    </a:lnTo>
                    <a:lnTo>
                      <a:pt x="229" y="361"/>
                    </a:lnTo>
                    <a:lnTo>
                      <a:pt x="229" y="358"/>
                    </a:lnTo>
                    <a:lnTo>
                      <a:pt x="228" y="356"/>
                    </a:lnTo>
                    <a:lnTo>
                      <a:pt x="228" y="352"/>
                    </a:lnTo>
                    <a:lnTo>
                      <a:pt x="229" y="346"/>
                    </a:lnTo>
                    <a:lnTo>
                      <a:pt x="237" y="334"/>
                    </a:lnTo>
                    <a:lnTo>
                      <a:pt x="230" y="335"/>
                    </a:lnTo>
                    <a:lnTo>
                      <a:pt x="225" y="335"/>
                    </a:lnTo>
                    <a:lnTo>
                      <a:pt x="212" y="332"/>
                    </a:lnTo>
                    <a:lnTo>
                      <a:pt x="207" y="331"/>
                    </a:lnTo>
                    <a:lnTo>
                      <a:pt x="201" y="331"/>
                    </a:lnTo>
                    <a:lnTo>
                      <a:pt x="196" y="334"/>
                    </a:lnTo>
                    <a:lnTo>
                      <a:pt x="190" y="338"/>
                    </a:lnTo>
                    <a:lnTo>
                      <a:pt x="190" y="339"/>
                    </a:lnTo>
                    <a:close/>
                    <a:moveTo>
                      <a:pt x="1213" y="388"/>
                    </a:moveTo>
                    <a:lnTo>
                      <a:pt x="1213" y="388"/>
                    </a:lnTo>
                    <a:lnTo>
                      <a:pt x="1212" y="397"/>
                    </a:lnTo>
                    <a:lnTo>
                      <a:pt x="1198" y="392"/>
                    </a:lnTo>
                    <a:lnTo>
                      <a:pt x="1195" y="396"/>
                    </a:lnTo>
                    <a:lnTo>
                      <a:pt x="1194" y="400"/>
                    </a:lnTo>
                    <a:lnTo>
                      <a:pt x="1195" y="403"/>
                    </a:lnTo>
                    <a:lnTo>
                      <a:pt x="1198" y="406"/>
                    </a:lnTo>
                    <a:lnTo>
                      <a:pt x="1204" y="410"/>
                    </a:lnTo>
                    <a:lnTo>
                      <a:pt x="1209" y="414"/>
                    </a:lnTo>
                    <a:lnTo>
                      <a:pt x="1213" y="414"/>
                    </a:lnTo>
                    <a:lnTo>
                      <a:pt x="1219" y="400"/>
                    </a:lnTo>
                    <a:lnTo>
                      <a:pt x="1222" y="399"/>
                    </a:lnTo>
                    <a:lnTo>
                      <a:pt x="1226" y="397"/>
                    </a:lnTo>
                    <a:lnTo>
                      <a:pt x="1233" y="396"/>
                    </a:lnTo>
                    <a:lnTo>
                      <a:pt x="1240" y="393"/>
                    </a:lnTo>
                    <a:lnTo>
                      <a:pt x="1242" y="392"/>
                    </a:lnTo>
                    <a:lnTo>
                      <a:pt x="1244" y="388"/>
                    </a:lnTo>
                    <a:lnTo>
                      <a:pt x="1240" y="385"/>
                    </a:lnTo>
                    <a:lnTo>
                      <a:pt x="1236" y="385"/>
                    </a:lnTo>
                    <a:lnTo>
                      <a:pt x="1231" y="385"/>
                    </a:lnTo>
                    <a:lnTo>
                      <a:pt x="1227" y="385"/>
                    </a:lnTo>
                    <a:lnTo>
                      <a:pt x="1212" y="388"/>
                    </a:lnTo>
                    <a:lnTo>
                      <a:pt x="1212" y="383"/>
                    </a:lnTo>
                    <a:lnTo>
                      <a:pt x="1209" y="381"/>
                    </a:lnTo>
                    <a:lnTo>
                      <a:pt x="1206" y="381"/>
                    </a:lnTo>
                    <a:lnTo>
                      <a:pt x="1201" y="382"/>
                    </a:lnTo>
                    <a:lnTo>
                      <a:pt x="1202" y="386"/>
                    </a:lnTo>
                    <a:lnTo>
                      <a:pt x="1205" y="388"/>
                    </a:lnTo>
                    <a:lnTo>
                      <a:pt x="1209" y="388"/>
                    </a:lnTo>
                    <a:lnTo>
                      <a:pt x="1213" y="388"/>
                    </a:lnTo>
                    <a:close/>
                    <a:moveTo>
                      <a:pt x="268" y="944"/>
                    </a:moveTo>
                    <a:lnTo>
                      <a:pt x="268" y="944"/>
                    </a:lnTo>
                    <a:lnTo>
                      <a:pt x="254" y="944"/>
                    </a:lnTo>
                    <a:lnTo>
                      <a:pt x="254" y="951"/>
                    </a:lnTo>
                    <a:lnTo>
                      <a:pt x="254" y="954"/>
                    </a:lnTo>
                    <a:lnTo>
                      <a:pt x="257" y="957"/>
                    </a:lnTo>
                    <a:lnTo>
                      <a:pt x="258" y="958"/>
                    </a:lnTo>
                    <a:lnTo>
                      <a:pt x="262" y="958"/>
                    </a:lnTo>
                    <a:lnTo>
                      <a:pt x="272" y="957"/>
                    </a:lnTo>
                    <a:lnTo>
                      <a:pt x="268" y="944"/>
                    </a:lnTo>
                    <a:lnTo>
                      <a:pt x="294" y="947"/>
                    </a:lnTo>
                    <a:lnTo>
                      <a:pt x="269" y="910"/>
                    </a:lnTo>
                    <a:lnTo>
                      <a:pt x="261" y="916"/>
                    </a:lnTo>
                    <a:lnTo>
                      <a:pt x="255" y="922"/>
                    </a:lnTo>
                    <a:lnTo>
                      <a:pt x="252" y="926"/>
                    </a:lnTo>
                    <a:lnTo>
                      <a:pt x="251" y="934"/>
                    </a:lnTo>
                    <a:lnTo>
                      <a:pt x="259" y="936"/>
                    </a:lnTo>
                    <a:lnTo>
                      <a:pt x="268" y="937"/>
                    </a:lnTo>
                    <a:lnTo>
                      <a:pt x="268" y="940"/>
                    </a:lnTo>
                    <a:lnTo>
                      <a:pt x="268" y="944"/>
                    </a:lnTo>
                    <a:close/>
                    <a:moveTo>
                      <a:pt x="347" y="810"/>
                    </a:moveTo>
                    <a:lnTo>
                      <a:pt x="347" y="810"/>
                    </a:lnTo>
                    <a:lnTo>
                      <a:pt x="352" y="813"/>
                    </a:lnTo>
                    <a:lnTo>
                      <a:pt x="358" y="817"/>
                    </a:lnTo>
                    <a:lnTo>
                      <a:pt x="365" y="818"/>
                    </a:lnTo>
                    <a:lnTo>
                      <a:pt x="372" y="818"/>
                    </a:lnTo>
                    <a:lnTo>
                      <a:pt x="372" y="814"/>
                    </a:lnTo>
                    <a:lnTo>
                      <a:pt x="370" y="811"/>
                    </a:lnTo>
                    <a:lnTo>
                      <a:pt x="369" y="810"/>
                    </a:lnTo>
                    <a:lnTo>
                      <a:pt x="366" y="808"/>
                    </a:lnTo>
                    <a:lnTo>
                      <a:pt x="355" y="806"/>
                    </a:lnTo>
                    <a:lnTo>
                      <a:pt x="354" y="807"/>
                    </a:lnTo>
                    <a:lnTo>
                      <a:pt x="351" y="807"/>
                    </a:lnTo>
                    <a:lnTo>
                      <a:pt x="347" y="811"/>
                    </a:lnTo>
                    <a:lnTo>
                      <a:pt x="338" y="810"/>
                    </a:lnTo>
                    <a:lnTo>
                      <a:pt x="330" y="810"/>
                    </a:lnTo>
                    <a:lnTo>
                      <a:pt x="320" y="811"/>
                    </a:lnTo>
                    <a:lnTo>
                      <a:pt x="311" y="810"/>
                    </a:lnTo>
                    <a:lnTo>
                      <a:pt x="302" y="808"/>
                    </a:lnTo>
                    <a:lnTo>
                      <a:pt x="294" y="806"/>
                    </a:lnTo>
                    <a:lnTo>
                      <a:pt x="294" y="802"/>
                    </a:lnTo>
                    <a:lnTo>
                      <a:pt x="297" y="799"/>
                    </a:lnTo>
                    <a:lnTo>
                      <a:pt x="301" y="792"/>
                    </a:lnTo>
                    <a:lnTo>
                      <a:pt x="302" y="788"/>
                    </a:lnTo>
                    <a:lnTo>
                      <a:pt x="302" y="784"/>
                    </a:lnTo>
                    <a:lnTo>
                      <a:pt x="302" y="781"/>
                    </a:lnTo>
                    <a:lnTo>
                      <a:pt x="300" y="777"/>
                    </a:lnTo>
                    <a:lnTo>
                      <a:pt x="286" y="779"/>
                    </a:lnTo>
                    <a:lnTo>
                      <a:pt x="280" y="782"/>
                    </a:lnTo>
                    <a:lnTo>
                      <a:pt x="279" y="785"/>
                    </a:lnTo>
                    <a:lnTo>
                      <a:pt x="277" y="789"/>
                    </a:lnTo>
                    <a:lnTo>
                      <a:pt x="276" y="790"/>
                    </a:lnTo>
                    <a:lnTo>
                      <a:pt x="273" y="792"/>
                    </a:lnTo>
                    <a:lnTo>
                      <a:pt x="266" y="793"/>
                    </a:lnTo>
                    <a:lnTo>
                      <a:pt x="257" y="795"/>
                    </a:lnTo>
                    <a:lnTo>
                      <a:pt x="247" y="796"/>
                    </a:lnTo>
                    <a:lnTo>
                      <a:pt x="239" y="799"/>
                    </a:lnTo>
                    <a:lnTo>
                      <a:pt x="234" y="802"/>
                    </a:lnTo>
                    <a:lnTo>
                      <a:pt x="233" y="804"/>
                    </a:lnTo>
                    <a:lnTo>
                      <a:pt x="232" y="808"/>
                    </a:lnTo>
                    <a:lnTo>
                      <a:pt x="233" y="813"/>
                    </a:lnTo>
                    <a:lnTo>
                      <a:pt x="237" y="817"/>
                    </a:lnTo>
                    <a:lnTo>
                      <a:pt x="241" y="820"/>
                    </a:lnTo>
                    <a:lnTo>
                      <a:pt x="250" y="803"/>
                    </a:lnTo>
                    <a:lnTo>
                      <a:pt x="268" y="807"/>
                    </a:lnTo>
                    <a:lnTo>
                      <a:pt x="286" y="810"/>
                    </a:lnTo>
                    <a:lnTo>
                      <a:pt x="287" y="810"/>
                    </a:lnTo>
                    <a:lnTo>
                      <a:pt x="290" y="808"/>
                    </a:lnTo>
                    <a:lnTo>
                      <a:pt x="294" y="806"/>
                    </a:lnTo>
                    <a:lnTo>
                      <a:pt x="291" y="808"/>
                    </a:lnTo>
                    <a:lnTo>
                      <a:pt x="290" y="813"/>
                    </a:lnTo>
                    <a:lnTo>
                      <a:pt x="291" y="815"/>
                    </a:lnTo>
                    <a:lnTo>
                      <a:pt x="295" y="820"/>
                    </a:lnTo>
                    <a:lnTo>
                      <a:pt x="301" y="824"/>
                    </a:lnTo>
                    <a:lnTo>
                      <a:pt x="308" y="826"/>
                    </a:lnTo>
                    <a:lnTo>
                      <a:pt x="312" y="828"/>
                    </a:lnTo>
                    <a:lnTo>
                      <a:pt x="316" y="831"/>
                    </a:lnTo>
                    <a:lnTo>
                      <a:pt x="318" y="835"/>
                    </a:lnTo>
                    <a:lnTo>
                      <a:pt x="318" y="839"/>
                    </a:lnTo>
                    <a:lnTo>
                      <a:pt x="320" y="846"/>
                    </a:lnTo>
                    <a:lnTo>
                      <a:pt x="324" y="836"/>
                    </a:lnTo>
                    <a:lnTo>
                      <a:pt x="330" y="829"/>
                    </a:lnTo>
                    <a:lnTo>
                      <a:pt x="336" y="822"/>
                    </a:lnTo>
                    <a:lnTo>
                      <a:pt x="342" y="818"/>
                    </a:lnTo>
                    <a:lnTo>
                      <a:pt x="344" y="817"/>
                    </a:lnTo>
                    <a:lnTo>
                      <a:pt x="345" y="814"/>
                    </a:lnTo>
                    <a:lnTo>
                      <a:pt x="347" y="810"/>
                    </a:lnTo>
                    <a:close/>
                    <a:moveTo>
                      <a:pt x="1209" y="209"/>
                    </a:moveTo>
                    <a:lnTo>
                      <a:pt x="1209" y="209"/>
                    </a:lnTo>
                    <a:lnTo>
                      <a:pt x="1204" y="209"/>
                    </a:lnTo>
                    <a:lnTo>
                      <a:pt x="1201" y="210"/>
                    </a:lnTo>
                    <a:lnTo>
                      <a:pt x="1198" y="212"/>
                    </a:lnTo>
                    <a:lnTo>
                      <a:pt x="1195" y="214"/>
                    </a:lnTo>
                    <a:lnTo>
                      <a:pt x="1191" y="221"/>
                    </a:lnTo>
                    <a:lnTo>
                      <a:pt x="1186" y="228"/>
                    </a:lnTo>
                    <a:lnTo>
                      <a:pt x="1213" y="224"/>
                    </a:lnTo>
                    <a:lnTo>
                      <a:pt x="1238" y="237"/>
                    </a:lnTo>
                    <a:lnTo>
                      <a:pt x="1260" y="213"/>
                    </a:lnTo>
                    <a:lnTo>
                      <a:pt x="1237" y="203"/>
                    </a:lnTo>
                    <a:lnTo>
                      <a:pt x="1241" y="216"/>
                    </a:lnTo>
                    <a:lnTo>
                      <a:pt x="1226" y="213"/>
                    </a:lnTo>
                    <a:lnTo>
                      <a:pt x="1229" y="206"/>
                    </a:lnTo>
                    <a:lnTo>
                      <a:pt x="1208" y="199"/>
                    </a:lnTo>
                    <a:lnTo>
                      <a:pt x="1209" y="209"/>
                    </a:lnTo>
                    <a:close/>
                    <a:moveTo>
                      <a:pt x="330" y="947"/>
                    </a:moveTo>
                    <a:lnTo>
                      <a:pt x="330" y="947"/>
                    </a:lnTo>
                    <a:lnTo>
                      <a:pt x="322" y="946"/>
                    </a:lnTo>
                    <a:lnTo>
                      <a:pt x="313" y="946"/>
                    </a:lnTo>
                    <a:lnTo>
                      <a:pt x="308" y="947"/>
                    </a:lnTo>
                    <a:lnTo>
                      <a:pt x="305" y="950"/>
                    </a:lnTo>
                    <a:lnTo>
                      <a:pt x="305" y="951"/>
                    </a:lnTo>
                    <a:lnTo>
                      <a:pt x="305" y="955"/>
                    </a:lnTo>
                    <a:lnTo>
                      <a:pt x="308" y="962"/>
                    </a:lnTo>
                    <a:lnTo>
                      <a:pt x="318" y="958"/>
                    </a:lnTo>
                    <a:lnTo>
                      <a:pt x="327" y="954"/>
                    </a:lnTo>
                    <a:lnTo>
                      <a:pt x="327" y="952"/>
                    </a:lnTo>
                    <a:lnTo>
                      <a:pt x="329" y="951"/>
                    </a:lnTo>
                    <a:lnTo>
                      <a:pt x="330" y="946"/>
                    </a:lnTo>
                    <a:lnTo>
                      <a:pt x="337" y="950"/>
                    </a:lnTo>
                    <a:lnTo>
                      <a:pt x="345" y="952"/>
                    </a:lnTo>
                    <a:lnTo>
                      <a:pt x="356" y="955"/>
                    </a:lnTo>
                    <a:lnTo>
                      <a:pt x="367" y="958"/>
                    </a:lnTo>
                    <a:lnTo>
                      <a:pt x="365" y="964"/>
                    </a:lnTo>
                    <a:lnTo>
                      <a:pt x="362" y="969"/>
                    </a:lnTo>
                    <a:lnTo>
                      <a:pt x="362" y="970"/>
                    </a:lnTo>
                    <a:lnTo>
                      <a:pt x="362" y="973"/>
                    </a:lnTo>
                    <a:lnTo>
                      <a:pt x="365" y="975"/>
                    </a:lnTo>
                    <a:lnTo>
                      <a:pt x="369" y="975"/>
                    </a:lnTo>
                    <a:lnTo>
                      <a:pt x="372" y="973"/>
                    </a:lnTo>
                    <a:lnTo>
                      <a:pt x="374" y="970"/>
                    </a:lnTo>
                    <a:lnTo>
                      <a:pt x="377" y="968"/>
                    </a:lnTo>
                    <a:lnTo>
                      <a:pt x="381" y="970"/>
                    </a:lnTo>
                    <a:lnTo>
                      <a:pt x="385" y="972"/>
                    </a:lnTo>
                    <a:lnTo>
                      <a:pt x="392" y="972"/>
                    </a:lnTo>
                    <a:lnTo>
                      <a:pt x="399" y="972"/>
                    </a:lnTo>
                    <a:lnTo>
                      <a:pt x="403" y="972"/>
                    </a:lnTo>
                    <a:lnTo>
                      <a:pt x="406" y="975"/>
                    </a:lnTo>
                    <a:lnTo>
                      <a:pt x="405" y="969"/>
                    </a:lnTo>
                    <a:lnTo>
                      <a:pt x="402" y="965"/>
                    </a:lnTo>
                    <a:lnTo>
                      <a:pt x="398" y="961"/>
                    </a:lnTo>
                    <a:lnTo>
                      <a:pt x="394" y="959"/>
                    </a:lnTo>
                    <a:lnTo>
                      <a:pt x="384" y="955"/>
                    </a:lnTo>
                    <a:lnTo>
                      <a:pt x="378" y="954"/>
                    </a:lnTo>
                    <a:lnTo>
                      <a:pt x="374" y="951"/>
                    </a:lnTo>
                    <a:lnTo>
                      <a:pt x="366" y="946"/>
                    </a:lnTo>
                    <a:lnTo>
                      <a:pt x="356" y="941"/>
                    </a:lnTo>
                    <a:lnTo>
                      <a:pt x="334" y="934"/>
                    </a:lnTo>
                    <a:lnTo>
                      <a:pt x="330" y="947"/>
                    </a:lnTo>
                    <a:close/>
                    <a:moveTo>
                      <a:pt x="301" y="471"/>
                    </a:moveTo>
                    <a:lnTo>
                      <a:pt x="301" y="471"/>
                    </a:lnTo>
                    <a:lnTo>
                      <a:pt x="327" y="450"/>
                    </a:lnTo>
                    <a:lnTo>
                      <a:pt x="330" y="447"/>
                    </a:lnTo>
                    <a:lnTo>
                      <a:pt x="334" y="446"/>
                    </a:lnTo>
                    <a:lnTo>
                      <a:pt x="331" y="451"/>
                    </a:lnTo>
                    <a:lnTo>
                      <a:pt x="333" y="455"/>
                    </a:lnTo>
                    <a:lnTo>
                      <a:pt x="334" y="458"/>
                    </a:lnTo>
                    <a:lnTo>
                      <a:pt x="337" y="461"/>
                    </a:lnTo>
                    <a:lnTo>
                      <a:pt x="344" y="468"/>
                    </a:lnTo>
                    <a:lnTo>
                      <a:pt x="347" y="471"/>
                    </a:lnTo>
                    <a:lnTo>
                      <a:pt x="348" y="475"/>
                    </a:lnTo>
                    <a:lnTo>
                      <a:pt x="366" y="466"/>
                    </a:lnTo>
                    <a:lnTo>
                      <a:pt x="381" y="458"/>
                    </a:lnTo>
                    <a:lnTo>
                      <a:pt x="388" y="454"/>
                    </a:lnTo>
                    <a:lnTo>
                      <a:pt x="390" y="451"/>
                    </a:lnTo>
                    <a:lnTo>
                      <a:pt x="390" y="448"/>
                    </a:lnTo>
                    <a:lnTo>
                      <a:pt x="390" y="443"/>
                    </a:lnTo>
                    <a:lnTo>
                      <a:pt x="385" y="435"/>
                    </a:lnTo>
                    <a:lnTo>
                      <a:pt x="377" y="437"/>
                    </a:lnTo>
                    <a:lnTo>
                      <a:pt x="373" y="439"/>
                    </a:lnTo>
                    <a:lnTo>
                      <a:pt x="370" y="440"/>
                    </a:lnTo>
                    <a:lnTo>
                      <a:pt x="369" y="443"/>
                    </a:lnTo>
                    <a:lnTo>
                      <a:pt x="367" y="447"/>
                    </a:lnTo>
                    <a:lnTo>
                      <a:pt x="366" y="451"/>
                    </a:lnTo>
                    <a:lnTo>
                      <a:pt x="367" y="457"/>
                    </a:lnTo>
                    <a:lnTo>
                      <a:pt x="334" y="447"/>
                    </a:lnTo>
                    <a:lnTo>
                      <a:pt x="331" y="443"/>
                    </a:lnTo>
                    <a:lnTo>
                      <a:pt x="329" y="440"/>
                    </a:lnTo>
                    <a:lnTo>
                      <a:pt x="323" y="436"/>
                    </a:lnTo>
                    <a:lnTo>
                      <a:pt x="315" y="435"/>
                    </a:lnTo>
                    <a:lnTo>
                      <a:pt x="308" y="433"/>
                    </a:lnTo>
                    <a:lnTo>
                      <a:pt x="305" y="432"/>
                    </a:lnTo>
                    <a:lnTo>
                      <a:pt x="302" y="433"/>
                    </a:lnTo>
                    <a:lnTo>
                      <a:pt x="297" y="437"/>
                    </a:lnTo>
                    <a:lnTo>
                      <a:pt x="283" y="446"/>
                    </a:lnTo>
                    <a:lnTo>
                      <a:pt x="284" y="454"/>
                    </a:lnTo>
                    <a:lnTo>
                      <a:pt x="286" y="458"/>
                    </a:lnTo>
                    <a:lnTo>
                      <a:pt x="287" y="462"/>
                    </a:lnTo>
                    <a:lnTo>
                      <a:pt x="288" y="465"/>
                    </a:lnTo>
                    <a:lnTo>
                      <a:pt x="291" y="469"/>
                    </a:lnTo>
                    <a:lnTo>
                      <a:pt x="293" y="471"/>
                    </a:lnTo>
                    <a:lnTo>
                      <a:pt x="295" y="471"/>
                    </a:lnTo>
                    <a:lnTo>
                      <a:pt x="298" y="471"/>
                    </a:lnTo>
                    <a:lnTo>
                      <a:pt x="302" y="469"/>
                    </a:lnTo>
                    <a:lnTo>
                      <a:pt x="305" y="476"/>
                    </a:lnTo>
                    <a:lnTo>
                      <a:pt x="311" y="480"/>
                    </a:lnTo>
                    <a:lnTo>
                      <a:pt x="315" y="483"/>
                    </a:lnTo>
                    <a:lnTo>
                      <a:pt x="320" y="483"/>
                    </a:lnTo>
                    <a:lnTo>
                      <a:pt x="318" y="478"/>
                    </a:lnTo>
                    <a:lnTo>
                      <a:pt x="315" y="472"/>
                    </a:lnTo>
                    <a:lnTo>
                      <a:pt x="313" y="469"/>
                    </a:lnTo>
                    <a:lnTo>
                      <a:pt x="309" y="469"/>
                    </a:lnTo>
                    <a:lnTo>
                      <a:pt x="306" y="469"/>
                    </a:lnTo>
                    <a:lnTo>
                      <a:pt x="301" y="471"/>
                    </a:lnTo>
                    <a:close/>
                    <a:moveTo>
                      <a:pt x="607" y="329"/>
                    </a:moveTo>
                    <a:lnTo>
                      <a:pt x="607" y="329"/>
                    </a:lnTo>
                    <a:lnTo>
                      <a:pt x="612" y="325"/>
                    </a:lnTo>
                    <a:lnTo>
                      <a:pt x="618" y="324"/>
                    </a:lnTo>
                    <a:lnTo>
                      <a:pt x="622" y="325"/>
                    </a:lnTo>
                    <a:lnTo>
                      <a:pt x="629" y="329"/>
                    </a:lnTo>
                    <a:lnTo>
                      <a:pt x="630" y="331"/>
                    </a:lnTo>
                    <a:lnTo>
                      <a:pt x="633" y="331"/>
                    </a:lnTo>
                    <a:lnTo>
                      <a:pt x="640" y="329"/>
                    </a:lnTo>
                    <a:lnTo>
                      <a:pt x="639" y="325"/>
                    </a:lnTo>
                    <a:lnTo>
                      <a:pt x="637" y="322"/>
                    </a:lnTo>
                    <a:lnTo>
                      <a:pt x="636" y="321"/>
                    </a:lnTo>
                    <a:lnTo>
                      <a:pt x="628" y="317"/>
                    </a:lnTo>
                    <a:lnTo>
                      <a:pt x="618" y="311"/>
                    </a:lnTo>
                    <a:lnTo>
                      <a:pt x="610" y="309"/>
                    </a:lnTo>
                    <a:lnTo>
                      <a:pt x="604" y="309"/>
                    </a:lnTo>
                    <a:lnTo>
                      <a:pt x="599" y="309"/>
                    </a:lnTo>
                    <a:lnTo>
                      <a:pt x="575" y="311"/>
                    </a:lnTo>
                    <a:lnTo>
                      <a:pt x="575" y="329"/>
                    </a:lnTo>
                    <a:lnTo>
                      <a:pt x="552" y="340"/>
                    </a:lnTo>
                    <a:lnTo>
                      <a:pt x="563" y="350"/>
                    </a:lnTo>
                    <a:lnTo>
                      <a:pt x="547" y="349"/>
                    </a:lnTo>
                    <a:lnTo>
                      <a:pt x="547" y="353"/>
                    </a:lnTo>
                    <a:lnTo>
                      <a:pt x="563" y="350"/>
                    </a:lnTo>
                    <a:lnTo>
                      <a:pt x="589" y="328"/>
                    </a:lnTo>
                    <a:lnTo>
                      <a:pt x="607" y="329"/>
                    </a:lnTo>
                    <a:lnTo>
                      <a:pt x="610" y="334"/>
                    </a:lnTo>
                    <a:lnTo>
                      <a:pt x="612" y="335"/>
                    </a:lnTo>
                    <a:lnTo>
                      <a:pt x="614" y="334"/>
                    </a:lnTo>
                    <a:lnTo>
                      <a:pt x="617" y="331"/>
                    </a:lnTo>
                    <a:lnTo>
                      <a:pt x="607" y="329"/>
                    </a:lnTo>
                    <a:close/>
                    <a:moveTo>
                      <a:pt x="330" y="345"/>
                    </a:moveTo>
                    <a:lnTo>
                      <a:pt x="330" y="345"/>
                    </a:lnTo>
                    <a:lnTo>
                      <a:pt x="329" y="347"/>
                    </a:lnTo>
                    <a:lnTo>
                      <a:pt x="329" y="350"/>
                    </a:lnTo>
                    <a:lnTo>
                      <a:pt x="324" y="352"/>
                    </a:lnTo>
                    <a:lnTo>
                      <a:pt x="320" y="350"/>
                    </a:lnTo>
                    <a:lnTo>
                      <a:pt x="316" y="350"/>
                    </a:lnTo>
                    <a:lnTo>
                      <a:pt x="312" y="353"/>
                    </a:lnTo>
                    <a:lnTo>
                      <a:pt x="309" y="356"/>
                    </a:lnTo>
                    <a:lnTo>
                      <a:pt x="312" y="360"/>
                    </a:lnTo>
                    <a:lnTo>
                      <a:pt x="316" y="364"/>
                    </a:lnTo>
                    <a:lnTo>
                      <a:pt x="320" y="364"/>
                    </a:lnTo>
                    <a:lnTo>
                      <a:pt x="326" y="364"/>
                    </a:lnTo>
                    <a:lnTo>
                      <a:pt x="331" y="363"/>
                    </a:lnTo>
                    <a:lnTo>
                      <a:pt x="334" y="363"/>
                    </a:lnTo>
                    <a:lnTo>
                      <a:pt x="336" y="361"/>
                    </a:lnTo>
                    <a:lnTo>
                      <a:pt x="337" y="357"/>
                    </a:lnTo>
                    <a:lnTo>
                      <a:pt x="337" y="352"/>
                    </a:lnTo>
                    <a:lnTo>
                      <a:pt x="334" y="349"/>
                    </a:lnTo>
                    <a:lnTo>
                      <a:pt x="330" y="346"/>
                    </a:lnTo>
                    <a:lnTo>
                      <a:pt x="334" y="346"/>
                    </a:lnTo>
                    <a:lnTo>
                      <a:pt x="337" y="347"/>
                    </a:lnTo>
                    <a:lnTo>
                      <a:pt x="349" y="354"/>
                    </a:lnTo>
                    <a:lnTo>
                      <a:pt x="354" y="357"/>
                    </a:lnTo>
                    <a:lnTo>
                      <a:pt x="359" y="357"/>
                    </a:lnTo>
                    <a:lnTo>
                      <a:pt x="363" y="357"/>
                    </a:lnTo>
                    <a:lnTo>
                      <a:pt x="367" y="356"/>
                    </a:lnTo>
                    <a:lnTo>
                      <a:pt x="381" y="350"/>
                    </a:lnTo>
                    <a:lnTo>
                      <a:pt x="385" y="349"/>
                    </a:lnTo>
                    <a:lnTo>
                      <a:pt x="412" y="340"/>
                    </a:lnTo>
                    <a:lnTo>
                      <a:pt x="408" y="325"/>
                    </a:lnTo>
                    <a:lnTo>
                      <a:pt x="370" y="335"/>
                    </a:lnTo>
                    <a:lnTo>
                      <a:pt x="351" y="338"/>
                    </a:lnTo>
                    <a:lnTo>
                      <a:pt x="341" y="339"/>
                    </a:lnTo>
                    <a:lnTo>
                      <a:pt x="331" y="339"/>
                    </a:lnTo>
                    <a:lnTo>
                      <a:pt x="330" y="345"/>
                    </a:lnTo>
                    <a:close/>
                    <a:moveTo>
                      <a:pt x="954" y="739"/>
                    </a:moveTo>
                    <a:lnTo>
                      <a:pt x="954" y="739"/>
                    </a:lnTo>
                    <a:lnTo>
                      <a:pt x="934" y="742"/>
                    </a:lnTo>
                    <a:lnTo>
                      <a:pt x="938" y="745"/>
                    </a:lnTo>
                    <a:lnTo>
                      <a:pt x="942" y="746"/>
                    </a:lnTo>
                    <a:lnTo>
                      <a:pt x="945" y="746"/>
                    </a:lnTo>
                    <a:lnTo>
                      <a:pt x="948" y="746"/>
                    </a:lnTo>
                    <a:lnTo>
                      <a:pt x="950" y="742"/>
                    </a:lnTo>
                    <a:lnTo>
                      <a:pt x="954" y="739"/>
                    </a:lnTo>
                    <a:lnTo>
                      <a:pt x="957" y="735"/>
                    </a:lnTo>
                    <a:lnTo>
                      <a:pt x="959" y="734"/>
                    </a:lnTo>
                    <a:lnTo>
                      <a:pt x="959" y="731"/>
                    </a:lnTo>
                    <a:lnTo>
                      <a:pt x="959" y="727"/>
                    </a:lnTo>
                    <a:lnTo>
                      <a:pt x="960" y="724"/>
                    </a:lnTo>
                    <a:lnTo>
                      <a:pt x="961" y="723"/>
                    </a:lnTo>
                    <a:lnTo>
                      <a:pt x="964" y="721"/>
                    </a:lnTo>
                    <a:lnTo>
                      <a:pt x="982" y="735"/>
                    </a:lnTo>
                    <a:lnTo>
                      <a:pt x="995" y="723"/>
                    </a:lnTo>
                    <a:lnTo>
                      <a:pt x="999" y="716"/>
                    </a:lnTo>
                    <a:lnTo>
                      <a:pt x="1004" y="710"/>
                    </a:lnTo>
                    <a:lnTo>
                      <a:pt x="1006" y="707"/>
                    </a:lnTo>
                    <a:lnTo>
                      <a:pt x="1010" y="705"/>
                    </a:lnTo>
                    <a:lnTo>
                      <a:pt x="1018" y="702"/>
                    </a:lnTo>
                    <a:lnTo>
                      <a:pt x="1021" y="700"/>
                    </a:lnTo>
                    <a:lnTo>
                      <a:pt x="1025" y="698"/>
                    </a:lnTo>
                    <a:lnTo>
                      <a:pt x="1026" y="694"/>
                    </a:lnTo>
                    <a:lnTo>
                      <a:pt x="1026" y="689"/>
                    </a:lnTo>
                    <a:lnTo>
                      <a:pt x="1014" y="688"/>
                    </a:lnTo>
                    <a:lnTo>
                      <a:pt x="1002" y="689"/>
                    </a:lnTo>
                    <a:lnTo>
                      <a:pt x="989" y="688"/>
                    </a:lnTo>
                    <a:lnTo>
                      <a:pt x="984" y="691"/>
                    </a:lnTo>
                    <a:lnTo>
                      <a:pt x="981" y="692"/>
                    </a:lnTo>
                    <a:lnTo>
                      <a:pt x="979" y="696"/>
                    </a:lnTo>
                    <a:lnTo>
                      <a:pt x="1003" y="705"/>
                    </a:lnTo>
                    <a:lnTo>
                      <a:pt x="942" y="717"/>
                    </a:lnTo>
                    <a:lnTo>
                      <a:pt x="948" y="730"/>
                    </a:lnTo>
                    <a:lnTo>
                      <a:pt x="954" y="739"/>
                    </a:lnTo>
                    <a:close/>
                    <a:moveTo>
                      <a:pt x="419" y="264"/>
                    </a:moveTo>
                    <a:lnTo>
                      <a:pt x="419" y="264"/>
                    </a:lnTo>
                    <a:lnTo>
                      <a:pt x="450" y="260"/>
                    </a:lnTo>
                    <a:lnTo>
                      <a:pt x="452" y="255"/>
                    </a:lnTo>
                    <a:lnTo>
                      <a:pt x="453" y="249"/>
                    </a:lnTo>
                    <a:lnTo>
                      <a:pt x="453" y="246"/>
                    </a:lnTo>
                    <a:lnTo>
                      <a:pt x="452" y="244"/>
                    </a:lnTo>
                    <a:lnTo>
                      <a:pt x="449" y="241"/>
                    </a:lnTo>
                    <a:lnTo>
                      <a:pt x="445" y="238"/>
                    </a:lnTo>
                    <a:lnTo>
                      <a:pt x="444" y="246"/>
                    </a:lnTo>
                    <a:lnTo>
                      <a:pt x="442" y="249"/>
                    </a:lnTo>
                    <a:lnTo>
                      <a:pt x="441" y="252"/>
                    </a:lnTo>
                    <a:lnTo>
                      <a:pt x="435" y="255"/>
                    </a:lnTo>
                    <a:lnTo>
                      <a:pt x="427" y="256"/>
                    </a:lnTo>
                    <a:lnTo>
                      <a:pt x="423" y="256"/>
                    </a:lnTo>
                    <a:lnTo>
                      <a:pt x="420" y="259"/>
                    </a:lnTo>
                    <a:lnTo>
                      <a:pt x="419" y="262"/>
                    </a:lnTo>
                    <a:lnTo>
                      <a:pt x="420" y="264"/>
                    </a:lnTo>
                    <a:lnTo>
                      <a:pt x="403" y="259"/>
                    </a:lnTo>
                    <a:lnTo>
                      <a:pt x="395" y="262"/>
                    </a:lnTo>
                    <a:lnTo>
                      <a:pt x="387" y="263"/>
                    </a:lnTo>
                    <a:lnTo>
                      <a:pt x="377" y="262"/>
                    </a:lnTo>
                    <a:lnTo>
                      <a:pt x="369" y="263"/>
                    </a:lnTo>
                    <a:lnTo>
                      <a:pt x="365" y="263"/>
                    </a:lnTo>
                    <a:lnTo>
                      <a:pt x="360" y="266"/>
                    </a:lnTo>
                    <a:lnTo>
                      <a:pt x="358" y="268"/>
                    </a:lnTo>
                    <a:lnTo>
                      <a:pt x="355" y="274"/>
                    </a:lnTo>
                    <a:lnTo>
                      <a:pt x="354" y="275"/>
                    </a:lnTo>
                    <a:lnTo>
                      <a:pt x="333" y="278"/>
                    </a:lnTo>
                    <a:lnTo>
                      <a:pt x="329" y="298"/>
                    </a:lnTo>
                    <a:lnTo>
                      <a:pt x="344" y="298"/>
                    </a:lnTo>
                    <a:lnTo>
                      <a:pt x="351" y="296"/>
                    </a:lnTo>
                    <a:lnTo>
                      <a:pt x="358" y="296"/>
                    </a:lnTo>
                    <a:lnTo>
                      <a:pt x="365" y="295"/>
                    </a:lnTo>
                    <a:lnTo>
                      <a:pt x="374" y="293"/>
                    </a:lnTo>
                    <a:lnTo>
                      <a:pt x="377" y="292"/>
                    </a:lnTo>
                    <a:lnTo>
                      <a:pt x="381" y="291"/>
                    </a:lnTo>
                    <a:lnTo>
                      <a:pt x="384" y="288"/>
                    </a:lnTo>
                    <a:lnTo>
                      <a:pt x="385" y="284"/>
                    </a:lnTo>
                    <a:lnTo>
                      <a:pt x="388" y="277"/>
                    </a:lnTo>
                    <a:lnTo>
                      <a:pt x="392" y="273"/>
                    </a:lnTo>
                    <a:lnTo>
                      <a:pt x="399" y="271"/>
                    </a:lnTo>
                    <a:lnTo>
                      <a:pt x="406" y="271"/>
                    </a:lnTo>
                    <a:lnTo>
                      <a:pt x="410" y="271"/>
                    </a:lnTo>
                    <a:lnTo>
                      <a:pt x="414" y="270"/>
                    </a:lnTo>
                    <a:lnTo>
                      <a:pt x="417" y="267"/>
                    </a:lnTo>
                    <a:lnTo>
                      <a:pt x="419" y="264"/>
                    </a:lnTo>
                    <a:close/>
                    <a:moveTo>
                      <a:pt x="524" y="522"/>
                    </a:moveTo>
                    <a:lnTo>
                      <a:pt x="524" y="522"/>
                    </a:lnTo>
                    <a:lnTo>
                      <a:pt x="528" y="527"/>
                    </a:lnTo>
                    <a:lnTo>
                      <a:pt x="535" y="532"/>
                    </a:lnTo>
                    <a:lnTo>
                      <a:pt x="542" y="533"/>
                    </a:lnTo>
                    <a:lnTo>
                      <a:pt x="550" y="533"/>
                    </a:lnTo>
                    <a:lnTo>
                      <a:pt x="556" y="545"/>
                    </a:lnTo>
                    <a:lnTo>
                      <a:pt x="567" y="529"/>
                    </a:lnTo>
                    <a:lnTo>
                      <a:pt x="554" y="525"/>
                    </a:lnTo>
                    <a:lnTo>
                      <a:pt x="579" y="519"/>
                    </a:lnTo>
                    <a:lnTo>
                      <a:pt x="614" y="523"/>
                    </a:lnTo>
                    <a:lnTo>
                      <a:pt x="617" y="509"/>
                    </a:lnTo>
                    <a:lnTo>
                      <a:pt x="618" y="504"/>
                    </a:lnTo>
                    <a:lnTo>
                      <a:pt x="621" y="501"/>
                    </a:lnTo>
                    <a:lnTo>
                      <a:pt x="624" y="498"/>
                    </a:lnTo>
                    <a:lnTo>
                      <a:pt x="629" y="496"/>
                    </a:lnTo>
                    <a:lnTo>
                      <a:pt x="643" y="489"/>
                    </a:lnTo>
                    <a:lnTo>
                      <a:pt x="651" y="484"/>
                    </a:lnTo>
                    <a:lnTo>
                      <a:pt x="658" y="479"/>
                    </a:lnTo>
                    <a:lnTo>
                      <a:pt x="653" y="471"/>
                    </a:lnTo>
                    <a:lnTo>
                      <a:pt x="648" y="468"/>
                    </a:lnTo>
                    <a:lnTo>
                      <a:pt x="646" y="468"/>
                    </a:lnTo>
                    <a:lnTo>
                      <a:pt x="644" y="468"/>
                    </a:lnTo>
                    <a:lnTo>
                      <a:pt x="637" y="472"/>
                    </a:lnTo>
                    <a:lnTo>
                      <a:pt x="630" y="475"/>
                    </a:lnTo>
                    <a:lnTo>
                      <a:pt x="624" y="476"/>
                    </a:lnTo>
                    <a:lnTo>
                      <a:pt x="617" y="476"/>
                    </a:lnTo>
                    <a:lnTo>
                      <a:pt x="608" y="476"/>
                    </a:lnTo>
                    <a:lnTo>
                      <a:pt x="601" y="475"/>
                    </a:lnTo>
                    <a:lnTo>
                      <a:pt x="596" y="475"/>
                    </a:lnTo>
                    <a:lnTo>
                      <a:pt x="589" y="478"/>
                    </a:lnTo>
                    <a:lnTo>
                      <a:pt x="583" y="483"/>
                    </a:lnTo>
                    <a:lnTo>
                      <a:pt x="588" y="486"/>
                    </a:lnTo>
                    <a:lnTo>
                      <a:pt x="589" y="490"/>
                    </a:lnTo>
                    <a:lnTo>
                      <a:pt x="589" y="494"/>
                    </a:lnTo>
                    <a:lnTo>
                      <a:pt x="585" y="500"/>
                    </a:lnTo>
                    <a:lnTo>
                      <a:pt x="581" y="502"/>
                    </a:lnTo>
                    <a:lnTo>
                      <a:pt x="575" y="505"/>
                    </a:lnTo>
                    <a:lnTo>
                      <a:pt x="570" y="505"/>
                    </a:lnTo>
                    <a:lnTo>
                      <a:pt x="564" y="504"/>
                    </a:lnTo>
                    <a:lnTo>
                      <a:pt x="554" y="501"/>
                    </a:lnTo>
                    <a:lnTo>
                      <a:pt x="546" y="498"/>
                    </a:lnTo>
                    <a:lnTo>
                      <a:pt x="540" y="496"/>
                    </a:lnTo>
                    <a:lnTo>
                      <a:pt x="536" y="496"/>
                    </a:lnTo>
                    <a:lnTo>
                      <a:pt x="531" y="497"/>
                    </a:lnTo>
                    <a:lnTo>
                      <a:pt x="527" y="500"/>
                    </a:lnTo>
                    <a:lnTo>
                      <a:pt x="529" y="502"/>
                    </a:lnTo>
                    <a:lnTo>
                      <a:pt x="532" y="504"/>
                    </a:lnTo>
                    <a:lnTo>
                      <a:pt x="540" y="507"/>
                    </a:lnTo>
                    <a:lnTo>
                      <a:pt x="547" y="509"/>
                    </a:lnTo>
                    <a:lnTo>
                      <a:pt x="550" y="512"/>
                    </a:lnTo>
                    <a:lnTo>
                      <a:pt x="553" y="516"/>
                    </a:lnTo>
                    <a:lnTo>
                      <a:pt x="522" y="522"/>
                    </a:lnTo>
                    <a:lnTo>
                      <a:pt x="520" y="519"/>
                    </a:lnTo>
                    <a:lnTo>
                      <a:pt x="517" y="516"/>
                    </a:lnTo>
                    <a:lnTo>
                      <a:pt x="514" y="515"/>
                    </a:lnTo>
                    <a:lnTo>
                      <a:pt x="511" y="515"/>
                    </a:lnTo>
                    <a:lnTo>
                      <a:pt x="504" y="515"/>
                    </a:lnTo>
                    <a:lnTo>
                      <a:pt x="498" y="516"/>
                    </a:lnTo>
                    <a:lnTo>
                      <a:pt x="488" y="537"/>
                    </a:lnTo>
                    <a:lnTo>
                      <a:pt x="492" y="540"/>
                    </a:lnTo>
                    <a:lnTo>
                      <a:pt x="507" y="530"/>
                    </a:lnTo>
                    <a:lnTo>
                      <a:pt x="524" y="522"/>
                    </a:lnTo>
                    <a:close/>
                    <a:moveTo>
                      <a:pt x="1195" y="615"/>
                    </a:moveTo>
                    <a:lnTo>
                      <a:pt x="1195" y="615"/>
                    </a:lnTo>
                    <a:lnTo>
                      <a:pt x="1177" y="597"/>
                    </a:lnTo>
                    <a:lnTo>
                      <a:pt x="1170" y="597"/>
                    </a:lnTo>
                    <a:lnTo>
                      <a:pt x="1164" y="599"/>
                    </a:lnTo>
                    <a:lnTo>
                      <a:pt x="1159" y="604"/>
                    </a:lnTo>
                    <a:lnTo>
                      <a:pt x="1154" y="609"/>
                    </a:lnTo>
                    <a:lnTo>
                      <a:pt x="1162" y="622"/>
                    </a:lnTo>
                    <a:lnTo>
                      <a:pt x="1191" y="619"/>
                    </a:lnTo>
                    <a:lnTo>
                      <a:pt x="1194" y="617"/>
                    </a:lnTo>
                    <a:lnTo>
                      <a:pt x="1195" y="615"/>
                    </a:lnTo>
                    <a:lnTo>
                      <a:pt x="1200" y="620"/>
                    </a:lnTo>
                    <a:lnTo>
                      <a:pt x="1197" y="622"/>
                    </a:lnTo>
                    <a:lnTo>
                      <a:pt x="1194" y="624"/>
                    </a:lnTo>
                    <a:lnTo>
                      <a:pt x="1194" y="627"/>
                    </a:lnTo>
                    <a:lnTo>
                      <a:pt x="1194" y="628"/>
                    </a:lnTo>
                    <a:lnTo>
                      <a:pt x="1195" y="634"/>
                    </a:lnTo>
                    <a:lnTo>
                      <a:pt x="1197" y="640"/>
                    </a:lnTo>
                    <a:lnTo>
                      <a:pt x="1201" y="651"/>
                    </a:lnTo>
                    <a:lnTo>
                      <a:pt x="1211" y="645"/>
                    </a:lnTo>
                    <a:lnTo>
                      <a:pt x="1213" y="642"/>
                    </a:lnTo>
                    <a:lnTo>
                      <a:pt x="1215" y="640"/>
                    </a:lnTo>
                    <a:lnTo>
                      <a:pt x="1215" y="635"/>
                    </a:lnTo>
                    <a:lnTo>
                      <a:pt x="1215" y="633"/>
                    </a:lnTo>
                    <a:lnTo>
                      <a:pt x="1216" y="630"/>
                    </a:lnTo>
                    <a:lnTo>
                      <a:pt x="1219" y="628"/>
                    </a:lnTo>
                    <a:lnTo>
                      <a:pt x="1224" y="624"/>
                    </a:lnTo>
                    <a:lnTo>
                      <a:pt x="1230" y="622"/>
                    </a:lnTo>
                    <a:lnTo>
                      <a:pt x="1222" y="612"/>
                    </a:lnTo>
                    <a:lnTo>
                      <a:pt x="1237" y="608"/>
                    </a:lnTo>
                    <a:lnTo>
                      <a:pt x="1244" y="606"/>
                    </a:lnTo>
                    <a:lnTo>
                      <a:pt x="1249" y="604"/>
                    </a:lnTo>
                    <a:lnTo>
                      <a:pt x="1255" y="599"/>
                    </a:lnTo>
                    <a:lnTo>
                      <a:pt x="1260" y="594"/>
                    </a:lnTo>
                    <a:lnTo>
                      <a:pt x="1270" y="584"/>
                    </a:lnTo>
                    <a:lnTo>
                      <a:pt x="1288" y="592"/>
                    </a:lnTo>
                    <a:lnTo>
                      <a:pt x="1294" y="588"/>
                    </a:lnTo>
                    <a:lnTo>
                      <a:pt x="1296" y="586"/>
                    </a:lnTo>
                    <a:lnTo>
                      <a:pt x="1298" y="581"/>
                    </a:lnTo>
                    <a:lnTo>
                      <a:pt x="1296" y="577"/>
                    </a:lnTo>
                    <a:lnTo>
                      <a:pt x="1294" y="570"/>
                    </a:lnTo>
                    <a:lnTo>
                      <a:pt x="1291" y="563"/>
                    </a:lnTo>
                    <a:lnTo>
                      <a:pt x="1285" y="562"/>
                    </a:lnTo>
                    <a:lnTo>
                      <a:pt x="1280" y="562"/>
                    </a:lnTo>
                    <a:lnTo>
                      <a:pt x="1276" y="565"/>
                    </a:lnTo>
                    <a:lnTo>
                      <a:pt x="1273" y="566"/>
                    </a:lnTo>
                    <a:lnTo>
                      <a:pt x="1267" y="573"/>
                    </a:lnTo>
                    <a:lnTo>
                      <a:pt x="1263" y="580"/>
                    </a:lnTo>
                    <a:lnTo>
                      <a:pt x="1254" y="576"/>
                    </a:lnTo>
                    <a:lnTo>
                      <a:pt x="1245" y="570"/>
                    </a:lnTo>
                    <a:lnTo>
                      <a:pt x="1240" y="563"/>
                    </a:lnTo>
                    <a:lnTo>
                      <a:pt x="1237" y="556"/>
                    </a:lnTo>
                    <a:lnTo>
                      <a:pt x="1236" y="554"/>
                    </a:lnTo>
                    <a:lnTo>
                      <a:pt x="1233" y="551"/>
                    </a:lnTo>
                    <a:lnTo>
                      <a:pt x="1227" y="547"/>
                    </a:lnTo>
                    <a:lnTo>
                      <a:pt x="1224" y="543"/>
                    </a:lnTo>
                    <a:lnTo>
                      <a:pt x="1223" y="537"/>
                    </a:lnTo>
                    <a:lnTo>
                      <a:pt x="1224" y="532"/>
                    </a:lnTo>
                    <a:lnTo>
                      <a:pt x="1200" y="530"/>
                    </a:lnTo>
                    <a:lnTo>
                      <a:pt x="1198" y="536"/>
                    </a:lnTo>
                    <a:lnTo>
                      <a:pt x="1195" y="541"/>
                    </a:lnTo>
                    <a:lnTo>
                      <a:pt x="1191" y="547"/>
                    </a:lnTo>
                    <a:lnTo>
                      <a:pt x="1190" y="551"/>
                    </a:lnTo>
                    <a:lnTo>
                      <a:pt x="1191" y="554"/>
                    </a:lnTo>
                    <a:lnTo>
                      <a:pt x="1198" y="558"/>
                    </a:lnTo>
                    <a:lnTo>
                      <a:pt x="1205" y="562"/>
                    </a:lnTo>
                    <a:lnTo>
                      <a:pt x="1198" y="573"/>
                    </a:lnTo>
                    <a:lnTo>
                      <a:pt x="1230" y="572"/>
                    </a:lnTo>
                    <a:lnTo>
                      <a:pt x="1238" y="584"/>
                    </a:lnTo>
                    <a:lnTo>
                      <a:pt x="1231" y="586"/>
                    </a:lnTo>
                    <a:lnTo>
                      <a:pt x="1224" y="588"/>
                    </a:lnTo>
                    <a:lnTo>
                      <a:pt x="1219" y="592"/>
                    </a:lnTo>
                    <a:lnTo>
                      <a:pt x="1213" y="597"/>
                    </a:lnTo>
                    <a:lnTo>
                      <a:pt x="1205" y="606"/>
                    </a:lnTo>
                    <a:lnTo>
                      <a:pt x="1195" y="615"/>
                    </a:lnTo>
                    <a:close/>
                    <a:moveTo>
                      <a:pt x="1092" y="500"/>
                    </a:moveTo>
                    <a:lnTo>
                      <a:pt x="1092" y="500"/>
                    </a:lnTo>
                    <a:lnTo>
                      <a:pt x="1108" y="514"/>
                    </a:lnTo>
                    <a:lnTo>
                      <a:pt x="1096" y="522"/>
                    </a:lnTo>
                    <a:lnTo>
                      <a:pt x="1083" y="530"/>
                    </a:lnTo>
                    <a:lnTo>
                      <a:pt x="1078" y="536"/>
                    </a:lnTo>
                    <a:lnTo>
                      <a:pt x="1069" y="538"/>
                    </a:lnTo>
                    <a:lnTo>
                      <a:pt x="1062" y="538"/>
                    </a:lnTo>
                    <a:lnTo>
                      <a:pt x="1054" y="537"/>
                    </a:lnTo>
                    <a:lnTo>
                      <a:pt x="1036" y="534"/>
                    </a:lnTo>
                    <a:lnTo>
                      <a:pt x="1042" y="518"/>
                    </a:lnTo>
                    <a:lnTo>
                      <a:pt x="1080" y="515"/>
                    </a:lnTo>
                    <a:lnTo>
                      <a:pt x="1078" y="511"/>
                    </a:lnTo>
                    <a:lnTo>
                      <a:pt x="1075" y="507"/>
                    </a:lnTo>
                    <a:lnTo>
                      <a:pt x="1072" y="505"/>
                    </a:lnTo>
                    <a:lnTo>
                      <a:pt x="1069" y="504"/>
                    </a:lnTo>
                    <a:lnTo>
                      <a:pt x="1062" y="504"/>
                    </a:lnTo>
                    <a:lnTo>
                      <a:pt x="1054" y="504"/>
                    </a:lnTo>
                    <a:lnTo>
                      <a:pt x="1047" y="505"/>
                    </a:lnTo>
                    <a:lnTo>
                      <a:pt x="1039" y="505"/>
                    </a:lnTo>
                    <a:lnTo>
                      <a:pt x="1035" y="505"/>
                    </a:lnTo>
                    <a:lnTo>
                      <a:pt x="1031" y="504"/>
                    </a:lnTo>
                    <a:lnTo>
                      <a:pt x="1028" y="501"/>
                    </a:lnTo>
                    <a:lnTo>
                      <a:pt x="1026" y="496"/>
                    </a:lnTo>
                    <a:lnTo>
                      <a:pt x="1024" y="494"/>
                    </a:lnTo>
                    <a:lnTo>
                      <a:pt x="1018" y="494"/>
                    </a:lnTo>
                    <a:lnTo>
                      <a:pt x="1015" y="491"/>
                    </a:lnTo>
                    <a:lnTo>
                      <a:pt x="1011" y="491"/>
                    </a:lnTo>
                    <a:lnTo>
                      <a:pt x="1004" y="493"/>
                    </a:lnTo>
                    <a:lnTo>
                      <a:pt x="997" y="496"/>
                    </a:lnTo>
                    <a:lnTo>
                      <a:pt x="995" y="497"/>
                    </a:lnTo>
                    <a:lnTo>
                      <a:pt x="990" y="496"/>
                    </a:lnTo>
                    <a:lnTo>
                      <a:pt x="986" y="491"/>
                    </a:lnTo>
                    <a:lnTo>
                      <a:pt x="979" y="487"/>
                    </a:lnTo>
                    <a:lnTo>
                      <a:pt x="972" y="486"/>
                    </a:lnTo>
                    <a:lnTo>
                      <a:pt x="961" y="487"/>
                    </a:lnTo>
                    <a:lnTo>
                      <a:pt x="966" y="496"/>
                    </a:lnTo>
                    <a:lnTo>
                      <a:pt x="970" y="505"/>
                    </a:lnTo>
                    <a:lnTo>
                      <a:pt x="972" y="509"/>
                    </a:lnTo>
                    <a:lnTo>
                      <a:pt x="972" y="515"/>
                    </a:lnTo>
                    <a:lnTo>
                      <a:pt x="972" y="519"/>
                    </a:lnTo>
                    <a:lnTo>
                      <a:pt x="971" y="525"/>
                    </a:lnTo>
                    <a:lnTo>
                      <a:pt x="960" y="529"/>
                    </a:lnTo>
                    <a:lnTo>
                      <a:pt x="948" y="533"/>
                    </a:lnTo>
                    <a:lnTo>
                      <a:pt x="943" y="534"/>
                    </a:lnTo>
                    <a:lnTo>
                      <a:pt x="938" y="537"/>
                    </a:lnTo>
                    <a:lnTo>
                      <a:pt x="935" y="540"/>
                    </a:lnTo>
                    <a:lnTo>
                      <a:pt x="932" y="543"/>
                    </a:lnTo>
                    <a:lnTo>
                      <a:pt x="928" y="551"/>
                    </a:lnTo>
                    <a:lnTo>
                      <a:pt x="927" y="562"/>
                    </a:lnTo>
                    <a:lnTo>
                      <a:pt x="954" y="551"/>
                    </a:lnTo>
                    <a:lnTo>
                      <a:pt x="956" y="538"/>
                    </a:lnTo>
                    <a:lnTo>
                      <a:pt x="970" y="540"/>
                    </a:lnTo>
                    <a:lnTo>
                      <a:pt x="981" y="540"/>
                    </a:lnTo>
                    <a:lnTo>
                      <a:pt x="985" y="538"/>
                    </a:lnTo>
                    <a:lnTo>
                      <a:pt x="988" y="536"/>
                    </a:lnTo>
                    <a:lnTo>
                      <a:pt x="990" y="533"/>
                    </a:lnTo>
                    <a:lnTo>
                      <a:pt x="990" y="530"/>
                    </a:lnTo>
                    <a:lnTo>
                      <a:pt x="989" y="519"/>
                    </a:lnTo>
                    <a:lnTo>
                      <a:pt x="985" y="507"/>
                    </a:lnTo>
                    <a:lnTo>
                      <a:pt x="1014" y="505"/>
                    </a:lnTo>
                    <a:lnTo>
                      <a:pt x="1007" y="530"/>
                    </a:lnTo>
                    <a:lnTo>
                      <a:pt x="1038" y="534"/>
                    </a:lnTo>
                    <a:lnTo>
                      <a:pt x="1032" y="540"/>
                    </a:lnTo>
                    <a:lnTo>
                      <a:pt x="1029" y="545"/>
                    </a:lnTo>
                    <a:lnTo>
                      <a:pt x="1029" y="552"/>
                    </a:lnTo>
                    <a:lnTo>
                      <a:pt x="1031" y="559"/>
                    </a:lnTo>
                    <a:lnTo>
                      <a:pt x="1049" y="562"/>
                    </a:lnTo>
                    <a:lnTo>
                      <a:pt x="1057" y="548"/>
                    </a:lnTo>
                    <a:lnTo>
                      <a:pt x="1068" y="556"/>
                    </a:lnTo>
                    <a:lnTo>
                      <a:pt x="1064" y="559"/>
                    </a:lnTo>
                    <a:lnTo>
                      <a:pt x="1061" y="562"/>
                    </a:lnTo>
                    <a:lnTo>
                      <a:pt x="1060" y="565"/>
                    </a:lnTo>
                    <a:lnTo>
                      <a:pt x="1058" y="569"/>
                    </a:lnTo>
                    <a:lnTo>
                      <a:pt x="1069" y="573"/>
                    </a:lnTo>
                    <a:lnTo>
                      <a:pt x="1074" y="573"/>
                    </a:lnTo>
                    <a:lnTo>
                      <a:pt x="1076" y="573"/>
                    </a:lnTo>
                    <a:lnTo>
                      <a:pt x="1079" y="572"/>
                    </a:lnTo>
                    <a:lnTo>
                      <a:pt x="1082" y="570"/>
                    </a:lnTo>
                    <a:lnTo>
                      <a:pt x="1085" y="562"/>
                    </a:lnTo>
                    <a:lnTo>
                      <a:pt x="1089" y="554"/>
                    </a:lnTo>
                    <a:lnTo>
                      <a:pt x="1093" y="548"/>
                    </a:lnTo>
                    <a:lnTo>
                      <a:pt x="1100" y="543"/>
                    </a:lnTo>
                    <a:lnTo>
                      <a:pt x="1107" y="540"/>
                    </a:lnTo>
                    <a:lnTo>
                      <a:pt x="1121" y="536"/>
                    </a:lnTo>
                    <a:lnTo>
                      <a:pt x="1136" y="532"/>
                    </a:lnTo>
                    <a:lnTo>
                      <a:pt x="1140" y="532"/>
                    </a:lnTo>
                    <a:lnTo>
                      <a:pt x="1144" y="529"/>
                    </a:lnTo>
                    <a:lnTo>
                      <a:pt x="1147" y="526"/>
                    </a:lnTo>
                    <a:lnTo>
                      <a:pt x="1147" y="520"/>
                    </a:lnTo>
                    <a:lnTo>
                      <a:pt x="1118" y="520"/>
                    </a:lnTo>
                    <a:lnTo>
                      <a:pt x="1123" y="516"/>
                    </a:lnTo>
                    <a:lnTo>
                      <a:pt x="1129" y="514"/>
                    </a:lnTo>
                    <a:lnTo>
                      <a:pt x="1133" y="512"/>
                    </a:lnTo>
                    <a:lnTo>
                      <a:pt x="1139" y="511"/>
                    </a:lnTo>
                    <a:lnTo>
                      <a:pt x="1150" y="512"/>
                    </a:lnTo>
                    <a:lnTo>
                      <a:pt x="1161" y="515"/>
                    </a:lnTo>
                    <a:lnTo>
                      <a:pt x="1164" y="511"/>
                    </a:lnTo>
                    <a:lnTo>
                      <a:pt x="1165" y="508"/>
                    </a:lnTo>
                    <a:lnTo>
                      <a:pt x="1166" y="507"/>
                    </a:lnTo>
                    <a:lnTo>
                      <a:pt x="1166" y="501"/>
                    </a:lnTo>
                    <a:lnTo>
                      <a:pt x="1166" y="497"/>
                    </a:lnTo>
                    <a:lnTo>
                      <a:pt x="1168" y="491"/>
                    </a:lnTo>
                    <a:lnTo>
                      <a:pt x="1173" y="487"/>
                    </a:lnTo>
                    <a:lnTo>
                      <a:pt x="1175" y="486"/>
                    </a:lnTo>
                    <a:lnTo>
                      <a:pt x="1175" y="480"/>
                    </a:lnTo>
                    <a:lnTo>
                      <a:pt x="1173" y="476"/>
                    </a:lnTo>
                    <a:lnTo>
                      <a:pt x="1170" y="472"/>
                    </a:lnTo>
                    <a:lnTo>
                      <a:pt x="1166" y="469"/>
                    </a:lnTo>
                    <a:lnTo>
                      <a:pt x="1162" y="468"/>
                    </a:lnTo>
                    <a:lnTo>
                      <a:pt x="1157" y="471"/>
                    </a:lnTo>
                    <a:lnTo>
                      <a:pt x="1152" y="473"/>
                    </a:lnTo>
                    <a:lnTo>
                      <a:pt x="1146" y="478"/>
                    </a:lnTo>
                    <a:lnTo>
                      <a:pt x="1151" y="486"/>
                    </a:lnTo>
                    <a:lnTo>
                      <a:pt x="1134" y="504"/>
                    </a:lnTo>
                    <a:lnTo>
                      <a:pt x="1134" y="493"/>
                    </a:lnTo>
                    <a:lnTo>
                      <a:pt x="1139" y="482"/>
                    </a:lnTo>
                    <a:lnTo>
                      <a:pt x="1139" y="479"/>
                    </a:lnTo>
                    <a:lnTo>
                      <a:pt x="1139" y="476"/>
                    </a:lnTo>
                    <a:lnTo>
                      <a:pt x="1136" y="473"/>
                    </a:lnTo>
                    <a:lnTo>
                      <a:pt x="1133" y="473"/>
                    </a:lnTo>
                    <a:lnTo>
                      <a:pt x="1130" y="473"/>
                    </a:lnTo>
                    <a:lnTo>
                      <a:pt x="1128" y="476"/>
                    </a:lnTo>
                    <a:lnTo>
                      <a:pt x="1125" y="479"/>
                    </a:lnTo>
                    <a:lnTo>
                      <a:pt x="1126" y="483"/>
                    </a:lnTo>
                    <a:lnTo>
                      <a:pt x="1123" y="486"/>
                    </a:lnTo>
                    <a:lnTo>
                      <a:pt x="1121" y="487"/>
                    </a:lnTo>
                    <a:lnTo>
                      <a:pt x="1118" y="490"/>
                    </a:lnTo>
                    <a:lnTo>
                      <a:pt x="1092" y="500"/>
                    </a:lnTo>
                    <a:lnTo>
                      <a:pt x="1094" y="491"/>
                    </a:lnTo>
                    <a:lnTo>
                      <a:pt x="1096" y="482"/>
                    </a:lnTo>
                    <a:lnTo>
                      <a:pt x="1097" y="478"/>
                    </a:lnTo>
                    <a:lnTo>
                      <a:pt x="1100" y="473"/>
                    </a:lnTo>
                    <a:lnTo>
                      <a:pt x="1104" y="471"/>
                    </a:lnTo>
                    <a:lnTo>
                      <a:pt x="1110" y="468"/>
                    </a:lnTo>
                    <a:lnTo>
                      <a:pt x="1093" y="450"/>
                    </a:lnTo>
                    <a:lnTo>
                      <a:pt x="1090" y="453"/>
                    </a:lnTo>
                    <a:lnTo>
                      <a:pt x="1087" y="455"/>
                    </a:lnTo>
                    <a:lnTo>
                      <a:pt x="1083" y="462"/>
                    </a:lnTo>
                    <a:lnTo>
                      <a:pt x="1080" y="465"/>
                    </a:lnTo>
                    <a:lnTo>
                      <a:pt x="1078" y="466"/>
                    </a:lnTo>
                    <a:lnTo>
                      <a:pt x="1074" y="468"/>
                    </a:lnTo>
                    <a:lnTo>
                      <a:pt x="1069" y="468"/>
                    </a:lnTo>
                    <a:lnTo>
                      <a:pt x="1062" y="468"/>
                    </a:lnTo>
                    <a:lnTo>
                      <a:pt x="1056" y="465"/>
                    </a:lnTo>
                    <a:lnTo>
                      <a:pt x="1050" y="462"/>
                    </a:lnTo>
                    <a:lnTo>
                      <a:pt x="1047" y="460"/>
                    </a:lnTo>
                    <a:lnTo>
                      <a:pt x="1046" y="455"/>
                    </a:lnTo>
                    <a:lnTo>
                      <a:pt x="1008" y="479"/>
                    </a:lnTo>
                    <a:lnTo>
                      <a:pt x="1010" y="483"/>
                    </a:lnTo>
                    <a:lnTo>
                      <a:pt x="1028" y="487"/>
                    </a:lnTo>
                    <a:lnTo>
                      <a:pt x="1047" y="489"/>
                    </a:lnTo>
                    <a:lnTo>
                      <a:pt x="1049" y="489"/>
                    </a:lnTo>
                    <a:lnTo>
                      <a:pt x="1050" y="486"/>
                    </a:lnTo>
                    <a:lnTo>
                      <a:pt x="1051" y="482"/>
                    </a:lnTo>
                    <a:lnTo>
                      <a:pt x="1051" y="480"/>
                    </a:lnTo>
                    <a:lnTo>
                      <a:pt x="1049" y="480"/>
                    </a:lnTo>
                    <a:lnTo>
                      <a:pt x="1044" y="480"/>
                    </a:lnTo>
                    <a:lnTo>
                      <a:pt x="1043" y="479"/>
                    </a:lnTo>
                    <a:lnTo>
                      <a:pt x="1042" y="479"/>
                    </a:lnTo>
                    <a:lnTo>
                      <a:pt x="1043" y="476"/>
                    </a:lnTo>
                    <a:lnTo>
                      <a:pt x="1044" y="472"/>
                    </a:lnTo>
                    <a:lnTo>
                      <a:pt x="1069" y="480"/>
                    </a:lnTo>
                    <a:lnTo>
                      <a:pt x="1060" y="489"/>
                    </a:lnTo>
                    <a:lnTo>
                      <a:pt x="1064" y="490"/>
                    </a:lnTo>
                    <a:lnTo>
                      <a:pt x="1069" y="491"/>
                    </a:lnTo>
                    <a:lnTo>
                      <a:pt x="1078" y="491"/>
                    </a:lnTo>
                    <a:lnTo>
                      <a:pt x="1082" y="491"/>
                    </a:lnTo>
                    <a:lnTo>
                      <a:pt x="1086" y="493"/>
                    </a:lnTo>
                    <a:lnTo>
                      <a:pt x="1089" y="496"/>
                    </a:lnTo>
                    <a:lnTo>
                      <a:pt x="1092" y="500"/>
                    </a:lnTo>
                    <a:close/>
                    <a:moveTo>
                      <a:pt x="1056" y="610"/>
                    </a:moveTo>
                    <a:lnTo>
                      <a:pt x="1056" y="609"/>
                    </a:lnTo>
                    <a:lnTo>
                      <a:pt x="1051" y="610"/>
                    </a:lnTo>
                    <a:lnTo>
                      <a:pt x="1049" y="609"/>
                    </a:lnTo>
                    <a:lnTo>
                      <a:pt x="1046" y="608"/>
                    </a:lnTo>
                    <a:lnTo>
                      <a:pt x="1044" y="606"/>
                    </a:lnTo>
                    <a:lnTo>
                      <a:pt x="1042" y="601"/>
                    </a:lnTo>
                    <a:lnTo>
                      <a:pt x="1036" y="597"/>
                    </a:lnTo>
                    <a:lnTo>
                      <a:pt x="1026" y="604"/>
                    </a:lnTo>
                    <a:lnTo>
                      <a:pt x="1029" y="623"/>
                    </a:lnTo>
                    <a:lnTo>
                      <a:pt x="1024" y="624"/>
                    </a:lnTo>
                    <a:lnTo>
                      <a:pt x="1018" y="624"/>
                    </a:lnTo>
                    <a:lnTo>
                      <a:pt x="1007" y="622"/>
                    </a:lnTo>
                    <a:lnTo>
                      <a:pt x="1002" y="620"/>
                    </a:lnTo>
                    <a:lnTo>
                      <a:pt x="996" y="619"/>
                    </a:lnTo>
                    <a:lnTo>
                      <a:pt x="990" y="620"/>
                    </a:lnTo>
                    <a:lnTo>
                      <a:pt x="984" y="623"/>
                    </a:lnTo>
                    <a:lnTo>
                      <a:pt x="996" y="642"/>
                    </a:lnTo>
                    <a:lnTo>
                      <a:pt x="979" y="653"/>
                    </a:lnTo>
                    <a:lnTo>
                      <a:pt x="977" y="634"/>
                    </a:lnTo>
                    <a:lnTo>
                      <a:pt x="954" y="641"/>
                    </a:lnTo>
                    <a:lnTo>
                      <a:pt x="948" y="644"/>
                    </a:lnTo>
                    <a:lnTo>
                      <a:pt x="943" y="642"/>
                    </a:lnTo>
                    <a:lnTo>
                      <a:pt x="942" y="640"/>
                    </a:lnTo>
                    <a:lnTo>
                      <a:pt x="941" y="634"/>
                    </a:lnTo>
                    <a:lnTo>
                      <a:pt x="942" y="623"/>
                    </a:lnTo>
                    <a:lnTo>
                      <a:pt x="957" y="616"/>
                    </a:lnTo>
                    <a:lnTo>
                      <a:pt x="934" y="605"/>
                    </a:lnTo>
                    <a:lnTo>
                      <a:pt x="934" y="598"/>
                    </a:lnTo>
                    <a:lnTo>
                      <a:pt x="935" y="594"/>
                    </a:lnTo>
                    <a:lnTo>
                      <a:pt x="939" y="591"/>
                    </a:lnTo>
                    <a:lnTo>
                      <a:pt x="948" y="590"/>
                    </a:lnTo>
                    <a:lnTo>
                      <a:pt x="949" y="595"/>
                    </a:lnTo>
                    <a:lnTo>
                      <a:pt x="952" y="601"/>
                    </a:lnTo>
                    <a:lnTo>
                      <a:pt x="956" y="604"/>
                    </a:lnTo>
                    <a:lnTo>
                      <a:pt x="961" y="606"/>
                    </a:lnTo>
                    <a:lnTo>
                      <a:pt x="967" y="608"/>
                    </a:lnTo>
                    <a:lnTo>
                      <a:pt x="972" y="606"/>
                    </a:lnTo>
                    <a:lnTo>
                      <a:pt x="975" y="604"/>
                    </a:lnTo>
                    <a:lnTo>
                      <a:pt x="978" y="598"/>
                    </a:lnTo>
                    <a:lnTo>
                      <a:pt x="974" y="595"/>
                    </a:lnTo>
                    <a:lnTo>
                      <a:pt x="970" y="591"/>
                    </a:lnTo>
                    <a:lnTo>
                      <a:pt x="970" y="590"/>
                    </a:lnTo>
                    <a:lnTo>
                      <a:pt x="970" y="587"/>
                    </a:lnTo>
                    <a:lnTo>
                      <a:pt x="971" y="586"/>
                    </a:lnTo>
                    <a:lnTo>
                      <a:pt x="972" y="583"/>
                    </a:lnTo>
                    <a:lnTo>
                      <a:pt x="978" y="580"/>
                    </a:lnTo>
                    <a:lnTo>
                      <a:pt x="984" y="580"/>
                    </a:lnTo>
                    <a:lnTo>
                      <a:pt x="989" y="581"/>
                    </a:lnTo>
                    <a:lnTo>
                      <a:pt x="993" y="587"/>
                    </a:lnTo>
                    <a:lnTo>
                      <a:pt x="999" y="590"/>
                    </a:lnTo>
                    <a:lnTo>
                      <a:pt x="1004" y="591"/>
                    </a:lnTo>
                    <a:lnTo>
                      <a:pt x="1013" y="592"/>
                    </a:lnTo>
                    <a:lnTo>
                      <a:pt x="1018" y="591"/>
                    </a:lnTo>
                    <a:lnTo>
                      <a:pt x="1031" y="588"/>
                    </a:lnTo>
                    <a:lnTo>
                      <a:pt x="1043" y="588"/>
                    </a:lnTo>
                    <a:lnTo>
                      <a:pt x="1049" y="588"/>
                    </a:lnTo>
                    <a:lnTo>
                      <a:pt x="1053" y="587"/>
                    </a:lnTo>
                    <a:lnTo>
                      <a:pt x="1057" y="583"/>
                    </a:lnTo>
                    <a:lnTo>
                      <a:pt x="1058" y="580"/>
                    </a:lnTo>
                    <a:lnTo>
                      <a:pt x="1060" y="577"/>
                    </a:lnTo>
                    <a:lnTo>
                      <a:pt x="1050" y="574"/>
                    </a:lnTo>
                    <a:lnTo>
                      <a:pt x="1044" y="574"/>
                    </a:lnTo>
                    <a:lnTo>
                      <a:pt x="1042" y="574"/>
                    </a:lnTo>
                    <a:lnTo>
                      <a:pt x="1032" y="577"/>
                    </a:lnTo>
                    <a:lnTo>
                      <a:pt x="1024" y="576"/>
                    </a:lnTo>
                    <a:lnTo>
                      <a:pt x="1017" y="573"/>
                    </a:lnTo>
                    <a:lnTo>
                      <a:pt x="1010" y="569"/>
                    </a:lnTo>
                    <a:lnTo>
                      <a:pt x="1010" y="556"/>
                    </a:lnTo>
                    <a:lnTo>
                      <a:pt x="997" y="559"/>
                    </a:lnTo>
                    <a:lnTo>
                      <a:pt x="992" y="561"/>
                    </a:lnTo>
                    <a:lnTo>
                      <a:pt x="988" y="561"/>
                    </a:lnTo>
                    <a:lnTo>
                      <a:pt x="981" y="559"/>
                    </a:lnTo>
                    <a:lnTo>
                      <a:pt x="977" y="559"/>
                    </a:lnTo>
                    <a:lnTo>
                      <a:pt x="971" y="562"/>
                    </a:lnTo>
                    <a:lnTo>
                      <a:pt x="968" y="566"/>
                    </a:lnTo>
                    <a:lnTo>
                      <a:pt x="964" y="569"/>
                    </a:lnTo>
                    <a:lnTo>
                      <a:pt x="960" y="570"/>
                    </a:lnTo>
                    <a:lnTo>
                      <a:pt x="954" y="570"/>
                    </a:lnTo>
                    <a:lnTo>
                      <a:pt x="952" y="569"/>
                    </a:lnTo>
                    <a:lnTo>
                      <a:pt x="949" y="565"/>
                    </a:lnTo>
                    <a:lnTo>
                      <a:pt x="946" y="563"/>
                    </a:lnTo>
                    <a:lnTo>
                      <a:pt x="943" y="562"/>
                    </a:lnTo>
                    <a:lnTo>
                      <a:pt x="941" y="562"/>
                    </a:lnTo>
                    <a:lnTo>
                      <a:pt x="925" y="563"/>
                    </a:lnTo>
                    <a:lnTo>
                      <a:pt x="935" y="581"/>
                    </a:lnTo>
                    <a:lnTo>
                      <a:pt x="920" y="591"/>
                    </a:lnTo>
                    <a:lnTo>
                      <a:pt x="914" y="594"/>
                    </a:lnTo>
                    <a:lnTo>
                      <a:pt x="910" y="597"/>
                    </a:lnTo>
                    <a:lnTo>
                      <a:pt x="906" y="597"/>
                    </a:lnTo>
                    <a:lnTo>
                      <a:pt x="902" y="595"/>
                    </a:lnTo>
                    <a:lnTo>
                      <a:pt x="891" y="591"/>
                    </a:lnTo>
                    <a:lnTo>
                      <a:pt x="873" y="615"/>
                    </a:lnTo>
                    <a:lnTo>
                      <a:pt x="862" y="617"/>
                    </a:lnTo>
                    <a:lnTo>
                      <a:pt x="852" y="620"/>
                    </a:lnTo>
                    <a:lnTo>
                      <a:pt x="840" y="623"/>
                    </a:lnTo>
                    <a:lnTo>
                      <a:pt x="833" y="624"/>
                    </a:lnTo>
                    <a:lnTo>
                      <a:pt x="826" y="624"/>
                    </a:lnTo>
                    <a:lnTo>
                      <a:pt x="801" y="619"/>
                    </a:lnTo>
                    <a:lnTo>
                      <a:pt x="776" y="612"/>
                    </a:lnTo>
                    <a:lnTo>
                      <a:pt x="783" y="601"/>
                    </a:lnTo>
                    <a:lnTo>
                      <a:pt x="798" y="604"/>
                    </a:lnTo>
                    <a:lnTo>
                      <a:pt x="812" y="606"/>
                    </a:lnTo>
                    <a:lnTo>
                      <a:pt x="824" y="608"/>
                    </a:lnTo>
                    <a:lnTo>
                      <a:pt x="831" y="608"/>
                    </a:lnTo>
                    <a:lnTo>
                      <a:pt x="838" y="606"/>
                    </a:lnTo>
                    <a:lnTo>
                      <a:pt x="830" y="587"/>
                    </a:lnTo>
                    <a:lnTo>
                      <a:pt x="884" y="587"/>
                    </a:lnTo>
                    <a:lnTo>
                      <a:pt x="878" y="573"/>
                    </a:lnTo>
                    <a:lnTo>
                      <a:pt x="884" y="573"/>
                    </a:lnTo>
                    <a:lnTo>
                      <a:pt x="887" y="572"/>
                    </a:lnTo>
                    <a:lnTo>
                      <a:pt x="888" y="569"/>
                    </a:lnTo>
                    <a:lnTo>
                      <a:pt x="889" y="566"/>
                    </a:lnTo>
                    <a:lnTo>
                      <a:pt x="889" y="559"/>
                    </a:lnTo>
                    <a:lnTo>
                      <a:pt x="889" y="556"/>
                    </a:lnTo>
                    <a:lnTo>
                      <a:pt x="891" y="555"/>
                    </a:lnTo>
                    <a:lnTo>
                      <a:pt x="909" y="554"/>
                    </a:lnTo>
                    <a:lnTo>
                      <a:pt x="914" y="554"/>
                    </a:lnTo>
                    <a:lnTo>
                      <a:pt x="918" y="552"/>
                    </a:lnTo>
                    <a:lnTo>
                      <a:pt x="920" y="550"/>
                    </a:lnTo>
                    <a:lnTo>
                      <a:pt x="921" y="547"/>
                    </a:lnTo>
                    <a:lnTo>
                      <a:pt x="920" y="538"/>
                    </a:lnTo>
                    <a:lnTo>
                      <a:pt x="913" y="537"/>
                    </a:lnTo>
                    <a:lnTo>
                      <a:pt x="907" y="537"/>
                    </a:lnTo>
                    <a:lnTo>
                      <a:pt x="903" y="538"/>
                    </a:lnTo>
                    <a:lnTo>
                      <a:pt x="898" y="541"/>
                    </a:lnTo>
                    <a:lnTo>
                      <a:pt x="888" y="547"/>
                    </a:lnTo>
                    <a:lnTo>
                      <a:pt x="884" y="548"/>
                    </a:lnTo>
                    <a:lnTo>
                      <a:pt x="878" y="550"/>
                    </a:lnTo>
                    <a:lnTo>
                      <a:pt x="878" y="543"/>
                    </a:lnTo>
                    <a:lnTo>
                      <a:pt x="881" y="537"/>
                    </a:lnTo>
                    <a:lnTo>
                      <a:pt x="884" y="536"/>
                    </a:lnTo>
                    <a:lnTo>
                      <a:pt x="887" y="534"/>
                    </a:lnTo>
                    <a:lnTo>
                      <a:pt x="895" y="534"/>
                    </a:lnTo>
                    <a:lnTo>
                      <a:pt x="900" y="536"/>
                    </a:lnTo>
                    <a:lnTo>
                      <a:pt x="905" y="534"/>
                    </a:lnTo>
                    <a:lnTo>
                      <a:pt x="907" y="533"/>
                    </a:lnTo>
                    <a:lnTo>
                      <a:pt x="909" y="532"/>
                    </a:lnTo>
                    <a:lnTo>
                      <a:pt x="910" y="529"/>
                    </a:lnTo>
                    <a:lnTo>
                      <a:pt x="910" y="526"/>
                    </a:lnTo>
                    <a:lnTo>
                      <a:pt x="914" y="523"/>
                    </a:lnTo>
                    <a:lnTo>
                      <a:pt x="921" y="522"/>
                    </a:lnTo>
                    <a:lnTo>
                      <a:pt x="927" y="519"/>
                    </a:lnTo>
                    <a:lnTo>
                      <a:pt x="924" y="502"/>
                    </a:lnTo>
                    <a:lnTo>
                      <a:pt x="961" y="502"/>
                    </a:lnTo>
                    <a:lnTo>
                      <a:pt x="957" y="498"/>
                    </a:lnTo>
                    <a:lnTo>
                      <a:pt x="954" y="494"/>
                    </a:lnTo>
                    <a:lnTo>
                      <a:pt x="953" y="490"/>
                    </a:lnTo>
                    <a:lnTo>
                      <a:pt x="953" y="487"/>
                    </a:lnTo>
                    <a:lnTo>
                      <a:pt x="954" y="480"/>
                    </a:lnTo>
                    <a:lnTo>
                      <a:pt x="956" y="475"/>
                    </a:lnTo>
                    <a:lnTo>
                      <a:pt x="938" y="469"/>
                    </a:lnTo>
                    <a:lnTo>
                      <a:pt x="946" y="464"/>
                    </a:lnTo>
                    <a:lnTo>
                      <a:pt x="954" y="460"/>
                    </a:lnTo>
                    <a:lnTo>
                      <a:pt x="963" y="457"/>
                    </a:lnTo>
                    <a:lnTo>
                      <a:pt x="972" y="455"/>
                    </a:lnTo>
                    <a:lnTo>
                      <a:pt x="979" y="454"/>
                    </a:lnTo>
                    <a:lnTo>
                      <a:pt x="988" y="451"/>
                    </a:lnTo>
                    <a:lnTo>
                      <a:pt x="996" y="448"/>
                    </a:lnTo>
                    <a:lnTo>
                      <a:pt x="1004" y="447"/>
                    </a:lnTo>
                    <a:lnTo>
                      <a:pt x="1025" y="448"/>
                    </a:lnTo>
                    <a:lnTo>
                      <a:pt x="1036" y="447"/>
                    </a:lnTo>
                    <a:lnTo>
                      <a:pt x="1047" y="444"/>
                    </a:lnTo>
                    <a:lnTo>
                      <a:pt x="1054" y="443"/>
                    </a:lnTo>
                    <a:lnTo>
                      <a:pt x="1061" y="443"/>
                    </a:lnTo>
                    <a:lnTo>
                      <a:pt x="1080" y="442"/>
                    </a:lnTo>
                    <a:lnTo>
                      <a:pt x="1090" y="442"/>
                    </a:lnTo>
                    <a:lnTo>
                      <a:pt x="1098" y="440"/>
                    </a:lnTo>
                    <a:lnTo>
                      <a:pt x="1103" y="437"/>
                    </a:lnTo>
                    <a:lnTo>
                      <a:pt x="1107" y="435"/>
                    </a:lnTo>
                    <a:lnTo>
                      <a:pt x="1114" y="428"/>
                    </a:lnTo>
                    <a:lnTo>
                      <a:pt x="1114" y="425"/>
                    </a:lnTo>
                    <a:lnTo>
                      <a:pt x="1111" y="422"/>
                    </a:lnTo>
                    <a:lnTo>
                      <a:pt x="1107" y="418"/>
                    </a:lnTo>
                    <a:lnTo>
                      <a:pt x="1101" y="418"/>
                    </a:lnTo>
                    <a:lnTo>
                      <a:pt x="1094" y="418"/>
                    </a:lnTo>
                    <a:lnTo>
                      <a:pt x="1092" y="418"/>
                    </a:lnTo>
                    <a:lnTo>
                      <a:pt x="1089" y="418"/>
                    </a:lnTo>
                    <a:lnTo>
                      <a:pt x="1086" y="421"/>
                    </a:lnTo>
                    <a:lnTo>
                      <a:pt x="1085" y="425"/>
                    </a:lnTo>
                    <a:lnTo>
                      <a:pt x="1092" y="428"/>
                    </a:lnTo>
                    <a:lnTo>
                      <a:pt x="1100" y="433"/>
                    </a:lnTo>
                    <a:lnTo>
                      <a:pt x="1085" y="433"/>
                    </a:lnTo>
                    <a:lnTo>
                      <a:pt x="1069" y="432"/>
                    </a:lnTo>
                    <a:lnTo>
                      <a:pt x="1057" y="432"/>
                    </a:lnTo>
                    <a:lnTo>
                      <a:pt x="1050" y="433"/>
                    </a:lnTo>
                    <a:lnTo>
                      <a:pt x="1044" y="436"/>
                    </a:lnTo>
                    <a:lnTo>
                      <a:pt x="1040" y="430"/>
                    </a:lnTo>
                    <a:lnTo>
                      <a:pt x="1040" y="426"/>
                    </a:lnTo>
                    <a:lnTo>
                      <a:pt x="1042" y="425"/>
                    </a:lnTo>
                    <a:lnTo>
                      <a:pt x="1044" y="422"/>
                    </a:lnTo>
                    <a:lnTo>
                      <a:pt x="1053" y="419"/>
                    </a:lnTo>
                    <a:lnTo>
                      <a:pt x="1056" y="417"/>
                    </a:lnTo>
                    <a:lnTo>
                      <a:pt x="1057" y="414"/>
                    </a:lnTo>
                    <a:lnTo>
                      <a:pt x="1039" y="408"/>
                    </a:lnTo>
                    <a:lnTo>
                      <a:pt x="1036" y="401"/>
                    </a:lnTo>
                    <a:lnTo>
                      <a:pt x="1035" y="399"/>
                    </a:lnTo>
                    <a:lnTo>
                      <a:pt x="1033" y="396"/>
                    </a:lnTo>
                    <a:lnTo>
                      <a:pt x="1026" y="392"/>
                    </a:lnTo>
                    <a:lnTo>
                      <a:pt x="1024" y="386"/>
                    </a:lnTo>
                    <a:lnTo>
                      <a:pt x="1021" y="379"/>
                    </a:lnTo>
                    <a:lnTo>
                      <a:pt x="1021" y="374"/>
                    </a:lnTo>
                    <a:lnTo>
                      <a:pt x="1033" y="374"/>
                    </a:lnTo>
                    <a:lnTo>
                      <a:pt x="1044" y="375"/>
                    </a:lnTo>
                    <a:lnTo>
                      <a:pt x="1050" y="376"/>
                    </a:lnTo>
                    <a:lnTo>
                      <a:pt x="1056" y="378"/>
                    </a:lnTo>
                    <a:lnTo>
                      <a:pt x="1061" y="381"/>
                    </a:lnTo>
                    <a:lnTo>
                      <a:pt x="1065" y="385"/>
                    </a:lnTo>
                    <a:lnTo>
                      <a:pt x="1058" y="403"/>
                    </a:lnTo>
                    <a:lnTo>
                      <a:pt x="1074" y="403"/>
                    </a:lnTo>
                    <a:lnTo>
                      <a:pt x="1080" y="404"/>
                    </a:lnTo>
                    <a:lnTo>
                      <a:pt x="1085" y="406"/>
                    </a:lnTo>
                    <a:lnTo>
                      <a:pt x="1089" y="410"/>
                    </a:lnTo>
                    <a:lnTo>
                      <a:pt x="1093" y="412"/>
                    </a:lnTo>
                    <a:lnTo>
                      <a:pt x="1096" y="412"/>
                    </a:lnTo>
                    <a:lnTo>
                      <a:pt x="1100" y="412"/>
                    </a:lnTo>
                    <a:lnTo>
                      <a:pt x="1107" y="408"/>
                    </a:lnTo>
                    <a:lnTo>
                      <a:pt x="1114" y="403"/>
                    </a:lnTo>
                    <a:lnTo>
                      <a:pt x="1115" y="408"/>
                    </a:lnTo>
                    <a:lnTo>
                      <a:pt x="1116" y="411"/>
                    </a:lnTo>
                    <a:lnTo>
                      <a:pt x="1119" y="411"/>
                    </a:lnTo>
                    <a:lnTo>
                      <a:pt x="1122" y="411"/>
                    </a:lnTo>
                    <a:lnTo>
                      <a:pt x="1130" y="411"/>
                    </a:lnTo>
                    <a:lnTo>
                      <a:pt x="1133" y="411"/>
                    </a:lnTo>
                    <a:lnTo>
                      <a:pt x="1136" y="412"/>
                    </a:lnTo>
                    <a:lnTo>
                      <a:pt x="1129" y="417"/>
                    </a:lnTo>
                    <a:lnTo>
                      <a:pt x="1123" y="421"/>
                    </a:lnTo>
                    <a:lnTo>
                      <a:pt x="1121" y="424"/>
                    </a:lnTo>
                    <a:lnTo>
                      <a:pt x="1121" y="426"/>
                    </a:lnTo>
                    <a:lnTo>
                      <a:pt x="1121" y="430"/>
                    </a:lnTo>
                    <a:lnTo>
                      <a:pt x="1123" y="435"/>
                    </a:lnTo>
                    <a:lnTo>
                      <a:pt x="1121" y="437"/>
                    </a:lnTo>
                    <a:lnTo>
                      <a:pt x="1116" y="442"/>
                    </a:lnTo>
                    <a:lnTo>
                      <a:pt x="1115" y="444"/>
                    </a:lnTo>
                    <a:lnTo>
                      <a:pt x="1114" y="447"/>
                    </a:lnTo>
                    <a:lnTo>
                      <a:pt x="1114" y="451"/>
                    </a:lnTo>
                    <a:lnTo>
                      <a:pt x="1115" y="454"/>
                    </a:lnTo>
                    <a:lnTo>
                      <a:pt x="1116" y="457"/>
                    </a:lnTo>
                    <a:lnTo>
                      <a:pt x="1119" y="458"/>
                    </a:lnTo>
                    <a:lnTo>
                      <a:pt x="1122" y="461"/>
                    </a:lnTo>
                    <a:lnTo>
                      <a:pt x="1126" y="461"/>
                    </a:lnTo>
                    <a:lnTo>
                      <a:pt x="1134" y="462"/>
                    </a:lnTo>
                    <a:lnTo>
                      <a:pt x="1143" y="460"/>
                    </a:lnTo>
                    <a:lnTo>
                      <a:pt x="1148" y="457"/>
                    </a:lnTo>
                    <a:lnTo>
                      <a:pt x="1154" y="451"/>
                    </a:lnTo>
                    <a:lnTo>
                      <a:pt x="1172" y="460"/>
                    </a:lnTo>
                    <a:lnTo>
                      <a:pt x="1164" y="439"/>
                    </a:lnTo>
                    <a:lnTo>
                      <a:pt x="1179" y="421"/>
                    </a:lnTo>
                    <a:lnTo>
                      <a:pt x="1177" y="417"/>
                    </a:lnTo>
                    <a:lnTo>
                      <a:pt x="1162" y="415"/>
                    </a:lnTo>
                    <a:lnTo>
                      <a:pt x="1155" y="414"/>
                    </a:lnTo>
                    <a:lnTo>
                      <a:pt x="1150" y="412"/>
                    </a:lnTo>
                    <a:lnTo>
                      <a:pt x="1144" y="410"/>
                    </a:lnTo>
                    <a:lnTo>
                      <a:pt x="1140" y="406"/>
                    </a:lnTo>
                    <a:lnTo>
                      <a:pt x="1130" y="399"/>
                    </a:lnTo>
                    <a:lnTo>
                      <a:pt x="1166" y="381"/>
                    </a:lnTo>
                    <a:lnTo>
                      <a:pt x="1146" y="364"/>
                    </a:lnTo>
                    <a:lnTo>
                      <a:pt x="1170" y="360"/>
                    </a:lnTo>
                    <a:lnTo>
                      <a:pt x="1183" y="372"/>
                    </a:lnTo>
                    <a:lnTo>
                      <a:pt x="1205" y="357"/>
                    </a:lnTo>
                    <a:lnTo>
                      <a:pt x="1197" y="347"/>
                    </a:lnTo>
                    <a:lnTo>
                      <a:pt x="1187" y="340"/>
                    </a:lnTo>
                    <a:lnTo>
                      <a:pt x="1176" y="336"/>
                    </a:lnTo>
                    <a:lnTo>
                      <a:pt x="1164" y="335"/>
                    </a:lnTo>
                    <a:lnTo>
                      <a:pt x="1157" y="335"/>
                    </a:lnTo>
                    <a:lnTo>
                      <a:pt x="1151" y="332"/>
                    </a:lnTo>
                    <a:lnTo>
                      <a:pt x="1146" y="329"/>
                    </a:lnTo>
                    <a:lnTo>
                      <a:pt x="1140" y="324"/>
                    </a:lnTo>
                    <a:lnTo>
                      <a:pt x="1183" y="318"/>
                    </a:lnTo>
                    <a:lnTo>
                      <a:pt x="1162" y="304"/>
                    </a:lnTo>
                    <a:lnTo>
                      <a:pt x="1166" y="296"/>
                    </a:lnTo>
                    <a:lnTo>
                      <a:pt x="1168" y="293"/>
                    </a:lnTo>
                    <a:lnTo>
                      <a:pt x="1168" y="292"/>
                    </a:lnTo>
                    <a:lnTo>
                      <a:pt x="1165" y="289"/>
                    </a:lnTo>
                    <a:lnTo>
                      <a:pt x="1164" y="286"/>
                    </a:lnTo>
                    <a:lnTo>
                      <a:pt x="1164" y="285"/>
                    </a:lnTo>
                    <a:lnTo>
                      <a:pt x="1164" y="282"/>
                    </a:lnTo>
                    <a:lnTo>
                      <a:pt x="1166" y="277"/>
                    </a:lnTo>
                    <a:lnTo>
                      <a:pt x="1170" y="273"/>
                    </a:lnTo>
                    <a:lnTo>
                      <a:pt x="1165" y="273"/>
                    </a:lnTo>
                    <a:lnTo>
                      <a:pt x="1159" y="273"/>
                    </a:lnTo>
                    <a:lnTo>
                      <a:pt x="1155" y="275"/>
                    </a:lnTo>
                    <a:lnTo>
                      <a:pt x="1154" y="280"/>
                    </a:lnTo>
                    <a:lnTo>
                      <a:pt x="1148" y="286"/>
                    </a:lnTo>
                    <a:lnTo>
                      <a:pt x="1144" y="295"/>
                    </a:lnTo>
                    <a:lnTo>
                      <a:pt x="1143" y="302"/>
                    </a:lnTo>
                    <a:lnTo>
                      <a:pt x="1141" y="309"/>
                    </a:lnTo>
                    <a:lnTo>
                      <a:pt x="1128" y="309"/>
                    </a:lnTo>
                    <a:lnTo>
                      <a:pt x="1114" y="307"/>
                    </a:lnTo>
                    <a:lnTo>
                      <a:pt x="1115" y="304"/>
                    </a:lnTo>
                    <a:lnTo>
                      <a:pt x="1134" y="300"/>
                    </a:lnTo>
                    <a:lnTo>
                      <a:pt x="1130" y="296"/>
                    </a:lnTo>
                    <a:lnTo>
                      <a:pt x="1129" y="292"/>
                    </a:lnTo>
                    <a:lnTo>
                      <a:pt x="1128" y="289"/>
                    </a:lnTo>
                    <a:lnTo>
                      <a:pt x="1126" y="285"/>
                    </a:lnTo>
                    <a:lnTo>
                      <a:pt x="1128" y="277"/>
                    </a:lnTo>
                    <a:lnTo>
                      <a:pt x="1130" y="267"/>
                    </a:lnTo>
                    <a:lnTo>
                      <a:pt x="1114" y="273"/>
                    </a:lnTo>
                    <a:lnTo>
                      <a:pt x="1100" y="277"/>
                    </a:lnTo>
                    <a:lnTo>
                      <a:pt x="1093" y="278"/>
                    </a:lnTo>
                    <a:lnTo>
                      <a:pt x="1086" y="278"/>
                    </a:lnTo>
                    <a:lnTo>
                      <a:pt x="1080" y="274"/>
                    </a:lnTo>
                    <a:lnTo>
                      <a:pt x="1075" y="268"/>
                    </a:lnTo>
                    <a:lnTo>
                      <a:pt x="1110" y="266"/>
                    </a:lnTo>
                    <a:lnTo>
                      <a:pt x="1104" y="259"/>
                    </a:lnTo>
                    <a:lnTo>
                      <a:pt x="1098" y="259"/>
                    </a:lnTo>
                    <a:lnTo>
                      <a:pt x="1094" y="259"/>
                    </a:lnTo>
                    <a:lnTo>
                      <a:pt x="1087" y="257"/>
                    </a:lnTo>
                    <a:lnTo>
                      <a:pt x="1080" y="253"/>
                    </a:lnTo>
                    <a:lnTo>
                      <a:pt x="1074" y="249"/>
                    </a:lnTo>
                    <a:lnTo>
                      <a:pt x="1071" y="246"/>
                    </a:lnTo>
                    <a:lnTo>
                      <a:pt x="1067" y="246"/>
                    </a:lnTo>
                    <a:lnTo>
                      <a:pt x="1060" y="246"/>
                    </a:lnTo>
                    <a:lnTo>
                      <a:pt x="1051" y="246"/>
                    </a:lnTo>
                    <a:lnTo>
                      <a:pt x="1038" y="242"/>
                    </a:lnTo>
                    <a:lnTo>
                      <a:pt x="1011" y="237"/>
                    </a:lnTo>
                    <a:lnTo>
                      <a:pt x="999" y="234"/>
                    </a:lnTo>
                    <a:lnTo>
                      <a:pt x="988" y="230"/>
                    </a:lnTo>
                    <a:lnTo>
                      <a:pt x="975" y="224"/>
                    </a:lnTo>
                    <a:lnTo>
                      <a:pt x="963" y="221"/>
                    </a:lnTo>
                    <a:lnTo>
                      <a:pt x="952" y="217"/>
                    </a:lnTo>
                    <a:lnTo>
                      <a:pt x="946" y="213"/>
                    </a:lnTo>
                    <a:lnTo>
                      <a:pt x="941" y="209"/>
                    </a:lnTo>
                    <a:lnTo>
                      <a:pt x="939" y="209"/>
                    </a:lnTo>
                    <a:lnTo>
                      <a:pt x="935" y="209"/>
                    </a:lnTo>
                    <a:lnTo>
                      <a:pt x="927" y="209"/>
                    </a:lnTo>
                    <a:lnTo>
                      <a:pt x="931" y="214"/>
                    </a:lnTo>
                    <a:lnTo>
                      <a:pt x="931" y="219"/>
                    </a:lnTo>
                    <a:lnTo>
                      <a:pt x="930" y="221"/>
                    </a:lnTo>
                    <a:lnTo>
                      <a:pt x="928" y="224"/>
                    </a:lnTo>
                    <a:lnTo>
                      <a:pt x="921" y="227"/>
                    </a:lnTo>
                    <a:lnTo>
                      <a:pt x="920" y="230"/>
                    </a:lnTo>
                    <a:lnTo>
                      <a:pt x="918" y="231"/>
                    </a:lnTo>
                    <a:lnTo>
                      <a:pt x="907" y="230"/>
                    </a:lnTo>
                    <a:lnTo>
                      <a:pt x="903" y="230"/>
                    </a:lnTo>
                    <a:lnTo>
                      <a:pt x="898" y="230"/>
                    </a:lnTo>
                    <a:lnTo>
                      <a:pt x="876" y="232"/>
                    </a:lnTo>
                    <a:lnTo>
                      <a:pt x="853" y="238"/>
                    </a:lnTo>
                    <a:lnTo>
                      <a:pt x="824" y="244"/>
                    </a:lnTo>
                    <a:lnTo>
                      <a:pt x="822" y="241"/>
                    </a:lnTo>
                    <a:lnTo>
                      <a:pt x="833" y="237"/>
                    </a:lnTo>
                    <a:lnTo>
                      <a:pt x="831" y="217"/>
                    </a:lnTo>
                    <a:lnTo>
                      <a:pt x="826" y="216"/>
                    </a:lnTo>
                    <a:lnTo>
                      <a:pt x="820" y="217"/>
                    </a:lnTo>
                    <a:lnTo>
                      <a:pt x="810" y="220"/>
                    </a:lnTo>
                    <a:lnTo>
                      <a:pt x="805" y="220"/>
                    </a:lnTo>
                    <a:lnTo>
                      <a:pt x="801" y="220"/>
                    </a:lnTo>
                    <a:lnTo>
                      <a:pt x="795" y="217"/>
                    </a:lnTo>
                    <a:lnTo>
                      <a:pt x="791" y="212"/>
                    </a:lnTo>
                    <a:lnTo>
                      <a:pt x="787" y="216"/>
                    </a:lnTo>
                    <a:lnTo>
                      <a:pt x="783" y="219"/>
                    </a:lnTo>
                    <a:lnTo>
                      <a:pt x="779" y="220"/>
                    </a:lnTo>
                    <a:lnTo>
                      <a:pt x="774" y="220"/>
                    </a:lnTo>
                    <a:lnTo>
                      <a:pt x="766" y="219"/>
                    </a:lnTo>
                    <a:lnTo>
                      <a:pt x="759" y="216"/>
                    </a:lnTo>
                    <a:lnTo>
                      <a:pt x="765" y="199"/>
                    </a:lnTo>
                    <a:lnTo>
                      <a:pt x="788" y="209"/>
                    </a:lnTo>
                    <a:lnTo>
                      <a:pt x="791" y="202"/>
                    </a:lnTo>
                    <a:lnTo>
                      <a:pt x="810" y="198"/>
                    </a:lnTo>
                    <a:lnTo>
                      <a:pt x="830" y="196"/>
                    </a:lnTo>
                    <a:lnTo>
                      <a:pt x="851" y="195"/>
                    </a:lnTo>
                    <a:lnTo>
                      <a:pt x="873" y="195"/>
                    </a:lnTo>
                    <a:lnTo>
                      <a:pt x="863" y="213"/>
                    </a:lnTo>
                    <a:lnTo>
                      <a:pt x="869" y="212"/>
                    </a:lnTo>
                    <a:lnTo>
                      <a:pt x="874" y="209"/>
                    </a:lnTo>
                    <a:lnTo>
                      <a:pt x="878" y="205"/>
                    </a:lnTo>
                    <a:lnTo>
                      <a:pt x="881" y="202"/>
                    </a:lnTo>
                    <a:lnTo>
                      <a:pt x="887" y="192"/>
                    </a:lnTo>
                    <a:lnTo>
                      <a:pt x="889" y="190"/>
                    </a:lnTo>
                    <a:lnTo>
                      <a:pt x="892" y="185"/>
                    </a:lnTo>
                    <a:lnTo>
                      <a:pt x="900" y="188"/>
                    </a:lnTo>
                    <a:lnTo>
                      <a:pt x="907" y="190"/>
                    </a:lnTo>
                    <a:lnTo>
                      <a:pt x="913" y="191"/>
                    </a:lnTo>
                    <a:lnTo>
                      <a:pt x="917" y="192"/>
                    </a:lnTo>
                    <a:lnTo>
                      <a:pt x="927" y="195"/>
                    </a:lnTo>
                    <a:lnTo>
                      <a:pt x="932" y="196"/>
                    </a:lnTo>
                    <a:lnTo>
                      <a:pt x="936" y="196"/>
                    </a:lnTo>
                    <a:lnTo>
                      <a:pt x="942" y="195"/>
                    </a:lnTo>
                    <a:lnTo>
                      <a:pt x="946" y="191"/>
                    </a:lnTo>
                    <a:lnTo>
                      <a:pt x="949" y="194"/>
                    </a:lnTo>
                    <a:lnTo>
                      <a:pt x="952" y="194"/>
                    </a:lnTo>
                    <a:lnTo>
                      <a:pt x="960" y="194"/>
                    </a:lnTo>
                    <a:lnTo>
                      <a:pt x="964" y="194"/>
                    </a:lnTo>
                    <a:lnTo>
                      <a:pt x="967" y="194"/>
                    </a:lnTo>
                    <a:lnTo>
                      <a:pt x="970" y="196"/>
                    </a:lnTo>
                    <a:lnTo>
                      <a:pt x="970" y="202"/>
                    </a:lnTo>
                    <a:lnTo>
                      <a:pt x="972" y="203"/>
                    </a:lnTo>
                    <a:lnTo>
                      <a:pt x="975" y="205"/>
                    </a:lnTo>
                    <a:lnTo>
                      <a:pt x="985" y="206"/>
                    </a:lnTo>
                    <a:lnTo>
                      <a:pt x="1002" y="205"/>
                    </a:lnTo>
                    <a:lnTo>
                      <a:pt x="1018" y="202"/>
                    </a:lnTo>
                    <a:lnTo>
                      <a:pt x="1025" y="223"/>
                    </a:lnTo>
                    <a:lnTo>
                      <a:pt x="1051" y="208"/>
                    </a:lnTo>
                    <a:lnTo>
                      <a:pt x="1040" y="201"/>
                    </a:lnTo>
                    <a:lnTo>
                      <a:pt x="1031" y="195"/>
                    </a:lnTo>
                    <a:lnTo>
                      <a:pt x="1025" y="194"/>
                    </a:lnTo>
                    <a:lnTo>
                      <a:pt x="1020" y="194"/>
                    </a:lnTo>
                    <a:lnTo>
                      <a:pt x="1014" y="192"/>
                    </a:lnTo>
                    <a:lnTo>
                      <a:pt x="1011" y="191"/>
                    </a:lnTo>
                    <a:lnTo>
                      <a:pt x="1010" y="188"/>
                    </a:lnTo>
                    <a:lnTo>
                      <a:pt x="1031" y="177"/>
                    </a:lnTo>
                    <a:lnTo>
                      <a:pt x="1024" y="170"/>
                    </a:lnTo>
                    <a:lnTo>
                      <a:pt x="1018" y="169"/>
                    </a:lnTo>
                    <a:lnTo>
                      <a:pt x="1011" y="167"/>
                    </a:lnTo>
                    <a:lnTo>
                      <a:pt x="1007" y="167"/>
                    </a:lnTo>
                    <a:lnTo>
                      <a:pt x="1006" y="166"/>
                    </a:lnTo>
                    <a:lnTo>
                      <a:pt x="997" y="158"/>
                    </a:lnTo>
                    <a:lnTo>
                      <a:pt x="989" y="151"/>
                    </a:lnTo>
                    <a:lnTo>
                      <a:pt x="978" y="147"/>
                    </a:lnTo>
                    <a:lnTo>
                      <a:pt x="964" y="144"/>
                    </a:lnTo>
                    <a:lnTo>
                      <a:pt x="972" y="129"/>
                    </a:lnTo>
                    <a:lnTo>
                      <a:pt x="957" y="123"/>
                    </a:lnTo>
                    <a:lnTo>
                      <a:pt x="950" y="122"/>
                    </a:lnTo>
                    <a:lnTo>
                      <a:pt x="946" y="120"/>
                    </a:lnTo>
                    <a:lnTo>
                      <a:pt x="942" y="122"/>
                    </a:lnTo>
                    <a:lnTo>
                      <a:pt x="939" y="124"/>
                    </a:lnTo>
                    <a:lnTo>
                      <a:pt x="931" y="134"/>
                    </a:lnTo>
                    <a:lnTo>
                      <a:pt x="889" y="126"/>
                    </a:lnTo>
                    <a:lnTo>
                      <a:pt x="885" y="101"/>
                    </a:lnTo>
                    <a:lnTo>
                      <a:pt x="856" y="113"/>
                    </a:lnTo>
                    <a:lnTo>
                      <a:pt x="849" y="95"/>
                    </a:lnTo>
                    <a:lnTo>
                      <a:pt x="826" y="109"/>
                    </a:lnTo>
                    <a:lnTo>
                      <a:pt x="869" y="130"/>
                    </a:lnTo>
                    <a:lnTo>
                      <a:pt x="830" y="149"/>
                    </a:lnTo>
                    <a:lnTo>
                      <a:pt x="833" y="138"/>
                    </a:lnTo>
                    <a:lnTo>
                      <a:pt x="820" y="138"/>
                    </a:lnTo>
                    <a:lnTo>
                      <a:pt x="816" y="138"/>
                    </a:lnTo>
                    <a:lnTo>
                      <a:pt x="813" y="137"/>
                    </a:lnTo>
                    <a:lnTo>
                      <a:pt x="813" y="134"/>
                    </a:lnTo>
                    <a:lnTo>
                      <a:pt x="813" y="130"/>
                    </a:lnTo>
                    <a:lnTo>
                      <a:pt x="815" y="119"/>
                    </a:lnTo>
                    <a:lnTo>
                      <a:pt x="808" y="116"/>
                    </a:lnTo>
                    <a:lnTo>
                      <a:pt x="801" y="116"/>
                    </a:lnTo>
                    <a:lnTo>
                      <a:pt x="795" y="119"/>
                    </a:lnTo>
                    <a:lnTo>
                      <a:pt x="788" y="123"/>
                    </a:lnTo>
                    <a:lnTo>
                      <a:pt x="783" y="129"/>
                    </a:lnTo>
                    <a:lnTo>
                      <a:pt x="774" y="133"/>
                    </a:lnTo>
                    <a:lnTo>
                      <a:pt x="769" y="136"/>
                    </a:lnTo>
                    <a:lnTo>
                      <a:pt x="768" y="140"/>
                    </a:lnTo>
                    <a:lnTo>
                      <a:pt x="765" y="144"/>
                    </a:lnTo>
                    <a:lnTo>
                      <a:pt x="765" y="149"/>
                    </a:lnTo>
                    <a:lnTo>
                      <a:pt x="777" y="151"/>
                    </a:lnTo>
                    <a:lnTo>
                      <a:pt x="781" y="140"/>
                    </a:lnTo>
                    <a:lnTo>
                      <a:pt x="786" y="140"/>
                    </a:lnTo>
                    <a:lnTo>
                      <a:pt x="792" y="159"/>
                    </a:lnTo>
                    <a:lnTo>
                      <a:pt x="781" y="159"/>
                    </a:lnTo>
                    <a:lnTo>
                      <a:pt x="773" y="160"/>
                    </a:lnTo>
                    <a:lnTo>
                      <a:pt x="761" y="165"/>
                    </a:lnTo>
                    <a:lnTo>
                      <a:pt x="747" y="172"/>
                    </a:lnTo>
                    <a:lnTo>
                      <a:pt x="762" y="176"/>
                    </a:lnTo>
                    <a:lnTo>
                      <a:pt x="759" y="180"/>
                    </a:lnTo>
                    <a:lnTo>
                      <a:pt x="751" y="181"/>
                    </a:lnTo>
                    <a:lnTo>
                      <a:pt x="743" y="183"/>
                    </a:lnTo>
                    <a:lnTo>
                      <a:pt x="738" y="184"/>
                    </a:lnTo>
                    <a:lnTo>
                      <a:pt x="734" y="183"/>
                    </a:lnTo>
                    <a:lnTo>
                      <a:pt x="730" y="181"/>
                    </a:lnTo>
                    <a:lnTo>
                      <a:pt x="726" y="178"/>
                    </a:lnTo>
                    <a:lnTo>
                      <a:pt x="748" y="160"/>
                    </a:lnTo>
                    <a:lnTo>
                      <a:pt x="736" y="152"/>
                    </a:lnTo>
                    <a:lnTo>
                      <a:pt x="725" y="155"/>
                    </a:lnTo>
                    <a:lnTo>
                      <a:pt x="720" y="156"/>
                    </a:lnTo>
                    <a:lnTo>
                      <a:pt x="718" y="156"/>
                    </a:lnTo>
                    <a:lnTo>
                      <a:pt x="712" y="155"/>
                    </a:lnTo>
                    <a:lnTo>
                      <a:pt x="708" y="155"/>
                    </a:lnTo>
                    <a:lnTo>
                      <a:pt x="700" y="159"/>
                    </a:lnTo>
                    <a:lnTo>
                      <a:pt x="687" y="165"/>
                    </a:lnTo>
                    <a:lnTo>
                      <a:pt x="675" y="172"/>
                    </a:lnTo>
                    <a:lnTo>
                      <a:pt x="682" y="176"/>
                    </a:lnTo>
                    <a:lnTo>
                      <a:pt x="687" y="181"/>
                    </a:lnTo>
                    <a:lnTo>
                      <a:pt x="693" y="185"/>
                    </a:lnTo>
                    <a:lnTo>
                      <a:pt x="694" y="191"/>
                    </a:lnTo>
                    <a:lnTo>
                      <a:pt x="696" y="196"/>
                    </a:lnTo>
                    <a:lnTo>
                      <a:pt x="694" y="201"/>
                    </a:lnTo>
                    <a:lnTo>
                      <a:pt x="691" y="205"/>
                    </a:lnTo>
                    <a:lnTo>
                      <a:pt x="687" y="209"/>
                    </a:lnTo>
                    <a:lnTo>
                      <a:pt x="682" y="201"/>
                    </a:lnTo>
                    <a:lnTo>
                      <a:pt x="675" y="192"/>
                    </a:lnTo>
                    <a:lnTo>
                      <a:pt x="668" y="185"/>
                    </a:lnTo>
                    <a:lnTo>
                      <a:pt x="657" y="178"/>
                    </a:lnTo>
                    <a:lnTo>
                      <a:pt x="651" y="190"/>
                    </a:lnTo>
                    <a:lnTo>
                      <a:pt x="648" y="202"/>
                    </a:lnTo>
                    <a:lnTo>
                      <a:pt x="647" y="208"/>
                    </a:lnTo>
                    <a:lnTo>
                      <a:pt x="644" y="213"/>
                    </a:lnTo>
                    <a:lnTo>
                      <a:pt x="642" y="217"/>
                    </a:lnTo>
                    <a:lnTo>
                      <a:pt x="637" y="219"/>
                    </a:lnTo>
                    <a:lnTo>
                      <a:pt x="632" y="219"/>
                    </a:lnTo>
                    <a:lnTo>
                      <a:pt x="626" y="216"/>
                    </a:lnTo>
                    <a:lnTo>
                      <a:pt x="630" y="206"/>
                    </a:lnTo>
                    <a:lnTo>
                      <a:pt x="625" y="202"/>
                    </a:lnTo>
                    <a:lnTo>
                      <a:pt x="619" y="199"/>
                    </a:lnTo>
                    <a:lnTo>
                      <a:pt x="615" y="198"/>
                    </a:lnTo>
                    <a:lnTo>
                      <a:pt x="612" y="199"/>
                    </a:lnTo>
                    <a:lnTo>
                      <a:pt x="610" y="201"/>
                    </a:lnTo>
                    <a:lnTo>
                      <a:pt x="606" y="203"/>
                    </a:lnTo>
                    <a:lnTo>
                      <a:pt x="597" y="196"/>
                    </a:lnTo>
                    <a:lnTo>
                      <a:pt x="589" y="192"/>
                    </a:lnTo>
                    <a:lnTo>
                      <a:pt x="582" y="188"/>
                    </a:lnTo>
                    <a:lnTo>
                      <a:pt x="575" y="187"/>
                    </a:lnTo>
                    <a:lnTo>
                      <a:pt x="567" y="188"/>
                    </a:lnTo>
                    <a:lnTo>
                      <a:pt x="560" y="190"/>
                    </a:lnTo>
                    <a:lnTo>
                      <a:pt x="553" y="194"/>
                    </a:lnTo>
                    <a:lnTo>
                      <a:pt x="546" y="198"/>
                    </a:lnTo>
                    <a:lnTo>
                      <a:pt x="563" y="196"/>
                    </a:lnTo>
                    <a:lnTo>
                      <a:pt x="564" y="206"/>
                    </a:lnTo>
                    <a:lnTo>
                      <a:pt x="564" y="210"/>
                    </a:lnTo>
                    <a:lnTo>
                      <a:pt x="567" y="212"/>
                    </a:lnTo>
                    <a:lnTo>
                      <a:pt x="568" y="214"/>
                    </a:lnTo>
                    <a:lnTo>
                      <a:pt x="572" y="214"/>
                    </a:lnTo>
                    <a:lnTo>
                      <a:pt x="582" y="217"/>
                    </a:lnTo>
                    <a:lnTo>
                      <a:pt x="597" y="220"/>
                    </a:lnTo>
                    <a:lnTo>
                      <a:pt x="604" y="221"/>
                    </a:lnTo>
                    <a:lnTo>
                      <a:pt x="611" y="224"/>
                    </a:lnTo>
                    <a:lnTo>
                      <a:pt x="617" y="227"/>
                    </a:lnTo>
                    <a:lnTo>
                      <a:pt x="621" y="231"/>
                    </a:lnTo>
                    <a:lnTo>
                      <a:pt x="629" y="239"/>
                    </a:lnTo>
                    <a:lnTo>
                      <a:pt x="637" y="249"/>
                    </a:lnTo>
                    <a:lnTo>
                      <a:pt x="624" y="248"/>
                    </a:lnTo>
                    <a:lnTo>
                      <a:pt x="614" y="248"/>
                    </a:lnTo>
                    <a:lnTo>
                      <a:pt x="611" y="249"/>
                    </a:lnTo>
                    <a:lnTo>
                      <a:pt x="608" y="252"/>
                    </a:lnTo>
                    <a:lnTo>
                      <a:pt x="603" y="259"/>
                    </a:lnTo>
                    <a:lnTo>
                      <a:pt x="612" y="262"/>
                    </a:lnTo>
                    <a:lnTo>
                      <a:pt x="618" y="263"/>
                    </a:lnTo>
                    <a:lnTo>
                      <a:pt x="621" y="262"/>
                    </a:lnTo>
                    <a:lnTo>
                      <a:pt x="625" y="260"/>
                    </a:lnTo>
                    <a:lnTo>
                      <a:pt x="629" y="257"/>
                    </a:lnTo>
                    <a:lnTo>
                      <a:pt x="636" y="249"/>
                    </a:lnTo>
                    <a:lnTo>
                      <a:pt x="642" y="249"/>
                    </a:lnTo>
                    <a:lnTo>
                      <a:pt x="643" y="249"/>
                    </a:lnTo>
                    <a:lnTo>
                      <a:pt x="644" y="246"/>
                    </a:lnTo>
                    <a:lnTo>
                      <a:pt x="646" y="244"/>
                    </a:lnTo>
                    <a:lnTo>
                      <a:pt x="647" y="239"/>
                    </a:lnTo>
                    <a:lnTo>
                      <a:pt x="648" y="238"/>
                    </a:lnTo>
                    <a:lnTo>
                      <a:pt x="651" y="237"/>
                    </a:lnTo>
                    <a:lnTo>
                      <a:pt x="676" y="234"/>
                    </a:lnTo>
                    <a:lnTo>
                      <a:pt x="701" y="230"/>
                    </a:lnTo>
                    <a:lnTo>
                      <a:pt x="709" y="227"/>
                    </a:lnTo>
                    <a:lnTo>
                      <a:pt x="711" y="224"/>
                    </a:lnTo>
                    <a:lnTo>
                      <a:pt x="712" y="221"/>
                    </a:lnTo>
                    <a:lnTo>
                      <a:pt x="712" y="219"/>
                    </a:lnTo>
                    <a:lnTo>
                      <a:pt x="711" y="214"/>
                    </a:lnTo>
                    <a:lnTo>
                      <a:pt x="707" y="206"/>
                    </a:lnTo>
                    <a:lnTo>
                      <a:pt x="723" y="201"/>
                    </a:lnTo>
                    <a:lnTo>
                      <a:pt x="720" y="209"/>
                    </a:lnTo>
                    <a:lnTo>
                      <a:pt x="719" y="212"/>
                    </a:lnTo>
                    <a:lnTo>
                      <a:pt x="719" y="214"/>
                    </a:lnTo>
                    <a:lnTo>
                      <a:pt x="723" y="216"/>
                    </a:lnTo>
                    <a:lnTo>
                      <a:pt x="726" y="217"/>
                    </a:lnTo>
                    <a:lnTo>
                      <a:pt x="727" y="216"/>
                    </a:lnTo>
                    <a:lnTo>
                      <a:pt x="730" y="214"/>
                    </a:lnTo>
                    <a:lnTo>
                      <a:pt x="734" y="210"/>
                    </a:lnTo>
                    <a:lnTo>
                      <a:pt x="736" y="209"/>
                    </a:lnTo>
                    <a:lnTo>
                      <a:pt x="738" y="208"/>
                    </a:lnTo>
                    <a:lnTo>
                      <a:pt x="743" y="209"/>
                    </a:lnTo>
                    <a:lnTo>
                      <a:pt x="745" y="212"/>
                    </a:lnTo>
                    <a:lnTo>
                      <a:pt x="745" y="214"/>
                    </a:lnTo>
                    <a:lnTo>
                      <a:pt x="747" y="217"/>
                    </a:lnTo>
                    <a:lnTo>
                      <a:pt x="745" y="221"/>
                    </a:lnTo>
                    <a:lnTo>
                      <a:pt x="745" y="227"/>
                    </a:lnTo>
                    <a:lnTo>
                      <a:pt x="745" y="234"/>
                    </a:lnTo>
                    <a:lnTo>
                      <a:pt x="744" y="238"/>
                    </a:lnTo>
                    <a:lnTo>
                      <a:pt x="740" y="239"/>
                    </a:lnTo>
                    <a:lnTo>
                      <a:pt x="733" y="239"/>
                    </a:lnTo>
                    <a:lnTo>
                      <a:pt x="726" y="238"/>
                    </a:lnTo>
                    <a:lnTo>
                      <a:pt x="719" y="239"/>
                    </a:lnTo>
                    <a:lnTo>
                      <a:pt x="715" y="241"/>
                    </a:lnTo>
                    <a:lnTo>
                      <a:pt x="709" y="244"/>
                    </a:lnTo>
                    <a:lnTo>
                      <a:pt x="701" y="249"/>
                    </a:lnTo>
                    <a:lnTo>
                      <a:pt x="693" y="256"/>
                    </a:lnTo>
                    <a:lnTo>
                      <a:pt x="686" y="253"/>
                    </a:lnTo>
                    <a:lnTo>
                      <a:pt x="679" y="252"/>
                    </a:lnTo>
                    <a:lnTo>
                      <a:pt x="673" y="252"/>
                    </a:lnTo>
                    <a:lnTo>
                      <a:pt x="666" y="253"/>
                    </a:lnTo>
                    <a:lnTo>
                      <a:pt x="654" y="255"/>
                    </a:lnTo>
                    <a:lnTo>
                      <a:pt x="642" y="257"/>
                    </a:lnTo>
                    <a:lnTo>
                      <a:pt x="646" y="270"/>
                    </a:lnTo>
                    <a:lnTo>
                      <a:pt x="640" y="274"/>
                    </a:lnTo>
                    <a:lnTo>
                      <a:pt x="633" y="274"/>
                    </a:lnTo>
                    <a:lnTo>
                      <a:pt x="626" y="274"/>
                    </a:lnTo>
                    <a:lnTo>
                      <a:pt x="621" y="274"/>
                    </a:lnTo>
                    <a:lnTo>
                      <a:pt x="608" y="273"/>
                    </a:lnTo>
                    <a:lnTo>
                      <a:pt x="603" y="273"/>
                    </a:lnTo>
                    <a:lnTo>
                      <a:pt x="596" y="275"/>
                    </a:lnTo>
                    <a:lnTo>
                      <a:pt x="582" y="257"/>
                    </a:lnTo>
                    <a:lnTo>
                      <a:pt x="606" y="239"/>
                    </a:lnTo>
                    <a:lnTo>
                      <a:pt x="601" y="231"/>
                    </a:lnTo>
                    <a:lnTo>
                      <a:pt x="561" y="250"/>
                    </a:lnTo>
                    <a:lnTo>
                      <a:pt x="560" y="245"/>
                    </a:lnTo>
                    <a:lnTo>
                      <a:pt x="557" y="239"/>
                    </a:lnTo>
                    <a:lnTo>
                      <a:pt x="550" y="231"/>
                    </a:lnTo>
                    <a:lnTo>
                      <a:pt x="543" y="224"/>
                    </a:lnTo>
                    <a:lnTo>
                      <a:pt x="534" y="217"/>
                    </a:lnTo>
                    <a:lnTo>
                      <a:pt x="542" y="203"/>
                    </a:lnTo>
                    <a:lnTo>
                      <a:pt x="524" y="203"/>
                    </a:lnTo>
                    <a:lnTo>
                      <a:pt x="509" y="205"/>
                    </a:lnTo>
                    <a:lnTo>
                      <a:pt x="486" y="208"/>
                    </a:lnTo>
                    <a:lnTo>
                      <a:pt x="475" y="210"/>
                    </a:lnTo>
                    <a:lnTo>
                      <a:pt x="471" y="213"/>
                    </a:lnTo>
                    <a:lnTo>
                      <a:pt x="466" y="217"/>
                    </a:lnTo>
                    <a:lnTo>
                      <a:pt x="474" y="227"/>
                    </a:lnTo>
                    <a:lnTo>
                      <a:pt x="496" y="214"/>
                    </a:lnTo>
                    <a:lnTo>
                      <a:pt x="513" y="238"/>
                    </a:lnTo>
                    <a:lnTo>
                      <a:pt x="531" y="227"/>
                    </a:lnTo>
                    <a:lnTo>
                      <a:pt x="528" y="232"/>
                    </a:lnTo>
                    <a:lnTo>
                      <a:pt x="529" y="237"/>
                    </a:lnTo>
                    <a:lnTo>
                      <a:pt x="532" y="239"/>
                    </a:lnTo>
                    <a:lnTo>
                      <a:pt x="536" y="242"/>
                    </a:lnTo>
                    <a:lnTo>
                      <a:pt x="546" y="246"/>
                    </a:lnTo>
                    <a:lnTo>
                      <a:pt x="550" y="249"/>
                    </a:lnTo>
                    <a:lnTo>
                      <a:pt x="553" y="253"/>
                    </a:lnTo>
                    <a:lnTo>
                      <a:pt x="531" y="255"/>
                    </a:lnTo>
                    <a:lnTo>
                      <a:pt x="531" y="259"/>
                    </a:lnTo>
                    <a:lnTo>
                      <a:pt x="563" y="266"/>
                    </a:lnTo>
                    <a:lnTo>
                      <a:pt x="570" y="278"/>
                    </a:lnTo>
                    <a:lnTo>
                      <a:pt x="560" y="286"/>
                    </a:lnTo>
                    <a:lnTo>
                      <a:pt x="563" y="291"/>
                    </a:lnTo>
                    <a:lnTo>
                      <a:pt x="597" y="282"/>
                    </a:lnTo>
                    <a:lnTo>
                      <a:pt x="599" y="293"/>
                    </a:lnTo>
                    <a:lnTo>
                      <a:pt x="612" y="288"/>
                    </a:lnTo>
                    <a:lnTo>
                      <a:pt x="615" y="291"/>
                    </a:lnTo>
                    <a:lnTo>
                      <a:pt x="618" y="298"/>
                    </a:lnTo>
                    <a:lnTo>
                      <a:pt x="624" y="302"/>
                    </a:lnTo>
                    <a:lnTo>
                      <a:pt x="629" y="304"/>
                    </a:lnTo>
                    <a:lnTo>
                      <a:pt x="637" y="304"/>
                    </a:lnTo>
                    <a:lnTo>
                      <a:pt x="644" y="303"/>
                    </a:lnTo>
                    <a:lnTo>
                      <a:pt x="648" y="300"/>
                    </a:lnTo>
                    <a:lnTo>
                      <a:pt x="653" y="296"/>
                    </a:lnTo>
                    <a:lnTo>
                      <a:pt x="655" y="289"/>
                    </a:lnTo>
                    <a:lnTo>
                      <a:pt x="661" y="274"/>
                    </a:lnTo>
                    <a:lnTo>
                      <a:pt x="668" y="259"/>
                    </a:lnTo>
                    <a:lnTo>
                      <a:pt x="698" y="266"/>
                    </a:lnTo>
                    <a:lnTo>
                      <a:pt x="707" y="282"/>
                    </a:lnTo>
                    <a:lnTo>
                      <a:pt x="726" y="273"/>
                    </a:lnTo>
                    <a:lnTo>
                      <a:pt x="722" y="255"/>
                    </a:lnTo>
                    <a:lnTo>
                      <a:pt x="740" y="256"/>
                    </a:lnTo>
                    <a:lnTo>
                      <a:pt x="748" y="255"/>
                    </a:lnTo>
                    <a:lnTo>
                      <a:pt x="755" y="250"/>
                    </a:lnTo>
                    <a:lnTo>
                      <a:pt x="761" y="246"/>
                    </a:lnTo>
                    <a:lnTo>
                      <a:pt x="763" y="239"/>
                    </a:lnTo>
                    <a:lnTo>
                      <a:pt x="766" y="227"/>
                    </a:lnTo>
                    <a:lnTo>
                      <a:pt x="809" y="235"/>
                    </a:lnTo>
                    <a:lnTo>
                      <a:pt x="808" y="255"/>
                    </a:lnTo>
                    <a:lnTo>
                      <a:pt x="798" y="252"/>
                    </a:lnTo>
                    <a:lnTo>
                      <a:pt x="790" y="252"/>
                    </a:lnTo>
                    <a:lnTo>
                      <a:pt x="783" y="255"/>
                    </a:lnTo>
                    <a:lnTo>
                      <a:pt x="776" y="257"/>
                    </a:lnTo>
                    <a:lnTo>
                      <a:pt x="762" y="263"/>
                    </a:lnTo>
                    <a:lnTo>
                      <a:pt x="755" y="264"/>
                    </a:lnTo>
                    <a:lnTo>
                      <a:pt x="748" y="266"/>
                    </a:lnTo>
                    <a:lnTo>
                      <a:pt x="740" y="284"/>
                    </a:lnTo>
                    <a:lnTo>
                      <a:pt x="761" y="288"/>
                    </a:lnTo>
                    <a:lnTo>
                      <a:pt x="763" y="282"/>
                    </a:lnTo>
                    <a:lnTo>
                      <a:pt x="766" y="280"/>
                    </a:lnTo>
                    <a:lnTo>
                      <a:pt x="770" y="278"/>
                    </a:lnTo>
                    <a:lnTo>
                      <a:pt x="776" y="277"/>
                    </a:lnTo>
                    <a:lnTo>
                      <a:pt x="776" y="280"/>
                    </a:lnTo>
                    <a:lnTo>
                      <a:pt x="776" y="282"/>
                    </a:lnTo>
                    <a:lnTo>
                      <a:pt x="774" y="289"/>
                    </a:lnTo>
                    <a:lnTo>
                      <a:pt x="773" y="292"/>
                    </a:lnTo>
                    <a:lnTo>
                      <a:pt x="774" y="295"/>
                    </a:lnTo>
                    <a:lnTo>
                      <a:pt x="776" y="298"/>
                    </a:lnTo>
                    <a:lnTo>
                      <a:pt x="780" y="299"/>
                    </a:lnTo>
                    <a:lnTo>
                      <a:pt x="784" y="298"/>
                    </a:lnTo>
                    <a:lnTo>
                      <a:pt x="786" y="295"/>
                    </a:lnTo>
                    <a:lnTo>
                      <a:pt x="788" y="288"/>
                    </a:lnTo>
                    <a:lnTo>
                      <a:pt x="788" y="282"/>
                    </a:lnTo>
                    <a:lnTo>
                      <a:pt x="788" y="275"/>
                    </a:lnTo>
                    <a:lnTo>
                      <a:pt x="809" y="275"/>
                    </a:lnTo>
                    <a:lnTo>
                      <a:pt x="810" y="282"/>
                    </a:lnTo>
                    <a:lnTo>
                      <a:pt x="810" y="288"/>
                    </a:lnTo>
                    <a:lnTo>
                      <a:pt x="808" y="293"/>
                    </a:lnTo>
                    <a:lnTo>
                      <a:pt x="802" y="298"/>
                    </a:lnTo>
                    <a:lnTo>
                      <a:pt x="812" y="302"/>
                    </a:lnTo>
                    <a:lnTo>
                      <a:pt x="822" y="303"/>
                    </a:lnTo>
                    <a:lnTo>
                      <a:pt x="833" y="302"/>
                    </a:lnTo>
                    <a:lnTo>
                      <a:pt x="844" y="298"/>
                    </a:lnTo>
                    <a:lnTo>
                      <a:pt x="819" y="281"/>
                    </a:lnTo>
                    <a:lnTo>
                      <a:pt x="830" y="277"/>
                    </a:lnTo>
                    <a:lnTo>
                      <a:pt x="833" y="277"/>
                    </a:lnTo>
                    <a:lnTo>
                      <a:pt x="837" y="278"/>
                    </a:lnTo>
                    <a:lnTo>
                      <a:pt x="855" y="284"/>
                    </a:lnTo>
                    <a:lnTo>
                      <a:pt x="866" y="285"/>
                    </a:lnTo>
                    <a:lnTo>
                      <a:pt x="877" y="285"/>
                    </a:lnTo>
                    <a:lnTo>
                      <a:pt x="888" y="288"/>
                    </a:lnTo>
                    <a:lnTo>
                      <a:pt x="894" y="291"/>
                    </a:lnTo>
                    <a:lnTo>
                      <a:pt x="898" y="295"/>
                    </a:lnTo>
                    <a:lnTo>
                      <a:pt x="900" y="295"/>
                    </a:lnTo>
                    <a:lnTo>
                      <a:pt x="902" y="295"/>
                    </a:lnTo>
                    <a:lnTo>
                      <a:pt x="907" y="293"/>
                    </a:lnTo>
                    <a:lnTo>
                      <a:pt x="912" y="293"/>
                    </a:lnTo>
                    <a:lnTo>
                      <a:pt x="916" y="295"/>
                    </a:lnTo>
                    <a:lnTo>
                      <a:pt x="918" y="296"/>
                    </a:lnTo>
                    <a:lnTo>
                      <a:pt x="925" y="300"/>
                    </a:lnTo>
                    <a:lnTo>
                      <a:pt x="934" y="304"/>
                    </a:lnTo>
                    <a:lnTo>
                      <a:pt x="921" y="324"/>
                    </a:lnTo>
                    <a:lnTo>
                      <a:pt x="909" y="322"/>
                    </a:lnTo>
                    <a:lnTo>
                      <a:pt x="903" y="321"/>
                    </a:lnTo>
                    <a:lnTo>
                      <a:pt x="898" y="318"/>
                    </a:lnTo>
                    <a:lnTo>
                      <a:pt x="896" y="314"/>
                    </a:lnTo>
                    <a:lnTo>
                      <a:pt x="895" y="309"/>
                    </a:lnTo>
                    <a:lnTo>
                      <a:pt x="895" y="296"/>
                    </a:lnTo>
                    <a:lnTo>
                      <a:pt x="885" y="296"/>
                    </a:lnTo>
                    <a:lnTo>
                      <a:pt x="876" y="296"/>
                    </a:lnTo>
                    <a:lnTo>
                      <a:pt x="867" y="298"/>
                    </a:lnTo>
                    <a:lnTo>
                      <a:pt x="858" y="303"/>
                    </a:lnTo>
                    <a:lnTo>
                      <a:pt x="860" y="306"/>
                    </a:lnTo>
                    <a:lnTo>
                      <a:pt x="863" y="307"/>
                    </a:lnTo>
                    <a:lnTo>
                      <a:pt x="864" y="314"/>
                    </a:lnTo>
                    <a:lnTo>
                      <a:pt x="866" y="317"/>
                    </a:lnTo>
                    <a:lnTo>
                      <a:pt x="869" y="318"/>
                    </a:lnTo>
                    <a:lnTo>
                      <a:pt x="871" y="321"/>
                    </a:lnTo>
                    <a:lnTo>
                      <a:pt x="877" y="322"/>
                    </a:lnTo>
                    <a:lnTo>
                      <a:pt x="884" y="324"/>
                    </a:lnTo>
                    <a:lnTo>
                      <a:pt x="891" y="327"/>
                    </a:lnTo>
                    <a:lnTo>
                      <a:pt x="906" y="336"/>
                    </a:lnTo>
                    <a:lnTo>
                      <a:pt x="877" y="354"/>
                    </a:lnTo>
                    <a:lnTo>
                      <a:pt x="884" y="357"/>
                    </a:lnTo>
                    <a:lnTo>
                      <a:pt x="891" y="360"/>
                    </a:lnTo>
                    <a:lnTo>
                      <a:pt x="894" y="361"/>
                    </a:lnTo>
                    <a:lnTo>
                      <a:pt x="896" y="364"/>
                    </a:lnTo>
                    <a:lnTo>
                      <a:pt x="898" y="368"/>
                    </a:lnTo>
                    <a:lnTo>
                      <a:pt x="898" y="374"/>
                    </a:lnTo>
                    <a:lnTo>
                      <a:pt x="941" y="353"/>
                    </a:lnTo>
                    <a:lnTo>
                      <a:pt x="941" y="349"/>
                    </a:lnTo>
                    <a:lnTo>
                      <a:pt x="939" y="345"/>
                    </a:lnTo>
                    <a:lnTo>
                      <a:pt x="935" y="342"/>
                    </a:lnTo>
                    <a:lnTo>
                      <a:pt x="932" y="339"/>
                    </a:lnTo>
                    <a:lnTo>
                      <a:pt x="924" y="336"/>
                    </a:lnTo>
                    <a:lnTo>
                      <a:pt x="920" y="334"/>
                    </a:lnTo>
                    <a:lnTo>
                      <a:pt x="917" y="331"/>
                    </a:lnTo>
                    <a:lnTo>
                      <a:pt x="921" y="329"/>
                    </a:lnTo>
                    <a:lnTo>
                      <a:pt x="924" y="328"/>
                    </a:lnTo>
                    <a:lnTo>
                      <a:pt x="935" y="331"/>
                    </a:lnTo>
                    <a:lnTo>
                      <a:pt x="946" y="332"/>
                    </a:lnTo>
                    <a:lnTo>
                      <a:pt x="968" y="329"/>
                    </a:lnTo>
                    <a:lnTo>
                      <a:pt x="982" y="331"/>
                    </a:lnTo>
                    <a:lnTo>
                      <a:pt x="995" y="331"/>
                    </a:lnTo>
                    <a:lnTo>
                      <a:pt x="1002" y="331"/>
                    </a:lnTo>
                    <a:lnTo>
                      <a:pt x="1007" y="329"/>
                    </a:lnTo>
                    <a:lnTo>
                      <a:pt x="1014" y="327"/>
                    </a:lnTo>
                    <a:lnTo>
                      <a:pt x="1020" y="322"/>
                    </a:lnTo>
                    <a:lnTo>
                      <a:pt x="1021" y="322"/>
                    </a:lnTo>
                    <a:lnTo>
                      <a:pt x="1024" y="322"/>
                    </a:lnTo>
                    <a:lnTo>
                      <a:pt x="1031" y="324"/>
                    </a:lnTo>
                    <a:lnTo>
                      <a:pt x="1028" y="325"/>
                    </a:lnTo>
                    <a:lnTo>
                      <a:pt x="1026" y="328"/>
                    </a:lnTo>
                    <a:lnTo>
                      <a:pt x="1028" y="329"/>
                    </a:lnTo>
                    <a:lnTo>
                      <a:pt x="1031" y="332"/>
                    </a:lnTo>
                    <a:lnTo>
                      <a:pt x="1036" y="335"/>
                    </a:lnTo>
                    <a:lnTo>
                      <a:pt x="1039" y="338"/>
                    </a:lnTo>
                    <a:lnTo>
                      <a:pt x="1038" y="343"/>
                    </a:lnTo>
                    <a:lnTo>
                      <a:pt x="1036" y="347"/>
                    </a:lnTo>
                    <a:lnTo>
                      <a:pt x="1014" y="343"/>
                    </a:lnTo>
                    <a:lnTo>
                      <a:pt x="1014" y="350"/>
                    </a:lnTo>
                    <a:lnTo>
                      <a:pt x="1015" y="353"/>
                    </a:lnTo>
                    <a:lnTo>
                      <a:pt x="1017" y="354"/>
                    </a:lnTo>
                    <a:lnTo>
                      <a:pt x="1020" y="357"/>
                    </a:lnTo>
                    <a:lnTo>
                      <a:pt x="1022" y="358"/>
                    </a:lnTo>
                    <a:lnTo>
                      <a:pt x="1024" y="361"/>
                    </a:lnTo>
                    <a:lnTo>
                      <a:pt x="1024" y="364"/>
                    </a:lnTo>
                    <a:lnTo>
                      <a:pt x="1022" y="368"/>
                    </a:lnTo>
                    <a:lnTo>
                      <a:pt x="1021" y="374"/>
                    </a:lnTo>
                    <a:lnTo>
                      <a:pt x="990" y="350"/>
                    </a:lnTo>
                    <a:lnTo>
                      <a:pt x="982" y="345"/>
                    </a:lnTo>
                    <a:lnTo>
                      <a:pt x="978" y="343"/>
                    </a:lnTo>
                    <a:lnTo>
                      <a:pt x="974" y="343"/>
                    </a:lnTo>
                    <a:lnTo>
                      <a:pt x="971" y="345"/>
                    </a:lnTo>
                    <a:lnTo>
                      <a:pt x="967" y="346"/>
                    </a:lnTo>
                    <a:lnTo>
                      <a:pt x="960" y="353"/>
                    </a:lnTo>
                    <a:lnTo>
                      <a:pt x="967" y="356"/>
                    </a:lnTo>
                    <a:lnTo>
                      <a:pt x="974" y="357"/>
                    </a:lnTo>
                    <a:lnTo>
                      <a:pt x="981" y="358"/>
                    </a:lnTo>
                    <a:lnTo>
                      <a:pt x="985" y="360"/>
                    </a:lnTo>
                    <a:lnTo>
                      <a:pt x="988" y="363"/>
                    </a:lnTo>
                    <a:lnTo>
                      <a:pt x="992" y="370"/>
                    </a:lnTo>
                    <a:lnTo>
                      <a:pt x="993" y="375"/>
                    </a:lnTo>
                    <a:lnTo>
                      <a:pt x="993" y="382"/>
                    </a:lnTo>
                    <a:lnTo>
                      <a:pt x="993" y="388"/>
                    </a:lnTo>
                    <a:lnTo>
                      <a:pt x="984" y="388"/>
                    </a:lnTo>
                    <a:lnTo>
                      <a:pt x="974" y="388"/>
                    </a:lnTo>
                    <a:lnTo>
                      <a:pt x="966" y="390"/>
                    </a:lnTo>
                    <a:lnTo>
                      <a:pt x="961" y="393"/>
                    </a:lnTo>
                    <a:lnTo>
                      <a:pt x="957" y="396"/>
                    </a:lnTo>
                    <a:lnTo>
                      <a:pt x="977" y="399"/>
                    </a:lnTo>
                    <a:lnTo>
                      <a:pt x="963" y="403"/>
                    </a:lnTo>
                    <a:lnTo>
                      <a:pt x="959" y="404"/>
                    </a:lnTo>
                    <a:lnTo>
                      <a:pt x="954" y="404"/>
                    </a:lnTo>
                    <a:lnTo>
                      <a:pt x="953" y="403"/>
                    </a:lnTo>
                    <a:lnTo>
                      <a:pt x="950" y="400"/>
                    </a:lnTo>
                    <a:lnTo>
                      <a:pt x="949" y="390"/>
                    </a:lnTo>
                    <a:lnTo>
                      <a:pt x="948" y="388"/>
                    </a:lnTo>
                    <a:lnTo>
                      <a:pt x="945" y="386"/>
                    </a:lnTo>
                    <a:lnTo>
                      <a:pt x="939" y="381"/>
                    </a:lnTo>
                    <a:lnTo>
                      <a:pt x="959" y="371"/>
                    </a:lnTo>
                    <a:lnTo>
                      <a:pt x="932" y="361"/>
                    </a:lnTo>
                    <a:lnTo>
                      <a:pt x="928" y="365"/>
                    </a:lnTo>
                    <a:lnTo>
                      <a:pt x="925" y="376"/>
                    </a:lnTo>
                    <a:lnTo>
                      <a:pt x="924" y="381"/>
                    </a:lnTo>
                    <a:lnTo>
                      <a:pt x="921" y="385"/>
                    </a:lnTo>
                    <a:lnTo>
                      <a:pt x="917" y="388"/>
                    </a:lnTo>
                    <a:lnTo>
                      <a:pt x="913" y="390"/>
                    </a:lnTo>
                    <a:lnTo>
                      <a:pt x="907" y="393"/>
                    </a:lnTo>
                    <a:lnTo>
                      <a:pt x="900" y="394"/>
                    </a:lnTo>
                    <a:lnTo>
                      <a:pt x="891" y="396"/>
                    </a:lnTo>
                    <a:lnTo>
                      <a:pt x="882" y="399"/>
                    </a:lnTo>
                    <a:lnTo>
                      <a:pt x="877" y="403"/>
                    </a:lnTo>
                    <a:lnTo>
                      <a:pt x="873" y="408"/>
                    </a:lnTo>
                    <a:lnTo>
                      <a:pt x="873" y="411"/>
                    </a:lnTo>
                    <a:lnTo>
                      <a:pt x="873" y="412"/>
                    </a:lnTo>
                    <a:lnTo>
                      <a:pt x="874" y="415"/>
                    </a:lnTo>
                    <a:lnTo>
                      <a:pt x="860" y="422"/>
                    </a:lnTo>
                    <a:lnTo>
                      <a:pt x="855" y="426"/>
                    </a:lnTo>
                    <a:lnTo>
                      <a:pt x="851" y="429"/>
                    </a:lnTo>
                    <a:lnTo>
                      <a:pt x="846" y="440"/>
                    </a:lnTo>
                    <a:lnTo>
                      <a:pt x="840" y="450"/>
                    </a:lnTo>
                    <a:lnTo>
                      <a:pt x="831" y="458"/>
                    </a:lnTo>
                    <a:lnTo>
                      <a:pt x="822" y="465"/>
                    </a:lnTo>
                    <a:lnTo>
                      <a:pt x="828" y="478"/>
                    </a:lnTo>
                    <a:lnTo>
                      <a:pt x="809" y="479"/>
                    </a:lnTo>
                    <a:lnTo>
                      <a:pt x="809" y="486"/>
                    </a:lnTo>
                    <a:lnTo>
                      <a:pt x="808" y="490"/>
                    </a:lnTo>
                    <a:lnTo>
                      <a:pt x="806" y="491"/>
                    </a:lnTo>
                    <a:lnTo>
                      <a:pt x="802" y="494"/>
                    </a:lnTo>
                    <a:lnTo>
                      <a:pt x="794" y="497"/>
                    </a:lnTo>
                    <a:lnTo>
                      <a:pt x="787" y="500"/>
                    </a:lnTo>
                    <a:lnTo>
                      <a:pt x="774" y="505"/>
                    </a:lnTo>
                    <a:lnTo>
                      <a:pt x="769" y="508"/>
                    </a:lnTo>
                    <a:lnTo>
                      <a:pt x="765" y="512"/>
                    </a:lnTo>
                    <a:lnTo>
                      <a:pt x="761" y="516"/>
                    </a:lnTo>
                    <a:lnTo>
                      <a:pt x="758" y="520"/>
                    </a:lnTo>
                    <a:lnTo>
                      <a:pt x="754" y="532"/>
                    </a:lnTo>
                    <a:lnTo>
                      <a:pt x="741" y="532"/>
                    </a:lnTo>
                    <a:lnTo>
                      <a:pt x="732" y="532"/>
                    </a:lnTo>
                    <a:lnTo>
                      <a:pt x="719" y="530"/>
                    </a:lnTo>
                    <a:lnTo>
                      <a:pt x="707" y="530"/>
                    </a:lnTo>
                    <a:lnTo>
                      <a:pt x="696" y="530"/>
                    </a:lnTo>
                    <a:lnTo>
                      <a:pt x="689" y="527"/>
                    </a:lnTo>
                    <a:lnTo>
                      <a:pt x="683" y="526"/>
                    </a:lnTo>
                    <a:lnTo>
                      <a:pt x="676" y="523"/>
                    </a:lnTo>
                    <a:lnTo>
                      <a:pt x="668" y="523"/>
                    </a:lnTo>
                    <a:lnTo>
                      <a:pt x="660" y="525"/>
                    </a:lnTo>
                    <a:lnTo>
                      <a:pt x="651" y="530"/>
                    </a:lnTo>
                    <a:lnTo>
                      <a:pt x="662" y="536"/>
                    </a:lnTo>
                    <a:lnTo>
                      <a:pt x="672" y="540"/>
                    </a:lnTo>
                    <a:lnTo>
                      <a:pt x="683" y="543"/>
                    </a:lnTo>
                    <a:lnTo>
                      <a:pt x="696" y="544"/>
                    </a:lnTo>
                    <a:lnTo>
                      <a:pt x="702" y="545"/>
                    </a:lnTo>
                    <a:lnTo>
                      <a:pt x="708" y="548"/>
                    </a:lnTo>
                    <a:lnTo>
                      <a:pt x="711" y="552"/>
                    </a:lnTo>
                    <a:lnTo>
                      <a:pt x="714" y="556"/>
                    </a:lnTo>
                    <a:lnTo>
                      <a:pt x="701" y="562"/>
                    </a:lnTo>
                    <a:lnTo>
                      <a:pt x="689" y="565"/>
                    </a:lnTo>
                    <a:lnTo>
                      <a:pt x="680" y="566"/>
                    </a:lnTo>
                    <a:lnTo>
                      <a:pt x="673" y="565"/>
                    </a:lnTo>
                    <a:lnTo>
                      <a:pt x="664" y="562"/>
                    </a:lnTo>
                    <a:lnTo>
                      <a:pt x="657" y="562"/>
                    </a:lnTo>
                    <a:lnTo>
                      <a:pt x="651" y="565"/>
                    </a:lnTo>
                    <a:lnTo>
                      <a:pt x="644" y="573"/>
                    </a:lnTo>
                    <a:lnTo>
                      <a:pt x="689" y="591"/>
                    </a:lnTo>
                    <a:lnTo>
                      <a:pt x="666" y="605"/>
                    </a:lnTo>
                    <a:lnTo>
                      <a:pt x="661" y="598"/>
                    </a:lnTo>
                    <a:lnTo>
                      <a:pt x="658" y="597"/>
                    </a:lnTo>
                    <a:lnTo>
                      <a:pt x="655" y="595"/>
                    </a:lnTo>
                    <a:lnTo>
                      <a:pt x="651" y="595"/>
                    </a:lnTo>
                    <a:lnTo>
                      <a:pt x="647" y="598"/>
                    </a:lnTo>
                    <a:lnTo>
                      <a:pt x="635" y="604"/>
                    </a:lnTo>
                    <a:lnTo>
                      <a:pt x="640" y="613"/>
                    </a:lnTo>
                    <a:lnTo>
                      <a:pt x="628" y="610"/>
                    </a:lnTo>
                    <a:lnTo>
                      <a:pt x="629" y="610"/>
                    </a:lnTo>
                    <a:lnTo>
                      <a:pt x="621" y="598"/>
                    </a:lnTo>
                    <a:lnTo>
                      <a:pt x="637" y="590"/>
                    </a:lnTo>
                    <a:lnTo>
                      <a:pt x="633" y="586"/>
                    </a:lnTo>
                    <a:lnTo>
                      <a:pt x="628" y="584"/>
                    </a:lnTo>
                    <a:lnTo>
                      <a:pt x="618" y="584"/>
                    </a:lnTo>
                    <a:lnTo>
                      <a:pt x="607" y="583"/>
                    </a:lnTo>
                    <a:lnTo>
                      <a:pt x="603" y="581"/>
                    </a:lnTo>
                    <a:lnTo>
                      <a:pt x="599" y="579"/>
                    </a:lnTo>
                    <a:lnTo>
                      <a:pt x="608" y="568"/>
                    </a:lnTo>
                    <a:lnTo>
                      <a:pt x="594" y="569"/>
                    </a:lnTo>
                    <a:lnTo>
                      <a:pt x="590" y="570"/>
                    </a:lnTo>
                    <a:lnTo>
                      <a:pt x="586" y="573"/>
                    </a:lnTo>
                    <a:lnTo>
                      <a:pt x="583" y="576"/>
                    </a:lnTo>
                    <a:lnTo>
                      <a:pt x="582" y="581"/>
                    </a:lnTo>
                    <a:lnTo>
                      <a:pt x="581" y="594"/>
                    </a:lnTo>
                    <a:lnTo>
                      <a:pt x="565" y="598"/>
                    </a:lnTo>
                    <a:lnTo>
                      <a:pt x="558" y="587"/>
                    </a:lnTo>
                    <a:lnTo>
                      <a:pt x="547" y="587"/>
                    </a:lnTo>
                    <a:lnTo>
                      <a:pt x="542" y="587"/>
                    </a:lnTo>
                    <a:lnTo>
                      <a:pt x="538" y="587"/>
                    </a:lnTo>
                    <a:lnTo>
                      <a:pt x="535" y="588"/>
                    </a:lnTo>
                    <a:lnTo>
                      <a:pt x="534" y="591"/>
                    </a:lnTo>
                    <a:lnTo>
                      <a:pt x="534" y="592"/>
                    </a:lnTo>
                    <a:lnTo>
                      <a:pt x="535" y="595"/>
                    </a:lnTo>
                    <a:lnTo>
                      <a:pt x="536" y="599"/>
                    </a:lnTo>
                    <a:lnTo>
                      <a:pt x="536" y="602"/>
                    </a:lnTo>
                    <a:lnTo>
                      <a:pt x="536" y="605"/>
                    </a:lnTo>
                    <a:lnTo>
                      <a:pt x="520" y="598"/>
                    </a:lnTo>
                    <a:lnTo>
                      <a:pt x="506" y="591"/>
                    </a:lnTo>
                    <a:lnTo>
                      <a:pt x="500" y="588"/>
                    </a:lnTo>
                    <a:lnTo>
                      <a:pt x="493" y="587"/>
                    </a:lnTo>
                    <a:lnTo>
                      <a:pt x="485" y="586"/>
                    </a:lnTo>
                    <a:lnTo>
                      <a:pt x="480" y="583"/>
                    </a:lnTo>
                    <a:lnTo>
                      <a:pt x="474" y="579"/>
                    </a:lnTo>
                    <a:lnTo>
                      <a:pt x="468" y="572"/>
                    </a:lnTo>
                    <a:lnTo>
                      <a:pt x="464" y="576"/>
                    </a:lnTo>
                    <a:lnTo>
                      <a:pt x="459" y="580"/>
                    </a:lnTo>
                    <a:lnTo>
                      <a:pt x="456" y="586"/>
                    </a:lnTo>
                    <a:lnTo>
                      <a:pt x="455" y="588"/>
                    </a:lnTo>
                    <a:lnTo>
                      <a:pt x="455" y="591"/>
                    </a:lnTo>
                    <a:lnTo>
                      <a:pt x="464" y="592"/>
                    </a:lnTo>
                    <a:lnTo>
                      <a:pt x="471" y="595"/>
                    </a:lnTo>
                    <a:lnTo>
                      <a:pt x="477" y="599"/>
                    </a:lnTo>
                    <a:lnTo>
                      <a:pt x="478" y="604"/>
                    </a:lnTo>
                    <a:lnTo>
                      <a:pt x="480" y="610"/>
                    </a:lnTo>
                    <a:lnTo>
                      <a:pt x="480" y="616"/>
                    </a:lnTo>
                    <a:lnTo>
                      <a:pt x="480" y="628"/>
                    </a:lnTo>
                    <a:lnTo>
                      <a:pt x="491" y="630"/>
                    </a:lnTo>
                    <a:lnTo>
                      <a:pt x="496" y="631"/>
                    </a:lnTo>
                    <a:lnTo>
                      <a:pt x="499" y="637"/>
                    </a:lnTo>
                    <a:lnTo>
                      <a:pt x="500" y="645"/>
                    </a:lnTo>
                    <a:lnTo>
                      <a:pt x="502" y="648"/>
                    </a:lnTo>
                    <a:lnTo>
                      <a:pt x="504" y="651"/>
                    </a:lnTo>
                    <a:lnTo>
                      <a:pt x="514" y="655"/>
                    </a:lnTo>
                    <a:lnTo>
                      <a:pt x="521" y="660"/>
                    </a:lnTo>
                    <a:lnTo>
                      <a:pt x="534" y="673"/>
                    </a:lnTo>
                    <a:lnTo>
                      <a:pt x="532" y="682"/>
                    </a:lnTo>
                    <a:lnTo>
                      <a:pt x="532" y="685"/>
                    </a:lnTo>
                    <a:lnTo>
                      <a:pt x="534" y="688"/>
                    </a:lnTo>
                    <a:lnTo>
                      <a:pt x="536" y="689"/>
                    </a:lnTo>
                    <a:lnTo>
                      <a:pt x="538" y="692"/>
                    </a:lnTo>
                    <a:lnTo>
                      <a:pt x="539" y="696"/>
                    </a:lnTo>
                    <a:lnTo>
                      <a:pt x="540" y="702"/>
                    </a:lnTo>
                    <a:lnTo>
                      <a:pt x="542" y="703"/>
                    </a:lnTo>
                    <a:lnTo>
                      <a:pt x="545" y="705"/>
                    </a:lnTo>
                    <a:lnTo>
                      <a:pt x="556" y="709"/>
                    </a:lnTo>
                    <a:lnTo>
                      <a:pt x="570" y="713"/>
                    </a:lnTo>
                    <a:lnTo>
                      <a:pt x="579" y="717"/>
                    </a:lnTo>
                    <a:lnTo>
                      <a:pt x="585" y="718"/>
                    </a:lnTo>
                    <a:lnTo>
                      <a:pt x="588" y="718"/>
                    </a:lnTo>
                    <a:lnTo>
                      <a:pt x="593" y="717"/>
                    </a:lnTo>
                    <a:lnTo>
                      <a:pt x="597" y="717"/>
                    </a:lnTo>
                    <a:lnTo>
                      <a:pt x="606" y="717"/>
                    </a:lnTo>
                    <a:lnTo>
                      <a:pt x="612" y="720"/>
                    </a:lnTo>
                    <a:lnTo>
                      <a:pt x="621" y="721"/>
                    </a:lnTo>
                    <a:lnTo>
                      <a:pt x="628" y="723"/>
                    </a:lnTo>
                    <a:lnTo>
                      <a:pt x="633" y="724"/>
                    </a:lnTo>
                    <a:lnTo>
                      <a:pt x="637" y="728"/>
                    </a:lnTo>
                    <a:lnTo>
                      <a:pt x="640" y="735"/>
                    </a:lnTo>
                    <a:lnTo>
                      <a:pt x="666" y="712"/>
                    </a:lnTo>
                    <a:lnTo>
                      <a:pt x="653" y="707"/>
                    </a:lnTo>
                    <a:lnTo>
                      <a:pt x="662" y="699"/>
                    </a:lnTo>
                    <a:lnTo>
                      <a:pt x="666" y="696"/>
                    </a:lnTo>
                    <a:lnTo>
                      <a:pt x="672" y="695"/>
                    </a:lnTo>
                    <a:lnTo>
                      <a:pt x="676" y="695"/>
                    </a:lnTo>
                    <a:lnTo>
                      <a:pt x="682" y="695"/>
                    </a:lnTo>
                    <a:lnTo>
                      <a:pt x="694" y="699"/>
                    </a:lnTo>
                    <a:lnTo>
                      <a:pt x="673" y="703"/>
                    </a:lnTo>
                    <a:lnTo>
                      <a:pt x="675" y="709"/>
                    </a:lnTo>
                    <a:lnTo>
                      <a:pt x="678" y="712"/>
                    </a:lnTo>
                    <a:lnTo>
                      <a:pt x="680" y="712"/>
                    </a:lnTo>
                    <a:lnTo>
                      <a:pt x="686" y="712"/>
                    </a:lnTo>
                    <a:lnTo>
                      <a:pt x="707" y="710"/>
                    </a:lnTo>
                    <a:lnTo>
                      <a:pt x="702" y="716"/>
                    </a:lnTo>
                    <a:lnTo>
                      <a:pt x="701" y="721"/>
                    </a:lnTo>
                    <a:lnTo>
                      <a:pt x="702" y="725"/>
                    </a:lnTo>
                    <a:lnTo>
                      <a:pt x="704" y="728"/>
                    </a:lnTo>
                    <a:lnTo>
                      <a:pt x="712" y="734"/>
                    </a:lnTo>
                    <a:lnTo>
                      <a:pt x="719" y="739"/>
                    </a:lnTo>
                    <a:lnTo>
                      <a:pt x="719" y="727"/>
                    </a:lnTo>
                    <a:lnTo>
                      <a:pt x="720" y="721"/>
                    </a:lnTo>
                    <a:lnTo>
                      <a:pt x="723" y="717"/>
                    </a:lnTo>
                    <a:lnTo>
                      <a:pt x="726" y="714"/>
                    </a:lnTo>
                    <a:lnTo>
                      <a:pt x="730" y="712"/>
                    </a:lnTo>
                    <a:lnTo>
                      <a:pt x="736" y="710"/>
                    </a:lnTo>
                    <a:lnTo>
                      <a:pt x="741" y="710"/>
                    </a:lnTo>
                    <a:lnTo>
                      <a:pt x="741" y="712"/>
                    </a:lnTo>
                    <a:lnTo>
                      <a:pt x="740" y="713"/>
                    </a:lnTo>
                    <a:lnTo>
                      <a:pt x="736" y="717"/>
                    </a:lnTo>
                    <a:lnTo>
                      <a:pt x="734" y="718"/>
                    </a:lnTo>
                    <a:lnTo>
                      <a:pt x="734" y="720"/>
                    </a:lnTo>
                    <a:lnTo>
                      <a:pt x="736" y="723"/>
                    </a:lnTo>
                    <a:lnTo>
                      <a:pt x="738" y="724"/>
                    </a:lnTo>
                    <a:lnTo>
                      <a:pt x="741" y="723"/>
                    </a:lnTo>
                    <a:lnTo>
                      <a:pt x="743" y="721"/>
                    </a:lnTo>
                    <a:lnTo>
                      <a:pt x="743" y="717"/>
                    </a:lnTo>
                    <a:lnTo>
                      <a:pt x="741" y="709"/>
                    </a:lnTo>
                    <a:lnTo>
                      <a:pt x="750" y="712"/>
                    </a:lnTo>
                    <a:lnTo>
                      <a:pt x="758" y="712"/>
                    </a:lnTo>
                    <a:lnTo>
                      <a:pt x="774" y="712"/>
                    </a:lnTo>
                    <a:lnTo>
                      <a:pt x="792" y="713"/>
                    </a:lnTo>
                    <a:lnTo>
                      <a:pt x="801" y="713"/>
                    </a:lnTo>
                    <a:lnTo>
                      <a:pt x="809" y="716"/>
                    </a:lnTo>
                    <a:lnTo>
                      <a:pt x="809" y="692"/>
                    </a:lnTo>
                    <a:lnTo>
                      <a:pt x="834" y="684"/>
                    </a:lnTo>
                    <a:lnTo>
                      <a:pt x="841" y="682"/>
                    </a:lnTo>
                    <a:lnTo>
                      <a:pt x="844" y="681"/>
                    </a:lnTo>
                    <a:lnTo>
                      <a:pt x="845" y="680"/>
                    </a:lnTo>
                    <a:lnTo>
                      <a:pt x="846" y="676"/>
                    </a:lnTo>
                    <a:lnTo>
                      <a:pt x="849" y="673"/>
                    </a:lnTo>
                    <a:lnTo>
                      <a:pt x="855" y="670"/>
                    </a:lnTo>
                    <a:lnTo>
                      <a:pt x="862" y="669"/>
                    </a:lnTo>
                    <a:lnTo>
                      <a:pt x="869" y="669"/>
                    </a:lnTo>
                    <a:lnTo>
                      <a:pt x="878" y="670"/>
                    </a:lnTo>
                    <a:lnTo>
                      <a:pt x="885" y="667"/>
                    </a:lnTo>
                    <a:lnTo>
                      <a:pt x="892" y="663"/>
                    </a:lnTo>
                    <a:lnTo>
                      <a:pt x="896" y="656"/>
                    </a:lnTo>
                    <a:lnTo>
                      <a:pt x="881" y="648"/>
                    </a:lnTo>
                    <a:lnTo>
                      <a:pt x="888" y="631"/>
                    </a:lnTo>
                    <a:lnTo>
                      <a:pt x="892" y="633"/>
                    </a:lnTo>
                    <a:lnTo>
                      <a:pt x="895" y="634"/>
                    </a:lnTo>
                    <a:lnTo>
                      <a:pt x="898" y="640"/>
                    </a:lnTo>
                    <a:lnTo>
                      <a:pt x="899" y="642"/>
                    </a:lnTo>
                    <a:lnTo>
                      <a:pt x="902" y="644"/>
                    </a:lnTo>
                    <a:lnTo>
                      <a:pt x="905" y="644"/>
                    </a:lnTo>
                    <a:lnTo>
                      <a:pt x="907" y="644"/>
                    </a:lnTo>
                    <a:lnTo>
                      <a:pt x="916" y="642"/>
                    </a:lnTo>
                    <a:lnTo>
                      <a:pt x="924" y="644"/>
                    </a:lnTo>
                    <a:lnTo>
                      <a:pt x="931" y="648"/>
                    </a:lnTo>
                    <a:lnTo>
                      <a:pt x="936" y="652"/>
                    </a:lnTo>
                    <a:lnTo>
                      <a:pt x="941" y="653"/>
                    </a:lnTo>
                    <a:lnTo>
                      <a:pt x="943" y="655"/>
                    </a:lnTo>
                    <a:lnTo>
                      <a:pt x="952" y="656"/>
                    </a:lnTo>
                    <a:lnTo>
                      <a:pt x="949" y="663"/>
                    </a:lnTo>
                    <a:lnTo>
                      <a:pt x="946" y="670"/>
                    </a:lnTo>
                    <a:lnTo>
                      <a:pt x="943" y="673"/>
                    </a:lnTo>
                    <a:lnTo>
                      <a:pt x="941" y="676"/>
                    </a:lnTo>
                    <a:lnTo>
                      <a:pt x="936" y="677"/>
                    </a:lnTo>
                    <a:lnTo>
                      <a:pt x="932" y="677"/>
                    </a:lnTo>
                    <a:lnTo>
                      <a:pt x="920" y="678"/>
                    </a:lnTo>
                    <a:lnTo>
                      <a:pt x="907" y="681"/>
                    </a:lnTo>
                    <a:lnTo>
                      <a:pt x="896" y="684"/>
                    </a:lnTo>
                    <a:lnTo>
                      <a:pt x="889" y="684"/>
                    </a:lnTo>
                    <a:lnTo>
                      <a:pt x="884" y="684"/>
                    </a:lnTo>
                    <a:lnTo>
                      <a:pt x="880" y="684"/>
                    </a:lnTo>
                    <a:lnTo>
                      <a:pt x="877" y="687"/>
                    </a:lnTo>
                    <a:lnTo>
                      <a:pt x="869" y="692"/>
                    </a:lnTo>
                    <a:lnTo>
                      <a:pt x="887" y="702"/>
                    </a:lnTo>
                    <a:lnTo>
                      <a:pt x="907" y="694"/>
                    </a:lnTo>
                    <a:lnTo>
                      <a:pt x="902" y="717"/>
                    </a:lnTo>
                    <a:lnTo>
                      <a:pt x="899" y="718"/>
                    </a:lnTo>
                    <a:lnTo>
                      <a:pt x="895" y="717"/>
                    </a:lnTo>
                    <a:lnTo>
                      <a:pt x="889" y="714"/>
                    </a:lnTo>
                    <a:lnTo>
                      <a:pt x="885" y="713"/>
                    </a:lnTo>
                    <a:lnTo>
                      <a:pt x="882" y="712"/>
                    </a:lnTo>
                    <a:lnTo>
                      <a:pt x="878" y="713"/>
                    </a:lnTo>
                    <a:lnTo>
                      <a:pt x="876" y="716"/>
                    </a:lnTo>
                    <a:lnTo>
                      <a:pt x="877" y="724"/>
                    </a:lnTo>
                    <a:lnTo>
                      <a:pt x="862" y="736"/>
                    </a:lnTo>
                    <a:lnTo>
                      <a:pt x="874" y="738"/>
                    </a:lnTo>
                    <a:lnTo>
                      <a:pt x="878" y="738"/>
                    </a:lnTo>
                    <a:lnTo>
                      <a:pt x="882" y="738"/>
                    </a:lnTo>
                    <a:lnTo>
                      <a:pt x="910" y="727"/>
                    </a:lnTo>
                    <a:lnTo>
                      <a:pt x="939" y="714"/>
                    </a:lnTo>
                    <a:lnTo>
                      <a:pt x="930" y="696"/>
                    </a:lnTo>
                    <a:lnTo>
                      <a:pt x="936" y="687"/>
                    </a:lnTo>
                    <a:lnTo>
                      <a:pt x="942" y="682"/>
                    </a:lnTo>
                    <a:lnTo>
                      <a:pt x="948" y="680"/>
                    </a:lnTo>
                    <a:lnTo>
                      <a:pt x="953" y="678"/>
                    </a:lnTo>
                    <a:lnTo>
                      <a:pt x="960" y="678"/>
                    </a:lnTo>
                    <a:lnTo>
                      <a:pt x="968" y="680"/>
                    </a:lnTo>
                    <a:lnTo>
                      <a:pt x="977" y="682"/>
                    </a:lnTo>
                    <a:lnTo>
                      <a:pt x="967" y="652"/>
                    </a:lnTo>
                    <a:lnTo>
                      <a:pt x="981" y="653"/>
                    </a:lnTo>
                    <a:lnTo>
                      <a:pt x="990" y="669"/>
                    </a:lnTo>
                    <a:lnTo>
                      <a:pt x="997" y="667"/>
                    </a:lnTo>
                    <a:lnTo>
                      <a:pt x="1006" y="667"/>
                    </a:lnTo>
                    <a:lnTo>
                      <a:pt x="1013" y="670"/>
                    </a:lnTo>
                    <a:lnTo>
                      <a:pt x="1015" y="673"/>
                    </a:lnTo>
                    <a:lnTo>
                      <a:pt x="1018" y="676"/>
                    </a:lnTo>
                    <a:lnTo>
                      <a:pt x="1021" y="676"/>
                    </a:lnTo>
                    <a:lnTo>
                      <a:pt x="1025" y="676"/>
                    </a:lnTo>
                    <a:lnTo>
                      <a:pt x="1035" y="676"/>
                    </a:lnTo>
                    <a:lnTo>
                      <a:pt x="1035" y="671"/>
                    </a:lnTo>
                    <a:lnTo>
                      <a:pt x="1033" y="669"/>
                    </a:lnTo>
                    <a:lnTo>
                      <a:pt x="1032" y="666"/>
                    </a:lnTo>
                    <a:lnTo>
                      <a:pt x="1029" y="666"/>
                    </a:lnTo>
                    <a:lnTo>
                      <a:pt x="1022" y="664"/>
                    </a:lnTo>
                    <a:lnTo>
                      <a:pt x="1020" y="663"/>
                    </a:lnTo>
                    <a:lnTo>
                      <a:pt x="1018" y="662"/>
                    </a:lnTo>
                    <a:lnTo>
                      <a:pt x="1020" y="656"/>
                    </a:lnTo>
                    <a:lnTo>
                      <a:pt x="1020" y="652"/>
                    </a:lnTo>
                    <a:lnTo>
                      <a:pt x="1017" y="646"/>
                    </a:lnTo>
                    <a:lnTo>
                      <a:pt x="1013" y="642"/>
                    </a:lnTo>
                    <a:lnTo>
                      <a:pt x="1021" y="637"/>
                    </a:lnTo>
                    <a:lnTo>
                      <a:pt x="1029" y="633"/>
                    </a:lnTo>
                    <a:lnTo>
                      <a:pt x="1038" y="630"/>
                    </a:lnTo>
                    <a:lnTo>
                      <a:pt x="1046" y="628"/>
                    </a:lnTo>
                    <a:lnTo>
                      <a:pt x="1054" y="628"/>
                    </a:lnTo>
                    <a:lnTo>
                      <a:pt x="1064" y="628"/>
                    </a:lnTo>
                    <a:lnTo>
                      <a:pt x="1074" y="631"/>
                    </a:lnTo>
                    <a:lnTo>
                      <a:pt x="1083" y="634"/>
                    </a:lnTo>
                    <a:lnTo>
                      <a:pt x="1056" y="658"/>
                    </a:lnTo>
                    <a:lnTo>
                      <a:pt x="1064" y="660"/>
                    </a:lnTo>
                    <a:lnTo>
                      <a:pt x="1067" y="660"/>
                    </a:lnTo>
                    <a:lnTo>
                      <a:pt x="1072" y="658"/>
                    </a:lnTo>
                    <a:lnTo>
                      <a:pt x="1078" y="656"/>
                    </a:lnTo>
                    <a:lnTo>
                      <a:pt x="1089" y="653"/>
                    </a:lnTo>
                    <a:lnTo>
                      <a:pt x="1094" y="652"/>
                    </a:lnTo>
                    <a:lnTo>
                      <a:pt x="1100" y="651"/>
                    </a:lnTo>
                    <a:lnTo>
                      <a:pt x="1105" y="648"/>
                    </a:lnTo>
                    <a:lnTo>
                      <a:pt x="1110" y="642"/>
                    </a:lnTo>
                    <a:lnTo>
                      <a:pt x="1114" y="642"/>
                    </a:lnTo>
                    <a:lnTo>
                      <a:pt x="1118" y="640"/>
                    </a:lnTo>
                    <a:lnTo>
                      <a:pt x="1121" y="637"/>
                    </a:lnTo>
                    <a:lnTo>
                      <a:pt x="1122" y="634"/>
                    </a:lnTo>
                    <a:lnTo>
                      <a:pt x="1123" y="627"/>
                    </a:lnTo>
                    <a:lnTo>
                      <a:pt x="1126" y="624"/>
                    </a:lnTo>
                    <a:lnTo>
                      <a:pt x="1128" y="622"/>
                    </a:lnTo>
                    <a:lnTo>
                      <a:pt x="1125" y="620"/>
                    </a:lnTo>
                    <a:lnTo>
                      <a:pt x="1104" y="637"/>
                    </a:lnTo>
                    <a:lnTo>
                      <a:pt x="1094" y="630"/>
                    </a:lnTo>
                    <a:lnTo>
                      <a:pt x="1085" y="624"/>
                    </a:lnTo>
                    <a:lnTo>
                      <a:pt x="1078" y="622"/>
                    </a:lnTo>
                    <a:lnTo>
                      <a:pt x="1074" y="617"/>
                    </a:lnTo>
                    <a:lnTo>
                      <a:pt x="1075" y="613"/>
                    </a:lnTo>
                    <a:lnTo>
                      <a:pt x="1078" y="606"/>
                    </a:lnTo>
                    <a:lnTo>
                      <a:pt x="1085" y="609"/>
                    </a:lnTo>
                    <a:lnTo>
                      <a:pt x="1092" y="610"/>
                    </a:lnTo>
                    <a:lnTo>
                      <a:pt x="1097" y="612"/>
                    </a:lnTo>
                    <a:lnTo>
                      <a:pt x="1103" y="610"/>
                    </a:lnTo>
                    <a:lnTo>
                      <a:pt x="1108" y="609"/>
                    </a:lnTo>
                    <a:lnTo>
                      <a:pt x="1114" y="608"/>
                    </a:lnTo>
                    <a:lnTo>
                      <a:pt x="1118" y="604"/>
                    </a:lnTo>
                    <a:lnTo>
                      <a:pt x="1123" y="599"/>
                    </a:lnTo>
                    <a:lnTo>
                      <a:pt x="1116" y="587"/>
                    </a:lnTo>
                    <a:lnTo>
                      <a:pt x="1114" y="581"/>
                    </a:lnTo>
                    <a:lnTo>
                      <a:pt x="1112" y="579"/>
                    </a:lnTo>
                    <a:lnTo>
                      <a:pt x="1114" y="576"/>
                    </a:lnTo>
                    <a:lnTo>
                      <a:pt x="1114" y="572"/>
                    </a:lnTo>
                    <a:lnTo>
                      <a:pt x="1114" y="569"/>
                    </a:lnTo>
                    <a:lnTo>
                      <a:pt x="1114" y="568"/>
                    </a:lnTo>
                    <a:lnTo>
                      <a:pt x="1111" y="566"/>
                    </a:lnTo>
                    <a:lnTo>
                      <a:pt x="1100" y="563"/>
                    </a:lnTo>
                    <a:lnTo>
                      <a:pt x="1103" y="590"/>
                    </a:lnTo>
                    <a:lnTo>
                      <a:pt x="1067" y="598"/>
                    </a:lnTo>
                    <a:lnTo>
                      <a:pt x="1058" y="591"/>
                    </a:lnTo>
                    <a:lnTo>
                      <a:pt x="1056" y="610"/>
                    </a:lnTo>
                    <a:close/>
                    <a:moveTo>
                      <a:pt x="150" y="850"/>
                    </a:moveTo>
                    <a:lnTo>
                      <a:pt x="150" y="850"/>
                    </a:lnTo>
                    <a:lnTo>
                      <a:pt x="133" y="854"/>
                    </a:lnTo>
                    <a:lnTo>
                      <a:pt x="128" y="857"/>
                    </a:lnTo>
                    <a:lnTo>
                      <a:pt x="125" y="860"/>
                    </a:lnTo>
                    <a:lnTo>
                      <a:pt x="125" y="864"/>
                    </a:lnTo>
                    <a:lnTo>
                      <a:pt x="125" y="867"/>
                    </a:lnTo>
                    <a:lnTo>
                      <a:pt x="168" y="867"/>
                    </a:lnTo>
                    <a:lnTo>
                      <a:pt x="151" y="851"/>
                    </a:lnTo>
                    <a:lnTo>
                      <a:pt x="165" y="856"/>
                    </a:lnTo>
                    <a:lnTo>
                      <a:pt x="174" y="860"/>
                    </a:lnTo>
                    <a:lnTo>
                      <a:pt x="178" y="861"/>
                    </a:lnTo>
                    <a:lnTo>
                      <a:pt x="182" y="862"/>
                    </a:lnTo>
                    <a:lnTo>
                      <a:pt x="185" y="862"/>
                    </a:lnTo>
                    <a:lnTo>
                      <a:pt x="187" y="861"/>
                    </a:lnTo>
                    <a:lnTo>
                      <a:pt x="189" y="860"/>
                    </a:lnTo>
                    <a:lnTo>
                      <a:pt x="189" y="858"/>
                    </a:lnTo>
                    <a:lnTo>
                      <a:pt x="187" y="850"/>
                    </a:lnTo>
                    <a:lnTo>
                      <a:pt x="189" y="849"/>
                    </a:lnTo>
                    <a:lnTo>
                      <a:pt x="201" y="849"/>
                    </a:lnTo>
                    <a:lnTo>
                      <a:pt x="203" y="860"/>
                    </a:lnTo>
                    <a:lnTo>
                      <a:pt x="214" y="860"/>
                    </a:lnTo>
                    <a:lnTo>
                      <a:pt x="223" y="860"/>
                    </a:lnTo>
                    <a:lnTo>
                      <a:pt x="232" y="857"/>
                    </a:lnTo>
                    <a:lnTo>
                      <a:pt x="240" y="854"/>
                    </a:lnTo>
                    <a:lnTo>
                      <a:pt x="258" y="846"/>
                    </a:lnTo>
                    <a:lnTo>
                      <a:pt x="266" y="843"/>
                    </a:lnTo>
                    <a:lnTo>
                      <a:pt x="276" y="840"/>
                    </a:lnTo>
                    <a:lnTo>
                      <a:pt x="275" y="833"/>
                    </a:lnTo>
                    <a:lnTo>
                      <a:pt x="273" y="828"/>
                    </a:lnTo>
                    <a:lnTo>
                      <a:pt x="272" y="825"/>
                    </a:lnTo>
                    <a:lnTo>
                      <a:pt x="270" y="822"/>
                    </a:lnTo>
                    <a:lnTo>
                      <a:pt x="268" y="821"/>
                    </a:lnTo>
                    <a:lnTo>
                      <a:pt x="262" y="820"/>
                    </a:lnTo>
                    <a:lnTo>
                      <a:pt x="262" y="824"/>
                    </a:lnTo>
                    <a:lnTo>
                      <a:pt x="261" y="828"/>
                    </a:lnTo>
                    <a:lnTo>
                      <a:pt x="258" y="831"/>
                    </a:lnTo>
                    <a:lnTo>
                      <a:pt x="255" y="832"/>
                    </a:lnTo>
                    <a:lnTo>
                      <a:pt x="248" y="835"/>
                    </a:lnTo>
                    <a:lnTo>
                      <a:pt x="240" y="838"/>
                    </a:lnTo>
                    <a:lnTo>
                      <a:pt x="237" y="839"/>
                    </a:lnTo>
                    <a:lnTo>
                      <a:pt x="233" y="839"/>
                    </a:lnTo>
                    <a:lnTo>
                      <a:pt x="229" y="839"/>
                    </a:lnTo>
                    <a:lnTo>
                      <a:pt x="225" y="838"/>
                    </a:lnTo>
                    <a:lnTo>
                      <a:pt x="223" y="835"/>
                    </a:lnTo>
                    <a:lnTo>
                      <a:pt x="222" y="833"/>
                    </a:lnTo>
                    <a:lnTo>
                      <a:pt x="225" y="831"/>
                    </a:lnTo>
                    <a:lnTo>
                      <a:pt x="229" y="828"/>
                    </a:lnTo>
                    <a:lnTo>
                      <a:pt x="230" y="825"/>
                    </a:lnTo>
                    <a:lnTo>
                      <a:pt x="230" y="824"/>
                    </a:lnTo>
                    <a:lnTo>
                      <a:pt x="219" y="815"/>
                    </a:lnTo>
                    <a:lnTo>
                      <a:pt x="204" y="828"/>
                    </a:lnTo>
                    <a:lnTo>
                      <a:pt x="197" y="817"/>
                    </a:lnTo>
                    <a:lnTo>
                      <a:pt x="193" y="813"/>
                    </a:lnTo>
                    <a:lnTo>
                      <a:pt x="192" y="811"/>
                    </a:lnTo>
                    <a:lnTo>
                      <a:pt x="187" y="811"/>
                    </a:lnTo>
                    <a:lnTo>
                      <a:pt x="176" y="813"/>
                    </a:lnTo>
                    <a:lnTo>
                      <a:pt x="178" y="803"/>
                    </a:lnTo>
                    <a:lnTo>
                      <a:pt x="194" y="803"/>
                    </a:lnTo>
                    <a:lnTo>
                      <a:pt x="201" y="804"/>
                    </a:lnTo>
                    <a:lnTo>
                      <a:pt x="208" y="806"/>
                    </a:lnTo>
                    <a:lnTo>
                      <a:pt x="216" y="808"/>
                    </a:lnTo>
                    <a:lnTo>
                      <a:pt x="221" y="810"/>
                    </a:lnTo>
                    <a:lnTo>
                      <a:pt x="225" y="807"/>
                    </a:lnTo>
                    <a:lnTo>
                      <a:pt x="226" y="804"/>
                    </a:lnTo>
                    <a:lnTo>
                      <a:pt x="226" y="802"/>
                    </a:lnTo>
                    <a:lnTo>
                      <a:pt x="219" y="797"/>
                    </a:lnTo>
                    <a:lnTo>
                      <a:pt x="212" y="796"/>
                    </a:lnTo>
                    <a:lnTo>
                      <a:pt x="189" y="796"/>
                    </a:lnTo>
                    <a:lnTo>
                      <a:pt x="167" y="796"/>
                    </a:lnTo>
                    <a:lnTo>
                      <a:pt x="151" y="775"/>
                    </a:lnTo>
                    <a:lnTo>
                      <a:pt x="129" y="799"/>
                    </a:lnTo>
                    <a:lnTo>
                      <a:pt x="117" y="796"/>
                    </a:lnTo>
                    <a:lnTo>
                      <a:pt x="106" y="793"/>
                    </a:lnTo>
                    <a:lnTo>
                      <a:pt x="100" y="792"/>
                    </a:lnTo>
                    <a:lnTo>
                      <a:pt x="95" y="789"/>
                    </a:lnTo>
                    <a:lnTo>
                      <a:pt x="90" y="784"/>
                    </a:lnTo>
                    <a:lnTo>
                      <a:pt x="86" y="778"/>
                    </a:lnTo>
                    <a:lnTo>
                      <a:pt x="82" y="792"/>
                    </a:lnTo>
                    <a:lnTo>
                      <a:pt x="68" y="795"/>
                    </a:lnTo>
                    <a:lnTo>
                      <a:pt x="68" y="810"/>
                    </a:lnTo>
                    <a:lnTo>
                      <a:pt x="82" y="810"/>
                    </a:lnTo>
                    <a:lnTo>
                      <a:pt x="95" y="808"/>
                    </a:lnTo>
                    <a:lnTo>
                      <a:pt x="102" y="807"/>
                    </a:lnTo>
                    <a:lnTo>
                      <a:pt x="107" y="807"/>
                    </a:lnTo>
                    <a:lnTo>
                      <a:pt x="114" y="808"/>
                    </a:lnTo>
                    <a:lnTo>
                      <a:pt x="120" y="811"/>
                    </a:lnTo>
                    <a:lnTo>
                      <a:pt x="122" y="811"/>
                    </a:lnTo>
                    <a:lnTo>
                      <a:pt x="125" y="810"/>
                    </a:lnTo>
                    <a:lnTo>
                      <a:pt x="128" y="808"/>
                    </a:lnTo>
                    <a:lnTo>
                      <a:pt x="131" y="807"/>
                    </a:lnTo>
                    <a:lnTo>
                      <a:pt x="133" y="807"/>
                    </a:lnTo>
                    <a:lnTo>
                      <a:pt x="135" y="808"/>
                    </a:lnTo>
                    <a:lnTo>
                      <a:pt x="139" y="811"/>
                    </a:lnTo>
                    <a:lnTo>
                      <a:pt x="140" y="814"/>
                    </a:lnTo>
                    <a:lnTo>
                      <a:pt x="140" y="820"/>
                    </a:lnTo>
                    <a:lnTo>
                      <a:pt x="140" y="825"/>
                    </a:lnTo>
                    <a:lnTo>
                      <a:pt x="139" y="836"/>
                    </a:lnTo>
                    <a:lnTo>
                      <a:pt x="186" y="836"/>
                    </a:lnTo>
                    <a:lnTo>
                      <a:pt x="172" y="843"/>
                    </a:lnTo>
                    <a:lnTo>
                      <a:pt x="169" y="843"/>
                    </a:lnTo>
                    <a:lnTo>
                      <a:pt x="165" y="844"/>
                    </a:lnTo>
                    <a:lnTo>
                      <a:pt x="161" y="843"/>
                    </a:lnTo>
                    <a:lnTo>
                      <a:pt x="157" y="840"/>
                    </a:lnTo>
                    <a:lnTo>
                      <a:pt x="154" y="840"/>
                    </a:lnTo>
                    <a:lnTo>
                      <a:pt x="153" y="840"/>
                    </a:lnTo>
                    <a:lnTo>
                      <a:pt x="150" y="842"/>
                    </a:lnTo>
                    <a:lnTo>
                      <a:pt x="149" y="846"/>
                    </a:lnTo>
                    <a:lnTo>
                      <a:pt x="150" y="850"/>
                    </a:lnTo>
                    <a:close/>
                    <a:moveTo>
                      <a:pt x="334" y="399"/>
                    </a:moveTo>
                    <a:lnTo>
                      <a:pt x="334" y="399"/>
                    </a:lnTo>
                    <a:lnTo>
                      <a:pt x="333" y="403"/>
                    </a:lnTo>
                    <a:lnTo>
                      <a:pt x="330" y="404"/>
                    </a:lnTo>
                    <a:lnTo>
                      <a:pt x="327" y="404"/>
                    </a:lnTo>
                    <a:lnTo>
                      <a:pt x="323" y="404"/>
                    </a:lnTo>
                    <a:lnTo>
                      <a:pt x="316" y="403"/>
                    </a:lnTo>
                    <a:lnTo>
                      <a:pt x="311" y="403"/>
                    </a:lnTo>
                    <a:lnTo>
                      <a:pt x="308" y="404"/>
                    </a:lnTo>
                    <a:lnTo>
                      <a:pt x="306" y="406"/>
                    </a:lnTo>
                    <a:lnTo>
                      <a:pt x="304" y="408"/>
                    </a:lnTo>
                    <a:lnTo>
                      <a:pt x="302" y="412"/>
                    </a:lnTo>
                    <a:lnTo>
                      <a:pt x="324" y="414"/>
                    </a:lnTo>
                    <a:lnTo>
                      <a:pt x="322" y="418"/>
                    </a:lnTo>
                    <a:lnTo>
                      <a:pt x="322" y="421"/>
                    </a:lnTo>
                    <a:lnTo>
                      <a:pt x="323" y="424"/>
                    </a:lnTo>
                    <a:lnTo>
                      <a:pt x="326" y="425"/>
                    </a:lnTo>
                    <a:lnTo>
                      <a:pt x="331" y="429"/>
                    </a:lnTo>
                    <a:lnTo>
                      <a:pt x="333" y="432"/>
                    </a:lnTo>
                    <a:lnTo>
                      <a:pt x="334" y="435"/>
                    </a:lnTo>
                    <a:lnTo>
                      <a:pt x="352" y="435"/>
                    </a:lnTo>
                    <a:lnTo>
                      <a:pt x="360" y="435"/>
                    </a:lnTo>
                    <a:lnTo>
                      <a:pt x="369" y="433"/>
                    </a:lnTo>
                    <a:lnTo>
                      <a:pt x="376" y="430"/>
                    </a:lnTo>
                    <a:lnTo>
                      <a:pt x="378" y="428"/>
                    </a:lnTo>
                    <a:lnTo>
                      <a:pt x="380" y="425"/>
                    </a:lnTo>
                    <a:lnTo>
                      <a:pt x="383" y="421"/>
                    </a:lnTo>
                    <a:lnTo>
                      <a:pt x="385" y="418"/>
                    </a:lnTo>
                    <a:lnTo>
                      <a:pt x="394" y="412"/>
                    </a:lnTo>
                    <a:lnTo>
                      <a:pt x="402" y="410"/>
                    </a:lnTo>
                    <a:lnTo>
                      <a:pt x="410" y="408"/>
                    </a:lnTo>
                    <a:lnTo>
                      <a:pt x="419" y="406"/>
                    </a:lnTo>
                    <a:lnTo>
                      <a:pt x="426" y="403"/>
                    </a:lnTo>
                    <a:lnTo>
                      <a:pt x="431" y="397"/>
                    </a:lnTo>
                    <a:lnTo>
                      <a:pt x="434" y="390"/>
                    </a:lnTo>
                    <a:lnTo>
                      <a:pt x="446" y="393"/>
                    </a:lnTo>
                    <a:lnTo>
                      <a:pt x="453" y="393"/>
                    </a:lnTo>
                    <a:lnTo>
                      <a:pt x="459" y="392"/>
                    </a:lnTo>
                    <a:lnTo>
                      <a:pt x="464" y="403"/>
                    </a:lnTo>
                    <a:lnTo>
                      <a:pt x="474" y="399"/>
                    </a:lnTo>
                    <a:lnTo>
                      <a:pt x="484" y="394"/>
                    </a:lnTo>
                    <a:lnTo>
                      <a:pt x="491" y="393"/>
                    </a:lnTo>
                    <a:lnTo>
                      <a:pt x="499" y="393"/>
                    </a:lnTo>
                    <a:lnTo>
                      <a:pt x="506" y="394"/>
                    </a:lnTo>
                    <a:lnTo>
                      <a:pt x="511" y="397"/>
                    </a:lnTo>
                    <a:lnTo>
                      <a:pt x="507" y="404"/>
                    </a:lnTo>
                    <a:lnTo>
                      <a:pt x="506" y="407"/>
                    </a:lnTo>
                    <a:lnTo>
                      <a:pt x="503" y="408"/>
                    </a:lnTo>
                    <a:lnTo>
                      <a:pt x="499" y="410"/>
                    </a:lnTo>
                    <a:lnTo>
                      <a:pt x="493" y="410"/>
                    </a:lnTo>
                    <a:lnTo>
                      <a:pt x="484" y="410"/>
                    </a:lnTo>
                    <a:lnTo>
                      <a:pt x="482" y="432"/>
                    </a:lnTo>
                    <a:lnTo>
                      <a:pt x="468" y="425"/>
                    </a:lnTo>
                    <a:lnTo>
                      <a:pt x="457" y="421"/>
                    </a:lnTo>
                    <a:lnTo>
                      <a:pt x="446" y="417"/>
                    </a:lnTo>
                    <a:lnTo>
                      <a:pt x="435" y="415"/>
                    </a:lnTo>
                    <a:lnTo>
                      <a:pt x="431" y="415"/>
                    </a:lnTo>
                    <a:lnTo>
                      <a:pt x="427" y="417"/>
                    </a:lnTo>
                    <a:lnTo>
                      <a:pt x="423" y="419"/>
                    </a:lnTo>
                    <a:lnTo>
                      <a:pt x="420" y="422"/>
                    </a:lnTo>
                    <a:lnTo>
                      <a:pt x="420" y="424"/>
                    </a:lnTo>
                    <a:lnTo>
                      <a:pt x="420" y="428"/>
                    </a:lnTo>
                    <a:lnTo>
                      <a:pt x="424" y="435"/>
                    </a:lnTo>
                    <a:lnTo>
                      <a:pt x="427" y="437"/>
                    </a:lnTo>
                    <a:lnTo>
                      <a:pt x="432" y="443"/>
                    </a:lnTo>
                    <a:lnTo>
                      <a:pt x="419" y="451"/>
                    </a:lnTo>
                    <a:lnTo>
                      <a:pt x="413" y="454"/>
                    </a:lnTo>
                    <a:lnTo>
                      <a:pt x="409" y="454"/>
                    </a:lnTo>
                    <a:lnTo>
                      <a:pt x="405" y="453"/>
                    </a:lnTo>
                    <a:lnTo>
                      <a:pt x="401" y="453"/>
                    </a:lnTo>
                    <a:lnTo>
                      <a:pt x="396" y="453"/>
                    </a:lnTo>
                    <a:lnTo>
                      <a:pt x="395" y="454"/>
                    </a:lnTo>
                    <a:lnTo>
                      <a:pt x="391" y="460"/>
                    </a:lnTo>
                    <a:lnTo>
                      <a:pt x="385" y="462"/>
                    </a:lnTo>
                    <a:lnTo>
                      <a:pt x="390" y="482"/>
                    </a:lnTo>
                    <a:lnTo>
                      <a:pt x="380" y="480"/>
                    </a:lnTo>
                    <a:lnTo>
                      <a:pt x="372" y="479"/>
                    </a:lnTo>
                    <a:lnTo>
                      <a:pt x="367" y="479"/>
                    </a:lnTo>
                    <a:lnTo>
                      <a:pt x="365" y="480"/>
                    </a:lnTo>
                    <a:lnTo>
                      <a:pt x="362" y="483"/>
                    </a:lnTo>
                    <a:lnTo>
                      <a:pt x="359" y="487"/>
                    </a:lnTo>
                    <a:lnTo>
                      <a:pt x="365" y="493"/>
                    </a:lnTo>
                    <a:lnTo>
                      <a:pt x="370" y="497"/>
                    </a:lnTo>
                    <a:lnTo>
                      <a:pt x="377" y="500"/>
                    </a:lnTo>
                    <a:lnTo>
                      <a:pt x="385" y="502"/>
                    </a:lnTo>
                    <a:lnTo>
                      <a:pt x="401" y="505"/>
                    </a:lnTo>
                    <a:lnTo>
                      <a:pt x="416" y="508"/>
                    </a:lnTo>
                    <a:lnTo>
                      <a:pt x="419" y="505"/>
                    </a:lnTo>
                    <a:lnTo>
                      <a:pt x="421" y="504"/>
                    </a:lnTo>
                    <a:lnTo>
                      <a:pt x="424" y="504"/>
                    </a:lnTo>
                    <a:lnTo>
                      <a:pt x="427" y="504"/>
                    </a:lnTo>
                    <a:lnTo>
                      <a:pt x="434" y="507"/>
                    </a:lnTo>
                    <a:lnTo>
                      <a:pt x="439" y="508"/>
                    </a:lnTo>
                    <a:lnTo>
                      <a:pt x="444" y="507"/>
                    </a:lnTo>
                    <a:lnTo>
                      <a:pt x="444" y="494"/>
                    </a:lnTo>
                    <a:lnTo>
                      <a:pt x="430" y="497"/>
                    </a:lnTo>
                    <a:lnTo>
                      <a:pt x="424" y="473"/>
                    </a:lnTo>
                    <a:lnTo>
                      <a:pt x="434" y="468"/>
                    </a:lnTo>
                    <a:lnTo>
                      <a:pt x="430" y="462"/>
                    </a:lnTo>
                    <a:lnTo>
                      <a:pt x="428" y="458"/>
                    </a:lnTo>
                    <a:lnTo>
                      <a:pt x="428" y="455"/>
                    </a:lnTo>
                    <a:lnTo>
                      <a:pt x="430" y="454"/>
                    </a:lnTo>
                    <a:lnTo>
                      <a:pt x="435" y="450"/>
                    </a:lnTo>
                    <a:lnTo>
                      <a:pt x="441" y="448"/>
                    </a:lnTo>
                    <a:lnTo>
                      <a:pt x="445" y="446"/>
                    </a:lnTo>
                    <a:lnTo>
                      <a:pt x="449" y="442"/>
                    </a:lnTo>
                    <a:lnTo>
                      <a:pt x="452" y="437"/>
                    </a:lnTo>
                    <a:lnTo>
                      <a:pt x="453" y="436"/>
                    </a:lnTo>
                    <a:lnTo>
                      <a:pt x="456" y="435"/>
                    </a:lnTo>
                    <a:lnTo>
                      <a:pt x="464" y="430"/>
                    </a:lnTo>
                    <a:lnTo>
                      <a:pt x="471" y="444"/>
                    </a:lnTo>
                    <a:lnTo>
                      <a:pt x="482" y="439"/>
                    </a:lnTo>
                    <a:lnTo>
                      <a:pt x="492" y="432"/>
                    </a:lnTo>
                    <a:lnTo>
                      <a:pt x="509" y="419"/>
                    </a:lnTo>
                    <a:lnTo>
                      <a:pt x="525" y="406"/>
                    </a:lnTo>
                    <a:lnTo>
                      <a:pt x="542" y="393"/>
                    </a:lnTo>
                    <a:lnTo>
                      <a:pt x="560" y="410"/>
                    </a:lnTo>
                    <a:lnTo>
                      <a:pt x="568" y="400"/>
                    </a:lnTo>
                    <a:lnTo>
                      <a:pt x="572" y="397"/>
                    </a:lnTo>
                    <a:lnTo>
                      <a:pt x="576" y="394"/>
                    </a:lnTo>
                    <a:lnTo>
                      <a:pt x="588" y="392"/>
                    </a:lnTo>
                    <a:lnTo>
                      <a:pt x="596" y="389"/>
                    </a:lnTo>
                    <a:lnTo>
                      <a:pt x="603" y="383"/>
                    </a:lnTo>
                    <a:lnTo>
                      <a:pt x="608" y="375"/>
                    </a:lnTo>
                    <a:lnTo>
                      <a:pt x="611" y="374"/>
                    </a:lnTo>
                    <a:lnTo>
                      <a:pt x="614" y="371"/>
                    </a:lnTo>
                    <a:lnTo>
                      <a:pt x="621" y="370"/>
                    </a:lnTo>
                    <a:lnTo>
                      <a:pt x="628" y="368"/>
                    </a:lnTo>
                    <a:lnTo>
                      <a:pt x="636" y="368"/>
                    </a:lnTo>
                    <a:lnTo>
                      <a:pt x="632" y="364"/>
                    </a:lnTo>
                    <a:lnTo>
                      <a:pt x="626" y="360"/>
                    </a:lnTo>
                    <a:lnTo>
                      <a:pt x="621" y="358"/>
                    </a:lnTo>
                    <a:lnTo>
                      <a:pt x="617" y="356"/>
                    </a:lnTo>
                    <a:lnTo>
                      <a:pt x="608" y="360"/>
                    </a:lnTo>
                    <a:lnTo>
                      <a:pt x="606" y="363"/>
                    </a:lnTo>
                    <a:lnTo>
                      <a:pt x="603" y="365"/>
                    </a:lnTo>
                    <a:lnTo>
                      <a:pt x="599" y="371"/>
                    </a:lnTo>
                    <a:lnTo>
                      <a:pt x="594" y="374"/>
                    </a:lnTo>
                    <a:lnTo>
                      <a:pt x="589" y="375"/>
                    </a:lnTo>
                    <a:lnTo>
                      <a:pt x="581" y="375"/>
                    </a:lnTo>
                    <a:lnTo>
                      <a:pt x="576" y="375"/>
                    </a:lnTo>
                    <a:lnTo>
                      <a:pt x="574" y="376"/>
                    </a:lnTo>
                    <a:lnTo>
                      <a:pt x="565" y="379"/>
                    </a:lnTo>
                    <a:lnTo>
                      <a:pt x="524" y="385"/>
                    </a:lnTo>
                    <a:lnTo>
                      <a:pt x="521" y="382"/>
                    </a:lnTo>
                    <a:lnTo>
                      <a:pt x="535" y="371"/>
                    </a:lnTo>
                    <a:lnTo>
                      <a:pt x="509" y="364"/>
                    </a:lnTo>
                    <a:lnTo>
                      <a:pt x="499" y="363"/>
                    </a:lnTo>
                    <a:lnTo>
                      <a:pt x="496" y="364"/>
                    </a:lnTo>
                    <a:lnTo>
                      <a:pt x="493" y="365"/>
                    </a:lnTo>
                    <a:lnTo>
                      <a:pt x="491" y="368"/>
                    </a:lnTo>
                    <a:lnTo>
                      <a:pt x="489" y="371"/>
                    </a:lnTo>
                    <a:lnTo>
                      <a:pt x="489" y="379"/>
                    </a:lnTo>
                    <a:lnTo>
                      <a:pt x="489" y="389"/>
                    </a:lnTo>
                    <a:lnTo>
                      <a:pt x="453" y="376"/>
                    </a:lnTo>
                    <a:lnTo>
                      <a:pt x="446" y="381"/>
                    </a:lnTo>
                    <a:lnTo>
                      <a:pt x="438" y="382"/>
                    </a:lnTo>
                    <a:lnTo>
                      <a:pt x="434" y="382"/>
                    </a:lnTo>
                    <a:lnTo>
                      <a:pt x="430" y="381"/>
                    </a:lnTo>
                    <a:lnTo>
                      <a:pt x="419" y="375"/>
                    </a:lnTo>
                    <a:lnTo>
                      <a:pt x="410" y="392"/>
                    </a:lnTo>
                    <a:lnTo>
                      <a:pt x="390" y="390"/>
                    </a:lnTo>
                    <a:lnTo>
                      <a:pt x="387" y="401"/>
                    </a:lnTo>
                    <a:lnTo>
                      <a:pt x="377" y="400"/>
                    </a:lnTo>
                    <a:lnTo>
                      <a:pt x="373" y="400"/>
                    </a:lnTo>
                    <a:lnTo>
                      <a:pt x="370" y="401"/>
                    </a:lnTo>
                    <a:lnTo>
                      <a:pt x="363" y="403"/>
                    </a:lnTo>
                    <a:lnTo>
                      <a:pt x="356" y="404"/>
                    </a:lnTo>
                    <a:lnTo>
                      <a:pt x="351" y="403"/>
                    </a:lnTo>
                    <a:lnTo>
                      <a:pt x="344" y="400"/>
                    </a:lnTo>
                    <a:lnTo>
                      <a:pt x="340" y="400"/>
                    </a:lnTo>
                    <a:lnTo>
                      <a:pt x="334" y="400"/>
                    </a:lnTo>
                    <a:lnTo>
                      <a:pt x="326" y="379"/>
                    </a:lnTo>
                    <a:lnTo>
                      <a:pt x="315" y="383"/>
                    </a:lnTo>
                    <a:lnTo>
                      <a:pt x="302" y="389"/>
                    </a:lnTo>
                    <a:lnTo>
                      <a:pt x="297" y="390"/>
                    </a:lnTo>
                    <a:lnTo>
                      <a:pt x="291" y="390"/>
                    </a:lnTo>
                    <a:lnTo>
                      <a:pt x="286" y="388"/>
                    </a:lnTo>
                    <a:lnTo>
                      <a:pt x="279" y="385"/>
                    </a:lnTo>
                    <a:lnTo>
                      <a:pt x="273" y="392"/>
                    </a:lnTo>
                    <a:lnTo>
                      <a:pt x="270" y="399"/>
                    </a:lnTo>
                    <a:lnTo>
                      <a:pt x="268" y="406"/>
                    </a:lnTo>
                    <a:lnTo>
                      <a:pt x="268" y="414"/>
                    </a:lnTo>
                    <a:lnTo>
                      <a:pt x="283" y="406"/>
                    </a:lnTo>
                    <a:lnTo>
                      <a:pt x="291" y="401"/>
                    </a:lnTo>
                    <a:lnTo>
                      <a:pt x="300" y="399"/>
                    </a:lnTo>
                    <a:lnTo>
                      <a:pt x="308" y="397"/>
                    </a:lnTo>
                    <a:lnTo>
                      <a:pt x="316" y="396"/>
                    </a:lnTo>
                    <a:lnTo>
                      <a:pt x="326" y="397"/>
                    </a:lnTo>
                    <a:lnTo>
                      <a:pt x="334" y="399"/>
                    </a:lnTo>
                    <a:close/>
                    <a:moveTo>
                      <a:pt x="387" y="214"/>
                    </a:moveTo>
                    <a:lnTo>
                      <a:pt x="387" y="214"/>
                    </a:lnTo>
                    <a:lnTo>
                      <a:pt x="385" y="220"/>
                    </a:lnTo>
                    <a:lnTo>
                      <a:pt x="383" y="223"/>
                    </a:lnTo>
                    <a:lnTo>
                      <a:pt x="362" y="242"/>
                    </a:lnTo>
                    <a:lnTo>
                      <a:pt x="365" y="246"/>
                    </a:lnTo>
                    <a:lnTo>
                      <a:pt x="376" y="244"/>
                    </a:lnTo>
                    <a:lnTo>
                      <a:pt x="388" y="241"/>
                    </a:lnTo>
                    <a:lnTo>
                      <a:pt x="399" y="241"/>
                    </a:lnTo>
                    <a:lnTo>
                      <a:pt x="408" y="241"/>
                    </a:lnTo>
                    <a:lnTo>
                      <a:pt x="446" y="226"/>
                    </a:lnTo>
                    <a:lnTo>
                      <a:pt x="444" y="217"/>
                    </a:lnTo>
                    <a:lnTo>
                      <a:pt x="455" y="210"/>
                    </a:lnTo>
                    <a:lnTo>
                      <a:pt x="463" y="203"/>
                    </a:lnTo>
                    <a:lnTo>
                      <a:pt x="470" y="195"/>
                    </a:lnTo>
                    <a:lnTo>
                      <a:pt x="475" y="188"/>
                    </a:lnTo>
                    <a:lnTo>
                      <a:pt x="489" y="187"/>
                    </a:lnTo>
                    <a:lnTo>
                      <a:pt x="500" y="184"/>
                    </a:lnTo>
                    <a:lnTo>
                      <a:pt x="506" y="181"/>
                    </a:lnTo>
                    <a:lnTo>
                      <a:pt x="509" y="177"/>
                    </a:lnTo>
                    <a:lnTo>
                      <a:pt x="510" y="172"/>
                    </a:lnTo>
                    <a:lnTo>
                      <a:pt x="510" y="166"/>
                    </a:lnTo>
                    <a:lnTo>
                      <a:pt x="572" y="159"/>
                    </a:lnTo>
                    <a:lnTo>
                      <a:pt x="570" y="155"/>
                    </a:lnTo>
                    <a:lnTo>
                      <a:pt x="567" y="152"/>
                    </a:lnTo>
                    <a:lnTo>
                      <a:pt x="564" y="152"/>
                    </a:lnTo>
                    <a:lnTo>
                      <a:pt x="560" y="152"/>
                    </a:lnTo>
                    <a:lnTo>
                      <a:pt x="553" y="152"/>
                    </a:lnTo>
                    <a:lnTo>
                      <a:pt x="549" y="152"/>
                    </a:lnTo>
                    <a:lnTo>
                      <a:pt x="545" y="151"/>
                    </a:lnTo>
                    <a:lnTo>
                      <a:pt x="550" y="149"/>
                    </a:lnTo>
                    <a:lnTo>
                      <a:pt x="553" y="148"/>
                    </a:lnTo>
                    <a:lnTo>
                      <a:pt x="558" y="141"/>
                    </a:lnTo>
                    <a:lnTo>
                      <a:pt x="564" y="136"/>
                    </a:lnTo>
                    <a:lnTo>
                      <a:pt x="567" y="133"/>
                    </a:lnTo>
                    <a:lnTo>
                      <a:pt x="572" y="133"/>
                    </a:lnTo>
                    <a:lnTo>
                      <a:pt x="581" y="133"/>
                    </a:lnTo>
                    <a:lnTo>
                      <a:pt x="589" y="134"/>
                    </a:lnTo>
                    <a:lnTo>
                      <a:pt x="596" y="137"/>
                    </a:lnTo>
                    <a:lnTo>
                      <a:pt x="599" y="140"/>
                    </a:lnTo>
                    <a:lnTo>
                      <a:pt x="603" y="144"/>
                    </a:lnTo>
                    <a:lnTo>
                      <a:pt x="604" y="134"/>
                    </a:lnTo>
                    <a:lnTo>
                      <a:pt x="607" y="127"/>
                    </a:lnTo>
                    <a:lnTo>
                      <a:pt x="612" y="124"/>
                    </a:lnTo>
                    <a:lnTo>
                      <a:pt x="622" y="120"/>
                    </a:lnTo>
                    <a:lnTo>
                      <a:pt x="643" y="115"/>
                    </a:lnTo>
                    <a:lnTo>
                      <a:pt x="666" y="109"/>
                    </a:lnTo>
                    <a:lnTo>
                      <a:pt x="635" y="90"/>
                    </a:lnTo>
                    <a:lnTo>
                      <a:pt x="626" y="95"/>
                    </a:lnTo>
                    <a:lnTo>
                      <a:pt x="618" y="98"/>
                    </a:lnTo>
                    <a:lnTo>
                      <a:pt x="604" y="102"/>
                    </a:lnTo>
                    <a:lnTo>
                      <a:pt x="597" y="104"/>
                    </a:lnTo>
                    <a:lnTo>
                      <a:pt x="592" y="104"/>
                    </a:lnTo>
                    <a:lnTo>
                      <a:pt x="585" y="102"/>
                    </a:lnTo>
                    <a:lnTo>
                      <a:pt x="578" y="102"/>
                    </a:lnTo>
                    <a:lnTo>
                      <a:pt x="572" y="104"/>
                    </a:lnTo>
                    <a:lnTo>
                      <a:pt x="567" y="108"/>
                    </a:lnTo>
                    <a:lnTo>
                      <a:pt x="558" y="112"/>
                    </a:lnTo>
                    <a:lnTo>
                      <a:pt x="549" y="115"/>
                    </a:lnTo>
                    <a:lnTo>
                      <a:pt x="535" y="119"/>
                    </a:lnTo>
                    <a:lnTo>
                      <a:pt x="529" y="120"/>
                    </a:lnTo>
                    <a:lnTo>
                      <a:pt x="525" y="123"/>
                    </a:lnTo>
                    <a:lnTo>
                      <a:pt x="521" y="127"/>
                    </a:lnTo>
                    <a:lnTo>
                      <a:pt x="516" y="130"/>
                    </a:lnTo>
                    <a:lnTo>
                      <a:pt x="511" y="131"/>
                    </a:lnTo>
                    <a:lnTo>
                      <a:pt x="506" y="133"/>
                    </a:lnTo>
                    <a:lnTo>
                      <a:pt x="495" y="131"/>
                    </a:lnTo>
                    <a:lnTo>
                      <a:pt x="485" y="130"/>
                    </a:lnTo>
                    <a:lnTo>
                      <a:pt x="470" y="127"/>
                    </a:lnTo>
                    <a:lnTo>
                      <a:pt x="466" y="127"/>
                    </a:lnTo>
                    <a:lnTo>
                      <a:pt x="463" y="129"/>
                    </a:lnTo>
                    <a:lnTo>
                      <a:pt x="460" y="131"/>
                    </a:lnTo>
                    <a:lnTo>
                      <a:pt x="459" y="134"/>
                    </a:lnTo>
                    <a:lnTo>
                      <a:pt x="453" y="145"/>
                    </a:lnTo>
                    <a:lnTo>
                      <a:pt x="453" y="148"/>
                    </a:lnTo>
                    <a:lnTo>
                      <a:pt x="452" y="152"/>
                    </a:lnTo>
                    <a:lnTo>
                      <a:pt x="448" y="160"/>
                    </a:lnTo>
                    <a:lnTo>
                      <a:pt x="442" y="167"/>
                    </a:lnTo>
                    <a:lnTo>
                      <a:pt x="438" y="172"/>
                    </a:lnTo>
                    <a:lnTo>
                      <a:pt x="434" y="174"/>
                    </a:lnTo>
                    <a:lnTo>
                      <a:pt x="430" y="177"/>
                    </a:lnTo>
                    <a:lnTo>
                      <a:pt x="423" y="178"/>
                    </a:lnTo>
                    <a:lnTo>
                      <a:pt x="416" y="180"/>
                    </a:lnTo>
                    <a:lnTo>
                      <a:pt x="409" y="181"/>
                    </a:lnTo>
                    <a:lnTo>
                      <a:pt x="402" y="185"/>
                    </a:lnTo>
                    <a:lnTo>
                      <a:pt x="399" y="188"/>
                    </a:lnTo>
                    <a:lnTo>
                      <a:pt x="398" y="191"/>
                    </a:lnTo>
                    <a:lnTo>
                      <a:pt x="395" y="192"/>
                    </a:lnTo>
                    <a:lnTo>
                      <a:pt x="394" y="192"/>
                    </a:lnTo>
                    <a:lnTo>
                      <a:pt x="385" y="194"/>
                    </a:lnTo>
                    <a:lnTo>
                      <a:pt x="381" y="195"/>
                    </a:lnTo>
                    <a:lnTo>
                      <a:pt x="378" y="196"/>
                    </a:lnTo>
                    <a:lnTo>
                      <a:pt x="376" y="198"/>
                    </a:lnTo>
                    <a:lnTo>
                      <a:pt x="374" y="202"/>
                    </a:lnTo>
                    <a:lnTo>
                      <a:pt x="372" y="209"/>
                    </a:lnTo>
                    <a:lnTo>
                      <a:pt x="373" y="213"/>
                    </a:lnTo>
                    <a:lnTo>
                      <a:pt x="374" y="219"/>
                    </a:lnTo>
                    <a:lnTo>
                      <a:pt x="387" y="214"/>
                    </a:lnTo>
                    <a:close/>
                    <a:moveTo>
                      <a:pt x="662" y="454"/>
                    </a:moveTo>
                    <a:lnTo>
                      <a:pt x="662" y="454"/>
                    </a:lnTo>
                    <a:lnTo>
                      <a:pt x="660" y="458"/>
                    </a:lnTo>
                    <a:lnTo>
                      <a:pt x="660" y="462"/>
                    </a:lnTo>
                    <a:lnTo>
                      <a:pt x="660" y="466"/>
                    </a:lnTo>
                    <a:lnTo>
                      <a:pt x="661" y="471"/>
                    </a:lnTo>
                    <a:lnTo>
                      <a:pt x="664" y="479"/>
                    </a:lnTo>
                    <a:lnTo>
                      <a:pt x="665" y="483"/>
                    </a:lnTo>
                    <a:lnTo>
                      <a:pt x="665" y="487"/>
                    </a:lnTo>
                    <a:lnTo>
                      <a:pt x="658" y="497"/>
                    </a:lnTo>
                    <a:lnTo>
                      <a:pt x="650" y="505"/>
                    </a:lnTo>
                    <a:lnTo>
                      <a:pt x="639" y="511"/>
                    </a:lnTo>
                    <a:lnTo>
                      <a:pt x="625" y="515"/>
                    </a:lnTo>
                    <a:lnTo>
                      <a:pt x="630" y="518"/>
                    </a:lnTo>
                    <a:lnTo>
                      <a:pt x="635" y="519"/>
                    </a:lnTo>
                    <a:lnTo>
                      <a:pt x="639" y="519"/>
                    </a:lnTo>
                    <a:lnTo>
                      <a:pt x="643" y="519"/>
                    </a:lnTo>
                    <a:lnTo>
                      <a:pt x="651" y="516"/>
                    </a:lnTo>
                    <a:lnTo>
                      <a:pt x="658" y="512"/>
                    </a:lnTo>
                    <a:lnTo>
                      <a:pt x="662" y="509"/>
                    </a:lnTo>
                    <a:lnTo>
                      <a:pt x="665" y="509"/>
                    </a:lnTo>
                    <a:lnTo>
                      <a:pt x="672" y="509"/>
                    </a:lnTo>
                    <a:lnTo>
                      <a:pt x="680" y="509"/>
                    </a:lnTo>
                    <a:lnTo>
                      <a:pt x="683" y="509"/>
                    </a:lnTo>
                    <a:lnTo>
                      <a:pt x="687" y="511"/>
                    </a:lnTo>
                    <a:lnTo>
                      <a:pt x="690" y="512"/>
                    </a:lnTo>
                    <a:lnTo>
                      <a:pt x="693" y="516"/>
                    </a:lnTo>
                    <a:lnTo>
                      <a:pt x="696" y="518"/>
                    </a:lnTo>
                    <a:lnTo>
                      <a:pt x="700" y="519"/>
                    </a:lnTo>
                    <a:lnTo>
                      <a:pt x="712" y="519"/>
                    </a:lnTo>
                    <a:lnTo>
                      <a:pt x="726" y="518"/>
                    </a:lnTo>
                    <a:lnTo>
                      <a:pt x="740" y="514"/>
                    </a:lnTo>
                    <a:lnTo>
                      <a:pt x="736" y="511"/>
                    </a:lnTo>
                    <a:lnTo>
                      <a:pt x="732" y="509"/>
                    </a:lnTo>
                    <a:lnTo>
                      <a:pt x="722" y="505"/>
                    </a:lnTo>
                    <a:lnTo>
                      <a:pt x="719" y="502"/>
                    </a:lnTo>
                    <a:lnTo>
                      <a:pt x="716" y="500"/>
                    </a:lnTo>
                    <a:lnTo>
                      <a:pt x="718" y="494"/>
                    </a:lnTo>
                    <a:lnTo>
                      <a:pt x="722" y="489"/>
                    </a:lnTo>
                    <a:lnTo>
                      <a:pt x="730" y="487"/>
                    </a:lnTo>
                    <a:lnTo>
                      <a:pt x="737" y="487"/>
                    </a:lnTo>
                    <a:lnTo>
                      <a:pt x="741" y="489"/>
                    </a:lnTo>
                    <a:lnTo>
                      <a:pt x="744" y="491"/>
                    </a:lnTo>
                    <a:lnTo>
                      <a:pt x="751" y="500"/>
                    </a:lnTo>
                    <a:lnTo>
                      <a:pt x="754" y="493"/>
                    </a:lnTo>
                    <a:lnTo>
                      <a:pt x="758" y="487"/>
                    </a:lnTo>
                    <a:lnTo>
                      <a:pt x="763" y="484"/>
                    </a:lnTo>
                    <a:lnTo>
                      <a:pt x="770" y="482"/>
                    </a:lnTo>
                    <a:lnTo>
                      <a:pt x="773" y="480"/>
                    </a:lnTo>
                    <a:lnTo>
                      <a:pt x="774" y="478"/>
                    </a:lnTo>
                    <a:lnTo>
                      <a:pt x="777" y="471"/>
                    </a:lnTo>
                    <a:lnTo>
                      <a:pt x="776" y="466"/>
                    </a:lnTo>
                    <a:lnTo>
                      <a:pt x="773" y="465"/>
                    </a:lnTo>
                    <a:lnTo>
                      <a:pt x="765" y="464"/>
                    </a:lnTo>
                    <a:lnTo>
                      <a:pt x="765" y="465"/>
                    </a:lnTo>
                    <a:lnTo>
                      <a:pt x="766" y="461"/>
                    </a:lnTo>
                    <a:lnTo>
                      <a:pt x="769" y="460"/>
                    </a:lnTo>
                    <a:lnTo>
                      <a:pt x="802" y="451"/>
                    </a:lnTo>
                    <a:lnTo>
                      <a:pt x="801" y="448"/>
                    </a:lnTo>
                    <a:lnTo>
                      <a:pt x="799" y="444"/>
                    </a:lnTo>
                    <a:lnTo>
                      <a:pt x="795" y="439"/>
                    </a:lnTo>
                    <a:lnTo>
                      <a:pt x="794" y="436"/>
                    </a:lnTo>
                    <a:lnTo>
                      <a:pt x="792" y="432"/>
                    </a:lnTo>
                    <a:lnTo>
                      <a:pt x="792" y="429"/>
                    </a:lnTo>
                    <a:lnTo>
                      <a:pt x="794" y="425"/>
                    </a:lnTo>
                    <a:lnTo>
                      <a:pt x="834" y="425"/>
                    </a:lnTo>
                    <a:lnTo>
                      <a:pt x="841" y="394"/>
                    </a:lnTo>
                    <a:lnTo>
                      <a:pt x="802" y="397"/>
                    </a:lnTo>
                    <a:lnTo>
                      <a:pt x="823" y="371"/>
                    </a:lnTo>
                    <a:lnTo>
                      <a:pt x="806" y="371"/>
                    </a:lnTo>
                    <a:lnTo>
                      <a:pt x="801" y="375"/>
                    </a:lnTo>
                    <a:lnTo>
                      <a:pt x="797" y="379"/>
                    </a:lnTo>
                    <a:lnTo>
                      <a:pt x="795" y="385"/>
                    </a:lnTo>
                    <a:lnTo>
                      <a:pt x="794" y="390"/>
                    </a:lnTo>
                    <a:lnTo>
                      <a:pt x="791" y="400"/>
                    </a:lnTo>
                    <a:lnTo>
                      <a:pt x="788" y="404"/>
                    </a:lnTo>
                    <a:lnTo>
                      <a:pt x="786" y="407"/>
                    </a:lnTo>
                    <a:lnTo>
                      <a:pt x="734" y="399"/>
                    </a:lnTo>
                    <a:lnTo>
                      <a:pt x="727" y="415"/>
                    </a:lnTo>
                    <a:lnTo>
                      <a:pt x="687" y="412"/>
                    </a:lnTo>
                    <a:lnTo>
                      <a:pt x="689" y="418"/>
                    </a:lnTo>
                    <a:lnTo>
                      <a:pt x="689" y="421"/>
                    </a:lnTo>
                    <a:lnTo>
                      <a:pt x="687" y="425"/>
                    </a:lnTo>
                    <a:lnTo>
                      <a:pt x="684" y="428"/>
                    </a:lnTo>
                    <a:lnTo>
                      <a:pt x="679" y="432"/>
                    </a:lnTo>
                    <a:lnTo>
                      <a:pt x="672" y="436"/>
                    </a:lnTo>
                    <a:lnTo>
                      <a:pt x="680" y="450"/>
                    </a:lnTo>
                    <a:lnTo>
                      <a:pt x="662" y="454"/>
                    </a:lnTo>
                    <a:lnTo>
                      <a:pt x="662" y="448"/>
                    </a:lnTo>
                    <a:lnTo>
                      <a:pt x="661" y="443"/>
                    </a:lnTo>
                    <a:lnTo>
                      <a:pt x="655" y="436"/>
                    </a:lnTo>
                    <a:lnTo>
                      <a:pt x="608" y="454"/>
                    </a:lnTo>
                    <a:lnTo>
                      <a:pt x="610" y="457"/>
                    </a:lnTo>
                    <a:lnTo>
                      <a:pt x="662" y="454"/>
                    </a:lnTo>
                    <a:close/>
                    <a:moveTo>
                      <a:pt x="423" y="731"/>
                    </a:moveTo>
                    <a:lnTo>
                      <a:pt x="423" y="731"/>
                    </a:lnTo>
                    <a:lnTo>
                      <a:pt x="420" y="721"/>
                    </a:lnTo>
                    <a:lnTo>
                      <a:pt x="421" y="720"/>
                    </a:lnTo>
                    <a:lnTo>
                      <a:pt x="424" y="718"/>
                    </a:lnTo>
                    <a:lnTo>
                      <a:pt x="430" y="718"/>
                    </a:lnTo>
                    <a:lnTo>
                      <a:pt x="432" y="718"/>
                    </a:lnTo>
                    <a:lnTo>
                      <a:pt x="435" y="717"/>
                    </a:lnTo>
                    <a:lnTo>
                      <a:pt x="435" y="714"/>
                    </a:lnTo>
                    <a:lnTo>
                      <a:pt x="435" y="709"/>
                    </a:lnTo>
                    <a:lnTo>
                      <a:pt x="403" y="713"/>
                    </a:lnTo>
                    <a:lnTo>
                      <a:pt x="403" y="709"/>
                    </a:lnTo>
                    <a:lnTo>
                      <a:pt x="401" y="705"/>
                    </a:lnTo>
                    <a:lnTo>
                      <a:pt x="398" y="703"/>
                    </a:lnTo>
                    <a:lnTo>
                      <a:pt x="394" y="702"/>
                    </a:lnTo>
                    <a:lnTo>
                      <a:pt x="384" y="699"/>
                    </a:lnTo>
                    <a:lnTo>
                      <a:pt x="380" y="696"/>
                    </a:lnTo>
                    <a:lnTo>
                      <a:pt x="377" y="694"/>
                    </a:lnTo>
                    <a:lnTo>
                      <a:pt x="392" y="689"/>
                    </a:lnTo>
                    <a:lnTo>
                      <a:pt x="406" y="685"/>
                    </a:lnTo>
                    <a:lnTo>
                      <a:pt x="414" y="684"/>
                    </a:lnTo>
                    <a:lnTo>
                      <a:pt x="423" y="682"/>
                    </a:lnTo>
                    <a:lnTo>
                      <a:pt x="426" y="681"/>
                    </a:lnTo>
                    <a:lnTo>
                      <a:pt x="428" y="680"/>
                    </a:lnTo>
                    <a:lnTo>
                      <a:pt x="430" y="676"/>
                    </a:lnTo>
                    <a:lnTo>
                      <a:pt x="430" y="670"/>
                    </a:lnTo>
                    <a:lnTo>
                      <a:pt x="372" y="673"/>
                    </a:lnTo>
                    <a:lnTo>
                      <a:pt x="360" y="702"/>
                    </a:lnTo>
                    <a:lnTo>
                      <a:pt x="347" y="695"/>
                    </a:lnTo>
                    <a:lnTo>
                      <a:pt x="355" y="692"/>
                    </a:lnTo>
                    <a:lnTo>
                      <a:pt x="359" y="688"/>
                    </a:lnTo>
                    <a:lnTo>
                      <a:pt x="360" y="684"/>
                    </a:lnTo>
                    <a:lnTo>
                      <a:pt x="360" y="678"/>
                    </a:lnTo>
                    <a:lnTo>
                      <a:pt x="359" y="669"/>
                    </a:lnTo>
                    <a:lnTo>
                      <a:pt x="359" y="663"/>
                    </a:lnTo>
                    <a:lnTo>
                      <a:pt x="362" y="658"/>
                    </a:lnTo>
                    <a:lnTo>
                      <a:pt x="324" y="669"/>
                    </a:lnTo>
                    <a:lnTo>
                      <a:pt x="330" y="662"/>
                    </a:lnTo>
                    <a:lnTo>
                      <a:pt x="337" y="656"/>
                    </a:lnTo>
                    <a:lnTo>
                      <a:pt x="345" y="653"/>
                    </a:lnTo>
                    <a:lnTo>
                      <a:pt x="354" y="653"/>
                    </a:lnTo>
                    <a:lnTo>
                      <a:pt x="362" y="653"/>
                    </a:lnTo>
                    <a:lnTo>
                      <a:pt x="366" y="653"/>
                    </a:lnTo>
                    <a:lnTo>
                      <a:pt x="367" y="652"/>
                    </a:lnTo>
                    <a:lnTo>
                      <a:pt x="370" y="649"/>
                    </a:lnTo>
                    <a:lnTo>
                      <a:pt x="374" y="648"/>
                    </a:lnTo>
                    <a:lnTo>
                      <a:pt x="381" y="646"/>
                    </a:lnTo>
                    <a:lnTo>
                      <a:pt x="388" y="645"/>
                    </a:lnTo>
                    <a:lnTo>
                      <a:pt x="396" y="645"/>
                    </a:lnTo>
                    <a:lnTo>
                      <a:pt x="396" y="628"/>
                    </a:lnTo>
                    <a:lnTo>
                      <a:pt x="354" y="617"/>
                    </a:lnTo>
                    <a:lnTo>
                      <a:pt x="358" y="606"/>
                    </a:lnTo>
                    <a:lnTo>
                      <a:pt x="369" y="608"/>
                    </a:lnTo>
                    <a:lnTo>
                      <a:pt x="376" y="606"/>
                    </a:lnTo>
                    <a:lnTo>
                      <a:pt x="381" y="605"/>
                    </a:lnTo>
                    <a:lnTo>
                      <a:pt x="387" y="599"/>
                    </a:lnTo>
                    <a:lnTo>
                      <a:pt x="358" y="580"/>
                    </a:lnTo>
                    <a:lnTo>
                      <a:pt x="363" y="576"/>
                    </a:lnTo>
                    <a:lnTo>
                      <a:pt x="369" y="576"/>
                    </a:lnTo>
                    <a:lnTo>
                      <a:pt x="374" y="576"/>
                    </a:lnTo>
                    <a:lnTo>
                      <a:pt x="380" y="577"/>
                    </a:lnTo>
                    <a:lnTo>
                      <a:pt x="390" y="580"/>
                    </a:lnTo>
                    <a:lnTo>
                      <a:pt x="394" y="581"/>
                    </a:lnTo>
                    <a:lnTo>
                      <a:pt x="399" y="581"/>
                    </a:lnTo>
                    <a:lnTo>
                      <a:pt x="405" y="576"/>
                    </a:lnTo>
                    <a:lnTo>
                      <a:pt x="405" y="569"/>
                    </a:lnTo>
                    <a:lnTo>
                      <a:pt x="403" y="563"/>
                    </a:lnTo>
                    <a:lnTo>
                      <a:pt x="399" y="558"/>
                    </a:lnTo>
                    <a:lnTo>
                      <a:pt x="412" y="548"/>
                    </a:lnTo>
                    <a:lnTo>
                      <a:pt x="396" y="543"/>
                    </a:lnTo>
                    <a:lnTo>
                      <a:pt x="384" y="554"/>
                    </a:lnTo>
                    <a:lnTo>
                      <a:pt x="381" y="552"/>
                    </a:lnTo>
                    <a:lnTo>
                      <a:pt x="391" y="516"/>
                    </a:lnTo>
                    <a:lnTo>
                      <a:pt x="376" y="502"/>
                    </a:lnTo>
                    <a:lnTo>
                      <a:pt x="369" y="508"/>
                    </a:lnTo>
                    <a:lnTo>
                      <a:pt x="362" y="511"/>
                    </a:lnTo>
                    <a:lnTo>
                      <a:pt x="359" y="512"/>
                    </a:lnTo>
                    <a:lnTo>
                      <a:pt x="355" y="512"/>
                    </a:lnTo>
                    <a:lnTo>
                      <a:pt x="352" y="511"/>
                    </a:lnTo>
                    <a:lnTo>
                      <a:pt x="348" y="508"/>
                    </a:lnTo>
                    <a:lnTo>
                      <a:pt x="347" y="497"/>
                    </a:lnTo>
                    <a:lnTo>
                      <a:pt x="268" y="484"/>
                    </a:lnTo>
                    <a:lnTo>
                      <a:pt x="270" y="473"/>
                    </a:lnTo>
                    <a:lnTo>
                      <a:pt x="270" y="469"/>
                    </a:lnTo>
                    <a:lnTo>
                      <a:pt x="269" y="466"/>
                    </a:lnTo>
                    <a:lnTo>
                      <a:pt x="268" y="464"/>
                    </a:lnTo>
                    <a:lnTo>
                      <a:pt x="264" y="462"/>
                    </a:lnTo>
                    <a:lnTo>
                      <a:pt x="254" y="460"/>
                    </a:lnTo>
                    <a:lnTo>
                      <a:pt x="255" y="482"/>
                    </a:lnTo>
                    <a:lnTo>
                      <a:pt x="258" y="505"/>
                    </a:lnTo>
                    <a:lnTo>
                      <a:pt x="261" y="507"/>
                    </a:lnTo>
                    <a:lnTo>
                      <a:pt x="264" y="509"/>
                    </a:lnTo>
                    <a:lnTo>
                      <a:pt x="277" y="504"/>
                    </a:lnTo>
                    <a:lnTo>
                      <a:pt x="294" y="508"/>
                    </a:lnTo>
                    <a:lnTo>
                      <a:pt x="311" y="512"/>
                    </a:lnTo>
                    <a:lnTo>
                      <a:pt x="330" y="515"/>
                    </a:lnTo>
                    <a:lnTo>
                      <a:pt x="351" y="518"/>
                    </a:lnTo>
                    <a:lnTo>
                      <a:pt x="338" y="541"/>
                    </a:lnTo>
                    <a:lnTo>
                      <a:pt x="326" y="543"/>
                    </a:lnTo>
                    <a:lnTo>
                      <a:pt x="320" y="543"/>
                    </a:lnTo>
                    <a:lnTo>
                      <a:pt x="315" y="541"/>
                    </a:lnTo>
                    <a:lnTo>
                      <a:pt x="311" y="538"/>
                    </a:lnTo>
                    <a:lnTo>
                      <a:pt x="306" y="536"/>
                    </a:lnTo>
                    <a:lnTo>
                      <a:pt x="304" y="530"/>
                    </a:lnTo>
                    <a:lnTo>
                      <a:pt x="302" y="523"/>
                    </a:lnTo>
                    <a:lnTo>
                      <a:pt x="301" y="520"/>
                    </a:lnTo>
                    <a:lnTo>
                      <a:pt x="295" y="518"/>
                    </a:lnTo>
                    <a:lnTo>
                      <a:pt x="284" y="514"/>
                    </a:lnTo>
                    <a:lnTo>
                      <a:pt x="280" y="514"/>
                    </a:lnTo>
                    <a:lnTo>
                      <a:pt x="276" y="515"/>
                    </a:lnTo>
                    <a:lnTo>
                      <a:pt x="268" y="519"/>
                    </a:lnTo>
                    <a:lnTo>
                      <a:pt x="266" y="525"/>
                    </a:lnTo>
                    <a:lnTo>
                      <a:pt x="282" y="529"/>
                    </a:lnTo>
                    <a:lnTo>
                      <a:pt x="272" y="534"/>
                    </a:lnTo>
                    <a:lnTo>
                      <a:pt x="262" y="538"/>
                    </a:lnTo>
                    <a:lnTo>
                      <a:pt x="254" y="540"/>
                    </a:lnTo>
                    <a:lnTo>
                      <a:pt x="250" y="540"/>
                    </a:lnTo>
                    <a:lnTo>
                      <a:pt x="244" y="538"/>
                    </a:lnTo>
                    <a:lnTo>
                      <a:pt x="237" y="536"/>
                    </a:lnTo>
                    <a:lnTo>
                      <a:pt x="232" y="536"/>
                    </a:lnTo>
                    <a:lnTo>
                      <a:pt x="226" y="536"/>
                    </a:lnTo>
                    <a:lnTo>
                      <a:pt x="221" y="537"/>
                    </a:lnTo>
                    <a:lnTo>
                      <a:pt x="211" y="541"/>
                    </a:lnTo>
                    <a:lnTo>
                      <a:pt x="200" y="548"/>
                    </a:lnTo>
                    <a:lnTo>
                      <a:pt x="205" y="554"/>
                    </a:lnTo>
                    <a:lnTo>
                      <a:pt x="211" y="556"/>
                    </a:lnTo>
                    <a:lnTo>
                      <a:pt x="215" y="556"/>
                    </a:lnTo>
                    <a:lnTo>
                      <a:pt x="221" y="555"/>
                    </a:lnTo>
                    <a:lnTo>
                      <a:pt x="232" y="551"/>
                    </a:lnTo>
                    <a:lnTo>
                      <a:pt x="237" y="550"/>
                    </a:lnTo>
                    <a:lnTo>
                      <a:pt x="243" y="550"/>
                    </a:lnTo>
                    <a:lnTo>
                      <a:pt x="244" y="555"/>
                    </a:lnTo>
                    <a:lnTo>
                      <a:pt x="243" y="561"/>
                    </a:lnTo>
                    <a:lnTo>
                      <a:pt x="241" y="566"/>
                    </a:lnTo>
                    <a:lnTo>
                      <a:pt x="237" y="572"/>
                    </a:lnTo>
                    <a:lnTo>
                      <a:pt x="251" y="579"/>
                    </a:lnTo>
                    <a:lnTo>
                      <a:pt x="257" y="551"/>
                    </a:lnTo>
                    <a:lnTo>
                      <a:pt x="264" y="548"/>
                    </a:lnTo>
                    <a:lnTo>
                      <a:pt x="272" y="545"/>
                    </a:lnTo>
                    <a:lnTo>
                      <a:pt x="279" y="545"/>
                    </a:lnTo>
                    <a:lnTo>
                      <a:pt x="287" y="544"/>
                    </a:lnTo>
                    <a:lnTo>
                      <a:pt x="302" y="547"/>
                    </a:lnTo>
                    <a:lnTo>
                      <a:pt x="318" y="550"/>
                    </a:lnTo>
                    <a:lnTo>
                      <a:pt x="326" y="551"/>
                    </a:lnTo>
                    <a:lnTo>
                      <a:pt x="331" y="550"/>
                    </a:lnTo>
                    <a:lnTo>
                      <a:pt x="336" y="547"/>
                    </a:lnTo>
                    <a:lnTo>
                      <a:pt x="338" y="541"/>
                    </a:lnTo>
                    <a:lnTo>
                      <a:pt x="341" y="543"/>
                    </a:lnTo>
                    <a:lnTo>
                      <a:pt x="342" y="545"/>
                    </a:lnTo>
                    <a:lnTo>
                      <a:pt x="341" y="559"/>
                    </a:lnTo>
                    <a:lnTo>
                      <a:pt x="341" y="574"/>
                    </a:lnTo>
                    <a:lnTo>
                      <a:pt x="340" y="576"/>
                    </a:lnTo>
                    <a:lnTo>
                      <a:pt x="337" y="577"/>
                    </a:lnTo>
                    <a:lnTo>
                      <a:pt x="330" y="580"/>
                    </a:lnTo>
                    <a:lnTo>
                      <a:pt x="327" y="580"/>
                    </a:lnTo>
                    <a:lnTo>
                      <a:pt x="324" y="579"/>
                    </a:lnTo>
                    <a:lnTo>
                      <a:pt x="319" y="574"/>
                    </a:lnTo>
                    <a:lnTo>
                      <a:pt x="330" y="559"/>
                    </a:lnTo>
                    <a:lnTo>
                      <a:pt x="322" y="559"/>
                    </a:lnTo>
                    <a:lnTo>
                      <a:pt x="315" y="561"/>
                    </a:lnTo>
                    <a:lnTo>
                      <a:pt x="302" y="565"/>
                    </a:lnTo>
                    <a:lnTo>
                      <a:pt x="291" y="572"/>
                    </a:lnTo>
                    <a:lnTo>
                      <a:pt x="280" y="577"/>
                    </a:lnTo>
                    <a:lnTo>
                      <a:pt x="280" y="576"/>
                    </a:lnTo>
                    <a:lnTo>
                      <a:pt x="280" y="573"/>
                    </a:lnTo>
                    <a:lnTo>
                      <a:pt x="282" y="569"/>
                    </a:lnTo>
                    <a:lnTo>
                      <a:pt x="283" y="566"/>
                    </a:lnTo>
                    <a:lnTo>
                      <a:pt x="283" y="565"/>
                    </a:lnTo>
                    <a:lnTo>
                      <a:pt x="282" y="563"/>
                    </a:lnTo>
                    <a:lnTo>
                      <a:pt x="279" y="562"/>
                    </a:lnTo>
                    <a:lnTo>
                      <a:pt x="255" y="580"/>
                    </a:lnTo>
                    <a:lnTo>
                      <a:pt x="277" y="592"/>
                    </a:lnTo>
                    <a:lnTo>
                      <a:pt x="290" y="586"/>
                    </a:lnTo>
                    <a:lnTo>
                      <a:pt x="326" y="609"/>
                    </a:lnTo>
                    <a:lnTo>
                      <a:pt x="320" y="623"/>
                    </a:lnTo>
                    <a:lnTo>
                      <a:pt x="318" y="628"/>
                    </a:lnTo>
                    <a:lnTo>
                      <a:pt x="312" y="634"/>
                    </a:lnTo>
                    <a:lnTo>
                      <a:pt x="309" y="637"/>
                    </a:lnTo>
                    <a:lnTo>
                      <a:pt x="308" y="640"/>
                    </a:lnTo>
                    <a:lnTo>
                      <a:pt x="308" y="642"/>
                    </a:lnTo>
                    <a:lnTo>
                      <a:pt x="308" y="645"/>
                    </a:lnTo>
                    <a:lnTo>
                      <a:pt x="313" y="649"/>
                    </a:lnTo>
                    <a:lnTo>
                      <a:pt x="319" y="652"/>
                    </a:lnTo>
                    <a:lnTo>
                      <a:pt x="311" y="658"/>
                    </a:lnTo>
                    <a:lnTo>
                      <a:pt x="306" y="659"/>
                    </a:lnTo>
                    <a:lnTo>
                      <a:pt x="302" y="660"/>
                    </a:lnTo>
                    <a:lnTo>
                      <a:pt x="283" y="656"/>
                    </a:lnTo>
                    <a:lnTo>
                      <a:pt x="262" y="651"/>
                    </a:lnTo>
                    <a:lnTo>
                      <a:pt x="262" y="655"/>
                    </a:lnTo>
                    <a:lnTo>
                      <a:pt x="262" y="659"/>
                    </a:lnTo>
                    <a:lnTo>
                      <a:pt x="264" y="663"/>
                    </a:lnTo>
                    <a:lnTo>
                      <a:pt x="265" y="666"/>
                    </a:lnTo>
                    <a:lnTo>
                      <a:pt x="269" y="667"/>
                    </a:lnTo>
                    <a:lnTo>
                      <a:pt x="272" y="669"/>
                    </a:lnTo>
                    <a:lnTo>
                      <a:pt x="284" y="667"/>
                    </a:lnTo>
                    <a:lnTo>
                      <a:pt x="293" y="667"/>
                    </a:lnTo>
                    <a:lnTo>
                      <a:pt x="300" y="669"/>
                    </a:lnTo>
                    <a:lnTo>
                      <a:pt x="305" y="671"/>
                    </a:lnTo>
                    <a:lnTo>
                      <a:pt x="311" y="677"/>
                    </a:lnTo>
                    <a:lnTo>
                      <a:pt x="318" y="684"/>
                    </a:lnTo>
                    <a:lnTo>
                      <a:pt x="322" y="692"/>
                    </a:lnTo>
                    <a:lnTo>
                      <a:pt x="326" y="694"/>
                    </a:lnTo>
                    <a:lnTo>
                      <a:pt x="338" y="687"/>
                    </a:lnTo>
                    <a:lnTo>
                      <a:pt x="341" y="689"/>
                    </a:lnTo>
                    <a:lnTo>
                      <a:pt x="334" y="706"/>
                    </a:lnTo>
                    <a:lnTo>
                      <a:pt x="363" y="710"/>
                    </a:lnTo>
                    <a:lnTo>
                      <a:pt x="356" y="738"/>
                    </a:lnTo>
                    <a:lnTo>
                      <a:pt x="402" y="766"/>
                    </a:lnTo>
                    <a:lnTo>
                      <a:pt x="405" y="766"/>
                    </a:lnTo>
                    <a:lnTo>
                      <a:pt x="409" y="764"/>
                    </a:lnTo>
                    <a:lnTo>
                      <a:pt x="412" y="761"/>
                    </a:lnTo>
                    <a:lnTo>
                      <a:pt x="416" y="760"/>
                    </a:lnTo>
                    <a:lnTo>
                      <a:pt x="419" y="753"/>
                    </a:lnTo>
                    <a:lnTo>
                      <a:pt x="419" y="750"/>
                    </a:lnTo>
                    <a:lnTo>
                      <a:pt x="419" y="748"/>
                    </a:lnTo>
                    <a:lnTo>
                      <a:pt x="417" y="745"/>
                    </a:lnTo>
                    <a:lnTo>
                      <a:pt x="414" y="743"/>
                    </a:lnTo>
                    <a:lnTo>
                      <a:pt x="405" y="739"/>
                    </a:lnTo>
                    <a:lnTo>
                      <a:pt x="399" y="738"/>
                    </a:lnTo>
                    <a:lnTo>
                      <a:pt x="395" y="739"/>
                    </a:lnTo>
                    <a:lnTo>
                      <a:pt x="391" y="739"/>
                    </a:lnTo>
                    <a:lnTo>
                      <a:pt x="387" y="741"/>
                    </a:lnTo>
                    <a:lnTo>
                      <a:pt x="380" y="738"/>
                    </a:lnTo>
                    <a:lnTo>
                      <a:pt x="373" y="735"/>
                    </a:lnTo>
                    <a:lnTo>
                      <a:pt x="367" y="731"/>
                    </a:lnTo>
                    <a:lnTo>
                      <a:pt x="370" y="717"/>
                    </a:lnTo>
                    <a:lnTo>
                      <a:pt x="381" y="720"/>
                    </a:lnTo>
                    <a:lnTo>
                      <a:pt x="385" y="721"/>
                    </a:lnTo>
                    <a:lnTo>
                      <a:pt x="388" y="724"/>
                    </a:lnTo>
                    <a:lnTo>
                      <a:pt x="392" y="728"/>
                    </a:lnTo>
                    <a:lnTo>
                      <a:pt x="396" y="731"/>
                    </a:lnTo>
                    <a:lnTo>
                      <a:pt x="401" y="732"/>
                    </a:lnTo>
                    <a:lnTo>
                      <a:pt x="405" y="732"/>
                    </a:lnTo>
                    <a:lnTo>
                      <a:pt x="414" y="732"/>
                    </a:lnTo>
                    <a:lnTo>
                      <a:pt x="424" y="731"/>
                    </a:lnTo>
                    <a:lnTo>
                      <a:pt x="424" y="734"/>
                    </a:lnTo>
                    <a:lnTo>
                      <a:pt x="426" y="738"/>
                    </a:lnTo>
                    <a:lnTo>
                      <a:pt x="427" y="741"/>
                    </a:lnTo>
                    <a:lnTo>
                      <a:pt x="430" y="743"/>
                    </a:lnTo>
                    <a:lnTo>
                      <a:pt x="437" y="745"/>
                    </a:lnTo>
                    <a:lnTo>
                      <a:pt x="450" y="746"/>
                    </a:lnTo>
                    <a:lnTo>
                      <a:pt x="459" y="746"/>
                    </a:lnTo>
                    <a:lnTo>
                      <a:pt x="467" y="745"/>
                    </a:lnTo>
                    <a:lnTo>
                      <a:pt x="474" y="739"/>
                    </a:lnTo>
                    <a:lnTo>
                      <a:pt x="480" y="732"/>
                    </a:lnTo>
                    <a:lnTo>
                      <a:pt x="464" y="731"/>
                    </a:lnTo>
                    <a:lnTo>
                      <a:pt x="450" y="728"/>
                    </a:lnTo>
                    <a:lnTo>
                      <a:pt x="437" y="728"/>
                    </a:lnTo>
                    <a:lnTo>
                      <a:pt x="430" y="730"/>
                    </a:lnTo>
                    <a:lnTo>
                      <a:pt x="423" y="731"/>
                    </a:lnTo>
                    <a:close/>
                    <a:moveTo>
                      <a:pt x="521" y="858"/>
                    </a:moveTo>
                    <a:lnTo>
                      <a:pt x="521" y="858"/>
                    </a:lnTo>
                    <a:lnTo>
                      <a:pt x="534" y="858"/>
                    </a:lnTo>
                    <a:lnTo>
                      <a:pt x="543" y="861"/>
                    </a:lnTo>
                    <a:lnTo>
                      <a:pt x="553" y="865"/>
                    </a:lnTo>
                    <a:lnTo>
                      <a:pt x="563" y="872"/>
                    </a:lnTo>
                    <a:lnTo>
                      <a:pt x="570" y="865"/>
                    </a:lnTo>
                    <a:lnTo>
                      <a:pt x="574" y="862"/>
                    </a:lnTo>
                    <a:lnTo>
                      <a:pt x="579" y="862"/>
                    </a:lnTo>
                    <a:lnTo>
                      <a:pt x="594" y="864"/>
                    </a:lnTo>
                    <a:lnTo>
                      <a:pt x="624" y="868"/>
                    </a:lnTo>
                    <a:lnTo>
                      <a:pt x="624" y="880"/>
                    </a:lnTo>
                    <a:lnTo>
                      <a:pt x="632" y="865"/>
                    </a:lnTo>
                    <a:lnTo>
                      <a:pt x="642" y="880"/>
                    </a:lnTo>
                    <a:lnTo>
                      <a:pt x="647" y="874"/>
                    </a:lnTo>
                    <a:lnTo>
                      <a:pt x="650" y="871"/>
                    </a:lnTo>
                    <a:lnTo>
                      <a:pt x="653" y="869"/>
                    </a:lnTo>
                    <a:lnTo>
                      <a:pt x="662" y="869"/>
                    </a:lnTo>
                    <a:lnTo>
                      <a:pt x="666" y="867"/>
                    </a:lnTo>
                    <a:lnTo>
                      <a:pt x="668" y="865"/>
                    </a:lnTo>
                    <a:lnTo>
                      <a:pt x="669" y="862"/>
                    </a:lnTo>
                    <a:lnTo>
                      <a:pt x="672" y="862"/>
                    </a:lnTo>
                    <a:lnTo>
                      <a:pt x="675" y="862"/>
                    </a:lnTo>
                    <a:lnTo>
                      <a:pt x="680" y="867"/>
                    </a:lnTo>
                    <a:lnTo>
                      <a:pt x="684" y="867"/>
                    </a:lnTo>
                    <a:lnTo>
                      <a:pt x="689" y="864"/>
                    </a:lnTo>
                    <a:lnTo>
                      <a:pt x="693" y="861"/>
                    </a:lnTo>
                    <a:lnTo>
                      <a:pt x="696" y="860"/>
                    </a:lnTo>
                    <a:lnTo>
                      <a:pt x="700" y="860"/>
                    </a:lnTo>
                    <a:lnTo>
                      <a:pt x="705" y="858"/>
                    </a:lnTo>
                    <a:lnTo>
                      <a:pt x="705" y="850"/>
                    </a:lnTo>
                    <a:lnTo>
                      <a:pt x="705" y="846"/>
                    </a:lnTo>
                    <a:lnTo>
                      <a:pt x="707" y="843"/>
                    </a:lnTo>
                    <a:lnTo>
                      <a:pt x="709" y="842"/>
                    </a:lnTo>
                    <a:lnTo>
                      <a:pt x="712" y="840"/>
                    </a:lnTo>
                    <a:lnTo>
                      <a:pt x="716" y="840"/>
                    </a:lnTo>
                    <a:lnTo>
                      <a:pt x="722" y="843"/>
                    </a:lnTo>
                    <a:lnTo>
                      <a:pt x="727" y="846"/>
                    </a:lnTo>
                    <a:lnTo>
                      <a:pt x="725" y="857"/>
                    </a:lnTo>
                    <a:lnTo>
                      <a:pt x="733" y="854"/>
                    </a:lnTo>
                    <a:lnTo>
                      <a:pt x="737" y="853"/>
                    </a:lnTo>
                    <a:lnTo>
                      <a:pt x="738" y="851"/>
                    </a:lnTo>
                    <a:lnTo>
                      <a:pt x="740" y="847"/>
                    </a:lnTo>
                    <a:lnTo>
                      <a:pt x="744" y="843"/>
                    </a:lnTo>
                    <a:lnTo>
                      <a:pt x="747" y="840"/>
                    </a:lnTo>
                    <a:lnTo>
                      <a:pt x="751" y="838"/>
                    </a:lnTo>
                    <a:lnTo>
                      <a:pt x="761" y="833"/>
                    </a:lnTo>
                    <a:lnTo>
                      <a:pt x="770" y="832"/>
                    </a:lnTo>
                    <a:lnTo>
                      <a:pt x="772" y="818"/>
                    </a:lnTo>
                    <a:lnTo>
                      <a:pt x="801" y="838"/>
                    </a:lnTo>
                    <a:lnTo>
                      <a:pt x="808" y="828"/>
                    </a:lnTo>
                    <a:lnTo>
                      <a:pt x="809" y="824"/>
                    </a:lnTo>
                    <a:lnTo>
                      <a:pt x="810" y="821"/>
                    </a:lnTo>
                    <a:lnTo>
                      <a:pt x="808" y="818"/>
                    </a:lnTo>
                    <a:lnTo>
                      <a:pt x="808" y="814"/>
                    </a:lnTo>
                    <a:lnTo>
                      <a:pt x="808" y="811"/>
                    </a:lnTo>
                    <a:lnTo>
                      <a:pt x="809" y="810"/>
                    </a:lnTo>
                    <a:lnTo>
                      <a:pt x="813" y="804"/>
                    </a:lnTo>
                    <a:lnTo>
                      <a:pt x="817" y="800"/>
                    </a:lnTo>
                    <a:lnTo>
                      <a:pt x="828" y="810"/>
                    </a:lnTo>
                    <a:lnTo>
                      <a:pt x="831" y="811"/>
                    </a:lnTo>
                    <a:lnTo>
                      <a:pt x="837" y="811"/>
                    </a:lnTo>
                    <a:lnTo>
                      <a:pt x="845" y="814"/>
                    </a:lnTo>
                    <a:lnTo>
                      <a:pt x="855" y="815"/>
                    </a:lnTo>
                    <a:lnTo>
                      <a:pt x="866" y="815"/>
                    </a:lnTo>
                    <a:lnTo>
                      <a:pt x="876" y="815"/>
                    </a:lnTo>
                    <a:lnTo>
                      <a:pt x="880" y="813"/>
                    </a:lnTo>
                    <a:lnTo>
                      <a:pt x="882" y="811"/>
                    </a:lnTo>
                    <a:lnTo>
                      <a:pt x="882" y="810"/>
                    </a:lnTo>
                    <a:lnTo>
                      <a:pt x="881" y="804"/>
                    </a:lnTo>
                    <a:lnTo>
                      <a:pt x="877" y="800"/>
                    </a:lnTo>
                    <a:lnTo>
                      <a:pt x="871" y="800"/>
                    </a:lnTo>
                    <a:lnTo>
                      <a:pt x="864" y="800"/>
                    </a:lnTo>
                    <a:lnTo>
                      <a:pt x="858" y="800"/>
                    </a:lnTo>
                    <a:lnTo>
                      <a:pt x="851" y="800"/>
                    </a:lnTo>
                    <a:lnTo>
                      <a:pt x="845" y="797"/>
                    </a:lnTo>
                    <a:lnTo>
                      <a:pt x="838" y="795"/>
                    </a:lnTo>
                    <a:lnTo>
                      <a:pt x="841" y="790"/>
                    </a:lnTo>
                    <a:lnTo>
                      <a:pt x="844" y="786"/>
                    </a:lnTo>
                    <a:lnTo>
                      <a:pt x="851" y="782"/>
                    </a:lnTo>
                    <a:lnTo>
                      <a:pt x="859" y="781"/>
                    </a:lnTo>
                    <a:lnTo>
                      <a:pt x="867" y="779"/>
                    </a:lnTo>
                    <a:lnTo>
                      <a:pt x="871" y="779"/>
                    </a:lnTo>
                    <a:lnTo>
                      <a:pt x="877" y="781"/>
                    </a:lnTo>
                    <a:lnTo>
                      <a:pt x="882" y="784"/>
                    </a:lnTo>
                    <a:lnTo>
                      <a:pt x="884" y="786"/>
                    </a:lnTo>
                    <a:lnTo>
                      <a:pt x="887" y="790"/>
                    </a:lnTo>
                    <a:lnTo>
                      <a:pt x="888" y="793"/>
                    </a:lnTo>
                    <a:lnTo>
                      <a:pt x="891" y="795"/>
                    </a:lnTo>
                    <a:lnTo>
                      <a:pt x="894" y="796"/>
                    </a:lnTo>
                    <a:lnTo>
                      <a:pt x="900" y="796"/>
                    </a:lnTo>
                    <a:lnTo>
                      <a:pt x="906" y="795"/>
                    </a:lnTo>
                    <a:lnTo>
                      <a:pt x="927" y="792"/>
                    </a:lnTo>
                    <a:lnTo>
                      <a:pt x="920" y="779"/>
                    </a:lnTo>
                    <a:lnTo>
                      <a:pt x="935" y="760"/>
                    </a:lnTo>
                    <a:lnTo>
                      <a:pt x="928" y="741"/>
                    </a:lnTo>
                    <a:lnTo>
                      <a:pt x="921" y="742"/>
                    </a:lnTo>
                    <a:lnTo>
                      <a:pt x="914" y="745"/>
                    </a:lnTo>
                    <a:lnTo>
                      <a:pt x="910" y="750"/>
                    </a:lnTo>
                    <a:lnTo>
                      <a:pt x="909" y="753"/>
                    </a:lnTo>
                    <a:lnTo>
                      <a:pt x="909" y="757"/>
                    </a:lnTo>
                    <a:lnTo>
                      <a:pt x="907" y="761"/>
                    </a:lnTo>
                    <a:lnTo>
                      <a:pt x="905" y="766"/>
                    </a:lnTo>
                    <a:lnTo>
                      <a:pt x="899" y="767"/>
                    </a:lnTo>
                    <a:lnTo>
                      <a:pt x="891" y="767"/>
                    </a:lnTo>
                    <a:lnTo>
                      <a:pt x="892" y="761"/>
                    </a:lnTo>
                    <a:lnTo>
                      <a:pt x="891" y="759"/>
                    </a:lnTo>
                    <a:lnTo>
                      <a:pt x="889" y="757"/>
                    </a:lnTo>
                    <a:lnTo>
                      <a:pt x="885" y="756"/>
                    </a:lnTo>
                    <a:lnTo>
                      <a:pt x="878" y="753"/>
                    </a:lnTo>
                    <a:lnTo>
                      <a:pt x="874" y="752"/>
                    </a:lnTo>
                    <a:lnTo>
                      <a:pt x="873" y="749"/>
                    </a:lnTo>
                    <a:lnTo>
                      <a:pt x="862" y="761"/>
                    </a:lnTo>
                    <a:lnTo>
                      <a:pt x="788" y="757"/>
                    </a:lnTo>
                    <a:lnTo>
                      <a:pt x="780" y="748"/>
                    </a:lnTo>
                    <a:lnTo>
                      <a:pt x="754" y="756"/>
                    </a:lnTo>
                    <a:lnTo>
                      <a:pt x="769" y="764"/>
                    </a:lnTo>
                    <a:lnTo>
                      <a:pt x="763" y="766"/>
                    </a:lnTo>
                    <a:lnTo>
                      <a:pt x="756" y="768"/>
                    </a:lnTo>
                    <a:lnTo>
                      <a:pt x="745" y="768"/>
                    </a:lnTo>
                    <a:lnTo>
                      <a:pt x="734" y="768"/>
                    </a:lnTo>
                    <a:lnTo>
                      <a:pt x="723" y="768"/>
                    </a:lnTo>
                    <a:lnTo>
                      <a:pt x="712" y="770"/>
                    </a:lnTo>
                    <a:lnTo>
                      <a:pt x="700" y="771"/>
                    </a:lnTo>
                    <a:lnTo>
                      <a:pt x="678" y="777"/>
                    </a:lnTo>
                    <a:lnTo>
                      <a:pt x="679" y="789"/>
                    </a:lnTo>
                    <a:lnTo>
                      <a:pt x="661" y="788"/>
                    </a:lnTo>
                    <a:lnTo>
                      <a:pt x="644" y="786"/>
                    </a:lnTo>
                    <a:lnTo>
                      <a:pt x="628" y="785"/>
                    </a:lnTo>
                    <a:lnTo>
                      <a:pt x="619" y="782"/>
                    </a:lnTo>
                    <a:lnTo>
                      <a:pt x="611" y="779"/>
                    </a:lnTo>
                    <a:lnTo>
                      <a:pt x="618" y="771"/>
                    </a:lnTo>
                    <a:lnTo>
                      <a:pt x="621" y="768"/>
                    </a:lnTo>
                    <a:lnTo>
                      <a:pt x="621" y="766"/>
                    </a:lnTo>
                    <a:lnTo>
                      <a:pt x="619" y="763"/>
                    </a:lnTo>
                    <a:lnTo>
                      <a:pt x="617" y="759"/>
                    </a:lnTo>
                    <a:lnTo>
                      <a:pt x="604" y="749"/>
                    </a:lnTo>
                    <a:lnTo>
                      <a:pt x="589" y="757"/>
                    </a:lnTo>
                    <a:lnTo>
                      <a:pt x="589" y="761"/>
                    </a:lnTo>
                    <a:lnTo>
                      <a:pt x="614" y="767"/>
                    </a:lnTo>
                    <a:lnTo>
                      <a:pt x="600" y="774"/>
                    </a:lnTo>
                    <a:lnTo>
                      <a:pt x="611" y="799"/>
                    </a:lnTo>
                    <a:lnTo>
                      <a:pt x="593" y="800"/>
                    </a:lnTo>
                    <a:lnTo>
                      <a:pt x="582" y="784"/>
                    </a:lnTo>
                    <a:lnTo>
                      <a:pt x="574" y="786"/>
                    </a:lnTo>
                    <a:lnTo>
                      <a:pt x="564" y="789"/>
                    </a:lnTo>
                    <a:lnTo>
                      <a:pt x="554" y="788"/>
                    </a:lnTo>
                    <a:lnTo>
                      <a:pt x="545" y="785"/>
                    </a:lnTo>
                    <a:lnTo>
                      <a:pt x="536" y="795"/>
                    </a:lnTo>
                    <a:lnTo>
                      <a:pt x="535" y="790"/>
                    </a:lnTo>
                    <a:lnTo>
                      <a:pt x="534" y="788"/>
                    </a:lnTo>
                    <a:lnTo>
                      <a:pt x="531" y="786"/>
                    </a:lnTo>
                    <a:lnTo>
                      <a:pt x="527" y="784"/>
                    </a:lnTo>
                    <a:lnTo>
                      <a:pt x="520" y="784"/>
                    </a:lnTo>
                    <a:lnTo>
                      <a:pt x="511" y="784"/>
                    </a:lnTo>
                    <a:lnTo>
                      <a:pt x="509" y="784"/>
                    </a:lnTo>
                    <a:lnTo>
                      <a:pt x="506" y="784"/>
                    </a:lnTo>
                    <a:lnTo>
                      <a:pt x="503" y="768"/>
                    </a:lnTo>
                    <a:lnTo>
                      <a:pt x="510" y="764"/>
                    </a:lnTo>
                    <a:lnTo>
                      <a:pt x="517" y="761"/>
                    </a:lnTo>
                    <a:lnTo>
                      <a:pt x="521" y="761"/>
                    </a:lnTo>
                    <a:lnTo>
                      <a:pt x="525" y="761"/>
                    </a:lnTo>
                    <a:lnTo>
                      <a:pt x="529" y="763"/>
                    </a:lnTo>
                    <a:lnTo>
                      <a:pt x="535" y="766"/>
                    </a:lnTo>
                    <a:lnTo>
                      <a:pt x="543" y="741"/>
                    </a:lnTo>
                    <a:lnTo>
                      <a:pt x="525" y="748"/>
                    </a:lnTo>
                    <a:lnTo>
                      <a:pt x="509" y="752"/>
                    </a:lnTo>
                    <a:lnTo>
                      <a:pt x="491" y="754"/>
                    </a:lnTo>
                    <a:lnTo>
                      <a:pt x="474" y="753"/>
                    </a:lnTo>
                    <a:lnTo>
                      <a:pt x="491" y="764"/>
                    </a:lnTo>
                    <a:lnTo>
                      <a:pt x="478" y="767"/>
                    </a:lnTo>
                    <a:lnTo>
                      <a:pt x="467" y="766"/>
                    </a:lnTo>
                    <a:lnTo>
                      <a:pt x="463" y="764"/>
                    </a:lnTo>
                    <a:lnTo>
                      <a:pt x="459" y="763"/>
                    </a:lnTo>
                    <a:lnTo>
                      <a:pt x="453" y="759"/>
                    </a:lnTo>
                    <a:lnTo>
                      <a:pt x="449" y="754"/>
                    </a:lnTo>
                    <a:lnTo>
                      <a:pt x="402" y="785"/>
                    </a:lnTo>
                    <a:lnTo>
                      <a:pt x="399" y="782"/>
                    </a:lnTo>
                    <a:lnTo>
                      <a:pt x="395" y="779"/>
                    </a:lnTo>
                    <a:lnTo>
                      <a:pt x="392" y="778"/>
                    </a:lnTo>
                    <a:lnTo>
                      <a:pt x="388" y="778"/>
                    </a:lnTo>
                    <a:lnTo>
                      <a:pt x="370" y="781"/>
                    </a:lnTo>
                    <a:lnTo>
                      <a:pt x="362" y="784"/>
                    </a:lnTo>
                    <a:lnTo>
                      <a:pt x="356" y="788"/>
                    </a:lnTo>
                    <a:lnTo>
                      <a:pt x="354" y="792"/>
                    </a:lnTo>
                    <a:lnTo>
                      <a:pt x="354" y="799"/>
                    </a:lnTo>
                    <a:lnTo>
                      <a:pt x="390" y="790"/>
                    </a:lnTo>
                    <a:lnTo>
                      <a:pt x="388" y="793"/>
                    </a:lnTo>
                    <a:lnTo>
                      <a:pt x="394" y="797"/>
                    </a:lnTo>
                    <a:lnTo>
                      <a:pt x="396" y="800"/>
                    </a:lnTo>
                    <a:lnTo>
                      <a:pt x="399" y="800"/>
                    </a:lnTo>
                    <a:lnTo>
                      <a:pt x="409" y="802"/>
                    </a:lnTo>
                    <a:lnTo>
                      <a:pt x="417" y="804"/>
                    </a:lnTo>
                    <a:lnTo>
                      <a:pt x="423" y="808"/>
                    </a:lnTo>
                    <a:lnTo>
                      <a:pt x="428" y="815"/>
                    </a:lnTo>
                    <a:lnTo>
                      <a:pt x="457" y="795"/>
                    </a:lnTo>
                    <a:lnTo>
                      <a:pt x="456" y="793"/>
                    </a:lnTo>
                    <a:lnTo>
                      <a:pt x="455" y="793"/>
                    </a:lnTo>
                    <a:lnTo>
                      <a:pt x="452" y="790"/>
                    </a:lnTo>
                    <a:lnTo>
                      <a:pt x="450" y="789"/>
                    </a:lnTo>
                    <a:lnTo>
                      <a:pt x="450" y="788"/>
                    </a:lnTo>
                    <a:lnTo>
                      <a:pt x="450" y="785"/>
                    </a:lnTo>
                    <a:lnTo>
                      <a:pt x="455" y="784"/>
                    </a:lnTo>
                    <a:lnTo>
                      <a:pt x="462" y="786"/>
                    </a:lnTo>
                    <a:lnTo>
                      <a:pt x="468" y="792"/>
                    </a:lnTo>
                    <a:lnTo>
                      <a:pt x="471" y="795"/>
                    </a:lnTo>
                    <a:lnTo>
                      <a:pt x="473" y="797"/>
                    </a:lnTo>
                    <a:lnTo>
                      <a:pt x="473" y="802"/>
                    </a:lnTo>
                    <a:lnTo>
                      <a:pt x="473" y="806"/>
                    </a:lnTo>
                    <a:lnTo>
                      <a:pt x="446" y="813"/>
                    </a:lnTo>
                    <a:lnTo>
                      <a:pt x="446" y="825"/>
                    </a:lnTo>
                    <a:lnTo>
                      <a:pt x="449" y="836"/>
                    </a:lnTo>
                    <a:lnTo>
                      <a:pt x="453" y="844"/>
                    </a:lnTo>
                    <a:lnTo>
                      <a:pt x="459" y="853"/>
                    </a:lnTo>
                    <a:lnTo>
                      <a:pt x="464" y="853"/>
                    </a:lnTo>
                    <a:lnTo>
                      <a:pt x="470" y="851"/>
                    </a:lnTo>
                    <a:lnTo>
                      <a:pt x="473" y="847"/>
                    </a:lnTo>
                    <a:lnTo>
                      <a:pt x="455" y="840"/>
                    </a:lnTo>
                    <a:lnTo>
                      <a:pt x="464" y="835"/>
                    </a:lnTo>
                    <a:lnTo>
                      <a:pt x="467" y="833"/>
                    </a:lnTo>
                    <a:lnTo>
                      <a:pt x="468" y="833"/>
                    </a:lnTo>
                    <a:lnTo>
                      <a:pt x="478" y="836"/>
                    </a:lnTo>
                    <a:lnTo>
                      <a:pt x="486" y="840"/>
                    </a:lnTo>
                    <a:lnTo>
                      <a:pt x="498" y="833"/>
                    </a:lnTo>
                    <a:lnTo>
                      <a:pt x="504" y="840"/>
                    </a:lnTo>
                    <a:lnTo>
                      <a:pt x="507" y="843"/>
                    </a:lnTo>
                    <a:lnTo>
                      <a:pt x="509" y="844"/>
                    </a:lnTo>
                    <a:lnTo>
                      <a:pt x="513" y="844"/>
                    </a:lnTo>
                    <a:lnTo>
                      <a:pt x="517" y="846"/>
                    </a:lnTo>
                    <a:lnTo>
                      <a:pt x="518" y="847"/>
                    </a:lnTo>
                    <a:lnTo>
                      <a:pt x="520" y="849"/>
                    </a:lnTo>
                    <a:lnTo>
                      <a:pt x="521" y="853"/>
                    </a:lnTo>
                    <a:lnTo>
                      <a:pt x="521" y="858"/>
                    </a:lnTo>
                    <a:close/>
                    <a:moveTo>
                      <a:pt x="441" y="335"/>
                    </a:moveTo>
                    <a:lnTo>
                      <a:pt x="441" y="335"/>
                    </a:lnTo>
                    <a:lnTo>
                      <a:pt x="457" y="342"/>
                    </a:lnTo>
                    <a:lnTo>
                      <a:pt x="456" y="328"/>
                    </a:lnTo>
                    <a:lnTo>
                      <a:pt x="485" y="324"/>
                    </a:lnTo>
                    <a:lnTo>
                      <a:pt x="493" y="302"/>
                    </a:lnTo>
                    <a:lnTo>
                      <a:pt x="502" y="300"/>
                    </a:lnTo>
                    <a:lnTo>
                      <a:pt x="507" y="300"/>
                    </a:lnTo>
                    <a:lnTo>
                      <a:pt x="513" y="303"/>
                    </a:lnTo>
                    <a:lnTo>
                      <a:pt x="516" y="306"/>
                    </a:lnTo>
                    <a:lnTo>
                      <a:pt x="522" y="316"/>
                    </a:lnTo>
                    <a:lnTo>
                      <a:pt x="525" y="320"/>
                    </a:lnTo>
                    <a:lnTo>
                      <a:pt x="529" y="324"/>
                    </a:lnTo>
                    <a:lnTo>
                      <a:pt x="521" y="328"/>
                    </a:lnTo>
                    <a:lnTo>
                      <a:pt x="521" y="329"/>
                    </a:lnTo>
                    <a:lnTo>
                      <a:pt x="520" y="331"/>
                    </a:lnTo>
                    <a:lnTo>
                      <a:pt x="521" y="334"/>
                    </a:lnTo>
                    <a:lnTo>
                      <a:pt x="524" y="336"/>
                    </a:lnTo>
                    <a:lnTo>
                      <a:pt x="531" y="332"/>
                    </a:lnTo>
                    <a:lnTo>
                      <a:pt x="536" y="328"/>
                    </a:lnTo>
                    <a:lnTo>
                      <a:pt x="549" y="318"/>
                    </a:lnTo>
                    <a:lnTo>
                      <a:pt x="553" y="313"/>
                    </a:lnTo>
                    <a:lnTo>
                      <a:pt x="556" y="309"/>
                    </a:lnTo>
                    <a:lnTo>
                      <a:pt x="556" y="304"/>
                    </a:lnTo>
                    <a:lnTo>
                      <a:pt x="556" y="300"/>
                    </a:lnTo>
                    <a:lnTo>
                      <a:pt x="549" y="299"/>
                    </a:lnTo>
                    <a:lnTo>
                      <a:pt x="552" y="289"/>
                    </a:lnTo>
                    <a:lnTo>
                      <a:pt x="540" y="289"/>
                    </a:lnTo>
                    <a:lnTo>
                      <a:pt x="534" y="291"/>
                    </a:lnTo>
                    <a:lnTo>
                      <a:pt x="528" y="289"/>
                    </a:lnTo>
                    <a:lnTo>
                      <a:pt x="522" y="286"/>
                    </a:lnTo>
                    <a:lnTo>
                      <a:pt x="516" y="280"/>
                    </a:lnTo>
                    <a:lnTo>
                      <a:pt x="522" y="274"/>
                    </a:lnTo>
                    <a:lnTo>
                      <a:pt x="524" y="271"/>
                    </a:lnTo>
                    <a:lnTo>
                      <a:pt x="524" y="268"/>
                    </a:lnTo>
                    <a:lnTo>
                      <a:pt x="524" y="267"/>
                    </a:lnTo>
                    <a:lnTo>
                      <a:pt x="521" y="264"/>
                    </a:lnTo>
                    <a:lnTo>
                      <a:pt x="514" y="256"/>
                    </a:lnTo>
                    <a:lnTo>
                      <a:pt x="507" y="262"/>
                    </a:lnTo>
                    <a:lnTo>
                      <a:pt x="500" y="268"/>
                    </a:lnTo>
                    <a:lnTo>
                      <a:pt x="496" y="277"/>
                    </a:lnTo>
                    <a:lnTo>
                      <a:pt x="493" y="285"/>
                    </a:lnTo>
                    <a:lnTo>
                      <a:pt x="484" y="275"/>
                    </a:lnTo>
                    <a:lnTo>
                      <a:pt x="478" y="278"/>
                    </a:lnTo>
                    <a:lnTo>
                      <a:pt x="474" y="284"/>
                    </a:lnTo>
                    <a:lnTo>
                      <a:pt x="467" y="293"/>
                    </a:lnTo>
                    <a:lnTo>
                      <a:pt x="460" y="304"/>
                    </a:lnTo>
                    <a:lnTo>
                      <a:pt x="457" y="310"/>
                    </a:lnTo>
                    <a:lnTo>
                      <a:pt x="452" y="314"/>
                    </a:lnTo>
                    <a:lnTo>
                      <a:pt x="449" y="316"/>
                    </a:lnTo>
                    <a:lnTo>
                      <a:pt x="446" y="316"/>
                    </a:lnTo>
                    <a:lnTo>
                      <a:pt x="442" y="314"/>
                    </a:lnTo>
                    <a:lnTo>
                      <a:pt x="437" y="316"/>
                    </a:lnTo>
                    <a:lnTo>
                      <a:pt x="434" y="316"/>
                    </a:lnTo>
                    <a:lnTo>
                      <a:pt x="430" y="318"/>
                    </a:lnTo>
                    <a:lnTo>
                      <a:pt x="424" y="324"/>
                    </a:lnTo>
                    <a:lnTo>
                      <a:pt x="420" y="329"/>
                    </a:lnTo>
                    <a:lnTo>
                      <a:pt x="417" y="332"/>
                    </a:lnTo>
                    <a:lnTo>
                      <a:pt x="419" y="336"/>
                    </a:lnTo>
                    <a:lnTo>
                      <a:pt x="421" y="339"/>
                    </a:lnTo>
                    <a:lnTo>
                      <a:pt x="426" y="339"/>
                    </a:lnTo>
                    <a:lnTo>
                      <a:pt x="431" y="340"/>
                    </a:lnTo>
                    <a:lnTo>
                      <a:pt x="435" y="339"/>
                    </a:lnTo>
                    <a:lnTo>
                      <a:pt x="439" y="338"/>
                    </a:lnTo>
                    <a:lnTo>
                      <a:pt x="441" y="335"/>
                    </a:lnTo>
                    <a:close/>
                    <a:moveTo>
                      <a:pt x="1162" y="713"/>
                    </a:moveTo>
                    <a:lnTo>
                      <a:pt x="1162" y="713"/>
                    </a:lnTo>
                    <a:lnTo>
                      <a:pt x="1173" y="714"/>
                    </a:lnTo>
                    <a:lnTo>
                      <a:pt x="1183" y="714"/>
                    </a:lnTo>
                    <a:lnTo>
                      <a:pt x="1193" y="712"/>
                    </a:lnTo>
                    <a:lnTo>
                      <a:pt x="1201" y="707"/>
                    </a:lnTo>
                    <a:lnTo>
                      <a:pt x="1205" y="705"/>
                    </a:lnTo>
                    <a:lnTo>
                      <a:pt x="1208" y="700"/>
                    </a:lnTo>
                    <a:lnTo>
                      <a:pt x="1211" y="695"/>
                    </a:lnTo>
                    <a:lnTo>
                      <a:pt x="1212" y="691"/>
                    </a:lnTo>
                    <a:lnTo>
                      <a:pt x="1212" y="680"/>
                    </a:lnTo>
                    <a:lnTo>
                      <a:pt x="1212" y="669"/>
                    </a:lnTo>
                    <a:lnTo>
                      <a:pt x="1204" y="669"/>
                    </a:lnTo>
                    <a:lnTo>
                      <a:pt x="1200" y="670"/>
                    </a:lnTo>
                    <a:lnTo>
                      <a:pt x="1197" y="671"/>
                    </a:lnTo>
                    <a:lnTo>
                      <a:pt x="1194" y="674"/>
                    </a:lnTo>
                    <a:lnTo>
                      <a:pt x="1191" y="678"/>
                    </a:lnTo>
                    <a:lnTo>
                      <a:pt x="1187" y="689"/>
                    </a:lnTo>
                    <a:lnTo>
                      <a:pt x="1172" y="676"/>
                    </a:lnTo>
                    <a:lnTo>
                      <a:pt x="1193" y="642"/>
                    </a:lnTo>
                    <a:lnTo>
                      <a:pt x="1184" y="641"/>
                    </a:lnTo>
                    <a:lnTo>
                      <a:pt x="1176" y="642"/>
                    </a:lnTo>
                    <a:lnTo>
                      <a:pt x="1169" y="645"/>
                    </a:lnTo>
                    <a:lnTo>
                      <a:pt x="1164" y="648"/>
                    </a:lnTo>
                    <a:lnTo>
                      <a:pt x="1157" y="653"/>
                    </a:lnTo>
                    <a:lnTo>
                      <a:pt x="1152" y="653"/>
                    </a:lnTo>
                    <a:lnTo>
                      <a:pt x="1148" y="652"/>
                    </a:lnTo>
                    <a:lnTo>
                      <a:pt x="1144" y="645"/>
                    </a:lnTo>
                    <a:lnTo>
                      <a:pt x="1141" y="644"/>
                    </a:lnTo>
                    <a:lnTo>
                      <a:pt x="1136" y="640"/>
                    </a:lnTo>
                    <a:lnTo>
                      <a:pt x="1134" y="646"/>
                    </a:lnTo>
                    <a:lnTo>
                      <a:pt x="1134" y="648"/>
                    </a:lnTo>
                    <a:lnTo>
                      <a:pt x="1134" y="651"/>
                    </a:lnTo>
                    <a:lnTo>
                      <a:pt x="1146" y="660"/>
                    </a:lnTo>
                    <a:lnTo>
                      <a:pt x="1157" y="673"/>
                    </a:lnTo>
                    <a:lnTo>
                      <a:pt x="1146" y="680"/>
                    </a:lnTo>
                    <a:lnTo>
                      <a:pt x="1134" y="688"/>
                    </a:lnTo>
                    <a:lnTo>
                      <a:pt x="1170" y="698"/>
                    </a:lnTo>
                    <a:lnTo>
                      <a:pt x="1162" y="713"/>
                    </a:lnTo>
                    <a:close/>
                    <a:moveTo>
                      <a:pt x="666" y="19"/>
                    </a:moveTo>
                    <a:lnTo>
                      <a:pt x="666" y="19"/>
                    </a:lnTo>
                    <a:lnTo>
                      <a:pt x="654" y="23"/>
                    </a:lnTo>
                    <a:lnTo>
                      <a:pt x="648" y="25"/>
                    </a:lnTo>
                    <a:lnTo>
                      <a:pt x="642" y="26"/>
                    </a:lnTo>
                    <a:lnTo>
                      <a:pt x="617" y="28"/>
                    </a:lnTo>
                    <a:lnTo>
                      <a:pt x="590" y="28"/>
                    </a:lnTo>
                    <a:lnTo>
                      <a:pt x="579" y="28"/>
                    </a:lnTo>
                    <a:lnTo>
                      <a:pt x="568" y="32"/>
                    </a:lnTo>
                    <a:lnTo>
                      <a:pt x="549" y="41"/>
                    </a:lnTo>
                    <a:lnTo>
                      <a:pt x="549" y="46"/>
                    </a:lnTo>
                    <a:lnTo>
                      <a:pt x="549" y="48"/>
                    </a:lnTo>
                    <a:lnTo>
                      <a:pt x="546" y="51"/>
                    </a:lnTo>
                    <a:lnTo>
                      <a:pt x="543" y="52"/>
                    </a:lnTo>
                    <a:lnTo>
                      <a:pt x="538" y="55"/>
                    </a:lnTo>
                    <a:lnTo>
                      <a:pt x="529" y="57"/>
                    </a:lnTo>
                    <a:lnTo>
                      <a:pt x="517" y="61"/>
                    </a:lnTo>
                    <a:lnTo>
                      <a:pt x="506" y="66"/>
                    </a:lnTo>
                    <a:lnTo>
                      <a:pt x="506" y="68"/>
                    </a:lnTo>
                    <a:lnTo>
                      <a:pt x="504" y="70"/>
                    </a:lnTo>
                    <a:lnTo>
                      <a:pt x="503" y="77"/>
                    </a:lnTo>
                    <a:lnTo>
                      <a:pt x="529" y="70"/>
                    </a:lnTo>
                    <a:lnTo>
                      <a:pt x="552" y="65"/>
                    </a:lnTo>
                    <a:lnTo>
                      <a:pt x="554" y="64"/>
                    </a:lnTo>
                    <a:lnTo>
                      <a:pt x="557" y="59"/>
                    </a:lnTo>
                    <a:lnTo>
                      <a:pt x="560" y="52"/>
                    </a:lnTo>
                    <a:lnTo>
                      <a:pt x="560" y="48"/>
                    </a:lnTo>
                    <a:lnTo>
                      <a:pt x="560" y="40"/>
                    </a:lnTo>
                    <a:lnTo>
                      <a:pt x="596" y="55"/>
                    </a:lnTo>
                    <a:lnTo>
                      <a:pt x="597" y="51"/>
                    </a:lnTo>
                    <a:lnTo>
                      <a:pt x="599" y="48"/>
                    </a:lnTo>
                    <a:lnTo>
                      <a:pt x="601" y="47"/>
                    </a:lnTo>
                    <a:lnTo>
                      <a:pt x="606" y="46"/>
                    </a:lnTo>
                    <a:lnTo>
                      <a:pt x="614" y="47"/>
                    </a:lnTo>
                    <a:lnTo>
                      <a:pt x="622" y="50"/>
                    </a:lnTo>
                    <a:lnTo>
                      <a:pt x="635" y="34"/>
                    </a:lnTo>
                    <a:lnTo>
                      <a:pt x="655" y="54"/>
                    </a:lnTo>
                    <a:lnTo>
                      <a:pt x="666" y="19"/>
                    </a:lnTo>
                    <a:close/>
                    <a:moveTo>
                      <a:pt x="150" y="893"/>
                    </a:moveTo>
                    <a:lnTo>
                      <a:pt x="150" y="893"/>
                    </a:lnTo>
                    <a:lnTo>
                      <a:pt x="129" y="897"/>
                    </a:lnTo>
                    <a:lnTo>
                      <a:pt x="129" y="908"/>
                    </a:lnTo>
                    <a:lnTo>
                      <a:pt x="129" y="911"/>
                    </a:lnTo>
                    <a:lnTo>
                      <a:pt x="131" y="914"/>
                    </a:lnTo>
                    <a:lnTo>
                      <a:pt x="133" y="914"/>
                    </a:lnTo>
                    <a:lnTo>
                      <a:pt x="136" y="915"/>
                    </a:lnTo>
                    <a:lnTo>
                      <a:pt x="147" y="914"/>
                    </a:lnTo>
                    <a:lnTo>
                      <a:pt x="154" y="912"/>
                    </a:lnTo>
                    <a:lnTo>
                      <a:pt x="162" y="912"/>
                    </a:lnTo>
                    <a:lnTo>
                      <a:pt x="172" y="912"/>
                    </a:lnTo>
                    <a:lnTo>
                      <a:pt x="180" y="910"/>
                    </a:lnTo>
                    <a:lnTo>
                      <a:pt x="189" y="904"/>
                    </a:lnTo>
                    <a:lnTo>
                      <a:pt x="197" y="898"/>
                    </a:lnTo>
                    <a:lnTo>
                      <a:pt x="189" y="893"/>
                    </a:lnTo>
                    <a:lnTo>
                      <a:pt x="180" y="887"/>
                    </a:lnTo>
                    <a:lnTo>
                      <a:pt x="178" y="885"/>
                    </a:lnTo>
                    <a:lnTo>
                      <a:pt x="175" y="880"/>
                    </a:lnTo>
                    <a:lnTo>
                      <a:pt x="174" y="876"/>
                    </a:lnTo>
                    <a:lnTo>
                      <a:pt x="172" y="871"/>
                    </a:lnTo>
                    <a:lnTo>
                      <a:pt x="157" y="880"/>
                    </a:lnTo>
                    <a:lnTo>
                      <a:pt x="147" y="868"/>
                    </a:lnTo>
                    <a:lnTo>
                      <a:pt x="138" y="879"/>
                    </a:lnTo>
                    <a:lnTo>
                      <a:pt x="120" y="878"/>
                    </a:lnTo>
                    <a:lnTo>
                      <a:pt x="110" y="879"/>
                    </a:lnTo>
                    <a:lnTo>
                      <a:pt x="103" y="882"/>
                    </a:lnTo>
                    <a:lnTo>
                      <a:pt x="97" y="885"/>
                    </a:lnTo>
                    <a:lnTo>
                      <a:pt x="92" y="890"/>
                    </a:lnTo>
                    <a:lnTo>
                      <a:pt x="82" y="903"/>
                    </a:lnTo>
                    <a:lnTo>
                      <a:pt x="88" y="905"/>
                    </a:lnTo>
                    <a:lnTo>
                      <a:pt x="92" y="908"/>
                    </a:lnTo>
                    <a:lnTo>
                      <a:pt x="99" y="915"/>
                    </a:lnTo>
                    <a:lnTo>
                      <a:pt x="103" y="918"/>
                    </a:lnTo>
                    <a:lnTo>
                      <a:pt x="107" y="921"/>
                    </a:lnTo>
                    <a:lnTo>
                      <a:pt x="113" y="921"/>
                    </a:lnTo>
                    <a:lnTo>
                      <a:pt x="120" y="921"/>
                    </a:lnTo>
                    <a:lnTo>
                      <a:pt x="121" y="916"/>
                    </a:lnTo>
                    <a:lnTo>
                      <a:pt x="121" y="914"/>
                    </a:lnTo>
                    <a:lnTo>
                      <a:pt x="118" y="912"/>
                    </a:lnTo>
                    <a:lnTo>
                      <a:pt x="115" y="912"/>
                    </a:lnTo>
                    <a:lnTo>
                      <a:pt x="110" y="911"/>
                    </a:lnTo>
                    <a:lnTo>
                      <a:pt x="107" y="910"/>
                    </a:lnTo>
                    <a:lnTo>
                      <a:pt x="106" y="907"/>
                    </a:lnTo>
                    <a:lnTo>
                      <a:pt x="113" y="885"/>
                    </a:lnTo>
                    <a:lnTo>
                      <a:pt x="151" y="889"/>
                    </a:lnTo>
                    <a:lnTo>
                      <a:pt x="158" y="890"/>
                    </a:lnTo>
                    <a:lnTo>
                      <a:pt x="162" y="892"/>
                    </a:lnTo>
                    <a:lnTo>
                      <a:pt x="162" y="896"/>
                    </a:lnTo>
                    <a:lnTo>
                      <a:pt x="161" y="904"/>
                    </a:lnTo>
                    <a:lnTo>
                      <a:pt x="158" y="904"/>
                    </a:lnTo>
                    <a:lnTo>
                      <a:pt x="156" y="904"/>
                    </a:lnTo>
                    <a:lnTo>
                      <a:pt x="154" y="903"/>
                    </a:lnTo>
                    <a:lnTo>
                      <a:pt x="153" y="900"/>
                    </a:lnTo>
                    <a:lnTo>
                      <a:pt x="153" y="896"/>
                    </a:lnTo>
                    <a:lnTo>
                      <a:pt x="151" y="894"/>
                    </a:lnTo>
                    <a:lnTo>
                      <a:pt x="150" y="893"/>
                    </a:lnTo>
                    <a:close/>
                    <a:moveTo>
                      <a:pt x="229" y="915"/>
                    </a:moveTo>
                    <a:lnTo>
                      <a:pt x="229" y="915"/>
                    </a:lnTo>
                    <a:lnTo>
                      <a:pt x="237" y="915"/>
                    </a:lnTo>
                    <a:lnTo>
                      <a:pt x="246" y="915"/>
                    </a:lnTo>
                    <a:lnTo>
                      <a:pt x="251" y="914"/>
                    </a:lnTo>
                    <a:lnTo>
                      <a:pt x="254" y="912"/>
                    </a:lnTo>
                    <a:lnTo>
                      <a:pt x="257" y="910"/>
                    </a:lnTo>
                    <a:lnTo>
                      <a:pt x="261" y="905"/>
                    </a:lnTo>
                    <a:lnTo>
                      <a:pt x="264" y="904"/>
                    </a:lnTo>
                    <a:lnTo>
                      <a:pt x="268" y="903"/>
                    </a:lnTo>
                    <a:lnTo>
                      <a:pt x="272" y="904"/>
                    </a:lnTo>
                    <a:lnTo>
                      <a:pt x="282" y="904"/>
                    </a:lnTo>
                    <a:lnTo>
                      <a:pt x="291" y="904"/>
                    </a:lnTo>
                    <a:lnTo>
                      <a:pt x="301" y="903"/>
                    </a:lnTo>
                    <a:lnTo>
                      <a:pt x="309" y="903"/>
                    </a:lnTo>
                    <a:lnTo>
                      <a:pt x="319" y="901"/>
                    </a:lnTo>
                    <a:lnTo>
                      <a:pt x="326" y="898"/>
                    </a:lnTo>
                    <a:lnTo>
                      <a:pt x="333" y="894"/>
                    </a:lnTo>
                    <a:lnTo>
                      <a:pt x="340" y="889"/>
                    </a:lnTo>
                    <a:lnTo>
                      <a:pt x="313" y="887"/>
                    </a:lnTo>
                    <a:lnTo>
                      <a:pt x="301" y="887"/>
                    </a:lnTo>
                    <a:lnTo>
                      <a:pt x="295" y="887"/>
                    </a:lnTo>
                    <a:lnTo>
                      <a:pt x="291" y="890"/>
                    </a:lnTo>
                    <a:lnTo>
                      <a:pt x="282" y="893"/>
                    </a:lnTo>
                    <a:lnTo>
                      <a:pt x="272" y="892"/>
                    </a:lnTo>
                    <a:lnTo>
                      <a:pt x="252" y="887"/>
                    </a:lnTo>
                    <a:lnTo>
                      <a:pt x="272" y="879"/>
                    </a:lnTo>
                    <a:lnTo>
                      <a:pt x="268" y="865"/>
                    </a:lnTo>
                    <a:lnTo>
                      <a:pt x="230" y="871"/>
                    </a:lnTo>
                    <a:lnTo>
                      <a:pt x="226" y="876"/>
                    </a:lnTo>
                    <a:lnTo>
                      <a:pt x="223" y="880"/>
                    </a:lnTo>
                    <a:lnTo>
                      <a:pt x="222" y="886"/>
                    </a:lnTo>
                    <a:lnTo>
                      <a:pt x="222" y="892"/>
                    </a:lnTo>
                    <a:lnTo>
                      <a:pt x="225" y="903"/>
                    </a:lnTo>
                    <a:lnTo>
                      <a:pt x="229" y="915"/>
                    </a:lnTo>
                    <a:close/>
                    <a:moveTo>
                      <a:pt x="804" y="75"/>
                    </a:moveTo>
                    <a:lnTo>
                      <a:pt x="804" y="75"/>
                    </a:lnTo>
                    <a:lnTo>
                      <a:pt x="805" y="77"/>
                    </a:lnTo>
                    <a:lnTo>
                      <a:pt x="805" y="82"/>
                    </a:lnTo>
                    <a:lnTo>
                      <a:pt x="808" y="84"/>
                    </a:lnTo>
                    <a:lnTo>
                      <a:pt x="810" y="84"/>
                    </a:lnTo>
                    <a:lnTo>
                      <a:pt x="813" y="84"/>
                    </a:lnTo>
                    <a:lnTo>
                      <a:pt x="842" y="54"/>
                    </a:lnTo>
                    <a:lnTo>
                      <a:pt x="835" y="47"/>
                    </a:lnTo>
                    <a:lnTo>
                      <a:pt x="831" y="44"/>
                    </a:lnTo>
                    <a:lnTo>
                      <a:pt x="828" y="44"/>
                    </a:lnTo>
                    <a:lnTo>
                      <a:pt x="826" y="46"/>
                    </a:lnTo>
                    <a:lnTo>
                      <a:pt x="822" y="47"/>
                    </a:lnTo>
                    <a:lnTo>
                      <a:pt x="810" y="54"/>
                    </a:lnTo>
                    <a:lnTo>
                      <a:pt x="774" y="57"/>
                    </a:lnTo>
                    <a:lnTo>
                      <a:pt x="754" y="40"/>
                    </a:lnTo>
                    <a:lnTo>
                      <a:pt x="755" y="47"/>
                    </a:lnTo>
                    <a:lnTo>
                      <a:pt x="754" y="52"/>
                    </a:lnTo>
                    <a:lnTo>
                      <a:pt x="750" y="55"/>
                    </a:lnTo>
                    <a:lnTo>
                      <a:pt x="745" y="57"/>
                    </a:lnTo>
                    <a:lnTo>
                      <a:pt x="736" y="61"/>
                    </a:lnTo>
                    <a:lnTo>
                      <a:pt x="733" y="64"/>
                    </a:lnTo>
                    <a:lnTo>
                      <a:pt x="730" y="68"/>
                    </a:lnTo>
                    <a:lnTo>
                      <a:pt x="804" y="75"/>
                    </a:lnTo>
                    <a:close/>
                    <a:moveTo>
                      <a:pt x="1165" y="238"/>
                    </a:moveTo>
                    <a:lnTo>
                      <a:pt x="1165" y="238"/>
                    </a:lnTo>
                    <a:lnTo>
                      <a:pt x="1170" y="234"/>
                    </a:lnTo>
                    <a:lnTo>
                      <a:pt x="1175" y="230"/>
                    </a:lnTo>
                    <a:lnTo>
                      <a:pt x="1177" y="226"/>
                    </a:lnTo>
                    <a:lnTo>
                      <a:pt x="1179" y="221"/>
                    </a:lnTo>
                    <a:lnTo>
                      <a:pt x="1180" y="217"/>
                    </a:lnTo>
                    <a:lnTo>
                      <a:pt x="1180" y="213"/>
                    </a:lnTo>
                    <a:lnTo>
                      <a:pt x="1177" y="203"/>
                    </a:lnTo>
                    <a:lnTo>
                      <a:pt x="1176" y="201"/>
                    </a:lnTo>
                    <a:lnTo>
                      <a:pt x="1175" y="199"/>
                    </a:lnTo>
                    <a:lnTo>
                      <a:pt x="1168" y="198"/>
                    </a:lnTo>
                    <a:lnTo>
                      <a:pt x="1162" y="199"/>
                    </a:lnTo>
                    <a:lnTo>
                      <a:pt x="1155" y="203"/>
                    </a:lnTo>
                    <a:lnTo>
                      <a:pt x="1152" y="245"/>
                    </a:lnTo>
                    <a:lnTo>
                      <a:pt x="1139" y="239"/>
                    </a:lnTo>
                    <a:lnTo>
                      <a:pt x="1108" y="248"/>
                    </a:lnTo>
                    <a:lnTo>
                      <a:pt x="1112" y="255"/>
                    </a:lnTo>
                    <a:lnTo>
                      <a:pt x="1118" y="259"/>
                    </a:lnTo>
                    <a:lnTo>
                      <a:pt x="1125" y="260"/>
                    </a:lnTo>
                    <a:lnTo>
                      <a:pt x="1133" y="259"/>
                    </a:lnTo>
                    <a:lnTo>
                      <a:pt x="1165" y="252"/>
                    </a:lnTo>
                    <a:lnTo>
                      <a:pt x="1182" y="249"/>
                    </a:lnTo>
                    <a:lnTo>
                      <a:pt x="1198" y="248"/>
                    </a:lnTo>
                    <a:lnTo>
                      <a:pt x="1204" y="246"/>
                    </a:lnTo>
                    <a:lnTo>
                      <a:pt x="1208" y="244"/>
                    </a:lnTo>
                    <a:lnTo>
                      <a:pt x="1208" y="239"/>
                    </a:lnTo>
                    <a:lnTo>
                      <a:pt x="1165" y="238"/>
                    </a:lnTo>
                    <a:close/>
                    <a:moveTo>
                      <a:pt x="197" y="789"/>
                    </a:moveTo>
                    <a:lnTo>
                      <a:pt x="197" y="789"/>
                    </a:lnTo>
                    <a:lnTo>
                      <a:pt x="197" y="782"/>
                    </a:lnTo>
                    <a:lnTo>
                      <a:pt x="198" y="778"/>
                    </a:lnTo>
                    <a:lnTo>
                      <a:pt x="201" y="772"/>
                    </a:lnTo>
                    <a:lnTo>
                      <a:pt x="205" y="768"/>
                    </a:lnTo>
                    <a:lnTo>
                      <a:pt x="210" y="766"/>
                    </a:lnTo>
                    <a:lnTo>
                      <a:pt x="212" y="761"/>
                    </a:lnTo>
                    <a:lnTo>
                      <a:pt x="214" y="756"/>
                    </a:lnTo>
                    <a:lnTo>
                      <a:pt x="212" y="750"/>
                    </a:lnTo>
                    <a:lnTo>
                      <a:pt x="243" y="721"/>
                    </a:lnTo>
                    <a:lnTo>
                      <a:pt x="234" y="716"/>
                    </a:lnTo>
                    <a:lnTo>
                      <a:pt x="232" y="714"/>
                    </a:lnTo>
                    <a:lnTo>
                      <a:pt x="229" y="714"/>
                    </a:lnTo>
                    <a:lnTo>
                      <a:pt x="226" y="714"/>
                    </a:lnTo>
                    <a:lnTo>
                      <a:pt x="223" y="717"/>
                    </a:lnTo>
                    <a:lnTo>
                      <a:pt x="215" y="724"/>
                    </a:lnTo>
                    <a:lnTo>
                      <a:pt x="221" y="732"/>
                    </a:lnTo>
                    <a:lnTo>
                      <a:pt x="165" y="748"/>
                    </a:lnTo>
                    <a:lnTo>
                      <a:pt x="169" y="754"/>
                    </a:lnTo>
                    <a:lnTo>
                      <a:pt x="175" y="761"/>
                    </a:lnTo>
                    <a:lnTo>
                      <a:pt x="180" y="770"/>
                    </a:lnTo>
                    <a:lnTo>
                      <a:pt x="182" y="774"/>
                    </a:lnTo>
                    <a:lnTo>
                      <a:pt x="182" y="779"/>
                    </a:lnTo>
                    <a:lnTo>
                      <a:pt x="183" y="781"/>
                    </a:lnTo>
                    <a:lnTo>
                      <a:pt x="186" y="784"/>
                    </a:lnTo>
                    <a:lnTo>
                      <a:pt x="197" y="789"/>
                    </a:lnTo>
                    <a:close/>
                    <a:moveTo>
                      <a:pt x="1064" y="176"/>
                    </a:moveTo>
                    <a:lnTo>
                      <a:pt x="1064" y="176"/>
                    </a:lnTo>
                    <a:lnTo>
                      <a:pt x="1071" y="178"/>
                    </a:lnTo>
                    <a:lnTo>
                      <a:pt x="1074" y="180"/>
                    </a:lnTo>
                    <a:lnTo>
                      <a:pt x="1076" y="180"/>
                    </a:lnTo>
                    <a:lnTo>
                      <a:pt x="1090" y="180"/>
                    </a:lnTo>
                    <a:lnTo>
                      <a:pt x="1104" y="178"/>
                    </a:lnTo>
                    <a:lnTo>
                      <a:pt x="1116" y="176"/>
                    </a:lnTo>
                    <a:lnTo>
                      <a:pt x="1122" y="173"/>
                    </a:lnTo>
                    <a:lnTo>
                      <a:pt x="1128" y="169"/>
                    </a:lnTo>
                    <a:lnTo>
                      <a:pt x="1130" y="178"/>
                    </a:lnTo>
                    <a:lnTo>
                      <a:pt x="1130" y="181"/>
                    </a:lnTo>
                    <a:lnTo>
                      <a:pt x="1130" y="183"/>
                    </a:lnTo>
                    <a:lnTo>
                      <a:pt x="1129" y="185"/>
                    </a:lnTo>
                    <a:lnTo>
                      <a:pt x="1126" y="187"/>
                    </a:lnTo>
                    <a:lnTo>
                      <a:pt x="1116" y="191"/>
                    </a:lnTo>
                    <a:lnTo>
                      <a:pt x="1122" y="196"/>
                    </a:lnTo>
                    <a:lnTo>
                      <a:pt x="1128" y="202"/>
                    </a:lnTo>
                    <a:lnTo>
                      <a:pt x="1119" y="201"/>
                    </a:lnTo>
                    <a:lnTo>
                      <a:pt x="1115" y="202"/>
                    </a:lnTo>
                    <a:lnTo>
                      <a:pt x="1112" y="203"/>
                    </a:lnTo>
                    <a:lnTo>
                      <a:pt x="1108" y="208"/>
                    </a:lnTo>
                    <a:lnTo>
                      <a:pt x="1136" y="212"/>
                    </a:lnTo>
                    <a:lnTo>
                      <a:pt x="1150" y="166"/>
                    </a:lnTo>
                    <a:lnTo>
                      <a:pt x="1129" y="154"/>
                    </a:lnTo>
                    <a:lnTo>
                      <a:pt x="1122" y="158"/>
                    </a:lnTo>
                    <a:lnTo>
                      <a:pt x="1115" y="162"/>
                    </a:lnTo>
                    <a:lnTo>
                      <a:pt x="1107" y="166"/>
                    </a:lnTo>
                    <a:lnTo>
                      <a:pt x="1098" y="170"/>
                    </a:lnTo>
                    <a:lnTo>
                      <a:pt x="1089" y="172"/>
                    </a:lnTo>
                    <a:lnTo>
                      <a:pt x="1085" y="172"/>
                    </a:lnTo>
                    <a:lnTo>
                      <a:pt x="1079" y="170"/>
                    </a:lnTo>
                    <a:lnTo>
                      <a:pt x="1075" y="169"/>
                    </a:lnTo>
                    <a:lnTo>
                      <a:pt x="1071" y="169"/>
                    </a:lnTo>
                    <a:lnTo>
                      <a:pt x="1068" y="172"/>
                    </a:lnTo>
                    <a:lnTo>
                      <a:pt x="1064" y="176"/>
                    </a:lnTo>
                    <a:close/>
                    <a:moveTo>
                      <a:pt x="827" y="998"/>
                    </a:moveTo>
                    <a:lnTo>
                      <a:pt x="827" y="998"/>
                    </a:lnTo>
                    <a:lnTo>
                      <a:pt x="822" y="997"/>
                    </a:lnTo>
                    <a:lnTo>
                      <a:pt x="817" y="997"/>
                    </a:lnTo>
                    <a:lnTo>
                      <a:pt x="813" y="998"/>
                    </a:lnTo>
                    <a:lnTo>
                      <a:pt x="810" y="1002"/>
                    </a:lnTo>
                    <a:lnTo>
                      <a:pt x="808" y="1008"/>
                    </a:lnTo>
                    <a:lnTo>
                      <a:pt x="804" y="1011"/>
                    </a:lnTo>
                    <a:lnTo>
                      <a:pt x="798" y="1012"/>
                    </a:lnTo>
                    <a:lnTo>
                      <a:pt x="791" y="1011"/>
                    </a:lnTo>
                    <a:lnTo>
                      <a:pt x="777" y="1011"/>
                    </a:lnTo>
                    <a:lnTo>
                      <a:pt x="761" y="1012"/>
                    </a:lnTo>
                    <a:lnTo>
                      <a:pt x="743" y="1015"/>
                    </a:lnTo>
                    <a:lnTo>
                      <a:pt x="730" y="1019"/>
                    </a:lnTo>
                    <a:lnTo>
                      <a:pt x="733" y="1024"/>
                    </a:lnTo>
                    <a:lnTo>
                      <a:pt x="738" y="1029"/>
                    </a:lnTo>
                    <a:lnTo>
                      <a:pt x="745" y="1030"/>
                    </a:lnTo>
                    <a:lnTo>
                      <a:pt x="752" y="1030"/>
                    </a:lnTo>
                    <a:lnTo>
                      <a:pt x="787" y="1030"/>
                    </a:lnTo>
                    <a:lnTo>
                      <a:pt x="812" y="1027"/>
                    </a:lnTo>
                    <a:lnTo>
                      <a:pt x="827" y="998"/>
                    </a:lnTo>
                    <a:close/>
                    <a:moveTo>
                      <a:pt x="246" y="329"/>
                    </a:moveTo>
                    <a:lnTo>
                      <a:pt x="246" y="329"/>
                    </a:lnTo>
                    <a:lnTo>
                      <a:pt x="244" y="336"/>
                    </a:lnTo>
                    <a:lnTo>
                      <a:pt x="252" y="339"/>
                    </a:lnTo>
                    <a:lnTo>
                      <a:pt x="257" y="339"/>
                    </a:lnTo>
                    <a:lnTo>
                      <a:pt x="261" y="340"/>
                    </a:lnTo>
                    <a:lnTo>
                      <a:pt x="276" y="339"/>
                    </a:lnTo>
                    <a:lnTo>
                      <a:pt x="283" y="338"/>
                    </a:lnTo>
                    <a:lnTo>
                      <a:pt x="290" y="335"/>
                    </a:lnTo>
                    <a:lnTo>
                      <a:pt x="295" y="332"/>
                    </a:lnTo>
                    <a:lnTo>
                      <a:pt x="302" y="329"/>
                    </a:lnTo>
                    <a:lnTo>
                      <a:pt x="315" y="325"/>
                    </a:lnTo>
                    <a:lnTo>
                      <a:pt x="341" y="324"/>
                    </a:lnTo>
                    <a:lnTo>
                      <a:pt x="347" y="322"/>
                    </a:lnTo>
                    <a:lnTo>
                      <a:pt x="352" y="322"/>
                    </a:lnTo>
                    <a:lnTo>
                      <a:pt x="355" y="320"/>
                    </a:lnTo>
                    <a:lnTo>
                      <a:pt x="356" y="317"/>
                    </a:lnTo>
                    <a:lnTo>
                      <a:pt x="354" y="313"/>
                    </a:lnTo>
                    <a:lnTo>
                      <a:pt x="352" y="311"/>
                    </a:lnTo>
                    <a:lnTo>
                      <a:pt x="348" y="311"/>
                    </a:lnTo>
                    <a:lnTo>
                      <a:pt x="345" y="311"/>
                    </a:lnTo>
                    <a:lnTo>
                      <a:pt x="340" y="309"/>
                    </a:lnTo>
                    <a:lnTo>
                      <a:pt x="334" y="306"/>
                    </a:lnTo>
                    <a:lnTo>
                      <a:pt x="333" y="304"/>
                    </a:lnTo>
                    <a:lnTo>
                      <a:pt x="330" y="304"/>
                    </a:lnTo>
                    <a:lnTo>
                      <a:pt x="302" y="320"/>
                    </a:lnTo>
                    <a:lnTo>
                      <a:pt x="298" y="317"/>
                    </a:lnTo>
                    <a:lnTo>
                      <a:pt x="294" y="317"/>
                    </a:lnTo>
                    <a:lnTo>
                      <a:pt x="290" y="317"/>
                    </a:lnTo>
                    <a:lnTo>
                      <a:pt x="286" y="318"/>
                    </a:lnTo>
                    <a:lnTo>
                      <a:pt x="279" y="322"/>
                    </a:lnTo>
                    <a:lnTo>
                      <a:pt x="273" y="327"/>
                    </a:lnTo>
                    <a:lnTo>
                      <a:pt x="266" y="329"/>
                    </a:lnTo>
                    <a:lnTo>
                      <a:pt x="259" y="331"/>
                    </a:lnTo>
                    <a:lnTo>
                      <a:pt x="254" y="331"/>
                    </a:lnTo>
                    <a:lnTo>
                      <a:pt x="246" y="329"/>
                    </a:lnTo>
                    <a:close/>
                    <a:moveTo>
                      <a:pt x="673" y="59"/>
                    </a:moveTo>
                    <a:lnTo>
                      <a:pt x="673" y="59"/>
                    </a:lnTo>
                    <a:lnTo>
                      <a:pt x="662" y="61"/>
                    </a:lnTo>
                    <a:lnTo>
                      <a:pt x="653" y="65"/>
                    </a:lnTo>
                    <a:lnTo>
                      <a:pt x="643" y="69"/>
                    </a:lnTo>
                    <a:lnTo>
                      <a:pt x="635" y="76"/>
                    </a:lnTo>
                    <a:lnTo>
                      <a:pt x="642" y="76"/>
                    </a:lnTo>
                    <a:lnTo>
                      <a:pt x="648" y="76"/>
                    </a:lnTo>
                    <a:lnTo>
                      <a:pt x="661" y="80"/>
                    </a:lnTo>
                    <a:lnTo>
                      <a:pt x="668" y="82"/>
                    </a:lnTo>
                    <a:lnTo>
                      <a:pt x="673" y="82"/>
                    </a:lnTo>
                    <a:lnTo>
                      <a:pt x="680" y="82"/>
                    </a:lnTo>
                    <a:lnTo>
                      <a:pt x="687" y="80"/>
                    </a:lnTo>
                    <a:lnTo>
                      <a:pt x="687" y="75"/>
                    </a:lnTo>
                    <a:lnTo>
                      <a:pt x="689" y="72"/>
                    </a:lnTo>
                    <a:lnTo>
                      <a:pt x="690" y="69"/>
                    </a:lnTo>
                    <a:lnTo>
                      <a:pt x="694" y="66"/>
                    </a:lnTo>
                    <a:lnTo>
                      <a:pt x="701" y="64"/>
                    </a:lnTo>
                    <a:lnTo>
                      <a:pt x="705" y="61"/>
                    </a:lnTo>
                    <a:lnTo>
                      <a:pt x="708" y="58"/>
                    </a:lnTo>
                    <a:lnTo>
                      <a:pt x="698" y="50"/>
                    </a:lnTo>
                    <a:lnTo>
                      <a:pt x="691" y="46"/>
                    </a:lnTo>
                    <a:lnTo>
                      <a:pt x="686" y="44"/>
                    </a:lnTo>
                    <a:lnTo>
                      <a:pt x="679" y="47"/>
                    </a:lnTo>
                    <a:lnTo>
                      <a:pt x="678" y="48"/>
                    </a:lnTo>
                    <a:lnTo>
                      <a:pt x="676" y="52"/>
                    </a:lnTo>
                    <a:lnTo>
                      <a:pt x="673" y="59"/>
                    </a:lnTo>
                    <a:close/>
                    <a:moveTo>
                      <a:pt x="608" y="404"/>
                    </a:moveTo>
                    <a:lnTo>
                      <a:pt x="608" y="404"/>
                    </a:lnTo>
                    <a:lnTo>
                      <a:pt x="622" y="430"/>
                    </a:lnTo>
                    <a:lnTo>
                      <a:pt x="626" y="429"/>
                    </a:lnTo>
                    <a:lnTo>
                      <a:pt x="629" y="426"/>
                    </a:lnTo>
                    <a:lnTo>
                      <a:pt x="630" y="422"/>
                    </a:lnTo>
                    <a:lnTo>
                      <a:pt x="633" y="419"/>
                    </a:lnTo>
                    <a:lnTo>
                      <a:pt x="640" y="415"/>
                    </a:lnTo>
                    <a:lnTo>
                      <a:pt x="647" y="414"/>
                    </a:lnTo>
                    <a:lnTo>
                      <a:pt x="655" y="414"/>
                    </a:lnTo>
                    <a:lnTo>
                      <a:pt x="665" y="414"/>
                    </a:lnTo>
                    <a:lnTo>
                      <a:pt x="673" y="411"/>
                    </a:lnTo>
                    <a:lnTo>
                      <a:pt x="679" y="407"/>
                    </a:lnTo>
                    <a:lnTo>
                      <a:pt x="684" y="401"/>
                    </a:lnTo>
                    <a:lnTo>
                      <a:pt x="661" y="394"/>
                    </a:lnTo>
                    <a:lnTo>
                      <a:pt x="640" y="407"/>
                    </a:lnTo>
                    <a:lnTo>
                      <a:pt x="639" y="401"/>
                    </a:lnTo>
                    <a:lnTo>
                      <a:pt x="636" y="399"/>
                    </a:lnTo>
                    <a:lnTo>
                      <a:pt x="633" y="396"/>
                    </a:lnTo>
                    <a:lnTo>
                      <a:pt x="630" y="394"/>
                    </a:lnTo>
                    <a:lnTo>
                      <a:pt x="626" y="396"/>
                    </a:lnTo>
                    <a:lnTo>
                      <a:pt x="621" y="397"/>
                    </a:lnTo>
                    <a:lnTo>
                      <a:pt x="608" y="404"/>
                    </a:lnTo>
                    <a:close/>
                    <a:moveTo>
                      <a:pt x="1049" y="177"/>
                    </a:moveTo>
                    <a:lnTo>
                      <a:pt x="1049" y="177"/>
                    </a:lnTo>
                    <a:lnTo>
                      <a:pt x="1054" y="144"/>
                    </a:lnTo>
                    <a:lnTo>
                      <a:pt x="1039" y="142"/>
                    </a:lnTo>
                    <a:lnTo>
                      <a:pt x="1038" y="138"/>
                    </a:lnTo>
                    <a:lnTo>
                      <a:pt x="1038" y="134"/>
                    </a:lnTo>
                    <a:lnTo>
                      <a:pt x="1038" y="133"/>
                    </a:lnTo>
                    <a:lnTo>
                      <a:pt x="1036" y="131"/>
                    </a:lnTo>
                    <a:lnTo>
                      <a:pt x="1033" y="131"/>
                    </a:lnTo>
                    <a:lnTo>
                      <a:pt x="1031" y="131"/>
                    </a:lnTo>
                    <a:lnTo>
                      <a:pt x="1024" y="160"/>
                    </a:lnTo>
                    <a:lnTo>
                      <a:pt x="1028" y="163"/>
                    </a:lnTo>
                    <a:lnTo>
                      <a:pt x="1035" y="166"/>
                    </a:lnTo>
                    <a:lnTo>
                      <a:pt x="1036" y="169"/>
                    </a:lnTo>
                    <a:lnTo>
                      <a:pt x="1038" y="172"/>
                    </a:lnTo>
                    <a:lnTo>
                      <a:pt x="1038" y="174"/>
                    </a:lnTo>
                    <a:lnTo>
                      <a:pt x="1035" y="178"/>
                    </a:lnTo>
                    <a:lnTo>
                      <a:pt x="1038" y="181"/>
                    </a:lnTo>
                    <a:lnTo>
                      <a:pt x="1049" y="188"/>
                    </a:lnTo>
                    <a:lnTo>
                      <a:pt x="1060" y="195"/>
                    </a:lnTo>
                    <a:lnTo>
                      <a:pt x="1064" y="196"/>
                    </a:lnTo>
                    <a:lnTo>
                      <a:pt x="1069" y="196"/>
                    </a:lnTo>
                    <a:lnTo>
                      <a:pt x="1074" y="194"/>
                    </a:lnTo>
                    <a:lnTo>
                      <a:pt x="1078" y="190"/>
                    </a:lnTo>
                    <a:lnTo>
                      <a:pt x="1071" y="187"/>
                    </a:lnTo>
                    <a:lnTo>
                      <a:pt x="1064" y="181"/>
                    </a:lnTo>
                    <a:lnTo>
                      <a:pt x="1057" y="178"/>
                    </a:lnTo>
                    <a:lnTo>
                      <a:pt x="1053" y="177"/>
                    </a:lnTo>
                    <a:lnTo>
                      <a:pt x="1049" y="177"/>
                    </a:lnTo>
                    <a:close/>
                    <a:moveTo>
                      <a:pt x="1119" y="220"/>
                    </a:moveTo>
                    <a:lnTo>
                      <a:pt x="1119" y="220"/>
                    </a:lnTo>
                    <a:lnTo>
                      <a:pt x="1110" y="220"/>
                    </a:lnTo>
                    <a:lnTo>
                      <a:pt x="1101" y="219"/>
                    </a:lnTo>
                    <a:lnTo>
                      <a:pt x="1094" y="213"/>
                    </a:lnTo>
                    <a:lnTo>
                      <a:pt x="1090" y="208"/>
                    </a:lnTo>
                    <a:lnTo>
                      <a:pt x="1087" y="205"/>
                    </a:lnTo>
                    <a:lnTo>
                      <a:pt x="1085" y="202"/>
                    </a:lnTo>
                    <a:lnTo>
                      <a:pt x="1078" y="198"/>
                    </a:lnTo>
                    <a:lnTo>
                      <a:pt x="1072" y="205"/>
                    </a:lnTo>
                    <a:lnTo>
                      <a:pt x="1065" y="210"/>
                    </a:lnTo>
                    <a:lnTo>
                      <a:pt x="1058" y="213"/>
                    </a:lnTo>
                    <a:lnTo>
                      <a:pt x="1049" y="214"/>
                    </a:lnTo>
                    <a:lnTo>
                      <a:pt x="1050" y="220"/>
                    </a:lnTo>
                    <a:lnTo>
                      <a:pt x="1054" y="223"/>
                    </a:lnTo>
                    <a:lnTo>
                      <a:pt x="1058" y="224"/>
                    </a:lnTo>
                    <a:lnTo>
                      <a:pt x="1064" y="224"/>
                    </a:lnTo>
                    <a:lnTo>
                      <a:pt x="1072" y="224"/>
                    </a:lnTo>
                    <a:lnTo>
                      <a:pt x="1076" y="224"/>
                    </a:lnTo>
                    <a:lnTo>
                      <a:pt x="1080" y="228"/>
                    </a:lnTo>
                    <a:lnTo>
                      <a:pt x="1085" y="231"/>
                    </a:lnTo>
                    <a:lnTo>
                      <a:pt x="1089" y="234"/>
                    </a:lnTo>
                    <a:lnTo>
                      <a:pt x="1094" y="234"/>
                    </a:lnTo>
                    <a:lnTo>
                      <a:pt x="1100" y="234"/>
                    </a:lnTo>
                    <a:lnTo>
                      <a:pt x="1104" y="232"/>
                    </a:lnTo>
                    <a:lnTo>
                      <a:pt x="1110" y="230"/>
                    </a:lnTo>
                    <a:lnTo>
                      <a:pt x="1115" y="226"/>
                    </a:lnTo>
                    <a:lnTo>
                      <a:pt x="1119" y="220"/>
                    </a:lnTo>
                    <a:close/>
                    <a:moveTo>
                      <a:pt x="1161" y="572"/>
                    </a:moveTo>
                    <a:lnTo>
                      <a:pt x="1161" y="572"/>
                    </a:lnTo>
                    <a:lnTo>
                      <a:pt x="1157" y="558"/>
                    </a:lnTo>
                    <a:lnTo>
                      <a:pt x="1155" y="554"/>
                    </a:lnTo>
                    <a:lnTo>
                      <a:pt x="1152" y="551"/>
                    </a:lnTo>
                    <a:lnTo>
                      <a:pt x="1148" y="550"/>
                    </a:lnTo>
                    <a:lnTo>
                      <a:pt x="1143" y="551"/>
                    </a:lnTo>
                    <a:lnTo>
                      <a:pt x="1134" y="554"/>
                    </a:lnTo>
                    <a:lnTo>
                      <a:pt x="1129" y="558"/>
                    </a:lnTo>
                    <a:lnTo>
                      <a:pt x="1125" y="563"/>
                    </a:lnTo>
                    <a:lnTo>
                      <a:pt x="1125" y="566"/>
                    </a:lnTo>
                    <a:lnTo>
                      <a:pt x="1126" y="569"/>
                    </a:lnTo>
                    <a:lnTo>
                      <a:pt x="1139" y="592"/>
                    </a:lnTo>
                    <a:lnTo>
                      <a:pt x="1158" y="591"/>
                    </a:lnTo>
                    <a:lnTo>
                      <a:pt x="1164" y="591"/>
                    </a:lnTo>
                    <a:lnTo>
                      <a:pt x="1166" y="588"/>
                    </a:lnTo>
                    <a:lnTo>
                      <a:pt x="1168" y="587"/>
                    </a:lnTo>
                    <a:lnTo>
                      <a:pt x="1168" y="584"/>
                    </a:lnTo>
                    <a:lnTo>
                      <a:pt x="1161" y="573"/>
                    </a:lnTo>
                    <a:lnTo>
                      <a:pt x="1141" y="573"/>
                    </a:lnTo>
                    <a:lnTo>
                      <a:pt x="1141" y="569"/>
                    </a:lnTo>
                    <a:lnTo>
                      <a:pt x="1161" y="572"/>
                    </a:lnTo>
                    <a:close/>
                    <a:moveTo>
                      <a:pt x="457" y="293"/>
                    </a:moveTo>
                    <a:lnTo>
                      <a:pt x="457" y="293"/>
                    </a:lnTo>
                    <a:lnTo>
                      <a:pt x="452" y="288"/>
                    </a:lnTo>
                    <a:lnTo>
                      <a:pt x="446" y="285"/>
                    </a:lnTo>
                    <a:lnTo>
                      <a:pt x="439" y="284"/>
                    </a:lnTo>
                    <a:lnTo>
                      <a:pt x="431" y="284"/>
                    </a:lnTo>
                    <a:lnTo>
                      <a:pt x="434" y="291"/>
                    </a:lnTo>
                    <a:lnTo>
                      <a:pt x="437" y="299"/>
                    </a:lnTo>
                    <a:lnTo>
                      <a:pt x="426" y="298"/>
                    </a:lnTo>
                    <a:lnTo>
                      <a:pt x="419" y="299"/>
                    </a:lnTo>
                    <a:lnTo>
                      <a:pt x="413" y="299"/>
                    </a:lnTo>
                    <a:lnTo>
                      <a:pt x="405" y="299"/>
                    </a:lnTo>
                    <a:lnTo>
                      <a:pt x="396" y="298"/>
                    </a:lnTo>
                    <a:lnTo>
                      <a:pt x="387" y="295"/>
                    </a:lnTo>
                    <a:lnTo>
                      <a:pt x="380" y="295"/>
                    </a:lnTo>
                    <a:lnTo>
                      <a:pt x="373" y="299"/>
                    </a:lnTo>
                    <a:lnTo>
                      <a:pt x="366" y="304"/>
                    </a:lnTo>
                    <a:lnTo>
                      <a:pt x="374" y="304"/>
                    </a:lnTo>
                    <a:lnTo>
                      <a:pt x="377" y="306"/>
                    </a:lnTo>
                    <a:lnTo>
                      <a:pt x="381" y="307"/>
                    </a:lnTo>
                    <a:lnTo>
                      <a:pt x="385" y="309"/>
                    </a:lnTo>
                    <a:lnTo>
                      <a:pt x="390" y="310"/>
                    </a:lnTo>
                    <a:lnTo>
                      <a:pt x="399" y="310"/>
                    </a:lnTo>
                    <a:lnTo>
                      <a:pt x="408" y="310"/>
                    </a:lnTo>
                    <a:lnTo>
                      <a:pt x="417" y="311"/>
                    </a:lnTo>
                    <a:lnTo>
                      <a:pt x="423" y="313"/>
                    </a:lnTo>
                    <a:lnTo>
                      <a:pt x="428" y="313"/>
                    </a:lnTo>
                    <a:lnTo>
                      <a:pt x="432" y="311"/>
                    </a:lnTo>
                    <a:lnTo>
                      <a:pt x="435" y="309"/>
                    </a:lnTo>
                    <a:lnTo>
                      <a:pt x="442" y="303"/>
                    </a:lnTo>
                    <a:lnTo>
                      <a:pt x="448" y="298"/>
                    </a:lnTo>
                    <a:lnTo>
                      <a:pt x="457" y="293"/>
                    </a:lnTo>
                    <a:close/>
                    <a:moveTo>
                      <a:pt x="239" y="642"/>
                    </a:moveTo>
                    <a:lnTo>
                      <a:pt x="239" y="642"/>
                    </a:lnTo>
                    <a:lnTo>
                      <a:pt x="257" y="637"/>
                    </a:lnTo>
                    <a:lnTo>
                      <a:pt x="265" y="637"/>
                    </a:lnTo>
                    <a:lnTo>
                      <a:pt x="264" y="633"/>
                    </a:lnTo>
                    <a:lnTo>
                      <a:pt x="262" y="631"/>
                    </a:lnTo>
                    <a:lnTo>
                      <a:pt x="261" y="630"/>
                    </a:lnTo>
                    <a:lnTo>
                      <a:pt x="255" y="628"/>
                    </a:lnTo>
                    <a:lnTo>
                      <a:pt x="251" y="624"/>
                    </a:lnTo>
                    <a:lnTo>
                      <a:pt x="243" y="617"/>
                    </a:lnTo>
                    <a:lnTo>
                      <a:pt x="239" y="613"/>
                    </a:lnTo>
                    <a:lnTo>
                      <a:pt x="233" y="610"/>
                    </a:lnTo>
                    <a:lnTo>
                      <a:pt x="228" y="609"/>
                    </a:lnTo>
                    <a:lnTo>
                      <a:pt x="222" y="609"/>
                    </a:lnTo>
                    <a:lnTo>
                      <a:pt x="221" y="606"/>
                    </a:lnTo>
                    <a:lnTo>
                      <a:pt x="218" y="605"/>
                    </a:lnTo>
                    <a:lnTo>
                      <a:pt x="212" y="601"/>
                    </a:lnTo>
                    <a:lnTo>
                      <a:pt x="210" y="599"/>
                    </a:lnTo>
                    <a:lnTo>
                      <a:pt x="207" y="599"/>
                    </a:lnTo>
                    <a:lnTo>
                      <a:pt x="203" y="599"/>
                    </a:lnTo>
                    <a:lnTo>
                      <a:pt x="200" y="599"/>
                    </a:lnTo>
                    <a:lnTo>
                      <a:pt x="194" y="595"/>
                    </a:lnTo>
                    <a:lnTo>
                      <a:pt x="192" y="595"/>
                    </a:lnTo>
                    <a:lnTo>
                      <a:pt x="189" y="595"/>
                    </a:lnTo>
                    <a:lnTo>
                      <a:pt x="182" y="597"/>
                    </a:lnTo>
                    <a:lnTo>
                      <a:pt x="182" y="601"/>
                    </a:lnTo>
                    <a:lnTo>
                      <a:pt x="198" y="606"/>
                    </a:lnTo>
                    <a:lnTo>
                      <a:pt x="207" y="609"/>
                    </a:lnTo>
                    <a:lnTo>
                      <a:pt x="215" y="613"/>
                    </a:lnTo>
                    <a:lnTo>
                      <a:pt x="222" y="619"/>
                    </a:lnTo>
                    <a:lnTo>
                      <a:pt x="228" y="627"/>
                    </a:lnTo>
                    <a:lnTo>
                      <a:pt x="239" y="642"/>
                    </a:lnTo>
                    <a:close/>
                    <a:moveTo>
                      <a:pt x="1069" y="670"/>
                    </a:moveTo>
                    <a:lnTo>
                      <a:pt x="1069" y="670"/>
                    </a:lnTo>
                    <a:lnTo>
                      <a:pt x="1062" y="671"/>
                    </a:lnTo>
                    <a:lnTo>
                      <a:pt x="1057" y="674"/>
                    </a:lnTo>
                    <a:lnTo>
                      <a:pt x="1054" y="677"/>
                    </a:lnTo>
                    <a:lnTo>
                      <a:pt x="1051" y="681"/>
                    </a:lnTo>
                    <a:lnTo>
                      <a:pt x="1051" y="684"/>
                    </a:lnTo>
                    <a:lnTo>
                      <a:pt x="1051" y="688"/>
                    </a:lnTo>
                    <a:lnTo>
                      <a:pt x="1053" y="695"/>
                    </a:lnTo>
                    <a:lnTo>
                      <a:pt x="1050" y="699"/>
                    </a:lnTo>
                    <a:lnTo>
                      <a:pt x="1047" y="700"/>
                    </a:lnTo>
                    <a:lnTo>
                      <a:pt x="1040" y="705"/>
                    </a:lnTo>
                    <a:lnTo>
                      <a:pt x="1038" y="707"/>
                    </a:lnTo>
                    <a:lnTo>
                      <a:pt x="1035" y="710"/>
                    </a:lnTo>
                    <a:lnTo>
                      <a:pt x="1035" y="713"/>
                    </a:lnTo>
                    <a:lnTo>
                      <a:pt x="1035" y="718"/>
                    </a:lnTo>
                    <a:lnTo>
                      <a:pt x="1065" y="720"/>
                    </a:lnTo>
                    <a:lnTo>
                      <a:pt x="1069" y="713"/>
                    </a:lnTo>
                    <a:lnTo>
                      <a:pt x="1069" y="707"/>
                    </a:lnTo>
                    <a:lnTo>
                      <a:pt x="1068" y="702"/>
                    </a:lnTo>
                    <a:lnTo>
                      <a:pt x="1065" y="695"/>
                    </a:lnTo>
                    <a:lnTo>
                      <a:pt x="1064" y="689"/>
                    </a:lnTo>
                    <a:lnTo>
                      <a:pt x="1065" y="684"/>
                    </a:lnTo>
                    <a:lnTo>
                      <a:pt x="1069" y="670"/>
                    </a:lnTo>
                    <a:close/>
                    <a:moveTo>
                      <a:pt x="745" y="385"/>
                    </a:moveTo>
                    <a:lnTo>
                      <a:pt x="745" y="385"/>
                    </a:lnTo>
                    <a:lnTo>
                      <a:pt x="747" y="372"/>
                    </a:lnTo>
                    <a:lnTo>
                      <a:pt x="734" y="378"/>
                    </a:lnTo>
                    <a:lnTo>
                      <a:pt x="732" y="374"/>
                    </a:lnTo>
                    <a:lnTo>
                      <a:pt x="730" y="371"/>
                    </a:lnTo>
                    <a:lnTo>
                      <a:pt x="732" y="367"/>
                    </a:lnTo>
                    <a:lnTo>
                      <a:pt x="734" y="364"/>
                    </a:lnTo>
                    <a:lnTo>
                      <a:pt x="740" y="358"/>
                    </a:lnTo>
                    <a:lnTo>
                      <a:pt x="741" y="354"/>
                    </a:lnTo>
                    <a:lnTo>
                      <a:pt x="740" y="350"/>
                    </a:lnTo>
                    <a:lnTo>
                      <a:pt x="736" y="352"/>
                    </a:lnTo>
                    <a:lnTo>
                      <a:pt x="733" y="352"/>
                    </a:lnTo>
                    <a:lnTo>
                      <a:pt x="732" y="353"/>
                    </a:lnTo>
                    <a:lnTo>
                      <a:pt x="726" y="357"/>
                    </a:lnTo>
                    <a:lnTo>
                      <a:pt x="720" y="360"/>
                    </a:lnTo>
                    <a:lnTo>
                      <a:pt x="714" y="360"/>
                    </a:lnTo>
                    <a:lnTo>
                      <a:pt x="707" y="357"/>
                    </a:lnTo>
                    <a:lnTo>
                      <a:pt x="704" y="357"/>
                    </a:lnTo>
                    <a:lnTo>
                      <a:pt x="701" y="357"/>
                    </a:lnTo>
                    <a:lnTo>
                      <a:pt x="691" y="360"/>
                    </a:lnTo>
                    <a:lnTo>
                      <a:pt x="723" y="372"/>
                    </a:lnTo>
                    <a:lnTo>
                      <a:pt x="723" y="388"/>
                    </a:lnTo>
                    <a:lnTo>
                      <a:pt x="734" y="392"/>
                    </a:lnTo>
                    <a:lnTo>
                      <a:pt x="745" y="394"/>
                    </a:lnTo>
                    <a:lnTo>
                      <a:pt x="756" y="394"/>
                    </a:lnTo>
                    <a:lnTo>
                      <a:pt x="768" y="393"/>
                    </a:lnTo>
                    <a:lnTo>
                      <a:pt x="766" y="389"/>
                    </a:lnTo>
                    <a:lnTo>
                      <a:pt x="763" y="386"/>
                    </a:lnTo>
                    <a:lnTo>
                      <a:pt x="761" y="386"/>
                    </a:lnTo>
                    <a:lnTo>
                      <a:pt x="758" y="386"/>
                    </a:lnTo>
                    <a:lnTo>
                      <a:pt x="751" y="388"/>
                    </a:lnTo>
                    <a:lnTo>
                      <a:pt x="747" y="386"/>
                    </a:lnTo>
                    <a:lnTo>
                      <a:pt x="745" y="385"/>
                    </a:lnTo>
                    <a:close/>
                    <a:moveTo>
                      <a:pt x="331" y="842"/>
                    </a:moveTo>
                    <a:lnTo>
                      <a:pt x="331" y="842"/>
                    </a:lnTo>
                    <a:lnTo>
                      <a:pt x="331" y="847"/>
                    </a:lnTo>
                    <a:lnTo>
                      <a:pt x="331" y="853"/>
                    </a:lnTo>
                    <a:lnTo>
                      <a:pt x="336" y="861"/>
                    </a:lnTo>
                    <a:lnTo>
                      <a:pt x="341" y="868"/>
                    </a:lnTo>
                    <a:lnTo>
                      <a:pt x="348" y="876"/>
                    </a:lnTo>
                    <a:lnTo>
                      <a:pt x="352" y="879"/>
                    </a:lnTo>
                    <a:lnTo>
                      <a:pt x="358" y="879"/>
                    </a:lnTo>
                    <a:lnTo>
                      <a:pt x="363" y="878"/>
                    </a:lnTo>
                    <a:lnTo>
                      <a:pt x="369" y="874"/>
                    </a:lnTo>
                    <a:lnTo>
                      <a:pt x="372" y="871"/>
                    </a:lnTo>
                    <a:lnTo>
                      <a:pt x="373" y="867"/>
                    </a:lnTo>
                    <a:lnTo>
                      <a:pt x="372" y="862"/>
                    </a:lnTo>
                    <a:lnTo>
                      <a:pt x="366" y="860"/>
                    </a:lnTo>
                    <a:lnTo>
                      <a:pt x="363" y="856"/>
                    </a:lnTo>
                    <a:lnTo>
                      <a:pt x="359" y="851"/>
                    </a:lnTo>
                    <a:lnTo>
                      <a:pt x="354" y="847"/>
                    </a:lnTo>
                    <a:lnTo>
                      <a:pt x="348" y="843"/>
                    </a:lnTo>
                    <a:lnTo>
                      <a:pt x="340" y="840"/>
                    </a:lnTo>
                    <a:lnTo>
                      <a:pt x="336" y="840"/>
                    </a:lnTo>
                    <a:lnTo>
                      <a:pt x="331" y="842"/>
                    </a:lnTo>
                    <a:close/>
                    <a:moveTo>
                      <a:pt x="401" y="520"/>
                    </a:moveTo>
                    <a:lnTo>
                      <a:pt x="401" y="520"/>
                    </a:lnTo>
                    <a:lnTo>
                      <a:pt x="405" y="525"/>
                    </a:lnTo>
                    <a:lnTo>
                      <a:pt x="408" y="529"/>
                    </a:lnTo>
                    <a:lnTo>
                      <a:pt x="410" y="537"/>
                    </a:lnTo>
                    <a:lnTo>
                      <a:pt x="412" y="540"/>
                    </a:lnTo>
                    <a:lnTo>
                      <a:pt x="414" y="540"/>
                    </a:lnTo>
                    <a:lnTo>
                      <a:pt x="416" y="541"/>
                    </a:lnTo>
                    <a:lnTo>
                      <a:pt x="419" y="540"/>
                    </a:lnTo>
                    <a:lnTo>
                      <a:pt x="427" y="537"/>
                    </a:lnTo>
                    <a:lnTo>
                      <a:pt x="435" y="534"/>
                    </a:lnTo>
                    <a:lnTo>
                      <a:pt x="446" y="530"/>
                    </a:lnTo>
                    <a:lnTo>
                      <a:pt x="449" y="529"/>
                    </a:lnTo>
                    <a:lnTo>
                      <a:pt x="450" y="527"/>
                    </a:lnTo>
                    <a:lnTo>
                      <a:pt x="450" y="525"/>
                    </a:lnTo>
                    <a:lnTo>
                      <a:pt x="450" y="522"/>
                    </a:lnTo>
                    <a:lnTo>
                      <a:pt x="445" y="512"/>
                    </a:lnTo>
                    <a:lnTo>
                      <a:pt x="401" y="520"/>
                    </a:lnTo>
                    <a:close/>
                    <a:moveTo>
                      <a:pt x="312" y="784"/>
                    </a:moveTo>
                    <a:lnTo>
                      <a:pt x="312" y="784"/>
                    </a:lnTo>
                    <a:lnTo>
                      <a:pt x="320" y="781"/>
                    </a:lnTo>
                    <a:lnTo>
                      <a:pt x="329" y="779"/>
                    </a:lnTo>
                    <a:lnTo>
                      <a:pt x="336" y="778"/>
                    </a:lnTo>
                    <a:lnTo>
                      <a:pt x="338" y="775"/>
                    </a:lnTo>
                    <a:lnTo>
                      <a:pt x="341" y="772"/>
                    </a:lnTo>
                    <a:lnTo>
                      <a:pt x="342" y="771"/>
                    </a:lnTo>
                    <a:lnTo>
                      <a:pt x="345" y="771"/>
                    </a:lnTo>
                    <a:lnTo>
                      <a:pt x="351" y="771"/>
                    </a:lnTo>
                    <a:lnTo>
                      <a:pt x="380" y="772"/>
                    </a:lnTo>
                    <a:lnTo>
                      <a:pt x="380" y="766"/>
                    </a:lnTo>
                    <a:lnTo>
                      <a:pt x="380" y="763"/>
                    </a:lnTo>
                    <a:lnTo>
                      <a:pt x="378" y="761"/>
                    </a:lnTo>
                    <a:lnTo>
                      <a:pt x="372" y="760"/>
                    </a:lnTo>
                    <a:lnTo>
                      <a:pt x="367" y="760"/>
                    </a:lnTo>
                    <a:lnTo>
                      <a:pt x="365" y="760"/>
                    </a:lnTo>
                    <a:lnTo>
                      <a:pt x="356" y="763"/>
                    </a:lnTo>
                    <a:lnTo>
                      <a:pt x="351" y="763"/>
                    </a:lnTo>
                    <a:lnTo>
                      <a:pt x="345" y="761"/>
                    </a:lnTo>
                    <a:lnTo>
                      <a:pt x="340" y="756"/>
                    </a:lnTo>
                    <a:lnTo>
                      <a:pt x="329" y="759"/>
                    </a:lnTo>
                    <a:lnTo>
                      <a:pt x="324" y="761"/>
                    </a:lnTo>
                    <a:lnTo>
                      <a:pt x="320" y="764"/>
                    </a:lnTo>
                    <a:lnTo>
                      <a:pt x="318" y="768"/>
                    </a:lnTo>
                    <a:lnTo>
                      <a:pt x="315" y="772"/>
                    </a:lnTo>
                    <a:lnTo>
                      <a:pt x="312" y="784"/>
                    </a:lnTo>
                    <a:close/>
                    <a:moveTo>
                      <a:pt x="272" y="228"/>
                    </a:moveTo>
                    <a:lnTo>
                      <a:pt x="272" y="228"/>
                    </a:lnTo>
                    <a:lnTo>
                      <a:pt x="265" y="228"/>
                    </a:lnTo>
                    <a:lnTo>
                      <a:pt x="261" y="227"/>
                    </a:lnTo>
                    <a:lnTo>
                      <a:pt x="257" y="226"/>
                    </a:lnTo>
                    <a:lnTo>
                      <a:pt x="254" y="223"/>
                    </a:lnTo>
                    <a:lnTo>
                      <a:pt x="250" y="217"/>
                    </a:lnTo>
                    <a:lnTo>
                      <a:pt x="247" y="210"/>
                    </a:lnTo>
                    <a:lnTo>
                      <a:pt x="241" y="209"/>
                    </a:lnTo>
                    <a:lnTo>
                      <a:pt x="236" y="209"/>
                    </a:lnTo>
                    <a:lnTo>
                      <a:pt x="232" y="212"/>
                    </a:lnTo>
                    <a:lnTo>
                      <a:pt x="228" y="216"/>
                    </a:lnTo>
                    <a:lnTo>
                      <a:pt x="225" y="224"/>
                    </a:lnTo>
                    <a:lnTo>
                      <a:pt x="241" y="230"/>
                    </a:lnTo>
                    <a:lnTo>
                      <a:pt x="233" y="234"/>
                    </a:lnTo>
                    <a:lnTo>
                      <a:pt x="229" y="238"/>
                    </a:lnTo>
                    <a:lnTo>
                      <a:pt x="240" y="239"/>
                    </a:lnTo>
                    <a:lnTo>
                      <a:pt x="251" y="239"/>
                    </a:lnTo>
                    <a:lnTo>
                      <a:pt x="257" y="238"/>
                    </a:lnTo>
                    <a:lnTo>
                      <a:pt x="262" y="237"/>
                    </a:lnTo>
                    <a:lnTo>
                      <a:pt x="266" y="234"/>
                    </a:lnTo>
                    <a:lnTo>
                      <a:pt x="272" y="228"/>
                    </a:lnTo>
                    <a:close/>
                    <a:moveTo>
                      <a:pt x="327" y="932"/>
                    </a:moveTo>
                    <a:lnTo>
                      <a:pt x="327" y="932"/>
                    </a:lnTo>
                    <a:lnTo>
                      <a:pt x="331" y="937"/>
                    </a:lnTo>
                    <a:lnTo>
                      <a:pt x="333" y="932"/>
                    </a:lnTo>
                    <a:lnTo>
                      <a:pt x="334" y="929"/>
                    </a:lnTo>
                    <a:lnTo>
                      <a:pt x="336" y="926"/>
                    </a:lnTo>
                    <a:lnTo>
                      <a:pt x="338" y="926"/>
                    </a:lnTo>
                    <a:lnTo>
                      <a:pt x="345" y="926"/>
                    </a:lnTo>
                    <a:lnTo>
                      <a:pt x="352" y="925"/>
                    </a:lnTo>
                    <a:lnTo>
                      <a:pt x="341" y="910"/>
                    </a:lnTo>
                    <a:lnTo>
                      <a:pt x="326" y="912"/>
                    </a:lnTo>
                    <a:lnTo>
                      <a:pt x="319" y="914"/>
                    </a:lnTo>
                    <a:lnTo>
                      <a:pt x="312" y="914"/>
                    </a:lnTo>
                    <a:lnTo>
                      <a:pt x="304" y="912"/>
                    </a:lnTo>
                    <a:lnTo>
                      <a:pt x="300" y="912"/>
                    </a:lnTo>
                    <a:lnTo>
                      <a:pt x="295" y="916"/>
                    </a:lnTo>
                    <a:lnTo>
                      <a:pt x="290" y="925"/>
                    </a:lnTo>
                    <a:lnTo>
                      <a:pt x="304" y="932"/>
                    </a:lnTo>
                    <a:lnTo>
                      <a:pt x="323" y="921"/>
                    </a:lnTo>
                    <a:lnTo>
                      <a:pt x="327" y="932"/>
                    </a:lnTo>
                    <a:close/>
                    <a:moveTo>
                      <a:pt x="586" y="156"/>
                    </a:moveTo>
                    <a:lnTo>
                      <a:pt x="586" y="156"/>
                    </a:lnTo>
                    <a:lnTo>
                      <a:pt x="589" y="163"/>
                    </a:lnTo>
                    <a:lnTo>
                      <a:pt x="589" y="166"/>
                    </a:lnTo>
                    <a:lnTo>
                      <a:pt x="590" y="167"/>
                    </a:lnTo>
                    <a:lnTo>
                      <a:pt x="599" y="169"/>
                    </a:lnTo>
                    <a:lnTo>
                      <a:pt x="607" y="170"/>
                    </a:lnTo>
                    <a:lnTo>
                      <a:pt x="629" y="178"/>
                    </a:lnTo>
                    <a:lnTo>
                      <a:pt x="632" y="177"/>
                    </a:lnTo>
                    <a:lnTo>
                      <a:pt x="635" y="176"/>
                    </a:lnTo>
                    <a:lnTo>
                      <a:pt x="643" y="176"/>
                    </a:lnTo>
                    <a:lnTo>
                      <a:pt x="647" y="176"/>
                    </a:lnTo>
                    <a:lnTo>
                      <a:pt x="650" y="173"/>
                    </a:lnTo>
                    <a:lnTo>
                      <a:pt x="651" y="170"/>
                    </a:lnTo>
                    <a:lnTo>
                      <a:pt x="650" y="165"/>
                    </a:lnTo>
                    <a:lnTo>
                      <a:pt x="586" y="156"/>
                    </a:lnTo>
                    <a:close/>
                    <a:moveTo>
                      <a:pt x="1283" y="658"/>
                    </a:moveTo>
                    <a:lnTo>
                      <a:pt x="1283" y="658"/>
                    </a:lnTo>
                    <a:lnTo>
                      <a:pt x="1298" y="666"/>
                    </a:lnTo>
                    <a:lnTo>
                      <a:pt x="1303" y="667"/>
                    </a:lnTo>
                    <a:lnTo>
                      <a:pt x="1310" y="669"/>
                    </a:lnTo>
                    <a:lnTo>
                      <a:pt x="1316" y="667"/>
                    </a:lnTo>
                    <a:lnTo>
                      <a:pt x="1320" y="666"/>
                    </a:lnTo>
                    <a:lnTo>
                      <a:pt x="1325" y="662"/>
                    </a:lnTo>
                    <a:lnTo>
                      <a:pt x="1330" y="656"/>
                    </a:lnTo>
                    <a:lnTo>
                      <a:pt x="1323" y="652"/>
                    </a:lnTo>
                    <a:lnTo>
                      <a:pt x="1316" y="649"/>
                    </a:lnTo>
                    <a:lnTo>
                      <a:pt x="1309" y="646"/>
                    </a:lnTo>
                    <a:lnTo>
                      <a:pt x="1303" y="646"/>
                    </a:lnTo>
                    <a:lnTo>
                      <a:pt x="1298" y="648"/>
                    </a:lnTo>
                    <a:lnTo>
                      <a:pt x="1292" y="649"/>
                    </a:lnTo>
                    <a:lnTo>
                      <a:pt x="1287" y="653"/>
                    </a:lnTo>
                    <a:lnTo>
                      <a:pt x="1283" y="658"/>
                    </a:lnTo>
                    <a:close/>
                    <a:moveTo>
                      <a:pt x="576" y="721"/>
                    </a:moveTo>
                    <a:lnTo>
                      <a:pt x="576" y="721"/>
                    </a:lnTo>
                    <a:lnTo>
                      <a:pt x="571" y="728"/>
                    </a:lnTo>
                    <a:lnTo>
                      <a:pt x="568" y="735"/>
                    </a:lnTo>
                    <a:lnTo>
                      <a:pt x="568" y="739"/>
                    </a:lnTo>
                    <a:lnTo>
                      <a:pt x="570" y="742"/>
                    </a:lnTo>
                    <a:lnTo>
                      <a:pt x="572" y="743"/>
                    </a:lnTo>
                    <a:lnTo>
                      <a:pt x="576" y="745"/>
                    </a:lnTo>
                    <a:lnTo>
                      <a:pt x="601" y="743"/>
                    </a:lnTo>
                    <a:lnTo>
                      <a:pt x="614" y="742"/>
                    </a:lnTo>
                    <a:lnTo>
                      <a:pt x="628" y="739"/>
                    </a:lnTo>
                    <a:lnTo>
                      <a:pt x="621" y="732"/>
                    </a:lnTo>
                    <a:lnTo>
                      <a:pt x="617" y="731"/>
                    </a:lnTo>
                    <a:lnTo>
                      <a:pt x="612" y="732"/>
                    </a:lnTo>
                    <a:lnTo>
                      <a:pt x="603" y="734"/>
                    </a:lnTo>
                    <a:lnTo>
                      <a:pt x="593" y="734"/>
                    </a:lnTo>
                    <a:lnTo>
                      <a:pt x="589" y="732"/>
                    </a:lnTo>
                    <a:lnTo>
                      <a:pt x="585" y="730"/>
                    </a:lnTo>
                    <a:lnTo>
                      <a:pt x="581" y="725"/>
                    </a:lnTo>
                    <a:lnTo>
                      <a:pt x="576" y="721"/>
                    </a:lnTo>
                    <a:close/>
                    <a:moveTo>
                      <a:pt x="250" y="739"/>
                    </a:moveTo>
                    <a:lnTo>
                      <a:pt x="250" y="739"/>
                    </a:lnTo>
                    <a:lnTo>
                      <a:pt x="246" y="739"/>
                    </a:lnTo>
                    <a:lnTo>
                      <a:pt x="240" y="739"/>
                    </a:lnTo>
                    <a:lnTo>
                      <a:pt x="239" y="742"/>
                    </a:lnTo>
                    <a:lnTo>
                      <a:pt x="239" y="746"/>
                    </a:lnTo>
                    <a:lnTo>
                      <a:pt x="244" y="749"/>
                    </a:lnTo>
                    <a:lnTo>
                      <a:pt x="250" y="752"/>
                    </a:lnTo>
                    <a:lnTo>
                      <a:pt x="254" y="750"/>
                    </a:lnTo>
                    <a:lnTo>
                      <a:pt x="259" y="748"/>
                    </a:lnTo>
                    <a:lnTo>
                      <a:pt x="277" y="734"/>
                    </a:lnTo>
                    <a:lnTo>
                      <a:pt x="270" y="713"/>
                    </a:lnTo>
                    <a:lnTo>
                      <a:pt x="250" y="739"/>
                    </a:lnTo>
                    <a:close/>
                    <a:moveTo>
                      <a:pt x="578" y="421"/>
                    </a:moveTo>
                    <a:lnTo>
                      <a:pt x="578" y="421"/>
                    </a:lnTo>
                    <a:lnTo>
                      <a:pt x="565" y="443"/>
                    </a:lnTo>
                    <a:lnTo>
                      <a:pt x="583" y="448"/>
                    </a:lnTo>
                    <a:lnTo>
                      <a:pt x="607" y="421"/>
                    </a:lnTo>
                    <a:lnTo>
                      <a:pt x="578" y="421"/>
                    </a:lnTo>
                    <a:close/>
                    <a:moveTo>
                      <a:pt x="536" y="709"/>
                    </a:moveTo>
                    <a:lnTo>
                      <a:pt x="536" y="709"/>
                    </a:lnTo>
                    <a:lnTo>
                      <a:pt x="507" y="723"/>
                    </a:lnTo>
                    <a:lnTo>
                      <a:pt x="514" y="727"/>
                    </a:lnTo>
                    <a:lnTo>
                      <a:pt x="521" y="728"/>
                    </a:lnTo>
                    <a:lnTo>
                      <a:pt x="534" y="731"/>
                    </a:lnTo>
                    <a:lnTo>
                      <a:pt x="547" y="731"/>
                    </a:lnTo>
                    <a:lnTo>
                      <a:pt x="561" y="734"/>
                    </a:lnTo>
                    <a:lnTo>
                      <a:pt x="561" y="728"/>
                    </a:lnTo>
                    <a:lnTo>
                      <a:pt x="558" y="724"/>
                    </a:lnTo>
                    <a:lnTo>
                      <a:pt x="556" y="721"/>
                    </a:lnTo>
                    <a:lnTo>
                      <a:pt x="550" y="718"/>
                    </a:lnTo>
                    <a:lnTo>
                      <a:pt x="542" y="716"/>
                    </a:lnTo>
                    <a:lnTo>
                      <a:pt x="538" y="713"/>
                    </a:lnTo>
                    <a:lnTo>
                      <a:pt x="536" y="709"/>
                    </a:lnTo>
                    <a:close/>
                    <a:moveTo>
                      <a:pt x="455" y="867"/>
                    </a:moveTo>
                    <a:lnTo>
                      <a:pt x="455" y="867"/>
                    </a:lnTo>
                    <a:lnTo>
                      <a:pt x="423" y="853"/>
                    </a:lnTo>
                    <a:lnTo>
                      <a:pt x="409" y="883"/>
                    </a:lnTo>
                    <a:lnTo>
                      <a:pt x="416" y="883"/>
                    </a:lnTo>
                    <a:lnTo>
                      <a:pt x="423" y="882"/>
                    </a:lnTo>
                    <a:lnTo>
                      <a:pt x="428" y="879"/>
                    </a:lnTo>
                    <a:lnTo>
                      <a:pt x="432" y="876"/>
                    </a:lnTo>
                    <a:lnTo>
                      <a:pt x="442" y="869"/>
                    </a:lnTo>
                    <a:lnTo>
                      <a:pt x="448" y="868"/>
                    </a:lnTo>
                    <a:lnTo>
                      <a:pt x="455" y="867"/>
                    </a:lnTo>
                    <a:close/>
                    <a:moveTo>
                      <a:pt x="42" y="676"/>
                    </a:moveTo>
                    <a:lnTo>
                      <a:pt x="42" y="676"/>
                    </a:lnTo>
                    <a:lnTo>
                      <a:pt x="49" y="678"/>
                    </a:lnTo>
                    <a:lnTo>
                      <a:pt x="53" y="681"/>
                    </a:lnTo>
                    <a:lnTo>
                      <a:pt x="56" y="684"/>
                    </a:lnTo>
                    <a:lnTo>
                      <a:pt x="56" y="689"/>
                    </a:lnTo>
                    <a:lnTo>
                      <a:pt x="57" y="691"/>
                    </a:lnTo>
                    <a:lnTo>
                      <a:pt x="59" y="692"/>
                    </a:lnTo>
                    <a:lnTo>
                      <a:pt x="64" y="695"/>
                    </a:lnTo>
                    <a:lnTo>
                      <a:pt x="68" y="694"/>
                    </a:lnTo>
                    <a:lnTo>
                      <a:pt x="70" y="692"/>
                    </a:lnTo>
                    <a:lnTo>
                      <a:pt x="71" y="689"/>
                    </a:lnTo>
                    <a:lnTo>
                      <a:pt x="71" y="687"/>
                    </a:lnTo>
                    <a:lnTo>
                      <a:pt x="72" y="684"/>
                    </a:lnTo>
                    <a:lnTo>
                      <a:pt x="75" y="682"/>
                    </a:lnTo>
                    <a:lnTo>
                      <a:pt x="78" y="681"/>
                    </a:lnTo>
                    <a:lnTo>
                      <a:pt x="84" y="677"/>
                    </a:lnTo>
                    <a:lnTo>
                      <a:pt x="84" y="676"/>
                    </a:lnTo>
                    <a:lnTo>
                      <a:pt x="85" y="674"/>
                    </a:lnTo>
                    <a:lnTo>
                      <a:pt x="84" y="670"/>
                    </a:lnTo>
                    <a:lnTo>
                      <a:pt x="81" y="664"/>
                    </a:lnTo>
                    <a:lnTo>
                      <a:pt x="63" y="671"/>
                    </a:lnTo>
                    <a:lnTo>
                      <a:pt x="42" y="676"/>
                    </a:lnTo>
                    <a:close/>
                    <a:moveTo>
                      <a:pt x="237" y="476"/>
                    </a:moveTo>
                    <a:lnTo>
                      <a:pt x="237" y="476"/>
                    </a:lnTo>
                    <a:lnTo>
                      <a:pt x="225" y="480"/>
                    </a:lnTo>
                    <a:lnTo>
                      <a:pt x="219" y="482"/>
                    </a:lnTo>
                    <a:lnTo>
                      <a:pt x="214" y="482"/>
                    </a:lnTo>
                    <a:lnTo>
                      <a:pt x="205" y="483"/>
                    </a:lnTo>
                    <a:lnTo>
                      <a:pt x="197" y="484"/>
                    </a:lnTo>
                    <a:lnTo>
                      <a:pt x="192" y="489"/>
                    </a:lnTo>
                    <a:lnTo>
                      <a:pt x="185" y="494"/>
                    </a:lnTo>
                    <a:lnTo>
                      <a:pt x="196" y="497"/>
                    </a:lnTo>
                    <a:lnTo>
                      <a:pt x="207" y="497"/>
                    </a:lnTo>
                    <a:lnTo>
                      <a:pt x="219" y="494"/>
                    </a:lnTo>
                    <a:lnTo>
                      <a:pt x="232" y="489"/>
                    </a:lnTo>
                    <a:lnTo>
                      <a:pt x="236" y="486"/>
                    </a:lnTo>
                    <a:lnTo>
                      <a:pt x="239" y="484"/>
                    </a:lnTo>
                    <a:lnTo>
                      <a:pt x="239" y="480"/>
                    </a:lnTo>
                    <a:lnTo>
                      <a:pt x="237" y="476"/>
                    </a:lnTo>
                    <a:close/>
                    <a:moveTo>
                      <a:pt x="498" y="451"/>
                    </a:moveTo>
                    <a:lnTo>
                      <a:pt x="498" y="451"/>
                    </a:lnTo>
                    <a:lnTo>
                      <a:pt x="499" y="458"/>
                    </a:lnTo>
                    <a:lnTo>
                      <a:pt x="503" y="461"/>
                    </a:lnTo>
                    <a:lnTo>
                      <a:pt x="507" y="462"/>
                    </a:lnTo>
                    <a:lnTo>
                      <a:pt x="513" y="462"/>
                    </a:lnTo>
                    <a:lnTo>
                      <a:pt x="517" y="461"/>
                    </a:lnTo>
                    <a:lnTo>
                      <a:pt x="524" y="460"/>
                    </a:lnTo>
                    <a:lnTo>
                      <a:pt x="525" y="458"/>
                    </a:lnTo>
                    <a:lnTo>
                      <a:pt x="528" y="455"/>
                    </a:lnTo>
                    <a:lnTo>
                      <a:pt x="528" y="453"/>
                    </a:lnTo>
                    <a:lnTo>
                      <a:pt x="528" y="450"/>
                    </a:lnTo>
                    <a:lnTo>
                      <a:pt x="528" y="444"/>
                    </a:lnTo>
                    <a:lnTo>
                      <a:pt x="529" y="439"/>
                    </a:lnTo>
                    <a:lnTo>
                      <a:pt x="521" y="439"/>
                    </a:lnTo>
                    <a:lnTo>
                      <a:pt x="514" y="440"/>
                    </a:lnTo>
                    <a:lnTo>
                      <a:pt x="506" y="446"/>
                    </a:lnTo>
                    <a:lnTo>
                      <a:pt x="498" y="451"/>
                    </a:lnTo>
                    <a:close/>
                    <a:moveTo>
                      <a:pt x="894" y="977"/>
                    </a:moveTo>
                    <a:lnTo>
                      <a:pt x="894" y="977"/>
                    </a:lnTo>
                    <a:lnTo>
                      <a:pt x="881" y="980"/>
                    </a:lnTo>
                    <a:lnTo>
                      <a:pt x="870" y="983"/>
                    </a:lnTo>
                    <a:lnTo>
                      <a:pt x="867" y="984"/>
                    </a:lnTo>
                    <a:lnTo>
                      <a:pt x="864" y="987"/>
                    </a:lnTo>
                    <a:lnTo>
                      <a:pt x="863" y="990"/>
                    </a:lnTo>
                    <a:lnTo>
                      <a:pt x="863" y="993"/>
                    </a:lnTo>
                    <a:lnTo>
                      <a:pt x="866" y="1001"/>
                    </a:lnTo>
                    <a:lnTo>
                      <a:pt x="870" y="1008"/>
                    </a:lnTo>
                    <a:lnTo>
                      <a:pt x="871" y="1008"/>
                    </a:lnTo>
                    <a:lnTo>
                      <a:pt x="874" y="1008"/>
                    </a:lnTo>
                    <a:lnTo>
                      <a:pt x="882" y="1006"/>
                    </a:lnTo>
                    <a:lnTo>
                      <a:pt x="881" y="1002"/>
                    </a:lnTo>
                    <a:lnTo>
                      <a:pt x="881" y="998"/>
                    </a:lnTo>
                    <a:lnTo>
                      <a:pt x="882" y="995"/>
                    </a:lnTo>
                    <a:lnTo>
                      <a:pt x="885" y="991"/>
                    </a:lnTo>
                    <a:lnTo>
                      <a:pt x="891" y="986"/>
                    </a:lnTo>
                    <a:lnTo>
                      <a:pt x="894" y="982"/>
                    </a:lnTo>
                    <a:lnTo>
                      <a:pt x="894" y="977"/>
                    </a:lnTo>
                    <a:close/>
                    <a:moveTo>
                      <a:pt x="405" y="371"/>
                    </a:moveTo>
                    <a:lnTo>
                      <a:pt x="405" y="371"/>
                    </a:lnTo>
                    <a:lnTo>
                      <a:pt x="381" y="367"/>
                    </a:lnTo>
                    <a:lnTo>
                      <a:pt x="370" y="365"/>
                    </a:lnTo>
                    <a:lnTo>
                      <a:pt x="360" y="365"/>
                    </a:lnTo>
                    <a:lnTo>
                      <a:pt x="354" y="365"/>
                    </a:lnTo>
                    <a:lnTo>
                      <a:pt x="352" y="367"/>
                    </a:lnTo>
                    <a:lnTo>
                      <a:pt x="351" y="368"/>
                    </a:lnTo>
                    <a:lnTo>
                      <a:pt x="351" y="372"/>
                    </a:lnTo>
                    <a:lnTo>
                      <a:pt x="354" y="379"/>
                    </a:lnTo>
                    <a:lnTo>
                      <a:pt x="367" y="378"/>
                    </a:lnTo>
                    <a:lnTo>
                      <a:pt x="378" y="378"/>
                    </a:lnTo>
                    <a:lnTo>
                      <a:pt x="385" y="378"/>
                    </a:lnTo>
                    <a:lnTo>
                      <a:pt x="391" y="379"/>
                    </a:lnTo>
                    <a:lnTo>
                      <a:pt x="395" y="379"/>
                    </a:lnTo>
                    <a:lnTo>
                      <a:pt x="398" y="378"/>
                    </a:lnTo>
                    <a:lnTo>
                      <a:pt x="402" y="376"/>
                    </a:lnTo>
                    <a:lnTo>
                      <a:pt x="405" y="371"/>
                    </a:lnTo>
                    <a:close/>
                    <a:moveTo>
                      <a:pt x="824" y="335"/>
                    </a:moveTo>
                    <a:lnTo>
                      <a:pt x="824" y="335"/>
                    </a:lnTo>
                    <a:lnTo>
                      <a:pt x="828" y="343"/>
                    </a:lnTo>
                    <a:lnTo>
                      <a:pt x="833" y="350"/>
                    </a:lnTo>
                    <a:lnTo>
                      <a:pt x="837" y="353"/>
                    </a:lnTo>
                    <a:lnTo>
                      <a:pt x="841" y="357"/>
                    </a:lnTo>
                    <a:lnTo>
                      <a:pt x="848" y="345"/>
                    </a:lnTo>
                    <a:lnTo>
                      <a:pt x="864" y="340"/>
                    </a:lnTo>
                    <a:lnTo>
                      <a:pt x="858" y="335"/>
                    </a:lnTo>
                    <a:lnTo>
                      <a:pt x="853" y="332"/>
                    </a:lnTo>
                    <a:lnTo>
                      <a:pt x="849" y="332"/>
                    </a:lnTo>
                    <a:lnTo>
                      <a:pt x="840" y="332"/>
                    </a:lnTo>
                    <a:lnTo>
                      <a:pt x="824" y="335"/>
                    </a:lnTo>
                    <a:close/>
                    <a:moveTo>
                      <a:pt x="1265" y="329"/>
                    </a:moveTo>
                    <a:lnTo>
                      <a:pt x="1265" y="329"/>
                    </a:lnTo>
                    <a:lnTo>
                      <a:pt x="1242" y="318"/>
                    </a:lnTo>
                    <a:lnTo>
                      <a:pt x="1223" y="339"/>
                    </a:lnTo>
                    <a:lnTo>
                      <a:pt x="1236" y="342"/>
                    </a:lnTo>
                    <a:lnTo>
                      <a:pt x="1248" y="342"/>
                    </a:lnTo>
                    <a:lnTo>
                      <a:pt x="1252" y="340"/>
                    </a:lnTo>
                    <a:lnTo>
                      <a:pt x="1258" y="339"/>
                    </a:lnTo>
                    <a:lnTo>
                      <a:pt x="1262" y="335"/>
                    </a:lnTo>
                    <a:lnTo>
                      <a:pt x="1265" y="329"/>
                    </a:lnTo>
                    <a:close/>
                    <a:moveTo>
                      <a:pt x="427" y="144"/>
                    </a:moveTo>
                    <a:lnTo>
                      <a:pt x="427" y="144"/>
                    </a:lnTo>
                    <a:lnTo>
                      <a:pt x="392" y="154"/>
                    </a:lnTo>
                    <a:lnTo>
                      <a:pt x="401" y="169"/>
                    </a:lnTo>
                    <a:lnTo>
                      <a:pt x="412" y="162"/>
                    </a:lnTo>
                    <a:lnTo>
                      <a:pt x="419" y="159"/>
                    </a:lnTo>
                    <a:lnTo>
                      <a:pt x="426" y="160"/>
                    </a:lnTo>
                    <a:lnTo>
                      <a:pt x="435" y="163"/>
                    </a:lnTo>
                    <a:lnTo>
                      <a:pt x="427" y="144"/>
                    </a:lnTo>
                    <a:close/>
                    <a:moveTo>
                      <a:pt x="414" y="100"/>
                    </a:moveTo>
                    <a:lnTo>
                      <a:pt x="414" y="100"/>
                    </a:lnTo>
                    <a:lnTo>
                      <a:pt x="421" y="105"/>
                    </a:lnTo>
                    <a:lnTo>
                      <a:pt x="424" y="108"/>
                    </a:lnTo>
                    <a:lnTo>
                      <a:pt x="427" y="109"/>
                    </a:lnTo>
                    <a:lnTo>
                      <a:pt x="431" y="109"/>
                    </a:lnTo>
                    <a:lnTo>
                      <a:pt x="434" y="106"/>
                    </a:lnTo>
                    <a:lnTo>
                      <a:pt x="439" y="101"/>
                    </a:lnTo>
                    <a:lnTo>
                      <a:pt x="445" y="90"/>
                    </a:lnTo>
                    <a:lnTo>
                      <a:pt x="449" y="77"/>
                    </a:lnTo>
                    <a:lnTo>
                      <a:pt x="445" y="77"/>
                    </a:lnTo>
                    <a:lnTo>
                      <a:pt x="442" y="76"/>
                    </a:lnTo>
                    <a:lnTo>
                      <a:pt x="439" y="77"/>
                    </a:lnTo>
                    <a:lnTo>
                      <a:pt x="438" y="79"/>
                    </a:lnTo>
                    <a:lnTo>
                      <a:pt x="437" y="82"/>
                    </a:lnTo>
                    <a:lnTo>
                      <a:pt x="434" y="86"/>
                    </a:lnTo>
                    <a:lnTo>
                      <a:pt x="431" y="90"/>
                    </a:lnTo>
                    <a:lnTo>
                      <a:pt x="426" y="93"/>
                    </a:lnTo>
                    <a:lnTo>
                      <a:pt x="414" y="100"/>
                    </a:lnTo>
                    <a:close/>
                    <a:moveTo>
                      <a:pt x="639" y="1036"/>
                    </a:moveTo>
                    <a:lnTo>
                      <a:pt x="639" y="1036"/>
                    </a:lnTo>
                    <a:lnTo>
                      <a:pt x="597" y="1036"/>
                    </a:lnTo>
                    <a:lnTo>
                      <a:pt x="600" y="1040"/>
                    </a:lnTo>
                    <a:lnTo>
                      <a:pt x="603" y="1044"/>
                    </a:lnTo>
                    <a:lnTo>
                      <a:pt x="610" y="1049"/>
                    </a:lnTo>
                    <a:lnTo>
                      <a:pt x="628" y="1058"/>
                    </a:lnTo>
                    <a:lnTo>
                      <a:pt x="639" y="1036"/>
                    </a:lnTo>
                    <a:close/>
                    <a:moveTo>
                      <a:pt x="456" y="370"/>
                    </a:moveTo>
                    <a:lnTo>
                      <a:pt x="456" y="370"/>
                    </a:lnTo>
                    <a:lnTo>
                      <a:pt x="457" y="361"/>
                    </a:lnTo>
                    <a:lnTo>
                      <a:pt x="456" y="354"/>
                    </a:lnTo>
                    <a:lnTo>
                      <a:pt x="453" y="350"/>
                    </a:lnTo>
                    <a:lnTo>
                      <a:pt x="448" y="347"/>
                    </a:lnTo>
                    <a:lnTo>
                      <a:pt x="441" y="346"/>
                    </a:lnTo>
                    <a:lnTo>
                      <a:pt x="435" y="346"/>
                    </a:lnTo>
                    <a:lnTo>
                      <a:pt x="421" y="347"/>
                    </a:lnTo>
                    <a:lnTo>
                      <a:pt x="419" y="350"/>
                    </a:lnTo>
                    <a:lnTo>
                      <a:pt x="417" y="354"/>
                    </a:lnTo>
                    <a:lnTo>
                      <a:pt x="421" y="357"/>
                    </a:lnTo>
                    <a:lnTo>
                      <a:pt x="426" y="358"/>
                    </a:lnTo>
                    <a:lnTo>
                      <a:pt x="432" y="357"/>
                    </a:lnTo>
                    <a:lnTo>
                      <a:pt x="439" y="356"/>
                    </a:lnTo>
                    <a:lnTo>
                      <a:pt x="456" y="370"/>
                    </a:lnTo>
                    <a:close/>
                    <a:moveTo>
                      <a:pt x="665" y="122"/>
                    </a:moveTo>
                    <a:lnTo>
                      <a:pt x="665" y="122"/>
                    </a:lnTo>
                    <a:lnTo>
                      <a:pt x="675" y="136"/>
                    </a:lnTo>
                    <a:lnTo>
                      <a:pt x="651" y="133"/>
                    </a:lnTo>
                    <a:lnTo>
                      <a:pt x="664" y="144"/>
                    </a:lnTo>
                    <a:lnTo>
                      <a:pt x="675" y="155"/>
                    </a:lnTo>
                    <a:lnTo>
                      <a:pt x="684" y="152"/>
                    </a:lnTo>
                    <a:lnTo>
                      <a:pt x="682" y="122"/>
                    </a:lnTo>
                    <a:lnTo>
                      <a:pt x="665" y="122"/>
                    </a:lnTo>
                    <a:close/>
                    <a:moveTo>
                      <a:pt x="480" y="339"/>
                    </a:moveTo>
                    <a:lnTo>
                      <a:pt x="480" y="339"/>
                    </a:lnTo>
                    <a:lnTo>
                      <a:pt x="492" y="361"/>
                    </a:lnTo>
                    <a:lnTo>
                      <a:pt x="493" y="356"/>
                    </a:lnTo>
                    <a:lnTo>
                      <a:pt x="496" y="352"/>
                    </a:lnTo>
                    <a:lnTo>
                      <a:pt x="504" y="346"/>
                    </a:lnTo>
                    <a:lnTo>
                      <a:pt x="509" y="343"/>
                    </a:lnTo>
                    <a:lnTo>
                      <a:pt x="511" y="340"/>
                    </a:lnTo>
                    <a:lnTo>
                      <a:pt x="513" y="336"/>
                    </a:lnTo>
                    <a:lnTo>
                      <a:pt x="513" y="331"/>
                    </a:lnTo>
                    <a:lnTo>
                      <a:pt x="507" y="329"/>
                    </a:lnTo>
                    <a:lnTo>
                      <a:pt x="503" y="329"/>
                    </a:lnTo>
                    <a:lnTo>
                      <a:pt x="499" y="329"/>
                    </a:lnTo>
                    <a:lnTo>
                      <a:pt x="495" y="331"/>
                    </a:lnTo>
                    <a:lnTo>
                      <a:pt x="488" y="336"/>
                    </a:lnTo>
                    <a:lnTo>
                      <a:pt x="480" y="339"/>
                    </a:lnTo>
                    <a:close/>
                    <a:moveTo>
                      <a:pt x="766" y="368"/>
                    </a:moveTo>
                    <a:lnTo>
                      <a:pt x="766" y="368"/>
                    </a:lnTo>
                    <a:lnTo>
                      <a:pt x="774" y="364"/>
                    </a:lnTo>
                    <a:lnTo>
                      <a:pt x="779" y="363"/>
                    </a:lnTo>
                    <a:lnTo>
                      <a:pt x="781" y="360"/>
                    </a:lnTo>
                    <a:lnTo>
                      <a:pt x="781" y="356"/>
                    </a:lnTo>
                    <a:lnTo>
                      <a:pt x="781" y="353"/>
                    </a:lnTo>
                    <a:lnTo>
                      <a:pt x="780" y="349"/>
                    </a:lnTo>
                    <a:lnTo>
                      <a:pt x="779" y="346"/>
                    </a:lnTo>
                    <a:lnTo>
                      <a:pt x="768" y="335"/>
                    </a:lnTo>
                    <a:lnTo>
                      <a:pt x="765" y="343"/>
                    </a:lnTo>
                    <a:lnTo>
                      <a:pt x="762" y="350"/>
                    </a:lnTo>
                    <a:lnTo>
                      <a:pt x="761" y="354"/>
                    </a:lnTo>
                    <a:lnTo>
                      <a:pt x="761" y="358"/>
                    </a:lnTo>
                    <a:lnTo>
                      <a:pt x="762" y="363"/>
                    </a:lnTo>
                    <a:lnTo>
                      <a:pt x="766" y="368"/>
                    </a:lnTo>
                    <a:close/>
                    <a:moveTo>
                      <a:pt x="882" y="368"/>
                    </a:moveTo>
                    <a:lnTo>
                      <a:pt x="882" y="368"/>
                    </a:lnTo>
                    <a:lnTo>
                      <a:pt x="878" y="368"/>
                    </a:lnTo>
                    <a:lnTo>
                      <a:pt x="876" y="367"/>
                    </a:lnTo>
                    <a:lnTo>
                      <a:pt x="874" y="367"/>
                    </a:lnTo>
                    <a:lnTo>
                      <a:pt x="866" y="374"/>
                    </a:lnTo>
                    <a:lnTo>
                      <a:pt x="860" y="382"/>
                    </a:lnTo>
                    <a:lnTo>
                      <a:pt x="858" y="389"/>
                    </a:lnTo>
                    <a:lnTo>
                      <a:pt x="858" y="390"/>
                    </a:lnTo>
                    <a:lnTo>
                      <a:pt x="859" y="392"/>
                    </a:lnTo>
                    <a:lnTo>
                      <a:pt x="864" y="394"/>
                    </a:lnTo>
                    <a:lnTo>
                      <a:pt x="873" y="394"/>
                    </a:lnTo>
                    <a:lnTo>
                      <a:pt x="882" y="368"/>
                    </a:lnTo>
                    <a:close/>
                    <a:moveTo>
                      <a:pt x="525" y="550"/>
                    </a:moveTo>
                    <a:lnTo>
                      <a:pt x="525" y="550"/>
                    </a:lnTo>
                    <a:lnTo>
                      <a:pt x="521" y="547"/>
                    </a:lnTo>
                    <a:lnTo>
                      <a:pt x="517" y="545"/>
                    </a:lnTo>
                    <a:lnTo>
                      <a:pt x="513" y="547"/>
                    </a:lnTo>
                    <a:lnTo>
                      <a:pt x="509" y="547"/>
                    </a:lnTo>
                    <a:lnTo>
                      <a:pt x="502" y="551"/>
                    </a:lnTo>
                    <a:lnTo>
                      <a:pt x="493" y="554"/>
                    </a:lnTo>
                    <a:lnTo>
                      <a:pt x="492" y="556"/>
                    </a:lnTo>
                    <a:lnTo>
                      <a:pt x="492" y="562"/>
                    </a:lnTo>
                    <a:lnTo>
                      <a:pt x="518" y="566"/>
                    </a:lnTo>
                    <a:lnTo>
                      <a:pt x="525" y="550"/>
                    </a:lnTo>
                    <a:close/>
                    <a:moveTo>
                      <a:pt x="498" y="509"/>
                    </a:moveTo>
                    <a:lnTo>
                      <a:pt x="498" y="509"/>
                    </a:lnTo>
                    <a:lnTo>
                      <a:pt x="493" y="502"/>
                    </a:lnTo>
                    <a:lnTo>
                      <a:pt x="489" y="498"/>
                    </a:lnTo>
                    <a:lnTo>
                      <a:pt x="481" y="496"/>
                    </a:lnTo>
                    <a:lnTo>
                      <a:pt x="466" y="491"/>
                    </a:lnTo>
                    <a:lnTo>
                      <a:pt x="462" y="509"/>
                    </a:lnTo>
                    <a:lnTo>
                      <a:pt x="498" y="509"/>
                    </a:lnTo>
                    <a:close/>
                    <a:moveTo>
                      <a:pt x="823" y="320"/>
                    </a:moveTo>
                    <a:lnTo>
                      <a:pt x="823" y="320"/>
                    </a:lnTo>
                    <a:lnTo>
                      <a:pt x="795" y="314"/>
                    </a:lnTo>
                    <a:lnTo>
                      <a:pt x="795" y="324"/>
                    </a:lnTo>
                    <a:lnTo>
                      <a:pt x="797" y="327"/>
                    </a:lnTo>
                    <a:lnTo>
                      <a:pt x="799" y="329"/>
                    </a:lnTo>
                    <a:lnTo>
                      <a:pt x="805" y="335"/>
                    </a:lnTo>
                    <a:lnTo>
                      <a:pt x="815" y="338"/>
                    </a:lnTo>
                    <a:lnTo>
                      <a:pt x="823" y="320"/>
                    </a:lnTo>
                    <a:close/>
                    <a:moveTo>
                      <a:pt x="506" y="570"/>
                    </a:moveTo>
                    <a:lnTo>
                      <a:pt x="506" y="570"/>
                    </a:lnTo>
                    <a:lnTo>
                      <a:pt x="514" y="576"/>
                    </a:lnTo>
                    <a:lnTo>
                      <a:pt x="517" y="577"/>
                    </a:lnTo>
                    <a:lnTo>
                      <a:pt x="520" y="579"/>
                    </a:lnTo>
                    <a:lnTo>
                      <a:pt x="538" y="577"/>
                    </a:lnTo>
                    <a:lnTo>
                      <a:pt x="557" y="577"/>
                    </a:lnTo>
                    <a:lnTo>
                      <a:pt x="558" y="576"/>
                    </a:lnTo>
                    <a:lnTo>
                      <a:pt x="561" y="574"/>
                    </a:lnTo>
                    <a:lnTo>
                      <a:pt x="565" y="570"/>
                    </a:lnTo>
                    <a:lnTo>
                      <a:pt x="564" y="566"/>
                    </a:lnTo>
                    <a:lnTo>
                      <a:pt x="506" y="570"/>
                    </a:lnTo>
                    <a:close/>
                    <a:moveTo>
                      <a:pt x="421" y="609"/>
                    </a:moveTo>
                    <a:lnTo>
                      <a:pt x="421" y="609"/>
                    </a:lnTo>
                    <a:lnTo>
                      <a:pt x="426" y="606"/>
                    </a:lnTo>
                    <a:lnTo>
                      <a:pt x="427" y="602"/>
                    </a:lnTo>
                    <a:lnTo>
                      <a:pt x="428" y="598"/>
                    </a:lnTo>
                    <a:lnTo>
                      <a:pt x="428" y="594"/>
                    </a:lnTo>
                    <a:lnTo>
                      <a:pt x="428" y="586"/>
                    </a:lnTo>
                    <a:lnTo>
                      <a:pt x="428" y="580"/>
                    </a:lnTo>
                    <a:lnTo>
                      <a:pt x="430" y="576"/>
                    </a:lnTo>
                    <a:lnTo>
                      <a:pt x="405" y="601"/>
                    </a:lnTo>
                    <a:lnTo>
                      <a:pt x="421" y="609"/>
                    </a:lnTo>
                    <a:close/>
                    <a:moveTo>
                      <a:pt x="316" y="296"/>
                    </a:moveTo>
                    <a:lnTo>
                      <a:pt x="316" y="296"/>
                    </a:lnTo>
                    <a:lnTo>
                      <a:pt x="305" y="277"/>
                    </a:lnTo>
                    <a:lnTo>
                      <a:pt x="290" y="285"/>
                    </a:lnTo>
                    <a:lnTo>
                      <a:pt x="301" y="306"/>
                    </a:lnTo>
                    <a:lnTo>
                      <a:pt x="316" y="296"/>
                    </a:lnTo>
                    <a:close/>
                    <a:moveTo>
                      <a:pt x="1233" y="455"/>
                    </a:moveTo>
                    <a:lnTo>
                      <a:pt x="1233" y="455"/>
                    </a:lnTo>
                    <a:lnTo>
                      <a:pt x="1227" y="455"/>
                    </a:lnTo>
                    <a:lnTo>
                      <a:pt x="1223" y="458"/>
                    </a:lnTo>
                    <a:lnTo>
                      <a:pt x="1220" y="460"/>
                    </a:lnTo>
                    <a:lnTo>
                      <a:pt x="1219" y="462"/>
                    </a:lnTo>
                    <a:lnTo>
                      <a:pt x="1216" y="471"/>
                    </a:lnTo>
                    <a:lnTo>
                      <a:pt x="1215" y="478"/>
                    </a:lnTo>
                    <a:lnTo>
                      <a:pt x="1238" y="479"/>
                    </a:lnTo>
                    <a:lnTo>
                      <a:pt x="1233" y="455"/>
                    </a:lnTo>
                    <a:close/>
                    <a:moveTo>
                      <a:pt x="301" y="864"/>
                    </a:moveTo>
                    <a:lnTo>
                      <a:pt x="301" y="864"/>
                    </a:lnTo>
                    <a:lnTo>
                      <a:pt x="319" y="862"/>
                    </a:lnTo>
                    <a:lnTo>
                      <a:pt x="320" y="862"/>
                    </a:lnTo>
                    <a:lnTo>
                      <a:pt x="319" y="850"/>
                    </a:lnTo>
                    <a:lnTo>
                      <a:pt x="318" y="847"/>
                    </a:lnTo>
                    <a:lnTo>
                      <a:pt x="316" y="844"/>
                    </a:lnTo>
                    <a:lnTo>
                      <a:pt x="313" y="844"/>
                    </a:lnTo>
                    <a:lnTo>
                      <a:pt x="309" y="844"/>
                    </a:lnTo>
                    <a:lnTo>
                      <a:pt x="297" y="846"/>
                    </a:lnTo>
                    <a:lnTo>
                      <a:pt x="301" y="864"/>
                    </a:lnTo>
                    <a:close/>
                    <a:moveTo>
                      <a:pt x="481" y="1058"/>
                    </a:moveTo>
                    <a:lnTo>
                      <a:pt x="481" y="1058"/>
                    </a:lnTo>
                    <a:lnTo>
                      <a:pt x="485" y="1054"/>
                    </a:lnTo>
                    <a:lnTo>
                      <a:pt x="489" y="1052"/>
                    </a:lnTo>
                    <a:lnTo>
                      <a:pt x="493" y="1052"/>
                    </a:lnTo>
                    <a:lnTo>
                      <a:pt x="499" y="1052"/>
                    </a:lnTo>
                    <a:lnTo>
                      <a:pt x="509" y="1055"/>
                    </a:lnTo>
                    <a:lnTo>
                      <a:pt x="513" y="1055"/>
                    </a:lnTo>
                    <a:lnTo>
                      <a:pt x="517" y="1054"/>
                    </a:lnTo>
                    <a:lnTo>
                      <a:pt x="517" y="1051"/>
                    </a:lnTo>
                    <a:lnTo>
                      <a:pt x="517" y="1048"/>
                    </a:lnTo>
                    <a:lnTo>
                      <a:pt x="516" y="1045"/>
                    </a:lnTo>
                    <a:lnTo>
                      <a:pt x="513" y="1044"/>
                    </a:lnTo>
                    <a:lnTo>
                      <a:pt x="507" y="1042"/>
                    </a:lnTo>
                    <a:lnTo>
                      <a:pt x="502" y="1041"/>
                    </a:lnTo>
                    <a:lnTo>
                      <a:pt x="496" y="1041"/>
                    </a:lnTo>
                    <a:lnTo>
                      <a:pt x="493" y="1041"/>
                    </a:lnTo>
                    <a:lnTo>
                      <a:pt x="489" y="1042"/>
                    </a:lnTo>
                    <a:lnTo>
                      <a:pt x="488" y="1045"/>
                    </a:lnTo>
                    <a:lnTo>
                      <a:pt x="484" y="1051"/>
                    </a:lnTo>
                    <a:lnTo>
                      <a:pt x="481" y="1058"/>
                    </a:lnTo>
                    <a:close/>
                    <a:moveTo>
                      <a:pt x="381" y="124"/>
                    </a:moveTo>
                    <a:lnTo>
                      <a:pt x="381" y="124"/>
                    </a:lnTo>
                    <a:lnTo>
                      <a:pt x="391" y="140"/>
                    </a:lnTo>
                    <a:lnTo>
                      <a:pt x="412" y="136"/>
                    </a:lnTo>
                    <a:lnTo>
                      <a:pt x="412" y="129"/>
                    </a:lnTo>
                    <a:lnTo>
                      <a:pt x="410" y="124"/>
                    </a:lnTo>
                    <a:lnTo>
                      <a:pt x="406" y="123"/>
                    </a:lnTo>
                    <a:lnTo>
                      <a:pt x="399" y="123"/>
                    </a:lnTo>
                    <a:lnTo>
                      <a:pt x="381" y="124"/>
                    </a:lnTo>
                    <a:close/>
                    <a:moveTo>
                      <a:pt x="257" y="687"/>
                    </a:moveTo>
                    <a:lnTo>
                      <a:pt x="257" y="687"/>
                    </a:lnTo>
                    <a:lnTo>
                      <a:pt x="250" y="684"/>
                    </a:lnTo>
                    <a:lnTo>
                      <a:pt x="243" y="684"/>
                    </a:lnTo>
                    <a:lnTo>
                      <a:pt x="239" y="684"/>
                    </a:lnTo>
                    <a:lnTo>
                      <a:pt x="234" y="685"/>
                    </a:lnTo>
                    <a:lnTo>
                      <a:pt x="230" y="689"/>
                    </a:lnTo>
                    <a:lnTo>
                      <a:pt x="229" y="694"/>
                    </a:lnTo>
                    <a:lnTo>
                      <a:pt x="228" y="700"/>
                    </a:lnTo>
                    <a:lnTo>
                      <a:pt x="226" y="707"/>
                    </a:lnTo>
                    <a:lnTo>
                      <a:pt x="257" y="687"/>
                    </a:lnTo>
                    <a:close/>
                    <a:moveTo>
                      <a:pt x="466" y="700"/>
                    </a:moveTo>
                    <a:lnTo>
                      <a:pt x="466" y="700"/>
                    </a:lnTo>
                    <a:lnTo>
                      <a:pt x="462" y="698"/>
                    </a:lnTo>
                    <a:lnTo>
                      <a:pt x="456" y="694"/>
                    </a:lnTo>
                    <a:lnTo>
                      <a:pt x="450" y="692"/>
                    </a:lnTo>
                    <a:lnTo>
                      <a:pt x="444" y="694"/>
                    </a:lnTo>
                    <a:lnTo>
                      <a:pt x="441" y="695"/>
                    </a:lnTo>
                    <a:lnTo>
                      <a:pt x="439" y="698"/>
                    </a:lnTo>
                    <a:lnTo>
                      <a:pt x="435" y="703"/>
                    </a:lnTo>
                    <a:lnTo>
                      <a:pt x="444" y="707"/>
                    </a:lnTo>
                    <a:lnTo>
                      <a:pt x="452" y="709"/>
                    </a:lnTo>
                    <a:lnTo>
                      <a:pt x="456" y="709"/>
                    </a:lnTo>
                    <a:lnTo>
                      <a:pt x="459" y="706"/>
                    </a:lnTo>
                    <a:lnTo>
                      <a:pt x="466" y="700"/>
                    </a:lnTo>
                    <a:close/>
                    <a:moveTo>
                      <a:pt x="295" y="990"/>
                    </a:moveTo>
                    <a:lnTo>
                      <a:pt x="295" y="990"/>
                    </a:lnTo>
                    <a:lnTo>
                      <a:pt x="318" y="973"/>
                    </a:lnTo>
                    <a:lnTo>
                      <a:pt x="288" y="966"/>
                    </a:lnTo>
                    <a:lnTo>
                      <a:pt x="294" y="976"/>
                    </a:lnTo>
                    <a:lnTo>
                      <a:pt x="280" y="982"/>
                    </a:lnTo>
                    <a:lnTo>
                      <a:pt x="295" y="990"/>
                    </a:lnTo>
                    <a:close/>
                    <a:moveTo>
                      <a:pt x="257" y="208"/>
                    </a:moveTo>
                    <a:lnTo>
                      <a:pt x="257" y="208"/>
                    </a:lnTo>
                    <a:lnTo>
                      <a:pt x="258" y="199"/>
                    </a:lnTo>
                    <a:lnTo>
                      <a:pt x="259" y="192"/>
                    </a:lnTo>
                    <a:lnTo>
                      <a:pt x="257" y="190"/>
                    </a:lnTo>
                    <a:lnTo>
                      <a:pt x="254" y="188"/>
                    </a:lnTo>
                    <a:lnTo>
                      <a:pt x="247" y="187"/>
                    </a:lnTo>
                    <a:lnTo>
                      <a:pt x="241" y="188"/>
                    </a:lnTo>
                    <a:lnTo>
                      <a:pt x="236" y="191"/>
                    </a:lnTo>
                    <a:lnTo>
                      <a:pt x="232" y="198"/>
                    </a:lnTo>
                    <a:lnTo>
                      <a:pt x="257" y="208"/>
                    </a:lnTo>
                    <a:close/>
                    <a:moveTo>
                      <a:pt x="219" y="789"/>
                    </a:moveTo>
                    <a:lnTo>
                      <a:pt x="219" y="789"/>
                    </a:lnTo>
                    <a:lnTo>
                      <a:pt x="225" y="789"/>
                    </a:lnTo>
                    <a:lnTo>
                      <a:pt x="230" y="788"/>
                    </a:lnTo>
                    <a:lnTo>
                      <a:pt x="237" y="785"/>
                    </a:lnTo>
                    <a:lnTo>
                      <a:pt x="244" y="781"/>
                    </a:lnTo>
                    <a:lnTo>
                      <a:pt x="251" y="775"/>
                    </a:lnTo>
                    <a:lnTo>
                      <a:pt x="241" y="774"/>
                    </a:lnTo>
                    <a:lnTo>
                      <a:pt x="232" y="774"/>
                    </a:lnTo>
                    <a:lnTo>
                      <a:pt x="223" y="774"/>
                    </a:lnTo>
                    <a:lnTo>
                      <a:pt x="215" y="775"/>
                    </a:lnTo>
                    <a:lnTo>
                      <a:pt x="219" y="789"/>
                    </a:lnTo>
                    <a:close/>
                    <a:moveTo>
                      <a:pt x="1273" y="548"/>
                    </a:moveTo>
                    <a:lnTo>
                      <a:pt x="1273" y="548"/>
                    </a:lnTo>
                    <a:lnTo>
                      <a:pt x="1267" y="545"/>
                    </a:lnTo>
                    <a:lnTo>
                      <a:pt x="1260" y="544"/>
                    </a:lnTo>
                    <a:lnTo>
                      <a:pt x="1256" y="545"/>
                    </a:lnTo>
                    <a:lnTo>
                      <a:pt x="1252" y="548"/>
                    </a:lnTo>
                    <a:lnTo>
                      <a:pt x="1248" y="551"/>
                    </a:lnTo>
                    <a:lnTo>
                      <a:pt x="1248" y="554"/>
                    </a:lnTo>
                    <a:lnTo>
                      <a:pt x="1249" y="555"/>
                    </a:lnTo>
                    <a:lnTo>
                      <a:pt x="1252" y="561"/>
                    </a:lnTo>
                    <a:lnTo>
                      <a:pt x="1272" y="554"/>
                    </a:lnTo>
                    <a:lnTo>
                      <a:pt x="1273" y="551"/>
                    </a:lnTo>
                    <a:lnTo>
                      <a:pt x="1273" y="548"/>
                    </a:lnTo>
                    <a:close/>
                    <a:moveTo>
                      <a:pt x="903" y="980"/>
                    </a:moveTo>
                    <a:lnTo>
                      <a:pt x="903" y="980"/>
                    </a:lnTo>
                    <a:lnTo>
                      <a:pt x="931" y="970"/>
                    </a:lnTo>
                    <a:lnTo>
                      <a:pt x="927" y="965"/>
                    </a:lnTo>
                    <a:lnTo>
                      <a:pt x="921" y="961"/>
                    </a:lnTo>
                    <a:lnTo>
                      <a:pt x="914" y="959"/>
                    </a:lnTo>
                    <a:lnTo>
                      <a:pt x="907" y="962"/>
                    </a:lnTo>
                    <a:lnTo>
                      <a:pt x="903" y="980"/>
                    </a:lnTo>
                    <a:close/>
                    <a:moveTo>
                      <a:pt x="305" y="357"/>
                    </a:moveTo>
                    <a:lnTo>
                      <a:pt x="305" y="357"/>
                    </a:lnTo>
                    <a:lnTo>
                      <a:pt x="295" y="340"/>
                    </a:lnTo>
                    <a:lnTo>
                      <a:pt x="276" y="356"/>
                    </a:lnTo>
                    <a:lnTo>
                      <a:pt x="284" y="360"/>
                    </a:lnTo>
                    <a:lnTo>
                      <a:pt x="291" y="361"/>
                    </a:lnTo>
                    <a:lnTo>
                      <a:pt x="298" y="361"/>
                    </a:lnTo>
                    <a:lnTo>
                      <a:pt x="305" y="357"/>
                    </a:lnTo>
                    <a:close/>
                    <a:moveTo>
                      <a:pt x="791" y="84"/>
                    </a:moveTo>
                    <a:lnTo>
                      <a:pt x="791" y="84"/>
                    </a:lnTo>
                    <a:lnTo>
                      <a:pt x="774" y="86"/>
                    </a:lnTo>
                    <a:lnTo>
                      <a:pt x="766" y="88"/>
                    </a:lnTo>
                    <a:lnTo>
                      <a:pt x="763" y="90"/>
                    </a:lnTo>
                    <a:lnTo>
                      <a:pt x="762" y="93"/>
                    </a:lnTo>
                    <a:lnTo>
                      <a:pt x="761" y="101"/>
                    </a:lnTo>
                    <a:lnTo>
                      <a:pt x="765" y="100"/>
                    </a:lnTo>
                    <a:lnTo>
                      <a:pt x="770" y="98"/>
                    </a:lnTo>
                    <a:lnTo>
                      <a:pt x="779" y="97"/>
                    </a:lnTo>
                    <a:lnTo>
                      <a:pt x="783" y="95"/>
                    </a:lnTo>
                    <a:lnTo>
                      <a:pt x="787" y="93"/>
                    </a:lnTo>
                    <a:lnTo>
                      <a:pt x="790" y="90"/>
                    </a:lnTo>
                    <a:lnTo>
                      <a:pt x="791" y="84"/>
                    </a:lnTo>
                    <a:close/>
                    <a:moveTo>
                      <a:pt x="305" y="608"/>
                    </a:moveTo>
                    <a:lnTo>
                      <a:pt x="305" y="608"/>
                    </a:lnTo>
                    <a:lnTo>
                      <a:pt x="295" y="605"/>
                    </a:lnTo>
                    <a:lnTo>
                      <a:pt x="287" y="604"/>
                    </a:lnTo>
                    <a:lnTo>
                      <a:pt x="283" y="606"/>
                    </a:lnTo>
                    <a:lnTo>
                      <a:pt x="282" y="608"/>
                    </a:lnTo>
                    <a:lnTo>
                      <a:pt x="280" y="609"/>
                    </a:lnTo>
                    <a:lnTo>
                      <a:pt x="282" y="613"/>
                    </a:lnTo>
                    <a:lnTo>
                      <a:pt x="283" y="616"/>
                    </a:lnTo>
                    <a:lnTo>
                      <a:pt x="284" y="619"/>
                    </a:lnTo>
                    <a:lnTo>
                      <a:pt x="287" y="620"/>
                    </a:lnTo>
                    <a:lnTo>
                      <a:pt x="291" y="622"/>
                    </a:lnTo>
                    <a:lnTo>
                      <a:pt x="294" y="622"/>
                    </a:lnTo>
                    <a:lnTo>
                      <a:pt x="295" y="620"/>
                    </a:lnTo>
                    <a:lnTo>
                      <a:pt x="298" y="619"/>
                    </a:lnTo>
                    <a:lnTo>
                      <a:pt x="305" y="608"/>
                    </a:lnTo>
                    <a:close/>
                    <a:moveTo>
                      <a:pt x="651" y="532"/>
                    </a:moveTo>
                    <a:lnTo>
                      <a:pt x="651" y="532"/>
                    </a:lnTo>
                    <a:lnTo>
                      <a:pt x="646" y="527"/>
                    </a:lnTo>
                    <a:lnTo>
                      <a:pt x="643" y="525"/>
                    </a:lnTo>
                    <a:lnTo>
                      <a:pt x="640" y="525"/>
                    </a:lnTo>
                    <a:lnTo>
                      <a:pt x="633" y="526"/>
                    </a:lnTo>
                    <a:lnTo>
                      <a:pt x="626" y="529"/>
                    </a:lnTo>
                    <a:lnTo>
                      <a:pt x="625" y="530"/>
                    </a:lnTo>
                    <a:lnTo>
                      <a:pt x="625" y="533"/>
                    </a:lnTo>
                    <a:lnTo>
                      <a:pt x="625" y="536"/>
                    </a:lnTo>
                    <a:lnTo>
                      <a:pt x="626" y="538"/>
                    </a:lnTo>
                    <a:lnTo>
                      <a:pt x="632" y="540"/>
                    </a:lnTo>
                    <a:lnTo>
                      <a:pt x="639" y="540"/>
                    </a:lnTo>
                    <a:lnTo>
                      <a:pt x="644" y="537"/>
                    </a:lnTo>
                    <a:lnTo>
                      <a:pt x="651" y="532"/>
                    </a:lnTo>
                    <a:close/>
                    <a:moveTo>
                      <a:pt x="352" y="181"/>
                    </a:moveTo>
                    <a:lnTo>
                      <a:pt x="352" y="181"/>
                    </a:lnTo>
                    <a:lnTo>
                      <a:pt x="358" y="180"/>
                    </a:lnTo>
                    <a:lnTo>
                      <a:pt x="362" y="177"/>
                    </a:lnTo>
                    <a:lnTo>
                      <a:pt x="369" y="170"/>
                    </a:lnTo>
                    <a:lnTo>
                      <a:pt x="377" y="156"/>
                    </a:lnTo>
                    <a:lnTo>
                      <a:pt x="351" y="163"/>
                    </a:lnTo>
                    <a:lnTo>
                      <a:pt x="352" y="181"/>
                    </a:lnTo>
                    <a:close/>
                    <a:moveTo>
                      <a:pt x="1036" y="901"/>
                    </a:moveTo>
                    <a:lnTo>
                      <a:pt x="1036" y="901"/>
                    </a:lnTo>
                    <a:lnTo>
                      <a:pt x="1026" y="904"/>
                    </a:lnTo>
                    <a:lnTo>
                      <a:pt x="1021" y="905"/>
                    </a:lnTo>
                    <a:lnTo>
                      <a:pt x="1015" y="910"/>
                    </a:lnTo>
                    <a:lnTo>
                      <a:pt x="1014" y="912"/>
                    </a:lnTo>
                    <a:lnTo>
                      <a:pt x="1014" y="915"/>
                    </a:lnTo>
                    <a:lnTo>
                      <a:pt x="1015" y="919"/>
                    </a:lnTo>
                    <a:lnTo>
                      <a:pt x="1020" y="922"/>
                    </a:lnTo>
                    <a:lnTo>
                      <a:pt x="1024" y="923"/>
                    </a:lnTo>
                    <a:lnTo>
                      <a:pt x="1029" y="923"/>
                    </a:lnTo>
                    <a:lnTo>
                      <a:pt x="1036" y="901"/>
                    </a:lnTo>
                    <a:close/>
                    <a:moveTo>
                      <a:pt x="282" y="177"/>
                    </a:moveTo>
                    <a:lnTo>
                      <a:pt x="282" y="177"/>
                    </a:lnTo>
                    <a:lnTo>
                      <a:pt x="311" y="174"/>
                    </a:lnTo>
                    <a:lnTo>
                      <a:pt x="312" y="169"/>
                    </a:lnTo>
                    <a:lnTo>
                      <a:pt x="290" y="160"/>
                    </a:lnTo>
                    <a:lnTo>
                      <a:pt x="282" y="177"/>
                    </a:lnTo>
                    <a:close/>
                    <a:moveTo>
                      <a:pt x="1011" y="892"/>
                    </a:moveTo>
                    <a:lnTo>
                      <a:pt x="1011" y="892"/>
                    </a:lnTo>
                    <a:lnTo>
                      <a:pt x="1008" y="876"/>
                    </a:lnTo>
                    <a:lnTo>
                      <a:pt x="1000" y="879"/>
                    </a:lnTo>
                    <a:lnTo>
                      <a:pt x="993" y="882"/>
                    </a:lnTo>
                    <a:lnTo>
                      <a:pt x="992" y="885"/>
                    </a:lnTo>
                    <a:lnTo>
                      <a:pt x="990" y="887"/>
                    </a:lnTo>
                    <a:lnTo>
                      <a:pt x="990" y="890"/>
                    </a:lnTo>
                    <a:lnTo>
                      <a:pt x="990" y="894"/>
                    </a:lnTo>
                    <a:lnTo>
                      <a:pt x="1011" y="892"/>
                    </a:lnTo>
                    <a:close/>
                    <a:moveTo>
                      <a:pt x="558" y="430"/>
                    </a:moveTo>
                    <a:lnTo>
                      <a:pt x="558" y="430"/>
                    </a:lnTo>
                    <a:lnTo>
                      <a:pt x="552" y="425"/>
                    </a:lnTo>
                    <a:lnTo>
                      <a:pt x="545" y="421"/>
                    </a:lnTo>
                    <a:lnTo>
                      <a:pt x="539" y="419"/>
                    </a:lnTo>
                    <a:lnTo>
                      <a:pt x="531" y="421"/>
                    </a:lnTo>
                    <a:lnTo>
                      <a:pt x="538" y="437"/>
                    </a:lnTo>
                    <a:lnTo>
                      <a:pt x="558" y="430"/>
                    </a:lnTo>
                    <a:close/>
                    <a:moveTo>
                      <a:pt x="984" y="922"/>
                    </a:moveTo>
                    <a:lnTo>
                      <a:pt x="984" y="922"/>
                    </a:lnTo>
                    <a:lnTo>
                      <a:pt x="1006" y="916"/>
                    </a:lnTo>
                    <a:lnTo>
                      <a:pt x="1003" y="910"/>
                    </a:lnTo>
                    <a:lnTo>
                      <a:pt x="1000" y="907"/>
                    </a:lnTo>
                    <a:lnTo>
                      <a:pt x="996" y="907"/>
                    </a:lnTo>
                    <a:lnTo>
                      <a:pt x="989" y="908"/>
                    </a:lnTo>
                    <a:lnTo>
                      <a:pt x="984" y="911"/>
                    </a:lnTo>
                    <a:lnTo>
                      <a:pt x="979" y="914"/>
                    </a:lnTo>
                    <a:lnTo>
                      <a:pt x="979" y="915"/>
                    </a:lnTo>
                    <a:lnTo>
                      <a:pt x="979" y="918"/>
                    </a:lnTo>
                    <a:lnTo>
                      <a:pt x="984" y="922"/>
                    </a:lnTo>
                    <a:close/>
                    <a:moveTo>
                      <a:pt x="758" y="313"/>
                    </a:moveTo>
                    <a:lnTo>
                      <a:pt x="758" y="313"/>
                    </a:lnTo>
                    <a:lnTo>
                      <a:pt x="748" y="307"/>
                    </a:lnTo>
                    <a:lnTo>
                      <a:pt x="745" y="306"/>
                    </a:lnTo>
                    <a:lnTo>
                      <a:pt x="743" y="306"/>
                    </a:lnTo>
                    <a:lnTo>
                      <a:pt x="738" y="307"/>
                    </a:lnTo>
                    <a:lnTo>
                      <a:pt x="736" y="311"/>
                    </a:lnTo>
                    <a:lnTo>
                      <a:pt x="726" y="322"/>
                    </a:lnTo>
                    <a:lnTo>
                      <a:pt x="758" y="313"/>
                    </a:lnTo>
                    <a:close/>
                    <a:moveTo>
                      <a:pt x="294" y="187"/>
                    </a:moveTo>
                    <a:lnTo>
                      <a:pt x="294" y="187"/>
                    </a:lnTo>
                    <a:lnTo>
                      <a:pt x="266" y="199"/>
                    </a:lnTo>
                    <a:lnTo>
                      <a:pt x="279" y="203"/>
                    </a:lnTo>
                    <a:lnTo>
                      <a:pt x="283" y="205"/>
                    </a:lnTo>
                    <a:lnTo>
                      <a:pt x="286" y="203"/>
                    </a:lnTo>
                    <a:lnTo>
                      <a:pt x="288" y="202"/>
                    </a:lnTo>
                    <a:lnTo>
                      <a:pt x="290" y="198"/>
                    </a:lnTo>
                    <a:lnTo>
                      <a:pt x="294" y="187"/>
                    </a:lnTo>
                    <a:close/>
                    <a:moveTo>
                      <a:pt x="297" y="694"/>
                    </a:moveTo>
                    <a:lnTo>
                      <a:pt x="297" y="694"/>
                    </a:lnTo>
                    <a:lnTo>
                      <a:pt x="290" y="688"/>
                    </a:lnTo>
                    <a:lnTo>
                      <a:pt x="286" y="687"/>
                    </a:lnTo>
                    <a:lnTo>
                      <a:pt x="282" y="685"/>
                    </a:lnTo>
                    <a:lnTo>
                      <a:pt x="279" y="687"/>
                    </a:lnTo>
                    <a:lnTo>
                      <a:pt x="275" y="688"/>
                    </a:lnTo>
                    <a:lnTo>
                      <a:pt x="266" y="694"/>
                    </a:lnTo>
                    <a:lnTo>
                      <a:pt x="297" y="694"/>
                    </a:lnTo>
                    <a:close/>
                    <a:moveTo>
                      <a:pt x="655" y="303"/>
                    </a:moveTo>
                    <a:lnTo>
                      <a:pt x="655" y="303"/>
                    </a:lnTo>
                    <a:lnTo>
                      <a:pt x="672" y="310"/>
                    </a:lnTo>
                    <a:lnTo>
                      <a:pt x="689" y="295"/>
                    </a:lnTo>
                    <a:lnTo>
                      <a:pt x="679" y="293"/>
                    </a:lnTo>
                    <a:lnTo>
                      <a:pt x="671" y="295"/>
                    </a:lnTo>
                    <a:lnTo>
                      <a:pt x="664" y="298"/>
                    </a:lnTo>
                    <a:lnTo>
                      <a:pt x="655" y="303"/>
                    </a:lnTo>
                    <a:close/>
                    <a:moveTo>
                      <a:pt x="315" y="183"/>
                    </a:moveTo>
                    <a:lnTo>
                      <a:pt x="315" y="183"/>
                    </a:lnTo>
                    <a:lnTo>
                      <a:pt x="308" y="188"/>
                    </a:lnTo>
                    <a:lnTo>
                      <a:pt x="301" y="195"/>
                    </a:lnTo>
                    <a:lnTo>
                      <a:pt x="301" y="196"/>
                    </a:lnTo>
                    <a:lnTo>
                      <a:pt x="301" y="199"/>
                    </a:lnTo>
                    <a:lnTo>
                      <a:pt x="304" y="203"/>
                    </a:lnTo>
                    <a:lnTo>
                      <a:pt x="306" y="203"/>
                    </a:lnTo>
                    <a:lnTo>
                      <a:pt x="311" y="203"/>
                    </a:lnTo>
                    <a:lnTo>
                      <a:pt x="315" y="199"/>
                    </a:lnTo>
                    <a:lnTo>
                      <a:pt x="318" y="194"/>
                    </a:lnTo>
                    <a:lnTo>
                      <a:pt x="318" y="188"/>
                    </a:lnTo>
                    <a:lnTo>
                      <a:pt x="315" y="183"/>
                    </a:lnTo>
                    <a:close/>
                    <a:moveTo>
                      <a:pt x="468" y="653"/>
                    </a:moveTo>
                    <a:lnTo>
                      <a:pt x="468" y="653"/>
                    </a:lnTo>
                    <a:lnTo>
                      <a:pt x="464" y="658"/>
                    </a:lnTo>
                    <a:lnTo>
                      <a:pt x="481" y="674"/>
                    </a:lnTo>
                    <a:lnTo>
                      <a:pt x="488" y="655"/>
                    </a:lnTo>
                    <a:lnTo>
                      <a:pt x="468" y="653"/>
                    </a:lnTo>
                    <a:close/>
                    <a:moveTo>
                      <a:pt x="889" y="196"/>
                    </a:moveTo>
                    <a:lnTo>
                      <a:pt x="889" y="196"/>
                    </a:lnTo>
                    <a:lnTo>
                      <a:pt x="889" y="226"/>
                    </a:lnTo>
                    <a:lnTo>
                      <a:pt x="909" y="206"/>
                    </a:lnTo>
                    <a:lnTo>
                      <a:pt x="889" y="196"/>
                    </a:lnTo>
                    <a:close/>
                    <a:moveTo>
                      <a:pt x="647" y="137"/>
                    </a:moveTo>
                    <a:lnTo>
                      <a:pt x="647" y="137"/>
                    </a:lnTo>
                    <a:lnTo>
                      <a:pt x="625" y="142"/>
                    </a:lnTo>
                    <a:lnTo>
                      <a:pt x="625" y="147"/>
                    </a:lnTo>
                    <a:lnTo>
                      <a:pt x="646" y="158"/>
                    </a:lnTo>
                    <a:lnTo>
                      <a:pt x="647" y="137"/>
                    </a:lnTo>
                    <a:close/>
                    <a:moveTo>
                      <a:pt x="697" y="119"/>
                    </a:moveTo>
                    <a:lnTo>
                      <a:pt x="697" y="119"/>
                    </a:lnTo>
                    <a:lnTo>
                      <a:pt x="698" y="123"/>
                    </a:lnTo>
                    <a:lnTo>
                      <a:pt x="732" y="116"/>
                    </a:lnTo>
                    <a:lnTo>
                      <a:pt x="718" y="112"/>
                    </a:lnTo>
                    <a:lnTo>
                      <a:pt x="709" y="111"/>
                    </a:lnTo>
                    <a:lnTo>
                      <a:pt x="707" y="111"/>
                    </a:lnTo>
                    <a:lnTo>
                      <a:pt x="704" y="112"/>
                    </a:lnTo>
                    <a:lnTo>
                      <a:pt x="697" y="119"/>
                    </a:lnTo>
                    <a:close/>
                    <a:moveTo>
                      <a:pt x="856" y="705"/>
                    </a:moveTo>
                    <a:lnTo>
                      <a:pt x="856" y="705"/>
                    </a:lnTo>
                    <a:lnTo>
                      <a:pt x="851" y="698"/>
                    </a:lnTo>
                    <a:lnTo>
                      <a:pt x="849" y="695"/>
                    </a:lnTo>
                    <a:lnTo>
                      <a:pt x="845" y="694"/>
                    </a:lnTo>
                    <a:lnTo>
                      <a:pt x="838" y="695"/>
                    </a:lnTo>
                    <a:lnTo>
                      <a:pt x="827" y="698"/>
                    </a:lnTo>
                    <a:lnTo>
                      <a:pt x="834" y="702"/>
                    </a:lnTo>
                    <a:lnTo>
                      <a:pt x="841" y="706"/>
                    </a:lnTo>
                    <a:lnTo>
                      <a:pt x="848" y="706"/>
                    </a:lnTo>
                    <a:lnTo>
                      <a:pt x="852" y="706"/>
                    </a:lnTo>
                    <a:lnTo>
                      <a:pt x="856" y="705"/>
                    </a:lnTo>
                    <a:close/>
                    <a:moveTo>
                      <a:pt x="981" y="471"/>
                    </a:moveTo>
                    <a:lnTo>
                      <a:pt x="981" y="471"/>
                    </a:lnTo>
                    <a:lnTo>
                      <a:pt x="993" y="471"/>
                    </a:lnTo>
                    <a:lnTo>
                      <a:pt x="1000" y="471"/>
                    </a:lnTo>
                    <a:lnTo>
                      <a:pt x="1006" y="469"/>
                    </a:lnTo>
                    <a:lnTo>
                      <a:pt x="1013" y="465"/>
                    </a:lnTo>
                    <a:lnTo>
                      <a:pt x="1004" y="461"/>
                    </a:lnTo>
                    <a:lnTo>
                      <a:pt x="1000" y="461"/>
                    </a:lnTo>
                    <a:lnTo>
                      <a:pt x="996" y="461"/>
                    </a:lnTo>
                    <a:lnTo>
                      <a:pt x="989" y="464"/>
                    </a:lnTo>
                    <a:lnTo>
                      <a:pt x="981" y="471"/>
                    </a:lnTo>
                    <a:close/>
                    <a:moveTo>
                      <a:pt x="597" y="880"/>
                    </a:moveTo>
                    <a:lnTo>
                      <a:pt x="597" y="880"/>
                    </a:lnTo>
                    <a:lnTo>
                      <a:pt x="579" y="880"/>
                    </a:lnTo>
                    <a:lnTo>
                      <a:pt x="579" y="894"/>
                    </a:lnTo>
                    <a:lnTo>
                      <a:pt x="585" y="896"/>
                    </a:lnTo>
                    <a:lnTo>
                      <a:pt x="588" y="896"/>
                    </a:lnTo>
                    <a:lnTo>
                      <a:pt x="590" y="894"/>
                    </a:lnTo>
                    <a:lnTo>
                      <a:pt x="593" y="893"/>
                    </a:lnTo>
                    <a:lnTo>
                      <a:pt x="596" y="887"/>
                    </a:lnTo>
                    <a:lnTo>
                      <a:pt x="597" y="880"/>
                    </a:lnTo>
                    <a:close/>
                    <a:moveTo>
                      <a:pt x="273" y="609"/>
                    </a:moveTo>
                    <a:lnTo>
                      <a:pt x="273" y="609"/>
                    </a:lnTo>
                    <a:lnTo>
                      <a:pt x="273" y="605"/>
                    </a:lnTo>
                    <a:lnTo>
                      <a:pt x="268" y="602"/>
                    </a:lnTo>
                    <a:lnTo>
                      <a:pt x="262" y="601"/>
                    </a:lnTo>
                    <a:lnTo>
                      <a:pt x="257" y="599"/>
                    </a:lnTo>
                    <a:lnTo>
                      <a:pt x="254" y="601"/>
                    </a:lnTo>
                    <a:lnTo>
                      <a:pt x="251" y="602"/>
                    </a:lnTo>
                    <a:lnTo>
                      <a:pt x="250" y="604"/>
                    </a:lnTo>
                    <a:lnTo>
                      <a:pt x="250" y="606"/>
                    </a:lnTo>
                    <a:lnTo>
                      <a:pt x="251" y="613"/>
                    </a:lnTo>
                    <a:lnTo>
                      <a:pt x="273" y="609"/>
                    </a:lnTo>
                    <a:close/>
                    <a:moveTo>
                      <a:pt x="237" y="370"/>
                    </a:moveTo>
                    <a:lnTo>
                      <a:pt x="237" y="370"/>
                    </a:lnTo>
                    <a:lnTo>
                      <a:pt x="246" y="376"/>
                    </a:lnTo>
                    <a:lnTo>
                      <a:pt x="248" y="378"/>
                    </a:lnTo>
                    <a:lnTo>
                      <a:pt x="252" y="379"/>
                    </a:lnTo>
                    <a:lnTo>
                      <a:pt x="255" y="378"/>
                    </a:lnTo>
                    <a:lnTo>
                      <a:pt x="261" y="378"/>
                    </a:lnTo>
                    <a:lnTo>
                      <a:pt x="273" y="372"/>
                    </a:lnTo>
                    <a:lnTo>
                      <a:pt x="237" y="370"/>
                    </a:lnTo>
                    <a:close/>
                    <a:moveTo>
                      <a:pt x="682" y="732"/>
                    </a:moveTo>
                    <a:lnTo>
                      <a:pt x="682" y="732"/>
                    </a:lnTo>
                    <a:lnTo>
                      <a:pt x="675" y="717"/>
                    </a:lnTo>
                    <a:lnTo>
                      <a:pt x="657" y="730"/>
                    </a:lnTo>
                    <a:lnTo>
                      <a:pt x="660" y="732"/>
                    </a:lnTo>
                    <a:lnTo>
                      <a:pt x="682" y="732"/>
                    </a:lnTo>
                    <a:close/>
                    <a:moveTo>
                      <a:pt x="500" y="688"/>
                    </a:moveTo>
                    <a:lnTo>
                      <a:pt x="500" y="688"/>
                    </a:lnTo>
                    <a:lnTo>
                      <a:pt x="493" y="687"/>
                    </a:lnTo>
                    <a:lnTo>
                      <a:pt x="486" y="688"/>
                    </a:lnTo>
                    <a:lnTo>
                      <a:pt x="481" y="691"/>
                    </a:lnTo>
                    <a:lnTo>
                      <a:pt x="477" y="694"/>
                    </a:lnTo>
                    <a:lnTo>
                      <a:pt x="475" y="696"/>
                    </a:lnTo>
                    <a:lnTo>
                      <a:pt x="477" y="698"/>
                    </a:lnTo>
                    <a:lnTo>
                      <a:pt x="478" y="705"/>
                    </a:lnTo>
                    <a:lnTo>
                      <a:pt x="500" y="688"/>
                    </a:lnTo>
                    <a:close/>
                    <a:moveTo>
                      <a:pt x="748" y="136"/>
                    </a:moveTo>
                    <a:lnTo>
                      <a:pt x="748" y="136"/>
                    </a:lnTo>
                    <a:lnTo>
                      <a:pt x="744" y="130"/>
                    </a:lnTo>
                    <a:lnTo>
                      <a:pt x="741" y="127"/>
                    </a:lnTo>
                    <a:lnTo>
                      <a:pt x="737" y="127"/>
                    </a:lnTo>
                    <a:lnTo>
                      <a:pt x="733" y="127"/>
                    </a:lnTo>
                    <a:lnTo>
                      <a:pt x="730" y="129"/>
                    </a:lnTo>
                    <a:lnTo>
                      <a:pt x="727" y="131"/>
                    </a:lnTo>
                    <a:lnTo>
                      <a:pt x="723" y="137"/>
                    </a:lnTo>
                    <a:lnTo>
                      <a:pt x="720" y="140"/>
                    </a:lnTo>
                    <a:lnTo>
                      <a:pt x="718" y="141"/>
                    </a:lnTo>
                    <a:lnTo>
                      <a:pt x="748" y="136"/>
                    </a:lnTo>
                    <a:close/>
                    <a:moveTo>
                      <a:pt x="1190" y="471"/>
                    </a:moveTo>
                    <a:lnTo>
                      <a:pt x="1190" y="471"/>
                    </a:lnTo>
                    <a:lnTo>
                      <a:pt x="1208" y="464"/>
                    </a:lnTo>
                    <a:lnTo>
                      <a:pt x="1198" y="458"/>
                    </a:lnTo>
                    <a:lnTo>
                      <a:pt x="1190" y="453"/>
                    </a:lnTo>
                    <a:lnTo>
                      <a:pt x="1186" y="454"/>
                    </a:lnTo>
                    <a:lnTo>
                      <a:pt x="1180" y="457"/>
                    </a:lnTo>
                    <a:lnTo>
                      <a:pt x="1190" y="471"/>
                    </a:lnTo>
                    <a:close/>
                    <a:moveTo>
                      <a:pt x="936" y="932"/>
                    </a:moveTo>
                    <a:lnTo>
                      <a:pt x="936" y="932"/>
                    </a:lnTo>
                    <a:lnTo>
                      <a:pt x="912" y="930"/>
                    </a:lnTo>
                    <a:lnTo>
                      <a:pt x="910" y="934"/>
                    </a:lnTo>
                    <a:lnTo>
                      <a:pt x="931" y="944"/>
                    </a:lnTo>
                    <a:lnTo>
                      <a:pt x="936" y="932"/>
                    </a:lnTo>
                    <a:close/>
                    <a:moveTo>
                      <a:pt x="1197" y="509"/>
                    </a:moveTo>
                    <a:lnTo>
                      <a:pt x="1197" y="509"/>
                    </a:lnTo>
                    <a:lnTo>
                      <a:pt x="1191" y="508"/>
                    </a:lnTo>
                    <a:lnTo>
                      <a:pt x="1187" y="508"/>
                    </a:lnTo>
                    <a:lnTo>
                      <a:pt x="1183" y="509"/>
                    </a:lnTo>
                    <a:lnTo>
                      <a:pt x="1180" y="511"/>
                    </a:lnTo>
                    <a:lnTo>
                      <a:pt x="1175" y="516"/>
                    </a:lnTo>
                    <a:lnTo>
                      <a:pt x="1168" y="520"/>
                    </a:lnTo>
                    <a:lnTo>
                      <a:pt x="1176" y="530"/>
                    </a:lnTo>
                    <a:lnTo>
                      <a:pt x="1197" y="509"/>
                    </a:lnTo>
                    <a:close/>
                    <a:moveTo>
                      <a:pt x="1002" y="116"/>
                    </a:moveTo>
                    <a:lnTo>
                      <a:pt x="1002" y="116"/>
                    </a:lnTo>
                    <a:lnTo>
                      <a:pt x="1000" y="120"/>
                    </a:lnTo>
                    <a:lnTo>
                      <a:pt x="1007" y="123"/>
                    </a:lnTo>
                    <a:lnTo>
                      <a:pt x="1014" y="123"/>
                    </a:lnTo>
                    <a:lnTo>
                      <a:pt x="1022" y="122"/>
                    </a:lnTo>
                    <a:lnTo>
                      <a:pt x="1031" y="116"/>
                    </a:lnTo>
                    <a:lnTo>
                      <a:pt x="1002" y="116"/>
                    </a:lnTo>
                    <a:close/>
                    <a:moveTo>
                      <a:pt x="1093" y="678"/>
                    </a:moveTo>
                    <a:lnTo>
                      <a:pt x="1093" y="678"/>
                    </a:lnTo>
                    <a:lnTo>
                      <a:pt x="1103" y="674"/>
                    </a:lnTo>
                    <a:lnTo>
                      <a:pt x="1108" y="671"/>
                    </a:lnTo>
                    <a:lnTo>
                      <a:pt x="1110" y="666"/>
                    </a:lnTo>
                    <a:lnTo>
                      <a:pt x="1110" y="659"/>
                    </a:lnTo>
                    <a:lnTo>
                      <a:pt x="1100" y="666"/>
                    </a:lnTo>
                    <a:lnTo>
                      <a:pt x="1094" y="671"/>
                    </a:lnTo>
                    <a:lnTo>
                      <a:pt x="1093" y="674"/>
                    </a:lnTo>
                    <a:lnTo>
                      <a:pt x="1093" y="678"/>
                    </a:lnTo>
                    <a:close/>
                    <a:moveTo>
                      <a:pt x="426" y="653"/>
                    </a:moveTo>
                    <a:lnTo>
                      <a:pt x="426" y="653"/>
                    </a:lnTo>
                    <a:lnTo>
                      <a:pt x="430" y="658"/>
                    </a:lnTo>
                    <a:lnTo>
                      <a:pt x="432" y="660"/>
                    </a:lnTo>
                    <a:lnTo>
                      <a:pt x="457" y="655"/>
                    </a:lnTo>
                    <a:lnTo>
                      <a:pt x="456" y="651"/>
                    </a:lnTo>
                    <a:lnTo>
                      <a:pt x="426" y="653"/>
                    </a:lnTo>
                    <a:close/>
                    <a:moveTo>
                      <a:pt x="128" y="829"/>
                    </a:moveTo>
                    <a:lnTo>
                      <a:pt x="128" y="829"/>
                    </a:lnTo>
                    <a:lnTo>
                      <a:pt x="128" y="825"/>
                    </a:lnTo>
                    <a:lnTo>
                      <a:pt x="118" y="820"/>
                    </a:lnTo>
                    <a:lnTo>
                      <a:pt x="113" y="818"/>
                    </a:lnTo>
                    <a:lnTo>
                      <a:pt x="107" y="820"/>
                    </a:lnTo>
                    <a:lnTo>
                      <a:pt x="100" y="826"/>
                    </a:lnTo>
                    <a:lnTo>
                      <a:pt x="128" y="829"/>
                    </a:lnTo>
                    <a:close/>
                    <a:moveTo>
                      <a:pt x="337" y="882"/>
                    </a:moveTo>
                    <a:lnTo>
                      <a:pt x="337" y="882"/>
                    </a:lnTo>
                    <a:lnTo>
                      <a:pt x="330" y="876"/>
                    </a:lnTo>
                    <a:lnTo>
                      <a:pt x="327" y="875"/>
                    </a:lnTo>
                    <a:lnTo>
                      <a:pt x="326" y="875"/>
                    </a:lnTo>
                    <a:lnTo>
                      <a:pt x="319" y="876"/>
                    </a:lnTo>
                    <a:lnTo>
                      <a:pt x="309" y="883"/>
                    </a:lnTo>
                    <a:lnTo>
                      <a:pt x="337" y="882"/>
                    </a:lnTo>
                    <a:close/>
                    <a:moveTo>
                      <a:pt x="853" y="717"/>
                    </a:moveTo>
                    <a:lnTo>
                      <a:pt x="853" y="717"/>
                    </a:lnTo>
                    <a:lnTo>
                      <a:pt x="848" y="718"/>
                    </a:lnTo>
                    <a:lnTo>
                      <a:pt x="844" y="720"/>
                    </a:lnTo>
                    <a:lnTo>
                      <a:pt x="841" y="723"/>
                    </a:lnTo>
                    <a:lnTo>
                      <a:pt x="841" y="727"/>
                    </a:lnTo>
                    <a:lnTo>
                      <a:pt x="842" y="730"/>
                    </a:lnTo>
                    <a:lnTo>
                      <a:pt x="845" y="731"/>
                    </a:lnTo>
                    <a:lnTo>
                      <a:pt x="852" y="738"/>
                    </a:lnTo>
                    <a:lnTo>
                      <a:pt x="853" y="717"/>
                    </a:lnTo>
                    <a:close/>
                    <a:moveTo>
                      <a:pt x="698" y="327"/>
                    </a:moveTo>
                    <a:lnTo>
                      <a:pt x="698" y="327"/>
                    </a:lnTo>
                    <a:lnTo>
                      <a:pt x="694" y="332"/>
                    </a:lnTo>
                    <a:lnTo>
                      <a:pt x="694" y="334"/>
                    </a:lnTo>
                    <a:lnTo>
                      <a:pt x="694" y="336"/>
                    </a:lnTo>
                    <a:lnTo>
                      <a:pt x="697" y="340"/>
                    </a:lnTo>
                    <a:lnTo>
                      <a:pt x="700" y="343"/>
                    </a:lnTo>
                    <a:lnTo>
                      <a:pt x="704" y="343"/>
                    </a:lnTo>
                    <a:lnTo>
                      <a:pt x="708" y="343"/>
                    </a:lnTo>
                    <a:lnTo>
                      <a:pt x="704" y="331"/>
                    </a:lnTo>
                    <a:lnTo>
                      <a:pt x="701" y="328"/>
                    </a:lnTo>
                    <a:lnTo>
                      <a:pt x="698" y="327"/>
                    </a:lnTo>
                    <a:close/>
                    <a:moveTo>
                      <a:pt x="827" y="739"/>
                    </a:moveTo>
                    <a:lnTo>
                      <a:pt x="827" y="739"/>
                    </a:lnTo>
                    <a:lnTo>
                      <a:pt x="827" y="734"/>
                    </a:lnTo>
                    <a:lnTo>
                      <a:pt x="824" y="730"/>
                    </a:lnTo>
                    <a:lnTo>
                      <a:pt x="820" y="728"/>
                    </a:lnTo>
                    <a:lnTo>
                      <a:pt x="813" y="728"/>
                    </a:lnTo>
                    <a:lnTo>
                      <a:pt x="813" y="735"/>
                    </a:lnTo>
                    <a:lnTo>
                      <a:pt x="813" y="738"/>
                    </a:lnTo>
                    <a:lnTo>
                      <a:pt x="815" y="739"/>
                    </a:lnTo>
                    <a:lnTo>
                      <a:pt x="819" y="739"/>
                    </a:lnTo>
                    <a:lnTo>
                      <a:pt x="827" y="739"/>
                    </a:lnTo>
                    <a:close/>
                    <a:moveTo>
                      <a:pt x="974" y="950"/>
                    </a:moveTo>
                    <a:lnTo>
                      <a:pt x="974" y="950"/>
                    </a:lnTo>
                    <a:lnTo>
                      <a:pt x="954" y="937"/>
                    </a:lnTo>
                    <a:lnTo>
                      <a:pt x="948" y="950"/>
                    </a:lnTo>
                    <a:lnTo>
                      <a:pt x="954" y="951"/>
                    </a:lnTo>
                    <a:lnTo>
                      <a:pt x="960" y="952"/>
                    </a:lnTo>
                    <a:lnTo>
                      <a:pt x="967" y="952"/>
                    </a:lnTo>
                    <a:lnTo>
                      <a:pt x="970" y="951"/>
                    </a:lnTo>
                    <a:lnTo>
                      <a:pt x="974" y="950"/>
                    </a:lnTo>
                    <a:close/>
                    <a:moveTo>
                      <a:pt x="506" y="486"/>
                    </a:moveTo>
                    <a:lnTo>
                      <a:pt x="506" y="486"/>
                    </a:lnTo>
                    <a:lnTo>
                      <a:pt x="510" y="489"/>
                    </a:lnTo>
                    <a:lnTo>
                      <a:pt x="516" y="487"/>
                    </a:lnTo>
                    <a:lnTo>
                      <a:pt x="520" y="483"/>
                    </a:lnTo>
                    <a:lnTo>
                      <a:pt x="522" y="479"/>
                    </a:lnTo>
                    <a:lnTo>
                      <a:pt x="521" y="472"/>
                    </a:lnTo>
                    <a:lnTo>
                      <a:pt x="506" y="486"/>
                    </a:lnTo>
                    <a:close/>
                    <a:moveTo>
                      <a:pt x="542" y="487"/>
                    </a:moveTo>
                    <a:lnTo>
                      <a:pt x="542" y="487"/>
                    </a:lnTo>
                    <a:lnTo>
                      <a:pt x="545" y="479"/>
                    </a:lnTo>
                    <a:lnTo>
                      <a:pt x="545" y="476"/>
                    </a:lnTo>
                    <a:lnTo>
                      <a:pt x="543" y="475"/>
                    </a:lnTo>
                    <a:lnTo>
                      <a:pt x="542" y="473"/>
                    </a:lnTo>
                    <a:lnTo>
                      <a:pt x="539" y="472"/>
                    </a:lnTo>
                    <a:lnTo>
                      <a:pt x="529" y="472"/>
                    </a:lnTo>
                    <a:lnTo>
                      <a:pt x="542" y="487"/>
                    </a:lnTo>
                    <a:close/>
                    <a:moveTo>
                      <a:pt x="466" y="638"/>
                    </a:moveTo>
                    <a:lnTo>
                      <a:pt x="466" y="638"/>
                    </a:lnTo>
                    <a:lnTo>
                      <a:pt x="462" y="634"/>
                    </a:lnTo>
                    <a:lnTo>
                      <a:pt x="456" y="633"/>
                    </a:lnTo>
                    <a:lnTo>
                      <a:pt x="452" y="633"/>
                    </a:lnTo>
                    <a:lnTo>
                      <a:pt x="448" y="634"/>
                    </a:lnTo>
                    <a:lnTo>
                      <a:pt x="446" y="635"/>
                    </a:lnTo>
                    <a:lnTo>
                      <a:pt x="445" y="638"/>
                    </a:lnTo>
                    <a:lnTo>
                      <a:pt x="444" y="646"/>
                    </a:lnTo>
                    <a:lnTo>
                      <a:pt x="466" y="638"/>
                    </a:lnTo>
                    <a:close/>
                    <a:moveTo>
                      <a:pt x="308" y="743"/>
                    </a:moveTo>
                    <a:lnTo>
                      <a:pt x="308" y="743"/>
                    </a:lnTo>
                    <a:lnTo>
                      <a:pt x="284" y="743"/>
                    </a:lnTo>
                    <a:lnTo>
                      <a:pt x="291" y="749"/>
                    </a:lnTo>
                    <a:lnTo>
                      <a:pt x="294" y="752"/>
                    </a:lnTo>
                    <a:lnTo>
                      <a:pt x="297" y="752"/>
                    </a:lnTo>
                    <a:lnTo>
                      <a:pt x="298" y="752"/>
                    </a:lnTo>
                    <a:lnTo>
                      <a:pt x="301" y="749"/>
                    </a:lnTo>
                    <a:lnTo>
                      <a:pt x="308" y="743"/>
                    </a:lnTo>
                    <a:close/>
                    <a:moveTo>
                      <a:pt x="675" y="756"/>
                    </a:moveTo>
                    <a:lnTo>
                      <a:pt x="675" y="756"/>
                    </a:lnTo>
                    <a:lnTo>
                      <a:pt x="679" y="752"/>
                    </a:lnTo>
                    <a:lnTo>
                      <a:pt x="679" y="749"/>
                    </a:lnTo>
                    <a:lnTo>
                      <a:pt x="676" y="745"/>
                    </a:lnTo>
                    <a:lnTo>
                      <a:pt x="673" y="742"/>
                    </a:lnTo>
                    <a:lnTo>
                      <a:pt x="671" y="741"/>
                    </a:lnTo>
                    <a:lnTo>
                      <a:pt x="666" y="739"/>
                    </a:lnTo>
                    <a:lnTo>
                      <a:pt x="662" y="741"/>
                    </a:lnTo>
                    <a:lnTo>
                      <a:pt x="660" y="742"/>
                    </a:lnTo>
                    <a:lnTo>
                      <a:pt x="675" y="756"/>
                    </a:lnTo>
                    <a:close/>
                    <a:moveTo>
                      <a:pt x="351" y="889"/>
                    </a:moveTo>
                    <a:lnTo>
                      <a:pt x="351" y="889"/>
                    </a:lnTo>
                    <a:lnTo>
                      <a:pt x="347" y="892"/>
                    </a:lnTo>
                    <a:lnTo>
                      <a:pt x="345" y="894"/>
                    </a:lnTo>
                    <a:lnTo>
                      <a:pt x="345" y="898"/>
                    </a:lnTo>
                    <a:lnTo>
                      <a:pt x="349" y="905"/>
                    </a:lnTo>
                    <a:lnTo>
                      <a:pt x="352" y="901"/>
                    </a:lnTo>
                    <a:lnTo>
                      <a:pt x="354" y="898"/>
                    </a:lnTo>
                    <a:lnTo>
                      <a:pt x="354" y="894"/>
                    </a:lnTo>
                    <a:lnTo>
                      <a:pt x="351" y="889"/>
                    </a:lnTo>
                    <a:close/>
                    <a:moveTo>
                      <a:pt x="660" y="338"/>
                    </a:moveTo>
                    <a:lnTo>
                      <a:pt x="660" y="338"/>
                    </a:lnTo>
                    <a:lnTo>
                      <a:pt x="672" y="339"/>
                    </a:lnTo>
                    <a:lnTo>
                      <a:pt x="675" y="339"/>
                    </a:lnTo>
                    <a:lnTo>
                      <a:pt x="678" y="338"/>
                    </a:lnTo>
                    <a:lnTo>
                      <a:pt x="678" y="336"/>
                    </a:lnTo>
                    <a:lnTo>
                      <a:pt x="678" y="334"/>
                    </a:lnTo>
                    <a:lnTo>
                      <a:pt x="676" y="325"/>
                    </a:lnTo>
                    <a:lnTo>
                      <a:pt x="660" y="338"/>
                    </a:lnTo>
                    <a:close/>
                    <a:moveTo>
                      <a:pt x="462" y="454"/>
                    </a:moveTo>
                    <a:lnTo>
                      <a:pt x="462" y="454"/>
                    </a:lnTo>
                    <a:lnTo>
                      <a:pt x="459" y="450"/>
                    </a:lnTo>
                    <a:lnTo>
                      <a:pt x="438" y="460"/>
                    </a:lnTo>
                    <a:lnTo>
                      <a:pt x="444" y="462"/>
                    </a:lnTo>
                    <a:lnTo>
                      <a:pt x="448" y="464"/>
                    </a:lnTo>
                    <a:lnTo>
                      <a:pt x="450" y="462"/>
                    </a:lnTo>
                    <a:lnTo>
                      <a:pt x="453" y="462"/>
                    </a:lnTo>
                    <a:lnTo>
                      <a:pt x="457" y="458"/>
                    </a:lnTo>
                    <a:lnTo>
                      <a:pt x="462" y="454"/>
                    </a:lnTo>
                    <a:close/>
                    <a:moveTo>
                      <a:pt x="1256" y="457"/>
                    </a:moveTo>
                    <a:lnTo>
                      <a:pt x="1256" y="457"/>
                    </a:lnTo>
                    <a:lnTo>
                      <a:pt x="1251" y="453"/>
                    </a:lnTo>
                    <a:lnTo>
                      <a:pt x="1248" y="451"/>
                    </a:lnTo>
                    <a:lnTo>
                      <a:pt x="1242" y="454"/>
                    </a:lnTo>
                    <a:lnTo>
                      <a:pt x="1238" y="458"/>
                    </a:lnTo>
                    <a:lnTo>
                      <a:pt x="1241" y="461"/>
                    </a:lnTo>
                    <a:lnTo>
                      <a:pt x="1244" y="464"/>
                    </a:lnTo>
                    <a:lnTo>
                      <a:pt x="1249" y="461"/>
                    </a:lnTo>
                    <a:lnTo>
                      <a:pt x="1256" y="457"/>
                    </a:lnTo>
                    <a:close/>
                    <a:moveTo>
                      <a:pt x="1025" y="748"/>
                    </a:moveTo>
                    <a:lnTo>
                      <a:pt x="1025" y="748"/>
                    </a:lnTo>
                    <a:lnTo>
                      <a:pt x="1022" y="741"/>
                    </a:lnTo>
                    <a:lnTo>
                      <a:pt x="1004" y="746"/>
                    </a:lnTo>
                    <a:lnTo>
                      <a:pt x="1006" y="750"/>
                    </a:lnTo>
                    <a:lnTo>
                      <a:pt x="1025" y="748"/>
                    </a:lnTo>
                    <a:close/>
                    <a:moveTo>
                      <a:pt x="658" y="336"/>
                    </a:moveTo>
                    <a:lnTo>
                      <a:pt x="658" y="336"/>
                    </a:lnTo>
                    <a:lnTo>
                      <a:pt x="650" y="338"/>
                    </a:lnTo>
                    <a:lnTo>
                      <a:pt x="646" y="340"/>
                    </a:lnTo>
                    <a:lnTo>
                      <a:pt x="643" y="345"/>
                    </a:lnTo>
                    <a:lnTo>
                      <a:pt x="643" y="350"/>
                    </a:lnTo>
                    <a:lnTo>
                      <a:pt x="650" y="349"/>
                    </a:lnTo>
                    <a:lnTo>
                      <a:pt x="654" y="346"/>
                    </a:lnTo>
                    <a:lnTo>
                      <a:pt x="655" y="342"/>
                    </a:lnTo>
                    <a:lnTo>
                      <a:pt x="658" y="336"/>
                    </a:lnTo>
                    <a:close/>
                    <a:moveTo>
                      <a:pt x="1098" y="154"/>
                    </a:moveTo>
                    <a:lnTo>
                      <a:pt x="1098" y="154"/>
                    </a:lnTo>
                    <a:lnTo>
                      <a:pt x="1092" y="147"/>
                    </a:lnTo>
                    <a:lnTo>
                      <a:pt x="1090" y="145"/>
                    </a:lnTo>
                    <a:lnTo>
                      <a:pt x="1087" y="144"/>
                    </a:lnTo>
                    <a:lnTo>
                      <a:pt x="1079" y="145"/>
                    </a:lnTo>
                    <a:lnTo>
                      <a:pt x="1076" y="148"/>
                    </a:lnTo>
                    <a:lnTo>
                      <a:pt x="1075" y="151"/>
                    </a:lnTo>
                    <a:lnTo>
                      <a:pt x="1075" y="154"/>
                    </a:lnTo>
                    <a:lnTo>
                      <a:pt x="1098" y="154"/>
                    </a:lnTo>
                    <a:close/>
                    <a:moveTo>
                      <a:pt x="585" y="1038"/>
                    </a:moveTo>
                    <a:lnTo>
                      <a:pt x="585" y="1038"/>
                    </a:lnTo>
                    <a:lnTo>
                      <a:pt x="578" y="1036"/>
                    </a:lnTo>
                    <a:lnTo>
                      <a:pt x="574" y="1034"/>
                    </a:lnTo>
                    <a:lnTo>
                      <a:pt x="570" y="1036"/>
                    </a:lnTo>
                    <a:lnTo>
                      <a:pt x="563" y="1037"/>
                    </a:lnTo>
                    <a:lnTo>
                      <a:pt x="568" y="1041"/>
                    </a:lnTo>
                    <a:lnTo>
                      <a:pt x="572" y="1042"/>
                    </a:lnTo>
                    <a:lnTo>
                      <a:pt x="578" y="1042"/>
                    </a:lnTo>
                    <a:lnTo>
                      <a:pt x="585" y="1038"/>
                    </a:lnTo>
                    <a:close/>
                    <a:moveTo>
                      <a:pt x="1230" y="419"/>
                    </a:moveTo>
                    <a:lnTo>
                      <a:pt x="1230" y="419"/>
                    </a:lnTo>
                    <a:lnTo>
                      <a:pt x="1241" y="422"/>
                    </a:lnTo>
                    <a:lnTo>
                      <a:pt x="1244" y="424"/>
                    </a:lnTo>
                    <a:lnTo>
                      <a:pt x="1247" y="424"/>
                    </a:lnTo>
                    <a:lnTo>
                      <a:pt x="1248" y="422"/>
                    </a:lnTo>
                    <a:lnTo>
                      <a:pt x="1249" y="419"/>
                    </a:lnTo>
                    <a:lnTo>
                      <a:pt x="1249" y="411"/>
                    </a:lnTo>
                    <a:lnTo>
                      <a:pt x="1230" y="419"/>
                    </a:lnTo>
                    <a:close/>
                    <a:moveTo>
                      <a:pt x="581" y="1062"/>
                    </a:moveTo>
                    <a:lnTo>
                      <a:pt x="581" y="1062"/>
                    </a:lnTo>
                    <a:lnTo>
                      <a:pt x="600" y="1062"/>
                    </a:lnTo>
                    <a:lnTo>
                      <a:pt x="594" y="1056"/>
                    </a:lnTo>
                    <a:lnTo>
                      <a:pt x="590" y="1054"/>
                    </a:lnTo>
                    <a:lnTo>
                      <a:pt x="588" y="1055"/>
                    </a:lnTo>
                    <a:lnTo>
                      <a:pt x="586" y="1056"/>
                    </a:lnTo>
                    <a:lnTo>
                      <a:pt x="581" y="1062"/>
                    </a:lnTo>
                    <a:close/>
                    <a:moveTo>
                      <a:pt x="291" y="854"/>
                    </a:moveTo>
                    <a:lnTo>
                      <a:pt x="291" y="854"/>
                    </a:lnTo>
                    <a:lnTo>
                      <a:pt x="276" y="846"/>
                    </a:lnTo>
                    <a:lnTo>
                      <a:pt x="276" y="853"/>
                    </a:lnTo>
                    <a:lnTo>
                      <a:pt x="276" y="856"/>
                    </a:lnTo>
                    <a:lnTo>
                      <a:pt x="277" y="857"/>
                    </a:lnTo>
                    <a:lnTo>
                      <a:pt x="282" y="857"/>
                    </a:lnTo>
                    <a:lnTo>
                      <a:pt x="291" y="854"/>
                    </a:lnTo>
                    <a:close/>
                    <a:moveTo>
                      <a:pt x="1159" y="408"/>
                    </a:moveTo>
                    <a:lnTo>
                      <a:pt x="1159" y="408"/>
                    </a:lnTo>
                    <a:lnTo>
                      <a:pt x="1165" y="411"/>
                    </a:lnTo>
                    <a:lnTo>
                      <a:pt x="1166" y="407"/>
                    </a:lnTo>
                    <a:lnTo>
                      <a:pt x="1168" y="403"/>
                    </a:lnTo>
                    <a:lnTo>
                      <a:pt x="1166" y="399"/>
                    </a:lnTo>
                    <a:lnTo>
                      <a:pt x="1162" y="394"/>
                    </a:lnTo>
                    <a:lnTo>
                      <a:pt x="1158" y="397"/>
                    </a:lnTo>
                    <a:lnTo>
                      <a:pt x="1155" y="399"/>
                    </a:lnTo>
                    <a:lnTo>
                      <a:pt x="1155" y="400"/>
                    </a:lnTo>
                    <a:lnTo>
                      <a:pt x="1157" y="404"/>
                    </a:lnTo>
                    <a:lnTo>
                      <a:pt x="1159" y="408"/>
                    </a:lnTo>
                    <a:close/>
                    <a:moveTo>
                      <a:pt x="212" y="880"/>
                    </a:moveTo>
                    <a:lnTo>
                      <a:pt x="212" y="880"/>
                    </a:lnTo>
                    <a:lnTo>
                      <a:pt x="214" y="876"/>
                    </a:lnTo>
                    <a:lnTo>
                      <a:pt x="190" y="871"/>
                    </a:lnTo>
                    <a:lnTo>
                      <a:pt x="196" y="876"/>
                    </a:lnTo>
                    <a:lnTo>
                      <a:pt x="200" y="879"/>
                    </a:lnTo>
                    <a:lnTo>
                      <a:pt x="205" y="880"/>
                    </a:lnTo>
                    <a:lnTo>
                      <a:pt x="212" y="880"/>
                    </a:lnTo>
                    <a:close/>
                    <a:moveTo>
                      <a:pt x="333" y="246"/>
                    </a:moveTo>
                    <a:lnTo>
                      <a:pt x="333" y="246"/>
                    </a:lnTo>
                    <a:lnTo>
                      <a:pt x="327" y="248"/>
                    </a:lnTo>
                    <a:lnTo>
                      <a:pt x="324" y="249"/>
                    </a:lnTo>
                    <a:lnTo>
                      <a:pt x="323" y="252"/>
                    </a:lnTo>
                    <a:lnTo>
                      <a:pt x="322" y="255"/>
                    </a:lnTo>
                    <a:lnTo>
                      <a:pt x="322" y="259"/>
                    </a:lnTo>
                    <a:lnTo>
                      <a:pt x="320" y="264"/>
                    </a:lnTo>
                    <a:lnTo>
                      <a:pt x="327" y="262"/>
                    </a:lnTo>
                    <a:lnTo>
                      <a:pt x="330" y="257"/>
                    </a:lnTo>
                    <a:lnTo>
                      <a:pt x="331" y="252"/>
                    </a:lnTo>
                    <a:lnTo>
                      <a:pt x="333" y="246"/>
                    </a:lnTo>
                    <a:close/>
                    <a:moveTo>
                      <a:pt x="331" y="712"/>
                    </a:moveTo>
                    <a:lnTo>
                      <a:pt x="331" y="712"/>
                    </a:lnTo>
                    <a:lnTo>
                      <a:pt x="326" y="709"/>
                    </a:lnTo>
                    <a:lnTo>
                      <a:pt x="320" y="709"/>
                    </a:lnTo>
                    <a:lnTo>
                      <a:pt x="316" y="712"/>
                    </a:lnTo>
                    <a:lnTo>
                      <a:pt x="312" y="714"/>
                    </a:lnTo>
                    <a:lnTo>
                      <a:pt x="318" y="720"/>
                    </a:lnTo>
                    <a:lnTo>
                      <a:pt x="320" y="720"/>
                    </a:lnTo>
                    <a:lnTo>
                      <a:pt x="323" y="720"/>
                    </a:lnTo>
                    <a:lnTo>
                      <a:pt x="327" y="717"/>
                    </a:lnTo>
                    <a:lnTo>
                      <a:pt x="331" y="712"/>
                    </a:lnTo>
                    <a:close/>
                    <a:moveTo>
                      <a:pt x="500" y="725"/>
                    </a:moveTo>
                    <a:lnTo>
                      <a:pt x="500" y="725"/>
                    </a:lnTo>
                    <a:lnTo>
                      <a:pt x="502" y="718"/>
                    </a:lnTo>
                    <a:lnTo>
                      <a:pt x="502" y="716"/>
                    </a:lnTo>
                    <a:lnTo>
                      <a:pt x="502" y="714"/>
                    </a:lnTo>
                    <a:lnTo>
                      <a:pt x="496" y="710"/>
                    </a:lnTo>
                    <a:lnTo>
                      <a:pt x="485" y="707"/>
                    </a:lnTo>
                    <a:lnTo>
                      <a:pt x="500" y="725"/>
                    </a:lnTo>
                    <a:close/>
                    <a:moveTo>
                      <a:pt x="630" y="1001"/>
                    </a:moveTo>
                    <a:lnTo>
                      <a:pt x="630" y="1001"/>
                    </a:lnTo>
                    <a:lnTo>
                      <a:pt x="619" y="1001"/>
                    </a:lnTo>
                    <a:lnTo>
                      <a:pt x="612" y="1002"/>
                    </a:lnTo>
                    <a:lnTo>
                      <a:pt x="611" y="1004"/>
                    </a:lnTo>
                    <a:lnTo>
                      <a:pt x="610" y="1005"/>
                    </a:lnTo>
                    <a:lnTo>
                      <a:pt x="607" y="1012"/>
                    </a:lnTo>
                    <a:lnTo>
                      <a:pt x="630" y="1001"/>
                    </a:lnTo>
                    <a:close/>
                    <a:moveTo>
                      <a:pt x="1198" y="342"/>
                    </a:moveTo>
                    <a:lnTo>
                      <a:pt x="1198" y="342"/>
                    </a:lnTo>
                    <a:lnTo>
                      <a:pt x="1195" y="332"/>
                    </a:lnTo>
                    <a:lnTo>
                      <a:pt x="1194" y="329"/>
                    </a:lnTo>
                    <a:lnTo>
                      <a:pt x="1193" y="328"/>
                    </a:lnTo>
                    <a:lnTo>
                      <a:pt x="1188" y="327"/>
                    </a:lnTo>
                    <a:lnTo>
                      <a:pt x="1186" y="327"/>
                    </a:lnTo>
                    <a:lnTo>
                      <a:pt x="1183" y="328"/>
                    </a:lnTo>
                    <a:lnTo>
                      <a:pt x="1180" y="332"/>
                    </a:lnTo>
                    <a:lnTo>
                      <a:pt x="1198" y="342"/>
                    </a:lnTo>
                    <a:close/>
                    <a:moveTo>
                      <a:pt x="268" y="306"/>
                    </a:moveTo>
                    <a:lnTo>
                      <a:pt x="268" y="306"/>
                    </a:lnTo>
                    <a:lnTo>
                      <a:pt x="265" y="302"/>
                    </a:lnTo>
                    <a:lnTo>
                      <a:pt x="250" y="307"/>
                    </a:lnTo>
                    <a:lnTo>
                      <a:pt x="257" y="310"/>
                    </a:lnTo>
                    <a:lnTo>
                      <a:pt x="262" y="310"/>
                    </a:lnTo>
                    <a:lnTo>
                      <a:pt x="265" y="309"/>
                    </a:lnTo>
                    <a:lnTo>
                      <a:pt x="268" y="306"/>
                    </a:lnTo>
                    <a:close/>
                    <a:moveTo>
                      <a:pt x="896" y="947"/>
                    </a:moveTo>
                    <a:lnTo>
                      <a:pt x="896" y="947"/>
                    </a:lnTo>
                    <a:lnTo>
                      <a:pt x="905" y="946"/>
                    </a:lnTo>
                    <a:lnTo>
                      <a:pt x="899" y="934"/>
                    </a:lnTo>
                    <a:lnTo>
                      <a:pt x="894" y="936"/>
                    </a:lnTo>
                    <a:lnTo>
                      <a:pt x="896" y="947"/>
                    </a:lnTo>
                    <a:close/>
                    <a:moveTo>
                      <a:pt x="398" y="847"/>
                    </a:moveTo>
                    <a:lnTo>
                      <a:pt x="398" y="847"/>
                    </a:lnTo>
                    <a:lnTo>
                      <a:pt x="380" y="851"/>
                    </a:lnTo>
                    <a:lnTo>
                      <a:pt x="385" y="854"/>
                    </a:lnTo>
                    <a:lnTo>
                      <a:pt x="390" y="856"/>
                    </a:lnTo>
                    <a:lnTo>
                      <a:pt x="392" y="856"/>
                    </a:lnTo>
                    <a:lnTo>
                      <a:pt x="394" y="853"/>
                    </a:lnTo>
                    <a:lnTo>
                      <a:pt x="398" y="847"/>
                    </a:lnTo>
                    <a:close/>
                    <a:moveTo>
                      <a:pt x="535" y="460"/>
                    </a:moveTo>
                    <a:lnTo>
                      <a:pt x="535" y="460"/>
                    </a:lnTo>
                    <a:lnTo>
                      <a:pt x="535" y="464"/>
                    </a:lnTo>
                    <a:lnTo>
                      <a:pt x="557" y="462"/>
                    </a:lnTo>
                    <a:lnTo>
                      <a:pt x="550" y="458"/>
                    </a:lnTo>
                    <a:lnTo>
                      <a:pt x="545" y="457"/>
                    </a:lnTo>
                    <a:lnTo>
                      <a:pt x="539" y="457"/>
                    </a:lnTo>
                    <a:lnTo>
                      <a:pt x="535" y="460"/>
                    </a:lnTo>
                    <a:close/>
                    <a:moveTo>
                      <a:pt x="269" y="432"/>
                    </a:moveTo>
                    <a:lnTo>
                      <a:pt x="269" y="432"/>
                    </a:lnTo>
                    <a:lnTo>
                      <a:pt x="273" y="436"/>
                    </a:lnTo>
                    <a:lnTo>
                      <a:pt x="290" y="426"/>
                    </a:lnTo>
                    <a:lnTo>
                      <a:pt x="287" y="422"/>
                    </a:lnTo>
                    <a:lnTo>
                      <a:pt x="283" y="424"/>
                    </a:lnTo>
                    <a:lnTo>
                      <a:pt x="277" y="425"/>
                    </a:lnTo>
                    <a:lnTo>
                      <a:pt x="273" y="428"/>
                    </a:lnTo>
                    <a:lnTo>
                      <a:pt x="269" y="432"/>
                    </a:lnTo>
                    <a:close/>
                    <a:moveTo>
                      <a:pt x="1224" y="358"/>
                    </a:moveTo>
                    <a:lnTo>
                      <a:pt x="1224" y="358"/>
                    </a:lnTo>
                    <a:lnTo>
                      <a:pt x="1245" y="356"/>
                    </a:lnTo>
                    <a:lnTo>
                      <a:pt x="1238" y="353"/>
                    </a:lnTo>
                    <a:lnTo>
                      <a:pt x="1233" y="352"/>
                    </a:lnTo>
                    <a:lnTo>
                      <a:pt x="1230" y="352"/>
                    </a:lnTo>
                    <a:lnTo>
                      <a:pt x="1229" y="353"/>
                    </a:lnTo>
                    <a:lnTo>
                      <a:pt x="1224" y="358"/>
                    </a:lnTo>
                    <a:close/>
                    <a:moveTo>
                      <a:pt x="846" y="325"/>
                    </a:moveTo>
                    <a:lnTo>
                      <a:pt x="846" y="325"/>
                    </a:lnTo>
                    <a:lnTo>
                      <a:pt x="851" y="321"/>
                    </a:lnTo>
                    <a:lnTo>
                      <a:pt x="842" y="316"/>
                    </a:lnTo>
                    <a:lnTo>
                      <a:pt x="838" y="317"/>
                    </a:lnTo>
                    <a:lnTo>
                      <a:pt x="846" y="325"/>
                    </a:lnTo>
                    <a:close/>
                    <a:moveTo>
                      <a:pt x="643" y="749"/>
                    </a:moveTo>
                    <a:lnTo>
                      <a:pt x="643" y="749"/>
                    </a:lnTo>
                    <a:lnTo>
                      <a:pt x="646" y="746"/>
                    </a:lnTo>
                    <a:lnTo>
                      <a:pt x="647" y="745"/>
                    </a:lnTo>
                    <a:lnTo>
                      <a:pt x="644" y="742"/>
                    </a:lnTo>
                    <a:lnTo>
                      <a:pt x="643" y="739"/>
                    </a:lnTo>
                    <a:lnTo>
                      <a:pt x="640" y="741"/>
                    </a:lnTo>
                    <a:lnTo>
                      <a:pt x="637" y="743"/>
                    </a:lnTo>
                    <a:lnTo>
                      <a:pt x="639" y="746"/>
                    </a:lnTo>
                    <a:lnTo>
                      <a:pt x="643" y="749"/>
                    </a:lnTo>
                    <a:close/>
                    <a:moveTo>
                      <a:pt x="498" y="252"/>
                    </a:moveTo>
                    <a:lnTo>
                      <a:pt x="498" y="252"/>
                    </a:lnTo>
                    <a:lnTo>
                      <a:pt x="499" y="248"/>
                    </a:lnTo>
                    <a:lnTo>
                      <a:pt x="489" y="246"/>
                    </a:lnTo>
                    <a:lnTo>
                      <a:pt x="488" y="250"/>
                    </a:lnTo>
                    <a:lnTo>
                      <a:pt x="498" y="252"/>
                    </a:lnTo>
                    <a:close/>
                    <a:moveTo>
                      <a:pt x="664" y="371"/>
                    </a:moveTo>
                    <a:lnTo>
                      <a:pt x="664" y="371"/>
                    </a:lnTo>
                    <a:lnTo>
                      <a:pt x="661" y="375"/>
                    </a:lnTo>
                    <a:lnTo>
                      <a:pt x="660" y="378"/>
                    </a:lnTo>
                    <a:lnTo>
                      <a:pt x="662" y="381"/>
                    </a:lnTo>
                    <a:lnTo>
                      <a:pt x="666" y="383"/>
                    </a:lnTo>
                    <a:lnTo>
                      <a:pt x="669" y="381"/>
                    </a:lnTo>
                    <a:lnTo>
                      <a:pt x="671" y="379"/>
                    </a:lnTo>
                    <a:lnTo>
                      <a:pt x="668" y="375"/>
                    </a:lnTo>
                    <a:lnTo>
                      <a:pt x="664" y="371"/>
                    </a:lnTo>
                    <a:close/>
                    <a:moveTo>
                      <a:pt x="304" y="228"/>
                    </a:moveTo>
                    <a:lnTo>
                      <a:pt x="304" y="228"/>
                    </a:lnTo>
                    <a:lnTo>
                      <a:pt x="295" y="214"/>
                    </a:lnTo>
                    <a:lnTo>
                      <a:pt x="293" y="219"/>
                    </a:lnTo>
                    <a:lnTo>
                      <a:pt x="291" y="223"/>
                    </a:lnTo>
                    <a:lnTo>
                      <a:pt x="293" y="226"/>
                    </a:lnTo>
                    <a:lnTo>
                      <a:pt x="294" y="227"/>
                    </a:lnTo>
                    <a:lnTo>
                      <a:pt x="304" y="228"/>
                    </a:lnTo>
                    <a:close/>
                    <a:moveTo>
                      <a:pt x="358" y="925"/>
                    </a:moveTo>
                    <a:lnTo>
                      <a:pt x="358" y="925"/>
                    </a:lnTo>
                    <a:lnTo>
                      <a:pt x="359" y="929"/>
                    </a:lnTo>
                    <a:lnTo>
                      <a:pt x="370" y="926"/>
                    </a:lnTo>
                    <a:lnTo>
                      <a:pt x="367" y="921"/>
                    </a:lnTo>
                    <a:lnTo>
                      <a:pt x="358" y="925"/>
                    </a:lnTo>
                    <a:close/>
                    <a:moveTo>
                      <a:pt x="270" y="757"/>
                    </a:moveTo>
                    <a:lnTo>
                      <a:pt x="270" y="757"/>
                    </a:lnTo>
                    <a:lnTo>
                      <a:pt x="269" y="763"/>
                    </a:lnTo>
                    <a:lnTo>
                      <a:pt x="283" y="764"/>
                    </a:lnTo>
                    <a:lnTo>
                      <a:pt x="283" y="759"/>
                    </a:lnTo>
                    <a:lnTo>
                      <a:pt x="270" y="757"/>
                    </a:lnTo>
                    <a:close/>
                    <a:moveTo>
                      <a:pt x="488" y="865"/>
                    </a:moveTo>
                    <a:lnTo>
                      <a:pt x="488" y="865"/>
                    </a:lnTo>
                    <a:lnTo>
                      <a:pt x="491" y="861"/>
                    </a:lnTo>
                    <a:lnTo>
                      <a:pt x="492" y="858"/>
                    </a:lnTo>
                    <a:lnTo>
                      <a:pt x="489" y="856"/>
                    </a:lnTo>
                    <a:lnTo>
                      <a:pt x="486" y="853"/>
                    </a:lnTo>
                    <a:lnTo>
                      <a:pt x="484" y="854"/>
                    </a:lnTo>
                    <a:lnTo>
                      <a:pt x="481" y="857"/>
                    </a:lnTo>
                    <a:lnTo>
                      <a:pt x="484" y="860"/>
                    </a:lnTo>
                    <a:lnTo>
                      <a:pt x="488" y="865"/>
                    </a:lnTo>
                    <a:close/>
                    <a:moveTo>
                      <a:pt x="517" y="664"/>
                    </a:moveTo>
                    <a:lnTo>
                      <a:pt x="517" y="664"/>
                    </a:lnTo>
                    <a:lnTo>
                      <a:pt x="506" y="664"/>
                    </a:lnTo>
                    <a:lnTo>
                      <a:pt x="503" y="666"/>
                    </a:lnTo>
                    <a:lnTo>
                      <a:pt x="499" y="667"/>
                    </a:lnTo>
                    <a:lnTo>
                      <a:pt x="504" y="671"/>
                    </a:lnTo>
                    <a:lnTo>
                      <a:pt x="509" y="671"/>
                    </a:lnTo>
                    <a:lnTo>
                      <a:pt x="513" y="670"/>
                    </a:lnTo>
                    <a:lnTo>
                      <a:pt x="517" y="664"/>
                    </a:lnTo>
                    <a:close/>
                    <a:moveTo>
                      <a:pt x="172" y="624"/>
                    </a:moveTo>
                    <a:lnTo>
                      <a:pt x="172" y="624"/>
                    </a:lnTo>
                    <a:lnTo>
                      <a:pt x="175" y="630"/>
                    </a:lnTo>
                    <a:lnTo>
                      <a:pt x="185" y="623"/>
                    </a:lnTo>
                    <a:lnTo>
                      <a:pt x="183" y="620"/>
                    </a:lnTo>
                    <a:lnTo>
                      <a:pt x="172" y="624"/>
                    </a:lnTo>
                    <a:close/>
                    <a:moveTo>
                      <a:pt x="863" y="836"/>
                    </a:moveTo>
                    <a:lnTo>
                      <a:pt x="863" y="836"/>
                    </a:lnTo>
                    <a:lnTo>
                      <a:pt x="866" y="832"/>
                    </a:lnTo>
                    <a:lnTo>
                      <a:pt x="858" y="826"/>
                    </a:lnTo>
                    <a:lnTo>
                      <a:pt x="855" y="831"/>
                    </a:lnTo>
                    <a:lnTo>
                      <a:pt x="863" y="836"/>
                    </a:lnTo>
                    <a:close/>
                    <a:moveTo>
                      <a:pt x="750" y="30"/>
                    </a:moveTo>
                    <a:lnTo>
                      <a:pt x="750" y="30"/>
                    </a:lnTo>
                    <a:lnTo>
                      <a:pt x="750" y="33"/>
                    </a:lnTo>
                    <a:lnTo>
                      <a:pt x="761" y="32"/>
                    </a:lnTo>
                    <a:lnTo>
                      <a:pt x="759" y="28"/>
                    </a:lnTo>
                    <a:lnTo>
                      <a:pt x="750" y="30"/>
                    </a:lnTo>
                    <a:close/>
                    <a:moveTo>
                      <a:pt x="239" y="997"/>
                    </a:moveTo>
                    <a:lnTo>
                      <a:pt x="239" y="997"/>
                    </a:lnTo>
                    <a:lnTo>
                      <a:pt x="236" y="995"/>
                    </a:lnTo>
                    <a:lnTo>
                      <a:pt x="233" y="994"/>
                    </a:lnTo>
                    <a:lnTo>
                      <a:pt x="230" y="995"/>
                    </a:lnTo>
                    <a:lnTo>
                      <a:pt x="228" y="995"/>
                    </a:lnTo>
                    <a:lnTo>
                      <a:pt x="230" y="998"/>
                    </a:lnTo>
                    <a:lnTo>
                      <a:pt x="233" y="1000"/>
                    </a:lnTo>
                    <a:lnTo>
                      <a:pt x="234" y="1000"/>
                    </a:lnTo>
                    <a:lnTo>
                      <a:pt x="239" y="997"/>
                    </a:lnTo>
                    <a:close/>
                    <a:moveTo>
                      <a:pt x="568" y="358"/>
                    </a:moveTo>
                    <a:lnTo>
                      <a:pt x="568" y="358"/>
                    </a:lnTo>
                    <a:lnTo>
                      <a:pt x="567" y="361"/>
                    </a:lnTo>
                    <a:lnTo>
                      <a:pt x="576" y="365"/>
                    </a:lnTo>
                    <a:lnTo>
                      <a:pt x="578" y="361"/>
                    </a:lnTo>
                    <a:lnTo>
                      <a:pt x="568" y="358"/>
                    </a:lnTo>
                    <a:close/>
                    <a:moveTo>
                      <a:pt x="675" y="375"/>
                    </a:moveTo>
                    <a:lnTo>
                      <a:pt x="675" y="375"/>
                    </a:lnTo>
                    <a:lnTo>
                      <a:pt x="679" y="376"/>
                    </a:lnTo>
                    <a:lnTo>
                      <a:pt x="684" y="365"/>
                    </a:lnTo>
                    <a:lnTo>
                      <a:pt x="679" y="364"/>
                    </a:lnTo>
                    <a:lnTo>
                      <a:pt x="675" y="375"/>
                    </a:lnTo>
                    <a:close/>
                    <a:moveTo>
                      <a:pt x="552" y="97"/>
                    </a:moveTo>
                    <a:lnTo>
                      <a:pt x="552" y="97"/>
                    </a:lnTo>
                    <a:lnTo>
                      <a:pt x="557" y="100"/>
                    </a:lnTo>
                    <a:lnTo>
                      <a:pt x="560" y="101"/>
                    </a:lnTo>
                    <a:lnTo>
                      <a:pt x="563" y="98"/>
                    </a:lnTo>
                    <a:lnTo>
                      <a:pt x="565" y="97"/>
                    </a:lnTo>
                    <a:lnTo>
                      <a:pt x="563" y="94"/>
                    </a:lnTo>
                    <a:lnTo>
                      <a:pt x="560" y="93"/>
                    </a:lnTo>
                    <a:lnTo>
                      <a:pt x="557" y="94"/>
                    </a:lnTo>
                    <a:lnTo>
                      <a:pt x="552" y="97"/>
                    </a:lnTo>
                    <a:close/>
                    <a:moveTo>
                      <a:pt x="341" y="749"/>
                    </a:moveTo>
                    <a:lnTo>
                      <a:pt x="341" y="749"/>
                    </a:lnTo>
                    <a:lnTo>
                      <a:pt x="340" y="743"/>
                    </a:lnTo>
                    <a:lnTo>
                      <a:pt x="337" y="742"/>
                    </a:lnTo>
                    <a:lnTo>
                      <a:pt x="334" y="742"/>
                    </a:lnTo>
                    <a:lnTo>
                      <a:pt x="330" y="745"/>
                    </a:lnTo>
                    <a:lnTo>
                      <a:pt x="341" y="749"/>
                    </a:lnTo>
                    <a:close/>
                    <a:moveTo>
                      <a:pt x="1123" y="138"/>
                    </a:moveTo>
                    <a:lnTo>
                      <a:pt x="1123" y="138"/>
                    </a:lnTo>
                    <a:lnTo>
                      <a:pt x="1126" y="136"/>
                    </a:lnTo>
                    <a:lnTo>
                      <a:pt x="1126" y="133"/>
                    </a:lnTo>
                    <a:lnTo>
                      <a:pt x="1125" y="130"/>
                    </a:lnTo>
                    <a:lnTo>
                      <a:pt x="1121" y="130"/>
                    </a:lnTo>
                    <a:lnTo>
                      <a:pt x="1118" y="131"/>
                    </a:lnTo>
                    <a:lnTo>
                      <a:pt x="1116" y="134"/>
                    </a:lnTo>
                    <a:lnTo>
                      <a:pt x="1123" y="138"/>
                    </a:lnTo>
                    <a:close/>
                    <a:moveTo>
                      <a:pt x="401" y="537"/>
                    </a:moveTo>
                    <a:lnTo>
                      <a:pt x="401" y="537"/>
                    </a:lnTo>
                    <a:lnTo>
                      <a:pt x="402" y="534"/>
                    </a:lnTo>
                    <a:lnTo>
                      <a:pt x="392" y="530"/>
                    </a:lnTo>
                    <a:lnTo>
                      <a:pt x="391" y="536"/>
                    </a:lnTo>
                    <a:lnTo>
                      <a:pt x="401" y="537"/>
                    </a:lnTo>
                    <a:close/>
                    <a:moveTo>
                      <a:pt x="442" y="370"/>
                    </a:moveTo>
                    <a:lnTo>
                      <a:pt x="442" y="370"/>
                    </a:lnTo>
                    <a:lnTo>
                      <a:pt x="438" y="367"/>
                    </a:lnTo>
                    <a:lnTo>
                      <a:pt x="434" y="365"/>
                    </a:lnTo>
                    <a:lnTo>
                      <a:pt x="431" y="367"/>
                    </a:lnTo>
                    <a:lnTo>
                      <a:pt x="428" y="368"/>
                    </a:lnTo>
                    <a:lnTo>
                      <a:pt x="431" y="371"/>
                    </a:lnTo>
                    <a:lnTo>
                      <a:pt x="434" y="372"/>
                    </a:lnTo>
                    <a:lnTo>
                      <a:pt x="437" y="372"/>
                    </a:lnTo>
                    <a:lnTo>
                      <a:pt x="442" y="370"/>
                    </a:lnTo>
                    <a:close/>
                    <a:moveTo>
                      <a:pt x="464" y="1018"/>
                    </a:moveTo>
                    <a:lnTo>
                      <a:pt x="464" y="1018"/>
                    </a:lnTo>
                    <a:lnTo>
                      <a:pt x="459" y="1018"/>
                    </a:lnTo>
                    <a:lnTo>
                      <a:pt x="455" y="1019"/>
                    </a:lnTo>
                    <a:lnTo>
                      <a:pt x="455" y="1020"/>
                    </a:lnTo>
                    <a:lnTo>
                      <a:pt x="455" y="1022"/>
                    </a:lnTo>
                    <a:lnTo>
                      <a:pt x="456" y="1027"/>
                    </a:lnTo>
                    <a:lnTo>
                      <a:pt x="464" y="1018"/>
                    </a:lnTo>
                    <a:close/>
                    <a:moveTo>
                      <a:pt x="1273" y="489"/>
                    </a:moveTo>
                    <a:lnTo>
                      <a:pt x="1273" y="489"/>
                    </a:lnTo>
                    <a:lnTo>
                      <a:pt x="1276" y="483"/>
                    </a:lnTo>
                    <a:lnTo>
                      <a:pt x="1277" y="480"/>
                    </a:lnTo>
                    <a:lnTo>
                      <a:pt x="1276" y="478"/>
                    </a:lnTo>
                    <a:lnTo>
                      <a:pt x="1273" y="476"/>
                    </a:lnTo>
                    <a:lnTo>
                      <a:pt x="1270" y="478"/>
                    </a:lnTo>
                    <a:lnTo>
                      <a:pt x="1269" y="480"/>
                    </a:lnTo>
                    <a:lnTo>
                      <a:pt x="1269" y="483"/>
                    </a:lnTo>
                    <a:lnTo>
                      <a:pt x="1273" y="489"/>
                    </a:lnTo>
                    <a:close/>
                    <a:moveTo>
                      <a:pt x="553" y="172"/>
                    </a:moveTo>
                    <a:lnTo>
                      <a:pt x="553" y="172"/>
                    </a:lnTo>
                    <a:lnTo>
                      <a:pt x="552" y="177"/>
                    </a:lnTo>
                    <a:lnTo>
                      <a:pt x="563" y="178"/>
                    </a:lnTo>
                    <a:lnTo>
                      <a:pt x="564" y="174"/>
                    </a:lnTo>
                    <a:lnTo>
                      <a:pt x="553" y="172"/>
                    </a:lnTo>
                    <a:close/>
                    <a:moveTo>
                      <a:pt x="723" y="101"/>
                    </a:moveTo>
                    <a:lnTo>
                      <a:pt x="723" y="101"/>
                    </a:lnTo>
                    <a:lnTo>
                      <a:pt x="730" y="98"/>
                    </a:lnTo>
                    <a:lnTo>
                      <a:pt x="726" y="93"/>
                    </a:lnTo>
                    <a:lnTo>
                      <a:pt x="720" y="97"/>
                    </a:lnTo>
                    <a:lnTo>
                      <a:pt x="720" y="98"/>
                    </a:lnTo>
                    <a:lnTo>
                      <a:pt x="723" y="101"/>
                    </a:lnTo>
                    <a:close/>
                    <a:moveTo>
                      <a:pt x="1202" y="325"/>
                    </a:moveTo>
                    <a:lnTo>
                      <a:pt x="1202" y="325"/>
                    </a:lnTo>
                    <a:lnTo>
                      <a:pt x="1206" y="322"/>
                    </a:lnTo>
                    <a:lnTo>
                      <a:pt x="1208" y="321"/>
                    </a:lnTo>
                    <a:lnTo>
                      <a:pt x="1206" y="318"/>
                    </a:lnTo>
                    <a:lnTo>
                      <a:pt x="1205" y="316"/>
                    </a:lnTo>
                    <a:lnTo>
                      <a:pt x="1202" y="317"/>
                    </a:lnTo>
                    <a:lnTo>
                      <a:pt x="1200" y="318"/>
                    </a:lnTo>
                    <a:lnTo>
                      <a:pt x="1201" y="321"/>
                    </a:lnTo>
                    <a:lnTo>
                      <a:pt x="1202" y="3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05" name="Freeform 1271"/>
              <p:cNvSpPr>
                <a:spLocks noEditPoints="1"/>
              </p:cNvSpPr>
              <p:nvPr/>
            </p:nvSpPr>
            <p:spPr bwMode="auto">
              <a:xfrm>
                <a:off x="5981700" y="941388"/>
                <a:ext cx="163513" cy="247650"/>
              </a:xfrm>
              <a:custGeom>
                <a:avLst/>
                <a:gdLst>
                  <a:gd name="T0" fmla="*/ 31565972 w 308"/>
                  <a:gd name="T1" fmla="*/ 47958030 h 469"/>
                  <a:gd name="T2" fmla="*/ 39175697 w 308"/>
                  <a:gd name="T3" fmla="*/ 42939025 h 469"/>
                  <a:gd name="T4" fmla="*/ 33538746 w 308"/>
                  <a:gd name="T5" fmla="*/ 39592846 h 469"/>
                  <a:gd name="T6" fmla="*/ 40867101 w 308"/>
                  <a:gd name="T7" fmla="*/ 28440147 h 469"/>
                  <a:gd name="T8" fmla="*/ 52422374 w 308"/>
                  <a:gd name="T9" fmla="*/ 22027121 h 469"/>
                  <a:gd name="T10" fmla="*/ 43685046 w 308"/>
                  <a:gd name="T11" fmla="*/ 20911904 h 469"/>
                  <a:gd name="T12" fmla="*/ 47067323 w 308"/>
                  <a:gd name="T13" fmla="*/ 18402666 h 469"/>
                  <a:gd name="T14" fmla="*/ 54958949 w 308"/>
                  <a:gd name="T15" fmla="*/ 12268444 h 469"/>
                  <a:gd name="T16" fmla="*/ 56367921 w 308"/>
                  <a:gd name="T17" fmla="*/ 6134222 h 469"/>
                  <a:gd name="T18" fmla="*/ 73560145 w 308"/>
                  <a:gd name="T19" fmla="*/ 6134222 h 469"/>
                  <a:gd name="T20" fmla="*/ 69614598 w 308"/>
                  <a:gd name="T21" fmla="*/ 2788043 h 469"/>
                  <a:gd name="T22" fmla="*/ 70460300 w 308"/>
                  <a:gd name="T23" fmla="*/ 0 h 469"/>
                  <a:gd name="T24" fmla="*/ 77788124 w 308"/>
                  <a:gd name="T25" fmla="*/ 836413 h 469"/>
                  <a:gd name="T26" fmla="*/ 80606600 w 308"/>
                  <a:gd name="T27" fmla="*/ 4461396 h 469"/>
                  <a:gd name="T28" fmla="*/ 81169871 w 308"/>
                  <a:gd name="T29" fmla="*/ 10873894 h 469"/>
                  <a:gd name="T30" fmla="*/ 69614598 w 308"/>
                  <a:gd name="T31" fmla="*/ 13383661 h 469"/>
                  <a:gd name="T32" fmla="*/ 72433074 w 308"/>
                  <a:gd name="T33" fmla="*/ 17286920 h 469"/>
                  <a:gd name="T34" fmla="*/ 63132475 w 308"/>
                  <a:gd name="T35" fmla="*/ 25093968 h 469"/>
                  <a:gd name="T36" fmla="*/ 56086021 w 308"/>
                  <a:gd name="T37" fmla="*/ 30112973 h 469"/>
                  <a:gd name="T38" fmla="*/ 55240850 w 308"/>
                  <a:gd name="T39" fmla="*/ 36247195 h 469"/>
                  <a:gd name="T40" fmla="*/ 48758196 w 308"/>
                  <a:gd name="T41" fmla="*/ 44054242 h 469"/>
                  <a:gd name="T42" fmla="*/ 44812649 w 308"/>
                  <a:gd name="T43" fmla="*/ 54091724 h 469"/>
                  <a:gd name="T44" fmla="*/ 40585201 w 308"/>
                  <a:gd name="T45" fmla="*/ 59668337 h 469"/>
                  <a:gd name="T46" fmla="*/ 36639122 w 308"/>
                  <a:gd name="T47" fmla="*/ 66081363 h 469"/>
                  <a:gd name="T48" fmla="*/ 34948249 w 308"/>
                  <a:gd name="T49" fmla="*/ 73330802 h 469"/>
                  <a:gd name="T50" fmla="*/ 22829175 w 308"/>
                  <a:gd name="T51" fmla="*/ 71657976 h 469"/>
                  <a:gd name="T52" fmla="*/ 25929552 w 308"/>
                  <a:gd name="T53" fmla="*/ 77234590 h 469"/>
                  <a:gd name="T54" fmla="*/ 28466127 w 308"/>
                  <a:gd name="T55" fmla="*/ 81137849 h 469"/>
                  <a:gd name="T56" fmla="*/ 21419672 w 308"/>
                  <a:gd name="T57" fmla="*/ 86156854 h 469"/>
                  <a:gd name="T58" fmla="*/ 17474125 w 308"/>
                  <a:gd name="T59" fmla="*/ 93127489 h 469"/>
                  <a:gd name="T60" fmla="*/ 24801949 w 308"/>
                  <a:gd name="T61" fmla="*/ 98146494 h 469"/>
                  <a:gd name="T62" fmla="*/ 21419672 w 308"/>
                  <a:gd name="T63" fmla="*/ 101770949 h 469"/>
                  <a:gd name="T64" fmla="*/ 26492822 w 308"/>
                  <a:gd name="T65" fmla="*/ 108183975 h 469"/>
                  <a:gd name="T66" fmla="*/ 26774723 w 308"/>
                  <a:gd name="T67" fmla="*/ 115712218 h 469"/>
                  <a:gd name="T68" fmla="*/ 19446898 w 308"/>
                  <a:gd name="T69" fmla="*/ 115712218 h 469"/>
                  <a:gd name="T70" fmla="*/ 19728799 w 308"/>
                  <a:gd name="T71" fmla="*/ 123240462 h 469"/>
                  <a:gd name="T72" fmla="*/ 16628423 w 308"/>
                  <a:gd name="T73" fmla="*/ 125470896 h 469"/>
                  <a:gd name="T74" fmla="*/ 9582499 w 308"/>
                  <a:gd name="T75" fmla="*/ 128259466 h 469"/>
                  <a:gd name="T76" fmla="*/ 6764023 w 308"/>
                  <a:gd name="T77" fmla="*/ 129932292 h 469"/>
                  <a:gd name="T78" fmla="*/ 1408972 w 308"/>
                  <a:gd name="T79" fmla="*/ 124913287 h 469"/>
                  <a:gd name="T80" fmla="*/ 10146300 w 308"/>
                  <a:gd name="T81" fmla="*/ 118221457 h 469"/>
                  <a:gd name="T82" fmla="*/ 2254674 w 308"/>
                  <a:gd name="T83" fmla="*/ 117663848 h 469"/>
                  <a:gd name="T84" fmla="*/ 6482123 w 308"/>
                  <a:gd name="T85" fmla="*/ 116269827 h 469"/>
                  <a:gd name="T86" fmla="*/ 3382277 w 308"/>
                  <a:gd name="T87" fmla="*/ 105395933 h 469"/>
                  <a:gd name="T88" fmla="*/ 8173526 w 308"/>
                  <a:gd name="T89" fmla="*/ 102328558 h 469"/>
                  <a:gd name="T90" fmla="*/ 11555273 w 308"/>
                  <a:gd name="T91" fmla="*/ 98146494 h 469"/>
                  <a:gd name="T92" fmla="*/ 7609725 w 308"/>
                  <a:gd name="T93" fmla="*/ 93406293 h 469"/>
                  <a:gd name="T94" fmla="*/ 10428201 w 308"/>
                  <a:gd name="T95" fmla="*/ 89223701 h 469"/>
                  <a:gd name="T96" fmla="*/ 15219450 w 308"/>
                  <a:gd name="T97" fmla="*/ 74446019 h 469"/>
                  <a:gd name="T98" fmla="*/ 13246677 w 308"/>
                  <a:gd name="T99" fmla="*/ 69148738 h 469"/>
                  <a:gd name="T100" fmla="*/ 20856402 w 308"/>
                  <a:gd name="T101" fmla="*/ 57437903 h 469"/>
                  <a:gd name="T102" fmla="*/ 24520048 w 308"/>
                  <a:gd name="T103" fmla="*/ 57159099 h 469"/>
                  <a:gd name="T104" fmla="*/ 35793951 w 308"/>
                  <a:gd name="T105" fmla="*/ 58274316 h 469"/>
                  <a:gd name="T106" fmla="*/ 32975476 w 308"/>
                  <a:gd name="T107" fmla="*/ 54649860 h 469"/>
                  <a:gd name="T108" fmla="*/ 63977647 w 308"/>
                  <a:gd name="T109" fmla="*/ 14498878 h 469"/>
                  <a:gd name="T110" fmla="*/ 58059325 w 308"/>
                  <a:gd name="T111" fmla="*/ 17286920 h 469"/>
                  <a:gd name="T112" fmla="*/ 63977647 w 308"/>
                  <a:gd name="T113" fmla="*/ 14498878 h 469"/>
                  <a:gd name="T114" fmla="*/ 22829175 w 308"/>
                  <a:gd name="T115" fmla="*/ 65244950 h 469"/>
                  <a:gd name="T116" fmla="*/ 23392977 w 308"/>
                  <a:gd name="T117" fmla="*/ 70542759 h 469"/>
                  <a:gd name="T118" fmla="*/ 6200753 w 308"/>
                  <a:gd name="T119" fmla="*/ 121846440 h 4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08" h="469">
                    <a:moveTo>
                      <a:pt x="91" y="192"/>
                    </a:moveTo>
                    <a:lnTo>
                      <a:pt x="91" y="192"/>
                    </a:lnTo>
                    <a:lnTo>
                      <a:pt x="94" y="177"/>
                    </a:lnTo>
                    <a:lnTo>
                      <a:pt x="112" y="172"/>
                    </a:lnTo>
                    <a:lnTo>
                      <a:pt x="105" y="158"/>
                    </a:lnTo>
                    <a:lnTo>
                      <a:pt x="132" y="172"/>
                    </a:lnTo>
                    <a:lnTo>
                      <a:pt x="139" y="154"/>
                    </a:lnTo>
                    <a:lnTo>
                      <a:pt x="130" y="154"/>
                    </a:lnTo>
                    <a:lnTo>
                      <a:pt x="126" y="152"/>
                    </a:lnTo>
                    <a:lnTo>
                      <a:pt x="123" y="152"/>
                    </a:lnTo>
                    <a:lnTo>
                      <a:pt x="120" y="148"/>
                    </a:lnTo>
                    <a:lnTo>
                      <a:pt x="119" y="142"/>
                    </a:lnTo>
                    <a:lnTo>
                      <a:pt x="114" y="133"/>
                    </a:lnTo>
                    <a:lnTo>
                      <a:pt x="134" y="129"/>
                    </a:lnTo>
                    <a:lnTo>
                      <a:pt x="145" y="102"/>
                    </a:lnTo>
                    <a:lnTo>
                      <a:pt x="159" y="101"/>
                    </a:lnTo>
                    <a:lnTo>
                      <a:pt x="171" y="97"/>
                    </a:lnTo>
                    <a:lnTo>
                      <a:pt x="181" y="91"/>
                    </a:lnTo>
                    <a:lnTo>
                      <a:pt x="189" y="83"/>
                    </a:lnTo>
                    <a:lnTo>
                      <a:pt x="186" y="79"/>
                    </a:lnTo>
                    <a:lnTo>
                      <a:pt x="182" y="77"/>
                    </a:lnTo>
                    <a:lnTo>
                      <a:pt x="178" y="76"/>
                    </a:lnTo>
                    <a:lnTo>
                      <a:pt x="174" y="76"/>
                    </a:lnTo>
                    <a:lnTo>
                      <a:pt x="164" y="77"/>
                    </a:lnTo>
                    <a:lnTo>
                      <a:pt x="159" y="76"/>
                    </a:lnTo>
                    <a:lnTo>
                      <a:pt x="155" y="75"/>
                    </a:lnTo>
                    <a:lnTo>
                      <a:pt x="162" y="69"/>
                    </a:lnTo>
                    <a:lnTo>
                      <a:pt x="164" y="68"/>
                    </a:lnTo>
                    <a:lnTo>
                      <a:pt x="167" y="66"/>
                    </a:lnTo>
                    <a:lnTo>
                      <a:pt x="168" y="62"/>
                    </a:lnTo>
                    <a:lnTo>
                      <a:pt x="170" y="58"/>
                    </a:lnTo>
                    <a:lnTo>
                      <a:pt x="174" y="54"/>
                    </a:lnTo>
                    <a:lnTo>
                      <a:pt x="177" y="52"/>
                    </a:lnTo>
                    <a:lnTo>
                      <a:pt x="186" y="48"/>
                    </a:lnTo>
                    <a:lnTo>
                      <a:pt x="195" y="44"/>
                    </a:lnTo>
                    <a:lnTo>
                      <a:pt x="200" y="37"/>
                    </a:lnTo>
                    <a:lnTo>
                      <a:pt x="192" y="25"/>
                    </a:lnTo>
                    <a:lnTo>
                      <a:pt x="200" y="22"/>
                    </a:lnTo>
                    <a:lnTo>
                      <a:pt x="209" y="19"/>
                    </a:lnTo>
                    <a:lnTo>
                      <a:pt x="217" y="18"/>
                    </a:lnTo>
                    <a:lnTo>
                      <a:pt x="227" y="16"/>
                    </a:lnTo>
                    <a:lnTo>
                      <a:pt x="235" y="16"/>
                    </a:lnTo>
                    <a:lnTo>
                      <a:pt x="243" y="18"/>
                    </a:lnTo>
                    <a:lnTo>
                      <a:pt x="261" y="22"/>
                    </a:lnTo>
                    <a:lnTo>
                      <a:pt x="261" y="16"/>
                    </a:lnTo>
                    <a:lnTo>
                      <a:pt x="261" y="14"/>
                    </a:lnTo>
                    <a:lnTo>
                      <a:pt x="258" y="11"/>
                    </a:lnTo>
                    <a:lnTo>
                      <a:pt x="256" y="11"/>
                    </a:lnTo>
                    <a:lnTo>
                      <a:pt x="247" y="10"/>
                    </a:lnTo>
                    <a:lnTo>
                      <a:pt x="245" y="8"/>
                    </a:lnTo>
                    <a:lnTo>
                      <a:pt x="242" y="5"/>
                    </a:lnTo>
                    <a:lnTo>
                      <a:pt x="246" y="1"/>
                    </a:lnTo>
                    <a:lnTo>
                      <a:pt x="247" y="0"/>
                    </a:lnTo>
                    <a:lnTo>
                      <a:pt x="250" y="0"/>
                    </a:lnTo>
                    <a:lnTo>
                      <a:pt x="261" y="1"/>
                    </a:lnTo>
                    <a:lnTo>
                      <a:pt x="267" y="1"/>
                    </a:lnTo>
                    <a:lnTo>
                      <a:pt x="272" y="0"/>
                    </a:lnTo>
                    <a:lnTo>
                      <a:pt x="276" y="3"/>
                    </a:lnTo>
                    <a:lnTo>
                      <a:pt x="279" y="4"/>
                    </a:lnTo>
                    <a:lnTo>
                      <a:pt x="281" y="7"/>
                    </a:lnTo>
                    <a:lnTo>
                      <a:pt x="282" y="11"/>
                    </a:lnTo>
                    <a:lnTo>
                      <a:pt x="285" y="14"/>
                    </a:lnTo>
                    <a:lnTo>
                      <a:pt x="286" y="16"/>
                    </a:lnTo>
                    <a:lnTo>
                      <a:pt x="290" y="19"/>
                    </a:lnTo>
                    <a:lnTo>
                      <a:pt x="297" y="21"/>
                    </a:lnTo>
                    <a:lnTo>
                      <a:pt x="308" y="22"/>
                    </a:lnTo>
                    <a:lnTo>
                      <a:pt x="299" y="30"/>
                    </a:lnTo>
                    <a:lnTo>
                      <a:pt x="288" y="39"/>
                    </a:lnTo>
                    <a:lnTo>
                      <a:pt x="276" y="46"/>
                    </a:lnTo>
                    <a:lnTo>
                      <a:pt x="264" y="51"/>
                    </a:lnTo>
                    <a:lnTo>
                      <a:pt x="256" y="50"/>
                    </a:lnTo>
                    <a:lnTo>
                      <a:pt x="247" y="48"/>
                    </a:lnTo>
                    <a:lnTo>
                      <a:pt x="245" y="48"/>
                    </a:lnTo>
                    <a:lnTo>
                      <a:pt x="243" y="50"/>
                    </a:lnTo>
                    <a:lnTo>
                      <a:pt x="239" y="55"/>
                    </a:lnTo>
                    <a:lnTo>
                      <a:pt x="257" y="62"/>
                    </a:lnTo>
                    <a:lnTo>
                      <a:pt x="256" y="66"/>
                    </a:lnTo>
                    <a:lnTo>
                      <a:pt x="253" y="72"/>
                    </a:lnTo>
                    <a:lnTo>
                      <a:pt x="247" y="76"/>
                    </a:lnTo>
                    <a:lnTo>
                      <a:pt x="240" y="82"/>
                    </a:lnTo>
                    <a:lnTo>
                      <a:pt x="232" y="86"/>
                    </a:lnTo>
                    <a:lnTo>
                      <a:pt x="224" y="90"/>
                    </a:lnTo>
                    <a:lnTo>
                      <a:pt x="216" y="94"/>
                    </a:lnTo>
                    <a:lnTo>
                      <a:pt x="206" y="95"/>
                    </a:lnTo>
                    <a:lnTo>
                      <a:pt x="207" y="115"/>
                    </a:lnTo>
                    <a:lnTo>
                      <a:pt x="199" y="108"/>
                    </a:lnTo>
                    <a:lnTo>
                      <a:pt x="182" y="120"/>
                    </a:lnTo>
                    <a:lnTo>
                      <a:pt x="195" y="124"/>
                    </a:lnTo>
                    <a:lnTo>
                      <a:pt x="196" y="130"/>
                    </a:lnTo>
                    <a:lnTo>
                      <a:pt x="196" y="134"/>
                    </a:lnTo>
                    <a:lnTo>
                      <a:pt x="193" y="140"/>
                    </a:lnTo>
                    <a:lnTo>
                      <a:pt x="191" y="142"/>
                    </a:lnTo>
                    <a:lnTo>
                      <a:pt x="182" y="149"/>
                    </a:lnTo>
                    <a:lnTo>
                      <a:pt x="173" y="158"/>
                    </a:lnTo>
                    <a:lnTo>
                      <a:pt x="160" y="152"/>
                    </a:lnTo>
                    <a:lnTo>
                      <a:pt x="149" y="165"/>
                    </a:lnTo>
                    <a:lnTo>
                      <a:pt x="159" y="194"/>
                    </a:lnTo>
                    <a:lnTo>
                      <a:pt x="148" y="202"/>
                    </a:lnTo>
                    <a:lnTo>
                      <a:pt x="145" y="206"/>
                    </a:lnTo>
                    <a:lnTo>
                      <a:pt x="144" y="210"/>
                    </a:lnTo>
                    <a:lnTo>
                      <a:pt x="145" y="213"/>
                    </a:lnTo>
                    <a:lnTo>
                      <a:pt x="144" y="214"/>
                    </a:lnTo>
                    <a:lnTo>
                      <a:pt x="142" y="217"/>
                    </a:lnTo>
                    <a:lnTo>
                      <a:pt x="138" y="220"/>
                    </a:lnTo>
                    <a:lnTo>
                      <a:pt x="124" y="228"/>
                    </a:lnTo>
                    <a:lnTo>
                      <a:pt x="128" y="232"/>
                    </a:lnTo>
                    <a:lnTo>
                      <a:pt x="130" y="237"/>
                    </a:lnTo>
                    <a:lnTo>
                      <a:pt x="130" y="241"/>
                    </a:lnTo>
                    <a:lnTo>
                      <a:pt x="128" y="245"/>
                    </a:lnTo>
                    <a:lnTo>
                      <a:pt x="124" y="253"/>
                    </a:lnTo>
                    <a:lnTo>
                      <a:pt x="123" y="259"/>
                    </a:lnTo>
                    <a:lnTo>
                      <a:pt x="124" y="263"/>
                    </a:lnTo>
                    <a:lnTo>
                      <a:pt x="119" y="262"/>
                    </a:lnTo>
                    <a:lnTo>
                      <a:pt x="112" y="262"/>
                    </a:lnTo>
                    <a:lnTo>
                      <a:pt x="101" y="262"/>
                    </a:lnTo>
                    <a:lnTo>
                      <a:pt x="94" y="262"/>
                    </a:lnTo>
                    <a:lnTo>
                      <a:pt x="88" y="260"/>
                    </a:lnTo>
                    <a:lnTo>
                      <a:pt x="81" y="257"/>
                    </a:lnTo>
                    <a:lnTo>
                      <a:pt x="76" y="253"/>
                    </a:lnTo>
                    <a:lnTo>
                      <a:pt x="76" y="274"/>
                    </a:lnTo>
                    <a:lnTo>
                      <a:pt x="92" y="277"/>
                    </a:lnTo>
                    <a:lnTo>
                      <a:pt x="94" y="278"/>
                    </a:lnTo>
                    <a:lnTo>
                      <a:pt x="94" y="281"/>
                    </a:lnTo>
                    <a:lnTo>
                      <a:pt x="94" y="285"/>
                    </a:lnTo>
                    <a:lnTo>
                      <a:pt x="95" y="289"/>
                    </a:lnTo>
                    <a:lnTo>
                      <a:pt x="98" y="291"/>
                    </a:lnTo>
                    <a:lnTo>
                      <a:pt x="101" y="291"/>
                    </a:lnTo>
                    <a:lnTo>
                      <a:pt x="94" y="299"/>
                    </a:lnTo>
                    <a:lnTo>
                      <a:pt x="90" y="303"/>
                    </a:lnTo>
                    <a:lnTo>
                      <a:pt x="85" y="306"/>
                    </a:lnTo>
                    <a:lnTo>
                      <a:pt x="81" y="307"/>
                    </a:lnTo>
                    <a:lnTo>
                      <a:pt x="76" y="309"/>
                    </a:lnTo>
                    <a:lnTo>
                      <a:pt x="70" y="307"/>
                    </a:lnTo>
                    <a:lnTo>
                      <a:pt x="63" y="306"/>
                    </a:lnTo>
                    <a:lnTo>
                      <a:pt x="51" y="334"/>
                    </a:lnTo>
                    <a:lnTo>
                      <a:pt x="62" y="334"/>
                    </a:lnTo>
                    <a:lnTo>
                      <a:pt x="70" y="336"/>
                    </a:lnTo>
                    <a:lnTo>
                      <a:pt x="78" y="340"/>
                    </a:lnTo>
                    <a:lnTo>
                      <a:pt x="85" y="347"/>
                    </a:lnTo>
                    <a:lnTo>
                      <a:pt x="87" y="349"/>
                    </a:lnTo>
                    <a:lnTo>
                      <a:pt x="88" y="352"/>
                    </a:lnTo>
                    <a:lnTo>
                      <a:pt x="88" y="357"/>
                    </a:lnTo>
                    <a:lnTo>
                      <a:pt x="84" y="358"/>
                    </a:lnTo>
                    <a:lnTo>
                      <a:pt x="80" y="360"/>
                    </a:lnTo>
                    <a:lnTo>
                      <a:pt x="78" y="363"/>
                    </a:lnTo>
                    <a:lnTo>
                      <a:pt x="76" y="365"/>
                    </a:lnTo>
                    <a:lnTo>
                      <a:pt x="73" y="372"/>
                    </a:lnTo>
                    <a:lnTo>
                      <a:pt x="70" y="376"/>
                    </a:lnTo>
                    <a:lnTo>
                      <a:pt x="66" y="379"/>
                    </a:lnTo>
                    <a:lnTo>
                      <a:pt x="94" y="388"/>
                    </a:lnTo>
                    <a:lnTo>
                      <a:pt x="83" y="399"/>
                    </a:lnTo>
                    <a:lnTo>
                      <a:pt x="98" y="412"/>
                    </a:lnTo>
                    <a:lnTo>
                      <a:pt x="95" y="415"/>
                    </a:lnTo>
                    <a:lnTo>
                      <a:pt x="81" y="411"/>
                    </a:lnTo>
                    <a:lnTo>
                      <a:pt x="72" y="428"/>
                    </a:lnTo>
                    <a:lnTo>
                      <a:pt x="69" y="415"/>
                    </a:lnTo>
                    <a:lnTo>
                      <a:pt x="51" y="414"/>
                    </a:lnTo>
                    <a:lnTo>
                      <a:pt x="45" y="430"/>
                    </a:lnTo>
                    <a:lnTo>
                      <a:pt x="58" y="436"/>
                    </a:lnTo>
                    <a:lnTo>
                      <a:pt x="70" y="442"/>
                    </a:lnTo>
                    <a:lnTo>
                      <a:pt x="70" y="443"/>
                    </a:lnTo>
                    <a:lnTo>
                      <a:pt x="70" y="446"/>
                    </a:lnTo>
                    <a:lnTo>
                      <a:pt x="70" y="451"/>
                    </a:lnTo>
                    <a:lnTo>
                      <a:pt x="59" y="450"/>
                    </a:lnTo>
                    <a:lnTo>
                      <a:pt x="49" y="450"/>
                    </a:lnTo>
                    <a:lnTo>
                      <a:pt x="45" y="451"/>
                    </a:lnTo>
                    <a:lnTo>
                      <a:pt x="41" y="453"/>
                    </a:lnTo>
                    <a:lnTo>
                      <a:pt x="37" y="455"/>
                    </a:lnTo>
                    <a:lnTo>
                      <a:pt x="34" y="460"/>
                    </a:lnTo>
                    <a:lnTo>
                      <a:pt x="42" y="465"/>
                    </a:lnTo>
                    <a:lnTo>
                      <a:pt x="41" y="468"/>
                    </a:lnTo>
                    <a:lnTo>
                      <a:pt x="37" y="469"/>
                    </a:lnTo>
                    <a:lnTo>
                      <a:pt x="31" y="468"/>
                    </a:lnTo>
                    <a:lnTo>
                      <a:pt x="24" y="466"/>
                    </a:lnTo>
                    <a:lnTo>
                      <a:pt x="19" y="465"/>
                    </a:lnTo>
                    <a:lnTo>
                      <a:pt x="13" y="462"/>
                    </a:lnTo>
                    <a:lnTo>
                      <a:pt x="9" y="458"/>
                    </a:lnTo>
                    <a:lnTo>
                      <a:pt x="6" y="455"/>
                    </a:lnTo>
                    <a:lnTo>
                      <a:pt x="5" y="448"/>
                    </a:lnTo>
                    <a:lnTo>
                      <a:pt x="6" y="440"/>
                    </a:lnTo>
                    <a:lnTo>
                      <a:pt x="11" y="435"/>
                    </a:lnTo>
                    <a:lnTo>
                      <a:pt x="13" y="432"/>
                    </a:lnTo>
                    <a:lnTo>
                      <a:pt x="15" y="430"/>
                    </a:lnTo>
                    <a:lnTo>
                      <a:pt x="36" y="424"/>
                    </a:lnTo>
                    <a:lnTo>
                      <a:pt x="31" y="421"/>
                    </a:lnTo>
                    <a:lnTo>
                      <a:pt x="27" y="419"/>
                    </a:lnTo>
                    <a:lnTo>
                      <a:pt x="22" y="419"/>
                    </a:lnTo>
                    <a:lnTo>
                      <a:pt x="18" y="419"/>
                    </a:lnTo>
                    <a:lnTo>
                      <a:pt x="8" y="422"/>
                    </a:lnTo>
                    <a:lnTo>
                      <a:pt x="4" y="421"/>
                    </a:lnTo>
                    <a:lnTo>
                      <a:pt x="0" y="418"/>
                    </a:lnTo>
                    <a:lnTo>
                      <a:pt x="4" y="404"/>
                    </a:lnTo>
                    <a:lnTo>
                      <a:pt x="23" y="417"/>
                    </a:lnTo>
                    <a:lnTo>
                      <a:pt x="29" y="383"/>
                    </a:lnTo>
                    <a:lnTo>
                      <a:pt x="22" y="382"/>
                    </a:lnTo>
                    <a:lnTo>
                      <a:pt x="15" y="379"/>
                    </a:lnTo>
                    <a:lnTo>
                      <a:pt x="12" y="378"/>
                    </a:lnTo>
                    <a:lnTo>
                      <a:pt x="11" y="375"/>
                    </a:lnTo>
                    <a:lnTo>
                      <a:pt x="9" y="372"/>
                    </a:lnTo>
                    <a:lnTo>
                      <a:pt x="11" y="367"/>
                    </a:lnTo>
                    <a:lnTo>
                      <a:pt x="19" y="367"/>
                    </a:lnTo>
                    <a:lnTo>
                      <a:pt x="29" y="367"/>
                    </a:lnTo>
                    <a:lnTo>
                      <a:pt x="36" y="363"/>
                    </a:lnTo>
                    <a:lnTo>
                      <a:pt x="40" y="357"/>
                    </a:lnTo>
                    <a:lnTo>
                      <a:pt x="41" y="354"/>
                    </a:lnTo>
                    <a:lnTo>
                      <a:pt x="41" y="352"/>
                    </a:lnTo>
                    <a:lnTo>
                      <a:pt x="40" y="347"/>
                    </a:lnTo>
                    <a:lnTo>
                      <a:pt x="36" y="345"/>
                    </a:lnTo>
                    <a:lnTo>
                      <a:pt x="30" y="342"/>
                    </a:lnTo>
                    <a:lnTo>
                      <a:pt x="27" y="338"/>
                    </a:lnTo>
                    <a:lnTo>
                      <a:pt x="27" y="335"/>
                    </a:lnTo>
                    <a:lnTo>
                      <a:pt x="29" y="332"/>
                    </a:lnTo>
                    <a:lnTo>
                      <a:pt x="33" y="328"/>
                    </a:lnTo>
                    <a:lnTo>
                      <a:pt x="34" y="324"/>
                    </a:lnTo>
                    <a:lnTo>
                      <a:pt x="37" y="320"/>
                    </a:lnTo>
                    <a:lnTo>
                      <a:pt x="49" y="289"/>
                    </a:lnTo>
                    <a:lnTo>
                      <a:pt x="48" y="284"/>
                    </a:lnTo>
                    <a:lnTo>
                      <a:pt x="48" y="278"/>
                    </a:lnTo>
                    <a:lnTo>
                      <a:pt x="49" y="273"/>
                    </a:lnTo>
                    <a:lnTo>
                      <a:pt x="54" y="267"/>
                    </a:lnTo>
                    <a:lnTo>
                      <a:pt x="60" y="255"/>
                    </a:lnTo>
                    <a:lnTo>
                      <a:pt x="62" y="249"/>
                    </a:lnTo>
                    <a:lnTo>
                      <a:pt x="63" y="242"/>
                    </a:lnTo>
                    <a:lnTo>
                      <a:pt x="47" y="248"/>
                    </a:lnTo>
                    <a:lnTo>
                      <a:pt x="51" y="241"/>
                    </a:lnTo>
                    <a:lnTo>
                      <a:pt x="55" y="235"/>
                    </a:lnTo>
                    <a:lnTo>
                      <a:pt x="66" y="224"/>
                    </a:lnTo>
                    <a:lnTo>
                      <a:pt x="70" y="219"/>
                    </a:lnTo>
                    <a:lnTo>
                      <a:pt x="73" y="213"/>
                    </a:lnTo>
                    <a:lnTo>
                      <a:pt x="74" y="206"/>
                    </a:lnTo>
                    <a:lnTo>
                      <a:pt x="73" y="199"/>
                    </a:lnTo>
                    <a:lnTo>
                      <a:pt x="90" y="194"/>
                    </a:lnTo>
                    <a:lnTo>
                      <a:pt x="87" y="205"/>
                    </a:lnTo>
                    <a:lnTo>
                      <a:pt x="96" y="206"/>
                    </a:lnTo>
                    <a:lnTo>
                      <a:pt x="105" y="208"/>
                    </a:lnTo>
                    <a:lnTo>
                      <a:pt x="119" y="210"/>
                    </a:lnTo>
                    <a:lnTo>
                      <a:pt x="124" y="210"/>
                    </a:lnTo>
                    <a:lnTo>
                      <a:pt x="127" y="209"/>
                    </a:lnTo>
                    <a:lnTo>
                      <a:pt x="131" y="206"/>
                    </a:lnTo>
                    <a:lnTo>
                      <a:pt x="132" y="202"/>
                    </a:lnTo>
                    <a:lnTo>
                      <a:pt x="137" y="188"/>
                    </a:lnTo>
                    <a:lnTo>
                      <a:pt x="117" y="196"/>
                    </a:lnTo>
                    <a:lnTo>
                      <a:pt x="112" y="192"/>
                    </a:lnTo>
                    <a:lnTo>
                      <a:pt x="105" y="190"/>
                    </a:lnTo>
                    <a:lnTo>
                      <a:pt x="98" y="190"/>
                    </a:lnTo>
                    <a:lnTo>
                      <a:pt x="91" y="192"/>
                    </a:lnTo>
                    <a:close/>
                    <a:moveTo>
                      <a:pt x="227" y="52"/>
                    </a:moveTo>
                    <a:lnTo>
                      <a:pt x="227" y="52"/>
                    </a:lnTo>
                    <a:lnTo>
                      <a:pt x="211" y="41"/>
                    </a:lnTo>
                    <a:lnTo>
                      <a:pt x="206" y="52"/>
                    </a:lnTo>
                    <a:lnTo>
                      <a:pt x="206" y="58"/>
                    </a:lnTo>
                    <a:lnTo>
                      <a:pt x="206" y="62"/>
                    </a:lnTo>
                    <a:lnTo>
                      <a:pt x="209" y="65"/>
                    </a:lnTo>
                    <a:lnTo>
                      <a:pt x="211" y="68"/>
                    </a:lnTo>
                    <a:lnTo>
                      <a:pt x="216" y="69"/>
                    </a:lnTo>
                    <a:lnTo>
                      <a:pt x="222" y="69"/>
                    </a:lnTo>
                    <a:lnTo>
                      <a:pt x="227" y="52"/>
                    </a:lnTo>
                    <a:close/>
                    <a:moveTo>
                      <a:pt x="83" y="253"/>
                    </a:moveTo>
                    <a:lnTo>
                      <a:pt x="83" y="253"/>
                    </a:lnTo>
                    <a:lnTo>
                      <a:pt x="90" y="231"/>
                    </a:lnTo>
                    <a:lnTo>
                      <a:pt x="81" y="234"/>
                    </a:lnTo>
                    <a:lnTo>
                      <a:pt x="76" y="239"/>
                    </a:lnTo>
                    <a:lnTo>
                      <a:pt x="72" y="245"/>
                    </a:lnTo>
                    <a:lnTo>
                      <a:pt x="72" y="248"/>
                    </a:lnTo>
                    <a:lnTo>
                      <a:pt x="72" y="249"/>
                    </a:lnTo>
                    <a:lnTo>
                      <a:pt x="83" y="253"/>
                    </a:lnTo>
                    <a:close/>
                    <a:moveTo>
                      <a:pt x="33" y="440"/>
                    </a:moveTo>
                    <a:lnTo>
                      <a:pt x="33" y="440"/>
                    </a:lnTo>
                    <a:lnTo>
                      <a:pt x="30" y="437"/>
                    </a:lnTo>
                    <a:lnTo>
                      <a:pt x="26" y="436"/>
                    </a:lnTo>
                    <a:lnTo>
                      <a:pt x="22" y="437"/>
                    </a:lnTo>
                    <a:lnTo>
                      <a:pt x="18" y="443"/>
                    </a:lnTo>
                    <a:lnTo>
                      <a:pt x="33" y="4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06" name="Freeform 1272"/>
              <p:cNvSpPr>
                <a:spLocks noEditPoints="1"/>
              </p:cNvSpPr>
              <p:nvPr/>
            </p:nvSpPr>
            <p:spPr bwMode="auto">
              <a:xfrm>
                <a:off x="6113463" y="847725"/>
                <a:ext cx="277813" cy="101600"/>
              </a:xfrm>
              <a:custGeom>
                <a:avLst/>
                <a:gdLst>
                  <a:gd name="T0" fmla="*/ 52083323 w 525"/>
                  <a:gd name="T1" fmla="*/ 26592998 h 190"/>
                  <a:gd name="T2" fmla="*/ 50403216 w 525"/>
                  <a:gd name="T3" fmla="*/ 35742880 h 190"/>
                  <a:gd name="T4" fmla="*/ 55443537 w 525"/>
                  <a:gd name="T5" fmla="*/ 32311474 h 190"/>
                  <a:gd name="T6" fmla="*/ 57123644 w 525"/>
                  <a:gd name="T7" fmla="*/ 28594518 h 190"/>
                  <a:gd name="T8" fmla="*/ 59083681 w 525"/>
                  <a:gd name="T9" fmla="*/ 31739840 h 190"/>
                  <a:gd name="T10" fmla="*/ 52363253 w 525"/>
                  <a:gd name="T11" fmla="*/ 37744400 h 190"/>
                  <a:gd name="T12" fmla="*/ 46203212 w 525"/>
                  <a:gd name="T13" fmla="*/ 32883642 h 190"/>
                  <a:gd name="T14" fmla="*/ 37802676 w 525"/>
                  <a:gd name="T15" fmla="*/ 33741360 h 190"/>
                  <a:gd name="T16" fmla="*/ 37802676 w 525"/>
                  <a:gd name="T17" fmla="*/ 44893297 h 190"/>
                  <a:gd name="T18" fmla="*/ 29121682 w 525"/>
                  <a:gd name="T19" fmla="*/ 46037099 h 190"/>
                  <a:gd name="T20" fmla="*/ 25201608 w 525"/>
                  <a:gd name="T21" fmla="*/ 51470025 h 190"/>
                  <a:gd name="T22" fmla="*/ 15961283 w 525"/>
                  <a:gd name="T23" fmla="*/ 53471545 h 190"/>
                  <a:gd name="T24" fmla="*/ 13720787 w 525"/>
                  <a:gd name="T25" fmla="*/ 47752535 h 190"/>
                  <a:gd name="T26" fmla="*/ 0 w 525"/>
                  <a:gd name="T27" fmla="*/ 47180901 h 190"/>
                  <a:gd name="T28" fmla="*/ 11480821 w 525"/>
                  <a:gd name="T29" fmla="*/ 44035044 h 190"/>
                  <a:gd name="T30" fmla="*/ 15680824 w 525"/>
                  <a:gd name="T31" fmla="*/ 42891777 h 190"/>
                  <a:gd name="T32" fmla="*/ 8120606 w 525"/>
                  <a:gd name="T33" fmla="*/ 40889722 h 190"/>
                  <a:gd name="T34" fmla="*/ 19041038 w 525"/>
                  <a:gd name="T35" fmla="*/ 36600598 h 190"/>
                  <a:gd name="T36" fmla="*/ 22961641 w 525"/>
                  <a:gd name="T37" fmla="*/ 40604173 h 190"/>
                  <a:gd name="T38" fmla="*/ 25761467 w 525"/>
                  <a:gd name="T39" fmla="*/ 35742880 h 190"/>
                  <a:gd name="T40" fmla="*/ 28281893 w 525"/>
                  <a:gd name="T41" fmla="*/ 30309954 h 190"/>
                  <a:gd name="T42" fmla="*/ 39202325 w 525"/>
                  <a:gd name="T43" fmla="*/ 25734745 h 190"/>
                  <a:gd name="T44" fmla="*/ 41722750 w 525"/>
                  <a:gd name="T45" fmla="*/ 21445621 h 190"/>
                  <a:gd name="T46" fmla="*/ 53203571 w 525"/>
                  <a:gd name="T47" fmla="*/ 20301819 h 190"/>
                  <a:gd name="T48" fmla="*/ 59083681 w 525"/>
                  <a:gd name="T49" fmla="*/ 17156497 h 190"/>
                  <a:gd name="T50" fmla="*/ 63004284 w 525"/>
                  <a:gd name="T51" fmla="*/ 22589423 h 190"/>
                  <a:gd name="T52" fmla="*/ 78125249 w 525"/>
                  <a:gd name="T53" fmla="*/ 19444101 h 190"/>
                  <a:gd name="T54" fmla="*/ 70284572 w 525"/>
                  <a:gd name="T55" fmla="*/ 18300299 h 190"/>
                  <a:gd name="T56" fmla="*/ 79244968 w 525"/>
                  <a:gd name="T57" fmla="*/ 12295739 h 190"/>
                  <a:gd name="T58" fmla="*/ 92405895 w 525"/>
                  <a:gd name="T59" fmla="*/ 4861293 h 190"/>
                  <a:gd name="T60" fmla="*/ 100246572 w 525"/>
                  <a:gd name="T61" fmla="*/ 4861293 h 190"/>
                  <a:gd name="T62" fmla="*/ 107246931 w 525"/>
                  <a:gd name="T63" fmla="*/ 2573688 h 190"/>
                  <a:gd name="T64" fmla="*/ 114527748 w 525"/>
                  <a:gd name="T65" fmla="*/ 4575208 h 190"/>
                  <a:gd name="T66" fmla="*/ 109487426 w 525"/>
                  <a:gd name="T67" fmla="*/ 5719011 h 190"/>
                  <a:gd name="T68" fmla="*/ 118727751 w 525"/>
                  <a:gd name="T69" fmla="*/ 9150417 h 190"/>
                  <a:gd name="T70" fmla="*/ 120967718 w 525"/>
                  <a:gd name="T71" fmla="*/ 6576728 h 190"/>
                  <a:gd name="T72" fmla="*/ 129088324 w 525"/>
                  <a:gd name="T73" fmla="*/ 4003040 h 190"/>
                  <a:gd name="T74" fmla="*/ 137768790 w 525"/>
                  <a:gd name="T75" fmla="*/ 6576728 h 190"/>
                  <a:gd name="T76" fmla="*/ 138889037 w 525"/>
                  <a:gd name="T77" fmla="*/ 1429886 h 190"/>
                  <a:gd name="T78" fmla="*/ 141969322 w 525"/>
                  <a:gd name="T79" fmla="*/ 5146842 h 190"/>
                  <a:gd name="T80" fmla="*/ 141129004 w 525"/>
                  <a:gd name="T81" fmla="*/ 21160072 h 190"/>
                  <a:gd name="T82" fmla="*/ 126568428 w 525"/>
                  <a:gd name="T83" fmla="*/ 15154977 h 190"/>
                  <a:gd name="T84" fmla="*/ 119568069 w 525"/>
                  <a:gd name="T85" fmla="*/ 18014215 h 190"/>
                  <a:gd name="T86" fmla="*/ 108647108 w 525"/>
                  <a:gd name="T87" fmla="*/ 17442581 h 190"/>
                  <a:gd name="T88" fmla="*/ 98286535 w 525"/>
                  <a:gd name="T89" fmla="*/ 22017789 h 190"/>
                  <a:gd name="T90" fmla="*/ 85405537 w 525"/>
                  <a:gd name="T91" fmla="*/ 23447141 h 190"/>
                  <a:gd name="T92" fmla="*/ 73644787 w 525"/>
                  <a:gd name="T93" fmla="*/ 27450716 h 190"/>
                  <a:gd name="T94" fmla="*/ 64964321 w 525"/>
                  <a:gd name="T95" fmla="*/ 28308434 h 190"/>
                  <a:gd name="T96" fmla="*/ 57123644 w 525"/>
                  <a:gd name="T97" fmla="*/ 25449196 h 190"/>
                  <a:gd name="T98" fmla="*/ 50963604 w 525"/>
                  <a:gd name="T99" fmla="*/ 23161592 h 190"/>
                  <a:gd name="T100" fmla="*/ 108647108 w 525"/>
                  <a:gd name="T101" fmla="*/ 7720531 h 190"/>
                  <a:gd name="T102" fmla="*/ 102206609 w 525"/>
                  <a:gd name="T103" fmla="*/ 10294219 h 190"/>
                  <a:gd name="T104" fmla="*/ 100806431 w 525"/>
                  <a:gd name="T105" fmla="*/ 16870413 h 190"/>
                  <a:gd name="T106" fmla="*/ 105286894 w 525"/>
                  <a:gd name="T107" fmla="*/ 20301819 h 190"/>
                  <a:gd name="T108" fmla="*/ 82605182 w 525"/>
                  <a:gd name="T109" fmla="*/ 14297259 h 190"/>
                  <a:gd name="T110" fmla="*/ 96326498 w 525"/>
                  <a:gd name="T111" fmla="*/ 12295739 h 190"/>
                  <a:gd name="T112" fmla="*/ 89325611 w 525"/>
                  <a:gd name="T113" fmla="*/ 11151937 h 190"/>
                  <a:gd name="T114" fmla="*/ 134689034 w 525"/>
                  <a:gd name="T115" fmla="*/ 12295739 h 190"/>
                  <a:gd name="T116" fmla="*/ 134968964 w 525"/>
                  <a:gd name="T117" fmla="*/ 15154977 h 1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25" h="190">
                    <a:moveTo>
                      <a:pt x="191" y="85"/>
                    </a:moveTo>
                    <a:lnTo>
                      <a:pt x="191" y="85"/>
                    </a:lnTo>
                    <a:lnTo>
                      <a:pt x="190" y="88"/>
                    </a:lnTo>
                    <a:lnTo>
                      <a:pt x="190" y="90"/>
                    </a:lnTo>
                    <a:lnTo>
                      <a:pt x="186" y="93"/>
                    </a:lnTo>
                    <a:lnTo>
                      <a:pt x="182" y="97"/>
                    </a:lnTo>
                    <a:lnTo>
                      <a:pt x="178" y="104"/>
                    </a:lnTo>
                    <a:lnTo>
                      <a:pt x="176" y="113"/>
                    </a:lnTo>
                    <a:lnTo>
                      <a:pt x="176" y="122"/>
                    </a:lnTo>
                    <a:lnTo>
                      <a:pt x="180" y="125"/>
                    </a:lnTo>
                    <a:lnTo>
                      <a:pt x="185" y="125"/>
                    </a:lnTo>
                    <a:lnTo>
                      <a:pt x="189" y="124"/>
                    </a:lnTo>
                    <a:lnTo>
                      <a:pt x="193" y="121"/>
                    </a:lnTo>
                    <a:lnTo>
                      <a:pt x="197" y="117"/>
                    </a:lnTo>
                    <a:lnTo>
                      <a:pt x="198" y="113"/>
                    </a:lnTo>
                    <a:lnTo>
                      <a:pt x="198" y="110"/>
                    </a:lnTo>
                    <a:lnTo>
                      <a:pt x="197" y="108"/>
                    </a:lnTo>
                    <a:lnTo>
                      <a:pt x="191" y="103"/>
                    </a:lnTo>
                    <a:lnTo>
                      <a:pt x="198" y="101"/>
                    </a:lnTo>
                    <a:lnTo>
                      <a:pt x="204" y="100"/>
                    </a:lnTo>
                    <a:lnTo>
                      <a:pt x="207" y="101"/>
                    </a:lnTo>
                    <a:lnTo>
                      <a:pt x="208" y="103"/>
                    </a:lnTo>
                    <a:lnTo>
                      <a:pt x="209" y="104"/>
                    </a:lnTo>
                    <a:lnTo>
                      <a:pt x="209" y="108"/>
                    </a:lnTo>
                    <a:lnTo>
                      <a:pt x="211" y="111"/>
                    </a:lnTo>
                    <a:lnTo>
                      <a:pt x="212" y="114"/>
                    </a:lnTo>
                    <a:lnTo>
                      <a:pt x="216" y="119"/>
                    </a:lnTo>
                    <a:lnTo>
                      <a:pt x="203" y="126"/>
                    </a:lnTo>
                    <a:lnTo>
                      <a:pt x="196" y="129"/>
                    </a:lnTo>
                    <a:lnTo>
                      <a:pt x="187" y="132"/>
                    </a:lnTo>
                    <a:lnTo>
                      <a:pt x="179" y="132"/>
                    </a:lnTo>
                    <a:lnTo>
                      <a:pt x="169" y="132"/>
                    </a:lnTo>
                    <a:lnTo>
                      <a:pt x="147" y="132"/>
                    </a:lnTo>
                    <a:lnTo>
                      <a:pt x="165" y="115"/>
                    </a:lnTo>
                    <a:lnTo>
                      <a:pt x="160" y="111"/>
                    </a:lnTo>
                    <a:lnTo>
                      <a:pt x="157" y="110"/>
                    </a:lnTo>
                    <a:lnTo>
                      <a:pt x="154" y="110"/>
                    </a:lnTo>
                    <a:lnTo>
                      <a:pt x="147" y="113"/>
                    </a:lnTo>
                    <a:lnTo>
                      <a:pt x="135" y="118"/>
                    </a:lnTo>
                    <a:lnTo>
                      <a:pt x="147" y="143"/>
                    </a:lnTo>
                    <a:lnTo>
                      <a:pt x="140" y="153"/>
                    </a:lnTo>
                    <a:lnTo>
                      <a:pt x="137" y="155"/>
                    </a:lnTo>
                    <a:lnTo>
                      <a:pt x="135" y="157"/>
                    </a:lnTo>
                    <a:lnTo>
                      <a:pt x="131" y="157"/>
                    </a:lnTo>
                    <a:lnTo>
                      <a:pt x="126" y="157"/>
                    </a:lnTo>
                    <a:lnTo>
                      <a:pt x="115" y="151"/>
                    </a:lnTo>
                    <a:lnTo>
                      <a:pt x="110" y="157"/>
                    </a:lnTo>
                    <a:lnTo>
                      <a:pt x="104" y="161"/>
                    </a:lnTo>
                    <a:lnTo>
                      <a:pt x="99" y="162"/>
                    </a:lnTo>
                    <a:lnTo>
                      <a:pt x="89" y="165"/>
                    </a:lnTo>
                    <a:lnTo>
                      <a:pt x="95" y="179"/>
                    </a:lnTo>
                    <a:lnTo>
                      <a:pt x="90" y="180"/>
                    </a:lnTo>
                    <a:lnTo>
                      <a:pt x="86" y="183"/>
                    </a:lnTo>
                    <a:lnTo>
                      <a:pt x="78" y="187"/>
                    </a:lnTo>
                    <a:lnTo>
                      <a:pt x="74" y="189"/>
                    </a:lnTo>
                    <a:lnTo>
                      <a:pt x="68" y="190"/>
                    </a:lnTo>
                    <a:lnTo>
                      <a:pt x="64" y="189"/>
                    </a:lnTo>
                    <a:lnTo>
                      <a:pt x="57" y="187"/>
                    </a:lnTo>
                    <a:lnTo>
                      <a:pt x="57" y="178"/>
                    </a:lnTo>
                    <a:lnTo>
                      <a:pt x="57" y="172"/>
                    </a:lnTo>
                    <a:lnTo>
                      <a:pt x="54" y="169"/>
                    </a:lnTo>
                    <a:lnTo>
                      <a:pt x="49" y="167"/>
                    </a:lnTo>
                    <a:lnTo>
                      <a:pt x="43" y="167"/>
                    </a:lnTo>
                    <a:lnTo>
                      <a:pt x="10" y="167"/>
                    </a:lnTo>
                    <a:lnTo>
                      <a:pt x="6" y="167"/>
                    </a:lnTo>
                    <a:lnTo>
                      <a:pt x="0" y="165"/>
                    </a:lnTo>
                    <a:lnTo>
                      <a:pt x="27" y="155"/>
                    </a:lnTo>
                    <a:lnTo>
                      <a:pt x="34" y="153"/>
                    </a:lnTo>
                    <a:lnTo>
                      <a:pt x="36" y="153"/>
                    </a:lnTo>
                    <a:lnTo>
                      <a:pt x="41" y="154"/>
                    </a:lnTo>
                    <a:lnTo>
                      <a:pt x="43" y="155"/>
                    </a:lnTo>
                    <a:lnTo>
                      <a:pt x="47" y="155"/>
                    </a:lnTo>
                    <a:lnTo>
                      <a:pt x="57" y="155"/>
                    </a:lnTo>
                    <a:lnTo>
                      <a:pt x="56" y="150"/>
                    </a:lnTo>
                    <a:lnTo>
                      <a:pt x="53" y="146"/>
                    </a:lnTo>
                    <a:lnTo>
                      <a:pt x="49" y="144"/>
                    </a:lnTo>
                    <a:lnTo>
                      <a:pt x="45" y="144"/>
                    </a:lnTo>
                    <a:lnTo>
                      <a:pt x="36" y="144"/>
                    </a:lnTo>
                    <a:lnTo>
                      <a:pt x="32" y="144"/>
                    </a:lnTo>
                    <a:lnTo>
                      <a:pt x="29" y="143"/>
                    </a:lnTo>
                    <a:lnTo>
                      <a:pt x="36" y="135"/>
                    </a:lnTo>
                    <a:lnTo>
                      <a:pt x="41" y="132"/>
                    </a:lnTo>
                    <a:lnTo>
                      <a:pt x="45" y="129"/>
                    </a:lnTo>
                    <a:lnTo>
                      <a:pt x="56" y="128"/>
                    </a:lnTo>
                    <a:lnTo>
                      <a:pt x="68" y="128"/>
                    </a:lnTo>
                    <a:lnTo>
                      <a:pt x="71" y="137"/>
                    </a:lnTo>
                    <a:lnTo>
                      <a:pt x="72" y="140"/>
                    </a:lnTo>
                    <a:lnTo>
                      <a:pt x="75" y="142"/>
                    </a:lnTo>
                    <a:lnTo>
                      <a:pt x="78" y="143"/>
                    </a:lnTo>
                    <a:lnTo>
                      <a:pt x="82" y="142"/>
                    </a:lnTo>
                    <a:lnTo>
                      <a:pt x="96" y="140"/>
                    </a:lnTo>
                    <a:lnTo>
                      <a:pt x="93" y="136"/>
                    </a:lnTo>
                    <a:lnTo>
                      <a:pt x="92" y="133"/>
                    </a:lnTo>
                    <a:lnTo>
                      <a:pt x="92" y="129"/>
                    </a:lnTo>
                    <a:lnTo>
                      <a:pt x="92" y="125"/>
                    </a:lnTo>
                    <a:lnTo>
                      <a:pt x="92" y="121"/>
                    </a:lnTo>
                    <a:lnTo>
                      <a:pt x="92" y="117"/>
                    </a:lnTo>
                    <a:lnTo>
                      <a:pt x="89" y="114"/>
                    </a:lnTo>
                    <a:lnTo>
                      <a:pt x="82" y="111"/>
                    </a:lnTo>
                    <a:lnTo>
                      <a:pt x="101" y="106"/>
                    </a:lnTo>
                    <a:lnTo>
                      <a:pt x="121" y="100"/>
                    </a:lnTo>
                    <a:lnTo>
                      <a:pt x="129" y="99"/>
                    </a:lnTo>
                    <a:lnTo>
                      <a:pt x="135" y="96"/>
                    </a:lnTo>
                    <a:lnTo>
                      <a:pt x="137" y="93"/>
                    </a:lnTo>
                    <a:lnTo>
                      <a:pt x="140" y="90"/>
                    </a:lnTo>
                    <a:lnTo>
                      <a:pt x="140" y="88"/>
                    </a:lnTo>
                    <a:lnTo>
                      <a:pt x="140" y="82"/>
                    </a:lnTo>
                    <a:lnTo>
                      <a:pt x="142" y="79"/>
                    </a:lnTo>
                    <a:lnTo>
                      <a:pt x="144" y="77"/>
                    </a:lnTo>
                    <a:lnTo>
                      <a:pt x="149" y="75"/>
                    </a:lnTo>
                    <a:lnTo>
                      <a:pt x="154" y="75"/>
                    </a:lnTo>
                    <a:lnTo>
                      <a:pt x="167" y="75"/>
                    </a:lnTo>
                    <a:lnTo>
                      <a:pt x="179" y="75"/>
                    </a:lnTo>
                    <a:lnTo>
                      <a:pt x="185" y="74"/>
                    </a:lnTo>
                    <a:lnTo>
                      <a:pt x="190" y="71"/>
                    </a:lnTo>
                    <a:lnTo>
                      <a:pt x="196" y="68"/>
                    </a:lnTo>
                    <a:lnTo>
                      <a:pt x="201" y="63"/>
                    </a:lnTo>
                    <a:lnTo>
                      <a:pt x="204" y="61"/>
                    </a:lnTo>
                    <a:lnTo>
                      <a:pt x="208" y="60"/>
                    </a:lnTo>
                    <a:lnTo>
                      <a:pt x="211" y="60"/>
                    </a:lnTo>
                    <a:lnTo>
                      <a:pt x="215" y="61"/>
                    </a:lnTo>
                    <a:lnTo>
                      <a:pt x="218" y="64"/>
                    </a:lnTo>
                    <a:lnTo>
                      <a:pt x="221" y="68"/>
                    </a:lnTo>
                    <a:lnTo>
                      <a:pt x="223" y="72"/>
                    </a:lnTo>
                    <a:lnTo>
                      <a:pt x="225" y="79"/>
                    </a:lnTo>
                    <a:lnTo>
                      <a:pt x="250" y="71"/>
                    </a:lnTo>
                    <a:lnTo>
                      <a:pt x="261" y="83"/>
                    </a:lnTo>
                    <a:lnTo>
                      <a:pt x="279" y="68"/>
                    </a:lnTo>
                    <a:lnTo>
                      <a:pt x="272" y="68"/>
                    </a:lnTo>
                    <a:lnTo>
                      <a:pt x="263" y="70"/>
                    </a:lnTo>
                    <a:lnTo>
                      <a:pt x="261" y="70"/>
                    </a:lnTo>
                    <a:lnTo>
                      <a:pt x="257" y="70"/>
                    </a:lnTo>
                    <a:lnTo>
                      <a:pt x="254" y="67"/>
                    </a:lnTo>
                    <a:lnTo>
                      <a:pt x="251" y="64"/>
                    </a:lnTo>
                    <a:lnTo>
                      <a:pt x="263" y="47"/>
                    </a:lnTo>
                    <a:lnTo>
                      <a:pt x="280" y="47"/>
                    </a:lnTo>
                    <a:lnTo>
                      <a:pt x="283" y="43"/>
                    </a:lnTo>
                    <a:lnTo>
                      <a:pt x="287" y="39"/>
                    </a:lnTo>
                    <a:lnTo>
                      <a:pt x="299" y="31"/>
                    </a:lnTo>
                    <a:lnTo>
                      <a:pt x="316" y="23"/>
                    </a:lnTo>
                    <a:lnTo>
                      <a:pt x="323" y="20"/>
                    </a:lnTo>
                    <a:lnTo>
                      <a:pt x="330" y="17"/>
                    </a:lnTo>
                    <a:lnTo>
                      <a:pt x="337" y="31"/>
                    </a:lnTo>
                    <a:lnTo>
                      <a:pt x="359" y="27"/>
                    </a:lnTo>
                    <a:lnTo>
                      <a:pt x="358" y="23"/>
                    </a:lnTo>
                    <a:lnTo>
                      <a:pt x="358" y="17"/>
                    </a:lnTo>
                    <a:lnTo>
                      <a:pt x="359" y="13"/>
                    </a:lnTo>
                    <a:lnTo>
                      <a:pt x="360" y="11"/>
                    </a:lnTo>
                    <a:lnTo>
                      <a:pt x="363" y="10"/>
                    </a:lnTo>
                    <a:lnTo>
                      <a:pt x="383" y="9"/>
                    </a:lnTo>
                    <a:lnTo>
                      <a:pt x="402" y="9"/>
                    </a:lnTo>
                    <a:lnTo>
                      <a:pt x="406" y="10"/>
                    </a:lnTo>
                    <a:lnTo>
                      <a:pt x="410" y="13"/>
                    </a:lnTo>
                    <a:lnTo>
                      <a:pt x="409" y="16"/>
                    </a:lnTo>
                    <a:lnTo>
                      <a:pt x="407" y="18"/>
                    </a:lnTo>
                    <a:lnTo>
                      <a:pt x="405" y="18"/>
                    </a:lnTo>
                    <a:lnTo>
                      <a:pt x="403" y="20"/>
                    </a:lnTo>
                    <a:lnTo>
                      <a:pt x="396" y="20"/>
                    </a:lnTo>
                    <a:lnTo>
                      <a:pt x="391" y="20"/>
                    </a:lnTo>
                    <a:lnTo>
                      <a:pt x="394" y="28"/>
                    </a:lnTo>
                    <a:lnTo>
                      <a:pt x="396" y="32"/>
                    </a:lnTo>
                    <a:lnTo>
                      <a:pt x="402" y="34"/>
                    </a:lnTo>
                    <a:lnTo>
                      <a:pt x="416" y="34"/>
                    </a:lnTo>
                    <a:lnTo>
                      <a:pt x="424" y="32"/>
                    </a:lnTo>
                    <a:lnTo>
                      <a:pt x="430" y="31"/>
                    </a:lnTo>
                    <a:lnTo>
                      <a:pt x="432" y="29"/>
                    </a:lnTo>
                    <a:lnTo>
                      <a:pt x="434" y="27"/>
                    </a:lnTo>
                    <a:lnTo>
                      <a:pt x="434" y="25"/>
                    </a:lnTo>
                    <a:lnTo>
                      <a:pt x="432" y="23"/>
                    </a:lnTo>
                    <a:lnTo>
                      <a:pt x="423" y="13"/>
                    </a:lnTo>
                    <a:lnTo>
                      <a:pt x="437" y="13"/>
                    </a:lnTo>
                    <a:lnTo>
                      <a:pt x="449" y="13"/>
                    </a:lnTo>
                    <a:lnTo>
                      <a:pt x="455" y="13"/>
                    </a:lnTo>
                    <a:lnTo>
                      <a:pt x="461" y="14"/>
                    </a:lnTo>
                    <a:lnTo>
                      <a:pt x="467" y="17"/>
                    </a:lnTo>
                    <a:lnTo>
                      <a:pt x="471" y="21"/>
                    </a:lnTo>
                    <a:lnTo>
                      <a:pt x="478" y="24"/>
                    </a:lnTo>
                    <a:lnTo>
                      <a:pt x="484" y="25"/>
                    </a:lnTo>
                    <a:lnTo>
                      <a:pt x="492" y="23"/>
                    </a:lnTo>
                    <a:lnTo>
                      <a:pt x="500" y="18"/>
                    </a:lnTo>
                    <a:lnTo>
                      <a:pt x="499" y="14"/>
                    </a:lnTo>
                    <a:lnTo>
                      <a:pt x="496" y="9"/>
                    </a:lnTo>
                    <a:lnTo>
                      <a:pt x="495" y="6"/>
                    </a:lnTo>
                    <a:lnTo>
                      <a:pt x="496" y="5"/>
                    </a:lnTo>
                    <a:lnTo>
                      <a:pt x="497" y="2"/>
                    </a:lnTo>
                    <a:lnTo>
                      <a:pt x="502" y="0"/>
                    </a:lnTo>
                    <a:lnTo>
                      <a:pt x="525" y="11"/>
                    </a:lnTo>
                    <a:lnTo>
                      <a:pt x="507" y="18"/>
                    </a:lnTo>
                    <a:lnTo>
                      <a:pt x="517" y="39"/>
                    </a:lnTo>
                    <a:lnTo>
                      <a:pt x="500" y="47"/>
                    </a:lnTo>
                    <a:lnTo>
                      <a:pt x="504" y="74"/>
                    </a:lnTo>
                    <a:lnTo>
                      <a:pt x="452" y="74"/>
                    </a:lnTo>
                    <a:lnTo>
                      <a:pt x="460" y="56"/>
                    </a:lnTo>
                    <a:lnTo>
                      <a:pt x="452" y="53"/>
                    </a:lnTo>
                    <a:lnTo>
                      <a:pt x="448" y="53"/>
                    </a:lnTo>
                    <a:lnTo>
                      <a:pt x="445" y="53"/>
                    </a:lnTo>
                    <a:lnTo>
                      <a:pt x="439" y="57"/>
                    </a:lnTo>
                    <a:lnTo>
                      <a:pt x="432" y="60"/>
                    </a:lnTo>
                    <a:lnTo>
                      <a:pt x="427" y="63"/>
                    </a:lnTo>
                    <a:lnTo>
                      <a:pt x="420" y="63"/>
                    </a:lnTo>
                    <a:lnTo>
                      <a:pt x="407" y="63"/>
                    </a:lnTo>
                    <a:lnTo>
                      <a:pt x="394" y="60"/>
                    </a:lnTo>
                    <a:lnTo>
                      <a:pt x="388" y="61"/>
                    </a:lnTo>
                    <a:lnTo>
                      <a:pt x="384" y="77"/>
                    </a:lnTo>
                    <a:lnTo>
                      <a:pt x="376" y="78"/>
                    </a:lnTo>
                    <a:lnTo>
                      <a:pt x="369" y="79"/>
                    </a:lnTo>
                    <a:lnTo>
                      <a:pt x="360" y="79"/>
                    </a:lnTo>
                    <a:lnTo>
                      <a:pt x="351" y="77"/>
                    </a:lnTo>
                    <a:lnTo>
                      <a:pt x="341" y="74"/>
                    </a:lnTo>
                    <a:lnTo>
                      <a:pt x="329" y="74"/>
                    </a:lnTo>
                    <a:lnTo>
                      <a:pt x="317" y="77"/>
                    </a:lnTo>
                    <a:lnTo>
                      <a:pt x="311" y="79"/>
                    </a:lnTo>
                    <a:lnTo>
                      <a:pt x="305" y="82"/>
                    </a:lnTo>
                    <a:lnTo>
                      <a:pt x="295" y="89"/>
                    </a:lnTo>
                    <a:lnTo>
                      <a:pt x="283" y="95"/>
                    </a:lnTo>
                    <a:lnTo>
                      <a:pt x="277" y="97"/>
                    </a:lnTo>
                    <a:lnTo>
                      <a:pt x="270" y="97"/>
                    </a:lnTo>
                    <a:lnTo>
                      <a:pt x="263" y="96"/>
                    </a:lnTo>
                    <a:lnTo>
                      <a:pt x="255" y="93"/>
                    </a:lnTo>
                    <a:lnTo>
                      <a:pt x="251" y="93"/>
                    </a:lnTo>
                    <a:lnTo>
                      <a:pt x="244" y="95"/>
                    </a:lnTo>
                    <a:lnTo>
                      <a:pt x="232" y="99"/>
                    </a:lnTo>
                    <a:lnTo>
                      <a:pt x="229" y="114"/>
                    </a:lnTo>
                    <a:lnTo>
                      <a:pt x="222" y="103"/>
                    </a:lnTo>
                    <a:lnTo>
                      <a:pt x="214" y="95"/>
                    </a:lnTo>
                    <a:lnTo>
                      <a:pt x="209" y="92"/>
                    </a:lnTo>
                    <a:lnTo>
                      <a:pt x="204" y="89"/>
                    </a:lnTo>
                    <a:lnTo>
                      <a:pt x="197" y="86"/>
                    </a:lnTo>
                    <a:lnTo>
                      <a:pt x="190" y="86"/>
                    </a:lnTo>
                    <a:lnTo>
                      <a:pt x="187" y="82"/>
                    </a:lnTo>
                    <a:lnTo>
                      <a:pt x="185" y="81"/>
                    </a:lnTo>
                    <a:lnTo>
                      <a:pt x="182" y="81"/>
                    </a:lnTo>
                    <a:lnTo>
                      <a:pt x="179" y="85"/>
                    </a:lnTo>
                    <a:lnTo>
                      <a:pt x="191" y="85"/>
                    </a:lnTo>
                    <a:close/>
                    <a:moveTo>
                      <a:pt x="388" y="27"/>
                    </a:moveTo>
                    <a:lnTo>
                      <a:pt x="388" y="27"/>
                    </a:lnTo>
                    <a:lnTo>
                      <a:pt x="381" y="31"/>
                    </a:lnTo>
                    <a:lnTo>
                      <a:pt x="377" y="35"/>
                    </a:lnTo>
                    <a:lnTo>
                      <a:pt x="371" y="38"/>
                    </a:lnTo>
                    <a:lnTo>
                      <a:pt x="369" y="38"/>
                    </a:lnTo>
                    <a:lnTo>
                      <a:pt x="365" y="36"/>
                    </a:lnTo>
                    <a:lnTo>
                      <a:pt x="363" y="38"/>
                    </a:lnTo>
                    <a:lnTo>
                      <a:pt x="362" y="39"/>
                    </a:lnTo>
                    <a:lnTo>
                      <a:pt x="359" y="50"/>
                    </a:lnTo>
                    <a:lnTo>
                      <a:pt x="359" y="54"/>
                    </a:lnTo>
                    <a:lnTo>
                      <a:pt x="360" y="59"/>
                    </a:lnTo>
                    <a:lnTo>
                      <a:pt x="363" y="63"/>
                    </a:lnTo>
                    <a:lnTo>
                      <a:pt x="367" y="68"/>
                    </a:lnTo>
                    <a:lnTo>
                      <a:pt x="369" y="71"/>
                    </a:lnTo>
                    <a:lnTo>
                      <a:pt x="371" y="71"/>
                    </a:lnTo>
                    <a:lnTo>
                      <a:pt x="376" y="71"/>
                    </a:lnTo>
                    <a:lnTo>
                      <a:pt x="380" y="71"/>
                    </a:lnTo>
                    <a:lnTo>
                      <a:pt x="388" y="27"/>
                    </a:lnTo>
                    <a:close/>
                    <a:moveTo>
                      <a:pt x="295" y="50"/>
                    </a:moveTo>
                    <a:lnTo>
                      <a:pt x="295" y="50"/>
                    </a:lnTo>
                    <a:lnTo>
                      <a:pt x="302" y="52"/>
                    </a:lnTo>
                    <a:lnTo>
                      <a:pt x="309" y="52"/>
                    </a:lnTo>
                    <a:lnTo>
                      <a:pt x="320" y="49"/>
                    </a:lnTo>
                    <a:lnTo>
                      <a:pt x="333" y="46"/>
                    </a:lnTo>
                    <a:lnTo>
                      <a:pt x="344" y="43"/>
                    </a:lnTo>
                    <a:lnTo>
                      <a:pt x="344" y="41"/>
                    </a:lnTo>
                    <a:lnTo>
                      <a:pt x="345" y="32"/>
                    </a:lnTo>
                    <a:lnTo>
                      <a:pt x="338" y="36"/>
                    </a:lnTo>
                    <a:lnTo>
                      <a:pt x="333" y="38"/>
                    </a:lnTo>
                    <a:lnTo>
                      <a:pt x="319" y="39"/>
                    </a:lnTo>
                    <a:lnTo>
                      <a:pt x="312" y="39"/>
                    </a:lnTo>
                    <a:lnTo>
                      <a:pt x="306" y="41"/>
                    </a:lnTo>
                    <a:lnTo>
                      <a:pt x="299" y="45"/>
                    </a:lnTo>
                    <a:lnTo>
                      <a:pt x="295" y="50"/>
                    </a:lnTo>
                    <a:close/>
                    <a:moveTo>
                      <a:pt x="481" y="43"/>
                    </a:moveTo>
                    <a:lnTo>
                      <a:pt x="481" y="43"/>
                    </a:lnTo>
                    <a:lnTo>
                      <a:pt x="475" y="43"/>
                    </a:lnTo>
                    <a:lnTo>
                      <a:pt x="477" y="54"/>
                    </a:lnTo>
                    <a:lnTo>
                      <a:pt x="482" y="53"/>
                    </a:lnTo>
                    <a:lnTo>
                      <a:pt x="481"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07" name="Freeform 1273"/>
              <p:cNvSpPr>
                <a:spLocks/>
              </p:cNvSpPr>
              <p:nvPr/>
            </p:nvSpPr>
            <p:spPr bwMode="auto">
              <a:xfrm>
                <a:off x="6423025" y="868363"/>
                <a:ext cx="85725" cy="36513"/>
              </a:xfrm>
              <a:custGeom>
                <a:avLst/>
                <a:gdLst>
                  <a:gd name="T0" fmla="*/ 30618734 w 161"/>
                  <a:gd name="T1" fmla="*/ 5040382 h 69"/>
                  <a:gd name="T2" fmla="*/ 26366028 w 161"/>
                  <a:gd name="T3" fmla="*/ 8120703 h 69"/>
                  <a:gd name="T4" fmla="*/ 33737313 w 161"/>
                  <a:gd name="T5" fmla="*/ 7280904 h 69"/>
                  <a:gd name="T6" fmla="*/ 37422956 w 161"/>
                  <a:gd name="T7" fmla="*/ 12040823 h 69"/>
                  <a:gd name="T8" fmla="*/ 40541536 w 161"/>
                  <a:gd name="T9" fmla="*/ 7280904 h 69"/>
                  <a:gd name="T10" fmla="*/ 42809255 w 161"/>
                  <a:gd name="T11" fmla="*/ 6160643 h 69"/>
                  <a:gd name="T12" fmla="*/ 45644569 w 161"/>
                  <a:gd name="T13" fmla="*/ 6440576 h 69"/>
                  <a:gd name="T14" fmla="*/ 44510443 w 161"/>
                  <a:gd name="T15" fmla="*/ 12040823 h 69"/>
                  <a:gd name="T16" fmla="*/ 39974473 w 161"/>
                  <a:gd name="T17" fmla="*/ 15121145 h 69"/>
                  <a:gd name="T18" fmla="*/ 40824801 w 161"/>
                  <a:gd name="T19" fmla="*/ 16241406 h 69"/>
                  <a:gd name="T20" fmla="*/ 43943380 w 161"/>
                  <a:gd name="T21" fmla="*/ 18201466 h 69"/>
                  <a:gd name="T22" fmla="*/ 43093052 w 161"/>
                  <a:gd name="T23" fmla="*/ 19321727 h 69"/>
                  <a:gd name="T24" fmla="*/ 39974473 w 161"/>
                  <a:gd name="T25" fmla="*/ 17641600 h 69"/>
                  <a:gd name="T26" fmla="*/ 36005565 w 161"/>
                  <a:gd name="T27" fmla="*/ 15121145 h 69"/>
                  <a:gd name="T28" fmla="*/ 32319922 w 161"/>
                  <a:gd name="T29" fmla="*/ 12321285 h 69"/>
                  <a:gd name="T30" fmla="*/ 27783419 w 161"/>
                  <a:gd name="T31" fmla="*/ 10360696 h 69"/>
                  <a:gd name="T32" fmla="*/ 25515700 w 161"/>
                  <a:gd name="T33" fmla="*/ 10360696 h 69"/>
                  <a:gd name="T34" fmla="*/ 21262995 w 161"/>
                  <a:gd name="T35" fmla="*/ 12601218 h 69"/>
                  <a:gd name="T36" fmla="*/ 19278541 w 161"/>
                  <a:gd name="T37" fmla="*/ 13441017 h 69"/>
                  <a:gd name="T38" fmla="*/ 15592898 w 161"/>
                  <a:gd name="T39" fmla="*/ 13441017 h 69"/>
                  <a:gd name="T40" fmla="*/ 14175507 w 161"/>
                  <a:gd name="T41" fmla="*/ 13161084 h 69"/>
                  <a:gd name="T42" fmla="*/ 11056928 w 161"/>
                  <a:gd name="T43" fmla="*/ 8400636 h 69"/>
                  <a:gd name="T44" fmla="*/ 10206067 w 161"/>
                  <a:gd name="T45" fmla="*/ 7560837 h 69"/>
                  <a:gd name="T46" fmla="*/ 6237159 w 161"/>
                  <a:gd name="T47" fmla="*/ 6160643 h 69"/>
                  <a:gd name="T48" fmla="*/ 0 w 161"/>
                  <a:gd name="T49" fmla="*/ 5040382 h 69"/>
                  <a:gd name="T50" fmla="*/ 3118580 w 161"/>
                  <a:gd name="T51" fmla="*/ 1400194 h 69"/>
                  <a:gd name="T52" fmla="*/ 7938348 w 161"/>
                  <a:gd name="T53" fmla="*/ 840328 h 69"/>
                  <a:gd name="T54" fmla="*/ 11340193 w 161"/>
                  <a:gd name="T55" fmla="*/ 1400194 h 69"/>
                  <a:gd name="T56" fmla="*/ 14175507 w 161"/>
                  <a:gd name="T57" fmla="*/ 3080321 h 69"/>
                  <a:gd name="T58" fmla="*/ 15592898 w 161"/>
                  <a:gd name="T59" fmla="*/ 5040382 h 69"/>
                  <a:gd name="T60" fmla="*/ 16443226 w 161"/>
                  <a:gd name="T61" fmla="*/ 8120703 h 69"/>
                  <a:gd name="T62" fmla="*/ 22680386 w 161"/>
                  <a:gd name="T63" fmla="*/ 7280904 h 69"/>
                  <a:gd name="T64" fmla="*/ 20695932 w 161"/>
                  <a:gd name="T65" fmla="*/ 279933 h 69"/>
                  <a:gd name="T66" fmla="*/ 28350482 w 161"/>
                  <a:gd name="T67" fmla="*/ 0 h 69"/>
                  <a:gd name="T68" fmla="*/ 30618734 w 161"/>
                  <a:gd name="T69" fmla="*/ 5040382 h 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1" h="69">
                    <a:moveTo>
                      <a:pt x="108" y="18"/>
                    </a:moveTo>
                    <a:lnTo>
                      <a:pt x="108" y="18"/>
                    </a:lnTo>
                    <a:lnTo>
                      <a:pt x="93" y="29"/>
                    </a:lnTo>
                    <a:lnTo>
                      <a:pt x="119" y="26"/>
                    </a:lnTo>
                    <a:lnTo>
                      <a:pt x="132" y="43"/>
                    </a:lnTo>
                    <a:lnTo>
                      <a:pt x="137" y="33"/>
                    </a:lnTo>
                    <a:lnTo>
                      <a:pt x="143" y="26"/>
                    </a:lnTo>
                    <a:lnTo>
                      <a:pt x="147" y="23"/>
                    </a:lnTo>
                    <a:lnTo>
                      <a:pt x="151" y="22"/>
                    </a:lnTo>
                    <a:lnTo>
                      <a:pt x="155" y="22"/>
                    </a:lnTo>
                    <a:lnTo>
                      <a:pt x="161" y="23"/>
                    </a:lnTo>
                    <a:lnTo>
                      <a:pt x="157" y="43"/>
                    </a:lnTo>
                    <a:lnTo>
                      <a:pt x="141" y="54"/>
                    </a:lnTo>
                    <a:lnTo>
                      <a:pt x="144" y="58"/>
                    </a:lnTo>
                    <a:lnTo>
                      <a:pt x="155" y="65"/>
                    </a:lnTo>
                    <a:lnTo>
                      <a:pt x="152" y="69"/>
                    </a:lnTo>
                    <a:lnTo>
                      <a:pt x="141" y="63"/>
                    </a:lnTo>
                    <a:lnTo>
                      <a:pt x="127" y="54"/>
                    </a:lnTo>
                    <a:lnTo>
                      <a:pt x="114" y="44"/>
                    </a:lnTo>
                    <a:lnTo>
                      <a:pt x="103" y="39"/>
                    </a:lnTo>
                    <a:lnTo>
                      <a:pt x="98" y="37"/>
                    </a:lnTo>
                    <a:lnTo>
                      <a:pt x="94" y="37"/>
                    </a:lnTo>
                    <a:lnTo>
                      <a:pt x="90" y="37"/>
                    </a:lnTo>
                    <a:lnTo>
                      <a:pt x="86" y="39"/>
                    </a:lnTo>
                    <a:lnTo>
                      <a:pt x="75" y="45"/>
                    </a:lnTo>
                    <a:lnTo>
                      <a:pt x="68" y="48"/>
                    </a:lnTo>
                    <a:lnTo>
                      <a:pt x="62" y="50"/>
                    </a:lnTo>
                    <a:lnTo>
                      <a:pt x="55" y="48"/>
                    </a:lnTo>
                    <a:lnTo>
                      <a:pt x="50" y="47"/>
                    </a:lnTo>
                    <a:lnTo>
                      <a:pt x="44" y="39"/>
                    </a:lnTo>
                    <a:lnTo>
                      <a:pt x="39" y="30"/>
                    </a:lnTo>
                    <a:lnTo>
                      <a:pt x="36" y="27"/>
                    </a:lnTo>
                    <a:lnTo>
                      <a:pt x="32" y="25"/>
                    </a:lnTo>
                    <a:lnTo>
                      <a:pt x="22" y="22"/>
                    </a:lnTo>
                    <a:lnTo>
                      <a:pt x="0" y="18"/>
                    </a:lnTo>
                    <a:lnTo>
                      <a:pt x="6" y="11"/>
                    </a:lnTo>
                    <a:lnTo>
                      <a:pt x="11" y="5"/>
                    </a:lnTo>
                    <a:lnTo>
                      <a:pt x="19" y="3"/>
                    </a:lnTo>
                    <a:lnTo>
                      <a:pt x="28" y="3"/>
                    </a:lnTo>
                    <a:lnTo>
                      <a:pt x="40" y="5"/>
                    </a:lnTo>
                    <a:lnTo>
                      <a:pt x="46" y="8"/>
                    </a:lnTo>
                    <a:lnTo>
                      <a:pt x="50" y="11"/>
                    </a:lnTo>
                    <a:lnTo>
                      <a:pt x="53" y="14"/>
                    </a:lnTo>
                    <a:lnTo>
                      <a:pt x="55" y="18"/>
                    </a:lnTo>
                    <a:lnTo>
                      <a:pt x="57" y="23"/>
                    </a:lnTo>
                    <a:lnTo>
                      <a:pt x="58" y="29"/>
                    </a:lnTo>
                    <a:lnTo>
                      <a:pt x="80" y="26"/>
                    </a:lnTo>
                    <a:lnTo>
                      <a:pt x="73" y="1"/>
                    </a:lnTo>
                    <a:lnTo>
                      <a:pt x="100" y="0"/>
                    </a:lnTo>
                    <a:lnTo>
                      <a:pt x="108"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08" name="Freeform 1274"/>
              <p:cNvSpPr>
                <a:spLocks/>
              </p:cNvSpPr>
              <p:nvPr/>
            </p:nvSpPr>
            <p:spPr bwMode="auto">
              <a:xfrm>
                <a:off x="6515100" y="889000"/>
                <a:ext cx="82550" cy="44450"/>
              </a:xfrm>
              <a:custGeom>
                <a:avLst/>
                <a:gdLst>
                  <a:gd name="T0" fmla="*/ 43682708 w 156"/>
                  <a:gd name="T1" fmla="*/ 24095152 h 82"/>
                  <a:gd name="T2" fmla="*/ 40322500 w 156"/>
                  <a:gd name="T3" fmla="*/ 24095152 h 82"/>
                  <a:gd name="T4" fmla="*/ 37802608 w 156"/>
                  <a:gd name="T5" fmla="*/ 22626134 h 82"/>
                  <a:gd name="T6" fmla="*/ 36682363 w 156"/>
                  <a:gd name="T7" fmla="*/ 20862770 h 82"/>
                  <a:gd name="T8" fmla="*/ 35562117 w 156"/>
                  <a:gd name="T9" fmla="*/ 17924191 h 82"/>
                  <a:gd name="T10" fmla="*/ 26601737 w 156"/>
                  <a:gd name="T11" fmla="*/ 23507545 h 82"/>
                  <a:gd name="T12" fmla="*/ 26601737 w 156"/>
                  <a:gd name="T13" fmla="*/ 19099948 h 82"/>
                  <a:gd name="T14" fmla="*/ 25481492 w 156"/>
                  <a:gd name="T15" fmla="*/ 17924191 h 82"/>
                  <a:gd name="T16" fmla="*/ 24361775 w 156"/>
                  <a:gd name="T17" fmla="*/ 17336584 h 82"/>
                  <a:gd name="T18" fmla="*/ 22401213 w 156"/>
                  <a:gd name="T19" fmla="*/ 17336584 h 82"/>
                  <a:gd name="T20" fmla="*/ 19321463 w 156"/>
                  <a:gd name="T21" fmla="*/ 17042780 h 82"/>
                  <a:gd name="T22" fmla="*/ 16521112 w 156"/>
                  <a:gd name="T23" fmla="*/ 14692351 h 82"/>
                  <a:gd name="T24" fmla="*/ 15120937 w 156"/>
                  <a:gd name="T25" fmla="*/ 12047576 h 82"/>
                  <a:gd name="T26" fmla="*/ 10080625 w 156"/>
                  <a:gd name="T27" fmla="*/ 14104744 h 82"/>
                  <a:gd name="T28" fmla="*/ 8680450 w 156"/>
                  <a:gd name="T29" fmla="*/ 7639979 h 82"/>
                  <a:gd name="T30" fmla="*/ 6440488 w 156"/>
                  <a:gd name="T31" fmla="*/ 10578558 h 82"/>
                  <a:gd name="T32" fmla="*/ 3640137 w 156"/>
                  <a:gd name="T33" fmla="*/ 11753773 h 82"/>
                  <a:gd name="T34" fmla="*/ 2520421 w 156"/>
                  <a:gd name="T35" fmla="*/ 11753773 h 82"/>
                  <a:gd name="T36" fmla="*/ 559858 w 156"/>
                  <a:gd name="T37" fmla="*/ 10578558 h 82"/>
                  <a:gd name="T38" fmla="*/ 0 w 156"/>
                  <a:gd name="T39" fmla="*/ 8815194 h 82"/>
                  <a:gd name="T40" fmla="*/ 0 w 156"/>
                  <a:gd name="T41" fmla="*/ 4995204 h 82"/>
                  <a:gd name="T42" fmla="*/ 279929 w 156"/>
                  <a:gd name="T43" fmla="*/ 2350971 h 82"/>
                  <a:gd name="T44" fmla="*/ 1400175 w 156"/>
                  <a:gd name="T45" fmla="*/ 881411 h 82"/>
                  <a:gd name="T46" fmla="*/ 3360208 w 156"/>
                  <a:gd name="T47" fmla="*/ 0 h 82"/>
                  <a:gd name="T48" fmla="*/ 6160558 w 156"/>
                  <a:gd name="T49" fmla="*/ 293804 h 82"/>
                  <a:gd name="T50" fmla="*/ 12320588 w 156"/>
                  <a:gd name="T51" fmla="*/ 2057168 h 82"/>
                  <a:gd name="T52" fmla="*/ 12320588 w 156"/>
                  <a:gd name="T53" fmla="*/ 3232382 h 82"/>
                  <a:gd name="T54" fmla="*/ 5040313 w 156"/>
                  <a:gd name="T55" fmla="*/ 4113793 h 82"/>
                  <a:gd name="T56" fmla="*/ 8680450 w 156"/>
                  <a:gd name="T57" fmla="*/ 6464765 h 82"/>
                  <a:gd name="T58" fmla="*/ 11760729 w 156"/>
                  <a:gd name="T59" fmla="*/ 6758568 h 82"/>
                  <a:gd name="T60" fmla="*/ 14561079 w 156"/>
                  <a:gd name="T61" fmla="*/ 7346176 h 82"/>
                  <a:gd name="T62" fmla="*/ 17641358 w 156"/>
                  <a:gd name="T63" fmla="*/ 8227587 h 82"/>
                  <a:gd name="T64" fmla="*/ 19601392 w 156"/>
                  <a:gd name="T65" fmla="*/ 10872362 h 82"/>
                  <a:gd name="T66" fmla="*/ 20161250 w 156"/>
                  <a:gd name="T67" fmla="*/ 11753773 h 82"/>
                  <a:gd name="T68" fmla="*/ 23241529 w 156"/>
                  <a:gd name="T69" fmla="*/ 14104744 h 82"/>
                  <a:gd name="T70" fmla="*/ 25201563 w 156"/>
                  <a:gd name="T71" fmla="*/ 12928987 h 82"/>
                  <a:gd name="T72" fmla="*/ 28841700 w 156"/>
                  <a:gd name="T73" fmla="*/ 12047576 h 82"/>
                  <a:gd name="T74" fmla="*/ 32481837 w 156"/>
                  <a:gd name="T75" fmla="*/ 12928987 h 82"/>
                  <a:gd name="T76" fmla="*/ 35562117 w 156"/>
                  <a:gd name="T77" fmla="*/ 14692351 h 82"/>
                  <a:gd name="T78" fmla="*/ 36962292 w 156"/>
                  <a:gd name="T79" fmla="*/ 15867566 h 82"/>
                  <a:gd name="T80" fmla="*/ 38362467 w 156"/>
                  <a:gd name="T81" fmla="*/ 17336584 h 82"/>
                  <a:gd name="T82" fmla="*/ 39762642 w 156"/>
                  <a:gd name="T83" fmla="*/ 17336584 h 82"/>
                  <a:gd name="T84" fmla="*/ 41722675 w 156"/>
                  <a:gd name="T85" fmla="*/ 18806145 h 82"/>
                  <a:gd name="T86" fmla="*/ 42842921 w 156"/>
                  <a:gd name="T87" fmla="*/ 21450377 h 82"/>
                  <a:gd name="T88" fmla="*/ 43682708 w 156"/>
                  <a:gd name="T89" fmla="*/ 24095152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6" h="82">
                    <a:moveTo>
                      <a:pt x="156" y="82"/>
                    </a:moveTo>
                    <a:lnTo>
                      <a:pt x="156" y="82"/>
                    </a:lnTo>
                    <a:lnTo>
                      <a:pt x="149" y="82"/>
                    </a:lnTo>
                    <a:lnTo>
                      <a:pt x="144" y="82"/>
                    </a:lnTo>
                    <a:lnTo>
                      <a:pt x="139" y="80"/>
                    </a:lnTo>
                    <a:lnTo>
                      <a:pt x="135" y="77"/>
                    </a:lnTo>
                    <a:lnTo>
                      <a:pt x="132" y="75"/>
                    </a:lnTo>
                    <a:lnTo>
                      <a:pt x="131" y="71"/>
                    </a:lnTo>
                    <a:lnTo>
                      <a:pt x="127" y="61"/>
                    </a:lnTo>
                    <a:lnTo>
                      <a:pt x="95" y="80"/>
                    </a:lnTo>
                    <a:lnTo>
                      <a:pt x="95" y="72"/>
                    </a:lnTo>
                    <a:lnTo>
                      <a:pt x="95" y="65"/>
                    </a:lnTo>
                    <a:lnTo>
                      <a:pt x="91" y="61"/>
                    </a:lnTo>
                    <a:lnTo>
                      <a:pt x="88" y="59"/>
                    </a:lnTo>
                    <a:lnTo>
                      <a:pt x="87" y="59"/>
                    </a:lnTo>
                    <a:lnTo>
                      <a:pt x="80" y="59"/>
                    </a:lnTo>
                    <a:lnTo>
                      <a:pt x="74" y="59"/>
                    </a:lnTo>
                    <a:lnTo>
                      <a:pt x="69" y="58"/>
                    </a:lnTo>
                    <a:lnTo>
                      <a:pt x="66" y="57"/>
                    </a:lnTo>
                    <a:lnTo>
                      <a:pt x="59" y="50"/>
                    </a:lnTo>
                    <a:lnTo>
                      <a:pt x="54" y="41"/>
                    </a:lnTo>
                    <a:lnTo>
                      <a:pt x="36" y="48"/>
                    </a:lnTo>
                    <a:lnTo>
                      <a:pt x="31" y="26"/>
                    </a:lnTo>
                    <a:lnTo>
                      <a:pt x="27" y="32"/>
                    </a:lnTo>
                    <a:lnTo>
                      <a:pt x="23" y="36"/>
                    </a:lnTo>
                    <a:lnTo>
                      <a:pt x="18" y="40"/>
                    </a:lnTo>
                    <a:lnTo>
                      <a:pt x="13" y="40"/>
                    </a:lnTo>
                    <a:lnTo>
                      <a:pt x="9" y="40"/>
                    </a:lnTo>
                    <a:lnTo>
                      <a:pt x="5" y="39"/>
                    </a:lnTo>
                    <a:lnTo>
                      <a:pt x="2" y="36"/>
                    </a:lnTo>
                    <a:lnTo>
                      <a:pt x="1" y="33"/>
                    </a:lnTo>
                    <a:lnTo>
                      <a:pt x="0" y="30"/>
                    </a:lnTo>
                    <a:lnTo>
                      <a:pt x="0" y="23"/>
                    </a:lnTo>
                    <a:lnTo>
                      <a:pt x="0" y="17"/>
                    </a:lnTo>
                    <a:lnTo>
                      <a:pt x="1" y="8"/>
                    </a:lnTo>
                    <a:lnTo>
                      <a:pt x="2" y="5"/>
                    </a:lnTo>
                    <a:lnTo>
                      <a:pt x="5" y="3"/>
                    </a:lnTo>
                    <a:lnTo>
                      <a:pt x="8" y="1"/>
                    </a:lnTo>
                    <a:lnTo>
                      <a:pt x="12" y="0"/>
                    </a:lnTo>
                    <a:lnTo>
                      <a:pt x="22" y="1"/>
                    </a:lnTo>
                    <a:lnTo>
                      <a:pt x="44" y="7"/>
                    </a:lnTo>
                    <a:lnTo>
                      <a:pt x="44" y="11"/>
                    </a:lnTo>
                    <a:lnTo>
                      <a:pt x="18" y="14"/>
                    </a:lnTo>
                    <a:lnTo>
                      <a:pt x="26" y="19"/>
                    </a:lnTo>
                    <a:lnTo>
                      <a:pt x="31" y="22"/>
                    </a:lnTo>
                    <a:lnTo>
                      <a:pt x="42" y="23"/>
                    </a:lnTo>
                    <a:lnTo>
                      <a:pt x="52" y="25"/>
                    </a:lnTo>
                    <a:lnTo>
                      <a:pt x="58" y="26"/>
                    </a:lnTo>
                    <a:lnTo>
                      <a:pt x="63" y="28"/>
                    </a:lnTo>
                    <a:lnTo>
                      <a:pt x="67" y="32"/>
                    </a:lnTo>
                    <a:lnTo>
                      <a:pt x="70" y="37"/>
                    </a:lnTo>
                    <a:lnTo>
                      <a:pt x="72" y="40"/>
                    </a:lnTo>
                    <a:lnTo>
                      <a:pt x="74" y="43"/>
                    </a:lnTo>
                    <a:lnTo>
                      <a:pt x="83" y="48"/>
                    </a:lnTo>
                    <a:lnTo>
                      <a:pt x="90" y="44"/>
                    </a:lnTo>
                    <a:lnTo>
                      <a:pt x="96" y="43"/>
                    </a:lnTo>
                    <a:lnTo>
                      <a:pt x="103" y="41"/>
                    </a:lnTo>
                    <a:lnTo>
                      <a:pt x="109" y="43"/>
                    </a:lnTo>
                    <a:lnTo>
                      <a:pt x="116" y="44"/>
                    </a:lnTo>
                    <a:lnTo>
                      <a:pt x="121" y="46"/>
                    </a:lnTo>
                    <a:lnTo>
                      <a:pt x="127" y="50"/>
                    </a:lnTo>
                    <a:lnTo>
                      <a:pt x="132" y="54"/>
                    </a:lnTo>
                    <a:lnTo>
                      <a:pt x="135" y="57"/>
                    </a:lnTo>
                    <a:lnTo>
                      <a:pt x="137" y="59"/>
                    </a:lnTo>
                    <a:lnTo>
                      <a:pt x="142" y="59"/>
                    </a:lnTo>
                    <a:lnTo>
                      <a:pt x="146" y="62"/>
                    </a:lnTo>
                    <a:lnTo>
                      <a:pt x="149" y="64"/>
                    </a:lnTo>
                    <a:lnTo>
                      <a:pt x="150" y="66"/>
                    </a:lnTo>
                    <a:lnTo>
                      <a:pt x="153" y="73"/>
                    </a:lnTo>
                    <a:lnTo>
                      <a:pt x="156"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09" name="Freeform 1275"/>
              <p:cNvSpPr>
                <a:spLocks/>
              </p:cNvSpPr>
              <p:nvPr/>
            </p:nvSpPr>
            <p:spPr bwMode="auto">
              <a:xfrm>
                <a:off x="6386513" y="855663"/>
                <a:ext cx="42863" cy="30163"/>
              </a:xfrm>
              <a:custGeom>
                <a:avLst/>
                <a:gdLst>
                  <a:gd name="T0" fmla="*/ 0 w 81"/>
                  <a:gd name="T1" fmla="*/ 15961519 h 57"/>
                  <a:gd name="T2" fmla="*/ 0 w 81"/>
                  <a:gd name="T3" fmla="*/ 15961519 h 57"/>
                  <a:gd name="T4" fmla="*/ 840326 w 81"/>
                  <a:gd name="T5" fmla="*/ 12041387 h 57"/>
                  <a:gd name="T6" fmla="*/ 2520450 w 81"/>
                  <a:gd name="T7" fmla="*/ 8400660 h 57"/>
                  <a:gd name="T8" fmla="*/ 3080315 w 81"/>
                  <a:gd name="T9" fmla="*/ 4200595 h 57"/>
                  <a:gd name="T10" fmla="*/ 3920112 w 81"/>
                  <a:gd name="T11" fmla="*/ 0 h 57"/>
                  <a:gd name="T12" fmla="*/ 3920112 w 81"/>
                  <a:gd name="T13" fmla="*/ 0 h 57"/>
                  <a:gd name="T14" fmla="*/ 6160630 w 81"/>
                  <a:gd name="T15" fmla="*/ 1960066 h 57"/>
                  <a:gd name="T16" fmla="*/ 7560822 w 81"/>
                  <a:gd name="T17" fmla="*/ 3080330 h 57"/>
                  <a:gd name="T18" fmla="*/ 7560822 w 81"/>
                  <a:gd name="T19" fmla="*/ 3080330 h 57"/>
                  <a:gd name="T20" fmla="*/ 8680551 w 81"/>
                  <a:gd name="T21" fmla="*/ 4480528 h 57"/>
                  <a:gd name="T22" fmla="*/ 9240945 w 81"/>
                  <a:gd name="T23" fmla="*/ 5040396 h 57"/>
                  <a:gd name="T24" fmla="*/ 10641137 w 81"/>
                  <a:gd name="T25" fmla="*/ 5320330 h 57"/>
                  <a:gd name="T26" fmla="*/ 10641137 w 81"/>
                  <a:gd name="T27" fmla="*/ 5320330 h 57"/>
                  <a:gd name="T28" fmla="*/ 12040799 w 81"/>
                  <a:gd name="T29" fmla="*/ 5040396 h 57"/>
                  <a:gd name="T30" fmla="*/ 12881125 w 81"/>
                  <a:gd name="T31" fmla="*/ 4200595 h 57"/>
                  <a:gd name="T32" fmla="*/ 13161058 w 81"/>
                  <a:gd name="T33" fmla="*/ 3360264 h 57"/>
                  <a:gd name="T34" fmla="*/ 13720923 w 81"/>
                  <a:gd name="T35" fmla="*/ 2240000 h 57"/>
                  <a:gd name="T36" fmla="*/ 13720923 w 81"/>
                  <a:gd name="T37" fmla="*/ 2240000 h 57"/>
                  <a:gd name="T38" fmla="*/ 14281317 w 81"/>
                  <a:gd name="T39" fmla="*/ 1120264 h 57"/>
                  <a:gd name="T40" fmla="*/ 14281317 w 81"/>
                  <a:gd name="T41" fmla="*/ 1120264 h 57"/>
                  <a:gd name="T42" fmla="*/ 22681935 w 81"/>
                  <a:gd name="T43" fmla="*/ 0 h 57"/>
                  <a:gd name="T44" fmla="*/ 22681935 w 81"/>
                  <a:gd name="T45" fmla="*/ 0 h 57"/>
                  <a:gd name="T46" fmla="*/ 21841609 w 81"/>
                  <a:gd name="T47" fmla="*/ 5880727 h 57"/>
                  <a:gd name="T48" fmla="*/ 21841609 w 81"/>
                  <a:gd name="T49" fmla="*/ 5880727 h 57"/>
                  <a:gd name="T50" fmla="*/ 14281317 w 81"/>
                  <a:gd name="T51" fmla="*/ 8961057 h 57"/>
                  <a:gd name="T52" fmla="*/ 14281317 w 81"/>
                  <a:gd name="T53" fmla="*/ 8961057 h 57"/>
                  <a:gd name="T54" fmla="*/ 15121114 w 81"/>
                  <a:gd name="T55" fmla="*/ 13161122 h 57"/>
                  <a:gd name="T56" fmla="*/ 15121114 w 81"/>
                  <a:gd name="T57" fmla="*/ 13161122 h 57"/>
                  <a:gd name="T58" fmla="*/ 0 w 81"/>
                  <a:gd name="T59" fmla="*/ 15961519 h 57"/>
                  <a:gd name="T60" fmla="*/ 0 w 81"/>
                  <a:gd name="T61" fmla="*/ 15961519 h 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1" h="57">
                    <a:moveTo>
                      <a:pt x="0" y="57"/>
                    </a:moveTo>
                    <a:lnTo>
                      <a:pt x="0" y="57"/>
                    </a:lnTo>
                    <a:lnTo>
                      <a:pt x="3" y="43"/>
                    </a:lnTo>
                    <a:lnTo>
                      <a:pt x="9" y="30"/>
                    </a:lnTo>
                    <a:lnTo>
                      <a:pt x="11" y="15"/>
                    </a:lnTo>
                    <a:lnTo>
                      <a:pt x="14" y="0"/>
                    </a:lnTo>
                    <a:lnTo>
                      <a:pt x="22" y="7"/>
                    </a:lnTo>
                    <a:lnTo>
                      <a:pt x="27" y="11"/>
                    </a:lnTo>
                    <a:lnTo>
                      <a:pt x="31" y="16"/>
                    </a:lnTo>
                    <a:lnTo>
                      <a:pt x="33" y="18"/>
                    </a:lnTo>
                    <a:lnTo>
                      <a:pt x="38" y="19"/>
                    </a:lnTo>
                    <a:lnTo>
                      <a:pt x="43" y="18"/>
                    </a:lnTo>
                    <a:lnTo>
                      <a:pt x="46" y="15"/>
                    </a:lnTo>
                    <a:lnTo>
                      <a:pt x="47" y="12"/>
                    </a:lnTo>
                    <a:lnTo>
                      <a:pt x="49" y="8"/>
                    </a:lnTo>
                    <a:lnTo>
                      <a:pt x="51" y="4"/>
                    </a:lnTo>
                    <a:lnTo>
                      <a:pt x="81" y="0"/>
                    </a:lnTo>
                    <a:lnTo>
                      <a:pt x="78" y="21"/>
                    </a:lnTo>
                    <a:lnTo>
                      <a:pt x="51" y="32"/>
                    </a:lnTo>
                    <a:lnTo>
                      <a:pt x="54" y="47"/>
                    </a:lnTo>
                    <a:lnTo>
                      <a:pt x="0"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0" name="Freeform 1276"/>
              <p:cNvSpPr>
                <a:spLocks/>
              </p:cNvSpPr>
              <p:nvPr/>
            </p:nvSpPr>
            <p:spPr bwMode="auto">
              <a:xfrm>
                <a:off x="6691313" y="1181100"/>
                <a:ext cx="47625" cy="38100"/>
              </a:xfrm>
              <a:custGeom>
                <a:avLst/>
                <a:gdLst>
                  <a:gd name="T0" fmla="*/ 24924622 w 91"/>
                  <a:gd name="T1" fmla="*/ 12958293 h 71"/>
                  <a:gd name="T2" fmla="*/ 24924622 w 91"/>
                  <a:gd name="T3" fmla="*/ 12958293 h 71"/>
                  <a:gd name="T4" fmla="*/ 8217144 w 91"/>
                  <a:gd name="T5" fmla="*/ 15549630 h 71"/>
                  <a:gd name="T6" fmla="*/ 8217144 w 91"/>
                  <a:gd name="T7" fmla="*/ 15549630 h 71"/>
                  <a:gd name="T8" fmla="*/ 9038806 w 91"/>
                  <a:gd name="T9" fmla="*/ 17277545 h 71"/>
                  <a:gd name="T10" fmla="*/ 9312519 w 91"/>
                  <a:gd name="T11" fmla="*/ 18717296 h 71"/>
                  <a:gd name="T12" fmla="*/ 9312519 w 91"/>
                  <a:gd name="T13" fmla="*/ 18717296 h 71"/>
                  <a:gd name="T14" fmla="*/ 8764570 w 91"/>
                  <a:gd name="T15" fmla="*/ 20157046 h 71"/>
                  <a:gd name="T16" fmla="*/ 7942908 w 91"/>
                  <a:gd name="T17" fmla="*/ 20445211 h 71"/>
                  <a:gd name="T18" fmla="*/ 7942908 w 91"/>
                  <a:gd name="T19" fmla="*/ 20445211 h 71"/>
                  <a:gd name="T20" fmla="*/ 6299584 w 91"/>
                  <a:gd name="T21" fmla="*/ 20445211 h 71"/>
                  <a:gd name="T22" fmla="*/ 6025871 w 91"/>
                  <a:gd name="T23" fmla="*/ 20157046 h 71"/>
                  <a:gd name="T24" fmla="*/ 5751635 w 91"/>
                  <a:gd name="T25" fmla="*/ 19581254 h 71"/>
                  <a:gd name="T26" fmla="*/ 5751635 w 91"/>
                  <a:gd name="T27" fmla="*/ 19581254 h 71"/>
                  <a:gd name="T28" fmla="*/ 5204209 w 91"/>
                  <a:gd name="T29" fmla="*/ 18141503 h 71"/>
                  <a:gd name="T30" fmla="*/ 4108310 w 91"/>
                  <a:gd name="T31" fmla="*/ 16413587 h 71"/>
                  <a:gd name="T32" fmla="*/ 3012935 w 91"/>
                  <a:gd name="T33" fmla="*/ 15549630 h 71"/>
                  <a:gd name="T34" fmla="*/ 1095375 w 91"/>
                  <a:gd name="T35" fmla="*/ 14973837 h 71"/>
                  <a:gd name="T36" fmla="*/ 1095375 w 91"/>
                  <a:gd name="T37" fmla="*/ 14973837 h 71"/>
                  <a:gd name="T38" fmla="*/ 821662 w 91"/>
                  <a:gd name="T39" fmla="*/ 14398044 h 71"/>
                  <a:gd name="T40" fmla="*/ 821662 w 91"/>
                  <a:gd name="T41" fmla="*/ 13534086 h 71"/>
                  <a:gd name="T42" fmla="*/ 0 w 91"/>
                  <a:gd name="T43" fmla="*/ 11230377 h 71"/>
                  <a:gd name="T44" fmla="*/ 0 w 91"/>
                  <a:gd name="T45" fmla="*/ 11230377 h 71"/>
                  <a:gd name="T46" fmla="*/ 4382547 w 91"/>
                  <a:gd name="T47" fmla="*/ 12382500 h 71"/>
                  <a:gd name="T48" fmla="*/ 6847533 w 91"/>
                  <a:gd name="T49" fmla="*/ 13246458 h 71"/>
                  <a:gd name="T50" fmla="*/ 9038806 w 91"/>
                  <a:gd name="T51" fmla="*/ 13246458 h 71"/>
                  <a:gd name="T52" fmla="*/ 9038806 w 91"/>
                  <a:gd name="T53" fmla="*/ 13246458 h 71"/>
                  <a:gd name="T54" fmla="*/ 10955843 w 91"/>
                  <a:gd name="T55" fmla="*/ 13246458 h 71"/>
                  <a:gd name="T56" fmla="*/ 12873404 w 91"/>
                  <a:gd name="T57" fmla="*/ 12382500 h 71"/>
                  <a:gd name="T58" fmla="*/ 17255427 w 91"/>
                  <a:gd name="T59" fmla="*/ 10942749 h 71"/>
                  <a:gd name="T60" fmla="*/ 17255427 w 91"/>
                  <a:gd name="T61" fmla="*/ 10942749 h 71"/>
                  <a:gd name="T62" fmla="*/ 13147117 w 91"/>
                  <a:gd name="T63" fmla="*/ 4031624 h 71"/>
                  <a:gd name="T64" fmla="*/ 13147117 w 91"/>
                  <a:gd name="T65" fmla="*/ 4031624 h 71"/>
                  <a:gd name="T66" fmla="*/ 14790441 w 91"/>
                  <a:gd name="T67" fmla="*/ 2591873 h 71"/>
                  <a:gd name="T68" fmla="*/ 15885816 w 91"/>
                  <a:gd name="T69" fmla="*/ 863958 h 71"/>
                  <a:gd name="T70" fmla="*/ 16981714 w 91"/>
                  <a:gd name="T71" fmla="*/ 575793 h 71"/>
                  <a:gd name="T72" fmla="*/ 17803376 w 91"/>
                  <a:gd name="T73" fmla="*/ 0 h 71"/>
                  <a:gd name="T74" fmla="*/ 19172988 w 91"/>
                  <a:gd name="T75" fmla="*/ 0 h 71"/>
                  <a:gd name="T76" fmla="*/ 21090025 w 91"/>
                  <a:gd name="T77" fmla="*/ 0 h 71"/>
                  <a:gd name="T78" fmla="*/ 21090025 w 91"/>
                  <a:gd name="T79" fmla="*/ 0 h 71"/>
                  <a:gd name="T80" fmla="*/ 19994650 w 91"/>
                  <a:gd name="T81" fmla="*/ 5183210 h 71"/>
                  <a:gd name="T82" fmla="*/ 19994650 w 91"/>
                  <a:gd name="T83" fmla="*/ 5183210 h 71"/>
                  <a:gd name="T84" fmla="*/ 21911687 w 91"/>
                  <a:gd name="T85" fmla="*/ 6911125 h 71"/>
                  <a:gd name="T86" fmla="*/ 23829247 w 91"/>
                  <a:gd name="T87" fmla="*/ 8926669 h 71"/>
                  <a:gd name="T88" fmla="*/ 23829247 w 91"/>
                  <a:gd name="T89" fmla="*/ 8926669 h 71"/>
                  <a:gd name="T90" fmla="*/ 24650909 w 91"/>
                  <a:gd name="T91" fmla="*/ 9790627 h 71"/>
                  <a:gd name="T92" fmla="*/ 24650909 w 91"/>
                  <a:gd name="T93" fmla="*/ 10942749 h 71"/>
                  <a:gd name="T94" fmla="*/ 24924622 w 91"/>
                  <a:gd name="T95" fmla="*/ 12958293 h 71"/>
                  <a:gd name="T96" fmla="*/ 24924622 w 91"/>
                  <a:gd name="T97" fmla="*/ 12958293 h 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1" h="71">
                    <a:moveTo>
                      <a:pt x="91" y="45"/>
                    </a:moveTo>
                    <a:lnTo>
                      <a:pt x="91" y="45"/>
                    </a:lnTo>
                    <a:lnTo>
                      <a:pt x="30" y="54"/>
                    </a:lnTo>
                    <a:lnTo>
                      <a:pt x="33" y="60"/>
                    </a:lnTo>
                    <a:lnTo>
                      <a:pt x="34" y="65"/>
                    </a:lnTo>
                    <a:lnTo>
                      <a:pt x="32" y="70"/>
                    </a:lnTo>
                    <a:lnTo>
                      <a:pt x="29" y="71"/>
                    </a:lnTo>
                    <a:lnTo>
                      <a:pt x="23" y="71"/>
                    </a:lnTo>
                    <a:lnTo>
                      <a:pt x="22" y="70"/>
                    </a:lnTo>
                    <a:lnTo>
                      <a:pt x="21" y="68"/>
                    </a:lnTo>
                    <a:lnTo>
                      <a:pt x="19" y="63"/>
                    </a:lnTo>
                    <a:lnTo>
                      <a:pt x="15" y="57"/>
                    </a:lnTo>
                    <a:lnTo>
                      <a:pt x="11" y="54"/>
                    </a:lnTo>
                    <a:lnTo>
                      <a:pt x="4" y="52"/>
                    </a:lnTo>
                    <a:lnTo>
                      <a:pt x="3" y="50"/>
                    </a:lnTo>
                    <a:lnTo>
                      <a:pt x="3" y="47"/>
                    </a:lnTo>
                    <a:lnTo>
                      <a:pt x="0" y="39"/>
                    </a:lnTo>
                    <a:lnTo>
                      <a:pt x="16" y="43"/>
                    </a:lnTo>
                    <a:lnTo>
                      <a:pt x="25" y="46"/>
                    </a:lnTo>
                    <a:lnTo>
                      <a:pt x="33" y="46"/>
                    </a:lnTo>
                    <a:lnTo>
                      <a:pt x="40" y="46"/>
                    </a:lnTo>
                    <a:lnTo>
                      <a:pt x="47" y="43"/>
                    </a:lnTo>
                    <a:lnTo>
                      <a:pt x="63" y="38"/>
                    </a:lnTo>
                    <a:lnTo>
                      <a:pt x="48" y="14"/>
                    </a:lnTo>
                    <a:lnTo>
                      <a:pt x="54" y="9"/>
                    </a:lnTo>
                    <a:lnTo>
                      <a:pt x="58" y="3"/>
                    </a:lnTo>
                    <a:lnTo>
                      <a:pt x="62" y="2"/>
                    </a:lnTo>
                    <a:lnTo>
                      <a:pt x="65" y="0"/>
                    </a:lnTo>
                    <a:lnTo>
                      <a:pt x="70" y="0"/>
                    </a:lnTo>
                    <a:lnTo>
                      <a:pt x="77" y="0"/>
                    </a:lnTo>
                    <a:lnTo>
                      <a:pt x="73" y="18"/>
                    </a:lnTo>
                    <a:lnTo>
                      <a:pt x="80" y="24"/>
                    </a:lnTo>
                    <a:lnTo>
                      <a:pt x="87" y="31"/>
                    </a:lnTo>
                    <a:lnTo>
                      <a:pt x="90" y="34"/>
                    </a:lnTo>
                    <a:lnTo>
                      <a:pt x="90" y="38"/>
                    </a:lnTo>
                    <a:lnTo>
                      <a:pt x="91"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1" name="Freeform 1277"/>
              <p:cNvSpPr>
                <a:spLocks/>
              </p:cNvSpPr>
              <p:nvPr/>
            </p:nvSpPr>
            <p:spPr bwMode="auto">
              <a:xfrm>
                <a:off x="6670675" y="1174750"/>
                <a:ext cx="30163" cy="33338"/>
              </a:xfrm>
              <a:custGeom>
                <a:avLst/>
                <a:gdLst>
                  <a:gd name="T0" fmla="*/ 15401651 w 57"/>
                  <a:gd name="T1" fmla="*/ 2389406 h 61"/>
                  <a:gd name="T2" fmla="*/ 15401651 w 57"/>
                  <a:gd name="T3" fmla="*/ 2389406 h 61"/>
                  <a:gd name="T4" fmla="*/ 15961519 w 57"/>
                  <a:gd name="T5" fmla="*/ 6272463 h 61"/>
                  <a:gd name="T6" fmla="*/ 15961519 w 57"/>
                  <a:gd name="T7" fmla="*/ 7467165 h 61"/>
                  <a:gd name="T8" fmla="*/ 15401651 w 57"/>
                  <a:gd name="T9" fmla="*/ 8661868 h 61"/>
                  <a:gd name="T10" fmla="*/ 14841254 w 57"/>
                  <a:gd name="T11" fmla="*/ 9856571 h 61"/>
                  <a:gd name="T12" fmla="*/ 13441056 w 57"/>
                  <a:gd name="T13" fmla="*/ 11051274 h 61"/>
                  <a:gd name="T14" fmla="*/ 10360726 w 57"/>
                  <a:gd name="T15" fmla="*/ 13142277 h 61"/>
                  <a:gd name="T16" fmla="*/ 10360726 w 57"/>
                  <a:gd name="T17" fmla="*/ 13142277 h 61"/>
                  <a:gd name="T18" fmla="*/ 9240991 w 57"/>
                  <a:gd name="T19" fmla="*/ 14038577 h 61"/>
                  <a:gd name="T20" fmla="*/ 8400660 w 57"/>
                  <a:gd name="T21" fmla="*/ 15233280 h 61"/>
                  <a:gd name="T22" fmla="*/ 6720528 w 57"/>
                  <a:gd name="T23" fmla="*/ 18220037 h 61"/>
                  <a:gd name="T24" fmla="*/ 6720528 w 57"/>
                  <a:gd name="T25" fmla="*/ 18220037 h 61"/>
                  <a:gd name="T26" fmla="*/ 5320330 w 57"/>
                  <a:gd name="T27" fmla="*/ 17323736 h 61"/>
                  <a:gd name="T28" fmla="*/ 4760462 w 57"/>
                  <a:gd name="T29" fmla="*/ 16129034 h 61"/>
                  <a:gd name="T30" fmla="*/ 3360264 w 57"/>
                  <a:gd name="T31" fmla="*/ 12843874 h 61"/>
                  <a:gd name="T32" fmla="*/ 3360264 w 57"/>
                  <a:gd name="T33" fmla="*/ 12843874 h 61"/>
                  <a:gd name="T34" fmla="*/ 8400660 w 57"/>
                  <a:gd name="T35" fmla="*/ 11051274 h 61"/>
                  <a:gd name="T36" fmla="*/ 8400660 w 57"/>
                  <a:gd name="T37" fmla="*/ 11051274 h 61"/>
                  <a:gd name="T38" fmla="*/ 8120726 w 57"/>
                  <a:gd name="T39" fmla="*/ 10453922 h 61"/>
                  <a:gd name="T40" fmla="*/ 8120726 w 57"/>
                  <a:gd name="T41" fmla="*/ 10453922 h 61"/>
                  <a:gd name="T42" fmla="*/ 3360264 w 57"/>
                  <a:gd name="T43" fmla="*/ 9558169 h 61"/>
                  <a:gd name="T44" fmla="*/ 3360264 w 57"/>
                  <a:gd name="T45" fmla="*/ 9558169 h 61"/>
                  <a:gd name="T46" fmla="*/ 1960066 w 57"/>
                  <a:gd name="T47" fmla="*/ 7467165 h 61"/>
                  <a:gd name="T48" fmla="*/ 840331 w 57"/>
                  <a:gd name="T49" fmla="*/ 5376162 h 61"/>
                  <a:gd name="T50" fmla="*/ 0 w 57"/>
                  <a:gd name="T51" fmla="*/ 4181460 h 61"/>
                  <a:gd name="T52" fmla="*/ 0 w 57"/>
                  <a:gd name="T53" fmla="*/ 2986757 h 61"/>
                  <a:gd name="T54" fmla="*/ 0 w 57"/>
                  <a:gd name="T55" fmla="*/ 1194703 h 61"/>
                  <a:gd name="T56" fmla="*/ 279934 w 57"/>
                  <a:gd name="T57" fmla="*/ 0 h 61"/>
                  <a:gd name="T58" fmla="*/ 279934 w 57"/>
                  <a:gd name="T59" fmla="*/ 0 h 61"/>
                  <a:gd name="T60" fmla="*/ 3360264 w 57"/>
                  <a:gd name="T61" fmla="*/ 0 h 61"/>
                  <a:gd name="T62" fmla="*/ 6720528 w 57"/>
                  <a:gd name="T63" fmla="*/ 896300 h 61"/>
                  <a:gd name="T64" fmla="*/ 7840792 w 57"/>
                  <a:gd name="T65" fmla="*/ 1194703 h 61"/>
                  <a:gd name="T66" fmla="*/ 9240991 w 57"/>
                  <a:gd name="T67" fmla="*/ 2091003 h 61"/>
                  <a:gd name="T68" fmla="*/ 10360726 w 57"/>
                  <a:gd name="T69" fmla="*/ 3285706 h 61"/>
                  <a:gd name="T70" fmla="*/ 11201057 w 57"/>
                  <a:gd name="T71" fmla="*/ 5077760 h 61"/>
                  <a:gd name="T72" fmla="*/ 11201057 w 57"/>
                  <a:gd name="T73" fmla="*/ 5077760 h 61"/>
                  <a:gd name="T74" fmla="*/ 15401651 w 57"/>
                  <a:gd name="T75" fmla="*/ 2389406 h 61"/>
                  <a:gd name="T76" fmla="*/ 15401651 w 57"/>
                  <a:gd name="T77" fmla="*/ 238940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7" h="61">
                    <a:moveTo>
                      <a:pt x="55" y="8"/>
                    </a:moveTo>
                    <a:lnTo>
                      <a:pt x="55" y="8"/>
                    </a:lnTo>
                    <a:lnTo>
                      <a:pt x="57" y="21"/>
                    </a:lnTo>
                    <a:lnTo>
                      <a:pt x="57" y="25"/>
                    </a:lnTo>
                    <a:lnTo>
                      <a:pt x="55" y="29"/>
                    </a:lnTo>
                    <a:lnTo>
                      <a:pt x="53" y="33"/>
                    </a:lnTo>
                    <a:lnTo>
                      <a:pt x="48" y="37"/>
                    </a:lnTo>
                    <a:lnTo>
                      <a:pt x="37" y="44"/>
                    </a:lnTo>
                    <a:lnTo>
                      <a:pt x="33" y="47"/>
                    </a:lnTo>
                    <a:lnTo>
                      <a:pt x="30" y="51"/>
                    </a:lnTo>
                    <a:lnTo>
                      <a:pt x="24" y="61"/>
                    </a:lnTo>
                    <a:lnTo>
                      <a:pt x="19" y="58"/>
                    </a:lnTo>
                    <a:lnTo>
                      <a:pt x="17" y="54"/>
                    </a:lnTo>
                    <a:lnTo>
                      <a:pt x="12" y="43"/>
                    </a:lnTo>
                    <a:lnTo>
                      <a:pt x="30" y="37"/>
                    </a:lnTo>
                    <a:lnTo>
                      <a:pt x="29" y="35"/>
                    </a:lnTo>
                    <a:lnTo>
                      <a:pt x="12" y="32"/>
                    </a:lnTo>
                    <a:lnTo>
                      <a:pt x="7" y="25"/>
                    </a:lnTo>
                    <a:lnTo>
                      <a:pt x="3" y="18"/>
                    </a:lnTo>
                    <a:lnTo>
                      <a:pt x="0" y="14"/>
                    </a:lnTo>
                    <a:lnTo>
                      <a:pt x="0" y="10"/>
                    </a:lnTo>
                    <a:lnTo>
                      <a:pt x="0" y="4"/>
                    </a:lnTo>
                    <a:lnTo>
                      <a:pt x="1" y="0"/>
                    </a:lnTo>
                    <a:lnTo>
                      <a:pt x="12" y="0"/>
                    </a:lnTo>
                    <a:lnTo>
                      <a:pt x="24" y="3"/>
                    </a:lnTo>
                    <a:lnTo>
                      <a:pt x="28" y="4"/>
                    </a:lnTo>
                    <a:lnTo>
                      <a:pt x="33" y="7"/>
                    </a:lnTo>
                    <a:lnTo>
                      <a:pt x="37" y="11"/>
                    </a:lnTo>
                    <a:lnTo>
                      <a:pt x="40" y="17"/>
                    </a:lnTo>
                    <a:lnTo>
                      <a:pt x="5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2" name="Freeform 1278"/>
              <p:cNvSpPr>
                <a:spLocks/>
              </p:cNvSpPr>
              <p:nvPr/>
            </p:nvSpPr>
            <p:spPr bwMode="auto">
              <a:xfrm>
                <a:off x="6638925" y="977900"/>
                <a:ext cx="41275" cy="38100"/>
              </a:xfrm>
              <a:custGeom>
                <a:avLst/>
                <a:gdLst>
                  <a:gd name="T0" fmla="*/ 9240838 w 78"/>
                  <a:gd name="T1" fmla="*/ 20445211 h 71"/>
                  <a:gd name="T2" fmla="*/ 9240838 w 78"/>
                  <a:gd name="T3" fmla="*/ 20445211 h 71"/>
                  <a:gd name="T4" fmla="*/ 7280275 w 78"/>
                  <a:gd name="T5" fmla="*/ 19581254 h 71"/>
                  <a:gd name="T6" fmla="*/ 5600171 w 78"/>
                  <a:gd name="T7" fmla="*/ 19005461 h 71"/>
                  <a:gd name="T8" fmla="*/ 4760383 w 78"/>
                  <a:gd name="T9" fmla="*/ 18429668 h 71"/>
                  <a:gd name="T10" fmla="*/ 3640137 w 78"/>
                  <a:gd name="T11" fmla="*/ 18429668 h 71"/>
                  <a:gd name="T12" fmla="*/ 2239963 w 78"/>
                  <a:gd name="T13" fmla="*/ 19005461 h 71"/>
                  <a:gd name="T14" fmla="*/ 1120246 w 78"/>
                  <a:gd name="T15" fmla="*/ 19581254 h 71"/>
                  <a:gd name="T16" fmla="*/ 1120246 w 78"/>
                  <a:gd name="T17" fmla="*/ 19581254 h 71"/>
                  <a:gd name="T18" fmla="*/ 0 w 78"/>
                  <a:gd name="T19" fmla="*/ 16989917 h 71"/>
                  <a:gd name="T20" fmla="*/ 0 w 78"/>
                  <a:gd name="T21" fmla="*/ 16989917 h 71"/>
                  <a:gd name="T22" fmla="*/ 4760383 w 78"/>
                  <a:gd name="T23" fmla="*/ 15262001 h 71"/>
                  <a:gd name="T24" fmla="*/ 4760383 w 78"/>
                  <a:gd name="T25" fmla="*/ 15262001 h 71"/>
                  <a:gd name="T26" fmla="*/ 4199996 w 78"/>
                  <a:gd name="T27" fmla="*/ 12382500 h 71"/>
                  <a:gd name="T28" fmla="*/ 4199996 w 78"/>
                  <a:gd name="T29" fmla="*/ 12382500 h 71"/>
                  <a:gd name="T30" fmla="*/ 13720762 w 78"/>
                  <a:gd name="T31" fmla="*/ 8639041 h 71"/>
                  <a:gd name="T32" fmla="*/ 13720762 w 78"/>
                  <a:gd name="T33" fmla="*/ 8639041 h 71"/>
                  <a:gd name="T34" fmla="*/ 14280621 w 78"/>
                  <a:gd name="T35" fmla="*/ 575793 h 71"/>
                  <a:gd name="T36" fmla="*/ 14280621 w 78"/>
                  <a:gd name="T37" fmla="*/ 575793 h 71"/>
                  <a:gd name="T38" fmla="*/ 15960725 w 78"/>
                  <a:gd name="T39" fmla="*/ 0 h 71"/>
                  <a:gd name="T40" fmla="*/ 16801042 w 78"/>
                  <a:gd name="T41" fmla="*/ 0 h 71"/>
                  <a:gd name="T42" fmla="*/ 17360900 w 78"/>
                  <a:gd name="T43" fmla="*/ 863958 h 71"/>
                  <a:gd name="T44" fmla="*/ 18201217 w 78"/>
                  <a:gd name="T45" fmla="*/ 1727915 h 71"/>
                  <a:gd name="T46" fmla="*/ 19881321 w 78"/>
                  <a:gd name="T47" fmla="*/ 3455294 h 71"/>
                  <a:gd name="T48" fmla="*/ 20441179 w 78"/>
                  <a:gd name="T49" fmla="*/ 3743459 h 71"/>
                  <a:gd name="T50" fmla="*/ 21841354 w 78"/>
                  <a:gd name="T51" fmla="*/ 4031624 h 71"/>
                  <a:gd name="T52" fmla="*/ 21841354 w 78"/>
                  <a:gd name="T53" fmla="*/ 4031624 h 71"/>
                  <a:gd name="T54" fmla="*/ 21841354 w 78"/>
                  <a:gd name="T55" fmla="*/ 5183210 h 71"/>
                  <a:gd name="T56" fmla="*/ 21841354 w 78"/>
                  <a:gd name="T57" fmla="*/ 5183210 h 71"/>
                  <a:gd name="T58" fmla="*/ 16241183 w 78"/>
                  <a:gd name="T59" fmla="*/ 7775083 h 71"/>
                  <a:gd name="T60" fmla="*/ 16241183 w 78"/>
                  <a:gd name="T61" fmla="*/ 7775083 h 71"/>
                  <a:gd name="T62" fmla="*/ 15960725 w 78"/>
                  <a:gd name="T63" fmla="*/ 11806170 h 71"/>
                  <a:gd name="T64" fmla="*/ 15960725 w 78"/>
                  <a:gd name="T65" fmla="*/ 11806170 h 71"/>
                  <a:gd name="T66" fmla="*/ 14000692 w 78"/>
                  <a:gd name="T67" fmla="*/ 12094335 h 71"/>
                  <a:gd name="T68" fmla="*/ 12320588 w 78"/>
                  <a:gd name="T69" fmla="*/ 12382500 h 71"/>
                  <a:gd name="T70" fmla="*/ 11200871 w 78"/>
                  <a:gd name="T71" fmla="*/ 13822251 h 71"/>
                  <a:gd name="T72" fmla="*/ 10640483 w 78"/>
                  <a:gd name="T73" fmla="*/ 14973837 h 71"/>
                  <a:gd name="T74" fmla="*/ 9800696 w 78"/>
                  <a:gd name="T75" fmla="*/ 16125959 h 71"/>
                  <a:gd name="T76" fmla="*/ 9240838 w 78"/>
                  <a:gd name="T77" fmla="*/ 17277545 h 71"/>
                  <a:gd name="T78" fmla="*/ 8960379 w 78"/>
                  <a:gd name="T79" fmla="*/ 20445211 h 71"/>
                  <a:gd name="T80" fmla="*/ 8960379 w 78"/>
                  <a:gd name="T81" fmla="*/ 20445211 h 71"/>
                  <a:gd name="T82" fmla="*/ 9240838 w 78"/>
                  <a:gd name="T83" fmla="*/ 20445211 h 71"/>
                  <a:gd name="T84" fmla="*/ 9240838 w 78"/>
                  <a:gd name="T85" fmla="*/ 20445211 h 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8" h="71">
                    <a:moveTo>
                      <a:pt x="33" y="71"/>
                    </a:moveTo>
                    <a:lnTo>
                      <a:pt x="33" y="71"/>
                    </a:lnTo>
                    <a:lnTo>
                      <a:pt x="26" y="68"/>
                    </a:lnTo>
                    <a:lnTo>
                      <a:pt x="20" y="66"/>
                    </a:lnTo>
                    <a:lnTo>
                      <a:pt x="17" y="64"/>
                    </a:lnTo>
                    <a:lnTo>
                      <a:pt x="13" y="64"/>
                    </a:lnTo>
                    <a:lnTo>
                      <a:pt x="8" y="66"/>
                    </a:lnTo>
                    <a:lnTo>
                      <a:pt x="4" y="68"/>
                    </a:lnTo>
                    <a:lnTo>
                      <a:pt x="0" y="59"/>
                    </a:lnTo>
                    <a:lnTo>
                      <a:pt x="17" y="53"/>
                    </a:lnTo>
                    <a:lnTo>
                      <a:pt x="15" y="43"/>
                    </a:lnTo>
                    <a:lnTo>
                      <a:pt x="49" y="30"/>
                    </a:lnTo>
                    <a:lnTo>
                      <a:pt x="51" y="2"/>
                    </a:lnTo>
                    <a:lnTo>
                      <a:pt x="57" y="0"/>
                    </a:lnTo>
                    <a:lnTo>
                      <a:pt x="60" y="0"/>
                    </a:lnTo>
                    <a:lnTo>
                      <a:pt x="62" y="3"/>
                    </a:lnTo>
                    <a:lnTo>
                      <a:pt x="65" y="6"/>
                    </a:lnTo>
                    <a:lnTo>
                      <a:pt x="71" y="12"/>
                    </a:lnTo>
                    <a:lnTo>
                      <a:pt x="73" y="13"/>
                    </a:lnTo>
                    <a:lnTo>
                      <a:pt x="78" y="14"/>
                    </a:lnTo>
                    <a:lnTo>
                      <a:pt x="78" y="18"/>
                    </a:lnTo>
                    <a:lnTo>
                      <a:pt x="58" y="27"/>
                    </a:lnTo>
                    <a:lnTo>
                      <a:pt x="57" y="41"/>
                    </a:lnTo>
                    <a:lnTo>
                      <a:pt x="50" y="42"/>
                    </a:lnTo>
                    <a:lnTo>
                      <a:pt x="44" y="43"/>
                    </a:lnTo>
                    <a:lnTo>
                      <a:pt x="40" y="48"/>
                    </a:lnTo>
                    <a:lnTo>
                      <a:pt x="38" y="52"/>
                    </a:lnTo>
                    <a:lnTo>
                      <a:pt x="35" y="56"/>
                    </a:lnTo>
                    <a:lnTo>
                      <a:pt x="33" y="60"/>
                    </a:lnTo>
                    <a:lnTo>
                      <a:pt x="32" y="71"/>
                    </a:lnTo>
                    <a:lnTo>
                      <a:pt x="33"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3" name="Freeform 1279"/>
              <p:cNvSpPr>
                <a:spLocks/>
              </p:cNvSpPr>
              <p:nvPr/>
            </p:nvSpPr>
            <p:spPr bwMode="auto">
              <a:xfrm>
                <a:off x="6653213" y="1292225"/>
                <a:ext cx="38100" cy="25400"/>
              </a:xfrm>
              <a:custGeom>
                <a:avLst/>
                <a:gdLst>
                  <a:gd name="T0" fmla="*/ 9214834 w 71"/>
                  <a:gd name="T1" fmla="*/ 5419344 h 50"/>
                  <a:gd name="T2" fmla="*/ 9214834 w 71"/>
                  <a:gd name="T3" fmla="*/ 5419344 h 50"/>
                  <a:gd name="T4" fmla="*/ 3167666 w 71"/>
                  <a:gd name="T5" fmla="*/ 5419344 h 50"/>
                  <a:gd name="T6" fmla="*/ 3167666 w 71"/>
                  <a:gd name="T7" fmla="*/ 5419344 h 50"/>
                  <a:gd name="T8" fmla="*/ 0 w 71"/>
                  <a:gd name="T9" fmla="*/ 774192 h 50"/>
                  <a:gd name="T10" fmla="*/ 0 w 71"/>
                  <a:gd name="T11" fmla="*/ 774192 h 50"/>
                  <a:gd name="T12" fmla="*/ 1151586 w 71"/>
                  <a:gd name="T13" fmla="*/ 0 h 50"/>
                  <a:gd name="T14" fmla="*/ 2879501 w 71"/>
                  <a:gd name="T15" fmla="*/ 0 h 50"/>
                  <a:gd name="T16" fmla="*/ 4031624 w 71"/>
                  <a:gd name="T17" fmla="*/ 774192 h 50"/>
                  <a:gd name="T18" fmla="*/ 4895582 w 71"/>
                  <a:gd name="T19" fmla="*/ 1032256 h 50"/>
                  <a:gd name="T20" fmla="*/ 4895582 w 71"/>
                  <a:gd name="T21" fmla="*/ 1032256 h 50"/>
                  <a:gd name="T22" fmla="*/ 8062711 w 71"/>
                  <a:gd name="T23" fmla="*/ 3354832 h 50"/>
                  <a:gd name="T24" fmla="*/ 11230377 w 71"/>
                  <a:gd name="T25" fmla="*/ 4387088 h 50"/>
                  <a:gd name="T26" fmla="*/ 14686208 w 71"/>
                  <a:gd name="T27" fmla="*/ 4903216 h 50"/>
                  <a:gd name="T28" fmla="*/ 19293625 w 71"/>
                  <a:gd name="T29" fmla="*/ 4645152 h 50"/>
                  <a:gd name="T30" fmla="*/ 19293625 w 71"/>
                  <a:gd name="T31" fmla="*/ 4645152 h 50"/>
                  <a:gd name="T32" fmla="*/ 19581254 w 71"/>
                  <a:gd name="T33" fmla="*/ 4645152 h 50"/>
                  <a:gd name="T34" fmla="*/ 20445211 w 71"/>
                  <a:gd name="T35" fmla="*/ 4903216 h 50"/>
                  <a:gd name="T36" fmla="*/ 20445211 w 71"/>
                  <a:gd name="T37" fmla="*/ 4903216 h 50"/>
                  <a:gd name="T38" fmla="*/ 19293625 w 71"/>
                  <a:gd name="T39" fmla="*/ 8258048 h 50"/>
                  <a:gd name="T40" fmla="*/ 17565710 w 71"/>
                  <a:gd name="T41" fmla="*/ 10322560 h 50"/>
                  <a:gd name="T42" fmla="*/ 15549630 w 71"/>
                  <a:gd name="T43" fmla="*/ 11870944 h 50"/>
                  <a:gd name="T44" fmla="*/ 13534086 w 71"/>
                  <a:gd name="T45" fmla="*/ 12903200 h 50"/>
                  <a:gd name="T46" fmla="*/ 13534086 w 71"/>
                  <a:gd name="T47" fmla="*/ 12903200 h 50"/>
                  <a:gd name="T48" fmla="*/ 12670128 w 71"/>
                  <a:gd name="T49" fmla="*/ 12129008 h 50"/>
                  <a:gd name="T50" fmla="*/ 12094335 w 71"/>
                  <a:gd name="T51" fmla="*/ 11096752 h 50"/>
                  <a:gd name="T52" fmla="*/ 10366420 w 71"/>
                  <a:gd name="T53" fmla="*/ 9548368 h 50"/>
                  <a:gd name="T54" fmla="*/ 9502462 w 71"/>
                  <a:gd name="T55" fmla="*/ 9032240 h 50"/>
                  <a:gd name="T56" fmla="*/ 8926669 w 71"/>
                  <a:gd name="T57" fmla="*/ 7999984 h 50"/>
                  <a:gd name="T58" fmla="*/ 8926669 w 71"/>
                  <a:gd name="T59" fmla="*/ 6709664 h 50"/>
                  <a:gd name="T60" fmla="*/ 9214834 w 71"/>
                  <a:gd name="T61" fmla="*/ 5419344 h 50"/>
                  <a:gd name="T62" fmla="*/ 9214834 w 71"/>
                  <a:gd name="T63" fmla="*/ 5419344 h 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50">
                    <a:moveTo>
                      <a:pt x="32" y="21"/>
                    </a:moveTo>
                    <a:lnTo>
                      <a:pt x="32" y="21"/>
                    </a:lnTo>
                    <a:lnTo>
                      <a:pt x="11" y="21"/>
                    </a:lnTo>
                    <a:lnTo>
                      <a:pt x="0" y="3"/>
                    </a:lnTo>
                    <a:lnTo>
                      <a:pt x="4" y="0"/>
                    </a:lnTo>
                    <a:lnTo>
                      <a:pt x="10" y="0"/>
                    </a:lnTo>
                    <a:lnTo>
                      <a:pt x="14" y="3"/>
                    </a:lnTo>
                    <a:lnTo>
                      <a:pt x="17" y="4"/>
                    </a:lnTo>
                    <a:lnTo>
                      <a:pt x="28" y="13"/>
                    </a:lnTo>
                    <a:lnTo>
                      <a:pt x="39" y="17"/>
                    </a:lnTo>
                    <a:lnTo>
                      <a:pt x="51" y="19"/>
                    </a:lnTo>
                    <a:lnTo>
                      <a:pt x="67" y="18"/>
                    </a:lnTo>
                    <a:lnTo>
                      <a:pt x="68" y="18"/>
                    </a:lnTo>
                    <a:lnTo>
                      <a:pt x="71" y="19"/>
                    </a:lnTo>
                    <a:lnTo>
                      <a:pt x="67" y="32"/>
                    </a:lnTo>
                    <a:lnTo>
                      <a:pt x="61" y="40"/>
                    </a:lnTo>
                    <a:lnTo>
                      <a:pt x="54" y="46"/>
                    </a:lnTo>
                    <a:lnTo>
                      <a:pt x="47" y="50"/>
                    </a:lnTo>
                    <a:lnTo>
                      <a:pt x="44" y="47"/>
                    </a:lnTo>
                    <a:lnTo>
                      <a:pt x="42" y="43"/>
                    </a:lnTo>
                    <a:lnTo>
                      <a:pt x="36" y="37"/>
                    </a:lnTo>
                    <a:lnTo>
                      <a:pt x="33" y="35"/>
                    </a:lnTo>
                    <a:lnTo>
                      <a:pt x="31" y="31"/>
                    </a:lnTo>
                    <a:lnTo>
                      <a:pt x="31" y="26"/>
                    </a:lnTo>
                    <a:lnTo>
                      <a:pt x="32"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4" name="Freeform 1280"/>
              <p:cNvSpPr>
                <a:spLocks/>
              </p:cNvSpPr>
              <p:nvPr/>
            </p:nvSpPr>
            <p:spPr bwMode="auto">
              <a:xfrm>
                <a:off x="6697663" y="1092200"/>
                <a:ext cx="47625" cy="30163"/>
              </a:xfrm>
              <a:custGeom>
                <a:avLst/>
                <a:gdLst>
                  <a:gd name="T0" fmla="*/ 25201563 w 90"/>
                  <a:gd name="T1" fmla="*/ 10154159 h 56"/>
                  <a:gd name="T2" fmla="*/ 25201563 w 90"/>
                  <a:gd name="T3" fmla="*/ 10154159 h 56"/>
                  <a:gd name="T4" fmla="*/ 18201217 w 90"/>
                  <a:gd name="T5" fmla="*/ 10444477 h 56"/>
                  <a:gd name="T6" fmla="*/ 18201217 w 90"/>
                  <a:gd name="T7" fmla="*/ 10444477 h 56"/>
                  <a:gd name="T8" fmla="*/ 20721108 w 90"/>
                  <a:gd name="T9" fmla="*/ 6962805 h 56"/>
                  <a:gd name="T10" fmla="*/ 20721108 w 90"/>
                  <a:gd name="T11" fmla="*/ 6962805 h 56"/>
                  <a:gd name="T12" fmla="*/ 18761075 w 90"/>
                  <a:gd name="T13" fmla="*/ 6672487 h 56"/>
                  <a:gd name="T14" fmla="*/ 17921288 w 90"/>
                  <a:gd name="T15" fmla="*/ 6092387 h 56"/>
                  <a:gd name="T16" fmla="*/ 17641358 w 90"/>
                  <a:gd name="T17" fmla="*/ 5802607 h 56"/>
                  <a:gd name="T18" fmla="*/ 17641358 w 90"/>
                  <a:gd name="T19" fmla="*/ 5802607 h 56"/>
                  <a:gd name="T20" fmla="*/ 16801042 w 90"/>
                  <a:gd name="T21" fmla="*/ 4641870 h 56"/>
                  <a:gd name="T22" fmla="*/ 15680796 w 90"/>
                  <a:gd name="T23" fmla="*/ 4061771 h 56"/>
                  <a:gd name="T24" fmla="*/ 14280621 w 90"/>
                  <a:gd name="T25" fmla="*/ 4061771 h 56"/>
                  <a:gd name="T26" fmla="*/ 13160904 w 90"/>
                  <a:gd name="T27" fmla="*/ 4641870 h 56"/>
                  <a:gd name="T28" fmla="*/ 13160904 w 90"/>
                  <a:gd name="T29" fmla="*/ 4641870 h 56"/>
                  <a:gd name="T30" fmla="*/ 11200871 w 90"/>
                  <a:gd name="T31" fmla="*/ 5221969 h 56"/>
                  <a:gd name="T32" fmla="*/ 10080625 w 90"/>
                  <a:gd name="T33" fmla="*/ 6962805 h 56"/>
                  <a:gd name="T34" fmla="*/ 10080625 w 90"/>
                  <a:gd name="T35" fmla="*/ 6962805 h 56"/>
                  <a:gd name="T36" fmla="*/ 9800696 w 90"/>
                  <a:gd name="T37" fmla="*/ 9863840 h 56"/>
                  <a:gd name="T38" fmla="*/ 9240838 w 90"/>
                  <a:gd name="T39" fmla="*/ 12475094 h 56"/>
                  <a:gd name="T40" fmla="*/ 9240838 w 90"/>
                  <a:gd name="T41" fmla="*/ 12475094 h 56"/>
                  <a:gd name="T42" fmla="*/ 0 w 90"/>
                  <a:gd name="T43" fmla="*/ 16246546 h 56"/>
                  <a:gd name="T44" fmla="*/ 0 w 90"/>
                  <a:gd name="T45" fmla="*/ 16246546 h 56"/>
                  <a:gd name="T46" fmla="*/ 1680104 w 90"/>
                  <a:gd name="T47" fmla="*/ 12475094 h 56"/>
                  <a:gd name="T48" fmla="*/ 2520421 w 90"/>
                  <a:gd name="T49" fmla="*/ 11314357 h 56"/>
                  <a:gd name="T50" fmla="*/ 3080279 w 90"/>
                  <a:gd name="T51" fmla="*/ 10444477 h 56"/>
                  <a:gd name="T52" fmla="*/ 3920067 w 90"/>
                  <a:gd name="T53" fmla="*/ 10444477 h 56"/>
                  <a:gd name="T54" fmla="*/ 4760383 w 90"/>
                  <a:gd name="T55" fmla="*/ 10444477 h 56"/>
                  <a:gd name="T56" fmla="*/ 7560204 w 90"/>
                  <a:gd name="T57" fmla="*/ 12184775 h 56"/>
                  <a:gd name="T58" fmla="*/ 7560204 w 90"/>
                  <a:gd name="T59" fmla="*/ 12184775 h 56"/>
                  <a:gd name="T60" fmla="*/ 7560204 w 90"/>
                  <a:gd name="T61" fmla="*/ 10444477 h 56"/>
                  <a:gd name="T62" fmla="*/ 7840662 w 90"/>
                  <a:gd name="T63" fmla="*/ 8993422 h 56"/>
                  <a:gd name="T64" fmla="*/ 8960379 w 90"/>
                  <a:gd name="T65" fmla="*/ 6092387 h 56"/>
                  <a:gd name="T66" fmla="*/ 9240838 w 90"/>
                  <a:gd name="T67" fmla="*/ 4932189 h 56"/>
                  <a:gd name="T68" fmla="*/ 9240838 w 90"/>
                  <a:gd name="T69" fmla="*/ 3481672 h 56"/>
                  <a:gd name="T70" fmla="*/ 9240838 w 90"/>
                  <a:gd name="T71" fmla="*/ 2030616 h 56"/>
                  <a:gd name="T72" fmla="*/ 8680450 w 90"/>
                  <a:gd name="T73" fmla="*/ 580099 h 56"/>
                  <a:gd name="T74" fmla="*/ 8680450 w 90"/>
                  <a:gd name="T75" fmla="*/ 580099 h 56"/>
                  <a:gd name="T76" fmla="*/ 12040658 w 90"/>
                  <a:gd name="T77" fmla="*/ 0 h 56"/>
                  <a:gd name="T78" fmla="*/ 12040658 w 90"/>
                  <a:gd name="T79" fmla="*/ 0 h 56"/>
                  <a:gd name="T80" fmla="*/ 17921288 w 90"/>
                  <a:gd name="T81" fmla="*/ 3771452 h 56"/>
                  <a:gd name="T82" fmla="*/ 17921288 w 90"/>
                  <a:gd name="T83" fmla="*/ 3771452 h 56"/>
                  <a:gd name="T84" fmla="*/ 20161250 w 90"/>
                  <a:gd name="T85" fmla="*/ 4932189 h 56"/>
                  <a:gd name="T86" fmla="*/ 22961600 w 90"/>
                  <a:gd name="T87" fmla="*/ 6092387 h 56"/>
                  <a:gd name="T88" fmla="*/ 22961600 w 90"/>
                  <a:gd name="T89" fmla="*/ 6092387 h 56"/>
                  <a:gd name="T90" fmla="*/ 23241529 w 90"/>
                  <a:gd name="T91" fmla="*/ 6962805 h 56"/>
                  <a:gd name="T92" fmla="*/ 24081317 w 90"/>
                  <a:gd name="T93" fmla="*/ 7833223 h 56"/>
                  <a:gd name="T94" fmla="*/ 25201563 w 90"/>
                  <a:gd name="T95" fmla="*/ 10154159 h 56"/>
                  <a:gd name="T96" fmla="*/ 25201563 w 90"/>
                  <a:gd name="T97" fmla="*/ 10154159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56">
                    <a:moveTo>
                      <a:pt x="90" y="35"/>
                    </a:moveTo>
                    <a:lnTo>
                      <a:pt x="90" y="35"/>
                    </a:lnTo>
                    <a:lnTo>
                      <a:pt x="65" y="36"/>
                    </a:lnTo>
                    <a:lnTo>
                      <a:pt x="74" y="24"/>
                    </a:lnTo>
                    <a:lnTo>
                      <a:pt x="67" y="23"/>
                    </a:lnTo>
                    <a:lnTo>
                      <a:pt x="64" y="21"/>
                    </a:lnTo>
                    <a:lnTo>
                      <a:pt x="63" y="20"/>
                    </a:lnTo>
                    <a:lnTo>
                      <a:pt x="60" y="16"/>
                    </a:lnTo>
                    <a:lnTo>
                      <a:pt x="56" y="14"/>
                    </a:lnTo>
                    <a:lnTo>
                      <a:pt x="51" y="14"/>
                    </a:lnTo>
                    <a:lnTo>
                      <a:pt x="47" y="16"/>
                    </a:lnTo>
                    <a:lnTo>
                      <a:pt x="40" y="18"/>
                    </a:lnTo>
                    <a:lnTo>
                      <a:pt x="36" y="24"/>
                    </a:lnTo>
                    <a:lnTo>
                      <a:pt x="35" y="34"/>
                    </a:lnTo>
                    <a:lnTo>
                      <a:pt x="33" y="43"/>
                    </a:lnTo>
                    <a:lnTo>
                      <a:pt x="0" y="56"/>
                    </a:lnTo>
                    <a:lnTo>
                      <a:pt x="6" y="43"/>
                    </a:lnTo>
                    <a:lnTo>
                      <a:pt x="9" y="39"/>
                    </a:lnTo>
                    <a:lnTo>
                      <a:pt x="11" y="36"/>
                    </a:lnTo>
                    <a:lnTo>
                      <a:pt x="14" y="36"/>
                    </a:lnTo>
                    <a:lnTo>
                      <a:pt x="17" y="36"/>
                    </a:lnTo>
                    <a:lnTo>
                      <a:pt x="27" y="42"/>
                    </a:lnTo>
                    <a:lnTo>
                      <a:pt x="27" y="36"/>
                    </a:lnTo>
                    <a:lnTo>
                      <a:pt x="28" y="31"/>
                    </a:lnTo>
                    <a:lnTo>
                      <a:pt x="32" y="21"/>
                    </a:lnTo>
                    <a:lnTo>
                      <a:pt x="33" y="17"/>
                    </a:lnTo>
                    <a:lnTo>
                      <a:pt x="33" y="12"/>
                    </a:lnTo>
                    <a:lnTo>
                      <a:pt x="33" y="7"/>
                    </a:lnTo>
                    <a:lnTo>
                      <a:pt x="31" y="2"/>
                    </a:lnTo>
                    <a:lnTo>
                      <a:pt x="43" y="0"/>
                    </a:lnTo>
                    <a:lnTo>
                      <a:pt x="64" y="13"/>
                    </a:lnTo>
                    <a:lnTo>
                      <a:pt x="72" y="17"/>
                    </a:lnTo>
                    <a:lnTo>
                      <a:pt x="82" y="21"/>
                    </a:lnTo>
                    <a:lnTo>
                      <a:pt x="83" y="24"/>
                    </a:lnTo>
                    <a:lnTo>
                      <a:pt x="86" y="27"/>
                    </a:lnTo>
                    <a:lnTo>
                      <a:pt x="9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5" name="Freeform 1281"/>
              <p:cNvSpPr>
                <a:spLocks/>
              </p:cNvSpPr>
              <p:nvPr/>
            </p:nvSpPr>
            <p:spPr bwMode="auto">
              <a:xfrm>
                <a:off x="6699250" y="1147763"/>
                <a:ext cx="38100" cy="33338"/>
              </a:xfrm>
              <a:custGeom>
                <a:avLst/>
                <a:gdLst>
                  <a:gd name="T0" fmla="*/ 0 w 70"/>
                  <a:gd name="T1" fmla="*/ 16551796 h 64"/>
                  <a:gd name="T2" fmla="*/ 0 w 70"/>
                  <a:gd name="T3" fmla="*/ 16551796 h 64"/>
                  <a:gd name="T4" fmla="*/ 888819 w 70"/>
                  <a:gd name="T5" fmla="*/ 16551796 h 64"/>
                  <a:gd name="T6" fmla="*/ 1777637 w 70"/>
                  <a:gd name="T7" fmla="*/ 16280404 h 64"/>
                  <a:gd name="T8" fmla="*/ 2073729 w 70"/>
                  <a:gd name="T9" fmla="*/ 15738141 h 64"/>
                  <a:gd name="T10" fmla="*/ 2073729 w 70"/>
                  <a:gd name="T11" fmla="*/ 15195356 h 64"/>
                  <a:gd name="T12" fmla="*/ 2073729 w 70"/>
                  <a:gd name="T13" fmla="*/ 14109788 h 64"/>
                  <a:gd name="T14" fmla="*/ 2666456 w 70"/>
                  <a:gd name="T15" fmla="*/ 12753348 h 64"/>
                  <a:gd name="T16" fmla="*/ 2666456 w 70"/>
                  <a:gd name="T17" fmla="*/ 12753348 h 64"/>
                  <a:gd name="T18" fmla="*/ 3851366 w 70"/>
                  <a:gd name="T19" fmla="*/ 12210563 h 64"/>
                  <a:gd name="T20" fmla="*/ 4740184 w 70"/>
                  <a:gd name="T21" fmla="*/ 11667779 h 64"/>
                  <a:gd name="T22" fmla="*/ 7406096 w 70"/>
                  <a:gd name="T23" fmla="*/ 11396387 h 64"/>
                  <a:gd name="T24" fmla="*/ 9479824 w 70"/>
                  <a:gd name="T25" fmla="*/ 10310818 h 64"/>
                  <a:gd name="T26" fmla="*/ 10664734 w 70"/>
                  <a:gd name="T27" fmla="*/ 9497163 h 64"/>
                  <a:gd name="T28" fmla="*/ 11553553 w 70"/>
                  <a:gd name="T29" fmla="*/ 8411594 h 64"/>
                  <a:gd name="T30" fmla="*/ 11553553 w 70"/>
                  <a:gd name="T31" fmla="*/ 8411594 h 64"/>
                  <a:gd name="T32" fmla="*/ 12442371 w 70"/>
                  <a:gd name="T33" fmla="*/ 7868810 h 64"/>
                  <a:gd name="T34" fmla="*/ 13627281 w 70"/>
                  <a:gd name="T35" fmla="*/ 7597418 h 64"/>
                  <a:gd name="T36" fmla="*/ 17478647 w 70"/>
                  <a:gd name="T37" fmla="*/ 7326026 h 64"/>
                  <a:gd name="T38" fmla="*/ 17478647 w 70"/>
                  <a:gd name="T39" fmla="*/ 7326026 h 64"/>
                  <a:gd name="T40" fmla="*/ 15701010 w 70"/>
                  <a:gd name="T41" fmla="*/ 4884017 h 64"/>
                  <a:gd name="T42" fmla="*/ 13627281 w 70"/>
                  <a:gd name="T43" fmla="*/ 2713401 h 64"/>
                  <a:gd name="T44" fmla="*/ 13627281 w 70"/>
                  <a:gd name="T45" fmla="*/ 2713401 h 64"/>
                  <a:gd name="T46" fmla="*/ 14516100 w 70"/>
                  <a:gd name="T47" fmla="*/ 1899224 h 64"/>
                  <a:gd name="T48" fmla="*/ 14812191 w 70"/>
                  <a:gd name="T49" fmla="*/ 1899224 h 64"/>
                  <a:gd name="T50" fmla="*/ 15404919 w 70"/>
                  <a:gd name="T51" fmla="*/ 1899224 h 64"/>
                  <a:gd name="T52" fmla="*/ 15701010 w 70"/>
                  <a:gd name="T53" fmla="*/ 2442009 h 64"/>
                  <a:gd name="T54" fmla="*/ 16589829 w 70"/>
                  <a:gd name="T55" fmla="*/ 2984793 h 64"/>
                  <a:gd name="T56" fmla="*/ 16885920 w 70"/>
                  <a:gd name="T57" fmla="*/ 3527577 h 64"/>
                  <a:gd name="T58" fmla="*/ 17478647 w 70"/>
                  <a:gd name="T59" fmla="*/ 3527577 h 64"/>
                  <a:gd name="T60" fmla="*/ 17478647 w 70"/>
                  <a:gd name="T61" fmla="*/ 3527577 h 64"/>
                  <a:gd name="T62" fmla="*/ 17774739 w 70"/>
                  <a:gd name="T63" fmla="*/ 2984793 h 64"/>
                  <a:gd name="T64" fmla="*/ 18070830 w 70"/>
                  <a:gd name="T65" fmla="*/ 2713401 h 64"/>
                  <a:gd name="T66" fmla="*/ 18070830 w 70"/>
                  <a:gd name="T67" fmla="*/ 2713401 h 64"/>
                  <a:gd name="T68" fmla="*/ 18959649 w 70"/>
                  <a:gd name="T69" fmla="*/ 1085569 h 64"/>
                  <a:gd name="T70" fmla="*/ 19256284 w 70"/>
                  <a:gd name="T71" fmla="*/ 814176 h 64"/>
                  <a:gd name="T72" fmla="*/ 20144559 w 70"/>
                  <a:gd name="T73" fmla="*/ 0 h 64"/>
                  <a:gd name="T74" fmla="*/ 20144559 w 70"/>
                  <a:gd name="T75" fmla="*/ 0 h 64"/>
                  <a:gd name="T76" fmla="*/ 20737286 w 70"/>
                  <a:gd name="T77" fmla="*/ 8411594 h 64"/>
                  <a:gd name="T78" fmla="*/ 20737286 w 70"/>
                  <a:gd name="T79" fmla="*/ 8411594 h 64"/>
                  <a:gd name="T80" fmla="*/ 14516100 w 70"/>
                  <a:gd name="T81" fmla="*/ 13295611 h 64"/>
                  <a:gd name="T82" fmla="*/ 14516100 w 70"/>
                  <a:gd name="T83" fmla="*/ 13295611 h 64"/>
                  <a:gd name="T84" fmla="*/ 11257461 w 70"/>
                  <a:gd name="T85" fmla="*/ 12481956 h 64"/>
                  <a:gd name="T86" fmla="*/ 10072551 w 70"/>
                  <a:gd name="T87" fmla="*/ 12481956 h 64"/>
                  <a:gd name="T88" fmla="*/ 8591006 w 70"/>
                  <a:gd name="T89" fmla="*/ 12481956 h 64"/>
                  <a:gd name="T90" fmla="*/ 7998823 w 70"/>
                  <a:gd name="T91" fmla="*/ 12753348 h 64"/>
                  <a:gd name="T92" fmla="*/ 7110004 w 70"/>
                  <a:gd name="T93" fmla="*/ 13567003 h 64"/>
                  <a:gd name="T94" fmla="*/ 4740184 w 70"/>
                  <a:gd name="T95" fmla="*/ 16280404 h 64"/>
                  <a:gd name="T96" fmla="*/ 4740184 w 70"/>
                  <a:gd name="T97" fmla="*/ 16280404 h 64"/>
                  <a:gd name="T98" fmla="*/ 3258639 w 70"/>
                  <a:gd name="T99" fmla="*/ 17094580 h 64"/>
                  <a:gd name="T100" fmla="*/ 2073729 w 70"/>
                  <a:gd name="T101" fmla="*/ 17365973 h 64"/>
                  <a:gd name="T102" fmla="*/ 1481001 w 70"/>
                  <a:gd name="T103" fmla="*/ 17094580 h 64"/>
                  <a:gd name="T104" fmla="*/ 0 w 70"/>
                  <a:gd name="T105" fmla="*/ 16551796 h 64"/>
                  <a:gd name="T106" fmla="*/ 0 w 70"/>
                  <a:gd name="T107" fmla="*/ 16551796 h 6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0" h="64">
                    <a:moveTo>
                      <a:pt x="0" y="61"/>
                    </a:moveTo>
                    <a:lnTo>
                      <a:pt x="0" y="61"/>
                    </a:lnTo>
                    <a:lnTo>
                      <a:pt x="3" y="61"/>
                    </a:lnTo>
                    <a:lnTo>
                      <a:pt x="6" y="60"/>
                    </a:lnTo>
                    <a:lnTo>
                      <a:pt x="7" y="58"/>
                    </a:lnTo>
                    <a:lnTo>
                      <a:pt x="7" y="56"/>
                    </a:lnTo>
                    <a:lnTo>
                      <a:pt x="7" y="52"/>
                    </a:lnTo>
                    <a:lnTo>
                      <a:pt x="9" y="47"/>
                    </a:lnTo>
                    <a:lnTo>
                      <a:pt x="13" y="45"/>
                    </a:lnTo>
                    <a:lnTo>
                      <a:pt x="16" y="43"/>
                    </a:lnTo>
                    <a:lnTo>
                      <a:pt x="25" y="42"/>
                    </a:lnTo>
                    <a:lnTo>
                      <a:pt x="32" y="38"/>
                    </a:lnTo>
                    <a:lnTo>
                      <a:pt x="36" y="35"/>
                    </a:lnTo>
                    <a:lnTo>
                      <a:pt x="39" y="31"/>
                    </a:lnTo>
                    <a:lnTo>
                      <a:pt x="42" y="29"/>
                    </a:lnTo>
                    <a:lnTo>
                      <a:pt x="46" y="28"/>
                    </a:lnTo>
                    <a:lnTo>
                      <a:pt x="59" y="27"/>
                    </a:lnTo>
                    <a:lnTo>
                      <a:pt x="53" y="18"/>
                    </a:lnTo>
                    <a:lnTo>
                      <a:pt x="46" y="10"/>
                    </a:lnTo>
                    <a:lnTo>
                      <a:pt x="49" y="7"/>
                    </a:lnTo>
                    <a:lnTo>
                      <a:pt x="50" y="7"/>
                    </a:lnTo>
                    <a:lnTo>
                      <a:pt x="52" y="7"/>
                    </a:lnTo>
                    <a:lnTo>
                      <a:pt x="53" y="9"/>
                    </a:lnTo>
                    <a:lnTo>
                      <a:pt x="56" y="11"/>
                    </a:lnTo>
                    <a:lnTo>
                      <a:pt x="57" y="13"/>
                    </a:lnTo>
                    <a:lnTo>
                      <a:pt x="59" y="13"/>
                    </a:lnTo>
                    <a:lnTo>
                      <a:pt x="60" y="11"/>
                    </a:lnTo>
                    <a:lnTo>
                      <a:pt x="61" y="10"/>
                    </a:lnTo>
                    <a:lnTo>
                      <a:pt x="64" y="4"/>
                    </a:lnTo>
                    <a:lnTo>
                      <a:pt x="65" y="3"/>
                    </a:lnTo>
                    <a:lnTo>
                      <a:pt x="68" y="0"/>
                    </a:lnTo>
                    <a:lnTo>
                      <a:pt x="70" y="31"/>
                    </a:lnTo>
                    <a:lnTo>
                      <a:pt x="49" y="49"/>
                    </a:lnTo>
                    <a:lnTo>
                      <a:pt x="38" y="46"/>
                    </a:lnTo>
                    <a:lnTo>
                      <a:pt x="34" y="46"/>
                    </a:lnTo>
                    <a:lnTo>
                      <a:pt x="29" y="46"/>
                    </a:lnTo>
                    <a:lnTo>
                      <a:pt x="27" y="47"/>
                    </a:lnTo>
                    <a:lnTo>
                      <a:pt x="24" y="50"/>
                    </a:lnTo>
                    <a:lnTo>
                      <a:pt x="16" y="60"/>
                    </a:lnTo>
                    <a:lnTo>
                      <a:pt x="11" y="63"/>
                    </a:lnTo>
                    <a:lnTo>
                      <a:pt x="7" y="64"/>
                    </a:lnTo>
                    <a:lnTo>
                      <a:pt x="5" y="63"/>
                    </a:lnTo>
                    <a:lnTo>
                      <a:pt x="0"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6" name="Freeform 1282"/>
              <p:cNvSpPr>
                <a:spLocks/>
              </p:cNvSpPr>
              <p:nvPr/>
            </p:nvSpPr>
            <p:spPr bwMode="auto">
              <a:xfrm>
                <a:off x="6686550" y="1270000"/>
                <a:ext cx="39688" cy="22225"/>
              </a:xfrm>
              <a:custGeom>
                <a:avLst/>
                <a:gdLst>
                  <a:gd name="T0" fmla="*/ 0 w 75"/>
                  <a:gd name="T1" fmla="*/ 11760729 h 42"/>
                  <a:gd name="T2" fmla="*/ 0 w 75"/>
                  <a:gd name="T3" fmla="*/ 11760729 h 42"/>
                  <a:gd name="T4" fmla="*/ 0 w 75"/>
                  <a:gd name="T5" fmla="*/ 11200871 h 42"/>
                  <a:gd name="T6" fmla="*/ 0 w 75"/>
                  <a:gd name="T7" fmla="*/ 10640483 h 42"/>
                  <a:gd name="T8" fmla="*/ 0 w 75"/>
                  <a:gd name="T9" fmla="*/ 10640483 h 42"/>
                  <a:gd name="T10" fmla="*/ 4480511 w 75"/>
                  <a:gd name="T11" fmla="*/ 7280275 h 42"/>
                  <a:gd name="T12" fmla="*/ 6440569 w 75"/>
                  <a:gd name="T13" fmla="*/ 5600171 h 42"/>
                  <a:gd name="T14" fmla="*/ 8680559 w 75"/>
                  <a:gd name="T15" fmla="*/ 4480454 h 42"/>
                  <a:gd name="T16" fmla="*/ 8680559 w 75"/>
                  <a:gd name="T17" fmla="*/ 4480454 h 42"/>
                  <a:gd name="T18" fmla="*/ 10921079 w 75"/>
                  <a:gd name="T19" fmla="*/ 3640137 h 42"/>
                  <a:gd name="T20" fmla="*/ 13441003 w 75"/>
                  <a:gd name="T21" fmla="*/ 3080279 h 42"/>
                  <a:gd name="T22" fmla="*/ 14841195 w 75"/>
                  <a:gd name="T23" fmla="*/ 1400175 h 42"/>
                  <a:gd name="T24" fmla="*/ 16801253 w 75"/>
                  <a:gd name="T25" fmla="*/ 0 h 42"/>
                  <a:gd name="T26" fmla="*/ 16801253 w 75"/>
                  <a:gd name="T27" fmla="*/ 0 h 42"/>
                  <a:gd name="T28" fmla="*/ 21001831 w 75"/>
                  <a:gd name="T29" fmla="*/ 3640137 h 42"/>
                  <a:gd name="T30" fmla="*/ 21001831 w 75"/>
                  <a:gd name="T31" fmla="*/ 3640137 h 42"/>
                  <a:gd name="T32" fmla="*/ 20721899 w 75"/>
                  <a:gd name="T33" fmla="*/ 4480454 h 42"/>
                  <a:gd name="T34" fmla="*/ 20721899 w 75"/>
                  <a:gd name="T35" fmla="*/ 4480454 h 42"/>
                  <a:gd name="T36" fmla="*/ 16521321 w 75"/>
                  <a:gd name="T37" fmla="*/ 3640137 h 42"/>
                  <a:gd name="T38" fmla="*/ 16521321 w 75"/>
                  <a:gd name="T39" fmla="*/ 3640137 h 42"/>
                  <a:gd name="T40" fmla="*/ 14841195 w 75"/>
                  <a:gd name="T41" fmla="*/ 6160558 h 42"/>
                  <a:gd name="T42" fmla="*/ 13441003 w 75"/>
                  <a:gd name="T43" fmla="*/ 8400521 h 42"/>
                  <a:gd name="T44" fmla="*/ 13441003 w 75"/>
                  <a:gd name="T45" fmla="*/ 8400521 h 42"/>
                  <a:gd name="T46" fmla="*/ 11760877 w 75"/>
                  <a:gd name="T47" fmla="*/ 9520767 h 42"/>
                  <a:gd name="T48" fmla="*/ 10080752 w 75"/>
                  <a:gd name="T49" fmla="*/ 10360554 h 42"/>
                  <a:gd name="T50" fmla="*/ 8400627 w 75"/>
                  <a:gd name="T51" fmla="*/ 10640483 h 42"/>
                  <a:gd name="T52" fmla="*/ 5880703 w 75"/>
                  <a:gd name="T53" fmla="*/ 10640483 h 42"/>
                  <a:gd name="T54" fmla="*/ 5880703 w 75"/>
                  <a:gd name="T55" fmla="*/ 10640483 h 42"/>
                  <a:gd name="T56" fmla="*/ 2800385 w 75"/>
                  <a:gd name="T57" fmla="*/ 10640483 h 42"/>
                  <a:gd name="T58" fmla="*/ 1400193 w 75"/>
                  <a:gd name="T59" fmla="*/ 10640483 h 42"/>
                  <a:gd name="T60" fmla="*/ 0 w 75"/>
                  <a:gd name="T61" fmla="*/ 11760729 h 42"/>
                  <a:gd name="T62" fmla="*/ 0 w 75"/>
                  <a:gd name="T63" fmla="*/ 11760729 h 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5" h="42">
                    <a:moveTo>
                      <a:pt x="0" y="42"/>
                    </a:moveTo>
                    <a:lnTo>
                      <a:pt x="0" y="42"/>
                    </a:lnTo>
                    <a:lnTo>
                      <a:pt x="0" y="40"/>
                    </a:lnTo>
                    <a:lnTo>
                      <a:pt x="0" y="38"/>
                    </a:lnTo>
                    <a:lnTo>
                      <a:pt x="16" y="26"/>
                    </a:lnTo>
                    <a:lnTo>
                      <a:pt x="23" y="20"/>
                    </a:lnTo>
                    <a:lnTo>
                      <a:pt x="31" y="16"/>
                    </a:lnTo>
                    <a:lnTo>
                      <a:pt x="39" y="13"/>
                    </a:lnTo>
                    <a:lnTo>
                      <a:pt x="48" y="11"/>
                    </a:lnTo>
                    <a:lnTo>
                      <a:pt x="53" y="5"/>
                    </a:lnTo>
                    <a:lnTo>
                      <a:pt x="60" y="0"/>
                    </a:lnTo>
                    <a:lnTo>
                      <a:pt x="75" y="13"/>
                    </a:lnTo>
                    <a:lnTo>
                      <a:pt x="74" y="16"/>
                    </a:lnTo>
                    <a:lnTo>
                      <a:pt x="59" y="13"/>
                    </a:lnTo>
                    <a:lnTo>
                      <a:pt x="53" y="22"/>
                    </a:lnTo>
                    <a:lnTo>
                      <a:pt x="48" y="30"/>
                    </a:lnTo>
                    <a:lnTo>
                      <a:pt x="42" y="34"/>
                    </a:lnTo>
                    <a:lnTo>
                      <a:pt x="36" y="37"/>
                    </a:lnTo>
                    <a:lnTo>
                      <a:pt x="30" y="38"/>
                    </a:lnTo>
                    <a:lnTo>
                      <a:pt x="21" y="38"/>
                    </a:lnTo>
                    <a:lnTo>
                      <a:pt x="10" y="38"/>
                    </a:lnTo>
                    <a:lnTo>
                      <a:pt x="5" y="38"/>
                    </a:lnTo>
                    <a:lnTo>
                      <a:pt x="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7" name="Freeform 1283"/>
              <p:cNvSpPr>
                <a:spLocks/>
              </p:cNvSpPr>
              <p:nvPr/>
            </p:nvSpPr>
            <p:spPr bwMode="auto">
              <a:xfrm>
                <a:off x="6596063" y="938213"/>
                <a:ext cx="31750" cy="14288"/>
              </a:xfrm>
              <a:custGeom>
                <a:avLst/>
                <a:gdLst>
                  <a:gd name="T0" fmla="*/ 17380388 w 58"/>
                  <a:gd name="T1" fmla="*/ 1456391 h 29"/>
                  <a:gd name="T2" fmla="*/ 17380388 w 58"/>
                  <a:gd name="T3" fmla="*/ 1456391 h 29"/>
                  <a:gd name="T4" fmla="*/ 14683280 w 58"/>
                  <a:gd name="T5" fmla="*/ 2184586 h 29"/>
                  <a:gd name="T6" fmla="*/ 11986720 w 58"/>
                  <a:gd name="T7" fmla="*/ 3155677 h 29"/>
                  <a:gd name="T8" fmla="*/ 9589047 w 58"/>
                  <a:gd name="T9" fmla="*/ 4369172 h 29"/>
                  <a:gd name="T10" fmla="*/ 7491358 w 58"/>
                  <a:gd name="T11" fmla="*/ 6068458 h 29"/>
                  <a:gd name="T12" fmla="*/ 7491358 w 58"/>
                  <a:gd name="T13" fmla="*/ 6068458 h 29"/>
                  <a:gd name="T14" fmla="*/ 6592504 w 58"/>
                  <a:gd name="T15" fmla="*/ 6796654 h 29"/>
                  <a:gd name="T16" fmla="*/ 5993086 w 58"/>
                  <a:gd name="T17" fmla="*/ 7039550 h 29"/>
                  <a:gd name="T18" fmla="*/ 3895397 w 58"/>
                  <a:gd name="T19" fmla="*/ 6796654 h 29"/>
                  <a:gd name="T20" fmla="*/ 2097690 w 58"/>
                  <a:gd name="T21" fmla="*/ 6554250 h 29"/>
                  <a:gd name="T22" fmla="*/ 898853 w 58"/>
                  <a:gd name="T23" fmla="*/ 6796654 h 29"/>
                  <a:gd name="T24" fmla="*/ 0 w 58"/>
                  <a:gd name="T25" fmla="*/ 7039550 h 29"/>
                  <a:gd name="T26" fmla="*/ 0 w 58"/>
                  <a:gd name="T27" fmla="*/ 7039550 h 29"/>
                  <a:gd name="T28" fmla="*/ 898853 w 58"/>
                  <a:gd name="T29" fmla="*/ 3883873 h 29"/>
                  <a:gd name="T30" fmla="*/ 1198836 w 58"/>
                  <a:gd name="T31" fmla="*/ 2670378 h 29"/>
                  <a:gd name="T32" fmla="*/ 2097690 w 58"/>
                  <a:gd name="T33" fmla="*/ 2184586 h 29"/>
                  <a:gd name="T34" fmla="*/ 2996543 w 58"/>
                  <a:gd name="T35" fmla="*/ 1456391 h 29"/>
                  <a:gd name="T36" fmla="*/ 4195379 w 58"/>
                  <a:gd name="T37" fmla="*/ 971091 h 29"/>
                  <a:gd name="T38" fmla="*/ 8090776 w 58"/>
                  <a:gd name="T39" fmla="*/ 485299 h 29"/>
                  <a:gd name="T40" fmla="*/ 8090776 w 58"/>
                  <a:gd name="T41" fmla="*/ 485299 h 29"/>
                  <a:gd name="T42" fmla="*/ 10487901 w 58"/>
                  <a:gd name="T43" fmla="*/ 0 h 29"/>
                  <a:gd name="T44" fmla="*/ 10487901 w 58"/>
                  <a:gd name="T45" fmla="*/ 0 h 29"/>
                  <a:gd name="T46" fmla="*/ 17080953 w 58"/>
                  <a:gd name="T47" fmla="*/ 485299 h 29"/>
                  <a:gd name="T48" fmla="*/ 17080953 w 58"/>
                  <a:gd name="T49" fmla="*/ 485299 h 29"/>
                  <a:gd name="T50" fmla="*/ 17380388 w 58"/>
                  <a:gd name="T51" fmla="*/ 1456391 h 29"/>
                  <a:gd name="T52" fmla="*/ 17380388 w 58"/>
                  <a:gd name="T53" fmla="*/ 1456391 h 2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8" h="29">
                    <a:moveTo>
                      <a:pt x="58" y="6"/>
                    </a:moveTo>
                    <a:lnTo>
                      <a:pt x="58" y="6"/>
                    </a:lnTo>
                    <a:lnTo>
                      <a:pt x="49" y="9"/>
                    </a:lnTo>
                    <a:lnTo>
                      <a:pt x="40" y="13"/>
                    </a:lnTo>
                    <a:lnTo>
                      <a:pt x="32" y="18"/>
                    </a:lnTo>
                    <a:lnTo>
                      <a:pt x="25" y="25"/>
                    </a:lnTo>
                    <a:lnTo>
                      <a:pt x="22" y="28"/>
                    </a:lnTo>
                    <a:lnTo>
                      <a:pt x="20" y="29"/>
                    </a:lnTo>
                    <a:lnTo>
                      <a:pt x="13" y="28"/>
                    </a:lnTo>
                    <a:lnTo>
                      <a:pt x="7" y="27"/>
                    </a:lnTo>
                    <a:lnTo>
                      <a:pt x="3" y="28"/>
                    </a:lnTo>
                    <a:lnTo>
                      <a:pt x="0" y="29"/>
                    </a:lnTo>
                    <a:lnTo>
                      <a:pt x="3" y="16"/>
                    </a:lnTo>
                    <a:lnTo>
                      <a:pt x="4" y="11"/>
                    </a:lnTo>
                    <a:lnTo>
                      <a:pt x="7" y="9"/>
                    </a:lnTo>
                    <a:lnTo>
                      <a:pt x="10" y="6"/>
                    </a:lnTo>
                    <a:lnTo>
                      <a:pt x="14" y="4"/>
                    </a:lnTo>
                    <a:lnTo>
                      <a:pt x="27" y="2"/>
                    </a:lnTo>
                    <a:lnTo>
                      <a:pt x="35" y="0"/>
                    </a:lnTo>
                    <a:lnTo>
                      <a:pt x="57" y="2"/>
                    </a:lnTo>
                    <a:lnTo>
                      <a:pt x="5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8" name="Freeform 1284"/>
              <p:cNvSpPr>
                <a:spLocks/>
              </p:cNvSpPr>
              <p:nvPr/>
            </p:nvSpPr>
            <p:spPr bwMode="auto">
              <a:xfrm>
                <a:off x="6515100" y="1339850"/>
                <a:ext cx="22225" cy="23813"/>
              </a:xfrm>
              <a:custGeom>
                <a:avLst/>
                <a:gdLst>
                  <a:gd name="T0" fmla="*/ 11753773 w 41"/>
                  <a:gd name="T1" fmla="*/ 0 h 46"/>
                  <a:gd name="T2" fmla="*/ 11753773 w 41"/>
                  <a:gd name="T3" fmla="*/ 0 h 46"/>
                  <a:gd name="T4" fmla="*/ 12047576 w 41"/>
                  <a:gd name="T5" fmla="*/ 2679998 h 46"/>
                  <a:gd name="T6" fmla="*/ 11753773 w 41"/>
                  <a:gd name="T7" fmla="*/ 4823686 h 46"/>
                  <a:gd name="T8" fmla="*/ 11166165 w 41"/>
                  <a:gd name="T9" fmla="*/ 5627633 h 46"/>
                  <a:gd name="T10" fmla="*/ 10578558 w 41"/>
                  <a:gd name="T11" fmla="*/ 6431581 h 46"/>
                  <a:gd name="T12" fmla="*/ 9696605 w 41"/>
                  <a:gd name="T13" fmla="*/ 7235528 h 46"/>
                  <a:gd name="T14" fmla="*/ 8815194 w 41"/>
                  <a:gd name="T15" fmla="*/ 7235528 h 46"/>
                  <a:gd name="T16" fmla="*/ 8815194 w 41"/>
                  <a:gd name="T17" fmla="*/ 7235528 h 46"/>
                  <a:gd name="T18" fmla="*/ 6464765 w 41"/>
                  <a:gd name="T19" fmla="*/ 8039476 h 46"/>
                  <a:gd name="T20" fmla="*/ 4701401 w 41"/>
                  <a:gd name="T21" fmla="*/ 9111579 h 46"/>
                  <a:gd name="T22" fmla="*/ 3819990 w 41"/>
                  <a:gd name="T23" fmla="*/ 10451319 h 46"/>
                  <a:gd name="T24" fmla="*/ 3232382 w 41"/>
                  <a:gd name="T25" fmla="*/ 12327369 h 46"/>
                  <a:gd name="T26" fmla="*/ 3232382 w 41"/>
                  <a:gd name="T27" fmla="*/ 12327369 h 46"/>
                  <a:gd name="T28" fmla="*/ 587607 w 41"/>
                  <a:gd name="T29" fmla="*/ 10183681 h 46"/>
                  <a:gd name="T30" fmla="*/ 293804 w 41"/>
                  <a:gd name="T31" fmla="*/ 9379734 h 46"/>
                  <a:gd name="T32" fmla="*/ 0 w 41"/>
                  <a:gd name="T33" fmla="*/ 9111579 h 46"/>
                  <a:gd name="T34" fmla="*/ 293804 w 41"/>
                  <a:gd name="T35" fmla="*/ 8307631 h 46"/>
                  <a:gd name="T36" fmla="*/ 587607 w 41"/>
                  <a:gd name="T37" fmla="*/ 7503683 h 46"/>
                  <a:gd name="T38" fmla="*/ 3526186 w 41"/>
                  <a:gd name="T39" fmla="*/ 5627633 h 46"/>
                  <a:gd name="T40" fmla="*/ 3526186 w 41"/>
                  <a:gd name="T41" fmla="*/ 5627633 h 46"/>
                  <a:gd name="T42" fmla="*/ 3819990 w 41"/>
                  <a:gd name="T43" fmla="*/ 5359478 h 46"/>
                  <a:gd name="T44" fmla="*/ 3819990 w 41"/>
                  <a:gd name="T45" fmla="*/ 4823686 h 46"/>
                  <a:gd name="T46" fmla="*/ 3819990 w 41"/>
                  <a:gd name="T47" fmla="*/ 4823686 h 46"/>
                  <a:gd name="T48" fmla="*/ 4407597 w 41"/>
                  <a:gd name="T49" fmla="*/ 3483945 h 46"/>
                  <a:gd name="T50" fmla="*/ 4701401 w 41"/>
                  <a:gd name="T51" fmla="*/ 2411843 h 46"/>
                  <a:gd name="T52" fmla="*/ 5582812 w 41"/>
                  <a:gd name="T53" fmla="*/ 1876050 h 46"/>
                  <a:gd name="T54" fmla="*/ 6758568 w 41"/>
                  <a:gd name="T55" fmla="*/ 1607895 h 46"/>
                  <a:gd name="T56" fmla="*/ 9108998 w 41"/>
                  <a:gd name="T57" fmla="*/ 803948 h 46"/>
                  <a:gd name="T58" fmla="*/ 10578558 w 41"/>
                  <a:gd name="T59" fmla="*/ 535793 h 46"/>
                  <a:gd name="T60" fmla="*/ 11753773 w 41"/>
                  <a:gd name="T61" fmla="*/ 0 h 46"/>
                  <a:gd name="T62" fmla="*/ 11753773 w 41"/>
                  <a:gd name="T63" fmla="*/ 0 h 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 h="46">
                    <a:moveTo>
                      <a:pt x="40" y="0"/>
                    </a:moveTo>
                    <a:lnTo>
                      <a:pt x="40" y="0"/>
                    </a:lnTo>
                    <a:lnTo>
                      <a:pt x="41" y="10"/>
                    </a:lnTo>
                    <a:lnTo>
                      <a:pt x="40" y="18"/>
                    </a:lnTo>
                    <a:lnTo>
                      <a:pt x="38" y="21"/>
                    </a:lnTo>
                    <a:lnTo>
                      <a:pt x="36" y="24"/>
                    </a:lnTo>
                    <a:lnTo>
                      <a:pt x="33" y="27"/>
                    </a:lnTo>
                    <a:lnTo>
                      <a:pt x="30" y="27"/>
                    </a:lnTo>
                    <a:lnTo>
                      <a:pt x="22" y="30"/>
                    </a:lnTo>
                    <a:lnTo>
                      <a:pt x="16" y="34"/>
                    </a:lnTo>
                    <a:lnTo>
                      <a:pt x="13" y="39"/>
                    </a:lnTo>
                    <a:lnTo>
                      <a:pt x="11" y="46"/>
                    </a:lnTo>
                    <a:lnTo>
                      <a:pt x="2" y="38"/>
                    </a:lnTo>
                    <a:lnTo>
                      <a:pt x="1" y="35"/>
                    </a:lnTo>
                    <a:lnTo>
                      <a:pt x="0" y="34"/>
                    </a:lnTo>
                    <a:lnTo>
                      <a:pt x="1" y="31"/>
                    </a:lnTo>
                    <a:lnTo>
                      <a:pt x="2" y="28"/>
                    </a:lnTo>
                    <a:lnTo>
                      <a:pt x="12" y="21"/>
                    </a:lnTo>
                    <a:lnTo>
                      <a:pt x="13" y="20"/>
                    </a:lnTo>
                    <a:lnTo>
                      <a:pt x="13" y="18"/>
                    </a:lnTo>
                    <a:lnTo>
                      <a:pt x="15" y="13"/>
                    </a:lnTo>
                    <a:lnTo>
                      <a:pt x="16" y="9"/>
                    </a:lnTo>
                    <a:lnTo>
                      <a:pt x="19" y="7"/>
                    </a:lnTo>
                    <a:lnTo>
                      <a:pt x="23" y="6"/>
                    </a:lnTo>
                    <a:lnTo>
                      <a:pt x="31" y="3"/>
                    </a:lnTo>
                    <a:lnTo>
                      <a:pt x="36" y="2"/>
                    </a:lnTo>
                    <a:lnTo>
                      <a:pt x="4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19" name="Freeform 1285"/>
              <p:cNvSpPr>
                <a:spLocks/>
              </p:cNvSpPr>
              <p:nvPr/>
            </p:nvSpPr>
            <p:spPr bwMode="auto">
              <a:xfrm>
                <a:off x="6678613" y="1090613"/>
                <a:ext cx="30163" cy="19050"/>
              </a:xfrm>
              <a:custGeom>
                <a:avLst/>
                <a:gdLst>
                  <a:gd name="T0" fmla="*/ 0 w 57"/>
                  <a:gd name="T1" fmla="*/ 6720417 h 36"/>
                  <a:gd name="T2" fmla="*/ 0 w 57"/>
                  <a:gd name="T3" fmla="*/ 6720417 h 36"/>
                  <a:gd name="T4" fmla="*/ 3080330 w 57"/>
                  <a:gd name="T5" fmla="*/ 5880629 h 36"/>
                  <a:gd name="T6" fmla="*/ 5600793 w 57"/>
                  <a:gd name="T7" fmla="*/ 5880629 h 36"/>
                  <a:gd name="T8" fmla="*/ 5600793 w 57"/>
                  <a:gd name="T9" fmla="*/ 5880629 h 36"/>
                  <a:gd name="T10" fmla="*/ 7840792 w 57"/>
                  <a:gd name="T11" fmla="*/ 5880629 h 36"/>
                  <a:gd name="T12" fmla="*/ 9800858 w 57"/>
                  <a:gd name="T13" fmla="*/ 5600171 h 36"/>
                  <a:gd name="T14" fmla="*/ 10641189 w 57"/>
                  <a:gd name="T15" fmla="*/ 5040313 h 36"/>
                  <a:gd name="T16" fmla="*/ 11201057 w 57"/>
                  <a:gd name="T17" fmla="*/ 4480454 h 36"/>
                  <a:gd name="T18" fmla="*/ 12041387 w 57"/>
                  <a:gd name="T19" fmla="*/ 3640137 h 36"/>
                  <a:gd name="T20" fmla="*/ 12601255 w 57"/>
                  <a:gd name="T21" fmla="*/ 2520421 h 36"/>
                  <a:gd name="T22" fmla="*/ 12601255 w 57"/>
                  <a:gd name="T23" fmla="*/ 2520421 h 36"/>
                  <a:gd name="T24" fmla="*/ 12881189 w 57"/>
                  <a:gd name="T25" fmla="*/ 1960033 h 36"/>
                  <a:gd name="T26" fmla="*/ 14001453 w 57"/>
                  <a:gd name="T27" fmla="*/ 1120246 h 36"/>
                  <a:gd name="T28" fmla="*/ 15961519 w 57"/>
                  <a:gd name="T29" fmla="*/ 0 h 36"/>
                  <a:gd name="T30" fmla="*/ 15961519 w 57"/>
                  <a:gd name="T31" fmla="*/ 0 h 36"/>
                  <a:gd name="T32" fmla="*/ 15961519 w 57"/>
                  <a:gd name="T33" fmla="*/ 1120246 h 36"/>
                  <a:gd name="T34" fmla="*/ 15681585 w 57"/>
                  <a:gd name="T35" fmla="*/ 2800350 h 36"/>
                  <a:gd name="T36" fmla="*/ 14001453 w 57"/>
                  <a:gd name="T37" fmla="*/ 5880629 h 36"/>
                  <a:gd name="T38" fmla="*/ 12041387 w 57"/>
                  <a:gd name="T39" fmla="*/ 8680450 h 36"/>
                  <a:gd name="T40" fmla="*/ 10921123 w 57"/>
                  <a:gd name="T41" fmla="*/ 9520767 h 36"/>
                  <a:gd name="T42" fmla="*/ 9800858 w 57"/>
                  <a:gd name="T43" fmla="*/ 9800696 h 36"/>
                  <a:gd name="T44" fmla="*/ 9800858 w 57"/>
                  <a:gd name="T45" fmla="*/ 9800696 h 36"/>
                  <a:gd name="T46" fmla="*/ 7560859 w 57"/>
                  <a:gd name="T47" fmla="*/ 10080625 h 36"/>
                  <a:gd name="T48" fmla="*/ 4760462 w 57"/>
                  <a:gd name="T49" fmla="*/ 9800696 h 36"/>
                  <a:gd name="T50" fmla="*/ 2520463 w 57"/>
                  <a:gd name="T51" fmla="*/ 8680450 h 36"/>
                  <a:gd name="T52" fmla="*/ 0 w 57"/>
                  <a:gd name="T53" fmla="*/ 6720417 h 36"/>
                  <a:gd name="T54" fmla="*/ 0 w 57"/>
                  <a:gd name="T55" fmla="*/ 6720417 h 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7" h="36">
                    <a:moveTo>
                      <a:pt x="0" y="24"/>
                    </a:moveTo>
                    <a:lnTo>
                      <a:pt x="0" y="24"/>
                    </a:lnTo>
                    <a:lnTo>
                      <a:pt x="11" y="21"/>
                    </a:lnTo>
                    <a:lnTo>
                      <a:pt x="20" y="21"/>
                    </a:lnTo>
                    <a:lnTo>
                      <a:pt x="28" y="21"/>
                    </a:lnTo>
                    <a:lnTo>
                      <a:pt x="35" y="20"/>
                    </a:lnTo>
                    <a:lnTo>
                      <a:pt x="38" y="18"/>
                    </a:lnTo>
                    <a:lnTo>
                      <a:pt x="40" y="16"/>
                    </a:lnTo>
                    <a:lnTo>
                      <a:pt x="43" y="13"/>
                    </a:lnTo>
                    <a:lnTo>
                      <a:pt x="45" y="9"/>
                    </a:lnTo>
                    <a:lnTo>
                      <a:pt x="46" y="7"/>
                    </a:lnTo>
                    <a:lnTo>
                      <a:pt x="50" y="4"/>
                    </a:lnTo>
                    <a:lnTo>
                      <a:pt x="57" y="0"/>
                    </a:lnTo>
                    <a:lnTo>
                      <a:pt x="57" y="4"/>
                    </a:lnTo>
                    <a:lnTo>
                      <a:pt x="56" y="10"/>
                    </a:lnTo>
                    <a:lnTo>
                      <a:pt x="50" y="21"/>
                    </a:lnTo>
                    <a:lnTo>
                      <a:pt x="43" y="31"/>
                    </a:lnTo>
                    <a:lnTo>
                      <a:pt x="39" y="34"/>
                    </a:lnTo>
                    <a:lnTo>
                      <a:pt x="35" y="35"/>
                    </a:lnTo>
                    <a:lnTo>
                      <a:pt x="27" y="36"/>
                    </a:lnTo>
                    <a:lnTo>
                      <a:pt x="17" y="35"/>
                    </a:lnTo>
                    <a:lnTo>
                      <a:pt x="9" y="31"/>
                    </a:lnTo>
                    <a:lnTo>
                      <a:pt x="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0" name="Freeform 1286"/>
              <p:cNvSpPr>
                <a:spLocks/>
              </p:cNvSpPr>
              <p:nvPr/>
            </p:nvSpPr>
            <p:spPr bwMode="auto">
              <a:xfrm>
                <a:off x="6638925" y="1330325"/>
                <a:ext cx="28575" cy="12700"/>
              </a:xfrm>
              <a:custGeom>
                <a:avLst/>
                <a:gdLst>
                  <a:gd name="T0" fmla="*/ 0 w 54"/>
                  <a:gd name="T1" fmla="*/ 4387088 h 25"/>
                  <a:gd name="T2" fmla="*/ 0 w 54"/>
                  <a:gd name="T3" fmla="*/ 4387088 h 25"/>
                  <a:gd name="T4" fmla="*/ 1400175 w 54"/>
                  <a:gd name="T5" fmla="*/ 2838704 h 25"/>
                  <a:gd name="T6" fmla="*/ 2520421 w 54"/>
                  <a:gd name="T7" fmla="*/ 1806448 h 25"/>
                  <a:gd name="T8" fmla="*/ 3640137 w 54"/>
                  <a:gd name="T9" fmla="*/ 1548384 h 25"/>
                  <a:gd name="T10" fmla="*/ 3640137 w 54"/>
                  <a:gd name="T11" fmla="*/ 1548384 h 25"/>
                  <a:gd name="T12" fmla="*/ 7280275 w 54"/>
                  <a:gd name="T13" fmla="*/ 258064 h 25"/>
                  <a:gd name="T14" fmla="*/ 11200871 w 54"/>
                  <a:gd name="T15" fmla="*/ 0 h 25"/>
                  <a:gd name="T16" fmla="*/ 11200871 w 54"/>
                  <a:gd name="T17" fmla="*/ 0 h 25"/>
                  <a:gd name="T18" fmla="*/ 11760729 w 54"/>
                  <a:gd name="T19" fmla="*/ 258064 h 25"/>
                  <a:gd name="T20" fmla="*/ 12320588 w 54"/>
                  <a:gd name="T21" fmla="*/ 1032256 h 25"/>
                  <a:gd name="T22" fmla="*/ 13440833 w 54"/>
                  <a:gd name="T23" fmla="*/ 3354832 h 25"/>
                  <a:gd name="T24" fmla="*/ 13440833 w 54"/>
                  <a:gd name="T25" fmla="*/ 3354832 h 25"/>
                  <a:gd name="T26" fmla="*/ 15120937 w 54"/>
                  <a:gd name="T27" fmla="*/ 6451600 h 25"/>
                  <a:gd name="T28" fmla="*/ 15120937 w 54"/>
                  <a:gd name="T29" fmla="*/ 6451600 h 25"/>
                  <a:gd name="T30" fmla="*/ 0 w 54"/>
                  <a:gd name="T31" fmla="*/ 4387088 h 25"/>
                  <a:gd name="T32" fmla="*/ 0 w 54"/>
                  <a:gd name="T33" fmla="*/ 4387088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25">
                    <a:moveTo>
                      <a:pt x="0" y="17"/>
                    </a:moveTo>
                    <a:lnTo>
                      <a:pt x="0" y="17"/>
                    </a:lnTo>
                    <a:lnTo>
                      <a:pt x="5" y="11"/>
                    </a:lnTo>
                    <a:lnTo>
                      <a:pt x="9" y="7"/>
                    </a:lnTo>
                    <a:lnTo>
                      <a:pt x="13" y="6"/>
                    </a:lnTo>
                    <a:lnTo>
                      <a:pt x="26" y="1"/>
                    </a:lnTo>
                    <a:lnTo>
                      <a:pt x="40" y="0"/>
                    </a:lnTo>
                    <a:lnTo>
                      <a:pt x="42" y="1"/>
                    </a:lnTo>
                    <a:lnTo>
                      <a:pt x="44" y="4"/>
                    </a:lnTo>
                    <a:lnTo>
                      <a:pt x="48" y="13"/>
                    </a:lnTo>
                    <a:lnTo>
                      <a:pt x="54" y="25"/>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1" name="Freeform 1287"/>
              <p:cNvSpPr>
                <a:spLocks/>
              </p:cNvSpPr>
              <p:nvPr/>
            </p:nvSpPr>
            <p:spPr bwMode="auto">
              <a:xfrm>
                <a:off x="6742113" y="1165225"/>
                <a:ext cx="28575" cy="28575"/>
              </a:xfrm>
              <a:custGeom>
                <a:avLst/>
                <a:gdLst>
                  <a:gd name="T0" fmla="*/ 0 w 56"/>
                  <a:gd name="T1" fmla="*/ 10797194 h 55"/>
                  <a:gd name="T2" fmla="*/ 0 w 56"/>
                  <a:gd name="T3" fmla="*/ 10797194 h 55"/>
                  <a:gd name="T4" fmla="*/ 1041457 w 56"/>
                  <a:gd name="T5" fmla="*/ 8907607 h 55"/>
                  <a:gd name="T6" fmla="*/ 1041457 w 56"/>
                  <a:gd name="T7" fmla="*/ 8907607 h 55"/>
                  <a:gd name="T8" fmla="*/ 3645354 w 56"/>
                  <a:gd name="T9" fmla="*/ 9987222 h 55"/>
                  <a:gd name="T10" fmla="*/ 3645354 w 56"/>
                  <a:gd name="T11" fmla="*/ 9987222 h 55"/>
                  <a:gd name="T12" fmla="*/ 4165827 w 56"/>
                  <a:gd name="T13" fmla="*/ 8367799 h 55"/>
                  <a:gd name="T14" fmla="*/ 4426574 w 56"/>
                  <a:gd name="T15" fmla="*/ 7827991 h 55"/>
                  <a:gd name="T16" fmla="*/ 4165827 w 56"/>
                  <a:gd name="T17" fmla="*/ 7288184 h 55"/>
                  <a:gd name="T18" fmla="*/ 4165827 w 56"/>
                  <a:gd name="T19" fmla="*/ 7288184 h 55"/>
                  <a:gd name="T20" fmla="*/ 2864133 w 56"/>
                  <a:gd name="T21" fmla="*/ 6208568 h 55"/>
                  <a:gd name="T22" fmla="*/ 2343150 w 56"/>
                  <a:gd name="T23" fmla="*/ 4858789 h 55"/>
                  <a:gd name="T24" fmla="*/ 2343150 w 56"/>
                  <a:gd name="T25" fmla="*/ 3239366 h 55"/>
                  <a:gd name="T26" fmla="*/ 2343150 w 56"/>
                  <a:gd name="T27" fmla="*/ 1619423 h 55"/>
                  <a:gd name="T28" fmla="*/ 2343150 w 56"/>
                  <a:gd name="T29" fmla="*/ 1619423 h 55"/>
                  <a:gd name="T30" fmla="*/ 6248740 w 56"/>
                  <a:gd name="T31" fmla="*/ 0 h 55"/>
                  <a:gd name="T32" fmla="*/ 6248740 w 56"/>
                  <a:gd name="T33" fmla="*/ 0 h 55"/>
                  <a:gd name="T34" fmla="*/ 6248740 w 56"/>
                  <a:gd name="T35" fmla="*/ 539808 h 55"/>
                  <a:gd name="T36" fmla="*/ 6248740 w 56"/>
                  <a:gd name="T37" fmla="*/ 1349779 h 55"/>
                  <a:gd name="T38" fmla="*/ 6248740 w 56"/>
                  <a:gd name="T39" fmla="*/ 1349779 h 55"/>
                  <a:gd name="T40" fmla="*/ 2864133 w 56"/>
                  <a:gd name="T41" fmla="*/ 4048818 h 55"/>
                  <a:gd name="T42" fmla="*/ 2864133 w 56"/>
                  <a:gd name="T43" fmla="*/ 4048818 h 55"/>
                  <a:gd name="T44" fmla="*/ 4686810 w 56"/>
                  <a:gd name="T45" fmla="*/ 5128433 h 55"/>
                  <a:gd name="T46" fmla="*/ 6248740 w 56"/>
                  <a:gd name="T47" fmla="*/ 6208568 h 55"/>
                  <a:gd name="T48" fmla="*/ 8852637 w 56"/>
                  <a:gd name="T49" fmla="*/ 8907607 h 55"/>
                  <a:gd name="T50" fmla="*/ 11196297 w 56"/>
                  <a:gd name="T51" fmla="*/ 11876809 h 55"/>
                  <a:gd name="T52" fmla="*/ 12758227 w 56"/>
                  <a:gd name="T53" fmla="*/ 13226588 h 55"/>
                  <a:gd name="T54" fmla="*/ 14580904 w 56"/>
                  <a:gd name="T55" fmla="*/ 14575848 h 55"/>
                  <a:gd name="T56" fmla="*/ 14580904 w 56"/>
                  <a:gd name="T57" fmla="*/ 14575848 h 55"/>
                  <a:gd name="T58" fmla="*/ 11977007 w 56"/>
                  <a:gd name="T59" fmla="*/ 14846011 h 55"/>
                  <a:gd name="T60" fmla="*/ 11196297 w 56"/>
                  <a:gd name="T61" fmla="*/ 14846011 h 55"/>
                  <a:gd name="T62" fmla="*/ 11196297 w 56"/>
                  <a:gd name="T63" fmla="*/ 14846011 h 55"/>
                  <a:gd name="T64" fmla="*/ 10154330 w 56"/>
                  <a:gd name="T65" fmla="*/ 13226588 h 55"/>
                  <a:gd name="T66" fmla="*/ 9112874 w 56"/>
                  <a:gd name="T67" fmla="*/ 12686780 h 55"/>
                  <a:gd name="T68" fmla="*/ 7550944 w 56"/>
                  <a:gd name="T69" fmla="*/ 11876809 h 55"/>
                  <a:gd name="T70" fmla="*/ 6248740 w 56"/>
                  <a:gd name="T71" fmla="*/ 11337001 h 55"/>
                  <a:gd name="T72" fmla="*/ 3384607 w 56"/>
                  <a:gd name="T73" fmla="*/ 11066838 h 55"/>
                  <a:gd name="T74" fmla="*/ 0 w 56"/>
                  <a:gd name="T75" fmla="*/ 10797194 h 55"/>
                  <a:gd name="T76" fmla="*/ 0 w 56"/>
                  <a:gd name="T77" fmla="*/ 10797194 h 5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6" h="55">
                    <a:moveTo>
                      <a:pt x="0" y="40"/>
                    </a:moveTo>
                    <a:lnTo>
                      <a:pt x="0" y="40"/>
                    </a:lnTo>
                    <a:lnTo>
                      <a:pt x="4" y="33"/>
                    </a:lnTo>
                    <a:lnTo>
                      <a:pt x="14" y="37"/>
                    </a:lnTo>
                    <a:lnTo>
                      <a:pt x="16" y="31"/>
                    </a:lnTo>
                    <a:lnTo>
                      <a:pt x="17" y="29"/>
                    </a:lnTo>
                    <a:lnTo>
                      <a:pt x="16" y="27"/>
                    </a:lnTo>
                    <a:lnTo>
                      <a:pt x="11" y="23"/>
                    </a:lnTo>
                    <a:lnTo>
                      <a:pt x="9" y="18"/>
                    </a:lnTo>
                    <a:lnTo>
                      <a:pt x="9" y="12"/>
                    </a:lnTo>
                    <a:lnTo>
                      <a:pt x="9" y="6"/>
                    </a:lnTo>
                    <a:lnTo>
                      <a:pt x="24" y="0"/>
                    </a:lnTo>
                    <a:lnTo>
                      <a:pt x="24" y="2"/>
                    </a:lnTo>
                    <a:lnTo>
                      <a:pt x="24" y="5"/>
                    </a:lnTo>
                    <a:lnTo>
                      <a:pt x="11" y="15"/>
                    </a:lnTo>
                    <a:lnTo>
                      <a:pt x="18" y="19"/>
                    </a:lnTo>
                    <a:lnTo>
                      <a:pt x="24" y="23"/>
                    </a:lnTo>
                    <a:lnTo>
                      <a:pt x="34" y="33"/>
                    </a:lnTo>
                    <a:lnTo>
                      <a:pt x="43" y="44"/>
                    </a:lnTo>
                    <a:lnTo>
                      <a:pt x="49" y="49"/>
                    </a:lnTo>
                    <a:lnTo>
                      <a:pt x="56" y="54"/>
                    </a:lnTo>
                    <a:lnTo>
                      <a:pt x="46" y="55"/>
                    </a:lnTo>
                    <a:lnTo>
                      <a:pt x="43" y="55"/>
                    </a:lnTo>
                    <a:lnTo>
                      <a:pt x="39" y="49"/>
                    </a:lnTo>
                    <a:lnTo>
                      <a:pt x="35" y="47"/>
                    </a:lnTo>
                    <a:lnTo>
                      <a:pt x="29" y="44"/>
                    </a:lnTo>
                    <a:lnTo>
                      <a:pt x="24" y="42"/>
                    </a:lnTo>
                    <a:lnTo>
                      <a:pt x="13" y="41"/>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2" name="Freeform 1288"/>
              <p:cNvSpPr>
                <a:spLocks/>
              </p:cNvSpPr>
              <p:nvPr/>
            </p:nvSpPr>
            <p:spPr bwMode="auto">
              <a:xfrm>
                <a:off x="6061075" y="1098550"/>
                <a:ext cx="28575" cy="15875"/>
              </a:xfrm>
              <a:custGeom>
                <a:avLst/>
                <a:gdLst>
                  <a:gd name="T0" fmla="*/ 11606645 w 55"/>
                  <a:gd name="T1" fmla="*/ 8400521 h 30"/>
                  <a:gd name="T2" fmla="*/ 11606645 w 55"/>
                  <a:gd name="T3" fmla="*/ 8400521 h 30"/>
                  <a:gd name="T4" fmla="*/ 11337001 w 55"/>
                  <a:gd name="T5" fmla="*/ 7000346 h 30"/>
                  <a:gd name="T6" fmla="*/ 11337001 w 55"/>
                  <a:gd name="T7" fmla="*/ 7000346 h 30"/>
                  <a:gd name="T8" fmla="*/ 9447415 w 55"/>
                  <a:gd name="T9" fmla="*/ 7280275 h 30"/>
                  <a:gd name="T10" fmla="*/ 7557828 w 55"/>
                  <a:gd name="T11" fmla="*/ 7280275 h 30"/>
                  <a:gd name="T12" fmla="*/ 6478212 w 55"/>
                  <a:gd name="T13" fmla="*/ 7000346 h 30"/>
                  <a:gd name="T14" fmla="*/ 5128433 w 55"/>
                  <a:gd name="T15" fmla="*/ 6160558 h 30"/>
                  <a:gd name="T16" fmla="*/ 2969202 w 55"/>
                  <a:gd name="T17" fmla="*/ 4199996 h 30"/>
                  <a:gd name="T18" fmla="*/ 1619423 w 55"/>
                  <a:gd name="T19" fmla="*/ 1960033 h 30"/>
                  <a:gd name="T20" fmla="*/ 1619423 w 55"/>
                  <a:gd name="T21" fmla="*/ 1960033 h 30"/>
                  <a:gd name="T22" fmla="*/ 0 w 55"/>
                  <a:gd name="T23" fmla="*/ 0 h 30"/>
                  <a:gd name="T24" fmla="*/ 0 w 55"/>
                  <a:gd name="T25" fmla="*/ 0 h 30"/>
                  <a:gd name="T26" fmla="*/ 7827991 w 55"/>
                  <a:gd name="T27" fmla="*/ 1120246 h 30"/>
                  <a:gd name="T28" fmla="*/ 7827991 w 55"/>
                  <a:gd name="T29" fmla="*/ 1120246 h 30"/>
                  <a:gd name="T30" fmla="*/ 7827991 w 55"/>
                  <a:gd name="T31" fmla="*/ 840317 h 30"/>
                  <a:gd name="T32" fmla="*/ 7827991 w 55"/>
                  <a:gd name="T33" fmla="*/ 840317 h 30"/>
                  <a:gd name="T34" fmla="*/ 7018020 w 55"/>
                  <a:gd name="T35" fmla="*/ 2800350 h 30"/>
                  <a:gd name="T36" fmla="*/ 7018020 w 55"/>
                  <a:gd name="T37" fmla="*/ 2800350 h 30"/>
                  <a:gd name="T38" fmla="*/ 8367799 w 55"/>
                  <a:gd name="T39" fmla="*/ 3080279 h 30"/>
                  <a:gd name="T40" fmla="*/ 8907607 w 55"/>
                  <a:gd name="T41" fmla="*/ 3080279 h 30"/>
                  <a:gd name="T42" fmla="*/ 11337001 w 55"/>
                  <a:gd name="T43" fmla="*/ 2800350 h 30"/>
                  <a:gd name="T44" fmla="*/ 12416617 w 55"/>
                  <a:gd name="T45" fmla="*/ 2239963 h 30"/>
                  <a:gd name="T46" fmla="*/ 13226588 w 55"/>
                  <a:gd name="T47" fmla="*/ 2239963 h 30"/>
                  <a:gd name="T48" fmla="*/ 14306204 w 55"/>
                  <a:gd name="T49" fmla="*/ 3080279 h 30"/>
                  <a:gd name="T50" fmla="*/ 14846011 w 55"/>
                  <a:gd name="T51" fmla="*/ 4199996 h 30"/>
                  <a:gd name="T52" fmla="*/ 14846011 w 55"/>
                  <a:gd name="T53" fmla="*/ 4199996 h 30"/>
                  <a:gd name="T54" fmla="*/ 11606645 w 55"/>
                  <a:gd name="T55" fmla="*/ 8400521 h 30"/>
                  <a:gd name="T56" fmla="*/ 11606645 w 55"/>
                  <a:gd name="T57" fmla="*/ 8400521 h 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30">
                    <a:moveTo>
                      <a:pt x="43" y="30"/>
                    </a:moveTo>
                    <a:lnTo>
                      <a:pt x="43" y="30"/>
                    </a:lnTo>
                    <a:lnTo>
                      <a:pt x="42" y="25"/>
                    </a:lnTo>
                    <a:lnTo>
                      <a:pt x="35" y="26"/>
                    </a:lnTo>
                    <a:lnTo>
                      <a:pt x="28" y="26"/>
                    </a:lnTo>
                    <a:lnTo>
                      <a:pt x="24" y="25"/>
                    </a:lnTo>
                    <a:lnTo>
                      <a:pt x="19" y="22"/>
                    </a:lnTo>
                    <a:lnTo>
                      <a:pt x="11" y="15"/>
                    </a:lnTo>
                    <a:lnTo>
                      <a:pt x="6" y="7"/>
                    </a:lnTo>
                    <a:lnTo>
                      <a:pt x="0" y="0"/>
                    </a:lnTo>
                    <a:lnTo>
                      <a:pt x="29" y="4"/>
                    </a:lnTo>
                    <a:lnTo>
                      <a:pt x="29" y="3"/>
                    </a:lnTo>
                    <a:lnTo>
                      <a:pt x="26" y="10"/>
                    </a:lnTo>
                    <a:lnTo>
                      <a:pt x="31" y="11"/>
                    </a:lnTo>
                    <a:lnTo>
                      <a:pt x="33" y="11"/>
                    </a:lnTo>
                    <a:lnTo>
                      <a:pt x="42" y="10"/>
                    </a:lnTo>
                    <a:lnTo>
                      <a:pt x="46" y="8"/>
                    </a:lnTo>
                    <a:lnTo>
                      <a:pt x="49" y="8"/>
                    </a:lnTo>
                    <a:lnTo>
                      <a:pt x="53" y="11"/>
                    </a:lnTo>
                    <a:lnTo>
                      <a:pt x="55" y="15"/>
                    </a:lnTo>
                    <a:lnTo>
                      <a:pt x="43"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3" name="Freeform 1289"/>
              <p:cNvSpPr>
                <a:spLocks/>
              </p:cNvSpPr>
              <p:nvPr/>
            </p:nvSpPr>
            <p:spPr bwMode="auto">
              <a:xfrm>
                <a:off x="6670675" y="1228725"/>
                <a:ext cx="28575" cy="22225"/>
              </a:xfrm>
              <a:custGeom>
                <a:avLst/>
                <a:gdLst>
                  <a:gd name="T0" fmla="*/ 0 w 53"/>
                  <a:gd name="T1" fmla="*/ 4808353 h 43"/>
                  <a:gd name="T2" fmla="*/ 0 w 53"/>
                  <a:gd name="T3" fmla="*/ 4808353 h 43"/>
                  <a:gd name="T4" fmla="*/ 1453551 w 53"/>
                  <a:gd name="T5" fmla="*/ 4274436 h 43"/>
                  <a:gd name="T6" fmla="*/ 2034756 w 53"/>
                  <a:gd name="T7" fmla="*/ 4274436 h 43"/>
                  <a:gd name="T8" fmla="*/ 2615960 w 53"/>
                  <a:gd name="T9" fmla="*/ 4007219 h 43"/>
                  <a:gd name="T10" fmla="*/ 2034756 w 53"/>
                  <a:gd name="T11" fmla="*/ 3205569 h 43"/>
                  <a:gd name="T12" fmla="*/ 2034756 w 53"/>
                  <a:gd name="T13" fmla="*/ 2137218 h 43"/>
                  <a:gd name="T14" fmla="*/ 2034756 w 53"/>
                  <a:gd name="T15" fmla="*/ 1335567 h 43"/>
                  <a:gd name="T16" fmla="*/ 2615960 w 53"/>
                  <a:gd name="T17" fmla="*/ 1068351 h 43"/>
                  <a:gd name="T18" fmla="*/ 2615960 w 53"/>
                  <a:gd name="T19" fmla="*/ 1068351 h 43"/>
                  <a:gd name="T20" fmla="*/ 6685472 w 53"/>
                  <a:gd name="T21" fmla="*/ 267217 h 43"/>
                  <a:gd name="T22" fmla="*/ 9011369 w 53"/>
                  <a:gd name="T23" fmla="*/ 0 h 43"/>
                  <a:gd name="T24" fmla="*/ 11336727 w 53"/>
                  <a:gd name="T25" fmla="*/ 534434 h 43"/>
                  <a:gd name="T26" fmla="*/ 15406238 w 53"/>
                  <a:gd name="T27" fmla="*/ 2137218 h 43"/>
                  <a:gd name="T28" fmla="*/ 15406238 w 53"/>
                  <a:gd name="T29" fmla="*/ 2137218 h 43"/>
                  <a:gd name="T30" fmla="*/ 11336727 w 53"/>
                  <a:gd name="T31" fmla="*/ 2404435 h 43"/>
                  <a:gd name="T32" fmla="*/ 11336727 w 53"/>
                  <a:gd name="T33" fmla="*/ 2404435 h 43"/>
                  <a:gd name="T34" fmla="*/ 7848420 w 53"/>
                  <a:gd name="T35" fmla="*/ 4007219 h 43"/>
                  <a:gd name="T36" fmla="*/ 7848420 w 53"/>
                  <a:gd name="T37" fmla="*/ 4007219 h 43"/>
                  <a:gd name="T38" fmla="*/ 6685472 w 53"/>
                  <a:gd name="T39" fmla="*/ 11487224 h 43"/>
                  <a:gd name="T40" fmla="*/ 6685472 w 53"/>
                  <a:gd name="T41" fmla="*/ 11487224 h 43"/>
                  <a:gd name="T42" fmla="*/ 4069511 w 53"/>
                  <a:gd name="T43" fmla="*/ 11487224 h 43"/>
                  <a:gd name="T44" fmla="*/ 4069511 w 53"/>
                  <a:gd name="T45" fmla="*/ 11487224 h 43"/>
                  <a:gd name="T46" fmla="*/ 4069511 w 53"/>
                  <a:gd name="T47" fmla="*/ 11487224 h 43"/>
                  <a:gd name="T48" fmla="*/ 4941858 w 53"/>
                  <a:gd name="T49" fmla="*/ 8815572 h 43"/>
                  <a:gd name="T50" fmla="*/ 4941858 w 53"/>
                  <a:gd name="T51" fmla="*/ 8014438 h 43"/>
                  <a:gd name="T52" fmla="*/ 4650716 w 53"/>
                  <a:gd name="T53" fmla="*/ 7212788 h 43"/>
                  <a:gd name="T54" fmla="*/ 4069511 w 53"/>
                  <a:gd name="T55" fmla="*/ 6678871 h 43"/>
                  <a:gd name="T56" fmla="*/ 3197704 w 53"/>
                  <a:gd name="T57" fmla="*/ 5877220 h 43"/>
                  <a:gd name="T58" fmla="*/ 581205 w 53"/>
                  <a:gd name="T59" fmla="*/ 4274436 h 43"/>
                  <a:gd name="T60" fmla="*/ 0 w 53"/>
                  <a:gd name="T61" fmla="*/ 4808353 h 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 h="43">
                    <a:moveTo>
                      <a:pt x="0" y="18"/>
                    </a:moveTo>
                    <a:lnTo>
                      <a:pt x="0" y="18"/>
                    </a:lnTo>
                    <a:lnTo>
                      <a:pt x="5" y="16"/>
                    </a:lnTo>
                    <a:lnTo>
                      <a:pt x="7" y="16"/>
                    </a:lnTo>
                    <a:lnTo>
                      <a:pt x="9" y="15"/>
                    </a:lnTo>
                    <a:lnTo>
                      <a:pt x="7" y="12"/>
                    </a:lnTo>
                    <a:lnTo>
                      <a:pt x="7" y="8"/>
                    </a:lnTo>
                    <a:lnTo>
                      <a:pt x="7" y="5"/>
                    </a:lnTo>
                    <a:lnTo>
                      <a:pt x="9" y="4"/>
                    </a:lnTo>
                    <a:lnTo>
                      <a:pt x="23" y="1"/>
                    </a:lnTo>
                    <a:lnTo>
                      <a:pt x="31" y="0"/>
                    </a:lnTo>
                    <a:lnTo>
                      <a:pt x="39" y="2"/>
                    </a:lnTo>
                    <a:lnTo>
                      <a:pt x="53" y="8"/>
                    </a:lnTo>
                    <a:lnTo>
                      <a:pt x="39" y="9"/>
                    </a:lnTo>
                    <a:lnTo>
                      <a:pt x="27" y="15"/>
                    </a:lnTo>
                    <a:lnTo>
                      <a:pt x="23" y="43"/>
                    </a:lnTo>
                    <a:lnTo>
                      <a:pt x="14" y="43"/>
                    </a:lnTo>
                    <a:lnTo>
                      <a:pt x="17" y="33"/>
                    </a:lnTo>
                    <a:lnTo>
                      <a:pt x="17" y="30"/>
                    </a:lnTo>
                    <a:lnTo>
                      <a:pt x="16" y="27"/>
                    </a:lnTo>
                    <a:lnTo>
                      <a:pt x="14" y="25"/>
                    </a:lnTo>
                    <a:lnTo>
                      <a:pt x="11" y="22"/>
                    </a:lnTo>
                    <a:lnTo>
                      <a:pt x="2" y="16"/>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4" name="Freeform 1290"/>
              <p:cNvSpPr>
                <a:spLocks/>
              </p:cNvSpPr>
              <p:nvPr/>
            </p:nvSpPr>
            <p:spPr bwMode="auto">
              <a:xfrm>
                <a:off x="6683375" y="1004888"/>
                <a:ext cx="23813" cy="25400"/>
              </a:xfrm>
              <a:custGeom>
                <a:avLst/>
                <a:gdLst>
                  <a:gd name="T0" fmla="*/ 1120269 w 45"/>
                  <a:gd name="T1" fmla="*/ 5642947 h 49"/>
                  <a:gd name="T2" fmla="*/ 1120269 w 45"/>
                  <a:gd name="T3" fmla="*/ 5642947 h 49"/>
                  <a:gd name="T4" fmla="*/ 0 w 45"/>
                  <a:gd name="T5" fmla="*/ 537547 h 49"/>
                  <a:gd name="T6" fmla="*/ 0 w 45"/>
                  <a:gd name="T7" fmla="*/ 537547 h 49"/>
                  <a:gd name="T8" fmla="*/ 7560892 w 45"/>
                  <a:gd name="T9" fmla="*/ 0 h 49"/>
                  <a:gd name="T10" fmla="*/ 7560892 w 45"/>
                  <a:gd name="T11" fmla="*/ 0 h 49"/>
                  <a:gd name="T12" fmla="*/ 6440623 w 45"/>
                  <a:gd name="T13" fmla="*/ 1074576 h 49"/>
                  <a:gd name="T14" fmla="*/ 5600818 w 45"/>
                  <a:gd name="T15" fmla="*/ 2418184 h 49"/>
                  <a:gd name="T16" fmla="*/ 5320353 w 45"/>
                  <a:gd name="T17" fmla="*/ 2955731 h 49"/>
                  <a:gd name="T18" fmla="*/ 5320353 w 45"/>
                  <a:gd name="T19" fmla="*/ 3761792 h 49"/>
                  <a:gd name="T20" fmla="*/ 5320353 w 45"/>
                  <a:gd name="T21" fmla="*/ 4836886 h 49"/>
                  <a:gd name="T22" fmla="*/ 5600818 w 45"/>
                  <a:gd name="T23" fmla="*/ 5642947 h 49"/>
                  <a:gd name="T24" fmla="*/ 6720558 w 45"/>
                  <a:gd name="T25" fmla="*/ 7255069 h 49"/>
                  <a:gd name="T26" fmla="*/ 6720558 w 45"/>
                  <a:gd name="T27" fmla="*/ 7255069 h 49"/>
                  <a:gd name="T28" fmla="*/ 10080837 w 45"/>
                  <a:gd name="T29" fmla="*/ 9404739 h 49"/>
                  <a:gd name="T30" fmla="*/ 12601310 w 45"/>
                  <a:gd name="T31" fmla="*/ 11285376 h 49"/>
                  <a:gd name="T32" fmla="*/ 12601310 w 45"/>
                  <a:gd name="T33" fmla="*/ 11285376 h 49"/>
                  <a:gd name="T34" fmla="*/ 11201106 w 45"/>
                  <a:gd name="T35" fmla="*/ 12628984 h 49"/>
                  <a:gd name="T36" fmla="*/ 10361301 w 45"/>
                  <a:gd name="T37" fmla="*/ 13166531 h 49"/>
                  <a:gd name="T38" fmla="*/ 9241032 w 45"/>
                  <a:gd name="T39" fmla="*/ 12628984 h 49"/>
                  <a:gd name="T40" fmla="*/ 7560892 w 45"/>
                  <a:gd name="T41" fmla="*/ 11554408 h 49"/>
                  <a:gd name="T42" fmla="*/ 7560892 w 45"/>
                  <a:gd name="T43" fmla="*/ 11554408 h 49"/>
                  <a:gd name="T44" fmla="*/ 6160688 w 45"/>
                  <a:gd name="T45" fmla="*/ 10748347 h 49"/>
                  <a:gd name="T46" fmla="*/ 4480548 w 45"/>
                  <a:gd name="T47" fmla="*/ 9673253 h 49"/>
                  <a:gd name="T48" fmla="*/ 4480548 w 45"/>
                  <a:gd name="T49" fmla="*/ 9673253 h 49"/>
                  <a:gd name="T50" fmla="*/ 5600818 w 45"/>
                  <a:gd name="T51" fmla="*/ 8329645 h 49"/>
                  <a:gd name="T52" fmla="*/ 5600818 w 45"/>
                  <a:gd name="T53" fmla="*/ 8329645 h 49"/>
                  <a:gd name="T54" fmla="*/ 1120269 w 45"/>
                  <a:gd name="T55" fmla="*/ 5642947 h 49"/>
                  <a:gd name="T56" fmla="*/ 1120269 w 45"/>
                  <a:gd name="T57" fmla="*/ 5642947 h 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5" h="49">
                    <a:moveTo>
                      <a:pt x="4" y="21"/>
                    </a:moveTo>
                    <a:lnTo>
                      <a:pt x="4" y="21"/>
                    </a:lnTo>
                    <a:lnTo>
                      <a:pt x="0" y="2"/>
                    </a:lnTo>
                    <a:lnTo>
                      <a:pt x="27" y="0"/>
                    </a:lnTo>
                    <a:lnTo>
                      <a:pt x="23" y="4"/>
                    </a:lnTo>
                    <a:lnTo>
                      <a:pt x="20" y="9"/>
                    </a:lnTo>
                    <a:lnTo>
                      <a:pt x="19" y="11"/>
                    </a:lnTo>
                    <a:lnTo>
                      <a:pt x="19" y="14"/>
                    </a:lnTo>
                    <a:lnTo>
                      <a:pt x="19" y="18"/>
                    </a:lnTo>
                    <a:lnTo>
                      <a:pt x="20" y="21"/>
                    </a:lnTo>
                    <a:lnTo>
                      <a:pt x="24" y="27"/>
                    </a:lnTo>
                    <a:lnTo>
                      <a:pt x="36" y="35"/>
                    </a:lnTo>
                    <a:lnTo>
                      <a:pt x="45" y="42"/>
                    </a:lnTo>
                    <a:lnTo>
                      <a:pt x="40" y="47"/>
                    </a:lnTo>
                    <a:lnTo>
                      <a:pt x="37" y="49"/>
                    </a:lnTo>
                    <a:lnTo>
                      <a:pt x="33" y="47"/>
                    </a:lnTo>
                    <a:lnTo>
                      <a:pt x="27" y="43"/>
                    </a:lnTo>
                    <a:lnTo>
                      <a:pt x="22" y="40"/>
                    </a:lnTo>
                    <a:lnTo>
                      <a:pt x="16" y="36"/>
                    </a:lnTo>
                    <a:lnTo>
                      <a:pt x="20" y="31"/>
                    </a:lnTo>
                    <a:lnTo>
                      <a:pt x="4"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5" name="Freeform 1291"/>
              <p:cNvSpPr>
                <a:spLocks/>
              </p:cNvSpPr>
              <p:nvPr/>
            </p:nvSpPr>
            <p:spPr bwMode="auto">
              <a:xfrm>
                <a:off x="6608763" y="962025"/>
                <a:ext cx="23813" cy="22225"/>
              </a:xfrm>
              <a:custGeom>
                <a:avLst/>
                <a:gdLst>
                  <a:gd name="T0" fmla="*/ 8120762 w 45"/>
                  <a:gd name="T1" fmla="*/ 279929 h 42"/>
                  <a:gd name="T2" fmla="*/ 8120762 w 45"/>
                  <a:gd name="T3" fmla="*/ 279929 h 42"/>
                  <a:gd name="T4" fmla="*/ 7280957 w 45"/>
                  <a:gd name="T5" fmla="*/ 3920067 h 42"/>
                  <a:gd name="T6" fmla="*/ 7280957 w 45"/>
                  <a:gd name="T7" fmla="*/ 3920067 h 42"/>
                  <a:gd name="T8" fmla="*/ 7560892 w 45"/>
                  <a:gd name="T9" fmla="*/ 4199996 h 42"/>
                  <a:gd name="T10" fmla="*/ 8400697 w 45"/>
                  <a:gd name="T11" fmla="*/ 4199996 h 42"/>
                  <a:gd name="T12" fmla="*/ 10361301 w 45"/>
                  <a:gd name="T13" fmla="*/ 3920067 h 42"/>
                  <a:gd name="T14" fmla="*/ 11201106 w 45"/>
                  <a:gd name="T15" fmla="*/ 3920067 h 42"/>
                  <a:gd name="T16" fmla="*/ 12041440 w 45"/>
                  <a:gd name="T17" fmla="*/ 3920067 h 42"/>
                  <a:gd name="T18" fmla="*/ 12321375 w 45"/>
                  <a:gd name="T19" fmla="*/ 4760383 h 42"/>
                  <a:gd name="T20" fmla="*/ 12601310 w 45"/>
                  <a:gd name="T21" fmla="*/ 5320242 h 42"/>
                  <a:gd name="T22" fmla="*/ 12601310 w 45"/>
                  <a:gd name="T23" fmla="*/ 5320242 h 42"/>
                  <a:gd name="T24" fmla="*/ 12601310 w 45"/>
                  <a:gd name="T25" fmla="*/ 6720417 h 42"/>
                  <a:gd name="T26" fmla="*/ 12321375 w 45"/>
                  <a:gd name="T27" fmla="*/ 8120592 h 42"/>
                  <a:gd name="T28" fmla="*/ 10921171 w 45"/>
                  <a:gd name="T29" fmla="*/ 11760729 h 42"/>
                  <a:gd name="T30" fmla="*/ 10921171 w 45"/>
                  <a:gd name="T31" fmla="*/ 11760729 h 42"/>
                  <a:gd name="T32" fmla="*/ 10080837 w 45"/>
                  <a:gd name="T33" fmla="*/ 8960379 h 42"/>
                  <a:gd name="T34" fmla="*/ 9520967 w 45"/>
                  <a:gd name="T35" fmla="*/ 8120592 h 42"/>
                  <a:gd name="T36" fmla="*/ 9241032 w 45"/>
                  <a:gd name="T37" fmla="*/ 7840662 h 42"/>
                  <a:gd name="T38" fmla="*/ 9241032 w 45"/>
                  <a:gd name="T39" fmla="*/ 7840662 h 42"/>
                  <a:gd name="T40" fmla="*/ 8120762 w 45"/>
                  <a:gd name="T41" fmla="*/ 7840662 h 42"/>
                  <a:gd name="T42" fmla="*/ 7000493 w 45"/>
                  <a:gd name="T43" fmla="*/ 7840662 h 42"/>
                  <a:gd name="T44" fmla="*/ 3920149 w 45"/>
                  <a:gd name="T45" fmla="*/ 7840662 h 42"/>
                  <a:gd name="T46" fmla="*/ 3920149 w 45"/>
                  <a:gd name="T47" fmla="*/ 7840662 h 42"/>
                  <a:gd name="T48" fmla="*/ 4480548 w 45"/>
                  <a:gd name="T49" fmla="*/ 3920067 h 42"/>
                  <a:gd name="T50" fmla="*/ 4480548 w 45"/>
                  <a:gd name="T51" fmla="*/ 3920067 h 42"/>
                  <a:gd name="T52" fmla="*/ 0 w 45"/>
                  <a:gd name="T53" fmla="*/ 3080279 h 42"/>
                  <a:gd name="T54" fmla="*/ 0 w 45"/>
                  <a:gd name="T55" fmla="*/ 3080279 h 42"/>
                  <a:gd name="T56" fmla="*/ 0 w 45"/>
                  <a:gd name="T57" fmla="*/ 1960033 h 42"/>
                  <a:gd name="T58" fmla="*/ 279935 w 45"/>
                  <a:gd name="T59" fmla="*/ 840317 h 42"/>
                  <a:gd name="T60" fmla="*/ 1120269 w 45"/>
                  <a:gd name="T61" fmla="*/ 279929 h 42"/>
                  <a:gd name="T62" fmla="*/ 2240010 w 45"/>
                  <a:gd name="T63" fmla="*/ 0 h 42"/>
                  <a:gd name="T64" fmla="*/ 2240010 w 45"/>
                  <a:gd name="T65" fmla="*/ 0 h 42"/>
                  <a:gd name="T66" fmla="*/ 8120762 w 45"/>
                  <a:gd name="T67" fmla="*/ 279929 h 42"/>
                  <a:gd name="T68" fmla="*/ 8120762 w 45"/>
                  <a:gd name="T69" fmla="*/ 279929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5" h="42">
                    <a:moveTo>
                      <a:pt x="29" y="1"/>
                    </a:moveTo>
                    <a:lnTo>
                      <a:pt x="29" y="1"/>
                    </a:lnTo>
                    <a:lnTo>
                      <a:pt x="26" y="14"/>
                    </a:lnTo>
                    <a:lnTo>
                      <a:pt x="27" y="15"/>
                    </a:lnTo>
                    <a:lnTo>
                      <a:pt x="30" y="15"/>
                    </a:lnTo>
                    <a:lnTo>
                      <a:pt x="37" y="14"/>
                    </a:lnTo>
                    <a:lnTo>
                      <a:pt x="40" y="14"/>
                    </a:lnTo>
                    <a:lnTo>
                      <a:pt x="43" y="14"/>
                    </a:lnTo>
                    <a:lnTo>
                      <a:pt x="44" y="17"/>
                    </a:lnTo>
                    <a:lnTo>
                      <a:pt x="45" y="19"/>
                    </a:lnTo>
                    <a:lnTo>
                      <a:pt x="45" y="24"/>
                    </a:lnTo>
                    <a:lnTo>
                      <a:pt x="44" y="29"/>
                    </a:lnTo>
                    <a:lnTo>
                      <a:pt x="39" y="42"/>
                    </a:lnTo>
                    <a:lnTo>
                      <a:pt x="36" y="32"/>
                    </a:lnTo>
                    <a:lnTo>
                      <a:pt x="34" y="29"/>
                    </a:lnTo>
                    <a:lnTo>
                      <a:pt x="33" y="28"/>
                    </a:lnTo>
                    <a:lnTo>
                      <a:pt x="29" y="28"/>
                    </a:lnTo>
                    <a:lnTo>
                      <a:pt x="25" y="28"/>
                    </a:lnTo>
                    <a:lnTo>
                      <a:pt x="14" y="28"/>
                    </a:lnTo>
                    <a:lnTo>
                      <a:pt x="16" y="14"/>
                    </a:lnTo>
                    <a:lnTo>
                      <a:pt x="0" y="11"/>
                    </a:lnTo>
                    <a:lnTo>
                      <a:pt x="0" y="7"/>
                    </a:lnTo>
                    <a:lnTo>
                      <a:pt x="1" y="3"/>
                    </a:lnTo>
                    <a:lnTo>
                      <a:pt x="4" y="1"/>
                    </a:lnTo>
                    <a:lnTo>
                      <a:pt x="8" y="0"/>
                    </a:ln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6" name="Freeform 1292"/>
              <p:cNvSpPr>
                <a:spLocks/>
              </p:cNvSpPr>
              <p:nvPr/>
            </p:nvSpPr>
            <p:spPr bwMode="auto">
              <a:xfrm>
                <a:off x="6688138" y="1058863"/>
                <a:ext cx="17463" cy="15875"/>
              </a:xfrm>
              <a:custGeom>
                <a:avLst/>
                <a:gdLst>
                  <a:gd name="T0" fmla="*/ 8969305 w 34"/>
                  <a:gd name="T1" fmla="*/ 0 h 29"/>
                  <a:gd name="T2" fmla="*/ 8969305 w 34"/>
                  <a:gd name="T3" fmla="*/ 0 h 29"/>
                  <a:gd name="T4" fmla="*/ 8441820 w 34"/>
                  <a:gd name="T5" fmla="*/ 6592504 h 29"/>
                  <a:gd name="T6" fmla="*/ 8441820 w 34"/>
                  <a:gd name="T7" fmla="*/ 6592504 h 29"/>
                  <a:gd name="T8" fmla="*/ 3165426 w 34"/>
                  <a:gd name="T9" fmla="*/ 8690194 h 29"/>
                  <a:gd name="T10" fmla="*/ 3165426 w 34"/>
                  <a:gd name="T11" fmla="*/ 8690194 h 29"/>
                  <a:gd name="T12" fmla="*/ 0 w 34"/>
                  <a:gd name="T13" fmla="*/ 599418 h 29"/>
                  <a:gd name="T14" fmla="*/ 0 w 34"/>
                  <a:gd name="T15" fmla="*/ 599418 h 29"/>
                  <a:gd name="T16" fmla="*/ 8969305 w 34"/>
                  <a:gd name="T17" fmla="*/ 0 h 29"/>
                  <a:gd name="T18" fmla="*/ 8969305 w 34"/>
                  <a:gd name="T19" fmla="*/ 0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29">
                    <a:moveTo>
                      <a:pt x="34" y="0"/>
                    </a:moveTo>
                    <a:lnTo>
                      <a:pt x="34" y="0"/>
                    </a:lnTo>
                    <a:lnTo>
                      <a:pt x="32" y="22"/>
                    </a:lnTo>
                    <a:lnTo>
                      <a:pt x="12" y="29"/>
                    </a:lnTo>
                    <a:lnTo>
                      <a:pt x="0" y="2"/>
                    </a:lnTo>
                    <a:lnTo>
                      <a:pt x="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7" name="Freeform 1293"/>
              <p:cNvSpPr>
                <a:spLocks/>
              </p:cNvSpPr>
              <p:nvPr/>
            </p:nvSpPr>
            <p:spPr bwMode="auto">
              <a:xfrm>
                <a:off x="6696075" y="1066800"/>
                <a:ext cx="26988" cy="19050"/>
              </a:xfrm>
              <a:custGeom>
                <a:avLst/>
                <a:gdLst>
                  <a:gd name="T0" fmla="*/ 14567043 w 50"/>
                  <a:gd name="T1" fmla="*/ 0 h 35"/>
                  <a:gd name="T2" fmla="*/ 14567043 w 50"/>
                  <a:gd name="T3" fmla="*/ 0 h 35"/>
                  <a:gd name="T4" fmla="*/ 13401701 w 50"/>
                  <a:gd name="T5" fmla="*/ 4443549 h 35"/>
                  <a:gd name="T6" fmla="*/ 12527830 w 50"/>
                  <a:gd name="T7" fmla="*/ 6221186 h 35"/>
                  <a:gd name="T8" fmla="*/ 11362488 w 50"/>
                  <a:gd name="T9" fmla="*/ 7110004 h 35"/>
                  <a:gd name="T10" fmla="*/ 9905676 w 50"/>
                  <a:gd name="T11" fmla="*/ 7702187 h 35"/>
                  <a:gd name="T12" fmla="*/ 7283521 w 50"/>
                  <a:gd name="T13" fmla="*/ 8591006 h 35"/>
                  <a:gd name="T14" fmla="*/ 0 w 50"/>
                  <a:gd name="T15" fmla="*/ 10368643 h 35"/>
                  <a:gd name="T16" fmla="*/ 0 w 50"/>
                  <a:gd name="T17" fmla="*/ 10368643 h 35"/>
                  <a:gd name="T18" fmla="*/ 2913624 w 50"/>
                  <a:gd name="T19" fmla="*/ 7702187 h 35"/>
                  <a:gd name="T20" fmla="*/ 5826709 w 50"/>
                  <a:gd name="T21" fmla="*/ 5628459 h 35"/>
                  <a:gd name="T22" fmla="*/ 7866462 w 50"/>
                  <a:gd name="T23" fmla="*/ 3258639 h 35"/>
                  <a:gd name="T24" fmla="*/ 9322735 w 50"/>
                  <a:gd name="T25" fmla="*/ 888819 h 35"/>
                  <a:gd name="T26" fmla="*/ 9322735 w 50"/>
                  <a:gd name="T27" fmla="*/ 888819 h 35"/>
                  <a:gd name="T28" fmla="*/ 14567043 w 50"/>
                  <a:gd name="T29" fmla="*/ 0 h 35"/>
                  <a:gd name="T30" fmla="*/ 14567043 w 50"/>
                  <a:gd name="T31" fmla="*/ 0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0" h="35">
                    <a:moveTo>
                      <a:pt x="50" y="0"/>
                    </a:moveTo>
                    <a:lnTo>
                      <a:pt x="50" y="0"/>
                    </a:lnTo>
                    <a:lnTo>
                      <a:pt x="46" y="15"/>
                    </a:lnTo>
                    <a:lnTo>
                      <a:pt x="43" y="21"/>
                    </a:lnTo>
                    <a:lnTo>
                      <a:pt x="39" y="24"/>
                    </a:lnTo>
                    <a:lnTo>
                      <a:pt x="34" y="26"/>
                    </a:lnTo>
                    <a:lnTo>
                      <a:pt x="25" y="29"/>
                    </a:lnTo>
                    <a:lnTo>
                      <a:pt x="0" y="35"/>
                    </a:lnTo>
                    <a:lnTo>
                      <a:pt x="10" y="26"/>
                    </a:lnTo>
                    <a:lnTo>
                      <a:pt x="20" y="19"/>
                    </a:lnTo>
                    <a:lnTo>
                      <a:pt x="27" y="11"/>
                    </a:lnTo>
                    <a:lnTo>
                      <a:pt x="32" y="3"/>
                    </a:lnTo>
                    <a:lnTo>
                      <a:pt x="5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8" name="Freeform 1294"/>
              <p:cNvSpPr>
                <a:spLocks/>
              </p:cNvSpPr>
              <p:nvPr/>
            </p:nvSpPr>
            <p:spPr bwMode="auto">
              <a:xfrm>
                <a:off x="6689725" y="1149350"/>
                <a:ext cx="20638" cy="7938"/>
              </a:xfrm>
              <a:custGeom>
                <a:avLst/>
                <a:gdLst>
                  <a:gd name="T0" fmla="*/ 10080869 w 39"/>
                  <a:gd name="T1" fmla="*/ 3706579 h 17"/>
                  <a:gd name="T2" fmla="*/ 10080869 w 39"/>
                  <a:gd name="T3" fmla="*/ 3706579 h 17"/>
                  <a:gd name="T4" fmla="*/ 840337 w 39"/>
                  <a:gd name="T5" fmla="*/ 3706579 h 17"/>
                  <a:gd name="T6" fmla="*/ 840337 w 39"/>
                  <a:gd name="T7" fmla="*/ 3706579 h 17"/>
                  <a:gd name="T8" fmla="*/ 0 w 39"/>
                  <a:gd name="T9" fmla="*/ 1526431 h 17"/>
                  <a:gd name="T10" fmla="*/ 0 w 39"/>
                  <a:gd name="T11" fmla="*/ 872246 h 17"/>
                  <a:gd name="T12" fmla="*/ 559872 w 39"/>
                  <a:gd name="T13" fmla="*/ 218062 h 17"/>
                  <a:gd name="T14" fmla="*/ 840337 w 39"/>
                  <a:gd name="T15" fmla="*/ 0 h 17"/>
                  <a:gd name="T16" fmla="*/ 1960081 w 39"/>
                  <a:gd name="T17" fmla="*/ 0 h 17"/>
                  <a:gd name="T18" fmla="*/ 4480563 w 39"/>
                  <a:gd name="T19" fmla="*/ 0 h 17"/>
                  <a:gd name="T20" fmla="*/ 4480563 w 39"/>
                  <a:gd name="T21" fmla="*/ 0 h 17"/>
                  <a:gd name="T22" fmla="*/ 7000515 w 39"/>
                  <a:gd name="T23" fmla="*/ 218062 h 17"/>
                  <a:gd name="T24" fmla="*/ 7000515 w 39"/>
                  <a:gd name="T25" fmla="*/ 218062 h 17"/>
                  <a:gd name="T26" fmla="*/ 9800933 w 39"/>
                  <a:gd name="T27" fmla="*/ 218062 h 17"/>
                  <a:gd name="T28" fmla="*/ 10080869 w 39"/>
                  <a:gd name="T29" fmla="*/ 654185 h 17"/>
                  <a:gd name="T30" fmla="*/ 10641270 w 39"/>
                  <a:gd name="T31" fmla="*/ 872246 h 17"/>
                  <a:gd name="T32" fmla="*/ 10921206 w 39"/>
                  <a:gd name="T33" fmla="*/ 1308369 h 17"/>
                  <a:gd name="T34" fmla="*/ 10921206 w 39"/>
                  <a:gd name="T35" fmla="*/ 1744492 h 17"/>
                  <a:gd name="T36" fmla="*/ 10080869 w 39"/>
                  <a:gd name="T37" fmla="*/ 3706579 h 17"/>
                  <a:gd name="T38" fmla="*/ 10080869 w 39"/>
                  <a:gd name="T39" fmla="*/ 3706579 h 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 h="17">
                    <a:moveTo>
                      <a:pt x="36" y="17"/>
                    </a:moveTo>
                    <a:lnTo>
                      <a:pt x="36" y="17"/>
                    </a:lnTo>
                    <a:lnTo>
                      <a:pt x="3" y="17"/>
                    </a:lnTo>
                    <a:lnTo>
                      <a:pt x="0" y="7"/>
                    </a:lnTo>
                    <a:lnTo>
                      <a:pt x="0" y="4"/>
                    </a:lnTo>
                    <a:lnTo>
                      <a:pt x="2" y="1"/>
                    </a:lnTo>
                    <a:lnTo>
                      <a:pt x="3" y="0"/>
                    </a:lnTo>
                    <a:lnTo>
                      <a:pt x="7" y="0"/>
                    </a:lnTo>
                    <a:lnTo>
                      <a:pt x="16" y="0"/>
                    </a:lnTo>
                    <a:lnTo>
                      <a:pt x="25" y="1"/>
                    </a:lnTo>
                    <a:lnTo>
                      <a:pt x="35" y="1"/>
                    </a:lnTo>
                    <a:lnTo>
                      <a:pt x="36" y="3"/>
                    </a:lnTo>
                    <a:lnTo>
                      <a:pt x="38" y="4"/>
                    </a:lnTo>
                    <a:lnTo>
                      <a:pt x="39" y="6"/>
                    </a:lnTo>
                    <a:lnTo>
                      <a:pt x="39" y="8"/>
                    </a:lnTo>
                    <a:lnTo>
                      <a:pt x="3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29" name="Freeform 1295"/>
              <p:cNvSpPr>
                <a:spLocks/>
              </p:cNvSpPr>
              <p:nvPr/>
            </p:nvSpPr>
            <p:spPr bwMode="auto">
              <a:xfrm>
                <a:off x="6731000" y="1079500"/>
                <a:ext cx="28575" cy="14288"/>
              </a:xfrm>
              <a:custGeom>
                <a:avLst/>
                <a:gdLst>
                  <a:gd name="T0" fmla="*/ 4199996 w 54"/>
                  <a:gd name="T1" fmla="*/ 0 h 26"/>
                  <a:gd name="T2" fmla="*/ 4199996 w 54"/>
                  <a:gd name="T3" fmla="*/ 0 h 26"/>
                  <a:gd name="T4" fmla="*/ 7280275 w 54"/>
                  <a:gd name="T5" fmla="*/ 0 h 26"/>
                  <a:gd name="T6" fmla="*/ 7280275 w 54"/>
                  <a:gd name="T7" fmla="*/ 0 h 26"/>
                  <a:gd name="T8" fmla="*/ 7280275 w 54"/>
                  <a:gd name="T9" fmla="*/ 1207886 h 26"/>
                  <a:gd name="T10" fmla="*/ 8120592 w 54"/>
                  <a:gd name="T11" fmla="*/ 2415771 h 26"/>
                  <a:gd name="T12" fmla="*/ 8960379 w 54"/>
                  <a:gd name="T13" fmla="*/ 2718017 h 26"/>
                  <a:gd name="T14" fmla="*/ 9800696 w 54"/>
                  <a:gd name="T15" fmla="*/ 3321960 h 26"/>
                  <a:gd name="T16" fmla="*/ 12320588 w 54"/>
                  <a:gd name="T17" fmla="*/ 3925903 h 26"/>
                  <a:gd name="T18" fmla="*/ 15120937 w 54"/>
                  <a:gd name="T19" fmla="*/ 4832092 h 26"/>
                  <a:gd name="T20" fmla="*/ 15120937 w 54"/>
                  <a:gd name="T21" fmla="*/ 4832092 h 26"/>
                  <a:gd name="T22" fmla="*/ 279929 w 54"/>
                  <a:gd name="T23" fmla="*/ 7851806 h 26"/>
                  <a:gd name="T24" fmla="*/ 279929 w 54"/>
                  <a:gd name="T25" fmla="*/ 7851806 h 26"/>
                  <a:gd name="T26" fmla="*/ 0 w 54"/>
                  <a:gd name="T27" fmla="*/ 6643920 h 26"/>
                  <a:gd name="T28" fmla="*/ 0 w 54"/>
                  <a:gd name="T29" fmla="*/ 6643920 h 26"/>
                  <a:gd name="T30" fmla="*/ 1400175 w 54"/>
                  <a:gd name="T31" fmla="*/ 5436034 h 26"/>
                  <a:gd name="T32" fmla="*/ 3080279 w 54"/>
                  <a:gd name="T33" fmla="*/ 3925903 h 26"/>
                  <a:gd name="T34" fmla="*/ 3080279 w 54"/>
                  <a:gd name="T35" fmla="*/ 3925903 h 26"/>
                  <a:gd name="T36" fmla="*/ 3360208 w 54"/>
                  <a:gd name="T37" fmla="*/ 3321960 h 26"/>
                  <a:gd name="T38" fmla="*/ 3920067 w 54"/>
                  <a:gd name="T39" fmla="*/ 2415771 h 26"/>
                  <a:gd name="T40" fmla="*/ 4199996 w 54"/>
                  <a:gd name="T41" fmla="*/ 0 h 26"/>
                  <a:gd name="T42" fmla="*/ 4199996 w 54"/>
                  <a:gd name="T43" fmla="*/ 0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4" h="26">
                    <a:moveTo>
                      <a:pt x="15" y="0"/>
                    </a:moveTo>
                    <a:lnTo>
                      <a:pt x="15" y="0"/>
                    </a:lnTo>
                    <a:lnTo>
                      <a:pt x="26" y="0"/>
                    </a:lnTo>
                    <a:lnTo>
                      <a:pt x="26" y="4"/>
                    </a:lnTo>
                    <a:lnTo>
                      <a:pt x="29" y="8"/>
                    </a:lnTo>
                    <a:lnTo>
                      <a:pt x="32" y="9"/>
                    </a:lnTo>
                    <a:lnTo>
                      <a:pt x="35" y="11"/>
                    </a:lnTo>
                    <a:lnTo>
                      <a:pt x="44" y="13"/>
                    </a:lnTo>
                    <a:lnTo>
                      <a:pt x="54" y="16"/>
                    </a:lnTo>
                    <a:lnTo>
                      <a:pt x="1" y="26"/>
                    </a:lnTo>
                    <a:lnTo>
                      <a:pt x="0" y="22"/>
                    </a:lnTo>
                    <a:lnTo>
                      <a:pt x="5" y="18"/>
                    </a:lnTo>
                    <a:lnTo>
                      <a:pt x="11" y="13"/>
                    </a:lnTo>
                    <a:lnTo>
                      <a:pt x="12" y="11"/>
                    </a:lnTo>
                    <a:lnTo>
                      <a:pt x="14" y="8"/>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0" name="Freeform 1296"/>
              <p:cNvSpPr>
                <a:spLocks/>
              </p:cNvSpPr>
              <p:nvPr/>
            </p:nvSpPr>
            <p:spPr bwMode="auto">
              <a:xfrm>
                <a:off x="6046788" y="1116013"/>
                <a:ext cx="15875" cy="9525"/>
              </a:xfrm>
              <a:custGeom>
                <a:avLst/>
                <a:gdLst>
                  <a:gd name="T0" fmla="*/ 7342956 w 31"/>
                  <a:gd name="T1" fmla="*/ 4775033 h 19"/>
                  <a:gd name="T2" fmla="*/ 7342956 w 31"/>
                  <a:gd name="T3" fmla="*/ 4775033 h 19"/>
                  <a:gd name="T4" fmla="*/ 2884641 w 31"/>
                  <a:gd name="T5" fmla="*/ 4775033 h 19"/>
                  <a:gd name="T6" fmla="*/ 1573673 w 31"/>
                  <a:gd name="T7" fmla="*/ 4523874 h 19"/>
                  <a:gd name="T8" fmla="*/ 786581 w 31"/>
                  <a:gd name="T9" fmla="*/ 4021054 h 19"/>
                  <a:gd name="T10" fmla="*/ 0 w 31"/>
                  <a:gd name="T11" fmla="*/ 3518234 h 19"/>
                  <a:gd name="T12" fmla="*/ 0 w 31"/>
                  <a:gd name="T13" fmla="*/ 2764255 h 19"/>
                  <a:gd name="T14" fmla="*/ 524387 w 31"/>
                  <a:gd name="T15" fmla="*/ 0 h 19"/>
                  <a:gd name="T16" fmla="*/ 524387 w 31"/>
                  <a:gd name="T17" fmla="*/ 0 h 19"/>
                  <a:gd name="T18" fmla="*/ 8129536 w 31"/>
                  <a:gd name="T19" fmla="*/ 1005138 h 19"/>
                  <a:gd name="T20" fmla="*/ 8129536 w 31"/>
                  <a:gd name="T21" fmla="*/ 1005138 h 19"/>
                  <a:gd name="T22" fmla="*/ 7342956 w 31"/>
                  <a:gd name="T23" fmla="*/ 4775033 h 19"/>
                  <a:gd name="T24" fmla="*/ 7342956 w 31"/>
                  <a:gd name="T25" fmla="*/ 4775033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19">
                    <a:moveTo>
                      <a:pt x="28" y="19"/>
                    </a:moveTo>
                    <a:lnTo>
                      <a:pt x="28" y="19"/>
                    </a:lnTo>
                    <a:lnTo>
                      <a:pt x="11" y="19"/>
                    </a:lnTo>
                    <a:lnTo>
                      <a:pt x="6" y="18"/>
                    </a:lnTo>
                    <a:lnTo>
                      <a:pt x="3" y="16"/>
                    </a:lnTo>
                    <a:lnTo>
                      <a:pt x="0" y="14"/>
                    </a:lnTo>
                    <a:lnTo>
                      <a:pt x="0" y="11"/>
                    </a:lnTo>
                    <a:lnTo>
                      <a:pt x="2" y="0"/>
                    </a:lnTo>
                    <a:lnTo>
                      <a:pt x="31" y="4"/>
                    </a:lnTo>
                    <a:lnTo>
                      <a:pt x="28"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1" name="Freeform 1297"/>
              <p:cNvSpPr>
                <a:spLocks/>
              </p:cNvSpPr>
              <p:nvPr/>
            </p:nvSpPr>
            <p:spPr bwMode="auto">
              <a:xfrm>
                <a:off x="6624638" y="947738"/>
                <a:ext cx="20638" cy="15875"/>
              </a:xfrm>
              <a:custGeom>
                <a:avLst/>
                <a:gdLst>
                  <a:gd name="T0" fmla="*/ 0 w 39"/>
                  <a:gd name="T1" fmla="*/ 7560204 h 30"/>
                  <a:gd name="T2" fmla="*/ 0 w 39"/>
                  <a:gd name="T3" fmla="*/ 7560204 h 30"/>
                  <a:gd name="T4" fmla="*/ 1120273 w 39"/>
                  <a:gd name="T5" fmla="*/ 6160558 h 30"/>
                  <a:gd name="T6" fmla="*/ 2240017 w 39"/>
                  <a:gd name="T7" fmla="*/ 4199996 h 30"/>
                  <a:gd name="T8" fmla="*/ 2240017 w 39"/>
                  <a:gd name="T9" fmla="*/ 4199996 h 30"/>
                  <a:gd name="T10" fmla="*/ 4200627 w 39"/>
                  <a:gd name="T11" fmla="*/ 2239963 h 30"/>
                  <a:gd name="T12" fmla="*/ 7000515 w 39"/>
                  <a:gd name="T13" fmla="*/ 0 h 30"/>
                  <a:gd name="T14" fmla="*/ 7000515 w 39"/>
                  <a:gd name="T15" fmla="*/ 0 h 30"/>
                  <a:gd name="T16" fmla="*/ 10921206 w 39"/>
                  <a:gd name="T17" fmla="*/ 1120246 h 30"/>
                  <a:gd name="T18" fmla="*/ 10921206 w 39"/>
                  <a:gd name="T19" fmla="*/ 1120246 h 30"/>
                  <a:gd name="T20" fmla="*/ 7840852 w 39"/>
                  <a:gd name="T21" fmla="*/ 2239963 h 30"/>
                  <a:gd name="T22" fmla="*/ 7840852 w 39"/>
                  <a:gd name="T23" fmla="*/ 2239963 h 30"/>
                  <a:gd name="T24" fmla="*/ 7840852 w 39"/>
                  <a:gd name="T25" fmla="*/ 5040313 h 30"/>
                  <a:gd name="T26" fmla="*/ 7840852 w 39"/>
                  <a:gd name="T27" fmla="*/ 6160558 h 30"/>
                  <a:gd name="T28" fmla="*/ 7280981 w 39"/>
                  <a:gd name="T29" fmla="*/ 7280275 h 30"/>
                  <a:gd name="T30" fmla="*/ 7280981 w 39"/>
                  <a:gd name="T31" fmla="*/ 7280275 h 30"/>
                  <a:gd name="T32" fmla="*/ 6440644 w 39"/>
                  <a:gd name="T33" fmla="*/ 8120592 h 30"/>
                  <a:gd name="T34" fmla="*/ 5880772 w 39"/>
                  <a:gd name="T35" fmla="*/ 8400521 h 30"/>
                  <a:gd name="T36" fmla="*/ 3920691 w 39"/>
                  <a:gd name="T37" fmla="*/ 8400521 h 30"/>
                  <a:gd name="T38" fmla="*/ 1960081 w 39"/>
                  <a:gd name="T39" fmla="*/ 8120592 h 30"/>
                  <a:gd name="T40" fmla="*/ 0 w 39"/>
                  <a:gd name="T41" fmla="*/ 7560204 h 30"/>
                  <a:gd name="T42" fmla="*/ 0 w 39"/>
                  <a:gd name="T43" fmla="*/ 7560204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30">
                    <a:moveTo>
                      <a:pt x="0" y="27"/>
                    </a:moveTo>
                    <a:lnTo>
                      <a:pt x="0" y="27"/>
                    </a:lnTo>
                    <a:lnTo>
                      <a:pt x="4" y="22"/>
                    </a:lnTo>
                    <a:lnTo>
                      <a:pt x="8" y="15"/>
                    </a:lnTo>
                    <a:lnTo>
                      <a:pt x="15" y="8"/>
                    </a:lnTo>
                    <a:lnTo>
                      <a:pt x="25" y="0"/>
                    </a:lnTo>
                    <a:lnTo>
                      <a:pt x="39" y="4"/>
                    </a:lnTo>
                    <a:lnTo>
                      <a:pt x="28" y="8"/>
                    </a:lnTo>
                    <a:lnTo>
                      <a:pt x="28" y="18"/>
                    </a:lnTo>
                    <a:lnTo>
                      <a:pt x="28" y="22"/>
                    </a:lnTo>
                    <a:lnTo>
                      <a:pt x="26" y="26"/>
                    </a:lnTo>
                    <a:lnTo>
                      <a:pt x="23" y="29"/>
                    </a:lnTo>
                    <a:lnTo>
                      <a:pt x="21" y="30"/>
                    </a:lnTo>
                    <a:lnTo>
                      <a:pt x="14" y="30"/>
                    </a:lnTo>
                    <a:lnTo>
                      <a:pt x="7" y="29"/>
                    </a:lnTo>
                    <a:lnTo>
                      <a:pt x="0"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2" name="Freeform 1298"/>
              <p:cNvSpPr>
                <a:spLocks/>
              </p:cNvSpPr>
              <p:nvPr/>
            </p:nvSpPr>
            <p:spPr bwMode="auto">
              <a:xfrm>
                <a:off x="6021388" y="1104900"/>
                <a:ext cx="19050" cy="14288"/>
              </a:xfrm>
              <a:custGeom>
                <a:avLst/>
                <a:gdLst>
                  <a:gd name="T0" fmla="*/ 0 w 36"/>
                  <a:gd name="T1" fmla="*/ 4572732 h 25"/>
                  <a:gd name="T2" fmla="*/ 0 w 36"/>
                  <a:gd name="T3" fmla="*/ 4572732 h 25"/>
                  <a:gd name="T4" fmla="*/ 3360208 w 36"/>
                  <a:gd name="T5" fmla="*/ 0 h 25"/>
                  <a:gd name="T6" fmla="*/ 3360208 w 36"/>
                  <a:gd name="T7" fmla="*/ 0 h 25"/>
                  <a:gd name="T8" fmla="*/ 8400521 w 36"/>
                  <a:gd name="T9" fmla="*/ 653247 h 25"/>
                  <a:gd name="T10" fmla="*/ 8400521 w 36"/>
                  <a:gd name="T11" fmla="*/ 653247 h 25"/>
                  <a:gd name="T12" fmla="*/ 8960379 w 36"/>
                  <a:gd name="T13" fmla="*/ 980157 h 25"/>
                  <a:gd name="T14" fmla="*/ 8960379 w 36"/>
                  <a:gd name="T15" fmla="*/ 980157 h 25"/>
                  <a:gd name="T16" fmla="*/ 4199996 w 36"/>
                  <a:gd name="T17" fmla="*/ 3593146 h 25"/>
                  <a:gd name="T18" fmla="*/ 4199996 w 36"/>
                  <a:gd name="T19" fmla="*/ 3593146 h 25"/>
                  <a:gd name="T20" fmla="*/ 10080625 w 36"/>
                  <a:gd name="T21" fmla="*/ 5552888 h 25"/>
                  <a:gd name="T22" fmla="*/ 10080625 w 36"/>
                  <a:gd name="T23" fmla="*/ 5552888 h 25"/>
                  <a:gd name="T24" fmla="*/ 7000346 w 36"/>
                  <a:gd name="T25" fmla="*/ 7838968 h 25"/>
                  <a:gd name="T26" fmla="*/ 5880629 w 36"/>
                  <a:gd name="T27" fmla="*/ 8165878 h 25"/>
                  <a:gd name="T28" fmla="*/ 5040313 w 36"/>
                  <a:gd name="T29" fmla="*/ 8165878 h 25"/>
                  <a:gd name="T30" fmla="*/ 3920067 w 36"/>
                  <a:gd name="T31" fmla="*/ 7838968 h 25"/>
                  <a:gd name="T32" fmla="*/ 2800350 w 36"/>
                  <a:gd name="T33" fmla="*/ 7512630 h 25"/>
                  <a:gd name="T34" fmla="*/ 0 w 36"/>
                  <a:gd name="T35" fmla="*/ 4572732 h 25"/>
                  <a:gd name="T36" fmla="*/ 0 w 36"/>
                  <a:gd name="T37" fmla="*/ 4572732 h 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 h="25">
                    <a:moveTo>
                      <a:pt x="0" y="14"/>
                    </a:moveTo>
                    <a:lnTo>
                      <a:pt x="0" y="14"/>
                    </a:lnTo>
                    <a:lnTo>
                      <a:pt x="12" y="0"/>
                    </a:lnTo>
                    <a:lnTo>
                      <a:pt x="30" y="2"/>
                    </a:lnTo>
                    <a:lnTo>
                      <a:pt x="32" y="3"/>
                    </a:lnTo>
                    <a:lnTo>
                      <a:pt x="15" y="11"/>
                    </a:lnTo>
                    <a:lnTo>
                      <a:pt x="36" y="17"/>
                    </a:lnTo>
                    <a:lnTo>
                      <a:pt x="25" y="24"/>
                    </a:lnTo>
                    <a:lnTo>
                      <a:pt x="21" y="25"/>
                    </a:lnTo>
                    <a:lnTo>
                      <a:pt x="18" y="25"/>
                    </a:lnTo>
                    <a:lnTo>
                      <a:pt x="14" y="24"/>
                    </a:lnTo>
                    <a:lnTo>
                      <a:pt x="10" y="23"/>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3" name="Freeform 1299"/>
              <p:cNvSpPr>
                <a:spLocks/>
              </p:cNvSpPr>
              <p:nvPr/>
            </p:nvSpPr>
            <p:spPr bwMode="auto">
              <a:xfrm>
                <a:off x="6735763" y="1212850"/>
                <a:ext cx="19050" cy="11113"/>
              </a:xfrm>
              <a:custGeom>
                <a:avLst/>
                <a:gdLst>
                  <a:gd name="T0" fmla="*/ 10080625 w 36"/>
                  <a:gd name="T1" fmla="*/ 4848299 h 22"/>
                  <a:gd name="T2" fmla="*/ 10080625 w 36"/>
                  <a:gd name="T3" fmla="*/ 4848299 h 22"/>
                  <a:gd name="T4" fmla="*/ 0 w 36"/>
                  <a:gd name="T5" fmla="*/ 5613580 h 22"/>
                  <a:gd name="T6" fmla="*/ 0 w 36"/>
                  <a:gd name="T7" fmla="*/ 5613580 h 22"/>
                  <a:gd name="T8" fmla="*/ 1120246 w 36"/>
                  <a:gd name="T9" fmla="*/ 0 h 22"/>
                  <a:gd name="T10" fmla="*/ 1120246 w 36"/>
                  <a:gd name="T11" fmla="*/ 0 h 22"/>
                  <a:gd name="T12" fmla="*/ 3920067 w 36"/>
                  <a:gd name="T13" fmla="*/ 510188 h 22"/>
                  <a:gd name="T14" fmla="*/ 6720417 w 36"/>
                  <a:gd name="T15" fmla="*/ 1275974 h 22"/>
                  <a:gd name="T16" fmla="*/ 7840662 w 36"/>
                  <a:gd name="T17" fmla="*/ 2041256 h 22"/>
                  <a:gd name="T18" fmla="*/ 8960379 w 36"/>
                  <a:gd name="T19" fmla="*/ 2807043 h 22"/>
                  <a:gd name="T20" fmla="*/ 9800696 w 36"/>
                  <a:gd name="T21" fmla="*/ 3827418 h 22"/>
                  <a:gd name="T22" fmla="*/ 10080625 w 36"/>
                  <a:gd name="T23" fmla="*/ 4848299 h 22"/>
                  <a:gd name="T24" fmla="*/ 10080625 w 36"/>
                  <a:gd name="T25" fmla="*/ 4848299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22">
                    <a:moveTo>
                      <a:pt x="36" y="19"/>
                    </a:moveTo>
                    <a:lnTo>
                      <a:pt x="36" y="19"/>
                    </a:lnTo>
                    <a:lnTo>
                      <a:pt x="0" y="22"/>
                    </a:lnTo>
                    <a:lnTo>
                      <a:pt x="4" y="0"/>
                    </a:lnTo>
                    <a:lnTo>
                      <a:pt x="14" y="2"/>
                    </a:lnTo>
                    <a:lnTo>
                      <a:pt x="24" y="5"/>
                    </a:lnTo>
                    <a:lnTo>
                      <a:pt x="28" y="8"/>
                    </a:lnTo>
                    <a:lnTo>
                      <a:pt x="32" y="11"/>
                    </a:lnTo>
                    <a:lnTo>
                      <a:pt x="35" y="15"/>
                    </a:lnTo>
                    <a:lnTo>
                      <a:pt x="36"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4" name="Freeform 1300"/>
              <p:cNvSpPr>
                <a:spLocks/>
              </p:cNvSpPr>
              <p:nvPr/>
            </p:nvSpPr>
            <p:spPr bwMode="auto">
              <a:xfrm>
                <a:off x="6707188" y="1033463"/>
                <a:ext cx="15875" cy="14288"/>
              </a:xfrm>
              <a:custGeom>
                <a:avLst/>
                <a:gdLst>
                  <a:gd name="T0" fmla="*/ 8129536 w 31"/>
                  <a:gd name="T1" fmla="*/ 1120285 h 27"/>
                  <a:gd name="T2" fmla="*/ 8129536 w 31"/>
                  <a:gd name="T3" fmla="*/ 1120285 h 27"/>
                  <a:gd name="T4" fmla="*/ 1048774 w 31"/>
                  <a:gd name="T5" fmla="*/ 7560998 h 27"/>
                  <a:gd name="T6" fmla="*/ 1048774 w 31"/>
                  <a:gd name="T7" fmla="*/ 7560998 h 27"/>
                  <a:gd name="T8" fmla="*/ 524387 w 31"/>
                  <a:gd name="T9" fmla="*/ 6440713 h 27"/>
                  <a:gd name="T10" fmla="*/ 0 w 31"/>
                  <a:gd name="T11" fmla="*/ 5600896 h 27"/>
                  <a:gd name="T12" fmla="*/ 0 w 31"/>
                  <a:gd name="T13" fmla="*/ 4480611 h 27"/>
                  <a:gd name="T14" fmla="*/ 0 w 31"/>
                  <a:gd name="T15" fmla="*/ 3360326 h 27"/>
                  <a:gd name="T16" fmla="*/ 786581 w 31"/>
                  <a:gd name="T17" fmla="*/ 1960102 h 27"/>
                  <a:gd name="T18" fmla="*/ 2360254 w 31"/>
                  <a:gd name="T19" fmla="*/ 279939 h 27"/>
                  <a:gd name="T20" fmla="*/ 2360254 w 31"/>
                  <a:gd name="T21" fmla="*/ 279939 h 27"/>
                  <a:gd name="T22" fmla="*/ 2884641 w 31"/>
                  <a:gd name="T23" fmla="*/ 0 h 27"/>
                  <a:gd name="T24" fmla="*/ 4458315 w 31"/>
                  <a:gd name="T25" fmla="*/ 0 h 27"/>
                  <a:gd name="T26" fmla="*/ 7342956 w 31"/>
                  <a:gd name="T27" fmla="*/ 0 h 27"/>
                  <a:gd name="T28" fmla="*/ 7342956 w 31"/>
                  <a:gd name="T29" fmla="*/ 0 h 27"/>
                  <a:gd name="T30" fmla="*/ 8129536 w 31"/>
                  <a:gd name="T31" fmla="*/ 1120285 h 27"/>
                  <a:gd name="T32" fmla="*/ 8129536 w 31"/>
                  <a:gd name="T33" fmla="*/ 1120285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 h="27">
                    <a:moveTo>
                      <a:pt x="31" y="4"/>
                    </a:moveTo>
                    <a:lnTo>
                      <a:pt x="31" y="4"/>
                    </a:lnTo>
                    <a:lnTo>
                      <a:pt x="4" y="27"/>
                    </a:lnTo>
                    <a:lnTo>
                      <a:pt x="2" y="23"/>
                    </a:lnTo>
                    <a:lnTo>
                      <a:pt x="0" y="20"/>
                    </a:lnTo>
                    <a:lnTo>
                      <a:pt x="0" y="16"/>
                    </a:lnTo>
                    <a:lnTo>
                      <a:pt x="0" y="12"/>
                    </a:lnTo>
                    <a:lnTo>
                      <a:pt x="3" y="7"/>
                    </a:lnTo>
                    <a:lnTo>
                      <a:pt x="9" y="1"/>
                    </a:lnTo>
                    <a:lnTo>
                      <a:pt x="11" y="0"/>
                    </a:lnTo>
                    <a:lnTo>
                      <a:pt x="17" y="0"/>
                    </a:lnTo>
                    <a:lnTo>
                      <a:pt x="28" y="0"/>
                    </a:lnTo>
                    <a:lnTo>
                      <a:pt x="3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5" name="Freeform 1301"/>
              <p:cNvSpPr>
                <a:spLocks/>
              </p:cNvSpPr>
              <p:nvPr/>
            </p:nvSpPr>
            <p:spPr bwMode="auto">
              <a:xfrm>
                <a:off x="6010275" y="1184275"/>
                <a:ext cx="17463" cy="12700"/>
              </a:xfrm>
              <a:custGeom>
                <a:avLst/>
                <a:gdLst>
                  <a:gd name="T0" fmla="*/ 9837302 w 31"/>
                  <a:gd name="T1" fmla="*/ 2744304 h 23"/>
                  <a:gd name="T2" fmla="*/ 9837302 w 31"/>
                  <a:gd name="T3" fmla="*/ 2744304 h 23"/>
                  <a:gd name="T4" fmla="*/ 8568136 w 31"/>
                  <a:gd name="T5" fmla="*/ 5488057 h 23"/>
                  <a:gd name="T6" fmla="*/ 7616121 w 31"/>
                  <a:gd name="T7" fmla="*/ 6097657 h 23"/>
                  <a:gd name="T8" fmla="*/ 6346392 w 31"/>
                  <a:gd name="T9" fmla="*/ 6707809 h 23"/>
                  <a:gd name="T10" fmla="*/ 5712091 w 31"/>
                  <a:gd name="T11" fmla="*/ 7012609 h 23"/>
                  <a:gd name="T12" fmla="*/ 3808061 w 31"/>
                  <a:gd name="T13" fmla="*/ 7012609 h 23"/>
                  <a:gd name="T14" fmla="*/ 0 w 31"/>
                  <a:gd name="T15" fmla="*/ 6097657 h 23"/>
                  <a:gd name="T16" fmla="*/ 0 w 31"/>
                  <a:gd name="T17" fmla="*/ 6097657 h 23"/>
                  <a:gd name="T18" fmla="*/ 5077226 w 31"/>
                  <a:gd name="T19" fmla="*/ 0 h 23"/>
                  <a:gd name="T20" fmla="*/ 5077226 w 31"/>
                  <a:gd name="T21" fmla="*/ 0 h 23"/>
                  <a:gd name="T22" fmla="*/ 9837302 w 31"/>
                  <a:gd name="T23" fmla="*/ 2744304 h 23"/>
                  <a:gd name="T24" fmla="*/ 9837302 w 31"/>
                  <a:gd name="T25" fmla="*/ 2744304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23">
                    <a:moveTo>
                      <a:pt x="31" y="9"/>
                    </a:moveTo>
                    <a:lnTo>
                      <a:pt x="31" y="9"/>
                    </a:lnTo>
                    <a:lnTo>
                      <a:pt x="27" y="18"/>
                    </a:lnTo>
                    <a:lnTo>
                      <a:pt x="24" y="20"/>
                    </a:lnTo>
                    <a:lnTo>
                      <a:pt x="20" y="22"/>
                    </a:lnTo>
                    <a:lnTo>
                      <a:pt x="18" y="23"/>
                    </a:lnTo>
                    <a:lnTo>
                      <a:pt x="12" y="23"/>
                    </a:lnTo>
                    <a:lnTo>
                      <a:pt x="0" y="20"/>
                    </a:lnTo>
                    <a:lnTo>
                      <a:pt x="16" y="0"/>
                    </a:lnTo>
                    <a:lnTo>
                      <a:pt x="3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6" name="Freeform 1302"/>
              <p:cNvSpPr>
                <a:spLocks/>
              </p:cNvSpPr>
              <p:nvPr/>
            </p:nvSpPr>
            <p:spPr bwMode="auto">
              <a:xfrm>
                <a:off x="6680200" y="1136650"/>
                <a:ext cx="26988" cy="4763"/>
              </a:xfrm>
              <a:custGeom>
                <a:avLst/>
                <a:gdLst>
                  <a:gd name="T0" fmla="*/ 14567043 w 50"/>
                  <a:gd name="T1" fmla="*/ 0 h 9"/>
                  <a:gd name="T2" fmla="*/ 14567043 w 50"/>
                  <a:gd name="T3" fmla="*/ 0 h 9"/>
                  <a:gd name="T4" fmla="*/ 11653418 w 50"/>
                  <a:gd name="T5" fmla="*/ 2520685 h 9"/>
                  <a:gd name="T6" fmla="*/ 11653418 w 50"/>
                  <a:gd name="T7" fmla="*/ 2520685 h 9"/>
                  <a:gd name="T8" fmla="*/ 0 w 50"/>
                  <a:gd name="T9" fmla="*/ 2520685 h 9"/>
                  <a:gd name="T10" fmla="*/ 0 w 50"/>
                  <a:gd name="T11" fmla="*/ 2520685 h 9"/>
                  <a:gd name="T12" fmla="*/ 1748283 w 50"/>
                  <a:gd name="T13" fmla="*/ 1120363 h 9"/>
                  <a:gd name="T14" fmla="*/ 2330684 w 50"/>
                  <a:gd name="T15" fmla="*/ 559917 h 9"/>
                  <a:gd name="T16" fmla="*/ 3496026 w 50"/>
                  <a:gd name="T17" fmla="*/ 279959 h 9"/>
                  <a:gd name="T18" fmla="*/ 7574992 w 50"/>
                  <a:gd name="T19" fmla="*/ 0 h 9"/>
                  <a:gd name="T20" fmla="*/ 14567043 w 50"/>
                  <a:gd name="T21" fmla="*/ 0 h 9"/>
                  <a:gd name="T22" fmla="*/ 14567043 w 5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9">
                    <a:moveTo>
                      <a:pt x="50" y="0"/>
                    </a:moveTo>
                    <a:lnTo>
                      <a:pt x="50" y="0"/>
                    </a:lnTo>
                    <a:lnTo>
                      <a:pt x="40" y="9"/>
                    </a:lnTo>
                    <a:lnTo>
                      <a:pt x="0" y="9"/>
                    </a:lnTo>
                    <a:lnTo>
                      <a:pt x="6" y="4"/>
                    </a:lnTo>
                    <a:lnTo>
                      <a:pt x="8" y="2"/>
                    </a:lnTo>
                    <a:lnTo>
                      <a:pt x="12" y="1"/>
                    </a:lnTo>
                    <a:lnTo>
                      <a:pt x="26" y="0"/>
                    </a:lnTo>
                    <a:lnTo>
                      <a:pt x="5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7" name="Freeform 1303"/>
              <p:cNvSpPr>
                <a:spLocks/>
              </p:cNvSpPr>
              <p:nvPr/>
            </p:nvSpPr>
            <p:spPr bwMode="auto">
              <a:xfrm>
                <a:off x="6675438" y="1042988"/>
                <a:ext cx="19050" cy="7938"/>
              </a:xfrm>
              <a:custGeom>
                <a:avLst/>
                <a:gdLst>
                  <a:gd name="T0" fmla="*/ 0 w 36"/>
                  <a:gd name="T1" fmla="*/ 1308369 h 17"/>
                  <a:gd name="T2" fmla="*/ 0 w 36"/>
                  <a:gd name="T3" fmla="*/ 1308369 h 17"/>
                  <a:gd name="T4" fmla="*/ 3080279 w 36"/>
                  <a:gd name="T5" fmla="*/ 436123 h 17"/>
                  <a:gd name="T6" fmla="*/ 4199996 w 36"/>
                  <a:gd name="T7" fmla="*/ 0 h 17"/>
                  <a:gd name="T8" fmla="*/ 5320242 w 36"/>
                  <a:gd name="T9" fmla="*/ 436123 h 17"/>
                  <a:gd name="T10" fmla="*/ 6440488 w 36"/>
                  <a:gd name="T11" fmla="*/ 654185 h 17"/>
                  <a:gd name="T12" fmla="*/ 7560204 w 36"/>
                  <a:gd name="T13" fmla="*/ 1308369 h 17"/>
                  <a:gd name="T14" fmla="*/ 10080625 w 36"/>
                  <a:gd name="T15" fmla="*/ 3052394 h 17"/>
                  <a:gd name="T16" fmla="*/ 10080625 w 36"/>
                  <a:gd name="T17" fmla="*/ 3052394 h 17"/>
                  <a:gd name="T18" fmla="*/ 8400521 w 36"/>
                  <a:gd name="T19" fmla="*/ 3706579 h 17"/>
                  <a:gd name="T20" fmla="*/ 7000346 w 36"/>
                  <a:gd name="T21" fmla="*/ 3706579 h 17"/>
                  <a:gd name="T22" fmla="*/ 5600171 w 36"/>
                  <a:gd name="T23" fmla="*/ 3488518 h 17"/>
                  <a:gd name="T24" fmla="*/ 4480454 w 36"/>
                  <a:gd name="T25" fmla="*/ 3052394 h 17"/>
                  <a:gd name="T26" fmla="*/ 2239963 w 36"/>
                  <a:gd name="T27" fmla="*/ 1962087 h 17"/>
                  <a:gd name="T28" fmla="*/ 1120246 w 36"/>
                  <a:gd name="T29" fmla="*/ 1526431 h 17"/>
                  <a:gd name="T30" fmla="*/ 0 w 36"/>
                  <a:gd name="T31" fmla="*/ 1308369 h 17"/>
                  <a:gd name="T32" fmla="*/ 0 w 36"/>
                  <a:gd name="T33" fmla="*/ 1308369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17">
                    <a:moveTo>
                      <a:pt x="0" y="6"/>
                    </a:moveTo>
                    <a:lnTo>
                      <a:pt x="0" y="6"/>
                    </a:lnTo>
                    <a:lnTo>
                      <a:pt x="11" y="2"/>
                    </a:lnTo>
                    <a:lnTo>
                      <a:pt x="15" y="0"/>
                    </a:lnTo>
                    <a:lnTo>
                      <a:pt x="19" y="2"/>
                    </a:lnTo>
                    <a:lnTo>
                      <a:pt x="23" y="3"/>
                    </a:lnTo>
                    <a:lnTo>
                      <a:pt x="27" y="6"/>
                    </a:lnTo>
                    <a:lnTo>
                      <a:pt x="36" y="14"/>
                    </a:lnTo>
                    <a:lnTo>
                      <a:pt x="30" y="17"/>
                    </a:lnTo>
                    <a:lnTo>
                      <a:pt x="25" y="17"/>
                    </a:lnTo>
                    <a:lnTo>
                      <a:pt x="20" y="16"/>
                    </a:lnTo>
                    <a:lnTo>
                      <a:pt x="16" y="14"/>
                    </a:lnTo>
                    <a:lnTo>
                      <a:pt x="8" y="9"/>
                    </a:lnTo>
                    <a:lnTo>
                      <a:pt x="4" y="7"/>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8" name="Freeform 1304"/>
              <p:cNvSpPr>
                <a:spLocks/>
              </p:cNvSpPr>
              <p:nvPr/>
            </p:nvSpPr>
            <p:spPr bwMode="auto">
              <a:xfrm>
                <a:off x="6651625" y="1050925"/>
                <a:ext cx="19050" cy="9525"/>
              </a:xfrm>
              <a:custGeom>
                <a:avLst/>
                <a:gdLst>
                  <a:gd name="T0" fmla="*/ 0 w 37"/>
                  <a:gd name="T1" fmla="*/ 840317 h 18"/>
                  <a:gd name="T2" fmla="*/ 0 w 37"/>
                  <a:gd name="T3" fmla="*/ 840317 h 18"/>
                  <a:gd name="T4" fmla="*/ 1325262 w 37"/>
                  <a:gd name="T5" fmla="*/ 0 h 18"/>
                  <a:gd name="T6" fmla="*/ 2916195 w 37"/>
                  <a:gd name="T7" fmla="*/ 0 h 18"/>
                  <a:gd name="T8" fmla="*/ 3976301 w 37"/>
                  <a:gd name="T9" fmla="*/ 0 h 18"/>
                  <a:gd name="T10" fmla="*/ 5036408 w 37"/>
                  <a:gd name="T11" fmla="*/ 279929 h 18"/>
                  <a:gd name="T12" fmla="*/ 7687447 w 37"/>
                  <a:gd name="T13" fmla="*/ 1120246 h 18"/>
                  <a:gd name="T14" fmla="*/ 8748069 w 37"/>
                  <a:gd name="T15" fmla="*/ 1120246 h 18"/>
                  <a:gd name="T16" fmla="*/ 9808176 w 37"/>
                  <a:gd name="T17" fmla="*/ 1120246 h 18"/>
                  <a:gd name="T18" fmla="*/ 9808176 w 37"/>
                  <a:gd name="T19" fmla="*/ 1120246 h 18"/>
                  <a:gd name="T20" fmla="*/ 9543020 w 37"/>
                  <a:gd name="T21" fmla="*/ 2239963 h 18"/>
                  <a:gd name="T22" fmla="*/ 8748069 w 37"/>
                  <a:gd name="T23" fmla="*/ 3080279 h 18"/>
                  <a:gd name="T24" fmla="*/ 7952603 w 37"/>
                  <a:gd name="T25" fmla="*/ 3360208 h 18"/>
                  <a:gd name="T26" fmla="*/ 6891981 w 37"/>
                  <a:gd name="T27" fmla="*/ 4199996 h 18"/>
                  <a:gd name="T28" fmla="*/ 5036408 w 37"/>
                  <a:gd name="T29" fmla="*/ 4760383 h 18"/>
                  <a:gd name="T30" fmla="*/ 2916195 w 37"/>
                  <a:gd name="T31" fmla="*/ 5040313 h 18"/>
                  <a:gd name="T32" fmla="*/ 2916195 w 37"/>
                  <a:gd name="T33" fmla="*/ 5040313 h 18"/>
                  <a:gd name="T34" fmla="*/ 0 w 37"/>
                  <a:gd name="T35" fmla="*/ 840317 h 18"/>
                  <a:gd name="T36" fmla="*/ 0 w 37"/>
                  <a:gd name="T37" fmla="*/ 84031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18">
                    <a:moveTo>
                      <a:pt x="0" y="3"/>
                    </a:moveTo>
                    <a:lnTo>
                      <a:pt x="0" y="3"/>
                    </a:lnTo>
                    <a:lnTo>
                      <a:pt x="5" y="0"/>
                    </a:lnTo>
                    <a:lnTo>
                      <a:pt x="11" y="0"/>
                    </a:lnTo>
                    <a:lnTo>
                      <a:pt x="15" y="0"/>
                    </a:lnTo>
                    <a:lnTo>
                      <a:pt x="19" y="1"/>
                    </a:lnTo>
                    <a:lnTo>
                      <a:pt x="29" y="4"/>
                    </a:lnTo>
                    <a:lnTo>
                      <a:pt x="33" y="4"/>
                    </a:lnTo>
                    <a:lnTo>
                      <a:pt x="37" y="4"/>
                    </a:lnTo>
                    <a:lnTo>
                      <a:pt x="36" y="8"/>
                    </a:lnTo>
                    <a:lnTo>
                      <a:pt x="33" y="11"/>
                    </a:lnTo>
                    <a:lnTo>
                      <a:pt x="30" y="12"/>
                    </a:lnTo>
                    <a:lnTo>
                      <a:pt x="26" y="15"/>
                    </a:lnTo>
                    <a:lnTo>
                      <a:pt x="19" y="17"/>
                    </a:lnTo>
                    <a:lnTo>
                      <a:pt x="11" y="18"/>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39" name="Freeform 1305"/>
              <p:cNvSpPr>
                <a:spLocks/>
              </p:cNvSpPr>
              <p:nvPr/>
            </p:nvSpPr>
            <p:spPr bwMode="auto">
              <a:xfrm>
                <a:off x="6708775" y="1130300"/>
                <a:ext cx="17463" cy="11113"/>
              </a:xfrm>
              <a:custGeom>
                <a:avLst/>
                <a:gdLst>
                  <a:gd name="T0" fmla="*/ 0 w 31"/>
                  <a:gd name="T1" fmla="*/ 2778806 h 20"/>
                  <a:gd name="T2" fmla="*/ 0 w 31"/>
                  <a:gd name="T3" fmla="*/ 2778806 h 20"/>
                  <a:gd name="T4" fmla="*/ 952015 w 31"/>
                  <a:gd name="T5" fmla="*/ 1543596 h 20"/>
                  <a:gd name="T6" fmla="*/ 1904030 w 31"/>
                  <a:gd name="T7" fmla="*/ 617327 h 20"/>
                  <a:gd name="T8" fmla="*/ 2856045 w 31"/>
                  <a:gd name="T9" fmla="*/ 0 h 20"/>
                  <a:gd name="T10" fmla="*/ 3490910 w 31"/>
                  <a:gd name="T11" fmla="*/ 0 h 20"/>
                  <a:gd name="T12" fmla="*/ 5712091 w 31"/>
                  <a:gd name="T13" fmla="*/ 0 h 20"/>
                  <a:gd name="T14" fmla="*/ 8568136 w 31"/>
                  <a:gd name="T15" fmla="*/ 0 h 20"/>
                  <a:gd name="T16" fmla="*/ 8568136 w 31"/>
                  <a:gd name="T17" fmla="*/ 0 h 20"/>
                  <a:gd name="T18" fmla="*/ 9202438 w 31"/>
                  <a:gd name="T19" fmla="*/ 926269 h 20"/>
                  <a:gd name="T20" fmla="*/ 9837302 w 31"/>
                  <a:gd name="T21" fmla="*/ 2161479 h 20"/>
                  <a:gd name="T22" fmla="*/ 9837302 w 31"/>
                  <a:gd name="T23" fmla="*/ 2161479 h 20"/>
                  <a:gd name="T24" fmla="*/ 9837302 w 31"/>
                  <a:gd name="T25" fmla="*/ 3087747 h 20"/>
                  <a:gd name="T26" fmla="*/ 9202438 w 31"/>
                  <a:gd name="T27" fmla="*/ 4013460 h 20"/>
                  <a:gd name="T28" fmla="*/ 7933272 w 31"/>
                  <a:gd name="T29" fmla="*/ 4939729 h 20"/>
                  <a:gd name="T30" fmla="*/ 5712091 w 31"/>
                  <a:gd name="T31" fmla="*/ 5248670 h 20"/>
                  <a:gd name="T32" fmla="*/ 4125211 w 31"/>
                  <a:gd name="T33" fmla="*/ 6174938 h 20"/>
                  <a:gd name="T34" fmla="*/ 4125211 w 31"/>
                  <a:gd name="T35" fmla="*/ 6174938 h 20"/>
                  <a:gd name="T36" fmla="*/ 0 w 31"/>
                  <a:gd name="T37" fmla="*/ 2778806 h 20"/>
                  <a:gd name="T38" fmla="*/ 0 w 31"/>
                  <a:gd name="T39" fmla="*/ 2778806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 h="20">
                    <a:moveTo>
                      <a:pt x="0" y="9"/>
                    </a:moveTo>
                    <a:lnTo>
                      <a:pt x="0" y="9"/>
                    </a:lnTo>
                    <a:lnTo>
                      <a:pt x="3" y="5"/>
                    </a:lnTo>
                    <a:lnTo>
                      <a:pt x="6" y="2"/>
                    </a:lnTo>
                    <a:lnTo>
                      <a:pt x="9" y="0"/>
                    </a:lnTo>
                    <a:lnTo>
                      <a:pt x="11" y="0"/>
                    </a:lnTo>
                    <a:lnTo>
                      <a:pt x="18" y="0"/>
                    </a:lnTo>
                    <a:lnTo>
                      <a:pt x="27" y="0"/>
                    </a:lnTo>
                    <a:lnTo>
                      <a:pt x="29" y="3"/>
                    </a:lnTo>
                    <a:lnTo>
                      <a:pt x="31" y="7"/>
                    </a:lnTo>
                    <a:lnTo>
                      <a:pt x="31" y="10"/>
                    </a:lnTo>
                    <a:lnTo>
                      <a:pt x="29" y="13"/>
                    </a:lnTo>
                    <a:lnTo>
                      <a:pt x="25" y="16"/>
                    </a:lnTo>
                    <a:lnTo>
                      <a:pt x="18" y="17"/>
                    </a:lnTo>
                    <a:lnTo>
                      <a:pt x="13" y="20"/>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0" name="Freeform 1306"/>
              <p:cNvSpPr>
                <a:spLocks/>
              </p:cNvSpPr>
              <p:nvPr/>
            </p:nvSpPr>
            <p:spPr bwMode="auto">
              <a:xfrm>
                <a:off x="5978525" y="1316038"/>
                <a:ext cx="22225" cy="11113"/>
              </a:xfrm>
              <a:custGeom>
                <a:avLst/>
                <a:gdLst>
                  <a:gd name="T0" fmla="*/ 0 w 42"/>
                  <a:gd name="T1" fmla="*/ 0 h 22"/>
                  <a:gd name="T2" fmla="*/ 0 w 42"/>
                  <a:gd name="T3" fmla="*/ 0 h 22"/>
                  <a:gd name="T4" fmla="*/ 2800350 w 42"/>
                  <a:gd name="T5" fmla="*/ 1275974 h 22"/>
                  <a:gd name="T6" fmla="*/ 5320242 w 42"/>
                  <a:gd name="T7" fmla="*/ 2807043 h 22"/>
                  <a:gd name="T8" fmla="*/ 7000346 w 42"/>
                  <a:gd name="T9" fmla="*/ 3062137 h 22"/>
                  <a:gd name="T10" fmla="*/ 8120592 w 42"/>
                  <a:gd name="T11" fmla="*/ 3572324 h 22"/>
                  <a:gd name="T12" fmla="*/ 9800696 w 42"/>
                  <a:gd name="T13" fmla="*/ 3062137 h 22"/>
                  <a:gd name="T14" fmla="*/ 11760729 w 42"/>
                  <a:gd name="T15" fmla="*/ 2296350 h 22"/>
                  <a:gd name="T16" fmla="*/ 11760729 w 42"/>
                  <a:gd name="T17" fmla="*/ 2296350 h 22"/>
                  <a:gd name="T18" fmla="*/ 8120592 w 42"/>
                  <a:gd name="T19" fmla="*/ 5613580 h 22"/>
                  <a:gd name="T20" fmla="*/ 8120592 w 42"/>
                  <a:gd name="T21" fmla="*/ 5613580 h 22"/>
                  <a:gd name="T22" fmla="*/ 5320242 w 42"/>
                  <a:gd name="T23" fmla="*/ 4848299 h 22"/>
                  <a:gd name="T24" fmla="*/ 3080279 w 42"/>
                  <a:gd name="T25" fmla="*/ 4082512 h 22"/>
                  <a:gd name="T26" fmla="*/ 1960033 w 42"/>
                  <a:gd name="T27" fmla="*/ 3572324 h 22"/>
                  <a:gd name="T28" fmla="*/ 1120246 w 42"/>
                  <a:gd name="T29" fmla="*/ 2296350 h 22"/>
                  <a:gd name="T30" fmla="*/ 279929 w 42"/>
                  <a:gd name="T31" fmla="*/ 1275974 h 22"/>
                  <a:gd name="T32" fmla="*/ 0 w 42"/>
                  <a:gd name="T33" fmla="*/ 0 h 22"/>
                  <a:gd name="T34" fmla="*/ 0 w 42"/>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22">
                    <a:moveTo>
                      <a:pt x="0" y="0"/>
                    </a:moveTo>
                    <a:lnTo>
                      <a:pt x="0" y="0"/>
                    </a:lnTo>
                    <a:lnTo>
                      <a:pt x="10" y="5"/>
                    </a:lnTo>
                    <a:lnTo>
                      <a:pt x="19" y="11"/>
                    </a:lnTo>
                    <a:lnTo>
                      <a:pt x="25" y="12"/>
                    </a:lnTo>
                    <a:lnTo>
                      <a:pt x="29" y="14"/>
                    </a:lnTo>
                    <a:lnTo>
                      <a:pt x="35" y="12"/>
                    </a:lnTo>
                    <a:lnTo>
                      <a:pt x="42" y="9"/>
                    </a:lnTo>
                    <a:lnTo>
                      <a:pt x="29" y="22"/>
                    </a:lnTo>
                    <a:lnTo>
                      <a:pt x="19" y="19"/>
                    </a:lnTo>
                    <a:lnTo>
                      <a:pt x="11" y="16"/>
                    </a:lnTo>
                    <a:lnTo>
                      <a:pt x="7" y="14"/>
                    </a:lnTo>
                    <a:lnTo>
                      <a:pt x="4" y="9"/>
                    </a:lnTo>
                    <a:lnTo>
                      <a:pt x="1"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1" name="Freeform 1307"/>
              <p:cNvSpPr>
                <a:spLocks/>
              </p:cNvSpPr>
              <p:nvPr/>
            </p:nvSpPr>
            <p:spPr bwMode="auto">
              <a:xfrm>
                <a:off x="6635750" y="982663"/>
                <a:ext cx="15875" cy="7938"/>
              </a:xfrm>
              <a:custGeom>
                <a:avLst/>
                <a:gdLst>
                  <a:gd name="T0" fmla="*/ 3360208 w 30"/>
                  <a:gd name="T1" fmla="*/ 0 h 16"/>
                  <a:gd name="T2" fmla="*/ 3360208 w 30"/>
                  <a:gd name="T3" fmla="*/ 0 h 16"/>
                  <a:gd name="T4" fmla="*/ 8400521 w 30"/>
                  <a:gd name="T5" fmla="*/ 2953928 h 16"/>
                  <a:gd name="T6" fmla="*/ 8400521 w 30"/>
                  <a:gd name="T7" fmla="*/ 2953928 h 16"/>
                  <a:gd name="T8" fmla="*/ 6720417 w 30"/>
                  <a:gd name="T9" fmla="*/ 3692162 h 16"/>
                  <a:gd name="T10" fmla="*/ 4199996 w 30"/>
                  <a:gd name="T11" fmla="*/ 3938240 h 16"/>
                  <a:gd name="T12" fmla="*/ 1960033 w 30"/>
                  <a:gd name="T13" fmla="*/ 3938240 h 16"/>
                  <a:gd name="T14" fmla="*/ 1120246 w 30"/>
                  <a:gd name="T15" fmla="*/ 3938240 h 16"/>
                  <a:gd name="T16" fmla="*/ 279929 w 30"/>
                  <a:gd name="T17" fmla="*/ 3692162 h 16"/>
                  <a:gd name="T18" fmla="*/ 279929 w 30"/>
                  <a:gd name="T19" fmla="*/ 3692162 h 16"/>
                  <a:gd name="T20" fmla="*/ 0 w 30"/>
                  <a:gd name="T21" fmla="*/ 2707354 h 16"/>
                  <a:gd name="T22" fmla="*/ 279929 w 30"/>
                  <a:gd name="T23" fmla="*/ 1723042 h 16"/>
                  <a:gd name="T24" fmla="*/ 1680104 w 30"/>
                  <a:gd name="T25" fmla="*/ 984808 h 16"/>
                  <a:gd name="T26" fmla="*/ 3360208 w 30"/>
                  <a:gd name="T27" fmla="*/ 0 h 16"/>
                  <a:gd name="T28" fmla="*/ 3360208 w 30"/>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16">
                    <a:moveTo>
                      <a:pt x="12" y="0"/>
                    </a:moveTo>
                    <a:lnTo>
                      <a:pt x="12" y="0"/>
                    </a:lnTo>
                    <a:lnTo>
                      <a:pt x="30" y="12"/>
                    </a:lnTo>
                    <a:lnTo>
                      <a:pt x="24" y="15"/>
                    </a:lnTo>
                    <a:lnTo>
                      <a:pt x="15" y="16"/>
                    </a:lnTo>
                    <a:lnTo>
                      <a:pt x="7" y="16"/>
                    </a:lnTo>
                    <a:lnTo>
                      <a:pt x="4" y="16"/>
                    </a:lnTo>
                    <a:lnTo>
                      <a:pt x="1" y="15"/>
                    </a:lnTo>
                    <a:lnTo>
                      <a:pt x="0" y="11"/>
                    </a:lnTo>
                    <a:lnTo>
                      <a:pt x="1" y="7"/>
                    </a:lnTo>
                    <a:lnTo>
                      <a:pt x="6" y="4"/>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2" name="Freeform 1308"/>
              <p:cNvSpPr>
                <a:spLocks/>
              </p:cNvSpPr>
              <p:nvPr/>
            </p:nvSpPr>
            <p:spPr bwMode="auto">
              <a:xfrm>
                <a:off x="6589713" y="979488"/>
                <a:ext cx="26988" cy="9525"/>
              </a:xfrm>
              <a:custGeom>
                <a:avLst/>
                <a:gdLst>
                  <a:gd name="T0" fmla="*/ 4309776 w 52"/>
                  <a:gd name="T1" fmla="*/ 3360208 h 18"/>
                  <a:gd name="T2" fmla="*/ 4309776 w 52"/>
                  <a:gd name="T3" fmla="*/ 3360208 h 18"/>
                  <a:gd name="T4" fmla="*/ 14006772 w 52"/>
                  <a:gd name="T5" fmla="*/ 2800350 h 18"/>
                  <a:gd name="T6" fmla="*/ 14006772 w 52"/>
                  <a:gd name="T7" fmla="*/ 2800350 h 18"/>
                  <a:gd name="T8" fmla="*/ 11582523 w 52"/>
                  <a:gd name="T9" fmla="*/ 3920067 h 18"/>
                  <a:gd name="T10" fmla="*/ 9427635 w 52"/>
                  <a:gd name="T11" fmla="*/ 4480454 h 18"/>
                  <a:gd name="T12" fmla="*/ 7542108 w 52"/>
                  <a:gd name="T13" fmla="*/ 5040313 h 18"/>
                  <a:gd name="T14" fmla="*/ 6195303 w 52"/>
                  <a:gd name="T15" fmla="*/ 5040313 h 18"/>
                  <a:gd name="T16" fmla="*/ 4309776 w 52"/>
                  <a:gd name="T17" fmla="*/ 4199996 h 18"/>
                  <a:gd name="T18" fmla="*/ 2962971 w 52"/>
                  <a:gd name="T19" fmla="*/ 3360208 h 18"/>
                  <a:gd name="T20" fmla="*/ 1616166 w 52"/>
                  <a:gd name="T21" fmla="*/ 1960033 h 18"/>
                  <a:gd name="T22" fmla="*/ 0 w 52"/>
                  <a:gd name="T23" fmla="*/ 279929 h 18"/>
                  <a:gd name="T24" fmla="*/ 0 w 52"/>
                  <a:gd name="T25" fmla="*/ 279929 h 18"/>
                  <a:gd name="T26" fmla="*/ 1346805 w 52"/>
                  <a:gd name="T27" fmla="*/ 0 h 18"/>
                  <a:gd name="T28" fmla="*/ 2424249 w 52"/>
                  <a:gd name="T29" fmla="*/ 0 h 18"/>
                  <a:gd name="T30" fmla="*/ 2962971 w 52"/>
                  <a:gd name="T31" fmla="*/ 0 h 18"/>
                  <a:gd name="T32" fmla="*/ 3501693 w 52"/>
                  <a:gd name="T33" fmla="*/ 279929 h 18"/>
                  <a:gd name="T34" fmla="*/ 3771054 w 52"/>
                  <a:gd name="T35" fmla="*/ 1960033 h 18"/>
                  <a:gd name="T36" fmla="*/ 4309776 w 52"/>
                  <a:gd name="T37" fmla="*/ 3360208 h 18"/>
                  <a:gd name="T38" fmla="*/ 4309776 w 52"/>
                  <a:gd name="T39" fmla="*/ 3360208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2" h="18">
                    <a:moveTo>
                      <a:pt x="16" y="12"/>
                    </a:moveTo>
                    <a:lnTo>
                      <a:pt x="16" y="12"/>
                    </a:lnTo>
                    <a:lnTo>
                      <a:pt x="52" y="10"/>
                    </a:lnTo>
                    <a:lnTo>
                      <a:pt x="43" y="14"/>
                    </a:lnTo>
                    <a:lnTo>
                      <a:pt x="35" y="16"/>
                    </a:lnTo>
                    <a:lnTo>
                      <a:pt x="28" y="18"/>
                    </a:lnTo>
                    <a:lnTo>
                      <a:pt x="23" y="18"/>
                    </a:lnTo>
                    <a:lnTo>
                      <a:pt x="16" y="15"/>
                    </a:lnTo>
                    <a:lnTo>
                      <a:pt x="11" y="12"/>
                    </a:lnTo>
                    <a:lnTo>
                      <a:pt x="6" y="7"/>
                    </a:lnTo>
                    <a:lnTo>
                      <a:pt x="0" y="1"/>
                    </a:lnTo>
                    <a:lnTo>
                      <a:pt x="5" y="0"/>
                    </a:lnTo>
                    <a:lnTo>
                      <a:pt x="9" y="0"/>
                    </a:lnTo>
                    <a:lnTo>
                      <a:pt x="11" y="0"/>
                    </a:lnTo>
                    <a:lnTo>
                      <a:pt x="13" y="1"/>
                    </a:lnTo>
                    <a:lnTo>
                      <a:pt x="14" y="7"/>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3" name="Freeform 1309"/>
              <p:cNvSpPr>
                <a:spLocks/>
              </p:cNvSpPr>
              <p:nvPr/>
            </p:nvSpPr>
            <p:spPr bwMode="auto">
              <a:xfrm>
                <a:off x="6753225" y="1143000"/>
                <a:ext cx="17463" cy="9525"/>
              </a:xfrm>
              <a:custGeom>
                <a:avLst/>
                <a:gdLst>
                  <a:gd name="T0" fmla="*/ 0 w 33"/>
                  <a:gd name="T1" fmla="*/ 226695 h 20"/>
                  <a:gd name="T2" fmla="*/ 0 w 33"/>
                  <a:gd name="T3" fmla="*/ 226695 h 20"/>
                  <a:gd name="T4" fmla="*/ 2240027 w 33"/>
                  <a:gd name="T5" fmla="*/ 0 h 20"/>
                  <a:gd name="T6" fmla="*/ 4200645 w 33"/>
                  <a:gd name="T7" fmla="*/ 0 h 20"/>
                  <a:gd name="T8" fmla="*/ 6160735 w 33"/>
                  <a:gd name="T9" fmla="*/ 453866 h 20"/>
                  <a:gd name="T10" fmla="*/ 8681228 w 33"/>
                  <a:gd name="T11" fmla="*/ 1814513 h 20"/>
                  <a:gd name="T12" fmla="*/ 8681228 w 33"/>
                  <a:gd name="T13" fmla="*/ 1814513 h 20"/>
                  <a:gd name="T14" fmla="*/ 9241102 w 33"/>
                  <a:gd name="T15" fmla="*/ 2495074 h 20"/>
                  <a:gd name="T16" fmla="*/ 9241102 w 33"/>
                  <a:gd name="T17" fmla="*/ 2721769 h 20"/>
                  <a:gd name="T18" fmla="*/ 8961165 w 33"/>
                  <a:gd name="T19" fmla="*/ 3629025 h 20"/>
                  <a:gd name="T20" fmla="*/ 8120824 w 33"/>
                  <a:gd name="T21" fmla="*/ 4536281 h 20"/>
                  <a:gd name="T22" fmla="*/ 8120824 w 33"/>
                  <a:gd name="T23" fmla="*/ 4536281 h 20"/>
                  <a:gd name="T24" fmla="*/ 0 w 33"/>
                  <a:gd name="T25" fmla="*/ 226695 h 20"/>
                  <a:gd name="T26" fmla="*/ 0 w 33"/>
                  <a:gd name="T27" fmla="*/ 226695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0">
                    <a:moveTo>
                      <a:pt x="0" y="1"/>
                    </a:moveTo>
                    <a:lnTo>
                      <a:pt x="0" y="1"/>
                    </a:lnTo>
                    <a:lnTo>
                      <a:pt x="8" y="0"/>
                    </a:lnTo>
                    <a:lnTo>
                      <a:pt x="15" y="0"/>
                    </a:lnTo>
                    <a:lnTo>
                      <a:pt x="22" y="2"/>
                    </a:lnTo>
                    <a:lnTo>
                      <a:pt x="31" y="8"/>
                    </a:lnTo>
                    <a:lnTo>
                      <a:pt x="33" y="11"/>
                    </a:lnTo>
                    <a:lnTo>
                      <a:pt x="33" y="12"/>
                    </a:lnTo>
                    <a:lnTo>
                      <a:pt x="32" y="16"/>
                    </a:lnTo>
                    <a:lnTo>
                      <a:pt x="29" y="20"/>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4" name="Freeform 1310"/>
              <p:cNvSpPr>
                <a:spLocks/>
              </p:cNvSpPr>
              <p:nvPr/>
            </p:nvSpPr>
            <p:spPr bwMode="auto">
              <a:xfrm>
                <a:off x="6731000" y="1116013"/>
                <a:ext cx="17463" cy="14288"/>
              </a:xfrm>
              <a:custGeom>
                <a:avLst/>
                <a:gdLst>
                  <a:gd name="T0" fmla="*/ 9241102 w 33"/>
                  <a:gd name="T1" fmla="*/ 6341674 h 26"/>
                  <a:gd name="T2" fmla="*/ 9241102 w 33"/>
                  <a:gd name="T3" fmla="*/ 6341674 h 26"/>
                  <a:gd name="T4" fmla="*/ 0 w 33"/>
                  <a:gd name="T5" fmla="*/ 7851806 h 26"/>
                  <a:gd name="T6" fmla="*/ 0 w 33"/>
                  <a:gd name="T7" fmla="*/ 7851806 h 26"/>
                  <a:gd name="T8" fmla="*/ 279937 w 33"/>
                  <a:gd name="T9" fmla="*/ 6643920 h 26"/>
                  <a:gd name="T10" fmla="*/ 1120278 w 33"/>
                  <a:gd name="T11" fmla="*/ 6039977 h 26"/>
                  <a:gd name="T12" fmla="*/ 3080367 w 33"/>
                  <a:gd name="T13" fmla="*/ 4228149 h 26"/>
                  <a:gd name="T14" fmla="*/ 4480582 w 33"/>
                  <a:gd name="T15" fmla="*/ 2415771 h 26"/>
                  <a:gd name="T16" fmla="*/ 5320394 w 33"/>
                  <a:gd name="T17" fmla="*/ 1811828 h 26"/>
                  <a:gd name="T18" fmla="*/ 6160735 w 33"/>
                  <a:gd name="T19" fmla="*/ 0 h 26"/>
                  <a:gd name="T20" fmla="*/ 6160735 w 33"/>
                  <a:gd name="T21" fmla="*/ 0 h 26"/>
                  <a:gd name="T22" fmla="*/ 9241102 w 33"/>
                  <a:gd name="T23" fmla="*/ 6341674 h 26"/>
                  <a:gd name="T24" fmla="*/ 9241102 w 33"/>
                  <a:gd name="T25" fmla="*/ 6341674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26">
                    <a:moveTo>
                      <a:pt x="33" y="21"/>
                    </a:moveTo>
                    <a:lnTo>
                      <a:pt x="33" y="21"/>
                    </a:lnTo>
                    <a:lnTo>
                      <a:pt x="0" y="26"/>
                    </a:lnTo>
                    <a:lnTo>
                      <a:pt x="1" y="22"/>
                    </a:lnTo>
                    <a:lnTo>
                      <a:pt x="4" y="20"/>
                    </a:lnTo>
                    <a:lnTo>
                      <a:pt x="11" y="14"/>
                    </a:lnTo>
                    <a:lnTo>
                      <a:pt x="16" y="8"/>
                    </a:lnTo>
                    <a:lnTo>
                      <a:pt x="19" y="6"/>
                    </a:lnTo>
                    <a:lnTo>
                      <a:pt x="22" y="0"/>
                    </a:lnTo>
                    <a:lnTo>
                      <a:pt x="33"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5" name="Freeform 1311"/>
              <p:cNvSpPr>
                <a:spLocks/>
              </p:cNvSpPr>
              <p:nvPr/>
            </p:nvSpPr>
            <p:spPr bwMode="auto">
              <a:xfrm>
                <a:off x="6651625" y="963613"/>
                <a:ext cx="15875" cy="11113"/>
              </a:xfrm>
              <a:custGeom>
                <a:avLst/>
                <a:gdLst>
                  <a:gd name="T0" fmla="*/ 299435 w 29"/>
                  <a:gd name="T1" fmla="*/ 2240592 h 21"/>
                  <a:gd name="T2" fmla="*/ 299435 w 29"/>
                  <a:gd name="T3" fmla="*/ 2240592 h 21"/>
                  <a:gd name="T4" fmla="*/ 2097690 w 29"/>
                  <a:gd name="T5" fmla="*/ 2520534 h 21"/>
                  <a:gd name="T6" fmla="*/ 2996543 w 29"/>
                  <a:gd name="T7" fmla="*/ 2240592 h 21"/>
                  <a:gd name="T8" fmla="*/ 3296526 w 29"/>
                  <a:gd name="T9" fmla="*/ 1400238 h 21"/>
                  <a:gd name="T10" fmla="*/ 3895397 w 29"/>
                  <a:gd name="T11" fmla="*/ 0 h 21"/>
                  <a:gd name="T12" fmla="*/ 3895397 w 29"/>
                  <a:gd name="T13" fmla="*/ 0 h 21"/>
                  <a:gd name="T14" fmla="*/ 8690194 w 29"/>
                  <a:gd name="T15" fmla="*/ 4480656 h 21"/>
                  <a:gd name="T16" fmla="*/ 8690194 w 29"/>
                  <a:gd name="T17" fmla="*/ 4480656 h 21"/>
                  <a:gd name="T18" fmla="*/ 0 w 29"/>
                  <a:gd name="T19" fmla="*/ 5880894 h 21"/>
                  <a:gd name="T20" fmla="*/ 0 w 29"/>
                  <a:gd name="T21" fmla="*/ 5880894 h 21"/>
                  <a:gd name="T22" fmla="*/ 299435 w 29"/>
                  <a:gd name="T23" fmla="*/ 2240592 h 21"/>
                  <a:gd name="T24" fmla="*/ 299435 w 29"/>
                  <a:gd name="T25" fmla="*/ 2240592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21">
                    <a:moveTo>
                      <a:pt x="1" y="8"/>
                    </a:moveTo>
                    <a:lnTo>
                      <a:pt x="1" y="8"/>
                    </a:lnTo>
                    <a:lnTo>
                      <a:pt x="7" y="9"/>
                    </a:lnTo>
                    <a:lnTo>
                      <a:pt x="10" y="8"/>
                    </a:lnTo>
                    <a:lnTo>
                      <a:pt x="11" y="5"/>
                    </a:lnTo>
                    <a:lnTo>
                      <a:pt x="13" y="0"/>
                    </a:lnTo>
                    <a:lnTo>
                      <a:pt x="29" y="16"/>
                    </a:lnTo>
                    <a:lnTo>
                      <a:pt x="0" y="21"/>
                    </a:lnTo>
                    <a:lnTo>
                      <a:pt x="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6" name="Freeform 1312"/>
              <p:cNvSpPr>
                <a:spLocks/>
              </p:cNvSpPr>
              <p:nvPr/>
            </p:nvSpPr>
            <p:spPr bwMode="auto">
              <a:xfrm>
                <a:off x="6492875" y="1362075"/>
                <a:ext cx="12700" cy="9525"/>
              </a:xfrm>
              <a:custGeom>
                <a:avLst/>
                <a:gdLst>
                  <a:gd name="T0" fmla="*/ 333086 w 22"/>
                  <a:gd name="T1" fmla="*/ 5040313 h 18"/>
                  <a:gd name="T2" fmla="*/ 333086 w 22"/>
                  <a:gd name="T3" fmla="*/ 5040313 h 18"/>
                  <a:gd name="T4" fmla="*/ 0 w 22"/>
                  <a:gd name="T5" fmla="*/ 3640137 h 18"/>
                  <a:gd name="T6" fmla="*/ 0 w 22"/>
                  <a:gd name="T7" fmla="*/ 3360208 h 18"/>
                  <a:gd name="T8" fmla="*/ 999836 w 22"/>
                  <a:gd name="T9" fmla="*/ 2239963 h 18"/>
                  <a:gd name="T10" fmla="*/ 3998768 w 22"/>
                  <a:gd name="T11" fmla="*/ 0 h 18"/>
                  <a:gd name="T12" fmla="*/ 3998768 w 22"/>
                  <a:gd name="T13" fmla="*/ 0 h 18"/>
                  <a:gd name="T14" fmla="*/ 7331364 w 22"/>
                  <a:gd name="T15" fmla="*/ 4199996 h 18"/>
                  <a:gd name="T16" fmla="*/ 7331364 w 22"/>
                  <a:gd name="T17" fmla="*/ 4199996 h 18"/>
                  <a:gd name="T18" fmla="*/ 0 w 22"/>
                  <a:gd name="T19" fmla="*/ 4480454 h 18"/>
                  <a:gd name="T20" fmla="*/ 333086 w 22"/>
                  <a:gd name="T21" fmla="*/ 5040313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18">
                    <a:moveTo>
                      <a:pt x="1" y="18"/>
                    </a:moveTo>
                    <a:lnTo>
                      <a:pt x="1" y="18"/>
                    </a:lnTo>
                    <a:lnTo>
                      <a:pt x="0" y="13"/>
                    </a:lnTo>
                    <a:lnTo>
                      <a:pt x="0" y="12"/>
                    </a:lnTo>
                    <a:lnTo>
                      <a:pt x="3" y="8"/>
                    </a:lnTo>
                    <a:lnTo>
                      <a:pt x="12" y="0"/>
                    </a:lnTo>
                    <a:lnTo>
                      <a:pt x="22" y="15"/>
                    </a:lnTo>
                    <a:lnTo>
                      <a:pt x="0" y="16"/>
                    </a:lnTo>
                    <a:lnTo>
                      <a:pt x="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7" name="Freeform 1313"/>
              <p:cNvSpPr>
                <a:spLocks/>
              </p:cNvSpPr>
              <p:nvPr/>
            </p:nvSpPr>
            <p:spPr bwMode="auto">
              <a:xfrm>
                <a:off x="6440488" y="860425"/>
                <a:ext cx="15875" cy="6350"/>
              </a:xfrm>
              <a:custGeom>
                <a:avLst/>
                <a:gdLst>
                  <a:gd name="T0" fmla="*/ 0 w 31"/>
                  <a:gd name="T1" fmla="*/ 840317 h 12"/>
                  <a:gd name="T2" fmla="*/ 0 w 31"/>
                  <a:gd name="T3" fmla="*/ 840317 h 12"/>
                  <a:gd name="T4" fmla="*/ 2622448 w 31"/>
                  <a:gd name="T5" fmla="*/ 279929 h 12"/>
                  <a:gd name="T6" fmla="*/ 4720508 w 31"/>
                  <a:gd name="T7" fmla="*/ 0 h 12"/>
                  <a:gd name="T8" fmla="*/ 5769282 w 31"/>
                  <a:gd name="T9" fmla="*/ 279929 h 12"/>
                  <a:gd name="T10" fmla="*/ 7080762 w 31"/>
                  <a:gd name="T11" fmla="*/ 840317 h 12"/>
                  <a:gd name="T12" fmla="*/ 7605149 w 31"/>
                  <a:gd name="T13" fmla="*/ 1960033 h 12"/>
                  <a:gd name="T14" fmla="*/ 8129536 w 31"/>
                  <a:gd name="T15" fmla="*/ 3360208 h 12"/>
                  <a:gd name="T16" fmla="*/ 8129536 w 31"/>
                  <a:gd name="T17" fmla="*/ 3360208 h 12"/>
                  <a:gd name="T18" fmla="*/ 0 w 31"/>
                  <a:gd name="T19" fmla="*/ 840317 h 12"/>
                  <a:gd name="T20" fmla="*/ 0 w 31"/>
                  <a:gd name="T21" fmla="*/ 84031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 h="12">
                    <a:moveTo>
                      <a:pt x="0" y="3"/>
                    </a:moveTo>
                    <a:lnTo>
                      <a:pt x="0" y="3"/>
                    </a:lnTo>
                    <a:lnTo>
                      <a:pt x="10" y="1"/>
                    </a:lnTo>
                    <a:lnTo>
                      <a:pt x="18" y="0"/>
                    </a:lnTo>
                    <a:lnTo>
                      <a:pt x="22" y="1"/>
                    </a:lnTo>
                    <a:lnTo>
                      <a:pt x="27" y="3"/>
                    </a:lnTo>
                    <a:lnTo>
                      <a:pt x="29" y="7"/>
                    </a:lnTo>
                    <a:lnTo>
                      <a:pt x="31" y="1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8" name="Freeform 1314"/>
              <p:cNvSpPr>
                <a:spLocks/>
              </p:cNvSpPr>
              <p:nvPr/>
            </p:nvSpPr>
            <p:spPr bwMode="auto">
              <a:xfrm>
                <a:off x="6226175" y="866775"/>
                <a:ext cx="17463" cy="4763"/>
              </a:xfrm>
              <a:custGeom>
                <a:avLst/>
                <a:gdLst>
                  <a:gd name="T0" fmla="*/ 8969305 w 34"/>
                  <a:gd name="T1" fmla="*/ 0 h 10"/>
                  <a:gd name="T2" fmla="*/ 8969305 w 34"/>
                  <a:gd name="T3" fmla="*/ 0 h 10"/>
                  <a:gd name="T4" fmla="*/ 8177820 w 34"/>
                  <a:gd name="T5" fmla="*/ 1361265 h 10"/>
                  <a:gd name="T6" fmla="*/ 7122850 w 34"/>
                  <a:gd name="T7" fmla="*/ 1814703 h 10"/>
                  <a:gd name="T8" fmla="*/ 5803879 w 34"/>
                  <a:gd name="T9" fmla="*/ 2268617 h 10"/>
                  <a:gd name="T10" fmla="*/ 4748395 w 34"/>
                  <a:gd name="T11" fmla="*/ 2268617 h 10"/>
                  <a:gd name="T12" fmla="*/ 2374454 w 34"/>
                  <a:gd name="T13" fmla="*/ 2268617 h 10"/>
                  <a:gd name="T14" fmla="*/ 0 w 34"/>
                  <a:gd name="T15" fmla="*/ 2268617 h 10"/>
                  <a:gd name="T16" fmla="*/ 0 w 34"/>
                  <a:gd name="T17" fmla="*/ 2268617 h 10"/>
                  <a:gd name="T18" fmla="*/ 2110455 w 34"/>
                  <a:gd name="T19" fmla="*/ 1587984 h 10"/>
                  <a:gd name="T20" fmla="*/ 4220910 w 34"/>
                  <a:gd name="T21" fmla="*/ 907352 h 10"/>
                  <a:gd name="T22" fmla="*/ 6594851 w 34"/>
                  <a:gd name="T23" fmla="*/ 226719 h 10"/>
                  <a:gd name="T24" fmla="*/ 8969305 w 34"/>
                  <a:gd name="T25" fmla="*/ 0 h 10"/>
                  <a:gd name="T26" fmla="*/ 8969305 w 34"/>
                  <a:gd name="T27" fmla="*/ 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 h="10">
                    <a:moveTo>
                      <a:pt x="34" y="0"/>
                    </a:moveTo>
                    <a:lnTo>
                      <a:pt x="34" y="0"/>
                    </a:lnTo>
                    <a:lnTo>
                      <a:pt x="31" y="6"/>
                    </a:lnTo>
                    <a:lnTo>
                      <a:pt x="27" y="8"/>
                    </a:lnTo>
                    <a:lnTo>
                      <a:pt x="22" y="10"/>
                    </a:lnTo>
                    <a:lnTo>
                      <a:pt x="18" y="10"/>
                    </a:lnTo>
                    <a:lnTo>
                      <a:pt x="9" y="10"/>
                    </a:lnTo>
                    <a:lnTo>
                      <a:pt x="0" y="10"/>
                    </a:lnTo>
                    <a:lnTo>
                      <a:pt x="8" y="7"/>
                    </a:lnTo>
                    <a:lnTo>
                      <a:pt x="16" y="4"/>
                    </a:lnTo>
                    <a:lnTo>
                      <a:pt x="25" y="1"/>
                    </a:lnTo>
                    <a:lnTo>
                      <a:pt x="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49" name="Freeform 1315"/>
              <p:cNvSpPr>
                <a:spLocks/>
              </p:cNvSpPr>
              <p:nvPr/>
            </p:nvSpPr>
            <p:spPr bwMode="auto">
              <a:xfrm>
                <a:off x="6675438" y="1285875"/>
                <a:ext cx="11113" cy="7938"/>
              </a:xfrm>
              <a:custGeom>
                <a:avLst/>
                <a:gdLst>
                  <a:gd name="T0" fmla="*/ 5613580 w 22"/>
                  <a:gd name="T1" fmla="*/ 3536379 h 14"/>
                  <a:gd name="T2" fmla="*/ 5613580 w 22"/>
                  <a:gd name="T3" fmla="*/ 3536379 h 14"/>
                  <a:gd name="T4" fmla="*/ 3572324 w 22"/>
                  <a:gd name="T5" fmla="*/ 4500846 h 14"/>
                  <a:gd name="T6" fmla="*/ 3572324 w 22"/>
                  <a:gd name="T7" fmla="*/ 4500846 h 14"/>
                  <a:gd name="T8" fmla="*/ 1786162 w 22"/>
                  <a:gd name="T9" fmla="*/ 4500846 h 14"/>
                  <a:gd name="T10" fmla="*/ 1020881 w 22"/>
                  <a:gd name="T11" fmla="*/ 4500846 h 14"/>
                  <a:gd name="T12" fmla="*/ 765282 w 22"/>
                  <a:gd name="T13" fmla="*/ 4179357 h 14"/>
                  <a:gd name="T14" fmla="*/ 510188 w 22"/>
                  <a:gd name="T15" fmla="*/ 3536379 h 14"/>
                  <a:gd name="T16" fmla="*/ 0 w 22"/>
                  <a:gd name="T17" fmla="*/ 2893401 h 14"/>
                  <a:gd name="T18" fmla="*/ 510188 w 22"/>
                  <a:gd name="T19" fmla="*/ 0 h 14"/>
                  <a:gd name="T20" fmla="*/ 510188 w 22"/>
                  <a:gd name="T21" fmla="*/ 0 h 14"/>
                  <a:gd name="T22" fmla="*/ 5613580 w 22"/>
                  <a:gd name="T23" fmla="*/ 3536379 h 14"/>
                  <a:gd name="T24" fmla="*/ 5613580 w 22"/>
                  <a:gd name="T25" fmla="*/ 3536379 h 14"/>
                  <a:gd name="T26" fmla="*/ 5613580 w 22"/>
                  <a:gd name="T27" fmla="*/ 3536379 h 14"/>
                  <a:gd name="T28" fmla="*/ 5613580 w 22"/>
                  <a:gd name="T29" fmla="*/ 3536379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14">
                    <a:moveTo>
                      <a:pt x="22" y="11"/>
                    </a:moveTo>
                    <a:lnTo>
                      <a:pt x="22" y="11"/>
                    </a:lnTo>
                    <a:lnTo>
                      <a:pt x="14" y="14"/>
                    </a:lnTo>
                    <a:lnTo>
                      <a:pt x="7" y="14"/>
                    </a:lnTo>
                    <a:lnTo>
                      <a:pt x="4" y="14"/>
                    </a:lnTo>
                    <a:lnTo>
                      <a:pt x="3" y="13"/>
                    </a:lnTo>
                    <a:lnTo>
                      <a:pt x="2" y="11"/>
                    </a:lnTo>
                    <a:lnTo>
                      <a:pt x="0" y="9"/>
                    </a:lnTo>
                    <a:lnTo>
                      <a:pt x="2" y="0"/>
                    </a:lnTo>
                    <a:lnTo>
                      <a:pt x="22"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0" name="Freeform 1316"/>
              <p:cNvSpPr>
                <a:spLocks/>
              </p:cNvSpPr>
              <p:nvPr/>
            </p:nvSpPr>
            <p:spPr bwMode="auto">
              <a:xfrm>
                <a:off x="6069013" y="1041400"/>
                <a:ext cx="11113" cy="7938"/>
              </a:xfrm>
              <a:custGeom>
                <a:avLst/>
                <a:gdLst>
                  <a:gd name="T0" fmla="*/ 6174938 w 20"/>
                  <a:gd name="T1" fmla="*/ 321489 h 14"/>
                  <a:gd name="T2" fmla="*/ 6174938 w 20"/>
                  <a:gd name="T3" fmla="*/ 321489 h 14"/>
                  <a:gd name="T4" fmla="*/ 5557611 w 20"/>
                  <a:gd name="T5" fmla="*/ 2250423 h 14"/>
                  <a:gd name="T6" fmla="*/ 4939729 w 20"/>
                  <a:gd name="T7" fmla="*/ 3214890 h 14"/>
                  <a:gd name="T8" fmla="*/ 4939729 w 20"/>
                  <a:gd name="T9" fmla="*/ 3214890 h 14"/>
                  <a:gd name="T10" fmla="*/ 3087747 w 20"/>
                  <a:gd name="T11" fmla="*/ 3857868 h 14"/>
                  <a:gd name="T12" fmla="*/ 926269 w 20"/>
                  <a:gd name="T13" fmla="*/ 4500846 h 14"/>
                  <a:gd name="T14" fmla="*/ 926269 w 20"/>
                  <a:gd name="T15" fmla="*/ 4500846 h 14"/>
                  <a:gd name="T16" fmla="*/ 617327 w 20"/>
                  <a:gd name="T17" fmla="*/ 3857868 h 14"/>
                  <a:gd name="T18" fmla="*/ 0 w 20"/>
                  <a:gd name="T19" fmla="*/ 2571912 h 14"/>
                  <a:gd name="T20" fmla="*/ 0 w 20"/>
                  <a:gd name="T21" fmla="*/ 2571912 h 14"/>
                  <a:gd name="T22" fmla="*/ 1235210 w 20"/>
                  <a:gd name="T23" fmla="*/ 1285956 h 14"/>
                  <a:gd name="T24" fmla="*/ 3087747 w 20"/>
                  <a:gd name="T25" fmla="*/ 0 h 14"/>
                  <a:gd name="T26" fmla="*/ 3087747 w 20"/>
                  <a:gd name="T27" fmla="*/ 0 h 14"/>
                  <a:gd name="T28" fmla="*/ 4013460 w 20"/>
                  <a:gd name="T29" fmla="*/ 0 h 14"/>
                  <a:gd name="T30" fmla="*/ 6174938 w 20"/>
                  <a:gd name="T31" fmla="*/ 321489 h 14"/>
                  <a:gd name="T32" fmla="*/ 6174938 w 20"/>
                  <a:gd name="T33" fmla="*/ 321489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14">
                    <a:moveTo>
                      <a:pt x="20" y="1"/>
                    </a:moveTo>
                    <a:lnTo>
                      <a:pt x="20" y="1"/>
                    </a:lnTo>
                    <a:lnTo>
                      <a:pt x="18" y="7"/>
                    </a:lnTo>
                    <a:lnTo>
                      <a:pt x="16" y="10"/>
                    </a:lnTo>
                    <a:lnTo>
                      <a:pt x="10" y="12"/>
                    </a:lnTo>
                    <a:lnTo>
                      <a:pt x="3" y="14"/>
                    </a:lnTo>
                    <a:lnTo>
                      <a:pt x="2" y="12"/>
                    </a:lnTo>
                    <a:lnTo>
                      <a:pt x="0" y="8"/>
                    </a:lnTo>
                    <a:lnTo>
                      <a:pt x="4" y="4"/>
                    </a:lnTo>
                    <a:lnTo>
                      <a:pt x="10" y="0"/>
                    </a:lnTo>
                    <a:lnTo>
                      <a:pt x="13" y="0"/>
                    </a:lnTo>
                    <a:lnTo>
                      <a:pt x="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1" name="Freeform 1317"/>
              <p:cNvSpPr>
                <a:spLocks/>
              </p:cNvSpPr>
              <p:nvPr/>
            </p:nvSpPr>
            <p:spPr bwMode="auto">
              <a:xfrm>
                <a:off x="6080125" y="1074738"/>
                <a:ext cx="14288" cy="4763"/>
              </a:xfrm>
              <a:custGeom>
                <a:avLst/>
                <a:gdLst>
                  <a:gd name="T0" fmla="*/ 7549559 w 26"/>
                  <a:gd name="T1" fmla="*/ 2268617 h 10"/>
                  <a:gd name="T2" fmla="*/ 7549559 w 26"/>
                  <a:gd name="T3" fmla="*/ 2268617 h 10"/>
                  <a:gd name="T4" fmla="*/ 0 w 26"/>
                  <a:gd name="T5" fmla="*/ 1587984 h 10"/>
                  <a:gd name="T6" fmla="*/ 0 w 26"/>
                  <a:gd name="T7" fmla="*/ 1587984 h 10"/>
                  <a:gd name="T8" fmla="*/ 2114074 w 26"/>
                  <a:gd name="T9" fmla="*/ 453914 h 10"/>
                  <a:gd name="T10" fmla="*/ 4228149 w 26"/>
                  <a:gd name="T11" fmla="*/ 0 h 10"/>
                  <a:gd name="T12" fmla="*/ 5737731 w 26"/>
                  <a:gd name="T13" fmla="*/ 453914 h 10"/>
                  <a:gd name="T14" fmla="*/ 7851806 w 26"/>
                  <a:gd name="T15" fmla="*/ 907352 h 10"/>
                  <a:gd name="T16" fmla="*/ 7851806 w 26"/>
                  <a:gd name="T17" fmla="*/ 907352 h 10"/>
                  <a:gd name="T18" fmla="*/ 7549559 w 26"/>
                  <a:gd name="T19" fmla="*/ 2268617 h 10"/>
                  <a:gd name="T20" fmla="*/ 7549559 w 26"/>
                  <a:gd name="T21" fmla="*/ 2268617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 h="10">
                    <a:moveTo>
                      <a:pt x="25" y="10"/>
                    </a:moveTo>
                    <a:lnTo>
                      <a:pt x="25" y="10"/>
                    </a:lnTo>
                    <a:lnTo>
                      <a:pt x="0" y="7"/>
                    </a:lnTo>
                    <a:lnTo>
                      <a:pt x="7" y="2"/>
                    </a:lnTo>
                    <a:lnTo>
                      <a:pt x="14" y="0"/>
                    </a:lnTo>
                    <a:lnTo>
                      <a:pt x="19" y="2"/>
                    </a:lnTo>
                    <a:lnTo>
                      <a:pt x="26" y="4"/>
                    </a:lnTo>
                    <a:lnTo>
                      <a:pt x="2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2" name="Freeform 1318"/>
              <p:cNvSpPr>
                <a:spLocks/>
              </p:cNvSpPr>
              <p:nvPr/>
            </p:nvSpPr>
            <p:spPr bwMode="auto">
              <a:xfrm>
                <a:off x="6577013" y="939800"/>
                <a:ext cx="12700" cy="4763"/>
              </a:xfrm>
              <a:custGeom>
                <a:avLst/>
                <a:gdLst>
                  <a:gd name="T0" fmla="*/ 0 w 22"/>
                  <a:gd name="T1" fmla="*/ 1874890 h 11"/>
                  <a:gd name="T2" fmla="*/ 0 w 22"/>
                  <a:gd name="T3" fmla="*/ 1874890 h 11"/>
                  <a:gd name="T4" fmla="*/ 3665682 w 22"/>
                  <a:gd name="T5" fmla="*/ 187489 h 11"/>
                  <a:gd name="T6" fmla="*/ 5665355 w 22"/>
                  <a:gd name="T7" fmla="*/ 0 h 11"/>
                  <a:gd name="T8" fmla="*/ 7331364 w 22"/>
                  <a:gd name="T9" fmla="*/ 0 h 11"/>
                  <a:gd name="T10" fmla="*/ 7331364 w 22"/>
                  <a:gd name="T11" fmla="*/ 0 h 11"/>
                  <a:gd name="T12" fmla="*/ 6664614 w 22"/>
                  <a:gd name="T13" fmla="*/ 562467 h 11"/>
                  <a:gd name="T14" fmla="*/ 4998605 w 22"/>
                  <a:gd name="T15" fmla="*/ 1312423 h 11"/>
                  <a:gd name="T16" fmla="*/ 4332432 w 22"/>
                  <a:gd name="T17" fmla="*/ 1874890 h 11"/>
                  <a:gd name="T18" fmla="*/ 3332595 w 22"/>
                  <a:gd name="T19" fmla="*/ 2062379 h 11"/>
                  <a:gd name="T20" fmla="*/ 1999673 w 22"/>
                  <a:gd name="T21" fmla="*/ 2062379 h 11"/>
                  <a:gd name="T22" fmla="*/ 0 w 22"/>
                  <a:gd name="T23" fmla="*/ 1874890 h 11"/>
                  <a:gd name="T24" fmla="*/ 0 w 22"/>
                  <a:gd name="T25" fmla="*/ 1874890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1">
                    <a:moveTo>
                      <a:pt x="0" y="10"/>
                    </a:moveTo>
                    <a:lnTo>
                      <a:pt x="0" y="10"/>
                    </a:lnTo>
                    <a:lnTo>
                      <a:pt x="11" y="1"/>
                    </a:lnTo>
                    <a:lnTo>
                      <a:pt x="17" y="0"/>
                    </a:lnTo>
                    <a:lnTo>
                      <a:pt x="22" y="0"/>
                    </a:lnTo>
                    <a:lnTo>
                      <a:pt x="20" y="3"/>
                    </a:lnTo>
                    <a:lnTo>
                      <a:pt x="15" y="7"/>
                    </a:lnTo>
                    <a:lnTo>
                      <a:pt x="13" y="10"/>
                    </a:lnTo>
                    <a:lnTo>
                      <a:pt x="10" y="11"/>
                    </a:lnTo>
                    <a:lnTo>
                      <a:pt x="6" y="11"/>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3" name="Freeform 1319"/>
              <p:cNvSpPr>
                <a:spLocks/>
              </p:cNvSpPr>
              <p:nvPr/>
            </p:nvSpPr>
            <p:spPr bwMode="auto">
              <a:xfrm>
                <a:off x="6661150" y="1314450"/>
                <a:ext cx="9525" cy="9525"/>
              </a:xfrm>
              <a:custGeom>
                <a:avLst/>
                <a:gdLst>
                  <a:gd name="T0" fmla="*/ 3543895 w 16"/>
                  <a:gd name="T1" fmla="*/ 5040313 h 18"/>
                  <a:gd name="T2" fmla="*/ 3543895 w 16"/>
                  <a:gd name="T3" fmla="*/ 5040313 h 18"/>
                  <a:gd name="T4" fmla="*/ 1772245 w 16"/>
                  <a:gd name="T5" fmla="*/ 3920067 h 18"/>
                  <a:gd name="T6" fmla="*/ 709017 w 16"/>
                  <a:gd name="T7" fmla="*/ 2800350 h 18"/>
                  <a:gd name="T8" fmla="*/ 0 w 16"/>
                  <a:gd name="T9" fmla="*/ 1680104 h 18"/>
                  <a:gd name="T10" fmla="*/ 709017 w 16"/>
                  <a:gd name="T11" fmla="*/ 279929 h 18"/>
                  <a:gd name="T12" fmla="*/ 709017 w 16"/>
                  <a:gd name="T13" fmla="*/ 279929 h 18"/>
                  <a:gd name="T14" fmla="*/ 3189684 w 16"/>
                  <a:gd name="T15" fmla="*/ 0 h 18"/>
                  <a:gd name="T16" fmla="*/ 3189684 w 16"/>
                  <a:gd name="T17" fmla="*/ 0 h 18"/>
                  <a:gd name="T18" fmla="*/ 5670352 w 16"/>
                  <a:gd name="T19" fmla="*/ 4760383 h 18"/>
                  <a:gd name="T20" fmla="*/ 5670352 w 16"/>
                  <a:gd name="T21" fmla="*/ 4760383 h 18"/>
                  <a:gd name="T22" fmla="*/ 3543895 w 16"/>
                  <a:gd name="T23" fmla="*/ 5040313 h 18"/>
                  <a:gd name="T24" fmla="*/ 3543895 w 16"/>
                  <a:gd name="T25" fmla="*/ 5040313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8">
                    <a:moveTo>
                      <a:pt x="10" y="18"/>
                    </a:moveTo>
                    <a:lnTo>
                      <a:pt x="10" y="18"/>
                    </a:lnTo>
                    <a:lnTo>
                      <a:pt x="5" y="14"/>
                    </a:lnTo>
                    <a:lnTo>
                      <a:pt x="2" y="10"/>
                    </a:lnTo>
                    <a:lnTo>
                      <a:pt x="0" y="6"/>
                    </a:lnTo>
                    <a:lnTo>
                      <a:pt x="2" y="1"/>
                    </a:lnTo>
                    <a:lnTo>
                      <a:pt x="9" y="0"/>
                    </a:lnTo>
                    <a:lnTo>
                      <a:pt x="16" y="17"/>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4" name="Freeform 1320"/>
              <p:cNvSpPr>
                <a:spLocks/>
              </p:cNvSpPr>
              <p:nvPr/>
            </p:nvSpPr>
            <p:spPr bwMode="auto">
              <a:xfrm>
                <a:off x="6037263" y="1444625"/>
                <a:ext cx="14288" cy="3175"/>
              </a:xfrm>
              <a:custGeom>
                <a:avLst/>
                <a:gdLst>
                  <a:gd name="T0" fmla="*/ 7560998 w 27"/>
                  <a:gd name="T1" fmla="*/ 1440089 h 7"/>
                  <a:gd name="T2" fmla="*/ 7560998 w 27"/>
                  <a:gd name="T3" fmla="*/ 1440089 h 7"/>
                  <a:gd name="T4" fmla="*/ 0 w 27"/>
                  <a:gd name="T5" fmla="*/ 411389 h 7"/>
                  <a:gd name="T6" fmla="*/ 0 w 27"/>
                  <a:gd name="T7" fmla="*/ 411389 h 7"/>
                  <a:gd name="T8" fmla="*/ 1400224 w 27"/>
                  <a:gd name="T9" fmla="*/ 0 h 7"/>
                  <a:gd name="T10" fmla="*/ 2800448 w 27"/>
                  <a:gd name="T11" fmla="*/ 411389 h 7"/>
                  <a:gd name="T12" fmla="*/ 5040489 w 27"/>
                  <a:gd name="T13" fmla="*/ 617311 h 7"/>
                  <a:gd name="T14" fmla="*/ 7560998 w 27"/>
                  <a:gd name="T15" fmla="*/ 1440089 h 7"/>
                  <a:gd name="T16" fmla="*/ 7560998 w 27"/>
                  <a:gd name="T17" fmla="*/ 14400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7">
                    <a:moveTo>
                      <a:pt x="27" y="7"/>
                    </a:moveTo>
                    <a:lnTo>
                      <a:pt x="27" y="7"/>
                    </a:lnTo>
                    <a:lnTo>
                      <a:pt x="0" y="2"/>
                    </a:lnTo>
                    <a:lnTo>
                      <a:pt x="5" y="0"/>
                    </a:lnTo>
                    <a:lnTo>
                      <a:pt x="10" y="2"/>
                    </a:lnTo>
                    <a:lnTo>
                      <a:pt x="18" y="3"/>
                    </a:lnTo>
                    <a:lnTo>
                      <a:pt x="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5" name="Freeform 1321"/>
              <p:cNvSpPr>
                <a:spLocks/>
              </p:cNvSpPr>
              <p:nvPr/>
            </p:nvSpPr>
            <p:spPr bwMode="auto">
              <a:xfrm>
                <a:off x="6713538" y="1225550"/>
                <a:ext cx="11113" cy="7938"/>
              </a:xfrm>
              <a:custGeom>
                <a:avLst/>
                <a:gdLst>
                  <a:gd name="T0" fmla="*/ 5613580 w 22"/>
                  <a:gd name="T1" fmla="*/ 3920843 h 15"/>
                  <a:gd name="T2" fmla="*/ 5613580 w 22"/>
                  <a:gd name="T3" fmla="*/ 3920843 h 15"/>
                  <a:gd name="T4" fmla="*/ 0 w 22"/>
                  <a:gd name="T5" fmla="*/ 1960157 h 15"/>
                  <a:gd name="T6" fmla="*/ 0 w 22"/>
                  <a:gd name="T7" fmla="*/ 1960157 h 15"/>
                  <a:gd name="T8" fmla="*/ 0 w 22"/>
                  <a:gd name="T9" fmla="*/ 1960157 h 15"/>
                  <a:gd name="T10" fmla="*/ 4592700 w 22"/>
                  <a:gd name="T11" fmla="*/ 0 h 15"/>
                  <a:gd name="T12" fmla="*/ 4592700 w 22"/>
                  <a:gd name="T13" fmla="*/ 0 h 15"/>
                  <a:gd name="T14" fmla="*/ 5358487 w 22"/>
                  <a:gd name="T15" fmla="*/ 4200790 h 15"/>
                  <a:gd name="T16" fmla="*/ 5358487 w 22"/>
                  <a:gd name="T17" fmla="*/ 4200790 h 15"/>
                  <a:gd name="T18" fmla="*/ 5613580 w 22"/>
                  <a:gd name="T19" fmla="*/ 3920843 h 15"/>
                  <a:gd name="T20" fmla="*/ 5613580 w 22"/>
                  <a:gd name="T21" fmla="*/ 3920843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15">
                    <a:moveTo>
                      <a:pt x="22" y="14"/>
                    </a:moveTo>
                    <a:lnTo>
                      <a:pt x="22" y="14"/>
                    </a:lnTo>
                    <a:lnTo>
                      <a:pt x="0" y="7"/>
                    </a:lnTo>
                    <a:lnTo>
                      <a:pt x="18" y="0"/>
                    </a:lnTo>
                    <a:lnTo>
                      <a:pt x="21" y="15"/>
                    </a:lnTo>
                    <a:lnTo>
                      <a:pt x="2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6" name="Freeform 1322"/>
              <p:cNvSpPr>
                <a:spLocks/>
              </p:cNvSpPr>
              <p:nvPr/>
            </p:nvSpPr>
            <p:spPr bwMode="auto">
              <a:xfrm>
                <a:off x="6756400" y="1101725"/>
                <a:ext cx="7938" cy="7938"/>
              </a:xfrm>
              <a:custGeom>
                <a:avLst/>
                <a:gdLst>
                  <a:gd name="T0" fmla="*/ 4200790 w 15"/>
                  <a:gd name="T1" fmla="*/ 4500846 h 14"/>
                  <a:gd name="T2" fmla="*/ 4200790 w 15"/>
                  <a:gd name="T3" fmla="*/ 4500846 h 14"/>
                  <a:gd name="T4" fmla="*/ 1960157 w 15"/>
                  <a:gd name="T5" fmla="*/ 4500846 h 14"/>
                  <a:gd name="T6" fmla="*/ 1120316 w 15"/>
                  <a:gd name="T7" fmla="*/ 4500846 h 14"/>
                  <a:gd name="T8" fmla="*/ 279947 w 15"/>
                  <a:gd name="T9" fmla="*/ 4179357 h 14"/>
                  <a:gd name="T10" fmla="*/ 279947 w 15"/>
                  <a:gd name="T11" fmla="*/ 3214890 h 14"/>
                  <a:gd name="T12" fmla="*/ 0 w 15"/>
                  <a:gd name="T13" fmla="*/ 2250423 h 14"/>
                  <a:gd name="T14" fmla="*/ 559894 w 15"/>
                  <a:gd name="T15" fmla="*/ 0 h 14"/>
                  <a:gd name="T16" fmla="*/ 559894 w 15"/>
                  <a:gd name="T17" fmla="*/ 0 h 14"/>
                  <a:gd name="T18" fmla="*/ 4200790 w 15"/>
                  <a:gd name="T19" fmla="*/ 4500846 h 14"/>
                  <a:gd name="T20" fmla="*/ 4200790 w 15"/>
                  <a:gd name="T21" fmla="*/ 4500846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14">
                    <a:moveTo>
                      <a:pt x="15" y="14"/>
                    </a:moveTo>
                    <a:lnTo>
                      <a:pt x="15" y="14"/>
                    </a:lnTo>
                    <a:lnTo>
                      <a:pt x="7" y="14"/>
                    </a:lnTo>
                    <a:lnTo>
                      <a:pt x="4" y="14"/>
                    </a:lnTo>
                    <a:lnTo>
                      <a:pt x="1" y="13"/>
                    </a:lnTo>
                    <a:lnTo>
                      <a:pt x="1" y="10"/>
                    </a:lnTo>
                    <a:lnTo>
                      <a:pt x="0" y="7"/>
                    </a:lnTo>
                    <a:lnTo>
                      <a:pt x="2" y="0"/>
                    </a:ln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7" name="Freeform 1323"/>
              <p:cNvSpPr>
                <a:spLocks/>
              </p:cNvSpPr>
              <p:nvPr/>
            </p:nvSpPr>
            <p:spPr bwMode="auto">
              <a:xfrm>
                <a:off x="6065838" y="1123950"/>
                <a:ext cx="7938" cy="6350"/>
              </a:xfrm>
              <a:custGeom>
                <a:avLst/>
                <a:gdLst>
                  <a:gd name="T0" fmla="*/ 0 w 15"/>
                  <a:gd name="T1" fmla="*/ 3101731 h 13"/>
                  <a:gd name="T2" fmla="*/ 0 w 15"/>
                  <a:gd name="T3" fmla="*/ 3101731 h 13"/>
                  <a:gd name="T4" fmla="*/ 2240633 w 15"/>
                  <a:gd name="T5" fmla="*/ 0 h 13"/>
                  <a:gd name="T6" fmla="*/ 2240633 w 15"/>
                  <a:gd name="T7" fmla="*/ 0 h 13"/>
                  <a:gd name="T8" fmla="*/ 3920843 w 15"/>
                  <a:gd name="T9" fmla="*/ 1670050 h 13"/>
                  <a:gd name="T10" fmla="*/ 4200790 w 15"/>
                  <a:gd name="T11" fmla="*/ 2147277 h 13"/>
                  <a:gd name="T12" fmla="*/ 3920843 w 15"/>
                  <a:gd name="T13" fmla="*/ 2624504 h 13"/>
                  <a:gd name="T14" fmla="*/ 2520580 w 15"/>
                  <a:gd name="T15" fmla="*/ 2863362 h 13"/>
                  <a:gd name="T16" fmla="*/ 0 w 15"/>
                  <a:gd name="T17" fmla="*/ 3101731 h 13"/>
                  <a:gd name="T18" fmla="*/ 0 w 15"/>
                  <a:gd name="T19" fmla="*/ 3101731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3">
                    <a:moveTo>
                      <a:pt x="0" y="13"/>
                    </a:moveTo>
                    <a:lnTo>
                      <a:pt x="0" y="13"/>
                    </a:lnTo>
                    <a:lnTo>
                      <a:pt x="8" y="0"/>
                    </a:lnTo>
                    <a:lnTo>
                      <a:pt x="14" y="7"/>
                    </a:lnTo>
                    <a:lnTo>
                      <a:pt x="15" y="9"/>
                    </a:lnTo>
                    <a:lnTo>
                      <a:pt x="14" y="11"/>
                    </a:lnTo>
                    <a:lnTo>
                      <a:pt x="9" y="12"/>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8" name="Freeform 1324"/>
              <p:cNvSpPr>
                <a:spLocks/>
              </p:cNvSpPr>
              <p:nvPr/>
            </p:nvSpPr>
            <p:spPr bwMode="auto">
              <a:xfrm>
                <a:off x="6275388" y="1409700"/>
                <a:ext cx="7938" cy="6350"/>
              </a:xfrm>
              <a:custGeom>
                <a:avLst/>
                <a:gdLst>
                  <a:gd name="T0" fmla="*/ 3706579 w 17"/>
                  <a:gd name="T1" fmla="*/ 0 h 10"/>
                  <a:gd name="T2" fmla="*/ 3706579 w 17"/>
                  <a:gd name="T3" fmla="*/ 0 h 10"/>
                  <a:gd name="T4" fmla="*/ 3706579 w 17"/>
                  <a:gd name="T5" fmla="*/ 2822575 h 10"/>
                  <a:gd name="T6" fmla="*/ 3488518 w 17"/>
                  <a:gd name="T7" fmla="*/ 3629025 h 10"/>
                  <a:gd name="T8" fmla="*/ 3488518 w 17"/>
                  <a:gd name="T9" fmla="*/ 4032250 h 10"/>
                  <a:gd name="T10" fmla="*/ 2180148 w 17"/>
                  <a:gd name="T11" fmla="*/ 4032250 h 10"/>
                  <a:gd name="T12" fmla="*/ 0 w 17"/>
                  <a:gd name="T13" fmla="*/ 3629025 h 10"/>
                  <a:gd name="T14" fmla="*/ 0 w 17"/>
                  <a:gd name="T15" fmla="*/ 3629025 h 10"/>
                  <a:gd name="T16" fmla="*/ 3706579 w 17"/>
                  <a:gd name="T17" fmla="*/ 0 h 10"/>
                  <a:gd name="T18" fmla="*/ 3706579 w 17"/>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 h="10">
                    <a:moveTo>
                      <a:pt x="17" y="0"/>
                    </a:moveTo>
                    <a:lnTo>
                      <a:pt x="17" y="0"/>
                    </a:lnTo>
                    <a:lnTo>
                      <a:pt x="17" y="7"/>
                    </a:lnTo>
                    <a:lnTo>
                      <a:pt x="16" y="9"/>
                    </a:lnTo>
                    <a:lnTo>
                      <a:pt x="16" y="10"/>
                    </a:lnTo>
                    <a:lnTo>
                      <a:pt x="10" y="10"/>
                    </a:lnTo>
                    <a:lnTo>
                      <a:pt x="0" y="9"/>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59" name="Freeform 1325"/>
              <p:cNvSpPr>
                <a:spLocks/>
              </p:cNvSpPr>
              <p:nvPr/>
            </p:nvSpPr>
            <p:spPr bwMode="auto">
              <a:xfrm>
                <a:off x="6361113" y="847725"/>
                <a:ext cx="7938" cy="6350"/>
              </a:xfrm>
              <a:custGeom>
                <a:avLst/>
                <a:gdLst>
                  <a:gd name="T0" fmla="*/ 279947 w 15"/>
                  <a:gd name="T1" fmla="*/ 3360208 h 12"/>
                  <a:gd name="T2" fmla="*/ 279947 w 15"/>
                  <a:gd name="T3" fmla="*/ 3360208 h 12"/>
                  <a:gd name="T4" fmla="*/ 0 w 15"/>
                  <a:gd name="T5" fmla="*/ 1960033 h 12"/>
                  <a:gd name="T6" fmla="*/ 279947 w 15"/>
                  <a:gd name="T7" fmla="*/ 1120246 h 12"/>
                  <a:gd name="T8" fmla="*/ 1400263 w 15"/>
                  <a:gd name="T9" fmla="*/ 279929 h 12"/>
                  <a:gd name="T10" fmla="*/ 4200790 w 15"/>
                  <a:gd name="T11" fmla="*/ 0 h 12"/>
                  <a:gd name="T12" fmla="*/ 4200790 w 15"/>
                  <a:gd name="T13" fmla="*/ 0 h 12"/>
                  <a:gd name="T14" fmla="*/ 279947 w 15"/>
                  <a:gd name="T15" fmla="*/ 3360208 h 12"/>
                  <a:gd name="T16" fmla="*/ 279947 w 15"/>
                  <a:gd name="T17" fmla="*/ 3360208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2">
                    <a:moveTo>
                      <a:pt x="1" y="12"/>
                    </a:moveTo>
                    <a:lnTo>
                      <a:pt x="1" y="12"/>
                    </a:lnTo>
                    <a:lnTo>
                      <a:pt x="0" y="7"/>
                    </a:lnTo>
                    <a:lnTo>
                      <a:pt x="1" y="4"/>
                    </a:lnTo>
                    <a:lnTo>
                      <a:pt x="5" y="1"/>
                    </a:lnTo>
                    <a:lnTo>
                      <a:pt x="15" y="0"/>
                    </a:lnTo>
                    <a:lnTo>
                      <a:pt x="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0" name="Freeform 1326"/>
              <p:cNvSpPr>
                <a:spLocks/>
              </p:cNvSpPr>
              <p:nvPr/>
            </p:nvSpPr>
            <p:spPr bwMode="auto">
              <a:xfrm>
                <a:off x="6481763" y="1370013"/>
                <a:ext cx="12700" cy="6350"/>
              </a:xfrm>
              <a:custGeom>
                <a:avLst/>
                <a:gdLst>
                  <a:gd name="T0" fmla="*/ 6707809 w 23"/>
                  <a:gd name="T1" fmla="*/ 0 h 13"/>
                  <a:gd name="T2" fmla="*/ 6707809 w 23"/>
                  <a:gd name="T3" fmla="*/ 0 h 13"/>
                  <a:gd name="T4" fmla="*/ 914952 w 23"/>
                  <a:gd name="T5" fmla="*/ 3101731 h 13"/>
                  <a:gd name="T6" fmla="*/ 914952 w 23"/>
                  <a:gd name="T7" fmla="*/ 3101731 h 13"/>
                  <a:gd name="T8" fmla="*/ 914952 w 23"/>
                  <a:gd name="T9" fmla="*/ 3101731 h 13"/>
                  <a:gd name="T10" fmla="*/ 304800 w 23"/>
                  <a:gd name="T11" fmla="*/ 2386135 h 13"/>
                  <a:gd name="T12" fmla="*/ 0 w 23"/>
                  <a:gd name="T13" fmla="*/ 1670050 h 13"/>
                  <a:gd name="T14" fmla="*/ 0 w 23"/>
                  <a:gd name="T15" fmla="*/ 1431681 h 13"/>
                  <a:gd name="T16" fmla="*/ 304800 w 23"/>
                  <a:gd name="T17" fmla="*/ 954454 h 13"/>
                  <a:gd name="T18" fmla="*/ 2134152 w 23"/>
                  <a:gd name="T19" fmla="*/ 715596 h 13"/>
                  <a:gd name="T20" fmla="*/ 2134152 w 23"/>
                  <a:gd name="T21" fmla="*/ 715596 h 13"/>
                  <a:gd name="T22" fmla="*/ 7012609 w 23"/>
                  <a:gd name="T23" fmla="*/ 477227 h 13"/>
                  <a:gd name="T24" fmla="*/ 7012609 w 23"/>
                  <a:gd name="T25" fmla="*/ 477227 h 13"/>
                  <a:gd name="T26" fmla="*/ 6707809 w 23"/>
                  <a:gd name="T27" fmla="*/ 0 h 13"/>
                  <a:gd name="T28" fmla="*/ 6707809 w 23"/>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13">
                    <a:moveTo>
                      <a:pt x="22" y="0"/>
                    </a:moveTo>
                    <a:lnTo>
                      <a:pt x="22" y="0"/>
                    </a:lnTo>
                    <a:lnTo>
                      <a:pt x="3" y="13"/>
                    </a:lnTo>
                    <a:lnTo>
                      <a:pt x="1" y="10"/>
                    </a:lnTo>
                    <a:lnTo>
                      <a:pt x="0" y="7"/>
                    </a:lnTo>
                    <a:lnTo>
                      <a:pt x="0" y="6"/>
                    </a:lnTo>
                    <a:lnTo>
                      <a:pt x="1" y="4"/>
                    </a:lnTo>
                    <a:lnTo>
                      <a:pt x="7" y="3"/>
                    </a:lnTo>
                    <a:lnTo>
                      <a:pt x="23" y="2"/>
                    </a:lnTo>
                    <a:lnTo>
                      <a:pt x="2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1" name="Freeform 1327"/>
              <p:cNvSpPr>
                <a:spLocks/>
              </p:cNvSpPr>
              <p:nvPr/>
            </p:nvSpPr>
            <p:spPr bwMode="auto">
              <a:xfrm>
                <a:off x="6159500" y="893763"/>
                <a:ext cx="7938" cy="1588"/>
              </a:xfrm>
              <a:custGeom>
                <a:avLst/>
                <a:gdLst>
                  <a:gd name="T0" fmla="*/ 0 w 15"/>
                  <a:gd name="T1" fmla="*/ 315218 h 4"/>
                  <a:gd name="T2" fmla="*/ 0 w 15"/>
                  <a:gd name="T3" fmla="*/ 315218 h 4"/>
                  <a:gd name="T4" fmla="*/ 4200790 w 15"/>
                  <a:gd name="T5" fmla="*/ 0 h 4"/>
                  <a:gd name="T6" fmla="*/ 4200790 w 15"/>
                  <a:gd name="T7" fmla="*/ 0 h 4"/>
                  <a:gd name="T8" fmla="*/ 4200790 w 15"/>
                  <a:gd name="T9" fmla="*/ 472827 h 4"/>
                  <a:gd name="T10" fmla="*/ 4200790 w 15"/>
                  <a:gd name="T11" fmla="*/ 472827 h 4"/>
                  <a:gd name="T12" fmla="*/ 0 w 15"/>
                  <a:gd name="T13" fmla="*/ 630436 h 4"/>
                  <a:gd name="T14" fmla="*/ 0 w 15"/>
                  <a:gd name="T15" fmla="*/ 630436 h 4"/>
                  <a:gd name="T16" fmla="*/ 0 w 15"/>
                  <a:gd name="T17" fmla="*/ 315218 h 4"/>
                  <a:gd name="T18" fmla="*/ 0 w 15"/>
                  <a:gd name="T19" fmla="*/ 315218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4">
                    <a:moveTo>
                      <a:pt x="0" y="2"/>
                    </a:moveTo>
                    <a:lnTo>
                      <a:pt x="0" y="2"/>
                    </a:lnTo>
                    <a:lnTo>
                      <a:pt x="15" y="0"/>
                    </a:lnTo>
                    <a:lnTo>
                      <a:pt x="15" y="3"/>
                    </a:lnTo>
                    <a:lnTo>
                      <a:pt x="0" y="4"/>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2" name="Freeform 1328"/>
              <p:cNvSpPr>
                <a:spLocks/>
              </p:cNvSpPr>
              <p:nvPr/>
            </p:nvSpPr>
            <p:spPr bwMode="auto">
              <a:xfrm>
                <a:off x="6499225" y="1430338"/>
                <a:ext cx="6350" cy="7938"/>
              </a:xfrm>
              <a:custGeom>
                <a:avLst/>
                <a:gdLst>
                  <a:gd name="T0" fmla="*/ 1209675 w 10"/>
                  <a:gd name="T1" fmla="*/ 4200790 h 15"/>
                  <a:gd name="T2" fmla="*/ 1209675 w 10"/>
                  <a:gd name="T3" fmla="*/ 4200790 h 15"/>
                  <a:gd name="T4" fmla="*/ 0 w 10"/>
                  <a:gd name="T5" fmla="*/ 279947 h 15"/>
                  <a:gd name="T6" fmla="*/ 0 w 10"/>
                  <a:gd name="T7" fmla="*/ 279947 h 15"/>
                  <a:gd name="T8" fmla="*/ 2016125 w 10"/>
                  <a:gd name="T9" fmla="*/ 0 h 15"/>
                  <a:gd name="T10" fmla="*/ 2016125 w 10"/>
                  <a:gd name="T11" fmla="*/ 0 h 15"/>
                  <a:gd name="T12" fmla="*/ 4032250 w 10"/>
                  <a:gd name="T13" fmla="*/ 4200790 h 15"/>
                  <a:gd name="T14" fmla="*/ 4032250 w 10"/>
                  <a:gd name="T15" fmla="*/ 4200790 h 15"/>
                  <a:gd name="T16" fmla="*/ 1209675 w 10"/>
                  <a:gd name="T17" fmla="*/ 4200790 h 15"/>
                  <a:gd name="T18" fmla="*/ 1209675 w 10"/>
                  <a:gd name="T19" fmla="*/ 420079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5">
                    <a:moveTo>
                      <a:pt x="3" y="15"/>
                    </a:moveTo>
                    <a:lnTo>
                      <a:pt x="3" y="15"/>
                    </a:lnTo>
                    <a:lnTo>
                      <a:pt x="0" y="1"/>
                    </a:lnTo>
                    <a:lnTo>
                      <a:pt x="5" y="0"/>
                    </a:lnTo>
                    <a:lnTo>
                      <a:pt x="10" y="15"/>
                    </a:lnTo>
                    <a:lnTo>
                      <a:pt x="3"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3" name="Freeform 1329"/>
              <p:cNvSpPr>
                <a:spLocks/>
              </p:cNvSpPr>
              <p:nvPr/>
            </p:nvSpPr>
            <p:spPr bwMode="auto">
              <a:xfrm>
                <a:off x="6713538" y="1219200"/>
                <a:ext cx="1588" cy="9525"/>
              </a:xfrm>
              <a:custGeom>
                <a:avLst/>
                <a:gdLst>
                  <a:gd name="T0" fmla="*/ 0 w 4"/>
                  <a:gd name="T1" fmla="*/ 4775033 h 19"/>
                  <a:gd name="T2" fmla="*/ 0 w 4"/>
                  <a:gd name="T3" fmla="*/ 4775033 h 19"/>
                  <a:gd name="T4" fmla="*/ 0 w 4"/>
                  <a:gd name="T5" fmla="*/ 0 h 19"/>
                  <a:gd name="T6" fmla="*/ 0 w 4"/>
                  <a:gd name="T7" fmla="*/ 0 h 19"/>
                  <a:gd name="T8" fmla="*/ 630436 w 4"/>
                  <a:gd name="T9" fmla="*/ 1005138 h 19"/>
                  <a:gd name="T10" fmla="*/ 630436 w 4"/>
                  <a:gd name="T11" fmla="*/ 1759117 h 19"/>
                  <a:gd name="T12" fmla="*/ 630436 w 4"/>
                  <a:gd name="T13" fmla="*/ 3015916 h 19"/>
                  <a:gd name="T14" fmla="*/ 0 w 4"/>
                  <a:gd name="T15" fmla="*/ 4775033 h 19"/>
                  <a:gd name="T16" fmla="*/ 0 w 4"/>
                  <a:gd name="T17" fmla="*/ 4775033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19">
                    <a:moveTo>
                      <a:pt x="0" y="19"/>
                    </a:moveTo>
                    <a:lnTo>
                      <a:pt x="0" y="19"/>
                    </a:lnTo>
                    <a:lnTo>
                      <a:pt x="0" y="0"/>
                    </a:lnTo>
                    <a:lnTo>
                      <a:pt x="4" y="4"/>
                    </a:lnTo>
                    <a:lnTo>
                      <a:pt x="4" y="7"/>
                    </a:lnTo>
                    <a:lnTo>
                      <a:pt x="4" y="12"/>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4" name="Freeform 1330"/>
              <p:cNvSpPr>
                <a:spLocks/>
              </p:cNvSpPr>
              <p:nvPr/>
            </p:nvSpPr>
            <p:spPr bwMode="auto">
              <a:xfrm>
                <a:off x="6477000" y="1376363"/>
                <a:ext cx="6350" cy="6350"/>
              </a:xfrm>
              <a:custGeom>
                <a:avLst/>
                <a:gdLst>
                  <a:gd name="T0" fmla="*/ 3101731 w 13"/>
                  <a:gd name="T1" fmla="*/ 0 h 12"/>
                  <a:gd name="T2" fmla="*/ 3101731 w 13"/>
                  <a:gd name="T3" fmla="*/ 0 h 12"/>
                  <a:gd name="T4" fmla="*/ 0 w 13"/>
                  <a:gd name="T5" fmla="*/ 3360208 h 12"/>
                  <a:gd name="T6" fmla="*/ 0 w 13"/>
                  <a:gd name="T7" fmla="*/ 3360208 h 12"/>
                  <a:gd name="T8" fmla="*/ 715596 w 13"/>
                  <a:gd name="T9" fmla="*/ 1400175 h 12"/>
                  <a:gd name="T10" fmla="*/ 954454 w 13"/>
                  <a:gd name="T11" fmla="*/ 559858 h 12"/>
                  <a:gd name="T12" fmla="*/ 1670050 w 13"/>
                  <a:gd name="T13" fmla="*/ 279929 h 12"/>
                  <a:gd name="T14" fmla="*/ 3101731 w 13"/>
                  <a:gd name="T15" fmla="*/ 0 h 12"/>
                  <a:gd name="T16" fmla="*/ 3101731 w 13"/>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12">
                    <a:moveTo>
                      <a:pt x="13" y="0"/>
                    </a:moveTo>
                    <a:lnTo>
                      <a:pt x="13" y="0"/>
                    </a:lnTo>
                    <a:lnTo>
                      <a:pt x="0" y="12"/>
                    </a:lnTo>
                    <a:lnTo>
                      <a:pt x="3" y="5"/>
                    </a:lnTo>
                    <a:lnTo>
                      <a:pt x="4" y="2"/>
                    </a:lnTo>
                    <a:lnTo>
                      <a:pt x="7" y="1"/>
                    </a:ln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5" name="Freeform 1331"/>
              <p:cNvSpPr>
                <a:spLocks/>
              </p:cNvSpPr>
              <p:nvPr/>
            </p:nvSpPr>
            <p:spPr bwMode="auto">
              <a:xfrm>
                <a:off x="6575425" y="966788"/>
                <a:ext cx="7938" cy="4763"/>
              </a:xfrm>
              <a:custGeom>
                <a:avLst/>
                <a:gdLst>
                  <a:gd name="T0" fmla="*/ 0 w 13"/>
                  <a:gd name="T1" fmla="*/ 2314818 h 7"/>
                  <a:gd name="T2" fmla="*/ 0 w 13"/>
                  <a:gd name="T3" fmla="*/ 2314818 h 7"/>
                  <a:gd name="T4" fmla="*/ 4847065 w 13"/>
                  <a:gd name="T5" fmla="*/ 0 h 7"/>
                  <a:gd name="T6" fmla="*/ 4847065 w 13"/>
                  <a:gd name="T7" fmla="*/ 0 h 7"/>
                  <a:gd name="T8" fmla="*/ 4847065 w 13"/>
                  <a:gd name="T9" fmla="*/ 2314818 h 7"/>
                  <a:gd name="T10" fmla="*/ 4473979 w 13"/>
                  <a:gd name="T11" fmla="*/ 3240881 h 7"/>
                  <a:gd name="T12" fmla="*/ 2609770 w 13"/>
                  <a:gd name="T13" fmla="*/ 3240881 h 7"/>
                  <a:gd name="T14" fmla="*/ 0 w 13"/>
                  <a:gd name="T15" fmla="*/ 2314818 h 7"/>
                  <a:gd name="T16" fmla="*/ 0 w 13"/>
                  <a:gd name="T17" fmla="*/ 2314818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7">
                    <a:moveTo>
                      <a:pt x="0" y="5"/>
                    </a:moveTo>
                    <a:lnTo>
                      <a:pt x="0" y="5"/>
                    </a:lnTo>
                    <a:lnTo>
                      <a:pt x="13" y="0"/>
                    </a:lnTo>
                    <a:lnTo>
                      <a:pt x="13" y="5"/>
                    </a:lnTo>
                    <a:lnTo>
                      <a:pt x="12" y="7"/>
                    </a:lnTo>
                    <a:lnTo>
                      <a:pt x="7" y="7"/>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6" name="Freeform 1332"/>
              <p:cNvSpPr>
                <a:spLocks/>
              </p:cNvSpPr>
              <p:nvPr/>
            </p:nvSpPr>
            <p:spPr bwMode="auto">
              <a:xfrm>
                <a:off x="6642100" y="966788"/>
                <a:ext cx="9525" cy="3175"/>
              </a:xfrm>
              <a:custGeom>
                <a:avLst/>
                <a:gdLst>
                  <a:gd name="T0" fmla="*/ 4536281 w 20"/>
                  <a:gd name="T1" fmla="*/ 403225 h 5"/>
                  <a:gd name="T2" fmla="*/ 4536281 w 20"/>
                  <a:gd name="T3" fmla="*/ 403225 h 5"/>
                  <a:gd name="T4" fmla="*/ 3629025 w 20"/>
                  <a:gd name="T5" fmla="*/ 806450 h 5"/>
                  <a:gd name="T6" fmla="*/ 2721769 w 20"/>
                  <a:gd name="T7" fmla="*/ 2016125 h 5"/>
                  <a:gd name="T8" fmla="*/ 1587818 w 20"/>
                  <a:gd name="T9" fmla="*/ 2016125 h 5"/>
                  <a:gd name="T10" fmla="*/ 0 w 20"/>
                  <a:gd name="T11" fmla="*/ 806450 h 5"/>
                  <a:gd name="T12" fmla="*/ 0 w 20"/>
                  <a:gd name="T13" fmla="*/ 806450 h 5"/>
                  <a:gd name="T14" fmla="*/ 1133951 w 20"/>
                  <a:gd name="T15" fmla="*/ 0 h 5"/>
                  <a:gd name="T16" fmla="*/ 2495074 w 20"/>
                  <a:gd name="T17" fmla="*/ 0 h 5"/>
                  <a:gd name="T18" fmla="*/ 3402330 w 20"/>
                  <a:gd name="T19" fmla="*/ 0 h 5"/>
                  <a:gd name="T20" fmla="*/ 4536281 w 20"/>
                  <a:gd name="T21" fmla="*/ 403225 h 5"/>
                  <a:gd name="T22" fmla="*/ 4536281 w 20"/>
                  <a:gd name="T23" fmla="*/ 403225 h 5"/>
                  <a:gd name="T24" fmla="*/ 4536281 w 20"/>
                  <a:gd name="T25" fmla="*/ 403225 h 5"/>
                  <a:gd name="T26" fmla="*/ 4536281 w 20"/>
                  <a:gd name="T27" fmla="*/ 40322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 h="5">
                    <a:moveTo>
                      <a:pt x="20" y="1"/>
                    </a:moveTo>
                    <a:lnTo>
                      <a:pt x="20" y="1"/>
                    </a:lnTo>
                    <a:lnTo>
                      <a:pt x="16" y="2"/>
                    </a:lnTo>
                    <a:lnTo>
                      <a:pt x="12" y="5"/>
                    </a:lnTo>
                    <a:lnTo>
                      <a:pt x="7" y="5"/>
                    </a:lnTo>
                    <a:lnTo>
                      <a:pt x="0" y="2"/>
                    </a:lnTo>
                    <a:lnTo>
                      <a:pt x="5" y="0"/>
                    </a:lnTo>
                    <a:lnTo>
                      <a:pt x="11" y="0"/>
                    </a:lnTo>
                    <a:lnTo>
                      <a:pt x="15" y="0"/>
                    </a:lnTo>
                    <a:lnTo>
                      <a:pt x="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7" name="Freeform 1333"/>
              <p:cNvSpPr>
                <a:spLocks/>
              </p:cNvSpPr>
              <p:nvPr/>
            </p:nvSpPr>
            <p:spPr bwMode="auto">
              <a:xfrm>
                <a:off x="6200775" y="877888"/>
                <a:ext cx="4763" cy="3175"/>
              </a:xfrm>
              <a:custGeom>
                <a:avLst/>
                <a:gdLst>
                  <a:gd name="T0" fmla="*/ 2062379 w 11"/>
                  <a:gd name="T1" fmla="*/ 2520156 h 4"/>
                  <a:gd name="T2" fmla="*/ 2062379 w 11"/>
                  <a:gd name="T3" fmla="*/ 2520156 h 4"/>
                  <a:gd name="T4" fmla="*/ 0 w 11"/>
                  <a:gd name="T5" fmla="*/ 2520156 h 4"/>
                  <a:gd name="T6" fmla="*/ 0 w 11"/>
                  <a:gd name="T7" fmla="*/ 2520156 h 4"/>
                  <a:gd name="T8" fmla="*/ 0 w 11"/>
                  <a:gd name="T9" fmla="*/ 0 h 4"/>
                  <a:gd name="T10" fmla="*/ 0 w 11"/>
                  <a:gd name="T11" fmla="*/ 0 h 4"/>
                  <a:gd name="T12" fmla="*/ 1874890 w 11"/>
                  <a:gd name="T13" fmla="*/ 0 h 4"/>
                  <a:gd name="T14" fmla="*/ 1874890 w 11"/>
                  <a:gd name="T15" fmla="*/ 0 h 4"/>
                  <a:gd name="T16" fmla="*/ 2062379 w 11"/>
                  <a:gd name="T17" fmla="*/ 2520156 h 4"/>
                  <a:gd name="T18" fmla="*/ 2062379 w 11"/>
                  <a:gd name="T19" fmla="*/ 2520156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4">
                    <a:moveTo>
                      <a:pt x="11" y="4"/>
                    </a:moveTo>
                    <a:lnTo>
                      <a:pt x="11" y="4"/>
                    </a:lnTo>
                    <a:lnTo>
                      <a:pt x="0" y="4"/>
                    </a:lnTo>
                    <a:lnTo>
                      <a:pt x="0" y="0"/>
                    </a:lnTo>
                    <a:lnTo>
                      <a:pt x="10" y="0"/>
                    </a:lnTo>
                    <a:lnTo>
                      <a:pt x="1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8" name="Freeform 1334"/>
              <p:cNvSpPr>
                <a:spLocks/>
              </p:cNvSpPr>
              <p:nvPr/>
            </p:nvSpPr>
            <p:spPr bwMode="auto">
              <a:xfrm>
                <a:off x="6410325" y="1422400"/>
                <a:ext cx="7938" cy="4763"/>
              </a:xfrm>
              <a:custGeom>
                <a:avLst/>
                <a:gdLst>
                  <a:gd name="T0" fmla="*/ 0 w 15"/>
                  <a:gd name="T1" fmla="*/ 462691 h 7"/>
                  <a:gd name="T2" fmla="*/ 0 w 15"/>
                  <a:gd name="T3" fmla="*/ 462691 h 7"/>
                  <a:gd name="T4" fmla="*/ 3640896 w 15"/>
                  <a:gd name="T5" fmla="*/ 0 h 7"/>
                  <a:gd name="T6" fmla="*/ 3640896 w 15"/>
                  <a:gd name="T7" fmla="*/ 0 h 7"/>
                  <a:gd name="T8" fmla="*/ 4200790 w 15"/>
                  <a:gd name="T9" fmla="*/ 1852127 h 7"/>
                  <a:gd name="T10" fmla="*/ 4200790 w 15"/>
                  <a:gd name="T11" fmla="*/ 1852127 h 7"/>
                  <a:gd name="T12" fmla="*/ 559894 w 15"/>
                  <a:gd name="T13" fmla="*/ 3240881 h 7"/>
                  <a:gd name="T14" fmla="*/ 559894 w 15"/>
                  <a:gd name="T15" fmla="*/ 3240881 h 7"/>
                  <a:gd name="T16" fmla="*/ 0 w 15"/>
                  <a:gd name="T17" fmla="*/ 462691 h 7"/>
                  <a:gd name="T18" fmla="*/ 0 w 15"/>
                  <a:gd name="T19" fmla="*/ 462691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7">
                    <a:moveTo>
                      <a:pt x="0" y="1"/>
                    </a:moveTo>
                    <a:lnTo>
                      <a:pt x="0" y="1"/>
                    </a:lnTo>
                    <a:lnTo>
                      <a:pt x="13" y="0"/>
                    </a:lnTo>
                    <a:lnTo>
                      <a:pt x="15" y="4"/>
                    </a:lnTo>
                    <a:lnTo>
                      <a:pt x="2" y="7"/>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69" name="Freeform 1335"/>
              <p:cNvSpPr>
                <a:spLocks/>
              </p:cNvSpPr>
              <p:nvPr/>
            </p:nvSpPr>
            <p:spPr bwMode="auto">
              <a:xfrm>
                <a:off x="6240463" y="928688"/>
                <a:ext cx="6350" cy="3175"/>
              </a:xfrm>
              <a:custGeom>
                <a:avLst/>
                <a:gdLst>
                  <a:gd name="T0" fmla="*/ 477227 w 13"/>
                  <a:gd name="T1" fmla="*/ 0 h 4"/>
                  <a:gd name="T2" fmla="*/ 477227 w 13"/>
                  <a:gd name="T3" fmla="*/ 0 h 4"/>
                  <a:gd name="T4" fmla="*/ 3101731 w 13"/>
                  <a:gd name="T5" fmla="*/ 630238 h 4"/>
                  <a:gd name="T6" fmla="*/ 3101731 w 13"/>
                  <a:gd name="T7" fmla="*/ 630238 h 4"/>
                  <a:gd name="T8" fmla="*/ 3101731 w 13"/>
                  <a:gd name="T9" fmla="*/ 2520156 h 4"/>
                  <a:gd name="T10" fmla="*/ 3101731 w 13"/>
                  <a:gd name="T11" fmla="*/ 2520156 h 4"/>
                  <a:gd name="T12" fmla="*/ 0 w 13"/>
                  <a:gd name="T13" fmla="*/ 2520156 h 4"/>
                  <a:gd name="T14" fmla="*/ 0 w 13"/>
                  <a:gd name="T15" fmla="*/ 2520156 h 4"/>
                  <a:gd name="T16" fmla="*/ 477227 w 13"/>
                  <a:gd name="T17" fmla="*/ 0 h 4"/>
                  <a:gd name="T18" fmla="*/ 477227 w 13"/>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4">
                    <a:moveTo>
                      <a:pt x="2" y="0"/>
                    </a:moveTo>
                    <a:lnTo>
                      <a:pt x="2" y="0"/>
                    </a:lnTo>
                    <a:lnTo>
                      <a:pt x="13" y="1"/>
                    </a:lnTo>
                    <a:lnTo>
                      <a:pt x="13" y="4"/>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0" name="Freeform 1336"/>
              <p:cNvSpPr>
                <a:spLocks/>
              </p:cNvSpPr>
              <p:nvPr/>
            </p:nvSpPr>
            <p:spPr bwMode="auto">
              <a:xfrm>
                <a:off x="6070600" y="1116013"/>
                <a:ext cx="3175" cy="4763"/>
              </a:xfrm>
              <a:custGeom>
                <a:avLst/>
                <a:gdLst>
                  <a:gd name="T0" fmla="*/ 617311 w 7"/>
                  <a:gd name="T1" fmla="*/ 2835771 h 8"/>
                  <a:gd name="T2" fmla="*/ 617311 w 7"/>
                  <a:gd name="T3" fmla="*/ 2835771 h 8"/>
                  <a:gd name="T4" fmla="*/ 0 w 7"/>
                  <a:gd name="T5" fmla="*/ 354248 h 8"/>
                  <a:gd name="T6" fmla="*/ 0 w 7"/>
                  <a:gd name="T7" fmla="*/ 354248 h 8"/>
                  <a:gd name="T8" fmla="*/ 1234168 w 7"/>
                  <a:gd name="T9" fmla="*/ 0 h 8"/>
                  <a:gd name="T10" fmla="*/ 1234168 w 7"/>
                  <a:gd name="T11" fmla="*/ 0 h 8"/>
                  <a:gd name="T12" fmla="*/ 1440089 w 7"/>
                  <a:gd name="T13" fmla="*/ 2835771 h 8"/>
                  <a:gd name="T14" fmla="*/ 1440089 w 7"/>
                  <a:gd name="T15" fmla="*/ 2835771 h 8"/>
                  <a:gd name="T16" fmla="*/ 617311 w 7"/>
                  <a:gd name="T17" fmla="*/ 2835771 h 8"/>
                  <a:gd name="T18" fmla="*/ 617311 w 7"/>
                  <a:gd name="T19" fmla="*/ 283577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8">
                    <a:moveTo>
                      <a:pt x="3" y="8"/>
                    </a:moveTo>
                    <a:lnTo>
                      <a:pt x="3" y="8"/>
                    </a:lnTo>
                    <a:lnTo>
                      <a:pt x="0" y="1"/>
                    </a:lnTo>
                    <a:lnTo>
                      <a:pt x="6" y="0"/>
                    </a:lnTo>
                    <a:lnTo>
                      <a:pt x="7" y="8"/>
                    </a:lnTo>
                    <a:lnTo>
                      <a:pt x="3"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1" name="Freeform 1337"/>
              <p:cNvSpPr>
                <a:spLocks/>
              </p:cNvSpPr>
              <p:nvPr/>
            </p:nvSpPr>
            <p:spPr bwMode="auto">
              <a:xfrm>
                <a:off x="6081713" y="1114425"/>
                <a:ext cx="3175" cy="6350"/>
              </a:xfrm>
              <a:custGeom>
                <a:avLst/>
                <a:gdLst>
                  <a:gd name="T0" fmla="*/ 822779 w 7"/>
                  <a:gd name="T1" fmla="*/ 0 h 10"/>
                  <a:gd name="T2" fmla="*/ 822779 w 7"/>
                  <a:gd name="T3" fmla="*/ 0 h 10"/>
                  <a:gd name="T4" fmla="*/ 1440089 w 7"/>
                  <a:gd name="T5" fmla="*/ 1209675 h 10"/>
                  <a:gd name="T6" fmla="*/ 1440089 w 7"/>
                  <a:gd name="T7" fmla="*/ 2419350 h 10"/>
                  <a:gd name="T8" fmla="*/ 822779 w 7"/>
                  <a:gd name="T9" fmla="*/ 2822575 h 10"/>
                  <a:gd name="T10" fmla="*/ 0 w 7"/>
                  <a:gd name="T11" fmla="*/ 4032250 h 10"/>
                  <a:gd name="T12" fmla="*/ 0 w 7"/>
                  <a:gd name="T13" fmla="*/ 4032250 h 10"/>
                  <a:gd name="T14" fmla="*/ 822779 w 7"/>
                  <a:gd name="T15" fmla="*/ 0 h 10"/>
                  <a:gd name="T16" fmla="*/ 822779 w 7"/>
                  <a:gd name="T17" fmla="*/ 0 h 10"/>
                  <a:gd name="T18" fmla="*/ 822779 w 7"/>
                  <a:gd name="T19" fmla="*/ 0 h 10"/>
                  <a:gd name="T20" fmla="*/ 822779 w 7"/>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10">
                    <a:moveTo>
                      <a:pt x="4" y="0"/>
                    </a:moveTo>
                    <a:lnTo>
                      <a:pt x="4" y="0"/>
                    </a:lnTo>
                    <a:lnTo>
                      <a:pt x="7" y="3"/>
                    </a:lnTo>
                    <a:lnTo>
                      <a:pt x="7" y="6"/>
                    </a:lnTo>
                    <a:lnTo>
                      <a:pt x="4" y="7"/>
                    </a:lnTo>
                    <a:lnTo>
                      <a:pt x="0" y="1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2" name="Freeform 1338"/>
              <p:cNvSpPr>
                <a:spLocks/>
              </p:cNvSpPr>
              <p:nvPr/>
            </p:nvSpPr>
            <p:spPr bwMode="auto">
              <a:xfrm>
                <a:off x="6210300" y="876300"/>
                <a:ext cx="4763" cy="1588"/>
              </a:xfrm>
              <a:custGeom>
                <a:avLst/>
                <a:gdLst>
                  <a:gd name="T0" fmla="*/ 0 w 10"/>
                  <a:gd name="T1" fmla="*/ 0 h 3"/>
                  <a:gd name="T2" fmla="*/ 0 w 10"/>
                  <a:gd name="T3" fmla="*/ 0 h 3"/>
                  <a:gd name="T4" fmla="*/ 2268617 w 10"/>
                  <a:gd name="T5" fmla="*/ 0 h 3"/>
                  <a:gd name="T6" fmla="*/ 2268617 w 10"/>
                  <a:gd name="T7" fmla="*/ 0 h 3"/>
                  <a:gd name="T8" fmla="*/ 2268617 w 10"/>
                  <a:gd name="T9" fmla="*/ 840581 h 3"/>
                  <a:gd name="T10" fmla="*/ 2268617 w 10"/>
                  <a:gd name="T11" fmla="*/ 840581 h 3"/>
                  <a:gd name="T12" fmla="*/ 0 w 10"/>
                  <a:gd name="T13" fmla="*/ 840581 h 3"/>
                  <a:gd name="T14" fmla="*/ 0 w 10"/>
                  <a:gd name="T15" fmla="*/ 840581 h 3"/>
                  <a:gd name="T16" fmla="*/ 0 w 10"/>
                  <a:gd name="T17" fmla="*/ 0 h 3"/>
                  <a:gd name="T18" fmla="*/ 0 w 10"/>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3">
                    <a:moveTo>
                      <a:pt x="0" y="0"/>
                    </a:moveTo>
                    <a:lnTo>
                      <a:pt x="0" y="0"/>
                    </a:lnTo>
                    <a:lnTo>
                      <a:pt x="10" y="0"/>
                    </a:lnTo>
                    <a:lnTo>
                      <a:pt x="10" y="3"/>
                    </a:lnTo>
                    <a:lnTo>
                      <a:pt x="0"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3" name="Freeform 1339"/>
              <p:cNvSpPr>
                <a:spLocks/>
              </p:cNvSpPr>
              <p:nvPr/>
            </p:nvSpPr>
            <p:spPr bwMode="auto">
              <a:xfrm>
                <a:off x="6672263" y="1146175"/>
                <a:ext cx="4763" cy="4763"/>
              </a:xfrm>
              <a:custGeom>
                <a:avLst/>
                <a:gdLst>
                  <a:gd name="T0" fmla="*/ 2481523 w 8"/>
                  <a:gd name="T1" fmla="*/ 2520685 h 9"/>
                  <a:gd name="T2" fmla="*/ 2481523 w 8"/>
                  <a:gd name="T3" fmla="*/ 2520685 h 9"/>
                  <a:gd name="T4" fmla="*/ 0 w 8"/>
                  <a:gd name="T5" fmla="*/ 0 h 9"/>
                  <a:gd name="T6" fmla="*/ 0 w 8"/>
                  <a:gd name="T7" fmla="*/ 0 h 9"/>
                  <a:gd name="T8" fmla="*/ 1772431 w 8"/>
                  <a:gd name="T9" fmla="*/ 279959 h 9"/>
                  <a:gd name="T10" fmla="*/ 2835771 w 8"/>
                  <a:gd name="T11" fmla="*/ 559917 h 9"/>
                  <a:gd name="T12" fmla="*/ 2835771 w 8"/>
                  <a:gd name="T13" fmla="*/ 1400322 h 9"/>
                  <a:gd name="T14" fmla="*/ 1772431 w 8"/>
                  <a:gd name="T15" fmla="*/ 2520685 h 9"/>
                  <a:gd name="T16" fmla="*/ 1772431 w 8"/>
                  <a:gd name="T17" fmla="*/ 2520685 h 9"/>
                  <a:gd name="T18" fmla="*/ 2481523 w 8"/>
                  <a:gd name="T19" fmla="*/ 2520685 h 9"/>
                  <a:gd name="T20" fmla="*/ 2481523 w 8"/>
                  <a:gd name="T21" fmla="*/ 2520685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9">
                    <a:moveTo>
                      <a:pt x="7" y="9"/>
                    </a:moveTo>
                    <a:lnTo>
                      <a:pt x="7" y="9"/>
                    </a:lnTo>
                    <a:lnTo>
                      <a:pt x="0" y="0"/>
                    </a:lnTo>
                    <a:lnTo>
                      <a:pt x="5" y="1"/>
                    </a:lnTo>
                    <a:lnTo>
                      <a:pt x="8" y="2"/>
                    </a:lnTo>
                    <a:lnTo>
                      <a:pt x="8" y="5"/>
                    </a:lnTo>
                    <a:lnTo>
                      <a:pt x="5" y="9"/>
                    </a:lnTo>
                    <a:lnTo>
                      <a:pt x="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4" name="Freeform 1340"/>
              <p:cNvSpPr>
                <a:spLocks/>
              </p:cNvSpPr>
              <p:nvPr/>
            </p:nvSpPr>
            <p:spPr bwMode="auto">
              <a:xfrm>
                <a:off x="6723063" y="1063625"/>
                <a:ext cx="7938" cy="3175"/>
              </a:xfrm>
              <a:custGeom>
                <a:avLst/>
                <a:gdLst>
                  <a:gd name="T0" fmla="*/ 0 w 16"/>
                  <a:gd name="T1" fmla="*/ 1440089 h 7"/>
                  <a:gd name="T2" fmla="*/ 0 w 16"/>
                  <a:gd name="T3" fmla="*/ 1440089 h 7"/>
                  <a:gd name="T4" fmla="*/ 3938240 w 16"/>
                  <a:gd name="T5" fmla="*/ 0 h 7"/>
                  <a:gd name="T6" fmla="*/ 3938240 w 16"/>
                  <a:gd name="T7" fmla="*/ 0 h 7"/>
                  <a:gd name="T8" fmla="*/ 3446084 w 16"/>
                  <a:gd name="T9" fmla="*/ 822779 h 7"/>
                  <a:gd name="T10" fmla="*/ 3200006 w 16"/>
                  <a:gd name="T11" fmla="*/ 1234168 h 7"/>
                  <a:gd name="T12" fmla="*/ 2707354 w 16"/>
                  <a:gd name="T13" fmla="*/ 1440089 h 7"/>
                  <a:gd name="T14" fmla="*/ 2215198 w 16"/>
                  <a:gd name="T15" fmla="*/ 1440089 h 7"/>
                  <a:gd name="T16" fmla="*/ 984808 w 16"/>
                  <a:gd name="T17" fmla="*/ 1440089 h 7"/>
                  <a:gd name="T18" fmla="*/ 0 w 16"/>
                  <a:gd name="T19" fmla="*/ 1440089 h 7"/>
                  <a:gd name="T20" fmla="*/ 0 w 16"/>
                  <a:gd name="T21" fmla="*/ 1440089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7">
                    <a:moveTo>
                      <a:pt x="0" y="7"/>
                    </a:moveTo>
                    <a:lnTo>
                      <a:pt x="0" y="7"/>
                    </a:lnTo>
                    <a:lnTo>
                      <a:pt x="16" y="0"/>
                    </a:lnTo>
                    <a:lnTo>
                      <a:pt x="14" y="4"/>
                    </a:lnTo>
                    <a:lnTo>
                      <a:pt x="13" y="6"/>
                    </a:lnTo>
                    <a:lnTo>
                      <a:pt x="11" y="7"/>
                    </a:lnTo>
                    <a:lnTo>
                      <a:pt x="9" y="7"/>
                    </a:lnTo>
                    <a:lnTo>
                      <a:pt x="4" y="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5" name="Freeform 1341"/>
              <p:cNvSpPr>
                <a:spLocks/>
              </p:cNvSpPr>
              <p:nvPr/>
            </p:nvSpPr>
            <p:spPr bwMode="auto">
              <a:xfrm>
                <a:off x="6299200" y="1246188"/>
                <a:ext cx="95250" cy="20638"/>
              </a:xfrm>
              <a:custGeom>
                <a:avLst/>
                <a:gdLst>
                  <a:gd name="T0" fmla="*/ 6872448 w 178"/>
                  <a:gd name="T1" fmla="*/ 2928016 h 40"/>
                  <a:gd name="T2" fmla="*/ 6872448 w 178"/>
                  <a:gd name="T3" fmla="*/ 2396072 h 40"/>
                  <a:gd name="T4" fmla="*/ 8590159 w 178"/>
                  <a:gd name="T5" fmla="*/ 2396072 h 40"/>
                  <a:gd name="T6" fmla="*/ 11167260 w 178"/>
                  <a:gd name="T7" fmla="*/ 2928016 h 40"/>
                  <a:gd name="T8" fmla="*/ 12885506 w 178"/>
                  <a:gd name="T9" fmla="*/ 2396072 h 40"/>
                  <a:gd name="T10" fmla="*/ 14317466 w 178"/>
                  <a:gd name="T11" fmla="*/ 1064921 h 40"/>
                  <a:gd name="T12" fmla="*/ 19185383 w 178"/>
                  <a:gd name="T13" fmla="*/ 1597381 h 40"/>
                  <a:gd name="T14" fmla="*/ 20044239 w 178"/>
                  <a:gd name="T15" fmla="*/ 1597381 h 40"/>
                  <a:gd name="T16" fmla="*/ 23193910 w 178"/>
                  <a:gd name="T17" fmla="*/ 798691 h 40"/>
                  <a:gd name="T18" fmla="*/ 26343581 w 178"/>
                  <a:gd name="T19" fmla="*/ 0 h 40"/>
                  <a:gd name="T20" fmla="*/ 30925213 w 178"/>
                  <a:gd name="T21" fmla="*/ 532460 h 40"/>
                  <a:gd name="T22" fmla="*/ 33788600 w 178"/>
                  <a:gd name="T23" fmla="*/ 1597381 h 40"/>
                  <a:gd name="T24" fmla="*/ 35506846 w 178"/>
                  <a:gd name="T25" fmla="*/ 2396072 h 40"/>
                  <a:gd name="T26" fmla="*/ 38942802 w 178"/>
                  <a:gd name="T27" fmla="*/ 3460477 h 40"/>
                  <a:gd name="T28" fmla="*/ 43810719 w 178"/>
                  <a:gd name="T29" fmla="*/ 3726707 h 40"/>
                  <a:gd name="T30" fmla="*/ 49251206 w 178"/>
                  <a:gd name="T31" fmla="*/ 8518335 h 40"/>
                  <a:gd name="T32" fmla="*/ 50969452 w 178"/>
                  <a:gd name="T33" fmla="*/ 10648176 h 40"/>
                  <a:gd name="T34" fmla="*/ 39802192 w 178"/>
                  <a:gd name="T35" fmla="*/ 10648176 h 40"/>
                  <a:gd name="T36" fmla="*/ 38656517 w 178"/>
                  <a:gd name="T37" fmla="*/ 8518335 h 40"/>
                  <a:gd name="T38" fmla="*/ 36079416 w 178"/>
                  <a:gd name="T39" fmla="*/ 7453930 h 40"/>
                  <a:gd name="T40" fmla="*/ 30638928 w 178"/>
                  <a:gd name="T41" fmla="*/ 6389009 h 40"/>
                  <a:gd name="T42" fmla="*/ 28348112 w 178"/>
                  <a:gd name="T43" fmla="*/ 6389009 h 40"/>
                  <a:gd name="T44" fmla="*/ 25484726 w 178"/>
                  <a:gd name="T45" fmla="*/ 7720160 h 40"/>
                  <a:gd name="T46" fmla="*/ 24625871 w 178"/>
                  <a:gd name="T47" fmla="*/ 9317025 h 40"/>
                  <a:gd name="T48" fmla="*/ 14317466 w 178"/>
                  <a:gd name="T49" fmla="*/ 10115716 h 40"/>
                  <a:gd name="T50" fmla="*/ 14031181 w 178"/>
                  <a:gd name="T51" fmla="*/ 8784565 h 40"/>
                  <a:gd name="T52" fmla="*/ 14890037 w 178"/>
                  <a:gd name="T53" fmla="*/ 5856548 h 40"/>
                  <a:gd name="T54" fmla="*/ 13171791 w 178"/>
                  <a:gd name="T55" fmla="*/ 4791628 h 40"/>
                  <a:gd name="T56" fmla="*/ 11167260 w 178"/>
                  <a:gd name="T57" fmla="*/ 5324088 h 40"/>
                  <a:gd name="T58" fmla="*/ 8590159 w 178"/>
                  <a:gd name="T59" fmla="*/ 10115716 h 40"/>
                  <a:gd name="T60" fmla="*/ 0 w 178"/>
                  <a:gd name="T61" fmla="*/ 5856548 h 40"/>
                  <a:gd name="T62" fmla="*/ 5726772 w 178"/>
                  <a:gd name="T63" fmla="*/ 4791628 h 40"/>
                  <a:gd name="T64" fmla="*/ 6013058 w 178"/>
                  <a:gd name="T65" fmla="*/ 4525397 h 40"/>
                  <a:gd name="T66" fmla="*/ 6872448 w 178"/>
                  <a:gd name="T67" fmla="*/ 2662302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8" h="40">
                    <a:moveTo>
                      <a:pt x="24" y="11"/>
                    </a:moveTo>
                    <a:lnTo>
                      <a:pt x="24" y="11"/>
                    </a:lnTo>
                    <a:lnTo>
                      <a:pt x="24" y="9"/>
                    </a:lnTo>
                    <a:lnTo>
                      <a:pt x="27" y="9"/>
                    </a:lnTo>
                    <a:lnTo>
                      <a:pt x="30" y="9"/>
                    </a:lnTo>
                    <a:lnTo>
                      <a:pt x="35" y="10"/>
                    </a:lnTo>
                    <a:lnTo>
                      <a:pt x="39" y="11"/>
                    </a:lnTo>
                    <a:lnTo>
                      <a:pt x="42" y="10"/>
                    </a:lnTo>
                    <a:lnTo>
                      <a:pt x="45" y="9"/>
                    </a:lnTo>
                    <a:lnTo>
                      <a:pt x="50" y="4"/>
                    </a:lnTo>
                    <a:lnTo>
                      <a:pt x="56" y="4"/>
                    </a:lnTo>
                    <a:lnTo>
                      <a:pt x="67" y="6"/>
                    </a:lnTo>
                    <a:lnTo>
                      <a:pt x="70" y="6"/>
                    </a:lnTo>
                    <a:lnTo>
                      <a:pt x="74" y="4"/>
                    </a:lnTo>
                    <a:lnTo>
                      <a:pt x="81" y="3"/>
                    </a:lnTo>
                    <a:lnTo>
                      <a:pt x="92" y="0"/>
                    </a:lnTo>
                    <a:lnTo>
                      <a:pt x="103" y="0"/>
                    </a:lnTo>
                    <a:lnTo>
                      <a:pt x="108" y="2"/>
                    </a:lnTo>
                    <a:lnTo>
                      <a:pt x="113" y="3"/>
                    </a:lnTo>
                    <a:lnTo>
                      <a:pt x="118" y="6"/>
                    </a:lnTo>
                    <a:lnTo>
                      <a:pt x="124" y="9"/>
                    </a:lnTo>
                    <a:lnTo>
                      <a:pt x="129" y="11"/>
                    </a:lnTo>
                    <a:lnTo>
                      <a:pt x="136" y="13"/>
                    </a:lnTo>
                    <a:lnTo>
                      <a:pt x="153" y="14"/>
                    </a:lnTo>
                    <a:lnTo>
                      <a:pt x="165" y="25"/>
                    </a:lnTo>
                    <a:lnTo>
                      <a:pt x="172" y="32"/>
                    </a:lnTo>
                    <a:lnTo>
                      <a:pt x="178" y="40"/>
                    </a:lnTo>
                    <a:lnTo>
                      <a:pt x="139" y="40"/>
                    </a:lnTo>
                    <a:lnTo>
                      <a:pt x="136" y="36"/>
                    </a:lnTo>
                    <a:lnTo>
                      <a:pt x="135" y="32"/>
                    </a:lnTo>
                    <a:lnTo>
                      <a:pt x="131" y="29"/>
                    </a:lnTo>
                    <a:lnTo>
                      <a:pt x="126" y="28"/>
                    </a:lnTo>
                    <a:lnTo>
                      <a:pt x="117" y="25"/>
                    </a:lnTo>
                    <a:lnTo>
                      <a:pt x="107" y="24"/>
                    </a:lnTo>
                    <a:lnTo>
                      <a:pt x="99" y="24"/>
                    </a:lnTo>
                    <a:lnTo>
                      <a:pt x="93" y="27"/>
                    </a:lnTo>
                    <a:lnTo>
                      <a:pt x="89" y="29"/>
                    </a:lnTo>
                    <a:lnTo>
                      <a:pt x="86" y="35"/>
                    </a:lnTo>
                    <a:lnTo>
                      <a:pt x="50" y="38"/>
                    </a:lnTo>
                    <a:lnTo>
                      <a:pt x="49" y="36"/>
                    </a:lnTo>
                    <a:lnTo>
                      <a:pt x="49" y="33"/>
                    </a:lnTo>
                    <a:lnTo>
                      <a:pt x="52" y="27"/>
                    </a:lnTo>
                    <a:lnTo>
                      <a:pt x="52" y="22"/>
                    </a:lnTo>
                    <a:lnTo>
                      <a:pt x="50" y="20"/>
                    </a:lnTo>
                    <a:lnTo>
                      <a:pt x="46" y="18"/>
                    </a:lnTo>
                    <a:lnTo>
                      <a:pt x="39" y="20"/>
                    </a:lnTo>
                    <a:lnTo>
                      <a:pt x="30" y="38"/>
                    </a:lnTo>
                    <a:lnTo>
                      <a:pt x="0" y="22"/>
                    </a:lnTo>
                    <a:lnTo>
                      <a:pt x="13" y="20"/>
                    </a:lnTo>
                    <a:lnTo>
                      <a:pt x="20" y="18"/>
                    </a:lnTo>
                    <a:lnTo>
                      <a:pt x="21" y="17"/>
                    </a:lnTo>
                    <a:lnTo>
                      <a:pt x="23" y="15"/>
                    </a:lnTo>
                    <a:lnTo>
                      <a:pt x="24" y="10"/>
                    </a:lnTo>
                    <a:lnTo>
                      <a:pt x="2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6" name="Freeform 1342"/>
              <p:cNvSpPr>
                <a:spLocks/>
              </p:cNvSpPr>
              <p:nvPr/>
            </p:nvSpPr>
            <p:spPr bwMode="auto">
              <a:xfrm>
                <a:off x="6467475" y="1144588"/>
                <a:ext cx="26988" cy="17463"/>
              </a:xfrm>
              <a:custGeom>
                <a:avLst/>
                <a:gdLst>
                  <a:gd name="T0" fmla="*/ 14864329 w 49"/>
                  <a:gd name="T1" fmla="*/ 7445241 h 32"/>
                  <a:gd name="T2" fmla="*/ 14864329 w 49"/>
                  <a:gd name="T3" fmla="*/ 7445241 h 32"/>
                  <a:gd name="T4" fmla="*/ 5763866 w 49"/>
                  <a:gd name="T5" fmla="*/ 9529887 h 32"/>
                  <a:gd name="T6" fmla="*/ 5763866 w 49"/>
                  <a:gd name="T7" fmla="*/ 9529887 h 32"/>
                  <a:gd name="T8" fmla="*/ 0 w 49"/>
                  <a:gd name="T9" fmla="*/ 3573912 h 32"/>
                  <a:gd name="T10" fmla="*/ 0 w 49"/>
                  <a:gd name="T11" fmla="*/ 3573912 h 32"/>
                  <a:gd name="T12" fmla="*/ 303477 w 49"/>
                  <a:gd name="T13" fmla="*/ 2084646 h 32"/>
                  <a:gd name="T14" fmla="*/ 1213358 w 49"/>
                  <a:gd name="T15" fmla="*/ 893342 h 32"/>
                  <a:gd name="T16" fmla="*/ 2730194 w 49"/>
                  <a:gd name="T17" fmla="*/ 0 h 32"/>
                  <a:gd name="T18" fmla="*/ 5460388 w 49"/>
                  <a:gd name="T19" fmla="*/ 0 h 32"/>
                  <a:gd name="T20" fmla="*/ 5460388 w 49"/>
                  <a:gd name="T21" fmla="*/ 0 h 32"/>
                  <a:gd name="T22" fmla="*/ 5763866 w 49"/>
                  <a:gd name="T23" fmla="*/ 6253937 h 32"/>
                  <a:gd name="T24" fmla="*/ 5763866 w 49"/>
                  <a:gd name="T25" fmla="*/ 6253937 h 32"/>
                  <a:gd name="T26" fmla="*/ 6977224 w 49"/>
                  <a:gd name="T27" fmla="*/ 6253937 h 32"/>
                  <a:gd name="T28" fmla="*/ 8190583 w 49"/>
                  <a:gd name="T29" fmla="*/ 6253937 h 32"/>
                  <a:gd name="T30" fmla="*/ 10920777 w 49"/>
                  <a:gd name="T31" fmla="*/ 5360595 h 32"/>
                  <a:gd name="T32" fmla="*/ 12134135 w 49"/>
                  <a:gd name="T33" fmla="*/ 5360595 h 32"/>
                  <a:gd name="T34" fmla="*/ 13347494 w 49"/>
                  <a:gd name="T35" fmla="*/ 5360595 h 32"/>
                  <a:gd name="T36" fmla="*/ 14257375 w 49"/>
                  <a:gd name="T37" fmla="*/ 6253937 h 32"/>
                  <a:gd name="T38" fmla="*/ 14864329 w 49"/>
                  <a:gd name="T39" fmla="*/ 7445241 h 32"/>
                  <a:gd name="T40" fmla="*/ 14864329 w 49"/>
                  <a:gd name="T41" fmla="*/ 7445241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32">
                    <a:moveTo>
                      <a:pt x="49" y="25"/>
                    </a:moveTo>
                    <a:lnTo>
                      <a:pt x="49" y="25"/>
                    </a:lnTo>
                    <a:lnTo>
                      <a:pt x="19" y="32"/>
                    </a:lnTo>
                    <a:lnTo>
                      <a:pt x="0" y="12"/>
                    </a:lnTo>
                    <a:lnTo>
                      <a:pt x="1" y="7"/>
                    </a:lnTo>
                    <a:lnTo>
                      <a:pt x="4" y="3"/>
                    </a:lnTo>
                    <a:lnTo>
                      <a:pt x="9" y="0"/>
                    </a:lnTo>
                    <a:lnTo>
                      <a:pt x="18" y="0"/>
                    </a:lnTo>
                    <a:lnTo>
                      <a:pt x="19" y="21"/>
                    </a:lnTo>
                    <a:lnTo>
                      <a:pt x="23" y="21"/>
                    </a:lnTo>
                    <a:lnTo>
                      <a:pt x="27" y="21"/>
                    </a:lnTo>
                    <a:lnTo>
                      <a:pt x="36" y="18"/>
                    </a:lnTo>
                    <a:lnTo>
                      <a:pt x="40" y="18"/>
                    </a:lnTo>
                    <a:lnTo>
                      <a:pt x="44" y="18"/>
                    </a:lnTo>
                    <a:lnTo>
                      <a:pt x="47" y="21"/>
                    </a:lnTo>
                    <a:lnTo>
                      <a:pt x="49"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7" name="Freeform 1343"/>
              <p:cNvSpPr>
                <a:spLocks/>
              </p:cNvSpPr>
              <p:nvPr/>
            </p:nvSpPr>
            <p:spPr bwMode="auto">
              <a:xfrm>
                <a:off x="6481763" y="1133475"/>
                <a:ext cx="30163" cy="11113"/>
              </a:xfrm>
              <a:custGeom>
                <a:avLst/>
                <a:gdLst>
                  <a:gd name="T0" fmla="*/ 0 w 57"/>
                  <a:gd name="T1" fmla="*/ 3502045 h 23"/>
                  <a:gd name="T2" fmla="*/ 0 w 57"/>
                  <a:gd name="T3" fmla="*/ 3502045 h 23"/>
                  <a:gd name="T4" fmla="*/ 3080330 w 57"/>
                  <a:gd name="T5" fmla="*/ 3502045 h 23"/>
                  <a:gd name="T6" fmla="*/ 5600793 w 57"/>
                  <a:gd name="T7" fmla="*/ 3034815 h 23"/>
                  <a:gd name="T8" fmla="*/ 6720528 w 57"/>
                  <a:gd name="T9" fmla="*/ 2568069 h 23"/>
                  <a:gd name="T10" fmla="*/ 7840792 w 57"/>
                  <a:gd name="T11" fmla="*/ 1867467 h 23"/>
                  <a:gd name="T12" fmla="*/ 8680594 w 57"/>
                  <a:gd name="T13" fmla="*/ 1167348 h 23"/>
                  <a:gd name="T14" fmla="*/ 9240991 w 57"/>
                  <a:gd name="T15" fmla="*/ 0 h 23"/>
                  <a:gd name="T16" fmla="*/ 9240991 w 57"/>
                  <a:gd name="T17" fmla="*/ 0 h 23"/>
                  <a:gd name="T18" fmla="*/ 15961519 w 57"/>
                  <a:gd name="T19" fmla="*/ 1167348 h 23"/>
                  <a:gd name="T20" fmla="*/ 15961519 w 57"/>
                  <a:gd name="T21" fmla="*/ 1167348 h 23"/>
                  <a:gd name="T22" fmla="*/ 15681585 w 57"/>
                  <a:gd name="T23" fmla="*/ 2801442 h 23"/>
                  <a:gd name="T24" fmla="*/ 15681585 w 57"/>
                  <a:gd name="T25" fmla="*/ 3502045 h 23"/>
                  <a:gd name="T26" fmla="*/ 14841254 w 57"/>
                  <a:gd name="T27" fmla="*/ 4202164 h 23"/>
                  <a:gd name="T28" fmla="*/ 14841254 w 57"/>
                  <a:gd name="T29" fmla="*/ 4202164 h 23"/>
                  <a:gd name="T30" fmla="*/ 12041387 w 57"/>
                  <a:gd name="T31" fmla="*/ 5136139 h 23"/>
                  <a:gd name="T32" fmla="*/ 10641189 w 57"/>
                  <a:gd name="T33" fmla="*/ 5369512 h 23"/>
                  <a:gd name="T34" fmla="*/ 9240991 w 57"/>
                  <a:gd name="T35" fmla="*/ 5136139 h 23"/>
                  <a:gd name="T36" fmla="*/ 9240991 w 57"/>
                  <a:gd name="T37" fmla="*/ 5136139 h 23"/>
                  <a:gd name="T38" fmla="*/ 7560859 w 57"/>
                  <a:gd name="T39" fmla="*/ 4435537 h 23"/>
                  <a:gd name="T40" fmla="*/ 5600793 w 57"/>
                  <a:gd name="T41" fmla="*/ 4668910 h 23"/>
                  <a:gd name="T42" fmla="*/ 3640198 w 57"/>
                  <a:gd name="T43" fmla="*/ 5136139 h 23"/>
                  <a:gd name="T44" fmla="*/ 1680132 w 57"/>
                  <a:gd name="T45" fmla="*/ 5136139 h 23"/>
                  <a:gd name="T46" fmla="*/ 1680132 w 57"/>
                  <a:gd name="T47" fmla="*/ 5136139 h 23"/>
                  <a:gd name="T48" fmla="*/ 840331 w 57"/>
                  <a:gd name="T49" fmla="*/ 5136139 h 23"/>
                  <a:gd name="T50" fmla="*/ 0 w 57"/>
                  <a:gd name="T51" fmla="*/ 4435537 h 23"/>
                  <a:gd name="T52" fmla="*/ 0 w 57"/>
                  <a:gd name="T53" fmla="*/ 4435537 h 23"/>
                  <a:gd name="T54" fmla="*/ 0 w 57"/>
                  <a:gd name="T55" fmla="*/ 3502045 h 23"/>
                  <a:gd name="T56" fmla="*/ 0 w 57"/>
                  <a:gd name="T57" fmla="*/ 3502045 h 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7" h="23">
                    <a:moveTo>
                      <a:pt x="0" y="15"/>
                    </a:moveTo>
                    <a:lnTo>
                      <a:pt x="0" y="15"/>
                    </a:lnTo>
                    <a:lnTo>
                      <a:pt x="11" y="15"/>
                    </a:lnTo>
                    <a:lnTo>
                      <a:pt x="20" y="13"/>
                    </a:lnTo>
                    <a:lnTo>
                      <a:pt x="24" y="11"/>
                    </a:lnTo>
                    <a:lnTo>
                      <a:pt x="28" y="8"/>
                    </a:lnTo>
                    <a:lnTo>
                      <a:pt x="31" y="5"/>
                    </a:lnTo>
                    <a:lnTo>
                      <a:pt x="33" y="0"/>
                    </a:lnTo>
                    <a:lnTo>
                      <a:pt x="57" y="5"/>
                    </a:lnTo>
                    <a:lnTo>
                      <a:pt x="56" y="12"/>
                    </a:lnTo>
                    <a:lnTo>
                      <a:pt x="56" y="15"/>
                    </a:lnTo>
                    <a:lnTo>
                      <a:pt x="53" y="18"/>
                    </a:lnTo>
                    <a:lnTo>
                      <a:pt x="43" y="22"/>
                    </a:lnTo>
                    <a:lnTo>
                      <a:pt x="38" y="23"/>
                    </a:lnTo>
                    <a:lnTo>
                      <a:pt x="33" y="22"/>
                    </a:lnTo>
                    <a:lnTo>
                      <a:pt x="27" y="19"/>
                    </a:lnTo>
                    <a:lnTo>
                      <a:pt x="20" y="20"/>
                    </a:lnTo>
                    <a:lnTo>
                      <a:pt x="13" y="22"/>
                    </a:lnTo>
                    <a:lnTo>
                      <a:pt x="6" y="22"/>
                    </a:lnTo>
                    <a:lnTo>
                      <a:pt x="3" y="22"/>
                    </a:lnTo>
                    <a:lnTo>
                      <a:pt x="0" y="19"/>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8" name="Freeform 1344"/>
              <p:cNvSpPr>
                <a:spLocks/>
              </p:cNvSpPr>
              <p:nvPr/>
            </p:nvSpPr>
            <p:spPr bwMode="auto">
              <a:xfrm>
                <a:off x="6289675" y="1238250"/>
                <a:ext cx="22225" cy="14288"/>
              </a:xfrm>
              <a:custGeom>
                <a:avLst/>
                <a:gdLst>
                  <a:gd name="T0" fmla="*/ 11487224 w 43"/>
                  <a:gd name="T1" fmla="*/ 7281059 h 27"/>
                  <a:gd name="T2" fmla="*/ 11487224 w 43"/>
                  <a:gd name="T3" fmla="*/ 7281059 h 27"/>
                  <a:gd name="T4" fmla="*/ 9617223 w 43"/>
                  <a:gd name="T5" fmla="*/ 7560998 h 27"/>
                  <a:gd name="T6" fmla="*/ 8281655 w 43"/>
                  <a:gd name="T7" fmla="*/ 7560998 h 27"/>
                  <a:gd name="T8" fmla="*/ 5610003 w 43"/>
                  <a:gd name="T9" fmla="*/ 7001120 h 27"/>
                  <a:gd name="T10" fmla="*/ 2671652 w 43"/>
                  <a:gd name="T11" fmla="*/ 5600896 h 27"/>
                  <a:gd name="T12" fmla="*/ 0 w 43"/>
                  <a:gd name="T13" fmla="*/ 4480611 h 27"/>
                  <a:gd name="T14" fmla="*/ 0 w 43"/>
                  <a:gd name="T15" fmla="*/ 4480611 h 27"/>
                  <a:gd name="T16" fmla="*/ 1068351 w 43"/>
                  <a:gd name="T17" fmla="*/ 0 h 27"/>
                  <a:gd name="T18" fmla="*/ 1068351 w 43"/>
                  <a:gd name="T19" fmla="*/ 0 h 27"/>
                  <a:gd name="T20" fmla="*/ 2137218 w 43"/>
                  <a:gd name="T21" fmla="*/ 279939 h 27"/>
                  <a:gd name="T22" fmla="*/ 3472785 w 43"/>
                  <a:gd name="T23" fmla="*/ 1120285 h 27"/>
                  <a:gd name="T24" fmla="*/ 5075570 w 43"/>
                  <a:gd name="T25" fmla="*/ 2520509 h 27"/>
                  <a:gd name="T26" fmla="*/ 5877220 w 43"/>
                  <a:gd name="T27" fmla="*/ 3080387 h 27"/>
                  <a:gd name="T28" fmla="*/ 6945571 w 43"/>
                  <a:gd name="T29" fmla="*/ 3640265 h 27"/>
                  <a:gd name="T30" fmla="*/ 8281655 w 43"/>
                  <a:gd name="T31" fmla="*/ 4200672 h 27"/>
                  <a:gd name="T32" fmla="*/ 9617223 w 43"/>
                  <a:gd name="T33" fmla="*/ 3640265 h 27"/>
                  <a:gd name="T34" fmla="*/ 9350006 w 43"/>
                  <a:gd name="T35" fmla="*/ 3640265 h 27"/>
                  <a:gd name="T36" fmla="*/ 9350006 w 43"/>
                  <a:gd name="T37" fmla="*/ 3640265 h 27"/>
                  <a:gd name="T38" fmla="*/ 9350006 w 43"/>
                  <a:gd name="T39" fmla="*/ 5040489 h 27"/>
                  <a:gd name="T40" fmla="*/ 9350006 w 43"/>
                  <a:gd name="T41" fmla="*/ 6160774 h 27"/>
                  <a:gd name="T42" fmla="*/ 9884440 w 43"/>
                  <a:gd name="T43" fmla="*/ 7001120 h 27"/>
                  <a:gd name="T44" fmla="*/ 11487224 w 43"/>
                  <a:gd name="T45" fmla="*/ 7281059 h 27"/>
                  <a:gd name="T46" fmla="*/ 11487224 w 43"/>
                  <a:gd name="T47" fmla="*/ 7281059 h 27"/>
                  <a:gd name="T48" fmla="*/ 11487224 w 43"/>
                  <a:gd name="T49" fmla="*/ 7281059 h 27"/>
                  <a:gd name="T50" fmla="*/ 11487224 w 43"/>
                  <a:gd name="T51" fmla="*/ 7281059 h 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3" h="27">
                    <a:moveTo>
                      <a:pt x="43" y="26"/>
                    </a:moveTo>
                    <a:lnTo>
                      <a:pt x="43" y="26"/>
                    </a:lnTo>
                    <a:lnTo>
                      <a:pt x="36" y="27"/>
                    </a:lnTo>
                    <a:lnTo>
                      <a:pt x="31" y="27"/>
                    </a:lnTo>
                    <a:lnTo>
                      <a:pt x="21" y="25"/>
                    </a:lnTo>
                    <a:lnTo>
                      <a:pt x="10" y="20"/>
                    </a:lnTo>
                    <a:lnTo>
                      <a:pt x="0" y="16"/>
                    </a:lnTo>
                    <a:lnTo>
                      <a:pt x="4" y="0"/>
                    </a:lnTo>
                    <a:lnTo>
                      <a:pt x="8" y="1"/>
                    </a:lnTo>
                    <a:lnTo>
                      <a:pt x="13" y="4"/>
                    </a:lnTo>
                    <a:lnTo>
                      <a:pt x="19" y="9"/>
                    </a:lnTo>
                    <a:lnTo>
                      <a:pt x="22" y="11"/>
                    </a:lnTo>
                    <a:lnTo>
                      <a:pt x="26" y="13"/>
                    </a:lnTo>
                    <a:lnTo>
                      <a:pt x="31" y="15"/>
                    </a:lnTo>
                    <a:lnTo>
                      <a:pt x="36" y="13"/>
                    </a:lnTo>
                    <a:lnTo>
                      <a:pt x="35" y="13"/>
                    </a:lnTo>
                    <a:lnTo>
                      <a:pt x="35" y="18"/>
                    </a:lnTo>
                    <a:lnTo>
                      <a:pt x="35" y="22"/>
                    </a:lnTo>
                    <a:lnTo>
                      <a:pt x="37" y="25"/>
                    </a:lnTo>
                    <a:lnTo>
                      <a:pt x="4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79" name="Freeform 1345"/>
              <p:cNvSpPr>
                <a:spLocks/>
              </p:cNvSpPr>
              <p:nvPr/>
            </p:nvSpPr>
            <p:spPr bwMode="auto">
              <a:xfrm>
                <a:off x="6346825" y="1231900"/>
                <a:ext cx="26988" cy="7938"/>
              </a:xfrm>
              <a:custGeom>
                <a:avLst/>
                <a:gdLst>
                  <a:gd name="T0" fmla="*/ 0 w 51"/>
                  <a:gd name="T1" fmla="*/ 3080473 h 15"/>
                  <a:gd name="T2" fmla="*/ 0 w 51"/>
                  <a:gd name="T3" fmla="*/ 3080473 h 15"/>
                  <a:gd name="T4" fmla="*/ 2240004 w 51"/>
                  <a:gd name="T5" fmla="*/ 0 h 15"/>
                  <a:gd name="T6" fmla="*/ 2240004 w 51"/>
                  <a:gd name="T7" fmla="*/ 0 h 15"/>
                  <a:gd name="T8" fmla="*/ 4760472 w 51"/>
                  <a:gd name="T9" fmla="*/ 1120316 h 15"/>
                  <a:gd name="T10" fmla="*/ 7000476 w 51"/>
                  <a:gd name="T11" fmla="*/ 1960157 h 15"/>
                  <a:gd name="T12" fmla="*/ 9241009 w 51"/>
                  <a:gd name="T13" fmla="*/ 1960157 h 15"/>
                  <a:gd name="T14" fmla="*/ 10361275 w 51"/>
                  <a:gd name="T15" fmla="*/ 1400263 h 15"/>
                  <a:gd name="T16" fmla="*/ 11760947 w 51"/>
                  <a:gd name="T17" fmla="*/ 1120316 h 15"/>
                  <a:gd name="T18" fmla="*/ 11760947 w 51"/>
                  <a:gd name="T19" fmla="*/ 1120316 h 15"/>
                  <a:gd name="T20" fmla="*/ 12321345 w 51"/>
                  <a:gd name="T21" fmla="*/ 840370 h 15"/>
                  <a:gd name="T22" fmla="*/ 12881214 w 51"/>
                  <a:gd name="T23" fmla="*/ 1120316 h 15"/>
                  <a:gd name="T24" fmla="*/ 14281415 w 51"/>
                  <a:gd name="T25" fmla="*/ 3360420 h 15"/>
                  <a:gd name="T26" fmla="*/ 14281415 w 51"/>
                  <a:gd name="T27" fmla="*/ 3360420 h 15"/>
                  <a:gd name="T28" fmla="*/ 10921144 w 51"/>
                  <a:gd name="T29" fmla="*/ 3920843 h 15"/>
                  <a:gd name="T30" fmla="*/ 7280939 w 51"/>
                  <a:gd name="T31" fmla="*/ 4200790 h 15"/>
                  <a:gd name="T32" fmla="*/ 3640205 w 51"/>
                  <a:gd name="T33" fmla="*/ 4200790 h 15"/>
                  <a:gd name="T34" fmla="*/ 1960070 w 51"/>
                  <a:gd name="T35" fmla="*/ 3920843 h 15"/>
                  <a:gd name="T36" fmla="*/ 0 w 51"/>
                  <a:gd name="T37" fmla="*/ 3080473 h 15"/>
                  <a:gd name="T38" fmla="*/ 0 w 51"/>
                  <a:gd name="T39" fmla="*/ 3080473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1" h="15">
                    <a:moveTo>
                      <a:pt x="0" y="11"/>
                    </a:moveTo>
                    <a:lnTo>
                      <a:pt x="0" y="11"/>
                    </a:lnTo>
                    <a:lnTo>
                      <a:pt x="8" y="0"/>
                    </a:lnTo>
                    <a:lnTo>
                      <a:pt x="17" y="4"/>
                    </a:lnTo>
                    <a:lnTo>
                      <a:pt x="25" y="7"/>
                    </a:lnTo>
                    <a:lnTo>
                      <a:pt x="33" y="7"/>
                    </a:lnTo>
                    <a:lnTo>
                      <a:pt x="37" y="5"/>
                    </a:lnTo>
                    <a:lnTo>
                      <a:pt x="42" y="4"/>
                    </a:lnTo>
                    <a:lnTo>
                      <a:pt x="44" y="3"/>
                    </a:lnTo>
                    <a:lnTo>
                      <a:pt x="46" y="4"/>
                    </a:lnTo>
                    <a:lnTo>
                      <a:pt x="51" y="12"/>
                    </a:lnTo>
                    <a:lnTo>
                      <a:pt x="39" y="14"/>
                    </a:lnTo>
                    <a:lnTo>
                      <a:pt x="26" y="15"/>
                    </a:lnTo>
                    <a:lnTo>
                      <a:pt x="13" y="15"/>
                    </a:lnTo>
                    <a:lnTo>
                      <a:pt x="7" y="14"/>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0" name="Freeform 1346"/>
              <p:cNvSpPr>
                <a:spLocks/>
              </p:cNvSpPr>
              <p:nvPr/>
            </p:nvSpPr>
            <p:spPr bwMode="auto">
              <a:xfrm>
                <a:off x="6457950" y="1128713"/>
                <a:ext cx="11113" cy="11113"/>
              </a:xfrm>
              <a:custGeom>
                <a:avLst/>
                <a:gdLst>
                  <a:gd name="T0" fmla="*/ 6499935 w 19"/>
                  <a:gd name="T1" fmla="*/ 6499935 h 19"/>
                  <a:gd name="T2" fmla="*/ 6499935 w 19"/>
                  <a:gd name="T3" fmla="*/ 6499935 h 19"/>
                  <a:gd name="T4" fmla="*/ 0 w 19"/>
                  <a:gd name="T5" fmla="*/ 6157772 h 19"/>
                  <a:gd name="T6" fmla="*/ 0 w 19"/>
                  <a:gd name="T7" fmla="*/ 6157772 h 19"/>
                  <a:gd name="T8" fmla="*/ 3763213 w 19"/>
                  <a:gd name="T9" fmla="*/ 0 h 19"/>
                  <a:gd name="T10" fmla="*/ 3763213 w 19"/>
                  <a:gd name="T11" fmla="*/ 0 h 19"/>
                  <a:gd name="T12" fmla="*/ 6499935 w 19"/>
                  <a:gd name="T13" fmla="*/ 6499935 h 19"/>
                  <a:gd name="T14" fmla="*/ 6499935 w 19"/>
                  <a:gd name="T15" fmla="*/ 6499935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 h="19">
                    <a:moveTo>
                      <a:pt x="19" y="19"/>
                    </a:moveTo>
                    <a:lnTo>
                      <a:pt x="19" y="19"/>
                    </a:lnTo>
                    <a:lnTo>
                      <a:pt x="0" y="18"/>
                    </a:lnTo>
                    <a:lnTo>
                      <a:pt x="11" y="0"/>
                    </a:lnTo>
                    <a:lnTo>
                      <a:pt x="1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1" name="Freeform 1347"/>
              <p:cNvSpPr>
                <a:spLocks/>
              </p:cNvSpPr>
              <p:nvPr/>
            </p:nvSpPr>
            <p:spPr bwMode="auto">
              <a:xfrm>
                <a:off x="6362700" y="1290638"/>
                <a:ext cx="22225" cy="3175"/>
              </a:xfrm>
              <a:custGeom>
                <a:avLst/>
                <a:gdLst>
                  <a:gd name="T0" fmla="*/ 0 w 40"/>
                  <a:gd name="T1" fmla="*/ 822779 h 7"/>
                  <a:gd name="T2" fmla="*/ 0 w 40"/>
                  <a:gd name="T3" fmla="*/ 822779 h 7"/>
                  <a:gd name="T4" fmla="*/ 12348766 w 40"/>
                  <a:gd name="T5" fmla="*/ 0 h 7"/>
                  <a:gd name="T6" fmla="*/ 12348766 w 40"/>
                  <a:gd name="T7" fmla="*/ 0 h 7"/>
                  <a:gd name="T8" fmla="*/ 10496312 w 40"/>
                  <a:gd name="T9" fmla="*/ 822779 h 7"/>
                  <a:gd name="T10" fmla="*/ 8952786 w 40"/>
                  <a:gd name="T11" fmla="*/ 1440089 h 7"/>
                  <a:gd name="T12" fmla="*/ 7409259 w 40"/>
                  <a:gd name="T13" fmla="*/ 1440089 h 7"/>
                  <a:gd name="T14" fmla="*/ 5865733 w 40"/>
                  <a:gd name="T15" fmla="*/ 1234168 h 7"/>
                  <a:gd name="T16" fmla="*/ 5865733 w 40"/>
                  <a:gd name="T17" fmla="*/ 1234168 h 7"/>
                  <a:gd name="T18" fmla="*/ 2778681 w 40"/>
                  <a:gd name="T19" fmla="*/ 822779 h 7"/>
                  <a:gd name="T20" fmla="*/ 0 w 40"/>
                  <a:gd name="T21" fmla="*/ 822779 h 7"/>
                  <a:gd name="T22" fmla="*/ 0 w 40"/>
                  <a:gd name="T23" fmla="*/ 822779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7">
                    <a:moveTo>
                      <a:pt x="0" y="4"/>
                    </a:moveTo>
                    <a:lnTo>
                      <a:pt x="0" y="4"/>
                    </a:lnTo>
                    <a:lnTo>
                      <a:pt x="40" y="0"/>
                    </a:lnTo>
                    <a:lnTo>
                      <a:pt x="34" y="4"/>
                    </a:lnTo>
                    <a:lnTo>
                      <a:pt x="29" y="7"/>
                    </a:lnTo>
                    <a:lnTo>
                      <a:pt x="24" y="7"/>
                    </a:lnTo>
                    <a:lnTo>
                      <a:pt x="19" y="6"/>
                    </a:lnTo>
                    <a:lnTo>
                      <a:pt x="9" y="4"/>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2" name="Freeform 1348"/>
              <p:cNvSpPr>
                <a:spLocks/>
              </p:cNvSpPr>
              <p:nvPr/>
            </p:nvSpPr>
            <p:spPr bwMode="auto">
              <a:xfrm>
                <a:off x="6340475" y="1270000"/>
                <a:ext cx="11113" cy="6350"/>
              </a:xfrm>
              <a:custGeom>
                <a:avLst/>
                <a:gdLst>
                  <a:gd name="T0" fmla="*/ 6174938 w 20"/>
                  <a:gd name="T1" fmla="*/ 559858 h 12"/>
                  <a:gd name="T2" fmla="*/ 6174938 w 20"/>
                  <a:gd name="T3" fmla="*/ 559858 h 12"/>
                  <a:gd name="T4" fmla="*/ 4631343 w 20"/>
                  <a:gd name="T5" fmla="*/ 3360208 h 12"/>
                  <a:gd name="T6" fmla="*/ 4631343 w 20"/>
                  <a:gd name="T7" fmla="*/ 3360208 h 12"/>
                  <a:gd name="T8" fmla="*/ 0 w 20"/>
                  <a:gd name="T9" fmla="*/ 1400175 h 12"/>
                  <a:gd name="T10" fmla="*/ 0 w 20"/>
                  <a:gd name="T11" fmla="*/ 1400175 h 12"/>
                  <a:gd name="T12" fmla="*/ 2778806 w 20"/>
                  <a:gd name="T13" fmla="*/ 279929 h 12"/>
                  <a:gd name="T14" fmla="*/ 4631343 w 20"/>
                  <a:gd name="T15" fmla="*/ 0 h 12"/>
                  <a:gd name="T16" fmla="*/ 6174938 w 20"/>
                  <a:gd name="T17" fmla="*/ 559858 h 12"/>
                  <a:gd name="T18" fmla="*/ 6174938 w 20"/>
                  <a:gd name="T19" fmla="*/ 559858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12">
                    <a:moveTo>
                      <a:pt x="20" y="2"/>
                    </a:moveTo>
                    <a:lnTo>
                      <a:pt x="20" y="2"/>
                    </a:lnTo>
                    <a:lnTo>
                      <a:pt x="15" y="12"/>
                    </a:lnTo>
                    <a:lnTo>
                      <a:pt x="0" y="5"/>
                    </a:lnTo>
                    <a:lnTo>
                      <a:pt x="9" y="1"/>
                    </a:lnTo>
                    <a:lnTo>
                      <a:pt x="15" y="0"/>
                    </a:lnTo>
                    <a:lnTo>
                      <a:pt x="2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3" name="Freeform 1349"/>
              <p:cNvSpPr>
                <a:spLocks/>
              </p:cNvSpPr>
              <p:nvPr/>
            </p:nvSpPr>
            <p:spPr bwMode="auto">
              <a:xfrm>
                <a:off x="6505575" y="1146175"/>
                <a:ext cx="11113" cy="6350"/>
              </a:xfrm>
              <a:custGeom>
                <a:avLst/>
                <a:gdLst>
                  <a:gd name="T0" fmla="*/ 6174938 w 20"/>
                  <a:gd name="T1" fmla="*/ 0 h 12"/>
                  <a:gd name="T2" fmla="*/ 6174938 w 20"/>
                  <a:gd name="T3" fmla="*/ 0 h 12"/>
                  <a:gd name="T4" fmla="*/ 5557611 w 20"/>
                  <a:gd name="T5" fmla="*/ 1960033 h 12"/>
                  <a:gd name="T6" fmla="*/ 4013460 w 20"/>
                  <a:gd name="T7" fmla="*/ 3080279 h 12"/>
                  <a:gd name="T8" fmla="*/ 2778806 w 20"/>
                  <a:gd name="T9" fmla="*/ 3360208 h 12"/>
                  <a:gd name="T10" fmla="*/ 0 w 20"/>
                  <a:gd name="T11" fmla="*/ 3360208 h 12"/>
                  <a:gd name="T12" fmla="*/ 0 w 20"/>
                  <a:gd name="T13" fmla="*/ 3360208 h 12"/>
                  <a:gd name="T14" fmla="*/ 6174938 w 20"/>
                  <a:gd name="T15" fmla="*/ 0 h 12"/>
                  <a:gd name="T16" fmla="*/ 6174938 w 2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2">
                    <a:moveTo>
                      <a:pt x="20" y="0"/>
                    </a:moveTo>
                    <a:lnTo>
                      <a:pt x="20" y="0"/>
                    </a:lnTo>
                    <a:lnTo>
                      <a:pt x="18" y="7"/>
                    </a:lnTo>
                    <a:lnTo>
                      <a:pt x="13" y="11"/>
                    </a:lnTo>
                    <a:lnTo>
                      <a:pt x="9" y="12"/>
                    </a:lnTo>
                    <a:lnTo>
                      <a:pt x="0" y="12"/>
                    </a:lnTo>
                    <a:lnTo>
                      <a:pt x="2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4" name="Freeform 1350"/>
              <p:cNvSpPr>
                <a:spLocks/>
              </p:cNvSpPr>
              <p:nvPr/>
            </p:nvSpPr>
            <p:spPr bwMode="auto">
              <a:xfrm>
                <a:off x="6459538" y="1177925"/>
                <a:ext cx="9525" cy="4763"/>
              </a:xfrm>
              <a:custGeom>
                <a:avLst/>
                <a:gdLst>
                  <a:gd name="T0" fmla="*/ 5040313 w 18"/>
                  <a:gd name="T1" fmla="*/ 2268617 h 10"/>
                  <a:gd name="T2" fmla="*/ 5040313 w 18"/>
                  <a:gd name="T3" fmla="*/ 2268617 h 10"/>
                  <a:gd name="T4" fmla="*/ 0 w 18"/>
                  <a:gd name="T5" fmla="*/ 2268617 h 10"/>
                  <a:gd name="T6" fmla="*/ 0 w 18"/>
                  <a:gd name="T7" fmla="*/ 2268617 h 10"/>
                  <a:gd name="T8" fmla="*/ 4480454 w 18"/>
                  <a:gd name="T9" fmla="*/ 0 h 10"/>
                  <a:gd name="T10" fmla="*/ 4480454 w 18"/>
                  <a:gd name="T11" fmla="*/ 0 h 10"/>
                  <a:gd name="T12" fmla="*/ 5040313 w 18"/>
                  <a:gd name="T13" fmla="*/ 2268617 h 10"/>
                  <a:gd name="T14" fmla="*/ 5040313 w 18"/>
                  <a:gd name="T15" fmla="*/ 2268617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10">
                    <a:moveTo>
                      <a:pt x="18" y="10"/>
                    </a:moveTo>
                    <a:lnTo>
                      <a:pt x="18" y="10"/>
                    </a:lnTo>
                    <a:lnTo>
                      <a:pt x="0" y="10"/>
                    </a:lnTo>
                    <a:lnTo>
                      <a:pt x="16" y="0"/>
                    </a:lnTo>
                    <a:lnTo>
                      <a:pt x="18"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5" name="Freeform 1351"/>
              <p:cNvSpPr>
                <a:spLocks/>
              </p:cNvSpPr>
              <p:nvPr/>
            </p:nvSpPr>
            <p:spPr bwMode="auto">
              <a:xfrm>
                <a:off x="6534150" y="1101725"/>
                <a:ext cx="36513" cy="28575"/>
              </a:xfrm>
              <a:custGeom>
                <a:avLst/>
                <a:gdLst>
                  <a:gd name="T0" fmla="*/ 0 w 67"/>
                  <a:gd name="T1" fmla="*/ 7840662 h 54"/>
                  <a:gd name="T2" fmla="*/ 0 w 67"/>
                  <a:gd name="T3" fmla="*/ 7840662 h 54"/>
                  <a:gd name="T4" fmla="*/ 3564105 w 67"/>
                  <a:gd name="T5" fmla="*/ 0 h 54"/>
                  <a:gd name="T6" fmla="*/ 3564105 w 67"/>
                  <a:gd name="T7" fmla="*/ 0 h 54"/>
                  <a:gd name="T8" fmla="*/ 5642621 w 67"/>
                  <a:gd name="T9" fmla="*/ 1120246 h 54"/>
                  <a:gd name="T10" fmla="*/ 7721682 w 67"/>
                  <a:gd name="T11" fmla="*/ 2800350 h 54"/>
                  <a:gd name="T12" fmla="*/ 10988778 w 67"/>
                  <a:gd name="T13" fmla="*/ 5880629 h 54"/>
                  <a:gd name="T14" fmla="*/ 12473822 w 67"/>
                  <a:gd name="T15" fmla="*/ 7000346 h 54"/>
                  <a:gd name="T16" fmla="*/ 14552883 w 67"/>
                  <a:gd name="T17" fmla="*/ 7840662 h 54"/>
                  <a:gd name="T18" fmla="*/ 17225416 w 67"/>
                  <a:gd name="T19" fmla="*/ 8680450 h 54"/>
                  <a:gd name="T20" fmla="*/ 19898495 w 67"/>
                  <a:gd name="T21" fmla="*/ 8680450 h 54"/>
                  <a:gd name="T22" fmla="*/ 19898495 w 67"/>
                  <a:gd name="T23" fmla="*/ 8680450 h 54"/>
                  <a:gd name="T24" fmla="*/ 11285787 w 67"/>
                  <a:gd name="T25" fmla="*/ 15120937 h 54"/>
                  <a:gd name="T26" fmla="*/ 11285787 w 67"/>
                  <a:gd name="T27" fmla="*/ 15120937 h 54"/>
                  <a:gd name="T28" fmla="*/ 11285787 w 67"/>
                  <a:gd name="T29" fmla="*/ 12320588 h 54"/>
                  <a:gd name="T30" fmla="*/ 10988778 w 67"/>
                  <a:gd name="T31" fmla="*/ 11200871 h 54"/>
                  <a:gd name="T32" fmla="*/ 10691769 w 67"/>
                  <a:gd name="T33" fmla="*/ 10080625 h 54"/>
                  <a:gd name="T34" fmla="*/ 10097752 w 67"/>
                  <a:gd name="T35" fmla="*/ 8960379 h 54"/>
                  <a:gd name="T36" fmla="*/ 8909717 w 67"/>
                  <a:gd name="T37" fmla="*/ 8120592 h 54"/>
                  <a:gd name="T38" fmla="*/ 7127665 w 67"/>
                  <a:gd name="T39" fmla="*/ 7280275 h 54"/>
                  <a:gd name="T40" fmla="*/ 5642621 w 67"/>
                  <a:gd name="T41" fmla="*/ 6720417 h 54"/>
                  <a:gd name="T42" fmla="*/ 5642621 w 67"/>
                  <a:gd name="T43" fmla="*/ 6720417 h 54"/>
                  <a:gd name="T44" fmla="*/ 0 w 67"/>
                  <a:gd name="T45" fmla="*/ 7840662 h 54"/>
                  <a:gd name="T46" fmla="*/ 0 w 67"/>
                  <a:gd name="T47" fmla="*/ 7840662 h 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7" h="54">
                    <a:moveTo>
                      <a:pt x="0" y="28"/>
                    </a:moveTo>
                    <a:lnTo>
                      <a:pt x="0" y="28"/>
                    </a:lnTo>
                    <a:lnTo>
                      <a:pt x="12" y="0"/>
                    </a:lnTo>
                    <a:lnTo>
                      <a:pt x="19" y="4"/>
                    </a:lnTo>
                    <a:lnTo>
                      <a:pt x="26" y="10"/>
                    </a:lnTo>
                    <a:lnTo>
                      <a:pt x="37" y="21"/>
                    </a:lnTo>
                    <a:lnTo>
                      <a:pt x="42" y="25"/>
                    </a:lnTo>
                    <a:lnTo>
                      <a:pt x="49" y="28"/>
                    </a:lnTo>
                    <a:lnTo>
                      <a:pt x="58" y="31"/>
                    </a:lnTo>
                    <a:lnTo>
                      <a:pt x="67" y="31"/>
                    </a:lnTo>
                    <a:lnTo>
                      <a:pt x="38" y="54"/>
                    </a:lnTo>
                    <a:lnTo>
                      <a:pt x="38" y="44"/>
                    </a:lnTo>
                    <a:lnTo>
                      <a:pt x="37" y="40"/>
                    </a:lnTo>
                    <a:lnTo>
                      <a:pt x="36" y="36"/>
                    </a:lnTo>
                    <a:lnTo>
                      <a:pt x="34" y="32"/>
                    </a:lnTo>
                    <a:lnTo>
                      <a:pt x="30" y="29"/>
                    </a:lnTo>
                    <a:lnTo>
                      <a:pt x="24" y="26"/>
                    </a:lnTo>
                    <a:lnTo>
                      <a:pt x="19" y="24"/>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6" name="Freeform 1352"/>
              <p:cNvSpPr>
                <a:spLocks/>
              </p:cNvSpPr>
              <p:nvPr/>
            </p:nvSpPr>
            <p:spPr bwMode="auto">
              <a:xfrm>
                <a:off x="6470650" y="1074738"/>
                <a:ext cx="31750" cy="15875"/>
              </a:xfrm>
              <a:custGeom>
                <a:avLst/>
                <a:gdLst>
                  <a:gd name="T0" fmla="*/ 0 w 60"/>
                  <a:gd name="T1" fmla="*/ 7280275 h 30"/>
                  <a:gd name="T2" fmla="*/ 0 w 60"/>
                  <a:gd name="T3" fmla="*/ 7280275 h 30"/>
                  <a:gd name="T4" fmla="*/ 1120246 w 60"/>
                  <a:gd name="T5" fmla="*/ 6160558 h 30"/>
                  <a:gd name="T6" fmla="*/ 2800350 w 60"/>
                  <a:gd name="T7" fmla="*/ 5880629 h 30"/>
                  <a:gd name="T8" fmla="*/ 2800350 w 60"/>
                  <a:gd name="T9" fmla="*/ 5880629 h 30"/>
                  <a:gd name="T10" fmla="*/ 5880629 w 60"/>
                  <a:gd name="T11" fmla="*/ 5040313 h 30"/>
                  <a:gd name="T12" fmla="*/ 7280275 w 60"/>
                  <a:gd name="T13" fmla="*/ 4199996 h 30"/>
                  <a:gd name="T14" fmla="*/ 7840662 w 60"/>
                  <a:gd name="T15" fmla="*/ 3360208 h 30"/>
                  <a:gd name="T16" fmla="*/ 8120592 w 60"/>
                  <a:gd name="T17" fmla="*/ 2800350 h 30"/>
                  <a:gd name="T18" fmla="*/ 8680450 w 60"/>
                  <a:gd name="T19" fmla="*/ 0 h 30"/>
                  <a:gd name="T20" fmla="*/ 8680450 w 60"/>
                  <a:gd name="T21" fmla="*/ 0 h 30"/>
                  <a:gd name="T22" fmla="*/ 9800696 w 60"/>
                  <a:gd name="T23" fmla="*/ 840317 h 30"/>
                  <a:gd name="T24" fmla="*/ 10920942 w 60"/>
                  <a:gd name="T25" fmla="*/ 1400175 h 30"/>
                  <a:gd name="T26" fmla="*/ 14000692 w 60"/>
                  <a:gd name="T27" fmla="*/ 2800350 h 30"/>
                  <a:gd name="T28" fmla="*/ 15120937 w 60"/>
                  <a:gd name="T29" fmla="*/ 3360208 h 30"/>
                  <a:gd name="T30" fmla="*/ 16241183 w 60"/>
                  <a:gd name="T31" fmla="*/ 4480454 h 30"/>
                  <a:gd name="T32" fmla="*/ 16801042 w 60"/>
                  <a:gd name="T33" fmla="*/ 5880629 h 30"/>
                  <a:gd name="T34" fmla="*/ 16801042 w 60"/>
                  <a:gd name="T35" fmla="*/ 7840662 h 30"/>
                  <a:gd name="T36" fmla="*/ 16801042 w 60"/>
                  <a:gd name="T37" fmla="*/ 7840662 h 30"/>
                  <a:gd name="T38" fmla="*/ 840317 w 60"/>
                  <a:gd name="T39" fmla="*/ 8400521 h 30"/>
                  <a:gd name="T40" fmla="*/ 840317 w 60"/>
                  <a:gd name="T41" fmla="*/ 8400521 h 30"/>
                  <a:gd name="T42" fmla="*/ 0 w 60"/>
                  <a:gd name="T43" fmla="*/ 7280275 h 30"/>
                  <a:gd name="T44" fmla="*/ 0 w 60"/>
                  <a:gd name="T45" fmla="*/ 7280275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0" h="30">
                    <a:moveTo>
                      <a:pt x="0" y="26"/>
                    </a:moveTo>
                    <a:lnTo>
                      <a:pt x="0" y="26"/>
                    </a:lnTo>
                    <a:lnTo>
                      <a:pt x="4" y="22"/>
                    </a:lnTo>
                    <a:lnTo>
                      <a:pt x="10" y="21"/>
                    </a:lnTo>
                    <a:lnTo>
                      <a:pt x="21" y="18"/>
                    </a:lnTo>
                    <a:lnTo>
                      <a:pt x="26" y="15"/>
                    </a:lnTo>
                    <a:lnTo>
                      <a:pt x="28" y="12"/>
                    </a:lnTo>
                    <a:lnTo>
                      <a:pt x="29" y="10"/>
                    </a:lnTo>
                    <a:lnTo>
                      <a:pt x="31" y="0"/>
                    </a:lnTo>
                    <a:lnTo>
                      <a:pt x="35" y="3"/>
                    </a:lnTo>
                    <a:lnTo>
                      <a:pt x="39" y="5"/>
                    </a:lnTo>
                    <a:lnTo>
                      <a:pt x="50" y="10"/>
                    </a:lnTo>
                    <a:lnTo>
                      <a:pt x="54" y="12"/>
                    </a:lnTo>
                    <a:lnTo>
                      <a:pt x="58" y="16"/>
                    </a:lnTo>
                    <a:lnTo>
                      <a:pt x="60" y="21"/>
                    </a:lnTo>
                    <a:lnTo>
                      <a:pt x="60" y="28"/>
                    </a:lnTo>
                    <a:lnTo>
                      <a:pt x="3" y="30"/>
                    </a:lnTo>
                    <a:lnTo>
                      <a:pt x="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7" name="Freeform 1353"/>
              <p:cNvSpPr>
                <a:spLocks/>
              </p:cNvSpPr>
              <p:nvPr/>
            </p:nvSpPr>
            <p:spPr bwMode="auto">
              <a:xfrm>
                <a:off x="6567488" y="1090613"/>
                <a:ext cx="12700" cy="12700"/>
              </a:xfrm>
              <a:custGeom>
                <a:avLst/>
                <a:gdLst>
                  <a:gd name="T0" fmla="*/ 1806448 w 25"/>
                  <a:gd name="T1" fmla="*/ 6720417 h 24"/>
                  <a:gd name="T2" fmla="*/ 1806448 w 25"/>
                  <a:gd name="T3" fmla="*/ 6720417 h 24"/>
                  <a:gd name="T4" fmla="*/ 0 w 25"/>
                  <a:gd name="T5" fmla="*/ 0 h 24"/>
                  <a:gd name="T6" fmla="*/ 0 w 25"/>
                  <a:gd name="T7" fmla="*/ 0 h 24"/>
                  <a:gd name="T8" fmla="*/ 6451600 w 25"/>
                  <a:gd name="T9" fmla="*/ 5880629 h 24"/>
                  <a:gd name="T10" fmla="*/ 6451600 w 25"/>
                  <a:gd name="T11" fmla="*/ 5880629 h 24"/>
                  <a:gd name="T12" fmla="*/ 1806448 w 25"/>
                  <a:gd name="T13" fmla="*/ 6720417 h 24"/>
                  <a:gd name="T14" fmla="*/ 1806448 w 25"/>
                  <a:gd name="T15" fmla="*/ 6720417 h 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24">
                    <a:moveTo>
                      <a:pt x="7" y="24"/>
                    </a:moveTo>
                    <a:lnTo>
                      <a:pt x="7" y="24"/>
                    </a:lnTo>
                    <a:lnTo>
                      <a:pt x="0" y="0"/>
                    </a:lnTo>
                    <a:lnTo>
                      <a:pt x="25" y="21"/>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8" name="Freeform 1354"/>
              <p:cNvSpPr>
                <a:spLocks/>
              </p:cNvSpPr>
              <p:nvPr/>
            </p:nvSpPr>
            <p:spPr bwMode="auto">
              <a:xfrm>
                <a:off x="6521450" y="1087438"/>
                <a:ext cx="12700" cy="6350"/>
              </a:xfrm>
              <a:custGeom>
                <a:avLst/>
                <a:gdLst>
                  <a:gd name="T0" fmla="*/ 0 w 25"/>
                  <a:gd name="T1" fmla="*/ 3665682 h 11"/>
                  <a:gd name="T2" fmla="*/ 0 w 25"/>
                  <a:gd name="T3" fmla="*/ 3665682 h 11"/>
                  <a:gd name="T4" fmla="*/ 1032256 w 25"/>
                  <a:gd name="T5" fmla="*/ 1332923 h 11"/>
                  <a:gd name="T6" fmla="*/ 1290320 w 25"/>
                  <a:gd name="T7" fmla="*/ 333086 h 11"/>
                  <a:gd name="T8" fmla="*/ 2064512 w 25"/>
                  <a:gd name="T9" fmla="*/ 0 h 11"/>
                  <a:gd name="T10" fmla="*/ 2838704 w 25"/>
                  <a:gd name="T11" fmla="*/ 0 h 11"/>
                  <a:gd name="T12" fmla="*/ 3354832 w 25"/>
                  <a:gd name="T13" fmla="*/ 333086 h 11"/>
                  <a:gd name="T14" fmla="*/ 6451600 w 25"/>
                  <a:gd name="T15" fmla="*/ 1666009 h 11"/>
                  <a:gd name="T16" fmla="*/ 6451600 w 25"/>
                  <a:gd name="T17" fmla="*/ 1666009 h 11"/>
                  <a:gd name="T18" fmla="*/ 0 w 25"/>
                  <a:gd name="T19" fmla="*/ 3665682 h 11"/>
                  <a:gd name="T20" fmla="*/ 0 w 25"/>
                  <a:gd name="T21" fmla="*/ 3665682 h 11"/>
                  <a:gd name="T22" fmla="*/ 0 w 25"/>
                  <a:gd name="T23" fmla="*/ 3665682 h 11"/>
                  <a:gd name="T24" fmla="*/ 0 w 25"/>
                  <a:gd name="T25" fmla="*/ 3665682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1">
                    <a:moveTo>
                      <a:pt x="0" y="11"/>
                    </a:moveTo>
                    <a:lnTo>
                      <a:pt x="0" y="11"/>
                    </a:lnTo>
                    <a:lnTo>
                      <a:pt x="4" y="4"/>
                    </a:lnTo>
                    <a:lnTo>
                      <a:pt x="5" y="1"/>
                    </a:lnTo>
                    <a:lnTo>
                      <a:pt x="8" y="0"/>
                    </a:lnTo>
                    <a:lnTo>
                      <a:pt x="11" y="0"/>
                    </a:lnTo>
                    <a:lnTo>
                      <a:pt x="13" y="1"/>
                    </a:lnTo>
                    <a:lnTo>
                      <a:pt x="25" y="5"/>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89" name="Freeform 1355"/>
              <p:cNvSpPr>
                <a:spLocks/>
              </p:cNvSpPr>
              <p:nvPr/>
            </p:nvSpPr>
            <p:spPr bwMode="auto">
              <a:xfrm>
                <a:off x="6581775" y="1146175"/>
                <a:ext cx="3175" cy="6350"/>
              </a:xfrm>
              <a:custGeom>
                <a:avLst/>
                <a:gdLst>
                  <a:gd name="T0" fmla="*/ 1440089 w 7"/>
                  <a:gd name="T1" fmla="*/ 0 h 12"/>
                  <a:gd name="T2" fmla="*/ 1440089 w 7"/>
                  <a:gd name="T3" fmla="*/ 0 h 12"/>
                  <a:gd name="T4" fmla="*/ 1440089 w 7"/>
                  <a:gd name="T5" fmla="*/ 3360208 h 12"/>
                  <a:gd name="T6" fmla="*/ 1440089 w 7"/>
                  <a:gd name="T7" fmla="*/ 3360208 h 12"/>
                  <a:gd name="T8" fmla="*/ 411389 w 7"/>
                  <a:gd name="T9" fmla="*/ 3360208 h 12"/>
                  <a:gd name="T10" fmla="*/ 411389 w 7"/>
                  <a:gd name="T11" fmla="*/ 3360208 h 12"/>
                  <a:gd name="T12" fmla="*/ 0 w 7"/>
                  <a:gd name="T13" fmla="*/ 279929 h 12"/>
                  <a:gd name="T14" fmla="*/ 0 w 7"/>
                  <a:gd name="T15" fmla="*/ 279929 h 12"/>
                  <a:gd name="T16" fmla="*/ 1440089 w 7"/>
                  <a:gd name="T17" fmla="*/ 0 h 12"/>
                  <a:gd name="T18" fmla="*/ 1440089 w 7"/>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2">
                    <a:moveTo>
                      <a:pt x="7" y="0"/>
                    </a:moveTo>
                    <a:lnTo>
                      <a:pt x="7" y="0"/>
                    </a:lnTo>
                    <a:lnTo>
                      <a:pt x="7" y="12"/>
                    </a:lnTo>
                    <a:lnTo>
                      <a:pt x="2" y="12"/>
                    </a:lnTo>
                    <a:lnTo>
                      <a:pt x="0" y="1"/>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0" name="Freeform 1356"/>
              <p:cNvSpPr>
                <a:spLocks/>
              </p:cNvSpPr>
              <p:nvPr/>
            </p:nvSpPr>
            <p:spPr bwMode="auto">
              <a:xfrm>
                <a:off x="6299200" y="1071563"/>
                <a:ext cx="9525" cy="3175"/>
              </a:xfrm>
              <a:custGeom>
                <a:avLst/>
                <a:gdLst>
                  <a:gd name="T0" fmla="*/ 0 w 18"/>
                  <a:gd name="T1" fmla="*/ 1612900 h 5"/>
                  <a:gd name="T2" fmla="*/ 0 w 18"/>
                  <a:gd name="T3" fmla="*/ 1612900 h 5"/>
                  <a:gd name="T4" fmla="*/ 1960033 w 18"/>
                  <a:gd name="T5" fmla="*/ 403225 h 5"/>
                  <a:gd name="T6" fmla="*/ 2800350 w 18"/>
                  <a:gd name="T7" fmla="*/ 0 h 5"/>
                  <a:gd name="T8" fmla="*/ 3920067 w 18"/>
                  <a:gd name="T9" fmla="*/ 403225 h 5"/>
                  <a:gd name="T10" fmla="*/ 5040313 w 18"/>
                  <a:gd name="T11" fmla="*/ 2016125 h 5"/>
                  <a:gd name="T12" fmla="*/ 5040313 w 18"/>
                  <a:gd name="T13" fmla="*/ 2016125 h 5"/>
                  <a:gd name="T14" fmla="*/ 0 w 18"/>
                  <a:gd name="T15" fmla="*/ 1612900 h 5"/>
                  <a:gd name="T16" fmla="*/ 0 w 18"/>
                  <a:gd name="T17" fmla="*/ 161290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5">
                    <a:moveTo>
                      <a:pt x="0" y="4"/>
                    </a:moveTo>
                    <a:lnTo>
                      <a:pt x="0" y="4"/>
                    </a:lnTo>
                    <a:lnTo>
                      <a:pt x="7" y="1"/>
                    </a:lnTo>
                    <a:lnTo>
                      <a:pt x="10" y="0"/>
                    </a:lnTo>
                    <a:lnTo>
                      <a:pt x="14" y="1"/>
                    </a:lnTo>
                    <a:lnTo>
                      <a:pt x="18" y="5"/>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1" name="Freeform 1357"/>
              <p:cNvSpPr>
                <a:spLocks/>
              </p:cNvSpPr>
              <p:nvPr/>
            </p:nvSpPr>
            <p:spPr bwMode="auto">
              <a:xfrm>
                <a:off x="6473825" y="1071563"/>
                <a:ext cx="7938" cy="3175"/>
              </a:xfrm>
              <a:custGeom>
                <a:avLst/>
                <a:gdLst>
                  <a:gd name="T0" fmla="*/ 4200790 w 15"/>
                  <a:gd name="T1" fmla="*/ 0 h 7"/>
                  <a:gd name="T2" fmla="*/ 4200790 w 15"/>
                  <a:gd name="T3" fmla="*/ 0 h 7"/>
                  <a:gd name="T4" fmla="*/ 3360420 w 15"/>
                  <a:gd name="T5" fmla="*/ 822779 h 7"/>
                  <a:gd name="T6" fmla="*/ 2240633 w 15"/>
                  <a:gd name="T7" fmla="*/ 1440089 h 7"/>
                  <a:gd name="T8" fmla="*/ 1120316 w 15"/>
                  <a:gd name="T9" fmla="*/ 822779 h 7"/>
                  <a:gd name="T10" fmla="*/ 0 w 15"/>
                  <a:gd name="T11" fmla="*/ 0 h 7"/>
                  <a:gd name="T12" fmla="*/ 0 w 15"/>
                  <a:gd name="T13" fmla="*/ 0 h 7"/>
                  <a:gd name="T14" fmla="*/ 4200790 w 15"/>
                  <a:gd name="T15" fmla="*/ 0 h 7"/>
                  <a:gd name="T16" fmla="*/ 4200790 w 15"/>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7">
                    <a:moveTo>
                      <a:pt x="15" y="0"/>
                    </a:moveTo>
                    <a:lnTo>
                      <a:pt x="15" y="0"/>
                    </a:lnTo>
                    <a:lnTo>
                      <a:pt x="12" y="4"/>
                    </a:lnTo>
                    <a:lnTo>
                      <a:pt x="8" y="7"/>
                    </a:lnTo>
                    <a:lnTo>
                      <a:pt x="4" y="4"/>
                    </a:lnTo>
                    <a:lnTo>
                      <a:pt x="0" y="0"/>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2" name="Freeform 1358"/>
              <p:cNvSpPr>
                <a:spLocks/>
              </p:cNvSpPr>
              <p:nvPr/>
            </p:nvSpPr>
            <p:spPr bwMode="auto">
              <a:xfrm>
                <a:off x="6373813" y="1166813"/>
                <a:ext cx="7938" cy="4763"/>
              </a:xfrm>
              <a:custGeom>
                <a:avLst/>
                <a:gdLst>
                  <a:gd name="T0" fmla="*/ 3920843 w 15"/>
                  <a:gd name="T1" fmla="*/ 0 h 9"/>
                  <a:gd name="T2" fmla="*/ 3920843 w 15"/>
                  <a:gd name="T3" fmla="*/ 0 h 9"/>
                  <a:gd name="T4" fmla="*/ 4200790 w 15"/>
                  <a:gd name="T5" fmla="*/ 2520685 h 9"/>
                  <a:gd name="T6" fmla="*/ 4200790 w 15"/>
                  <a:gd name="T7" fmla="*/ 2520685 h 9"/>
                  <a:gd name="T8" fmla="*/ 0 w 15"/>
                  <a:gd name="T9" fmla="*/ 2520685 h 9"/>
                  <a:gd name="T10" fmla="*/ 0 w 15"/>
                  <a:gd name="T11" fmla="*/ 2520685 h 9"/>
                  <a:gd name="T12" fmla="*/ 0 w 15"/>
                  <a:gd name="T13" fmla="*/ 1400322 h 9"/>
                  <a:gd name="T14" fmla="*/ 0 w 15"/>
                  <a:gd name="T15" fmla="*/ 1400322 h 9"/>
                  <a:gd name="T16" fmla="*/ 3920843 w 15"/>
                  <a:gd name="T17" fmla="*/ 279959 h 9"/>
                  <a:gd name="T18" fmla="*/ 3920843 w 15"/>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9">
                    <a:moveTo>
                      <a:pt x="14" y="0"/>
                    </a:moveTo>
                    <a:lnTo>
                      <a:pt x="14" y="0"/>
                    </a:lnTo>
                    <a:lnTo>
                      <a:pt x="15" y="9"/>
                    </a:lnTo>
                    <a:lnTo>
                      <a:pt x="0" y="9"/>
                    </a:lnTo>
                    <a:lnTo>
                      <a:pt x="0" y="5"/>
                    </a:lnTo>
                    <a:lnTo>
                      <a:pt x="14" y="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3" name="Freeform 1359"/>
              <p:cNvSpPr>
                <a:spLocks/>
              </p:cNvSpPr>
              <p:nvPr/>
            </p:nvSpPr>
            <p:spPr bwMode="auto">
              <a:xfrm>
                <a:off x="6399213" y="1136650"/>
                <a:ext cx="4763" cy="3175"/>
              </a:xfrm>
              <a:custGeom>
                <a:avLst/>
                <a:gdLst>
                  <a:gd name="T0" fmla="*/ 0 w 9"/>
                  <a:gd name="T1" fmla="*/ 1612900 h 5"/>
                  <a:gd name="T2" fmla="*/ 0 w 9"/>
                  <a:gd name="T3" fmla="*/ 1612900 h 5"/>
                  <a:gd name="T4" fmla="*/ 840405 w 9"/>
                  <a:gd name="T5" fmla="*/ 403225 h 5"/>
                  <a:gd name="T6" fmla="*/ 1120363 w 9"/>
                  <a:gd name="T7" fmla="*/ 0 h 5"/>
                  <a:gd name="T8" fmla="*/ 1120363 w 9"/>
                  <a:gd name="T9" fmla="*/ 0 h 5"/>
                  <a:gd name="T10" fmla="*/ 1960768 w 9"/>
                  <a:gd name="T11" fmla="*/ 1209675 h 5"/>
                  <a:gd name="T12" fmla="*/ 2520685 w 9"/>
                  <a:gd name="T13" fmla="*/ 1612900 h 5"/>
                  <a:gd name="T14" fmla="*/ 2520685 w 9"/>
                  <a:gd name="T15" fmla="*/ 1612900 h 5"/>
                  <a:gd name="T16" fmla="*/ 1960768 w 9"/>
                  <a:gd name="T17" fmla="*/ 2016125 h 5"/>
                  <a:gd name="T18" fmla="*/ 1120363 w 9"/>
                  <a:gd name="T19" fmla="*/ 2016125 h 5"/>
                  <a:gd name="T20" fmla="*/ 1120363 w 9"/>
                  <a:gd name="T21" fmla="*/ 2016125 h 5"/>
                  <a:gd name="T22" fmla="*/ 840405 w 9"/>
                  <a:gd name="T23" fmla="*/ 2016125 h 5"/>
                  <a:gd name="T24" fmla="*/ 0 w 9"/>
                  <a:gd name="T25" fmla="*/ 1612900 h 5"/>
                  <a:gd name="T26" fmla="*/ 0 w 9"/>
                  <a:gd name="T27" fmla="*/ 1612900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5">
                    <a:moveTo>
                      <a:pt x="0" y="4"/>
                    </a:moveTo>
                    <a:lnTo>
                      <a:pt x="0" y="4"/>
                    </a:lnTo>
                    <a:lnTo>
                      <a:pt x="3" y="1"/>
                    </a:lnTo>
                    <a:lnTo>
                      <a:pt x="4" y="0"/>
                    </a:lnTo>
                    <a:lnTo>
                      <a:pt x="7" y="3"/>
                    </a:lnTo>
                    <a:lnTo>
                      <a:pt x="9" y="4"/>
                    </a:lnTo>
                    <a:lnTo>
                      <a:pt x="7" y="5"/>
                    </a:lnTo>
                    <a:lnTo>
                      <a:pt x="4" y="5"/>
                    </a:lnTo>
                    <a:lnTo>
                      <a:pt x="3" y="5"/>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4" name="Freeform 1360"/>
              <p:cNvSpPr>
                <a:spLocks/>
              </p:cNvSpPr>
              <p:nvPr/>
            </p:nvSpPr>
            <p:spPr bwMode="auto">
              <a:xfrm>
                <a:off x="6180138" y="1028700"/>
                <a:ext cx="12700" cy="7938"/>
              </a:xfrm>
              <a:custGeom>
                <a:avLst/>
                <a:gdLst>
                  <a:gd name="T0" fmla="*/ 0 w 22"/>
                  <a:gd name="T1" fmla="*/ 3536379 h 14"/>
                  <a:gd name="T2" fmla="*/ 0 w 22"/>
                  <a:gd name="T3" fmla="*/ 3536379 h 14"/>
                  <a:gd name="T4" fmla="*/ 3998768 w 22"/>
                  <a:gd name="T5" fmla="*/ 0 h 14"/>
                  <a:gd name="T6" fmla="*/ 3998768 w 22"/>
                  <a:gd name="T7" fmla="*/ 0 h 14"/>
                  <a:gd name="T8" fmla="*/ 5998441 w 22"/>
                  <a:gd name="T9" fmla="*/ 964467 h 14"/>
                  <a:gd name="T10" fmla="*/ 6998277 w 22"/>
                  <a:gd name="T11" fmla="*/ 1928934 h 14"/>
                  <a:gd name="T12" fmla="*/ 7331364 w 22"/>
                  <a:gd name="T13" fmla="*/ 2250423 h 14"/>
                  <a:gd name="T14" fmla="*/ 7331364 w 22"/>
                  <a:gd name="T15" fmla="*/ 2250423 h 14"/>
                  <a:gd name="T16" fmla="*/ 6998277 w 22"/>
                  <a:gd name="T17" fmla="*/ 3536379 h 14"/>
                  <a:gd name="T18" fmla="*/ 5998441 w 22"/>
                  <a:gd name="T19" fmla="*/ 4179357 h 14"/>
                  <a:gd name="T20" fmla="*/ 4998605 w 22"/>
                  <a:gd name="T21" fmla="*/ 4500846 h 14"/>
                  <a:gd name="T22" fmla="*/ 2998932 w 22"/>
                  <a:gd name="T23" fmla="*/ 4500846 h 14"/>
                  <a:gd name="T24" fmla="*/ 2998932 w 22"/>
                  <a:gd name="T25" fmla="*/ 4500846 h 14"/>
                  <a:gd name="T26" fmla="*/ 0 w 22"/>
                  <a:gd name="T27" fmla="*/ 3536379 h 14"/>
                  <a:gd name="T28" fmla="*/ 0 w 22"/>
                  <a:gd name="T29" fmla="*/ 3536379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14">
                    <a:moveTo>
                      <a:pt x="0" y="11"/>
                    </a:moveTo>
                    <a:lnTo>
                      <a:pt x="0" y="11"/>
                    </a:lnTo>
                    <a:lnTo>
                      <a:pt x="12" y="0"/>
                    </a:lnTo>
                    <a:lnTo>
                      <a:pt x="18" y="3"/>
                    </a:lnTo>
                    <a:lnTo>
                      <a:pt x="21" y="6"/>
                    </a:lnTo>
                    <a:lnTo>
                      <a:pt x="22" y="7"/>
                    </a:lnTo>
                    <a:lnTo>
                      <a:pt x="21" y="11"/>
                    </a:lnTo>
                    <a:lnTo>
                      <a:pt x="18" y="13"/>
                    </a:lnTo>
                    <a:lnTo>
                      <a:pt x="15" y="14"/>
                    </a:lnTo>
                    <a:lnTo>
                      <a:pt x="9" y="14"/>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5" name="Freeform 1361"/>
              <p:cNvSpPr>
                <a:spLocks/>
              </p:cNvSpPr>
              <p:nvPr/>
            </p:nvSpPr>
            <p:spPr bwMode="auto">
              <a:xfrm>
                <a:off x="6226175" y="995363"/>
                <a:ext cx="6350" cy="4763"/>
              </a:xfrm>
              <a:custGeom>
                <a:avLst/>
                <a:gdLst>
                  <a:gd name="T0" fmla="*/ 0 w 11"/>
                  <a:gd name="T1" fmla="*/ 926063 h 7"/>
                  <a:gd name="T2" fmla="*/ 0 w 11"/>
                  <a:gd name="T3" fmla="*/ 926063 h 7"/>
                  <a:gd name="T4" fmla="*/ 2665845 w 11"/>
                  <a:gd name="T5" fmla="*/ 0 h 7"/>
                  <a:gd name="T6" fmla="*/ 2665845 w 11"/>
                  <a:gd name="T7" fmla="*/ 0 h 7"/>
                  <a:gd name="T8" fmla="*/ 2998932 w 11"/>
                  <a:gd name="T9" fmla="*/ 462691 h 7"/>
                  <a:gd name="T10" fmla="*/ 3665682 w 11"/>
                  <a:gd name="T11" fmla="*/ 926063 h 7"/>
                  <a:gd name="T12" fmla="*/ 3665682 w 11"/>
                  <a:gd name="T13" fmla="*/ 926063 h 7"/>
                  <a:gd name="T14" fmla="*/ 2998932 w 11"/>
                  <a:gd name="T15" fmla="*/ 2314818 h 7"/>
                  <a:gd name="T16" fmla="*/ 2332759 w 11"/>
                  <a:gd name="T17" fmla="*/ 3240881 h 7"/>
                  <a:gd name="T18" fmla="*/ 2332759 w 11"/>
                  <a:gd name="T19" fmla="*/ 3240881 h 7"/>
                  <a:gd name="T20" fmla="*/ 1332923 w 11"/>
                  <a:gd name="T21" fmla="*/ 2314818 h 7"/>
                  <a:gd name="T22" fmla="*/ 0 w 11"/>
                  <a:gd name="T23" fmla="*/ 926063 h 7"/>
                  <a:gd name="T24" fmla="*/ 0 w 11"/>
                  <a:gd name="T25" fmla="*/ 926063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7">
                    <a:moveTo>
                      <a:pt x="0" y="2"/>
                    </a:moveTo>
                    <a:lnTo>
                      <a:pt x="0" y="2"/>
                    </a:lnTo>
                    <a:lnTo>
                      <a:pt x="8" y="0"/>
                    </a:lnTo>
                    <a:lnTo>
                      <a:pt x="9" y="1"/>
                    </a:lnTo>
                    <a:lnTo>
                      <a:pt x="11" y="2"/>
                    </a:lnTo>
                    <a:lnTo>
                      <a:pt x="9" y="5"/>
                    </a:lnTo>
                    <a:lnTo>
                      <a:pt x="7" y="7"/>
                    </a:lnTo>
                    <a:lnTo>
                      <a:pt x="4" y="5"/>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6" name="Freeform 1362"/>
              <p:cNvSpPr>
                <a:spLocks/>
              </p:cNvSpPr>
              <p:nvPr/>
            </p:nvSpPr>
            <p:spPr bwMode="auto">
              <a:xfrm>
                <a:off x="6162675" y="1139825"/>
                <a:ext cx="9525" cy="3175"/>
              </a:xfrm>
              <a:custGeom>
                <a:avLst/>
                <a:gdLst>
                  <a:gd name="T0" fmla="*/ 4536281 w 20"/>
                  <a:gd name="T1" fmla="*/ 1440089 h 7"/>
                  <a:gd name="T2" fmla="*/ 4536281 w 20"/>
                  <a:gd name="T3" fmla="*/ 1440089 h 7"/>
                  <a:gd name="T4" fmla="*/ 0 w 20"/>
                  <a:gd name="T5" fmla="*/ 1440089 h 7"/>
                  <a:gd name="T6" fmla="*/ 0 w 20"/>
                  <a:gd name="T7" fmla="*/ 1440089 h 7"/>
                  <a:gd name="T8" fmla="*/ 0 w 20"/>
                  <a:gd name="T9" fmla="*/ 822779 h 7"/>
                  <a:gd name="T10" fmla="*/ 453866 w 20"/>
                  <a:gd name="T11" fmla="*/ 617311 h 7"/>
                  <a:gd name="T12" fmla="*/ 453866 w 20"/>
                  <a:gd name="T13" fmla="*/ 617311 h 7"/>
                  <a:gd name="T14" fmla="*/ 1361123 w 20"/>
                  <a:gd name="T15" fmla="*/ 0 h 7"/>
                  <a:gd name="T16" fmla="*/ 2268379 w 20"/>
                  <a:gd name="T17" fmla="*/ 0 h 7"/>
                  <a:gd name="T18" fmla="*/ 3402330 w 20"/>
                  <a:gd name="T19" fmla="*/ 205921 h 7"/>
                  <a:gd name="T20" fmla="*/ 4536281 w 20"/>
                  <a:gd name="T21" fmla="*/ 1440089 h 7"/>
                  <a:gd name="T22" fmla="*/ 4536281 w 20"/>
                  <a:gd name="T23" fmla="*/ 1440089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7">
                    <a:moveTo>
                      <a:pt x="20" y="7"/>
                    </a:moveTo>
                    <a:lnTo>
                      <a:pt x="20" y="7"/>
                    </a:lnTo>
                    <a:lnTo>
                      <a:pt x="0" y="7"/>
                    </a:lnTo>
                    <a:lnTo>
                      <a:pt x="0" y="4"/>
                    </a:lnTo>
                    <a:lnTo>
                      <a:pt x="2" y="3"/>
                    </a:lnTo>
                    <a:lnTo>
                      <a:pt x="6" y="0"/>
                    </a:lnTo>
                    <a:lnTo>
                      <a:pt x="10" y="0"/>
                    </a:lnTo>
                    <a:lnTo>
                      <a:pt x="15" y="1"/>
                    </a:lnTo>
                    <a:lnTo>
                      <a:pt x="2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7" name="Freeform 1363"/>
              <p:cNvSpPr>
                <a:spLocks/>
              </p:cNvSpPr>
              <p:nvPr/>
            </p:nvSpPr>
            <p:spPr bwMode="auto">
              <a:xfrm>
                <a:off x="6061075" y="1352550"/>
                <a:ext cx="4763" cy="7938"/>
              </a:xfrm>
              <a:custGeom>
                <a:avLst/>
                <a:gdLst>
                  <a:gd name="T0" fmla="*/ 0 w 11"/>
                  <a:gd name="T1" fmla="*/ 4847065 h 13"/>
                  <a:gd name="T2" fmla="*/ 0 w 11"/>
                  <a:gd name="T3" fmla="*/ 4847065 h 13"/>
                  <a:gd name="T4" fmla="*/ 0 w 11"/>
                  <a:gd name="T5" fmla="*/ 2237295 h 13"/>
                  <a:gd name="T6" fmla="*/ 187489 w 11"/>
                  <a:gd name="T7" fmla="*/ 745561 h 13"/>
                  <a:gd name="T8" fmla="*/ 749956 w 11"/>
                  <a:gd name="T9" fmla="*/ 0 h 13"/>
                  <a:gd name="T10" fmla="*/ 2062379 w 11"/>
                  <a:gd name="T11" fmla="*/ 0 h 13"/>
                  <a:gd name="T12" fmla="*/ 2062379 w 11"/>
                  <a:gd name="T13" fmla="*/ 0 h 13"/>
                  <a:gd name="T14" fmla="*/ 0 w 11"/>
                  <a:gd name="T15" fmla="*/ 4847065 h 13"/>
                  <a:gd name="T16" fmla="*/ 0 w 11"/>
                  <a:gd name="T17" fmla="*/ 4847065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3">
                    <a:moveTo>
                      <a:pt x="0" y="13"/>
                    </a:moveTo>
                    <a:lnTo>
                      <a:pt x="0" y="13"/>
                    </a:lnTo>
                    <a:lnTo>
                      <a:pt x="0" y="6"/>
                    </a:lnTo>
                    <a:lnTo>
                      <a:pt x="1" y="2"/>
                    </a:lnTo>
                    <a:lnTo>
                      <a:pt x="4" y="0"/>
                    </a:lnTo>
                    <a:lnTo>
                      <a:pt x="11" y="0"/>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198" name="Freeform 1364"/>
              <p:cNvSpPr>
                <a:spLocks/>
              </p:cNvSpPr>
              <p:nvPr/>
            </p:nvSpPr>
            <p:spPr bwMode="auto">
              <a:xfrm>
                <a:off x="6534150" y="1244600"/>
                <a:ext cx="4763" cy="4763"/>
              </a:xfrm>
              <a:custGeom>
                <a:avLst/>
                <a:gdLst>
                  <a:gd name="T0" fmla="*/ 0 w 8"/>
                  <a:gd name="T1" fmla="*/ 226719 h 10"/>
                  <a:gd name="T2" fmla="*/ 0 w 8"/>
                  <a:gd name="T3" fmla="*/ 226719 h 10"/>
                  <a:gd name="T4" fmla="*/ 2835771 w 8"/>
                  <a:gd name="T5" fmla="*/ 1587984 h 10"/>
                  <a:gd name="T6" fmla="*/ 2835771 w 8"/>
                  <a:gd name="T7" fmla="*/ 1587984 h 10"/>
                  <a:gd name="T8" fmla="*/ 354248 w 8"/>
                  <a:gd name="T9" fmla="*/ 2268617 h 10"/>
                  <a:gd name="T10" fmla="*/ 354248 w 8"/>
                  <a:gd name="T11" fmla="*/ 2268617 h 10"/>
                  <a:gd name="T12" fmla="*/ 0 w 8"/>
                  <a:gd name="T13" fmla="*/ 0 h 10"/>
                  <a:gd name="T14" fmla="*/ 0 w 8"/>
                  <a:gd name="T15" fmla="*/ 0 h 10"/>
                  <a:gd name="T16" fmla="*/ 0 w 8"/>
                  <a:gd name="T17" fmla="*/ 226719 h 10"/>
                  <a:gd name="T18" fmla="*/ 0 w 8"/>
                  <a:gd name="T19" fmla="*/ 226719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10">
                    <a:moveTo>
                      <a:pt x="0" y="1"/>
                    </a:moveTo>
                    <a:lnTo>
                      <a:pt x="0" y="1"/>
                    </a:lnTo>
                    <a:lnTo>
                      <a:pt x="8" y="7"/>
                    </a:lnTo>
                    <a:lnTo>
                      <a:pt x="1" y="10"/>
                    </a:lnTo>
                    <a:lnTo>
                      <a:pt x="0" y="0"/>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grpSp>
          <p:nvGrpSpPr>
            <p:cNvPr id="199" name="组合 232"/>
            <p:cNvGrpSpPr>
              <a:grpSpLocks/>
            </p:cNvGrpSpPr>
            <p:nvPr/>
          </p:nvGrpSpPr>
          <p:grpSpPr bwMode="auto">
            <a:xfrm>
              <a:off x="4211639" y="3384551"/>
              <a:ext cx="1316037" cy="1058863"/>
              <a:chOff x="5975350" y="847725"/>
              <a:chExt cx="795338" cy="646113"/>
            </a:xfrm>
          </p:grpSpPr>
          <p:sp>
            <p:nvSpPr>
              <p:cNvPr id="200" name="Freeform 1270"/>
              <p:cNvSpPr>
                <a:spLocks noEditPoints="1"/>
              </p:cNvSpPr>
              <p:nvPr/>
            </p:nvSpPr>
            <p:spPr bwMode="auto">
              <a:xfrm>
                <a:off x="5975350" y="922338"/>
                <a:ext cx="763588" cy="571500"/>
              </a:xfrm>
              <a:custGeom>
                <a:avLst/>
                <a:gdLst>
                  <a:gd name="T0" fmla="*/ 94777051 w 1442"/>
                  <a:gd name="T1" fmla="*/ 34378289 h 1081"/>
                  <a:gd name="T2" fmla="*/ 267507329 w 1442"/>
                  <a:gd name="T3" fmla="*/ 13416240 h 1081"/>
                  <a:gd name="T4" fmla="*/ 352190403 w 1442"/>
                  <a:gd name="T5" fmla="*/ 56459019 h 1081"/>
                  <a:gd name="T6" fmla="*/ 363126339 w 1442"/>
                  <a:gd name="T7" fmla="*/ 87763050 h 1081"/>
                  <a:gd name="T8" fmla="*/ 351068850 w 1442"/>
                  <a:gd name="T9" fmla="*/ 148973291 h 1081"/>
                  <a:gd name="T10" fmla="*/ 404345793 w 1442"/>
                  <a:gd name="T11" fmla="*/ 176923395 h 1081"/>
                  <a:gd name="T12" fmla="*/ 294146065 w 1442"/>
                  <a:gd name="T13" fmla="*/ 207109274 h 1081"/>
                  <a:gd name="T14" fmla="*/ 123098117 w 1442"/>
                  <a:gd name="T15" fmla="*/ 252947169 h 1081"/>
                  <a:gd name="T16" fmla="*/ 114685940 w 1442"/>
                  <a:gd name="T17" fmla="*/ 288722752 h 1081"/>
                  <a:gd name="T18" fmla="*/ 292463736 w 1442"/>
                  <a:gd name="T19" fmla="*/ 240649081 h 1081"/>
                  <a:gd name="T20" fmla="*/ 335646173 w 1442"/>
                  <a:gd name="T21" fmla="*/ 212419836 h 1081"/>
                  <a:gd name="T22" fmla="*/ 302278118 w 1442"/>
                  <a:gd name="T23" fmla="*/ 248754759 h 1081"/>
                  <a:gd name="T24" fmla="*/ 118892028 w 1442"/>
                  <a:gd name="T25" fmla="*/ 293754172 h 1081"/>
                  <a:gd name="T26" fmla="*/ 46266972 w 1442"/>
                  <a:gd name="T27" fmla="*/ 269437667 h 1081"/>
                  <a:gd name="T28" fmla="*/ 12057489 w 1442"/>
                  <a:gd name="T29" fmla="*/ 203475676 h 1081"/>
                  <a:gd name="T30" fmla="*/ 17945907 w 1442"/>
                  <a:gd name="T31" fmla="*/ 157917451 h 1081"/>
                  <a:gd name="T32" fmla="*/ 52155390 w 1442"/>
                  <a:gd name="T33" fmla="*/ 157917451 h 1081"/>
                  <a:gd name="T34" fmla="*/ 72344932 w 1442"/>
                  <a:gd name="T35" fmla="*/ 267760703 h 1081"/>
                  <a:gd name="T36" fmla="*/ 85523974 w 1442"/>
                  <a:gd name="T37" fmla="*/ 265804068 h 1081"/>
                  <a:gd name="T38" fmla="*/ 161233565 w 1442"/>
                  <a:gd name="T39" fmla="*/ 86924568 h 1081"/>
                  <a:gd name="T40" fmla="*/ 117770475 w 1442"/>
                  <a:gd name="T41" fmla="*/ 72390176 h 1081"/>
                  <a:gd name="T42" fmla="*/ 335085396 w 1442"/>
                  <a:gd name="T43" fmla="*/ 171891974 h 1081"/>
                  <a:gd name="T44" fmla="*/ 269190188 w 1442"/>
                  <a:gd name="T45" fmla="*/ 147855139 h 1081"/>
                  <a:gd name="T46" fmla="*/ 293305165 w 1442"/>
                  <a:gd name="T47" fmla="*/ 127172231 h 1081"/>
                  <a:gd name="T48" fmla="*/ 264423323 w 1442"/>
                  <a:gd name="T49" fmla="*/ 157078969 h 1081"/>
                  <a:gd name="T50" fmla="*/ 295267618 w 1442"/>
                  <a:gd name="T51" fmla="*/ 117110448 h 1081"/>
                  <a:gd name="T52" fmla="*/ 316858837 w 1442"/>
                  <a:gd name="T53" fmla="*/ 74626481 h 1081"/>
                  <a:gd name="T54" fmla="*/ 287136094 w 1442"/>
                  <a:gd name="T55" fmla="*/ 47514859 h 1081"/>
                  <a:gd name="T56" fmla="*/ 158149030 w 1442"/>
                  <a:gd name="T57" fmla="*/ 57576642 h 1081"/>
                  <a:gd name="T58" fmla="*/ 157868907 w 1442"/>
                  <a:gd name="T59" fmla="*/ 74346810 h 1081"/>
                  <a:gd name="T60" fmla="*/ 254048163 w 1442"/>
                  <a:gd name="T61" fmla="*/ 93912094 h 1081"/>
                  <a:gd name="T62" fmla="*/ 224885668 w 1442"/>
                  <a:gd name="T63" fmla="*/ 138073025 h 1081"/>
                  <a:gd name="T64" fmla="*/ 151419183 w 1442"/>
                  <a:gd name="T65" fmla="*/ 196208480 h 1081"/>
                  <a:gd name="T66" fmla="*/ 249281299 w 1442"/>
                  <a:gd name="T67" fmla="*/ 199562407 h 1081"/>
                  <a:gd name="T68" fmla="*/ 48790731 w 1442"/>
                  <a:gd name="T69" fmla="*/ 240369411 h 1081"/>
                  <a:gd name="T70" fmla="*/ 85804098 w 1442"/>
                  <a:gd name="T71" fmla="*/ 113476850 h 1081"/>
                  <a:gd name="T72" fmla="*/ 151979959 w 1442"/>
                  <a:gd name="T73" fmla="*/ 109843252 h 1081"/>
                  <a:gd name="T74" fmla="*/ 155064495 w 1442"/>
                  <a:gd name="T75" fmla="*/ 42483967 h 1081"/>
                  <a:gd name="T76" fmla="*/ 210585073 w 1442"/>
                  <a:gd name="T77" fmla="*/ 139749989 h 1081"/>
                  <a:gd name="T78" fmla="*/ 100385345 w 1442"/>
                  <a:gd name="T79" fmla="*/ 169376528 h 1081"/>
                  <a:gd name="T80" fmla="*/ 90851616 w 1442"/>
                  <a:gd name="T81" fmla="*/ 161830191 h 1081"/>
                  <a:gd name="T82" fmla="*/ 174973384 w 1442"/>
                  <a:gd name="T83" fmla="*/ 245959643 h 1081"/>
                  <a:gd name="T84" fmla="*/ 215632591 w 1442"/>
                  <a:gd name="T85" fmla="*/ 213537459 h 1081"/>
                  <a:gd name="T86" fmla="*/ 130949517 w 1442"/>
                  <a:gd name="T87" fmla="*/ 232823073 h 1081"/>
                  <a:gd name="T88" fmla="*/ 318541696 w 1442"/>
                  <a:gd name="T89" fmla="*/ 178879500 h 1081"/>
                  <a:gd name="T90" fmla="*/ 64212879 w 1442"/>
                  <a:gd name="T91" fmla="*/ 255742285 h 1081"/>
                  <a:gd name="T92" fmla="*/ 51033837 w 1442"/>
                  <a:gd name="T93" fmla="*/ 217730398 h 1081"/>
                  <a:gd name="T94" fmla="*/ 192639167 w 1442"/>
                  <a:gd name="T95" fmla="*/ 22359871 h 1081"/>
                  <a:gd name="T96" fmla="*/ 325551666 w 1442"/>
                  <a:gd name="T97" fmla="*/ 160153227 h 1081"/>
                  <a:gd name="T98" fmla="*/ 201892244 w 1442"/>
                  <a:gd name="T99" fmla="*/ 100619950 h 1081"/>
                  <a:gd name="T100" fmla="*/ 93375374 w 1442"/>
                  <a:gd name="T101" fmla="*/ 260493506 h 1081"/>
                  <a:gd name="T102" fmla="*/ 114685940 w 1442"/>
                  <a:gd name="T103" fmla="*/ 246798125 h 1081"/>
                  <a:gd name="T104" fmla="*/ 240588469 w 1442"/>
                  <a:gd name="T105" fmla="*/ 93632424 h 1081"/>
                  <a:gd name="T106" fmla="*/ 214791162 w 1442"/>
                  <a:gd name="T107" fmla="*/ 102855726 h 1081"/>
                  <a:gd name="T108" fmla="*/ 140763900 w 1442"/>
                  <a:gd name="T109" fmla="*/ 290959056 h 1081"/>
                  <a:gd name="T110" fmla="*/ 218436474 w 1442"/>
                  <a:gd name="T111" fmla="*/ 27111622 h 1081"/>
                  <a:gd name="T112" fmla="*/ 83280868 w 1442"/>
                  <a:gd name="T113" fmla="*/ 193972704 h 1081"/>
                  <a:gd name="T114" fmla="*/ 76551021 w 1442"/>
                  <a:gd name="T115" fmla="*/ 103973878 h 1081"/>
                  <a:gd name="T116" fmla="*/ 238906139 w 1442"/>
                  <a:gd name="T117" fmla="*/ 206270792 h 1081"/>
                  <a:gd name="T118" fmla="*/ 350788197 w 1442"/>
                  <a:gd name="T119" fmla="*/ 126613420 h 1081"/>
                  <a:gd name="T120" fmla="*/ 91693045 w 1442"/>
                  <a:gd name="T121" fmla="*/ 200401418 h 1081"/>
                  <a:gd name="T122" fmla="*/ 186750749 w 1442"/>
                  <a:gd name="T123" fmla="*/ 107048136 h 1081"/>
                  <a:gd name="T124" fmla="*/ 95618480 w 1442"/>
                  <a:gd name="T125" fmla="*/ 209345049 h 108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442" h="1081">
                    <a:moveTo>
                      <a:pt x="190" y="339"/>
                    </a:moveTo>
                    <a:lnTo>
                      <a:pt x="190" y="339"/>
                    </a:lnTo>
                    <a:lnTo>
                      <a:pt x="190" y="324"/>
                    </a:lnTo>
                    <a:lnTo>
                      <a:pt x="144" y="318"/>
                    </a:lnTo>
                    <a:lnTo>
                      <a:pt x="151" y="317"/>
                    </a:lnTo>
                    <a:lnTo>
                      <a:pt x="156" y="314"/>
                    </a:lnTo>
                    <a:lnTo>
                      <a:pt x="157" y="311"/>
                    </a:lnTo>
                    <a:lnTo>
                      <a:pt x="158" y="309"/>
                    </a:lnTo>
                    <a:lnTo>
                      <a:pt x="158" y="306"/>
                    </a:lnTo>
                    <a:lnTo>
                      <a:pt x="157" y="302"/>
                    </a:lnTo>
                    <a:lnTo>
                      <a:pt x="154" y="296"/>
                    </a:lnTo>
                    <a:lnTo>
                      <a:pt x="162" y="292"/>
                    </a:lnTo>
                    <a:lnTo>
                      <a:pt x="169" y="292"/>
                    </a:lnTo>
                    <a:lnTo>
                      <a:pt x="178" y="293"/>
                    </a:lnTo>
                    <a:lnTo>
                      <a:pt x="186" y="298"/>
                    </a:lnTo>
                    <a:lnTo>
                      <a:pt x="171" y="303"/>
                    </a:lnTo>
                    <a:lnTo>
                      <a:pt x="174" y="316"/>
                    </a:lnTo>
                    <a:lnTo>
                      <a:pt x="189" y="317"/>
                    </a:lnTo>
                    <a:lnTo>
                      <a:pt x="196" y="317"/>
                    </a:lnTo>
                    <a:lnTo>
                      <a:pt x="203" y="316"/>
                    </a:lnTo>
                    <a:lnTo>
                      <a:pt x="214" y="313"/>
                    </a:lnTo>
                    <a:lnTo>
                      <a:pt x="219" y="313"/>
                    </a:lnTo>
                    <a:lnTo>
                      <a:pt x="226" y="314"/>
                    </a:lnTo>
                    <a:lnTo>
                      <a:pt x="229" y="314"/>
                    </a:lnTo>
                    <a:lnTo>
                      <a:pt x="233" y="313"/>
                    </a:lnTo>
                    <a:lnTo>
                      <a:pt x="241" y="311"/>
                    </a:lnTo>
                    <a:lnTo>
                      <a:pt x="243" y="302"/>
                    </a:lnTo>
                    <a:lnTo>
                      <a:pt x="244" y="292"/>
                    </a:lnTo>
                    <a:lnTo>
                      <a:pt x="243" y="289"/>
                    </a:lnTo>
                    <a:lnTo>
                      <a:pt x="241" y="285"/>
                    </a:lnTo>
                    <a:lnTo>
                      <a:pt x="237" y="278"/>
                    </a:lnTo>
                    <a:lnTo>
                      <a:pt x="250" y="274"/>
                    </a:lnTo>
                    <a:lnTo>
                      <a:pt x="264" y="271"/>
                    </a:lnTo>
                    <a:lnTo>
                      <a:pt x="270" y="270"/>
                    </a:lnTo>
                    <a:lnTo>
                      <a:pt x="276" y="267"/>
                    </a:lnTo>
                    <a:lnTo>
                      <a:pt x="282" y="263"/>
                    </a:lnTo>
                    <a:lnTo>
                      <a:pt x="287" y="257"/>
                    </a:lnTo>
                    <a:lnTo>
                      <a:pt x="284" y="253"/>
                    </a:lnTo>
                    <a:lnTo>
                      <a:pt x="280" y="250"/>
                    </a:lnTo>
                    <a:lnTo>
                      <a:pt x="277" y="249"/>
                    </a:lnTo>
                    <a:lnTo>
                      <a:pt x="273" y="249"/>
                    </a:lnTo>
                    <a:lnTo>
                      <a:pt x="264" y="249"/>
                    </a:lnTo>
                    <a:lnTo>
                      <a:pt x="252" y="249"/>
                    </a:lnTo>
                    <a:lnTo>
                      <a:pt x="264" y="262"/>
                    </a:lnTo>
                    <a:lnTo>
                      <a:pt x="259" y="264"/>
                    </a:lnTo>
                    <a:lnTo>
                      <a:pt x="250" y="263"/>
                    </a:lnTo>
                    <a:lnTo>
                      <a:pt x="241" y="262"/>
                    </a:lnTo>
                    <a:lnTo>
                      <a:pt x="236" y="260"/>
                    </a:lnTo>
                    <a:lnTo>
                      <a:pt x="232" y="260"/>
                    </a:lnTo>
                    <a:lnTo>
                      <a:pt x="223" y="262"/>
                    </a:lnTo>
                    <a:lnTo>
                      <a:pt x="207" y="266"/>
                    </a:lnTo>
                    <a:lnTo>
                      <a:pt x="205" y="267"/>
                    </a:lnTo>
                    <a:lnTo>
                      <a:pt x="205" y="270"/>
                    </a:lnTo>
                    <a:lnTo>
                      <a:pt x="204" y="275"/>
                    </a:lnTo>
                    <a:lnTo>
                      <a:pt x="216" y="277"/>
                    </a:lnTo>
                    <a:lnTo>
                      <a:pt x="216" y="278"/>
                    </a:lnTo>
                    <a:lnTo>
                      <a:pt x="215" y="281"/>
                    </a:lnTo>
                    <a:lnTo>
                      <a:pt x="210" y="282"/>
                    </a:lnTo>
                    <a:lnTo>
                      <a:pt x="201" y="284"/>
                    </a:lnTo>
                    <a:lnTo>
                      <a:pt x="187" y="284"/>
                    </a:lnTo>
                    <a:lnTo>
                      <a:pt x="180" y="267"/>
                    </a:lnTo>
                    <a:lnTo>
                      <a:pt x="192" y="260"/>
                    </a:lnTo>
                    <a:lnTo>
                      <a:pt x="185" y="249"/>
                    </a:lnTo>
                    <a:lnTo>
                      <a:pt x="203" y="253"/>
                    </a:lnTo>
                    <a:lnTo>
                      <a:pt x="200" y="250"/>
                    </a:lnTo>
                    <a:lnTo>
                      <a:pt x="219" y="239"/>
                    </a:lnTo>
                    <a:lnTo>
                      <a:pt x="216" y="232"/>
                    </a:lnTo>
                    <a:lnTo>
                      <a:pt x="214" y="227"/>
                    </a:lnTo>
                    <a:lnTo>
                      <a:pt x="212" y="224"/>
                    </a:lnTo>
                    <a:lnTo>
                      <a:pt x="214" y="221"/>
                    </a:lnTo>
                    <a:lnTo>
                      <a:pt x="215" y="219"/>
                    </a:lnTo>
                    <a:lnTo>
                      <a:pt x="218" y="214"/>
                    </a:lnTo>
                    <a:lnTo>
                      <a:pt x="207" y="208"/>
                    </a:lnTo>
                    <a:lnTo>
                      <a:pt x="228" y="201"/>
                    </a:lnTo>
                    <a:lnTo>
                      <a:pt x="228" y="194"/>
                    </a:lnTo>
                    <a:lnTo>
                      <a:pt x="229" y="187"/>
                    </a:lnTo>
                    <a:lnTo>
                      <a:pt x="232" y="181"/>
                    </a:lnTo>
                    <a:lnTo>
                      <a:pt x="239" y="176"/>
                    </a:lnTo>
                    <a:lnTo>
                      <a:pt x="243" y="173"/>
                    </a:lnTo>
                    <a:lnTo>
                      <a:pt x="247" y="170"/>
                    </a:lnTo>
                    <a:lnTo>
                      <a:pt x="257" y="169"/>
                    </a:lnTo>
                    <a:lnTo>
                      <a:pt x="264" y="167"/>
                    </a:lnTo>
                    <a:lnTo>
                      <a:pt x="270" y="165"/>
                    </a:lnTo>
                    <a:lnTo>
                      <a:pt x="272" y="163"/>
                    </a:lnTo>
                    <a:lnTo>
                      <a:pt x="273" y="160"/>
                    </a:lnTo>
                    <a:lnTo>
                      <a:pt x="273" y="156"/>
                    </a:lnTo>
                    <a:lnTo>
                      <a:pt x="270" y="151"/>
                    </a:lnTo>
                    <a:lnTo>
                      <a:pt x="287" y="160"/>
                    </a:lnTo>
                    <a:lnTo>
                      <a:pt x="294" y="151"/>
                    </a:lnTo>
                    <a:lnTo>
                      <a:pt x="300" y="142"/>
                    </a:lnTo>
                    <a:lnTo>
                      <a:pt x="302" y="137"/>
                    </a:lnTo>
                    <a:lnTo>
                      <a:pt x="306" y="133"/>
                    </a:lnTo>
                    <a:lnTo>
                      <a:pt x="312" y="130"/>
                    </a:lnTo>
                    <a:lnTo>
                      <a:pt x="319" y="129"/>
                    </a:lnTo>
                    <a:lnTo>
                      <a:pt x="313" y="147"/>
                    </a:lnTo>
                    <a:lnTo>
                      <a:pt x="324" y="148"/>
                    </a:lnTo>
                    <a:lnTo>
                      <a:pt x="337" y="148"/>
                    </a:lnTo>
                    <a:lnTo>
                      <a:pt x="349" y="147"/>
                    </a:lnTo>
                    <a:lnTo>
                      <a:pt x="360" y="142"/>
                    </a:lnTo>
                    <a:lnTo>
                      <a:pt x="351" y="140"/>
                    </a:lnTo>
                    <a:lnTo>
                      <a:pt x="347" y="138"/>
                    </a:lnTo>
                    <a:lnTo>
                      <a:pt x="342" y="136"/>
                    </a:lnTo>
                    <a:lnTo>
                      <a:pt x="340" y="131"/>
                    </a:lnTo>
                    <a:lnTo>
                      <a:pt x="338" y="129"/>
                    </a:lnTo>
                    <a:lnTo>
                      <a:pt x="338" y="123"/>
                    </a:lnTo>
                    <a:lnTo>
                      <a:pt x="340" y="116"/>
                    </a:lnTo>
                    <a:lnTo>
                      <a:pt x="356" y="112"/>
                    </a:lnTo>
                    <a:lnTo>
                      <a:pt x="374" y="106"/>
                    </a:lnTo>
                    <a:lnTo>
                      <a:pt x="392" y="98"/>
                    </a:lnTo>
                    <a:lnTo>
                      <a:pt x="410" y="87"/>
                    </a:lnTo>
                    <a:lnTo>
                      <a:pt x="412" y="79"/>
                    </a:lnTo>
                    <a:lnTo>
                      <a:pt x="423" y="80"/>
                    </a:lnTo>
                    <a:lnTo>
                      <a:pt x="427" y="69"/>
                    </a:lnTo>
                    <a:lnTo>
                      <a:pt x="430" y="66"/>
                    </a:lnTo>
                    <a:lnTo>
                      <a:pt x="431" y="64"/>
                    </a:lnTo>
                    <a:lnTo>
                      <a:pt x="435" y="61"/>
                    </a:lnTo>
                    <a:lnTo>
                      <a:pt x="439" y="59"/>
                    </a:lnTo>
                    <a:lnTo>
                      <a:pt x="453" y="58"/>
                    </a:lnTo>
                    <a:lnTo>
                      <a:pt x="456" y="68"/>
                    </a:lnTo>
                    <a:lnTo>
                      <a:pt x="477" y="65"/>
                    </a:lnTo>
                    <a:lnTo>
                      <a:pt x="480" y="54"/>
                    </a:lnTo>
                    <a:lnTo>
                      <a:pt x="482" y="51"/>
                    </a:lnTo>
                    <a:lnTo>
                      <a:pt x="485" y="47"/>
                    </a:lnTo>
                    <a:lnTo>
                      <a:pt x="488" y="46"/>
                    </a:lnTo>
                    <a:lnTo>
                      <a:pt x="492" y="43"/>
                    </a:lnTo>
                    <a:lnTo>
                      <a:pt x="504" y="41"/>
                    </a:lnTo>
                    <a:lnTo>
                      <a:pt x="514" y="39"/>
                    </a:lnTo>
                    <a:lnTo>
                      <a:pt x="522" y="36"/>
                    </a:lnTo>
                    <a:lnTo>
                      <a:pt x="539" y="26"/>
                    </a:lnTo>
                    <a:lnTo>
                      <a:pt x="547" y="22"/>
                    </a:lnTo>
                    <a:lnTo>
                      <a:pt x="557" y="19"/>
                    </a:lnTo>
                    <a:lnTo>
                      <a:pt x="576" y="15"/>
                    </a:lnTo>
                    <a:lnTo>
                      <a:pt x="582" y="15"/>
                    </a:lnTo>
                    <a:lnTo>
                      <a:pt x="589" y="15"/>
                    </a:lnTo>
                    <a:lnTo>
                      <a:pt x="594" y="14"/>
                    </a:lnTo>
                    <a:lnTo>
                      <a:pt x="597" y="12"/>
                    </a:lnTo>
                    <a:lnTo>
                      <a:pt x="600" y="10"/>
                    </a:lnTo>
                    <a:lnTo>
                      <a:pt x="603" y="8"/>
                    </a:lnTo>
                    <a:lnTo>
                      <a:pt x="607" y="8"/>
                    </a:lnTo>
                    <a:lnTo>
                      <a:pt x="637" y="0"/>
                    </a:lnTo>
                    <a:lnTo>
                      <a:pt x="653" y="16"/>
                    </a:lnTo>
                    <a:lnTo>
                      <a:pt x="658" y="8"/>
                    </a:lnTo>
                    <a:lnTo>
                      <a:pt x="693" y="3"/>
                    </a:lnTo>
                    <a:lnTo>
                      <a:pt x="701" y="1"/>
                    </a:lnTo>
                    <a:lnTo>
                      <a:pt x="707" y="3"/>
                    </a:lnTo>
                    <a:lnTo>
                      <a:pt x="709" y="4"/>
                    </a:lnTo>
                    <a:lnTo>
                      <a:pt x="711" y="5"/>
                    </a:lnTo>
                    <a:lnTo>
                      <a:pt x="712" y="8"/>
                    </a:lnTo>
                    <a:lnTo>
                      <a:pt x="714" y="12"/>
                    </a:lnTo>
                    <a:lnTo>
                      <a:pt x="705" y="12"/>
                    </a:lnTo>
                    <a:lnTo>
                      <a:pt x="702" y="12"/>
                    </a:lnTo>
                    <a:lnTo>
                      <a:pt x="700" y="12"/>
                    </a:lnTo>
                    <a:lnTo>
                      <a:pt x="693" y="10"/>
                    </a:lnTo>
                    <a:lnTo>
                      <a:pt x="689" y="11"/>
                    </a:lnTo>
                    <a:lnTo>
                      <a:pt x="684" y="14"/>
                    </a:lnTo>
                    <a:lnTo>
                      <a:pt x="682" y="18"/>
                    </a:lnTo>
                    <a:lnTo>
                      <a:pt x="687" y="22"/>
                    </a:lnTo>
                    <a:lnTo>
                      <a:pt x="694" y="23"/>
                    </a:lnTo>
                    <a:lnTo>
                      <a:pt x="701" y="23"/>
                    </a:lnTo>
                    <a:lnTo>
                      <a:pt x="707" y="22"/>
                    </a:lnTo>
                    <a:lnTo>
                      <a:pt x="712" y="21"/>
                    </a:lnTo>
                    <a:lnTo>
                      <a:pt x="714" y="19"/>
                    </a:lnTo>
                    <a:lnTo>
                      <a:pt x="714" y="15"/>
                    </a:lnTo>
                    <a:lnTo>
                      <a:pt x="714" y="12"/>
                    </a:lnTo>
                    <a:lnTo>
                      <a:pt x="719" y="14"/>
                    </a:lnTo>
                    <a:lnTo>
                      <a:pt x="723" y="12"/>
                    </a:lnTo>
                    <a:lnTo>
                      <a:pt x="725" y="11"/>
                    </a:lnTo>
                    <a:lnTo>
                      <a:pt x="726" y="8"/>
                    </a:lnTo>
                    <a:lnTo>
                      <a:pt x="726" y="0"/>
                    </a:lnTo>
                    <a:lnTo>
                      <a:pt x="733" y="4"/>
                    </a:lnTo>
                    <a:lnTo>
                      <a:pt x="738" y="7"/>
                    </a:lnTo>
                    <a:lnTo>
                      <a:pt x="752" y="12"/>
                    </a:lnTo>
                    <a:lnTo>
                      <a:pt x="759" y="14"/>
                    </a:lnTo>
                    <a:lnTo>
                      <a:pt x="765" y="18"/>
                    </a:lnTo>
                    <a:lnTo>
                      <a:pt x="769" y="22"/>
                    </a:lnTo>
                    <a:lnTo>
                      <a:pt x="773" y="28"/>
                    </a:lnTo>
                    <a:lnTo>
                      <a:pt x="776" y="29"/>
                    </a:lnTo>
                    <a:lnTo>
                      <a:pt x="777" y="30"/>
                    </a:lnTo>
                    <a:lnTo>
                      <a:pt x="777" y="33"/>
                    </a:lnTo>
                    <a:lnTo>
                      <a:pt x="776" y="34"/>
                    </a:lnTo>
                    <a:lnTo>
                      <a:pt x="774" y="37"/>
                    </a:lnTo>
                    <a:lnTo>
                      <a:pt x="773" y="40"/>
                    </a:lnTo>
                    <a:lnTo>
                      <a:pt x="774" y="41"/>
                    </a:lnTo>
                    <a:lnTo>
                      <a:pt x="779" y="41"/>
                    </a:lnTo>
                    <a:lnTo>
                      <a:pt x="781" y="41"/>
                    </a:lnTo>
                    <a:lnTo>
                      <a:pt x="786" y="39"/>
                    </a:lnTo>
                    <a:lnTo>
                      <a:pt x="790" y="36"/>
                    </a:lnTo>
                    <a:lnTo>
                      <a:pt x="795" y="34"/>
                    </a:lnTo>
                    <a:lnTo>
                      <a:pt x="799" y="33"/>
                    </a:lnTo>
                    <a:lnTo>
                      <a:pt x="810" y="33"/>
                    </a:lnTo>
                    <a:lnTo>
                      <a:pt x="820" y="33"/>
                    </a:lnTo>
                    <a:lnTo>
                      <a:pt x="845" y="33"/>
                    </a:lnTo>
                    <a:lnTo>
                      <a:pt x="870" y="33"/>
                    </a:lnTo>
                    <a:lnTo>
                      <a:pt x="876" y="33"/>
                    </a:lnTo>
                    <a:lnTo>
                      <a:pt x="880" y="36"/>
                    </a:lnTo>
                    <a:lnTo>
                      <a:pt x="882" y="40"/>
                    </a:lnTo>
                    <a:lnTo>
                      <a:pt x="885" y="44"/>
                    </a:lnTo>
                    <a:lnTo>
                      <a:pt x="853" y="37"/>
                    </a:lnTo>
                    <a:lnTo>
                      <a:pt x="852" y="46"/>
                    </a:lnTo>
                    <a:lnTo>
                      <a:pt x="852" y="50"/>
                    </a:lnTo>
                    <a:lnTo>
                      <a:pt x="855" y="51"/>
                    </a:lnTo>
                    <a:lnTo>
                      <a:pt x="862" y="52"/>
                    </a:lnTo>
                    <a:lnTo>
                      <a:pt x="869" y="52"/>
                    </a:lnTo>
                    <a:lnTo>
                      <a:pt x="877" y="52"/>
                    </a:lnTo>
                    <a:lnTo>
                      <a:pt x="882" y="55"/>
                    </a:lnTo>
                    <a:lnTo>
                      <a:pt x="889" y="57"/>
                    </a:lnTo>
                    <a:lnTo>
                      <a:pt x="895" y="51"/>
                    </a:lnTo>
                    <a:lnTo>
                      <a:pt x="902" y="46"/>
                    </a:lnTo>
                    <a:lnTo>
                      <a:pt x="910" y="41"/>
                    </a:lnTo>
                    <a:lnTo>
                      <a:pt x="920" y="40"/>
                    </a:lnTo>
                    <a:lnTo>
                      <a:pt x="932" y="41"/>
                    </a:lnTo>
                    <a:lnTo>
                      <a:pt x="943" y="44"/>
                    </a:lnTo>
                    <a:lnTo>
                      <a:pt x="954" y="48"/>
                    </a:lnTo>
                    <a:lnTo>
                      <a:pt x="966" y="55"/>
                    </a:lnTo>
                    <a:lnTo>
                      <a:pt x="960" y="58"/>
                    </a:lnTo>
                    <a:lnTo>
                      <a:pt x="957" y="59"/>
                    </a:lnTo>
                    <a:lnTo>
                      <a:pt x="952" y="57"/>
                    </a:lnTo>
                    <a:lnTo>
                      <a:pt x="946" y="57"/>
                    </a:lnTo>
                    <a:lnTo>
                      <a:pt x="936" y="58"/>
                    </a:lnTo>
                    <a:lnTo>
                      <a:pt x="927" y="61"/>
                    </a:lnTo>
                    <a:lnTo>
                      <a:pt x="916" y="64"/>
                    </a:lnTo>
                    <a:lnTo>
                      <a:pt x="914" y="64"/>
                    </a:lnTo>
                    <a:lnTo>
                      <a:pt x="913" y="65"/>
                    </a:lnTo>
                    <a:lnTo>
                      <a:pt x="910" y="69"/>
                    </a:lnTo>
                    <a:lnTo>
                      <a:pt x="914" y="72"/>
                    </a:lnTo>
                    <a:lnTo>
                      <a:pt x="918" y="73"/>
                    </a:lnTo>
                    <a:lnTo>
                      <a:pt x="950" y="73"/>
                    </a:lnTo>
                    <a:lnTo>
                      <a:pt x="957" y="72"/>
                    </a:lnTo>
                    <a:lnTo>
                      <a:pt x="963" y="69"/>
                    </a:lnTo>
                    <a:lnTo>
                      <a:pt x="968" y="65"/>
                    </a:lnTo>
                    <a:lnTo>
                      <a:pt x="971" y="61"/>
                    </a:lnTo>
                    <a:lnTo>
                      <a:pt x="1003" y="61"/>
                    </a:lnTo>
                    <a:lnTo>
                      <a:pt x="1007" y="62"/>
                    </a:lnTo>
                    <a:lnTo>
                      <a:pt x="1011" y="64"/>
                    </a:lnTo>
                    <a:lnTo>
                      <a:pt x="1007" y="70"/>
                    </a:lnTo>
                    <a:lnTo>
                      <a:pt x="1003" y="76"/>
                    </a:lnTo>
                    <a:lnTo>
                      <a:pt x="1011" y="79"/>
                    </a:lnTo>
                    <a:lnTo>
                      <a:pt x="1015" y="80"/>
                    </a:lnTo>
                    <a:lnTo>
                      <a:pt x="1020" y="80"/>
                    </a:lnTo>
                    <a:lnTo>
                      <a:pt x="1024" y="79"/>
                    </a:lnTo>
                    <a:lnTo>
                      <a:pt x="1026" y="76"/>
                    </a:lnTo>
                    <a:lnTo>
                      <a:pt x="1031" y="73"/>
                    </a:lnTo>
                    <a:lnTo>
                      <a:pt x="1033" y="68"/>
                    </a:lnTo>
                    <a:lnTo>
                      <a:pt x="1049" y="79"/>
                    </a:lnTo>
                    <a:lnTo>
                      <a:pt x="1015" y="91"/>
                    </a:lnTo>
                    <a:lnTo>
                      <a:pt x="1025" y="102"/>
                    </a:lnTo>
                    <a:lnTo>
                      <a:pt x="1029" y="106"/>
                    </a:lnTo>
                    <a:lnTo>
                      <a:pt x="1033" y="109"/>
                    </a:lnTo>
                    <a:lnTo>
                      <a:pt x="1038" y="111"/>
                    </a:lnTo>
                    <a:lnTo>
                      <a:pt x="1042" y="111"/>
                    </a:lnTo>
                    <a:lnTo>
                      <a:pt x="1046" y="111"/>
                    </a:lnTo>
                    <a:lnTo>
                      <a:pt x="1050" y="109"/>
                    </a:lnTo>
                    <a:lnTo>
                      <a:pt x="1057" y="105"/>
                    </a:lnTo>
                    <a:lnTo>
                      <a:pt x="1062" y="101"/>
                    </a:lnTo>
                    <a:lnTo>
                      <a:pt x="1062" y="100"/>
                    </a:lnTo>
                    <a:lnTo>
                      <a:pt x="1062" y="98"/>
                    </a:lnTo>
                    <a:lnTo>
                      <a:pt x="1060" y="91"/>
                    </a:lnTo>
                    <a:lnTo>
                      <a:pt x="1100" y="87"/>
                    </a:lnTo>
                    <a:lnTo>
                      <a:pt x="1107" y="104"/>
                    </a:lnTo>
                    <a:lnTo>
                      <a:pt x="1103" y="109"/>
                    </a:lnTo>
                    <a:lnTo>
                      <a:pt x="1098" y="111"/>
                    </a:lnTo>
                    <a:lnTo>
                      <a:pt x="1093" y="111"/>
                    </a:lnTo>
                    <a:lnTo>
                      <a:pt x="1089" y="109"/>
                    </a:lnTo>
                    <a:lnTo>
                      <a:pt x="1078" y="106"/>
                    </a:lnTo>
                    <a:lnTo>
                      <a:pt x="1072" y="106"/>
                    </a:lnTo>
                    <a:lnTo>
                      <a:pt x="1068" y="109"/>
                    </a:lnTo>
                    <a:lnTo>
                      <a:pt x="1085" y="136"/>
                    </a:lnTo>
                    <a:lnTo>
                      <a:pt x="1092" y="131"/>
                    </a:lnTo>
                    <a:lnTo>
                      <a:pt x="1096" y="127"/>
                    </a:lnTo>
                    <a:lnTo>
                      <a:pt x="1105" y="118"/>
                    </a:lnTo>
                    <a:lnTo>
                      <a:pt x="1110" y="116"/>
                    </a:lnTo>
                    <a:lnTo>
                      <a:pt x="1114" y="115"/>
                    </a:lnTo>
                    <a:lnTo>
                      <a:pt x="1118" y="115"/>
                    </a:lnTo>
                    <a:lnTo>
                      <a:pt x="1122" y="116"/>
                    </a:lnTo>
                    <a:lnTo>
                      <a:pt x="1132" y="124"/>
                    </a:lnTo>
                    <a:lnTo>
                      <a:pt x="1136" y="126"/>
                    </a:lnTo>
                    <a:lnTo>
                      <a:pt x="1143" y="124"/>
                    </a:lnTo>
                    <a:lnTo>
                      <a:pt x="1147" y="123"/>
                    </a:lnTo>
                    <a:lnTo>
                      <a:pt x="1151" y="124"/>
                    </a:lnTo>
                    <a:lnTo>
                      <a:pt x="1158" y="126"/>
                    </a:lnTo>
                    <a:lnTo>
                      <a:pt x="1141" y="131"/>
                    </a:lnTo>
                    <a:lnTo>
                      <a:pt x="1139" y="147"/>
                    </a:lnTo>
                    <a:lnTo>
                      <a:pt x="1146" y="148"/>
                    </a:lnTo>
                    <a:lnTo>
                      <a:pt x="1152" y="149"/>
                    </a:lnTo>
                    <a:lnTo>
                      <a:pt x="1168" y="148"/>
                    </a:lnTo>
                    <a:lnTo>
                      <a:pt x="1182" y="145"/>
                    </a:lnTo>
                    <a:lnTo>
                      <a:pt x="1198" y="142"/>
                    </a:lnTo>
                    <a:lnTo>
                      <a:pt x="1194" y="148"/>
                    </a:lnTo>
                    <a:lnTo>
                      <a:pt x="1188" y="152"/>
                    </a:lnTo>
                    <a:lnTo>
                      <a:pt x="1182" y="155"/>
                    </a:lnTo>
                    <a:lnTo>
                      <a:pt x="1176" y="158"/>
                    </a:lnTo>
                    <a:lnTo>
                      <a:pt x="1162" y="162"/>
                    </a:lnTo>
                    <a:lnTo>
                      <a:pt x="1157" y="165"/>
                    </a:lnTo>
                    <a:lnTo>
                      <a:pt x="1152" y="169"/>
                    </a:lnTo>
                    <a:lnTo>
                      <a:pt x="1152" y="173"/>
                    </a:lnTo>
                    <a:lnTo>
                      <a:pt x="1155" y="177"/>
                    </a:lnTo>
                    <a:lnTo>
                      <a:pt x="1159" y="178"/>
                    </a:lnTo>
                    <a:lnTo>
                      <a:pt x="1165" y="180"/>
                    </a:lnTo>
                    <a:lnTo>
                      <a:pt x="1188" y="181"/>
                    </a:lnTo>
                    <a:lnTo>
                      <a:pt x="1191" y="183"/>
                    </a:lnTo>
                    <a:lnTo>
                      <a:pt x="1193" y="185"/>
                    </a:lnTo>
                    <a:lnTo>
                      <a:pt x="1195" y="191"/>
                    </a:lnTo>
                    <a:lnTo>
                      <a:pt x="1198" y="192"/>
                    </a:lnTo>
                    <a:lnTo>
                      <a:pt x="1204" y="191"/>
                    </a:lnTo>
                    <a:lnTo>
                      <a:pt x="1209" y="190"/>
                    </a:lnTo>
                    <a:lnTo>
                      <a:pt x="1201" y="174"/>
                    </a:lnTo>
                    <a:lnTo>
                      <a:pt x="1213" y="167"/>
                    </a:lnTo>
                    <a:lnTo>
                      <a:pt x="1229" y="172"/>
                    </a:lnTo>
                    <a:lnTo>
                      <a:pt x="1229" y="178"/>
                    </a:lnTo>
                    <a:lnTo>
                      <a:pt x="1230" y="185"/>
                    </a:lnTo>
                    <a:lnTo>
                      <a:pt x="1234" y="191"/>
                    </a:lnTo>
                    <a:lnTo>
                      <a:pt x="1236" y="192"/>
                    </a:lnTo>
                    <a:lnTo>
                      <a:pt x="1238" y="192"/>
                    </a:lnTo>
                    <a:lnTo>
                      <a:pt x="1244" y="194"/>
                    </a:lnTo>
                    <a:lnTo>
                      <a:pt x="1248" y="195"/>
                    </a:lnTo>
                    <a:lnTo>
                      <a:pt x="1252" y="198"/>
                    </a:lnTo>
                    <a:lnTo>
                      <a:pt x="1256" y="202"/>
                    </a:lnTo>
                    <a:lnTo>
                      <a:pt x="1259" y="205"/>
                    </a:lnTo>
                    <a:lnTo>
                      <a:pt x="1266" y="208"/>
                    </a:lnTo>
                    <a:lnTo>
                      <a:pt x="1273" y="208"/>
                    </a:lnTo>
                    <a:lnTo>
                      <a:pt x="1278" y="206"/>
                    </a:lnTo>
                    <a:lnTo>
                      <a:pt x="1281" y="203"/>
                    </a:lnTo>
                    <a:lnTo>
                      <a:pt x="1285" y="199"/>
                    </a:lnTo>
                    <a:lnTo>
                      <a:pt x="1290" y="190"/>
                    </a:lnTo>
                    <a:lnTo>
                      <a:pt x="1290" y="187"/>
                    </a:lnTo>
                    <a:lnTo>
                      <a:pt x="1288" y="183"/>
                    </a:lnTo>
                    <a:lnTo>
                      <a:pt x="1285" y="177"/>
                    </a:lnTo>
                    <a:lnTo>
                      <a:pt x="1284" y="177"/>
                    </a:lnTo>
                    <a:lnTo>
                      <a:pt x="1312" y="172"/>
                    </a:lnTo>
                    <a:lnTo>
                      <a:pt x="1327" y="178"/>
                    </a:lnTo>
                    <a:lnTo>
                      <a:pt x="1332" y="201"/>
                    </a:lnTo>
                    <a:lnTo>
                      <a:pt x="1349" y="205"/>
                    </a:lnTo>
                    <a:lnTo>
                      <a:pt x="1346" y="206"/>
                    </a:lnTo>
                    <a:lnTo>
                      <a:pt x="1345" y="208"/>
                    </a:lnTo>
                    <a:lnTo>
                      <a:pt x="1308" y="199"/>
                    </a:lnTo>
                    <a:lnTo>
                      <a:pt x="1323" y="192"/>
                    </a:lnTo>
                    <a:lnTo>
                      <a:pt x="1316" y="181"/>
                    </a:lnTo>
                    <a:lnTo>
                      <a:pt x="1303" y="184"/>
                    </a:lnTo>
                    <a:lnTo>
                      <a:pt x="1284" y="217"/>
                    </a:lnTo>
                    <a:lnTo>
                      <a:pt x="1281" y="216"/>
                    </a:lnTo>
                    <a:lnTo>
                      <a:pt x="1277" y="216"/>
                    </a:lnTo>
                    <a:lnTo>
                      <a:pt x="1272" y="216"/>
                    </a:lnTo>
                    <a:lnTo>
                      <a:pt x="1266" y="219"/>
                    </a:lnTo>
                    <a:lnTo>
                      <a:pt x="1259" y="221"/>
                    </a:lnTo>
                    <a:lnTo>
                      <a:pt x="1262" y="226"/>
                    </a:lnTo>
                    <a:lnTo>
                      <a:pt x="1265" y="227"/>
                    </a:lnTo>
                    <a:lnTo>
                      <a:pt x="1267" y="227"/>
                    </a:lnTo>
                    <a:lnTo>
                      <a:pt x="1272" y="227"/>
                    </a:lnTo>
                    <a:lnTo>
                      <a:pt x="1278" y="224"/>
                    </a:lnTo>
                    <a:lnTo>
                      <a:pt x="1281" y="226"/>
                    </a:lnTo>
                    <a:lnTo>
                      <a:pt x="1284" y="228"/>
                    </a:lnTo>
                    <a:lnTo>
                      <a:pt x="1277" y="234"/>
                    </a:lnTo>
                    <a:lnTo>
                      <a:pt x="1269" y="238"/>
                    </a:lnTo>
                    <a:lnTo>
                      <a:pt x="1260" y="242"/>
                    </a:lnTo>
                    <a:lnTo>
                      <a:pt x="1252" y="245"/>
                    </a:lnTo>
                    <a:lnTo>
                      <a:pt x="1234" y="249"/>
                    </a:lnTo>
                    <a:lnTo>
                      <a:pt x="1215" y="252"/>
                    </a:lnTo>
                    <a:lnTo>
                      <a:pt x="1211" y="253"/>
                    </a:lnTo>
                    <a:lnTo>
                      <a:pt x="1206" y="255"/>
                    </a:lnTo>
                    <a:lnTo>
                      <a:pt x="1198" y="259"/>
                    </a:lnTo>
                    <a:lnTo>
                      <a:pt x="1201" y="263"/>
                    </a:lnTo>
                    <a:lnTo>
                      <a:pt x="1202" y="264"/>
                    </a:lnTo>
                    <a:lnTo>
                      <a:pt x="1208" y="266"/>
                    </a:lnTo>
                    <a:lnTo>
                      <a:pt x="1216" y="264"/>
                    </a:lnTo>
                    <a:lnTo>
                      <a:pt x="1223" y="264"/>
                    </a:lnTo>
                    <a:lnTo>
                      <a:pt x="1230" y="263"/>
                    </a:lnTo>
                    <a:lnTo>
                      <a:pt x="1236" y="264"/>
                    </a:lnTo>
                    <a:lnTo>
                      <a:pt x="1238" y="267"/>
                    </a:lnTo>
                    <a:lnTo>
                      <a:pt x="1241" y="268"/>
                    </a:lnTo>
                    <a:lnTo>
                      <a:pt x="1245" y="271"/>
                    </a:lnTo>
                    <a:lnTo>
                      <a:pt x="1249" y="270"/>
                    </a:lnTo>
                    <a:lnTo>
                      <a:pt x="1256" y="268"/>
                    </a:lnTo>
                    <a:lnTo>
                      <a:pt x="1262" y="267"/>
                    </a:lnTo>
                    <a:lnTo>
                      <a:pt x="1269" y="268"/>
                    </a:lnTo>
                    <a:lnTo>
                      <a:pt x="1274" y="270"/>
                    </a:lnTo>
                    <a:lnTo>
                      <a:pt x="1285" y="274"/>
                    </a:lnTo>
                    <a:lnTo>
                      <a:pt x="1295" y="281"/>
                    </a:lnTo>
                    <a:lnTo>
                      <a:pt x="1301" y="282"/>
                    </a:lnTo>
                    <a:lnTo>
                      <a:pt x="1308" y="285"/>
                    </a:lnTo>
                    <a:lnTo>
                      <a:pt x="1301" y="288"/>
                    </a:lnTo>
                    <a:lnTo>
                      <a:pt x="1296" y="288"/>
                    </a:lnTo>
                    <a:lnTo>
                      <a:pt x="1291" y="286"/>
                    </a:lnTo>
                    <a:lnTo>
                      <a:pt x="1287" y="286"/>
                    </a:lnTo>
                    <a:lnTo>
                      <a:pt x="1276" y="289"/>
                    </a:lnTo>
                    <a:lnTo>
                      <a:pt x="1265" y="292"/>
                    </a:lnTo>
                    <a:lnTo>
                      <a:pt x="1254" y="292"/>
                    </a:lnTo>
                    <a:lnTo>
                      <a:pt x="1248" y="292"/>
                    </a:lnTo>
                    <a:lnTo>
                      <a:pt x="1242" y="291"/>
                    </a:lnTo>
                    <a:lnTo>
                      <a:pt x="1237" y="289"/>
                    </a:lnTo>
                    <a:lnTo>
                      <a:pt x="1231" y="285"/>
                    </a:lnTo>
                    <a:lnTo>
                      <a:pt x="1229" y="284"/>
                    </a:lnTo>
                    <a:lnTo>
                      <a:pt x="1224" y="282"/>
                    </a:lnTo>
                    <a:lnTo>
                      <a:pt x="1216" y="282"/>
                    </a:lnTo>
                    <a:lnTo>
                      <a:pt x="1206" y="281"/>
                    </a:lnTo>
                    <a:lnTo>
                      <a:pt x="1198" y="280"/>
                    </a:lnTo>
                    <a:lnTo>
                      <a:pt x="1191" y="278"/>
                    </a:lnTo>
                    <a:lnTo>
                      <a:pt x="1187" y="280"/>
                    </a:lnTo>
                    <a:lnTo>
                      <a:pt x="1183" y="284"/>
                    </a:lnTo>
                    <a:lnTo>
                      <a:pt x="1182" y="289"/>
                    </a:lnTo>
                    <a:lnTo>
                      <a:pt x="1184" y="291"/>
                    </a:lnTo>
                    <a:lnTo>
                      <a:pt x="1187" y="291"/>
                    </a:lnTo>
                    <a:lnTo>
                      <a:pt x="1194" y="291"/>
                    </a:lnTo>
                    <a:lnTo>
                      <a:pt x="1201" y="292"/>
                    </a:lnTo>
                    <a:lnTo>
                      <a:pt x="1202" y="295"/>
                    </a:lnTo>
                    <a:lnTo>
                      <a:pt x="1205" y="298"/>
                    </a:lnTo>
                    <a:lnTo>
                      <a:pt x="1206" y="299"/>
                    </a:lnTo>
                    <a:lnTo>
                      <a:pt x="1209" y="300"/>
                    </a:lnTo>
                    <a:lnTo>
                      <a:pt x="1215" y="299"/>
                    </a:lnTo>
                    <a:lnTo>
                      <a:pt x="1219" y="299"/>
                    </a:lnTo>
                    <a:lnTo>
                      <a:pt x="1222" y="300"/>
                    </a:lnTo>
                    <a:lnTo>
                      <a:pt x="1223" y="302"/>
                    </a:lnTo>
                    <a:lnTo>
                      <a:pt x="1224" y="306"/>
                    </a:lnTo>
                    <a:lnTo>
                      <a:pt x="1231" y="306"/>
                    </a:lnTo>
                    <a:lnTo>
                      <a:pt x="1236" y="304"/>
                    </a:lnTo>
                    <a:lnTo>
                      <a:pt x="1240" y="303"/>
                    </a:lnTo>
                    <a:lnTo>
                      <a:pt x="1247" y="300"/>
                    </a:lnTo>
                    <a:lnTo>
                      <a:pt x="1251" y="302"/>
                    </a:lnTo>
                    <a:lnTo>
                      <a:pt x="1255" y="304"/>
                    </a:lnTo>
                    <a:lnTo>
                      <a:pt x="1259" y="309"/>
                    </a:lnTo>
                    <a:lnTo>
                      <a:pt x="1262" y="313"/>
                    </a:lnTo>
                    <a:lnTo>
                      <a:pt x="1266" y="316"/>
                    </a:lnTo>
                    <a:lnTo>
                      <a:pt x="1270" y="317"/>
                    </a:lnTo>
                    <a:lnTo>
                      <a:pt x="1274" y="318"/>
                    </a:lnTo>
                    <a:lnTo>
                      <a:pt x="1284" y="318"/>
                    </a:lnTo>
                    <a:lnTo>
                      <a:pt x="1295" y="314"/>
                    </a:lnTo>
                    <a:lnTo>
                      <a:pt x="1288" y="309"/>
                    </a:lnTo>
                    <a:lnTo>
                      <a:pt x="1284" y="306"/>
                    </a:lnTo>
                    <a:lnTo>
                      <a:pt x="1280" y="300"/>
                    </a:lnTo>
                    <a:lnTo>
                      <a:pt x="1290" y="300"/>
                    </a:lnTo>
                    <a:lnTo>
                      <a:pt x="1299" y="302"/>
                    </a:lnTo>
                    <a:lnTo>
                      <a:pt x="1314" y="304"/>
                    </a:lnTo>
                    <a:lnTo>
                      <a:pt x="1328" y="309"/>
                    </a:lnTo>
                    <a:lnTo>
                      <a:pt x="1320" y="317"/>
                    </a:lnTo>
                    <a:lnTo>
                      <a:pt x="1310" y="324"/>
                    </a:lnTo>
                    <a:lnTo>
                      <a:pt x="1308" y="327"/>
                    </a:lnTo>
                    <a:lnTo>
                      <a:pt x="1305" y="329"/>
                    </a:lnTo>
                    <a:lnTo>
                      <a:pt x="1303" y="332"/>
                    </a:lnTo>
                    <a:lnTo>
                      <a:pt x="1303" y="338"/>
                    </a:lnTo>
                    <a:lnTo>
                      <a:pt x="1305" y="340"/>
                    </a:lnTo>
                    <a:lnTo>
                      <a:pt x="1302" y="345"/>
                    </a:lnTo>
                    <a:lnTo>
                      <a:pt x="1298" y="346"/>
                    </a:lnTo>
                    <a:lnTo>
                      <a:pt x="1292" y="346"/>
                    </a:lnTo>
                    <a:lnTo>
                      <a:pt x="1267" y="339"/>
                    </a:lnTo>
                    <a:lnTo>
                      <a:pt x="1269" y="349"/>
                    </a:lnTo>
                    <a:lnTo>
                      <a:pt x="1270" y="354"/>
                    </a:lnTo>
                    <a:lnTo>
                      <a:pt x="1269" y="360"/>
                    </a:lnTo>
                    <a:lnTo>
                      <a:pt x="1267" y="363"/>
                    </a:lnTo>
                    <a:lnTo>
                      <a:pt x="1266" y="364"/>
                    </a:lnTo>
                    <a:lnTo>
                      <a:pt x="1260" y="364"/>
                    </a:lnTo>
                    <a:lnTo>
                      <a:pt x="1254" y="364"/>
                    </a:lnTo>
                    <a:lnTo>
                      <a:pt x="1251" y="364"/>
                    </a:lnTo>
                    <a:lnTo>
                      <a:pt x="1248" y="365"/>
                    </a:lnTo>
                    <a:lnTo>
                      <a:pt x="1258" y="371"/>
                    </a:lnTo>
                    <a:lnTo>
                      <a:pt x="1263" y="375"/>
                    </a:lnTo>
                    <a:lnTo>
                      <a:pt x="1267" y="381"/>
                    </a:lnTo>
                    <a:lnTo>
                      <a:pt x="1270" y="389"/>
                    </a:lnTo>
                    <a:lnTo>
                      <a:pt x="1287" y="386"/>
                    </a:lnTo>
                    <a:lnTo>
                      <a:pt x="1288" y="382"/>
                    </a:lnTo>
                    <a:lnTo>
                      <a:pt x="1287" y="378"/>
                    </a:lnTo>
                    <a:lnTo>
                      <a:pt x="1281" y="371"/>
                    </a:lnTo>
                    <a:lnTo>
                      <a:pt x="1280" y="368"/>
                    </a:lnTo>
                    <a:lnTo>
                      <a:pt x="1278" y="364"/>
                    </a:lnTo>
                    <a:lnTo>
                      <a:pt x="1280" y="360"/>
                    </a:lnTo>
                    <a:lnTo>
                      <a:pt x="1285" y="356"/>
                    </a:lnTo>
                    <a:lnTo>
                      <a:pt x="1288" y="371"/>
                    </a:lnTo>
                    <a:lnTo>
                      <a:pt x="1298" y="370"/>
                    </a:lnTo>
                    <a:lnTo>
                      <a:pt x="1305" y="370"/>
                    </a:lnTo>
                    <a:lnTo>
                      <a:pt x="1308" y="371"/>
                    </a:lnTo>
                    <a:lnTo>
                      <a:pt x="1310" y="372"/>
                    </a:lnTo>
                    <a:lnTo>
                      <a:pt x="1316" y="378"/>
                    </a:lnTo>
                    <a:lnTo>
                      <a:pt x="1341" y="361"/>
                    </a:lnTo>
                    <a:lnTo>
                      <a:pt x="1335" y="388"/>
                    </a:lnTo>
                    <a:lnTo>
                      <a:pt x="1330" y="389"/>
                    </a:lnTo>
                    <a:lnTo>
                      <a:pt x="1323" y="392"/>
                    </a:lnTo>
                    <a:lnTo>
                      <a:pt x="1316" y="394"/>
                    </a:lnTo>
                    <a:lnTo>
                      <a:pt x="1313" y="393"/>
                    </a:lnTo>
                    <a:lnTo>
                      <a:pt x="1308" y="392"/>
                    </a:lnTo>
                    <a:lnTo>
                      <a:pt x="1306" y="392"/>
                    </a:lnTo>
                    <a:lnTo>
                      <a:pt x="1303" y="392"/>
                    </a:lnTo>
                    <a:lnTo>
                      <a:pt x="1296" y="394"/>
                    </a:lnTo>
                    <a:lnTo>
                      <a:pt x="1291" y="399"/>
                    </a:lnTo>
                    <a:lnTo>
                      <a:pt x="1287" y="403"/>
                    </a:lnTo>
                    <a:lnTo>
                      <a:pt x="1296" y="411"/>
                    </a:lnTo>
                    <a:lnTo>
                      <a:pt x="1299" y="415"/>
                    </a:lnTo>
                    <a:lnTo>
                      <a:pt x="1298" y="417"/>
                    </a:lnTo>
                    <a:lnTo>
                      <a:pt x="1295" y="419"/>
                    </a:lnTo>
                    <a:lnTo>
                      <a:pt x="1291" y="419"/>
                    </a:lnTo>
                    <a:lnTo>
                      <a:pt x="1281" y="418"/>
                    </a:lnTo>
                    <a:lnTo>
                      <a:pt x="1270" y="417"/>
                    </a:lnTo>
                    <a:lnTo>
                      <a:pt x="1267" y="417"/>
                    </a:lnTo>
                    <a:lnTo>
                      <a:pt x="1265" y="417"/>
                    </a:lnTo>
                    <a:lnTo>
                      <a:pt x="1263" y="418"/>
                    </a:lnTo>
                    <a:lnTo>
                      <a:pt x="1262" y="421"/>
                    </a:lnTo>
                    <a:lnTo>
                      <a:pt x="1259" y="429"/>
                    </a:lnTo>
                    <a:lnTo>
                      <a:pt x="1255" y="437"/>
                    </a:lnTo>
                    <a:lnTo>
                      <a:pt x="1249" y="446"/>
                    </a:lnTo>
                    <a:lnTo>
                      <a:pt x="1284" y="458"/>
                    </a:lnTo>
                    <a:lnTo>
                      <a:pt x="1287" y="439"/>
                    </a:lnTo>
                    <a:lnTo>
                      <a:pt x="1323" y="433"/>
                    </a:lnTo>
                    <a:lnTo>
                      <a:pt x="1321" y="433"/>
                    </a:lnTo>
                    <a:lnTo>
                      <a:pt x="1319" y="435"/>
                    </a:lnTo>
                    <a:lnTo>
                      <a:pt x="1319" y="437"/>
                    </a:lnTo>
                    <a:lnTo>
                      <a:pt x="1320" y="442"/>
                    </a:lnTo>
                    <a:lnTo>
                      <a:pt x="1320" y="446"/>
                    </a:lnTo>
                    <a:lnTo>
                      <a:pt x="1319" y="450"/>
                    </a:lnTo>
                    <a:lnTo>
                      <a:pt x="1317" y="453"/>
                    </a:lnTo>
                    <a:lnTo>
                      <a:pt x="1310" y="458"/>
                    </a:lnTo>
                    <a:lnTo>
                      <a:pt x="1302" y="462"/>
                    </a:lnTo>
                    <a:lnTo>
                      <a:pt x="1294" y="468"/>
                    </a:lnTo>
                    <a:lnTo>
                      <a:pt x="1288" y="473"/>
                    </a:lnTo>
                    <a:lnTo>
                      <a:pt x="1285" y="478"/>
                    </a:lnTo>
                    <a:lnTo>
                      <a:pt x="1287" y="480"/>
                    </a:lnTo>
                    <a:lnTo>
                      <a:pt x="1290" y="483"/>
                    </a:lnTo>
                    <a:lnTo>
                      <a:pt x="1295" y="484"/>
                    </a:lnTo>
                    <a:lnTo>
                      <a:pt x="1291" y="489"/>
                    </a:lnTo>
                    <a:lnTo>
                      <a:pt x="1288" y="490"/>
                    </a:lnTo>
                    <a:lnTo>
                      <a:pt x="1267" y="496"/>
                    </a:lnTo>
                    <a:lnTo>
                      <a:pt x="1247" y="498"/>
                    </a:lnTo>
                    <a:lnTo>
                      <a:pt x="1242" y="500"/>
                    </a:lnTo>
                    <a:lnTo>
                      <a:pt x="1238" y="501"/>
                    </a:lnTo>
                    <a:lnTo>
                      <a:pt x="1236" y="504"/>
                    </a:lnTo>
                    <a:lnTo>
                      <a:pt x="1236" y="509"/>
                    </a:lnTo>
                    <a:lnTo>
                      <a:pt x="1249" y="512"/>
                    </a:lnTo>
                    <a:lnTo>
                      <a:pt x="1234" y="525"/>
                    </a:lnTo>
                    <a:lnTo>
                      <a:pt x="1236" y="529"/>
                    </a:lnTo>
                    <a:lnTo>
                      <a:pt x="1238" y="532"/>
                    </a:lnTo>
                    <a:lnTo>
                      <a:pt x="1241" y="533"/>
                    </a:lnTo>
                    <a:lnTo>
                      <a:pt x="1245" y="534"/>
                    </a:lnTo>
                    <a:lnTo>
                      <a:pt x="1252" y="533"/>
                    </a:lnTo>
                    <a:lnTo>
                      <a:pt x="1258" y="533"/>
                    </a:lnTo>
                    <a:lnTo>
                      <a:pt x="1263" y="527"/>
                    </a:lnTo>
                    <a:lnTo>
                      <a:pt x="1266" y="520"/>
                    </a:lnTo>
                    <a:lnTo>
                      <a:pt x="1266" y="515"/>
                    </a:lnTo>
                    <a:lnTo>
                      <a:pt x="1263" y="508"/>
                    </a:lnTo>
                    <a:lnTo>
                      <a:pt x="1267" y="507"/>
                    </a:lnTo>
                    <a:lnTo>
                      <a:pt x="1272" y="507"/>
                    </a:lnTo>
                    <a:lnTo>
                      <a:pt x="1274" y="507"/>
                    </a:lnTo>
                    <a:lnTo>
                      <a:pt x="1276" y="509"/>
                    </a:lnTo>
                    <a:lnTo>
                      <a:pt x="1280" y="514"/>
                    </a:lnTo>
                    <a:lnTo>
                      <a:pt x="1281" y="515"/>
                    </a:lnTo>
                    <a:lnTo>
                      <a:pt x="1285" y="516"/>
                    </a:lnTo>
                    <a:lnTo>
                      <a:pt x="1295" y="507"/>
                    </a:lnTo>
                    <a:lnTo>
                      <a:pt x="1298" y="512"/>
                    </a:lnTo>
                    <a:lnTo>
                      <a:pt x="1301" y="518"/>
                    </a:lnTo>
                    <a:lnTo>
                      <a:pt x="1301" y="523"/>
                    </a:lnTo>
                    <a:lnTo>
                      <a:pt x="1301" y="529"/>
                    </a:lnTo>
                    <a:lnTo>
                      <a:pt x="1299" y="540"/>
                    </a:lnTo>
                    <a:lnTo>
                      <a:pt x="1294" y="552"/>
                    </a:lnTo>
                    <a:lnTo>
                      <a:pt x="1305" y="555"/>
                    </a:lnTo>
                    <a:lnTo>
                      <a:pt x="1314" y="556"/>
                    </a:lnTo>
                    <a:lnTo>
                      <a:pt x="1324" y="556"/>
                    </a:lnTo>
                    <a:lnTo>
                      <a:pt x="1335" y="556"/>
                    </a:lnTo>
                    <a:lnTo>
                      <a:pt x="1334" y="562"/>
                    </a:lnTo>
                    <a:lnTo>
                      <a:pt x="1330" y="566"/>
                    </a:lnTo>
                    <a:lnTo>
                      <a:pt x="1325" y="569"/>
                    </a:lnTo>
                    <a:lnTo>
                      <a:pt x="1320" y="570"/>
                    </a:lnTo>
                    <a:lnTo>
                      <a:pt x="1310" y="570"/>
                    </a:lnTo>
                    <a:lnTo>
                      <a:pt x="1306" y="572"/>
                    </a:lnTo>
                    <a:lnTo>
                      <a:pt x="1305" y="574"/>
                    </a:lnTo>
                    <a:lnTo>
                      <a:pt x="1303" y="580"/>
                    </a:lnTo>
                    <a:lnTo>
                      <a:pt x="1303" y="584"/>
                    </a:lnTo>
                    <a:lnTo>
                      <a:pt x="1303" y="587"/>
                    </a:lnTo>
                    <a:lnTo>
                      <a:pt x="1306" y="588"/>
                    </a:lnTo>
                    <a:lnTo>
                      <a:pt x="1310" y="592"/>
                    </a:lnTo>
                    <a:lnTo>
                      <a:pt x="1314" y="597"/>
                    </a:lnTo>
                    <a:lnTo>
                      <a:pt x="1316" y="595"/>
                    </a:lnTo>
                    <a:lnTo>
                      <a:pt x="1305" y="598"/>
                    </a:lnTo>
                    <a:lnTo>
                      <a:pt x="1294" y="601"/>
                    </a:lnTo>
                    <a:lnTo>
                      <a:pt x="1284" y="605"/>
                    </a:lnTo>
                    <a:lnTo>
                      <a:pt x="1280" y="608"/>
                    </a:lnTo>
                    <a:lnTo>
                      <a:pt x="1277" y="612"/>
                    </a:lnTo>
                    <a:lnTo>
                      <a:pt x="1273" y="613"/>
                    </a:lnTo>
                    <a:lnTo>
                      <a:pt x="1269" y="612"/>
                    </a:lnTo>
                    <a:lnTo>
                      <a:pt x="1265" y="612"/>
                    </a:lnTo>
                    <a:lnTo>
                      <a:pt x="1260" y="613"/>
                    </a:lnTo>
                    <a:lnTo>
                      <a:pt x="1258" y="616"/>
                    </a:lnTo>
                    <a:lnTo>
                      <a:pt x="1255" y="626"/>
                    </a:lnTo>
                    <a:lnTo>
                      <a:pt x="1255" y="634"/>
                    </a:lnTo>
                    <a:lnTo>
                      <a:pt x="1256" y="645"/>
                    </a:lnTo>
                    <a:lnTo>
                      <a:pt x="1259" y="658"/>
                    </a:lnTo>
                    <a:lnTo>
                      <a:pt x="1238" y="653"/>
                    </a:lnTo>
                    <a:lnTo>
                      <a:pt x="1242" y="633"/>
                    </a:lnTo>
                    <a:lnTo>
                      <a:pt x="1234" y="634"/>
                    </a:lnTo>
                    <a:lnTo>
                      <a:pt x="1231" y="634"/>
                    </a:lnTo>
                    <a:lnTo>
                      <a:pt x="1229" y="635"/>
                    </a:lnTo>
                    <a:lnTo>
                      <a:pt x="1224" y="646"/>
                    </a:lnTo>
                    <a:lnTo>
                      <a:pt x="1223" y="656"/>
                    </a:lnTo>
                    <a:lnTo>
                      <a:pt x="1223" y="666"/>
                    </a:lnTo>
                    <a:lnTo>
                      <a:pt x="1227" y="674"/>
                    </a:lnTo>
                    <a:lnTo>
                      <a:pt x="1230" y="676"/>
                    </a:lnTo>
                    <a:lnTo>
                      <a:pt x="1233" y="678"/>
                    </a:lnTo>
                    <a:lnTo>
                      <a:pt x="1241" y="682"/>
                    </a:lnTo>
                    <a:lnTo>
                      <a:pt x="1254" y="674"/>
                    </a:lnTo>
                    <a:lnTo>
                      <a:pt x="1259" y="670"/>
                    </a:lnTo>
                    <a:lnTo>
                      <a:pt x="1265" y="667"/>
                    </a:lnTo>
                    <a:lnTo>
                      <a:pt x="1272" y="663"/>
                    </a:lnTo>
                    <a:lnTo>
                      <a:pt x="1276" y="659"/>
                    </a:lnTo>
                    <a:lnTo>
                      <a:pt x="1278" y="653"/>
                    </a:lnTo>
                    <a:lnTo>
                      <a:pt x="1278" y="648"/>
                    </a:lnTo>
                    <a:lnTo>
                      <a:pt x="1283" y="631"/>
                    </a:lnTo>
                    <a:lnTo>
                      <a:pt x="1287" y="616"/>
                    </a:lnTo>
                    <a:lnTo>
                      <a:pt x="1296" y="622"/>
                    </a:lnTo>
                    <a:lnTo>
                      <a:pt x="1308" y="626"/>
                    </a:lnTo>
                    <a:lnTo>
                      <a:pt x="1312" y="626"/>
                    </a:lnTo>
                    <a:lnTo>
                      <a:pt x="1317" y="626"/>
                    </a:lnTo>
                    <a:lnTo>
                      <a:pt x="1323" y="624"/>
                    </a:lnTo>
                    <a:lnTo>
                      <a:pt x="1328" y="622"/>
                    </a:lnTo>
                    <a:lnTo>
                      <a:pt x="1328" y="631"/>
                    </a:lnTo>
                    <a:lnTo>
                      <a:pt x="1314" y="635"/>
                    </a:lnTo>
                    <a:lnTo>
                      <a:pt x="1314" y="638"/>
                    </a:lnTo>
                    <a:lnTo>
                      <a:pt x="1324" y="641"/>
                    </a:lnTo>
                    <a:lnTo>
                      <a:pt x="1334" y="642"/>
                    </a:lnTo>
                    <a:lnTo>
                      <a:pt x="1338" y="641"/>
                    </a:lnTo>
                    <a:lnTo>
                      <a:pt x="1343" y="640"/>
                    </a:lnTo>
                    <a:lnTo>
                      <a:pt x="1348" y="638"/>
                    </a:lnTo>
                    <a:lnTo>
                      <a:pt x="1350" y="634"/>
                    </a:lnTo>
                    <a:lnTo>
                      <a:pt x="1355" y="630"/>
                    </a:lnTo>
                    <a:lnTo>
                      <a:pt x="1357" y="624"/>
                    </a:lnTo>
                    <a:lnTo>
                      <a:pt x="1360" y="610"/>
                    </a:lnTo>
                    <a:lnTo>
                      <a:pt x="1368" y="605"/>
                    </a:lnTo>
                    <a:lnTo>
                      <a:pt x="1378" y="601"/>
                    </a:lnTo>
                    <a:lnTo>
                      <a:pt x="1389" y="599"/>
                    </a:lnTo>
                    <a:lnTo>
                      <a:pt x="1400" y="598"/>
                    </a:lnTo>
                    <a:lnTo>
                      <a:pt x="1406" y="598"/>
                    </a:lnTo>
                    <a:lnTo>
                      <a:pt x="1410" y="595"/>
                    </a:lnTo>
                    <a:lnTo>
                      <a:pt x="1413" y="592"/>
                    </a:lnTo>
                    <a:lnTo>
                      <a:pt x="1415" y="587"/>
                    </a:lnTo>
                    <a:lnTo>
                      <a:pt x="1414" y="588"/>
                    </a:lnTo>
                    <a:lnTo>
                      <a:pt x="1428" y="590"/>
                    </a:lnTo>
                    <a:lnTo>
                      <a:pt x="1415" y="602"/>
                    </a:lnTo>
                    <a:lnTo>
                      <a:pt x="1427" y="602"/>
                    </a:lnTo>
                    <a:lnTo>
                      <a:pt x="1433" y="616"/>
                    </a:lnTo>
                    <a:lnTo>
                      <a:pt x="1440" y="628"/>
                    </a:lnTo>
                    <a:lnTo>
                      <a:pt x="1442" y="633"/>
                    </a:lnTo>
                    <a:lnTo>
                      <a:pt x="1442" y="637"/>
                    </a:lnTo>
                    <a:lnTo>
                      <a:pt x="1439" y="640"/>
                    </a:lnTo>
                    <a:lnTo>
                      <a:pt x="1433" y="644"/>
                    </a:lnTo>
                    <a:lnTo>
                      <a:pt x="1424" y="631"/>
                    </a:lnTo>
                    <a:lnTo>
                      <a:pt x="1413" y="620"/>
                    </a:lnTo>
                    <a:lnTo>
                      <a:pt x="1385" y="645"/>
                    </a:lnTo>
                    <a:lnTo>
                      <a:pt x="1375" y="633"/>
                    </a:lnTo>
                    <a:lnTo>
                      <a:pt x="1353" y="638"/>
                    </a:lnTo>
                    <a:lnTo>
                      <a:pt x="1352" y="666"/>
                    </a:lnTo>
                    <a:lnTo>
                      <a:pt x="1343" y="666"/>
                    </a:lnTo>
                    <a:lnTo>
                      <a:pt x="1335" y="667"/>
                    </a:lnTo>
                    <a:lnTo>
                      <a:pt x="1330" y="670"/>
                    </a:lnTo>
                    <a:lnTo>
                      <a:pt x="1323" y="677"/>
                    </a:lnTo>
                    <a:lnTo>
                      <a:pt x="1320" y="677"/>
                    </a:lnTo>
                    <a:lnTo>
                      <a:pt x="1314" y="677"/>
                    </a:lnTo>
                    <a:lnTo>
                      <a:pt x="1309" y="677"/>
                    </a:lnTo>
                    <a:lnTo>
                      <a:pt x="1306" y="678"/>
                    </a:lnTo>
                    <a:lnTo>
                      <a:pt x="1303" y="681"/>
                    </a:lnTo>
                    <a:lnTo>
                      <a:pt x="1299" y="678"/>
                    </a:lnTo>
                    <a:lnTo>
                      <a:pt x="1294" y="678"/>
                    </a:lnTo>
                    <a:lnTo>
                      <a:pt x="1285" y="681"/>
                    </a:lnTo>
                    <a:lnTo>
                      <a:pt x="1276" y="682"/>
                    </a:lnTo>
                    <a:lnTo>
                      <a:pt x="1272" y="684"/>
                    </a:lnTo>
                    <a:lnTo>
                      <a:pt x="1267" y="684"/>
                    </a:lnTo>
                    <a:lnTo>
                      <a:pt x="1255" y="700"/>
                    </a:lnTo>
                    <a:lnTo>
                      <a:pt x="1267" y="707"/>
                    </a:lnTo>
                    <a:lnTo>
                      <a:pt x="1265" y="712"/>
                    </a:lnTo>
                    <a:lnTo>
                      <a:pt x="1260" y="714"/>
                    </a:lnTo>
                    <a:lnTo>
                      <a:pt x="1256" y="714"/>
                    </a:lnTo>
                    <a:lnTo>
                      <a:pt x="1252" y="714"/>
                    </a:lnTo>
                    <a:lnTo>
                      <a:pt x="1244" y="713"/>
                    </a:lnTo>
                    <a:lnTo>
                      <a:pt x="1240" y="713"/>
                    </a:lnTo>
                    <a:lnTo>
                      <a:pt x="1236" y="714"/>
                    </a:lnTo>
                    <a:lnTo>
                      <a:pt x="1234" y="713"/>
                    </a:lnTo>
                    <a:lnTo>
                      <a:pt x="1233" y="710"/>
                    </a:lnTo>
                    <a:lnTo>
                      <a:pt x="1231" y="705"/>
                    </a:lnTo>
                    <a:lnTo>
                      <a:pt x="1231" y="703"/>
                    </a:lnTo>
                    <a:lnTo>
                      <a:pt x="1229" y="702"/>
                    </a:lnTo>
                    <a:lnTo>
                      <a:pt x="1226" y="700"/>
                    </a:lnTo>
                    <a:lnTo>
                      <a:pt x="1222" y="700"/>
                    </a:lnTo>
                    <a:lnTo>
                      <a:pt x="1215" y="713"/>
                    </a:lnTo>
                    <a:lnTo>
                      <a:pt x="1211" y="718"/>
                    </a:lnTo>
                    <a:lnTo>
                      <a:pt x="1206" y="723"/>
                    </a:lnTo>
                    <a:lnTo>
                      <a:pt x="1201" y="727"/>
                    </a:lnTo>
                    <a:lnTo>
                      <a:pt x="1198" y="727"/>
                    </a:lnTo>
                    <a:lnTo>
                      <a:pt x="1193" y="727"/>
                    </a:lnTo>
                    <a:lnTo>
                      <a:pt x="1191" y="728"/>
                    </a:lnTo>
                    <a:lnTo>
                      <a:pt x="1188" y="730"/>
                    </a:lnTo>
                    <a:lnTo>
                      <a:pt x="1186" y="732"/>
                    </a:lnTo>
                    <a:lnTo>
                      <a:pt x="1184" y="735"/>
                    </a:lnTo>
                    <a:lnTo>
                      <a:pt x="1182" y="742"/>
                    </a:lnTo>
                    <a:lnTo>
                      <a:pt x="1176" y="749"/>
                    </a:lnTo>
                    <a:lnTo>
                      <a:pt x="1169" y="753"/>
                    </a:lnTo>
                    <a:lnTo>
                      <a:pt x="1166" y="754"/>
                    </a:lnTo>
                    <a:lnTo>
                      <a:pt x="1162" y="754"/>
                    </a:lnTo>
                    <a:lnTo>
                      <a:pt x="1154" y="754"/>
                    </a:lnTo>
                    <a:lnTo>
                      <a:pt x="1147" y="754"/>
                    </a:lnTo>
                    <a:lnTo>
                      <a:pt x="1133" y="757"/>
                    </a:lnTo>
                    <a:lnTo>
                      <a:pt x="1125" y="757"/>
                    </a:lnTo>
                    <a:lnTo>
                      <a:pt x="1121" y="756"/>
                    </a:lnTo>
                    <a:lnTo>
                      <a:pt x="1118" y="754"/>
                    </a:lnTo>
                    <a:lnTo>
                      <a:pt x="1116" y="753"/>
                    </a:lnTo>
                    <a:lnTo>
                      <a:pt x="1116" y="749"/>
                    </a:lnTo>
                    <a:lnTo>
                      <a:pt x="1118" y="741"/>
                    </a:lnTo>
                    <a:lnTo>
                      <a:pt x="1094" y="739"/>
                    </a:lnTo>
                    <a:lnTo>
                      <a:pt x="1097" y="732"/>
                    </a:lnTo>
                    <a:lnTo>
                      <a:pt x="1098" y="730"/>
                    </a:lnTo>
                    <a:lnTo>
                      <a:pt x="1101" y="727"/>
                    </a:lnTo>
                    <a:lnTo>
                      <a:pt x="1104" y="727"/>
                    </a:lnTo>
                    <a:lnTo>
                      <a:pt x="1107" y="728"/>
                    </a:lnTo>
                    <a:lnTo>
                      <a:pt x="1114" y="731"/>
                    </a:lnTo>
                    <a:lnTo>
                      <a:pt x="1121" y="735"/>
                    </a:lnTo>
                    <a:lnTo>
                      <a:pt x="1128" y="741"/>
                    </a:lnTo>
                    <a:lnTo>
                      <a:pt x="1132" y="738"/>
                    </a:lnTo>
                    <a:lnTo>
                      <a:pt x="1136" y="736"/>
                    </a:lnTo>
                    <a:lnTo>
                      <a:pt x="1141" y="738"/>
                    </a:lnTo>
                    <a:lnTo>
                      <a:pt x="1146" y="739"/>
                    </a:lnTo>
                    <a:lnTo>
                      <a:pt x="1155" y="743"/>
                    </a:lnTo>
                    <a:lnTo>
                      <a:pt x="1161" y="743"/>
                    </a:lnTo>
                    <a:lnTo>
                      <a:pt x="1166" y="743"/>
                    </a:lnTo>
                    <a:lnTo>
                      <a:pt x="1162" y="734"/>
                    </a:lnTo>
                    <a:lnTo>
                      <a:pt x="1158" y="725"/>
                    </a:lnTo>
                    <a:lnTo>
                      <a:pt x="1157" y="721"/>
                    </a:lnTo>
                    <a:lnTo>
                      <a:pt x="1152" y="717"/>
                    </a:lnTo>
                    <a:lnTo>
                      <a:pt x="1148" y="714"/>
                    </a:lnTo>
                    <a:lnTo>
                      <a:pt x="1143" y="712"/>
                    </a:lnTo>
                    <a:lnTo>
                      <a:pt x="1137" y="707"/>
                    </a:lnTo>
                    <a:lnTo>
                      <a:pt x="1134" y="702"/>
                    </a:lnTo>
                    <a:lnTo>
                      <a:pt x="1126" y="688"/>
                    </a:lnTo>
                    <a:lnTo>
                      <a:pt x="1121" y="689"/>
                    </a:lnTo>
                    <a:lnTo>
                      <a:pt x="1116" y="692"/>
                    </a:lnTo>
                    <a:lnTo>
                      <a:pt x="1114" y="696"/>
                    </a:lnTo>
                    <a:lnTo>
                      <a:pt x="1114" y="702"/>
                    </a:lnTo>
                    <a:lnTo>
                      <a:pt x="1112" y="706"/>
                    </a:lnTo>
                    <a:lnTo>
                      <a:pt x="1110" y="710"/>
                    </a:lnTo>
                    <a:lnTo>
                      <a:pt x="1108" y="710"/>
                    </a:lnTo>
                    <a:lnTo>
                      <a:pt x="1105" y="712"/>
                    </a:lnTo>
                    <a:lnTo>
                      <a:pt x="1098" y="709"/>
                    </a:lnTo>
                    <a:lnTo>
                      <a:pt x="1094" y="709"/>
                    </a:lnTo>
                    <a:lnTo>
                      <a:pt x="1090" y="709"/>
                    </a:lnTo>
                    <a:lnTo>
                      <a:pt x="1083" y="712"/>
                    </a:lnTo>
                    <a:lnTo>
                      <a:pt x="1078" y="716"/>
                    </a:lnTo>
                    <a:lnTo>
                      <a:pt x="1075" y="718"/>
                    </a:lnTo>
                    <a:lnTo>
                      <a:pt x="1074" y="723"/>
                    </a:lnTo>
                    <a:lnTo>
                      <a:pt x="1075" y="727"/>
                    </a:lnTo>
                    <a:lnTo>
                      <a:pt x="1075" y="731"/>
                    </a:lnTo>
                    <a:lnTo>
                      <a:pt x="1054" y="738"/>
                    </a:lnTo>
                    <a:lnTo>
                      <a:pt x="1049" y="741"/>
                    </a:lnTo>
                    <a:lnTo>
                      <a:pt x="1043" y="743"/>
                    </a:lnTo>
                    <a:lnTo>
                      <a:pt x="1040" y="748"/>
                    </a:lnTo>
                    <a:lnTo>
                      <a:pt x="1038" y="753"/>
                    </a:lnTo>
                    <a:lnTo>
                      <a:pt x="1036" y="757"/>
                    </a:lnTo>
                    <a:lnTo>
                      <a:pt x="1033" y="760"/>
                    </a:lnTo>
                    <a:lnTo>
                      <a:pt x="1029" y="763"/>
                    </a:lnTo>
                    <a:lnTo>
                      <a:pt x="1024" y="766"/>
                    </a:lnTo>
                    <a:lnTo>
                      <a:pt x="1017" y="768"/>
                    </a:lnTo>
                    <a:lnTo>
                      <a:pt x="1011" y="772"/>
                    </a:lnTo>
                    <a:lnTo>
                      <a:pt x="1000" y="781"/>
                    </a:lnTo>
                    <a:lnTo>
                      <a:pt x="995" y="785"/>
                    </a:lnTo>
                    <a:lnTo>
                      <a:pt x="990" y="786"/>
                    </a:lnTo>
                    <a:lnTo>
                      <a:pt x="985" y="785"/>
                    </a:lnTo>
                    <a:lnTo>
                      <a:pt x="979" y="781"/>
                    </a:lnTo>
                    <a:lnTo>
                      <a:pt x="948" y="786"/>
                    </a:lnTo>
                    <a:lnTo>
                      <a:pt x="946" y="797"/>
                    </a:lnTo>
                    <a:lnTo>
                      <a:pt x="949" y="799"/>
                    </a:lnTo>
                    <a:lnTo>
                      <a:pt x="952" y="800"/>
                    </a:lnTo>
                    <a:lnTo>
                      <a:pt x="957" y="802"/>
                    </a:lnTo>
                    <a:lnTo>
                      <a:pt x="960" y="802"/>
                    </a:lnTo>
                    <a:lnTo>
                      <a:pt x="963" y="803"/>
                    </a:lnTo>
                    <a:lnTo>
                      <a:pt x="964" y="806"/>
                    </a:lnTo>
                    <a:lnTo>
                      <a:pt x="966" y="810"/>
                    </a:lnTo>
                    <a:lnTo>
                      <a:pt x="957" y="814"/>
                    </a:lnTo>
                    <a:lnTo>
                      <a:pt x="948" y="817"/>
                    </a:lnTo>
                    <a:lnTo>
                      <a:pt x="930" y="821"/>
                    </a:lnTo>
                    <a:lnTo>
                      <a:pt x="925" y="822"/>
                    </a:lnTo>
                    <a:lnTo>
                      <a:pt x="923" y="825"/>
                    </a:lnTo>
                    <a:lnTo>
                      <a:pt x="918" y="828"/>
                    </a:lnTo>
                    <a:lnTo>
                      <a:pt x="917" y="832"/>
                    </a:lnTo>
                    <a:lnTo>
                      <a:pt x="873" y="843"/>
                    </a:lnTo>
                    <a:lnTo>
                      <a:pt x="867" y="843"/>
                    </a:lnTo>
                    <a:lnTo>
                      <a:pt x="862" y="842"/>
                    </a:lnTo>
                    <a:lnTo>
                      <a:pt x="859" y="844"/>
                    </a:lnTo>
                    <a:lnTo>
                      <a:pt x="858" y="847"/>
                    </a:lnTo>
                    <a:lnTo>
                      <a:pt x="858" y="849"/>
                    </a:lnTo>
                    <a:lnTo>
                      <a:pt x="859" y="851"/>
                    </a:lnTo>
                    <a:lnTo>
                      <a:pt x="862" y="854"/>
                    </a:lnTo>
                    <a:lnTo>
                      <a:pt x="863" y="858"/>
                    </a:lnTo>
                    <a:lnTo>
                      <a:pt x="844" y="871"/>
                    </a:lnTo>
                    <a:lnTo>
                      <a:pt x="833" y="847"/>
                    </a:lnTo>
                    <a:lnTo>
                      <a:pt x="826" y="853"/>
                    </a:lnTo>
                    <a:lnTo>
                      <a:pt x="819" y="857"/>
                    </a:lnTo>
                    <a:lnTo>
                      <a:pt x="817" y="860"/>
                    </a:lnTo>
                    <a:lnTo>
                      <a:pt x="816" y="864"/>
                    </a:lnTo>
                    <a:lnTo>
                      <a:pt x="816" y="868"/>
                    </a:lnTo>
                    <a:lnTo>
                      <a:pt x="817" y="874"/>
                    </a:lnTo>
                    <a:lnTo>
                      <a:pt x="752" y="886"/>
                    </a:lnTo>
                    <a:lnTo>
                      <a:pt x="750" y="894"/>
                    </a:lnTo>
                    <a:lnTo>
                      <a:pt x="720" y="883"/>
                    </a:lnTo>
                    <a:lnTo>
                      <a:pt x="705" y="897"/>
                    </a:lnTo>
                    <a:lnTo>
                      <a:pt x="722" y="901"/>
                    </a:lnTo>
                    <a:lnTo>
                      <a:pt x="719" y="905"/>
                    </a:lnTo>
                    <a:lnTo>
                      <a:pt x="715" y="908"/>
                    </a:lnTo>
                    <a:lnTo>
                      <a:pt x="711" y="910"/>
                    </a:lnTo>
                    <a:lnTo>
                      <a:pt x="705" y="910"/>
                    </a:lnTo>
                    <a:lnTo>
                      <a:pt x="696" y="908"/>
                    </a:lnTo>
                    <a:lnTo>
                      <a:pt x="690" y="910"/>
                    </a:lnTo>
                    <a:lnTo>
                      <a:pt x="687" y="912"/>
                    </a:lnTo>
                    <a:lnTo>
                      <a:pt x="679" y="898"/>
                    </a:lnTo>
                    <a:lnTo>
                      <a:pt x="671" y="907"/>
                    </a:lnTo>
                    <a:lnTo>
                      <a:pt x="664" y="914"/>
                    </a:lnTo>
                    <a:lnTo>
                      <a:pt x="655" y="918"/>
                    </a:lnTo>
                    <a:lnTo>
                      <a:pt x="646" y="919"/>
                    </a:lnTo>
                    <a:lnTo>
                      <a:pt x="636" y="916"/>
                    </a:lnTo>
                    <a:lnTo>
                      <a:pt x="632" y="915"/>
                    </a:lnTo>
                    <a:lnTo>
                      <a:pt x="628" y="915"/>
                    </a:lnTo>
                    <a:lnTo>
                      <a:pt x="624" y="915"/>
                    </a:lnTo>
                    <a:lnTo>
                      <a:pt x="619" y="916"/>
                    </a:lnTo>
                    <a:lnTo>
                      <a:pt x="614" y="918"/>
                    </a:lnTo>
                    <a:lnTo>
                      <a:pt x="607" y="918"/>
                    </a:lnTo>
                    <a:lnTo>
                      <a:pt x="601" y="916"/>
                    </a:lnTo>
                    <a:lnTo>
                      <a:pt x="594" y="914"/>
                    </a:lnTo>
                    <a:lnTo>
                      <a:pt x="589" y="911"/>
                    </a:lnTo>
                    <a:lnTo>
                      <a:pt x="585" y="911"/>
                    </a:lnTo>
                    <a:lnTo>
                      <a:pt x="581" y="912"/>
                    </a:lnTo>
                    <a:lnTo>
                      <a:pt x="578" y="908"/>
                    </a:lnTo>
                    <a:lnTo>
                      <a:pt x="572" y="901"/>
                    </a:lnTo>
                    <a:lnTo>
                      <a:pt x="564" y="914"/>
                    </a:lnTo>
                    <a:lnTo>
                      <a:pt x="567" y="915"/>
                    </a:lnTo>
                    <a:lnTo>
                      <a:pt x="565" y="916"/>
                    </a:lnTo>
                    <a:lnTo>
                      <a:pt x="545" y="921"/>
                    </a:lnTo>
                    <a:lnTo>
                      <a:pt x="535" y="922"/>
                    </a:lnTo>
                    <a:lnTo>
                      <a:pt x="525" y="923"/>
                    </a:lnTo>
                    <a:lnTo>
                      <a:pt x="518" y="923"/>
                    </a:lnTo>
                    <a:lnTo>
                      <a:pt x="514" y="923"/>
                    </a:lnTo>
                    <a:lnTo>
                      <a:pt x="510" y="925"/>
                    </a:lnTo>
                    <a:lnTo>
                      <a:pt x="506" y="929"/>
                    </a:lnTo>
                    <a:lnTo>
                      <a:pt x="503" y="930"/>
                    </a:lnTo>
                    <a:lnTo>
                      <a:pt x="498" y="930"/>
                    </a:lnTo>
                    <a:lnTo>
                      <a:pt x="495" y="926"/>
                    </a:lnTo>
                    <a:lnTo>
                      <a:pt x="495" y="921"/>
                    </a:lnTo>
                    <a:lnTo>
                      <a:pt x="496" y="911"/>
                    </a:lnTo>
                    <a:lnTo>
                      <a:pt x="496" y="907"/>
                    </a:lnTo>
                    <a:lnTo>
                      <a:pt x="495" y="901"/>
                    </a:lnTo>
                    <a:lnTo>
                      <a:pt x="493" y="897"/>
                    </a:lnTo>
                    <a:lnTo>
                      <a:pt x="489" y="892"/>
                    </a:lnTo>
                    <a:lnTo>
                      <a:pt x="481" y="894"/>
                    </a:lnTo>
                    <a:lnTo>
                      <a:pt x="475" y="897"/>
                    </a:lnTo>
                    <a:lnTo>
                      <a:pt x="471" y="901"/>
                    </a:lnTo>
                    <a:lnTo>
                      <a:pt x="467" y="904"/>
                    </a:lnTo>
                    <a:lnTo>
                      <a:pt x="463" y="907"/>
                    </a:lnTo>
                    <a:lnTo>
                      <a:pt x="457" y="907"/>
                    </a:lnTo>
                    <a:lnTo>
                      <a:pt x="450" y="907"/>
                    </a:lnTo>
                    <a:lnTo>
                      <a:pt x="445" y="907"/>
                    </a:lnTo>
                    <a:lnTo>
                      <a:pt x="439" y="905"/>
                    </a:lnTo>
                    <a:lnTo>
                      <a:pt x="434" y="903"/>
                    </a:lnTo>
                    <a:lnTo>
                      <a:pt x="428" y="898"/>
                    </a:lnTo>
                    <a:lnTo>
                      <a:pt x="437" y="889"/>
                    </a:lnTo>
                    <a:lnTo>
                      <a:pt x="430" y="889"/>
                    </a:lnTo>
                    <a:lnTo>
                      <a:pt x="426" y="890"/>
                    </a:lnTo>
                    <a:lnTo>
                      <a:pt x="421" y="893"/>
                    </a:lnTo>
                    <a:lnTo>
                      <a:pt x="417" y="896"/>
                    </a:lnTo>
                    <a:lnTo>
                      <a:pt x="412" y="903"/>
                    </a:lnTo>
                    <a:lnTo>
                      <a:pt x="408" y="905"/>
                    </a:lnTo>
                    <a:lnTo>
                      <a:pt x="403" y="908"/>
                    </a:lnTo>
                    <a:lnTo>
                      <a:pt x="405" y="893"/>
                    </a:lnTo>
                    <a:lnTo>
                      <a:pt x="395" y="889"/>
                    </a:lnTo>
                    <a:lnTo>
                      <a:pt x="394" y="886"/>
                    </a:lnTo>
                    <a:lnTo>
                      <a:pt x="394" y="885"/>
                    </a:lnTo>
                    <a:lnTo>
                      <a:pt x="394" y="883"/>
                    </a:lnTo>
                    <a:lnTo>
                      <a:pt x="396" y="880"/>
                    </a:lnTo>
                    <a:lnTo>
                      <a:pt x="405" y="872"/>
                    </a:lnTo>
                    <a:lnTo>
                      <a:pt x="396" y="867"/>
                    </a:lnTo>
                    <a:lnTo>
                      <a:pt x="392" y="865"/>
                    </a:lnTo>
                    <a:lnTo>
                      <a:pt x="390" y="865"/>
                    </a:lnTo>
                    <a:lnTo>
                      <a:pt x="385" y="867"/>
                    </a:lnTo>
                    <a:lnTo>
                      <a:pt x="383" y="868"/>
                    </a:lnTo>
                    <a:lnTo>
                      <a:pt x="378" y="876"/>
                    </a:lnTo>
                    <a:lnTo>
                      <a:pt x="372" y="889"/>
                    </a:lnTo>
                    <a:lnTo>
                      <a:pt x="363" y="903"/>
                    </a:lnTo>
                    <a:lnTo>
                      <a:pt x="381" y="907"/>
                    </a:lnTo>
                    <a:lnTo>
                      <a:pt x="380" y="914"/>
                    </a:lnTo>
                    <a:lnTo>
                      <a:pt x="380" y="918"/>
                    </a:lnTo>
                    <a:lnTo>
                      <a:pt x="380" y="921"/>
                    </a:lnTo>
                    <a:lnTo>
                      <a:pt x="383" y="922"/>
                    </a:lnTo>
                    <a:lnTo>
                      <a:pt x="385" y="923"/>
                    </a:lnTo>
                    <a:lnTo>
                      <a:pt x="390" y="925"/>
                    </a:lnTo>
                    <a:lnTo>
                      <a:pt x="390" y="933"/>
                    </a:lnTo>
                    <a:lnTo>
                      <a:pt x="390" y="937"/>
                    </a:lnTo>
                    <a:lnTo>
                      <a:pt x="391" y="941"/>
                    </a:lnTo>
                    <a:lnTo>
                      <a:pt x="392" y="943"/>
                    </a:lnTo>
                    <a:lnTo>
                      <a:pt x="396" y="944"/>
                    </a:lnTo>
                    <a:lnTo>
                      <a:pt x="405" y="946"/>
                    </a:lnTo>
                    <a:lnTo>
                      <a:pt x="410" y="930"/>
                    </a:lnTo>
                    <a:lnTo>
                      <a:pt x="424" y="952"/>
                    </a:lnTo>
                    <a:lnTo>
                      <a:pt x="412" y="954"/>
                    </a:lnTo>
                    <a:lnTo>
                      <a:pt x="413" y="961"/>
                    </a:lnTo>
                    <a:lnTo>
                      <a:pt x="414" y="962"/>
                    </a:lnTo>
                    <a:lnTo>
                      <a:pt x="416" y="964"/>
                    </a:lnTo>
                    <a:lnTo>
                      <a:pt x="421" y="964"/>
                    </a:lnTo>
                    <a:lnTo>
                      <a:pt x="432" y="961"/>
                    </a:lnTo>
                    <a:lnTo>
                      <a:pt x="432" y="975"/>
                    </a:lnTo>
                    <a:lnTo>
                      <a:pt x="431" y="986"/>
                    </a:lnTo>
                    <a:lnTo>
                      <a:pt x="426" y="994"/>
                    </a:lnTo>
                    <a:lnTo>
                      <a:pt x="416" y="1005"/>
                    </a:lnTo>
                    <a:lnTo>
                      <a:pt x="402" y="1002"/>
                    </a:lnTo>
                    <a:lnTo>
                      <a:pt x="390" y="1004"/>
                    </a:lnTo>
                    <a:lnTo>
                      <a:pt x="377" y="1006"/>
                    </a:lnTo>
                    <a:lnTo>
                      <a:pt x="365" y="1011"/>
                    </a:lnTo>
                    <a:lnTo>
                      <a:pt x="366" y="1005"/>
                    </a:lnTo>
                    <a:lnTo>
                      <a:pt x="366" y="1004"/>
                    </a:lnTo>
                    <a:lnTo>
                      <a:pt x="366" y="1001"/>
                    </a:lnTo>
                    <a:lnTo>
                      <a:pt x="362" y="1000"/>
                    </a:lnTo>
                    <a:lnTo>
                      <a:pt x="356" y="1000"/>
                    </a:lnTo>
                    <a:lnTo>
                      <a:pt x="351" y="1001"/>
                    </a:lnTo>
                    <a:lnTo>
                      <a:pt x="344" y="1001"/>
                    </a:lnTo>
                    <a:lnTo>
                      <a:pt x="338" y="998"/>
                    </a:lnTo>
                    <a:lnTo>
                      <a:pt x="334" y="994"/>
                    </a:lnTo>
                    <a:lnTo>
                      <a:pt x="354" y="987"/>
                    </a:lnTo>
                    <a:lnTo>
                      <a:pt x="355" y="983"/>
                    </a:lnTo>
                    <a:lnTo>
                      <a:pt x="352" y="979"/>
                    </a:lnTo>
                    <a:lnTo>
                      <a:pt x="349" y="976"/>
                    </a:lnTo>
                    <a:lnTo>
                      <a:pt x="345" y="975"/>
                    </a:lnTo>
                    <a:lnTo>
                      <a:pt x="341" y="975"/>
                    </a:lnTo>
                    <a:lnTo>
                      <a:pt x="338" y="976"/>
                    </a:lnTo>
                    <a:lnTo>
                      <a:pt x="338" y="980"/>
                    </a:lnTo>
                    <a:lnTo>
                      <a:pt x="336" y="983"/>
                    </a:lnTo>
                    <a:lnTo>
                      <a:pt x="331" y="986"/>
                    </a:lnTo>
                    <a:lnTo>
                      <a:pt x="327" y="988"/>
                    </a:lnTo>
                    <a:lnTo>
                      <a:pt x="323" y="991"/>
                    </a:lnTo>
                    <a:lnTo>
                      <a:pt x="319" y="995"/>
                    </a:lnTo>
                    <a:lnTo>
                      <a:pt x="312" y="1004"/>
                    </a:lnTo>
                    <a:lnTo>
                      <a:pt x="305" y="993"/>
                    </a:lnTo>
                    <a:lnTo>
                      <a:pt x="301" y="993"/>
                    </a:lnTo>
                    <a:lnTo>
                      <a:pt x="294" y="1012"/>
                    </a:lnTo>
                    <a:lnTo>
                      <a:pt x="320" y="1029"/>
                    </a:lnTo>
                    <a:lnTo>
                      <a:pt x="324" y="1029"/>
                    </a:lnTo>
                    <a:lnTo>
                      <a:pt x="327" y="1027"/>
                    </a:lnTo>
                    <a:lnTo>
                      <a:pt x="330" y="1024"/>
                    </a:lnTo>
                    <a:lnTo>
                      <a:pt x="331" y="1022"/>
                    </a:lnTo>
                    <a:lnTo>
                      <a:pt x="334" y="1015"/>
                    </a:lnTo>
                    <a:lnTo>
                      <a:pt x="336" y="1006"/>
                    </a:lnTo>
                    <a:lnTo>
                      <a:pt x="354" y="1026"/>
                    </a:lnTo>
                    <a:lnTo>
                      <a:pt x="378" y="1015"/>
                    </a:lnTo>
                    <a:lnTo>
                      <a:pt x="384" y="1019"/>
                    </a:lnTo>
                    <a:lnTo>
                      <a:pt x="388" y="1023"/>
                    </a:lnTo>
                    <a:lnTo>
                      <a:pt x="391" y="1029"/>
                    </a:lnTo>
                    <a:lnTo>
                      <a:pt x="391" y="1034"/>
                    </a:lnTo>
                    <a:lnTo>
                      <a:pt x="391" y="1041"/>
                    </a:lnTo>
                    <a:lnTo>
                      <a:pt x="395" y="1045"/>
                    </a:lnTo>
                    <a:lnTo>
                      <a:pt x="399" y="1048"/>
                    </a:lnTo>
                    <a:lnTo>
                      <a:pt x="406" y="1048"/>
                    </a:lnTo>
                    <a:lnTo>
                      <a:pt x="414" y="1047"/>
                    </a:lnTo>
                    <a:lnTo>
                      <a:pt x="424" y="1045"/>
                    </a:lnTo>
                    <a:lnTo>
                      <a:pt x="427" y="1042"/>
                    </a:lnTo>
                    <a:lnTo>
                      <a:pt x="431" y="1040"/>
                    </a:lnTo>
                    <a:lnTo>
                      <a:pt x="434" y="1037"/>
                    </a:lnTo>
                    <a:lnTo>
                      <a:pt x="437" y="1031"/>
                    </a:lnTo>
                    <a:lnTo>
                      <a:pt x="423" y="1034"/>
                    </a:lnTo>
                    <a:lnTo>
                      <a:pt x="409" y="1033"/>
                    </a:lnTo>
                    <a:lnTo>
                      <a:pt x="402" y="1019"/>
                    </a:lnTo>
                    <a:lnTo>
                      <a:pt x="445" y="1004"/>
                    </a:lnTo>
                    <a:lnTo>
                      <a:pt x="445" y="968"/>
                    </a:lnTo>
                    <a:lnTo>
                      <a:pt x="450" y="968"/>
                    </a:lnTo>
                    <a:lnTo>
                      <a:pt x="455" y="966"/>
                    </a:lnTo>
                    <a:lnTo>
                      <a:pt x="456" y="968"/>
                    </a:lnTo>
                    <a:lnTo>
                      <a:pt x="473" y="973"/>
                    </a:lnTo>
                    <a:lnTo>
                      <a:pt x="486" y="980"/>
                    </a:lnTo>
                    <a:lnTo>
                      <a:pt x="495" y="986"/>
                    </a:lnTo>
                    <a:lnTo>
                      <a:pt x="503" y="990"/>
                    </a:lnTo>
                    <a:lnTo>
                      <a:pt x="521" y="995"/>
                    </a:lnTo>
                    <a:lnTo>
                      <a:pt x="532" y="998"/>
                    </a:lnTo>
                    <a:lnTo>
                      <a:pt x="543" y="1000"/>
                    </a:lnTo>
                    <a:lnTo>
                      <a:pt x="554" y="1000"/>
                    </a:lnTo>
                    <a:lnTo>
                      <a:pt x="565" y="1001"/>
                    </a:lnTo>
                    <a:lnTo>
                      <a:pt x="568" y="1001"/>
                    </a:lnTo>
                    <a:lnTo>
                      <a:pt x="571" y="1001"/>
                    </a:lnTo>
                    <a:lnTo>
                      <a:pt x="581" y="995"/>
                    </a:lnTo>
                    <a:lnTo>
                      <a:pt x="592" y="991"/>
                    </a:lnTo>
                    <a:lnTo>
                      <a:pt x="612" y="986"/>
                    </a:lnTo>
                    <a:lnTo>
                      <a:pt x="635" y="980"/>
                    </a:lnTo>
                    <a:lnTo>
                      <a:pt x="657" y="975"/>
                    </a:lnTo>
                    <a:lnTo>
                      <a:pt x="665" y="970"/>
                    </a:lnTo>
                    <a:lnTo>
                      <a:pt x="673" y="966"/>
                    </a:lnTo>
                    <a:lnTo>
                      <a:pt x="716" y="950"/>
                    </a:lnTo>
                    <a:lnTo>
                      <a:pt x="719" y="950"/>
                    </a:lnTo>
                    <a:lnTo>
                      <a:pt x="722" y="951"/>
                    </a:lnTo>
                    <a:lnTo>
                      <a:pt x="714" y="958"/>
                    </a:lnTo>
                    <a:lnTo>
                      <a:pt x="705" y="964"/>
                    </a:lnTo>
                    <a:lnTo>
                      <a:pt x="696" y="968"/>
                    </a:lnTo>
                    <a:lnTo>
                      <a:pt x="686" y="970"/>
                    </a:lnTo>
                    <a:lnTo>
                      <a:pt x="680" y="972"/>
                    </a:lnTo>
                    <a:lnTo>
                      <a:pt x="676" y="973"/>
                    </a:lnTo>
                    <a:lnTo>
                      <a:pt x="669" y="979"/>
                    </a:lnTo>
                    <a:lnTo>
                      <a:pt x="664" y="986"/>
                    </a:lnTo>
                    <a:lnTo>
                      <a:pt x="660" y="994"/>
                    </a:lnTo>
                    <a:lnTo>
                      <a:pt x="658" y="1000"/>
                    </a:lnTo>
                    <a:lnTo>
                      <a:pt x="658" y="1005"/>
                    </a:lnTo>
                    <a:lnTo>
                      <a:pt x="660" y="1008"/>
                    </a:lnTo>
                    <a:lnTo>
                      <a:pt x="661" y="1011"/>
                    </a:lnTo>
                    <a:lnTo>
                      <a:pt x="665" y="1013"/>
                    </a:lnTo>
                    <a:lnTo>
                      <a:pt x="669" y="1015"/>
                    </a:lnTo>
                    <a:lnTo>
                      <a:pt x="682" y="1006"/>
                    </a:lnTo>
                    <a:lnTo>
                      <a:pt x="687" y="1004"/>
                    </a:lnTo>
                    <a:lnTo>
                      <a:pt x="690" y="1002"/>
                    </a:lnTo>
                    <a:lnTo>
                      <a:pt x="691" y="1002"/>
                    </a:lnTo>
                    <a:lnTo>
                      <a:pt x="702" y="1001"/>
                    </a:lnTo>
                    <a:lnTo>
                      <a:pt x="711" y="998"/>
                    </a:lnTo>
                    <a:lnTo>
                      <a:pt x="719" y="993"/>
                    </a:lnTo>
                    <a:lnTo>
                      <a:pt x="725" y="984"/>
                    </a:lnTo>
                    <a:lnTo>
                      <a:pt x="727" y="983"/>
                    </a:lnTo>
                    <a:lnTo>
                      <a:pt x="733" y="982"/>
                    </a:lnTo>
                    <a:lnTo>
                      <a:pt x="738" y="994"/>
                    </a:lnTo>
                    <a:lnTo>
                      <a:pt x="743" y="994"/>
                    </a:lnTo>
                    <a:lnTo>
                      <a:pt x="750" y="986"/>
                    </a:lnTo>
                    <a:lnTo>
                      <a:pt x="756" y="979"/>
                    </a:lnTo>
                    <a:lnTo>
                      <a:pt x="762" y="975"/>
                    </a:lnTo>
                    <a:lnTo>
                      <a:pt x="768" y="973"/>
                    </a:lnTo>
                    <a:lnTo>
                      <a:pt x="779" y="973"/>
                    </a:lnTo>
                    <a:lnTo>
                      <a:pt x="788" y="970"/>
                    </a:lnTo>
                    <a:lnTo>
                      <a:pt x="797" y="966"/>
                    </a:lnTo>
                    <a:lnTo>
                      <a:pt x="805" y="961"/>
                    </a:lnTo>
                    <a:lnTo>
                      <a:pt x="813" y="958"/>
                    </a:lnTo>
                    <a:lnTo>
                      <a:pt x="816" y="957"/>
                    </a:lnTo>
                    <a:lnTo>
                      <a:pt x="820" y="958"/>
                    </a:lnTo>
                    <a:lnTo>
                      <a:pt x="822" y="959"/>
                    </a:lnTo>
                    <a:lnTo>
                      <a:pt x="824" y="962"/>
                    </a:lnTo>
                    <a:lnTo>
                      <a:pt x="828" y="970"/>
                    </a:lnTo>
                    <a:lnTo>
                      <a:pt x="842" y="969"/>
                    </a:lnTo>
                    <a:lnTo>
                      <a:pt x="846" y="969"/>
                    </a:lnTo>
                    <a:lnTo>
                      <a:pt x="851" y="966"/>
                    </a:lnTo>
                    <a:lnTo>
                      <a:pt x="852" y="964"/>
                    </a:lnTo>
                    <a:lnTo>
                      <a:pt x="853" y="959"/>
                    </a:lnTo>
                    <a:lnTo>
                      <a:pt x="856" y="947"/>
                    </a:lnTo>
                    <a:lnTo>
                      <a:pt x="841" y="944"/>
                    </a:lnTo>
                    <a:lnTo>
                      <a:pt x="853" y="940"/>
                    </a:lnTo>
                    <a:lnTo>
                      <a:pt x="862" y="937"/>
                    </a:lnTo>
                    <a:lnTo>
                      <a:pt x="874" y="937"/>
                    </a:lnTo>
                    <a:lnTo>
                      <a:pt x="881" y="937"/>
                    </a:lnTo>
                    <a:lnTo>
                      <a:pt x="888" y="934"/>
                    </a:lnTo>
                    <a:lnTo>
                      <a:pt x="895" y="929"/>
                    </a:lnTo>
                    <a:lnTo>
                      <a:pt x="888" y="912"/>
                    </a:lnTo>
                    <a:lnTo>
                      <a:pt x="894" y="908"/>
                    </a:lnTo>
                    <a:lnTo>
                      <a:pt x="898" y="907"/>
                    </a:lnTo>
                    <a:lnTo>
                      <a:pt x="903" y="905"/>
                    </a:lnTo>
                    <a:lnTo>
                      <a:pt x="909" y="905"/>
                    </a:lnTo>
                    <a:lnTo>
                      <a:pt x="921" y="905"/>
                    </a:lnTo>
                    <a:lnTo>
                      <a:pt x="932" y="904"/>
                    </a:lnTo>
                    <a:lnTo>
                      <a:pt x="932" y="897"/>
                    </a:lnTo>
                    <a:lnTo>
                      <a:pt x="931" y="890"/>
                    </a:lnTo>
                    <a:lnTo>
                      <a:pt x="932" y="886"/>
                    </a:lnTo>
                    <a:lnTo>
                      <a:pt x="934" y="883"/>
                    </a:lnTo>
                    <a:lnTo>
                      <a:pt x="936" y="880"/>
                    </a:lnTo>
                    <a:lnTo>
                      <a:pt x="942" y="878"/>
                    </a:lnTo>
                    <a:lnTo>
                      <a:pt x="953" y="882"/>
                    </a:lnTo>
                    <a:lnTo>
                      <a:pt x="961" y="883"/>
                    </a:lnTo>
                    <a:lnTo>
                      <a:pt x="968" y="883"/>
                    </a:lnTo>
                    <a:lnTo>
                      <a:pt x="970" y="882"/>
                    </a:lnTo>
                    <a:lnTo>
                      <a:pt x="972" y="879"/>
                    </a:lnTo>
                    <a:lnTo>
                      <a:pt x="975" y="872"/>
                    </a:lnTo>
                    <a:lnTo>
                      <a:pt x="979" y="864"/>
                    </a:lnTo>
                    <a:lnTo>
                      <a:pt x="985" y="854"/>
                    </a:lnTo>
                    <a:lnTo>
                      <a:pt x="999" y="858"/>
                    </a:lnTo>
                    <a:lnTo>
                      <a:pt x="1014" y="861"/>
                    </a:lnTo>
                    <a:lnTo>
                      <a:pt x="1028" y="862"/>
                    </a:lnTo>
                    <a:lnTo>
                      <a:pt x="1043" y="861"/>
                    </a:lnTo>
                    <a:lnTo>
                      <a:pt x="1051" y="842"/>
                    </a:lnTo>
                    <a:lnTo>
                      <a:pt x="1072" y="847"/>
                    </a:lnTo>
                    <a:lnTo>
                      <a:pt x="1072" y="842"/>
                    </a:lnTo>
                    <a:lnTo>
                      <a:pt x="1069" y="839"/>
                    </a:lnTo>
                    <a:lnTo>
                      <a:pt x="1067" y="838"/>
                    </a:lnTo>
                    <a:lnTo>
                      <a:pt x="1064" y="836"/>
                    </a:lnTo>
                    <a:lnTo>
                      <a:pt x="1057" y="835"/>
                    </a:lnTo>
                    <a:lnTo>
                      <a:pt x="1054" y="832"/>
                    </a:lnTo>
                    <a:lnTo>
                      <a:pt x="1053" y="829"/>
                    </a:lnTo>
                    <a:lnTo>
                      <a:pt x="1054" y="826"/>
                    </a:lnTo>
                    <a:lnTo>
                      <a:pt x="1056" y="826"/>
                    </a:lnTo>
                    <a:lnTo>
                      <a:pt x="1060" y="826"/>
                    </a:lnTo>
                    <a:lnTo>
                      <a:pt x="1062" y="828"/>
                    </a:lnTo>
                    <a:lnTo>
                      <a:pt x="1069" y="831"/>
                    </a:lnTo>
                    <a:lnTo>
                      <a:pt x="1075" y="832"/>
                    </a:lnTo>
                    <a:lnTo>
                      <a:pt x="1082" y="831"/>
                    </a:lnTo>
                    <a:lnTo>
                      <a:pt x="1090" y="829"/>
                    </a:lnTo>
                    <a:lnTo>
                      <a:pt x="1085" y="803"/>
                    </a:lnTo>
                    <a:lnTo>
                      <a:pt x="1089" y="800"/>
                    </a:lnTo>
                    <a:lnTo>
                      <a:pt x="1092" y="799"/>
                    </a:lnTo>
                    <a:lnTo>
                      <a:pt x="1094" y="800"/>
                    </a:lnTo>
                    <a:lnTo>
                      <a:pt x="1096" y="800"/>
                    </a:lnTo>
                    <a:lnTo>
                      <a:pt x="1100" y="804"/>
                    </a:lnTo>
                    <a:lnTo>
                      <a:pt x="1104" y="807"/>
                    </a:lnTo>
                    <a:lnTo>
                      <a:pt x="1115" y="800"/>
                    </a:lnTo>
                    <a:lnTo>
                      <a:pt x="1115" y="804"/>
                    </a:lnTo>
                    <a:lnTo>
                      <a:pt x="1118" y="807"/>
                    </a:lnTo>
                    <a:lnTo>
                      <a:pt x="1122" y="810"/>
                    </a:lnTo>
                    <a:lnTo>
                      <a:pt x="1129" y="813"/>
                    </a:lnTo>
                    <a:lnTo>
                      <a:pt x="1130" y="815"/>
                    </a:lnTo>
                    <a:lnTo>
                      <a:pt x="1133" y="818"/>
                    </a:lnTo>
                    <a:lnTo>
                      <a:pt x="1134" y="824"/>
                    </a:lnTo>
                    <a:lnTo>
                      <a:pt x="1134" y="831"/>
                    </a:lnTo>
                    <a:lnTo>
                      <a:pt x="1133" y="833"/>
                    </a:lnTo>
                    <a:lnTo>
                      <a:pt x="1130" y="836"/>
                    </a:lnTo>
                    <a:lnTo>
                      <a:pt x="1128" y="839"/>
                    </a:lnTo>
                    <a:lnTo>
                      <a:pt x="1122" y="842"/>
                    </a:lnTo>
                    <a:lnTo>
                      <a:pt x="1134" y="843"/>
                    </a:lnTo>
                    <a:lnTo>
                      <a:pt x="1143" y="843"/>
                    </a:lnTo>
                    <a:lnTo>
                      <a:pt x="1172" y="836"/>
                    </a:lnTo>
                    <a:lnTo>
                      <a:pt x="1201" y="828"/>
                    </a:lnTo>
                    <a:lnTo>
                      <a:pt x="1211" y="825"/>
                    </a:lnTo>
                    <a:lnTo>
                      <a:pt x="1220" y="824"/>
                    </a:lnTo>
                    <a:lnTo>
                      <a:pt x="1230" y="822"/>
                    </a:lnTo>
                    <a:lnTo>
                      <a:pt x="1241" y="824"/>
                    </a:lnTo>
                    <a:lnTo>
                      <a:pt x="1240" y="820"/>
                    </a:lnTo>
                    <a:lnTo>
                      <a:pt x="1237" y="818"/>
                    </a:lnTo>
                    <a:lnTo>
                      <a:pt x="1231" y="815"/>
                    </a:lnTo>
                    <a:lnTo>
                      <a:pt x="1226" y="815"/>
                    </a:lnTo>
                    <a:lnTo>
                      <a:pt x="1222" y="814"/>
                    </a:lnTo>
                    <a:lnTo>
                      <a:pt x="1204" y="793"/>
                    </a:lnTo>
                    <a:lnTo>
                      <a:pt x="1198" y="795"/>
                    </a:lnTo>
                    <a:lnTo>
                      <a:pt x="1195" y="796"/>
                    </a:lnTo>
                    <a:lnTo>
                      <a:pt x="1194" y="799"/>
                    </a:lnTo>
                    <a:lnTo>
                      <a:pt x="1193" y="802"/>
                    </a:lnTo>
                    <a:lnTo>
                      <a:pt x="1193" y="807"/>
                    </a:lnTo>
                    <a:lnTo>
                      <a:pt x="1195" y="813"/>
                    </a:lnTo>
                    <a:lnTo>
                      <a:pt x="1184" y="818"/>
                    </a:lnTo>
                    <a:lnTo>
                      <a:pt x="1173" y="822"/>
                    </a:lnTo>
                    <a:lnTo>
                      <a:pt x="1168" y="824"/>
                    </a:lnTo>
                    <a:lnTo>
                      <a:pt x="1162" y="824"/>
                    </a:lnTo>
                    <a:lnTo>
                      <a:pt x="1157" y="824"/>
                    </a:lnTo>
                    <a:lnTo>
                      <a:pt x="1150" y="822"/>
                    </a:lnTo>
                    <a:lnTo>
                      <a:pt x="1141" y="796"/>
                    </a:lnTo>
                    <a:lnTo>
                      <a:pt x="1133" y="796"/>
                    </a:lnTo>
                    <a:lnTo>
                      <a:pt x="1130" y="796"/>
                    </a:lnTo>
                    <a:lnTo>
                      <a:pt x="1129" y="796"/>
                    </a:lnTo>
                    <a:lnTo>
                      <a:pt x="1125" y="793"/>
                    </a:lnTo>
                    <a:lnTo>
                      <a:pt x="1122" y="790"/>
                    </a:lnTo>
                    <a:lnTo>
                      <a:pt x="1119" y="790"/>
                    </a:lnTo>
                    <a:lnTo>
                      <a:pt x="1115" y="790"/>
                    </a:lnTo>
                    <a:lnTo>
                      <a:pt x="1108" y="789"/>
                    </a:lnTo>
                    <a:lnTo>
                      <a:pt x="1107" y="788"/>
                    </a:lnTo>
                    <a:lnTo>
                      <a:pt x="1105" y="786"/>
                    </a:lnTo>
                    <a:lnTo>
                      <a:pt x="1104" y="782"/>
                    </a:lnTo>
                    <a:lnTo>
                      <a:pt x="1105" y="777"/>
                    </a:lnTo>
                    <a:lnTo>
                      <a:pt x="1100" y="778"/>
                    </a:lnTo>
                    <a:lnTo>
                      <a:pt x="1096" y="781"/>
                    </a:lnTo>
                    <a:lnTo>
                      <a:pt x="1090" y="781"/>
                    </a:lnTo>
                    <a:lnTo>
                      <a:pt x="1089" y="779"/>
                    </a:lnTo>
                    <a:lnTo>
                      <a:pt x="1086" y="777"/>
                    </a:lnTo>
                    <a:lnTo>
                      <a:pt x="1083" y="775"/>
                    </a:lnTo>
                    <a:lnTo>
                      <a:pt x="1079" y="775"/>
                    </a:lnTo>
                    <a:lnTo>
                      <a:pt x="1069" y="775"/>
                    </a:lnTo>
                    <a:lnTo>
                      <a:pt x="1072" y="772"/>
                    </a:lnTo>
                    <a:lnTo>
                      <a:pt x="1076" y="770"/>
                    </a:lnTo>
                    <a:lnTo>
                      <a:pt x="1108" y="761"/>
                    </a:lnTo>
                    <a:lnTo>
                      <a:pt x="1121" y="778"/>
                    </a:lnTo>
                    <a:lnTo>
                      <a:pt x="1125" y="779"/>
                    </a:lnTo>
                    <a:lnTo>
                      <a:pt x="1128" y="778"/>
                    </a:lnTo>
                    <a:lnTo>
                      <a:pt x="1132" y="774"/>
                    </a:lnTo>
                    <a:lnTo>
                      <a:pt x="1133" y="771"/>
                    </a:lnTo>
                    <a:lnTo>
                      <a:pt x="1136" y="768"/>
                    </a:lnTo>
                    <a:lnTo>
                      <a:pt x="1139" y="768"/>
                    </a:lnTo>
                    <a:lnTo>
                      <a:pt x="1143" y="768"/>
                    </a:lnTo>
                    <a:lnTo>
                      <a:pt x="1152" y="774"/>
                    </a:lnTo>
                    <a:lnTo>
                      <a:pt x="1165" y="779"/>
                    </a:lnTo>
                    <a:lnTo>
                      <a:pt x="1165" y="767"/>
                    </a:lnTo>
                    <a:lnTo>
                      <a:pt x="1180" y="768"/>
                    </a:lnTo>
                    <a:lnTo>
                      <a:pt x="1179" y="771"/>
                    </a:lnTo>
                    <a:lnTo>
                      <a:pt x="1176" y="774"/>
                    </a:lnTo>
                    <a:lnTo>
                      <a:pt x="1170" y="778"/>
                    </a:lnTo>
                    <a:lnTo>
                      <a:pt x="1169" y="781"/>
                    </a:lnTo>
                    <a:lnTo>
                      <a:pt x="1169" y="784"/>
                    </a:lnTo>
                    <a:lnTo>
                      <a:pt x="1169" y="786"/>
                    </a:lnTo>
                    <a:lnTo>
                      <a:pt x="1173" y="790"/>
                    </a:lnTo>
                    <a:lnTo>
                      <a:pt x="1182" y="785"/>
                    </a:lnTo>
                    <a:lnTo>
                      <a:pt x="1190" y="778"/>
                    </a:lnTo>
                    <a:lnTo>
                      <a:pt x="1193" y="775"/>
                    </a:lnTo>
                    <a:lnTo>
                      <a:pt x="1195" y="771"/>
                    </a:lnTo>
                    <a:lnTo>
                      <a:pt x="1197" y="766"/>
                    </a:lnTo>
                    <a:lnTo>
                      <a:pt x="1197" y="760"/>
                    </a:lnTo>
                    <a:lnTo>
                      <a:pt x="1198" y="756"/>
                    </a:lnTo>
                    <a:lnTo>
                      <a:pt x="1200" y="752"/>
                    </a:lnTo>
                    <a:lnTo>
                      <a:pt x="1202" y="748"/>
                    </a:lnTo>
                    <a:lnTo>
                      <a:pt x="1204" y="743"/>
                    </a:lnTo>
                    <a:lnTo>
                      <a:pt x="1205" y="738"/>
                    </a:lnTo>
                    <a:lnTo>
                      <a:pt x="1206" y="735"/>
                    </a:lnTo>
                    <a:lnTo>
                      <a:pt x="1211" y="732"/>
                    </a:lnTo>
                    <a:lnTo>
                      <a:pt x="1215" y="732"/>
                    </a:lnTo>
                    <a:lnTo>
                      <a:pt x="1218" y="734"/>
                    </a:lnTo>
                    <a:lnTo>
                      <a:pt x="1220" y="738"/>
                    </a:lnTo>
                    <a:lnTo>
                      <a:pt x="1226" y="746"/>
                    </a:lnTo>
                    <a:lnTo>
                      <a:pt x="1231" y="748"/>
                    </a:lnTo>
                    <a:lnTo>
                      <a:pt x="1237" y="748"/>
                    </a:lnTo>
                    <a:lnTo>
                      <a:pt x="1241" y="748"/>
                    </a:lnTo>
                    <a:lnTo>
                      <a:pt x="1244" y="746"/>
                    </a:lnTo>
                    <a:lnTo>
                      <a:pt x="1248" y="743"/>
                    </a:lnTo>
                    <a:lnTo>
                      <a:pt x="1251" y="739"/>
                    </a:lnTo>
                    <a:lnTo>
                      <a:pt x="1230" y="735"/>
                    </a:lnTo>
                    <a:lnTo>
                      <a:pt x="1238" y="731"/>
                    </a:lnTo>
                    <a:lnTo>
                      <a:pt x="1245" y="731"/>
                    </a:lnTo>
                    <a:lnTo>
                      <a:pt x="1256" y="731"/>
                    </a:lnTo>
                    <a:lnTo>
                      <a:pt x="1276" y="732"/>
                    </a:lnTo>
                    <a:lnTo>
                      <a:pt x="1276" y="736"/>
                    </a:lnTo>
                    <a:lnTo>
                      <a:pt x="1276" y="739"/>
                    </a:lnTo>
                    <a:lnTo>
                      <a:pt x="1276" y="746"/>
                    </a:lnTo>
                    <a:lnTo>
                      <a:pt x="1276" y="750"/>
                    </a:lnTo>
                    <a:lnTo>
                      <a:pt x="1277" y="753"/>
                    </a:lnTo>
                    <a:lnTo>
                      <a:pt x="1281" y="756"/>
                    </a:lnTo>
                    <a:lnTo>
                      <a:pt x="1288" y="757"/>
                    </a:lnTo>
                    <a:lnTo>
                      <a:pt x="1267" y="757"/>
                    </a:lnTo>
                    <a:lnTo>
                      <a:pt x="1260" y="743"/>
                    </a:lnTo>
                    <a:lnTo>
                      <a:pt x="1254" y="760"/>
                    </a:lnTo>
                    <a:lnTo>
                      <a:pt x="1241" y="759"/>
                    </a:lnTo>
                    <a:lnTo>
                      <a:pt x="1238" y="761"/>
                    </a:lnTo>
                    <a:lnTo>
                      <a:pt x="1238" y="764"/>
                    </a:lnTo>
                    <a:lnTo>
                      <a:pt x="1238" y="767"/>
                    </a:lnTo>
                    <a:lnTo>
                      <a:pt x="1240" y="768"/>
                    </a:lnTo>
                    <a:lnTo>
                      <a:pt x="1247" y="774"/>
                    </a:lnTo>
                    <a:lnTo>
                      <a:pt x="1245" y="777"/>
                    </a:lnTo>
                    <a:lnTo>
                      <a:pt x="1242" y="778"/>
                    </a:lnTo>
                    <a:lnTo>
                      <a:pt x="1238" y="778"/>
                    </a:lnTo>
                    <a:lnTo>
                      <a:pt x="1230" y="774"/>
                    </a:lnTo>
                    <a:lnTo>
                      <a:pt x="1222" y="772"/>
                    </a:lnTo>
                    <a:lnTo>
                      <a:pt x="1218" y="772"/>
                    </a:lnTo>
                    <a:lnTo>
                      <a:pt x="1215" y="772"/>
                    </a:lnTo>
                    <a:lnTo>
                      <a:pt x="1212" y="775"/>
                    </a:lnTo>
                    <a:lnTo>
                      <a:pt x="1211" y="778"/>
                    </a:lnTo>
                    <a:lnTo>
                      <a:pt x="1206" y="786"/>
                    </a:lnTo>
                    <a:lnTo>
                      <a:pt x="1211" y="789"/>
                    </a:lnTo>
                    <a:lnTo>
                      <a:pt x="1224" y="789"/>
                    </a:lnTo>
                    <a:lnTo>
                      <a:pt x="1230" y="790"/>
                    </a:lnTo>
                    <a:lnTo>
                      <a:pt x="1234" y="793"/>
                    </a:lnTo>
                    <a:lnTo>
                      <a:pt x="1237" y="796"/>
                    </a:lnTo>
                    <a:lnTo>
                      <a:pt x="1241" y="800"/>
                    </a:lnTo>
                    <a:lnTo>
                      <a:pt x="1247" y="811"/>
                    </a:lnTo>
                    <a:lnTo>
                      <a:pt x="1254" y="828"/>
                    </a:lnTo>
                    <a:lnTo>
                      <a:pt x="1236" y="828"/>
                    </a:lnTo>
                    <a:lnTo>
                      <a:pt x="1233" y="835"/>
                    </a:lnTo>
                    <a:lnTo>
                      <a:pt x="1227" y="839"/>
                    </a:lnTo>
                    <a:lnTo>
                      <a:pt x="1220" y="842"/>
                    </a:lnTo>
                    <a:lnTo>
                      <a:pt x="1213" y="843"/>
                    </a:lnTo>
                    <a:lnTo>
                      <a:pt x="1172" y="849"/>
                    </a:lnTo>
                    <a:lnTo>
                      <a:pt x="1165" y="851"/>
                    </a:lnTo>
                    <a:lnTo>
                      <a:pt x="1155" y="857"/>
                    </a:lnTo>
                    <a:lnTo>
                      <a:pt x="1186" y="871"/>
                    </a:lnTo>
                    <a:lnTo>
                      <a:pt x="1165" y="878"/>
                    </a:lnTo>
                    <a:lnTo>
                      <a:pt x="1155" y="882"/>
                    </a:lnTo>
                    <a:lnTo>
                      <a:pt x="1146" y="883"/>
                    </a:lnTo>
                    <a:lnTo>
                      <a:pt x="1140" y="886"/>
                    </a:lnTo>
                    <a:lnTo>
                      <a:pt x="1136" y="889"/>
                    </a:lnTo>
                    <a:lnTo>
                      <a:pt x="1133" y="890"/>
                    </a:lnTo>
                    <a:lnTo>
                      <a:pt x="1130" y="890"/>
                    </a:lnTo>
                    <a:lnTo>
                      <a:pt x="1128" y="890"/>
                    </a:lnTo>
                    <a:lnTo>
                      <a:pt x="1125" y="887"/>
                    </a:lnTo>
                    <a:lnTo>
                      <a:pt x="1123" y="885"/>
                    </a:lnTo>
                    <a:lnTo>
                      <a:pt x="1123" y="880"/>
                    </a:lnTo>
                    <a:lnTo>
                      <a:pt x="1125" y="871"/>
                    </a:lnTo>
                    <a:lnTo>
                      <a:pt x="1125" y="867"/>
                    </a:lnTo>
                    <a:lnTo>
                      <a:pt x="1125" y="862"/>
                    </a:lnTo>
                    <a:lnTo>
                      <a:pt x="1122" y="860"/>
                    </a:lnTo>
                    <a:lnTo>
                      <a:pt x="1118" y="857"/>
                    </a:lnTo>
                    <a:lnTo>
                      <a:pt x="1116" y="854"/>
                    </a:lnTo>
                    <a:lnTo>
                      <a:pt x="1116" y="851"/>
                    </a:lnTo>
                    <a:lnTo>
                      <a:pt x="1116" y="842"/>
                    </a:lnTo>
                    <a:lnTo>
                      <a:pt x="1112" y="840"/>
                    </a:lnTo>
                    <a:lnTo>
                      <a:pt x="1107" y="840"/>
                    </a:lnTo>
                    <a:lnTo>
                      <a:pt x="1104" y="842"/>
                    </a:lnTo>
                    <a:lnTo>
                      <a:pt x="1101" y="846"/>
                    </a:lnTo>
                    <a:lnTo>
                      <a:pt x="1100" y="853"/>
                    </a:lnTo>
                    <a:lnTo>
                      <a:pt x="1096" y="858"/>
                    </a:lnTo>
                    <a:lnTo>
                      <a:pt x="1093" y="861"/>
                    </a:lnTo>
                    <a:lnTo>
                      <a:pt x="1090" y="862"/>
                    </a:lnTo>
                    <a:lnTo>
                      <a:pt x="1086" y="864"/>
                    </a:lnTo>
                    <a:lnTo>
                      <a:pt x="1080" y="865"/>
                    </a:lnTo>
                    <a:lnTo>
                      <a:pt x="1086" y="868"/>
                    </a:lnTo>
                    <a:lnTo>
                      <a:pt x="1092" y="871"/>
                    </a:lnTo>
                    <a:lnTo>
                      <a:pt x="1098" y="879"/>
                    </a:lnTo>
                    <a:lnTo>
                      <a:pt x="1103" y="883"/>
                    </a:lnTo>
                    <a:lnTo>
                      <a:pt x="1107" y="886"/>
                    </a:lnTo>
                    <a:lnTo>
                      <a:pt x="1112" y="887"/>
                    </a:lnTo>
                    <a:lnTo>
                      <a:pt x="1118" y="887"/>
                    </a:lnTo>
                    <a:lnTo>
                      <a:pt x="1118" y="911"/>
                    </a:lnTo>
                    <a:lnTo>
                      <a:pt x="1098" y="907"/>
                    </a:lnTo>
                    <a:lnTo>
                      <a:pt x="1097" y="893"/>
                    </a:lnTo>
                    <a:lnTo>
                      <a:pt x="1093" y="892"/>
                    </a:lnTo>
                    <a:lnTo>
                      <a:pt x="1083" y="892"/>
                    </a:lnTo>
                    <a:lnTo>
                      <a:pt x="1078" y="890"/>
                    </a:lnTo>
                    <a:lnTo>
                      <a:pt x="1075" y="887"/>
                    </a:lnTo>
                    <a:lnTo>
                      <a:pt x="1074" y="885"/>
                    </a:lnTo>
                    <a:lnTo>
                      <a:pt x="1074" y="878"/>
                    </a:lnTo>
                    <a:lnTo>
                      <a:pt x="1072" y="872"/>
                    </a:lnTo>
                    <a:lnTo>
                      <a:pt x="1071" y="869"/>
                    </a:lnTo>
                    <a:lnTo>
                      <a:pt x="1068" y="867"/>
                    </a:lnTo>
                    <a:lnTo>
                      <a:pt x="1061" y="865"/>
                    </a:lnTo>
                    <a:lnTo>
                      <a:pt x="1054" y="872"/>
                    </a:lnTo>
                    <a:lnTo>
                      <a:pt x="1047" y="880"/>
                    </a:lnTo>
                    <a:lnTo>
                      <a:pt x="1043" y="889"/>
                    </a:lnTo>
                    <a:lnTo>
                      <a:pt x="1039" y="897"/>
                    </a:lnTo>
                    <a:lnTo>
                      <a:pt x="1053" y="900"/>
                    </a:lnTo>
                    <a:lnTo>
                      <a:pt x="1067" y="901"/>
                    </a:lnTo>
                    <a:lnTo>
                      <a:pt x="1075" y="903"/>
                    </a:lnTo>
                    <a:lnTo>
                      <a:pt x="1080" y="907"/>
                    </a:lnTo>
                    <a:lnTo>
                      <a:pt x="1086" y="911"/>
                    </a:lnTo>
                    <a:lnTo>
                      <a:pt x="1089" y="918"/>
                    </a:lnTo>
                    <a:lnTo>
                      <a:pt x="1039" y="928"/>
                    </a:lnTo>
                    <a:lnTo>
                      <a:pt x="1038" y="929"/>
                    </a:lnTo>
                    <a:lnTo>
                      <a:pt x="1036" y="930"/>
                    </a:lnTo>
                    <a:lnTo>
                      <a:pt x="1036" y="932"/>
                    </a:lnTo>
                    <a:lnTo>
                      <a:pt x="1038" y="939"/>
                    </a:lnTo>
                    <a:lnTo>
                      <a:pt x="1038" y="944"/>
                    </a:lnTo>
                    <a:lnTo>
                      <a:pt x="1035" y="948"/>
                    </a:lnTo>
                    <a:lnTo>
                      <a:pt x="1032" y="952"/>
                    </a:lnTo>
                    <a:lnTo>
                      <a:pt x="1022" y="957"/>
                    </a:lnTo>
                    <a:lnTo>
                      <a:pt x="1011" y="962"/>
                    </a:lnTo>
                    <a:lnTo>
                      <a:pt x="1007" y="964"/>
                    </a:lnTo>
                    <a:lnTo>
                      <a:pt x="1002" y="959"/>
                    </a:lnTo>
                    <a:lnTo>
                      <a:pt x="996" y="957"/>
                    </a:lnTo>
                    <a:lnTo>
                      <a:pt x="989" y="954"/>
                    </a:lnTo>
                    <a:lnTo>
                      <a:pt x="986" y="954"/>
                    </a:lnTo>
                    <a:lnTo>
                      <a:pt x="985" y="954"/>
                    </a:lnTo>
                    <a:lnTo>
                      <a:pt x="979" y="958"/>
                    </a:lnTo>
                    <a:lnTo>
                      <a:pt x="974" y="961"/>
                    </a:lnTo>
                    <a:lnTo>
                      <a:pt x="968" y="962"/>
                    </a:lnTo>
                    <a:lnTo>
                      <a:pt x="961" y="962"/>
                    </a:lnTo>
                    <a:lnTo>
                      <a:pt x="974" y="970"/>
                    </a:lnTo>
                    <a:lnTo>
                      <a:pt x="981" y="976"/>
                    </a:lnTo>
                    <a:lnTo>
                      <a:pt x="982" y="979"/>
                    </a:lnTo>
                    <a:lnTo>
                      <a:pt x="982" y="980"/>
                    </a:lnTo>
                    <a:lnTo>
                      <a:pt x="981" y="984"/>
                    </a:lnTo>
                    <a:lnTo>
                      <a:pt x="967" y="979"/>
                    </a:lnTo>
                    <a:lnTo>
                      <a:pt x="961" y="977"/>
                    </a:lnTo>
                    <a:lnTo>
                      <a:pt x="956" y="979"/>
                    </a:lnTo>
                    <a:lnTo>
                      <a:pt x="950" y="980"/>
                    </a:lnTo>
                    <a:lnTo>
                      <a:pt x="946" y="983"/>
                    </a:lnTo>
                    <a:lnTo>
                      <a:pt x="935" y="993"/>
                    </a:lnTo>
                    <a:lnTo>
                      <a:pt x="930" y="998"/>
                    </a:lnTo>
                    <a:lnTo>
                      <a:pt x="913" y="994"/>
                    </a:lnTo>
                    <a:lnTo>
                      <a:pt x="910" y="998"/>
                    </a:lnTo>
                    <a:lnTo>
                      <a:pt x="910" y="1001"/>
                    </a:lnTo>
                    <a:lnTo>
                      <a:pt x="912" y="1002"/>
                    </a:lnTo>
                    <a:lnTo>
                      <a:pt x="916" y="1004"/>
                    </a:lnTo>
                    <a:lnTo>
                      <a:pt x="918" y="1002"/>
                    </a:lnTo>
                    <a:lnTo>
                      <a:pt x="923" y="1001"/>
                    </a:lnTo>
                    <a:lnTo>
                      <a:pt x="930" y="998"/>
                    </a:lnTo>
                    <a:lnTo>
                      <a:pt x="928" y="1004"/>
                    </a:lnTo>
                    <a:lnTo>
                      <a:pt x="924" y="1008"/>
                    </a:lnTo>
                    <a:lnTo>
                      <a:pt x="918" y="1009"/>
                    </a:lnTo>
                    <a:lnTo>
                      <a:pt x="912" y="1011"/>
                    </a:lnTo>
                    <a:lnTo>
                      <a:pt x="900" y="1011"/>
                    </a:lnTo>
                    <a:lnTo>
                      <a:pt x="891" y="1013"/>
                    </a:lnTo>
                    <a:lnTo>
                      <a:pt x="881" y="1018"/>
                    </a:lnTo>
                    <a:lnTo>
                      <a:pt x="871" y="1022"/>
                    </a:lnTo>
                    <a:lnTo>
                      <a:pt x="862" y="1027"/>
                    </a:lnTo>
                    <a:lnTo>
                      <a:pt x="852" y="1029"/>
                    </a:lnTo>
                    <a:lnTo>
                      <a:pt x="842" y="1030"/>
                    </a:lnTo>
                    <a:lnTo>
                      <a:pt x="833" y="1029"/>
                    </a:lnTo>
                    <a:lnTo>
                      <a:pt x="827" y="1034"/>
                    </a:lnTo>
                    <a:lnTo>
                      <a:pt x="820" y="1040"/>
                    </a:lnTo>
                    <a:lnTo>
                      <a:pt x="813" y="1042"/>
                    </a:lnTo>
                    <a:lnTo>
                      <a:pt x="805" y="1045"/>
                    </a:lnTo>
                    <a:lnTo>
                      <a:pt x="790" y="1047"/>
                    </a:lnTo>
                    <a:lnTo>
                      <a:pt x="773" y="1045"/>
                    </a:lnTo>
                    <a:lnTo>
                      <a:pt x="765" y="1047"/>
                    </a:lnTo>
                    <a:lnTo>
                      <a:pt x="758" y="1048"/>
                    </a:lnTo>
                    <a:lnTo>
                      <a:pt x="726" y="1049"/>
                    </a:lnTo>
                    <a:lnTo>
                      <a:pt x="718" y="1065"/>
                    </a:lnTo>
                    <a:lnTo>
                      <a:pt x="705" y="1062"/>
                    </a:lnTo>
                    <a:lnTo>
                      <a:pt x="694" y="1062"/>
                    </a:lnTo>
                    <a:lnTo>
                      <a:pt x="682" y="1063"/>
                    </a:lnTo>
                    <a:lnTo>
                      <a:pt x="671" y="1065"/>
                    </a:lnTo>
                    <a:lnTo>
                      <a:pt x="647" y="1070"/>
                    </a:lnTo>
                    <a:lnTo>
                      <a:pt x="625" y="1074"/>
                    </a:lnTo>
                    <a:lnTo>
                      <a:pt x="606" y="1077"/>
                    </a:lnTo>
                    <a:lnTo>
                      <a:pt x="585" y="1076"/>
                    </a:lnTo>
                    <a:lnTo>
                      <a:pt x="578" y="1073"/>
                    </a:lnTo>
                    <a:lnTo>
                      <a:pt x="574" y="1070"/>
                    </a:lnTo>
                    <a:lnTo>
                      <a:pt x="570" y="1066"/>
                    </a:lnTo>
                    <a:lnTo>
                      <a:pt x="564" y="1062"/>
                    </a:lnTo>
                    <a:lnTo>
                      <a:pt x="549" y="1078"/>
                    </a:lnTo>
                    <a:lnTo>
                      <a:pt x="511" y="1078"/>
                    </a:lnTo>
                    <a:lnTo>
                      <a:pt x="492" y="1066"/>
                    </a:lnTo>
                    <a:lnTo>
                      <a:pt x="477" y="1081"/>
                    </a:lnTo>
                    <a:lnTo>
                      <a:pt x="477" y="1072"/>
                    </a:lnTo>
                    <a:lnTo>
                      <a:pt x="474" y="1065"/>
                    </a:lnTo>
                    <a:lnTo>
                      <a:pt x="471" y="1060"/>
                    </a:lnTo>
                    <a:lnTo>
                      <a:pt x="468" y="1059"/>
                    </a:lnTo>
                    <a:lnTo>
                      <a:pt x="466" y="1056"/>
                    </a:lnTo>
                    <a:lnTo>
                      <a:pt x="460" y="1055"/>
                    </a:lnTo>
                    <a:lnTo>
                      <a:pt x="457" y="1058"/>
                    </a:lnTo>
                    <a:lnTo>
                      <a:pt x="457" y="1062"/>
                    </a:lnTo>
                    <a:lnTo>
                      <a:pt x="435" y="1062"/>
                    </a:lnTo>
                    <a:lnTo>
                      <a:pt x="424" y="1051"/>
                    </a:lnTo>
                    <a:lnTo>
                      <a:pt x="420" y="1056"/>
                    </a:lnTo>
                    <a:lnTo>
                      <a:pt x="416" y="1062"/>
                    </a:lnTo>
                    <a:lnTo>
                      <a:pt x="414" y="1065"/>
                    </a:lnTo>
                    <a:lnTo>
                      <a:pt x="412" y="1067"/>
                    </a:lnTo>
                    <a:lnTo>
                      <a:pt x="409" y="1069"/>
                    </a:lnTo>
                    <a:lnTo>
                      <a:pt x="405" y="1069"/>
                    </a:lnTo>
                    <a:lnTo>
                      <a:pt x="390" y="1067"/>
                    </a:lnTo>
                    <a:lnTo>
                      <a:pt x="374" y="1065"/>
                    </a:lnTo>
                    <a:lnTo>
                      <a:pt x="384" y="1059"/>
                    </a:lnTo>
                    <a:lnTo>
                      <a:pt x="358" y="1031"/>
                    </a:lnTo>
                    <a:lnTo>
                      <a:pt x="354" y="1037"/>
                    </a:lnTo>
                    <a:lnTo>
                      <a:pt x="349" y="1042"/>
                    </a:lnTo>
                    <a:lnTo>
                      <a:pt x="344" y="1047"/>
                    </a:lnTo>
                    <a:lnTo>
                      <a:pt x="337" y="1048"/>
                    </a:lnTo>
                    <a:lnTo>
                      <a:pt x="334" y="1049"/>
                    </a:lnTo>
                    <a:lnTo>
                      <a:pt x="331" y="1052"/>
                    </a:lnTo>
                    <a:lnTo>
                      <a:pt x="326" y="1059"/>
                    </a:lnTo>
                    <a:lnTo>
                      <a:pt x="308" y="1049"/>
                    </a:lnTo>
                    <a:lnTo>
                      <a:pt x="305" y="1047"/>
                    </a:lnTo>
                    <a:lnTo>
                      <a:pt x="302" y="1045"/>
                    </a:lnTo>
                    <a:lnTo>
                      <a:pt x="302" y="1040"/>
                    </a:lnTo>
                    <a:lnTo>
                      <a:pt x="301" y="1036"/>
                    </a:lnTo>
                    <a:lnTo>
                      <a:pt x="300" y="1033"/>
                    </a:lnTo>
                    <a:lnTo>
                      <a:pt x="295" y="1031"/>
                    </a:lnTo>
                    <a:lnTo>
                      <a:pt x="287" y="1030"/>
                    </a:lnTo>
                    <a:lnTo>
                      <a:pt x="279" y="1030"/>
                    </a:lnTo>
                    <a:lnTo>
                      <a:pt x="273" y="1029"/>
                    </a:lnTo>
                    <a:lnTo>
                      <a:pt x="268" y="1026"/>
                    </a:lnTo>
                    <a:lnTo>
                      <a:pt x="273" y="1019"/>
                    </a:lnTo>
                    <a:lnTo>
                      <a:pt x="275" y="1016"/>
                    </a:lnTo>
                    <a:lnTo>
                      <a:pt x="273" y="1015"/>
                    </a:lnTo>
                    <a:lnTo>
                      <a:pt x="272" y="1012"/>
                    </a:lnTo>
                    <a:lnTo>
                      <a:pt x="269" y="1011"/>
                    </a:lnTo>
                    <a:lnTo>
                      <a:pt x="264" y="1008"/>
                    </a:lnTo>
                    <a:lnTo>
                      <a:pt x="257" y="1008"/>
                    </a:lnTo>
                    <a:lnTo>
                      <a:pt x="250" y="1009"/>
                    </a:lnTo>
                    <a:lnTo>
                      <a:pt x="246" y="1013"/>
                    </a:lnTo>
                    <a:lnTo>
                      <a:pt x="243" y="1018"/>
                    </a:lnTo>
                    <a:lnTo>
                      <a:pt x="240" y="1023"/>
                    </a:lnTo>
                    <a:lnTo>
                      <a:pt x="240" y="1024"/>
                    </a:lnTo>
                    <a:lnTo>
                      <a:pt x="240" y="1027"/>
                    </a:lnTo>
                    <a:lnTo>
                      <a:pt x="241" y="1030"/>
                    </a:lnTo>
                    <a:lnTo>
                      <a:pt x="244" y="1033"/>
                    </a:lnTo>
                    <a:lnTo>
                      <a:pt x="252" y="1040"/>
                    </a:lnTo>
                    <a:lnTo>
                      <a:pt x="254" y="1044"/>
                    </a:lnTo>
                    <a:lnTo>
                      <a:pt x="255" y="1047"/>
                    </a:lnTo>
                    <a:lnTo>
                      <a:pt x="257" y="1051"/>
                    </a:lnTo>
                    <a:lnTo>
                      <a:pt x="255" y="1056"/>
                    </a:lnTo>
                    <a:lnTo>
                      <a:pt x="252" y="1066"/>
                    </a:lnTo>
                    <a:lnTo>
                      <a:pt x="246" y="1062"/>
                    </a:lnTo>
                    <a:lnTo>
                      <a:pt x="243" y="1056"/>
                    </a:lnTo>
                    <a:lnTo>
                      <a:pt x="240" y="1051"/>
                    </a:lnTo>
                    <a:lnTo>
                      <a:pt x="240" y="1045"/>
                    </a:lnTo>
                    <a:lnTo>
                      <a:pt x="239" y="1038"/>
                    </a:lnTo>
                    <a:lnTo>
                      <a:pt x="236" y="1033"/>
                    </a:lnTo>
                    <a:lnTo>
                      <a:pt x="233" y="1029"/>
                    </a:lnTo>
                    <a:lnTo>
                      <a:pt x="229" y="1024"/>
                    </a:lnTo>
                    <a:lnTo>
                      <a:pt x="225" y="1022"/>
                    </a:lnTo>
                    <a:lnTo>
                      <a:pt x="218" y="1020"/>
                    </a:lnTo>
                    <a:lnTo>
                      <a:pt x="211" y="1019"/>
                    </a:lnTo>
                    <a:lnTo>
                      <a:pt x="203" y="1020"/>
                    </a:lnTo>
                    <a:lnTo>
                      <a:pt x="204" y="1013"/>
                    </a:lnTo>
                    <a:lnTo>
                      <a:pt x="204" y="1008"/>
                    </a:lnTo>
                    <a:lnTo>
                      <a:pt x="205" y="1002"/>
                    </a:lnTo>
                    <a:lnTo>
                      <a:pt x="207" y="1000"/>
                    </a:lnTo>
                    <a:lnTo>
                      <a:pt x="210" y="998"/>
                    </a:lnTo>
                    <a:lnTo>
                      <a:pt x="207" y="995"/>
                    </a:lnTo>
                    <a:lnTo>
                      <a:pt x="205" y="993"/>
                    </a:lnTo>
                    <a:lnTo>
                      <a:pt x="207" y="990"/>
                    </a:lnTo>
                    <a:lnTo>
                      <a:pt x="208" y="987"/>
                    </a:lnTo>
                    <a:lnTo>
                      <a:pt x="212" y="983"/>
                    </a:lnTo>
                    <a:lnTo>
                      <a:pt x="214" y="980"/>
                    </a:lnTo>
                    <a:lnTo>
                      <a:pt x="214" y="977"/>
                    </a:lnTo>
                    <a:lnTo>
                      <a:pt x="228" y="977"/>
                    </a:lnTo>
                    <a:lnTo>
                      <a:pt x="234" y="987"/>
                    </a:lnTo>
                    <a:lnTo>
                      <a:pt x="248" y="982"/>
                    </a:lnTo>
                    <a:lnTo>
                      <a:pt x="261" y="977"/>
                    </a:lnTo>
                    <a:lnTo>
                      <a:pt x="266" y="976"/>
                    </a:lnTo>
                    <a:lnTo>
                      <a:pt x="270" y="973"/>
                    </a:lnTo>
                    <a:lnTo>
                      <a:pt x="273" y="969"/>
                    </a:lnTo>
                    <a:lnTo>
                      <a:pt x="273" y="964"/>
                    </a:lnTo>
                    <a:lnTo>
                      <a:pt x="246" y="966"/>
                    </a:lnTo>
                    <a:lnTo>
                      <a:pt x="228" y="948"/>
                    </a:lnTo>
                    <a:lnTo>
                      <a:pt x="210" y="962"/>
                    </a:lnTo>
                    <a:lnTo>
                      <a:pt x="214" y="979"/>
                    </a:lnTo>
                    <a:lnTo>
                      <a:pt x="205" y="979"/>
                    </a:lnTo>
                    <a:lnTo>
                      <a:pt x="198" y="979"/>
                    </a:lnTo>
                    <a:lnTo>
                      <a:pt x="190" y="982"/>
                    </a:lnTo>
                    <a:lnTo>
                      <a:pt x="183" y="986"/>
                    </a:lnTo>
                    <a:lnTo>
                      <a:pt x="186" y="988"/>
                    </a:lnTo>
                    <a:lnTo>
                      <a:pt x="187" y="993"/>
                    </a:lnTo>
                    <a:lnTo>
                      <a:pt x="190" y="1000"/>
                    </a:lnTo>
                    <a:lnTo>
                      <a:pt x="190" y="1006"/>
                    </a:lnTo>
                    <a:lnTo>
                      <a:pt x="190" y="1015"/>
                    </a:lnTo>
                    <a:lnTo>
                      <a:pt x="172" y="1002"/>
                    </a:lnTo>
                    <a:lnTo>
                      <a:pt x="174" y="994"/>
                    </a:lnTo>
                    <a:lnTo>
                      <a:pt x="172" y="991"/>
                    </a:lnTo>
                    <a:lnTo>
                      <a:pt x="171" y="990"/>
                    </a:lnTo>
                    <a:lnTo>
                      <a:pt x="169" y="988"/>
                    </a:lnTo>
                    <a:lnTo>
                      <a:pt x="165" y="987"/>
                    </a:lnTo>
                    <a:lnTo>
                      <a:pt x="156" y="986"/>
                    </a:lnTo>
                    <a:lnTo>
                      <a:pt x="160" y="982"/>
                    </a:lnTo>
                    <a:lnTo>
                      <a:pt x="164" y="979"/>
                    </a:lnTo>
                    <a:lnTo>
                      <a:pt x="175" y="977"/>
                    </a:lnTo>
                    <a:lnTo>
                      <a:pt x="185" y="976"/>
                    </a:lnTo>
                    <a:lnTo>
                      <a:pt x="190" y="975"/>
                    </a:lnTo>
                    <a:lnTo>
                      <a:pt x="194" y="972"/>
                    </a:lnTo>
                    <a:lnTo>
                      <a:pt x="179" y="966"/>
                    </a:lnTo>
                    <a:lnTo>
                      <a:pt x="172" y="964"/>
                    </a:lnTo>
                    <a:lnTo>
                      <a:pt x="165" y="964"/>
                    </a:lnTo>
                    <a:lnTo>
                      <a:pt x="157" y="964"/>
                    </a:lnTo>
                    <a:lnTo>
                      <a:pt x="150" y="965"/>
                    </a:lnTo>
                    <a:lnTo>
                      <a:pt x="143" y="966"/>
                    </a:lnTo>
                    <a:lnTo>
                      <a:pt x="135" y="969"/>
                    </a:lnTo>
                    <a:lnTo>
                      <a:pt x="131" y="964"/>
                    </a:lnTo>
                    <a:lnTo>
                      <a:pt x="126" y="958"/>
                    </a:lnTo>
                    <a:lnTo>
                      <a:pt x="125" y="955"/>
                    </a:lnTo>
                    <a:lnTo>
                      <a:pt x="121" y="954"/>
                    </a:lnTo>
                    <a:lnTo>
                      <a:pt x="118" y="952"/>
                    </a:lnTo>
                    <a:lnTo>
                      <a:pt x="113" y="952"/>
                    </a:lnTo>
                    <a:lnTo>
                      <a:pt x="110" y="951"/>
                    </a:lnTo>
                    <a:lnTo>
                      <a:pt x="106" y="948"/>
                    </a:lnTo>
                    <a:lnTo>
                      <a:pt x="97" y="940"/>
                    </a:lnTo>
                    <a:lnTo>
                      <a:pt x="110" y="939"/>
                    </a:lnTo>
                    <a:lnTo>
                      <a:pt x="115" y="940"/>
                    </a:lnTo>
                    <a:lnTo>
                      <a:pt x="120" y="943"/>
                    </a:lnTo>
                    <a:lnTo>
                      <a:pt x="124" y="946"/>
                    </a:lnTo>
                    <a:lnTo>
                      <a:pt x="128" y="948"/>
                    </a:lnTo>
                    <a:lnTo>
                      <a:pt x="139" y="952"/>
                    </a:lnTo>
                    <a:lnTo>
                      <a:pt x="147" y="939"/>
                    </a:lnTo>
                    <a:lnTo>
                      <a:pt x="154" y="939"/>
                    </a:lnTo>
                    <a:lnTo>
                      <a:pt x="164" y="936"/>
                    </a:lnTo>
                    <a:lnTo>
                      <a:pt x="174" y="937"/>
                    </a:lnTo>
                    <a:lnTo>
                      <a:pt x="180" y="941"/>
                    </a:lnTo>
                    <a:lnTo>
                      <a:pt x="186" y="948"/>
                    </a:lnTo>
                    <a:lnTo>
                      <a:pt x="190" y="954"/>
                    </a:lnTo>
                    <a:lnTo>
                      <a:pt x="194" y="955"/>
                    </a:lnTo>
                    <a:lnTo>
                      <a:pt x="200" y="957"/>
                    </a:lnTo>
                    <a:lnTo>
                      <a:pt x="207" y="955"/>
                    </a:lnTo>
                    <a:lnTo>
                      <a:pt x="207" y="934"/>
                    </a:lnTo>
                    <a:lnTo>
                      <a:pt x="218" y="930"/>
                    </a:lnTo>
                    <a:lnTo>
                      <a:pt x="214" y="904"/>
                    </a:lnTo>
                    <a:lnTo>
                      <a:pt x="208" y="907"/>
                    </a:lnTo>
                    <a:lnTo>
                      <a:pt x="205" y="908"/>
                    </a:lnTo>
                    <a:lnTo>
                      <a:pt x="203" y="910"/>
                    </a:lnTo>
                    <a:lnTo>
                      <a:pt x="197" y="915"/>
                    </a:lnTo>
                    <a:lnTo>
                      <a:pt x="190" y="919"/>
                    </a:lnTo>
                    <a:lnTo>
                      <a:pt x="183" y="921"/>
                    </a:lnTo>
                    <a:lnTo>
                      <a:pt x="174" y="919"/>
                    </a:lnTo>
                    <a:lnTo>
                      <a:pt x="168" y="919"/>
                    </a:lnTo>
                    <a:lnTo>
                      <a:pt x="161" y="921"/>
                    </a:lnTo>
                    <a:lnTo>
                      <a:pt x="149" y="922"/>
                    </a:lnTo>
                    <a:lnTo>
                      <a:pt x="122" y="929"/>
                    </a:lnTo>
                    <a:lnTo>
                      <a:pt x="111" y="930"/>
                    </a:lnTo>
                    <a:lnTo>
                      <a:pt x="106" y="929"/>
                    </a:lnTo>
                    <a:lnTo>
                      <a:pt x="102" y="929"/>
                    </a:lnTo>
                    <a:lnTo>
                      <a:pt x="96" y="926"/>
                    </a:lnTo>
                    <a:lnTo>
                      <a:pt x="92" y="923"/>
                    </a:lnTo>
                    <a:lnTo>
                      <a:pt x="89" y="921"/>
                    </a:lnTo>
                    <a:lnTo>
                      <a:pt x="85" y="915"/>
                    </a:lnTo>
                    <a:lnTo>
                      <a:pt x="84" y="912"/>
                    </a:lnTo>
                    <a:lnTo>
                      <a:pt x="79" y="910"/>
                    </a:lnTo>
                    <a:lnTo>
                      <a:pt x="72" y="905"/>
                    </a:lnTo>
                    <a:lnTo>
                      <a:pt x="81" y="894"/>
                    </a:lnTo>
                    <a:lnTo>
                      <a:pt x="56" y="867"/>
                    </a:lnTo>
                    <a:lnTo>
                      <a:pt x="71" y="868"/>
                    </a:lnTo>
                    <a:lnTo>
                      <a:pt x="85" y="869"/>
                    </a:lnTo>
                    <a:lnTo>
                      <a:pt x="97" y="868"/>
                    </a:lnTo>
                    <a:lnTo>
                      <a:pt x="111" y="865"/>
                    </a:lnTo>
                    <a:lnTo>
                      <a:pt x="107" y="861"/>
                    </a:lnTo>
                    <a:lnTo>
                      <a:pt x="103" y="857"/>
                    </a:lnTo>
                    <a:lnTo>
                      <a:pt x="85" y="850"/>
                    </a:lnTo>
                    <a:lnTo>
                      <a:pt x="92" y="847"/>
                    </a:lnTo>
                    <a:lnTo>
                      <a:pt x="97" y="846"/>
                    </a:lnTo>
                    <a:lnTo>
                      <a:pt x="103" y="846"/>
                    </a:lnTo>
                    <a:lnTo>
                      <a:pt x="111" y="847"/>
                    </a:lnTo>
                    <a:lnTo>
                      <a:pt x="117" y="847"/>
                    </a:lnTo>
                    <a:lnTo>
                      <a:pt x="120" y="846"/>
                    </a:lnTo>
                    <a:lnTo>
                      <a:pt x="122" y="840"/>
                    </a:lnTo>
                    <a:lnTo>
                      <a:pt x="125" y="833"/>
                    </a:lnTo>
                    <a:lnTo>
                      <a:pt x="115" y="833"/>
                    </a:lnTo>
                    <a:lnTo>
                      <a:pt x="111" y="833"/>
                    </a:lnTo>
                    <a:lnTo>
                      <a:pt x="108" y="835"/>
                    </a:lnTo>
                    <a:lnTo>
                      <a:pt x="102" y="839"/>
                    </a:lnTo>
                    <a:lnTo>
                      <a:pt x="95" y="839"/>
                    </a:lnTo>
                    <a:lnTo>
                      <a:pt x="86" y="838"/>
                    </a:lnTo>
                    <a:lnTo>
                      <a:pt x="79" y="833"/>
                    </a:lnTo>
                    <a:lnTo>
                      <a:pt x="68" y="851"/>
                    </a:lnTo>
                    <a:lnTo>
                      <a:pt x="66" y="840"/>
                    </a:lnTo>
                    <a:lnTo>
                      <a:pt x="66" y="836"/>
                    </a:lnTo>
                    <a:lnTo>
                      <a:pt x="66" y="833"/>
                    </a:lnTo>
                    <a:lnTo>
                      <a:pt x="67" y="831"/>
                    </a:lnTo>
                    <a:lnTo>
                      <a:pt x="70" y="828"/>
                    </a:lnTo>
                    <a:lnTo>
                      <a:pt x="78" y="822"/>
                    </a:lnTo>
                    <a:lnTo>
                      <a:pt x="49" y="814"/>
                    </a:lnTo>
                    <a:lnTo>
                      <a:pt x="17" y="782"/>
                    </a:lnTo>
                    <a:lnTo>
                      <a:pt x="43" y="793"/>
                    </a:lnTo>
                    <a:lnTo>
                      <a:pt x="45" y="790"/>
                    </a:lnTo>
                    <a:lnTo>
                      <a:pt x="45" y="786"/>
                    </a:lnTo>
                    <a:lnTo>
                      <a:pt x="46" y="779"/>
                    </a:lnTo>
                    <a:lnTo>
                      <a:pt x="48" y="777"/>
                    </a:lnTo>
                    <a:lnTo>
                      <a:pt x="50" y="774"/>
                    </a:lnTo>
                    <a:lnTo>
                      <a:pt x="54" y="771"/>
                    </a:lnTo>
                    <a:lnTo>
                      <a:pt x="61" y="771"/>
                    </a:lnTo>
                    <a:lnTo>
                      <a:pt x="53" y="759"/>
                    </a:lnTo>
                    <a:lnTo>
                      <a:pt x="54" y="757"/>
                    </a:lnTo>
                    <a:lnTo>
                      <a:pt x="57" y="756"/>
                    </a:lnTo>
                    <a:lnTo>
                      <a:pt x="63" y="753"/>
                    </a:lnTo>
                    <a:lnTo>
                      <a:pt x="66" y="752"/>
                    </a:lnTo>
                    <a:lnTo>
                      <a:pt x="67" y="749"/>
                    </a:lnTo>
                    <a:lnTo>
                      <a:pt x="67" y="746"/>
                    </a:lnTo>
                    <a:lnTo>
                      <a:pt x="66" y="742"/>
                    </a:lnTo>
                    <a:lnTo>
                      <a:pt x="31" y="742"/>
                    </a:lnTo>
                    <a:lnTo>
                      <a:pt x="34" y="739"/>
                    </a:lnTo>
                    <a:lnTo>
                      <a:pt x="36" y="735"/>
                    </a:lnTo>
                    <a:lnTo>
                      <a:pt x="43" y="728"/>
                    </a:lnTo>
                    <a:lnTo>
                      <a:pt x="46" y="724"/>
                    </a:lnTo>
                    <a:lnTo>
                      <a:pt x="48" y="720"/>
                    </a:lnTo>
                    <a:lnTo>
                      <a:pt x="48" y="716"/>
                    </a:lnTo>
                    <a:lnTo>
                      <a:pt x="45" y="709"/>
                    </a:lnTo>
                    <a:lnTo>
                      <a:pt x="6" y="706"/>
                    </a:lnTo>
                    <a:lnTo>
                      <a:pt x="7" y="703"/>
                    </a:lnTo>
                    <a:lnTo>
                      <a:pt x="10" y="702"/>
                    </a:lnTo>
                    <a:lnTo>
                      <a:pt x="16" y="698"/>
                    </a:lnTo>
                    <a:lnTo>
                      <a:pt x="18" y="696"/>
                    </a:lnTo>
                    <a:lnTo>
                      <a:pt x="18" y="694"/>
                    </a:lnTo>
                    <a:lnTo>
                      <a:pt x="18" y="691"/>
                    </a:lnTo>
                    <a:lnTo>
                      <a:pt x="14" y="687"/>
                    </a:lnTo>
                    <a:lnTo>
                      <a:pt x="21" y="682"/>
                    </a:lnTo>
                    <a:lnTo>
                      <a:pt x="30" y="680"/>
                    </a:lnTo>
                    <a:lnTo>
                      <a:pt x="36" y="676"/>
                    </a:lnTo>
                    <a:lnTo>
                      <a:pt x="39" y="673"/>
                    </a:lnTo>
                    <a:lnTo>
                      <a:pt x="42" y="670"/>
                    </a:lnTo>
                    <a:lnTo>
                      <a:pt x="43" y="667"/>
                    </a:lnTo>
                    <a:lnTo>
                      <a:pt x="45" y="664"/>
                    </a:lnTo>
                    <a:lnTo>
                      <a:pt x="46" y="662"/>
                    </a:lnTo>
                    <a:lnTo>
                      <a:pt x="45" y="658"/>
                    </a:lnTo>
                    <a:lnTo>
                      <a:pt x="45" y="655"/>
                    </a:lnTo>
                    <a:lnTo>
                      <a:pt x="48" y="651"/>
                    </a:lnTo>
                    <a:lnTo>
                      <a:pt x="54" y="641"/>
                    </a:lnTo>
                    <a:lnTo>
                      <a:pt x="48" y="640"/>
                    </a:lnTo>
                    <a:lnTo>
                      <a:pt x="23" y="642"/>
                    </a:lnTo>
                    <a:lnTo>
                      <a:pt x="34" y="663"/>
                    </a:lnTo>
                    <a:lnTo>
                      <a:pt x="13" y="662"/>
                    </a:lnTo>
                    <a:lnTo>
                      <a:pt x="14" y="662"/>
                    </a:lnTo>
                    <a:lnTo>
                      <a:pt x="14" y="649"/>
                    </a:lnTo>
                    <a:lnTo>
                      <a:pt x="9" y="648"/>
                    </a:lnTo>
                    <a:lnTo>
                      <a:pt x="0" y="641"/>
                    </a:lnTo>
                    <a:lnTo>
                      <a:pt x="5" y="637"/>
                    </a:lnTo>
                    <a:lnTo>
                      <a:pt x="7" y="635"/>
                    </a:lnTo>
                    <a:lnTo>
                      <a:pt x="10" y="634"/>
                    </a:lnTo>
                    <a:lnTo>
                      <a:pt x="18" y="634"/>
                    </a:lnTo>
                    <a:lnTo>
                      <a:pt x="28" y="634"/>
                    </a:lnTo>
                    <a:lnTo>
                      <a:pt x="31" y="628"/>
                    </a:lnTo>
                    <a:lnTo>
                      <a:pt x="31" y="623"/>
                    </a:lnTo>
                    <a:lnTo>
                      <a:pt x="28" y="619"/>
                    </a:lnTo>
                    <a:lnTo>
                      <a:pt x="24" y="615"/>
                    </a:lnTo>
                    <a:lnTo>
                      <a:pt x="16" y="609"/>
                    </a:lnTo>
                    <a:lnTo>
                      <a:pt x="12" y="606"/>
                    </a:lnTo>
                    <a:lnTo>
                      <a:pt x="7" y="602"/>
                    </a:lnTo>
                    <a:lnTo>
                      <a:pt x="25" y="586"/>
                    </a:lnTo>
                    <a:lnTo>
                      <a:pt x="31" y="592"/>
                    </a:lnTo>
                    <a:lnTo>
                      <a:pt x="34" y="597"/>
                    </a:lnTo>
                    <a:lnTo>
                      <a:pt x="34" y="601"/>
                    </a:lnTo>
                    <a:lnTo>
                      <a:pt x="32" y="608"/>
                    </a:lnTo>
                    <a:lnTo>
                      <a:pt x="59" y="615"/>
                    </a:lnTo>
                    <a:lnTo>
                      <a:pt x="54" y="627"/>
                    </a:lnTo>
                    <a:lnTo>
                      <a:pt x="59" y="628"/>
                    </a:lnTo>
                    <a:lnTo>
                      <a:pt x="61" y="628"/>
                    </a:lnTo>
                    <a:lnTo>
                      <a:pt x="68" y="627"/>
                    </a:lnTo>
                    <a:lnTo>
                      <a:pt x="72" y="623"/>
                    </a:lnTo>
                    <a:lnTo>
                      <a:pt x="74" y="619"/>
                    </a:lnTo>
                    <a:lnTo>
                      <a:pt x="72" y="615"/>
                    </a:lnTo>
                    <a:lnTo>
                      <a:pt x="97" y="604"/>
                    </a:lnTo>
                    <a:lnTo>
                      <a:pt x="96" y="598"/>
                    </a:lnTo>
                    <a:lnTo>
                      <a:pt x="93" y="595"/>
                    </a:lnTo>
                    <a:lnTo>
                      <a:pt x="90" y="591"/>
                    </a:lnTo>
                    <a:lnTo>
                      <a:pt x="88" y="590"/>
                    </a:lnTo>
                    <a:lnTo>
                      <a:pt x="79" y="586"/>
                    </a:lnTo>
                    <a:lnTo>
                      <a:pt x="70" y="584"/>
                    </a:lnTo>
                    <a:lnTo>
                      <a:pt x="61" y="583"/>
                    </a:lnTo>
                    <a:lnTo>
                      <a:pt x="57" y="581"/>
                    </a:lnTo>
                    <a:lnTo>
                      <a:pt x="54" y="580"/>
                    </a:lnTo>
                    <a:lnTo>
                      <a:pt x="50" y="576"/>
                    </a:lnTo>
                    <a:lnTo>
                      <a:pt x="46" y="573"/>
                    </a:lnTo>
                    <a:lnTo>
                      <a:pt x="41" y="573"/>
                    </a:lnTo>
                    <a:lnTo>
                      <a:pt x="35" y="574"/>
                    </a:lnTo>
                    <a:lnTo>
                      <a:pt x="23" y="576"/>
                    </a:lnTo>
                    <a:lnTo>
                      <a:pt x="9" y="577"/>
                    </a:lnTo>
                    <a:lnTo>
                      <a:pt x="7" y="559"/>
                    </a:lnTo>
                    <a:lnTo>
                      <a:pt x="39" y="552"/>
                    </a:lnTo>
                    <a:lnTo>
                      <a:pt x="31" y="547"/>
                    </a:lnTo>
                    <a:lnTo>
                      <a:pt x="24" y="541"/>
                    </a:lnTo>
                    <a:lnTo>
                      <a:pt x="23" y="538"/>
                    </a:lnTo>
                    <a:lnTo>
                      <a:pt x="23" y="536"/>
                    </a:lnTo>
                    <a:lnTo>
                      <a:pt x="23" y="532"/>
                    </a:lnTo>
                    <a:lnTo>
                      <a:pt x="25" y="527"/>
                    </a:lnTo>
                    <a:lnTo>
                      <a:pt x="24" y="525"/>
                    </a:lnTo>
                    <a:lnTo>
                      <a:pt x="23" y="523"/>
                    </a:lnTo>
                    <a:lnTo>
                      <a:pt x="18" y="516"/>
                    </a:lnTo>
                    <a:lnTo>
                      <a:pt x="24" y="516"/>
                    </a:lnTo>
                    <a:lnTo>
                      <a:pt x="27" y="518"/>
                    </a:lnTo>
                    <a:lnTo>
                      <a:pt x="28" y="519"/>
                    </a:lnTo>
                    <a:lnTo>
                      <a:pt x="30" y="520"/>
                    </a:lnTo>
                    <a:lnTo>
                      <a:pt x="31" y="526"/>
                    </a:lnTo>
                    <a:lnTo>
                      <a:pt x="32" y="527"/>
                    </a:lnTo>
                    <a:lnTo>
                      <a:pt x="34" y="529"/>
                    </a:lnTo>
                    <a:lnTo>
                      <a:pt x="42" y="523"/>
                    </a:lnTo>
                    <a:lnTo>
                      <a:pt x="45" y="529"/>
                    </a:lnTo>
                    <a:lnTo>
                      <a:pt x="49" y="533"/>
                    </a:lnTo>
                    <a:lnTo>
                      <a:pt x="53" y="536"/>
                    </a:lnTo>
                    <a:lnTo>
                      <a:pt x="59" y="537"/>
                    </a:lnTo>
                    <a:lnTo>
                      <a:pt x="70" y="541"/>
                    </a:lnTo>
                    <a:lnTo>
                      <a:pt x="75" y="544"/>
                    </a:lnTo>
                    <a:lnTo>
                      <a:pt x="81" y="547"/>
                    </a:lnTo>
                    <a:lnTo>
                      <a:pt x="74" y="550"/>
                    </a:lnTo>
                    <a:lnTo>
                      <a:pt x="67" y="552"/>
                    </a:lnTo>
                    <a:lnTo>
                      <a:pt x="63" y="556"/>
                    </a:lnTo>
                    <a:lnTo>
                      <a:pt x="61" y="559"/>
                    </a:lnTo>
                    <a:lnTo>
                      <a:pt x="61" y="561"/>
                    </a:lnTo>
                    <a:lnTo>
                      <a:pt x="63" y="562"/>
                    </a:lnTo>
                    <a:lnTo>
                      <a:pt x="64" y="565"/>
                    </a:lnTo>
                    <a:lnTo>
                      <a:pt x="70" y="566"/>
                    </a:lnTo>
                    <a:lnTo>
                      <a:pt x="81" y="566"/>
                    </a:lnTo>
                    <a:lnTo>
                      <a:pt x="90" y="566"/>
                    </a:lnTo>
                    <a:lnTo>
                      <a:pt x="96" y="569"/>
                    </a:lnTo>
                    <a:lnTo>
                      <a:pt x="103" y="573"/>
                    </a:lnTo>
                    <a:lnTo>
                      <a:pt x="88" y="580"/>
                    </a:lnTo>
                    <a:lnTo>
                      <a:pt x="104" y="591"/>
                    </a:lnTo>
                    <a:lnTo>
                      <a:pt x="99" y="626"/>
                    </a:lnTo>
                    <a:lnTo>
                      <a:pt x="96" y="627"/>
                    </a:lnTo>
                    <a:lnTo>
                      <a:pt x="93" y="628"/>
                    </a:lnTo>
                    <a:lnTo>
                      <a:pt x="85" y="630"/>
                    </a:lnTo>
                    <a:lnTo>
                      <a:pt x="81" y="630"/>
                    </a:lnTo>
                    <a:lnTo>
                      <a:pt x="77" y="631"/>
                    </a:lnTo>
                    <a:lnTo>
                      <a:pt x="74" y="634"/>
                    </a:lnTo>
                    <a:lnTo>
                      <a:pt x="71" y="640"/>
                    </a:lnTo>
                    <a:lnTo>
                      <a:pt x="89" y="640"/>
                    </a:lnTo>
                    <a:lnTo>
                      <a:pt x="88" y="649"/>
                    </a:lnTo>
                    <a:lnTo>
                      <a:pt x="88" y="653"/>
                    </a:lnTo>
                    <a:lnTo>
                      <a:pt x="89" y="656"/>
                    </a:lnTo>
                    <a:lnTo>
                      <a:pt x="93" y="660"/>
                    </a:lnTo>
                    <a:lnTo>
                      <a:pt x="99" y="662"/>
                    </a:lnTo>
                    <a:lnTo>
                      <a:pt x="110" y="666"/>
                    </a:lnTo>
                    <a:lnTo>
                      <a:pt x="103" y="676"/>
                    </a:lnTo>
                    <a:lnTo>
                      <a:pt x="95" y="687"/>
                    </a:lnTo>
                    <a:lnTo>
                      <a:pt x="86" y="698"/>
                    </a:lnTo>
                    <a:lnTo>
                      <a:pt x="78" y="712"/>
                    </a:lnTo>
                    <a:lnTo>
                      <a:pt x="96" y="717"/>
                    </a:lnTo>
                    <a:lnTo>
                      <a:pt x="95" y="721"/>
                    </a:lnTo>
                    <a:lnTo>
                      <a:pt x="90" y="723"/>
                    </a:lnTo>
                    <a:lnTo>
                      <a:pt x="82" y="723"/>
                    </a:lnTo>
                    <a:lnTo>
                      <a:pt x="77" y="724"/>
                    </a:lnTo>
                    <a:lnTo>
                      <a:pt x="71" y="727"/>
                    </a:lnTo>
                    <a:lnTo>
                      <a:pt x="70" y="728"/>
                    </a:lnTo>
                    <a:lnTo>
                      <a:pt x="70" y="731"/>
                    </a:lnTo>
                    <a:lnTo>
                      <a:pt x="71" y="735"/>
                    </a:lnTo>
                    <a:lnTo>
                      <a:pt x="78" y="736"/>
                    </a:lnTo>
                    <a:lnTo>
                      <a:pt x="85" y="736"/>
                    </a:lnTo>
                    <a:lnTo>
                      <a:pt x="95" y="735"/>
                    </a:lnTo>
                    <a:lnTo>
                      <a:pt x="103" y="736"/>
                    </a:lnTo>
                    <a:lnTo>
                      <a:pt x="111" y="742"/>
                    </a:lnTo>
                    <a:lnTo>
                      <a:pt x="117" y="749"/>
                    </a:lnTo>
                    <a:lnTo>
                      <a:pt x="122" y="759"/>
                    </a:lnTo>
                    <a:lnTo>
                      <a:pt x="97" y="761"/>
                    </a:lnTo>
                    <a:lnTo>
                      <a:pt x="100" y="767"/>
                    </a:lnTo>
                    <a:lnTo>
                      <a:pt x="104" y="771"/>
                    </a:lnTo>
                    <a:lnTo>
                      <a:pt x="108" y="774"/>
                    </a:lnTo>
                    <a:lnTo>
                      <a:pt x="114" y="775"/>
                    </a:lnTo>
                    <a:lnTo>
                      <a:pt x="121" y="775"/>
                    </a:lnTo>
                    <a:lnTo>
                      <a:pt x="128" y="775"/>
                    </a:lnTo>
                    <a:lnTo>
                      <a:pt x="150" y="772"/>
                    </a:lnTo>
                    <a:lnTo>
                      <a:pt x="150" y="764"/>
                    </a:lnTo>
                    <a:lnTo>
                      <a:pt x="153" y="756"/>
                    </a:lnTo>
                    <a:lnTo>
                      <a:pt x="156" y="749"/>
                    </a:lnTo>
                    <a:lnTo>
                      <a:pt x="160" y="742"/>
                    </a:lnTo>
                    <a:lnTo>
                      <a:pt x="164" y="735"/>
                    </a:lnTo>
                    <a:lnTo>
                      <a:pt x="171" y="730"/>
                    </a:lnTo>
                    <a:lnTo>
                      <a:pt x="179" y="724"/>
                    </a:lnTo>
                    <a:lnTo>
                      <a:pt x="187" y="720"/>
                    </a:lnTo>
                    <a:lnTo>
                      <a:pt x="185" y="707"/>
                    </a:lnTo>
                    <a:lnTo>
                      <a:pt x="183" y="703"/>
                    </a:lnTo>
                    <a:lnTo>
                      <a:pt x="180" y="700"/>
                    </a:lnTo>
                    <a:lnTo>
                      <a:pt x="179" y="699"/>
                    </a:lnTo>
                    <a:lnTo>
                      <a:pt x="175" y="699"/>
                    </a:lnTo>
                    <a:lnTo>
                      <a:pt x="164" y="698"/>
                    </a:lnTo>
                    <a:lnTo>
                      <a:pt x="161" y="706"/>
                    </a:lnTo>
                    <a:lnTo>
                      <a:pt x="160" y="716"/>
                    </a:lnTo>
                    <a:lnTo>
                      <a:pt x="108" y="723"/>
                    </a:lnTo>
                    <a:lnTo>
                      <a:pt x="106" y="699"/>
                    </a:lnTo>
                    <a:lnTo>
                      <a:pt x="117" y="702"/>
                    </a:lnTo>
                    <a:lnTo>
                      <a:pt x="126" y="706"/>
                    </a:lnTo>
                    <a:lnTo>
                      <a:pt x="133" y="710"/>
                    </a:lnTo>
                    <a:lnTo>
                      <a:pt x="139" y="712"/>
                    </a:lnTo>
                    <a:lnTo>
                      <a:pt x="144" y="710"/>
                    </a:lnTo>
                    <a:lnTo>
                      <a:pt x="153" y="705"/>
                    </a:lnTo>
                    <a:lnTo>
                      <a:pt x="160" y="700"/>
                    </a:lnTo>
                    <a:lnTo>
                      <a:pt x="150" y="680"/>
                    </a:lnTo>
                    <a:lnTo>
                      <a:pt x="190" y="678"/>
                    </a:lnTo>
                    <a:lnTo>
                      <a:pt x="190" y="696"/>
                    </a:lnTo>
                    <a:lnTo>
                      <a:pt x="225" y="681"/>
                    </a:lnTo>
                    <a:lnTo>
                      <a:pt x="225" y="676"/>
                    </a:lnTo>
                    <a:lnTo>
                      <a:pt x="208" y="671"/>
                    </a:lnTo>
                    <a:lnTo>
                      <a:pt x="194" y="669"/>
                    </a:lnTo>
                    <a:lnTo>
                      <a:pt x="190" y="667"/>
                    </a:lnTo>
                    <a:lnTo>
                      <a:pt x="187" y="666"/>
                    </a:lnTo>
                    <a:lnTo>
                      <a:pt x="186" y="663"/>
                    </a:lnTo>
                    <a:lnTo>
                      <a:pt x="185" y="659"/>
                    </a:lnTo>
                    <a:lnTo>
                      <a:pt x="185" y="648"/>
                    </a:lnTo>
                    <a:lnTo>
                      <a:pt x="160" y="651"/>
                    </a:lnTo>
                    <a:lnTo>
                      <a:pt x="164" y="645"/>
                    </a:lnTo>
                    <a:lnTo>
                      <a:pt x="167" y="638"/>
                    </a:lnTo>
                    <a:lnTo>
                      <a:pt x="167" y="631"/>
                    </a:lnTo>
                    <a:lnTo>
                      <a:pt x="167" y="626"/>
                    </a:lnTo>
                    <a:lnTo>
                      <a:pt x="165" y="613"/>
                    </a:lnTo>
                    <a:lnTo>
                      <a:pt x="164" y="602"/>
                    </a:lnTo>
                    <a:lnTo>
                      <a:pt x="175" y="597"/>
                    </a:lnTo>
                    <a:lnTo>
                      <a:pt x="180" y="592"/>
                    </a:lnTo>
                    <a:lnTo>
                      <a:pt x="186" y="590"/>
                    </a:lnTo>
                    <a:lnTo>
                      <a:pt x="190" y="586"/>
                    </a:lnTo>
                    <a:lnTo>
                      <a:pt x="193" y="581"/>
                    </a:lnTo>
                    <a:lnTo>
                      <a:pt x="193" y="574"/>
                    </a:lnTo>
                    <a:lnTo>
                      <a:pt x="190" y="568"/>
                    </a:lnTo>
                    <a:lnTo>
                      <a:pt x="186" y="565"/>
                    </a:lnTo>
                    <a:lnTo>
                      <a:pt x="182" y="565"/>
                    </a:lnTo>
                    <a:lnTo>
                      <a:pt x="178" y="565"/>
                    </a:lnTo>
                    <a:lnTo>
                      <a:pt x="172" y="568"/>
                    </a:lnTo>
                    <a:lnTo>
                      <a:pt x="169" y="569"/>
                    </a:lnTo>
                    <a:lnTo>
                      <a:pt x="168" y="569"/>
                    </a:lnTo>
                    <a:lnTo>
                      <a:pt x="158" y="563"/>
                    </a:lnTo>
                    <a:lnTo>
                      <a:pt x="179" y="558"/>
                    </a:lnTo>
                    <a:lnTo>
                      <a:pt x="180" y="554"/>
                    </a:lnTo>
                    <a:lnTo>
                      <a:pt x="180" y="551"/>
                    </a:lnTo>
                    <a:lnTo>
                      <a:pt x="180" y="548"/>
                    </a:lnTo>
                    <a:lnTo>
                      <a:pt x="179" y="545"/>
                    </a:lnTo>
                    <a:lnTo>
                      <a:pt x="175" y="541"/>
                    </a:lnTo>
                    <a:lnTo>
                      <a:pt x="172" y="536"/>
                    </a:lnTo>
                    <a:lnTo>
                      <a:pt x="200" y="518"/>
                    </a:lnTo>
                    <a:lnTo>
                      <a:pt x="197" y="511"/>
                    </a:lnTo>
                    <a:lnTo>
                      <a:pt x="194" y="508"/>
                    </a:lnTo>
                    <a:lnTo>
                      <a:pt x="193" y="507"/>
                    </a:lnTo>
                    <a:lnTo>
                      <a:pt x="186" y="505"/>
                    </a:lnTo>
                    <a:lnTo>
                      <a:pt x="174" y="507"/>
                    </a:lnTo>
                    <a:lnTo>
                      <a:pt x="171" y="502"/>
                    </a:lnTo>
                    <a:lnTo>
                      <a:pt x="169" y="500"/>
                    </a:lnTo>
                    <a:lnTo>
                      <a:pt x="171" y="498"/>
                    </a:lnTo>
                    <a:lnTo>
                      <a:pt x="174" y="496"/>
                    </a:lnTo>
                    <a:lnTo>
                      <a:pt x="178" y="491"/>
                    </a:lnTo>
                    <a:lnTo>
                      <a:pt x="179" y="490"/>
                    </a:lnTo>
                    <a:lnTo>
                      <a:pt x="179" y="486"/>
                    </a:lnTo>
                    <a:lnTo>
                      <a:pt x="168" y="475"/>
                    </a:lnTo>
                    <a:lnTo>
                      <a:pt x="175" y="468"/>
                    </a:lnTo>
                    <a:lnTo>
                      <a:pt x="182" y="460"/>
                    </a:lnTo>
                    <a:lnTo>
                      <a:pt x="193" y="444"/>
                    </a:lnTo>
                    <a:lnTo>
                      <a:pt x="200" y="436"/>
                    </a:lnTo>
                    <a:lnTo>
                      <a:pt x="204" y="428"/>
                    </a:lnTo>
                    <a:lnTo>
                      <a:pt x="211" y="408"/>
                    </a:lnTo>
                    <a:lnTo>
                      <a:pt x="172" y="411"/>
                    </a:lnTo>
                    <a:lnTo>
                      <a:pt x="171" y="415"/>
                    </a:lnTo>
                    <a:lnTo>
                      <a:pt x="171" y="418"/>
                    </a:lnTo>
                    <a:lnTo>
                      <a:pt x="172" y="419"/>
                    </a:lnTo>
                    <a:lnTo>
                      <a:pt x="175" y="421"/>
                    </a:lnTo>
                    <a:lnTo>
                      <a:pt x="180" y="421"/>
                    </a:lnTo>
                    <a:lnTo>
                      <a:pt x="183" y="422"/>
                    </a:lnTo>
                    <a:lnTo>
                      <a:pt x="185" y="424"/>
                    </a:lnTo>
                    <a:lnTo>
                      <a:pt x="179" y="429"/>
                    </a:lnTo>
                    <a:lnTo>
                      <a:pt x="176" y="430"/>
                    </a:lnTo>
                    <a:lnTo>
                      <a:pt x="174" y="430"/>
                    </a:lnTo>
                    <a:lnTo>
                      <a:pt x="167" y="429"/>
                    </a:lnTo>
                    <a:lnTo>
                      <a:pt x="153" y="425"/>
                    </a:lnTo>
                    <a:lnTo>
                      <a:pt x="157" y="417"/>
                    </a:lnTo>
                    <a:lnTo>
                      <a:pt x="162" y="410"/>
                    </a:lnTo>
                    <a:lnTo>
                      <a:pt x="165" y="407"/>
                    </a:lnTo>
                    <a:lnTo>
                      <a:pt x="169" y="404"/>
                    </a:lnTo>
                    <a:lnTo>
                      <a:pt x="176" y="403"/>
                    </a:lnTo>
                    <a:lnTo>
                      <a:pt x="183" y="403"/>
                    </a:lnTo>
                    <a:lnTo>
                      <a:pt x="186" y="403"/>
                    </a:lnTo>
                    <a:lnTo>
                      <a:pt x="189" y="401"/>
                    </a:lnTo>
                    <a:lnTo>
                      <a:pt x="196" y="397"/>
                    </a:lnTo>
                    <a:lnTo>
                      <a:pt x="210" y="386"/>
                    </a:lnTo>
                    <a:lnTo>
                      <a:pt x="218" y="379"/>
                    </a:lnTo>
                    <a:lnTo>
                      <a:pt x="225" y="370"/>
                    </a:lnTo>
                    <a:lnTo>
                      <a:pt x="228" y="364"/>
                    </a:lnTo>
                    <a:lnTo>
                      <a:pt x="229" y="361"/>
                    </a:lnTo>
                    <a:lnTo>
                      <a:pt x="229" y="358"/>
                    </a:lnTo>
                    <a:lnTo>
                      <a:pt x="228" y="356"/>
                    </a:lnTo>
                    <a:lnTo>
                      <a:pt x="228" y="352"/>
                    </a:lnTo>
                    <a:lnTo>
                      <a:pt x="229" y="346"/>
                    </a:lnTo>
                    <a:lnTo>
                      <a:pt x="237" y="334"/>
                    </a:lnTo>
                    <a:lnTo>
                      <a:pt x="230" y="335"/>
                    </a:lnTo>
                    <a:lnTo>
                      <a:pt x="225" y="335"/>
                    </a:lnTo>
                    <a:lnTo>
                      <a:pt x="212" y="332"/>
                    </a:lnTo>
                    <a:lnTo>
                      <a:pt x="207" y="331"/>
                    </a:lnTo>
                    <a:lnTo>
                      <a:pt x="201" y="331"/>
                    </a:lnTo>
                    <a:lnTo>
                      <a:pt x="196" y="334"/>
                    </a:lnTo>
                    <a:lnTo>
                      <a:pt x="190" y="338"/>
                    </a:lnTo>
                    <a:lnTo>
                      <a:pt x="190" y="339"/>
                    </a:lnTo>
                    <a:close/>
                    <a:moveTo>
                      <a:pt x="1213" y="388"/>
                    </a:moveTo>
                    <a:lnTo>
                      <a:pt x="1213" y="388"/>
                    </a:lnTo>
                    <a:lnTo>
                      <a:pt x="1212" y="397"/>
                    </a:lnTo>
                    <a:lnTo>
                      <a:pt x="1198" y="392"/>
                    </a:lnTo>
                    <a:lnTo>
                      <a:pt x="1195" y="396"/>
                    </a:lnTo>
                    <a:lnTo>
                      <a:pt x="1194" y="400"/>
                    </a:lnTo>
                    <a:lnTo>
                      <a:pt x="1195" y="403"/>
                    </a:lnTo>
                    <a:lnTo>
                      <a:pt x="1198" y="406"/>
                    </a:lnTo>
                    <a:lnTo>
                      <a:pt x="1204" y="410"/>
                    </a:lnTo>
                    <a:lnTo>
                      <a:pt x="1209" y="414"/>
                    </a:lnTo>
                    <a:lnTo>
                      <a:pt x="1213" y="414"/>
                    </a:lnTo>
                    <a:lnTo>
                      <a:pt x="1219" y="400"/>
                    </a:lnTo>
                    <a:lnTo>
                      <a:pt x="1222" y="399"/>
                    </a:lnTo>
                    <a:lnTo>
                      <a:pt x="1226" y="397"/>
                    </a:lnTo>
                    <a:lnTo>
                      <a:pt x="1233" y="396"/>
                    </a:lnTo>
                    <a:lnTo>
                      <a:pt x="1240" y="393"/>
                    </a:lnTo>
                    <a:lnTo>
                      <a:pt x="1242" y="392"/>
                    </a:lnTo>
                    <a:lnTo>
                      <a:pt x="1244" y="388"/>
                    </a:lnTo>
                    <a:lnTo>
                      <a:pt x="1240" y="385"/>
                    </a:lnTo>
                    <a:lnTo>
                      <a:pt x="1236" y="385"/>
                    </a:lnTo>
                    <a:lnTo>
                      <a:pt x="1231" y="385"/>
                    </a:lnTo>
                    <a:lnTo>
                      <a:pt x="1227" y="385"/>
                    </a:lnTo>
                    <a:lnTo>
                      <a:pt x="1212" y="388"/>
                    </a:lnTo>
                    <a:lnTo>
                      <a:pt x="1212" y="383"/>
                    </a:lnTo>
                    <a:lnTo>
                      <a:pt x="1209" y="381"/>
                    </a:lnTo>
                    <a:lnTo>
                      <a:pt x="1206" y="381"/>
                    </a:lnTo>
                    <a:lnTo>
                      <a:pt x="1201" y="382"/>
                    </a:lnTo>
                    <a:lnTo>
                      <a:pt x="1202" y="386"/>
                    </a:lnTo>
                    <a:lnTo>
                      <a:pt x="1205" y="388"/>
                    </a:lnTo>
                    <a:lnTo>
                      <a:pt x="1209" y="388"/>
                    </a:lnTo>
                    <a:lnTo>
                      <a:pt x="1213" y="388"/>
                    </a:lnTo>
                    <a:close/>
                    <a:moveTo>
                      <a:pt x="268" y="944"/>
                    </a:moveTo>
                    <a:lnTo>
                      <a:pt x="268" y="944"/>
                    </a:lnTo>
                    <a:lnTo>
                      <a:pt x="254" y="944"/>
                    </a:lnTo>
                    <a:lnTo>
                      <a:pt x="254" y="951"/>
                    </a:lnTo>
                    <a:lnTo>
                      <a:pt x="254" y="954"/>
                    </a:lnTo>
                    <a:lnTo>
                      <a:pt x="257" y="957"/>
                    </a:lnTo>
                    <a:lnTo>
                      <a:pt x="258" y="958"/>
                    </a:lnTo>
                    <a:lnTo>
                      <a:pt x="262" y="958"/>
                    </a:lnTo>
                    <a:lnTo>
                      <a:pt x="272" y="957"/>
                    </a:lnTo>
                    <a:lnTo>
                      <a:pt x="268" y="944"/>
                    </a:lnTo>
                    <a:lnTo>
                      <a:pt x="294" y="947"/>
                    </a:lnTo>
                    <a:lnTo>
                      <a:pt x="269" y="910"/>
                    </a:lnTo>
                    <a:lnTo>
                      <a:pt x="261" y="916"/>
                    </a:lnTo>
                    <a:lnTo>
                      <a:pt x="255" y="922"/>
                    </a:lnTo>
                    <a:lnTo>
                      <a:pt x="252" y="926"/>
                    </a:lnTo>
                    <a:lnTo>
                      <a:pt x="251" y="934"/>
                    </a:lnTo>
                    <a:lnTo>
                      <a:pt x="259" y="936"/>
                    </a:lnTo>
                    <a:lnTo>
                      <a:pt x="268" y="937"/>
                    </a:lnTo>
                    <a:lnTo>
                      <a:pt x="268" y="940"/>
                    </a:lnTo>
                    <a:lnTo>
                      <a:pt x="268" y="944"/>
                    </a:lnTo>
                    <a:close/>
                    <a:moveTo>
                      <a:pt x="347" y="810"/>
                    </a:moveTo>
                    <a:lnTo>
                      <a:pt x="347" y="810"/>
                    </a:lnTo>
                    <a:lnTo>
                      <a:pt x="352" y="813"/>
                    </a:lnTo>
                    <a:lnTo>
                      <a:pt x="358" y="817"/>
                    </a:lnTo>
                    <a:lnTo>
                      <a:pt x="365" y="818"/>
                    </a:lnTo>
                    <a:lnTo>
                      <a:pt x="372" y="818"/>
                    </a:lnTo>
                    <a:lnTo>
                      <a:pt x="372" y="814"/>
                    </a:lnTo>
                    <a:lnTo>
                      <a:pt x="370" y="811"/>
                    </a:lnTo>
                    <a:lnTo>
                      <a:pt x="369" y="810"/>
                    </a:lnTo>
                    <a:lnTo>
                      <a:pt x="366" y="808"/>
                    </a:lnTo>
                    <a:lnTo>
                      <a:pt x="355" y="806"/>
                    </a:lnTo>
                    <a:lnTo>
                      <a:pt x="354" y="807"/>
                    </a:lnTo>
                    <a:lnTo>
                      <a:pt x="351" y="807"/>
                    </a:lnTo>
                    <a:lnTo>
                      <a:pt x="347" y="811"/>
                    </a:lnTo>
                    <a:lnTo>
                      <a:pt x="338" y="810"/>
                    </a:lnTo>
                    <a:lnTo>
                      <a:pt x="330" y="810"/>
                    </a:lnTo>
                    <a:lnTo>
                      <a:pt x="320" y="811"/>
                    </a:lnTo>
                    <a:lnTo>
                      <a:pt x="311" y="810"/>
                    </a:lnTo>
                    <a:lnTo>
                      <a:pt x="302" y="808"/>
                    </a:lnTo>
                    <a:lnTo>
                      <a:pt x="294" y="806"/>
                    </a:lnTo>
                    <a:lnTo>
                      <a:pt x="294" y="802"/>
                    </a:lnTo>
                    <a:lnTo>
                      <a:pt x="297" y="799"/>
                    </a:lnTo>
                    <a:lnTo>
                      <a:pt x="301" y="792"/>
                    </a:lnTo>
                    <a:lnTo>
                      <a:pt x="302" y="788"/>
                    </a:lnTo>
                    <a:lnTo>
                      <a:pt x="302" y="784"/>
                    </a:lnTo>
                    <a:lnTo>
                      <a:pt x="302" y="781"/>
                    </a:lnTo>
                    <a:lnTo>
                      <a:pt x="300" y="777"/>
                    </a:lnTo>
                    <a:lnTo>
                      <a:pt x="286" y="779"/>
                    </a:lnTo>
                    <a:lnTo>
                      <a:pt x="280" y="782"/>
                    </a:lnTo>
                    <a:lnTo>
                      <a:pt x="279" y="785"/>
                    </a:lnTo>
                    <a:lnTo>
                      <a:pt x="277" y="789"/>
                    </a:lnTo>
                    <a:lnTo>
                      <a:pt x="276" y="790"/>
                    </a:lnTo>
                    <a:lnTo>
                      <a:pt x="273" y="792"/>
                    </a:lnTo>
                    <a:lnTo>
                      <a:pt x="266" y="793"/>
                    </a:lnTo>
                    <a:lnTo>
                      <a:pt x="257" y="795"/>
                    </a:lnTo>
                    <a:lnTo>
                      <a:pt x="247" y="796"/>
                    </a:lnTo>
                    <a:lnTo>
                      <a:pt x="239" y="799"/>
                    </a:lnTo>
                    <a:lnTo>
                      <a:pt x="234" y="802"/>
                    </a:lnTo>
                    <a:lnTo>
                      <a:pt x="233" y="804"/>
                    </a:lnTo>
                    <a:lnTo>
                      <a:pt x="232" y="808"/>
                    </a:lnTo>
                    <a:lnTo>
                      <a:pt x="233" y="813"/>
                    </a:lnTo>
                    <a:lnTo>
                      <a:pt x="237" y="817"/>
                    </a:lnTo>
                    <a:lnTo>
                      <a:pt x="241" y="820"/>
                    </a:lnTo>
                    <a:lnTo>
                      <a:pt x="250" y="803"/>
                    </a:lnTo>
                    <a:lnTo>
                      <a:pt x="268" y="807"/>
                    </a:lnTo>
                    <a:lnTo>
                      <a:pt x="286" y="810"/>
                    </a:lnTo>
                    <a:lnTo>
                      <a:pt x="287" y="810"/>
                    </a:lnTo>
                    <a:lnTo>
                      <a:pt x="290" y="808"/>
                    </a:lnTo>
                    <a:lnTo>
                      <a:pt x="294" y="806"/>
                    </a:lnTo>
                    <a:lnTo>
                      <a:pt x="291" y="808"/>
                    </a:lnTo>
                    <a:lnTo>
                      <a:pt x="290" y="813"/>
                    </a:lnTo>
                    <a:lnTo>
                      <a:pt x="291" y="815"/>
                    </a:lnTo>
                    <a:lnTo>
                      <a:pt x="295" y="820"/>
                    </a:lnTo>
                    <a:lnTo>
                      <a:pt x="301" y="824"/>
                    </a:lnTo>
                    <a:lnTo>
                      <a:pt x="308" y="826"/>
                    </a:lnTo>
                    <a:lnTo>
                      <a:pt x="312" y="828"/>
                    </a:lnTo>
                    <a:lnTo>
                      <a:pt x="316" y="831"/>
                    </a:lnTo>
                    <a:lnTo>
                      <a:pt x="318" y="835"/>
                    </a:lnTo>
                    <a:lnTo>
                      <a:pt x="318" y="839"/>
                    </a:lnTo>
                    <a:lnTo>
                      <a:pt x="320" y="846"/>
                    </a:lnTo>
                    <a:lnTo>
                      <a:pt x="324" y="836"/>
                    </a:lnTo>
                    <a:lnTo>
                      <a:pt x="330" y="829"/>
                    </a:lnTo>
                    <a:lnTo>
                      <a:pt x="336" y="822"/>
                    </a:lnTo>
                    <a:lnTo>
                      <a:pt x="342" y="818"/>
                    </a:lnTo>
                    <a:lnTo>
                      <a:pt x="344" y="817"/>
                    </a:lnTo>
                    <a:lnTo>
                      <a:pt x="345" y="814"/>
                    </a:lnTo>
                    <a:lnTo>
                      <a:pt x="347" y="810"/>
                    </a:lnTo>
                    <a:close/>
                    <a:moveTo>
                      <a:pt x="1209" y="209"/>
                    </a:moveTo>
                    <a:lnTo>
                      <a:pt x="1209" y="209"/>
                    </a:lnTo>
                    <a:lnTo>
                      <a:pt x="1204" y="209"/>
                    </a:lnTo>
                    <a:lnTo>
                      <a:pt x="1201" y="210"/>
                    </a:lnTo>
                    <a:lnTo>
                      <a:pt x="1198" y="212"/>
                    </a:lnTo>
                    <a:lnTo>
                      <a:pt x="1195" y="214"/>
                    </a:lnTo>
                    <a:lnTo>
                      <a:pt x="1191" y="221"/>
                    </a:lnTo>
                    <a:lnTo>
                      <a:pt x="1186" y="228"/>
                    </a:lnTo>
                    <a:lnTo>
                      <a:pt x="1213" y="224"/>
                    </a:lnTo>
                    <a:lnTo>
                      <a:pt x="1238" y="237"/>
                    </a:lnTo>
                    <a:lnTo>
                      <a:pt x="1260" y="213"/>
                    </a:lnTo>
                    <a:lnTo>
                      <a:pt x="1237" y="203"/>
                    </a:lnTo>
                    <a:lnTo>
                      <a:pt x="1241" y="216"/>
                    </a:lnTo>
                    <a:lnTo>
                      <a:pt x="1226" y="213"/>
                    </a:lnTo>
                    <a:lnTo>
                      <a:pt x="1229" y="206"/>
                    </a:lnTo>
                    <a:lnTo>
                      <a:pt x="1208" y="199"/>
                    </a:lnTo>
                    <a:lnTo>
                      <a:pt x="1209" y="209"/>
                    </a:lnTo>
                    <a:close/>
                    <a:moveTo>
                      <a:pt x="330" y="947"/>
                    </a:moveTo>
                    <a:lnTo>
                      <a:pt x="330" y="947"/>
                    </a:lnTo>
                    <a:lnTo>
                      <a:pt x="322" y="946"/>
                    </a:lnTo>
                    <a:lnTo>
                      <a:pt x="313" y="946"/>
                    </a:lnTo>
                    <a:lnTo>
                      <a:pt x="308" y="947"/>
                    </a:lnTo>
                    <a:lnTo>
                      <a:pt x="305" y="950"/>
                    </a:lnTo>
                    <a:lnTo>
                      <a:pt x="305" y="951"/>
                    </a:lnTo>
                    <a:lnTo>
                      <a:pt x="305" y="955"/>
                    </a:lnTo>
                    <a:lnTo>
                      <a:pt x="308" y="962"/>
                    </a:lnTo>
                    <a:lnTo>
                      <a:pt x="318" y="958"/>
                    </a:lnTo>
                    <a:lnTo>
                      <a:pt x="327" y="954"/>
                    </a:lnTo>
                    <a:lnTo>
                      <a:pt x="327" y="952"/>
                    </a:lnTo>
                    <a:lnTo>
                      <a:pt x="329" y="951"/>
                    </a:lnTo>
                    <a:lnTo>
                      <a:pt x="330" y="946"/>
                    </a:lnTo>
                    <a:lnTo>
                      <a:pt x="337" y="950"/>
                    </a:lnTo>
                    <a:lnTo>
                      <a:pt x="345" y="952"/>
                    </a:lnTo>
                    <a:lnTo>
                      <a:pt x="356" y="955"/>
                    </a:lnTo>
                    <a:lnTo>
                      <a:pt x="367" y="958"/>
                    </a:lnTo>
                    <a:lnTo>
                      <a:pt x="365" y="964"/>
                    </a:lnTo>
                    <a:lnTo>
                      <a:pt x="362" y="969"/>
                    </a:lnTo>
                    <a:lnTo>
                      <a:pt x="362" y="970"/>
                    </a:lnTo>
                    <a:lnTo>
                      <a:pt x="362" y="973"/>
                    </a:lnTo>
                    <a:lnTo>
                      <a:pt x="365" y="975"/>
                    </a:lnTo>
                    <a:lnTo>
                      <a:pt x="369" y="975"/>
                    </a:lnTo>
                    <a:lnTo>
                      <a:pt x="372" y="973"/>
                    </a:lnTo>
                    <a:lnTo>
                      <a:pt x="374" y="970"/>
                    </a:lnTo>
                    <a:lnTo>
                      <a:pt x="377" y="968"/>
                    </a:lnTo>
                    <a:lnTo>
                      <a:pt x="381" y="970"/>
                    </a:lnTo>
                    <a:lnTo>
                      <a:pt x="385" y="972"/>
                    </a:lnTo>
                    <a:lnTo>
                      <a:pt x="392" y="972"/>
                    </a:lnTo>
                    <a:lnTo>
                      <a:pt x="399" y="972"/>
                    </a:lnTo>
                    <a:lnTo>
                      <a:pt x="403" y="972"/>
                    </a:lnTo>
                    <a:lnTo>
                      <a:pt x="406" y="975"/>
                    </a:lnTo>
                    <a:lnTo>
                      <a:pt x="405" y="969"/>
                    </a:lnTo>
                    <a:lnTo>
                      <a:pt x="402" y="965"/>
                    </a:lnTo>
                    <a:lnTo>
                      <a:pt x="398" y="961"/>
                    </a:lnTo>
                    <a:lnTo>
                      <a:pt x="394" y="959"/>
                    </a:lnTo>
                    <a:lnTo>
                      <a:pt x="384" y="955"/>
                    </a:lnTo>
                    <a:lnTo>
                      <a:pt x="378" y="954"/>
                    </a:lnTo>
                    <a:lnTo>
                      <a:pt x="374" y="951"/>
                    </a:lnTo>
                    <a:lnTo>
                      <a:pt x="366" y="946"/>
                    </a:lnTo>
                    <a:lnTo>
                      <a:pt x="356" y="941"/>
                    </a:lnTo>
                    <a:lnTo>
                      <a:pt x="334" y="934"/>
                    </a:lnTo>
                    <a:lnTo>
                      <a:pt x="330" y="947"/>
                    </a:lnTo>
                    <a:close/>
                    <a:moveTo>
                      <a:pt x="301" y="471"/>
                    </a:moveTo>
                    <a:lnTo>
                      <a:pt x="301" y="471"/>
                    </a:lnTo>
                    <a:lnTo>
                      <a:pt x="327" y="450"/>
                    </a:lnTo>
                    <a:lnTo>
                      <a:pt x="330" y="447"/>
                    </a:lnTo>
                    <a:lnTo>
                      <a:pt x="334" y="446"/>
                    </a:lnTo>
                    <a:lnTo>
                      <a:pt x="331" y="451"/>
                    </a:lnTo>
                    <a:lnTo>
                      <a:pt x="333" y="455"/>
                    </a:lnTo>
                    <a:lnTo>
                      <a:pt x="334" y="458"/>
                    </a:lnTo>
                    <a:lnTo>
                      <a:pt x="337" y="461"/>
                    </a:lnTo>
                    <a:lnTo>
                      <a:pt x="344" y="468"/>
                    </a:lnTo>
                    <a:lnTo>
                      <a:pt x="347" y="471"/>
                    </a:lnTo>
                    <a:lnTo>
                      <a:pt x="348" y="475"/>
                    </a:lnTo>
                    <a:lnTo>
                      <a:pt x="366" y="466"/>
                    </a:lnTo>
                    <a:lnTo>
                      <a:pt x="381" y="458"/>
                    </a:lnTo>
                    <a:lnTo>
                      <a:pt x="388" y="454"/>
                    </a:lnTo>
                    <a:lnTo>
                      <a:pt x="390" y="451"/>
                    </a:lnTo>
                    <a:lnTo>
                      <a:pt x="390" y="448"/>
                    </a:lnTo>
                    <a:lnTo>
                      <a:pt x="390" y="443"/>
                    </a:lnTo>
                    <a:lnTo>
                      <a:pt x="385" y="435"/>
                    </a:lnTo>
                    <a:lnTo>
                      <a:pt x="377" y="437"/>
                    </a:lnTo>
                    <a:lnTo>
                      <a:pt x="373" y="439"/>
                    </a:lnTo>
                    <a:lnTo>
                      <a:pt x="370" y="440"/>
                    </a:lnTo>
                    <a:lnTo>
                      <a:pt x="369" y="443"/>
                    </a:lnTo>
                    <a:lnTo>
                      <a:pt x="367" y="447"/>
                    </a:lnTo>
                    <a:lnTo>
                      <a:pt x="366" y="451"/>
                    </a:lnTo>
                    <a:lnTo>
                      <a:pt x="367" y="457"/>
                    </a:lnTo>
                    <a:lnTo>
                      <a:pt x="334" y="447"/>
                    </a:lnTo>
                    <a:lnTo>
                      <a:pt x="331" y="443"/>
                    </a:lnTo>
                    <a:lnTo>
                      <a:pt x="329" y="440"/>
                    </a:lnTo>
                    <a:lnTo>
                      <a:pt x="323" y="436"/>
                    </a:lnTo>
                    <a:lnTo>
                      <a:pt x="315" y="435"/>
                    </a:lnTo>
                    <a:lnTo>
                      <a:pt x="308" y="433"/>
                    </a:lnTo>
                    <a:lnTo>
                      <a:pt x="305" y="432"/>
                    </a:lnTo>
                    <a:lnTo>
                      <a:pt x="302" y="433"/>
                    </a:lnTo>
                    <a:lnTo>
                      <a:pt x="297" y="437"/>
                    </a:lnTo>
                    <a:lnTo>
                      <a:pt x="283" y="446"/>
                    </a:lnTo>
                    <a:lnTo>
                      <a:pt x="284" y="454"/>
                    </a:lnTo>
                    <a:lnTo>
                      <a:pt x="286" y="458"/>
                    </a:lnTo>
                    <a:lnTo>
                      <a:pt x="287" y="462"/>
                    </a:lnTo>
                    <a:lnTo>
                      <a:pt x="288" y="465"/>
                    </a:lnTo>
                    <a:lnTo>
                      <a:pt x="291" y="469"/>
                    </a:lnTo>
                    <a:lnTo>
                      <a:pt x="293" y="471"/>
                    </a:lnTo>
                    <a:lnTo>
                      <a:pt x="295" y="471"/>
                    </a:lnTo>
                    <a:lnTo>
                      <a:pt x="298" y="471"/>
                    </a:lnTo>
                    <a:lnTo>
                      <a:pt x="302" y="469"/>
                    </a:lnTo>
                    <a:lnTo>
                      <a:pt x="305" y="476"/>
                    </a:lnTo>
                    <a:lnTo>
                      <a:pt x="311" y="480"/>
                    </a:lnTo>
                    <a:lnTo>
                      <a:pt x="315" y="483"/>
                    </a:lnTo>
                    <a:lnTo>
                      <a:pt x="320" y="483"/>
                    </a:lnTo>
                    <a:lnTo>
                      <a:pt x="318" y="478"/>
                    </a:lnTo>
                    <a:lnTo>
                      <a:pt x="315" y="472"/>
                    </a:lnTo>
                    <a:lnTo>
                      <a:pt x="313" y="469"/>
                    </a:lnTo>
                    <a:lnTo>
                      <a:pt x="309" y="469"/>
                    </a:lnTo>
                    <a:lnTo>
                      <a:pt x="306" y="469"/>
                    </a:lnTo>
                    <a:lnTo>
                      <a:pt x="301" y="471"/>
                    </a:lnTo>
                    <a:close/>
                    <a:moveTo>
                      <a:pt x="607" y="329"/>
                    </a:moveTo>
                    <a:lnTo>
                      <a:pt x="607" y="329"/>
                    </a:lnTo>
                    <a:lnTo>
                      <a:pt x="612" y="325"/>
                    </a:lnTo>
                    <a:lnTo>
                      <a:pt x="618" y="324"/>
                    </a:lnTo>
                    <a:lnTo>
                      <a:pt x="622" y="325"/>
                    </a:lnTo>
                    <a:lnTo>
                      <a:pt x="629" y="329"/>
                    </a:lnTo>
                    <a:lnTo>
                      <a:pt x="630" y="331"/>
                    </a:lnTo>
                    <a:lnTo>
                      <a:pt x="633" y="331"/>
                    </a:lnTo>
                    <a:lnTo>
                      <a:pt x="640" y="329"/>
                    </a:lnTo>
                    <a:lnTo>
                      <a:pt x="639" y="325"/>
                    </a:lnTo>
                    <a:lnTo>
                      <a:pt x="637" y="322"/>
                    </a:lnTo>
                    <a:lnTo>
                      <a:pt x="636" y="321"/>
                    </a:lnTo>
                    <a:lnTo>
                      <a:pt x="628" y="317"/>
                    </a:lnTo>
                    <a:lnTo>
                      <a:pt x="618" y="311"/>
                    </a:lnTo>
                    <a:lnTo>
                      <a:pt x="610" y="309"/>
                    </a:lnTo>
                    <a:lnTo>
                      <a:pt x="604" y="309"/>
                    </a:lnTo>
                    <a:lnTo>
                      <a:pt x="599" y="309"/>
                    </a:lnTo>
                    <a:lnTo>
                      <a:pt x="575" y="311"/>
                    </a:lnTo>
                    <a:lnTo>
                      <a:pt x="575" y="329"/>
                    </a:lnTo>
                    <a:lnTo>
                      <a:pt x="552" y="340"/>
                    </a:lnTo>
                    <a:lnTo>
                      <a:pt x="563" y="350"/>
                    </a:lnTo>
                    <a:lnTo>
                      <a:pt x="547" y="349"/>
                    </a:lnTo>
                    <a:lnTo>
                      <a:pt x="547" y="353"/>
                    </a:lnTo>
                    <a:lnTo>
                      <a:pt x="563" y="350"/>
                    </a:lnTo>
                    <a:lnTo>
                      <a:pt x="589" y="328"/>
                    </a:lnTo>
                    <a:lnTo>
                      <a:pt x="607" y="329"/>
                    </a:lnTo>
                    <a:lnTo>
                      <a:pt x="610" y="334"/>
                    </a:lnTo>
                    <a:lnTo>
                      <a:pt x="612" y="335"/>
                    </a:lnTo>
                    <a:lnTo>
                      <a:pt x="614" y="334"/>
                    </a:lnTo>
                    <a:lnTo>
                      <a:pt x="617" y="331"/>
                    </a:lnTo>
                    <a:lnTo>
                      <a:pt x="607" y="329"/>
                    </a:lnTo>
                    <a:close/>
                    <a:moveTo>
                      <a:pt x="330" y="345"/>
                    </a:moveTo>
                    <a:lnTo>
                      <a:pt x="330" y="345"/>
                    </a:lnTo>
                    <a:lnTo>
                      <a:pt x="329" y="347"/>
                    </a:lnTo>
                    <a:lnTo>
                      <a:pt x="329" y="350"/>
                    </a:lnTo>
                    <a:lnTo>
                      <a:pt x="324" y="352"/>
                    </a:lnTo>
                    <a:lnTo>
                      <a:pt x="320" y="350"/>
                    </a:lnTo>
                    <a:lnTo>
                      <a:pt x="316" y="350"/>
                    </a:lnTo>
                    <a:lnTo>
                      <a:pt x="312" y="353"/>
                    </a:lnTo>
                    <a:lnTo>
                      <a:pt x="309" y="356"/>
                    </a:lnTo>
                    <a:lnTo>
                      <a:pt x="312" y="360"/>
                    </a:lnTo>
                    <a:lnTo>
                      <a:pt x="316" y="364"/>
                    </a:lnTo>
                    <a:lnTo>
                      <a:pt x="320" y="364"/>
                    </a:lnTo>
                    <a:lnTo>
                      <a:pt x="326" y="364"/>
                    </a:lnTo>
                    <a:lnTo>
                      <a:pt x="331" y="363"/>
                    </a:lnTo>
                    <a:lnTo>
                      <a:pt x="334" y="363"/>
                    </a:lnTo>
                    <a:lnTo>
                      <a:pt x="336" y="361"/>
                    </a:lnTo>
                    <a:lnTo>
                      <a:pt x="337" y="357"/>
                    </a:lnTo>
                    <a:lnTo>
                      <a:pt x="337" y="352"/>
                    </a:lnTo>
                    <a:lnTo>
                      <a:pt x="334" y="349"/>
                    </a:lnTo>
                    <a:lnTo>
                      <a:pt x="330" y="346"/>
                    </a:lnTo>
                    <a:lnTo>
                      <a:pt x="334" y="346"/>
                    </a:lnTo>
                    <a:lnTo>
                      <a:pt x="337" y="347"/>
                    </a:lnTo>
                    <a:lnTo>
                      <a:pt x="349" y="354"/>
                    </a:lnTo>
                    <a:lnTo>
                      <a:pt x="354" y="357"/>
                    </a:lnTo>
                    <a:lnTo>
                      <a:pt x="359" y="357"/>
                    </a:lnTo>
                    <a:lnTo>
                      <a:pt x="363" y="357"/>
                    </a:lnTo>
                    <a:lnTo>
                      <a:pt x="367" y="356"/>
                    </a:lnTo>
                    <a:lnTo>
                      <a:pt x="381" y="350"/>
                    </a:lnTo>
                    <a:lnTo>
                      <a:pt x="385" y="349"/>
                    </a:lnTo>
                    <a:lnTo>
                      <a:pt x="412" y="340"/>
                    </a:lnTo>
                    <a:lnTo>
                      <a:pt x="408" y="325"/>
                    </a:lnTo>
                    <a:lnTo>
                      <a:pt x="370" y="335"/>
                    </a:lnTo>
                    <a:lnTo>
                      <a:pt x="351" y="338"/>
                    </a:lnTo>
                    <a:lnTo>
                      <a:pt x="341" y="339"/>
                    </a:lnTo>
                    <a:lnTo>
                      <a:pt x="331" y="339"/>
                    </a:lnTo>
                    <a:lnTo>
                      <a:pt x="330" y="345"/>
                    </a:lnTo>
                    <a:close/>
                    <a:moveTo>
                      <a:pt x="954" y="739"/>
                    </a:moveTo>
                    <a:lnTo>
                      <a:pt x="954" y="739"/>
                    </a:lnTo>
                    <a:lnTo>
                      <a:pt x="934" y="742"/>
                    </a:lnTo>
                    <a:lnTo>
                      <a:pt x="938" y="745"/>
                    </a:lnTo>
                    <a:lnTo>
                      <a:pt x="942" y="746"/>
                    </a:lnTo>
                    <a:lnTo>
                      <a:pt x="945" y="746"/>
                    </a:lnTo>
                    <a:lnTo>
                      <a:pt x="948" y="746"/>
                    </a:lnTo>
                    <a:lnTo>
                      <a:pt x="950" y="742"/>
                    </a:lnTo>
                    <a:lnTo>
                      <a:pt x="954" y="739"/>
                    </a:lnTo>
                    <a:lnTo>
                      <a:pt x="957" y="735"/>
                    </a:lnTo>
                    <a:lnTo>
                      <a:pt x="959" y="734"/>
                    </a:lnTo>
                    <a:lnTo>
                      <a:pt x="959" y="731"/>
                    </a:lnTo>
                    <a:lnTo>
                      <a:pt x="959" y="727"/>
                    </a:lnTo>
                    <a:lnTo>
                      <a:pt x="960" y="724"/>
                    </a:lnTo>
                    <a:lnTo>
                      <a:pt x="961" y="723"/>
                    </a:lnTo>
                    <a:lnTo>
                      <a:pt x="964" y="721"/>
                    </a:lnTo>
                    <a:lnTo>
                      <a:pt x="982" y="735"/>
                    </a:lnTo>
                    <a:lnTo>
                      <a:pt x="995" y="723"/>
                    </a:lnTo>
                    <a:lnTo>
                      <a:pt x="999" y="716"/>
                    </a:lnTo>
                    <a:lnTo>
                      <a:pt x="1004" y="710"/>
                    </a:lnTo>
                    <a:lnTo>
                      <a:pt x="1006" y="707"/>
                    </a:lnTo>
                    <a:lnTo>
                      <a:pt x="1010" y="705"/>
                    </a:lnTo>
                    <a:lnTo>
                      <a:pt x="1018" y="702"/>
                    </a:lnTo>
                    <a:lnTo>
                      <a:pt x="1021" y="700"/>
                    </a:lnTo>
                    <a:lnTo>
                      <a:pt x="1025" y="698"/>
                    </a:lnTo>
                    <a:lnTo>
                      <a:pt x="1026" y="694"/>
                    </a:lnTo>
                    <a:lnTo>
                      <a:pt x="1026" y="689"/>
                    </a:lnTo>
                    <a:lnTo>
                      <a:pt x="1014" y="688"/>
                    </a:lnTo>
                    <a:lnTo>
                      <a:pt x="1002" y="689"/>
                    </a:lnTo>
                    <a:lnTo>
                      <a:pt x="989" y="688"/>
                    </a:lnTo>
                    <a:lnTo>
                      <a:pt x="984" y="691"/>
                    </a:lnTo>
                    <a:lnTo>
                      <a:pt x="981" y="692"/>
                    </a:lnTo>
                    <a:lnTo>
                      <a:pt x="979" y="696"/>
                    </a:lnTo>
                    <a:lnTo>
                      <a:pt x="1003" y="705"/>
                    </a:lnTo>
                    <a:lnTo>
                      <a:pt x="942" y="717"/>
                    </a:lnTo>
                    <a:lnTo>
                      <a:pt x="948" y="730"/>
                    </a:lnTo>
                    <a:lnTo>
                      <a:pt x="954" y="739"/>
                    </a:lnTo>
                    <a:close/>
                    <a:moveTo>
                      <a:pt x="419" y="264"/>
                    </a:moveTo>
                    <a:lnTo>
                      <a:pt x="419" y="264"/>
                    </a:lnTo>
                    <a:lnTo>
                      <a:pt x="450" y="260"/>
                    </a:lnTo>
                    <a:lnTo>
                      <a:pt x="452" y="255"/>
                    </a:lnTo>
                    <a:lnTo>
                      <a:pt x="453" y="249"/>
                    </a:lnTo>
                    <a:lnTo>
                      <a:pt x="453" y="246"/>
                    </a:lnTo>
                    <a:lnTo>
                      <a:pt x="452" y="244"/>
                    </a:lnTo>
                    <a:lnTo>
                      <a:pt x="449" y="241"/>
                    </a:lnTo>
                    <a:lnTo>
                      <a:pt x="445" y="238"/>
                    </a:lnTo>
                    <a:lnTo>
                      <a:pt x="444" y="246"/>
                    </a:lnTo>
                    <a:lnTo>
                      <a:pt x="442" y="249"/>
                    </a:lnTo>
                    <a:lnTo>
                      <a:pt x="441" y="252"/>
                    </a:lnTo>
                    <a:lnTo>
                      <a:pt x="435" y="255"/>
                    </a:lnTo>
                    <a:lnTo>
                      <a:pt x="427" y="256"/>
                    </a:lnTo>
                    <a:lnTo>
                      <a:pt x="423" y="256"/>
                    </a:lnTo>
                    <a:lnTo>
                      <a:pt x="420" y="259"/>
                    </a:lnTo>
                    <a:lnTo>
                      <a:pt x="419" y="262"/>
                    </a:lnTo>
                    <a:lnTo>
                      <a:pt x="420" y="264"/>
                    </a:lnTo>
                    <a:lnTo>
                      <a:pt x="403" y="259"/>
                    </a:lnTo>
                    <a:lnTo>
                      <a:pt x="395" y="262"/>
                    </a:lnTo>
                    <a:lnTo>
                      <a:pt x="387" y="263"/>
                    </a:lnTo>
                    <a:lnTo>
                      <a:pt x="377" y="262"/>
                    </a:lnTo>
                    <a:lnTo>
                      <a:pt x="369" y="263"/>
                    </a:lnTo>
                    <a:lnTo>
                      <a:pt x="365" y="263"/>
                    </a:lnTo>
                    <a:lnTo>
                      <a:pt x="360" y="266"/>
                    </a:lnTo>
                    <a:lnTo>
                      <a:pt x="358" y="268"/>
                    </a:lnTo>
                    <a:lnTo>
                      <a:pt x="355" y="274"/>
                    </a:lnTo>
                    <a:lnTo>
                      <a:pt x="354" y="275"/>
                    </a:lnTo>
                    <a:lnTo>
                      <a:pt x="333" y="278"/>
                    </a:lnTo>
                    <a:lnTo>
                      <a:pt x="329" y="298"/>
                    </a:lnTo>
                    <a:lnTo>
                      <a:pt x="344" y="298"/>
                    </a:lnTo>
                    <a:lnTo>
                      <a:pt x="351" y="296"/>
                    </a:lnTo>
                    <a:lnTo>
                      <a:pt x="358" y="296"/>
                    </a:lnTo>
                    <a:lnTo>
                      <a:pt x="365" y="295"/>
                    </a:lnTo>
                    <a:lnTo>
                      <a:pt x="374" y="293"/>
                    </a:lnTo>
                    <a:lnTo>
                      <a:pt x="377" y="292"/>
                    </a:lnTo>
                    <a:lnTo>
                      <a:pt x="381" y="291"/>
                    </a:lnTo>
                    <a:lnTo>
                      <a:pt x="384" y="288"/>
                    </a:lnTo>
                    <a:lnTo>
                      <a:pt x="385" y="284"/>
                    </a:lnTo>
                    <a:lnTo>
                      <a:pt x="388" y="277"/>
                    </a:lnTo>
                    <a:lnTo>
                      <a:pt x="392" y="273"/>
                    </a:lnTo>
                    <a:lnTo>
                      <a:pt x="399" y="271"/>
                    </a:lnTo>
                    <a:lnTo>
                      <a:pt x="406" y="271"/>
                    </a:lnTo>
                    <a:lnTo>
                      <a:pt x="410" y="271"/>
                    </a:lnTo>
                    <a:lnTo>
                      <a:pt x="414" y="270"/>
                    </a:lnTo>
                    <a:lnTo>
                      <a:pt x="417" y="267"/>
                    </a:lnTo>
                    <a:lnTo>
                      <a:pt x="419" y="264"/>
                    </a:lnTo>
                    <a:close/>
                    <a:moveTo>
                      <a:pt x="524" y="522"/>
                    </a:moveTo>
                    <a:lnTo>
                      <a:pt x="524" y="522"/>
                    </a:lnTo>
                    <a:lnTo>
                      <a:pt x="528" y="527"/>
                    </a:lnTo>
                    <a:lnTo>
                      <a:pt x="535" y="532"/>
                    </a:lnTo>
                    <a:lnTo>
                      <a:pt x="542" y="533"/>
                    </a:lnTo>
                    <a:lnTo>
                      <a:pt x="550" y="533"/>
                    </a:lnTo>
                    <a:lnTo>
                      <a:pt x="556" y="545"/>
                    </a:lnTo>
                    <a:lnTo>
                      <a:pt x="567" y="529"/>
                    </a:lnTo>
                    <a:lnTo>
                      <a:pt x="554" y="525"/>
                    </a:lnTo>
                    <a:lnTo>
                      <a:pt x="579" y="519"/>
                    </a:lnTo>
                    <a:lnTo>
                      <a:pt x="614" y="523"/>
                    </a:lnTo>
                    <a:lnTo>
                      <a:pt x="617" y="509"/>
                    </a:lnTo>
                    <a:lnTo>
                      <a:pt x="618" y="504"/>
                    </a:lnTo>
                    <a:lnTo>
                      <a:pt x="621" y="501"/>
                    </a:lnTo>
                    <a:lnTo>
                      <a:pt x="624" y="498"/>
                    </a:lnTo>
                    <a:lnTo>
                      <a:pt x="629" y="496"/>
                    </a:lnTo>
                    <a:lnTo>
                      <a:pt x="643" y="489"/>
                    </a:lnTo>
                    <a:lnTo>
                      <a:pt x="651" y="484"/>
                    </a:lnTo>
                    <a:lnTo>
                      <a:pt x="658" y="479"/>
                    </a:lnTo>
                    <a:lnTo>
                      <a:pt x="653" y="471"/>
                    </a:lnTo>
                    <a:lnTo>
                      <a:pt x="648" y="468"/>
                    </a:lnTo>
                    <a:lnTo>
                      <a:pt x="646" y="468"/>
                    </a:lnTo>
                    <a:lnTo>
                      <a:pt x="644" y="468"/>
                    </a:lnTo>
                    <a:lnTo>
                      <a:pt x="637" y="472"/>
                    </a:lnTo>
                    <a:lnTo>
                      <a:pt x="630" y="475"/>
                    </a:lnTo>
                    <a:lnTo>
                      <a:pt x="624" y="476"/>
                    </a:lnTo>
                    <a:lnTo>
                      <a:pt x="617" y="476"/>
                    </a:lnTo>
                    <a:lnTo>
                      <a:pt x="608" y="476"/>
                    </a:lnTo>
                    <a:lnTo>
                      <a:pt x="601" y="475"/>
                    </a:lnTo>
                    <a:lnTo>
                      <a:pt x="596" y="475"/>
                    </a:lnTo>
                    <a:lnTo>
                      <a:pt x="589" y="478"/>
                    </a:lnTo>
                    <a:lnTo>
                      <a:pt x="583" y="483"/>
                    </a:lnTo>
                    <a:lnTo>
                      <a:pt x="588" y="486"/>
                    </a:lnTo>
                    <a:lnTo>
                      <a:pt x="589" y="490"/>
                    </a:lnTo>
                    <a:lnTo>
                      <a:pt x="589" y="494"/>
                    </a:lnTo>
                    <a:lnTo>
                      <a:pt x="585" y="500"/>
                    </a:lnTo>
                    <a:lnTo>
                      <a:pt x="581" y="502"/>
                    </a:lnTo>
                    <a:lnTo>
                      <a:pt x="575" y="505"/>
                    </a:lnTo>
                    <a:lnTo>
                      <a:pt x="570" y="505"/>
                    </a:lnTo>
                    <a:lnTo>
                      <a:pt x="564" y="504"/>
                    </a:lnTo>
                    <a:lnTo>
                      <a:pt x="554" y="501"/>
                    </a:lnTo>
                    <a:lnTo>
                      <a:pt x="546" y="498"/>
                    </a:lnTo>
                    <a:lnTo>
                      <a:pt x="540" y="496"/>
                    </a:lnTo>
                    <a:lnTo>
                      <a:pt x="536" y="496"/>
                    </a:lnTo>
                    <a:lnTo>
                      <a:pt x="531" y="497"/>
                    </a:lnTo>
                    <a:lnTo>
                      <a:pt x="527" y="500"/>
                    </a:lnTo>
                    <a:lnTo>
                      <a:pt x="529" y="502"/>
                    </a:lnTo>
                    <a:lnTo>
                      <a:pt x="532" y="504"/>
                    </a:lnTo>
                    <a:lnTo>
                      <a:pt x="540" y="507"/>
                    </a:lnTo>
                    <a:lnTo>
                      <a:pt x="547" y="509"/>
                    </a:lnTo>
                    <a:lnTo>
                      <a:pt x="550" y="512"/>
                    </a:lnTo>
                    <a:lnTo>
                      <a:pt x="553" y="516"/>
                    </a:lnTo>
                    <a:lnTo>
                      <a:pt x="522" y="522"/>
                    </a:lnTo>
                    <a:lnTo>
                      <a:pt x="520" y="519"/>
                    </a:lnTo>
                    <a:lnTo>
                      <a:pt x="517" y="516"/>
                    </a:lnTo>
                    <a:lnTo>
                      <a:pt x="514" y="515"/>
                    </a:lnTo>
                    <a:lnTo>
                      <a:pt x="511" y="515"/>
                    </a:lnTo>
                    <a:lnTo>
                      <a:pt x="504" y="515"/>
                    </a:lnTo>
                    <a:lnTo>
                      <a:pt x="498" y="516"/>
                    </a:lnTo>
                    <a:lnTo>
                      <a:pt x="488" y="537"/>
                    </a:lnTo>
                    <a:lnTo>
                      <a:pt x="492" y="540"/>
                    </a:lnTo>
                    <a:lnTo>
                      <a:pt x="507" y="530"/>
                    </a:lnTo>
                    <a:lnTo>
                      <a:pt x="524" y="522"/>
                    </a:lnTo>
                    <a:close/>
                    <a:moveTo>
                      <a:pt x="1195" y="615"/>
                    </a:moveTo>
                    <a:lnTo>
                      <a:pt x="1195" y="615"/>
                    </a:lnTo>
                    <a:lnTo>
                      <a:pt x="1177" y="597"/>
                    </a:lnTo>
                    <a:lnTo>
                      <a:pt x="1170" y="597"/>
                    </a:lnTo>
                    <a:lnTo>
                      <a:pt x="1164" y="599"/>
                    </a:lnTo>
                    <a:lnTo>
                      <a:pt x="1159" y="604"/>
                    </a:lnTo>
                    <a:lnTo>
                      <a:pt x="1154" y="609"/>
                    </a:lnTo>
                    <a:lnTo>
                      <a:pt x="1162" y="622"/>
                    </a:lnTo>
                    <a:lnTo>
                      <a:pt x="1191" y="619"/>
                    </a:lnTo>
                    <a:lnTo>
                      <a:pt x="1194" y="617"/>
                    </a:lnTo>
                    <a:lnTo>
                      <a:pt x="1195" y="615"/>
                    </a:lnTo>
                    <a:lnTo>
                      <a:pt x="1200" y="620"/>
                    </a:lnTo>
                    <a:lnTo>
                      <a:pt x="1197" y="622"/>
                    </a:lnTo>
                    <a:lnTo>
                      <a:pt x="1194" y="624"/>
                    </a:lnTo>
                    <a:lnTo>
                      <a:pt x="1194" y="627"/>
                    </a:lnTo>
                    <a:lnTo>
                      <a:pt x="1194" y="628"/>
                    </a:lnTo>
                    <a:lnTo>
                      <a:pt x="1195" y="634"/>
                    </a:lnTo>
                    <a:lnTo>
                      <a:pt x="1197" y="640"/>
                    </a:lnTo>
                    <a:lnTo>
                      <a:pt x="1201" y="651"/>
                    </a:lnTo>
                    <a:lnTo>
                      <a:pt x="1211" y="645"/>
                    </a:lnTo>
                    <a:lnTo>
                      <a:pt x="1213" y="642"/>
                    </a:lnTo>
                    <a:lnTo>
                      <a:pt x="1215" y="640"/>
                    </a:lnTo>
                    <a:lnTo>
                      <a:pt x="1215" y="635"/>
                    </a:lnTo>
                    <a:lnTo>
                      <a:pt x="1215" y="633"/>
                    </a:lnTo>
                    <a:lnTo>
                      <a:pt x="1216" y="630"/>
                    </a:lnTo>
                    <a:lnTo>
                      <a:pt x="1219" y="628"/>
                    </a:lnTo>
                    <a:lnTo>
                      <a:pt x="1224" y="624"/>
                    </a:lnTo>
                    <a:lnTo>
                      <a:pt x="1230" y="622"/>
                    </a:lnTo>
                    <a:lnTo>
                      <a:pt x="1222" y="612"/>
                    </a:lnTo>
                    <a:lnTo>
                      <a:pt x="1237" y="608"/>
                    </a:lnTo>
                    <a:lnTo>
                      <a:pt x="1244" y="606"/>
                    </a:lnTo>
                    <a:lnTo>
                      <a:pt x="1249" y="604"/>
                    </a:lnTo>
                    <a:lnTo>
                      <a:pt x="1255" y="599"/>
                    </a:lnTo>
                    <a:lnTo>
                      <a:pt x="1260" y="594"/>
                    </a:lnTo>
                    <a:lnTo>
                      <a:pt x="1270" y="584"/>
                    </a:lnTo>
                    <a:lnTo>
                      <a:pt x="1288" y="592"/>
                    </a:lnTo>
                    <a:lnTo>
                      <a:pt x="1294" y="588"/>
                    </a:lnTo>
                    <a:lnTo>
                      <a:pt x="1296" y="586"/>
                    </a:lnTo>
                    <a:lnTo>
                      <a:pt x="1298" y="581"/>
                    </a:lnTo>
                    <a:lnTo>
                      <a:pt x="1296" y="577"/>
                    </a:lnTo>
                    <a:lnTo>
                      <a:pt x="1294" y="570"/>
                    </a:lnTo>
                    <a:lnTo>
                      <a:pt x="1291" y="563"/>
                    </a:lnTo>
                    <a:lnTo>
                      <a:pt x="1285" y="562"/>
                    </a:lnTo>
                    <a:lnTo>
                      <a:pt x="1280" y="562"/>
                    </a:lnTo>
                    <a:lnTo>
                      <a:pt x="1276" y="565"/>
                    </a:lnTo>
                    <a:lnTo>
                      <a:pt x="1273" y="566"/>
                    </a:lnTo>
                    <a:lnTo>
                      <a:pt x="1267" y="573"/>
                    </a:lnTo>
                    <a:lnTo>
                      <a:pt x="1263" y="580"/>
                    </a:lnTo>
                    <a:lnTo>
                      <a:pt x="1254" y="576"/>
                    </a:lnTo>
                    <a:lnTo>
                      <a:pt x="1245" y="570"/>
                    </a:lnTo>
                    <a:lnTo>
                      <a:pt x="1240" y="563"/>
                    </a:lnTo>
                    <a:lnTo>
                      <a:pt x="1237" y="556"/>
                    </a:lnTo>
                    <a:lnTo>
                      <a:pt x="1236" y="554"/>
                    </a:lnTo>
                    <a:lnTo>
                      <a:pt x="1233" y="551"/>
                    </a:lnTo>
                    <a:lnTo>
                      <a:pt x="1227" y="547"/>
                    </a:lnTo>
                    <a:lnTo>
                      <a:pt x="1224" y="543"/>
                    </a:lnTo>
                    <a:lnTo>
                      <a:pt x="1223" y="537"/>
                    </a:lnTo>
                    <a:lnTo>
                      <a:pt x="1224" y="532"/>
                    </a:lnTo>
                    <a:lnTo>
                      <a:pt x="1200" y="530"/>
                    </a:lnTo>
                    <a:lnTo>
                      <a:pt x="1198" y="536"/>
                    </a:lnTo>
                    <a:lnTo>
                      <a:pt x="1195" y="541"/>
                    </a:lnTo>
                    <a:lnTo>
                      <a:pt x="1191" y="547"/>
                    </a:lnTo>
                    <a:lnTo>
                      <a:pt x="1190" y="551"/>
                    </a:lnTo>
                    <a:lnTo>
                      <a:pt x="1191" y="554"/>
                    </a:lnTo>
                    <a:lnTo>
                      <a:pt x="1198" y="558"/>
                    </a:lnTo>
                    <a:lnTo>
                      <a:pt x="1205" y="562"/>
                    </a:lnTo>
                    <a:lnTo>
                      <a:pt x="1198" y="573"/>
                    </a:lnTo>
                    <a:lnTo>
                      <a:pt x="1230" y="572"/>
                    </a:lnTo>
                    <a:lnTo>
                      <a:pt x="1238" y="584"/>
                    </a:lnTo>
                    <a:lnTo>
                      <a:pt x="1231" y="586"/>
                    </a:lnTo>
                    <a:lnTo>
                      <a:pt x="1224" y="588"/>
                    </a:lnTo>
                    <a:lnTo>
                      <a:pt x="1219" y="592"/>
                    </a:lnTo>
                    <a:lnTo>
                      <a:pt x="1213" y="597"/>
                    </a:lnTo>
                    <a:lnTo>
                      <a:pt x="1205" y="606"/>
                    </a:lnTo>
                    <a:lnTo>
                      <a:pt x="1195" y="615"/>
                    </a:lnTo>
                    <a:close/>
                    <a:moveTo>
                      <a:pt x="1092" y="500"/>
                    </a:moveTo>
                    <a:lnTo>
                      <a:pt x="1092" y="500"/>
                    </a:lnTo>
                    <a:lnTo>
                      <a:pt x="1108" y="514"/>
                    </a:lnTo>
                    <a:lnTo>
                      <a:pt x="1096" y="522"/>
                    </a:lnTo>
                    <a:lnTo>
                      <a:pt x="1083" y="530"/>
                    </a:lnTo>
                    <a:lnTo>
                      <a:pt x="1078" y="536"/>
                    </a:lnTo>
                    <a:lnTo>
                      <a:pt x="1069" y="538"/>
                    </a:lnTo>
                    <a:lnTo>
                      <a:pt x="1062" y="538"/>
                    </a:lnTo>
                    <a:lnTo>
                      <a:pt x="1054" y="537"/>
                    </a:lnTo>
                    <a:lnTo>
                      <a:pt x="1036" y="534"/>
                    </a:lnTo>
                    <a:lnTo>
                      <a:pt x="1042" y="518"/>
                    </a:lnTo>
                    <a:lnTo>
                      <a:pt x="1080" y="515"/>
                    </a:lnTo>
                    <a:lnTo>
                      <a:pt x="1078" y="511"/>
                    </a:lnTo>
                    <a:lnTo>
                      <a:pt x="1075" y="507"/>
                    </a:lnTo>
                    <a:lnTo>
                      <a:pt x="1072" y="505"/>
                    </a:lnTo>
                    <a:lnTo>
                      <a:pt x="1069" y="504"/>
                    </a:lnTo>
                    <a:lnTo>
                      <a:pt x="1062" y="504"/>
                    </a:lnTo>
                    <a:lnTo>
                      <a:pt x="1054" y="504"/>
                    </a:lnTo>
                    <a:lnTo>
                      <a:pt x="1047" y="505"/>
                    </a:lnTo>
                    <a:lnTo>
                      <a:pt x="1039" y="505"/>
                    </a:lnTo>
                    <a:lnTo>
                      <a:pt x="1035" y="505"/>
                    </a:lnTo>
                    <a:lnTo>
                      <a:pt x="1031" y="504"/>
                    </a:lnTo>
                    <a:lnTo>
                      <a:pt x="1028" y="501"/>
                    </a:lnTo>
                    <a:lnTo>
                      <a:pt x="1026" y="496"/>
                    </a:lnTo>
                    <a:lnTo>
                      <a:pt x="1024" y="494"/>
                    </a:lnTo>
                    <a:lnTo>
                      <a:pt x="1018" y="494"/>
                    </a:lnTo>
                    <a:lnTo>
                      <a:pt x="1015" y="491"/>
                    </a:lnTo>
                    <a:lnTo>
                      <a:pt x="1011" y="491"/>
                    </a:lnTo>
                    <a:lnTo>
                      <a:pt x="1004" y="493"/>
                    </a:lnTo>
                    <a:lnTo>
                      <a:pt x="997" y="496"/>
                    </a:lnTo>
                    <a:lnTo>
                      <a:pt x="995" y="497"/>
                    </a:lnTo>
                    <a:lnTo>
                      <a:pt x="990" y="496"/>
                    </a:lnTo>
                    <a:lnTo>
                      <a:pt x="986" y="491"/>
                    </a:lnTo>
                    <a:lnTo>
                      <a:pt x="979" y="487"/>
                    </a:lnTo>
                    <a:lnTo>
                      <a:pt x="972" y="486"/>
                    </a:lnTo>
                    <a:lnTo>
                      <a:pt x="961" y="487"/>
                    </a:lnTo>
                    <a:lnTo>
                      <a:pt x="966" y="496"/>
                    </a:lnTo>
                    <a:lnTo>
                      <a:pt x="970" y="505"/>
                    </a:lnTo>
                    <a:lnTo>
                      <a:pt x="972" y="509"/>
                    </a:lnTo>
                    <a:lnTo>
                      <a:pt x="972" y="515"/>
                    </a:lnTo>
                    <a:lnTo>
                      <a:pt x="972" y="519"/>
                    </a:lnTo>
                    <a:lnTo>
                      <a:pt x="971" y="525"/>
                    </a:lnTo>
                    <a:lnTo>
                      <a:pt x="960" y="529"/>
                    </a:lnTo>
                    <a:lnTo>
                      <a:pt x="948" y="533"/>
                    </a:lnTo>
                    <a:lnTo>
                      <a:pt x="943" y="534"/>
                    </a:lnTo>
                    <a:lnTo>
                      <a:pt x="938" y="537"/>
                    </a:lnTo>
                    <a:lnTo>
                      <a:pt x="935" y="540"/>
                    </a:lnTo>
                    <a:lnTo>
                      <a:pt x="932" y="543"/>
                    </a:lnTo>
                    <a:lnTo>
                      <a:pt x="928" y="551"/>
                    </a:lnTo>
                    <a:lnTo>
                      <a:pt x="927" y="562"/>
                    </a:lnTo>
                    <a:lnTo>
                      <a:pt x="954" y="551"/>
                    </a:lnTo>
                    <a:lnTo>
                      <a:pt x="956" y="538"/>
                    </a:lnTo>
                    <a:lnTo>
                      <a:pt x="970" y="540"/>
                    </a:lnTo>
                    <a:lnTo>
                      <a:pt x="981" y="540"/>
                    </a:lnTo>
                    <a:lnTo>
                      <a:pt x="985" y="538"/>
                    </a:lnTo>
                    <a:lnTo>
                      <a:pt x="988" y="536"/>
                    </a:lnTo>
                    <a:lnTo>
                      <a:pt x="990" y="533"/>
                    </a:lnTo>
                    <a:lnTo>
                      <a:pt x="990" y="530"/>
                    </a:lnTo>
                    <a:lnTo>
                      <a:pt x="989" y="519"/>
                    </a:lnTo>
                    <a:lnTo>
                      <a:pt x="985" y="507"/>
                    </a:lnTo>
                    <a:lnTo>
                      <a:pt x="1014" y="505"/>
                    </a:lnTo>
                    <a:lnTo>
                      <a:pt x="1007" y="530"/>
                    </a:lnTo>
                    <a:lnTo>
                      <a:pt x="1038" y="534"/>
                    </a:lnTo>
                    <a:lnTo>
                      <a:pt x="1032" y="540"/>
                    </a:lnTo>
                    <a:lnTo>
                      <a:pt x="1029" y="545"/>
                    </a:lnTo>
                    <a:lnTo>
                      <a:pt x="1029" y="552"/>
                    </a:lnTo>
                    <a:lnTo>
                      <a:pt x="1031" y="559"/>
                    </a:lnTo>
                    <a:lnTo>
                      <a:pt x="1049" y="562"/>
                    </a:lnTo>
                    <a:lnTo>
                      <a:pt x="1057" y="548"/>
                    </a:lnTo>
                    <a:lnTo>
                      <a:pt x="1068" y="556"/>
                    </a:lnTo>
                    <a:lnTo>
                      <a:pt x="1064" y="559"/>
                    </a:lnTo>
                    <a:lnTo>
                      <a:pt x="1061" y="562"/>
                    </a:lnTo>
                    <a:lnTo>
                      <a:pt x="1060" y="565"/>
                    </a:lnTo>
                    <a:lnTo>
                      <a:pt x="1058" y="569"/>
                    </a:lnTo>
                    <a:lnTo>
                      <a:pt x="1069" y="573"/>
                    </a:lnTo>
                    <a:lnTo>
                      <a:pt x="1074" y="573"/>
                    </a:lnTo>
                    <a:lnTo>
                      <a:pt x="1076" y="573"/>
                    </a:lnTo>
                    <a:lnTo>
                      <a:pt x="1079" y="572"/>
                    </a:lnTo>
                    <a:lnTo>
                      <a:pt x="1082" y="570"/>
                    </a:lnTo>
                    <a:lnTo>
                      <a:pt x="1085" y="562"/>
                    </a:lnTo>
                    <a:lnTo>
                      <a:pt x="1089" y="554"/>
                    </a:lnTo>
                    <a:lnTo>
                      <a:pt x="1093" y="548"/>
                    </a:lnTo>
                    <a:lnTo>
                      <a:pt x="1100" y="543"/>
                    </a:lnTo>
                    <a:lnTo>
                      <a:pt x="1107" y="540"/>
                    </a:lnTo>
                    <a:lnTo>
                      <a:pt x="1121" y="536"/>
                    </a:lnTo>
                    <a:lnTo>
                      <a:pt x="1136" y="532"/>
                    </a:lnTo>
                    <a:lnTo>
                      <a:pt x="1140" y="532"/>
                    </a:lnTo>
                    <a:lnTo>
                      <a:pt x="1144" y="529"/>
                    </a:lnTo>
                    <a:lnTo>
                      <a:pt x="1147" y="526"/>
                    </a:lnTo>
                    <a:lnTo>
                      <a:pt x="1147" y="520"/>
                    </a:lnTo>
                    <a:lnTo>
                      <a:pt x="1118" y="520"/>
                    </a:lnTo>
                    <a:lnTo>
                      <a:pt x="1123" y="516"/>
                    </a:lnTo>
                    <a:lnTo>
                      <a:pt x="1129" y="514"/>
                    </a:lnTo>
                    <a:lnTo>
                      <a:pt x="1133" y="512"/>
                    </a:lnTo>
                    <a:lnTo>
                      <a:pt x="1139" y="511"/>
                    </a:lnTo>
                    <a:lnTo>
                      <a:pt x="1150" y="512"/>
                    </a:lnTo>
                    <a:lnTo>
                      <a:pt x="1161" y="515"/>
                    </a:lnTo>
                    <a:lnTo>
                      <a:pt x="1164" y="511"/>
                    </a:lnTo>
                    <a:lnTo>
                      <a:pt x="1165" y="508"/>
                    </a:lnTo>
                    <a:lnTo>
                      <a:pt x="1166" y="507"/>
                    </a:lnTo>
                    <a:lnTo>
                      <a:pt x="1166" y="501"/>
                    </a:lnTo>
                    <a:lnTo>
                      <a:pt x="1166" y="497"/>
                    </a:lnTo>
                    <a:lnTo>
                      <a:pt x="1168" y="491"/>
                    </a:lnTo>
                    <a:lnTo>
                      <a:pt x="1173" y="487"/>
                    </a:lnTo>
                    <a:lnTo>
                      <a:pt x="1175" y="486"/>
                    </a:lnTo>
                    <a:lnTo>
                      <a:pt x="1175" y="480"/>
                    </a:lnTo>
                    <a:lnTo>
                      <a:pt x="1173" y="476"/>
                    </a:lnTo>
                    <a:lnTo>
                      <a:pt x="1170" y="472"/>
                    </a:lnTo>
                    <a:lnTo>
                      <a:pt x="1166" y="469"/>
                    </a:lnTo>
                    <a:lnTo>
                      <a:pt x="1162" y="468"/>
                    </a:lnTo>
                    <a:lnTo>
                      <a:pt x="1157" y="471"/>
                    </a:lnTo>
                    <a:lnTo>
                      <a:pt x="1152" y="473"/>
                    </a:lnTo>
                    <a:lnTo>
                      <a:pt x="1146" y="478"/>
                    </a:lnTo>
                    <a:lnTo>
                      <a:pt x="1151" y="486"/>
                    </a:lnTo>
                    <a:lnTo>
                      <a:pt x="1134" y="504"/>
                    </a:lnTo>
                    <a:lnTo>
                      <a:pt x="1134" y="493"/>
                    </a:lnTo>
                    <a:lnTo>
                      <a:pt x="1139" y="482"/>
                    </a:lnTo>
                    <a:lnTo>
                      <a:pt x="1139" y="479"/>
                    </a:lnTo>
                    <a:lnTo>
                      <a:pt x="1139" y="476"/>
                    </a:lnTo>
                    <a:lnTo>
                      <a:pt x="1136" y="473"/>
                    </a:lnTo>
                    <a:lnTo>
                      <a:pt x="1133" y="473"/>
                    </a:lnTo>
                    <a:lnTo>
                      <a:pt x="1130" y="473"/>
                    </a:lnTo>
                    <a:lnTo>
                      <a:pt x="1128" y="476"/>
                    </a:lnTo>
                    <a:lnTo>
                      <a:pt x="1125" y="479"/>
                    </a:lnTo>
                    <a:lnTo>
                      <a:pt x="1126" y="483"/>
                    </a:lnTo>
                    <a:lnTo>
                      <a:pt x="1123" y="486"/>
                    </a:lnTo>
                    <a:lnTo>
                      <a:pt x="1121" y="487"/>
                    </a:lnTo>
                    <a:lnTo>
                      <a:pt x="1118" y="490"/>
                    </a:lnTo>
                    <a:lnTo>
                      <a:pt x="1092" y="500"/>
                    </a:lnTo>
                    <a:lnTo>
                      <a:pt x="1094" y="491"/>
                    </a:lnTo>
                    <a:lnTo>
                      <a:pt x="1096" y="482"/>
                    </a:lnTo>
                    <a:lnTo>
                      <a:pt x="1097" y="478"/>
                    </a:lnTo>
                    <a:lnTo>
                      <a:pt x="1100" y="473"/>
                    </a:lnTo>
                    <a:lnTo>
                      <a:pt x="1104" y="471"/>
                    </a:lnTo>
                    <a:lnTo>
                      <a:pt x="1110" y="468"/>
                    </a:lnTo>
                    <a:lnTo>
                      <a:pt x="1093" y="450"/>
                    </a:lnTo>
                    <a:lnTo>
                      <a:pt x="1090" y="453"/>
                    </a:lnTo>
                    <a:lnTo>
                      <a:pt x="1087" y="455"/>
                    </a:lnTo>
                    <a:lnTo>
                      <a:pt x="1083" y="462"/>
                    </a:lnTo>
                    <a:lnTo>
                      <a:pt x="1080" y="465"/>
                    </a:lnTo>
                    <a:lnTo>
                      <a:pt x="1078" y="466"/>
                    </a:lnTo>
                    <a:lnTo>
                      <a:pt x="1074" y="468"/>
                    </a:lnTo>
                    <a:lnTo>
                      <a:pt x="1069" y="468"/>
                    </a:lnTo>
                    <a:lnTo>
                      <a:pt x="1062" y="468"/>
                    </a:lnTo>
                    <a:lnTo>
                      <a:pt x="1056" y="465"/>
                    </a:lnTo>
                    <a:lnTo>
                      <a:pt x="1050" y="462"/>
                    </a:lnTo>
                    <a:lnTo>
                      <a:pt x="1047" y="460"/>
                    </a:lnTo>
                    <a:lnTo>
                      <a:pt x="1046" y="455"/>
                    </a:lnTo>
                    <a:lnTo>
                      <a:pt x="1008" y="479"/>
                    </a:lnTo>
                    <a:lnTo>
                      <a:pt x="1010" y="483"/>
                    </a:lnTo>
                    <a:lnTo>
                      <a:pt x="1028" y="487"/>
                    </a:lnTo>
                    <a:lnTo>
                      <a:pt x="1047" y="489"/>
                    </a:lnTo>
                    <a:lnTo>
                      <a:pt x="1049" y="489"/>
                    </a:lnTo>
                    <a:lnTo>
                      <a:pt x="1050" y="486"/>
                    </a:lnTo>
                    <a:lnTo>
                      <a:pt x="1051" y="482"/>
                    </a:lnTo>
                    <a:lnTo>
                      <a:pt x="1051" y="480"/>
                    </a:lnTo>
                    <a:lnTo>
                      <a:pt x="1049" y="480"/>
                    </a:lnTo>
                    <a:lnTo>
                      <a:pt x="1044" y="480"/>
                    </a:lnTo>
                    <a:lnTo>
                      <a:pt x="1043" y="479"/>
                    </a:lnTo>
                    <a:lnTo>
                      <a:pt x="1042" y="479"/>
                    </a:lnTo>
                    <a:lnTo>
                      <a:pt x="1043" y="476"/>
                    </a:lnTo>
                    <a:lnTo>
                      <a:pt x="1044" y="472"/>
                    </a:lnTo>
                    <a:lnTo>
                      <a:pt x="1069" y="480"/>
                    </a:lnTo>
                    <a:lnTo>
                      <a:pt x="1060" y="489"/>
                    </a:lnTo>
                    <a:lnTo>
                      <a:pt x="1064" y="490"/>
                    </a:lnTo>
                    <a:lnTo>
                      <a:pt x="1069" y="491"/>
                    </a:lnTo>
                    <a:lnTo>
                      <a:pt x="1078" y="491"/>
                    </a:lnTo>
                    <a:lnTo>
                      <a:pt x="1082" y="491"/>
                    </a:lnTo>
                    <a:lnTo>
                      <a:pt x="1086" y="493"/>
                    </a:lnTo>
                    <a:lnTo>
                      <a:pt x="1089" y="496"/>
                    </a:lnTo>
                    <a:lnTo>
                      <a:pt x="1092" y="500"/>
                    </a:lnTo>
                    <a:close/>
                    <a:moveTo>
                      <a:pt x="1056" y="610"/>
                    </a:moveTo>
                    <a:lnTo>
                      <a:pt x="1056" y="609"/>
                    </a:lnTo>
                    <a:lnTo>
                      <a:pt x="1051" y="610"/>
                    </a:lnTo>
                    <a:lnTo>
                      <a:pt x="1049" y="609"/>
                    </a:lnTo>
                    <a:lnTo>
                      <a:pt x="1046" y="608"/>
                    </a:lnTo>
                    <a:lnTo>
                      <a:pt x="1044" y="606"/>
                    </a:lnTo>
                    <a:lnTo>
                      <a:pt x="1042" y="601"/>
                    </a:lnTo>
                    <a:lnTo>
                      <a:pt x="1036" y="597"/>
                    </a:lnTo>
                    <a:lnTo>
                      <a:pt x="1026" y="604"/>
                    </a:lnTo>
                    <a:lnTo>
                      <a:pt x="1029" y="623"/>
                    </a:lnTo>
                    <a:lnTo>
                      <a:pt x="1024" y="624"/>
                    </a:lnTo>
                    <a:lnTo>
                      <a:pt x="1018" y="624"/>
                    </a:lnTo>
                    <a:lnTo>
                      <a:pt x="1007" y="622"/>
                    </a:lnTo>
                    <a:lnTo>
                      <a:pt x="1002" y="620"/>
                    </a:lnTo>
                    <a:lnTo>
                      <a:pt x="996" y="619"/>
                    </a:lnTo>
                    <a:lnTo>
                      <a:pt x="990" y="620"/>
                    </a:lnTo>
                    <a:lnTo>
                      <a:pt x="984" y="623"/>
                    </a:lnTo>
                    <a:lnTo>
                      <a:pt x="996" y="642"/>
                    </a:lnTo>
                    <a:lnTo>
                      <a:pt x="979" y="653"/>
                    </a:lnTo>
                    <a:lnTo>
                      <a:pt x="977" y="634"/>
                    </a:lnTo>
                    <a:lnTo>
                      <a:pt x="954" y="641"/>
                    </a:lnTo>
                    <a:lnTo>
                      <a:pt x="948" y="644"/>
                    </a:lnTo>
                    <a:lnTo>
                      <a:pt x="943" y="642"/>
                    </a:lnTo>
                    <a:lnTo>
                      <a:pt x="942" y="640"/>
                    </a:lnTo>
                    <a:lnTo>
                      <a:pt x="941" y="634"/>
                    </a:lnTo>
                    <a:lnTo>
                      <a:pt x="942" y="623"/>
                    </a:lnTo>
                    <a:lnTo>
                      <a:pt x="957" y="616"/>
                    </a:lnTo>
                    <a:lnTo>
                      <a:pt x="934" y="605"/>
                    </a:lnTo>
                    <a:lnTo>
                      <a:pt x="934" y="598"/>
                    </a:lnTo>
                    <a:lnTo>
                      <a:pt x="935" y="594"/>
                    </a:lnTo>
                    <a:lnTo>
                      <a:pt x="939" y="591"/>
                    </a:lnTo>
                    <a:lnTo>
                      <a:pt x="948" y="590"/>
                    </a:lnTo>
                    <a:lnTo>
                      <a:pt x="949" y="595"/>
                    </a:lnTo>
                    <a:lnTo>
                      <a:pt x="952" y="601"/>
                    </a:lnTo>
                    <a:lnTo>
                      <a:pt x="956" y="604"/>
                    </a:lnTo>
                    <a:lnTo>
                      <a:pt x="961" y="606"/>
                    </a:lnTo>
                    <a:lnTo>
                      <a:pt x="967" y="608"/>
                    </a:lnTo>
                    <a:lnTo>
                      <a:pt x="972" y="606"/>
                    </a:lnTo>
                    <a:lnTo>
                      <a:pt x="975" y="604"/>
                    </a:lnTo>
                    <a:lnTo>
                      <a:pt x="978" y="598"/>
                    </a:lnTo>
                    <a:lnTo>
                      <a:pt x="974" y="595"/>
                    </a:lnTo>
                    <a:lnTo>
                      <a:pt x="970" y="591"/>
                    </a:lnTo>
                    <a:lnTo>
                      <a:pt x="970" y="590"/>
                    </a:lnTo>
                    <a:lnTo>
                      <a:pt x="970" y="587"/>
                    </a:lnTo>
                    <a:lnTo>
                      <a:pt x="971" y="586"/>
                    </a:lnTo>
                    <a:lnTo>
                      <a:pt x="972" y="583"/>
                    </a:lnTo>
                    <a:lnTo>
                      <a:pt x="978" y="580"/>
                    </a:lnTo>
                    <a:lnTo>
                      <a:pt x="984" y="580"/>
                    </a:lnTo>
                    <a:lnTo>
                      <a:pt x="989" y="581"/>
                    </a:lnTo>
                    <a:lnTo>
                      <a:pt x="993" y="587"/>
                    </a:lnTo>
                    <a:lnTo>
                      <a:pt x="999" y="590"/>
                    </a:lnTo>
                    <a:lnTo>
                      <a:pt x="1004" y="591"/>
                    </a:lnTo>
                    <a:lnTo>
                      <a:pt x="1013" y="592"/>
                    </a:lnTo>
                    <a:lnTo>
                      <a:pt x="1018" y="591"/>
                    </a:lnTo>
                    <a:lnTo>
                      <a:pt x="1031" y="588"/>
                    </a:lnTo>
                    <a:lnTo>
                      <a:pt x="1043" y="588"/>
                    </a:lnTo>
                    <a:lnTo>
                      <a:pt x="1049" y="588"/>
                    </a:lnTo>
                    <a:lnTo>
                      <a:pt x="1053" y="587"/>
                    </a:lnTo>
                    <a:lnTo>
                      <a:pt x="1057" y="583"/>
                    </a:lnTo>
                    <a:lnTo>
                      <a:pt x="1058" y="580"/>
                    </a:lnTo>
                    <a:lnTo>
                      <a:pt x="1060" y="577"/>
                    </a:lnTo>
                    <a:lnTo>
                      <a:pt x="1050" y="574"/>
                    </a:lnTo>
                    <a:lnTo>
                      <a:pt x="1044" y="574"/>
                    </a:lnTo>
                    <a:lnTo>
                      <a:pt x="1042" y="574"/>
                    </a:lnTo>
                    <a:lnTo>
                      <a:pt x="1032" y="577"/>
                    </a:lnTo>
                    <a:lnTo>
                      <a:pt x="1024" y="576"/>
                    </a:lnTo>
                    <a:lnTo>
                      <a:pt x="1017" y="573"/>
                    </a:lnTo>
                    <a:lnTo>
                      <a:pt x="1010" y="569"/>
                    </a:lnTo>
                    <a:lnTo>
                      <a:pt x="1010" y="556"/>
                    </a:lnTo>
                    <a:lnTo>
                      <a:pt x="997" y="559"/>
                    </a:lnTo>
                    <a:lnTo>
                      <a:pt x="992" y="561"/>
                    </a:lnTo>
                    <a:lnTo>
                      <a:pt x="988" y="561"/>
                    </a:lnTo>
                    <a:lnTo>
                      <a:pt x="981" y="559"/>
                    </a:lnTo>
                    <a:lnTo>
                      <a:pt x="977" y="559"/>
                    </a:lnTo>
                    <a:lnTo>
                      <a:pt x="971" y="562"/>
                    </a:lnTo>
                    <a:lnTo>
                      <a:pt x="968" y="566"/>
                    </a:lnTo>
                    <a:lnTo>
                      <a:pt x="964" y="569"/>
                    </a:lnTo>
                    <a:lnTo>
                      <a:pt x="960" y="570"/>
                    </a:lnTo>
                    <a:lnTo>
                      <a:pt x="954" y="570"/>
                    </a:lnTo>
                    <a:lnTo>
                      <a:pt x="952" y="569"/>
                    </a:lnTo>
                    <a:lnTo>
                      <a:pt x="949" y="565"/>
                    </a:lnTo>
                    <a:lnTo>
                      <a:pt x="946" y="563"/>
                    </a:lnTo>
                    <a:lnTo>
                      <a:pt x="943" y="562"/>
                    </a:lnTo>
                    <a:lnTo>
                      <a:pt x="941" y="562"/>
                    </a:lnTo>
                    <a:lnTo>
                      <a:pt x="925" y="563"/>
                    </a:lnTo>
                    <a:lnTo>
                      <a:pt x="935" y="581"/>
                    </a:lnTo>
                    <a:lnTo>
                      <a:pt x="920" y="591"/>
                    </a:lnTo>
                    <a:lnTo>
                      <a:pt x="914" y="594"/>
                    </a:lnTo>
                    <a:lnTo>
                      <a:pt x="910" y="597"/>
                    </a:lnTo>
                    <a:lnTo>
                      <a:pt x="906" y="597"/>
                    </a:lnTo>
                    <a:lnTo>
                      <a:pt x="902" y="595"/>
                    </a:lnTo>
                    <a:lnTo>
                      <a:pt x="891" y="591"/>
                    </a:lnTo>
                    <a:lnTo>
                      <a:pt x="873" y="615"/>
                    </a:lnTo>
                    <a:lnTo>
                      <a:pt x="862" y="617"/>
                    </a:lnTo>
                    <a:lnTo>
                      <a:pt x="852" y="620"/>
                    </a:lnTo>
                    <a:lnTo>
                      <a:pt x="840" y="623"/>
                    </a:lnTo>
                    <a:lnTo>
                      <a:pt x="833" y="624"/>
                    </a:lnTo>
                    <a:lnTo>
                      <a:pt x="826" y="624"/>
                    </a:lnTo>
                    <a:lnTo>
                      <a:pt x="801" y="619"/>
                    </a:lnTo>
                    <a:lnTo>
                      <a:pt x="776" y="612"/>
                    </a:lnTo>
                    <a:lnTo>
                      <a:pt x="783" y="601"/>
                    </a:lnTo>
                    <a:lnTo>
                      <a:pt x="798" y="604"/>
                    </a:lnTo>
                    <a:lnTo>
                      <a:pt x="812" y="606"/>
                    </a:lnTo>
                    <a:lnTo>
                      <a:pt x="824" y="608"/>
                    </a:lnTo>
                    <a:lnTo>
                      <a:pt x="831" y="608"/>
                    </a:lnTo>
                    <a:lnTo>
                      <a:pt x="838" y="606"/>
                    </a:lnTo>
                    <a:lnTo>
                      <a:pt x="830" y="587"/>
                    </a:lnTo>
                    <a:lnTo>
                      <a:pt x="884" y="587"/>
                    </a:lnTo>
                    <a:lnTo>
                      <a:pt x="878" y="573"/>
                    </a:lnTo>
                    <a:lnTo>
                      <a:pt x="884" y="573"/>
                    </a:lnTo>
                    <a:lnTo>
                      <a:pt x="887" y="572"/>
                    </a:lnTo>
                    <a:lnTo>
                      <a:pt x="888" y="569"/>
                    </a:lnTo>
                    <a:lnTo>
                      <a:pt x="889" y="566"/>
                    </a:lnTo>
                    <a:lnTo>
                      <a:pt x="889" y="559"/>
                    </a:lnTo>
                    <a:lnTo>
                      <a:pt x="889" y="556"/>
                    </a:lnTo>
                    <a:lnTo>
                      <a:pt x="891" y="555"/>
                    </a:lnTo>
                    <a:lnTo>
                      <a:pt x="909" y="554"/>
                    </a:lnTo>
                    <a:lnTo>
                      <a:pt x="914" y="554"/>
                    </a:lnTo>
                    <a:lnTo>
                      <a:pt x="918" y="552"/>
                    </a:lnTo>
                    <a:lnTo>
                      <a:pt x="920" y="550"/>
                    </a:lnTo>
                    <a:lnTo>
                      <a:pt x="921" y="547"/>
                    </a:lnTo>
                    <a:lnTo>
                      <a:pt x="920" y="538"/>
                    </a:lnTo>
                    <a:lnTo>
                      <a:pt x="913" y="537"/>
                    </a:lnTo>
                    <a:lnTo>
                      <a:pt x="907" y="537"/>
                    </a:lnTo>
                    <a:lnTo>
                      <a:pt x="903" y="538"/>
                    </a:lnTo>
                    <a:lnTo>
                      <a:pt x="898" y="541"/>
                    </a:lnTo>
                    <a:lnTo>
                      <a:pt x="888" y="547"/>
                    </a:lnTo>
                    <a:lnTo>
                      <a:pt x="884" y="548"/>
                    </a:lnTo>
                    <a:lnTo>
                      <a:pt x="878" y="550"/>
                    </a:lnTo>
                    <a:lnTo>
                      <a:pt x="878" y="543"/>
                    </a:lnTo>
                    <a:lnTo>
                      <a:pt x="881" y="537"/>
                    </a:lnTo>
                    <a:lnTo>
                      <a:pt x="884" y="536"/>
                    </a:lnTo>
                    <a:lnTo>
                      <a:pt x="887" y="534"/>
                    </a:lnTo>
                    <a:lnTo>
                      <a:pt x="895" y="534"/>
                    </a:lnTo>
                    <a:lnTo>
                      <a:pt x="900" y="536"/>
                    </a:lnTo>
                    <a:lnTo>
                      <a:pt x="905" y="534"/>
                    </a:lnTo>
                    <a:lnTo>
                      <a:pt x="907" y="533"/>
                    </a:lnTo>
                    <a:lnTo>
                      <a:pt x="909" y="532"/>
                    </a:lnTo>
                    <a:lnTo>
                      <a:pt x="910" y="529"/>
                    </a:lnTo>
                    <a:lnTo>
                      <a:pt x="910" y="526"/>
                    </a:lnTo>
                    <a:lnTo>
                      <a:pt x="914" y="523"/>
                    </a:lnTo>
                    <a:lnTo>
                      <a:pt x="921" y="522"/>
                    </a:lnTo>
                    <a:lnTo>
                      <a:pt x="927" y="519"/>
                    </a:lnTo>
                    <a:lnTo>
                      <a:pt x="924" y="502"/>
                    </a:lnTo>
                    <a:lnTo>
                      <a:pt x="961" y="502"/>
                    </a:lnTo>
                    <a:lnTo>
                      <a:pt x="957" y="498"/>
                    </a:lnTo>
                    <a:lnTo>
                      <a:pt x="954" y="494"/>
                    </a:lnTo>
                    <a:lnTo>
                      <a:pt x="953" y="490"/>
                    </a:lnTo>
                    <a:lnTo>
                      <a:pt x="953" y="487"/>
                    </a:lnTo>
                    <a:lnTo>
                      <a:pt x="954" y="480"/>
                    </a:lnTo>
                    <a:lnTo>
                      <a:pt x="956" y="475"/>
                    </a:lnTo>
                    <a:lnTo>
                      <a:pt x="938" y="469"/>
                    </a:lnTo>
                    <a:lnTo>
                      <a:pt x="946" y="464"/>
                    </a:lnTo>
                    <a:lnTo>
                      <a:pt x="954" y="460"/>
                    </a:lnTo>
                    <a:lnTo>
                      <a:pt x="963" y="457"/>
                    </a:lnTo>
                    <a:lnTo>
                      <a:pt x="972" y="455"/>
                    </a:lnTo>
                    <a:lnTo>
                      <a:pt x="979" y="454"/>
                    </a:lnTo>
                    <a:lnTo>
                      <a:pt x="988" y="451"/>
                    </a:lnTo>
                    <a:lnTo>
                      <a:pt x="996" y="448"/>
                    </a:lnTo>
                    <a:lnTo>
                      <a:pt x="1004" y="447"/>
                    </a:lnTo>
                    <a:lnTo>
                      <a:pt x="1025" y="448"/>
                    </a:lnTo>
                    <a:lnTo>
                      <a:pt x="1036" y="447"/>
                    </a:lnTo>
                    <a:lnTo>
                      <a:pt x="1047" y="444"/>
                    </a:lnTo>
                    <a:lnTo>
                      <a:pt x="1054" y="443"/>
                    </a:lnTo>
                    <a:lnTo>
                      <a:pt x="1061" y="443"/>
                    </a:lnTo>
                    <a:lnTo>
                      <a:pt x="1080" y="442"/>
                    </a:lnTo>
                    <a:lnTo>
                      <a:pt x="1090" y="442"/>
                    </a:lnTo>
                    <a:lnTo>
                      <a:pt x="1098" y="440"/>
                    </a:lnTo>
                    <a:lnTo>
                      <a:pt x="1103" y="437"/>
                    </a:lnTo>
                    <a:lnTo>
                      <a:pt x="1107" y="435"/>
                    </a:lnTo>
                    <a:lnTo>
                      <a:pt x="1114" y="428"/>
                    </a:lnTo>
                    <a:lnTo>
                      <a:pt x="1114" y="425"/>
                    </a:lnTo>
                    <a:lnTo>
                      <a:pt x="1111" y="422"/>
                    </a:lnTo>
                    <a:lnTo>
                      <a:pt x="1107" y="418"/>
                    </a:lnTo>
                    <a:lnTo>
                      <a:pt x="1101" y="418"/>
                    </a:lnTo>
                    <a:lnTo>
                      <a:pt x="1094" y="418"/>
                    </a:lnTo>
                    <a:lnTo>
                      <a:pt x="1092" y="418"/>
                    </a:lnTo>
                    <a:lnTo>
                      <a:pt x="1089" y="418"/>
                    </a:lnTo>
                    <a:lnTo>
                      <a:pt x="1086" y="421"/>
                    </a:lnTo>
                    <a:lnTo>
                      <a:pt x="1085" y="425"/>
                    </a:lnTo>
                    <a:lnTo>
                      <a:pt x="1092" y="428"/>
                    </a:lnTo>
                    <a:lnTo>
                      <a:pt x="1100" y="433"/>
                    </a:lnTo>
                    <a:lnTo>
                      <a:pt x="1085" y="433"/>
                    </a:lnTo>
                    <a:lnTo>
                      <a:pt x="1069" y="432"/>
                    </a:lnTo>
                    <a:lnTo>
                      <a:pt x="1057" y="432"/>
                    </a:lnTo>
                    <a:lnTo>
                      <a:pt x="1050" y="433"/>
                    </a:lnTo>
                    <a:lnTo>
                      <a:pt x="1044" y="436"/>
                    </a:lnTo>
                    <a:lnTo>
                      <a:pt x="1040" y="430"/>
                    </a:lnTo>
                    <a:lnTo>
                      <a:pt x="1040" y="426"/>
                    </a:lnTo>
                    <a:lnTo>
                      <a:pt x="1042" y="425"/>
                    </a:lnTo>
                    <a:lnTo>
                      <a:pt x="1044" y="422"/>
                    </a:lnTo>
                    <a:lnTo>
                      <a:pt x="1053" y="419"/>
                    </a:lnTo>
                    <a:lnTo>
                      <a:pt x="1056" y="417"/>
                    </a:lnTo>
                    <a:lnTo>
                      <a:pt x="1057" y="414"/>
                    </a:lnTo>
                    <a:lnTo>
                      <a:pt x="1039" y="408"/>
                    </a:lnTo>
                    <a:lnTo>
                      <a:pt x="1036" y="401"/>
                    </a:lnTo>
                    <a:lnTo>
                      <a:pt x="1035" y="399"/>
                    </a:lnTo>
                    <a:lnTo>
                      <a:pt x="1033" y="396"/>
                    </a:lnTo>
                    <a:lnTo>
                      <a:pt x="1026" y="392"/>
                    </a:lnTo>
                    <a:lnTo>
                      <a:pt x="1024" y="386"/>
                    </a:lnTo>
                    <a:lnTo>
                      <a:pt x="1021" y="379"/>
                    </a:lnTo>
                    <a:lnTo>
                      <a:pt x="1021" y="374"/>
                    </a:lnTo>
                    <a:lnTo>
                      <a:pt x="1033" y="374"/>
                    </a:lnTo>
                    <a:lnTo>
                      <a:pt x="1044" y="375"/>
                    </a:lnTo>
                    <a:lnTo>
                      <a:pt x="1050" y="376"/>
                    </a:lnTo>
                    <a:lnTo>
                      <a:pt x="1056" y="378"/>
                    </a:lnTo>
                    <a:lnTo>
                      <a:pt x="1061" y="381"/>
                    </a:lnTo>
                    <a:lnTo>
                      <a:pt x="1065" y="385"/>
                    </a:lnTo>
                    <a:lnTo>
                      <a:pt x="1058" y="403"/>
                    </a:lnTo>
                    <a:lnTo>
                      <a:pt x="1074" y="403"/>
                    </a:lnTo>
                    <a:lnTo>
                      <a:pt x="1080" y="404"/>
                    </a:lnTo>
                    <a:lnTo>
                      <a:pt x="1085" y="406"/>
                    </a:lnTo>
                    <a:lnTo>
                      <a:pt x="1089" y="410"/>
                    </a:lnTo>
                    <a:lnTo>
                      <a:pt x="1093" y="412"/>
                    </a:lnTo>
                    <a:lnTo>
                      <a:pt x="1096" y="412"/>
                    </a:lnTo>
                    <a:lnTo>
                      <a:pt x="1100" y="412"/>
                    </a:lnTo>
                    <a:lnTo>
                      <a:pt x="1107" y="408"/>
                    </a:lnTo>
                    <a:lnTo>
                      <a:pt x="1114" y="403"/>
                    </a:lnTo>
                    <a:lnTo>
                      <a:pt x="1115" y="408"/>
                    </a:lnTo>
                    <a:lnTo>
                      <a:pt x="1116" y="411"/>
                    </a:lnTo>
                    <a:lnTo>
                      <a:pt x="1119" y="411"/>
                    </a:lnTo>
                    <a:lnTo>
                      <a:pt x="1122" y="411"/>
                    </a:lnTo>
                    <a:lnTo>
                      <a:pt x="1130" y="411"/>
                    </a:lnTo>
                    <a:lnTo>
                      <a:pt x="1133" y="411"/>
                    </a:lnTo>
                    <a:lnTo>
                      <a:pt x="1136" y="412"/>
                    </a:lnTo>
                    <a:lnTo>
                      <a:pt x="1129" y="417"/>
                    </a:lnTo>
                    <a:lnTo>
                      <a:pt x="1123" y="421"/>
                    </a:lnTo>
                    <a:lnTo>
                      <a:pt x="1121" y="424"/>
                    </a:lnTo>
                    <a:lnTo>
                      <a:pt x="1121" y="426"/>
                    </a:lnTo>
                    <a:lnTo>
                      <a:pt x="1121" y="430"/>
                    </a:lnTo>
                    <a:lnTo>
                      <a:pt x="1123" y="435"/>
                    </a:lnTo>
                    <a:lnTo>
                      <a:pt x="1121" y="437"/>
                    </a:lnTo>
                    <a:lnTo>
                      <a:pt x="1116" y="442"/>
                    </a:lnTo>
                    <a:lnTo>
                      <a:pt x="1115" y="444"/>
                    </a:lnTo>
                    <a:lnTo>
                      <a:pt x="1114" y="447"/>
                    </a:lnTo>
                    <a:lnTo>
                      <a:pt x="1114" y="451"/>
                    </a:lnTo>
                    <a:lnTo>
                      <a:pt x="1115" y="454"/>
                    </a:lnTo>
                    <a:lnTo>
                      <a:pt x="1116" y="457"/>
                    </a:lnTo>
                    <a:lnTo>
                      <a:pt x="1119" y="458"/>
                    </a:lnTo>
                    <a:lnTo>
                      <a:pt x="1122" y="461"/>
                    </a:lnTo>
                    <a:lnTo>
                      <a:pt x="1126" y="461"/>
                    </a:lnTo>
                    <a:lnTo>
                      <a:pt x="1134" y="462"/>
                    </a:lnTo>
                    <a:lnTo>
                      <a:pt x="1143" y="460"/>
                    </a:lnTo>
                    <a:lnTo>
                      <a:pt x="1148" y="457"/>
                    </a:lnTo>
                    <a:lnTo>
                      <a:pt x="1154" y="451"/>
                    </a:lnTo>
                    <a:lnTo>
                      <a:pt x="1172" y="460"/>
                    </a:lnTo>
                    <a:lnTo>
                      <a:pt x="1164" y="439"/>
                    </a:lnTo>
                    <a:lnTo>
                      <a:pt x="1179" y="421"/>
                    </a:lnTo>
                    <a:lnTo>
                      <a:pt x="1177" y="417"/>
                    </a:lnTo>
                    <a:lnTo>
                      <a:pt x="1162" y="415"/>
                    </a:lnTo>
                    <a:lnTo>
                      <a:pt x="1155" y="414"/>
                    </a:lnTo>
                    <a:lnTo>
                      <a:pt x="1150" y="412"/>
                    </a:lnTo>
                    <a:lnTo>
                      <a:pt x="1144" y="410"/>
                    </a:lnTo>
                    <a:lnTo>
                      <a:pt x="1140" y="406"/>
                    </a:lnTo>
                    <a:lnTo>
                      <a:pt x="1130" y="399"/>
                    </a:lnTo>
                    <a:lnTo>
                      <a:pt x="1166" y="381"/>
                    </a:lnTo>
                    <a:lnTo>
                      <a:pt x="1146" y="364"/>
                    </a:lnTo>
                    <a:lnTo>
                      <a:pt x="1170" y="360"/>
                    </a:lnTo>
                    <a:lnTo>
                      <a:pt x="1183" y="372"/>
                    </a:lnTo>
                    <a:lnTo>
                      <a:pt x="1205" y="357"/>
                    </a:lnTo>
                    <a:lnTo>
                      <a:pt x="1197" y="347"/>
                    </a:lnTo>
                    <a:lnTo>
                      <a:pt x="1187" y="340"/>
                    </a:lnTo>
                    <a:lnTo>
                      <a:pt x="1176" y="336"/>
                    </a:lnTo>
                    <a:lnTo>
                      <a:pt x="1164" y="335"/>
                    </a:lnTo>
                    <a:lnTo>
                      <a:pt x="1157" y="335"/>
                    </a:lnTo>
                    <a:lnTo>
                      <a:pt x="1151" y="332"/>
                    </a:lnTo>
                    <a:lnTo>
                      <a:pt x="1146" y="329"/>
                    </a:lnTo>
                    <a:lnTo>
                      <a:pt x="1140" y="324"/>
                    </a:lnTo>
                    <a:lnTo>
                      <a:pt x="1183" y="318"/>
                    </a:lnTo>
                    <a:lnTo>
                      <a:pt x="1162" y="304"/>
                    </a:lnTo>
                    <a:lnTo>
                      <a:pt x="1166" y="296"/>
                    </a:lnTo>
                    <a:lnTo>
                      <a:pt x="1168" y="293"/>
                    </a:lnTo>
                    <a:lnTo>
                      <a:pt x="1168" y="292"/>
                    </a:lnTo>
                    <a:lnTo>
                      <a:pt x="1165" y="289"/>
                    </a:lnTo>
                    <a:lnTo>
                      <a:pt x="1164" y="286"/>
                    </a:lnTo>
                    <a:lnTo>
                      <a:pt x="1164" y="285"/>
                    </a:lnTo>
                    <a:lnTo>
                      <a:pt x="1164" y="282"/>
                    </a:lnTo>
                    <a:lnTo>
                      <a:pt x="1166" y="277"/>
                    </a:lnTo>
                    <a:lnTo>
                      <a:pt x="1170" y="273"/>
                    </a:lnTo>
                    <a:lnTo>
                      <a:pt x="1165" y="273"/>
                    </a:lnTo>
                    <a:lnTo>
                      <a:pt x="1159" y="273"/>
                    </a:lnTo>
                    <a:lnTo>
                      <a:pt x="1155" y="275"/>
                    </a:lnTo>
                    <a:lnTo>
                      <a:pt x="1154" y="280"/>
                    </a:lnTo>
                    <a:lnTo>
                      <a:pt x="1148" y="286"/>
                    </a:lnTo>
                    <a:lnTo>
                      <a:pt x="1144" y="295"/>
                    </a:lnTo>
                    <a:lnTo>
                      <a:pt x="1143" y="302"/>
                    </a:lnTo>
                    <a:lnTo>
                      <a:pt x="1141" y="309"/>
                    </a:lnTo>
                    <a:lnTo>
                      <a:pt x="1128" y="309"/>
                    </a:lnTo>
                    <a:lnTo>
                      <a:pt x="1114" y="307"/>
                    </a:lnTo>
                    <a:lnTo>
                      <a:pt x="1115" y="304"/>
                    </a:lnTo>
                    <a:lnTo>
                      <a:pt x="1134" y="300"/>
                    </a:lnTo>
                    <a:lnTo>
                      <a:pt x="1130" y="296"/>
                    </a:lnTo>
                    <a:lnTo>
                      <a:pt x="1129" y="292"/>
                    </a:lnTo>
                    <a:lnTo>
                      <a:pt x="1128" y="289"/>
                    </a:lnTo>
                    <a:lnTo>
                      <a:pt x="1126" y="285"/>
                    </a:lnTo>
                    <a:lnTo>
                      <a:pt x="1128" y="277"/>
                    </a:lnTo>
                    <a:lnTo>
                      <a:pt x="1130" y="267"/>
                    </a:lnTo>
                    <a:lnTo>
                      <a:pt x="1114" y="273"/>
                    </a:lnTo>
                    <a:lnTo>
                      <a:pt x="1100" y="277"/>
                    </a:lnTo>
                    <a:lnTo>
                      <a:pt x="1093" y="278"/>
                    </a:lnTo>
                    <a:lnTo>
                      <a:pt x="1086" y="278"/>
                    </a:lnTo>
                    <a:lnTo>
                      <a:pt x="1080" y="274"/>
                    </a:lnTo>
                    <a:lnTo>
                      <a:pt x="1075" y="268"/>
                    </a:lnTo>
                    <a:lnTo>
                      <a:pt x="1110" y="266"/>
                    </a:lnTo>
                    <a:lnTo>
                      <a:pt x="1104" y="259"/>
                    </a:lnTo>
                    <a:lnTo>
                      <a:pt x="1098" y="259"/>
                    </a:lnTo>
                    <a:lnTo>
                      <a:pt x="1094" y="259"/>
                    </a:lnTo>
                    <a:lnTo>
                      <a:pt x="1087" y="257"/>
                    </a:lnTo>
                    <a:lnTo>
                      <a:pt x="1080" y="253"/>
                    </a:lnTo>
                    <a:lnTo>
                      <a:pt x="1074" y="249"/>
                    </a:lnTo>
                    <a:lnTo>
                      <a:pt x="1071" y="246"/>
                    </a:lnTo>
                    <a:lnTo>
                      <a:pt x="1067" y="246"/>
                    </a:lnTo>
                    <a:lnTo>
                      <a:pt x="1060" y="246"/>
                    </a:lnTo>
                    <a:lnTo>
                      <a:pt x="1051" y="246"/>
                    </a:lnTo>
                    <a:lnTo>
                      <a:pt x="1038" y="242"/>
                    </a:lnTo>
                    <a:lnTo>
                      <a:pt x="1011" y="237"/>
                    </a:lnTo>
                    <a:lnTo>
                      <a:pt x="999" y="234"/>
                    </a:lnTo>
                    <a:lnTo>
                      <a:pt x="988" y="230"/>
                    </a:lnTo>
                    <a:lnTo>
                      <a:pt x="975" y="224"/>
                    </a:lnTo>
                    <a:lnTo>
                      <a:pt x="963" y="221"/>
                    </a:lnTo>
                    <a:lnTo>
                      <a:pt x="952" y="217"/>
                    </a:lnTo>
                    <a:lnTo>
                      <a:pt x="946" y="213"/>
                    </a:lnTo>
                    <a:lnTo>
                      <a:pt x="941" y="209"/>
                    </a:lnTo>
                    <a:lnTo>
                      <a:pt x="939" y="209"/>
                    </a:lnTo>
                    <a:lnTo>
                      <a:pt x="935" y="209"/>
                    </a:lnTo>
                    <a:lnTo>
                      <a:pt x="927" y="209"/>
                    </a:lnTo>
                    <a:lnTo>
                      <a:pt x="931" y="214"/>
                    </a:lnTo>
                    <a:lnTo>
                      <a:pt x="931" y="219"/>
                    </a:lnTo>
                    <a:lnTo>
                      <a:pt x="930" y="221"/>
                    </a:lnTo>
                    <a:lnTo>
                      <a:pt x="928" y="224"/>
                    </a:lnTo>
                    <a:lnTo>
                      <a:pt x="921" y="227"/>
                    </a:lnTo>
                    <a:lnTo>
                      <a:pt x="920" y="230"/>
                    </a:lnTo>
                    <a:lnTo>
                      <a:pt x="918" y="231"/>
                    </a:lnTo>
                    <a:lnTo>
                      <a:pt x="907" y="230"/>
                    </a:lnTo>
                    <a:lnTo>
                      <a:pt x="903" y="230"/>
                    </a:lnTo>
                    <a:lnTo>
                      <a:pt x="898" y="230"/>
                    </a:lnTo>
                    <a:lnTo>
                      <a:pt x="876" y="232"/>
                    </a:lnTo>
                    <a:lnTo>
                      <a:pt x="853" y="238"/>
                    </a:lnTo>
                    <a:lnTo>
                      <a:pt x="824" y="244"/>
                    </a:lnTo>
                    <a:lnTo>
                      <a:pt x="822" y="241"/>
                    </a:lnTo>
                    <a:lnTo>
                      <a:pt x="833" y="237"/>
                    </a:lnTo>
                    <a:lnTo>
                      <a:pt x="831" y="217"/>
                    </a:lnTo>
                    <a:lnTo>
                      <a:pt x="826" y="216"/>
                    </a:lnTo>
                    <a:lnTo>
                      <a:pt x="820" y="217"/>
                    </a:lnTo>
                    <a:lnTo>
                      <a:pt x="810" y="220"/>
                    </a:lnTo>
                    <a:lnTo>
                      <a:pt x="805" y="220"/>
                    </a:lnTo>
                    <a:lnTo>
                      <a:pt x="801" y="220"/>
                    </a:lnTo>
                    <a:lnTo>
                      <a:pt x="795" y="217"/>
                    </a:lnTo>
                    <a:lnTo>
                      <a:pt x="791" y="212"/>
                    </a:lnTo>
                    <a:lnTo>
                      <a:pt x="787" y="216"/>
                    </a:lnTo>
                    <a:lnTo>
                      <a:pt x="783" y="219"/>
                    </a:lnTo>
                    <a:lnTo>
                      <a:pt x="779" y="220"/>
                    </a:lnTo>
                    <a:lnTo>
                      <a:pt x="774" y="220"/>
                    </a:lnTo>
                    <a:lnTo>
                      <a:pt x="766" y="219"/>
                    </a:lnTo>
                    <a:lnTo>
                      <a:pt x="759" y="216"/>
                    </a:lnTo>
                    <a:lnTo>
                      <a:pt x="765" y="199"/>
                    </a:lnTo>
                    <a:lnTo>
                      <a:pt x="788" y="209"/>
                    </a:lnTo>
                    <a:lnTo>
                      <a:pt x="791" y="202"/>
                    </a:lnTo>
                    <a:lnTo>
                      <a:pt x="810" y="198"/>
                    </a:lnTo>
                    <a:lnTo>
                      <a:pt x="830" y="196"/>
                    </a:lnTo>
                    <a:lnTo>
                      <a:pt x="851" y="195"/>
                    </a:lnTo>
                    <a:lnTo>
                      <a:pt x="873" y="195"/>
                    </a:lnTo>
                    <a:lnTo>
                      <a:pt x="863" y="213"/>
                    </a:lnTo>
                    <a:lnTo>
                      <a:pt x="869" y="212"/>
                    </a:lnTo>
                    <a:lnTo>
                      <a:pt x="874" y="209"/>
                    </a:lnTo>
                    <a:lnTo>
                      <a:pt x="878" y="205"/>
                    </a:lnTo>
                    <a:lnTo>
                      <a:pt x="881" y="202"/>
                    </a:lnTo>
                    <a:lnTo>
                      <a:pt x="887" y="192"/>
                    </a:lnTo>
                    <a:lnTo>
                      <a:pt x="889" y="190"/>
                    </a:lnTo>
                    <a:lnTo>
                      <a:pt x="892" y="185"/>
                    </a:lnTo>
                    <a:lnTo>
                      <a:pt x="900" y="188"/>
                    </a:lnTo>
                    <a:lnTo>
                      <a:pt x="907" y="190"/>
                    </a:lnTo>
                    <a:lnTo>
                      <a:pt x="913" y="191"/>
                    </a:lnTo>
                    <a:lnTo>
                      <a:pt x="917" y="192"/>
                    </a:lnTo>
                    <a:lnTo>
                      <a:pt x="927" y="195"/>
                    </a:lnTo>
                    <a:lnTo>
                      <a:pt x="932" y="196"/>
                    </a:lnTo>
                    <a:lnTo>
                      <a:pt x="936" y="196"/>
                    </a:lnTo>
                    <a:lnTo>
                      <a:pt x="942" y="195"/>
                    </a:lnTo>
                    <a:lnTo>
                      <a:pt x="946" y="191"/>
                    </a:lnTo>
                    <a:lnTo>
                      <a:pt x="949" y="194"/>
                    </a:lnTo>
                    <a:lnTo>
                      <a:pt x="952" y="194"/>
                    </a:lnTo>
                    <a:lnTo>
                      <a:pt x="960" y="194"/>
                    </a:lnTo>
                    <a:lnTo>
                      <a:pt x="964" y="194"/>
                    </a:lnTo>
                    <a:lnTo>
                      <a:pt x="967" y="194"/>
                    </a:lnTo>
                    <a:lnTo>
                      <a:pt x="970" y="196"/>
                    </a:lnTo>
                    <a:lnTo>
                      <a:pt x="970" y="202"/>
                    </a:lnTo>
                    <a:lnTo>
                      <a:pt x="972" y="203"/>
                    </a:lnTo>
                    <a:lnTo>
                      <a:pt x="975" y="205"/>
                    </a:lnTo>
                    <a:lnTo>
                      <a:pt x="985" y="206"/>
                    </a:lnTo>
                    <a:lnTo>
                      <a:pt x="1002" y="205"/>
                    </a:lnTo>
                    <a:lnTo>
                      <a:pt x="1018" y="202"/>
                    </a:lnTo>
                    <a:lnTo>
                      <a:pt x="1025" y="223"/>
                    </a:lnTo>
                    <a:lnTo>
                      <a:pt x="1051" y="208"/>
                    </a:lnTo>
                    <a:lnTo>
                      <a:pt x="1040" y="201"/>
                    </a:lnTo>
                    <a:lnTo>
                      <a:pt x="1031" y="195"/>
                    </a:lnTo>
                    <a:lnTo>
                      <a:pt x="1025" y="194"/>
                    </a:lnTo>
                    <a:lnTo>
                      <a:pt x="1020" y="194"/>
                    </a:lnTo>
                    <a:lnTo>
                      <a:pt x="1014" y="192"/>
                    </a:lnTo>
                    <a:lnTo>
                      <a:pt x="1011" y="191"/>
                    </a:lnTo>
                    <a:lnTo>
                      <a:pt x="1010" y="188"/>
                    </a:lnTo>
                    <a:lnTo>
                      <a:pt x="1031" y="177"/>
                    </a:lnTo>
                    <a:lnTo>
                      <a:pt x="1024" y="170"/>
                    </a:lnTo>
                    <a:lnTo>
                      <a:pt x="1018" y="169"/>
                    </a:lnTo>
                    <a:lnTo>
                      <a:pt x="1011" y="167"/>
                    </a:lnTo>
                    <a:lnTo>
                      <a:pt x="1007" y="167"/>
                    </a:lnTo>
                    <a:lnTo>
                      <a:pt x="1006" y="166"/>
                    </a:lnTo>
                    <a:lnTo>
                      <a:pt x="997" y="158"/>
                    </a:lnTo>
                    <a:lnTo>
                      <a:pt x="989" y="151"/>
                    </a:lnTo>
                    <a:lnTo>
                      <a:pt x="978" y="147"/>
                    </a:lnTo>
                    <a:lnTo>
                      <a:pt x="964" y="144"/>
                    </a:lnTo>
                    <a:lnTo>
                      <a:pt x="972" y="129"/>
                    </a:lnTo>
                    <a:lnTo>
                      <a:pt x="957" y="123"/>
                    </a:lnTo>
                    <a:lnTo>
                      <a:pt x="950" y="122"/>
                    </a:lnTo>
                    <a:lnTo>
                      <a:pt x="946" y="120"/>
                    </a:lnTo>
                    <a:lnTo>
                      <a:pt x="942" y="122"/>
                    </a:lnTo>
                    <a:lnTo>
                      <a:pt x="939" y="124"/>
                    </a:lnTo>
                    <a:lnTo>
                      <a:pt x="931" y="134"/>
                    </a:lnTo>
                    <a:lnTo>
                      <a:pt x="889" y="126"/>
                    </a:lnTo>
                    <a:lnTo>
                      <a:pt x="885" y="101"/>
                    </a:lnTo>
                    <a:lnTo>
                      <a:pt x="856" y="113"/>
                    </a:lnTo>
                    <a:lnTo>
                      <a:pt x="849" y="95"/>
                    </a:lnTo>
                    <a:lnTo>
                      <a:pt x="826" y="109"/>
                    </a:lnTo>
                    <a:lnTo>
                      <a:pt x="869" y="130"/>
                    </a:lnTo>
                    <a:lnTo>
                      <a:pt x="830" y="149"/>
                    </a:lnTo>
                    <a:lnTo>
                      <a:pt x="833" y="138"/>
                    </a:lnTo>
                    <a:lnTo>
                      <a:pt x="820" y="138"/>
                    </a:lnTo>
                    <a:lnTo>
                      <a:pt x="816" y="138"/>
                    </a:lnTo>
                    <a:lnTo>
                      <a:pt x="813" y="137"/>
                    </a:lnTo>
                    <a:lnTo>
                      <a:pt x="813" y="134"/>
                    </a:lnTo>
                    <a:lnTo>
                      <a:pt x="813" y="130"/>
                    </a:lnTo>
                    <a:lnTo>
                      <a:pt x="815" y="119"/>
                    </a:lnTo>
                    <a:lnTo>
                      <a:pt x="808" y="116"/>
                    </a:lnTo>
                    <a:lnTo>
                      <a:pt x="801" y="116"/>
                    </a:lnTo>
                    <a:lnTo>
                      <a:pt x="795" y="119"/>
                    </a:lnTo>
                    <a:lnTo>
                      <a:pt x="788" y="123"/>
                    </a:lnTo>
                    <a:lnTo>
                      <a:pt x="783" y="129"/>
                    </a:lnTo>
                    <a:lnTo>
                      <a:pt x="774" y="133"/>
                    </a:lnTo>
                    <a:lnTo>
                      <a:pt x="769" y="136"/>
                    </a:lnTo>
                    <a:lnTo>
                      <a:pt x="768" y="140"/>
                    </a:lnTo>
                    <a:lnTo>
                      <a:pt x="765" y="144"/>
                    </a:lnTo>
                    <a:lnTo>
                      <a:pt x="765" y="149"/>
                    </a:lnTo>
                    <a:lnTo>
                      <a:pt x="777" y="151"/>
                    </a:lnTo>
                    <a:lnTo>
                      <a:pt x="781" y="140"/>
                    </a:lnTo>
                    <a:lnTo>
                      <a:pt x="786" y="140"/>
                    </a:lnTo>
                    <a:lnTo>
                      <a:pt x="792" y="159"/>
                    </a:lnTo>
                    <a:lnTo>
                      <a:pt x="781" y="159"/>
                    </a:lnTo>
                    <a:lnTo>
                      <a:pt x="773" y="160"/>
                    </a:lnTo>
                    <a:lnTo>
                      <a:pt x="761" y="165"/>
                    </a:lnTo>
                    <a:lnTo>
                      <a:pt x="747" y="172"/>
                    </a:lnTo>
                    <a:lnTo>
                      <a:pt x="762" y="176"/>
                    </a:lnTo>
                    <a:lnTo>
                      <a:pt x="759" y="180"/>
                    </a:lnTo>
                    <a:lnTo>
                      <a:pt x="751" y="181"/>
                    </a:lnTo>
                    <a:lnTo>
                      <a:pt x="743" y="183"/>
                    </a:lnTo>
                    <a:lnTo>
                      <a:pt x="738" y="184"/>
                    </a:lnTo>
                    <a:lnTo>
                      <a:pt x="734" y="183"/>
                    </a:lnTo>
                    <a:lnTo>
                      <a:pt x="730" y="181"/>
                    </a:lnTo>
                    <a:lnTo>
                      <a:pt x="726" y="178"/>
                    </a:lnTo>
                    <a:lnTo>
                      <a:pt x="748" y="160"/>
                    </a:lnTo>
                    <a:lnTo>
                      <a:pt x="736" y="152"/>
                    </a:lnTo>
                    <a:lnTo>
                      <a:pt x="725" y="155"/>
                    </a:lnTo>
                    <a:lnTo>
                      <a:pt x="720" y="156"/>
                    </a:lnTo>
                    <a:lnTo>
                      <a:pt x="718" y="156"/>
                    </a:lnTo>
                    <a:lnTo>
                      <a:pt x="712" y="155"/>
                    </a:lnTo>
                    <a:lnTo>
                      <a:pt x="708" y="155"/>
                    </a:lnTo>
                    <a:lnTo>
                      <a:pt x="700" y="159"/>
                    </a:lnTo>
                    <a:lnTo>
                      <a:pt x="687" y="165"/>
                    </a:lnTo>
                    <a:lnTo>
                      <a:pt x="675" y="172"/>
                    </a:lnTo>
                    <a:lnTo>
                      <a:pt x="682" y="176"/>
                    </a:lnTo>
                    <a:lnTo>
                      <a:pt x="687" y="181"/>
                    </a:lnTo>
                    <a:lnTo>
                      <a:pt x="693" y="185"/>
                    </a:lnTo>
                    <a:lnTo>
                      <a:pt x="694" y="191"/>
                    </a:lnTo>
                    <a:lnTo>
                      <a:pt x="696" y="196"/>
                    </a:lnTo>
                    <a:lnTo>
                      <a:pt x="694" y="201"/>
                    </a:lnTo>
                    <a:lnTo>
                      <a:pt x="691" y="205"/>
                    </a:lnTo>
                    <a:lnTo>
                      <a:pt x="687" y="209"/>
                    </a:lnTo>
                    <a:lnTo>
                      <a:pt x="682" y="201"/>
                    </a:lnTo>
                    <a:lnTo>
                      <a:pt x="675" y="192"/>
                    </a:lnTo>
                    <a:lnTo>
                      <a:pt x="668" y="185"/>
                    </a:lnTo>
                    <a:lnTo>
                      <a:pt x="657" y="178"/>
                    </a:lnTo>
                    <a:lnTo>
                      <a:pt x="651" y="190"/>
                    </a:lnTo>
                    <a:lnTo>
                      <a:pt x="648" y="202"/>
                    </a:lnTo>
                    <a:lnTo>
                      <a:pt x="647" y="208"/>
                    </a:lnTo>
                    <a:lnTo>
                      <a:pt x="644" y="213"/>
                    </a:lnTo>
                    <a:lnTo>
                      <a:pt x="642" y="217"/>
                    </a:lnTo>
                    <a:lnTo>
                      <a:pt x="637" y="219"/>
                    </a:lnTo>
                    <a:lnTo>
                      <a:pt x="632" y="219"/>
                    </a:lnTo>
                    <a:lnTo>
                      <a:pt x="626" y="216"/>
                    </a:lnTo>
                    <a:lnTo>
                      <a:pt x="630" y="206"/>
                    </a:lnTo>
                    <a:lnTo>
                      <a:pt x="625" y="202"/>
                    </a:lnTo>
                    <a:lnTo>
                      <a:pt x="619" y="199"/>
                    </a:lnTo>
                    <a:lnTo>
                      <a:pt x="615" y="198"/>
                    </a:lnTo>
                    <a:lnTo>
                      <a:pt x="612" y="199"/>
                    </a:lnTo>
                    <a:lnTo>
                      <a:pt x="610" y="201"/>
                    </a:lnTo>
                    <a:lnTo>
                      <a:pt x="606" y="203"/>
                    </a:lnTo>
                    <a:lnTo>
                      <a:pt x="597" y="196"/>
                    </a:lnTo>
                    <a:lnTo>
                      <a:pt x="589" y="192"/>
                    </a:lnTo>
                    <a:lnTo>
                      <a:pt x="582" y="188"/>
                    </a:lnTo>
                    <a:lnTo>
                      <a:pt x="575" y="187"/>
                    </a:lnTo>
                    <a:lnTo>
                      <a:pt x="567" y="188"/>
                    </a:lnTo>
                    <a:lnTo>
                      <a:pt x="560" y="190"/>
                    </a:lnTo>
                    <a:lnTo>
                      <a:pt x="553" y="194"/>
                    </a:lnTo>
                    <a:lnTo>
                      <a:pt x="546" y="198"/>
                    </a:lnTo>
                    <a:lnTo>
                      <a:pt x="563" y="196"/>
                    </a:lnTo>
                    <a:lnTo>
                      <a:pt x="564" y="206"/>
                    </a:lnTo>
                    <a:lnTo>
                      <a:pt x="564" y="210"/>
                    </a:lnTo>
                    <a:lnTo>
                      <a:pt x="567" y="212"/>
                    </a:lnTo>
                    <a:lnTo>
                      <a:pt x="568" y="214"/>
                    </a:lnTo>
                    <a:lnTo>
                      <a:pt x="572" y="214"/>
                    </a:lnTo>
                    <a:lnTo>
                      <a:pt x="582" y="217"/>
                    </a:lnTo>
                    <a:lnTo>
                      <a:pt x="597" y="220"/>
                    </a:lnTo>
                    <a:lnTo>
                      <a:pt x="604" y="221"/>
                    </a:lnTo>
                    <a:lnTo>
                      <a:pt x="611" y="224"/>
                    </a:lnTo>
                    <a:lnTo>
                      <a:pt x="617" y="227"/>
                    </a:lnTo>
                    <a:lnTo>
                      <a:pt x="621" y="231"/>
                    </a:lnTo>
                    <a:lnTo>
                      <a:pt x="629" y="239"/>
                    </a:lnTo>
                    <a:lnTo>
                      <a:pt x="637" y="249"/>
                    </a:lnTo>
                    <a:lnTo>
                      <a:pt x="624" y="248"/>
                    </a:lnTo>
                    <a:lnTo>
                      <a:pt x="614" y="248"/>
                    </a:lnTo>
                    <a:lnTo>
                      <a:pt x="611" y="249"/>
                    </a:lnTo>
                    <a:lnTo>
                      <a:pt x="608" y="252"/>
                    </a:lnTo>
                    <a:lnTo>
                      <a:pt x="603" y="259"/>
                    </a:lnTo>
                    <a:lnTo>
                      <a:pt x="612" y="262"/>
                    </a:lnTo>
                    <a:lnTo>
                      <a:pt x="618" y="263"/>
                    </a:lnTo>
                    <a:lnTo>
                      <a:pt x="621" y="262"/>
                    </a:lnTo>
                    <a:lnTo>
                      <a:pt x="625" y="260"/>
                    </a:lnTo>
                    <a:lnTo>
                      <a:pt x="629" y="257"/>
                    </a:lnTo>
                    <a:lnTo>
                      <a:pt x="636" y="249"/>
                    </a:lnTo>
                    <a:lnTo>
                      <a:pt x="642" y="249"/>
                    </a:lnTo>
                    <a:lnTo>
                      <a:pt x="643" y="249"/>
                    </a:lnTo>
                    <a:lnTo>
                      <a:pt x="644" y="246"/>
                    </a:lnTo>
                    <a:lnTo>
                      <a:pt x="646" y="244"/>
                    </a:lnTo>
                    <a:lnTo>
                      <a:pt x="647" y="239"/>
                    </a:lnTo>
                    <a:lnTo>
                      <a:pt x="648" y="238"/>
                    </a:lnTo>
                    <a:lnTo>
                      <a:pt x="651" y="237"/>
                    </a:lnTo>
                    <a:lnTo>
                      <a:pt x="676" y="234"/>
                    </a:lnTo>
                    <a:lnTo>
                      <a:pt x="701" y="230"/>
                    </a:lnTo>
                    <a:lnTo>
                      <a:pt x="709" y="227"/>
                    </a:lnTo>
                    <a:lnTo>
                      <a:pt x="711" y="224"/>
                    </a:lnTo>
                    <a:lnTo>
                      <a:pt x="712" y="221"/>
                    </a:lnTo>
                    <a:lnTo>
                      <a:pt x="712" y="219"/>
                    </a:lnTo>
                    <a:lnTo>
                      <a:pt x="711" y="214"/>
                    </a:lnTo>
                    <a:lnTo>
                      <a:pt x="707" y="206"/>
                    </a:lnTo>
                    <a:lnTo>
                      <a:pt x="723" y="201"/>
                    </a:lnTo>
                    <a:lnTo>
                      <a:pt x="720" y="209"/>
                    </a:lnTo>
                    <a:lnTo>
                      <a:pt x="719" y="212"/>
                    </a:lnTo>
                    <a:lnTo>
                      <a:pt x="719" y="214"/>
                    </a:lnTo>
                    <a:lnTo>
                      <a:pt x="723" y="216"/>
                    </a:lnTo>
                    <a:lnTo>
                      <a:pt x="726" y="217"/>
                    </a:lnTo>
                    <a:lnTo>
                      <a:pt x="727" y="216"/>
                    </a:lnTo>
                    <a:lnTo>
                      <a:pt x="730" y="214"/>
                    </a:lnTo>
                    <a:lnTo>
                      <a:pt x="734" y="210"/>
                    </a:lnTo>
                    <a:lnTo>
                      <a:pt x="736" y="209"/>
                    </a:lnTo>
                    <a:lnTo>
                      <a:pt x="738" y="208"/>
                    </a:lnTo>
                    <a:lnTo>
                      <a:pt x="743" y="209"/>
                    </a:lnTo>
                    <a:lnTo>
                      <a:pt x="745" y="212"/>
                    </a:lnTo>
                    <a:lnTo>
                      <a:pt x="745" y="214"/>
                    </a:lnTo>
                    <a:lnTo>
                      <a:pt x="747" y="217"/>
                    </a:lnTo>
                    <a:lnTo>
                      <a:pt x="745" y="221"/>
                    </a:lnTo>
                    <a:lnTo>
                      <a:pt x="745" y="227"/>
                    </a:lnTo>
                    <a:lnTo>
                      <a:pt x="745" y="234"/>
                    </a:lnTo>
                    <a:lnTo>
                      <a:pt x="744" y="238"/>
                    </a:lnTo>
                    <a:lnTo>
                      <a:pt x="740" y="239"/>
                    </a:lnTo>
                    <a:lnTo>
                      <a:pt x="733" y="239"/>
                    </a:lnTo>
                    <a:lnTo>
                      <a:pt x="726" y="238"/>
                    </a:lnTo>
                    <a:lnTo>
                      <a:pt x="719" y="239"/>
                    </a:lnTo>
                    <a:lnTo>
                      <a:pt x="715" y="241"/>
                    </a:lnTo>
                    <a:lnTo>
                      <a:pt x="709" y="244"/>
                    </a:lnTo>
                    <a:lnTo>
                      <a:pt x="701" y="249"/>
                    </a:lnTo>
                    <a:lnTo>
                      <a:pt x="693" y="256"/>
                    </a:lnTo>
                    <a:lnTo>
                      <a:pt x="686" y="253"/>
                    </a:lnTo>
                    <a:lnTo>
                      <a:pt x="679" y="252"/>
                    </a:lnTo>
                    <a:lnTo>
                      <a:pt x="673" y="252"/>
                    </a:lnTo>
                    <a:lnTo>
                      <a:pt x="666" y="253"/>
                    </a:lnTo>
                    <a:lnTo>
                      <a:pt x="654" y="255"/>
                    </a:lnTo>
                    <a:lnTo>
                      <a:pt x="642" y="257"/>
                    </a:lnTo>
                    <a:lnTo>
                      <a:pt x="646" y="270"/>
                    </a:lnTo>
                    <a:lnTo>
                      <a:pt x="640" y="274"/>
                    </a:lnTo>
                    <a:lnTo>
                      <a:pt x="633" y="274"/>
                    </a:lnTo>
                    <a:lnTo>
                      <a:pt x="626" y="274"/>
                    </a:lnTo>
                    <a:lnTo>
                      <a:pt x="621" y="274"/>
                    </a:lnTo>
                    <a:lnTo>
                      <a:pt x="608" y="273"/>
                    </a:lnTo>
                    <a:lnTo>
                      <a:pt x="603" y="273"/>
                    </a:lnTo>
                    <a:lnTo>
                      <a:pt x="596" y="275"/>
                    </a:lnTo>
                    <a:lnTo>
                      <a:pt x="582" y="257"/>
                    </a:lnTo>
                    <a:lnTo>
                      <a:pt x="606" y="239"/>
                    </a:lnTo>
                    <a:lnTo>
                      <a:pt x="601" y="231"/>
                    </a:lnTo>
                    <a:lnTo>
                      <a:pt x="561" y="250"/>
                    </a:lnTo>
                    <a:lnTo>
                      <a:pt x="560" y="245"/>
                    </a:lnTo>
                    <a:lnTo>
                      <a:pt x="557" y="239"/>
                    </a:lnTo>
                    <a:lnTo>
                      <a:pt x="550" y="231"/>
                    </a:lnTo>
                    <a:lnTo>
                      <a:pt x="543" y="224"/>
                    </a:lnTo>
                    <a:lnTo>
                      <a:pt x="534" y="217"/>
                    </a:lnTo>
                    <a:lnTo>
                      <a:pt x="542" y="203"/>
                    </a:lnTo>
                    <a:lnTo>
                      <a:pt x="524" y="203"/>
                    </a:lnTo>
                    <a:lnTo>
                      <a:pt x="509" y="205"/>
                    </a:lnTo>
                    <a:lnTo>
                      <a:pt x="486" y="208"/>
                    </a:lnTo>
                    <a:lnTo>
                      <a:pt x="475" y="210"/>
                    </a:lnTo>
                    <a:lnTo>
                      <a:pt x="471" y="213"/>
                    </a:lnTo>
                    <a:lnTo>
                      <a:pt x="466" y="217"/>
                    </a:lnTo>
                    <a:lnTo>
                      <a:pt x="474" y="227"/>
                    </a:lnTo>
                    <a:lnTo>
                      <a:pt x="496" y="214"/>
                    </a:lnTo>
                    <a:lnTo>
                      <a:pt x="513" y="238"/>
                    </a:lnTo>
                    <a:lnTo>
                      <a:pt x="531" y="227"/>
                    </a:lnTo>
                    <a:lnTo>
                      <a:pt x="528" y="232"/>
                    </a:lnTo>
                    <a:lnTo>
                      <a:pt x="529" y="237"/>
                    </a:lnTo>
                    <a:lnTo>
                      <a:pt x="532" y="239"/>
                    </a:lnTo>
                    <a:lnTo>
                      <a:pt x="536" y="242"/>
                    </a:lnTo>
                    <a:lnTo>
                      <a:pt x="546" y="246"/>
                    </a:lnTo>
                    <a:lnTo>
                      <a:pt x="550" y="249"/>
                    </a:lnTo>
                    <a:lnTo>
                      <a:pt x="553" y="253"/>
                    </a:lnTo>
                    <a:lnTo>
                      <a:pt x="531" y="255"/>
                    </a:lnTo>
                    <a:lnTo>
                      <a:pt x="531" y="259"/>
                    </a:lnTo>
                    <a:lnTo>
                      <a:pt x="563" y="266"/>
                    </a:lnTo>
                    <a:lnTo>
                      <a:pt x="570" y="278"/>
                    </a:lnTo>
                    <a:lnTo>
                      <a:pt x="560" y="286"/>
                    </a:lnTo>
                    <a:lnTo>
                      <a:pt x="563" y="291"/>
                    </a:lnTo>
                    <a:lnTo>
                      <a:pt x="597" y="282"/>
                    </a:lnTo>
                    <a:lnTo>
                      <a:pt x="599" y="293"/>
                    </a:lnTo>
                    <a:lnTo>
                      <a:pt x="612" y="288"/>
                    </a:lnTo>
                    <a:lnTo>
                      <a:pt x="615" y="291"/>
                    </a:lnTo>
                    <a:lnTo>
                      <a:pt x="618" y="298"/>
                    </a:lnTo>
                    <a:lnTo>
                      <a:pt x="624" y="302"/>
                    </a:lnTo>
                    <a:lnTo>
                      <a:pt x="629" y="304"/>
                    </a:lnTo>
                    <a:lnTo>
                      <a:pt x="637" y="304"/>
                    </a:lnTo>
                    <a:lnTo>
                      <a:pt x="644" y="303"/>
                    </a:lnTo>
                    <a:lnTo>
                      <a:pt x="648" y="300"/>
                    </a:lnTo>
                    <a:lnTo>
                      <a:pt x="653" y="296"/>
                    </a:lnTo>
                    <a:lnTo>
                      <a:pt x="655" y="289"/>
                    </a:lnTo>
                    <a:lnTo>
                      <a:pt x="661" y="274"/>
                    </a:lnTo>
                    <a:lnTo>
                      <a:pt x="668" y="259"/>
                    </a:lnTo>
                    <a:lnTo>
                      <a:pt x="698" y="266"/>
                    </a:lnTo>
                    <a:lnTo>
                      <a:pt x="707" y="282"/>
                    </a:lnTo>
                    <a:lnTo>
                      <a:pt x="726" y="273"/>
                    </a:lnTo>
                    <a:lnTo>
                      <a:pt x="722" y="255"/>
                    </a:lnTo>
                    <a:lnTo>
                      <a:pt x="740" y="256"/>
                    </a:lnTo>
                    <a:lnTo>
                      <a:pt x="748" y="255"/>
                    </a:lnTo>
                    <a:lnTo>
                      <a:pt x="755" y="250"/>
                    </a:lnTo>
                    <a:lnTo>
                      <a:pt x="761" y="246"/>
                    </a:lnTo>
                    <a:lnTo>
                      <a:pt x="763" y="239"/>
                    </a:lnTo>
                    <a:lnTo>
                      <a:pt x="766" y="227"/>
                    </a:lnTo>
                    <a:lnTo>
                      <a:pt x="809" y="235"/>
                    </a:lnTo>
                    <a:lnTo>
                      <a:pt x="808" y="255"/>
                    </a:lnTo>
                    <a:lnTo>
                      <a:pt x="798" y="252"/>
                    </a:lnTo>
                    <a:lnTo>
                      <a:pt x="790" y="252"/>
                    </a:lnTo>
                    <a:lnTo>
                      <a:pt x="783" y="255"/>
                    </a:lnTo>
                    <a:lnTo>
                      <a:pt x="776" y="257"/>
                    </a:lnTo>
                    <a:lnTo>
                      <a:pt x="762" y="263"/>
                    </a:lnTo>
                    <a:lnTo>
                      <a:pt x="755" y="264"/>
                    </a:lnTo>
                    <a:lnTo>
                      <a:pt x="748" y="266"/>
                    </a:lnTo>
                    <a:lnTo>
                      <a:pt x="740" y="284"/>
                    </a:lnTo>
                    <a:lnTo>
                      <a:pt x="761" y="288"/>
                    </a:lnTo>
                    <a:lnTo>
                      <a:pt x="763" y="282"/>
                    </a:lnTo>
                    <a:lnTo>
                      <a:pt x="766" y="280"/>
                    </a:lnTo>
                    <a:lnTo>
                      <a:pt x="770" y="278"/>
                    </a:lnTo>
                    <a:lnTo>
                      <a:pt x="776" y="277"/>
                    </a:lnTo>
                    <a:lnTo>
                      <a:pt x="776" y="280"/>
                    </a:lnTo>
                    <a:lnTo>
                      <a:pt x="776" y="282"/>
                    </a:lnTo>
                    <a:lnTo>
                      <a:pt x="774" y="289"/>
                    </a:lnTo>
                    <a:lnTo>
                      <a:pt x="773" y="292"/>
                    </a:lnTo>
                    <a:lnTo>
                      <a:pt x="774" y="295"/>
                    </a:lnTo>
                    <a:lnTo>
                      <a:pt x="776" y="298"/>
                    </a:lnTo>
                    <a:lnTo>
                      <a:pt x="780" y="299"/>
                    </a:lnTo>
                    <a:lnTo>
                      <a:pt x="784" y="298"/>
                    </a:lnTo>
                    <a:lnTo>
                      <a:pt x="786" y="295"/>
                    </a:lnTo>
                    <a:lnTo>
                      <a:pt x="788" y="288"/>
                    </a:lnTo>
                    <a:lnTo>
                      <a:pt x="788" y="282"/>
                    </a:lnTo>
                    <a:lnTo>
                      <a:pt x="788" y="275"/>
                    </a:lnTo>
                    <a:lnTo>
                      <a:pt x="809" y="275"/>
                    </a:lnTo>
                    <a:lnTo>
                      <a:pt x="810" y="282"/>
                    </a:lnTo>
                    <a:lnTo>
                      <a:pt x="810" y="288"/>
                    </a:lnTo>
                    <a:lnTo>
                      <a:pt x="808" y="293"/>
                    </a:lnTo>
                    <a:lnTo>
                      <a:pt x="802" y="298"/>
                    </a:lnTo>
                    <a:lnTo>
                      <a:pt x="812" y="302"/>
                    </a:lnTo>
                    <a:lnTo>
                      <a:pt x="822" y="303"/>
                    </a:lnTo>
                    <a:lnTo>
                      <a:pt x="833" y="302"/>
                    </a:lnTo>
                    <a:lnTo>
                      <a:pt x="844" y="298"/>
                    </a:lnTo>
                    <a:lnTo>
                      <a:pt x="819" y="281"/>
                    </a:lnTo>
                    <a:lnTo>
                      <a:pt x="830" y="277"/>
                    </a:lnTo>
                    <a:lnTo>
                      <a:pt x="833" y="277"/>
                    </a:lnTo>
                    <a:lnTo>
                      <a:pt x="837" y="278"/>
                    </a:lnTo>
                    <a:lnTo>
                      <a:pt x="855" y="284"/>
                    </a:lnTo>
                    <a:lnTo>
                      <a:pt x="866" y="285"/>
                    </a:lnTo>
                    <a:lnTo>
                      <a:pt x="877" y="285"/>
                    </a:lnTo>
                    <a:lnTo>
                      <a:pt x="888" y="288"/>
                    </a:lnTo>
                    <a:lnTo>
                      <a:pt x="894" y="291"/>
                    </a:lnTo>
                    <a:lnTo>
                      <a:pt x="898" y="295"/>
                    </a:lnTo>
                    <a:lnTo>
                      <a:pt x="900" y="295"/>
                    </a:lnTo>
                    <a:lnTo>
                      <a:pt x="902" y="295"/>
                    </a:lnTo>
                    <a:lnTo>
                      <a:pt x="907" y="293"/>
                    </a:lnTo>
                    <a:lnTo>
                      <a:pt x="912" y="293"/>
                    </a:lnTo>
                    <a:lnTo>
                      <a:pt x="916" y="295"/>
                    </a:lnTo>
                    <a:lnTo>
                      <a:pt x="918" y="296"/>
                    </a:lnTo>
                    <a:lnTo>
                      <a:pt x="925" y="300"/>
                    </a:lnTo>
                    <a:lnTo>
                      <a:pt x="934" y="304"/>
                    </a:lnTo>
                    <a:lnTo>
                      <a:pt x="921" y="324"/>
                    </a:lnTo>
                    <a:lnTo>
                      <a:pt x="909" y="322"/>
                    </a:lnTo>
                    <a:lnTo>
                      <a:pt x="903" y="321"/>
                    </a:lnTo>
                    <a:lnTo>
                      <a:pt x="898" y="318"/>
                    </a:lnTo>
                    <a:lnTo>
                      <a:pt x="896" y="314"/>
                    </a:lnTo>
                    <a:lnTo>
                      <a:pt x="895" y="309"/>
                    </a:lnTo>
                    <a:lnTo>
                      <a:pt x="895" y="296"/>
                    </a:lnTo>
                    <a:lnTo>
                      <a:pt x="885" y="296"/>
                    </a:lnTo>
                    <a:lnTo>
                      <a:pt x="876" y="296"/>
                    </a:lnTo>
                    <a:lnTo>
                      <a:pt x="867" y="298"/>
                    </a:lnTo>
                    <a:lnTo>
                      <a:pt x="858" y="303"/>
                    </a:lnTo>
                    <a:lnTo>
                      <a:pt x="860" y="306"/>
                    </a:lnTo>
                    <a:lnTo>
                      <a:pt x="863" y="307"/>
                    </a:lnTo>
                    <a:lnTo>
                      <a:pt x="864" y="314"/>
                    </a:lnTo>
                    <a:lnTo>
                      <a:pt x="866" y="317"/>
                    </a:lnTo>
                    <a:lnTo>
                      <a:pt x="869" y="318"/>
                    </a:lnTo>
                    <a:lnTo>
                      <a:pt x="871" y="321"/>
                    </a:lnTo>
                    <a:lnTo>
                      <a:pt x="877" y="322"/>
                    </a:lnTo>
                    <a:lnTo>
                      <a:pt x="884" y="324"/>
                    </a:lnTo>
                    <a:lnTo>
                      <a:pt x="891" y="327"/>
                    </a:lnTo>
                    <a:lnTo>
                      <a:pt x="906" y="336"/>
                    </a:lnTo>
                    <a:lnTo>
                      <a:pt x="877" y="354"/>
                    </a:lnTo>
                    <a:lnTo>
                      <a:pt x="884" y="357"/>
                    </a:lnTo>
                    <a:lnTo>
                      <a:pt x="891" y="360"/>
                    </a:lnTo>
                    <a:lnTo>
                      <a:pt x="894" y="361"/>
                    </a:lnTo>
                    <a:lnTo>
                      <a:pt x="896" y="364"/>
                    </a:lnTo>
                    <a:lnTo>
                      <a:pt x="898" y="368"/>
                    </a:lnTo>
                    <a:lnTo>
                      <a:pt x="898" y="374"/>
                    </a:lnTo>
                    <a:lnTo>
                      <a:pt x="941" y="353"/>
                    </a:lnTo>
                    <a:lnTo>
                      <a:pt x="941" y="349"/>
                    </a:lnTo>
                    <a:lnTo>
                      <a:pt x="939" y="345"/>
                    </a:lnTo>
                    <a:lnTo>
                      <a:pt x="935" y="342"/>
                    </a:lnTo>
                    <a:lnTo>
                      <a:pt x="932" y="339"/>
                    </a:lnTo>
                    <a:lnTo>
                      <a:pt x="924" y="336"/>
                    </a:lnTo>
                    <a:lnTo>
                      <a:pt x="920" y="334"/>
                    </a:lnTo>
                    <a:lnTo>
                      <a:pt x="917" y="331"/>
                    </a:lnTo>
                    <a:lnTo>
                      <a:pt x="921" y="329"/>
                    </a:lnTo>
                    <a:lnTo>
                      <a:pt x="924" y="328"/>
                    </a:lnTo>
                    <a:lnTo>
                      <a:pt x="935" y="331"/>
                    </a:lnTo>
                    <a:lnTo>
                      <a:pt x="946" y="332"/>
                    </a:lnTo>
                    <a:lnTo>
                      <a:pt x="968" y="329"/>
                    </a:lnTo>
                    <a:lnTo>
                      <a:pt x="982" y="331"/>
                    </a:lnTo>
                    <a:lnTo>
                      <a:pt x="995" y="331"/>
                    </a:lnTo>
                    <a:lnTo>
                      <a:pt x="1002" y="331"/>
                    </a:lnTo>
                    <a:lnTo>
                      <a:pt x="1007" y="329"/>
                    </a:lnTo>
                    <a:lnTo>
                      <a:pt x="1014" y="327"/>
                    </a:lnTo>
                    <a:lnTo>
                      <a:pt x="1020" y="322"/>
                    </a:lnTo>
                    <a:lnTo>
                      <a:pt x="1021" y="322"/>
                    </a:lnTo>
                    <a:lnTo>
                      <a:pt x="1024" y="322"/>
                    </a:lnTo>
                    <a:lnTo>
                      <a:pt x="1031" y="324"/>
                    </a:lnTo>
                    <a:lnTo>
                      <a:pt x="1028" y="325"/>
                    </a:lnTo>
                    <a:lnTo>
                      <a:pt x="1026" y="328"/>
                    </a:lnTo>
                    <a:lnTo>
                      <a:pt x="1028" y="329"/>
                    </a:lnTo>
                    <a:lnTo>
                      <a:pt x="1031" y="332"/>
                    </a:lnTo>
                    <a:lnTo>
                      <a:pt x="1036" y="335"/>
                    </a:lnTo>
                    <a:lnTo>
                      <a:pt x="1039" y="338"/>
                    </a:lnTo>
                    <a:lnTo>
                      <a:pt x="1038" y="343"/>
                    </a:lnTo>
                    <a:lnTo>
                      <a:pt x="1036" y="347"/>
                    </a:lnTo>
                    <a:lnTo>
                      <a:pt x="1014" y="343"/>
                    </a:lnTo>
                    <a:lnTo>
                      <a:pt x="1014" y="350"/>
                    </a:lnTo>
                    <a:lnTo>
                      <a:pt x="1015" y="353"/>
                    </a:lnTo>
                    <a:lnTo>
                      <a:pt x="1017" y="354"/>
                    </a:lnTo>
                    <a:lnTo>
                      <a:pt x="1020" y="357"/>
                    </a:lnTo>
                    <a:lnTo>
                      <a:pt x="1022" y="358"/>
                    </a:lnTo>
                    <a:lnTo>
                      <a:pt x="1024" y="361"/>
                    </a:lnTo>
                    <a:lnTo>
                      <a:pt x="1024" y="364"/>
                    </a:lnTo>
                    <a:lnTo>
                      <a:pt x="1022" y="368"/>
                    </a:lnTo>
                    <a:lnTo>
                      <a:pt x="1021" y="374"/>
                    </a:lnTo>
                    <a:lnTo>
                      <a:pt x="990" y="350"/>
                    </a:lnTo>
                    <a:lnTo>
                      <a:pt x="982" y="345"/>
                    </a:lnTo>
                    <a:lnTo>
                      <a:pt x="978" y="343"/>
                    </a:lnTo>
                    <a:lnTo>
                      <a:pt x="974" y="343"/>
                    </a:lnTo>
                    <a:lnTo>
                      <a:pt x="971" y="345"/>
                    </a:lnTo>
                    <a:lnTo>
                      <a:pt x="967" y="346"/>
                    </a:lnTo>
                    <a:lnTo>
                      <a:pt x="960" y="353"/>
                    </a:lnTo>
                    <a:lnTo>
                      <a:pt x="967" y="356"/>
                    </a:lnTo>
                    <a:lnTo>
                      <a:pt x="974" y="357"/>
                    </a:lnTo>
                    <a:lnTo>
                      <a:pt x="981" y="358"/>
                    </a:lnTo>
                    <a:lnTo>
                      <a:pt x="985" y="360"/>
                    </a:lnTo>
                    <a:lnTo>
                      <a:pt x="988" y="363"/>
                    </a:lnTo>
                    <a:lnTo>
                      <a:pt x="992" y="370"/>
                    </a:lnTo>
                    <a:lnTo>
                      <a:pt x="993" y="375"/>
                    </a:lnTo>
                    <a:lnTo>
                      <a:pt x="993" y="382"/>
                    </a:lnTo>
                    <a:lnTo>
                      <a:pt x="993" y="388"/>
                    </a:lnTo>
                    <a:lnTo>
                      <a:pt x="984" y="388"/>
                    </a:lnTo>
                    <a:lnTo>
                      <a:pt x="974" y="388"/>
                    </a:lnTo>
                    <a:lnTo>
                      <a:pt x="966" y="390"/>
                    </a:lnTo>
                    <a:lnTo>
                      <a:pt x="961" y="393"/>
                    </a:lnTo>
                    <a:lnTo>
                      <a:pt x="957" y="396"/>
                    </a:lnTo>
                    <a:lnTo>
                      <a:pt x="977" y="399"/>
                    </a:lnTo>
                    <a:lnTo>
                      <a:pt x="963" y="403"/>
                    </a:lnTo>
                    <a:lnTo>
                      <a:pt x="959" y="404"/>
                    </a:lnTo>
                    <a:lnTo>
                      <a:pt x="954" y="404"/>
                    </a:lnTo>
                    <a:lnTo>
                      <a:pt x="953" y="403"/>
                    </a:lnTo>
                    <a:lnTo>
                      <a:pt x="950" y="400"/>
                    </a:lnTo>
                    <a:lnTo>
                      <a:pt x="949" y="390"/>
                    </a:lnTo>
                    <a:lnTo>
                      <a:pt x="948" y="388"/>
                    </a:lnTo>
                    <a:lnTo>
                      <a:pt x="945" y="386"/>
                    </a:lnTo>
                    <a:lnTo>
                      <a:pt x="939" y="381"/>
                    </a:lnTo>
                    <a:lnTo>
                      <a:pt x="959" y="371"/>
                    </a:lnTo>
                    <a:lnTo>
                      <a:pt x="932" y="361"/>
                    </a:lnTo>
                    <a:lnTo>
                      <a:pt x="928" y="365"/>
                    </a:lnTo>
                    <a:lnTo>
                      <a:pt x="925" y="376"/>
                    </a:lnTo>
                    <a:lnTo>
                      <a:pt x="924" y="381"/>
                    </a:lnTo>
                    <a:lnTo>
                      <a:pt x="921" y="385"/>
                    </a:lnTo>
                    <a:lnTo>
                      <a:pt x="917" y="388"/>
                    </a:lnTo>
                    <a:lnTo>
                      <a:pt x="913" y="390"/>
                    </a:lnTo>
                    <a:lnTo>
                      <a:pt x="907" y="393"/>
                    </a:lnTo>
                    <a:lnTo>
                      <a:pt x="900" y="394"/>
                    </a:lnTo>
                    <a:lnTo>
                      <a:pt x="891" y="396"/>
                    </a:lnTo>
                    <a:lnTo>
                      <a:pt x="882" y="399"/>
                    </a:lnTo>
                    <a:lnTo>
                      <a:pt x="877" y="403"/>
                    </a:lnTo>
                    <a:lnTo>
                      <a:pt x="873" y="408"/>
                    </a:lnTo>
                    <a:lnTo>
                      <a:pt x="873" y="411"/>
                    </a:lnTo>
                    <a:lnTo>
                      <a:pt x="873" y="412"/>
                    </a:lnTo>
                    <a:lnTo>
                      <a:pt x="874" y="415"/>
                    </a:lnTo>
                    <a:lnTo>
                      <a:pt x="860" y="422"/>
                    </a:lnTo>
                    <a:lnTo>
                      <a:pt x="855" y="426"/>
                    </a:lnTo>
                    <a:lnTo>
                      <a:pt x="851" y="429"/>
                    </a:lnTo>
                    <a:lnTo>
                      <a:pt x="846" y="440"/>
                    </a:lnTo>
                    <a:lnTo>
                      <a:pt x="840" y="450"/>
                    </a:lnTo>
                    <a:lnTo>
                      <a:pt x="831" y="458"/>
                    </a:lnTo>
                    <a:lnTo>
                      <a:pt x="822" y="465"/>
                    </a:lnTo>
                    <a:lnTo>
                      <a:pt x="828" y="478"/>
                    </a:lnTo>
                    <a:lnTo>
                      <a:pt x="809" y="479"/>
                    </a:lnTo>
                    <a:lnTo>
                      <a:pt x="809" y="486"/>
                    </a:lnTo>
                    <a:lnTo>
                      <a:pt x="808" y="490"/>
                    </a:lnTo>
                    <a:lnTo>
                      <a:pt x="806" y="491"/>
                    </a:lnTo>
                    <a:lnTo>
                      <a:pt x="802" y="494"/>
                    </a:lnTo>
                    <a:lnTo>
                      <a:pt x="794" y="497"/>
                    </a:lnTo>
                    <a:lnTo>
                      <a:pt x="787" y="500"/>
                    </a:lnTo>
                    <a:lnTo>
                      <a:pt x="774" y="505"/>
                    </a:lnTo>
                    <a:lnTo>
                      <a:pt x="769" y="508"/>
                    </a:lnTo>
                    <a:lnTo>
                      <a:pt x="765" y="512"/>
                    </a:lnTo>
                    <a:lnTo>
                      <a:pt x="761" y="516"/>
                    </a:lnTo>
                    <a:lnTo>
                      <a:pt x="758" y="520"/>
                    </a:lnTo>
                    <a:lnTo>
                      <a:pt x="754" y="532"/>
                    </a:lnTo>
                    <a:lnTo>
                      <a:pt x="741" y="532"/>
                    </a:lnTo>
                    <a:lnTo>
                      <a:pt x="732" y="532"/>
                    </a:lnTo>
                    <a:lnTo>
                      <a:pt x="719" y="530"/>
                    </a:lnTo>
                    <a:lnTo>
                      <a:pt x="707" y="530"/>
                    </a:lnTo>
                    <a:lnTo>
                      <a:pt x="696" y="530"/>
                    </a:lnTo>
                    <a:lnTo>
                      <a:pt x="689" y="527"/>
                    </a:lnTo>
                    <a:lnTo>
                      <a:pt x="683" y="526"/>
                    </a:lnTo>
                    <a:lnTo>
                      <a:pt x="676" y="523"/>
                    </a:lnTo>
                    <a:lnTo>
                      <a:pt x="668" y="523"/>
                    </a:lnTo>
                    <a:lnTo>
                      <a:pt x="660" y="525"/>
                    </a:lnTo>
                    <a:lnTo>
                      <a:pt x="651" y="530"/>
                    </a:lnTo>
                    <a:lnTo>
                      <a:pt x="662" y="536"/>
                    </a:lnTo>
                    <a:lnTo>
                      <a:pt x="672" y="540"/>
                    </a:lnTo>
                    <a:lnTo>
                      <a:pt x="683" y="543"/>
                    </a:lnTo>
                    <a:lnTo>
                      <a:pt x="696" y="544"/>
                    </a:lnTo>
                    <a:lnTo>
                      <a:pt x="702" y="545"/>
                    </a:lnTo>
                    <a:lnTo>
                      <a:pt x="708" y="548"/>
                    </a:lnTo>
                    <a:lnTo>
                      <a:pt x="711" y="552"/>
                    </a:lnTo>
                    <a:lnTo>
                      <a:pt x="714" y="556"/>
                    </a:lnTo>
                    <a:lnTo>
                      <a:pt x="701" y="562"/>
                    </a:lnTo>
                    <a:lnTo>
                      <a:pt x="689" y="565"/>
                    </a:lnTo>
                    <a:lnTo>
                      <a:pt x="680" y="566"/>
                    </a:lnTo>
                    <a:lnTo>
                      <a:pt x="673" y="565"/>
                    </a:lnTo>
                    <a:lnTo>
                      <a:pt x="664" y="562"/>
                    </a:lnTo>
                    <a:lnTo>
                      <a:pt x="657" y="562"/>
                    </a:lnTo>
                    <a:lnTo>
                      <a:pt x="651" y="565"/>
                    </a:lnTo>
                    <a:lnTo>
                      <a:pt x="644" y="573"/>
                    </a:lnTo>
                    <a:lnTo>
                      <a:pt x="689" y="591"/>
                    </a:lnTo>
                    <a:lnTo>
                      <a:pt x="666" y="605"/>
                    </a:lnTo>
                    <a:lnTo>
                      <a:pt x="661" y="598"/>
                    </a:lnTo>
                    <a:lnTo>
                      <a:pt x="658" y="597"/>
                    </a:lnTo>
                    <a:lnTo>
                      <a:pt x="655" y="595"/>
                    </a:lnTo>
                    <a:lnTo>
                      <a:pt x="651" y="595"/>
                    </a:lnTo>
                    <a:lnTo>
                      <a:pt x="647" y="598"/>
                    </a:lnTo>
                    <a:lnTo>
                      <a:pt x="635" y="604"/>
                    </a:lnTo>
                    <a:lnTo>
                      <a:pt x="640" y="613"/>
                    </a:lnTo>
                    <a:lnTo>
                      <a:pt x="628" y="610"/>
                    </a:lnTo>
                    <a:lnTo>
                      <a:pt x="629" y="610"/>
                    </a:lnTo>
                    <a:lnTo>
                      <a:pt x="621" y="598"/>
                    </a:lnTo>
                    <a:lnTo>
                      <a:pt x="637" y="590"/>
                    </a:lnTo>
                    <a:lnTo>
                      <a:pt x="633" y="586"/>
                    </a:lnTo>
                    <a:lnTo>
                      <a:pt x="628" y="584"/>
                    </a:lnTo>
                    <a:lnTo>
                      <a:pt x="618" y="584"/>
                    </a:lnTo>
                    <a:lnTo>
                      <a:pt x="607" y="583"/>
                    </a:lnTo>
                    <a:lnTo>
                      <a:pt x="603" y="581"/>
                    </a:lnTo>
                    <a:lnTo>
                      <a:pt x="599" y="579"/>
                    </a:lnTo>
                    <a:lnTo>
                      <a:pt x="608" y="568"/>
                    </a:lnTo>
                    <a:lnTo>
                      <a:pt x="594" y="569"/>
                    </a:lnTo>
                    <a:lnTo>
                      <a:pt x="590" y="570"/>
                    </a:lnTo>
                    <a:lnTo>
                      <a:pt x="586" y="573"/>
                    </a:lnTo>
                    <a:lnTo>
                      <a:pt x="583" y="576"/>
                    </a:lnTo>
                    <a:lnTo>
                      <a:pt x="582" y="581"/>
                    </a:lnTo>
                    <a:lnTo>
                      <a:pt x="581" y="594"/>
                    </a:lnTo>
                    <a:lnTo>
                      <a:pt x="565" y="598"/>
                    </a:lnTo>
                    <a:lnTo>
                      <a:pt x="558" y="587"/>
                    </a:lnTo>
                    <a:lnTo>
                      <a:pt x="547" y="587"/>
                    </a:lnTo>
                    <a:lnTo>
                      <a:pt x="542" y="587"/>
                    </a:lnTo>
                    <a:lnTo>
                      <a:pt x="538" y="587"/>
                    </a:lnTo>
                    <a:lnTo>
                      <a:pt x="535" y="588"/>
                    </a:lnTo>
                    <a:lnTo>
                      <a:pt x="534" y="591"/>
                    </a:lnTo>
                    <a:lnTo>
                      <a:pt x="534" y="592"/>
                    </a:lnTo>
                    <a:lnTo>
                      <a:pt x="535" y="595"/>
                    </a:lnTo>
                    <a:lnTo>
                      <a:pt x="536" y="599"/>
                    </a:lnTo>
                    <a:lnTo>
                      <a:pt x="536" y="602"/>
                    </a:lnTo>
                    <a:lnTo>
                      <a:pt x="536" y="605"/>
                    </a:lnTo>
                    <a:lnTo>
                      <a:pt x="520" y="598"/>
                    </a:lnTo>
                    <a:lnTo>
                      <a:pt x="506" y="591"/>
                    </a:lnTo>
                    <a:lnTo>
                      <a:pt x="500" y="588"/>
                    </a:lnTo>
                    <a:lnTo>
                      <a:pt x="493" y="587"/>
                    </a:lnTo>
                    <a:lnTo>
                      <a:pt x="485" y="586"/>
                    </a:lnTo>
                    <a:lnTo>
                      <a:pt x="480" y="583"/>
                    </a:lnTo>
                    <a:lnTo>
                      <a:pt x="474" y="579"/>
                    </a:lnTo>
                    <a:lnTo>
                      <a:pt x="468" y="572"/>
                    </a:lnTo>
                    <a:lnTo>
                      <a:pt x="464" y="576"/>
                    </a:lnTo>
                    <a:lnTo>
                      <a:pt x="459" y="580"/>
                    </a:lnTo>
                    <a:lnTo>
                      <a:pt x="456" y="586"/>
                    </a:lnTo>
                    <a:lnTo>
                      <a:pt x="455" y="588"/>
                    </a:lnTo>
                    <a:lnTo>
                      <a:pt x="455" y="591"/>
                    </a:lnTo>
                    <a:lnTo>
                      <a:pt x="464" y="592"/>
                    </a:lnTo>
                    <a:lnTo>
                      <a:pt x="471" y="595"/>
                    </a:lnTo>
                    <a:lnTo>
                      <a:pt x="477" y="599"/>
                    </a:lnTo>
                    <a:lnTo>
                      <a:pt x="478" y="604"/>
                    </a:lnTo>
                    <a:lnTo>
                      <a:pt x="480" y="610"/>
                    </a:lnTo>
                    <a:lnTo>
                      <a:pt x="480" y="616"/>
                    </a:lnTo>
                    <a:lnTo>
                      <a:pt x="480" y="628"/>
                    </a:lnTo>
                    <a:lnTo>
                      <a:pt x="491" y="630"/>
                    </a:lnTo>
                    <a:lnTo>
                      <a:pt x="496" y="631"/>
                    </a:lnTo>
                    <a:lnTo>
                      <a:pt x="499" y="637"/>
                    </a:lnTo>
                    <a:lnTo>
                      <a:pt x="500" y="645"/>
                    </a:lnTo>
                    <a:lnTo>
                      <a:pt x="502" y="648"/>
                    </a:lnTo>
                    <a:lnTo>
                      <a:pt x="504" y="651"/>
                    </a:lnTo>
                    <a:lnTo>
                      <a:pt x="514" y="655"/>
                    </a:lnTo>
                    <a:lnTo>
                      <a:pt x="521" y="660"/>
                    </a:lnTo>
                    <a:lnTo>
                      <a:pt x="534" y="673"/>
                    </a:lnTo>
                    <a:lnTo>
                      <a:pt x="532" y="682"/>
                    </a:lnTo>
                    <a:lnTo>
                      <a:pt x="532" y="685"/>
                    </a:lnTo>
                    <a:lnTo>
                      <a:pt x="534" y="688"/>
                    </a:lnTo>
                    <a:lnTo>
                      <a:pt x="536" y="689"/>
                    </a:lnTo>
                    <a:lnTo>
                      <a:pt x="538" y="692"/>
                    </a:lnTo>
                    <a:lnTo>
                      <a:pt x="539" y="696"/>
                    </a:lnTo>
                    <a:lnTo>
                      <a:pt x="540" y="702"/>
                    </a:lnTo>
                    <a:lnTo>
                      <a:pt x="542" y="703"/>
                    </a:lnTo>
                    <a:lnTo>
                      <a:pt x="545" y="705"/>
                    </a:lnTo>
                    <a:lnTo>
                      <a:pt x="556" y="709"/>
                    </a:lnTo>
                    <a:lnTo>
                      <a:pt x="570" y="713"/>
                    </a:lnTo>
                    <a:lnTo>
                      <a:pt x="579" y="717"/>
                    </a:lnTo>
                    <a:lnTo>
                      <a:pt x="585" y="718"/>
                    </a:lnTo>
                    <a:lnTo>
                      <a:pt x="588" y="718"/>
                    </a:lnTo>
                    <a:lnTo>
                      <a:pt x="593" y="717"/>
                    </a:lnTo>
                    <a:lnTo>
                      <a:pt x="597" y="717"/>
                    </a:lnTo>
                    <a:lnTo>
                      <a:pt x="606" y="717"/>
                    </a:lnTo>
                    <a:lnTo>
                      <a:pt x="612" y="720"/>
                    </a:lnTo>
                    <a:lnTo>
                      <a:pt x="621" y="721"/>
                    </a:lnTo>
                    <a:lnTo>
                      <a:pt x="628" y="723"/>
                    </a:lnTo>
                    <a:lnTo>
                      <a:pt x="633" y="724"/>
                    </a:lnTo>
                    <a:lnTo>
                      <a:pt x="637" y="728"/>
                    </a:lnTo>
                    <a:lnTo>
                      <a:pt x="640" y="735"/>
                    </a:lnTo>
                    <a:lnTo>
                      <a:pt x="666" y="712"/>
                    </a:lnTo>
                    <a:lnTo>
                      <a:pt x="653" y="707"/>
                    </a:lnTo>
                    <a:lnTo>
                      <a:pt x="662" y="699"/>
                    </a:lnTo>
                    <a:lnTo>
                      <a:pt x="666" y="696"/>
                    </a:lnTo>
                    <a:lnTo>
                      <a:pt x="672" y="695"/>
                    </a:lnTo>
                    <a:lnTo>
                      <a:pt x="676" y="695"/>
                    </a:lnTo>
                    <a:lnTo>
                      <a:pt x="682" y="695"/>
                    </a:lnTo>
                    <a:lnTo>
                      <a:pt x="694" y="699"/>
                    </a:lnTo>
                    <a:lnTo>
                      <a:pt x="673" y="703"/>
                    </a:lnTo>
                    <a:lnTo>
                      <a:pt x="675" y="709"/>
                    </a:lnTo>
                    <a:lnTo>
                      <a:pt x="678" y="712"/>
                    </a:lnTo>
                    <a:lnTo>
                      <a:pt x="680" y="712"/>
                    </a:lnTo>
                    <a:lnTo>
                      <a:pt x="686" y="712"/>
                    </a:lnTo>
                    <a:lnTo>
                      <a:pt x="707" y="710"/>
                    </a:lnTo>
                    <a:lnTo>
                      <a:pt x="702" y="716"/>
                    </a:lnTo>
                    <a:lnTo>
                      <a:pt x="701" y="721"/>
                    </a:lnTo>
                    <a:lnTo>
                      <a:pt x="702" y="725"/>
                    </a:lnTo>
                    <a:lnTo>
                      <a:pt x="704" y="728"/>
                    </a:lnTo>
                    <a:lnTo>
                      <a:pt x="712" y="734"/>
                    </a:lnTo>
                    <a:lnTo>
                      <a:pt x="719" y="739"/>
                    </a:lnTo>
                    <a:lnTo>
                      <a:pt x="719" y="727"/>
                    </a:lnTo>
                    <a:lnTo>
                      <a:pt x="720" y="721"/>
                    </a:lnTo>
                    <a:lnTo>
                      <a:pt x="723" y="717"/>
                    </a:lnTo>
                    <a:lnTo>
                      <a:pt x="726" y="714"/>
                    </a:lnTo>
                    <a:lnTo>
                      <a:pt x="730" y="712"/>
                    </a:lnTo>
                    <a:lnTo>
                      <a:pt x="736" y="710"/>
                    </a:lnTo>
                    <a:lnTo>
                      <a:pt x="741" y="710"/>
                    </a:lnTo>
                    <a:lnTo>
                      <a:pt x="741" y="712"/>
                    </a:lnTo>
                    <a:lnTo>
                      <a:pt x="740" y="713"/>
                    </a:lnTo>
                    <a:lnTo>
                      <a:pt x="736" y="717"/>
                    </a:lnTo>
                    <a:lnTo>
                      <a:pt x="734" y="718"/>
                    </a:lnTo>
                    <a:lnTo>
                      <a:pt x="734" y="720"/>
                    </a:lnTo>
                    <a:lnTo>
                      <a:pt x="736" y="723"/>
                    </a:lnTo>
                    <a:lnTo>
                      <a:pt x="738" y="724"/>
                    </a:lnTo>
                    <a:lnTo>
                      <a:pt x="741" y="723"/>
                    </a:lnTo>
                    <a:lnTo>
                      <a:pt x="743" y="721"/>
                    </a:lnTo>
                    <a:lnTo>
                      <a:pt x="743" y="717"/>
                    </a:lnTo>
                    <a:lnTo>
                      <a:pt x="741" y="709"/>
                    </a:lnTo>
                    <a:lnTo>
                      <a:pt x="750" y="712"/>
                    </a:lnTo>
                    <a:lnTo>
                      <a:pt x="758" y="712"/>
                    </a:lnTo>
                    <a:lnTo>
                      <a:pt x="774" y="712"/>
                    </a:lnTo>
                    <a:lnTo>
                      <a:pt x="792" y="713"/>
                    </a:lnTo>
                    <a:lnTo>
                      <a:pt x="801" y="713"/>
                    </a:lnTo>
                    <a:lnTo>
                      <a:pt x="809" y="716"/>
                    </a:lnTo>
                    <a:lnTo>
                      <a:pt x="809" y="692"/>
                    </a:lnTo>
                    <a:lnTo>
                      <a:pt x="834" y="684"/>
                    </a:lnTo>
                    <a:lnTo>
                      <a:pt x="841" y="682"/>
                    </a:lnTo>
                    <a:lnTo>
                      <a:pt x="844" y="681"/>
                    </a:lnTo>
                    <a:lnTo>
                      <a:pt x="845" y="680"/>
                    </a:lnTo>
                    <a:lnTo>
                      <a:pt x="846" y="676"/>
                    </a:lnTo>
                    <a:lnTo>
                      <a:pt x="849" y="673"/>
                    </a:lnTo>
                    <a:lnTo>
                      <a:pt x="855" y="670"/>
                    </a:lnTo>
                    <a:lnTo>
                      <a:pt x="862" y="669"/>
                    </a:lnTo>
                    <a:lnTo>
                      <a:pt x="869" y="669"/>
                    </a:lnTo>
                    <a:lnTo>
                      <a:pt x="878" y="670"/>
                    </a:lnTo>
                    <a:lnTo>
                      <a:pt x="885" y="667"/>
                    </a:lnTo>
                    <a:lnTo>
                      <a:pt x="892" y="663"/>
                    </a:lnTo>
                    <a:lnTo>
                      <a:pt x="896" y="656"/>
                    </a:lnTo>
                    <a:lnTo>
                      <a:pt x="881" y="648"/>
                    </a:lnTo>
                    <a:lnTo>
                      <a:pt x="888" y="631"/>
                    </a:lnTo>
                    <a:lnTo>
                      <a:pt x="892" y="633"/>
                    </a:lnTo>
                    <a:lnTo>
                      <a:pt x="895" y="634"/>
                    </a:lnTo>
                    <a:lnTo>
                      <a:pt x="898" y="640"/>
                    </a:lnTo>
                    <a:lnTo>
                      <a:pt x="899" y="642"/>
                    </a:lnTo>
                    <a:lnTo>
                      <a:pt x="902" y="644"/>
                    </a:lnTo>
                    <a:lnTo>
                      <a:pt x="905" y="644"/>
                    </a:lnTo>
                    <a:lnTo>
                      <a:pt x="907" y="644"/>
                    </a:lnTo>
                    <a:lnTo>
                      <a:pt x="916" y="642"/>
                    </a:lnTo>
                    <a:lnTo>
                      <a:pt x="924" y="644"/>
                    </a:lnTo>
                    <a:lnTo>
                      <a:pt x="931" y="648"/>
                    </a:lnTo>
                    <a:lnTo>
                      <a:pt x="936" y="652"/>
                    </a:lnTo>
                    <a:lnTo>
                      <a:pt x="941" y="653"/>
                    </a:lnTo>
                    <a:lnTo>
                      <a:pt x="943" y="655"/>
                    </a:lnTo>
                    <a:lnTo>
                      <a:pt x="952" y="656"/>
                    </a:lnTo>
                    <a:lnTo>
                      <a:pt x="949" y="663"/>
                    </a:lnTo>
                    <a:lnTo>
                      <a:pt x="946" y="670"/>
                    </a:lnTo>
                    <a:lnTo>
                      <a:pt x="943" y="673"/>
                    </a:lnTo>
                    <a:lnTo>
                      <a:pt x="941" y="676"/>
                    </a:lnTo>
                    <a:lnTo>
                      <a:pt x="936" y="677"/>
                    </a:lnTo>
                    <a:lnTo>
                      <a:pt x="932" y="677"/>
                    </a:lnTo>
                    <a:lnTo>
                      <a:pt x="920" y="678"/>
                    </a:lnTo>
                    <a:lnTo>
                      <a:pt x="907" y="681"/>
                    </a:lnTo>
                    <a:lnTo>
                      <a:pt x="896" y="684"/>
                    </a:lnTo>
                    <a:lnTo>
                      <a:pt x="889" y="684"/>
                    </a:lnTo>
                    <a:lnTo>
                      <a:pt x="884" y="684"/>
                    </a:lnTo>
                    <a:lnTo>
                      <a:pt x="880" y="684"/>
                    </a:lnTo>
                    <a:lnTo>
                      <a:pt x="877" y="687"/>
                    </a:lnTo>
                    <a:lnTo>
                      <a:pt x="869" y="692"/>
                    </a:lnTo>
                    <a:lnTo>
                      <a:pt x="887" y="702"/>
                    </a:lnTo>
                    <a:lnTo>
                      <a:pt x="907" y="694"/>
                    </a:lnTo>
                    <a:lnTo>
                      <a:pt x="902" y="717"/>
                    </a:lnTo>
                    <a:lnTo>
                      <a:pt x="899" y="718"/>
                    </a:lnTo>
                    <a:lnTo>
                      <a:pt x="895" y="717"/>
                    </a:lnTo>
                    <a:lnTo>
                      <a:pt x="889" y="714"/>
                    </a:lnTo>
                    <a:lnTo>
                      <a:pt x="885" y="713"/>
                    </a:lnTo>
                    <a:lnTo>
                      <a:pt x="882" y="712"/>
                    </a:lnTo>
                    <a:lnTo>
                      <a:pt x="878" y="713"/>
                    </a:lnTo>
                    <a:lnTo>
                      <a:pt x="876" y="716"/>
                    </a:lnTo>
                    <a:lnTo>
                      <a:pt x="877" y="724"/>
                    </a:lnTo>
                    <a:lnTo>
                      <a:pt x="862" y="736"/>
                    </a:lnTo>
                    <a:lnTo>
                      <a:pt x="874" y="738"/>
                    </a:lnTo>
                    <a:lnTo>
                      <a:pt x="878" y="738"/>
                    </a:lnTo>
                    <a:lnTo>
                      <a:pt x="882" y="738"/>
                    </a:lnTo>
                    <a:lnTo>
                      <a:pt x="910" y="727"/>
                    </a:lnTo>
                    <a:lnTo>
                      <a:pt x="939" y="714"/>
                    </a:lnTo>
                    <a:lnTo>
                      <a:pt x="930" y="696"/>
                    </a:lnTo>
                    <a:lnTo>
                      <a:pt x="936" y="687"/>
                    </a:lnTo>
                    <a:lnTo>
                      <a:pt x="942" y="682"/>
                    </a:lnTo>
                    <a:lnTo>
                      <a:pt x="948" y="680"/>
                    </a:lnTo>
                    <a:lnTo>
                      <a:pt x="953" y="678"/>
                    </a:lnTo>
                    <a:lnTo>
                      <a:pt x="960" y="678"/>
                    </a:lnTo>
                    <a:lnTo>
                      <a:pt x="968" y="680"/>
                    </a:lnTo>
                    <a:lnTo>
                      <a:pt x="977" y="682"/>
                    </a:lnTo>
                    <a:lnTo>
                      <a:pt x="967" y="652"/>
                    </a:lnTo>
                    <a:lnTo>
                      <a:pt x="981" y="653"/>
                    </a:lnTo>
                    <a:lnTo>
                      <a:pt x="990" y="669"/>
                    </a:lnTo>
                    <a:lnTo>
                      <a:pt x="997" y="667"/>
                    </a:lnTo>
                    <a:lnTo>
                      <a:pt x="1006" y="667"/>
                    </a:lnTo>
                    <a:lnTo>
                      <a:pt x="1013" y="670"/>
                    </a:lnTo>
                    <a:lnTo>
                      <a:pt x="1015" y="673"/>
                    </a:lnTo>
                    <a:lnTo>
                      <a:pt x="1018" y="676"/>
                    </a:lnTo>
                    <a:lnTo>
                      <a:pt x="1021" y="676"/>
                    </a:lnTo>
                    <a:lnTo>
                      <a:pt x="1025" y="676"/>
                    </a:lnTo>
                    <a:lnTo>
                      <a:pt x="1035" y="676"/>
                    </a:lnTo>
                    <a:lnTo>
                      <a:pt x="1035" y="671"/>
                    </a:lnTo>
                    <a:lnTo>
                      <a:pt x="1033" y="669"/>
                    </a:lnTo>
                    <a:lnTo>
                      <a:pt x="1032" y="666"/>
                    </a:lnTo>
                    <a:lnTo>
                      <a:pt x="1029" y="666"/>
                    </a:lnTo>
                    <a:lnTo>
                      <a:pt x="1022" y="664"/>
                    </a:lnTo>
                    <a:lnTo>
                      <a:pt x="1020" y="663"/>
                    </a:lnTo>
                    <a:lnTo>
                      <a:pt x="1018" y="662"/>
                    </a:lnTo>
                    <a:lnTo>
                      <a:pt x="1020" y="656"/>
                    </a:lnTo>
                    <a:lnTo>
                      <a:pt x="1020" y="652"/>
                    </a:lnTo>
                    <a:lnTo>
                      <a:pt x="1017" y="646"/>
                    </a:lnTo>
                    <a:lnTo>
                      <a:pt x="1013" y="642"/>
                    </a:lnTo>
                    <a:lnTo>
                      <a:pt x="1021" y="637"/>
                    </a:lnTo>
                    <a:lnTo>
                      <a:pt x="1029" y="633"/>
                    </a:lnTo>
                    <a:lnTo>
                      <a:pt x="1038" y="630"/>
                    </a:lnTo>
                    <a:lnTo>
                      <a:pt x="1046" y="628"/>
                    </a:lnTo>
                    <a:lnTo>
                      <a:pt x="1054" y="628"/>
                    </a:lnTo>
                    <a:lnTo>
                      <a:pt x="1064" y="628"/>
                    </a:lnTo>
                    <a:lnTo>
                      <a:pt x="1074" y="631"/>
                    </a:lnTo>
                    <a:lnTo>
                      <a:pt x="1083" y="634"/>
                    </a:lnTo>
                    <a:lnTo>
                      <a:pt x="1056" y="658"/>
                    </a:lnTo>
                    <a:lnTo>
                      <a:pt x="1064" y="660"/>
                    </a:lnTo>
                    <a:lnTo>
                      <a:pt x="1067" y="660"/>
                    </a:lnTo>
                    <a:lnTo>
                      <a:pt x="1072" y="658"/>
                    </a:lnTo>
                    <a:lnTo>
                      <a:pt x="1078" y="656"/>
                    </a:lnTo>
                    <a:lnTo>
                      <a:pt x="1089" y="653"/>
                    </a:lnTo>
                    <a:lnTo>
                      <a:pt x="1094" y="652"/>
                    </a:lnTo>
                    <a:lnTo>
                      <a:pt x="1100" y="651"/>
                    </a:lnTo>
                    <a:lnTo>
                      <a:pt x="1105" y="648"/>
                    </a:lnTo>
                    <a:lnTo>
                      <a:pt x="1110" y="642"/>
                    </a:lnTo>
                    <a:lnTo>
                      <a:pt x="1114" y="642"/>
                    </a:lnTo>
                    <a:lnTo>
                      <a:pt x="1118" y="640"/>
                    </a:lnTo>
                    <a:lnTo>
                      <a:pt x="1121" y="637"/>
                    </a:lnTo>
                    <a:lnTo>
                      <a:pt x="1122" y="634"/>
                    </a:lnTo>
                    <a:lnTo>
                      <a:pt x="1123" y="627"/>
                    </a:lnTo>
                    <a:lnTo>
                      <a:pt x="1126" y="624"/>
                    </a:lnTo>
                    <a:lnTo>
                      <a:pt x="1128" y="622"/>
                    </a:lnTo>
                    <a:lnTo>
                      <a:pt x="1125" y="620"/>
                    </a:lnTo>
                    <a:lnTo>
                      <a:pt x="1104" y="637"/>
                    </a:lnTo>
                    <a:lnTo>
                      <a:pt x="1094" y="630"/>
                    </a:lnTo>
                    <a:lnTo>
                      <a:pt x="1085" y="624"/>
                    </a:lnTo>
                    <a:lnTo>
                      <a:pt x="1078" y="622"/>
                    </a:lnTo>
                    <a:lnTo>
                      <a:pt x="1074" y="617"/>
                    </a:lnTo>
                    <a:lnTo>
                      <a:pt x="1075" y="613"/>
                    </a:lnTo>
                    <a:lnTo>
                      <a:pt x="1078" y="606"/>
                    </a:lnTo>
                    <a:lnTo>
                      <a:pt x="1085" y="609"/>
                    </a:lnTo>
                    <a:lnTo>
                      <a:pt x="1092" y="610"/>
                    </a:lnTo>
                    <a:lnTo>
                      <a:pt x="1097" y="612"/>
                    </a:lnTo>
                    <a:lnTo>
                      <a:pt x="1103" y="610"/>
                    </a:lnTo>
                    <a:lnTo>
                      <a:pt x="1108" y="609"/>
                    </a:lnTo>
                    <a:lnTo>
                      <a:pt x="1114" y="608"/>
                    </a:lnTo>
                    <a:lnTo>
                      <a:pt x="1118" y="604"/>
                    </a:lnTo>
                    <a:lnTo>
                      <a:pt x="1123" y="599"/>
                    </a:lnTo>
                    <a:lnTo>
                      <a:pt x="1116" y="587"/>
                    </a:lnTo>
                    <a:lnTo>
                      <a:pt x="1114" y="581"/>
                    </a:lnTo>
                    <a:lnTo>
                      <a:pt x="1112" y="579"/>
                    </a:lnTo>
                    <a:lnTo>
                      <a:pt x="1114" y="576"/>
                    </a:lnTo>
                    <a:lnTo>
                      <a:pt x="1114" y="572"/>
                    </a:lnTo>
                    <a:lnTo>
                      <a:pt x="1114" y="569"/>
                    </a:lnTo>
                    <a:lnTo>
                      <a:pt x="1114" y="568"/>
                    </a:lnTo>
                    <a:lnTo>
                      <a:pt x="1111" y="566"/>
                    </a:lnTo>
                    <a:lnTo>
                      <a:pt x="1100" y="563"/>
                    </a:lnTo>
                    <a:lnTo>
                      <a:pt x="1103" y="590"/>
                    </a:lnTo>
                    <a:lnTo>
                      <a:pt x="1067" y="598"/>
                    </a:lnTo>
                    <a:lnTo>
                      <a:pt x="1058" y="591"/>
                    </a:lnTo>
                    <a:lnTo>
                      <a:pt x="1056" y="610"/>
                    </a:lnTo>
                    <a:close/>
                    <a:moveTo>
                      <a:pt x="150" y="850"/>
                    </a:moveTo>
                    <a:lnTo>
                      <a:pt x="150" y="850"/>
                    </a:lnTo>
                    <a:lnTo>
                      <a:pt x="133" y="854"/>
                    </a:lnTo>
                    <a:lnTo>
                      <a:pt x="128" y="857"/>
                    </a:lnTo>
                    <a:lnTo>
                      <a:pt x="125" y="860"/>
                    </a:lnTo>
                    <a:lnTo>
                      <a:pt x="125" y="864"/>
                    </a:lnTo>
                    <a:lnTo>
                      <a:pt x="125" y="867"/>
                    </a:lnTo>
                    <a:lnTo>
                      <a:pt x="168" y="867"/>
                    </a:lnTo>
                    <a:lnTo>
                      <a:pt x="151" y="851"/>
                    </a:lnTo>
                    <a:lnTo>
                      <a:pt x="165" y="856"/>
                    </a:lnTo>
                    <a:lnTo>
                      <a:pt x="174" y="860"/>
                    </a:lnTo>
                    <a:lnTo>
                      <a:pt x="178" y="861"/>
                    </a:lnTo>
                    <a:lnTo>
                      <a:pt x="182" y="862"/>
                    </a:lnTo>
                    <a:lnTo>
                      <a:pt x="185" y="862"/>
                    </a:lnTo>
                    <a:lnTo>
                      <a:pt x="187" y="861"/>
                    </a:lnTo>
                    <a:lnTo>
                      <a:pt x="189" y="860"/>
                    </a:lnTo>
                    <a:lnTo>
                      <a:pt x="189" y="858"/>
                    </a:lnTo>
                    <a:lnTo>
                      <a:pt x="187" y="850"/>
                    </a:lnTo>
                    <a:lnTo>
                      <a:pt x="189" y="849"/>
                    </a:lnTo>
                    <a:lnTo>
                      <a:pt x="201" y="849"/>
                    </a:lnTo>
                    <a:lnTo>
                      <a:pt x="203" y="860"/>
                    </a:lnTo>
                    <a:lnTo>
                      <a:pt x="214" y="860"/>
                    </a:lnTo>
                    <a:lnTo>
                      <a:pt x="223" y="860"/>
                    </a:lnTo>
                    <a:lnTo>
                      <a:pt x="232" y="857"/>
                    </a:lnTo>
                    <a:lnTo>
                      <a:pt x="240" y="854"/>
                    </a:lnTo>
                    <a:lnTo>
                      <a:pt x="258" y="846"/>
                    </a:lnTo>
                    <a:lnTo>
                      <a:pt x="266" y="843"/>
                    </a:lnTo>
                    <a:lnTo>
                      <a:pt x="276" y="840"/>
                    </a:lnTo>
                    <a:lnTo>
                      <a:pt x="275" y="833"/>
                    </a:lnTo>
                    <a:lnTo>
                      <a:pt x="273" y="828"/>
                    </a:lnTo>
                    <a:lnTo>
                      <a:pt x="272" y="825"/>
                    </a:lnTo>
                    <a:lnTo>
                      <a:pt x="270" y="822"/>
                    </a:lnTo>
                    <a:lnTo>
                      <a:pt x="268" y="821"/>
                    </a:lnTo>
                    <a:lnTo>
                      <a:pt x="262" y="820"/>
                    </a:lnTo>
                    <a:lnTo>
                      <a:pt x="262" y="824"/>
                    </a:lnTo>
                    <a:lnTo>
                      <a:pt x="261" y="828"/>
                    </a:lnTo>
                    <a:lnTo>
                      <a:pt x="258" y="831"/>
                    </a:lnTo>
                    <a:lnTo>
                      <a:pt x="255" y="832"/>
                    </a:lnTo>
                    <a:lnTo>
                      <a:pt x="248" y="835"/>
                    </a:lnTo>
                    <a:lnTo>
                      <a:pt x="240" y="838"/>
                    </a:lnTo>
                    <a:lnTo>
                      <a:pt x="237" y="839"/>
                    </a:lnTo>
                    <a:lnTo>
                      <a:pt x="233" y="839"/>
                    </a:lnTo>
                    <a:lnTo>
                      <a:pt x="229" y="839"/>
                    </a:lnTo>
                    <a:lnTo>
                      <a:pt x="225" y="838"/>
                    </a:lnTo>
                    <a:lnTo>
                      <a:pt x="223" y="835"/>
                    </a:lnTo>
                    <a:lnTo>
                      <a:pt x="222" y="833"/>
                    </a:lnTo>
                    <a:lnTo>
                      <a:pt x="225" y="831"/>
                    </a:lnTo>
                    <a:lnTo>
                      <a:pt x="229" y="828"/>
                    </a:lnTo>
                    <a:lnTo>
                      <a:pt x="230" y="825"/>
                    </a:lnTo>
                    <a:lnTo>
                      <a:pt x="230" y="824"/>
                    </a:lnTo>
                    <a:lnTo>
                      <a:pt x="219" y="815"/>
                    </a:lnTo>
                    <a:lnTo>
                      <a:pt x="204" y="828"/>
                    </a:lnTo>
                    <a:lnTo>
                      <a:pt x="197" y="817"/>
                    </a:lnTo>
                    <a:lnTo>
                      <a:pt x="193" y="813"/>
                    </a:lnTo>
                    <a:lnTo>
                      <a:pt x="192" y="811"/>
                    </a:lnTo>
                    <a:lnTo>
                      <a:pt x="187" y="811"/>
                    </a:lnTo>
                    <a:lnTo>
                      <a:pt x="176" y="813"/>
                    </a:lnTo>
                    <a:lnTo>
                      <a:pt x="178" y="803"/>
                    </a:lnTo>
                    <a:lnTo>
                      <a:pt x="194" y="803"/>
                    </a:lnTo>
                    <a:lnTo>
                      <a:pt x="201" y="804"/>
                    </a:lnTo>
                    <a:lnTo>
                      <a:pt x="208" y="806"/>
                    </a:lnTo>
                    <a:lnTo>
                      <a:pt x="216" y="808"/>
                    </a:lnTo>
                    <a:lnTo>
                      <a:pt x="221" y="810"/>
                    </a:lnTo>
                    <a:lnTo>
                      <a:pt x="225" y="807"/>
                    </a:lnTo>
                    <a:lnTo>
                      <a:pt x="226" y="804"/>
                    </a:lnTo>
                    <a:lnTo>
                      <a:pt x="226" y="802"/>
                    </a:lnTo>
                    <a:lnTo>
                      <a:pt x="219" y="797"/>
                    </a:lnTo>
                    <a:lnTo>
                      <a:pt x="212" y="796"/>
                    </a:lnTo>
                    <a:lnTo>
                      <a:pt x="189" y="796"/>
                    </a:lnTo>
                    <a:lnTo>
                      <a:pt x="167" y="796"/>
                    </a:lnTo>
                    <a:lnTo>
                      <a:pt x="151" y="775"/>
                    </a:lnTo>
                    <a:lnTo>
                      <a:pt x="129" y="799"/>
                    </a:lnTo>
                    <a:lnTo>
                      <a:pt x="117" y="796"/>
                    </a:lnTo>
                    <a:lnTo>
                      <a:pt x="106" y="793"/>
                    </a:lnTo>
                    <a:lnTo>
                      <a:pt x="100" y="792"/>
                    </a:lnTo>
                    <a:lnTo>
                      <a:pt x="95" y="789"/>
                    </a:lnTo>
                    <a:lnTo>
                      <a:pt x="90" y="784"/>
                    </a:lnTo>
                    <a:lnTo>
                      <a:pt x="86" y="778"/>
                    </a:lnTo>
                    <a:lnTo>
                      <a:pt x="82" y="792"/>
                    </a:lnTo>
                    <a:lnTo>
                      <a:pt x="68" y="795"/>
                    </a:lnTo>
                    <a:lnTo>
                      <a:pt x="68" y="810"/>
                    </a:lnTo>
                    <a:lnTo>
                      <a:pt x="82" y="810"/>
                    </a:lnTo>
                    <a:lnTo>
                      <a:pt x="95" y="808"/>
                    </a:lnTo>
                    <a:lnTo>
                      <a:pt x="102" y="807"/>
                    </a:lnTo>
                    <a:lnTo>
                      <a:pt x="107" y="807"/>
                    </a:lnTo>
                    <a:lnTo>
                      <a:pt x="114" y="808"/>
                    </a:lnTo>
                    <a:lnTo>
                      <a:pt x="120" y="811"/>
                    </a:lnTo>
                    <a:lnTo>
                      <a:pt x="122" y="811"/>
                    </a:lnTo>
                    <a:lnTo>
                      <a:pt x="125" y="810"/>
                    </a:lnTo>
                    <a:lnTo>
                      <a:pt x="128" y="808"/>
                    </a:lnTo>
                    <a:lnTo>
                      <a:pt x="131" y="807"/>
                    </a:lnTo>
                    <a:lnTo>
                      <a:pt x="133" y="807"/>
                    </a:lnTo>
                    <a:lnTo>
                      <a:pt x="135" y="808"/>
                    </a:lnTo>
                    <a:lnTo>
                      <a:pt x="139" y="811"/>
                    </a:lnTo>
                    <a:lnTo>
                      <a:pt x="140" y="814"/>
                    </a:lnTo>
                    <a:lnTo>
                      <a:pt x="140" y="820"/>
                    </a:lnTo>
                    <a:lnTo>
                      <a:pt x="140" y="825"/>
                    </a:lnTo>
                    <a:lnTo>
                      <a:pt x="139" y="836"/>
                    </a:lnTo>
                    <a:lnTo>
                      <a:pt x="186" y="836"/>
                    </a:lnTo>
                    <a:lnTo>
                      <a:pt x="172" y="843"/>
                    </a:lnTo>
                    <a:lnTo>
                      <a:pt x="169" y="843"/>
                    </a:lnTo>
                    <a:lnTo>
                      <a:pt x="165" y="844"/>
                    </a:lnTo>
                    <a:lnTo>
                      <a:pt x="161" y="843"/>
                    </a:lnTo>
                    <a:lnTo>
                      <a:pt x="157" y="840"/>
                    </a:lnTo>
                    <a:lnTo>
                      <a:pt x="154" y="840"/>
                    </a:lnTo>
                    <a:lnTo>
                      <a:pt x="153" y="840"/>
                    </a:lnTo>
                    <a:lnTo>
                      <a:pt x="150" y="842"/>
                    </a:lnTo>
                    <a:lnTo>
                      <a:pt x="149" y="846"/>
                    </a:lnTo>
                    <a:lnTo>
                      <a:pt x="150" y="850"/>
                    </a:lnTo>
                    <a:close/>
                    <a:moveTo>
                      <a:pt x="334" y="399"/>
                    </a:moveTo>
                    <a:lnTo>
                      <a:pt x="334" y="399"/>
                    </a:lnTo>
                    <a:lnTo>
                      <a:pt x="333" y="403"/>
                    </a:lnTo>
                    <a:lnTo>
                      <a:pt x="330" y="404"/>
                    </a:lnTo>
                    <a:lnTo>
                      <a:pt x="327" y="404"/>
                    </a:lnTo>
                    <a:lnTo>
                      <a:pt x="323" y="404"/>
                    </a:lnTo>
                    <a:lnTo>
                      <a:pt x="316" y="403"/>
                    </a:lnTo>
                    <a:lnTo>
                      <a:pt x="311" y="403"/>
                    </a:lnTo>
                    <a:lnTo>
                      <a:pt x="308" y="404"/>
                    </a:lnTo>
                    <a:lnTo>
                      <a:pt x="306" y="406"/>
                    </a:lnTo>
                    <a:lnTo>
                      <a:pt x="304" y="408"/>
                    </a:lnTo>
                    <a:lnTo>
                      <a:pt x="302" y="412"/>
                    </a:lnTo>
                    <a:lnTo>
                      <a:pt x="324" y="414"/>
                    </a:lnTo>
                    <a:lnTo>
                      <a:pt x="322" y="418"/>
                    </a:lnTo>
                    <a:lnTo>
                      <a:pt x="322" y="421"/>
                    </a:lnTo>
                    <a:lnTo>
                      <a:pt x="323" y="424"/>
                    </a:lnTo>
                    <a:lnTo>
                      <a:pt x="326" y="425"/>
                    </a:lnTo>
                    <a:lnTo>
                      <a:pt x="331" y="429"/>
                    </a:lnTo>
                    <a:lnTo>
                      <a:pt x="333" y="432"/>
                    </a:lnTo>
                    <a:lnTo>
                      <a:pt x="334" y="435"/>
                    </a:lnTo>
                    <a:lnTo>
                      <a:pt x="352" y="435"/>
                    </a:lnTo>
                    <a:lnTo>
                      <a:pt x="360" y="435"/>
                    </a:lnTo>
                    <a:lnTo>
                      <a:pt x="369" y="433"/>
                    </a:lnTo>
                    <a:lnTo>
                      <a:pt x="376" y="430"/>
                    </a:lnTo>
                    <a:lnTo>
                      <a:pt x="378" y="428"/>
                    </a:lnTo>
                    <a:lnTo>
                      <a:pt x="380" y="425"/>
                    </a:lnTo>
                    <a:lnTo>
                      <a:pt x="383" y="421"/>
                    </a:lnTo>
                    <a:lnTo>
                      <a:pt x="385" y="418"/>
                    </a:lnTo>
                    <a:lnTo>
                      <a:pt x="394" y="412"/>
                    </a:lnTo>
                    <a:lnTo>
                      <a:pt x="402" y="410"/>
                    </a:lnTo>
                    <a:lnTo>
                      <a:pt x="410" y="408"/>
                    </a:lnTo>
                    <a:lnTo>
                      <a:pt x="419" y="406"/>
                    </a:lnTo>
                    <a:lnTo>
                      <a:pt x="426" y="403"/>
                    </a:lnTo>
                    <a:lnTo>
                      <a:pt x="431" y="397"/>
                    </a:lnTo>
                    <a:lnTo>
                      <a:pt x="434" y="390"/>
                    </a:lnTo>
                    <a:lnTo>
                      <a:pt x="446" y="393"/>
                    </a:lnTo>
                    <a:lnTo>
                      <a:pt x="453" y="393"/>
                    </a:lnTo>
                    <a:lnTo>
                      <a:pt x="459" y="392"/>
                    </a:lnTo>
                    <a:lnTo>
                      <a:pt x="464" y="403"/>
                    </a:lnTo>
                    <a:lnTo>
                      <a:pt x="474" y="399"/>
                    </a:lnTo>
                    <a:lnTo>
                      <a:pt x="484" y="394"/>
                    </a:lnTo>
                    <a:lnTo>
                      <a:pt x="491" y="393"/>
                    </a:lnTo>
                    <a:lnTo>
                      <a:pt x="499" y="393"/>
                    </a:lnTo>
                    <a:lnTo>
                      <a:pt x="506" y="394"/>
                    </a:lnTo>
                    <a:lnTo>
                      <a:pt x="511" y="397"/>
                    </a:lnTo>
                    <a:lnTo>
                      <a:pt x="507" y="404"/>
                    </a:lnTo>
                    <a:lnTo>
                      <a:pt x="506" y="407"/>
                    </a:lnTo>
                    <a:lnTo>
                      <a:pt x="503" y="408"/>
                    </a:lnTo>
                    <a:lnTo>
                      <a:pt x="499" y="410"/>
                    </a:lnTo>
                    <a:lnTo>
                      <a:pt x="493" y="410"/>
                    </a:lnTo>
                    <a:lnTo>
                      <a:pt x="484" y="410"/>
                    </a:lnTo>
                    <a:lnTo>
                      <a:pt x="482" y="432"/>
                    </a:lnTo>
                    <a:lnTo>
                      <a:pt x="468" y="425"/>
                    </a:lnTo>
                    <a:lnTo>
                      <a:pt x="457" y="421"/>
                    </a:lnTo>
                    <a:lnTo>
                      <a:pt x="446" y="417"/>
                    </a:lnTo>
                    <a:lnTo>
                      <a:pt x="435" y="415"/>
                    </a:lnTo>
                    <a:lnTo>
                      <a:pt x="431" y="415"/>
                    </a:lnTo>
                    <a:lnTo>
                      <a:pt x="427" y="417"/>
                    </a:lnTo>
                    <a:lnTo>
                      <a:pt x="423" y="419"/>
                    </a:lnTo>
                    <a:lnTo>
                      <a:pt x="420" y="422"/>
                    </a:lnTo>
                    <a:lnTo>
                      <a:pt x="420" y="424"/>
                    </a:lnTo>
                    <a:lnTo>
                      <a:pt x="420" y="428"/>
                    </a:lnTo>
                    <a:lnTo>
                      <a:pt x="424" y="435"/>
                    </a:lnTo>
                    <a:lnTo>
                      <a:pt x="427" y="437"/>
                    </a:lnTo>
                    <a:lnTo>
                      <a:pt x="432" y="443"/>
                    </a:lnTo>
                    <a:lnTo>
                      <a:pt x="419" y="451"/>
                    </a:lnTo>
                    <a:lnTo>
                      <a:pt x="413" y="454"/>
                    </a:lnTo>
                    <a:lnTo>
                      <a:pt x="409" y="454"/>
                    </a:lnTo>
                    <a:lnTo>
                      <a:pt x="405" y="453"/>
                    </a:lnTo>
                    <a:lnTo>
                      <a:pt x="401" y="453"/>
                    </a:lnTo>
                    <a:lnTo>
                      <a:pt x="396" y="453"/>
                    </a:lnTo>
                    <a:lnTo>
                      <a:pt x="395" y="454"/>
                    </a:lnTo>
                    <a:lnTo>
                      <a:pt x="391" y="460"/>
                    </a:lnTo>
                    <a:lnTo>
                      <a:pt x="385" y="462"/>
                    </a:lnTo>
                    <a:lnTo>
                      <a:pt x="390" y="482"/>
                    </a:lnTo>
                    <a:lnTo>
                      <a:pt x="380" y="480"/>
                    </a:lnTo>
                    <a:lnTo>
                      <a:pt x="372" y="479"/>
                    </a:lnTo>
                    <a:lnTo>
                      <a:pt x="367" y="479"/>
                    </a:lnTo>
                    <a:lnTo>
                      <a:pt x="365" y="480"/>
                    </a:lnTo>
                    <a:lnTo>
                      <a:pt x="362" y="483"/>
                    </a:lnTo>
                    <a:lnTo>
                      <a:pt x="359" y="487"/>
                    </a:lnTo>
                    <a:lnTo>
                      <a:pt x="365" y="493"/>
                    </a:lnTo>
                    <a:lnTo>
                      <a:pt x="370" y="497"/>
                    </a:lnTo>
                    <a:lnTo>
                      <a:pt x="377" y="500"/>
                    </a:lnTo>
                    <a:lnTo>
                      <a:pt x="385" y="502"/>
                    </a:lnTo>
                    <a:lnTo>
                      <a:pt x="401" y="505"/>
                    </a:lnTo>
                    <a:lnTo>
                      <a:pt x="416" y="508"/>
                    </a:lnTo>
                    <a:lnTo>
                      <a:pt x="419" y="505"/>
                    </a:lnTo>
                    <a:lnTo>
                      <a:pt x="421" y="504"/>
                    </a:lnTo>
                    <a:lnTo>
                      <a:pt x="424" y="504"/>
                    </a:lnTo>
                    <a:lnTo>
                      <a:pt x="427" y="504"/>
                    </a:lnTo>
                    <a:lnTo>
                      <a:pt x="434" y="507"/>
                    </a:lnTo>
                    <a:lnTo>
                      <a:pt x="439" y="508"/>
                    </a:lnTo>
                    <a:lnTo>
                      <a:pt x="444" y="507"/>
                    </a:lnTo>
                    <a:lnTo>
                      <a:pt x="444" y="494"/>
                    </a:lnTo>
                    <a:lnTo>
                      <a:pt x="430" y="497"/>
                    </a:lnTo>
                    <a:lnTo>
                      <a:pt x="424" y="473"/>
                    </a:lnTo>
                    <a:lnTo>
                      <a:pt x="434" y="468"/>
                    </a:lnTo>
                    <a:lnTo>
                      <a:pt x="430" y="462"/>
                    </a:lnTo>
                    <a:lnTo>
                      <a:pt x="428" y="458"/>
                    </a:lnTo>
                    <a:lnTo>
                      <a:pt x="428" y="455"/>
                    </a:lnTo>
                    <a:lnTo>
                      <a:pt x="430" y="454"/>
                    </a:lnTo>
                    <a:lnTo>
                      <a:pt x="435" y="450"/>
                    </a:lnTo>
                    <a:lnTo>
                      <a:pt x="441" y="448"/>
                    </a:lnTo>
                    <a:lnTo>
                      <a:pt x="445" y="446"/>
                    </a:lnTo>
                    <a:lnTo>
                      <a:pt x="449" y="442"/>
                    </a:lnTo>
                    <a:lnTo>
                      <a:pt x="452" y="437"/>
                    </a:lnTo>
                    <a:lnTo>
                      <a:pt x="453" y="436"/>
                    </a:lnTo>
                    <a:lnTo>
                      <a:pt x="456" y="435"/>
                    </a:lnTo>
                    <a:lnTo>
                      <a:pt x="464" y="430"/>
                    </a:lnTo>
                    <a:lnTo>
                      <a:pt x="471" y="444"/>
                    </a:lnTo>
                    <a:lnTo>
                      <a:pt x="482" y="439"/>
                    </a:lnTo>
                    <a:lnTo>
                      <a:pt x="492" y="432"/>
                    </a:lnTo>
                    <a:lnTo>
                      <a:pt x="509" y="419"/>
                    </a:lnTo>
                    <a:lnTo>
                      <a:pt x="525" y="406"/>
                    </a:lnTo>
                    <a:lnTo>
                      <a:pt x="542" y="393"/>
                    </a:lnTo>
                    <a:lnTo>
                      <a:pt x="560" y="410"/>
                    </a:lnTo>
                    <a:lnTo>
                      <a:pt x="568" y="400"/>
                    </a:lnTo>
                    <a:lnTo>
                      <a:pt x="572" y="397"/>
                    </a:lnTo>
                    <a:lnTo>
                      <a:pt x="576" y="394"/>
                    </a:lnTo>
                    <a:lnTo>
                      <a:pt x="588" y="392"/>
                    </a:lnTo>
                    <a:lnTo>
                      <a:pt x="596" y="389"/>
                    </a:lnTo>
                    <a:lnTo>
                      <a:pt x="603" y="383"/>
                    </a:lnTo>
                    <a:lnTo>
                      <a:pt x="608" y="375"/>
                    </a:lnTo>
                    <a:lnTo>
                      <a:pt x="611" y="374"/>
                    </a:lnTo>
                    <a:lnTo>
                      <a:pt x="614" y="371"/>
                    </a:lnTo>
                    <a:lnTo>
                      <a:pt x="621" y="370"/>
                    </a:lnTo>
                    <a:lnTo>
                      <a:pt x="628" y="368"/>
                    </a:lnTo>
                    <a:lnTo>
                      <a:pt x="636" y="368"/>
                    </a:lnTo>
                    <a:lnTo>
                      <a:pt x="632" y="364"/>
                    </a:lnTo>
                    <a:lnTo>
                      <a:pt x="626" y="360"/>
                    </a:lnTo>
                    <a:lnTo>
                      <a:pt x="621" y="358"/>
                    </a:lnTo>
                    <a:lnTo>
                      <a:pt x="617" y="356"/>
                    </a:lnTo>
                    <a:lnTo>
                      <a:pt x="608" y="360"/>
                    </a:lnTo>
                    <a:lnTo>
                      <a:pt x="606" y="363"/>
                    </a:lnTo>
                    <a:lnTo>
                      <a:pt x="603" y="365"/>
                    </a:lnTo>
                    <a:lnTo>
                      <a:pt x="599" y="371"/>
                    </a:lnTo>
                    <a:lnTo>
                      <a:pt x="594" y="374"/>
                    </a:lnTo>
                    <a:lnTo>
                      <a:pt x="589" y="375"/>
                    </a:lnTo>
                    <a:lnTo>
                      <a:pt x="581" y="375"/>
                    </a:lnTo>
                    <a:lnTo>
                      <a:pt x="576" y="375"/>
                    </a:lnTo>
                    <a:lnTo>
                      <a:pt x="574" y="376"/>
                    </a:lnTo>
                    <a:lnTo>
                      <a:pt x="565" y="379"/>
                    </a:lnTo>
                    <a:lnTo>
                      <a:pt x="524" y="385"/>
                    </a:lnTo>
                    <a:lnTo>
                      <a:pt x="521" y="382"/>
                    </a:lnTo>
                    <a:lnTo>
                      <a:pt x="535" y="371"/>
                    </a:lnTo>
                    <a:lnTo>
                      <a:pt x="509" y="364"/>
                    </a:lnTo>
                    <a:lnTo>
                      <a:pt x="499" y="363"/>
                    </a:lnTo>
                    <a:lnTo>
                      <a:pt x="496" y="364"/>
                    </a:lnTo>
                    <a:lnTo>
                      <a:pt x="493" y="365"/>
                    </a:lnTo>
                    <a:lnTo>
                      <a:pt x="491" y="368"/>
                    </a:lnTo>
                    <a:lnTo>
                      <a:pt x="489" y="371"/>
                    </a:lnTo>
                    <a:lnTo>
                      <a:pt x="489" y="379"/>
                    </a:lnTo>
                    <a:lnTo>
                      <a:pt x="489" y="389"/>
                    </a:lnTo>
                    <a:lnTo>
                      <a:pt x="453" y="376"/>
                    </a:lnTo>
                    <a:lnTo>
                      <a:pt x="446" y="381"/>
                    </a:lnTo>
                    <a:lnTo>
                      <a:pt x="438" y="382"/>
                    </a:lnTo>
                    <a:lnTo>
                      <a:pt x="434" y="382"/>
                    </a:lnTo>
                    <a:lnTo>
                      <a:pt x="430" y="381"/>
                    </a:lnTo>
                    <a:lnTo>
                      <a:pt x="419" y="375"/>
                    </a:lnTo>
                    <a:lnTo>
                      <a:pt x="410" y="392"/>
                    </a:lnTo>
                    <a:lnTo>
                      <a:pt x="390" y="390"/>
                    </a:lnTo>
                    <a:lnTo>
                      <a:pt x="387" y="401"/>
                    </a:lnTo>
                    <a:lnTo>
                      <a:pt x="377" y="400"/>
                    </a:lnTo>
                    <a:lnTo>
                      <a:pt x="373" y="400"/>
                    </a:lnTo>
                    <a:lnTo>
                      <a:pt x="370" y="401"/>
                    </a:lnTo>
                    <a:lnTo>
                      <a:pt x="363" y="403"/>
                    </a:lnTo>
                    <a:lnTo>
                      <a:pt x="356" y="404"/>
                    </a:lnTo>
                    <a:lnTo>
                      <a:pt x="351" y="403"/>
                    </a:lnTo>
                    <a:lnTo>
                      <a:pt x="344" y="400"/>
                    </a:lnTo>
                    <a:lnTo>
                      <a:pt x="340" y="400"/>
                    </a:lnTo>
                    <a:lnTo>
                      <a:pt x="334" y="400"/>
                    </a:lnTo>
                    <a:lnTo>
                      <a:pt x="326" y="379"/>
                    </a:lnTo>
                    <a:lnTo>
                      <a:pt x="315" y="383"/>
                    </a:lnTo>
                    <a:lnTo>
                      <a:pt x="302" y="389"/>
                    </a:lnTo>
                    <a:lnTo>
                      <a:pt x="297" y="390"/>
                    </a:lnTo>
                    <a:lnTo>
                      <a:pt x="291" y="390"/>
                    </a:lnTo>
                    <a:lnTo>
                      <a:pt x="286" y="388"/>
                    </a:lnTo>
                    <a:lnTo>
                      <a:pt x="279" y="385"/>
                    </a:lnTo>
                    <a:lnTo>
                      <a:pt x="273" y="392"/>
                    </a:lnTo>
                    <a:lnTo>
                      <a:pt x="270" y="399"/>
                    </a:lnTo>
                    <a:lnTo>
                      <a:pt x="268" y="406"/>
                    </a:lnTo>
                    <a:lnTo>
                      <a:pt x="268" y="414"/>
                    </a:lnTo>
                    <a:lnTo>
                      <a:pt x="283" y="406"/>
                    </a:lnTo>
                    <a:lnTo>
                      <a:pt x="291" y="401"/>
                    </a:lnTo>
                    <a:lnTo>
                      <a:pt x="300" y="399"/>
                    </a:lnTo>
                    <a:lnTo>
                      <a:pt x="308" y="397"/>
                    </a:lnTo>
                    <a:lnTo>
                      <a:pt x="316" y="396"/>
                    </a:lnTo>
                    <a:lnTo>
                      <a:pt x="326" y="397"/>
                    </a:lnTo>
                    <a:lnTo>
                      <a:pt x="334" y="399"/>
                    </a:lnTo>
                    <a:close/>
                    <a:moveTo>
                      <a:pt x="387" y="214"/>
                    </a:moveTo>
                    <a:lnTo>
                      <a:pt x="387" y="214"/>
                    </a:lnTo>
                    <a:lnTo>
                      <a:pt x="385" y="220"/>
                    </a:lnTo>
                    <a:lnTo>
                      <a:pt x="383" y="223"/>
                    </a:lnTo>
                    <a:lnTo>
                      <a:pt x="362" y="242"/>
                    </a:lnTo>
                    <a:lnTo>
                      <a:pt x="365" y="246"/>
                    </a:lnTo>
                    <a:lnTo>
                      <a:pt x="376" y="244"/>
                    </a:lnTo>
                    <a:lnTo>
                      <a:pt x="388" y="241"/>
                    </a:lnTo>
                    <a:lnTo>
                      <a:pt x="399" y="241"/>
                    </a:lnTo>
                    <a:lnTo>
                      <a:pt x="408" y="241"/>
                    </a:lnTo>
                    <a:lnTo>
                      <a:pt x="446" y="226"/>
                    </a:lnTo>
                    <a:lnTo>
                      <a:pt x="444" y="217"/>
                    </a:lnTo>
                    <a:lnTo>
                      <a:pt x="455" y="210"/>
                    </a:lnTo>
                    <a:lnTo>
                      <a:pt x="463" y="203"/>
                    </a:lnTo>
                    <a:lnTo>
                      <a:pt x="470" y="195"/>
                    </a:lnTo>
                    <a:lnTo>
                      <a:pt x="475" y="188"/>
                    </a:lnTo>
                    <a:lnTo>
                      <a:pt x="489" y="187"/>
                    </a:lnTo>
                    <a:lnTo>
                      <a:pt x="500" y="184"/>
                    </a:lnTo>
                    <a:lnTo>
                      <a:pt x="506" y="181"/>
                    </a:lnTo>
                    <a:lnTo>
                      <a:pt x="509" y="177"/>
                    </a:lnTo>
                    <a:lnTo>
                      <a:pt x="510" y="172"/>
                    </a:lnTo>
                    <a:lnTo>
                      <a:pt x="510" y="166"/>
                    </a:lnTo>
                    <a:lnTo>
                      <a:pt x="572" y="159"/>
                    </a:lnTo>
                    <a:lnTo>
                      <a:pt x="570" y="155"/>
                    </a:lnTo>
                    <a:lnTo>
                      <a:pt x="567" y="152"/>
                    </a:lnTo>
                    <a:lnTo>
                      <a:pt x="564" y="152"/>
                    </a:lnTo>
                    <a:lnTo>
                      <a:pt x="560" y="152"/>
                    </a:lnTo>
                    <a:lnTo>
                      <a:pt x="553" y="152"/>
                    </a:lnTo>
                    <a:lnTo>
                      <a:pt x="549" y="152"/>
                    </a:lnTo>
                    <a:lnTo>
                      <a:pt x="545" y="151"/>
                    </a:lnTo>
                    <a:lnTo>
                      <a:pt x="550" y="149"/>
                    </a:lnTo>
                    <a:lnTo>
                      <a:pt x="553" y="148"/>
                    </a:lnTo>
                    <a:lnTo>
                      <a:pt x="558" y="141"/>
                    </a:lnTo>
                    <a:lnTo>
                      <a:pt x="564" y="136"/>
                    </a:lnTo>
                    <a:lnTo>
                      <a:pt x="567" y="133"/>
                    </a:lnTo>
                    <a:lnTo>
                      <a:pt x="572" y="133"/>
                    </a:lnTo>
                    <a:lnTo>
                      <a:pt x="581" y="133"/>
                    </a:lnTo>
                    <a:lnTo>
                      <a:pt x="589" y="134"/>
                    </a:lnTo>
                    <a:lnTo>
                      <a:pt x="596" y="137"/>
                    </a:lnTo>
                    <a:lnTo>
                      <a:pt x="599" y="140"/>
                    </a:lnTo>
                    <a:lnTo>
                      <a:pt x="603" y="144"/>
                    </a:lnTo>
                    <a:lnTo>
                      <a:pt x="604" y="134"/>
                    </a:lnTo>
                    <a:lnTo>
                      <a:pt x="607" y="127"/>
                    </a:lnTo>
                    <a:lnTo>
                      <a:pt x="612" y="124"/>
                    </a:lnTo>
                    <a:lnTo>
                      <a:pt x="622" y="120"/>
                    </a:lnTo>
                    <a:lnTo>
                      <a:pt x="643" y="115"/>
                    </a:lnTo>
                    <a:lnTo>
                      <a:pt x="666" y="109"/>
                    </a:lnTo>
                    <a:lnTo>
                      <a:pt x="635" y="90"/>
                    </a:lnTo>
                    <a:lnTo>
                      <a:pt x="626" y="95"/>
                    </a:lnTo>
                    <a:lnTo>
                      <a:pt x="618" y="98"/>
                    </a:lnTo>
                    <a:lnTo>
                      <a:pt x="604" y="102"/>
                    </a:lnTo>
                    <a:lnTo>
                      <a:pt x="597" y="104"/>
                    </a:lnTo>
                    <a:lnTo>
                      <a:pt x="592" y="104"/>
                    </a:lnTo>
                    <a:lnTo>
                      <a:pt x="585" y="102"/>
                    </a:lnTo>
                    <a:lnTo>
                      <a:pt x="578" y="102"/>
                    </a:lnTo>
                    <a:lnTo>
                      <a:pt x="572" y="104"/>
                    </a:lnTo>
                    <a:lnTo>
                      <a:pt x="567" y="108"/>
                    </a:lnTo>
                    <a:lnTo>
                      <a:pt x="558" y="112"/>
                    </a:lnTo>
                    <a:lnTo>
                      <a:pt x="549" y="115"/>
                    </a:lnTo>
                    <a:lnTo>
                      <a:pt x="535" y="119"/>
                    </a:lnTo>
                    <a:lnTo>
                      <a:pt x="529" y="120"/>
                    </a:lnTo>
                    <a:lnTo>
                      <a:pt x="525" y="123"/>
                    </a:lnTo>
                    <a:lnTo>
                      <a:pt x="521" y="127"/>
                    </a:lnTo>
                    <a:lnTo>
                      <a:pt x="516" y="130"/>
                    </a:lnTo>
                    <a:lnTo>
                      <a:pt x="511" y="131"/>
                    </a:lnTo>
                    <a:lnTo>
                      <a:pt x="506" y="133"/>
                    </a:lnTo>
                    <a:lnTo>
                      <a:pt x="495" y="131"/>
                    </a:lnTo>
                    <a:lnTo>
                      <a:pt x="485" y="130"/>
                    </a:lnTo>
                    <a:lnTo>
                      <a:pt x="470" y="127"/>
                    </a:lnTo>
                    <a:lnTo>
                      <a:pt x="466" y="127"/>
                    </a:lnTo>
                    <a:lnTo>
                      <a:pt x="463" y="129"/>
                    </a:lnTo>
                    <a:lnTo>
                      <a:pt x="460" y="131"/>
                    </a:lnTo>
                    <a:lnTo>
                      <a:pt x="459" y="134"/>
                    </a:lnTo>
                    <a:lnTo>
                      <a:pt x="453" y="145"/>
                    </a:lnTo>
                    <a:lnTo>
                      <a:pt x="453" y="148"/>
                    </a:lnTo>
                    <a:lnTo>
                      <a:pt x="452" y="152"/>
                    </a:lnTo>
                    <a:lnTo>
                      <a:pt x="448" y="160"/>
                    </a:lnTo>
                    <a:lnTo>
                      <a:pt x="442" y="167"/>
                    </a:lnTo>
                    <a:lnTo>
                      <a:pt x="438" y="172"/>
                    </a:lnTo>
                    <a:lnTo>
                      <a:pt x="434" y="174"/>
                    </a:lnTo>
                    <a:lnTo>
                      <a:pt x="430" y="177"/>
                    </a:lnTo>
                    <a:lnTo>
                      <a:pt x="423" y="178"/>
                    </a:lnTo>
                    <a:lnTo>
                      <a:pt x="416" y="180"/>
                    </a:lnTo>
                    <a:lnTo>
                      <a:pt x="409" y="181"/>
                    </a:lnTo>
                    <a:lnTo>
                      <a:pt x="402" y="185"/>
                    </a:lnTo>
                    <a:lnTo>
                      <a:pt x="399" y="188"/>
                    </a:lnTo>
                    <a:lnTo>
                      <a:pt x="398" y="191"/>
                    </a:lnTo>
                    <a:lnTo>
                      <a:pt x="395" y="192"/>
                    </a:lnTo>
                    <a:lnTo>
                      <a:pt x="394" y="192"/>
                    </a:lnTo>
                    <a:lnTo>
                      <a:pt x="385" y="194"/>
                    </a:lnTo>
                    <a:lnTo>
                      <a:pt x="381" y="195"/>
                    </a:lnTo>
                    <a:lnTo>
                      <a:pt x="378" y="196"/>
                    </a:lnTo>
                    <a:lnTo>
                      <a:pt x="376" y="198"/>
                    </a:lnTo>
                    <a:lnTo>
                      <a:pt x="374" y="202"/>
                    </a:lnTo>
                    <a:lnTo>
                      <a:pt x="372" y="209"/>
                    </a:lnTo>
                    <a:lnTo>
                      <a:pt x="373" y="213"/>
                    </a:lnTo>
                    <a:lnTo>
                      <a:pt x="374" y="219"/>
                    </a:lnTo>
                    <a:lnTo>
                      <a:pt x="387" y="214"/>
                    </a:lnTo>
                    <a:close/>
                    <a:moveTo>
                      <a:pt x="662" y="454"/>
                    </a:moveTo>
                    <a:lnTo>
                      <a:pt x="662" y="454"/>
                    </a:lnTo>
                    <a:lnTo>
                      <a:pt x="660" y="458"/>
                    </a:lnTo>
                    <a:lnTo>
                      <a:pt x="660" y="462"/>
                    </a:lnTo>
                    <a:lnTo>
                      <a:pt x="660" y="466"/>
                    </a:lnTo>
                    <a:lnTo>
                      <a:pt x="661" y="471"/>
                    </a:lnTo>
                    <a:lnTo>
                      <a:pt x="664" y="479"/>
                    </a:lnTo>
                    <a:lnTo>
                      <a:pt x="665" y="483"/>
                    </a:lnTo>
                    <a:lnTo>
                      <a:pt x="665" y="487"/>
                    </a:lnTo>
                    <a:lnTo>
                      <a:pt x="658" y="497"/>
                    </a:lnTo>
                    <a:lnTo>
                      <a:pt x="650" y="505"/>
                    </a:lnTo>
                    <a:lnTo>
                      <a:pt x="639" y="511"/>
                    </a:lnTo>
                    <a:lnTo>
                      <a:pt x="625" y="515"/>
                    </a:lnTo>
                    <a:lnTo>
                      <a:pt x="630" y="518"/>
                    </a:lnTo>
                    <a:lnTo>
                      <a:pt x="635" y="519"/>
                    </a:lnTo>
                    <a:lnTo>
                      <a:pt x="639" y="519"/>
                    </a:lnTo>
                    <a:lnTo>
                      <a:pt x="643" y="519"/>
                    </a:lnTo>
                    <a:lnTo>
                      <a:pt x="651" y="516"/>
                    </a:lnTo>
                    <a:lnTo>
                      <a:pt x="658" y="512"/>
                    </a:lnTo>
                    <a:lnTo>
                      <a:pt x="662" y="509"/>
                    </a:lnTo>
                    <a:lnTo>
                      <a:pt x="665" y="509"/>
                    </a:lnTo>
                    <a:lnTo>
                      <a:pt x="672" y="509"/>
                    </a:lnTo>
                    <a:lnTo>
                      <a:pt x="680" y="509"/>
                    </a:lnTo>
                    <a:lnTo>
                      <a:pt x="683" y="509"/>
                    </a:lnTo>
                    <a:lnTo>
                      <a:pt x="687" y="511"/>
                    </a:lnTo>
                    <a:lnTo>
                      <a:pt x="690" y="512"/>
                    </a:lnTo>
                    <a:lnTo>
                      <a:pt x="693" y="516"/>
                    </a:lnTo>
                    <a:lnTo>
                      <a:pt x="696" y="518"/>
                    </a:lnTo>
                    <a:lnTo>
                      <a:pt x="700" y="519"/>
                    </a:lnTo>
                    <a:lnTo>
                      <a:pt x="712" y="519"/>
                    </a:lnTo>
                    <a:lnTo>
                      <a:pt x="726" y="518"/>
                    </a:lnTo>
                    <a:lnTo>
                      <a:pt x="740" y="514"/>
                    </a:lnTo>
                    <a:lnTo>
                      <a:pt x="736" y="511"/>
                    </a:lnTo>
                    <a:lnTo>
                      <a:pt x="732" y="509"/>
                    </a:lnTo>
                    <a:lnTo>
                      <a:pt x="722" y="505"/>
                    </a:lnTo>
                    <a:lnTo>
                      <a:pt x="719" y="502"/>
                    </a:lnTo>
                    <a:lnTo>
                      <a:pt x="716" y="500"/>
                    </a:lnTo>
                    <a:lnTo>
                      <a:pt x="718" y="494"/>
                    </a:lnTo>
                    <a:lnTo>
                      <a:pt x="722" y="489"/>
                    </a:lnTo>
                    <a:lnTo>
                      <a:pt x="730" y="487"/>
                    </a:lnTo>
                    <a:lnTo>
                      <a:pt x="737" y="487"/>
                    </a:lnTo>
                    <a:lnTo>
                      <a:pt x="741" y="489"/>
                    </a:lnTo>
                    <a:lnTo>
                      <a:pt x="744" y="491"/>
                    </a:lnTo>
                    <a:lnTo>
                      <a:pt x="751" y="500"/>
                    </a:lnTo>
                    <a:lnTo>
                      <a:pt x="754" y="493"/>
                    </a:lnTo>
                    <a:lnTo>
                      <a:pt x="758" y="487"/>
                    </a:lnTo>
                    <a:lnTo>
                      <a:pt x="763" y="484"/>
                    </a:lnTo>
                    <a:lnTo>
                      <a:pt x="770" y="482"/>
                    </a:lnTo>
                    <a:lnTo>
                      <a:pt x="773" y="480"/>
                    </a:lnTo>
                    <a:lnTo>
                      <a:pt x="774" y="478"/>
                    </a:lnTo>
                    <a:lnTo>
                      <a:pt x="777" y="471"/>
                    </a:lnTo>
                    <a:lnTo>
                      <a:pt x="776" y="466"/>
                    </a:lnTo>
                    <a:lnTo>
                      <a:pt x="773" y="465"/>
                    </a:lnTo>
                    <a:lnTo>
                      <a:pt x="765" y="464"/>
                    </a:lnTo>
                    <a:lnTo>
                      <a:pt x="765" y="465"/>
                    </a:lnTo>
                    <a:lnTo>
                      <a:pt x="766" y="461"/>
                    </a:lnTo>
                    <a:lnTo>
                      <a:pt x="769" y="460"/>
                    </a:lnTo>
                    <a:lnTo>
                      <a:pt x="802" y="451"/>
                    </a:lnTo>
                    <a:lnTo>
                      <a:pt x="801" y="448"/>
                    </a:lnTo>
                    <a:lnTo>
                      <a:pt x="799" y="444"/>
                    </a:lnTo>
                    <a:lnTo>
                      <a:pt x="795" y="439"/>
                    </a:lnTo>
                    <a:lnTo>
                      <a:pt x="794" y="436"/>
                    </a:lnTo>
                    <a:lnTo>
                      <a:pt x="792" y="432"/>
                    </a:lnTo>
                    <a:lnTo>
                      <a:pt x="792" y="429"/>
                    </a:lnTo>
                    <a:lnTo>
                      <a:pt x="794" y="425"/>
                    </a:lnTo>
                    <a:lnTo>
                      <a:pt x="834" y="425"/>
                    </a:lnTo>
                    <a:lnTo>
                      <a:pt x="841" y="394"/>
                    </a:lnTo>
                    <a:lnTo>
                      <a:pt x="802" y="397"/>
                    </a:lnTo>
                    <a:lnTo>
                      <a:pt x="823" y="371"/>
                    </a:lnTo>
                    <a:lnTo>
                      <a:pt x="806" y="371"/>
                    </a:lnTo>
                    <a:lnTo>
                      <a:pt x="801" y="375"/>
                    </a:lnTo>
                    <a:lnTo>
                      <a:pt x="797" y="379"/>
                    </a:lnTo>
                    <a:lnTo>
                      <a:pt x="795" y="385"/>
                    </a:lnTo>
                    <a:lnTo>
                      <a:pt x="794" y="390"/>
                    </a:lnTo>
                    <a:lnTo>
                      <a:pt x="791" y="400"/>
                    </a:lnTo>
                    <a:lnTo>
                      <a:pt x="788" y="404"/>
                    </a:lnTo>
                    <a:lnTo>
                      <a:pt x="786" y="407"/>
                    </a:lnTo>
                    <a:lnTo>
                      <a:pt x="734" y="399"/>
                    </a:lnTo>
                    <a:lnTo>
                      <a:pt x="727" y="415"/>
                    </a:lnTo>
                    <a:lnTo>
                      <a:pt x="687" y="412"/>
                    </a:lnTo>
                    <a:lnTo>
                      <a:pt x="689" y="418"/>
                    </a:lnTo>
                    <a:lnTo>
                      <a:pt x="689" y="421"/>
                    </a:lnTo>
                    <a:lnTo>
                      <a:pt x="687" y="425"/>
                    </a:lnTo>
                    <a:lnTo>
                      <a:pt x="684" y="428"/>
                    </a:lnTo>
                    <a:lnTo>
                      <a:pt x="679" y="432"/>
                    </a:lnTo>
                    <a:lnTo>
                      <a:pt x="672" y="436"/>
                    </a:lnTo>
                    <a:lnTo>
                      <a:pt x="680" y="450"/>
                    </a:lnTo>
                    <a:lnTo>
                      <a:pt x="662" y="454"/>
                    </a:lnTo>
                    <a:lnTo>
                      <a:pt x="662" y="448"/>
                    </a:lnTo>
                    <a:lnTo>
                      <a:pt x="661" y="443"/>
                    </a:lnTo>
                    <a:lnTo>
                      <a:pt x="655" y="436"/>
                    </a:lnTo>
                    <a:lnTo>
                      <a:pt x="608" y="454"/>
                    </a:lnTo>
                    <a:lnTo>
                      <a:pt x="610" y="457"/>
                    </a:lnTo>
                    <a:lnTo>
                      <a:pt x="662" y="454"/>
                    </a:lnTo>
                    <a:close/>
                    <a:moveTo>
                      <a:pt x="423" y="731"/>
                    </a:moveTo>
                    <a:lnTo>
                      <a:pt x="423" y="731"/>
                    </a:lnTo>
                    <a:lnTo>
                      <a:pt x="420" y="721"/>
                    </a:lnTo>
                    <a:lnTo>
                      <a:pt x="421" y="720"/>
                    </a:lnTo>
                    <a:lnTo>
                      <a:pt x="424" y="718"/>
                    </a:lnTo>
                    <a:lnTo>
                      <a:pt x="430" y="718"/>
                    </a:lnTo>
                    <a:lnTo>
                      <a:pt x="432" y="718"/>
                    </a:lnTo>
                    <a:lnTo>
                      <a:pt x="435" y="717"/>
                    </a:lnTo>
                    <a:lnTo>
                      <a:pt x="435" y="714"/>
                    </a:lnTo>
                    <a:lnTo>
                      <a:pt x="435" y="709"/>
                    </a:lnTo>
                    <a:lnTo>
                      <a:pt x="403" y="713"/>
                    </a:lnTo>
                    <a:lnTo>
                      <a:pt x="403" y="709"/>
                    </a:lnTo>
                    <a:lnTo>
                      <a:pt x="401" y="705"/>
                    </a:lnTo>
                    <a:lnTo>
                      <a:pt x="398" y="703"/>
                    </a:lnTo>
                    <a:lnTo>
                      <a:pt x="394" y="702"/>
                    </a:lnTo>
                    <a:lnTo>
                      <a:pt x="384" y="699"/>
                    </a:lnTo>
                    <a:lnTo>
                      <a:pt x="380" y="696"/>
                    </a:lnTo>
                    <a:lnTo>
                      <a:pt x="377" y="694"/>
                    </a:lnTo>
                    <a:lnTo>
                      <a:pt x="392" y="689"/>
                    </a:lnTo>
                    <a:lnTo>
                      <a:pt x="406" y="685"/>
                    </a:lnTo>
                    <a:lnTo>
                      <a:pt x="414" y="684"/>
                    </a:lnTo>
                    <a:lnTo>
                      <a:pt x="423" y="682"/>
                    </a:lnTo>
                    <a:lnTo>
                      <a:pt x="426" y="681"/>
                    </a:lnTo>
                    <a:lnTo>
                      <a:pt x="428" y="680"/>
                    </a:lnTo>
                    <a:lnTo>
                      <a:pt x="430" y="676"/>
                    </a:lnTo>
                    <a:lnTo>
                      <a:pt x="430" y="670"/>
                    </a:lnTo>
                    <a:lnTo>
                      <a:pt x="372" y="673"/>
                    </a:lnTo>
                    <a:lnTo>
                      <a:pt x="360" y="702"/>
                    </a:lnTo>
                    <a:lnTo>
                      <a:pt x="347" y="695"/>
                    </a:lnTo>
                    <a:lnTo>
                      <a:pt x="355" y="692"/>
                    </a:lnTo>
                    <a:lnTo>
                      <a:pt x="359" y="688"/>
                    </a:lnTo>
                    <a:lnTo>
                      <a:pt x="360" y="684"/>
                    </a:lnTo>
                    <a:lnTo>
                      <a:pt x="360" y="678"/>
                    </a:lnTo>
                    <a:lnTo>
                      <a:pt x="359" y="669"/>
                    </a:lnTo>
                    <a:lnTo>
                      <a:pt x="359" y="663"/>
                    </a:lnTo>
                    <a:lnTo>
                      <a:pt x="362" y="658"/>
                    </a:lnTo>
                    <a:lnTo>
                      <a:pt x="324" y="669"/>
                    </a:lnTo>
                    <a:lnTo>
                      <a:pt x="330" y="662"/>
                    </a:lnTo>
                    <a:lnTo>
                      <a:pt x="337" y="656"/>
                    </a:lnTo>
                    <a:lnTo>
                      <a:pt x="345" y="653"/>
                    </a:lnTo>
                    <a:lnTo>
                      <a:pt x="354" y="653"/>
                    </a:lnTo>
                    <a:lnTo>
                      <a:pt x="362" y="653"/>
                    </a:lnTo>
                    <a:lnTo>
                      <a:pt x="366" y="653"/>
                    </a:lnTo>
                    <a:lnTo>
                      <a:pt x="367" y="652"/>
                    </a:lnTo>
                    <a:lnTo>
                      <a:pt x="370" y="649"/>
                    </a:lnTo>
                    <a:lnTo>
                      <a:pt x="374" y="648"/>
                    </a:lnTo>
                    <a:lnTo>
                      <a:pt x="381" y="646"/>
                    </a:lnTo>
                    <a:lnTo>
                      <a:pt x="388" y="645"/>
                    </a:lnTo>
                    <a:lnTo>
                      <a:pt x="396" y="645"/>
                    </a:lnTo>
                    <a:lnTo>
                      <a:pt x="396" y="628"/>
                    </a:lnTo>
                    <a:lnTo>
                      <a:pt x="354" y="617"/>
                    </a:lnTo>
                    <a:lnTo>
                      <a:pt x="358" y="606"/>
                    </a:lnTo>
                    <a:lnTo>
                      <a:pt x="369" y="608"/>
                    </a:lnTo>
                    <a:lnTo>
                      <a:pt x="376" y="606"/>
                    </a:lnTo>
                    <a:lnTo>
                      <a:pt x="381" y="605"/>
                    </a:lnTo>
                    <a:lnTo>
                      <a:pt x="387" y="599"/>
                    </a:lnTo>
                    <a:lnTo>
                      <a:pt x="358" y="580"/>
                    </a:lnTo>
                    <a:lnTo>
                      <a:pt x="363" y="576"/>
                    </a:lnTo>
                    <a:lnTo>
                      <a:pt x="369" y="576"/>
                    </a:lnTo>
                    <a:lnTo>
                      <a:pt x="374" y="576"/>
                    </a:lnTo>
                    <a:lnTo>
                      <a:pt x="380" y="577"/>
                    </a:lnTo>
                    <a:lnTo>
                      <a:pt x="390" y="580"/>
                    </a:lnTo>
                    <a:lnTo>
                      <a:pt x="394" y="581"/>
                    </a:lnTo>
                    <a:lnTo>
                      <a:pt x="399" y="581"/>
                    </a:lnTo>
                    <a:lnTo>
                      <a:pt x="405" y="576"/>
                    </a:lnTo>
                    <a:lnTo>
                      <a:pt x="405" y="569"/>
                    </a:lnTo>
                    <a:lnTo>
                      <a:pt x="403" y="563"/>
                    </a:lnTo>
                    <a:lnTo>
                      <a:pt x="399" y="558"/>
                    </a:lnTo>
                    <a:lnTo>
                      <a:pt x="412" y="548"/>
                    </a:lnTo>
                    <a:lnTo>
                      <a:pt x="396" y="543"/>
                    </a:lnTo>
                    <a:lnTo>
                      <a:pt x="384" y="554"/>
                    </a:lnTo>
                    <a:lnTo>
                      <a:pt x="381" y="552"/>
                    </a:lnTo>
                    <a:lnTo>
                      <a:pt x="391" y="516"/>
                    </a:lnTo>
                    <a:lnTo>
                      <a:pt x="376" y="502"/>
                    </a:lnTo>
                    <a:lnTo>
                      <a:pt x="369" y="508"/>
                    </a:lnTo>
                    <a:lnTo>
                      <a:pt x="362" y="511"/>
                    </a:lnTo>
                    <a:lnTo>
                      <a:pt x="359" y="512"/>
                    </a:lnTo>
                    <a:lnTo>
                      <a:pt x="355" y="512"/>
                    </a:lnTo>
                    <a:lnTo>
                      <a:pt x="352" y="511"/>
                    </a:lnTo>
                    <a:lnTo>
                      <a:pt x="348" y="508"/>
                    </a:lnTo>
                    <a:lnTo>
                      <a:pt x="347" y="497"/>
                    </a:lnTo>
                    <a:lnTo>
                      <a:pt x="268" y="484"/>
                    </a:lnTo>
                    <a:lnTo>
                      <a:pt x="270" y="473"/>
                    </a:lnTo>
                    <a:lnTo>
                      <a:pt x="270" y="469"/>
                    </a:lnTo>
                    <a:lnTo>
                      <a:pt x="269" y="466"/>
                    </a:lnTo>
                    <a:lnTo>
                      <a:pt x="268" y="464"/>
                    </a:lnTo>
                    <a:lnTo>
                      <a:pt x="264" y="462"/>
                    </a:lnTo>
                    <a:lnTo>
                      <a:pt x="254" y="460"/>
                    </a:lnTo>
                    <a:lnTo>
                      <a:pt x="255" y="482"/>
                    </a:lnTo>
                    <a:lnTo>
                      <a:pt x="258" y="505"/>
                    </a:lnTo>
                    <a:lnTo>
                      <a:pt x="261" y="507"/>
                    </a:lnTo>
                    <a:lnTo>
                      <a:pt x="264" y="509"/>
                    </a:lnTo>
                    <a:lnTo>
                      <a:pt x="277" y="504"/>
                    </a:lnTo>
                    <a:lnTo>
                      <a:pt x="294" y="508"/>
                    </a:lnTo>
                    <a:lnTo>
                      <a:pt x="311" y="512"/>
                    </a:lnTo>
                    <a:lnTo>
                      <a:pt x="330" y="515"/>
                    </a:lnTo>
                    <a:lnTo>
                      <a:pt x="351" y="518"/>
                    </a:lnTo>
                    <a:lnTo>
                      <a:pt x="338" y="541"/>
                    </a:lnTo>
                    <a:lnTo>
                      <a:pt x="326" y="543"/>
                    </a:lnTo>
                    <a:lnTo>
                      <a:pt x="320" y="543"/>
                    </a:lnTo>
                    <a:lnTo>
                      <a:pt x="315" y="541"/>
                    </a:lnTo>
                    <a:lnTo>
                      <a:pt x="311" y="538"/>
                    </a:lnTo>
                    <a:lnTo>
                      <a:pt x="306" y="536"/>
                    </a:lnTo>
                    <a:lnTo>
                      <a:pt x="304" y="530"/>
                    </a:lnTo>
                    <a:lnTo>
                      <a:pt x="302" y="523"/>
                    </a:lnTo>
                    <a:lnTo>
                      <a:pt x="301" y="520"/>
                    </a:lnTo>
                    <a:lnTo>
                      <a:pt x="295" y="518"/>
                    </a:lnTo>
                    <a:lnTo>
                      <a:pt x="284" y="514"/>
                    </a:lnTo>
                    <a:lnTo>
                      <a:pt x="280" y="514"/>
                    </a:lnTo>
                    <a:lnTo>
                      <a:pt x="276" y="515"/>
                    </a:lnTo>
                    <a:lnTo>
                      <a:pt x="268" y="519"/>
                    </a:lnTo>
                    <a:lnTo>
                      <a:pt x="266" y="525"/>
                    </a:lnTo>
                    <a:lnTo>
                      <a:pt x="282" y="529"/>
                    </a:lnTo>
                    <a:lnTo>
                      <a:pt x="272" y="534"/>
                    </a:lnTo>
                    <a:lnTo>
                      <a:pt x="262" y="538"/>
                    </a:lnTo>
                    <a:lnTo>
                      <a:pt x="254" y="540"/>
                    </a:lnTo>
                    <a:lnTo>
                      <a:pt x="250" y="540"/>
                    </a:lnTo>
                    <a:lnTo>
                      <a:pt x="244" y="538"/>
                    </a:lnTo>
                    <a:lnTo>
                      <a:pt x="237" y="536"/>
                    </a:lnTo>
                    <a:lnTo>
                      <a:pt x="232" y="536"/>
                    </a:lnTo>
                    <a:lnTo>
                      <a:pt x="226" y="536"/>
                    </a:lnTo>
                    <a:lnTo>
                      <a:pt x="221" y="537"/>
                    </a:lnTo>
                    <a:lnTo>
                      <a:pt x="211" y="541"/>
                    </a:lnTo>
                    <a:lnTo>
                      <a:pt x="200" y="548"/>
                    </a:lnTo>
                    <a:lnTo>
                      <a:pt x="205" y="554"/>
                    </a:lnTo>
                    <a:lnTo>
                      <a:pt x="211" y="556"/>
                    </a:lnTo>
                    <a:lnTo>
                      <a:pt x="215" y="556"/>
                    </a:lnTo>
                    <a:lnTo>
                      <a:pt x="221" y="555"/>
                    </a:lnTo>
                    <a:lnTo>
                      <a:pt x="232" y="551"/>
                    </a:lnTo>
                    <a:lnTo>
                      <a:pt x="237" y="550"/>
                    </a:lnTo>
                    <a:lnTo>
                      <a:pt x="243" y="550"/>
                    </a:lnTo>
                    <a:lnTo>
                      <a:pt x="244" y="555"/>
                    </a:lnTo>
                    <a:lnTo>
                      <a:pt x="243" y="561"/>
                    </a:lnTo>
                    <a:lnTo>
                      <a:pt x="241" y="566"/>
                    </a:lnTo>
                    <a:lnTo>
                      <a:pt x="237" y="572"/>
                    </a:lnTo>
                    <a:lnTo>
                      <a:pt x="251" y="579"/>
                    </a:lnTo>
                    <a:lnTo>
                      <a:pt x="257" y="551"/>
                    </a:lnTo>
                    <a:lnTo>
                      <a:pt x="264" y="548"/>
                    </a:lnTo>
                    <a:lnTo>
                      <a:pt x="272" y="545"/>
                    </a:lnTo>
                    <a:lnTo>
                      <a:pt x="279" y="545"/>
                    </a:lnTo>
                    <a:lnTo>
                      <a:pt x="287" y="544"/>
                    </a:lnTo>
                    <a:lnTo>
                      <a:pt x="302" y="547"/>
                    </a:lnTo>
                    <a:lnTo>
                      <a:pt x="318" y="550"/>
                    </a:lnTo>
                    <a:lnTo>
                      <a:pt x="326" y="551"/>
                    </a:lnTo>
                    <a:lnTo>
                      <a:pt x="331" y="550"/>
                    </a:lnTo>
                    <a:lnTo>
                      <a:pt x="336" y="547"/>
                    </a:lnTo>
                    <a:lnTo>
                      <a:pt x="338" y="541"/>
                    </a:lnTo>
                    <a:lnTo>
                      <a:pt x="341" y="543"/>
                    </a:lnTo>
                    <a:lnTo>
                      <a:pt x="342" y="545"/>
                    </a:lnTo>
                    <a:lnTo>
                      <a:pt x="341" y="559"/>
                    </a:lnTo>
                    <a:lnTo>
                      <a:pt x="341" y="574"/>
                    </a:lnTo>
                    <a:lnTo>
                      <a:pt x="340" y="576"/>
                    </a:lnTo>
                    <a:lnTo>
                      <a:pt x="337" y="577"/>
                    </a:lnTo>
                    <a:lnTo>
                      <a:pt x="330" y="580"/>
                    </a:lnTo>
                    <a:lnTo>
                      <a:pt x="327" y="580"/>
                    </a:lnTo>
                    <a:lnTo>
                      <a:pt x="324" y="579"/>
                    </a:lnTo>
                    <a:lnTo>
                      <a:pt x="319" y="574"/>
                    </a:lnTo>
                    <a:lnTo>
                      <a:pt x="330" y="559"/>
                    </a:lnTo>
                    <a:lnTo>
                      <a:pt x="322" y="559"/>
                    </a:lnTo>
                    <a:lnTo>
                      <a:pt x="315" y="561"/>
                    </a:lnTo>
                    <a:lnTo>
                      <a:pt x="302" y="565"/>
                    </a:lnTo>
                    <a:lnTo>
                      <a:pt x="291" y="572"/>
                    </a:lnTo>
                    <a:lnTo>
                      <a:pt x="280" y="577"/>
                    </a:lnTo>
                    <a:lnTo>
                      <a:pt x="280" y="576"/>
                    </a:lnTo>
                    <a:lnTo>
                      <a:pt x="280" y="573"/>
                    </a:lnTo>
                    <a:lnTo>
                      <a:pt x="282" y="569"/>
                    </a:lnTo>
                    <a:lnTo>
                      <a:pt x="283" y="566"/>
                    </a:lnTo>
                    <a:lnTo>
                      <a:pt x="283" y="565"/>
                    </a:lnTo>
                    <a:lnTo>
                      <a:pt x="282" y="563"/>
                    </a:lnTo>
                    <a:lnTo>
                      <a:pt x="279" y="562"/>
                    </a:lnTo>
                    <a:lnTo>
                      <a:pt x="255" y="580"/>
                    </a:lnTo>
                    <a:lnTo>
                      <a:pt x="277" y="592"/>
                    </a:lnTo>
                    <a:lnTo>
                      <a:pt x="290" y="586"/>
                    </a:lnTo>
                    <a:lnTo>
                      <a:pt x="326" y="609"/>
                    </a:lnTo>
                    <a:lnTo>
                      <a:pt x="320" y="623"/>
                    </a:lnTo>
                    <a:lnTo>
                      <a:pt x="318" y="628"/>
                    </a:lnTo>
                    <a:lnTo>
                      <a:pt x="312" y="634"/>
                    </a:lnTo>
                    <a:lnTo>
                      <a:pt x="309" y="637"/>
                    </a:lnTo>
                    <a:lnTo>
                      <a:pt x="308" y="640"/>
                    </a:lnTo>
                    <a:lnTo>
                      <a:pt x="308" y="642"/>
                    </a:lnTo>
                    <a:lnTo>
                      <a:pt x="308" y="645"/>
                    </a:lnTo>
                    <a:lnTo>
                      <a:pt x="313" y="649"/>
                    </a:lnTo>
                    <a:lnTo>
                      <a:pt x="319" y="652"/>
                    </a:lnTo>
                    <a:lnTo>
                      <a:pt x="311" y="658"/>
                    </a:lnTo>
                    <a:lnTo>
                      <a:pt x="306" y="659"/>
                    </a:lnTo>
                    <a:lnTo>
                      <a:pt x="302" y="660"/>
                    </a:lnTo>
                    <a:lnTo>
                      <a:pt x="283" y="656"/>
                    </a:lnTo>
                    <a:lnTo>
                      <a:pt x="262" y="651"/>
                    </a:lnTo>
                    <a:lnTo>
                      <a:pt x="262" y="655"/>
                    </a:lnTo>
                    <a:lnTo>
                      <a:pt x="262" y="659"/>
                    </a:lnTo>
                    <a:lnTo>
                      <a:pt x="264" y="663"/>
                    </a:lnTo>
                    <a:lnTo>
                      <a:pt x="265" y="666"/>
                    </a:lnTo>
                    <a:lnTo>
                      <a:pt x="269" y="667"/>
                    </a:lnTo>
                    <a:lnTo>
                      <a:pt x="272" y="669"/>
                    </a:lnTo>
                    <a:lnTo>
                      <a:pt x="284" y="667"/>
                    </a:lnTo>
                    <a:lnTo>
                      <a:pt x="293" y="667"/>
                    </a:lnTo>
                    <a:lnTo>
                      <a:pt x="300" y="669"/>
                    </a:lnTo>
                    <a:lnTo>
                      <a:pt x="305" y="671"/>
                    </a:lnTo>
                    <a:lnTo>
                      <a:pt x="311" y="677"/>
                    </a:lnTo>
                    <a:lnTo>
                      <a:pt x="318" y="684"/>
                    </a:lnTo>
                    <a:lnTo>
                      <a:pt x="322" y="692"/>
                    </a:lnTo>
                    <a:lnTo>
                      <a:pt x="326" y="694"/>
                    </a:lnTo>
                    <a:lnTo>
                      <a:pt x="338" y="687"/>
                    </a:lnTo>
                    <a:lnTo>
                      <a:pt x="341" y="689"/>
                    </a:lnTo>
                    <a:lnTo>
                      <a:pt x="334" y="706"/>
                    </a:lnTo>
                    <a:lnTo>
                      <a:pt x="363" y="710"/>
                    </a:lnTo>
                    <a:lnTo>
                      <a:pt x="356" y="738"/>
                    </a:lnTo>
                    <a:lnTo>
                      <a:pt x="402" y="766"/>
                    </a:lnTo>
                    <a:lnTo>
                      <a:pt x="405" y="766"/>
                    </a:lnTo>
                    <a:lnTo>
                      <a:pt x="409" y="764"/>
                    </a:lnTo>
                    <a:lnTo>
                      <a:pt x="412" y="761"/>
                    </a:lnTo>
                    <a:lnTo>
                      <a:pt x="416" y="760"/>
                    </a:lnTo>
                    <a:lnTo>
                      <a:pt x="419" y="753"/>
                    </a:lnTo>
                    <a:lnTo>
                      <a:pt x="419" y="750"/>
                    </a:lnTo>
                    <a:lnTo>
                      <a:pt x="419" y="748"/>
                    </a:lnTo>
                    <a:lnTo>
                      <a:pt x="417" y="745"/>
                    </a:lnTo>
                    <a:lnTo>
                      <a:pt x="414" y="743"/>
                    </a:lnTo>
                    <a:lnTo>
                      <a:pt x="405" y="739"/>
                    </a:lnTo>
                    <a:lnTo>
                      <a:pt x="399" y="738"/>
                    </a:lnTo>
                    <a:lnTo>
                      <a:pt x="395" y="739"/>
                    </a:lnTo>
                    <a:lnTo>
                      <a:pt x="391" y="739"/>
                    </a:lnTo>
                    <a:lnTo>
                      <a:pt x="387" y="741"/>
                    </a:lnTo>
                    <a:lnTo>
                      <a:pt x="380" y="738"/>
                    </a:lnTo>
                    <a:lnTo>
                      <a:pt x="373" y="735"/>
                    </a:lnTo>
                    <a:lnTo>
                      <a:pt x="367" y="731"/>
                    </a:lnTo>
                    <a:lnTo>
                      <a:pt x="370" y="717"/>
                    </a:lnTo>
                    <a:lnTo>
                      <a:pt x="381" y="720"/>
                    </a:lnTo>
                    <a:lnTo>
                      <a:pt x="385" y="721"/>
                    </a:lnTo>
                    <a:lnTo>
                      <a:pt x="388" y="724"/>
                    </a:lnTo>
                    <a:lnTo>
                      <a:pt x="392" y="728"/>
                    </a:lnTo>
                    <a:lnTo>
                      <a:pt x="396" y="731"/>
                    </a:lnTo>
                    <a:lnTo>
                      <a:pt x="401" y="732"/>
                    </a:lnTo>
                    <a:lnTo>
                      <a:pt x="405" y="732"/>
                    </a:lnTo>
                    <a:lnTo>
                      <a:pt x="414" y="732"/>
                    </a:lnTo>
                    <a:lnTo>
                      <a:pt x="424" y="731"/>
                    </a:lnTo>
                    <a:lnTo>
                      <a:pt x="424" y="734"/>
                    </a:lnTo>
                    <a:lnTo>
                      <a:pt x="426" y="738"/>
                    </a:lnTo>
                    <a:lnTo>
                      <a:pt x="427" y="741"/>
                    </a:lnTo>
                    <a:lnTo>
                      <a:pt x="430" y="743"/>
                    </a:lnTo>
                    <a:lnTo>
                      <a:pt x="437" y="745"/>
                    </a:lnTo>
                    <a:lnTo>
                      <a:pt x="450" y="746"/>
                    </a:lnTo>
                    <a:lnTo>
                      <a:pt x="459" y="746"/>
                    </a:lnTo>
                    <a:lnTo>
                      <a:pt x="467" y="745"/>
                    </a:lnTo>
                    <a:lnTo>
                      <a:pt x="474" y="739"/>
                    </a:lnTo>
                    <a:lnTo>
                      <a:pt x="480" y="732"/>
                    </a:lnTo>
                    <a:lnTo>
                      <a:pt x="464" y="731"/>
                    </a:lnTo>
                    <a:lnTo>
                      <a:pt x="450" y="728"/>
                    </a:lnTo>
                    <a:lnTo>
                      <a:pt x="437" y="728"/>
                    </a:lnTo>
                    <a:lnTo>
                      <a:pt x="430" y="730"/>
                    </a:lnTo>
                    <a:lnTo>
                      <a:pt x="423" y="731"/>
                    </a:lnTo>
                    <a:close/>
                    <a:moveTo>
                      <a:pt x="521" y="858"/>
                    </a:moveTo>
                    <a:lnTo>
                      <a:pt x="521" y="858"/>
                    </a:lnTo>
                    <a:lnTo>
                      <a:pt x="534" y="858"/>
                    </a:lnTo>
                    <a:lnTo>
                      <a:pt x="543" y="861"/>
                    </a:lnTo>
                    <a:lnTo>
                      <a:pt x="553" y="865"/>
                    </a:lnTo>
                    <a:lnTo>
                      <a:pt x="563" y="872"/>
                    </a:lnTo>
                    <a:lnTo>
                      <a:pt x="570" y="865"/>
                    </a:lnTo>
                    <a:lnTo>
                      <a:pt x="574" y="862"/>
                    </a:lnTo>
                    <a:lnTo>
                      <a:pt x="579" y="862"/>
                    </a:lnTo>
                    <a:lnTo>
                      <a:pt x="594" y="864"/>
                    </a:lnTo>
                    <a:lnTo>
                      <a:pt x="624" y="868"/>
                    </a:lnTo>
                    <a:lnTo>
                      <a:pt x="624" y="880"/>
                    </a:lnTo>
                    <a:lnTo>
                      <a:pt x="632" y="865"/>
                    </a:lnTo>
                    <a:lnTo>
                      <a:pt x="642" y="880"/>
                    </a:lnTo>
                    <a:lnTo>
                      <a:pt x="647" y="874"/>
                    </a:lnTo>
                    <a:lnTo>
                      <a:pt x="650" y="871"/>
                    </a:lnTo>
                    <a:lnTo>
                      <a:pt x="653" y="869"/>
                    </a:lnTo>
                    <a:lnTo>
                      <a:pt x="662" y="869"/>
                    </a:lnTo>
                    <a:lnTo>
                      <a:pt x="666" y="867"/>
                    </a:lnTo>
                    <a:lnTo>
                      <a:pt x="668" y="865"/>
                    </a:lnTo>
                    <a:lnTo>
                      <a:pt x="669" y="862"/>
                    </a:lnTo>
                    <a:lnTo>
                      <a:pt x="672" y="862"/>
                    </a:lnTo>
                    <a:lnTo>
                      <a:pt x="675" y="862"/>
                    </a:lnTo>
                    <a:lnTo>
                      <a:pt x="680" y="867"/>
                    </a:lnTo>
                    <a:lnTo>
                      <a:pt x="684" y="867"/>
                    </a:lnTo>
                    <a:lnTo>
                      <a:pt x="689" y="864"/>
                    </a:lnTo>
                    <a:lnTo>
                      <a:pt x="693" y="861"/>
                    </a:lnTo>
                    <a:lnTo>
                      <a:pt x="696" y="860"/>
                    </a:lnTo>
                    <a:lnTo>
                      <a:pt x="700" y="860"/>
                    </a:lnTo>
                    <a:lnTo>
                      <a:pt x="705" y="858"/>
                    </a:lnTo>
                    <a:lnTo>
                      <a:pt x="705" y="850"/>
                    </a:lnTo>
                    <a:lnTo>
                      <a:pt x="705" y="846"/>
                    </a:lnTo>
                    <a:lnTo>
                      <a:pt x="707" y="843"/>
                    </a:lnTo>
                    <a:lnTo>
                      <a:pt x="709" y="842"/>
                    </a:lnTo>
                    <a:lnTo>
                      <a:pt x="712" y="840"/>
                    </a:lnTo>
                    <a:lnTo>
                      <a:pt x="716" y="840"/>
                    </a:lnTo>
                    <a:lnTo>
                      <a:pt x="722" y="843"/>
                    </a:lnTo>
                    <a:lnTo>
                      <a:pt x="727" y="846"/>
                    </a:lnTo>
                    <a:lnTo>
                      <a:pt x="725" y="857"/>
                    </a:lnTo>
                    <a:lnTo>
                      <a:pt x="733" y="854"/>
                    </a:lnTo>
                    <a:lnTo>
                      <a:pt x="737" y="853"/>
                    </a:lnTo>
                    <a:lnTo>
                      <a:pt x="738" y="851"/>
                    </a:lnTo>
                    <a:lnTo>
                      <a:pt x="740" y="847"/>
                    </a:lnTo>
                    <a:lnTo>
                      <a:pt x="744" y="843"/>
                    </a:lnTo>
                    <a:lnTo>
                      <a:pt x="747" y="840"/>
                    </a:lnTo>
                    <a:lnTo>
                      <a:pt x="751" y="838"/>
                    </a:lnTo>
                    <a:lnTo>
                      <a:pt x="761" y="833"/>
                    </a:lnTo>
                    <a:lnTo>
                      <a:pt x="770" y="832"/>
                    </a:lnTo>
                    <a:lnTo>
                      <a:pt x="772" y="818"/>
                    </a:lnTo>
                    <a:lnTo>
                      <a:pt x="801" y="838"/>
                    </a:lnTo>
                    <a:lnTo>
                      <a:pt x="808" y="828"/>
                    </a:lnTo>
                    <a:lnTo>
                      <a:pt x="809" y="824"/>
                    </a:lnTo>
                    <a:lnTo>
                      <a:pt x="810" y="821"/>
                    </a:lnTo>
                    <a:lnTo>
                      <a:pt x="808" y="818"/>
                    </a:lnTo>
                    <a:lnTo>
                      <a:pt x="808" y="814"/>
                    </a:lnTo>
                    <a:lnTo>
                      <a:pt x="808" y="811"/>
                    </a:lnTo>
                    <a:lnTo>
                      <a:pt x="809" y="810"/>
                    </a:lnTo>
                    <a:lnTo>
                      <a:pt x="813" y="804"/>
                    </a:lnTo>
                    <a:lnTo>
                      <a:pt x="817" y="800"/>
                    </a:lnTo>
                    <a:lnTo>
                      <a:pt x="828" y="810"/>
                    </a:lnTo>
                    <a:lnTo>
                      <a:pt x="831" y="811"/>
                    </a:lnTo>
                    <a:lnTo>
                      <a:pt x="837" y="811"/>
                    </a:lnTo>
                    <a:lnTo>
                      <a:pt x="845" y="814"/>
                    </a:lnTo>
                    <a:lnTo>
                      <a:pt x="855" y="815"/>
                    </a:lnTo>
                    <a:lnTo>
                      <a:pt x="866" y="815"/>
                    </a:lnTo>
                    <a:lnTo>
                      <a:pt x="876" y="815"/>
                    </a:lnTo>
                    <a:lnTo>
                      <a:pt x="880" y="813"/>
                    </a:lnTo>
                    <a:lnTo>
                      <a:pt x="882" y="811"/>
                    </a:lnTo>
                    <a:lnTo>
                      <a:pt x="882" y="810"/>
                    </a:lnTo>
                    <a:lnTo>
                      <a:pt x="881" y="804"/>
                    </a:lnTo>
                    <a:lnTo>
                      <a:pt x="877" y="800"/>
                    </a:lnTo>
                    <a:lnTo>
                      <a:pt x="871" y="800"/>
                    </a:lnTo>
                    <a:lnTo>
                      <a:pt x="864" y="800"/>
                    </a:lnTo>
                    <a:lnTo>
                      <a:pt x="858" y="800"/>
                    </a:lnTo>
                    <a:lnTo>
                      <a:pt x="851" y="800"/>
                    </a:lnTo>
                    <a:lnTo>
                      <a:pt x="845" y="797"/>
                    </a:lnTo>
                    <a:lnTo>
                      <a:pt x="838" y="795"/>
                    </a:lnTo>
                    <a:lnTo>
                      <a:pt x="841" y="790"/>
                    </a:lnTo>
                    <a:lnTo>
                      <a:pt x="844" y="786"/>
                    </a:lnTo>
                    <a:lnTo>
                      <a:pt x="851" y="782"/>
                    </a:lnTo>
                    <a:lnTo>
                      <a:pt x="859" y="781"/>
                    </a:lnTo>
                    <a:lnTo>
                      <a:pt x="867" y="779"/>
                    </a:lnTo>
                    <a:lnTo>
                      <a:pt x="871" y="779"/>
                    </a:lnTo>
                    <a:lnTo>
                      <a:pt x="877" y="781"/>
                    </a:lnTo>
                    <a:lnTo>
                      <a:pt x="882" y="784"/>
                    </a:lnTo>
                    <a:lnTo>
                      <a:pt x="884" y="786"/>
                    </a:lnTo>
                    <a:lnTo>
                      <a:pt x="887" y="790"/>
                    </a:lnTo>
                    <a:lnTo>
                      <a:pt x="888" y="793"/>
                    </a:lnTo>
                    <a:lnTo>
                      <a:pt x="891" y="795"/>
                    </a:lnTo>
                    <a:lnTo>
                      <a:pt x="894" y="796"/>
                    </a:lnTo>
                    <a:lnTo>
                      <a:pt x="900" y="796"/>
                    </a:lnTo>
                    <a:lnTo>
                      <a:pt x="906" y="795"/>
                    </a:lnTo>
                    <a:lnTo>
                      <a:pt x="927" y="792"/>
                    </a:lnTo>
                    <a:lnTo>
                      <a:pt x="920" y="779"/>
                    </a:lnTo>
                    <a:lnTo>
                      <a:pt x="935" y="760"/>
                    </a:lnTo>
                    <a:lnTo>
                      <a:pt x="928" y="741"/>
                    </a:lnTo>
                    <a:lnTo>
                      <a:pt x="921" y="742"/>
                    </a:lnTo>
                    <a:lnTo>
                      <a:pt x="914" y="745"/>
                    </a:lnTo>
                    <a:lnTo>
                      <a:pt x="910" y="750"/>
                    </a:lnTo>
                    <a:lnTo>
                      <a:pt x="909" y="753"/>
                    </a:lnTo>
                    <a:lnTo>
                      <a:pt x="909" y="757"/>
                    </a:lnTo>
                    <a:lnTo>
                      <a:pt x="907" y="761"/>
                    </a:lnTo>
                    <a:lnTo>
                      <a:pt x="905" y="766"/>
                    </a:lnTo>
                    <a:lnTo>
                      <a:pt x="899" y="767"/>
                    </a:lnTo>
                    <a:lnTo>
                      <a:pt x="891" y="767"/>
                    </a:lnTo>
                    <a:lnTo>
                      <a:pt x="892" y="761"/>
                    </a:lnTo>
                    <a:lnTo>
                      <a:pt x="891" y="759"/>
                    </a:lnTo>
                    <a:lnTo>
                      <a:pt x="889" y="757"/>
                    </a:lnTo>
                    <a:lnTo>
                      <a:pt x="885" y="756"/>
                    </a:lnTo>
                    <a:lnTo>
                      <a:pt x="878" y="753"/>
                    </a:lnTo>
                    <a:lnTo>
                      <a:pt x="874" y="752"/>
                    </a:lnTo>
                    <a:lnTo>
                      <a:pt x="873" y="749"/>
                    </a:lnTo>
                    <a:lnTo>
                      <a:pt x="862" y="761"/>
                    </a:lnTo>
                    <a:lnTo>
                      <a:pt x="788" y="757"/>
                    </a:lnTo>
                    <a:lnTo>
                      <a:pt x="780" y="748"/>
                    </a:lnTo>
                    <a:lnTo>
                      <a:pt x="754" y="756"/>
                    </a:lnTo>
                    <a:lnTo>
                      <a:pt x="769" y="764"/>
                    </a:lnTo>
                    <a:lnTo>
                      <a:pt x="763" y="766"/>
                    </a:lnTo>
                    <a:lnTo>
                      <a:pt x="756" y="768"/>
                    </a:lnTo>
                    <a:lnTo>
                      <a:pt x="745" y="768"/>
                    </a:lnTo>
                    <a:lnTo>
                      <a:pt x="734" y="768"/>
                    </a:lnTo>
                    <a:lnTo>
                      <a:pt x="723" y="768"/>
                    </a:lnTo>
                    <a:lnTo>
                      <a:pt x="712" y="770"/>
                    </a:lnTo>
                    <a:lnTo>
                      <a:pt x="700" y="771"/>
                    </a:lnTo>
                    <a:lnTo>
                      <a:pt x="678" y="777"/>
                    </a:lnTo>
                    <a:lnTo>
                      <a:pt x="679" y="789"/>
                    </a:lnTo>
                    <a:lnTo>
                      <a:pt x="661" y="788"/>
                    </a:lnTo>
                    <a:lnTo>
                      <a:pt x="644" y="786"/>
                    </a:lnTo>
                    <a:lnTo>
                      <a:pt x="628" y="785"/>
                    </a:lnTo>
                    <a:lnTo>
                      <a:pt x="619" y="782"/>
                    </a:lnTo>
                    <a:lnTo>
                      <a:pt x="611" y="779"/>
                    </a:lnTo>
                    <a:lnTo>
                      <a:pt x="618" y="771"/>
                    </a:lnTo>
                    <a:lnTo>
                      <a:pt x="621" y="768"/>
                    </a:lnTo>
                    <a:lnTo>
                      <a:pt x="621" y="766"/>
                    </a:lnTo>
                    <a:lnTo>
                      <a:pt x="619" y="763"/>
                    </a:lnTo>
                    <a:lnTo>
                      <a:pt x="617" y="759"/>
                    </a:lnTo>
                    <a:lnTo>
                      <a:pt x="604" y="749"/>
                    </a:lnTo>
                    <a:lnTo>
                      <a:pt x="589" y="757"/>
                    </a:lnTo>
                    <a:lnTo>
                      <a:pt x="589" y="761"/>
                    </a:lnTo>
                    <a:lnTo>
                      <a:pt x="614" y="767"/>
                    </a:lnTo>
                    <a:lnTo>
                      <a:pt x="600" y="774"/>
                    </a:lnTo>
                    <a:lnTo>
                      <a:pt x="611" y="799"/>
                    </a:lnTo>
                    <a:lnTo>
                      <a:pt x="593" y="800"/>
                    </a:lnTo>
                    <a:lnTo>
                      <a:pt x="582" y="784"/>
                    </a:lnTo>
                    <a:lnTo>
                      <a:pt x="574" y="786"/>
                    </a:lnTo>
                    <a:lnTo>
                      <a:pt x="564" y="789"/>
                    </a:lnTo>
                    <a:lnTo>
                      <a:pt x="554" y="788"/>
                    </a:lnTo>
                    <a:lnTo>
                      <a:pt x="545" y="785"/>
                    </a:lnTo>
                    <a:lnTo>
                      <a:pt x="536" y="795"/>
                    </a:lnTo>
                    <a:lnTo>
                      <a:pt x="535" y="790"/>
                    </a:lnTo>
                    <a:lnTo>
                      <a:pt x="534" y="788"/>
                    </a:lnTo>
                    <a:lnTo>
                      <a:pt x="531" y="786"/>
                    </a:lnTo>
                    <a:lnTo>
                      <a:pt x="527" y="784"/>
                    </a:lnTo>
                    <a:lnTo>
                      <a:pt x="520" y="784"/>
                    </a:lnTo>
                    <a:lnTo>
                      <a:pt x="511" y="784"/>
                    </a:lnTo>
                    <a:lnTo>
                      <a:pt x="509" y="784"/>
                    </a:lnTo>
                    <a:lnTo>
                      <a:pt x="506" y="784"/>
                    </a:lnTo>
                    <a:lnTo>
                      <a:pt x="503" y="768"/>
                    </a:lnTo>
                    <a:lnTo>
                      <a:pt x="510" y="764"/>
                    </a:lnTo>
                    <a:lnTo>
                      <a:pt x="517" y="761"/>
                    </a:lnTo>
                    <a:lnTo>
                      <a:pt x="521" y="761"/>
                    </a:lnTo>
                    <a:lnTo>
                      <a:pt x="525" y="761"/>
                    </a:lnTo>
                    <a:lnTo>
                      <a:pt x="529" y="763"/>
                    </a:lnTo>
                    <a:lnTo>
                      <a:pt x="535" y="766"/>
                    </a:lnTo>
                    <a:lnTo>
                      <a:pt x="543" y="741"/>
                    </a:lnTo>
                    <a:lnTo>
                      <a:pt x="525" y="748"/>
                    </a:lnTo>
                    <a:lnTo>
                      <a:pt x="509" y="752"/>
                    </a:lnTo>
                    <a:lnTo>
                      <a:pt x="491" y="754"/>
                    </a:lnTo>
                    <a:lnTo>
                      <a:pt x="474" y="753"/>
                    </a:lnTo>
                    <a:lnTo>
                      <a:pt x="491" y="764"/>
                    </a:lnTo>
                    <a:lnTo>
                      <a:pt x="478" y="767"/>
                    </a:lnTo>
                    <a:lnTo>
                      <a:pt x="467" y="766"/>
                    </a:lnTo>
                    <a:lnTo>
                      <a:pt x="463" y="764"/>
                    </a:lnTo>
                    <a:lnTo>
                      <a:pt x="459" y="763"/>
                    </a:lnTo>
                    <a:lnTo>
                      <a:pt x="453" y="759"/>
                    </a:lnTo>
                    <a:lnTo>
                      <a:pt x="449" y="754"/>
                    </a:lnTo>
                    <a:lnTo>
                      <a:pt x="402" y="785"/>
                    </a:lnTo>
                    <a:lnTo>
                      <a:pt x="399" y="782"/>
                    </a:lnTo>
                    <a:lnTo>
                      <a:pt x="395" y="779"/>
                    </a:lnTo>
                    <a:lnTo>
                      <a:pt x="392" y="778"/>
                    </a:lnTo>
                    <a:lnTo>
                      <a:pt x="388" y="778"/>
                    </a:lnTo>
                    <a:lnTo>
                      <a:pt x="370" y="781"/>
                    </a:lnTo>
                    <a:lnTo>
                      <a:pt x="362" y="784"/>
                    </a:lnTo>
                    <a:lnTo>
                      <a:pt x="356" y="788"/>
                    </a:lnTo>
                    <a:lnTo>
                      <a:pt x="354" y="792"/>
                    </a:lnTo>
                    <a:lnTo>
                      <a:pt x="354" y="799"/>
                    </a:lnTo>
                    <a:lnTo>
                      <a:pt x="390" y="790"/>
                    </a:lnTo>
                    <a:lnTo>
                      <a:pt x="388" y="793"/>
                    </a:lnTo>
                    <a:lnTo>
                      <a:pt x="394" y="797"/>
                    </a:lnTo>
                    <a:lnTo>
                      <a:pt x="396" y="800"/>
                    </a:lnTo>
                    <a:lnTo>
                      <a:pt x="399" y="800"/>
                    </a:lnTo>
                    <a:lnTo>
                      <a:pt x="409" y="802"/>
                    </a:lnTo>
                    <a:lnTo>
                      <a:pt x="417" y="804"/>
                    </a:lnTo>
                    <a:lnTo>
                      <a:pt x="423" y="808"/>
                    </a:lnTo>
                    <a:lnTo>
                      <a:pt x="428" y="815"/>
                    </a:lnTo>
                    <a:lnTo>
                      <a:pt x="457" y="795"/>
                    </a:lnTo>
                    <a:lnTo>
                      <a:pt x="456" y="793"/>
                    </a:lnTo>
                    <a:lnTo>
                      <a:pt x="455" y="793"/>
                    </a:lnTo>
                    <a:lnTo>
                      <a:pt x="452" y="790"/>
                    </a:lnTo>
                    <a:lnTo>
                      <a:pt x="450" y="789"/>
                    </a:lnTo>
                    <a:lnTo>
                      <a:pt x="450" y="788"/>
                    </a:lnTo>
                    <a:lnTo>
                      <a:pt x="450" y="785"/>
                    </a:lnTo>
                    <a:lnTo>
                      <a:pt x="455" y="784"/>
                    </a:lnTo>
                    <a:lnTo>
                      <a:pt x="462" y="786"/>
                    </a:lnTo>
                    <a:lnTo>
                      <a:pt x="468" y="792"/>
                    </a:lnTo>
                    <a:lnTo>
                      <a:pt x="471" y="795"/>
                    </a:lnTo>
                    <a:lnTo>
                      <a:pt x="473" y="797"/>
                    </a:lnTo>
                    <a:lnTo>
                      <a:pt x="473" y="802"/>
                    </a:lnTo>
                    <a:lnTo>
                      <a:pt x="473" y="806"/>
                    </a:lnTo>
                    <a:lnTo>
                      <a:pt x="446" y="813"/>
                    </a:lnTo>
                    <a:lnTo>
                      <a:pt x="446" y="825"/>
                    </a:lnTo>
                    <a:lnTo>
                      <a:pt x="449" y="836"/>
                    </a:lnTo>
                    <a:lnTo>
                      <a:pt x="453" y="844"/>
                    </a:lnTo>
                    <a:lnTo>
                      <a:pt x="459" y="853"/>
                    </a:lnTo>
                    <a:lnTo>
                      <a:pt x="464" y="853"/>
                    </a:lnTo>
                    <a:lnTo>
                      <a:pt x="470" y="851"/>
                    </a:lnTo>
                    <a:lnTo>
                      <a:pt x="473" y="847"/>
                    </a:lnTo>
                    <a:lnTo>
                      <a:pt x="455" y="840"/>
                    </a:lnTo>
                    <a:lnTo>
                      <a:pt x="464" y="835"/>
                    </a:lnTo>
                    <a:lnTo>
                      <a:pt x="467" y="833"/>
                    </a:lnTo>
                    <a:lnTo>
                      <a:pt x="468" y="833"/>
                    </a:lnTo>
                    <a:lnTo>
                      <a:pt x="478" y="836"/>
                    </a:lnTo>
                    <a:lnTo>
                      <a:pt x="486" y="840"/>
                    </a:lnTo>
                    <a:lnTo>
                      <a:pt x="498" y="833"/>
                    </a:lnTo>
                    <a:lnTo>
                      <a:pt x="504" y="840"/>
                    </a:lnTo>
                    <a:lnTo>
                      <a:pt x="507" y="843"/>
                    </a:lnTo>
                    <a:lnTo>
                      <a:pt x="509" y="844"/>
                    </a:lnTo>
                    <a:lnTo>
                      <a:pt x="513" y="844"/>
                    </a:lnTo>
                    <a:lnTo>
                      <a:pt x="517" y="846"/>
                    </a:lnTo>
                    <a:lnTo>
                      <a:pt x="518" y="847"/>
                    </a:lnTo>
                    <a:lnTo>
                      <a:pt x="520" y="849"/>
                    </a:lnTo>
                    <a:lnTo>
                      <a:pt x="521" y="853"/>
                    </a:lnTo>
                    <a:lnTo>
                      <a:pt x="521" y="858"/>
                    </a:lnTo>
                    <a:close/>
                    <a:moveTo>
                      <a:pt x="441" y="335"/>
                    </a:moveTo>
                    <a:lnTo>
                      <a:pt x="441" y="335"/>
                    </a:lnTo>
                    <a:lnTo>
                      <a:pt x="457" y="342"/>
                    </a:lnTo>
                    <a:lnTo>
                      <a:pt x="456" y="328"/>
                    </a:lnTo>
                    <a:lnTo>
                      <a:pt x="485" y="324"/>
                    </a:lnTo>
                    <a:lnTo>
                      <a:pt x="493" y="302"/>
                    </a:lnTo>
                    <a:lnTo>
                      <a:pt x="502" y="300"/>
                    </a:lnTo>
                    <a:lnTo>
                      <a:pt x="507" y="300"/>
                    </a:lnTo>
                    <a:lnTo>
                      <a:pt x="513" y="303"/>
                    </a:lnTo>
                    <a:lnTo>
                      <a:pt x="516" y="306"/>
                    </a:lnTo>
                    <a:lnTo>
                      <a:pt x="522" y="316"/>
                    </a:lnTo>
                    <a:lnTo>
                      <a:pt x="525" y="320"/>
                    </a:lnTo>
                    <a:lnTo>
                      <a:pt x="529" y="324"/>
                    </a:lnTo>
                    <a:lnTo>
                      <a:pt x="521" y="328"/>
                    </a:lnTo>
                    <a:lnTo>
                      <a:pt x="521" y="329"/>
                    </a:lnTo>
                    <a:lnTo>
                      <a:pt x="520" y="331"/>
                    </a:lnTo>
                    <a:lnTo>
                      <a:pt x="521" y="334"/>
                    </a:lnTo>
                    <a:lnTo>
                      <a:pt x="524" y="336"/>
                    </a:lnTo>
                    <a:lnTo>
                      <a:pt x="531" y="332"/>
                    </a:lnTo>
                    <a:lnTo>
                      <a:pt x="536" y="328"/>
                    </a:lnTo>
                    <a:lnTo>
                      <a:pt x="549" y="318"/>
                    </a:lnTo>
                    <a:lnTo>
                      <a:pt x="553" y="313"/>
                    </a:lnTo>
                    <a:lnTo>
                      <a:pt x="556" y="309"/>
                    </a:lnTo>
                    <a:lnTo>
                      <a:pt x="556" y="304"/>
                    </a:lnTo>
                    <a:lnTo>
                      <a:pt x="556" y="300"/>
                    </a:lnTo>
                    <a:lnTo>
                      <a:pt x="549" y="299"/>
                    </a:lnTo>
                    <a:lnTo>
                      <a:pt x="552" y="289"/>
                    </a:lnTo>
                    <a:lnTo>
                      <a:pt x="540" y="289"/>
                    </a:lnTo>
                    <a:lnTo>
                      <a:pt x="534" y="291"/>
                    </a:lnTo>
                    <a:lnTo>
                      <a:pt x="528" y="289"/>
                    </a:lnTo>
                    <a:lnTo>
                      <a:pt x="522" y="286"/>
                    </a:lnTo>
                    <a:lnTo>
                      <a:pt x="516" y="280"/>
                    </a:lnTo>
                    <a:lnTo>
                      <a:pt x="522" y="274"/>
                    </a:lnTo>
                    <a:lnTo>
                      <a:pt x="524" y="271"/>
                    </a:lnTo>
                    <a:lnTo>
                      <a:pt x="524" y="268"/>
                    </a:lnTo>
                    <a:lnTo>
                      <a:pt x="524" y="267"/>
                    </a:lnTo>
                    <a:lnTo>
                      <a:pt x="521" y="264"/>
                    </a:lnTo>
                    <a:lnTo>
                      <a:pt x="514" y="256"/>
                    </a:lnTo>
                    <a:lnTo>
                      <a:pt x="507" y="262"/>
                    </a:lnTo>
                    <a:lnTo>
                      <a:pt x="500" y="268"/>
                    </a:lnTo>
                    <a:lnTo>
                      <a:pt x="496" y="277"/>
                    </a:lnTo>
                    <a:lnTo>
                      <a:pt x="493" y="285"/>
                    </a:lnTo>
                    <a:lnTo>
                      <a:pt x="484" y="275"/>
                    </a:lnTo>
                    <a:lnTo>
                      <a:pt x="478" y="278"/>
                    </a:lnTo>
                    <a:lnTo>
                      <a:pt x="474" y="284"/>
                    </a:lnTo>
                    <a:lnTo>
                      <a:pt x="467" y="293"/>
                    </a:lnTo>
                    <a:lnTo>
                      <a:pt x="460" y="304"/>
                    </a:lnTo>
                    <a:lnTo>
                      <a:pt x="457" y="310"/>
                    </a:lnTo>
                    <a:lnTo>
                      <a:pt x="452" y="314"/>
                    </a:lnTo>
                    <a:lnTo>
                      <a:pt x="449" y="316"/>
                    </a:lnTo>
                    <a:lnTo>
                      <a:pt x="446" y="316"/>
                    </a:lnTo>
                    <a:lnTo>
                      <a:pt x="442" y="314"/>
                    </a:lnTo>
                    <a:lnTo>
                      <a:pt x="437" y="316"/>
                    </a:lnTo>
                    <a:lnTo>
                      <a:pt x="434" y="316"/>
                    </a:lnTo>
                    <a:lnTo>
                      <a:pt x="430" y="318"/>
                    </a:lnTo>
                    <a:lnTo>
                      <a:pt x="424" y="324"/>
                    </a:lnTo>
                    <a:lnTo>
                      <a:pt x="420" y="329"/>
                    </a:lnTo>
                    <a:lnTo>
                      <a:pt x="417" y="332"/>
                    </a:lnTo>
                    <a:lnTo>
                      <a:pt x="419" y="336"/>
                    </a:lnTo>
                    <a:lnTo>
                      <a:pt x="421" y="339"/>
                    </a:lnTo>
                    <a:lnTo>
                      <a:pt x="426" y="339"/>
                    </a:lnTo>
                    <a:lnTo>
                      <a:pt x="431" y="340"/>
                    </a:lnTo>
                    <a:lnTo>
                      <a:pt x="435" y="339"/>
                    </a:lnTo>
                    <a:lnTo>
                      <a:pt x="439" y="338"/>
                    </a:lnTo>
                    <a:lnTo>
                      <a:pt x="441" y="335"/>
                    </a:lnTo>
                    <a:close/>
                    <a:moveTo>
                      <a:pt x="1162" y="713"/>
                    </a:moveTo>
                    <a:lnTo>
                      <a:pt x="1162" y="713"/>
                    </a:lnTo>
                    <a:lnTo>
                      <a:pt x="1173" y="714"/>
                    </a:lnTo>
                    <a:lnTo>
                      <a:pt x="1183" y="714"/>
                    </a:lnTo>
                    <a:lnTo>
                      <a:pt x="1193" y="712"/>
                    </a:lnTo>
                    <a:lnTo>
                      <a:pt x="1201" y="707"/>
                    </a:lnTo>
                    <a:lnTo>
                      <a:pt x="1205" y="705"/>
                    </a:lnTo>
                    <a:lnTo>
                      <a:pt x="1208" y="700"/>
                    </a:lnTo>
                    <a:lnTo>
                      <a:pt x="1211" y="695"/>
                    </a:lnTo>
                    <a:lnTo>
                      <a:pt x="1212" y="691"/>
                    </a:lnTo>
                    <a:lnTo>
                      <a:pt x="1212" y="680"/>
                    </a:lnTo>
                    <a:lnTo>
                      <a:pt x="1212" y="669"/>
                    </a:lnTo>
                    <a:lnTo>
                      <a:pt x="1204" y="669"/>
                    </a:lnTo>
                    <a:lnTo>
                      <a:pt x="1200" y="670"/>
                    </a:lnTo>
                    <a:lnTo>
                      <a:pt x="1197" y="671"/>
                    </a:lnTo>
                    <a:lnTo>
                      <a:pt x="1194" y="674"/>
                    </a:lnTo>
                    <a:lnTo>
                      <a:pt x="1191" y="678"/>
                    </a:lnTo>
                    <a:lnTo>
                      <a:pt x="1187" y="689"/>
                    </a:lnTo>
                    <a:lnTo>
                      <a:pt x="1172" y="676"/>
                    </a:lnTo>
                    <a:lnTo>
                      <a:pt x="1193" y="642"/>
                    </a:lnTo>
                    <a:lnTo>
                      <a:pt x="1184" y="641"/>
                    </a:lnTo>
                    <a:lnTo>
                      <a:pt x="1176" y="642"/>
                    </a:lnTo>
                    <a:lnTo>
                      <a:pt x="1169" y="645"/>
                    </a:lnTo>
                    <a:lnTo>
                      <a:pt x="1164" y="648"/>
                    </a:lnTo>
                    <a:lnTo>
                      <a:pt x="1157" y="653"/>
                    </a:lnTo>
                    <a:lnTo>
                      <a:pt x="1152" y="653"/>
                    </a:lnTo>
                    <a:lnTo>
                      <a:pt x="1148" y="652"/>
                    </a:lnTo>
                    <a:lnTo>
                      <a:pt x="1144" y="645"/>
                    </a:lnTo>
                    <a:lnTo>
                      <a:pt x="1141" y="644"/>
                    </a:lnTo>
                    <a:lnTo>
                      <a:pt x="1136" y="640"/>
                    </a:lnTo>
                    <a:lnTo>
                      <a:pt x="1134" y="646"/>
                    </a:lnTo>
                    <a:lnTo>
                      <a:pt x="1134" y="648"/>
                    </a:lnTo>
                    <a:lnTo>
                      <a:pt x="1134" y="651"/>
                    </a:lnTo>
                    <a:lnTo>
                      <a:pt x="1146" y="660"/>
                    </a:lnTo>
                    <a:lnTo>
                      <a:pt x="1157" y="673"/>
                    </a:lnTo>
                    <a:lnTo>
                      <a:pt x="1146" y="680"/>
                    </a:lnTo>
                    <a:lnTo>
                      <a:pt x="1134" y="688"/>
                    </a:lnTo>
                    <a:lnTo>
                      <a:pt x="1170" y="698"/>
                    </a:lnTo>
                    <a:lnTo>
                      <a:pt x="1162" y="713"/>
                    </a:lnTo>
                    <a:close/>
                    <a:moveTo>
                      <a:pt x="666" y="19"/>
                    </a:moveTo>
                    <a:lnTo>
                      <a:pt x="666" y="19"/>
                    </a:lnTo>
                    <a:lnTo>
                      <a:pt x="654" y="23"/>
                    </a:lnTo>
                    <a:lnTo>
                      <a:pt x="648" y="25"/>
                    </a:lnTo>
                    <a:lnTo>
                      <a:pt x="642" y="26"/>
                    </a:lnTo>
                    <a:lnTo>
                      <a:pt x="617" y="28"/>
                    </a:lnTo>
                    <a:lnTo>
                      <a:pt x="590" y="28"/>
                    </a:lnTo>
                    <a:lnTo>
                      <a:pt x="579" y="28"/>
                    </a:lnTo>
                    <a:lnTo>
                      <a:pt x="568" y="32"/>
                    </a:lnTo>
                    <a:lnTo>
                      <a:pt x="549" y="41"/>
                    </a:lnTo>
                    <a:lnTo>
                      <a:pt x="549" y="46"/>
                    </a:lnTo>
                    <a:lnTo>
                      <a:pt x="549" y="48"/>
                    </a:lnTo>
                    <a:lnTo>
                      <a:pt x="546" y="51"/>
                    </a:lnTo>
                    <a:lnTo>
                      <a:pt x="543" y="52"/>
                    </a:lnTo>
                    <a:lnTo>
                      <a:pt x="538" y="55"/>
                    </a:lnTo>
                    <a:lnTo>
                      <a:pt x="529" y="57"/>
                    </a:lnTo>
                    <a:lnTo>
                      <a:pt x="517" y="61"/>
                    </a:lnTo>
                    <a:lnTo>
                      <a:pt x="506" y="66"/>
                    </a:lnTo>
                    <a:lnTo>
                      <a:pt x="506" y="68"/>
                    </a:lnTo>
                    <a:lnTo>
                      <a:pt x="504" y="70"/>
                    </a:lnTo>
                    <a:lnTo>
                      <a:pt x="503" y="77"/>
                    </a:lnTo>
                    <a:lnTo>
                      <a:pt x="529" y="70"/>
                    </a:lnTo>
                    <a:lnTo>
                      <a:pt x="552" y="65"/>
                    </a:lnTo>
                    <a:lnTo>
                      <a:pt x="554" y="64"/>
                    </a:lnTo>
                    <a:lnTo>
                      <a:pt x="557" y="59"/>
                    </a:lnTo>
                    <a:lnTo>
                      <a:pt x="560" y="52"/>
                    </a:lnTo>
                    <a:lnTo>
                      <a:pt x="560" y="48"/>
                    </a:lnTo>
                    <a:lnTo>
                      <a:pt x="560" y="40"/>
                    </a:lnTo>
                    <a:lnTo>
                      <a:pt x="596" y="55"/>
                    </a:lnTo>
                    <a:lnTo>
                      <a:pt x="597" y="51"/>
                    </a:lnTo>
                    <a:lnTo>
                      <a:pt x="599" y="48"/>
                    </a:lnTo>
                    <a:lnTo>
                      <a:pt x="601" y="47"/>
                    </a:lnTo>
                    <a:lnTo>
                      <a:pt x="606" y="46"/>
                    </a:lnTo>
                    <a:lnTo>
                      <a:pt x="614" y="47"/>
                    </a:lnTo>
                    <a:lnTo>
                      <a:pt x="622" y="50"/>
                    </a:lnTo>
                    <a:lnTo>
                      <a:pt x="635" y="34"/>
                    </a:lnTo>
                    <a:lnTo>
                      <a:pt x="655" y="54"/>
                    </a:lnTo>
                    <a:lnTo>
                      <a:pt x="666" y="19"/>
                    </a:lnTo>
                    <a:close/>
                    <a:moveTo>
                      <a:pt x="150" y="893"/>
                    </a:moveTo>
                    <a:lnTo>
                      <a:pt x="150" y="893"/>
                    </a:lnTo>
                    <a:lnTo>
                      <a:pt x="129" y="897"/>
                    </a:lnTo>
                    <a:lnTo>
                      <a:pt x="129" y="908"/>
                    </a:lnTo>
                    <a:lnTo>
                      <a:pt x="129" y="911"/>
                    </a:lnTo>
                    <a:lnTo>
                      <a:pt x="131" y="914"/>
                    </a:lnTo>
                    <a:lnTo>
                      <a:pt x="133" y="914"/>
                    </a:lnTo>
                    <a:lnTo>
                      <a:pt x="136" y="915"/>
                    </a:lnTo>
                    <a:lnTo>
                      <a:pt x="147" y="914"/>
                    </a:lnTo>
                    <a:lnTo>
                      <a:pt x="154" y="912"/>
                    </a:lnTo>
                    <a:lnTo>
                      <a:pt x="162" y="912"/>
                    </a:lnTo>
                    <a:lnTo>
                      <a:pt x="172" y="912"/>
                    </a:lnTo>
                    <a:lnTo>
                      <a:pt x="180" y="910"/>
                    </a:lnTo>
                    <a:lnTo>
                      <a:pt x="189" y="904"/>
                    </a:lnTo>
                    <a:lnTo>
                      <a:pt x="197" y="898"/>
                    </a:lnTo>
                    <a:lnTo>
                      <a:pt x="189" y="893"/>
                    </a:lnTo>
                    <a:lnTo>
                      <a:pt x="180" y="887"/>
                    </a:lnTo>
                    <a:lnTo>
                      <a:pt x="178" y="885"/>
                    </a:lnTo>
                    <a:lnTo>
                      <a:pt x="175" y="880"/>
                    </a:lnTo>
                    <a:lnTo>
                      <a:pt x="174" y="876"/>
                    </a:lnTo>
                    <a:lnTo>
                      <a:pt x="172" y="871"/>
                    </a:lnTo>
                    <a:lnTo>
                      <a:pt x="157" y="880"/>
                    </a:lnTo>
                    <a:lnTo>
                      <a:pt x="147" y="868"/>
                    </a:lnTo>
                    <a:lnTo>
                      <a:pt x="138" y="879"/>
                    </a:lnTo>
                    <a:lnTo>
                      <a:pt x="120" y="878"/>
                    </a:lnTo>
                    <a:lnTo>
                      <a:pt x="110" y="879"/>
                    </a:lnTo>
                    <a:lnTo>
                      <a:pt x="103" y="882"/>
                    </a:lnTo>
                    <a:lnTo>
                      <a:pt x="97" y="885"/>
                    </a:lnTo>
                    <a:lnTo>
                      <a:pt x="92" y="890"/>
                    </a:lnTo>
                    <a:lnTo>
                      <a:pt x="82" y="903"/>
                    </a:lnTo>
                    <a:lnTo>
                      <a:pt x="88" y="905"/>
                    </a:lnTo>
                    <a:lnTo>
                      <a:pt x="92" y="908"/>
                    </a:lnTo>
                    <a:lnTo>
                      <a:pt x="99" y="915"/>
                    </a:lnTo>
                    <a:lnTo>
                      <a:pt x="103" y="918"/>
                    </a:lnTo>
                    <a:lnTo>
                      <a:pt x="107" y="921"/>
                    </a:lnTo>
                    <a:lnTo>
                      <a:pt x="113" y="921"/>
                    </a:lnTo>
                    <a:lnTo>
                      <a:pt x="120" y="921"/>
                    </a:lnTo>
                    <a:lnTo>
                      <a:pt x="121" y="916"/>
                    </a:lnTo>
                    <a:lnTo>
                      <a:pt x="121" y="914"/>
                    </a:lnTo>
                    <a:lnTo>
                      <a:pt x="118" y="912"/>
                    </a:lnTo>
                    <a:lnTo>
                      <a:pt x="115" y="912"/>
                    </a:lnTo>
                    <a:lnTo>
                      <a:pt x="110" y="911"/>
                    </a:lnTo>
                    <a:lnTo>
                      <a:pt x="107" y="910"/>
                    </a:lnTo>
                    <a:lnTo>
                      <a:pt x="106" y="907"/>
                    </a:lnTo>
                    <a:lnTo>
                      <a:pt x="113" y="885"/>
                    </a:lnTo>
                    <a:lnTo>
                      <a:pt x="151" y="889"/>
                    </a:lnTo>
                    <a:lnTo>
                      <a:pt x="158" y="890"/>
                    </a:lnTo>
                    <a:lnTo>
                      <a:pt x="162" y="892"/>
                    </a:lnTo>
                    <a:lnTo>
                      <a:pt x="162" y="896"/>
                    </a:lnTo>
                    <a:lnTo>
                      <a:pt x="161" y="904"/>
                    </a:lnTo>
                    <a:lnTo>
                      <a:pt x="158" y="904"/>
                    </a:lnTo>
                    <a:lnTo>
                      <a:pt x="156" y="904"/>
                    </a:lnTo>
                    <a:lnTo>
                      <a:pt x="154" y="903"/>
                    </a:lnTo>
                    <a:lnTo>
                      <a:pt x="153" y="900"/>
                    </a:lnTo>
                    <a:lnTo>
                      <a:pt x="153" y="896"/>
                    </a:lnTo>
                    <a:lnTo>
                      <a:pt x="151" y="894"/>
                    </a:lnTo>
                    <a:lnTo>
                      <a:pt x="150" y="893"/>
                    </a:lnTo>
                    <a:close/>
                    <a:moveTo>
                      <a:pt x="229" y="915"/>
                    </a:moveTo>
                    <a:lnTo>
                      <a:pt x="229" y="915"/>
                    </a:lnTo>
                    <a:lnTo>
                      <a:pt x="237" y="915"/>
                    </a:lnTo>
                    <a:lnTo>
                      <a:pt x="246" y="915"/>
                    </a:lnTo>
                    <a:lnTo>
                      <a:pt x="251" y="914"/>
                    </a:lnTo>
                    <a:lnTo>
                      <a:pt x="254" y="912"/>
                    </a:lnTo>
                    <a:lnTo>
                      <a:pt x="257" y="910"/>
                    </a:lnTo>
                    <a:lnTo>
                      <a:pt x="261" y="905"/>
                    </a:lnTo>
                    <a:lnTo>
                      <a:pt x="264" y="904"/>
                    </a:lnTo>
                    <a:lnTo>
                      <a:pt x="268" y="903"/>
                    </a:lnTo>
                    <a:lnTo>
                      <a:pt x="272" y="904"/>
                    </a:lnTo>
                    <a:lnTo>
                      <a:pt x="282" y="904"/>
                    </a:lnTo>
                    <a:lnTo>
                      <a:pt x="291" y="904"/>
                    </a:lnTo>
                    <a:lnTo>
                      <a:pt x="301" y="903"/>
                    </a:lnTo>
                    <a:lnTo>
                      <a:pt x="309" y="903"/>
                    </a:lnTo>
                    <a:lnTo>
                      <a:pt x="319" y="901"/>
                    </a:lnTo>
                    <a:lnTo>
                      <a:pt x="326" y="898"/>
                    </a:lnTo>
                    <a:lnTo>
                      <a:pt x="333" y="894"/>
                    </a:lnTo>
                    <a:lnTo>
                      <a:pt x="340" y="889"/>
                    </a:lnTo>
                    <a:lnTo>
                      <a:pt x="313" y="887"/>
                    </a:lnTo>
                    <a:lnTo>
                      <a:pt x="301" y="887"/>
                    </a:lnTo>
                    <a:lnTo>
                      <a:pt x="295" y="887"/>
                    </a:lnTo>
                    <a:lnTo>
                      <a:pt x="291" y="890"/>
                    </a:lnTo>
                    <a:lnTo>
                      <a:pt x="282" y="893"/>
                    </a:lnTo>
                    <a:lnTo>
                      <a:pt x="272" y="892"/>
                    </a:lnTo>
                    <a:lnTo>
                      <a:pt x="252" y="887"/>
                    </a:lnTo>
                    <a:lnTo>
                      <a:pt x="272" y="879"/>
                    </a:lnTo>
                    <a:lnTo>
                      <a:pt x="268" y="865"/>
                    </a:lnTo>
                    <a:lnTo>
                      <a:pt x="230" y="871"/>
                    </a:lnTo>
                    <a:lnTo>
                      <a:pt x="226" y="876"/>
                    </a:lnTo>
                    <a:lnTo>
                      <a:pt x="223" y="880"/>
                    </a:lnTo>
                    <a:lnTo>
                      <a:pt x="222" y="886"/>
                    </a:lnTo>
                    <a:lnTo>
                      <a:pt x="222" y="892"/>
                    </a:lnTo>
                    <a:lnTo>
                      <a:pt x="225" y="903"/>
                    </a:lnTo>
                    <a:lnTo>
                      <a:pt x="229" y="915"/>
                    </a:lnTo>
                    <a:close/>
                    <a:moveTo>
                      <a:pt x="804" y="75"/>
                    </a:moveTo>
                    <a:lnTo>
                      <a:pt x="804" y="75"/>
                    </a:lnTo>
                    <a:lnTo>
                      <a:pt x="805" y="77"/>
                    </a:lnTo>
                    <a:lnTo>
                      <a:pt x="805" y="82"/>
                    </a:lnTo>
                    <a:lnTo>
                      <a:pt x="808" y="84"/>
                    </a:lnTo>
                    <a:lnTo>
                      <a:pt x="810" y="84"/>
                    </a:lnTo>
                    <a:lnTo>
                      <a:pt x="813" y="84"/>
                    </a:lnTo>
                    <a:lnTo>
                      <a:pt x="842" y="54"/>
                    </a:lnTo>
                    <a:lnTo>
                      <a:pt x="835" y="47"/>
                    </a:lnTo>
                    <a:lnTo>
                      <a:pt x="831" y="44"/>
                    </a:lnTo>
                    <a:lnTo>
                      <a:pt x="828" y="44"/>
                    </a:lnTo>
                    <a:lnTo>
                      <a:pt x="826" y="46"/>
                    </a:lnTo>
                    <a:lnTo>
                      <a:pt x="822" y="47"/>
                    </a:lnTo>
                    <a:lnTo>
                      <a:pt x="810" y="54"/>
                    </a:lnTo>
                    <a:lnTo>
                      <a:pt x="774" y="57"/>
                    </a:lnTo>
                    <a:lnTo>
                      <a:pt x="754" y="40"/>
                    </a:lnTo>
                    <a:lnTo>
                      <a:pt x="755" y="47"/>
                    </a:lnTo>
                    <a:lnTo>
                      <a:pt x="754" y="52"/>
                    </a:lnTo>
                    <a:lnTo>
                      <a:pt x="750" y="55"/>
                    </a:lnTo>
                    <a:lnTo>
                      <a:pt x="745" y="57"/>
                    </a:lnTo>
                    <a:lnTo>
                      <a:pt x="736" y="61"/>
                    </a:lnTo>
                    <a:lnTo>
                      <a:pt x="733" y="64"/>
                    </a:lnTo>
                    <a:lnTo>
                      <a:pt x="730" y="68"/>
                    </a:lnTo>
                    <a:lnTo>
                      <a:pt x="804" y="75"/>
                    </a:lnTo>
                    <a:close/>
                    <a:moveTo>
                      <a:pt x="1165" y="238"/>
                    </a:moveTo>
                    <a:lnTo>
                      <a:pt x="1165" y="238"/>
                    </a:lnTo>
                    <a:lnTo>
                      <a:pt x="1170" y="234"/>
                    </a:lnTo>
                    <a:lnTo>
                      <a:pt x="1175" y="230"/>
                    </a:lnTo>
                    <a:lnTo>
                      <a:pt x="1177" y="226"/>
                    </a:lnTo>
                    <a:lnTo>
                      <a:pt x="1179" y="221"/>
                    </a:lnTo>
                    <a:lnTo>
                      <a:pt x="1180" y="217"/>
                    </a:lnTo>
                    <a:lnTo>
                      <a:pt x="1180" y="213"/>
                    </a:lnTo>
                    <a:lnTo>
                      <a:pt x="1177" y="203"/>
                    </a:lnTo>
                    <a:lnTo>
                      <a:pt x="1176" y="201"/>
                    </a:lnTo>
                    <a:lnTo>
                      <a:pt x="1175" y="199"/>
                    </a:lnTo>
                    <a:lnTo>
                      <a:pt x="1168" y="198"/>
                    </a:lnTo>
                    <a:lnTo>
                      <a:pt x="1162" y="199"/>
                    </a:lnTo>
                    <a:lnTo>
                      <a:pt x="1155" y="203"/>
                    </a:lnTo>
                    <a:lnTo>
                      <a:pt x="1152" y="245"/>
                    </a:lnTo>
                    <a:lnTo>
                      <a:pt x="1139" y="239"/>
                    </a:lnTo>
                    <a:lnTo>
                      <a:pt x="1108" y="248"/>
                    </a:lnTo>
                    <a:lnTo>
                      <a:pt x="1112" y="255"/>
                    </a:lnTo>
                    <a:lnTo>
                      <a:pt x="1118" y="259"/>
                    </a:lnTo>
                    <a:lnTo>
                      <a:pt x="1125" y="260"/>
                    </a:lnTo>
                    <a:lnTo>
                      <a:pt x="1133" y="259"/>
                    </a:lnTo>
                    <a:lnTo>
                      <a:pt x="1165" y="252"/>
                    </a:lnTo>
                    <a:lnTo>
                      <a:pt x="1182" y="249"/>
                    </a:lnTo>
                    <a:lnTo>
                      <a:pt x="1198" y="248"/>
                    </a:lnTo>
                    <a:lnTo>
                      <a:pt x="1204" y="246"/>
                    </a:lnTo>
                    <a:lnTo>
                      <a:pt x="1208" y="244"/>
                    </a:lnTo>
                    <a:lnTo>
                      <a:pt x="1208" y="239"/>
                    </a:lnTo>
                    <a:lnTo>
                      <a:pt x="1165" y="238"/>
                    </a:lnTo>
                    <a:close/>
                    <a:moveTo>
                      <a:pt x="197" y="789"/>
                    </a:moveTo>
                    <a:lnTo>
                      <a:pt x="197" y="789"/>
                    </a:lnTo>
                    <a:lnTo>
                      <a:pt x="197" y="782"/>
                    </a:lnTo>
                    <a:lnTo>
                      <a:pt x="198" y="778"/>
                    </a:lnTo>
                    <a:lnTo>
                      <a:pt x="201" y="772"/>
                    </a:lnTo>
                    <a:lnTo>
                      <a:pt x="205" y="768"/>
                    </a:lnTo>
                    <a:lnTo>
                      <a:pt x="210" y="766"/>
                    </a:lnTo>
                    <a:lnTo>
                      <a:pt x="212" y="761"/>
                    </a:lnTo>
                    <a:lnTo>
                      <a:pt x="214" y="756"/>
                    </a:lnTo>
                    <a:lnTo>
                      <a:pt x="212" y="750"/>
                    </a:lnTo>
                    <a:lnTo>
                      <a:pt x="243" y="721"/>
                    </a:lnTo>
                    <a:lnTo>
                      <a:pt x="234" y="716"/>
                    </a:lnTo>
                    <a:lnTo>
                      <a:pt x="232" y="714"/>
                    </a:lnTo>
                    <a:lnTo>
                      <a:pt x="229" y="714"/>
                    </a:lnTo>
                    <a:lnTo>
                      <a:pt x="226" y="714"/>
                    </a:lnTo>
                    <a:lnTo>
                      <a:pt x="223" y="717"/>
                    </a:lnTo>
                    <a:lnTo>
                      <a:pt x="215" y="724"/>
                    </a:lnTo>
                    <a:lnTo>
                      <a:pt x="221" y="732"/>
                    </a:lnTo>
                    <a:lnTo>
                      <a:pt x="165" y="748"/>
                    </a:lnTo>
                    <a:lnTo>
                      <a:pt x="169" y="754"/>
                    </a:lnTo>
                    <a:lnTo>
                      <a:pt x="175" y="761"/>
                    </a:lnTo>
                    <a:lnTo>
                      <a:pt x="180" y="770"/>
                    </a:lnTo>
                    <a:lnTo>
                      <a:pt x="182" y="774"/>
                    </a:lnTo>
                    <a:lnTo>
                      <a:pt x="182" y="779"/>
                    </a:lnTo>
                    <a:lnTo>
                      <a:pt x="183" y="781"/>
                    </a:lnTo>
                    <a:lnTo>
                      <a:pt x="186" y="784"/>
                    </a:lnTo>
                    <a:lnTo>
                      <a:pt x="197" y="789"/>
                    </a:lnTo>
                    <a:close/>
                    <a:moveTo>
                      <a:pt x="1064" y="176"/>
                    </a:moveTo>
                    <a:lnTo>
                      <a:pt x="1064" y="176"/>
                    </a:lnTo>
                    <a:lnTo>
                      <a:pt x="1071" y="178"/>
                    </a:lnTo>
                    <a:lnTo>
                      <a:pt x="1074" y="180"/>
                    </a:lnTo>
                    <a:lnTo>
                      <a:pt x="1076" y="180"/>
                    </a:lnTo>
                    <a:lnTo>
                      <a:pt x="1090" y="180"/>
                    </a:lnTo>
                    <a:lnTo>
                      <a:pt x="1104" y="178"/>
                    </a:lnTo>
                    <a:lnTo>
                      <a:pt x="1116" y="176"/>
                    </a:lnTo>
                    <a:lnTo>
                      <a:pt x="1122" y="173"/>
                    </a:lnTo>
                    <a:lnTo>
                      <a:pt x="1128" y="169"/>
                    </a:lnTo>
                    <a:lnTo>
                      <a:pt x="1130" y="178"/>
                    </a:lnTo>
                    <a:lnTo>
                      <a:pt x="1130" y="181"/>
                    </a:lnTo>
                    <a:lnTo>
                      <a:pt x="1130" y="183"/>
                    </a:lnTo>
                    <a:lnTo>
                      <a:pt x="1129" y="185"/>
                    </a:lnTo>
                    <a:lnTo>
                      <a:pt x="1126" y="187"/>
                    </a:lnTo>
                    <a:lnTo>
                      <a:pt x="1116" y="191"/>
                    </a:lnTo>
                    <a:lnTo>
                      <a:pt x="1122" y="196"/>
                    </a:lnTo>
                    <a:lnTo>
                      <a:pt x="1128" y="202"/>
                    </a:lnTo>
                    <a:lnTo>
                      <a:pt x="1119" y="201"/>
                    </a:lnTo>
                    <a:lnTo>
                      <a:pt x="1115" y="202"/>
                    </a:lnTo>
                    <a:lnTo>
                      <a:pt x="1112" y="203"/>
                    </a:lnTo>
                    <a:lnTo>
                      <a:pt x="1108" y="208"/>
                    </a:lnTo>
                    <a:lnTo>
                      <a:pt x="1136" y="212"/>
                    </a:lnTo>
                    <a:lnTo>
                      <a:pt x="1150" y="166"/>
                    </a:lnTo>
                    <a:lnTo>
                      <a:pt x="1129" y="154"/>
                    </a:lnTo>
                    <a:lnTo>
                      <a:pt x="1122" y="158"/>
                    </a:lnTo>
                    <a:lnTo>
                      <a:pt x="1115" y="162"/>
                    </a:lnTo>
                    <a:lnTo>
                      <a:pt x="1107" y="166"/>
                    </a:lnTo>
                    <a:lnTo>
                      <a:pt x="1098" y="170"/>
                    </a:lnTo>
                    <a:lnTo>
                      <a:pt x="1089" y="172"/>
                    </a:lnTo>
                    <a:lnTo>
                      <a:pt x="1085" y="172"/>
                    </a:lnTo>
                    <a:lnTo>
                      <a:pt x="1079" y="170"/>
                    </a:lnTo>
                    <a:lnTo>
                      <a:pt x="1075" y="169"/>
                    </a:lnTo>
                    <a:lnTo>
                      <a:pt x="1071" y="169"/>
                    </a:lnTo>
                    <a:lnTo>
                      <a:pt x="1068" y="172"/>
                    </a:lnTo>
                    <a:lnTo>
                      <a:pt x="1064" y="176"/>
                    </a:lnTo>
                    <a:close/>
                    <a:moveTo>
                      <a:pt x="827" y="998"/>
                    </a:moveTo>
                    <a:lnTo>
                      <a:pt x="827" y="998"/>
                    </a:lnTo>
                    <a:lnTo>
                      <a:pt x="822" y="997"/>
                    </a:lnTo>
                    <a:lnTo>
                      <a:pt x="817" y="997"/>
                    </a:lnTo>
                    <a:lnTo>
                      <a:pt x="813" y="998"/>
                    </a:lnTo>
                    <a:lnTo>
                      <a:pt x="810" y="1002"/>
                    </a:lnTo>
                    <a:lnTo>
                      <a:pt x="808" y="1008"/>
                    </a:lnTo>
                    <a:lnTo>
                      <a:pt x="804" y="1011"/>
                    </a:lnTo>
                    <a:lnTo>
                      <a:pt x="798" y="1012"/>
                    </a:lnTo>
                    <a:lnTo>
                      <a:pt x="791" y="1011"/>
                    </a:lnTo>
                    <a:lnTo>
                      <a:pt x="777" y="1011"/>
                    </a:lnTo>
                    <a:lnTo>
                      <a:pt x="761" y="1012"/>
                    </a:lnTo>
                    <a:lnTo>
                      <a:pt x="743" y="1015"/>
                    </a:lnTo>
                    <a:lnTo>
                      <a:pt x="730" y="1019"/>
                    </a:lnTo>
                    <a:lnTo>
                      <a:pt x="733" y="1024"/>
                    </a:lnTo>
                    <a:lnTo>
                      <a:pt x="738" y="1029"/>
                    </a:lnTo>
                    <a:lnTo>
                      <a:pt x="745" y="1030"/>
                    </a:lnTo>
                    <a:lnTo>
                      <a:pt x="752" y="1030"/>
                    </a:lnTo>
                    <a:lnTo>
                      <a:pt x="787" y="1030"/>
                    </a:lnTo>
                    <a:lnTo>
                      <a:pt x="812" y="1027"/>
                    </a:lnTo>
                    <a:lnTo>
                      <a:pt x="827" y="998"/>
                    </a:lnTo>
                    <a:close/>
                    <a:moveTo>
                      <a:pt x="246" y="329"/>
                    </a:moveTo>
                    <a:lnTo>
                      <a:pt x="246" y="329"/>
                    </a:lnTo>
                    <a:lnTo>
                      <a:pt x="244" y="336"/>
                    </a:lnTo>
                    <a:lnTo>
                      <a:pt x="252" y="339"/>
                    </a:lnTo>
                    <a:lnTo>
                      <a:pt x="257" y="339"/>
                    </a:lnTo>
                    <a:lnTo>
                      <a:pt x="261" y="340"/>
                    </a:lnTo>
                    <a:lnTo>
                      <a:pt x="276" y="339"/>
                    </a:lnTo>
                    <a:lnTo>
                      <a:pt x="283" y="338"/>
                    </a:lnTo>
                    <a:lnTo>
                      <a:pt x="290" y="335"/>
                    </a:lnTo>
                    <a:lnTo>
                      <a:pt x="295" y="332"/>
                    </a:lnTo>
                    <a:lnTo>
                      <a:pt x="302" y="329"/>
                    </a:lnTo>
                    <a:lnTo>
                      <a:pt x="315" y="325"/>
                    </a:lnTo>
                    <a:lnTo>
                      <a:pt x="341" y="324"/>
                    </a:lnTo>
                    <a:lnTo>
                      <a:pt x="347" y="322"/>
                    </a:lnTo>
                    <a:lnTo>
                      <a:pt x="352" y="322"/>
                    </a:lnTo>
                    <a:lnTo>
                      <a:pt x="355" y="320"/>
                    </a:lnTo>
                    <a:lnTo>
                      <a:pt x="356" y="317"/>
                    </a:lnTo>
                    <a:lnTo>
                      <a:pt x="354" y="313"/>
                    </a:lnTo>
                    <a:lnTo>
                      <a:pt x="352" y="311"/>
                    </a:lnTo>
                    <a:lnTo>
                      <a:pt x="348" y="311"/>
                    </a:lnTo>
                    <a:lnTo>
                      <a:pt x="345" y="311"/>
                    </a:lnTo>
                    <a:lnTo>
                      <a:pt x="340" y="309"/>
                    </a:lnTo>
                    <a:lnTo>
                      <a:pt x="334" y="306"/>
                    </a:lnTo>
                    <a:lnTo>
                      <a:pt x="333" y="304"/>
                    </a:lnTo>
                    <a:lnTo>
                      <a:pt x="330" y="304"/>
                    </a:lnTo>
                    <a:lnTo>
                      <a:pt x="302" y="320"/>
                    </a:lnTo>
                    <a:lnTo>
                      <a:pt x="298" y="317"/>
                    </a:lnTo>
                    <a:lnTo>
                      <a:pt x="294" y="317"/>
                    </a:lnTo>
                    <a:lnTo>
                      <a:pt x="290" y="317"/>
                    </a:lnTo>
                    <a:lnTo>
                      <a:pt x="286" y="318"/>
                    </a:lnTo>
                    <a:lnTo>
                      <a:pt x="279" y="322"/>
                    </a:lnTo>
                    <a:lnTo>
                      <a:pt x="273" y="327"/>
                    </a:lnTo>
                    <a:lnTo>
                      <a:pt x="266" y="329"/>
                    </a:lnTo>
                    <a:lnTo>
                      <a:pt x="259" y="331"/>
                    </a:lnTo>
                    <a:lnTo>
                      <a:pt x="254" y="331"/>
                    </a:lnTo>
                    <a:lnTo>
                      <a:pt x="246" y="329"/>
                    </a:lnTo>
                    <a:close/>
                    <a:moveTo>
                      <a:pt x="673" y="59"/>
                    </a:moveTo>
                    <a:lnTo>
                      <a:pt x="673" y="59"/>
                    </a:lnTo>
                    <a:lnTo>
                      <a:pt x="662" y="61"/>
                    </a:lnTo>
                    <a:lnTo>
                      <a:pt x="653" y="65"/>
                    </a:lnTo>
                    <a:lnTo>
                      <a:pt x="643" y="69"/>
                    </a:lnTo>
                    <a:lnTo>
                      <a:pt x="635" y="76"/>
                    </a:lnTo>
                    <a:lnTo>
                      <a:pt x="642" y="76"/>
                    </a:lnTo>
                    <a:lnTo>
                      <a:pt x="648" y="76"/>
                    </a:lnTo>
                    <a:lnTo>
                      <a:pt x="661" y="80"/>
                    </a:lnTo>
                    <a:lnTo>
                      <a:pt x="668" y="82"/>
                    </a:lnTo>
                    <a:lnTo>
                      <a:pt x="673" y="82"/>
                    </a:lnTo>
                    <a:lnTo>
                      <a:pt x="680" y="82"/>
                    </a:lnTo>
                    <a:lnTo>
                      <a:pt x="687" y="80"/>
                    </a:lnTo>
                    <a:lnTo>
                      <a:pt x="687" y="75"/>
                    </a:lnTo>
                    <a:lnTo>
                      <a:pt x="689" y="72"/>
                    </a:lnTo>
                    <a:lnTo>
                      <a:pt x="690" y="69"/>
                    </a:lnTo>
                    <a:lnTo>
                      <a:pt x="694" y="66"/>
                    </a:lnTo>
                    <a:lnTo>
                      <a:pt x="701" y="64"/>
                    </a:lnTo>
                    <a:lnTo>
                      <a:pt x="705" y="61"/>
                    </a:lnTo>
                    <a:lnTo>
                      <a:pt x="708" y="58"/>
                    </a:lnTo>
                    <a:lnTo>
                      <a:pt x="698" y="50"/>
                    </a:lnTo>
                    <a:lnTo>
                      <a:pt x="691" y="46"/>
                    </a:lnTo>
                    <a:lnTo>
                      <a:pt x="686" y="44"/>
                    </a:lnTo>
                    <a:lnTo>
                      <a:pt x="679" y="47"/>
                    </a:lnTo>
                    <a:lnTo>
                      <a:pt x="678" y="48"/>
                    </a:lnTo>
                    <a:lnTo>
                      <a:pt x="676" y="52"/>
                    </a:lnTo>
                    <a:lnTo>
                      <a:pt x="673" y="59"/>
                    </a:lnTo>
                    <a:close/>
                    <a:moveTo>
                      <a:pt x="608" y="404"/>
                    </a:moveTo>
                    <a:lnTo>
                      <a:pt x="608" y="404"/>
                    </a:lnTo>
                    <a:lnTo>
                      <a:pt x="622" y="430"/>
                    </a:lnTo>
                    <a:lnTo>
                      <a:pt x="626" y="429"/>
                    </a:lnTo>
                    <a:lnTo>
                      <a:pt x="629" y="426"/>
                    </a:lnTo>
                    <a:lnTo>
                      <a:pt x="630" y="422"/>
                    </a:lnTo>
                    <a:lnTo>
                      <a:pt x="633" y="419"/>
                    </a:lnTo>
                    <a:lnTo>
                      <a:pt x="640" y="415"/>
                    </a:lnTo>
                    <a:lnTo>
                      <a:pt x="647" y="414"/>
                    </a:lnTo>
                    <a:lnTo>
                      <a:pt x="655" y="414"/>
                    </a:lnTo>
                    <a:lnTo>
                      <a:pt x="665" y="414"/>
                    </a:lnTo>
                    <a:lnTo>
                      <a:pt x="673" y="411"/>
                    </a:lnTo>
                    <a:lnTo>
                      <a:pt x="679" y="407"/>
                    </a:lnTo>
                    <a:lnTo>
                      <a:pt x="684" y="401"/>
                    </a:lnTo>
                    <a:lnTo>
                      <a:pt x="661" y="394"/>
                    </a:lnTo>
                    <a:lnTo>
                      <a:pt x="640" y="407"/>
                    </a:lnTo>
                    <a:lnTo>
                      <a:pt x="639" y="401"/>
                    </a:lnTo>
                    <a:lnTo>
                      <a:pt x="636" y="399"/>
                    </a:lnTo>
                    <a:lnTo>
                      <a:pt x="633" y="396"/>
                    </a:lnTo>
                    <a:lnTo>
                      <a:pt x="630" y="394"/>
                    </a:lnTo>
                    <a:lnTo>
                      <a:pt x="626" y="396"/>
                    </a:lnTo>
                    <a:lnTo>
                      <a:pt x="621" y="397"/>
                    </a:lnTo>
                    <a:lnTo>
                      <a:pt x="608" y="404"/>
                    </a:lnTo>
                    <a:close/>
                    <a:moveTo>
                      <a:pt x="1049" y="177"/>
                    </a:moveTo>
                    <a:lnTo>
                      <a:pt x="1049" y="177"/>
                    </a:lnTo>
                    <a:lnTo>
                      <a:pt x="1054" y="144"/>
                    </a:lnTo>
                    <a:lnTo>
                      <a:pt x="1039" y="142"/>
                    </a:lnTo>
                    <a:lnTo>
                      <a:pt x="1038" y="138"/>
                    </a:lnTo>
                    <a:lnTo>
                      <a:pt x="1038" y="134"/>
                    </a:lnTo>
                    <a:lnTo>
                      <a:pt x="1038" y="133"/>
                    </a:lnTo>
                    <a:lnTo>
                      <a:pt x="1036" y="131"/>
                    </a:lnTo>
                    <a:lnTo>
                      <a:pt x="1033" y="131"/>
                    </a:lnTo>
                    <a:lnTo>
                      <a:pt x="1031" y="131"/>
                    </a:lnTo>
                    <a:lnTo>
                      <a:pt x="1024" y="160"/>
                    </a:lnTo>
                    <a:lnTo>
                      <a:pt x="1028" y="163"/>
                    </a:lnTo>
                    <a:lnTo>
                      <a:pt x="1035" y="166"/>
                    </a:lnTo>
                    <a:lnTo>
                      <a:pt x="1036" y="169"/>
                    </a:lnTo>
                    <a:lnTo>
                      <a:pt x="1038" y="172"/>
                    </a:lnTo>
                    <a:lnTo>
                      <a:pt x="1038" y="174"/>
                    </a:lnTo>
                    <a:lnTo>
                      <a:pt x="1035" y="178"/>
                    </a:lnTo>
                    <a:lnTo>
                      <a:pt x="1038" y="181"/>
                    </a:lnTo>
                    <a:lnTo>
                      <a:pt x="1049" y="188"/>
                    </a:lnTo>
                    <a:lnTo>
                      <a:pt x="1060" y="195"/>
                    </a:lnTo>
                    <a:lnTo>
                      <a:pt x="1064" y="196"/>
                    </a:lnTo>
                    <a:lnTo>
                      <a:pt x="1069" y="196"/>
                    </a:lnTo>
                    <a:lnTo>
                      <a:pt x="1074" y="194"/>
                    </a:lnTo>
                    <a:lnTo>
                      <a:pt x="1078" y="190"/>
                    </a:lnTo>
                    <a:lnTo>
                      <a:pt x="1071" y="187"/>
                    </a:lnTo>
                    <a:lnTo>
                      <a:pt x="1064" y="181"/>
                    </a:lnTo>
                    <a:lnTo>
                      <a:pt x="1057" y="178"/>
                    </a:lnTo>
                    <a:lnTo>
                      <a:pt x="1053" y="177"/>
                    </a:lnTo>
                    <a:lnTo>
                      <a:pt x="1049" y="177"/>
                    </a:lnTo>
                    <a:close/>
                    <a:moveTo>
                      <a:pt x="1119" y="220"/>
                    </a:moveTo>
                    <a:lnTo>
                      <a:pt x="1119" y="220"/>
                    </a:lnTo>
                    <a:lnTo>
                      <a:pt x="1110" y="220"/>
                    </a:lnTo>
                    <a:lnTo>
                      <a:pt x="1101" y="219"/>
                    </a:lnTo>
                    <a:lnTo>
                      <a:pt x="1094" y="213"/>
                    </a:lnTo>
                    <a:lnTo>
                      <a:pt x="1090" y="208"/>
                    </a:lnTo>
                    <a:lnTo>
                      <a:pt x="1087" y="205"/>
                    </a:lnTo>
                    <a:lnTo>
                      <a:pt x="1085" y="202"/>
                    </a:lnTo>
                    <a:lnTo>
                      <a:pt x="1078" y="198"/>
                    </a:lnTo>
                    <a:lnTo>
                      <a:pt x="1072" y="205"/>
                    </a:lnTo>
                    <a:lnTo>
                      <a:pt x="1065" y="210"/>
                    </a:lnTo>
                    <a:lnTo>
                      <a:pt x="1058" y="213"/>
                    </a:lnTo>
                    <a:lnTo>
                      <a:pt x="1049" y="214"/>
                    </a:lnTo>
                    <a:lnTo>
                      <a:pt x="1050" y="220"/>
                    </a:lnTo>
                    <a:lnTo>
                      <a:pt x="1054" y="223"/>
                    </a:lnTo>
                    <a:lnTo>
                      <a:pt x="1058" y="224"/>
                    </a:lnTo>
                    <a:lnTo>
                      <a:pt x="1064" y="224"/>
                    </a:lnTo>
                    <a:lnTo>
                      <a:pt x="1072" y="224"/>
                    </a:lnTo>
                    <a:lnTo>
                      <a:pt x="1076" y="224"/>
                    </a:lnTo>
                    <a:lnTo>
                      <a:pt x="1080" y="228"/>
                    </a:lnTo>
                    <a:lnTo>
                      <a:pt x="1085" y="231"/>
                    </a:lnTo>
                    <a:lnTo>
                      <a:pt x="1089" y="234"/>
                    </a:lnTo>
                    <a:lnTo>
                      <a:pt x="1094" y="234"/>
                    </a:lnTo>
                    <a:lnTo>
                      <a:pt x="1100" y="234"/>
                    </a:lnTo>
                    <a:lnTo>
                      <a:pt x="1104" y="232"/>
                    </a:lnTo>
                    <a:lnTo>
                      <a:pt x="1110" y="230"/>
                    </a:lnTo>
                    <a:lnTo>
                      <a:pt x="1115" y="226"/>
                    </a:lnTo>
                    <a:lnTo>
                      <a:pt x="1119" y="220"/>
                    </a:lnTo>
                    <a:close/>
                    <a:moveTo>
                      <a:pt x="1161" y="572"/>
                    </a:moveTo>
                    <a:lnTo>
                      <a:pt x="1161" y="572"/>
                    </a:lnTo>
                    <a:lnTo>
                      <a:pt x="1157" y="558"/>
                    </a:lnTo>
                    <a:lnTo>
                      <a:pt x="1155" y="554"/>
                    </a:lnTo>
                    <a:lnTo>
                      <a:pt x="1152" y="551"/>
                    </a:lnTo>
                    <a:lnTo>
                      <a:pt x="1148" y="550"/>
                    </a:lnTo>
                    <a:lnTo>
                      <a:pt x="1143" y="551"/>
                    </a:lnTo>
                    <a:lnTo>
                      <a:pt x="1134" y="554"/>
                    </a:lnTo>
                    <a:lnTo>
                      <a:pt x="1129" y="558"/>
                    </a:lnTo>
                    <a:lnTo>
                      <a:pt x="1125" y="563"/>
                    </a:lnTo>
                    <a:lnTo>
                      <a:pt x="1125" y="566"/>
                    </a:lnTo>
                    <a:lnTo>
                      <a:pt x="1126" y="569"/>
                    </a:lnTo>
                    <a:lnTo>
                      <a:pt x="1139" y="592"/>
                    </a:lnTo>
                    <a:lnTo>
                      <a:pt x="1158" y="591"/>
                    </a:lnTo>
                    <a:lnTo>
                      <a:pt x="1164" y="591"/>
                    </a:lnTo>
                    <a:lnTo>
                      <a:pt x="1166" y="588"/>
                    </a:lnTo>
                    <a:lnTo>
                      <a:pt x="1168" y="587"/>
                    </a:lnTo>
                    <a:lnTo>
                      <a:pt x="1168" y="584"/>
                    </a:lnTo>
                    <a:lnTo>
                      <a:pt x="1161" y="573"/>
                    </a:lnTo>
                    <a:lnTo>
                      <a:pt x="1141" y="573"/>
                    </a:lnTo>
                    <a:lnTo>
                      <a:pt x="1141" y="569"/>
                    </a:lnTo>
                    <a:lnTo>
                      <a:pt x="1161" y="572"/>
                    </a:lnTo>
                    <a:close/>
                    <a:moveTo>
                      <a:pt x="457" y="293"/>
                    </a:moveTo>
                    <a:lnTo>
                      <a:pt x="457" y="293"/>
                    </a:lnTo>
                    <a:lnTo>
                      <a:pt x="452" y="288"/>
                    </a:lnTo>
                    <a:lnTo>
                      <a:pt x="446" y="285"/>
                    </a:lnTo>
                    <a:lnTo>
                      <a:pt x="439" y="284"/>
                    </a:lnTo>
                    <a:lnTo>
                      <a:pt x="431" y="284"/>
                    </a:lnTo>
                    <a:lnTo>
                      <a:pt x="434" y="291"/>
                    </a:lnTo>
                    <a:lnTo>
                      <a:pt x="437" y="299"/>
                    </a:lnTo>
                    <a:lnTo>
                      <a:pt x="426" y="298"/>
                    </a:lnTo>
                    <a:lnTo>
                      <a:pt x="419" y="299"/>
                    </a:lnTo>
                    <a:lnTo>
                      <a:pt x="413" y="299"/>
                    </a:lnTo>
                    <a:lnTo>
                      <a:pt x="405" y="299"/>
                    </a:lnTo>
                    <a:lnTo>
                      <a:pt x="396" y="298"/>
                    </a:lnTo>
                    <a:lnTo>
                      <a:pt x="387" y="295"/>
                    </a:lnTo>
                    <a:lnTo>
                      <a:pt x="380" y="295"/>
                    </a:lnTo>
                    <a:lnTo>
                      <a:pt x="373" y="299"/>
                    </a:lnTo>
                    <a:lnTo>
                      <a:pt x="366" y="304"/>
                    </a:lnTo>
                    <a:lnTo>
                      <a:pt x="374" y="304"/>
                    </a:lnTo>
                    <a:lnTo>
                      <a:pt x="377" y="306"/>
                    </a:lnTo>
                    <a:lnTo>
                      <a:pt x="381" y="307"/>
                    </a:lnTo>
                    <a:lnTo>
                      <a:pt x="385" y="309"/>
                    </a:lnTo>
                    <a:lnTo>
                      <a:pt x="390" y="310"/>
                    </a:lnTo>
                    <a:lnTo>
                      <a:pt x="399" y="310"/>
                    </a:lnTo>
                    <a:lnTo>
                      <a:pt x="408" y="310"/>
                    </a:lnTo>
                    <a:lnTo>
                      <a:pt x="417" y="311"/>
                    </a:lnTo>
                    <a:lnTo>
                      <a:pt x="423" y="313"/>
                    </a:lnTo>
                    <a:lnTo>
                      <a:pt x="428" y="313"/>
                    </a:lnTo>
                    <a:lnTo>
                      <a:pt x="432" y="311"/>
                    </a:lnTo>
                    <a:lnTo>
                      <a:pt x="435" y="309"/>
                    </a:lnTo>
                    <a:lnTo>
                      <a:pt x="442" y="303"/>
                    </a:lnTo>
                    <a:lnTo>
                      <a:pt x="448" y="298"/>
                    </a:lnTo>
                    <a:lnTo>
                      <a:pt x="457" y="293"/>
                    </a:lnTo>
                    <a:close/>
                    <a:moveTo>
                      <a:pt x="239" y="642"/>
                    </a:moveTo>
                    <a:lnTo>
                      <a:pt x="239" y="642"/>
                    </a:lnTo>
                    <a:lnTo>
                      <a:pt x="257" y="637"/>
                    </a:lnTo>
                    <a:lnTo>
                      <a:pt x="265" y="637"/>
                    </a:lnTo>
                    <a:lnTo>
                      <a:pt x="264" y="633"/>
                    </a:lnTo>
                    <a:lnTo>
                      <a:pt x="262" y="631"/>
                    </a:lnTo>
                    <a:lnTo>
                      <a:pt x="261" y="630"/>
                    </a:lnTo>
                    <a:lnTo>
                      <a:pt x="255" y="628"/>
                    </a:lnTo>
                    <a:lnTo>
                      <a:pt x="251" y="624"/>
                    </a:lnTo>
                    <a:lnTo>
                      <a:pt x="243" y="617"/>
                    </a:lnTo>
                    <a:lnTo>
                      <a:pt x="239" y="613"/>
                    </a:lnTo>
                    <a:lnTo>
                      <a:pt x="233" y="610"/>
                    </a:lnTo>
                    <a:lnTo>
                      <a:pt x="228" y="609"/>
                    </a:lnTo>
                    <a:lnTo>
                      <a:pt x="222" y="609"/>
                    </a:lnTo>
                    <a:lnTo>
                      <a:pt x="221" y="606"/>
                    </a:lnTo>
                    <a:lnTo>
                      <a:pt x="218" y="605"/>
                    </a:lnTo>
                    <a:lnTo>
                      <a:pt x="212" y="601"/>
                    </a:lnTo>
                    <a:lnTo>
                      <a:pt x="210" y="599"/>
                    </a:lnTo>
                    <a:lnTo>
                      <a:pt x="207" y="599"/>
                    </a:lnTo>
                    <a:lnTo>
                      <a:pt x="203" y="599"/>
                    </a:lnTo>
                    <a:lnTo>
                      <a:pt x="200" y="599"/>
                    </a:lnTo>
                    <a:lnTo>
                      <a:pt x="194" y="595"/>
                    </a:lnTo>
                    <a:lnTo>
                      <a:pt x="192" y="595"/>
                    </a:lnTo>
                    <a:lnTo>
                      <a:pt x="189" y="595"/>
                    </a:lnTo>
                    <a:lnTo>
                      <a:pt x="182" y="597"/>
                    </a:lnTo>
                    <a:lnTo>
                      <a:pt x="182" y="601"/>
                    </a:lnTo>
                    <a:lnTo>
                      <a:pt x="198" y="606"/>
                    </a:lnTo>
                    <a:lnTo>
                      <a:pt x="207" y="609"/>
                    </a:lnTo>
                    <a:lnTo>
                      <a:pt x="215" y="613"/>
                    </a:lnTo>
                    <a:lnTo>
                      <a:pt x="222" y="619"/>
                    </a:lnTo>
                    <a:lnTo>
                      <a:pt x="228" y="627"/>
                    </a:lnTo>
                    <a:lnTo>
                      <a:pt x="239" y="642"/>
                    </a:lnTo>
                    <a:close/>
                    <a:moveTo>
                      <a:pt x="1069" y="670"/>
                    </a:moveTo>
                    <a:lnTo>
                      <a:pt x="1069" y="670"/>
                    </a:lnTo>
                    <a:lnTo>
                      <a:pt x="1062" y="671"/>
                    </a:lnTo>
                    <a:lnTo>
                      <a:pt x="1057" y="674"/>
                    </a:lnTo>
                    <a:lnTo>
                      <a:pt x="1054" y="677"/>
                    </a:lnTo>
                    <a:lnTo>
                      <a:pt x="1051" y="681"/>
                    </a:lnTo>
                    <a:lnTo>
                      <a:pt x="1051" y="684"/>
                    </a:lnTo>
                    <a:lnTo>
                      <a:pt x="1051" y="688"/>
                    </a:lnTo>
                    <a:lnTo>
                      <a:pt x="1053" y="695"/>
                    </a:lnTo>
                    <a:lnTo>
                      <a:pt x="1050" y="699"/>
                    </a:lnTo>
                    <a:lnTo>
                      <a:pt x="1047" y="700"/>
                    </a:lnTo>
                    <a:lnTo>
                      <a:pt x="1040" y="705"/>
                    </a:lnTo>
                    <a:lnTo>
                      <a:pt x="1038" y="707"/>
                    </a:lnTo>
                    <a:lnTo>
                      <a:pt x="1035" y="710"/>
                    </a:lnTo>
                    <a:lnTo>
                      <a:pt x="1035" y="713"/>
                    </a:lnTo>
                    <a:lnTo>
                      <a:pt x="1035" y="718"/>
                    </a:lnTo>
                    <a:lnTo>
                      <a:pt x="1065" y="720"/>
                    </a:lnTo>
                    <a:lnTo>
                      <a:pt x="1069" y="713"/>
                    </a:lnTo>
                    <a:lnTo>
                      <a:pt x="1069" y="707"/>
                    </a:lnTo>
                    <a:lnTo>
                      <a:pt x="1068" y="702"/>
                    </a:lnTo>
                    <a:lnTo>
                      <a:pt x="1065" y="695"/>
                    </a:lnTo>
                    <a:lnTo>
                      <a:pt x="1064" y="689"/>
                    </a:lnTo>
                    <a:lnTo>
                      <a:pt x="1065" y="684"/>
                    </a:lnTo>
                    <a:lnTo>
                      <a:pt x="1069" y="670"/>
                    </a:lnTo>
                    <a:close/>
                    <a:moveTo>
                      <a:pt x="745" y="385"/>
                    </a:moveTo>
                    <a:lnTo>
                      <a:pt x="745" y="385"/>
                    </a:lnTo>
                    <a:lnTo>
                      <a:pt x="747" y="372"/>
                    </a:lnTo>
                    <a:lnTo>
                      <a:pt x="734" y="378"/>
                    </a:lnTo>
                    <a:lnTo>
                      <a:pt x="732" y="374"/>
                    </a:lnTo>
                    <a:lnTo>
                      <a:pt x="730" y="371"/>
                    </a:lnTo>
                    <a:lnTo>
                      <a:pt x="732" y="367"/>
                    </a:lnTo>
                    <a:lnTo>
                      <a:pt x="734" y="364"/>
                    </a:lnTo>
                    <a:lnTo>
                      <a:pt x="740" y="358"/>
                    </a:lnTo>
                    <a:lnTo>
                      <a:pt x="741" y="354"/>
                    </a:lnTo>
                    <a:lnTo>
                      <a:pt x="740" y="350"/>
                    </a:lnTo>
                    <a:lnTo>
                      <a:pt x="736" y="352"/>
                    </a:lnTo>
                    <a:lnTo>
                      <a:pt x="733" y="352"/>
                    </a:lnTo>
                    <a:lnTo>
                      <a:pt x="732" y="353"/>
                    </a:lnTo>
                    <a:lnTo>
                      <a:pt x="726" y="357"/>
                    </a:lnTo>
                    <a:lnTo>
                      <a:pt x="720" y="360"/>
                    </a:lnTo>
                    <a:lnTo>
                      <a:pt x="714" y="360"/>
                    </a:lnTo>
                    <a:lnTo>
                      <a:pt x="707" y="357"/>
                    </a:lnTo>
                    <a:lnTo>
                      <a:pt x="704" y="357"/>
                    </a:lnTo>
                    <a:lnTo>
                      <a:pt x="701" y="357"/>
                    </a:lnTo>
                    <a:lnTo>
                      <a:pt x="691" y="360"/>
                    </a:lnTo>
                    <a:lnTo>
                      <a:pt x="723" y="372"/>
                    </a:lnTo>
                    <a:lnTo>
                      <a:pt x="723" y="388"/>
                    </a:lnTo>
                    <a:lnTo>
                      <a:pt x="734" y="392"/>
                    </a:lnTo>
                    <a:lnTo>
                      <a:pt x="745" y="394"/>
                    </a:lnTo>
                    <a:lnTo>
                      <a:pt x="756" y="394"/>
                    </a:lnTo>
                    <a:lnTo>
                      <a:pt x="768" y="393"/>
                    </a:lnTo>
                    <a:lnTo>
                      <a:pt x="766" y="389"/>
                    </a:lnTo>
                    <a:lnTo>
                      <a:pt x="763" y="386"/>
                    </a:lnTo>
                    <a:lnTo>
                      <a:pt x="761" y="386"/>
                    </a:lnTo>
                    <a:lnTo>
                      <a:pt x="758" y="386"/>
                    </a:lnTo>
                    <a:lnTo>
                      <a:pt x="751" y="388"/>
                    </a:lnTo>
                    <a:lnTo>
                      <a:pt x="747" y="386"/>
                    </a:lnTo>
                    <a:lnTo>
                      <a:pt x="745" y="385"/>
                    </a:lnTo>
                    <a:close/>
                    <a:moveTo>
                      <a:pt x="331" y="842"/>
                    </a:moveTo>
                    <a:lnTo>
                      <a:pt x="331" y="842"/>
                    </a:lnTo>
                    <a:lnTo>
                      <a:pt x="331" y="847"/>
                    </a:lnTo>
                    <a:lnTo>
                      <a:pt x="331" y="853"/>
                    </a:lnTo>
                    <a:lnTo>
                      <a:pt x="336" y="861"/>
                    </a:lnTo>
                    <a:lnTo>
                      <a:pt x="341" y="868"/>
                    </a:lnTo>
                    <a:lnTo>
                      <a:pt x="348" y="876"/>
                    </a:lnTo>
                    <a:lnTo>
                      <a:pt x="352" y="879"/>
                    </a:lnTo>
                    <a:lnTo>
                      <a:pt x="358" y="879"/>
                    </a:lnTo>
                    <a:lnTo>
                      <a:pt x="363" y="878"/>
                    </a:lnTo>
                    <a:lnTo>
                      <a:pt x="369" y="874"/>
                    </a:lnTo>
                    <a:lnTo>
                      <a:pt x="372" y="871"/>
                    </a:lnTo>
                    <a:lnTo>
                      <a:pt x="373" y="867"/>
                    </a:lnTo>
                    <a:lnTo>
                      <a:pt x="372" y="862"/>
                    </a:lnTo>
                    <a:lnTo>
                      <a:pt x="366" y="860"/>
                    </a:lnTo>
                    <a:lnTo>
                      <a:pt x="363" y="856"/>
                    </a:lnTo>
                    <a:lnTo>
                      <a:pt x="359" y="851"/>
                    </a:lnTo>
                    <a:lnTo>
                      <a:pt x="354" y="847"/>
                    </a:lnTo>
                    <a:lnTo>
                      <a:pt x="348" y="843"/>
                    </a:lnTo>
                    <a:lnTo>
                      <a:pt x="340" y="840"/>
                    </a:lnTo>
                    <a:lnTo>
                      <a:pt x="336" y="840"/>
                    </a:lnTo>
                    <a:lnTo>
                      <a:pt x="331" y="842"/>
                    </a:lnTo>
                    <a:close/>
                    <a:moveTo>
                      <a:pt x="401" y="520"/>
                    </a:moveTo>
                    <a:lnTo>
                      <a:pt x="401" y="520"/>
                    </a:lnTo>
                    <a:lnTo>
                      <a:pt x="405" y="525"/>
                    </a:lnTo>
                    <a:lnTo>
                      <a:pt x="408" y="529"/>
                    </a:lnTo>
                    <a:lnTo>
                      <a:pt x="410" y="537"/>
                    </a:lnTo>
                    <a:lnTo>
                      <a:pt x="412" y="540"/>
                    </a:lnTo>
                    <a:lnTo>
                      <a:pt x="414" y="540"/>
                    </a:lnTo>
                    <a:lnTo>
                      <a:pt x="416" y="541"/>
                    </a:lnTo>
                    <a:lnTo>
                      <a:pt x="419" y="540"/>
                    </a:lnTo>
                    <a:lnTo>
                      <a:pt x="427" y="537"/>
                    </a:lnTo>
                    <a:lnTo>
                      <a:pt x="435" y="534"/>
                    </a:lnTo>
                    <a:lnTo>
                      <a:pt x="446" y="530"/>
                    </a:lnTo>
                    <a:lnTo>
                      <a:pt x="449" y="529"/>
                    </a:lnTo>
                    <a:lnTo>
                      <a:pt x="450" y="527"/>
                    </a:lnTo>
                    <a:lnTo>
                      <a:pt x="450" y="525"/>
                    </a:lnTo>
                    <a:lnTo>
                      <a:pt x="450" y="522"/>
                    </a:lnTo>
                    <a:lnTo>
                      <a:pt x="445" y="512"/>
                    </a:lnTo>
                    <a:lnTo>
                      <a:pt x="401" y="520"/>
                    </a:lnTo>
                    <a:close/>
                    <a:moveTo>
                      <a:pt x="312" y="784"/>
                    </a:moveTo>
                    <a:lnTo>
                      <a:pt x="312" y="784"/>
                    </a:lnTo>
                    <a:lnTo>
                      <a:pt x="320" y="781"/>
                    </a:lnTo>
                    <a:lnTo>
                      <a:pt x="329" y="779"/>
                    </a:lnTo>
                    <a:lnTo>
                      <a:pt x="336" y="778"/>
                    </a:lnTo>
                    <a:lnTo>
                      <a:pt x="338" y="775"/>
                    </a:lnTo>
                    <a:lnTo>
                      <a:pt x="341" y="772"/>
                    </a:lnTo>
                    <a:lnTo>
                      <a:pt x="342" y="771"/>
                    </a:lnTo>
                    <a:lnTo>
                      <a:pt x="345" y="771"/>
                    </a:lnTo>
                    <a:lnTo>
                      <a:pt x="351" y="771"/>
                    </a:lnTo>
                    <a:lnTo>
                      <a:pt x="380" y="772"/>
                    </a:lnTo>
                    <a:lnTo>
                      <a:pt x="380" y="766"/>
                    </a:lnTo>
                    <a:lnTo>
                      <a:pt x="380" y="763"/>
                    </a:lnTo>
                    <a:lnTo>
                      <a:pt x="378" y="761"/>
                    </a:lnTo>
                    <a:lnTo>
                      <a:pt x="372" y="760"/>
                    </a:lnTo>
                    <a:lnTo>
                      <a:pt x="367" y="760"/>
                    </a:lnTo>
                    <a:lnTo>
                      <a:pt x="365" y="760"/>
                    </a:lnTo>
                    <a:lnTo>
                      <a:pt x="356" y="763"/>
                    </a:lnTo>
                    <a:lnTo>
                      <a:pt x="351" y="763"/>
                    </a:lnTo>
                    <a:lnTo>
                      <a:pt x="345" y="761"/>
                    </a:lnTo>
                    <a:lnTo>
                      <a:pt x="340" y="756"/>
                    </a:lnTo>
                    <a:lnTo>
                      <a:pt x="329" y="759"/>
                    </a:lnTo>
                    <a:lnTo>
                      <a:pt x="324" y="761"/>
                    </a:lnTo>
                    <a:lnTo>
                      <a:pt x="320" y="764"/>
                    </a:lnTo>
                    <a:lnTo>
                      <a:pt x="318" y="768"/>
                    </a:lnTo>
                    <a:lnTo>
                      <a:pt x="315" y="772"/>
                    </a:lnTo>
                    <a:lnTo>
                      <a:pt x="312" y="784"/>
                    </a:lnTo>
                    <a:close/>
                    <a:moveTo>
                      <a:pt x="272" y="228"/>
                    </a:moveTo>
                    <a:lnTo>
                      <a:pt x="272" y="228"/>
                    </a:lnTo>
                    <a:lnTo>
                      <a:pt x="265" y="228"/>
                    </a:lnTo>
                    <a:lnTo>
                      <a:pt x="261" y="227"/>
                    </a:lnTo>
                    <a:lnTo>
                      <a:pt x="257" y="226"/>
                    </a:lnTo>
                    <a:lnTo>
                      <a:pt x="254" y="223"/>
                    </a:lnTo>
                    <a:lnTo>
                      <a:pt x="250" y="217"/>
                    </a:lnTo>
                    <a:lnTo>
                      <a:pt x="247" y="210"/>
                    </a:lnTo>
                    <a:lnTo>
                      <a:pt x="241" y="209"/>
                    </a:lnTo>
                    <a:lnTo>
                      <a:pt x="236" y="209"/>
                    </a:lnTo>
                    <a:lnTo>
                      <a:pt x="232" y="212"/>
                    </a:lnTo>
                    <a:lnTo>
                      <a:pt x="228" y="216"/>
                    </a:lnTo>
                    <a:lnTo>
                      <a:pt x="225" y="224"/>
                    </a:lnTo>
                    <a:lnTo>
                      <a:pt x="241" y="230"/>
                    </a:lnTo>
                    <a:lnTo>
                      <a:pt x="233" y="234"/>
                    </a:lnTo>
                    <a:lnTo>
                      <a:pt x="229" y="238"/>
                    </a:lnTo>
                    <a:lnTo>
                      <a:pt x="240" y="239"/>
                    </a:lnTo>
                    <a:lnTo>
                      <a:pt x="251" y="239"/>
                    </a:lnTo>
                    <a:lnTo>
                      <a:pt x="257" y="238"/>
                    </a:lnTo>
                    <a:lnTo>
                      <a:pt x="262" y="237"/>
                    </a:lnTo>
                    <a:lnTo>
                      <a:pt x="266" y="234"/>
                    </a:lnTo>
                    <a:lnTo>
                      <a:pt x="272" y="228"/>
                    </a:lnTo>
                    <a:close/>
                    <a:moveTo>
                      <a:pt x="327" y="932"/>
                    </a:moveTo>
                    <a:lnTo>
                      <a:pt x="327" y="932"/>
                    </a:lnTo>
                    <a:lnTo>
                      <a:pt x="331" y="937"/>
                    </a:lnTo>
                    <a:lnTo>
                      <a:pt x="333" y="932"/>
                    </a:lnTo>
                    <a:lnTo>
                      <a:pt x="334" y="929"/>
                    </a:lnTo>
                    <a:lnTo>
                      <a:pt x="336" y="926"/>
                    </a:lnTo>
                    <a:lnTo>
                      <a:pt x="338" y="926"/>
                    </a:lnTo>
                    <a:lnTo>
                      <a:pt x="345" y="926"/>
                    </a:lnTo>
                    <a:lnTo>
                      <a:pt x="352" y="925"/>
                    </a:lnTo>
                    <a:lnTo>
                      <a:pt x="341" y="910"/>
                    </a:lnTo>
                    <a:lnTo>
                      <a:pt x="326" y="912"/>
                    </a:lnTo>
                    <a:lnTo>
                      <a:pt x="319" y="914"/>
                    </a:lnTo>
                    <a:lnTo>
                      <a:pt x="312" y="914"/>
                    </a:lnTo>
                    <a:lnTo>
                      <a:pt x="304" y="912"/>
                    </a:lnTo>
                    <a:lnTo>
                      <a:pt x="300" y="912"/>
                    </a:lnTo>
                    <a:lnTo>
                      <a:pt x="295" y="916"/>
                    </a:lnTo>
                    <a:lnTo>
                      <a:pt x="290" y="925"/>
                    </a:lnTo>
                    <a:lnTo>
                      <a:pt x="304" y="932"/>
                    </a:lnTo>
                    <a:lnTo>
                      <a:pt x="323" y="921"/>
                    </a:lnTo>
                    <a:lnTo>
                      <a:pt x="327" y="932"/>
                    </a:lnTo>
                    <a:close/>
                    <a:moveTo>
                      <a:pt x="586" y="156"/>
                    </a:moveTo>
                    <a:lnTo>
                      <a:pt x="586" y="156"/>
                    </a:lnTo>
                    <a:lnTo>
                      <a:pt x="589" y="163"/>
                    </a:lnTo>
                    <a:lnTo>
                      <a:pt x="589" y="166"/>
                    </a:lnTo>
                    <a:lnTo>
                      <a:pt x="590" y="167"/>
                    </a:lnTo>
                    <a:lnTo>
                      <a:pt x="599" y="169"/>
                    </a:lnTo>
                    <a:lnTo>
                      <a:pt x="607" y="170"/>
                    </a:lnTo>
                    <a:lnTo>
                      <a:pt x="629" y="178"/>
                    </a:lnTo>
                    <a:lnTo>
                      <a:pt x="632" y="177"/>
                    </a:lnTo>
                    <a:lnTo>
                      <a:pt x="635" y="176"/>
                    </a:lnTo>
                    <a:lnTo>
                      <a:pt x="643" y="176"/>
                    </a:lnTo>
                    <a:lnTo>
                      <a:pt x="647" y="176"/>
                    </a:lnTo>
                    <a:lnTo>
                      <a:pt x="650" y="173"/>
                    </a:lnTo>
                    <a:lnTo>
                      <a:pt x="651" y="170"/>
                    </a:lnTo>
                    <a:lnTo>
                      <a:pt x="650" y="165"/>
                    </a:lnTo>
                    <a:lnTo>
                      <a:pt x="586" y="156"/>
                    </a:lnTo>
                    <a:close/>
                    <a:moveTo>
                      <a:pt x="1283" y="658"/>
                    </a:moveTo>
                    <a:lnTo>
                      <a:pt x="1283" y="658"/>
                    </a:lnTo>
                    <a:lnTo>
                      <a:pt x="1298" y="666"/>
                    </a:lnTo>
                    <a:lnTo>
                      <a:pt x="1303" y="667"/>
                    </a:lnTo>
                    <a:lnTo>
                      <a:pt x="1310" y="669"/>
                    </a:lnTo>
                    <a:lnTo>
                      <a:pt x="1316" y="667"/>
                    </a:lnTo>
                    <a:lnTo>
                      <a:pt x="1320" y="666"/>
                    </a:lnTo>
                    <a:lnTo>
                      <a:pt x="1325" y="662"/>
                    </a:lnTo>
                    <a:lnTo>
                      <a:pt x="1330" y="656"/>
                    </a:lnTo>
                    <a:lnTo>
                      <a:pt x="1323" y="652"/>
                    </a:lnTo>
                    <a:lnTo>
                      <a:pt x="1316" y="649"/>
                    </a:lnTo>
                    <a:lnTo>
                      <a:pt x="1309" y="646"/>
                    </a:lnTo>
                    <a:lnTo>
                      <a:pt x="1303" y="646"/>
                    </a:lnTo>
                    <a:lnTo>
                      <a:pt x="1298" y="648"/>
                    </a:lnTo>
                    <a:lnTo>
                      <a:pt x="1292" y="649"/>
                    </a:lnTo>
                    <a:lnTo>
                      <a:pt x="1287" y="653"/>
                    </a:lnTo>
                    <a:lnTo>
                      <a:pt x="1283" y="658"/>
                    </a:lnTo>
                    <a:close/>
                    <a:moveTo>
                      <a:pt x="576" y="721"/>
                    </a:moveTo>
                    <a:lnTo>
                      <a:pt x="576" y="721"/>
                    </a:lnTo>
                    <a:lnTo>
                      <a:pt x="571" y="728"/>
                    </a:lnTo>
                    <a:lnTo>
                      <a:pt x="568" y="735"/>
                    </a:lnTo>
                    <a:lnTo>
                      <a:pt x="568" y="739"/>
                    </a:lnTo>
                    <a:lnTo>
                      <a:pt x="570" y="742"/>
                    </a:lnTo>
                    <a:lnTo>
                      <a:pt x="572" y="743"/>
                    </a:lnTo>
                    <a:lnTo>
                      <a:pt x="576" y="745"/>
                    </a:lnTo>
                    <a:lnTo>
                      <a:pt x="601" y="743"/>
                    </a:lnTo>
                    <a:lnTo>
                      <a:pt x="614" y="742"/>
                    </a:lnTo>
                    <a:lnTo>
                      <a:pt x="628" y="739"/>
                    </a:lnTo>
                    <a:lnTo>
                      <a:pt x="621" y="732"/>
                    </a:lnTo>
                    <a:lnTo>
                      <a:pt x="617" y="731"/>
                    </a:lnTo>
                    <a:lnTo>
                      <a:pt x="612" y="732"/>
                    </a:lnTo>
                    <a:lnTo>
                      <a:pt x="603" y="734"/>
                    </a:lnTo>
                    <a:lnTo>
                      <a:pt x="593" y="734"/>
                    </a:lnTo>
                    <a:lnTo>
                      <a:pt x="589" y="732"/>
                    </a:lnTo>
                    <a:lnTo>
                      <a:pt x="585" y="730"/>
                    </a:lnTo>
                    <a:lnTo>
                      <a:pt x="581" y="725"/>
                    </a:lnTo>
                    <a:lnTo>
                      <a:pt x="576" y="721"/>
                    </a:lnTo>
                    <a:close/>
                    <a:moveTo>
                      <a:pt x="250" y="739"/>
                    </a:moveTo>
                    <a:lnTo>
                      <a:pt x="250" y="739"/>
                    </a:lnTo>
                    <a:lnTo>
                      <a:pt x="246" y="739"/>
                    </a:lnTo>
                    <a:lnTo>
                      <a:pt x="240" y="739"/>
                    </a:lnTo>
                    <a:lnTo>
                      <a:pt x="239" y="742"/>
                    </a:lnTo>
                    <a:lnTo>
                      <a:pt x="239" y="746"/>
                    </a:lnTo>
                    <a:lnTo>
                      <a:pt x="244" y="749"/>
                    </a:lnTo>
                    <a:lnTo>
                      <a:pt x="250" y="752"/>
                    </a:lnTo>
                    <a:lnTo>
                      <a:pt x="254" y="750"/>
                    </a:lnTo>
                    <a:lnTo>
                      <a:pt x="259" y="748"/>
                    </a:lnTo>
                    <a:lnTo>
                      <a:pt x="277" y="734"/>
                    </a:lnTo>
                    <a:lnTo>
                      <a:pt x="270" y="713"/>
                    </a:lnTo>
                    <a:lnTo>
                      <a:pt x="250" y="739"/>
                    </a:lnTo>
                    <a:close/>
                    <a:moveTo>
                      <a:pt x="578" y="421"/>
                    </a:moveTo>
                    <a:lnTo>
                      <a:pt x="578" y="421"/>
                    </a:lnTo>
                    <a:lnTo>
                      <a:pt x="565" y="443"/>
                    </a:lnTo>
                    <a:lnTo>
                      <a:pt x="583" y="448"/>
                    </a:lnTo>
                    <a:lnTo>
                      <a:pt x="607" y="421"/>
                    </a:lnTo>
                    <a:lnTo>
                      <a:pt x="578" y="421"/>
                    </a:lnTo>
                    <a:close/>
                    <a:moveTo>
                      <a:pt x="536" y="709"/>
                    </a:moveTo>
                    <a:lnTo>
                      <a:pt x="536" y="709"/>
                    </a:lnTo>
                    <a:lnTo>
                      <a:pt x="507" y="723"/>
                    </a:lnTo>
                    <a:lnTo>
                      <a:pt x="514" y="727"/>
                    </a:lnTo>
                    <a:lnTo>
                      <a:pt x="521" y="728"/>
                    </a:lnTo>
                    <a:lnTo>
                      <a:pt x="534" y="731"/>
                    </a:lnTo>
                    <a:lnTo>
                      <a:pt x="547" y="731"/>
                    </a:lnTo>
                    <a:lnTo>
                      <a:pt x="561" y="734"/>
                    </a:lnTo>
                    <a:lnTo>
                      <a:pt x="561" y="728"/>
                    </a:lnTo>
                    <a:lnTo>
                      <a:pt x="558" y="724"/>
                    </a:lnTo>
                    <a:lnTo>
                      <a:pt x="556" y="721"/>
                    </a:lnTo>
                    <a:lnTo>
                      <a:pt x="550" y="718"/>
                    </a:lnTo>
                    <a:lnTo>
                      <a:pt x="542" y="716"/>
                    </a:lnTo>
                    <a:lnTo>
                      <a:pt x="538" y="713"/>
                    </a:lnTo>
                    <a:lnTo>
                      <a:pt x="536" y="709"/>
                    </a:lnTo>
                    <a:close/>
                    <a:moveTo>
                      <a:pt x="455" y="867"/>
                    </a:moveTo>
                    <a:lnTo>
                      <a:pt x="455" y="867"/>
                    </a:lnTo>
                    <a:lnTo>
                      <a:pt x="423" y="853"/>
                    </a:lnTo>
                    <a:lnTo>
                      <a:pt x="409" y="883"/>
                    </a:lnTo>
                    <a:lnTo>
                      <a:pt x="416" y="883"/>
                    </a:lnTo>
                    <a:lnTo>
                      <a:pt x="423" y="882"/>
                    </a:lnTo>
                    <a:lnTo>
                      <a:pt x="428" y="879"/>
                    </a:lnTo>
                    <a:lnTo>
                      <a:pt x="432" y="876"/>
                    </a:lnTo>
                    <a:lnTo>
                      <a:pt x="442" y="869"/>
                    </a:lnTo>
                    <a:lnTo>
                      <a:pt x="448" y="868"/>
                    </a:lnTo>
                    <a:lnTo>
                      <a:pt x="455" y="867"/>
                    </a:lnTo>
                    <a:close/>
                    <a:moveTo>
                      <a:pt x="42" y="676"/>
                    </a:moveTo>
                    <a:lnTo>
                      <a:pt x="42" y="676"/>
                    </a:lnTo>
                    <a:lnTo>
                      <a:pt x="49" y="678"/>
                    </a:lnTo>
                    <a:lnTo>
                      <a:pt x="53" y="681"/>
                    </a:lnTo>
                    <a:lnTo>
                      <a:pt x="56" y="684"/>
                    </a:lnTo>
                    <a:lnTo>
                      <a:pt x="56" y="689"/>
                    </a:lnTo>
                    <a:lnTo>
                      <a:pt x="57" y="691"/>
                    </a:lnTo>
                    <a:lnTo>
                      <a:pt x="59" y="692"/>
                    </a:lnTo>
                    <a:lnTo>
                      <a:pt x="64" y="695"/>
                    </a:lnTo>
                    <a:lnTo>
                      <a:pt x="68" y="694"/>
                    </a:lnTo>
                    <a:lnTo>
                      <a:pt x="70" y="692"/>
                    </a:lnTo>
                    <a:lnTo>
                      <a:pt x="71" y="689"/>
                    </a:lnTo>
                    <a:lnTo>
                      <a:pt x="71" y="687"/>
                    </a:lnTo>
                    <a:lnTo>
                      <a:pt x="72" y="684"/>
                    </a:lnTo>
                    <a:lnTo>
                      <a:pt x="75" y="682"/>
                    </a:lnTo>
                    <a:lnTo>
                      <a:pt x="78" y="681"/>
                    </a:lnTo>
                    <a:lnTo>
                      <a:pt x="84" y="677"/>
                    </a:lnTo>
                    <a:lnTo>
                      <a:pt x="84" y="676"/>
                    </a:lnTo>
                    <a:lnTo>
                      <a:pt x="85" y="674"/>
                    </a:lnTo>
                    <a:lnTo>
                      <a:pt x="84" y="670"/>
                    </a:lnTo>
                    <a:lnTo>
                      <a:pt x="81" y="664"/>
                    </a:lnTo>
                    <a:lnTo>
                      <a:pt x="63" y="671"/>
                    </a:lnTo>
                    <a:lnTo>
                      <a:pt x="42" y="676"/>
                    </a:lnTo>
                    <a:close/>
                    <a:moveTo>
                      <a:pt x="237" y="476"/>
                    </a:moveTo>
                    <a:lnTo>
                      <a:pt x="237" y="476"/>
                    </a:lnTo>
                    <a:lnTo>
                      <a:pt x="225" y="480"/>
                    </a:lnTo>
                    <a:lnTo>
                      <a:pt x="219" y="482"/>
                    </a:lnTo>
                    <a:lnTo>
                      <a:pt x="214" y="482"/>
                    </a:lnTo>
                    <a:lnTo>
                      <a:pt x="205" y="483"/>
                    </a:lnTo>
                    <a:lnTo>
                      <a:pt x="197" y="484"/>
                    </a:lnTo>
                    <a:lnTo>
                      <a:pt x="192" y="489"/>
                    </a:lnTo>
                    <a:lnTo>
                      <a:pt x="185" y="494"/>
                    </a:lnTo>
                    <a:lnTo>
                      <a:pt x="196" y="497"/>
                    </a:lnTo>
                    <a:lnTo>
                      <a:pt x="207" y="497"/>
                    </a:lnTo>
                    <a:lnTo>
                      <a:pt x="219" y="494"/>
                    </a:lnTo>
                    <a:lnTo>
                      <a:pt x="232" y="489"/>
                    </a:lnTo>
                    <a:lnTo>
                      <a:pt x="236" y="486"/>
                    </a:lnTo>
                    <a:lnTo>
                      <a:pt x="239" y="484"/>
                    </a:lnTo>
                    <a:lnTo>
                      <a:pt x="239" y="480"/>
                    </a:lnTo>
                    <a:lnTo>
                      <a:pt x="237" y="476"/>
                    </a:lnTo>
                    <a:close/>
                    <a:moveTo>
                      <a:pt x="498" y="451"/>
                    </a:moveTo>
                    <a:lnTo>
                      <a:pt x="498" y="451"/>
                    </a:lnTo>
                    <a:lnTo>
                      <a:pt x="499" y="458"/>
                    </a:lnTo>
                    <a:lnTo>
                      <a:pt x="503" y="461"/>
                    </a:lnTo>
                    <a:lnTo>
                      <a:pt x="507" y="462"/>
                    </a:lnTo>
                    <a:lnTo>
                      <a:pt x="513" y="462"/>
                    </a:lnTo>
                    <a:lnTo>
                      <a:pt x="517" y="461"/>
                    </a:lnTo>
                    <a:lnTo>
                      <a:pt x="524" y="460"/>
                    </a:lnTo>
                    <a:lnTo>
                      <a:pt x="525" y="458"/>
                    </a:lnTo>
                    <a:lnTo>
                      <a:pt x="528" y="455"/>
                    </a:lnTo>
                    <a:lnTo>
                      <a:pt x="528" y="453"/>
                    </a:lnTo>
                    <a:lnTo>
                      <a:pt x="528" y="450"/>
                    </a:lnTo>
                    <a:lnTo>
                      <a:pt x="528" y="444"/>
                    </a:lnTo>
                    <a:lnTo>
                      <a:pt x="529" y="439"/>
                    </a:lnTo>
                    <a:lnTo>
                      <a:pt x="521" y="439"/>
                    </a:lnTo>
                    <a:lnTo>
                      <a:pt x="514" y="440"/>
                    </a:lnTo>
                    <a:lnTo>
                      <a:pt x="506" y="446"/>
                    </a:lnTo>
                    <a:lnTo>
                      <a:pt x="498" y="451"/>
                    </a:lnTo>
                    <a:close/>
                    <a:moveTo>
                      <a:pt x="894" y="977"/>
                    </a:moveTo>
                    <a:lnTo>
                      <a:pt x="894" y="977"/>
                    </a:lnTo>
                    <a:lnTo>
                      <a:pt x="881" y="980"/>
                    </a:lnTo>
                    <a:lnTo>
                      <a:pt x="870" y="983"/>
                    </a:lnTo>
                    <a:lnTo>
                      <a:pt x="867" y="984"/>
                    </a:lnTo>
                    <a:lnTo>
                      <a:pt x="864" y="987"/>
                    </a:lnTo>
                    <a:lnTo>
                      <a:pt x="863" y="990"/>
                    </a:lnTo>
                    <a:lnTo>
                      <a:pt x="863" y="993"/>
                    </a:lnTo>
                    <a:lnTo>
                      <a:pt x="866" y="1001"/>
                    </a:lnTo>
                    <a:lnTo>
                      <a:pt x="870" y="1008"/>
                    </a:lnTo>
                    <a:lnTo>
                      <a:pt x="871" y="1008"/>
                    </a:lnTo>
                    <a:lnTo>
                      <a:pt x="874" y="1008"/>
                    </a:lnTo>
                    <a:lnTo>
                      <a:pt x="882" y="1006"/>
                    </a:lnTo>
                    <a:lnTo>
                      <a:pt x="881" y="1002"/>
                    </a:lnTo>
                    <a:lnTo>
                      <a:pt x="881" y="998"/>
                    </a:lnTo>
                    <a:lnTo>
                      <a:pt x="882" y="995"/>
                    </a:lnTo>
                    <a:lnTo>
                      <a:pt x="885" y="991"/>
                    </a:lnTo>
                    <a:lnTo>
                      <a:pt x="891" y="986"/>
                    </a:lnTo>
                    <a:lnTo>
                      <a:pt x="894" y="982"/>
                    </a:lnTo>
                    <a:lnTo>
                      <a:pt x="894" y="977"/>
                    </a:lnTo>
                    <a:close/>
                    <a:moveTo>
                      <a:pt x="405" y="371"/>
                    </a:moveTo>
                    <a:lnTo>
                      <a:pt x="405" y="371"/>
                    </a:lnTo>
                    <a:lnTo>
                      <a:pt x="381" y="367"/>
                    </a:lnTo>
                    <a:lnTo>
                      <a:pt x="370" y="365"/>
                    </a:lnTo>
                    <a:lnTo>
                      <a:pt x="360" y="365"/>
                    </a:lnTo>
                    <a:lnTo>
                      <a:pt x="354" y="365"/>
                    </a:lnTo>
                    <a:lnTo>
                      <a:pt x="352" y="367"/>
                    </a:lnTo>
                    <a:lnTo>
                      <a:pt x="351" y="368"/>
                    </a:lnTo>
                    <a:lnTo>
                      <a:pt x="351" y="372"/>
                    </a:lnTo>
                    <a:lnTo>
                      <a:pt x="354" y="379"/>
                    </a:lnTo>
                    <a:lnTo>
                      <a:pt x="367" y="378"/>
                    </a:lnTo>
                    <a:lnTo>
                      <a:pt x="378" y="378"/>
                    </a:lnTo>
                    <a:lnTo>
                      <a:pt x="385" y="378"/>
                    </a:lnTo>
                    <a:lnTo>
                      <a:pt x="391" y="379"/>
                    </a:lnTo>
                    <a:lnTo>
                      <a:pt x="395" y="379"/>
                    </a:lnTo>
                    <a:lnTo>
                      <a:pt x="398" y="378"/>
                    </a:lnTo>
                    <a:lnTo>
                      <a:pt x="402" y="376"/>
                    </a:lnTo>
                    <a:lnTo>
                      <a:pt x="405" y="371"/>
                    </a:lnTo>
                    <a:close/>
                    <a:moveTo>
                      <a:pt x="824" y="335"/>
                    </a:moveTo>
                    <a:lnTo>
                      <a:pt x="824" y="335"/>
                    </a:lnTo>
                    <a:lnTo>
                      <a:pt x="828" y="343"/>
                    </a:lnTo>
                    <a:lnTo>
                      <a:pt x="833" y="350"/>
                    </a:lnTo>
                    <a:lnTo>
                      <a:pt x="837" y="353"/>
                    </a:lnTo>
                    <a:lnTo>
                      <a:pt x="841" y="357"/>
                    </a:lnTo>
                    <a:lnTo>
                      <a:pt x="848" y="345"/>
                    </a:lnTo>
                    <a:lnTo>
                      <a:pt x="864" y="340"/>
                    </a:lnTo>
                    <a:lnTo>
                      <a:pt x="858" y="335"/>
                    </a:lnTo>
                    <a:lnTo>
                      <a:pt x="853" y="332"/>
                    </a:lnTo>
                    <a:lnTo>
                      <a:pt x="849" y="332"/>
                    </a:lnTo>
                    <a:lnTo>
                      <a:pt x="840" y="332"/>
                    </a:lnTo>
                    <a:lnTo>
                      <a:pt x="824" y="335"/>
                    </a:lnTo>
                    <a:close/>
                    <a:moveTo>
                      <a:pt x="1265" y="329"/>
                    </a:moveTo>
                    <a:lnTo>
                      <a:pt x="1265" y="329"/>
                    </a:lnTo>
                    <a:lnTo>
                      <a:pt x="1242" y="318"/>
                    </a:lnTo>
                    <a:lnTo>
                      <a:pt x="1223" y="339"/>
                    </a:lnTo>
                    <a:lnTo>
                      <a:pt x="1236" y="342"/>
                    </a:lnTo>
                    <a:lnTo>
                      <a:pt x="1248" y="342"/>
                    </a:lnTo>
                    <a:lnTo>
                      <a:pt x="1252" y="340"/>
                    </a:lnTo>
                    <a:lnTo>
                      <a:pt x="1258" y="339"/>
                    </a:lnTo>
                    <a:lnTo>
                      <a:pt x="1262" y="335"/>
                    </a:lnTo>
                    <a:lnTo>
                      <a:pt x="1265" y="329"/>
                    </a:lnTo>
                    <a:close/>
                    <a:moveTo>
                      <a:pt x="427" y="144"/>
                    </a:moveTo>
                    <a:lnTo>
                      <a:pt x="427" y="144"/>
                    </a:lnTo>
                    <a:lnTo>
                      <a:pt x="392" y="154"/>
                    </a:lnTo>
                    <a:lnTo>
                      <a:pt x="401" y="169"/>
                    </a:lnTo>
                    <a:lnTo>
                      <a:pt x="412" y="162"/>
                    </a:lnTo>
                    <a:lnTo>
                      <a:pt x="419" y="159"/>
                    </a:lnTo>
                    <a:lnTo>
                      <a:pt x="426" y="160"/>
                    </a:lnTo>
                    <a:lnTo>
                      <a:pt x="435" y="163"/>
                    </a:lnTo>
                    <a:lnTo>
                      <a:pt x="427" y="144"/>
                    </a:lnTo>
                    <a:close/>
                    <a:moveTo>
                      <a:pt x="414" y="100"/>
                    </a:moveTo>
                    <a:lnTo>
                      <a:pt x="414" y="100"/>
                    </a:lnTo>
                    <a:lnTo>
                      <a:pt x="421" y="105"/>
                    </a:lnTo>
                    <a:lnTo>
                      <a:pt x="424" y="108"/>
                    </a:lnTo>
                    <a:lnTo>
                      <a:pt x="427" y="109"/>
                    </a:lnTo>
                    <a:lnTo>
                      <a:pt x="431" y="109"/>
                    </a:lnTo>
                    <a:lnTo>
                      <a:pt x="434" y="106"/>
                    </a:lnTo>
                    <a:lnTo>
                      <a:pt x="439" y="101"/>
                    </a:lnTo>
                    <a:lnTo>
                      <a:pt x="445" y="90"/>
                    </a:lnTo>
                    <a:lnTo>
                      <a:pt x="449" y="77"/>
                    </a:lnTo>
                    <a:lnTo>
                      <a:pt x="445" y="77"/>
                    </a:lnTo>
                    <a:lnTo>
                      <a:pt x="442" y="76"/>
                    </a:lnTo>
                    <a:lnTo>
                      <a:pt x="439" y="77"/>
                    </a:lnTo>
                    <a:lnTo>
                      <a:pt x="438" y="79"/>
                    </a:lnTo>
                    <a:lnTo>
                      <a:pt x="437" y="82"/>
                    </a:lnTo>
                    <a:lnTo>
                      <a:pt x="434" y="86"/>
                    </a:lnTo>
                    <a:lnTo>
                      <a:pt x="431" y="90"/>
                    </a:lnTo>
                    <a:lnTo>
                      <a:pt x="426" y="93"/>
                    </a:lnTo>
                    <a:lnTo>
                      <a:pt x="414" y="100"/>
                    </a:lnTo>
                    <a:close/>
                    <a:moveTo>
                      <a:pt x="639" y="1036"/>
                    </a:moveTo>
                    <a:lnTo>
                      <a:pt x="639" y="1036"/>
                    </a:lnTo>
                    <a:lnTo>
                      <a:pt x="597" y="1036"/>
                    </a:lnTo>
                    <a:lnTo>
                      <a:pt x="600" y="1040"/>
                    </a:lnTo>
                    <a:lnTo>
                      <a:pt x="603" y="1044"/>
                    </a:lnTo>
                    <a:lnTo>
                      <a:pt x="610" y="1049"/>
                    </a:lnTo>
                    <a:lnTo>
                      <a:pt x="628" y="1058"/>
                    </a:lnTo>
                    <a:lnTo>
                      <a:pt x="639" y="1036"/>
                    </a:lnTo>
                    <a:close/>
                    <a:moveTo>
                      <a:pt x="456" y="370"/>
                    </a:moveTo>
                    <a:lnTo>
                      <a:pt x="456" y="370"/>
                    </a:lnTo>
                    <a:lnTo>
                      <a:pt x="457" y="361"/>
                    </a:lnTo>
                    <a:lnTo>
                      <a:pt x="456" y="354"/>
                    </a:lnTo>
                    <a:lnTo>
                      <a:pt x="453" y="350"/>
                    </a:lnTo>
                    <a:lnTo>
                      <a:pt x="448" y="347"/>
                    </a:lnTo>
                    <a:lnTo>
                      <a:pt x="441" y="346"/>
                    </a:lnTo>
                    <a:lnTo>
                      <a:pt x="435" y="346"/>
                    </a:lnTo>
                    <a:lnTo>
                      <a:pt x="421" y="347"/>
                    </a:lnTo>
                    <a:lnTo>
                      <a:pt x="419" y="350"/>
                    </a:lnTo>
                    <a:lnTo>
                      <a:pt x="417" y="354"/>
                    </a:lnTo>
                    <a:lnTo>
                      <a:pt x="421" y="357"/>
                    </a:lnTo>
                    <a:lnTo>
                      <a:pt x="426" y="358"/>
                    </a:lnTo>
                    <a:lnTo>
                      <a:pt x="432" y="357"/>
                    </a:lnTo>
                    <a:lnTo>
                      <a:pt x="439" y="356"/>
                    </a:lnTo>
                    <a:lnTo>
                      <a:pt x="456" y="370"/>
                    </a:lnTo>
                    <a:close/>
                    <a:moveTo>
                      <a:pt x="665" y="122"/>
                    </a:moveTo>
                    <a:lnTo>
                      <a:pt x="665" y="122"/>
                    </a:lnTo>
                    <a:lnTo>
                      <a:pt x="675" y="136"/>
                    </a:lnTo>
                    <a:lnTo>
                      <a:pt x="651" y="133"/>
                    </a:lnTo>
                    <a:lnTo>
                      <a:pt x="664" y="144"/>
                    </a:lnTo>
                    <a:lnTo>
                      <a:pt x="675" y="155"/>
                    </a:lnTo>
                    <a:lnTo>
                      <a:pt x="684" y="152"/>
                    </a:lnTo>
                    <a:lnTo>
                      <a:pt x="682" y="122"/>
                    </a:lnTo>
                    <a:lnTo>
                      <a:pt x="665" y="122"/>
                    </a:lnTo>
                    <a:close/>
                    <a:moveTo>
                      <a:pt x="480" y="339"/>
                    </a:moveTo>
                    <a:lnTo>
                      <a:pt x="480" y="339"/>
                    </a:lnTo>
                    <a:lnTo>
                      <a:pt x="492" y="361"/>
                    </a:lnTo>
                    <a:lnTo>
                      <a:pt x="493" y="356"/>
                    </a:lnTo>
                    <a:lnTo>
                      <a:pt x="496" y="352"/>
                    </a:lnTo>
                    <a:lnTo>
                      <a:pt x="504" y="346"/>
                    </a:lnTo>
                    <a:lnTo>
                      <a:pt x="509" y="343"/>
                    </a:lnTo>
                    <a:lnTo>
                      <a:pt x="511" y="340"/>
                    </a:lnTo>
                    <a:lnTo>
                      <a:pt x="513" y="336"/>
                    </a:lnTo>
                    <a:lnTo>
                      <a:pt x="513" y="331"/>
                    </a:lnTo>
                    <a:lnTo>
                      <a:pt x="507" y="329"/>
                    </a:lnTo>
                    <a:lnTo>
                      <a:pt x="503" y="329"/>
                    </a:lnTo>
                    <a:lnTo>
                      <a:pt x="499" y="329"/>
                    </a:lnTo>
                    <a:lnTo>
                      <a:pt x="495" y="331"/>
                    </a:lnTo>
                    <a:lnTo>
                      <a:pt x="488" y="336"/>
                    </a:lnTo>
                    <a:lnTo>
                      <a:pt x="480" y="339"/>
                    </a:lnTo>
                    <a:close/>
                    <a:moveTo>
                      <a:pt x="766" y="368"/>
                    </a:moveTo>
                    <a:lnTo>
                      <a:pt x="766" y="368"/>
                    </a:lnTo>
                    <a:lnTo>
                      <a:pt x="774" y="364"/>
                    </a:lnTo>
                    <a:lnTo>
                      <a:pt x="779" y="363"/>
                    </a:lnTo>
                    <a:lnTo>
                      <a:pt x="781" y="360"/>
                    </a:lnTo>
                    <a:lnTo>
                      <a:pt x="781" y="356"/>
                    </a:lnTo>
                    <a:lnTo>
                      <a:pt x="781" y="353"/>
                    </a:lnTo>
                    <a:lnTo>
                      <a:pt x="780" y="349"/>
                    </a:lnTo>
                    <a:lnTo>
                      <a:pt x="779" y="346"/>
                    </a:lnTo>
                    <a:lnTo>
                      <a:pt x="768" y="335"/>
                    </a:lnTo>
                    <a:lnTo>
                      <a:pt x="765" y="343"/>
                    </a:lnTo>
                    <a:lnTo>
                      <a:pt x="762" y="350"/>
                    </a:lnTo>
                    <a:lnTo>
                      <a:pt x="761" y="354"/>
                    </a:lnTo>
                    <a:lnTo>
                      <a:pt x="761" y="358"/>
                    </a:lnTo>
                    <a:lnTo>
                      <a:pt x="762" y="363"/>
                    </a:lnTo>
                    <a:lnTo>
                      <a:pt x="766" y="368"/>
                    </a:lnTo>
                    <a:close/>
                    <a:moveTo>
                      <a:pt x="882" y="368"/>
                    </a:moveTo>
                    <a:lnTo>
                      <a:pt x="882" y="368"/>
                    </a:lnTo>
                    <a:lnTo>
                      <a:pt x="878" y="368"/>
                    </a:lnTo>
                    <a:lnTo>
                      <a:pt x="876" y="367"/>
                    </a:lnTo>
                    <a:lnTo>
                      <a:pt x="874" y="367"/>
                    </a:lnTo>
                    <a:lnTo>
                      <a:pt x="866" y="374"/>
                    </a:lnTo>
                    <a:lnTo>
                      <a:pt x="860" y="382"/>
                    </a:lnTo>
                    <a:lnTo>
                      <a:pt x="858" y="389"/>
                    </a:lnTo>
                    <a:lnTo>
                      <a:pt x="858" y="390"/>
                    </a:lnTo>
                    <a:lnTo>
                      <a:pt x="859" y="392"/>
                    </a:lnTo>
                    <a:lnTo>
                      <a:pt x="864" y="394"/>
                    </a:lnTo>
                    <a:lnTo>
                      <a:pt x="873" y="394"/>
                    </a:lnTo>
                    <a:lnTo>
                      <a:pt x="882" y="368"/>
                    </a:lnTo>
                    <a:close/>
                    <a:moveTo>
                      <a:pt x="525" y="550"/>
                    </a:moveTo>
                    <a:lnTo>
                      <a:pt x="525" y="550"/>
                    </a:lnTo>
                    <a:lnTo>
                      <a:pt x="521" y="547"/>
                    </a:lnTo>
                    <a:lnTo>
                      <a:pt x="517" y="545"/>
                    </a:lnTo>
                    <a:lnTo>
                      <a:pt x="513" y="547"/>
                    </a:lnTo>
                    <a:lnTo>
                      <a:pt x="509" y="547"/>
                    </a:lnTo>
                    <a:lnTo>
                      <a:pt x="502" y="551"/>
                    </a:lnTo>
                    <a:lnTo>
                      <a:pt x="493" y="554"/>
                    </a:lnTo>
                    <a:lnTo>
                      <a:pt x="492" y="556"/>
                    </a:lnTo>
                    <a:lnTo>
                      <a:pt x="492" y="562"/>
                    </a:lnTo>
                    <a:lnTo>
                      <a:pt x="518" y="566"/>
                    </a:lnTo>
                    <a:lnTo>
                      <a:pt x="525" y="550"/>
                    </a:lnTo>
                    <a:close/>
                    <a:moveTo>
                      <a:pt x="498" y="509"/>
                    </a:moveTo>
                    <a:lnTo>
                      <a:pt x="498" y="509"/>
                    </a:lnTo>
                    <a:lnTo>
                      <a:pt x="493" y="502"/>
                    </a:lnTo>
                    <a:lnTo>
                      <a:pt x="489" y="498"/>
                    </a:lnTo>
                    <a:lnTo>
                      <a:pt x="481" y="496"/>
                    </a:lnTo>
                    <a:lnTo>
                      <a:pt x="466" y="491"/>
                    </a:lnTo>
                    <a:lnTo>
                      <a:pt x="462" y="509"/>
                    </a:lnTo>
                    <a:lnTo>
                      <a:pt x="498" y="509"/>
                    </a:lnTo>
                    <a:close/>
                    <a:moveTo>
                      <a:pt x="823" y="320"/>
                    </a:moveTo>
                    <a:lnTo>
                      <a:pt x="823" y="320"/>
                    </a:lnTo>
                    <a:lnTo>
                      <a:pt x="795" y="314"/>
                    </a:lnTo>
                    <a:lnTo>
                      <a:pt x="795" y="324"/>
                    </a:lnTo>
                    <a:lnTo>
                      <a:pt x="797" y="327"/>
                    </a:lnTo>
                    <a:lnTo>
                      <a:pt x="799" y="329"/>
                    </a:lnTo>
                    <a:lnTo>
                      <a:pt x="805" y="335"/>
                    </a:lnTo>
                    <a:lnTo>
                      <a:pt x="815" y="338"/>
                    </a:lnTo>
                    <a:lnTo>
                      <a:pt x="823" y="320"/>
                    </a:lnTo>
                    <a:close/>
                    <a:moveTo>
                      <a:pt x="506" y="570"/>
                    </a:moveTo>
                    <a:lnTo>
                      <a:pt x="506" y="570"/>
                    </a:lnTo>
                    <a:lnTo>
                      <a:pt x="514" y="576"/>
                    </a:lnTo>
                    <a:lnTo>
                      <a:pt x="517" y="577"/>
                    </a:lnTo>
                    <a:lnTo>
                      <a:pt x="520" y="579"/>
                    </a:lnTo>
                    <a:lnTo>
                      <a:pt x="538" y="577"/>
                    </a:lnTo>
                    <a:lnTo>
                      <a:pt x="557" y="577"/>
                    </a:lnTo>
                    <a:lnTo>
                      <a:pt x="558" y="576"/>
                    </a:lnTo>
                    <a:lnTo>
                      <a:pt x="561" y="574"/>
                    </a:lnTo>
                    <a:lnTo>
                      <a:pt x="565" y="570"/>
                    </a:lnTo>
                    <a:lnTo>
                      <a:pt x="564" y="566"/>
                    </a:lnTo>
                    <a:lnTo>
                      <a:pt x="506" y="570"/>
                    </a:lnTo>
                    <a:close/>
                    <a:moveTo>
                      <a:pt x="421" y="609"/>
                    </a:moveTo>
                    <a:lnTo>
                      <a:pt x="421" y="609"/>
                    </a:lnTo>
                    <a:lnTo>
                      <a:pt x="426" y="606"/>
                    </a:lnTo>
                    <a:lnTo>
                      <a:pt x="427" y="602"/>
                    </a:lnTo>
                    <a:lnTo>
                      <a:pt x="428" y="598"/>
                    </a:lnTo>
                    <a:lnTo>
                      <a:pt x="428" y="594"/>
                    </a:lnTo>
                    <a:lnTo>
                      <a:pt x="428" y="586"/>
                    </a:lnTo>
                    <a:lnTo>
                      <a:pt x="428" y="580"/>
                    </a:lnTo>
                    <a:lnTo>
                      <a:pt x="430" y="576"/>
                    </a:lnTo>
                    <a:lnTo>
                      <a:pt x="405" y="601"/>
                    </a:lnTo>
                    <a:lnTo>
                      <a:pt x="421" y="609"/>
                    </a:lnTo>
                    <a:close/>
                    <a:moveTo>
                      <a:pt x="316" y="296"/>
                    </a:moveTo>
                    <a:lnTo>
                      <a:pt x="316" y="296"/>
                    </a:lnTo>
                    <a:lnTo>
                      <a:pt x="305" y="277"/>
                    </a:lnTo>
                    <a:lnTo>
                      <a:pt x="290" y="285"/>
                    </a:lnTo>
                    <a:lnTo>
                      <a:pt x="301" y="306"/>
                    </a:lnTo>
                    <a:lnTo>
                      <a:pt x="316" y="296"/>
                    </a:lnTo>
                    <a:close/>
                    <a:moveTo>
                      <a:pt x="1233" y="455"/>
                    </a:moveTo>
                    <a:lnTo>
                      <a:pt x="1233" y="455"/>
                    </a:lnTo>
                    <a:lnTo>
                      <a:pt x="1227" y="455"/>
                    </a:lnTo>
                    <a:lnTo>
                      <a:pt x="1223" y="458"/>
                    </a:lnTo>
                    <a:lnTo>
                      <a:pt x="1220" y="460"/>
                    </a:lnTo>
                    <a:lnTo>
                      <a:pt x="1219" y="462"/>
                    </a:lnTo>
                    <a:lnTo>
                      <a:pt x="1216" y="471"/>
                    </a:lnTo>
                    <a:lnTo>
                      <a:pt x="1215" y="478"/>
                    </a:lnTo>
                    <a:lnTo>
                      <a:pt x="1238" y="479"/>
                    </a:lnTo>
                    <a:lnTo>
                      <a:pt x="1233" y="455"/>
                    </a:lnTo>
                    <a:close/>
                    <a:moveTo>
                      <a:pt x="301" y="864"/>
                    </a:moveTo>
                    <a:lnTo>
                      <a:pt x="301" y="864"/>
                    </a:lnTo>
                    <a:lnTo>
                      <a:pt x="319" y="862"/>
                    </a:lnTo>
                    <a:lnTo>
                      <a:pt x="320" y="862"/>
                    </a:lnTo>
                    <a:lnTo>
                      <a:pt x="319" y="850"/>
                    </a:lnTo>
                    <a:lnTo>
                      <a:pt x="318" y="847"/>
                    </a:lnTo>
                    <a:lnTo>
                      <a:pt x="316" y="844"/>
                    </a:lnTo>
                    <a:lnTo>
                      <a:pt x="313" y="844"/>
                    </a:lnTo>
                    <a:lnTo>
                      <a:pt x="309" y="844"/>
                    </a:lnTo>
                    <a:lnTo>
                      <a:pt x="297" y="846"/>
                    </a:lnTo>
                    <a:lnTo>
                      <a:pt x="301" y="864"/>
                    </a:lnTo>
                    <a:close/>
                    <a:moveTo>
                      <a:pt x="481" y="1058"/>
                    </a:moveTo>
                    <a:lnTo>
                      <a:pt x="481" y="1058"/>
                    </a:lnTo>
                    <a:lnTo>
                      <a:pt x="485" y="1054"/>
                    </a:lnTo>
                    <a:lnTo>
                      <a:pt x="489" y="1052"/>
                    </a:lnTo>
                    <a:lnTo>
                      <a:pt x="493" y="1052"/>
                    </a:lnTo>
                    <a:lnTo>
                      <a:pt x="499" y="1052"/>
                    </a:lnTo>
                    <a:lnTo>
                      <a:pt x="509" y="1055"/>
                    </a:lnTo>
                    <a:lnTo>
                      <a:pt x="513" y="1055"/>
                    </a:lnTo>
                    <a:lnTo>
                      <a:pt x="517" y="1054"/>
                    </a:lnTo>
                    <a:lnTo>
                      <a:pt x="517" y="1051"/>
                    </a:lnTo>
                    <a:lnTo>
                      <a:pt x="517" y="1048"/>
                    </a:lnTo>
                    <a:lnTo>
                      <a:pt x="516" y="1045"/>
                    </a:lnTo>
                    <a:lnTo>
                      <a:pt x="513" y="1044"/>
                    </a:lnTo>
                    <a:lnTo>
                      <a:pt x="507" y="1042"/>
                    </a:lnTo>
                    <a:lnTo>
                      <a:pt x="502" y="1041"/>
                    </a:lnTo>
                    <a:lnTo>
                      <a:pt x="496" y="1041"/>
                    </a:lnTo>
                    <a:lnTo>
                      <a:pt x="493" y="1041"/>
                    </a:lnTo>
                    <a:lnTo>
                      <a:pt x="489" y="1042"/>
                    </a:lnTo>
                    <a:lnTo>
                      <a:pt x="488" y="1045"/>
                    </a:lnTo>
                    <a:lnTo>
                      <a:pt x="484" y="1051"/>
                    </a:lnTo>
                    <a:lnTo>
                      <a:pt x="481" y="1058"/>
                    </a:lnTo>
                    <a:close/>
                    <a:moveTo>
                      <a:pt x="381" y="124"/>
                    </a:moveTo>
                    <a:lnTo>
                      <a:pt x="381" y="124"/>
                    </a:lnTo>
                    <a:lnTo>
                      <a:pt x="391" y="140"/>
                    </a:lnTo>
                    <a:lnTo>
                      <a:pt x="412" y="136"/>
                    </a:lnTo>
                    <a:lnTo>
                      <a:pt x="412" y="129"/>
                    </a:lnTo>
                    <a:lnTo>
                      <a:pt x="410" y="124"/>
                    </a:lnTo>
                    <a:lnTo>
                      <a:pt x="406" y="123"/>
                    </a:lnTo>
                    <a:lnTo>
                      <a:pt x="399" y="123"/>
                    </a:lnTo>
                    <a:lnTo>
                      <a:pt x="381" y="124"/>
                    </a:lnTo>
                    <a:close/>
                    <a:moveTo>
                      <a:pt x="257" y="687"/>
                    </a:moveTo>
                    <a:lnTo>
                      <a:pt x="257" y="687"/>
                    </a:lnTo>
                    <a:lnTo>
                      <a:pt x="250" y="684"/>
                    </a:lnTo>
                    <a:lnTo>
                      <a:pt x="243" y="684"/>
                    </a:lnTo>
                    <a:lnTo>
                      <a:pt x="239" y="684"/>
                    </a:lnTo>
                    <a:lnTo>
                      <a:pt x="234" y="685"/>
                    </a:lnTo>
                    <a:lnTo>
                      <a:pt x="230" y="689"/>
                    </a:lnTo>
                    <a:lnTo>
                      <a:pt x="229" y="694"/>
                    </a:lnTo>
                    <a:lnTo>
                      <a:pt x="228" y="700"/>
                    </a:lnTo>
                    <a:lnTo>
                      <a:pt x="226" y="707"/>
                    </a:lnTo>
                    <a:lnTo>
                      <a:pt x="257" y="687"/>
                    </a:lnTo>
                    <a:close/>
                    <a:moveTo>
                      <a:pt x="466" y="700"/>
                    </a:moveTo>
                    <a:lnTo>
                      <a:pt x="466" y="700"/>
                    </a:lnTo>
                    <a:lnTo>
                      <a:pt x="462" y="698"/>
                    </a:lnTo>
                    <a:lnTo>
                      <a:pt x="456" y="694"/>
                    </a:lnTo>
                    <a:lnTo>
                      <a:pt x="450" y="692"/>
                    </a:lnTo>
                    <a:lnTo>
                      <a:pt x="444" y="694"/>
                    </a:lnTo>
                    <a:lnTo>
                      <a:pt x="441" y="695"/>
                    </a:lnTo>
                    <a:lnTo>
                      <a:pt x="439" y="698"/>
                    </a:lnTo>
                    <a:lnTo>
                      <a:pt x="435" y="703"/>
                    </a:lnTo>
                    <a:lnTo>
                      <a:pt x="444" y="707"/>
                    </a:lnTo>
                    <a:lnTo>
                      <a:pt x="452" y="709"/>
                    </a:lnTo>
                    <a:lnTo>
                      <a:pt x="456" y="709"/>
                    </a:lnTo>
                    <a:lnTo>
                      <a:pt x="459" y="706"/>
                    </a:lnTo>
                    <a:lnTo>
                      <a:pt x="466" y="700"/>
                    </a:lnTo>
                    <a:close/>
                    <a:moveTo>
                      <a:pt x="295" y="990"/>
                    </a:moveTo>
                    <a:lnTo>
                      <a:pt x="295" y="990"/>
                    </a:lnTo>
                    <a:lnTo>
                      <a:pt x="318" y="973"/>
                    </a:lnTo>
                    <a:lnTo>
                      <a:pt x="288" y="966"/>
                    </a:lnTo>
                    <a:lnTo>
                      <a:pt x="294" y="976"/>
                    </a:lnTo>
                    <a:lnTo>
                      <a:pt x="280" y="982"/>
                    </a:lnTo>
                    <a:lnTo>
                      <a:pt x="295" y="990"/>
                    </a:lnTo>
                    <a:close/>
                    <a:moveTo>
                      <a:pt x="257" y="208"/>
                    </a:moveTo>
                    <a:lnTo>
                      <a:pt x="257" y="208"/>
                    </a:lnTo>
                    <a:lnTo>
                      <a:pt x="258" y="199"/>
                    </a:lnTo>
                    <a:lnTo>
                      <a:pt x="259" y="192"/>
                    </a:lnTo>
                    <a:lnTo>
                      <a:pt x="257" y="190"/>
                    </a:lnTo>
                    <a:lnTo>
                      <a:pt x="254" y="188"/>
                    </a:lnTo>
                    <a:lnTo>
                      <a:pt x="247" y="187"/>
                    </a:lnTo>
                    <a:lnTo>
                      <a:pt x="241" y="188"/>
                    </a:lnTo>
                    <a:lnTo>
                      <a:pt x="236" y="191"/>
                    </a:lnTo>
                    <a:lnTo>
                      <a:pt x="232" y="198"/>
                    </a:lnTo>
                    <a:lnTo>
                      <a:pt x="257" y="208"/>
                    </a:lnTo>
                    <a:close/>
                    <a:moveTo>
                      <a:pt x="219" y="789"/>
                    </a:moveTo>
                    <a:lnTo>
                      <a:pt x="219" y="789"/>
                    </a:lnTo>
                    <a:lnTo>
                      <a:pt x="225" y="789"/>
                    </a:lnTo>
                    <a:lnTo>
                      <a:pt x="230" y="788"/>
                    </a:lnTo>
                    <a:lnTo>
                      <a:pt x="237" y="785"/>
                    </a:lnTo>
                    <a:lnTo>
                      <a:pt x="244" y="781"/>
                    </a:lnTo>
                    <a:lnTo>
                      <a:pt x="251" y="775"/>
                    </a:lnTo>
                    <a:lnTo>
                      <a:pt x="241" y="774"/>
                    </a:lnTo>
                    <a:lnTo>
                      <a:pt x="232" y="774"/>
                    </a:lnTo>
                    <a:lnTo>
                      <a:pt x="223" y="774"/>
                    </a:lnTo>
                    <a:lnTo>
                      <a:pt x="215" y="775"/>
                    </a:lnTo>
                    <a:lnTo>
                      <a:pt x="219" y="789"/>
                    </a:lnTo>
                    <a:close/>
                    <a:moveTo>
                      <a:pt x="1273" y="548"/>
                    </a:moveTo>
                    <a:lnTo>
                      <a:pt x="1273" y="548"/>
                    </a:lnTo>
                    <a:lnTo>
                      <a:pt x="1267" y="545"/>
                    </a:lnTo>
                    <a:lnTo>
                      <a:pt x="1260" y="544"/>
                    </a:lnTo>
                    <a:lnTo>
                      <a:pt x="1256" y="545"/>
                    </a:lnTo>
                    <a:lnTo>
                      <a:pt x="1252" y="548"/>
                    </a:lnTo>
                    <a:lnTo>
                      <a:pt x="1248" y="551"/>
                    </a:lnTo>
                    <a:lnTo>
                      <a:pt x="1248" y="554"/>
                    </a:lnTo>
                    <a:lnTo>
                      <a:pt x="1249" y="555"/>
                    </a:lnTo>
                    <a:lnTo>
                      <a:pt x="1252" y="561"/>
                    </a:lnTo>
                    <a:lnTo>
                      <a:pt x="1272" y="554"/>
                    </a:lnTo>
                    <a:lnTo>
                      <a:pt x="1273" y="551"/>
                    </a:lnTo>
                    <a:lnTo>
                      <a:pt x="1273" y="548"/>
                    </a:lnTo>
                    <a:close/>
                    <a:moveTo>
                      <a:pt x="903" y="980"/>
                    </a:moveTo>
                    <a:lnTo>
                      <a:pt x="903" y="980"/>
                    </a:lnTo>
                    <a:lnTo>
                      <a:pt x="931" y="970"/>
                    </a:lnTo>
                    <a:lnTo>
                      <a:pt x="927" y="965"/>
                    </a:lnTo>
                    <a:lnTo>
                      <a:pt x="921" y="961"/>
                    </a:lnTo>
                    <a:lnTo>
                      <a:pt x="914" y="959"/>
                    </a:lnTo>
                    <a:lnTo>
                      <a:pt x="907" y="962"/>
                    </a:lnTo>
                    <a:lnTo>
                      <a:pt x="903" y="980"/>
                    </a:lnTo>
                    <a:close/>
                    <a:moveTo>
                      <a:pt x="305" y="357"/>
                    </a:moveTo>
                    <a:lnTo>
                      <a:pt x="305" y="357"/>
                    </a:lnTo>
                    <a:lnTo>
                      <a:pt x="295" y="340"/>
                    </a:lnTo>
                    <a:lnTo>
                      <a:pt x="276" y="356"/>
                    </a:lnTo>
                    <a:lnTo>
                      <a:pt x="284" y="360"/>
                    </a:lnTo>
                    <a:lnTo>
                      <a:pt x="291" y="361"/>
                    </a:lnTo>
                    <a:lnTo>
                      <a:pt x="298" y="361"/>
                    </a:lnTo>
                    <a:lnTo>
                      <a:pt x="305" y="357"/>
                    </a:lnTo>
                    <a:close/>
                    <a:moveTo>
                      <a:pt x="791" y="84"/>
                    </a:moveTo>
                    <a:lnTo>
                      <a:pt x="791" y="84"/>
                    </a:lnTo>
                    <a:lnTo>
                      <a:pt x="774" y="86"/>
                    </a:lnTo>
                    <a:lnTo>
                      <a:pt x="766" y="88"/>
                    </a:lnTo>
                    <a:lnTo>
                      <a:pt x="763" y="90"/>
                    </a:lnTo>
                    <a:lnTo>
                      <a:pt x="762" y="93"/>
                    </a:lnTo>
                    <a:lnTo>
                      <a:pt x="761" y="101"/>
                    </a:lnTo>
                    <a:lnTo>
                      <a:pt x="765" y="100"/>
                    </a:lnTo>
                    <a:lnTo>
                      <a:pt x="770" y="98"/>
                    </a:lnTo>
                    <a:lnTo>
                      <a:pt x="779" y="97"/>
                    </a:lnTo>
                    <a:lnTo>
                      <a:pt x="783" y="95"/>
                    </a:lnTo>
                    <a:lnTo>
                      <a:pt x="787" y="93"/>
                    </a:lnTo>
                    <a:lnTo>
                      <a:pt x="790" y="90"/>
                    </a:lnTo>
                    <a:lnTo>
                      <a:pt x="791" y="84"/>
                    </a:lnTo>
                    <a:close/>
                    <a:moveTo>
                      <a:pt x="305" y="608"/>
                    </a:moveTo>
                    <a:lnTo>
                      <a:pt x="305" y="608"/>
                    </a:lnTo>
                    <a:lnTo>
                      <a:pt x="295" y="605"/>
                    </a:lnTo>
                    <a:lnTo>
                      <a:pt x="287" y="604"/>
                    </a:lnTo>
                    <a:lnTo>
                      <a:pt x="283" y="606"/>
                    </a:lnTo>
                    <a:lnTo>
                      <a:pt x="282" y="608"/>
                    </a:lnTo>
                    <a:lnTo>
                      <a:pt x="280" y="609"/>
                    </a:lnTo>
                    <a:lnTo>
                      <a:pt x="282" y="613"/>
                    </a:lnTo>
                    <a:lnTo>
                      <a:pt x="283" y="616"/>
                    </a:lnTo>
                    <a:lnTo>
                      <a:pt x="284" y="619"/>
                    </a:lnTo>
                    <a:lnTo>
                      <a:pt x="287" y="620"/>
                    </a:lnTo>
                    <a:lnTo>
                      <a:pt x="291" y="622"/>
                    </a:lnTo>
                    <a:lnTo>
                      <a:pt x="294" y="622"/>
                    </a:lnTo>
                    <a:lnTo>
                      <a:pt x="295" y="620"/>
                    </a:lnTo>
                    <a:lnTo>
                      <a:pt x="298" y="619"/>
                    </a:lnTo>
                    <a:lnTo>
                      <a:pt x="305" y="608"/>
                    </a:lnTo>
                    <a:close/>
                    <a:moveTo>
                      <a:pt x="651" y="532"/>
                    </a:moveTo>
                    <a:lnTo>
                      <a:pt x="651" y="532"/>
                    </a:lnTo>
                    <a:lnTo>
                      <a:pt x="646" y="527"/>
                    </a:lnTo>
                    <a:lnTo>
                      <a:pt x="643" y="525"/>
                    </a:lnTo>
                    <a:lnTo>
                      <a:pt x="640" y="525"/>
                    </a:lnTo>
                    <a:lnTo>
                      <a:pt x="633" y="526"/>
                    </a:lnTo>
                    <a:lnTo>
                      <a:pt x="626" y="529"/>
                    </a:lnTo>
                    <a:lnTo>
                      <a:pt x="625" y="530"/>
                    </a:lnTo>
                    <a:lnTo>
                      <a:pt x="625" y="533"/>
                    </a:lnTo>
                    <a:lnTo>
                      <a:pt x="625" y="536"/>
                    </a:lnTo>
                    <a:lnTo>
                      <a:pt x="626" y="538"/>
                    </a:lnTo>
                    <a:lnTo>
                      <a:pt x="632" y="540"/>
                    </a:lnTo>
                    <a:lnTo>
                      <a:pt x="639" y="540"/>
                    </a:lnTo>
                    <a:lnTo>
                      <a:pt x="644" y="537"/>
                    </a:lnTo>
                    <a:lnTo>
                      <a:pt x="651" y="532"/>
                    </a:lnTo>
                    <a:close/>
                    <a:moveTo>
                      <a:pt x="352" y="181"/>
                    </a:moveTo>
                    <a:lnTo>
                      <a:pt x="352" y="181"/>
                    </a:lnTo>
                    <a:lnTo>
                      <a:pt x="358" y="180"/>
                    </a:lnTo>
                    <a:lnTo>
                      <a:pt x="362" y="177"/>
                    </a:lnTo>
                    <a:lnTo>
                      <a:pt x="369" y="170"/>
                    </a:lnTo>
                    <a:lnTo>
                      <a:pt x="377" y="156"/>
                    </a:lnTo>
                    <a:lnTo>
                      <a:pt x="351" y="163"/>
                    </a:lnTo>
                    <a:lnTo>
                      <a:pt x="352" y="181"/>
                    </a:lnTo>
                    <a:close/>
                    <a:moveTo>
                      <a:pt x="1036" y="901"/>
                    </a:moveTo>
                    <a:lnTo>
                      <a:pt x="1036" y="901"/>
                    </a:lnTo>
                    <a:lnTo>
                      <a:pt x="1026" y="904"/>
                    </a:lnTo>
                    <a:lnTo>
                      <a:pt x="1021" y="905"/>
                    </a:lnTo>
                    <a:lnTo>
                      <a:pt x="1015" y="910"/>
                    </a:lnTo>
                    <a:lnTo>
                      <a:pt x="1014" y="912"/>
                    </a:lnTo>
                    <a:lnTo>
                      <a:pt x="1014" y="915"/>
                    </a:lnTo>
                    <a:lnTo>
                      <a:pt x="1015" y="919"/>
                    </a:lnTo>
                    <a:lnTo>
                      <a:pt x="1020" y="922"/>
                    </a:lnTo>
                    <a:lnTo>
                      <a:pt x="1024" y="923"/>
                    </a:lnTo>
                    <a:lnTo>
                      <a:pt x="1029" y="923"/>
                    </a:lnTo>
                    <a:lnTo>
                      <a:pt x="1036" y="901"/>
                    </a:lnTo>
                    <a:close/>
                    <a:moveTo>
                      <a:pt x="282" y="177"/>
                    </a:moveTo>
                    <a:lnTo>
                      <a:pt x="282" y="177"/>
                    </a:lnTo>
                    <a:lnTo>
                      <a:pt x="311" y="174"/>
                    </a:lnTo>
                    <a:lnTo>
                      <a:pt x="312" y="169"/>
                    </a:lnTo>
                    <a:lnTo>
                      <a:pt x="290" y="160"/>
                    </a:lnTo>
                    <a:lnTo>
                      <a:pt x="282" y="177"/>
                    </a:lnTo>
                    <a:close/>
                    <a:moveTo>
                      <a:pt x="1011" y="892"/>
                    </a:moveTo>
                    <a:lnTo>
                      <a:pt x="1011" y="892"/>
                    </a:lnTo>
                    <a:lnTo>
                      <a:pt x="1008" y="876"/>
                    </a:lnTo>
                    <a:lnTo>
                      <a:pt x="1000" y="879"/>
                    </a:lnTo>
                    <a:lnTo>
                      <a:pt x="993" y="882"/>
                    </a:lnTo>
                    <a:lnTo>
                      <a:pt x="992" y="885"/>
                    </a:lnTo>
                    <a:lnTo>
                      <a:pt x="990" y="887"/>
                    </a:lnTo>
                    <a:lnTo>
                      <a:pt x="990" y="890"/>
                    </a:lnTo>
                    <a:lnTo>
                      <a:pt x="990" y="894"/>
                    </a:lnTo>
                    <a:lnTo>
                      <a:pt x="1011" y="892"/>
                    </a:lnTo>
                    <a:close/>
                    <a:moveTo>
                      <a:pt x="558" y="430"/>
                    </a:moveTo>
                    <a:lnTo>
                      <a:pt x="558" y="430"/>
                    </a:lnTo>
                    <a:lnTo>
                      <a:pt x="552" y="425"/>
                    </a:lnTo>
                    <a:lnTo>
                      <a:pt x="545" y="421"/>
                    </a:lnTo>
                    <a:lnTo>
                      <a:pt x="539" y="419"/>
                    </a:lnTo>
                    <a:lnTo>
                      <a:pt x="531" y="421"/>
                    </a:lnTo>
                    <a:lnTo>
                      <a:pt x="538" y="437"/>
                    </a:lnTo>
                    <a:lnTo>
                      <a:pt x="558" y="430"/>
                    </a:lnTo>
                    <a:close/>
                    <a:moveTo>
                      <a:pt x="984" y="922"/>
                    </a:moveTo>
                    <a:lnTo>
                      <a:pt x="984" y="922"/>
                    </a:lnTo>
                    <a:lnTo>
                      <a:pt x="1006" y="916"/>
                    </a:lnTo>
                    <a:lnTo>
                      <a:pt x="1003" y="910"/>
                    </a:lnTo>
                    <a:lnTo>
                      <a:pt x="1000" y="907"/>
                    </a:lnTo>
                    <a:lnTo>
                      <a:pt x="996" y="907"/>
                    </a:lnTo>
                    <a:lnTo>
                      <a:pt x="989" y="908"/>
                    </a:lnTo>
                    <a:lnTo>
                      <a:pt x="984" y="911"/>
                    </a:lnTo>
                    <a:lnTo>
                      <a:pt x="979" y="914"/>
                    </a:lnTo>
                    <a:lnTo>
                      <a:pt x="979" y="915"/>
                    </a:lnTo>
                    <a:lnTo>
                      <a:pt x="979" y="918"/>
                    </a:lnTo>
                    <a:lnTo>
                      <a:pt x="984" y="922"/>
                    </a:lnTo>
                    <a:close/>
                    <a:moveTo>
                      <a:pt x="758" y="313"/>
                    </a:moveTo>
                    <a:lnTo>
                      <a:pt x="758" y="313"/>
                    </a:lnTo>
                    <a:lnTo>
                      <a:pt x="748" y="307"/>
                    </a:lnTo>
                    <a:lnTo>
                      <a:pt x="745" y="306"/>
                    </a:lnTo>
                    <a:lnTo>
                      <a:pt x="743" y="306"/>
                    </a:lnTo>
                    <a:lnTo>
                      <a:pt x="738" y="307"/>
                    </a:lnTo>
                    <a:lnTo>
                      <a:pt x="736" y="311"/>
                    </a:lnTo>
                    <a:lnTo>
                      <a:pt x="726" y="322"/>
                    </a:lnTo>
                    <a:lnTo>
                      <a:pt x="758" y="313"/>
                    </a:lnTo>
                    <a:close/>
                    <a:moveTo>
                      <a:pt x="294" y="187"/>
                    </a:moveTo>
                    <a:lnTo>
                      <a:pt x="294" y="187"/>
                    </a:lnTo>
                    <a:lnTo>
                      <a:pt x="266" y="199"/>
                    </a:lnTo>
                    <a:lnTo>
                      <a:pt x="279" y="203"/>
                    </a:lnTo>
                    <a:lnTo>
                      <a:pt x="283" y="205"/>
                    </a:lnTo>
                    <a:lnTo>
                      <a:pt x="286" y="203"/>
                    </a:lnTo>
                    <a:lnTo>
                      <a:pt x="288" y="202"/>
                    </a:lnTo>
                    <a:lnTo>
                      <a:pt x="290" y="198"/>
                    </a:lnTo>
                    <a:lnTo>
                      <a:pt x="294" y="187"/>
                    </a:lnTo>
                    <a:close/>
                    <a:moveTo>
                      <a:pt x="297" y="694"/>
                    </a:moveTo>
                    <a:lnTo>
                      <a:pt x="297" y="694"/>
                    </a:lnTo>
                    <a:lnTo>
                      <a:pt x="290" y="688"/>
                    </a:lnTo>
                    <a:lnTo>
                      <a:pt x="286" y="687"/>
                    </a:lnTo>
                    <a:lnTo>
                      <a:pt x="282" y="685"/>
                    </a:lnTo>
                    <a:lnTo>
                      <a:pt x="279" y="687"/>
                    </a:lnTo>
                    <a:lnTo>
                      <a:pt x="275" y="688"/>
                    </a:lnTo>
                    <a:lnTo>
                      <a:pt x="266" y="694"/>
                    </a:lnTo>
                    <a:lnTo>
                      <a:pt x="297" y="694"/>
                    </a:lnTo>
                    <a:close/>
                    <a:moveTo>
                      <a:pt x="655" y="303"/>
                    </a:moveTo>
                    <a:lnTo>
                      <a:pt x="655" y="303"/>
                    </a:lnTo>
                    <a:lnTo>
                      <a:pt x="672" y="310"/>
                    </a:lnTo>
                    <a:lnTo>
                      <a:pt x="689" y="295"/>
                    </a:lnTo>
                    <a:lnTo>
                      <a:pt x="679" y="293"/>
                    </a:lnTo>
                    <a:lnTo>
                      <a:pt x="671" y="295"/>
                    </a:lnTo>
                    <a:lnTo>
                      <a:pt x="664" y="298"/>
                    </a:lnTo>
                    <a:lnTo>
                      <a:pt x="655" y="303"/>
                    </a:lnTo>
                    <a:close/>
                    <a:moveTo>
                      <a:pt x="315" y="183"/>
                    </a:moveTo>
                    <a:lnTo>
                      <a:pt x="315" y="183"/>
                    </a:lnTo>
                    <a:lnTo>
                      <a:pt x="308" y="188"/>
                    </a:lnTo>
                    <a:lnTo>
                      <a:pt x="301" y="195"/>
                    </a:lnTo>
                    <a:lnTo>
                      <a:pt x="301" y="196"/>
                    </a:lnTo>
                    <a:lnTo>
                      <a:pt x="301" y="199"/>
                    </a:lnTo>
                    <a:lnTo>
                      <a:pt x="304" y="203"/>
                    </a:lnTo>
                    <a:lnTo>
                      <a:pt x="306" y="203"/>
                    </a:lnTo>
                    <a:lnTo>
                      <a:pt x="311" y="203"/>
                    </a:lnTo>
                    <a:lnTo>
                      <a:pt x="315" y="199"/>
                    </a:lnTo>
                    <a:lnTo>
                      <a:pt x="318" y="194"/>
                    </a:lnTo>
                    <a:lnTo>
                      <a:pt x="318" y="188"/>
                    </a:lnTo>
                    <a:lnTo>
                      <a:pt x="315" y="183"/>
                    </a:lnTo>
                    <a:close/>
                    <a:moveTo>
                      <a:pt x="468" y="653"/>
                    </a:moveTo>
                    <a:lnTo>
                      <a:pt x="468" y="653"/>
                    </a:lnTo>
                    <a:lnTo>
                      <a:pt x="464" y="658"/>
                    </a:lnTo>
                    <a:lnTo>
                      <a:pt x="481" y="674"/>
                    </a:lnTo>
                    <a:lnTo>
                      <a:pt x="488" y="655"/>
                    </a:lnTo>
                    <a:lnTo>
                      <a:pt x="468" y="653"/>
                    </a:lnTo>
                    <a:close/>
                    <a:moveTo>
                      <a:pt x="889" y="196"/>
                    </a:moveTo>
                    <a:lnTo>
                      <a:pt x="889" y="196"/>
                    </a:lnTo>
                    <a:lnTo>
                      <a:pt x="889" y="226"/>
                    </a:lnTo>
                    <a:lnTo>
                      <a:pt x="909" y="206"/>
                    </a:lnTo>
                    <a:lnTo>
                      <a:pt x="889" y="196"/>
                    </a:lnTo>
                    <a:close/>
                    <a:moveTo>
                      <a:pt x="647" y="137"/>
                    </a:moveTo>
                    <a:lnTo>
                      <a:pt x="647" y="137"/>
                    </a:lnTo>
                    <a:lnTo>
                      <a:pt x="625" y="142"/>
                    </a:lnTo>
                    <a:lnTo>
                      <a:pt x="625" y="147"/>
                    </a:lnTo>
                    <a:lnTo>
                      <a:pt x="646" y="158"/>
                    </a:lnTo>
                    <a:lnTo>
                      <a:pt x="647" y="137"/>
                    </a:lnTo>
                    <a:close/>
                    <a:moveTo>
                      <a:pt x="697" y="119"/>
                    </a:moveTo>
                    <a:lnTo>
                      <a:pt x="697" y="119"/>
                    </a:lnTo>
                    <a:lnTo>
                      <a:pt x="698" y="123"/>
                    </a:lnTo>
                    <a:lnTo>
                      <a:pt x="732" y="116"/>
                    </a:lnTo>
                    <a:lnTo>
                      <a:pt x="718" y="112"/>
                    </a:lnTo>
                    <a:lnTo>
                      <a:pt x="709" y="111"/>
                    </a:lnTo>
                    <a:lnTo>
                      <a:pt x="707" y="111"/>
                    </a:lnTo>
                    <a:lnTo>
                      <a:pt x="704" y="112"/>
                    </a:lnTo>
                    <a:lnTo>
                      <a:pt x="697" y="119"/>
                    </a:lnTo>
                    <a:close/>
                    <a:moveTo>
                      <a:pt x="856" y="705"/>
                    </a:moveTo>
                    <a:lnTo>
                      <a:pt x="856" y="705"/>
                    </a:lnTo>
                    <a:lnTo>
                      <a:pt x="851" y="698"/>
                    </a:lnTo>
                    <a:lnTo>
                      <a:pt x="849" y="695"/>
                    </a:lnTo>
                    <a:lnTo>
                      <a:pt x="845" y="694"/>
                    </a:lnTo>
                    <a:lnTo>
                      <a:pt x="838" y="695"/>
                    </a:lnTo>
                    <a:lnTo>
                      <a:pt x="827" y="698"/>
                    </a:lnTo>
                    <a:lnTo>
                      <a:pt x="834" y="702"/>
                    </a:lnTo>
                    <a:lnTo>
                      <a:pt x="841" y="706"/>
                    </a:lnTo>
                    <a:lnTo>
                      <a:pt x="848" y="706"/>
                    </a:lnTo>
                    <a:lnTo>
                      <a:pt x="852" y="706"/>
                    </a:lnTo>
                    <a:lnTo>
                      <a:pt x="856" y="705"/>
                    </a:lnTo>
                    <a:close/>
                    <a:moveTo>
                      <a:pt x="981" y="471"/>
                    </a:moveTo>
                    <a:lnTo>
                      <a:pt x="981" y="471"/>
                    </a:lnTo>
                    <a:lnTo>
                      <a:pt x="993" y="471"/>
                    </a:lnTo>
                    <a:lnTo>
                      <a:pt x="1000" y="471"/>
                    </a:lnTo>
                    <a:lnTo>
                      <a:pt x="1006" y="469"/>
                    </a:lnTo>
                    <a:lnTo>
                      <a:pt x="1013" y="465"/>
                    </a:lnTo>
                    <a:lnTo>
                      <a:pt x="1004" y="461"/>
                    </a:lnTo>
                    <a:lnTo>
                      <a:pt x="1000" y="461"/>
                    </a:lnTo>
                    <a:lnTo>
                      <a:pt x="996" y="461"/>
                    </a:lnTo>
                    <a:lnTo>
                      <a:pt x="989" y="464"/>
                    </a:lnTo>
                    <a:lnTo>
                      <a:pt x="981" y="471"/>
                    </a:lnTo>
                    <a:close/>
                    <a:moveTo>
                      <a:pt x="597" y="880"/>
                    </a:moveTo>
                    <a:lnTo>
                      <a:pt x="597" y="880"/>
                    </a:lnTo>
                    <a:lnTo>
                      <a:pt x="579" y="880"/>
                    </a:lnTo>
                    <a:lnTo>
                      <a:pt x="579" y="894"/>
                    </a:lnTo>
                    <a:lnTo>
                      <a:pt x="585" y="896"/>
                    </a:lnTo>
                    <a:lnTo>
                      <a:pt x="588" y="896"/>
                    </a:lnTo>
                    <a:lnTo>
                      <a:pt x="590" y="894"/>
                    </a:lnTo>
                    <a:lnTo>
                      <a:pt x="593" y="893"/>
                    </a:lnTo>
                    <a:lnTo>
                      <a:pt x="596" y="887"/>
                    </a:lnTo>
                    <a:lnTo>
                      <a:pt x="597" y="880"/>
                    </a:lnTo>
                    <a:close/>
                    <a:moveTo>
                      <a:pt x="273" y="609"/>
                    </a:moveTo>
                    <a:lnTo>
                      <a:pt x="273" y="609"/>
                    </a:lnTo>
                    <a:lnTo>
                      <a:pt x="273" y="605"/>
                    </a:lnTo>
                    <a:lnTo>
                      <a:pt x="268" y="602"/>
                    </a:lnTo>
                    <a:lnTo>
                      <a:pt x="262" y="601"/>
                    </a:lnTo>
                    <a:lnTo>
                      <a:pt x="257" y="599"/>
                    </a:lnTo>
                    <a:lnTo>
                      <a:pt x="254" y="601"/>
                    </a:lnTo>
                    <a:lnTo>
                      <a:pt x="251" y="602"/>
                    </a:lnTo>
                    <a:lnTo>
                      <a:pt x="250" y="604"/>
                    </a:lnTo>
                    <a:lnTo>
                      <a:pt x="250" y="606"/>
                    </a:lnTo>
                    <a:lnTo>
                      <a:pt x="251" y="613"/>
                    </a:lnTo>
                    <a:lnTo>
                      <a:pt x="273" y="609"/>
                    </a:lnTo>
                    <a:close/>
                    <a:moveTo>
                      <a:pt x="237" y="370"/>
                    </a:moveTo>
                    <a:lnTo>
                      <a:pt x="237" y="370"/>
                    </a:lnTo>
                    <a:lnTo>
                      <a:pt x="246" y="376"/>
                    </a:lnTo>
                    <a:lnTo>
                      <a:pt x="248" y="378"/>
                    </a:lnTo>
                    <a:lnTo>
                      <a:pt x="252" y="379"/>
                    </a:lnTo>
                    <a:lnTo>
                      <a:pt x="255" y="378"/>
                    </a:lnTo>
                    <a:lnTo>
                      <a:pt x="261" y="378"/>
                    </a:lnTo>
                    <a:lnTo>
                      <a:pt x="273" y="372"/>
                    </a:lnTo>
                    <a:lnTo>
                      <a:pt x="237" y="370"/>
                    </a:lnTo>
                    <a:close/>
                    <a:moveTo>
                      <a:pt x="682" y="732"/>
                    </a:moveTo>
                    <a:lnTo>
                      <a:pt x="682" y="732"/>
                    </a:lnTo>
                    <a:lnTo>
                      <a:pt x="675" y="717"/>
                    </a:lnTo>
                    <a:lnTo>
                      <a:pt x="657" y="730"/>
                    </a:lnTo>
                    <a:lnTo>
                      <a:pt x="660" y="732"/>
                    </a:lnTo>
                    <a:lnTo>
                      <a:pt x="682" y="732"/>
                    </a:lnTo>
                    <a:close/>
                    <a:moveTo>
                      <a:pt x="500" y="688"/>
                    </a:moveTo>
                    <a:lnTo>
                      <a:pt x="500" y="688"/>
                    </a:lnTo>
                    <a:lnTo>
                      <a:pt x="493" y="687"/>
                    </a:lnTo>
                    <a:lnTo>
                      <a:pt x="486" y="688"/>
                    </a:lnTo>
                    <a:lnTo>
                      <a:pt x="481" y="691"/>
                    </a:lnTo>
                    <a:lnTo>
                      <a:pt x="477" y="694"/>
                    </a:lnTo>
                    <a:lnTo>
                      <a:pt x="475" y="696"/>
                    </a:lnTo>
                    <a:lnTo>
                      <a:pt x="477" y="698"/>
                    </a:lnTo>
                    <a:lnTo>
                      <a:pt x="478" y="705"/>
                    </a:lnTo>
                    <a:lnTo>
                      <a:pt x="500" y="688"/>
                    </a:lnTo>
                    <a:close/>
                    <a:moveTo>
                      <a:pt x="748" y="136"/>
                    </a:moveTo>
                    <a:lnTo>
                      <a:pt x="748" y="136"/>
                    </a:lnTo>
                    <a:lnTo>
                      <a:pt x="744" y="130"/>
                    </a:lnTo>
                    <a:lnTo>
                      <a:pt x="741" y="127"/>
                    </a:lnTo>
                    <a:lnTo>
                      <a:pt x="737" y="127"/>
                    </a:lnTo>
                    <a:lnTo>
                      <a:pt x="733" y="127"/>
                    </a:lnTo>
                    <a:lnTo>
                      <a:pt x="730" y="129"/>
                    </a:lnTo>
                    <a:lnTo>
                      <a:pt x="727" y="131"/>
                    </a:lnTo>
                    <a:lnTo>
                      <a:pt x="723" y="137"/>
                    </a:lnTo>
                    <a:lnTo>
                      <a:pt x="720" y="140"/>
                    </a:lnTo>
                    <a:lnTo>
                      <a:pt x="718" y="141"/>
                    </a:lnTo>
                    <a:lnTo>
                      <a:pt x="748" y="136"/>
                    </a:lnTo>
                    <a:close/>
                    <a:moveTo>
                      <a:pt x="1190" y="471"/>
                    </a:moveTo>
                    <a:lnTo>
                      <a:pt x="1190" y="471"/>
                    </a:lnTo>
                    <a:lnTo>
                      <a:pt x="1208" y="464"/>
                    </a:lnTo>
                    <a:lnTo>
                      <a:pt x="1198" y="458"/>
                    </a:lnTo>
                    <a:lnTo>
                      <a:pt x="1190" y="453"/>
                    </a:lnTo>
                    <a:lnTo>
                      <a:pt x="1186" y="454"/>
                    </a:lnTo>
                    <a:lnTo>
                      <a:pt x="1180" y="457"/>
                    </a:lnTo>
                    <a:lnTo>
                      <a:pt x="1190" y="471"/>
                    </a:lnTo>
                    <a:close/>
                    <a:moveTo>
                      <a:pt x="936" y="932"/>
                    </a:moveTo>
                    <a:lnTo>
                      <a:pt x="936" y="932"/>
                    </a:lnTo>
                    <a:lnTo>
                      <a:pt x="912" y="930"/>
                    </a:lnTo>
                    <a:lnTo>
                      <a:pt x="910" y="934"/>
                    </a:lnTo>
                    <a:lnTo>
                      <a:pt x="931" y="944"/>
                    </a:lnTo>
                    <a:lnTo>
                      <a:pt x="936" y="932"/>
                    </a:lnTo>
                    <a:close/>
                    <a:moveTo>
                      <a:pt x="1197" y="509"/>
                    </a:moveTo>
                    <a:lnTo>
                      <a:pt x="1197" y="509"/>
                    </a:lnTo>
                    <a:lnTo>
                      <a:pt x="1191" y="508"/>
                    </a:lnTo>
                    <a:lnTo>
                      <a:pt x="1187" y="508"/>
                    </a:lnTo>
                    <a:lnTo>
                      <a:pt x="1183" y="509"/>
                    </a:lnTo>
                    <a:lnTo>
                      <a:pt x="1180" y="511"/>
                    </a:lnTo>
                    <a:lnTo>
                      <a:pt x="1175" y="516"/>
                    </a:lnTo>
                    <a:lnTo>
                      <a:pt x="1168" y="520"/>
                    </a:lnTo>
                    <a:lnTo>
                      <a:pt x="1176" y="530"/>
                    </a:lnTo>
                    <a:lnTo>
                      <a:pt x="1197" y="509"/>
                    </a:lnTo>
                    <a:close/>
                    <a:moveTo>
                      <a:pt x="1002" y="116"/>
                    </a:moveTo>
                    <a:lnTo>
                      <a:pt x="1002" y="116"/>
                    </a:lnTo>
                    <a:lnTo>
                      <a:pt x="1000" y="120"/>
                    </a:lnTo>
                    <a:lnTo>
                      <a:pt x="1007" y="123"/>
                    </a:lnTo>
                    <a:lnTo>
                      <a:pt x="1014" y="123"/>
                    </a:lnTo>
                    <a:lnTo>
                      <a:pt x="1022" y="122"/>
                    </a:lnTo>
                    <a:lnTo>
                      <a:pt x="1031" y="116"/>
                    </a:lnTo>
                    <a:lnTo>
                      <a:pt x="1002" y="116"/>
                    </a:lnTo>
                    <a:close/>
                    <a:moveTo>
                      <a:pt x="1093" y="678"/>
                    </a:moveTo>
                    <a:lnTo>
                      <a:pt x="1093" y="678"/>
                    </a:lnTo>
                    <a:lnTo>
                      <a:pt x="1103" y="674"/>
                    </a:lnTo>
                    <a:lnTo>
                      <a:pt x="1108" y="671"/>
                    </a:lnTo>
                    <a:lnTo>
                      <a:pt x="1110" y="666"/>
                    </a:lnTo>
                    <a:lnTo>
                      <a:pt x="1110" y="659"/>
                    </a:lnTo>
                    <a:lnTo>
                      <a:pt x="1100" y="666"/>
                    </a:lnTo>
                    <a:lnTo>
                      <a:pt x="1094" y="671"/>
                    </a:lnTo>
                    <a:lnTo>
                      <a:pt x="1093" y="674"/>
                    </a:lnTo>
                    <a:lnTo>
                      <a:pt x="1093" y="678"/>
                    </a:lnTo>
                    <a:close/>
                    <a:moveTo>
                      <a:pt x="426" y="653"/>
                    </a:moveTo>
                    <a:lnTo>
                      <a:pt x="426" y="653"/>
                    </a:lnTo>
                    <a:lnTo>
                      <a:pt x="430" y="658"/>
                    </a:lnTo>
                    <a:lnTo>
                      <a:pt x="432" y="660"/>
                    </a:lnTo>
                    <a:lnTo>
                      <a:pt x="457" y="655"/>
                    </a:lnTo>
                    <a:lnTo>
                      <a:pt x="456" y="651"/>
                    </a:lnTo>
                    <a:lnTo>
                      <a:pt x="426" y="653"/>
                    </a:lnTo>
                    <a:close/>
                    <a:moveTo>
                      <a:pt x="128" y="829"/>
                    </a:moveTo>
                    <a:lnTo>
                      <a:pt x="128" y="829"/>
                    </a:lnTo>
                    <a:lnTo>
                      <a:pt x="128" y="825"/>
                    </a:lnTo>
                    <a:lnTo>
                      <a:pt x="118" y="820"/>
                    </a:lnTo>
                    <a:lnTo>
                      <a:pt x="113" y="818"/>
                    </a:lnTo>
                    <a:lnTo>
                      <a:pt x="107" y="820"/>
                    </a:lnTo>
                    <a:lnTo>
                      <a:pt x="100" y="826"/>
                    </a:lnTo>
                    <a:lnTo>
                      <a:pt x="128" y="829"/>
                    </a:lnTo>
                    <a:close/>
                    <a:moveTo>
                      <a:pt x="337" y="882"/>
                    </a:moveTo>
                    <a:lnTo>
                      <a:pt x="337" y="882"/>
                    </a:lnTo>
                    <a:lnTo>
                      <a:pt x="330" y="876"/>
                    </a:lnTo>
                    <a:lnTo>
                      <a:pt x="327" y="875"/>
                    </a:lnTo>
                    <a:lnTo>
                      <a:pt x="326" y="875"/>
                    </a:lnTo>
                    <a:lnTo>
                      <a:pt x="319" y="876"/>
                    </a:lnTo>
                    <a:lnTo>
                      <a:pt x="309" y="883"/>
                    </a:lnTo>
                    <a:lnTo>
                      <a:pt x="337" y="882"/>
                    </a:lnTo>
                    <a:close/>
                    <a:moveTo>
                      <a:pt x="853" y="717"/>
                    </a:moveTo>
                    <a:lnTo>
                      <a:pt x="853" y="717"/>
                    </a:lnTo>
                    <a:lnTo>
                      <a:pt x="848" y="718"/>
                    </a:lnTo>
                    <a:lnTo>
                      <a:pt x="844" y="720"/>
                    </a:lnTo>
                    <a:lnTo>
                      <a:pt x="841" y="723"/>
                    </a:lnTo>
                    <a:lnTo>
                      <a:pt x="841" y="727"/>
                    </a:lnTo>
                    <a:lnTo>
                      <a:pt x="842" y="730"/>
                    </a:lnTo>
                    <a:lnTo>
                      <a:pt x="845" y="731"/>
                    </a:lnTo>
                    <a:lnTo>
                      <a:pt x="852" y="738"/>
                    </a:lnTo>
                    <a:lnTo>
                      <a:pt x="853" y="717"/>
                    </a:lnTo>
                    <a:close/>
                    <a:moveTo>
                      <a:pt x="698" y="327"/>
                    </a:moveTo>
                    <a:lnTo>
                      <a:pt x="698" y="327"/>
                    </a:lnTo>
                    <a:lnTo>
                      <a:pt x="694" y="332"/>
                    </a:lnTo>
                    <a:lnTo>
                      <a:pt x="694" y="334"/>
                    </a:lnTo>
                    <a:lnTo>
                      <a:pt x="694" y="336"/>
                    </a:lnTo>
                    <a:lnTo>
                      <a:pt x="697" y="340"/>
                    </a:lnTo>
                    <a:lnTo>
                      <a:pt x="700" y="343"/>
                    </a:lnTo>
                    <a:lnTo>
                      <a:pt x="704" y="343"/>
                    </a:lnTo>
                    <a:lnTo>
                      <a:pt x="708" y="343"/>
                    </a:lnTo>
                    <a:lnTo>
                      <a:pt x="704" y="331"/>
                    </a:lnTo>
                    <a:lnTo>
                      <a:pt x="701" y="328"/>
                    </a:lnTo>
                    <a:lnTo>
                      <a:pt x="698" y="327"/>
                    </a:lnTo>
                    <a:close/>
                    <a:moveTo>
                      <a:pt x="827" y="739"/>
                    </a:moveTo>
                    <a:lnTo>
                      <a:pt x="827" y="739"/>
                    </a:lnTo>
                    <a:lnTo>
                      <a:pt x="827" y="734"/>
                    </a:lnTo>
                    <a:lnTo>
                      <a:pt x="824" y="730"/>
                    </a:lnTo>
                    <a:lnTo>
                      <a:pt x="820" y="728"/>
                    </a:lnTo>
                    <a:lnTo>
                      <a:pt x="813" y="728"/>
                    </a:lnTo>
                    <a:lnTo>
                      <a:pt x="813" y="735"/>
                    </a:lnTo>
                    <a:lnTo>
                      <a:pt x="813" y="738"/>
                    </a:lnTo>
                    <a:lnTo>
                      <a:pt x="815" y="739"/>
                    </a:lnTo>
                    <a:lnTo>
                      <a:pt x="819" y="739"/>
                    </a:lnTo>
                    <a:lnTo>
                      <a:pt x="827" y="739"/>
                    </a:lnTo>
                    <a:close/>
                    <a:moveTo>
                      <a:pt x="974" y="950"/>
                    </a:moveTo>
                    <a:lnTo>
                      <a:pt x="974" y="950"/>
                    </a:lnTo>
                    <a:lnTo>
                      <a:pt x="954" y="937"/>
                    </a:lnTo>
                    <a:lnTo>
                      <a:pt x="948" y="950"/>
                    </a:lnTo>
                    <a:lnTo>
                      <a:pt x="954" y="951"/>
                    </a:lnTo>
                    <a:lnTo>
                      <a:pt x="960" y="952"/>
                    </a:lnTo>
                    <a:lnTo>
                      <a:pt x="967" y="952"/>
                    </a:lnTo>
                    <a:lnTo>
                      <a:pt x="970" y="951"/>
                    </a:lnTo>
                    <a:lnTo>
                      <a:pt x="974" y="950"/>
                    </a:lnTo>
                    <a:close/>
                    <a:moveTo>
                      <a:pt x="506" y="486"/>
                    </a:moveTo>
                    <a:lnTo>
                      <a:pt x="506" y="486"/>
                    </a:lnTo>
                    <a:lnTo>
                      <a:pt x="510" y="489"/>
                    </a:lnTo>
                    <a:lnTo>
                      <a:pt x="516" y="487"/>
                    </a:lnTo>
                    <a:lnTo>
                      <a:pt x="520" y="483"/>
                    </a:lnTo>
                    <a:lnTo>
                      <a:pt x="522" y="479"/>
                    </a:lnTo>
                    <a:lnTo>
                      <a:pt x="521" y="472"/>
                    </a:lnTo>
                    <a:lnTo>
                      <a:pt x="506" y="486"/>
                    </a:lnTo>
                    <a:close/>
                    <a:moveTo>
                      <a:pt x="542" y="487"/>
                    </a:moveTo>
                    <a:lnTo>
                      <a:pt x="542" y="487"/>
                    </a:lnTo>
                    <a:lnTo>
                      <a:pt x="545" y="479"/>
                    </a:lnTo>
                    <a:lnTo>
                      <a:pt x="545" y="476"/>
                    </a:lnTo>
                    <a:lnTo>
                      <a:pt x="543" y="475"/>
                    </a:lnTo>
                    <a:lnTo>
                      <a:pt x="542" y="473"/>
                    </a:lnTo>
                    <a:lnTo>
                      <a:pt x="539" y="472"/>
                    </a:lnTo>
                    <a:lnTo>
                      <a:pt x="529" y="472"/>
                    </a:lnTo>
                    <a:lnTo>
                      <a:pt x="542" y="487"/>
                    </a:lnTo>
                    <a:close/>
                    <a:moveTo>
                      <a:pt x="466" y="638"/>
                    </a:moveTo>
                    <a:lnTo>
                      <a:pt x="466" y="638"/>
                    </a:lnTo>
                    <a:lnTo>
                      <a:pt x="462" y="634"/>
                    </a:lnTo>
                    <a:lnTo>
                      <a:pt x="456" y="633"/>
                    </a:lnTo>
                    <a:lnTo>
                      <a:pt x="452" y="633"/>
                    </a:lnTo>
                    <a:lnTo>
                      <a:pt x="448" y="634"/>
                    </a:lnTo>
                    <a:lnTo>
                      <a:pt x="446" y="635"/>
                    </a:lnTo>
                    <a:lnTo>
                      <a:pt x="445" y="638"/>
                    </a:lnTo>
                    <a:lnTo>
                      <a:pt x="444" y="646"/>
                    </a:lnTo>
                    <a:lnTo>
                      <a:pt x="466" y="638"/>
                    </a:lnTo>
                    <a:close/>
                    <a:moveTo>
                      <a:pt x="308" y="743"/>
                    </a:moveTo>
                    <a:lnTo>
                      <a:pt x="308" y="743"/>
                    </a:lnTo>
                    <a:lnTo>
                      <a:pt x="284" y="743"/>
                    </a:lnTo>
                    <a:lnTo>
                      <a:pt x="291" y="749"/>
                    </a:lnTo>
                    <a:lnTo>
                      <a:pt x="294" y="752"/>
                    </a:lnTo>
                    <a:lnTo>
                      <a:pt x="297" y="752"/>
                    </a:lnTo>
                    <a:lnTo>
                      <a:pt x="298" y="752"/>
                    </a:lnTo>
                    <a:lnTo>
                      <a:pt x="301" y="749"/>
                    </a:lnTo>
                    <a:lnTo>
                      <a:pt x="308" y="743"/>
                    </a:lnTo>
                    <a:close/>
                    <a:moveTo>
                      <a:pt x="675" y="756"/>
                    </a:moveTo>
                    <a:lnTo>
                      <a:pt x="675" y="756"/>
                    </a:lnTo>
                    <a:lnTo>
                      <a:pt x="679" y="752"/>
                    </a:lnTo>
                    <a:lnTo>
                      <a:pt x="679" y="749"/>
                    </a:lnTo>
                    <a:lnTo>
                      <a:pt x="676" y="745"/>
                    </a:lnTo>
                    <a:lnTo>
                      <a:pt x="673" y="742"/>
                    </a:lnTo>
                    <a:lnTo>
                      <a:pt x="671" y="741"/>
                    </a:lnTo>
                    <a:lnTo>
                      <a:pt x="666" y="739"/>
                    </a:lnTo>
                    <a:lnTo>
                      <a:pt x="662" y="741"/>
                    </a:lnTo>
                    <a:lnTo>
                      <a:pt x="660" y="742"/>
                    </a:lnTo>
                    <a:lnTo>
                      <a:pt x="675" y="756"/>
                    </a:lnTo>
                    <a:close/>
                    <a:moveTo>
                      <a:pt x="351" y="889"/>
                    </a:moveTo>
                    <a:lnTo>
                      <a:pt x="351" y="889"/>
                    </a:lnTo>
                    <a:lnTo>
                      <a:pt x="347" y="892"/>
                    </a:lnTo>
                    <a:lnTo>
                      <a:pt x="345" y="894"/>
                    </a:lnTo>
                    <a:lnTo>
                      <a:pt x="345" y="898"/>
                    </a:lnTo>
                    <a:lnTo>
                      <a:pt x="349" y="905"/>
                    </a:lnTo>
                    <a:lnTo>
                      <a:pt x="352" y="901"/>
                    </a:lnTo>
                    <a:lnTo>
                      <a:pt x="354" y="898"/>
                    </a:lnTo>
                    <a:lnTo>
                      <a:pt x="354" y="894"/>
                    </a:lnTo>
                    <a:lnTo>
                      <a:pt x="351" y="889"/>
                    </a:lnTo>
                    <a:close/>
                    <a:moveTo>
                      <a:pt x="660" y="338"/>
                    </a:moveTo>
                    <a:lnTo>
                      <a:pt x="660" y="338"/>
                    </a:lnTo>
                    <a:lnTo>
                      <a:pt x="672" y="339"/>
                    </a:lnTo>
                    <a:lnTo>
                      <a:pt x="675" y="339"/>
                    </a:lnTo>
                    <a:lnTo>
                      <a:pt x="678" y="338"/>
                    </a:lnTo>
                    <a:lnTo>
                      <a:pt x="678" y="336"/>
                    </a:lnTo>
                    <a:lnTo>
                      <a:pt x="678" y="334"/>
                    </a:lnTo>
                    <a:lnTo>
                      <a:pt x="676" y="325"/>
                    </a:lnTo>
                    <a:lnTo>
                      <a:pt x="660" y="338"/>
                    </a:lnTo>
                    <a:close/>
                    <a:moveTo>
                      <a:pt x="462" y="454"/>
                    </a:moveTo>
                    <a:lnTo>
                      <a:pt x="462" y="454"/>
                    </a:lnTo>
                    <a:lnTo>
                      <a:pt x="459" y="450"/>
                    </a:lnTo>
                    <a:lnTo>
                      <a:pt x="438" y="460"/>
                    </a:lnTo>
                    <a:lnTo>
                      <a:pt x="444" y="462"/>
                    </a:lnTo>
                    <a:lnTo>
                      <a:pt x="448" y="464"/>
                    </a:lnTo>
                    <a:lnTo>
                      <a:pt x="450" y="462"/>
                    </a:lnTo>
                    <a:lnTo>
                      <a:pt x="453" y="462"/>
                    </a:lnTo>
                    <a:lnTo>
                      <a:pt x="457" y="458"/>
                    </a:lnTo>
                    <a:lnTo>
                      <a:pt x="462" y="454"/>
                    </a:lnTo>
                    <a:close/>
                    <a:moveTo>
                      <a:pt x="1256" y="457"/>
                    </a:moveTo>
                    <a:lnTo>
                      <a:pt x="1256" y="457"/>
                    </a:lnTo>
                    <a:lnTo>
                      <a:pt x="1251" y="453"/>
                    </a:lnTo>
                    <a:lnTo>
                      <a:pt x="1248" y="451"/>
                    </a:lnTo>
                    <a:lnTo>
                      <a:pt x="1242" y="454"/>
                    </a:lnTo>
                    <a:lnTo>
                      <a:pt x="1238" y="458"/>
                    </a:lnTo>
                    <a:lnTo>
                      <a:pt x="1241" y="461"/>
                    </a:lnTo>
                    <a:lnTo>
                      <a:pt x="1244" y="464"/>
                    </a:lnTo>
                    <a:lnTo>
                      <a:pt x="1249" y="461"/>
                    </a:lnTo>
                    <a:lnTo>
                      <a:pt x="1256" y="457"/>
                    </a:lnTo>
                    <a:close/>
                    <a:moveTo>
                      <a:pt x="1025" y="748"/>
                    </a:moveTo>
                    <a:lnTo>
                      <a:pt x="1025" y="748"/>
                    </a:lnTo>
                    <a:lnTo>
                      <a:pt x="1022" y="741"/>
                    </a:lnTo>
                    <a:lnTo>
                      <a:pt x="1004" y="746"/>
                    </a:lnTo>
                    <a:lnTo>
                      <a:pt x="1006" y="750"/>
                    </a:lnTo>
                    <a:lnTo>
                      <a:pt x="1025" y="748"/>
                    </a:lnTo>
                    <a:close/>
                    <a:moveTo>
                      <a:pt x="658" y="336"/>
                    </a:moveTo>
                    <a:lnTo>
                      <a:pt x="658" y="336"/>
                    </a:lnTo>
                    <a:lnTo>
                      <a:pt x="650" y="338"/>
                    </a:lnTo>
                    <a:lnTo>
                      <a:pt x="646" y="340"/>
                    </a:lnTo>
                    <a:lnTo>
                      <a:pt x="643" y="345"/>
                    </a:lnTo>
                    <a:lnTo>
                      <a:pt x="643" y="350"/>
                    </a:lnTo>
                    <a:lnTo>
                      <a:pt x="650" y="349"/>
                    </a:lnTo>
                    <a:lnTo>
                      <a:pt x="654" y="346"/>
                    </a:lnTo>
                    <a:lnTo>
                      <a:pt x="655" y="342"/>
                    </a:lnTo>
                    <a:lnTo>
                      <a:pt x="658" y="336"/>
                    </a:lnTo>
                    <a:close/>
                    <a:moveTo>
                      <a:pt x="1098" y="154"/>
                    </a:moveTo>
                    <a:lnTo>
                      <a:pt x="1098" y="154"/>
                    </a:lnTo>
                    <a:lnTo>
                      <a:pt x="1092" y="147"/>
                    </a:lnTo>
                    <a:lnTo>
                      <a:pt x="1090" y="145"/>
                    </a:lnTo>
                    <a:lnTo>
                      <a:pt x="1087" y="144"/>
                    </a:lnTo>
                    <a:lnTo>
                      <a:pt x="1079" y="145"/>
                    </a:lnTo>
                    <a:lnTo>
                      <a:pt x="1076" y="148"/>
                    </a:lnTo>
                    <a:lnTo>
                      <a:pt x="1075" y="151"/>
                    </a:lnTo>
                    <a:lnTo>
                      <a:pt x="1075" y="154"/>
                    </a:lnTo>
                    <a:lnTo>
                      <a:pt x="1098" y="154"/>
                    </a:lnTo>
                    <a:close/>
                    <a:moveTo>
                      <a:pt x="585" y="1038"/>
                    </a:moveTo>
                    <a:lnTo>
                      <a:pt x="585" y="1038"/>
                    </a:lnTo>
                    <a:lnTo>
                      <a:pt x="578" y="1036"/>
                    </a:lnTo>
                    <a:lnTo>
                      <a:pt x="574" y="1034"/>
                    </a:lnTo>
                    <a:lnTo>
                      <a:pt x="570" y="1036"/>
                    </a:lnTo>
                    <a:lnTo>
                      <a:pt x="563" y="1037"/>
                    </a:lnTo>
                    <a:lnTo>
                      <a:pt x="568" y="1041"/>
                    </a:lnTo>
                    <a:lnTo>
                      <a:pt x="572" y="1042"/>
                    </a:lnTo>
                    <a:lnTo>
                      <a:pt x="578" y="1042"/>
                    </a:lnTo>
                    <a:lnTo>
                      <a:pt x="585" y="1038"/>
                    </a:lnTo>
                    <a:close/>
                    <a:moveTo>
                      <a:pt x="1230" y="419"/>
                    </a:moveTo>
                    <a:lnTo>
                      <a:pt x="1230" y="419"/>
                    </a:lnTo>
                    <a:lnTo>
                      <a:pt x="1241" y="422"/>
                    </a:lnTo>
                    <a:lnTo>
                      <a:pt x="1244" y="424"/>
                    </a:lnTo>
                    <a:lnTo>
                      <a:pt x="1247" y="424"/>
                    </a:lnTo>
                    <a:lnTo>
                      <a:pt x="1248" y="422"/>
                    </a:lnTo>
                    <a:lnTo>
                      <a:pt x="1249" y="419"/>
                    </a:lnTo>
                    <a:lnTo>
                      <a:pt x="1249" y="411"/>
                    </a:lnTo>
                    <a:lnTo>
                      <a:pt x="1230" y="419"/>
                    </a:lnTo>
                    <a:close/>
                    <a:moveTo>
                      <a:pt x="581" y="1062"/>
                    </a:moveTo>
                    <a:lnTo>
                      <a:pt x="581" y="1062"/>
                    </a:lnTo>
                    <a:lnTo>
                      <a:pt x="600" y="1062"/>
                    </a:lnTo>
                    <a:lnTo>
                      <a:pt x="594" y="1056"/>
                    </a:lnTo>
                    <a:lnTo>
                      <a:pt x="590" y="1054"/>
                    </a:lnTo>
                    <a:lnTo>
                      <a:pt x="588" y="1055"/>
                    </a:lnTo>
                    <a:lnTo>
                      <a:pt x="586" y="1056"/>
                    </a:lnTo>
                    <a:lnTo>
                      <a:pt x="581" y="1062"/>
                    </a:lnTo>
                    <a:close/>
                    <a:moveTo>
                      <a:pt x="291" y="854"/>
                    </a:moveTo>
                    <a:lnTo>
                      <a:pt x="291" y="854"/>
                    </a:lnTo>
                    <a:lnTo>
                      <a:pt x="276" y="846"/>
                    </a:lnTo>
                    <a:lnTo>
                      <a:pt x="276" y="853"/>
                    </a:lnTo>
                    <a:lnTo>
                      <a:pt x="276" y="856"/>
                    </a:lnTo>
                    <a:lnTo>
                      <a:pt x="277" y="857"/>
                    </a:lnTo>
                    <a:lnTo>
                      <a:pt x="282" y="857"/>
                    </a:lnTo>
                    <a:lnTo>
                      <a:pt x="291" y="854"/>
                    </a:lnTo>
                    <a:close/>
                    <a:moveTo>
                      <a:pt x="1159" y="408"/>
                    </a:moveTo>
                    <a:lnTo>
                      <a:pt x="1159" y="408"/>
                    </a:lnTo>
                    <a:lnTo>
                      <a:pt x="1165" y="411"/>
                    </a:lnTo>
                    <a:lnTo>
                      <a:pt x="1166" y="407"/>
                    </a:lnTo>
                    <a:lnTo>
                      <a:pt x="1168" y="403"/>
                    </a:lnTo>
                    <a:lnTo>
                      <a:pt x="1166" y="399"/>
                    </a:lnTo>
                    <a:lnTo>
                      <a:pt x="1162" y="394"/>
                    </a:lnTo>
                    <a:lnTo>
                      <a:pt x="1158" y="397"/>
                    </a:lnTo>
                    <a:lnTo>
                      <a:pt x="1155" y="399"/>
                    </a:lnTo>
                    <a:lnTo>
                      <a:pt x="1155" y="400"/>
                    </a:lnTo>
                    <a:lnTo>
                      <a:pt x="1157" y="404"/>
                    </a:lnTo>
                    <a:lnTo>
                      <a:pt x="1159" y="408"/>
                    </a:lnTo>
                    <a:close/>
                    <a:moveTo>
                      <a:pt x="212" y="880"/>
                    </a:moveTo>
                    <a:lnTo>
                      <a:pt x="212" y="880"/>
                    </a:lnTo>
                    <a:lnTo>
                      <a:pt x="214" y="876"/>
                    </a:lnTo>
                    <a:lnTo>
                      <a:pt x="190" y="871"/>
                    </a:lnTo>
                    <a:lnTo>
                      <a:pt x="196" y="876"/>
                    </a:lnTo>
                    <a:lnTo>
                      <a:pt x="200" y="879"/>
                    </a:lnTo>
                    <a:lnTo>
                      <a:pt x="205" y="880"/>
                    </a:lnTo>
                    <a:lnTo>
                      <a:pt x="212" y="880"/>
                    </a:lnTo>
                    <a:close/>
                    <a:moveTo>
                      <a:pt x="333" y="246"/>
                    </a:moveTo>
                    <a:lnTo>
                      <a:pt x="333" y="246"/>
                    </a:lnTo>
                    <a:lnTo>
                      <a:pt x="327" y="248"/>
                    </a:lnTo>
                    <a:lnTo>
                      <a:pt x="324" y="249"/>
                    </a:lnTo>
                    <a:lnTo>
                      <a:pt x="323" y="252"/>
                    </a:lnTo>
                    <a:lnTo>
                      <a:pt x="322" y="255"/>
                    </a:lnTo>
                    <a:lnTo>
                      <a:pt x="322" y="259"/>
                    </a:lnTo>
                    <a:lnTo>
                      <a:pt x="320" y="264"/>
                    </a:lnTo>
                    <a:lnTo>
                      <a:pt x="327" y="262"/>
                    </a:lnTo>
                    <a:lnTo>
                      <a:pt x="330" y="257"/>
                    </a:lnTo>
                    <a:lnTo>
                      <a:pt x="331" y="252"/>
                    </a:lnTo>
                    <a:lnTo>
                      <a:pt x="333" y="246"/>
                    </a:lnTo>
                    <a:close/>
                    <a:moveTo>
                      <a:pt x="331" y="712"/>
                    </a:moveTo>
                    <a:lnTo>
                      <a:pt x="331" y="712"/>
                    </a:lnTo>
                    <a:lnTo>
                      <a:pt x="326" y="709"/>
                    </a:lnTo>
                    <a:lnTo>
                      <a:pt x="320" y="709"/>
                    </a:lnTo>
                    <a:lnTo>
                      <a:pt x="316" y="712"/>
                    </a:lnTo>
                    <a:lnTo>
                      <a:pt x="312" y="714"/>
                    </a:lnTo>
                    <a:lnTo>
                      <a:pt x="318" y="720"/>
                    </a:lnTo>
                    <a:lnTo>
                      <a:pt x="320" y="720"/>
                    </a:lnTo>
                    <a:lnTo>
                      <a:pt x="323" y="720"/>
                    </a:lnTo>
                    <a:lnTo>
                      <a:pt x="327" y="717"/>
                    </a:lnTo>
                    <a:lnTo>
                      <a:pt x="331" y="712"/>
                    </a:lnTo>
                    <a:close/>
                    <a:moveTo>
                      <a:pt x="500" y="725"/>
                    </a:moveTo>
                    <a:lnTo>
                      <a:pt x="500" y="725"/>
                    </a:lnTo>
                    <a:lnTo>
                      <a:pt x="502" y="718"/>
                    </a:lnTo>
                    <a:lnTo>
                      <a:pt x="502" y="716"/>
                    </a:lnTo>
                    <a:lnTo>
                      <a:pt x="502" y="714"/>
                    </a:lnTo>
                    <a:lnTo>
                      <a:pt x="496" y="710"/>
                    </a:lnTo>
                    <a:lnTo>
                      <a:pt x="485" y="707"/>
                    </a:lnTo>
                    <a:lnTo>
                      <a:pt x="500" y="725"/>
                    </a:lnTo>
                    <a:close/>
                    <a:moveTo>
                      <a:pt x="630" y="1001"/>
                    </a:moveTo>
                    <a:lnTo>
                      <a:pt x="630" y="1001"/>
                    </a:lnTo>
                    <a:lnTo>
                      <a:pt x="619" y="1001"/>
                    </a:lnTo>
                    <a:lnTo>
                      <a:pt x="612" y="1002"/>
                    </a:lnTo>
                    <a:lnTo>
                      <a:pt x="611" y="1004"/>
                    </a:lnTo>
                    <a:lnTo>
                      <a:pt x="610" y="1005"/>
                    </a:lnTo>
                    <a:lnTo>
                      <a:pt x="607" y="1012"/>
                    </a:lnTo>
                    <a:lnTo>
                      <a:pt x="630" y="1001"/>
                    </a:lnTo>
                    <a:close/>
                    <a:moveTo>
                      <a:pt x="1198" y="342"/>
                    </a:moveTo>
                    <a:lnTo>
                      <a:pt x="1198" y="342"/>
                    </a:lnTo>
                    <a:lnTo>
                      <a:pt x="1195" y="332"/>
                    </a:lnTo>
                    <a:lnTo>
                      <a:pt x="1194" y="329"/>
                    </a:lnTo>
                    <a:lnTo>
                      <a:pt x="1193" y="328"/>
                    </a:lnTo>
                    <a:lnTo>
                      <a:pt x="1188" y="327"/>
                    </a:lnTo>
                    <a:lnTo>
                      <a:pt x="1186" y="327"/>
                    </a:lnTo>
                    <a:lnTo>
                      <a:pt x="1183" y="328"/>
                    </a:lnTo>
                    <a:lnTo>
                      <a:pt x="1180" y="332"/>
                    </a:lnTo>
                    <a:lnTo>
                      <a:pt x="1198" y="342"/>
                    </a:lnTo>
                    <a:close/>
                    <a:moveTo>
                      <a:pt x="268" y="306"/>
                    </a:moveTo>
                    <a:lnTo>
                      <a:pt x="268" y="306"/>
                    </a:lnTo>
                    <a:lnTo>
                      <a:pt x="265" y="302"/>
                    </a:lnTo>
                    <a:lnTo>
                      <a:pt x="250" y="307"/>
                    </a:lnTo>
                    <a:lnTo>
                      <a:pt x="257" y="310"/>
                    </a:lnTo>
                    <a:lnTo>
                      <a:pt x="262" y="310"/>
                    </a:lnTo>
                    <a:lnTo>
                      <a:pt x="265" y="309"/>
                    </a:lnTo>
                    <a:lnTo>
                      <a:pt x="268" y="306"/>
                    </a:lnTo>
                    <a:close/>
                    <a:moveTo>
                      <a:pt x="896" y="947"/>
                    </a:moveTo>
                    <a:lnTo>
                      <a:pt x="896" y="947"/>
                    </a:lnTo>
                    <a:lnTo>
                      <a:pt x="905" y="946"/>
                    </a:lnTo>
                    <a:lnTo>
                      <a:pt x="899" y="934"/>
                    </a:lnTo>
                    <a:lnTo>
                      <a:pt x="894" y="936"/>
                    </a:lnTo>
                    <a:lnTo>
                      <a:pt x="896" y="947"/>
                    </a:lnTo>
                    <a:close/>
                    <a:moveTo>
                      <a:pt x="398" y="847"/>
                    </a:moveTo>
                    <a:lnTo>
                      <a:pt x="398" y="847"/>
                    </a:lnTo>
                    <a:lnTo>
                      <a:pt x="380" y="851"/>
                    </a:lnTo>
                    <a:lnTo>
                      <a:pt x="385" y="854"/>
                    </a:lnTo>
                    <a:lnTo>
                      <a:pt x="390" y="856"/>
                    </a:lnTo>
                    <a:lnTo>
                      <a:pt x="392" y="856"/>
                    </a:lnTo>
                    <a:lnTo>
                      <a:pt x="394" y="853"/>
                    </a:lnTo>
                    <a:lnTo>
                      <a:pt x="398" y="847"/>
                    </a:lnTo>
                    <a:close/>
                    <a:moveTo>
                      <a:pt x="535" y="460"/>
                    </a:moveTo>
                    <a:lnTo>
                      <a:pt x="535" y="460"/>
                    </a:lnTo>
                    <a:lnTo>
                      <a:pt x="535" y="464"/>
                    </a:lnTo>
                    <a:lnTo>
                      <a:pt x="557" y="462"/>
                    </a:lnTo>
                    <a:lnTo>
                      <a:pt x="550" y="458"/>
                    </a:lnTo>
                    <a:lnTo>
                      <a:pt x="545" y="457"/>
                    </a:lnTo>
                    <a:lnTo>
                      <a:pt x="539" y="457"/>
                    </a:lnTo>
                    <a:lnTo>
                      <a:pt x="535" y="460"/>
                    </a:lnTo>
                    <a:close/>
                    <a:moveTo>
                      <a:pt x="269" y="432"/>
                    </a:moveTo>
                    <a:lnTo>
                      <a:pt x="269" y="432"/>
                    </a:lnTo>
                    <a:lnTo>
                      <a:pt x="273" y="436"/>
                    </a:lnTo>
                    <a:lnTo>
                      <a:pt x="290" y="426"/>
                    </a:lnTo>
                    <a:lnTo>
                      <a:pt x="287" y="422"/>
                    </a:lnTo>
                    <a:lnTo>
                      <a:pt x="283" y="424"/>
                    </a:lnTo>
                    <a:lnTo>
                      <a:pt x="277" y="425"/>
                    </a:lnTo>
                    <a:lnTo>
                      <a:pt x="273" y="428"/>
                    </a:lnTo>
                    <a:lnTo>
                      <a:pt x="269" y="432"/>
                    </a:lnTo>
                    <a:close/>
                    <a:moveTo>
                      <a:pt x="1224" y="358"/>
                    </a:moveTo>
                    <a:lnTo>
                      <a:pt x="1224" y="358"/>
                    </a:lnTo>
                    <a:lnTo>
                      <a:pt x="1245" y="356"/>
                    </a:lnTo>
                    <a:lnTo>
                      <a:pt x="1238" y="353"/>
                    </a:lnTo>
                    <a:lnTo>
                      <a:pt x="1233" y="352"/>
                    </a:lnTo>
                    <a:lnTo>
                      <a:pt x="1230" y="352"/>
                    </a:lnTo>
                    <a:lnTo>
                      <a:pt x="1229" y="353"/>
                    </a:lnTo>
                    <a:lnTo>
                      <a:pt x="1224" y="358"/>
                    </a:lnTo>
                    <a:close/>
                    <a:moveTo>
                      <a:pt x="846" y="325"/>
                    </a:moveTo>
                    <a:lnTo>
                      <a:pt x="846" y="325"/>
                    </a:lnTo>
                    <a:lnTo>
                      <a:pt x="851" y="321"/>
                    </a:lnTo>
                    <a:lnTo>
                      <a:pt x="842" y="316"/>
                    </a:lnTo>
                    <a:lnTo>
                      <a:pt x="838" y="317"/>
                    </a:lnTo>
                    <a:lnTo>
                      <a:pt x="846" y="325"/>
                    </a:lnTo>
                    <a:close/>
                    <a:moveTo>
                      <a:pt x="643" y="749"/>
                    </a:moveTo>
                    <a:lnTo>
                      <a:pt x="643" y="749"/>
                    </a:lnTo>
                    <a:lnTo>
                      <a:pt x="646" y="746"/>
                    </a:lnTo>
                    <a:lnTo>
                      <a:pt x="647" y="745"/>
                    </a:lnTo>
                    <a:lnTo>
                      <a:pt x="644" y="742"/>
                    </a:lnTo>
                    <a:lnTo>
                      <a:pt x="643" y="739"/>
                    </a:lnTo>
                    <a:lnTo>
                      <a:pt x="640" y="741"/>
                    </a:lnTo>
                    <a:lnTo>
                      <a:pt x="637" y="743"/>
                    </a:lnTo>
                    <a:lnTo>
                      <a:pt x="639" y="746"/>
                    </a:lnTo>
                    <a:lnTo>
                      <a:pt x="643" y="749"/>
                    </a:lnTo>
                    <a:close/>
                    <a:moveTo>
                      <a:pt x="498" y="252"/>
                    </a:moveTo>
                    <a:lnTo>
                      <a:pt x="498" y="252"/>
                    </a:lnTo>
                    <a:lnTo>
                      <a:pt x="499" y="248"/>
                    </a:lnTo>
                    <a:lnTo>
                      <a:pt x="489" y="246"/>
                    </a:lnTo>
                    <a:lnTo>
                      <a:pt x="488" y="250"/>
                    </a:lnTo>
                    <a:lnTo>
                      <a:pt x="498" y="252"/>
                    </a:lnTo>
                    <a:close/>
                    <a:moveTo>
                      <a:pt x="664" y="371"/>
                    </a:moveTo>
                    <a:lnTo>
                      <a:pt x="664" y="371"/>
                    </a:lnTo>
                    <a:lnTo>
                      <a:pt x="661" y="375"/>
                    </a:lnTo>
                    <a:lnTo>
                      <a:pt x="660" y="378"/>
                    </a:lnTo>
                    <a:lnTo>
                      <a:pt x="662" y="381"/>
                    </a:lnTo>
                    <a:lnTo>
                      <a:pt x="666" y="383"/>
                    </a:lnTo>
                    <a:lnTo>
                      <a:pt x="669" y="381"/>
                    </a:lnTo>
                    <a:lnTo>
                      <a:pt x="671" y="379"/>
                    </a:lnTo>
                    <a:lnTo>
                      <a:pt x="668" y="375"/>
                    </a:lnTo>
                    <a:lnTo>
                      <a:pt x="664" y="371"/>
                    </a:lnTo>
                    <a:close/>
                    <a:moveTo>
                      <a:pt x="304" y="228"/>
                    </a:moveTo>
                    <a:lnTo>
                      <a:pt x="304" y="228"/>
                    </a:lnTo>
                    <a:lnTo>
                      <a:pt x="295" y="214"/>
                    </a:lnTo>
                    <a:lnTo>
                      <a:pt x="293" y="219"/>
                    </a:lnTo>
                    <a:lnTo>
                      <a:pt x="291" y="223"/>
                    </a:lnTo>
                    <a:lnTo>
                      <a:pt x="293" y="226"/>
                    </a:lnTo>
                    <a:lnTo>
                      <a:pt x="294" y="227"/>
                    </a:lnTo>
                    <a:lnTo>
                      <a:pt x="304" y="228"/>
                    </a:lnTo>
                    <a:close/>
                    <a:moveTo>
                      <a:pt x="358" y="925"/>
                    </a:moveTo>
                    <a:lnTo>
                      <a:pt x="358" y="925"/>
                    </a:lnTo>
                    <a:lnTo>
                      <a:pt x="359" y="929"/>
                    </a:lnTo>
                    <a:lnTo>
                      <a:pt x="370" y="926"/>
                    </a:lnTo>
                    <a:lnTo>
                      <a:pt x="367" y="921"/>
                    </a:lnTo>
                    <a:lnTo>
                      <a:pt x="358" y="925"/>
                    </a:lnTo>
                    <a:close/>
                    <a:moveTo>
                      <a:pt x="270" y="757"/>
                    </a:moveTo>
                    <a:lnTo>
                      <a:pt x="270" y="757"/>
                    </a:lnTo>
                    <a:lnTo>
                      <a:pt x="269" y="763"/>
                    </a:lnTo>
                    <a:lnTo>
                      <a:pt x="283" y="764"/>
                    </a:lnTo>
                    <a:lnTo>
                      <a:pt x="283" y="759"/>
                    </a:lnTo>
                    <a:lnTo>
                      <a:pt x="270" y="757"/>
                    </a:lnTo>
                    <a:close/>
                    <a:moveTo>
                      <a:pt x="488" y="865"/>
                    </a:moveTo>
                    <a:lnTo>
                      <a:pt x="488" y="865"/>
                    </a:lnTo>
                    <a:lnTo>
                      <a:pt x="491" y="861"/>
                    </a:lnTo>
                    <a:lnTo>
                      <a:pt x="492" y="858"/>
                    </a:lnTo>
                    <a:lnTo>
                      <a:pt x="489" y="856"/>
                    </a:lnTo>
                    <a:lnTo>
                      <a:pt x="486" y="853"/>
                    </a:lnTo>
                    <a:lnTo>
                      <a:pt x="484" y="854"/>
                    </a:lnTo>
                    <a:lnTo>
                      <a:pt x="481" y="857"/>
                    </a:lnTo>
                    <a:lnTo>
                      <a:pt x="484" y="860"/>
                    </a:lnTo>
                    <a:lnTo>
                      <a:pt x="488" y="865"/>
                    </a:lnTo>
                    <a:close/>
                    <a:moveTo>
                      <a:pt x="517" y="664"/>
                    </a:moveTo>
                    <a:lnTo>
                      <a:pt x="517" y="664"/>
                    </a:lnTo>
                    <a:lnTo>
                      <a:pt x="506" y="664"/>
                    </a:lnTo>
                    <a:lnTo>
                      <a:pt x="503" y="666"/>
                    </a:lnTo>
                    <a:lnTo>
                      <a:pt x="499" y="667"/>
                    </a:lnTo>
                    <a:lnTo>
                      <a:pt x="504" y="671"/>
                    </a:lnTo>
                    <a:lnTo>
                      <a:pt x="509" y="671"/>
                    </a:lnTo>
                    <a:lnTo>
                      <a:pt x="513" y="670"/>
                    </a:lnTo>
                    <a:lnTo>
                      <a:pt x="517" y="664"/>
                    </a:lnTo>
                    <a:close/>
                    <a:moveTo>
                      <a:pt x="172" y="624"/>
                    </a:moveTo>
                    <a:lnTo>
                      <a:pt x="172" y="624"/>
                    </a:lnTo>
                    <a:lnTo>
                      <a:pt x="175" y="630"/>
                    </a:lnTo>
                    <a:lnTo>
                      <a:pt x="185" y="623"/>
                    </a:lnTo>
                    <a:lnTo>
                      <a:pt x="183" y="620"/>
                    </a:lnTo>
                    <a:lnTo>
                      <a:pt x="172" y="624"/>
                    </a:lnTo>
                    <a:close/>
                    <a:moveTo>
                      <a:pt x="863" y="836"/>
                    </a:moveTo>
                    <a:lnTo>
                      <a:pt x="863" y="836"/>
                    </a:lnTo>
                    <a:lnTo>
                      <a:pt x="866" y="832"/>
                    </a:lnTo>
                    <a:lnTo>
                      <a:pt x="858" y="826"/>
                    </a:lnTo>
                    <a:lnTo>
                      <a:pt x="855" y="831"/>
                    </a:lnTo>
                    <a:lnTo>
                      <a:pt x="863" y="836"/>
                    </a:lnTo>
                    <a:close/>
                    <a:moveTo>
                      <a:pt x="750" y="30"/>
                    </a:moveTo>
                    <a:lnTo>
                      <a:pt x="750" y="30"/>
                    </a:lnTo>
                    <a:lnTo>
                      <a:pt x="750" y="33"/>
                    </a:lnTo>
                    <a:lnTo>
                      <a:pt x="761" y="32"/>
                    </a:lnTo>
                    <a:lnTo>
                      <a:pt x="759" y="28"/>
                    </a:lnTo>
                    <a:lnTo>
                      <a:pt x="750" y="30"/>
                    </a:lnTo>
                    <a:close/>
                    <a:moveTo>
                      <a:pt x="239" y="997"/>
                    </a:moveTo>
                    <a:lnTo>
                      <a:pt x="239" y="997"/>
                    </a:lnTo>
                    <a:lnTo>
                      <a:pt x="236" y="995"/>
                    </a:lnTo>
                    <a:lnTo>
                      <a:pt x="233" y="994"/>
                    </a:lnTo>
                    <a:lnTo>
                      <a:pt x="230" y="995"/>
                    </a:lnTo>
                    <a:lnTo>
                      <a:pt x="228" y="995"/>
                    </a:lnTo>
                    <a:lnTo>
                      <a:pt x="230" y="998"/>
                    </a:lnTo>
                    <a:lnTo>
                      <a:pt x="233" y="1000"/>
                    </a:lnTo>
                    <a:lnTo>
                      <a:pt x="234" y="1000"/>
                    </a:lnTo>
                    <a:lnTo>
                      <a:pt x="239" y="997"/>
                    </a:lnTo>
                    <a:close/>
                    <a:moveTo>
                      <a:pt x="568" y="358"/>
                    </a:moveTo>
                    <a:lnTo>
                      <a:pt x="568" y="358"/>
                    </a:lnTo>
                    <a:lnTo>
                      <a:pt x="567" y="361"/>
                    </a:lnTo>
                    <a:lnTo>
                      <a:pt x="576" y="365"/>
                    </a:lnTo>
                    <a:lnTo>
                      <a:pt x="578" y="361"/>
                    </a:lnTo>
                    <a:lnTo>
                      <a:pt x="568" y="358"/>
                    </a:lnTo>
                    <a:close/>
                    <a:moveTo>
                      <a:pt x="675" y="375"/>
                    </a:moveTo>
                    <a:lnTo>
                      <a:pt x="675" y="375"/>
                    </a:lnTo>
                    <a:lnTo>
                      <a:pt x="679" y="376"/>
                    </a:lnTo>
                    <a:lnTo>
                      <a:pt x="684" y="365"/>
                    </a:lnTo>
                    <a:lnTo>
                      <a:pt x="679" y="364"/>
                    </a:lnTo>
                    <a:lnTo>
                      <a:pt x="675" y="375"/>
                    </a:lnTo>
                    <a:close/>
                    <a:moveTo>
                      <a:pt x="552" y="97"/>
                    </a:moveTo>
                    <a:lnTo>
                      <a:pt x="552" y="97"/>
                    </a:lnTo>
                    <a:lnTo>
                      <a:pt x="557" y="100"/>
                    </a:lnTo>
                    <a:lnTo>
                      <a:pt x="560" y="101"/>
                    </a:lnTo>
                    <a:lnTo>
                      <a:pt x="563" y="98"/>
                    </a:lnTo>
                    <a:lnTo>
                      <a:pt x="565" y="97"/>
                    </a:lnTo>
                    <a:lnTo>
                      <a:pt x="563" y="94"/>
                    </a:lnTo>
                    <a:lnTo>
                      <a:pt x="560" y="93"/>
                    </a:lnTo>
                    <a:lnTo>
                      <a:pt x="557" y="94"/>
                    </a:lnTo>
                    <a:lnTo>
                      <a:pt x="552" y="97"/>
                    </a:lnTo>
                    <a:close/>
                    <a:moveTo>
                      <a:pt x="341" y="749"/>
                    </a:moveTo>
                    <a:lnTo>
                      <a:pt x="341" y="749"/>
                    </a:lnTo>
                    <a:lnTo>
                      <a:pt x="340" y="743"/>
                    </a:lnTo>
                    <a:lnTo>
                      <a:pt x="337" y="742"/>
                    </a:lnTo>
                    <a:lnTo>
                      <a:pt x="334" y="742"/>
                    </a:lnTo>
                    <a:lnTo>
                      <a:pt x="330" y="745"/>
                    </a:lnTo>
                    <a:lnTo>
                      <a:pt x="341" y="749"/>
                    </a:lnTo>
                    <a:close/>
                    <a:moveTo>
                      <a:pt x="1123" y="138"/>
                    </a:moveTo>
                    <a:lnTo>
                      <a:pt x="1123" y="138"/>
                    </a:lnTo>
                    <a:lnTo>
                      <a:pt x="1126" y="136"/>
                    </a:lnTo>
                    <a:lnTo>
                      <a:pt x="1126" y="133"/>
                    </a:lnTo>
                    <a:lnTo>
                      <a:pt x="1125" y="130"/>
                    </a:lnTo>
                    <a:lnTo>
                      <a:pt x="1121" y="130"/>
                    </a:lnTo>
                    <a:lnTo>
                      <a:pt x="1118" y="131"/>
                    </a:lnTo>
                    <a:lnTo>
                      <a:pt x="1116" y="134"/>
                    </a:lnTo>
                    <a:lnTo>
                      <a:pt x="1123" y="138"/>
                    </a:lnTo>
                    <a:close/>
                    <a:moveTo>
                      <a:pt x="401" y="537"/>
                    </a:moveTo>
                    <a:lnTo>
                      <a:pt x="401" y="537"/>
                    </a:lnTo>
                    <a:lnTo>
                      <a:pt x="402" y="534"/>
                    </a:lnTo>
                    <a:lnTo>
                      <a:pt x="392" y="530"/>
                    </a:lnTo>
                    <a:lnTo>
                      <a:pt x="391" y="536"/>
                    </a:lnTo>
                    <a:lnTo>
                      <a:pt x="401" y="537"/>
                    </a:lnTo>
                    <a:close/>
                    <a:moveTo>
                      <a:pt x="442" y="370"/>
                    </a:moveTo>
                    <a:lnTo>
                      <a:pt x="442" y="370"/>
                    </a:lnTo>
                    <a:lnTo>
                      <a:pt x="438" y="367"/>
                    </a:lnTo>
                    <a:lnTo>
                      <a:pt x="434" y="365"/>
                    </a:lnTo>
                    <a:lnTo>
                      <a:pt x="431" y="367"/>
                    </a:lnTo>
                    <a:lnTo>
                      <a:pt x="428" y="368"/>
                    </a:lnTo>
                    <a:lnTo>
                      <a:pt x="431" y="371"/>
                    </a:lnTo>
                    <a:lnTo>
                      <a:pt x="434" y="372"/>
                    </a:lnTo>
                    <a:lnTo>
                      <a:pt x="437" y="372"/>
                    </a:lnTo>
                    <a:lnTo>
                      <a:pt x="442" y="370"/>
                    </a:lnTo>
                    <a:close/>
                    <a:moveTo>
                      <a:pt x="464" y="1018"/>
                    </a:moveTo>
                    <a:lnTo>
                      <a:pt x="464" y="1018"/>
                    </a:lnTo>
                    <a:lnTo>
                      <a:pt x="459" y="1018"/>
                    </a:lnTo>
                    <a:lnTo>
                      <a:pt x="455" y="1019"/>
                    </a:lnTo>
                    <a:lnTo>
                      <a:pt x="455" y="1020"/>
                    </a:lnTo>
                    <a:lnTo>
                      <a:pt x="455" y="1022"/>
                    </a:lnTo>
                    <a:lnTo>
                      <a:pt x="456" y="1027"/>
                    </a:lnTo>
                    <a:lnTo>
                      <a:pt x="464" y="1018"/>
                    </a:lnTo>
                    <a:close/>
                    <a:moveTo>
                      <a:pt x="1273" y="489"/>
                    </a:moveTo>
                    <a:lnTo>
                      <a:pt x="1273" y="489"/>
                    </a:lnTo>
                    <a:lnTo>
                      <a:pt x="1276" y="483"/>
                    </a:lnTo>
                    <a:lnTo>
                      <a:pt x="1277" y="480"/>
                    </a:lnTo>
                    <a:lnTo>
                      <a:pt x="1276" y="478"/>
                    </a:lnTo>
                    <a:lnTo>
                      <a:pt x="1273" y="476"/>
                    </a:lnTo>
                    <a:lnTo>
                      <a:pt x="1270" y="478"/>
                    </a:lnTo>
                    <a:lnTo>
                      <a:pt x="1269" y="480"/>
                    </a:lnTo>
                    <a:lnTo>
                      <a:pt x="1269" y="483"/>
                    </a:lnTo>
                    <a:lnTo>
                      <a:pt x="1273" y="489"/>
                    </a:lnTo>
                    <a:close/>
                    <a:moveTo>
                      <a:pt x="553" y="172"/>
                    </a:moveTo>
                    <a:lnTo>
                      <a:pt x="553" y="172"/>
                    </a:lnTo>
                    <a:lnTo>
                      <a:pt x="552" y="177"/>
                    </a:lnTo>
                    <a:lnTo>
                      <a:pt x="563" y="178"/>
                    </a:lnTo>
                    <a:lnTo>
                      <a:pt x="564" y="174"/>
                    </a:lnTo>
                    <a:lnTo>
                      <a:pt x="553" y="172"/>
                    </a:lnTo>
                    <a:close/>
                    <a:moveTo>
                      <a:pt x="723" y="101"/>
                    </a:moveTo>
                    <a:lnTo>
                      <a:pt x="723" y="101"/>
                    </a:lnTo>
                    <a:lnTo>
                      <a:pt x="730" y="98"/>
                    </a:lnTo>
                    <a:lnTo>
                      <a:pt x="726" y="93"/>
                    </a:lnTo>
                    <a:lnTo>
                      <a:pt x="720" y="97"/>
                    </a:lnTo>
                    <a:lnTo>
                      <a:pt x="720" y="98"/>
                    </a:lnTo>
                    <a:lnTo>
                      <a:pt x="723" y="101"/>
                    </a:lnTo>
                    <a:close/>
                    <a:moveTo>
                      <a:pt x="1202" y="325"/>
                    </a:moveTo>
                    <a:lnTo>
                      <a:pt x="1202" y="325"/>
                    </a:lnTo>
                    <a:lnTo>
                      <a:pt x="1206" y="322"/>
                    </a:lnTo>
                    <a:lnTo>
                      <a:pt x="1208" y="321"/>
                    </a:lnTo>
                    <a:lnTo>
                      <a:pt x="1206" y="318"/>
                    </a:lnTo>
                    <a:lnTo>
                      <a:pt x="1205" y="316"/>
                    </a:lnTo>
                    <a:lnTo>
                      <a:pt x="1202" y="317"/>
                    </a:lnTo>
                    <a:lnTo>
                      <a:pt x="1200" y="318"/>
                    </a:lnTo>
                    <a:lnTo>
                      <a:pt x="1201" y="321"/>
                    </a:lnTo>
                    <a:lnTo>
                      <a:pt x="1202" y="3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1" name="Freeform 1271"/>
              <p:cNvSpPr>
                <a:spLocks noEditPoints="1"/>
              </p:cNvSpPr>
              <p:nvPr/>
            </p:nvSpPr>
            <p:spPr bwMode="auto">
              <a:xfrm>
                <a:off x="5981700" y="941388"/>
                <a:ext cx="163513" cy="247650"/>
              </a:xfrm>
              <a:custGeom>
                <a:avLst/>
                <a:gdLst>
                  <a:gd name="T0" fmla="*/ 31565972 w 308"/>
                  <a:gd name="T1" fmla="*/ 47958030 h 469"/>
                  <a:gd name="T2" fmla="*/ 39175697 w 308"/>
                  <a:gd name="T3" fmla="*/ 42939025 h 469"/>
                  <a:gd name="T4" fmla="*/ 33538746 w 308"/>
                  <a:gd name="T5" fmla="*/ 39592846 h 469"/>
                  <a:gd name="T6" fmla="*/ 40867101 w 308"/>
                  <a:gd name="T7" fmla="*/ 28440147 h 469"/>
                  <a:gd name="T8" fmla="*/ 52422374 w 308"/>
                  <a:gd name="T9" fmla="*/ 22027121 h 469"/>
                  <a:gd name="T10" fmla="*/ 43685046 w 308"/>
                  <a:gd name="T11" fmla="*/ 20911904 h 469"/>
                  <a:gd name="T12" fmla="*/ 47067323 w 308"/>
                  <a:gd name="T13" fmla="*/ 18402666 h 469"/>
                  <a:gd name="T14" fmla="*/ 54958949 w 308"/>
                  <a:gd name="T15" fmla="*/ 12268444 h 469"/>
                  <a:gd name="T16" fmla="*/ 56367921 w 308"/>
                  <a:gd name="T17" fmla="*/ 6134222 h 469"/>
                  <a:gd name="T18" fmla="*/ 73560145 w 308"/>
                  <a:gd name="T19" fmla="*/ 6134222 h 469"/>
                  <a:gd name="T20" fmla="*/ 69614598 w 308"/>
                  <a:gd name="T21" fmla="*/ 2788043 h 469"/>
                  <a:gd name="T22" fmla="*/ 70460300 w 308"/>
                  <a:gd name="T23" fmla="*/ 0 h 469"/>
                  <a:gd name="T24" fmla="*/ 77788124 w 308"/>
                  <a:gd name="T25" fmla="*/ 836413 h 469"/>
                  <a:gd name="T26" fmla="*/ 80606600 w 308"/>
                  <a:gd name="T27" fmla="*/ 4461396 h 469"/>
                  <a:gd name="T28" fmla="*/ 81169871 w 308"/>
                  <a:gd name="T29" fmla="*/ 10873894 h 469"/>
                  <a:gd name="T30" fmla="*/ 69614598 w 308"/>
                  <a:gd name="T31" fmla="*/ 13383661 h 469"/>
                  <a:gd name="T32" fmla="*/ 72433074 w 308"/>
                  <a:gd name="T33" fmla="*/ 17286920 h 469"/>
                  <a:gd name="T34" fmla="*/ 63132475 w 308"/>
                  <a:gd name="T35" fmla="*/ 25093968 h 469"/>
                  <a:gd name="T36" fmla="*/ 56086021 w 308"/>
                  <a:gd name="T37" fmla="*/ 30112973 h 469"/>
                  <a:gd name="T38" fmla="*/ 55240850 w 308"/>
                  <a:gd name="T39" fmla="*/ 36247195 h 469"/>
                  <a:gd name="T40" fmla="*/ 48758196 w 308"/>
                  <a:gd name="T41" fmla="*/ 44054242 h 469"/>
                  <a:gd name="T42" fmla="*/ 44812649 w 308"/>
                  <a:gd name="T43" fmla="*/ 54091724 h 469"/>
                  <a:gd name="T44" fmla="*/ 40585201 w 308"/>
                  <a:gd name="T45" fmla="*/ 59668337 h 469"/>
                  <a:gd name="T46" fmla="*/ 36639122 w 308"/>
                  <a:gd name="T47" fmla="*/ 66081363 h 469"/>
                  <a:gd name="T48" fmla="*/ 34948249 w 308"/>
                  <a:gd name="T49" fmla="*/ 73330802 h 469"/>
                  <a:gd name="T50" fmla="*/ 22829175 w 308"/>
                  <a:gd name="T51" fmla="*/ 71657976 h 469"/>
                  <a:gd name="T52" fmla="*/ 25929552 w 308"/>
                  <a:gd name="T53" fmla="*/ 77234590 h 469"/>
                  <a:gd name="T54" fmla="*/ 28466127 w 308"/>
                  <a:gd name="T55" fmla="*/ 81137849 h 469"/>
                  <a:gd name="T56" fmla="*/ 21419672 w 308"/>
                  <a:gd name="T57" fmla="*/ 86156854 h 469"/>
                  <a:gd name="T58" fmla="*/ 17474125 w 308"/>
                  <a:gd name="T59" fmla="*/ 93127489 h 469"/>
                  <a:gd name="T60" fmla="*/ 24801949 w 308"/>
                  <a:gd name="T61" fmla="*/ 98146494 h 469"/>
                  <a:gd name="T62" fmla="*/ 21419672 w 308"/>
                  <a:gd name="T63" fmla="*/ 101770949 h 469"/>
                  <a:gd name="T64" fmla="*/ 26492822 w 308"/>
                  <a:gd name="T65" fmla="*/ 108183975 h 469"/>
                  <a:gd name="T66" fmla="*/ 26774723 w 308"/>
                  <a:gd name="T67" fmla="*/ 115712218 h 469"/>
                  <a:gd name="T68" fmla="*/ 19446898 w 308"/>
                  <a:gd name="T69" fmla="*/ 115712218 h 469"/>
                  <a:gd name="T70" fmla="*/ 19728799 w 308"/>
                  <a:gd name="T71" fmla="*/ 123240462 h 469"/>
                  <a:gd name="T72" fmla="*/ 16628423 w 308"/>
                  <a:gd name="T73" fmla="*/ 125470896 h 469"/>
                  <a:gd name="T74" fmla="*/ 9582499 w 308"/>
                  <a:gd name="T75" fmla="*/ 128259466 h 469"/>
                  <a:gd name="T76" fmla="*/ 6764023 w 308"/>
                  <a:gd name="T77" fmla="*/ 129932292 h 469"/>
                  <a:gd name="T78" fmla="*/ 1408972 w 308"/>
                  <a:gd name="T79" fmla="*/ 124913287 h 469"/>
                  <a:gd name="T80" fmla="*/ 10146300 w 308"/>
                  <a:gd name="T81" fmla="*/ 118221457 h 469"/>
                  <a:gd name="T82" fmla="*/ 2254674 w 308"/>
                  <a:gd name="T83" fmla="*/ 117663848 h 469"/>
                  <a:gd name="T84" fmla="*/ 6482123 w 308"/>
                  <a:gd name="T85" fmla="*/ 116269827 h 469"/>
                  <a:gd name="T86" fmla="*/ 3382277 w 308"/>
                  <a:gd name="T87" fmla="*/ 105395933 h 469"/>
                  <a:gd name="T88" fmla="*/ 8173526 w 308"/>
                  <a:gd name="T89" fmla="*/ 102328558 h 469"/>
                  <a:gd name="T90" fmla="*/ 11555273 w 308"/>
                  <a:gd name="T91" fmla="*/ 98146494 h 469"/>
                  <a:gd name="T92" fmla="*/ 7609725 w 308"/>
                  <a:gd name="T93" fmla="*/ 93406293 h 469"/>
                  <a:gd name="T94" fmla="*/ 10428201 w 308"/>
                  <a:gd name="T95" fmla="*/ 89223701 h 469"/>
                  <a:gd name="T96" fmla="*/ 15219450 w 308"/>
                  <a:gd name="T97" fmla="*/ 74446019 h 469"/>
                  <a:gd name="T98" fmla="*/ 13246677 w 308"/>
                  <a:gd name="T99" fmla="*/ 69148738 h 469"/>
                  <a:gd name="T100" fmla="*/ 20856402 w 308"/>
                  <a:gd name="T101" fmla="*/ 57437903 h 469"/>
                  <a:gd name="T102" fmla="*/ 24520048 w 308"/>
                  <a:gd name="T103" fmla="*/ 57159099 h 469"/>
                  <a:gd name="T104" fmla="*/ 35793951 w 308"/>
                  <a:gd name="T105" fmla="*/ 58274316 h 469"/>
                  <a:gd name="T106" fmla="*/ 32975476 w 308"/>
                  <a:gd name="T107" fmla="*/ 54649860 h 469"/>
                  <a:gd name="T108" fmla="*/ 63977647 w 308"/>
                  <a:gd name="T109" fmla="*/ 14498878 h 469"/>
                  <a:gd name="T110" fmla="*/ 58059325 w 308"/>
                  <a:gd name="T111" fmla="*/ 17286920 h 469"/>
                  <a:gd name="T112" fmla="*/ 63977647 w 308"/>
                  <a:gd name="T113" fmla="*/ 14498878 h 469"/>
                  <a:gd name="T114" fmla="*/ 22829175 w 308"/>
                  <a:gd name="T115" fmla="*/ 65244950 h 469"/>
                  <a:gd name="T116" fmla="*/ 23392977 w 308"/>
                  <a:gd name="T117" fmla="*/ 70542759 h 469"/>
                  <a:gd name="T118" fmla="*/ 6200753 w 308"/>
                  <a:gd name="T119" fmla="*/ 121846440 h 4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08" h="469">
                    <a:moveTo>
                      <a:pt x="91" y="192"/>
                    </a:moveTo>
                    <a:lnTo>
                      <a:pt x="91" y="192"/>
                    </a:lnTo>
                    <a:lnTo>
                      <a:pt x="94" y="177"/>
                    </a:lnTo>
                    <a:lnTo>
                      <a:pt x="112" y="172"/>
                    </a:lnTo>
                    <a:lnTo>
                      <a:pt x="105" y="158"/>
                    </a:lnTo>
                    <a:lnTo>
                      <a:pt x="132" y="172"/>
                    </a:lnTo>
                    <a:lnTo>
                      <a:pt x="139" y="154"/>
                    </a:lnTo>
                    <a:lnTo>
                      <a:pt x="130" y="154"/>
                    </a:lnTo>
                    <a:lnTo>
                      <a:pt x="126" y="152"/>
                    </a:lnTo>
                    <a:lnTo>
                      <a:pt x="123" y="152"/>
                    </a:lnTo>
                    <a:lnTo>
                      <a:pt x="120" y="148"/>
                    </a:lnTo>
                    <a:lnTo>
                      <a:pt x="119" y="142"/>
                    </a:lnTo>
                    <a:lnTo>
                      <a:pt x="114" y="133"/>
                    </a:lnTo>
                    <a:lnTo>
                      <a:pt x="134" y="129"/>
                    </a:lnTo>
                    <a:lnTo>
                      <a:pt x="145" y="102"/>
                    </a:lnTo>
                    <a:lnTo>
                      <a:pt x="159" y="101"/>
                    </a:lnTo>
                    <a:lnTo>
                      <a:pt x="171" y="97"/>
                    </a:lnTo>
                    <a:lnTo>
                      <a:pt x="181" y="91"/>
                    </a:lnTo>
                    <a:lnTo>
                      <a:pt x="189" y="83"/>
                    </a:lnTo>
                    <a:lnTo>
                      <a:pt x="186" y="79"/>
                    </a:lnTo>
                    <a:lnTo>
                      <a:pt x="182" y="77"/>
                    </a:lnTo>
                    <a:lnTo>
                      <a:pt x="178" y="76"/>
                    </a:lnTo>
                    <a:lnTo>
                      <a:pt x="174" y="76"/>
                    </a:lnTo>
                    <a:lnTo>
                      <a:pt x="164" y="77"/>
                    </a:lnTo>
                    <a:lnTo>
                      <a:pt x="159" y="76"/>
                    </a:lnTo>
                    <a:lnTo>
                      <a:pt x="155" y="75"/>
                    </a:lnTo>
                    <a:lnTo>
                      <a:pt x="162" y="69"/>
                    </a:lnTo>
                    <a:lnTo>
                      <a:pt x="164" y="68"/>
                    </a:lnTo>
                    <a:lnTo>
                      <a:pt x="167" y="66"/>
                    </a:lnTo>
                    <a:lnTo>
                      <a:pt x="168" y="62"/>
                    </a:lnTo>
                    <a:lnTo>
                      <a:pt x="170" y="58"/>
                    </a:lnTo>
                    <a:lnTo>
                      <a:pt x="174" y="54"/>
                    </a:lnTo>
                    <a:lnTo>
                      <a:pt x="177" y="52"/>
                    </a:lnTo>
                    <a:lnTo>
                      <a:pt x="186" y="48"/>
                    </a:lnTo>
                    <a:lnTo>
                      <a:pt x="195" y="44"/>
                    </a:lnTo>
                    <a:lnTo>
                      <a:pt x="200" y="37"/>
                    </a:lnTo>
                    <a:lnTo>
                      <a:pt x="192" y="25"/>
                    </a:lnTo>
                    <a:lnTo>
                      <a:pt x="200" y="22"/>
                    </a:lnTo>
                    <a:lnTo>
                      <a:pt x="209" y="19"/>
                    </a:lnTo>
                    <a:lnTo>
                      <a:pt x="217" y="18"/>
                    </a:lnTo>
                    <a:lnTo>
                      <a:pt x="227" y="16"/>
                    </a:lnTo>
                    <a:lnTo>
                      <a:pt x="235" y="16"/>
                    </a:lnTo>
                    <a:lnTo>
                      <a:pt x="243" y="18"/>
                    </a:lnTo>
                    <a:lnTo>
                      <a:pt x="261" y="22"/>
                    </a:lnTo>
                    <a:lnTo>
                      <a:pt x="261" y="16"/>
                    </a:lnTo>
                    <a:lnTo>
                      <a:pt x="261" y="14"/>
                    </a:lnTo>
                    <a:lnTo>
                      <a:pt x="258" y="11"/>
                    </a:lnTo>
                    <a:lnTo>
                      <a:pt x="256" y="11"/>
                    </a:lnTo>
                    <a:lnTo>
                      <a:pt x="247" y="10"/>
                    </a:lnTo>
                    <a:lnTo>
                      <a:pt x="245" y="8"/>
                    </a:lnTo>
                    <a:lnTo>
                      <a:pt x="242" y="5"/>
                    </a:lnTo>
                    <a:lnTo>
                      <a:pt x="246" y="1"/>
                    </a:lnTo>
                    <a:lnTo>
                      <a:pt x="247" y="0"/>
                    </a:lnTo>
                    <a:lnTo>
                      <a:pt x="250" y="0"/>
                    </a:lnTo>
                    <a:lnTo>
                      <a:pt x="261" y="1"/>
                    </a:lnTo>
                    <a:lnTo>
                      <a:pt x="267" y="1"/>
                    </a:lnTo>
                    <a:lnTo>
                      <a:pt x="272" y="0"/>
                    </a:lnTo>
                    <a:lnTo>
                      <a:pt x="276" y="3"/>
                    </a:lnTo>
                    <a:lnTo>
                      <a:pt x="279" y="4"/>
                    </a:lnTo>
                    <a:lnTo>
                      <a:pt x="281" y="7"/>
                    </a:lnTo>
                    <a:lnTo>
                      <a:pt x="282" y="11"/>
                    </a:lnTo>
                    <a:lnTo>
                      <a:pt x="285" y="14"/>
                    </a:lnTo>
                    <a:lnTo>
                      <a:pt x="286" y="16"/>
                    </a:lnTo>
                    <a:lnTo>
                      <a:pt x="290" y="19"/>
                    </a:lnTo>
                    <a:lnTo>
                      <a:pt x="297" y="21"/>
                    </a:lnTo>
                    <a:lnTo>
                      <a:pt x="308" y="22"/>
                    </a:lnTo>
                    <a:lnTo>
                      <a:pt x="299" y="30"/>
                    </a:lnTo>
                    <a:lnTo>
                      <a:pt x="288" y="39"/>
                    </a:lnTo>
                    <a:lnTo>
                      <a:pt x="276" y="46"/>
                    </a:lnTo>
                    <a:lnTo>
                      <a:pt x="264" y="51"/>
                    </a:lnTo>
                    <a:lnTo>
                      <a:pt x="256" y="50"/>
                    </a:lnTo>
                    <a:lnTo>
                      <a:pt x="247" y="48"/>
                    </a:lnTo>
                    <a:lnTo>
                      <a:pt x="245" y="48"/>
                    </a:lnTo>
                    <a:lnTo>
                      <a:pt x="243" y="50"/>
                    </a:lnTo>
                    <a:lnTo>
                      <a:pt x="239" y="55"/>
                    </a:lnTo>
                    <a:lnTo>
                      <a:pt x="257" y="62"/>
                    </a:lnTo>
                    <a:lnTo>
                      <a:pt x="256" y="66"/>
                    </a:lnTo>
                    <a:lnTo>
                      <a:pt x="253" y="72"/>
                    </a:lnTo>
                    <a:lnTo>
                      <a:pt x="247" y="76"/>
                    </a:lnTo>
                    <a:lnTo>
                      <a:pt x="240" y="82"/>
                    </a:lnTo>
                    <a:lnTo>
                      <a:pt x="232" y="86"/>
                    </a:lnTo>
                    <a:lnTo>
                      <a:pt x="224" y="90"/>
                    </a:lnTo>
                    <a:lnTo>
                      <a:pt x="216" y="94"/>
                    </a:lnTo>
                    <a:lnTo>
                      <a:pt x="206" y="95"/>
                    </a:lnTo>
                    <a:lnTo>
                      <a:pt x="207" y="115"/>
                    </a:lnTo>
                    <a:lnTo>
                      <a:pt x="199" y="108"/>
                    </a:lnTo>
                    <a:lnTo>
                      <a:pt x="182" y="120"/>
                    </a:lnTo>
                    <a:lnTo>
                      <a:pt x="195" y="124"/>
                    </a:lnTo>
                    <a:lnTo>
                      <a:pt x="196" y="130"/>
                    </a:lnTo>
                    <a:lnTo>
                      <a:pt x="196" y="134"/>
                    </a:lnTo>
                    <a:lnTo>
                      <a:pt x="193" y="140"/>
                    </a:lnTo>
                    <a:lnTo>
                      <a:pt x="191" y="142"/>
                    </a:lnTo>
                    <a:lnTo>
                      <a:pt x="182" y="149"/>
                    </a:lnTo>
                    <a:lnTo>
                      <a:pt x="173" y="158"/>
                    </a:lnTo>
                    <a:lnTo>
                      <a:pt x="160" y="152"/>
                    </a:lnTo>
                    <a:lnTo>
                      <a:pt x="149" y="165"/>
                    </a:lnTo>
                    <a:lnTo>
                      <a:pt x="159" y="194"/>
                    </a:lnTo>
                    <a:lnTo>
                      <a:pt x="148" y="202"/>
                    </a:lnTo>
                    <a:lnTo>
                      <a:pt x="145" y="206"/>
                    </a:lnTo>
                    <a:lnTo>
                      <a:pt x="144" y="210"/>
                    </a:lnTo>
                    <a:lnTo>
                      <a:pt x="145" y="213"/>
                    </a:lnTo>
                    <a:lnTo>
                      <a:pt x="144" y="214"/>
                    </a:lnTo>
                    <a:lnTo>
                      <a:pt x="142" y="217"/>
                    </a:lnTo>
                    <a:lnTo>
                      <a:pt x="138" y="220"/>
                    </a:lnTo>
                    <a:lnTo>
                      <a:pt x="124" y="228"/>
                    </a:lnTo>
                    <a:lnTo>
                      <a:pt x="128" y="232"/>
                    </a:lnTo>
                    <a:lnTo>
                      <a:pt x="130" y="237"/>
                    </a:lnTo>
                    <a:lnTo>
                      <a:pt x="130" y="241"/>
                    </a:lnTo>
                    <a:lnTo>
                      <a:pt x="128" y="245"/>
                    </a:lnTo>
                    <a:lnTo>
                      <a:pt x="124" y="253"/>
                    </a:lnTo>
                    <a:lnTo>
                      <a:pt x="123" y="259"/>
                    </a:lnTo>
                    <a:lnTo>
                      <a:pt x="124" y="263"/>
                    </a:lnTo>
                    <a:lnTo>
                      <a:pt x="119" y="262"/>
                    </a:lnTo>
                    <a:lnTo>
                      <a:pt x="112" y="262"/>
                    </a:lnTo>
                    <a:lnTo>
                      <a:pt x="101" y="262"/>
                    </a:lnTo>
                    <a:lnTo>
                      <a:pt x="94" y="262"/>
                    </a:lnTo>
                    <a:lnTo>
                      <a:pt x="88" y="260"/>
                    </a:lnTo>
                    <a:lnTo>
                      <a:pt x="81" y="257"/>
                    </a:lnTo>
                    <a:lnTo>
                      <a:pt x="76" y="253"/>
                    </a:lnTo>
                    <a:lnTo>
                      <a:pt x="76" y="274"/>
                    </a:lnTo>
                    <a:lnTo>
                      <a:pt x="92" y="277"/>
                    </a:lnTo>
                    <a:lnTo>
                      <a:pt x="94" y="278"/>
                    </a:lnTo>
                    <a:lnTo>
                      <a:pt x="94" y="281"/>
                    </a:lnTo>
                    <a:lnTo>
                      <a:pt x="94" y="285"/>
                    </a:lnTo>
                    <a:lnTo>
                      <a:pt x="95" y="289"/>
                    </a:lnTo>
                    <a:lnTo>
                      <a:pt x="98" y="291"/>
                    </a:lnTo>
                    <a:lnTo>
                      <a:pt x="101" y="291"/>
                    </a:lnTo>
                    <a:lnTo>
                      <a:pt x="94" y="299"/>
                    </a:lnTo>
                    <a:lnTo>
                      <a:pt x="90" y="303"/>
                    </a:lnTo>
                    <a:lnTo>
                      <a:pt x="85" y="306"/>
                    </a:lnTo>
                    <a:lnTo>
                      <a:pt x="81" y="307"/>
                    </a:lnTo>
                    <a:lnTo>
                      <a:pt x="76" y="309"/>
                    </a:lnTo>
                    <a:lnTo>
                      <a:pt x="70" y="307"/>
                    </a:lnTo>
                    <a:lnTo>
                      <a:pt x="63" y="306"/>
                    </a:lnTo>
                    <a:lnTo>
                      <a:pt x="51" y="334"/>
                    </a:lnTo>
                    <a:lnTo>
                      <a:pt x="62" y="334"/>
                    </a:lnTo>
                    <a:lnTo>
                      <a:pt x="70" y="336"/>
                    </a:lnTo>
                    <a:lnTo>
                      <a:pt x="78" y="340"/>
                    </a:lnTo>
                    <a:lnTo>
                      <a:pt x="85" y="347"/>
                    </a:lnTo>
                    <a:lnTo>
                      <a:pt x="87" y="349"/>
                    </a:lnTo>
                    <a:lnTo>
                      <a:pt x="88" y="352"/>
                    </a:lnTo>
                    <a:lnTo>
                      <a:pt x="88" y="357"/>
                    </a:lnTo>
                    <a:lnTo>
                      <a:pt x="84" y="358"/>
                    </a:lnTo>
                    <a:lnTo>
                      <a:pt x="80" y="360"/>
                    </a:lnTo>
                    <a:lnTo>
                      <a:pt x="78" y="363"/>
                    </a:lnTo>
                    <a:lnTo>
                      <a:pt x="76" y="365"/>
                    </a:lnTo>
                    <a:lnTo>
                      <a:pt x="73" y="372"/>
                    </a:lnTo>
                    <a:lnTo>
                      <a:pt x="70" y="376"/>
                    </a:lnTo>
                    <a:lnTo>
                      <a:pt x="66" y="379"/>
                    </a:lnTo>
                    <a:lnTo>
                      <a:pt x="94" y="388"/>
                    </a:lnTo>
                    <a:lnTo>
                      <a:pt x="83" y="399"/>
                    </a:lnTo>
                    <a:lnTo>
                      <a:pt x="98" y="412"/>
                    </a:lnTo>
                    <a:lnTo>
                      <a:pt x="95" y="415"/>
                    </a:lnTo>
                    <a:lnTo>
                      <a:pt x="81" y="411"/>
                    </a:lnTo>
                    <a:lnTo>
                      <a:pt x="72" y="428"/>
                    </a:lnTo>
                    <a:lnTo>
                      <a:pt x="69" y="415"/>
                    </a:lnTo>
                    <a:lnTo>
                      <a:pt x="51" y="414"/>
                    </a:lnTo>
                    <a:lnTo>
                      <a:pt x="45" y="430"/>
                    </a:lnTo>
                    <a:lnTo>
                      <a:pt x="58" y="436"/>
                    </a:lnTo>
                    <a:lnTo>
                      <a:pt x="70" y="442"/>
                    </a:lnTo>
                    <a:lnTo>
                      <a:pt x="70" y="443"/>
                    </a:lnTo>
                    <a:lnTo>
                      <a:pt x="70" y="446"/>
                    </a:lnTo>
                    <a:lnTo>
                      <a:pt x="70" y="451"/>
                    </a:lnTo>
                    <a:lnTo>
                      <a:pt x="59" y="450"/>
                    </a:lnTo>
                    <a:lnTo>
                      <a:pt x="49" y="450"/>
                    </a:lnTo>
                    <a:lnTo>
                      <a:pt x="45" y="451"/>
                    </a:lnTo>
                    <a:lnTo>
                      <a:pt x="41" y="453"/>
                    </a:lnTo>
                    <a:lnTo>
                      <a:pt x="37" y="455"/>
                    </a:lnTo>
                    <a:lnTo>
                      <a:pt x="34" y="460"/>
                    </a:lnTo>
                    <a:lnTo>
                      <a:pt x="42" y="465"/>
                    </a:lnTo>
                    <a:lnTo>
                      <a:pt x="41" y="468"/>
                    </a:lnTo>
                    <a:lnTo>
                      <a:pt x="37" y="469"/>
                    </a:lnTo>
                    <a:lnTo>
                      <a:pt x="31" y="468"/>
                    </a:lnTo>
                    <a:lnTo>
                      <a:pt x="24" y="466"/>
                    </a:lnTo>
                    <a:lnTo>
                      <a:pt x="19" y="465"/>
                    </a:lnTo>
                    <a:lnTo>
                      <a:pt x="13" y="462"/>
                    </a:lnTo>
                    <a:lnTo>
                      <a:pt x="9" y="458"/>
                    </a:lnTo>
                    <a:lnTo>
                      <a:pt x="6" y="455"/>
                    </a:lnTo>
                    <a:lnTo>
                      <a:pt x="5" y="448"/>
                    </a:lnTo>
                    <a:lnTo>
                      <a:pt x="6" y="440"/>
                    </a:lnTo>
                    <a:lnTo>
                      <a:pt x="11" y="435"/>
                    </a:lnTo>
                    <a:lnTo>
                      <a:pt x="13" y="432"/>
                    </a:lnTo>
                    <a:lnTo>
                      <a:pt x="15" y="430"/>
                    </a:lnTo>
                    <a:lnTo>
                      <a:pt x="36" y="424"/>
                    </a:lnTo>
                    <a:lnTo>
                      <a:pt x="31" y="421"/>
                    </a:lnTo>
                    <a:lnTo>
                      <a:pt x="27" y="419"/>
                    </a:lnTo>
                    <a:lnTo>
                      <a:pt x="22" y="419"/>
                    </a:lnTo>
                    <a:lnTo>
                      <a:pt x="18" y="419"/>
                    </a:lnTo>
                    <a:lnTo>
                      <a:pt x="8" y="422"/>
                    </a:lnTo>
                    <a:lnTo>
                      <a:pt x="4" y="421"/>
                    </a:lnTo>
                    <a:lnTo>
                      <a:pt x="0" y="418"/>
                    </a:lnTo>
                    <a:lnTo>
                      <a:pt x="4" y="404"/>
                    </a:lnTo>
                    <a:lnTo>
                      <a:pt x="23" y="417"/>
                    </a:lnTo>
                    <a:lnTo>
                      <a:pt x="29" y="383"/>
                    </a:lnTo>
                    <a:lnTo>
                      <a:pt x="22" y="382"/>
                    </a:lnTo>
                    <a:lnTo>
                      <a:pt x="15" y="379"/>
                    </a:lnTo>
                    <a:lnTo>
                      <a:pt x="12" y="378"/>
                    </a:lnTo>
                    <a:lnTo>
                      <a:pt x="11" y="375"/>
                    </a:lnTo>
                    <a:lnTo>
                      <a:pt x="9" y="372"/>
                    </a:lnTo>
                    <a:lnTo>
                      <a:pt x="11" y="367"/>
                    </a:lnTo>
                    <a:lnTo>
                      <a:pt x="19" y="367"/>
                    </a:lnTo>
                    <a:lnTo>
                      <a:pt x="29" y="367"/>
                    </a:lnTo>
                    <a:lnTo>
                      <a:pt x="36" y="363"/>
                    </a:lnTo>
                    <a:lnTo>
                      <a:pt x="40" y="357"/>
                    </a:lnTo>
                    <a:lnTo>
                      <a:pt x="41" y="354"/>
                    </a:lnTo>
                    <a:lnTo>
                      <a:pt x="41" y="352"/>
                    </a:lnTo>
                    <a:lnTo>
                      <a:pt x="40" y="347"/>
                    </a:lnTo>
                    <a:lnTo>
                      <a:pt x="36" y="345"/>
                    </a:lnTo>
                    <a:lnTo>
                      <a:pt x="30" y="342"/>
                    </a:lnTo>
                    <a:lnTo>
                      <a:pt x="27" y="338"/>
                    </a:lnTo>
                    <a:lnTo>
                      <a:pt x="27" y="335"/>
                    </a:lnTo>
                    <a:lnTo>
                      <a:pt x="29" y="332"/>
                    </a:lnTo>
                    <a:lnTo>
                      <a:pt x="33" y="328"/>
                    </a:lnTo>
                    <a:lnTo>
                      <a:pt x="34" y="324"/>
                    </a:lnTo>
                    <a:lnTo>
                      <a:pt x="37" y="320"/>
                    </a:lnTo>
                    <a:lnTo>
                      <a:pt x="49" y="289"/>
                    </a:lnTo>
                    <a:lnTo>
                      <a:pt x="48" y="284"/>
                    </a:lnTo>
                    <a:lnTo>
                      <a:pt x="48" y="278"/>
                    </a:lnTo>
                    <a:lnTo>
                      <a:pt x="49" y="273"/>
                    </a:lnTo>
                    <a:lnTo>
                      <a:pt x="54" y="267"/>
                    </a:lnTo>
                    <a:lnTo>
                      <a:pt x="60" y="255"/>
                    </a:lnTo>
                    <a:lnTo>
                      <a:pt x="62" y="249"/>
                    </a:lnTo>
                    <a:lnTo>
                      <a:pt x="63" y="242"/>
                    </a:lnTo>
                    <a:lnTo>
                      <a:pt x="47" y="248"/>
                    </a:lnTo>
                    <a:lnTo>
                      <a:pt x="51" y="241"/>
                    </a:lnTo>
                    <a:lnTo>
                      <a:pt x="55" y="235"/>
                    </a:lnTo>
                    <a:lnTo>
                      <a:pt x="66" y="224"/>
                    </a:lnTo>
                    <a:lnTo>
                      <a:pt x="70" y="219"/>
                    </a:lnTo>
                    <a:lnTo>
                      <a:pt x="73" y="213"/>
                    </a:lnTo>
                    <a:lnTo>
                      <a:pt x="74" y="206"/>
                    </a:lnTo>
                    <a:lnTo>
                      <a:pt x="73" y="199"/>
                    </a:lnTo>
                    <a:lnTo>
                      <a:pt x="90" y="194"/>
                    </a:lnTo>
                    <a:lnTo>
                      <a:pt x="87" y="205"/>
                    </a:lnTo>
                    <a:lnTo>
                      <a:pt x="96" y="206"/>
                    </a:lnTo>
                    <a:lnTo>
                      <a:pt x="105" y="208"/>
                    </a:lnTo>
                    <a:lnTo>
                      <a:pt x="119" y="210"/>
                    </a:lnTo>
                    <a:lnTo>
                      <a:pt x="124" y="210"/>
                    </a:lnTo>
                    <a:lnTo>
                      <a:pt x="127" y="209"/>
                    </a:lnTo>
                    <a:lnTo>
                      <a:pt x="131" y="206"/>
                    </a:lnTo>
                    <a:lnTo>
                      <a:pt x="132" y="202"/>
                    </a:lnTo>
                    <a:lnTo>
                      <a:pt x="137" y="188"/>
                    </a:lnTo>
                    <a:lnTo>
                      <a:pt x="117" y="196"/>
                    </a:lnTo>
                    <a:lnTo>
                      <a:pt x="112" y="192"/>
                    </a:lnTo>
                    <a:lnTo>
                      <a:pt x="105" y="190"/>
                    </a:lnTo>
                    <a:lnTo>
                      <a:pt x="98" y="190"/>
                    </a:lnTo>
                    <a:lnTo>
                      <a:pt x="91" y="192"/>
                    </a:lnTo>
                    <a:close/>
                    <a:moveTo>
                      <a:pt x="227" y="52"/>
                    </a:moveTo>
                    <a:lnTo>
                      <a:pt x="227" y="52"/>
                    </a:lnTo>
                    <a:lnTo>
                      <a:pt x="211" y="41"/>
                    </a:lnTo>
                    <a:lnTo>
                      <a:pt x="206" y="52"/>
                    </a:lnTo>
                    <a:lnTo>
                      <a:pt x="206" y="58"/>
                    </a:lnTo>
                    <a:lnTo>
                      <a:pt x="206" y="62"/>
                    </a:lnTo>
                    <a:lnTo>
                      <a:pt x="209" y="65"/>
                    </a:lnTo>
                    <a:lnTo>
                      <a:pt x="211" y="68"/>
                    </a:lnTo>
                    <a:lnTo>
                      <a:pt x="216" y="69"/>
                    </a:lnTo>
                    <a:lnTo>
                      <a:pt x="222" y="69"/>
                    </a:lnTo>
                    <a:lnTo>
                      <a:pt x="227" y="52"/>
                    </a:lnTo>
                    <a:close/>
                    <a:moveTo>
                      <a:pt x="83" y="253"/>
                    </a:moveTo>
                    <a:lnTo>
                      <a:pt x="83" y="253"/>
                    </a:lnTo>
                    <a:lnTo>
                      <a:pt x="90" y="231"/>
                    </a:lnTo>
                    <a:lnTo>
                      <a:pt x="81" y="234"/>
                    </a:lnTo>
                    <a:lnTo>
                      <a:pt x="76" y="239"/>
                    </a:lnTo>
                    <a:lnTo>
                      <a:pt x="72" y="245"/>
                    </a:lnTo>
                    <a:lnTo>
                      <a:pt x="72" y="248"/>
                    </a:lnTo>
                    <a:lnTo>
                      <a:pt x="72" y="249"/>
                    </a:lnTo>
                    <a:lnTo>
                      <a:pt x="83" y="253"/>
                    </a:lnTo>
                    <a:close/>
                    <a:moveTo>
                      <a:pt x="33" y="440"/>
                    </a:moveTo>
                    <a:lnTo>
                      <a:pt x="33" y="440"/>
                    </a:lnTo>
                    <a:lnTo>
                      <a:pt x="30" y="437"/>
                    </a:lnTo>
                    <a:lnTo>
                      <a:pt x="26" y="436"/>
                    </a:lnTo>
                    <a:lnTo>
                      <a:pt x="22" y="437"/>
                    </a:lnTo>
                    <a:lnTo>
                      <a:pt x="18" y="443"/>
                    </a:lnTo>
                    <a:lnTo>
                      <a:pt x="33" y="4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2" name="Freeform 1272"/>
              <p:cNvSpPr>
                <a:spLocks noEditPoints="1"/>
              </p:cNvSpPr>
              <p:nvPr/>
            </p:nvSpPr>
            <p:spPr bwMode="auto">
              <a:xfrm>
                <a:off x="6113463" y="847725"/>
                <a:ext cx="277813" cy="101600"/>
              </a:xfrm>
              <a:custGeom>
                <a:avLst/>
                <a:gdLst>
                  <a:gd name="T0" fmla="*/ 52083323 w 525"/>
                  <a:gd name="T1" fmla="*/ 26592998 h 190"/>
                  <a:gd name="T2" fmla="*/ 50403216 w 525"/>
                  <a:gd name="T3" fmla="*/ 35742880 h 190"/>
                  <a:gd name="T4" fmla="*/ 55443537 w 525"/>
                  <a:gd name="T5" fmla="*/ 32311474 h 190"/>
                  <a:gd name="T6" fmla="*/ 57123644 w 525"/>
                  <a:gd name="T7" fmla="*/ 28594518 h 190"/>
                  <a:gd name="T8" fmla="*/ 59083681 w 525"/>
                  <a:gd name="T9" fmla="*/ 31739840 h 190"/>
                  <a:gd name="T10" fmla="*/ 52363253 w 525"/>
                  <a:gd name="T11" fmla="*/ 37744400 h 190"/>
                  <a:gd name="T12" fmla="*/ 46203212 w 525"/>
                  <a:gd name="T13" fmla="*/ 32883642 h 190"/>
                  <a:gd name="T14" fmla="*/ 37802676 w 525"/>
                  <a:gd name="T15" fmla="*/ 33741360 h 190"/>
                  <a:gd name="T16" fmla="*/ 37802676 w 525"/>
                  <a:gd name="T17" fmla="*/ 44893297 h 190"/>
                  <a:gd name="T18" fmla="*/ 29121682 w 525"/>
                  <a:gd name="T19" fmla="*/ 46037099 h 190"/>
                  <a:gd name="T20" fmla="*/ 25201608 w 525"/>
                  <a:gd name="T21" fmla="*/ 51470025 h 190"/>
                  <a:gd name="T22" fmla="*/ 15961283 w 525"/>
                  <a:gd name="T23" fmla="*/ 53471545 h 190"/>
                  <a:gd name="T24" fmla="*/ 13720787 w 525"/>
                  <a:gd name="T25" fmla="*/ 47752535 h 190"/>
                  <a:gd name="T26" fmla="*/ 0 w 525"/>
                  <a:gd name="T27" fmla="*/ 47180901 h 190"/>
                  <a:gd name="T28" fmla="*/ 11480821 w 525"/>
                  <a:gd name="T29" fmla="*/ 44035044 h 190"/>
                  <a:gd name="T30" fmla="*/ 15680824 w 525"/>
                  <a:gd name="T31" fmla="*/ 42891777 h 190"/>
                  <a:gd name="T32" fmla="*/ 8120606 w 525"/>
                  <a:gd name="T33" fmla="*/ 40889722 h 190"/>
                  <a:gd name="T34" fmla="*/ 19041038 w 525"/>
                  <a:gd name="T35" fmla="*/ 36600598 h 190"/>
                  <a:gd name="T36" fmla="*/ 22961641 w 525"/>
                  <a:gd name="T37" fmla="*/ 40604173 h 190"/>
                  <a:gd name="T38" fmla="*/ 25761467 w 525"/>
                  <a:gd name="T39" fmla="*/ 35742880 h 190"/>
                  <a:gd name="T40" fmla="*/ 28281893 w 525"/>
                  <a:gd name="T41" fmla="*/ 30309954 h 190"/>
                  <a:gd name="T42" fmla="*/ 39202325 w 525"/>
                  <a:gd name="T43" fmla="*/ 25734745 h 190"/>
                  <a:gd name="T44" fmla="*/ 41722750 w 525"/>
                  <a:gd name="T45" fmla="*/ 21445621 h 190"/>
                  <a:gd name="T46" fmla="*/ 53203571 w 525"/>
                  <a:gd name="T47" fmla="*/ 20301819 h 190"/>
                  <a:gd name="T48" fmla="*/ 59083681 w 525"/>
                  <a:gd name="T49" fmla="*/ 17156497 h 190"/>
                  <a:gd name="T50" fmla="*/ 63004284 w 525"/>
                  <a:gd name="T51" fmla="*/ 22589423 h 190"/>
                  <a:gd name="T52" fmla="*/ 78125249 w 525"/>
                  <a:gd name="T53" fmla="*/ 19444101 h 190"/>
                  <a:gd name="T54" fmla="*/ 70284572 w 525"/>
                  <a:gd name="T55" fmla="*/ 18300299 h 190"/>
                  <a:gd name="T56" fmla="*/ 79244968 w 525"/>
                  <a:gd name="T57" fmla="*/ 12295739 h 190"/>
                  <a:gd name="T58" fmla="*/ 92405895 w 525"/>
                  <a:gd name="T59" fmla="*/ 4861293 h 190"/>
                  <a:gd name="T60" fmla="*/ 100246572 w 525"/>
                  <a:gd name="T61" fmla="*/ 4861293 h 190"/>
                  <a:gd name="T62" fmla="*/ 107246931 w 525"/>
                  <a:gd name="T63" fmla="*/ 2573688 h 190"/>
                  <a:gd name="T64" fmla="*/ 114527748 w 525"/>
                  <a:gd name="T65" fmla="*/ 4575208 h 190"/>
                  <a:gd name="T66" fmla="*/ 109487426 w 525"/>
                  <a:gd name="T67" fmla="*/ 5719011 h 190"/>
                  <a:gd name="T68" fmla="*/ 118727751 w 525"/>
                  <a:gd name="T69" fmla="*/ 9150417 h 190"/>
                  <a:gd name="T70" fmla="*/ 120967718 w 525"/>
                  <a:gd name="T71" fmla="*/ 6576728 h 190"/>
                  <a:gd name="T72" fmla="*/ 129088324 w 525"/>
                  <a:gd name="T73" fmla="*/ 4003040 h 190"/>
                  <a:gd name="T74" fmla="*/ 137768790 w 525"/>
                  <a:gd name="T75" fmla="*/ 6576728 h 190"/>
                  <a:gd name="T76" fmla="*/ 138889037 w 525"/>
                  <a:gd name="T77" fmla="*/ 1429886 h 190"/>
                  <a:gd name="T78" fmla="*/ 141969322 w 525"/>
                  <a:gd name="T79" fmla="*/ 5146842 h 190"/>
                  <a:gd name="T80" fmla="*/ 141129004 w 525"/>
                  <a:gd name="T81" fmla="*/ 21160072 h 190"/>
                  <a:gd name="T82" fmla="*/ 126568428 w 525"/>
                  <a:gd name="T83" fmla="*/ 15154977 h 190"/>
                  <a:gd name="T84" fmla="*/ 119568069 w 525"/>
                  <a:gd name="T85" fmla="*/ 18014215 h 190"/>
                  <a:gd name="T86" fmla="*/ 108647108 w 525"/>
                  <a:gd name="T87" fmla="*/ 17442581 h 190"/>
                  <a:gd name="T88" fmla="*/ 98286535 w 525"/>
                  <a:gd name="T89" fmla="*/ 22017789 h 190"/>
                  <a:gd name="T90" fmla="*/ 85405537 w 525"/>
                  <a:gd name="T91" fmla="*/ 23447141 h 190"/>
                  <a:gd name="T92" fmla="*/ 73644787 w 525"/>
                  <a:gd name="T93" fmla="*/ 27450716 h 190"/>
                  <a:gd name="T94" fmla="*/ 64964321 w 525"/>
                  <a:gd name="T95" fmla="*/ 28308434 h 190"/>
                  <a:gd name="T96" fmla="*/ 57123644 w 525"/>
                  <a:gd name="T97" fmla="*/ 25449196 h 190"/>
                  <a:gd name="T98" fmla="*/ 50963604 w 525"/>
                  <a:gd name="T99" fmla="*/ 23161592 h 190"/>
                  <a:gd name="T100" fmla="*/ 108647108 w 525"/>
                  <a:gd name="T101" fmla="*/ 7720531 h 190"/>
                  <a:gd name="T102" fmla="*/ 102206609 w 525"/>
                  <a:gd name="T103" fmla="*/ 10294219 h 190"/>
                  <a:gd name="T104" fmla="*/ 100806431 w 525"/>
                  <a:gd name="T105" fmla="*/ 16870413 h 190"/>
                  <a:gd name="T106" fmla="*/ 105286894 w 525"/>
                  <a:gd name="T107" fmla="*/ 20301819 h 190"/>
                  <a:gd name="T108" fmla="*/ 82605182 w 525"/>
                  <a:gd name="T109" fmla="*/ 14297259 h 190"/>
                  <a:gd name="T110" fmla="*/ 96326498 w 525"/>
                  <a:gd name="T111" fmla="*/ 12295739 h 190"/>
                  <a:gd name="T112" fmla="*/ 89325611 w 525"/>
                  <a:gd name="T113" fmla="*/ 11151937 h 190"/>
                  <a:gd name="T114" fmla="*/ 134689034 w 525"/>
                  <a:gd name="T115" fmla="*/ 12295739 h 190"/>
                  <a:gd name="T116" fmla="*/ 134968964 w 525"/>
                  <a:gd name="T117" fmla="*/ 15154977 h 1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25" h="190">
                    <a:moveTo>
                      <a:pt x="191" y="85"/>
                    </a:moveTo>
                    <a:lnTo>
                      <a:pt x="191" y="85"/>
                    </a:lnTo>
                    <a:lnTo>
                      <a:pt x="190" y="88"/>
                    </a:lnTo>
                    <a:lnTo>
                      <a:pt x="190" y="90"/>
                    </a:lnTo>
                    <a:lnTo>
                      <a:pt x="186" y="93"/>
                    </a:lnTo>
                    <a:lnTo>
                      <a:pt x="182" y="97"/>
                    </a:lnTo>
                    <a:lnTo>
                      <a:pt x="178" y="104"/>
                    </a:lnTo>
                    <a:lnTo>
                      <a:pt x="176" y="113"/>
                    </a:lnTo>
                    <a:lnTo>
                      <a:pt x="176" y="122"/>
                    </a:lnTo>
                    <a:lnTo>
                      <a:pt x="180" y="125"/>
                    </a:lnTo>
                    <a:lnTo>
                      <a:pt x="185" y="125"/>
                    </a:lnTo>
                    <a:lnTo>
                      <a:pt x="189" y="124"/>
                    </a:lnTo>
                    <a:lnTo>
                      <a:pt x="193" y="121"/>
                    </a:lnTo>
                    <a:lnTo>
                      <a:pt x="197" y="117"/>
                    </a:lnTo>
                    <a:lnTo>
                      <a:pt x="198" y="113"/>
                    </a:lnTo>
                    <a:lnTo>
                      <a:pt x="198" y="110"/>
                    </a:lnTo>
                    <a:lnTo>
                      <a:pt x="197" y="108"/>
                    </a:lnTo>
                    <a:lnTo>
                      <a:pt x="191" y="103"/>
                    </a:lnTo>
                    <a:lnTo>
                      <a:pt x="198" y="101"/>
                    </a:lnTo>
                    <a:lnTo>
                      <a:pt x="204" y="100"/>
                    </a:lnTo>
                    <a:lnTo>
                      <a:pt x="207" y="101"/>
                    </a:lnTo>
                    <a:lnTo>
                      <a:pt x="208" y="103"/>
                    </a:lnTo>
                    <a:lnTo>
                      <a:pt x="209" y="104"/>
                    </a:lnTo>
                    <a:lnTo>
                      <a:pt x="209" y="108"/>
                    </a:lnTo>
                    <a:lnTo>
                      <a:pt x="211" y="111"/>
                    </a:lnTo>
                    <a:lnTo>
                      <a:pt x="212" y="114"/>
                    </a:lnTo>
                    <a:lnTo>
                      <a:pt x="216" y="119"/>
                    </a:lnTo>
                    <a:lnTo>
                      <a:pt x="203" y="126"/>
                    </a:lnTo>
                    <a:lnTo>
                      <a:pt x="196" y="129"/>
                    </a:lnTo>
                    <a:lnTo>
                      <a:pt x="187" y="132"/>
                    </a:lnTo>
                    <a:lnTo>
                      <a:pt x="179" y="132"/>
                    </a:lnTo>
                    <a:lnTo>
                      <a:pt x="169" y="132"/>
                    </a:lnTo>
                    <a:lnTo>
                      <a:pt x="147" y="132"/>
                    </a:lnTo>
                    <a:lnTo>
                      <a:pt x="165" y="115"/>
                    </a:lnTo>
                    <a:lnTo>
                      <a:pt x="160" y="111"/>
                    </a:lnTo>
                    <a:lnTo>
                      <a:pt x="157" y="110"/>
                    </a:lnTo>
                    <a:lnTo>
                      <a:pt x="154" y="110"/>
                    </a:lnTo>
                    <a:lnTo>
                      <a:pt x="147" y="113"/>
                    </a:lnTo>
                    <a:lnTo>
                      <a:pt x="135" y="118"/>
                    </a:lnTo>
                    <a:lnTo>
                      <a:pt x="147" y="143"/>
                    </a:lnTo>
                    <a:lnTo>
                      <a:pt x="140" y="153"/>
                    </a:lnTo>
                    <a:lnTo>
                      <a:pt x="137" y="155"/>
                    </a:lnTo>
                    <a:lnTo>
                      <a:pt x="135" y="157"/>
                    </a:lnTo>
                    <a:lnTo>
                      <a:pt x="131" y="157"/>
                    </a:lnTo>
                    <a:lnTo>
                      <a:pt x="126" y="157"/>
                    </a:lnTo>
                    <a:lnTo>
                      <a:pt x="115" y="151"/>
                    </a:lnTo>
                    <a:lnTo>
                      <a:pt x="110" y="157"/>
                    </a:lnTo>
                    <a:lnTo>
                      <a:pt x="104" y="161"/>
                    </a:lnTo>
                    <a:lnTo>
                      <a:pt x="99" y="162"/>
                    </a:lnTo>
                    <a:lnTo>
                      <a:pt x="89" y="165"/>
                    </a:lnTo>
                    <a:lnTo>
                      <a:pt x="95" y="179"/>
                    </a:lnTo>
                    <a:lnTo>
                      <a:pt x="90" y="180"/>
                    </a:lnTo>
                    <a:lnTo>
                      <a:pt x="86" y="183"/>
                    </a:lnTo>
                    <a:lnTo>
                      <a:pt x="78" y="187"/>
                    </a:lnTo>
                    <a:lnTo>
                      <a:pt x="74" y="189"/>
                    </a:lnTo>
                    <a:lnTo>
                      <a:pt x="68" y="190"/>
                    </a:lnTo>
                    <a:lnTo>
                      <a:pt x="64" y="189"/>
                    </a:lnTo>
                    <a:lnTo>
                      <a:pt x="57" y="187"/>
                    </a:lnTo>
                    <a:lnTo>
                      <a:pt x="57" y="178"/>
                    </a:lnTo>
                    <a:lnTo>
                      <a:pt x="57" y="172"/>
                    </a:lnTo>
                    <a:lnTo>
                      <a:pt x="54" y="169"/>
                    </a:lnTo>
                    <a:lnTo>
                      <a:pt x="49" y="167"/>
                    </a:lnTo>
                    <a:lnTo>
                      <a:pt x="43" y="167"/>
                    </a:lnTo>
                    <a:lnTo>
                      <a:pt x="10" y="167"/>
                    </a:lnTo>
                    <a:lnTo>
                      <a:pt x="6" y="167"/>
                    </a:lnTo>
                    <a:lnTo>
                      <a:pt x="0" y="165"/>
                    </a:lnTo>
                    <a:lnTo>
                      <a:pt x="27" y="155"/>
                    </a:lnTo>
                    <a:lnTo>
                      <a:pt x="34" y="153"/>
                    </a:lnTo>
                    <a:lnTo>
                      <a:pt x="36" y="153"/>
                    </a:lnTo>
                    <a:lnTo>
                      <a:pt x="41" y="154"/>
                    </a:lnTo>
                    <a:lnTo>
                      <a:pt x="43" y="155"/>
                    </a:lnTo>
                    <a:lnTo>
                      <a:pt x="47" y="155"/>
                    </a:lnTo>
                    <a:lnTo>
                      <a:pt x="57" y="155"/>
                    </a:lnTo>
                    <a:lnTo>
                      <a:pt x="56" y="150"/>
                    </a:lnTo>
                    <a:lnTo>
                      <a:pt x="53" y="146"/>
                    </a:lnTo>
                    <a:lnTo>
                      <a:pt x="49" y="144"/>
                    </a:lnTo>
                    <a:lnTo>
                      <a:pt x="45" y="144"/>
                    </a:lnTo>
                    <a:lnTo>
                      <a:pt x="36" y="144"/>
                    </a:lnTo>
                    <a:lnTo>
                      <a:pt x="32" y="144"/>
                    </a:lnTo>
                    <a:lnTo>
                      <a:pt x="29" y="143"/>
                    </a:lnTo>
                    <a:lnTo>
                      <a:pt x="36" y="135"/>
                    </a:lnTo>
                    <a:lnTo>
                      <a:pt x="41" y="132"/>
                    </a:lnTo>
                    <a:lnTo>
                      <a:pt x="45" y="129"/>
                    </a:lnTo>
                    <a:lnTo>
                      <a:pt x="56" y="128"/>
                    </a:lnTo>
                    <a:lnTo>
                      <a:pt x="68" y="128"/>
                    </a:lnTo>
                    <a:lnTo>
                      <a:pt x="71" y="137"/>
                    </a:lnTo>
                    <a:lnTo>
                      <a:pt x="72" y="140"/>
                    </a:lnTo>
                    <a:lnTo>
                      <a:pt x="75" y="142"/>
                    </a:lnTo>
                    <a:lnTo>
                      <a:pt x="78" y="143"/>
                    </a:lnTo>
                    <a:lnTo>
                      <a:pt x="82" y="142"/>
                    </a:lnTo>
                    <a:lnTo>
                      <a:pt x="96" y="140"/>
                    </a:lnTo>
                    <a:lnTo>
                      <a:pt x="93" y="136"/>
                    </a:lnTo>
                    <a:lnTo>
                      <a:pt x="92" y="133"/>
                    </a:lnTo>
                    <a:lnTo>
                      <a:pt x="92" y="129"/>
                    </a:lnTo>
                    <a:lnTo>
                      <a:pt x="92" y="125"/>
                    </a:lnTo>
                    <a:lnTo>
                      <a:pt x="92" y="121"/>
                    </a:lnTo>
                    <a:lnTo>
                      <a:pt x="92" y="117"/>
                    </a:lnTo>
                    <a:lnTo>
                      <a:pt x="89" y="114"/>
                    </a:lnTo>
                    <a:lnTo>
                      <a:pt x="82" y="111"/>
                    </a:lnTo>
                    <a:lnTo>
                      <a:pt x="101" y="106"/>
                    </a:lnTo>
                    <a:lnTo>
                      <a:pt x="121" y="100"/>
                    </a:lnTo>
                    <a:lnTo>
                      <a:pt x="129" y="99"/>
                    </a:lnTo>
                    <a:lnTo>
                      <a:pt x="135" y="96"/>
                    </a:lnTo>
                    <a:lnTo>
                      <a:pt x="137" y="93"/>
                    </a:lnTo>
                    <a:lnTo>
                      <a:pt x="140" y="90"/>
                    </a:lnTo>
                    <a:lnTo>
                      <a:pt x="140" y="88"/>
                    </a:lnTo>
                    <a:lnTo>
                      <a:pt x="140" y="82"/>
                    </a:lnTo>
                    <a:lnTo>
                      <a:pt x="142" y="79"/>
                    </a:lnTo>
                    <a:lnTo>
                      <a:pt x="144" y="77"/>
                    </a:lnTo>
                    <a:lnTo>
                      <a:pt x="149" y="75"/>
                    </a:lnTo>
                    <a:lnTo>
                      <a:pt x="154" y="75"/>
                    </a:lnTo>
                    <a:lnTo>
                      <a:pt x="167" y="75"/>
                    </a:lnTo>
                    <a:lnTo>
                      <a:pt x="179" y="75"/>
                    </a:lnTo>
                    <a:lnTo>
                      <a:pt x="185" y="74"/>
                    </a:lnTo>
                    <a:lnTo>
                      <a:pt x="190" y="71"/>
                    </a:lnTo>
                    <a:lnTo>
                      <a:pt x="196" y="68"/>
                    </a:lnTo>
                    <a:lnTo>
                      <a:pt x="201" y="63"/>
                    </a:lnTo>
                    <a:lnTo>
                      <a:pt x="204" y="61"/>
                    </a:lnTo>
                    <a:lnTo>
                      <a:pt x="208" y="60"/>
                    </a:lnTo>
                    <a:lnTo>
                      <a:pt x="211" y="60"/>
                    </a:lnTo>
                    <a:lnTo>
                      <a:pt x="215" y="61"/>
                    </a:lnTo>
                    <a:lnTo>
                      <a:pt x="218" y="64"/>
                    </a:lnTo>
                    <a:lnTo>
                      <a:pt x="221" y="68"/>
                    </a:lnTo>
                    <a:lnTo>
                      <a:pt x="223" y="72"/>
                    </a:lnTo>
                    <a:lnTo>
                      <a:pt x="225" y="79"/>
                    </a:lnTo>
                    <a:lnTo>
                      <a:pt x="250" y="71"/>
                    </a:lnTo>
                    <a:lnTo>
                      <a:pt x="261" y="83"/>
                    </a:lnTo>
                    <a:lnTo>
                      <a:pt x="279" y="68"/>
                    </a:lnTo>
                    <a:lnTo>
                      <a:pt x="272" y="68"/>
                    </a:lnTo>
                    <a:lnTo>
                      <a:pt x="263" y="70"/>
                    </a:lnTo>
                    <a:lnTo>
                      <a:pt x="261" y="70"/>
                    </a:lnTo>
                    <a:lnTo>
                      <a:pt x="257" y="70"/>
                    </a:lnTo>
                    <a:lnTo>
                      <a:pt x="254" y="67"/>
                    </a:lnTo>
                    <a:lnTo>
                      <a:pt x="251" y="64"/>
                    </a:lnTo>
                    <a:lnTo>
                      <a:pt x="263" y="47"/>
                    </a:lnTo>
                    <a:lnTo>
                      <a:pt x="280" y="47"/>
                    </a:lnTo>
                    <a:lnTo>
                      <a:pt x="283" y="43"/>
                    </a:lnTo>
                    <a:lnTo>
                      <a:pt x="287" y="39"/>
                    </a:lnTo>
                    <a:lnTo>
                      <a:pt x="299" y="31"/>
                    </a:lnTo>
                    <a:lnTo>
                      <a:pt x="316" y="23"/>
                    </a:lnTo>
                    <a:lnTo>
                      <a:pt x="323" y="20"/>
                    </a:lnTo>
                    <a:lnTo>
                      <a:pt x="330" y="17"/>
                    </a:lnTo>
                    <a:lnTo>
                      <a:pt x="337" y="31"/>
                    </a:lnTo>
                    <a:lnTo>
                      <a:pt x="359" y="27"/>
                    </a:lnTo>
                    <a:lnTo>
                      <a:pt x="358" y="23"/>
                    </a:lnTo>
                    <a:lnTo>
                      <a:pt x="358" y="17"/>
                    </a:lnTo>
                    <a:lnTo>
                      <a:pt x="359" y="13"/>
                    </a:lnTo>
                    <a:lnTo>
                      <a:pt x="360" y="11"/>
                    </a:lnTo>
                    <a:lnTo>
                      <a:pt x="363" y="10"/>
                    </a:lnTo>
                    <a:lnTo>
                      <a:pt x="383" y="9"/>
                    </a:lnTo>
                    <a:lnTo>
                      <a:pt x="402" y="9"/>
                    </a:lnTo>
                    <a:lnTo>
                      <a:pt x="406" y="10"/>
                    </a:lnTo>
                    <a:lnTo>
                      <a:pt x="410" y="13"/>
                    </a:lnTo>
                    <a:lnTo>
                      <a:pt x="409" y="16"/>
                    </a:lnTo>
                    <a:lnTo>
                      <a:pt x="407" y="18"/>
                    </a:lnTo>
                    <a:lnTo>
                      <a:pt x="405" y="18"/>
                    </a:lnTo>
                    <a:lnTo>
                      <a:pt x="403" y="20"/>
                    </a:lnTo>
                    <a:lnTo>
                      <a:pt x="396" y="20"/>
                    </a:lnTo>
                    <a:lnTo>
                      <a:pt x="391" y="20"/>
                    </a:lnTo>
                    <a:lnTo>
                      <a:pt x="394" y="28"/>
                    </a:lnTo>
                    <a:lnTo>
                      <a:pt x="396" y="32"/>
                    </a:lnTo>
                    <a:lnTo>
                      <a:pt x="402" y="34"/>
                    </a:lnTo>
                    <a:lnTo>
                      <a:pt x="416" y="34"/>
                    </a:lnTo>
                    <a:lnTo>
                      <a:pt x="424" y="32"/>
                    </a:lnTo>
                    <a:lnTo>
                      <a:pt x="430" y="31"/>
                    </a:lnTo>
                    <a:lnTo>
                      <a:pt x="432" y="29"/>
                    </a:lnTo>
                    <a:lnTo>
                      <a:pt x="434" y="27"/>
                    </a:lnTo>
                    <a:lnTo>
                      <a:pt x="434" y="25"/>
                    </a:lnTo>
                    <a:lnTo>
                      <a:pt x="432" y="23"/>
                    </a:lnTo>
                    <a:lnTo>
                      <a:pt x="423" y="13"/>
                    </a:lnTo>
                    <a:lnTo>
                      <a:pt x="437" y="13"/>
                    </a:lnTo>
                    <a:lnTo>
                      <a:pt x="449" y="13"/>
                    </a:lnTo>
                    <a:lnTo>
                      <a:pt x="455" y="13"/>
                    </a:lnTo>
                    <a:lnTo>
                      <a:pt x="461" y="14"/>
                    </a:lnTo>
                    <a:lnTo>
                      <a:pt x="467" y="17"/>
                    </a:lnTo>
                    <a:lnTo>
                      <a:pt x="471" y="21"/>
                    </a:lnTo>
                    <a:lnTo>
                      <a:pt x="478" y="24"/>
                    </a:lnTo>
                    <a:lnTo>
                      <a:pt x="484" y="25"/>
                    </a:lnTo>
                    <a:lnTo>
                      <a:pt x="492" y="23"/>
                    </a:lnTo>
                    <a:lnTo>
                      <a:pt x="500" y="18"/>
                    </a:lnTo>
                    <a:lnTo>
                      <a:pt x="499" y="14"/>
                    </a:lnTo>
                    <a:lnTo>
                      <a:pt x="496" y="9"/>
                    </a:lnTo>
                    <a:lnTo>
                      <a:pt x="495" y="6"/>
                    </a:lnTo>
                    <a:lnTo>
                      <a:pt x="496" y="5"/>
                    </a:lnTo>
                    <a:lnTo>
                      <a:pt x="497" y="2"/>
                    </a:lnTo>
                    <a:lnTo>
                      <a:pt x="502" y="0"/>
                    </a:lnTo>
                    <a:lnTo>
                      <a:pt x="525" y="11"/>
                    </a:lnTo>
                    <a:lnTo>
                      <a:pt x="507" y="18"/>
                    </a:lnTo>
                    <a:lnTo>
                      <a:pt x="517" y="39"/>
                    </a:lnTo>
                    <a:lnTo>
                      <a:pt x="500" y="47"/>
                    </a:lnTo>
                    <a:lnTo>
                      <a:pt x="504" y="74"/>
                    </a:lnTo>
                    <a:lnTo>
                      <a:pt x="452" y="74"/>
                    </a:lnTo>
                    <a:lnTo>
                      <a:pt x="460" y="56"/>
                    </a:lnTo>
                    <a:lnTo>
                      <a:pt x="452" y="53"/>
                    </a:lnTo>
                    <a:lnTo>
                      <a:pt x="448" y="53"/>
                    </a:lnTo>
                    <a:lnTo>
                      <a:pt x="445" y="53"/>
                    </a:lnTo>
                    <a:lnTo>
                      <a:pt x="439" y="57"/>
                    </a:lnTo>
                    <a:lnTo>
                      <a:pt x="432" y="60"/>
                    </a:lnTo>
                    <a:lnTo>
                      <a:pt x="427" y="63"/>
                    </a:lnTo>
                    <a:lnTo>
                      <a:pt x="420" y="63"/>
                    </a:lnTo>
                    <a:lnTo>
                      <a:pt x="407" y="63"/>
                    </a:lnTo>
                    <a:lnTo>
                      <a:pt x="394" y="60"/>
                    </a:lnTo>
                    <a:lnTo>
                      <a:pt x="388" y="61"/>
                    </a:lnTo>
                    <a:lnTo>
                      <a:pt x="384" y="77"/>
                    </a:lnTo>
                    <a:lnTo>
                      <a:pt x="376" y="78"/>
                    </a:lnTo>
                    <a:lnTo>
                      <a:pt x="369" y="79"/>
                    </a:lnTo>
                    <a:lnTo>
                      <a:pt x="360" y="79"/>
                    </a:lnTo>
                    <a:lnTo>
                      <a:pt x="351" y="77"/>
                    </a:lnTo>
                    <a:lnTo>
                      <a:pt x="341" y="74"/>
                    </a:lnTo>
                    <a:lnTo>
                      <a:pt x="329" y="74"/>
                    </a:lnTo>
                    <a:lnTo>
                      <a:pt x="317" y="77"/>
                    </a:lnTo>
                    <a:lnTo>
                      <a:pt x="311" y="79"/>
                    </a:lnTo>
                    <a:lnTo>
                      <a:pt x="305" y="82"/>
                    </a:lnTo>
                    <a:lnTo>
                      <a:pt x="295" y="89"/>
                    </a:lnTo>
                    <a:lnTo>
                      <a:pt x="283" y="95"/>
                    </a:lnTo>
                    <a:lnTo>
                      <a:pt x="277" y="97"/>
                    </a:lnTo>
                    <a:lnTo>
                      <a:pt x="270" y="97"/>
                    </a:lnTo>
                    <a:lnTo>
                      <a:pt x="263" y="96"/>
                    </a:lnTo>
                    <a:lnTo>
                      <a:pt x="255" y="93"/>
                    </a:lnTo>
                    <a:lnTo>
                      <a:pt x="251" y="93"/>
                    </a:lnTo>
                    <a:lnTo>
                      <a:pt x="244" y="95"/>
                    </a:lnTo>
                    <a:lnTo>
                      <a:pt x="232" y="99"/>
                    </a:lnTo>
                    <a:lnTo>
                      <a:pt x="229" y="114"/>
                    </a:lnTo>
                    <a:lnTo>
                      <a:pt x="222" y="103"/>
                    </a:lnTo>
                    <a:lnTo>
                      <a:pt x="214" y="95"/>
                    </a:lnTo>
                    <a:lnTo>
                      <a:pt x="209" y="92"/>
                    </a:lnTo>
                    <a:lnTo>
                      <a:pt x="204" y="89"/>
                    </a:lnTo>
                    <a:lnTo>
                      <a:pt x="197" y="86"/>
                    </a:lnTo>
                    <a:lnTo>
                      <a:pt x="190" y="86"/>
                    </a:lnTo>
                    <a:lnTo>
                      <a:pt x="187" y="82"/>
                    </a:lnTo>
                    <a:lnTo>
                      <a:pt x="185" y="81"/>
                    </a:lnTo>
                    <a:lnTo>
                      <a:pt x="182" y="81"/>
                    </a:lnTo>
                    <a:lnTo>
                      <a:pt x="179" y="85"/>
                    </a:lnTo>
                    <a:lnTo>
                      <a:pt x="191" y="85"/>
                    </a:lnTo>
                    <a:close/>
                    <a:moveTo>
                      <a:pt x="388" y="27"/>
                    </a:moveTo>
                    <a:lnTo>
                      <a:pt x="388" y="27"/>
                    </a:lnTo>
                    <a:lnTo>
                      <a:pt x="381" y="31"/>
                    </a:lnTo>
                    <a:lnTo>
                      <a:pt x="377" y="35"/>
                    </a:lnTo>
                    <a:lnTo>
                      <a:pt x="371" y="38"/>
                    </a:lnTo>
                    <a:lnTo>
                      <a:pt x="369" y="38"/>
                    </a:lnTo>
                    <a:lnTo>
                      <a:pt x="365" y="36"/>
                    </a:lnTo>
                    <a:lnTo>
                      <a:pt x="363" y="38"/>
                    </a:lnTo>
                    <a:lnTo>
                      <a:pt x="362" y="39"/>
                    </a:lnTo>
                    <a:lnTo>
                      <a:pt x="359" y="50"/>
                    </a:lnTo>
                    <a:lnTo>
                      <a:pt x="359" y="54"/>
                    </a:lnTo>
                    <a:lnTo>
                      <a:pt x="360" y="59"/>
                    </a:lnTo>
                    <a:lnTo>
                      <a:pt x="363" y="63"/>
                    </a:lnTo>
                    <a:lnTo>
                      <a:pt x="367" y="68"/>
                    </a:lnTo>
                    <a:lnTo>
                      <a:pt x="369" y="71"/>
                    </a:lnTo>
                    <a:lnTo>
                      <a:pt x="371" y="71"/>
                    </a:lnTo>
                    <a:lnTo>
                      <a:pt x="376" y="71"/>
                    </a:lnTo>
                    <a:lnTo>
                      <a:pt x="380" y="71"/>
                    </a:lnTo>
                    <a:lnTo>
                      <a:pt x="388" y="27"/>
                    </a:lnTo>
                    <a:close/>
                    <a:moveTo>
                      <a:pt x="295" y="50"/>
                    </a:moveTo>
                    <a:lnTo>
                      <a:pt x="295" y="50"/>
                    </a:lnTo>
                    <a:lnTo>
                      <a:pt x="302" y="52"/>
                    </a:lnTo>
                    <a:lnTo>
                      <a:pt x="309" y="52"/>
                    </a:lnTo>
                    <a:lnTo>
                      <a:pt x="320" y="49"/>
                    </a:lnTo>
                    <a:lnTo>
                      <a:pt x="333" y="46"/>
                    </a:lnTo>
                    <a:lnTo>
                      <a:pt x="344" y="43"/>
                    </a:lnTo>
                    <a:lnTo>
                      <a:pt x="344" y="41"/>
                    </a:lnTo>
                    <a:lnTo>
                      <a:pt x="345" y="32"/>
                    </a:lnTo>
                    <a:lnTo>
                      <a:pt x="338" y="36"/>
                    </a:lnTo>
                    <a:lnTo>
                      <a:pt x="333" y="38"/>
                    </a:lnTo>
                    <a:lnTo>
                      <a:pt x="319" y="39"/>
                    </a:lnTo>
                    <a:lnTo>
                      <a:pt x="312" y="39"/>
                    </a:lnTo>
                    <a:lnTo>
                      <a:pt x="306" y="41"/>
                    </a:lnTo>
                    <a:lnTo>
                      <a:pt x="299" y="45"/>
                    </a:lnTo>
                    <a:lnTo>
                      <a:pt x="295" y="50"/>
                    </a:lnTo>
                    <a:close/>
                    <a:moveTo>
                      <a:pt x="481" y="43"/>
                    </a:moveTo>
                    <a:lnTo>
                      <a:pt x="481" y="43"/>
                    </a:lnTo>
                    <a:lnTo>
                      <a:pt x="475" y="43"/>
                    </a:lnTo>
                    <a:lnTo>
                      <a:pt x="477" y="54"/>
                    </a:lnTo>
                    <a:lnTo>
                      <a:pt x="482" y="53"/>
                    </a:lnTo>
                    <a:lnTo>
                      <a:pt x="481"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3" name="Freeform 1273"/>
              <p:cNvSpPr>
                <a:spLocks/>
              </p:cNvSpPr>
              <p:nvPr/>
            </p:nvSpPr>
            <p:spPr bwMode="auto">
              <a:xfrm>
                <a:off x="6423025" y="868363"/>
                <a:ext cx="85725" cy="36513"/>
              </a:xfrm>
              <a:custGeom>
                <a:avLst/>
                <a:gdLst>
                  <a:gd name="T0" fmla="*/ 30618734 w 161"/>
                  <a:gd name="T1" fmla="*/ 5040382 h 69"/>
                  <a:gd name="T2" fmla="*/ 26366028 w 161"/>
                  <a:gd name="T3" fmla="*/ 8120703 h 69"/>
                  <a:gd name="T4" fmla="*/ 33737313 w 161"/>
                  <a:gd name="T5" fmla="*/ 7280904 h 69"/>
                  <a:gd name="T6" fmla="*/ 37422956 w 161"/>
                  <a:gd name="T7" fmla="*/ 12040823 h 69"/>
                  <a:gd name="T8" fmla="*/ 40541536 w 161"/>
                  <a:gd name="T9" fmla="*/ 7280904 h 69"/>
                  <a:gd name="T10" fmla="*/ 42809255 w 161"/>
                  <a:gd name="T11" fmla="*/ 6160643 h 69"/>
                  <a:gd name="T12" fmla="*/ 45644569 w 161"/>
                  <a:gd name="T13" fmla="*/ 6440576 h 69"/>
                  <a:gd name="T14" fmla="*/ 44510443 w 161"/>
                  <a:gd name="T15" fmla="*/ 12040823 h 69"/>
                  <a:gd name="T16" fmla="*/ 39974473 w 161"/>
                  <a:gd name="T17" fmla="*/ 15121145 h 69"/>
                  <a:gd name="T18" fmla="*/ 40824801 w 161"/>
                  <a:gd name="T19" fmla="*/ 16241406 h 69"/>
                  <a:gd name="T20" fmla="*/ 43943380 w 161"/>
                  <a:gd name="T21" fmla="*/ 18201466 h 69"/>
                  <a:gd name="T22" fmla="*/ 43093052 w 161"/>
                  <a:gd name="T23" fmla="*/ 19321727 h 69"/>
                  <a:gd name="T24" fmla="*/ 39974473 w 161"/>
                  <a:gd name="T25" fmla="*/ 17641600 h 69"/>
                  <a:gd name="T26" fmla="*/ 36005565 w 161"/>
                  <a:gd name="T27" fmla="*/ 15121145 h 69"/>
                  <a:gd name="T28" fmla="*/ 32319922 w 161"/>
                  <a:gd name="T29" fmla="*/ 12321285 h 69"/>
                  <a:gd name="T30" fmla="*/ 27783419 w 161"/>
                  <a:gd name="T31" fmla="*/ 10360696 h 69"/>
                  <a:gd name="T32" fmla="*/ 25515700 w 161"/>
                  <a:gd name="T33" fmla="*/ 10360696 h 69"/>
                  <a:gd name="T34" fmla="*/ 21262995 w 161"/>
                  <a:gd name="T35" fmla="*/ 12601218 h 69"/>
                  <a:gd name="T36" fmla="*/ 19278541 w 161"/>
                  <a:gd name="T37" fmla="*/ 13441017 h 69"/>
                  <a:gd name="T38" fmla="*/ 15592898 w 161"/>
                  <a:gd name="T39" fmla="*/ 13441017 h 69"/>
                  <a:gd name="T40" fmla="*/ 14175507 w 161"/>
                  <a:gd name="T41" fmla="*/ 13161084 h 69"/>
                  <a:gd name="T42" fmla="*/ 11056928 w 161"/>
                  <a:gd name="T43" fmla="*/ 8400636 h 69"/>
                  <a:gd name="T44" fmla="*/ 10206067 w 161"/>
                  <a:gd name="T45" fmla="*/ 7560837 h 69"/>
                  <a:gd name="T46" fmla="*/ 6237159 w 161"/>
                  <a:gd name="T47" fmla="*/ 6160643 h 69"/>
                  <a:gd name="T48" fmla="*/ 0 w 161"/>
                  <a:gd name="T49" fmla="*/ 5040382 h 69"/>
                  <a:gd name="T50" fmla="*/ 3118580 w 161"/>
                  <a:gd name="T51" fmla="*/ 1400194 h 69"/>
                  <a:gd name="T52" fmla="*/ 7938348 w 161"/>
                  <a:gd name="T53" fmla="*/ 840328 h 69"/>
                  <a:gd name="T54" fmla="*/ 11340193 w 161"/>
                  <a:gd name="T55" fmla="*/ 1400194 h 69"/>
                  <a:gd name="T56" fmla="*/ 14175507 w 161"/>
                  <a:gd name="T57" fmla="*/ 3080321 h 69"/>
                  <a:gd name="T58" fmla="*/ 15592898 w 161"/>
                  <a:gd name="T59" fmla="*/ 5040382 h 69"/>
                  <a:gd name="T60" fmla="*/ 16443226 w 161"/>
                  <a:gd name="T61" fmla="*/ 8120703 h 69"/>
                  <a:gd name="T62" fmla="*/ 22680386 w 161"/>
                  <a:gd name="T63" fmla="*/ 7280904 h 69"/>
                  <a:gd name="T64" fmla="*/ 20695932 w 161"/>
                  <a:gd name="T65" fmla="*/ 279933 h 69"/>
                  <a:gd name="T66" fmla="*/ 28350482 w 161"/>
                  <a:gd name="T67" fmla="*/ 0 h 69"/>
                  <a:gd name="T68" fmla="*/ 30618734 w 161"/>
                  <a:gd name="T69" fmla="*/ 5040382 h 6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1" h="69">
                    <a:moveTo>
                      <a:pt x="108" y="18"/>
                    </a:moveTo>
                    <a:lnTo>
                      <a:pt x="108" y="18"/>
                    </a:lnTo>
                    <a:lnTo>
                      <a:pt x="93" y="29"/>
                    </a:lnTo>
                    <a:lnTo>
                      <a:pt x="119" y="26"/>
                    </a:lnTo>
                    <a:lnTo>
                      <a:pt x="132" y="43"/>
                    </a:lnTo>
                    <a:lnTo>
                      <a:pt x="137" y="33"/>
                    </a:lnTo>
                    <a:lnTo>
                      <a:pt x="143" y="26"/>
                    </a:lnTo>
                    <a:lnTo>
                      <a:pt x="147" y="23"/>
                    </a:lnTo>
                    <a:lnTo>
                      <a:pt x="151" y="22"/>
                    </a:lnTo>
                    <a:lnTo>
                      <a:pt x="155" y="22"/>
                    </a:lnTo>
                    <a:lnTo>
                      <a:pt x="161" y="23"/>
                    </a:lnTo>
                    <a:lnTo>
                      <a:pt x="157" y="43"/>
                    </a:lnTo>
                    <a:lnTo>
                      <a:pt x="141" y="54"/>
                    </a:lnTo>
                    <a:lnTo>
                      <a:pt x="144" y="58"/>
                    </a:lnTo>
                    <a:lnTo>
                      <a:pt x="155" y="65"/>
                    </a:lnTo>
                    <a:lnTo>
                      <a:pt x="152" y="69"/>
                    </a:lnTo>
                    <a:lnTo>
                      <a:pt x="141" y="63"/>
                    </a:lnTo>
                    <a:lnTo>
                      <a:pt x="127" y="54"/>
                    </a:lnTo>
                    <a:lnTo>
                      <a:pt x="114" y="44"/>
                    </a:lnTo>
                    <a:lnTo>
                      <a:pt x="103" y="39"/>
                    </a:lnTo>
                    <a:lnTo>
                      <a:pt x="98" y="37"/>
                    </a:lnTo>
                    <a:lnTo>
                      <a:pt x="94" y="37"/>
                    </a:lnTo>
                    <a:lnTo>
                      <a:pt x="90" y="37"/>
                    </a:lnTo>
                    <a:lnTo>
                      <a:pt x="86" y="39"/>
                    </a:lnTo>
                    <a:lnTo>
                      <a:pt x="75" y="45"/>
                    </a:lnTo>
                    <a:lnTo>
                      <a:pt x="68" y="48"/>
                    </a:lnTo>
                    <a:lnTo>
                      <a:pt x="62" y="50"/>
                    </a:lnTo>
                    <a:lnTo>
                      <a:pt x="55" y="48"/>
                    </a:lnTo>
                    <a:lnTo>
                      <a:pt x="50" y="47"/>
                    </a:lnTo>
                    <a:lnTo>
                      <a:pt x="44" y="39"/>
                    </a:lnTo>
                    <a:lnTo>
                      <a:pt x="39" y="30"/>
                    </a:lnTo>
                    <a:lnTo>
                      <a:pt x="36" y="27"/>
                    </a:lnTo>
                    <a:lnTo>
                      <a:pt x="32" y="25"/>
                    </a:lnTo>
                    <a:lnTo>
                      <a:pt x="22" y="22"/>
                    </a:lnTo>
                    <a:lnTo>
                      <a:pt x="0" y="18"/>
                    </a:lnTo>
                    <a:lnTo>
                      <a:pt x="6" y="11"/>
                    </a:lnTo>
                    <a:lnTo>
                      <a:pt x="11" y="5"/>
                    </a:lnTo>
                    <a:lnTo>
                      <a:pt x="19" y="3"/>
                    </a:lnTo>
                    <a:lnTo>
                      <a:pt x="28" y="3"/>
                    </a:lnTo>
                    <a:lnTo>
                      <a:pt x="40" y="5"/>
                    </a:lnTo>
                    <a:lnTo>
                      <a:pt x="46" y="8"/>
                    </a:lnTo>
                    <a:lnTo>
                      <a:pt x="50" y="11"/>
                    </a:lnTo>
                    <a:lnTo>
                      <a:pt x="53" y="14"/>
                    </a:lnTo>
                    <a:lnTo>
                      <a:pt x="55" y="18"/>
                    </a:lnTo>
                    <a:lnTo>
                      <a:pt x="57" y="23"/>
                    </a:lnTo>
                    <a:lnTo>
                      <a:pt x="58" y="29"/>
                    </a:lnTo>
                    <a:lnTo>
                      <a:pt x="80" y="26"/>
                    </a:lnTo>
                    <a:lnTo>
                      <a:pt x="73" y="1"/>
                    </a:lnTo>
                    <a:lnTo>
                      <a:pt x="100" y="0"/>
                    </a:lnTo>
                    <a:lnTo>
                      <a:pt x="108"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4" name="Freeform 1274"/>
              <p:cNvSpPr>
                <a:spLocks/>
              </p:cNvSpPr>
              <p:nvPr/>
            </p:nvSpPr>
            <p:spPr bwMode="auto">
              <a:xfrm>
                <a:off x="6515100" y="889000"/>
                <a:ext cx="82550" cy="44450"/>
              </a:xfrm>
              <a:custGeom>
                <a:avLst/>
                <a:gdLst>
                  <a:gd name="T0" fmla="*/ 43682708 w 156"/>
                  <a:gd name="T1" fmla="*/ 24095152 h 82"/>
                  <a:gd name="T2" fmla="*/ 40322500 w 156"/>
                  <a:gd name="T3" fmla="*/ 24095152 h 82"/>
                  <a:gd name="T4" fmla="*/ 37802608 w 156"/>
                  <a:gd name="T5" fmla="*/ 22626134 h 82"/>
                  <a:gd name="T6" fmla="*/ 36682363 w 156"/>
                  <a:gd name="T7" fmla="*/ 20862770 h 82"/>
                  <a:gd name="T8" fmla="*/ 35562117 w 156"/>
                  <a:gd name="T9" fmla="*/ 17924191 h 82"/>
                  <a:gd name="T10" fmla="*/ 26601737 w 156"/>
                  <a:gd name="T11" fmla="*/ 23507545 h 82"/>
                  <a:gd name="T12" fmla="*/ 26601737 w 156"/>
                  <a:gd name="T13" fmla="*/ 19099948 h 82"/>
                  <a:gd name="T14" fmla="*/ 25481492 w 156"/>
                  <a:gd name="T15" fmla="*/ 17924191 h 82"/>
                  <a:gd name="T16" fmla="*/ 24361775 w 156"/>
                  <a:gd name="T17" fmla="*/ 17336584 h 82"/>
                  <a:gd name="T18" fmla="*/ 22401213 w 156"/>
                  <a:gd name="T19" fmla="*/ 17336584 h 82"/>
                  <a:gd name="T20" fmla="*/ 19321463 w 156"/>
                  <a:gd name="T21" fmla="*/ 17042780 h 82"/>
                  <a:gd name="T22" fmla="*/ 16521112 w 156"/>
                  <a:gd name="T23" fmla="*/ 14692351 h 82"/>
                  <a:gd name="T24" fmla="*/ 15120937 w 156"/>
                  <a:gd name="T25" fmla="*/ 12047576 h 82"/>
                  <a:gd name="T26" fmla="*/ 10080625 w 156"/>
                  <a:gd name="T27" fmla="*/ 14104744 h 82"/>
                  <a:gd name="T28" fmla="*/ 8680450 w 156"/>
                  <a:gd name="T29" fmla="*/ 7639979 h 82"/>
                  <a:gd name="T30" fmla="*/ 6440488 w 156"/>
                  <a:gd name="T31" fmla="*/ 10578558 h 82"/>
                  <a:gd name="T32" fmla="*/ 3640137 w 156"/>
                  <a:gd name="T33" fmla="*/ 11753773 h 82"/>
                  <a:gd name="T34" fmla="*/ 2520421 w 156"/>
                  <a:gd name="T35" fmla="*/ 11753773 h 82"/>
                  <a:gd name="T36" fmla="*/ 559858 w 156"/>
                  <a:gd name="T37" fmla="*/ 10578558 h 82"/>
                  <a:gd name="T38" fmla="*/ 0 w 156"/>
                  <a:gd name="T39" fmla="*/ 8815194 h 82"/>
                  <a:gd name="T40" fmla="*/ 0 w 156"/>
                  <a:gd name="T41" fmla="*/ 4995204 h 82"/>
                  <a:gd name="T42" fmla="*/ 279929 w 156"/>
                  <a:gd name="T43" fmla="*/ 2350971 h 82"/>
                  <a:gd name="T44" fmla="*/ 1400175 w 156"/>
                  <a:gd name="T45" fmla="*/ 881411 h 82"/>
                  <a:gd name="T46" fmla="*/ 3360208 w 156"/>
                  <a:gd name="T47" fmla="*/ 0 h 82"/>
                  <a:gd name="T48" fmla="*/ 6160558 w 156"/>
                  <a:gd name="T49" fmla="*/ 293804 h 82"/>
                  <a:gd name="T50" fmla="*/ 12320588 w 156"/>
                  <a:gd name="T51" fmla="*/ 2057168 h 82"/>
                  <a:gd name="T52" fmla="*/ 12320588 w 156"/>
                  <a:gd name="T53" fmla="*/ 3232382 h 82"/>
                  <a:gd name="T54" fmla="*/ 5040313 w 156"/>
                  <a:gd name="T55" fmla="*/ 4113793 h 82"/>
                  <a:gd name="T56" fmla="*/ 8680450 w 156"/>
                  <a:gd name="T57" fmla="*/ 6464765 h 82"/>
                  <a:gd name="T58" fmla="*/ 11760729 w 156"/>
                  <a:gd name="T59" fmla="*/ 6758568 h 82"/>
                  <a:gd name="T60" fmla="*/ 14561079 w 156"/>
                  <a:gd name="T61" fmla="*/ 7346176 h 82"/>
                  <a:gd name="T62" fmla="*/ 17641358 w 156"/>
                  <a:gd name="T63" fmla="*/ 8227587 h 82"/>
                  <a:gd name="T64" fmla="*/ 19601392 w 156"/>
                  <a:gd name="T65" fmla="*/ 10872362 h 82"/>
                  <a:gd name="T66" fmla="*/ 20161250 w 156"/>
                  <a:gd name="T67" fmla="*/ 11753773 h 82"/>
                  <a:gd name="T68" fmla="*/ 23241529 w 156"/>
                  <a:gd name="T69" fmla="*/ 14104744 h 82"/>
                  <a:gd name="T70" fmla="*/ 25201563 w 156"/>
                  <a:gd name="T71" fmla="*/ 12928987 h 82"/>
                  <a:gd name="T72" fmla="*/ 28841700 w 156"/>
                  <a:gd name="T73" fmla="*/ 12047576 h 82"/>
                  <a:gd name="T74" fmla="*/ 32481837 w 156"/>
                  <a:gd name="T75" fmla="*/ 12928987 h 82"/>
                  <a:gd name="T76" fmla="*/ 35562117 w 156"/>
                  <a:gd name="T77" fmla="*/ 14692351 h 82"/>
                  <a:gd name="T78" fmla="*/ 36962292 w 156"/>
                  <a:gd name="T79" fmla="*/ 15867566 h 82"/>
                  <a:gd name="T80" fmla="*/ 38362467 w 156"/>
                  <a:gd name="T81" fmla="*/ 17336584 h 82"/>
                  <a:gd name="T82" fmla="*/ 39762642 w 156"/>
                  <a:gd name="T83" fmla="*/ 17336584 h 82"/>
                  <a:gd name="T84" fmla="*/ 41722675 w 156"/>
                  <a:gd name="T85" fmla="*/ 18806145 h 82"/>
                  <a:gd name="T86" fmla="*/ 42842921 w 156"/>
                  <a:gd name="T87" fmla="*/ 21450377 h 82"/>
                  <a:gd name="T88" fmla="*/ 43682708 w 156"/>
                  <a:gd name="T89" fmla="*/ 24095152 h 8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6" h="82">
                    <a:moveTo>
                      <a:pt x="156" y="82"/>
                    </a:moveTo>
                    <a:lnTo>
                      <a:pt x="156" y="82"/>
                    </a:lnTo>
                    <a:lnTo>
                      <a:pt x="149" y="82"/>
                    </a:lnTo>
                    <a:lnTo>
                      <a:pt x="144" y="82"/>
                    </a:lnTo>
                    <a:lnTo>
                      <a:pt x="139" y="80"/>
                    </a:lnTo>
                    <a:lnTo>
                      <a:pt x="135" y="77"/>
                    </a:lnTo>
                    <a:lnTo>
                      <a:pt x="132" y="75"/>
                    </a:lnTo>
                    <a:lnTo>
                      <a:pt x="131" y="71"/>
                    </a:lnTo>
                    <a:lnTo>
                      <a:pt x="127" y="61"/>
                    </a:lnTo>
                    <a:lnTo>
                      <a:pt x="95" y="80"/>
                    </a:lnTo>
                    <a:lnTo>
                      <a:pt x="95" y="72"/>
                    </a:lnTo>
                    <a:lnTo>
                      <a:pt x="95" y="65"/>
                    </a:lnTo>
                    <a:lnTo>
                      <a:pt x="91" y="61"/>
                    </a:lnTo>
                    <a:lnTo>
                      <a:pt x="88" y="59"/>
                    </a:lnTo>
                    <a:lnTo>
                      <a:pt x="87" y="59"/>
                    </a:lnTo>
                    <a:lnTo>
                      <a:pt x="80" y="59"/>
                    </a:lnTo>
                    <a:lnTo>
                      <a:pt x="74" y="59"/>
                    </a:lnTo>
                    <a:lnTo>
                      <a:pt x="69" y="58"/>
                    </a:lnTo>
                    <a:lnTo>
                      <a:pt x="66" y="57"/>
                    </a:lnTo>
                    <a:lnTo>
                      <a:pt x="59" y="50"/>
                    </a:lnTo>
                    <a:lnTo>
                      <a:pt x="54" y="41"/>
                    </a:lnTo>
                    <a:lnTo>
                      <a:pt x="36" y="48"/>
                    </a:lnTo>
                    <a:lnTo>
                      <a:pt x="31" y="26"/>
                    </a:lnTo>
                    <a:lnTo>
                      <a:pt x="27" y="32"/>
                    </a:lnTo>
                    <a:lnTo>
                      <a:pt x="23" y="36"/>
                    </a:lnTo>
                    <a:lnTo>
                      <a:pt x="18" y="40"/>
                    </a:lnTo>
                    <a:lnTo>
                      <a:pt x="13" y="40"/>
                    </a:lnTo>
                    <a:lnTo>
                      <a:pt x="9" y="40"/>
                    </a:lnTo>
                    <a:lnTo>
                      <a:pt x="5" y="39"/>
                    </a:lnTo>
                    <a:lnTo>
                      <a:pt x="2" y="36"/>
                    </a:lnTo>
                    <a:lnTo>
                      <a:pt x="1" y="33"/>
                    </a:lnTo>
                    <a:lnTo>
                      <a:pt x="0" y="30"/>
                    </a:lnTo>
                    <a:lnTo>
                      <a:pt x="0" y="23"/>
                    </a:lnTo>
                    <a:lnTo>
                      <a:pt x="0" y="17"/>
                    </a:lnTo>
                    <a:lnTo>
                      <a:pt x="1" y="8"/>
                    </a:lnTo>
                    <a:lnTo>
                      <a:pt x="2" y="5"/>
                    </a:lnTo>
                    <a:lnTo>
                      <a:pt x="5" y="3"/>
                    </a:lnTo>
                    <a:lnTo>
                      <a:pt x="8" y="1"/>
                    </a:lnTo>
                    <a:lnTo>
                      <a:pt x="12" y="0"/>
                    </a:lnTo>
                    <a:lnTo>
                      <a:pt x="22" y="1"/>
                    </a:lnTo>
                    <a:lnTo>
                      <a:pt x="44" y="7"/>
                    </a:lnTo>
                    <a:lnTo>
                      <a:pt x="44" y="11"/>
                    </a:lnTo>
                    <a:lnTo>
                      <a:pt x="18" y="14"/>
                    </a:lnTo>
                    <a:lnTo>
                      <a:pt x="26" y="19"/>
                    </a:lnTo>
                    <a:lnTo>
                      <a:pt x="31" y="22"/>
                    </a:lnTo>
                    <a:lnTo>
                      <a:pt x="42" y="23"/>
                    </a:lnTo>
                    <a:lnTo>
                      <a:pt x="52" y="25"/>
                    </a:lnTo>
                    <a:lnTo>
                      <a:pt x="58" y="26"/>
                    </a:lnTo>
                    <a:lnTo>
                      <a:pt x="63" y="28"/>
                    </a:lnTo>
                    <a:lnTo>
                      <a:pt x="67" y="32"/>
                    </a:lnTo>
                    <a:lnTo>
                      <a:pt x="70" y="37"/>
                    </a:lnTo>
                    <a:lnTo>
                      <a:pt x="72" y="40"/>
                    </a:lnTo>
                    <a:lnTo>
                      <a:pt x="74" y="43"/>
                    </a:lnTo>
                    <a:lnTo>
                      <a:pt x="83" y="48"/>
                    </a:lnTo>
                    <a:lnTo>
                      <a:pt x="90" y="44"/>
                    </a:lnTo>
                    <a:lnTo>
                      <a:pt x="96" y="43"/>
                    </a:lnTo>
                    <a:lnTo>
                      <a:pt x="103" y="41"/>
                    </a:lnTo>
                    <a:lnTo>
                      <a:pt x="109" y="43"/>
                    </a:lnTo>
                    <a:lnTo>
                      <a:pt x="116" y="44"/>
                    </a:lnTo>
                    <a:lnTo>
                      <a:pt x="121" y="46"/>
                    </a:lnTo>
                    <a:lnTo>
                      <a:pt x="127" y="50"/>
                    </a:lnTo>
                    <a:lnTo>
                      <a:pt x="132" y="54"/>
                    </a:lnTo>
                    <a:lnTo>
                      <a:pt x="135" y="57"/>
                    </a:lnTo>
                    <a:lnTo>
                      <a:pt x="137" y="59"/>
                    </a:lnTo>
                    <a:lnTo>
                      <a:pt x="142" y="59"/>
                    </a:lnTo>
                    <a:lnTo>
                      <a:pt x="146" y="62"/>
                    </a:lnTo>
                    <a:lnTo>
                      <a:pt x="149" y="64"/>
                    </a:lnTo>
                    <a:lnTo>
                      <a:pt x="150" y="66"/>
                    </a:lnTo>
                    <a:lnTo>
                      <a:pt x="153" y="73"/>
                    </a:lnTo>
                    <a:lnTo>
                      <a:pt x="156"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5" name="Freeform 1275"/>
              <p:cNvSpPr>
                <a:spLocks/>
              </p:cNvSpPr>
              <p:nvPr/>
            </p:nvSpPr>
            <p:spPr bwMode="auto">
              <a:xfrm>
                <a:off x="6386513" y="855663"/>
                <a:ext cx="42863" cy="30163"/>
              </a:xfrm>
              <a:custGeom>
                <a:avLst/>
                <a:gdLst>
                  <a:gd name="T0" fmla="*/ 0 w 81"/>
                  <a:gd name="T1" fmla="*/ 15961519 h 57"/>
                  <a:gd name="T2" fmla="*/ 0 w 81"/>
                  <a:gd name="T3" fmla="*/ 15961519 h 57"/>
                  <a:gd name="T4" fmla="*/ 840326 w 81"/>
                  <a:gd name="T5" fmla="*/ 12041387 h 57"/>
                  <a:gd name="T6" fmla="*/ 2520450 w 81"/>
                  <a:gd name="T7" fmla="*/ 8400660 h 57"/>
                  <a:gd name="T8" fmla="*/ 3080315 w 81"/>
                  <a:gd name="T9" fmla="*/ 4200595 h 57"/>
                  <a:gd name="T10" fmla="*/ 3920112 w 81"/>
                  <a:gd name="T11" fmla="*/ 0 h 57"/>
                  <a:gd name="T12" fmla="*/ 3920112 w 81"/>
                  <a:gd name="T13" fmla="*/ 0 h 57"/>
                  <a:gd name="T14" fmla="*/ 6160630 w 81"/>
                  <a:gd name="T15" fmla="*/ 1960066 h 57"/>
                  <a:gd name="T16" fmla="*/ 7560822 w 81"/>
                  <a:gd name="T17" fmla="*/ 3080330 h 57"/>
                  <a:gd name="T18" fmla="*/ 7560822 w 81"/>
                  <a:gd name="T19" fmla="*/ 3080330 h 57"/>
                  <a:gd name="T20" fmla="*/ 8680551 w 81"/>
                  <a:gd name="T21" fmla="*/ 4480528 h 57"/>
                  <a:gd name="T22" fmla="*/ 9240945 w 81"/>
                  <a:gd name="T23" fmla="*/ 5040396 h 57"/>
                  <a:gd name="T24" fmla="*/ 10641137 w 81"/>
                  <a:gd name="T25" fmla="*/ 5320330 h 57"/>
                  <a:gd name="T26" fmla="*/ 10641137 w 81"/>
                  <a:gd name="T27" fmla="*/ 5320330 h 57"/>
                  <a:gd name="T28" fmla="*/ 12040799 w 81"/>
                  <a:gd name="T29" fmla="*/ 5040396 h 57"/>
                  <a:gd name="T30" fmla="*/ 12881125 w 81"/>
                  <a:gd name="T31" fmla="*/ 4200595 h 57"/>
                  <a:gd name="T32" fmla="*/ 13161058 w 81"/>
                  <a:gd name="T33" fmla="*/ 3360264 h 57"/>
                  <a:gd name="T34" fmla="*/ 13720923 w 81"/>
                  <a:gd name="T35" fmla="*/ 2240000 h 57"/>
                  <a:gd name="T36" fmla="*/ 13720923 w 81"/>
                  <a:gd name="T37" fmla="*/ 2240000 h 57"/>
                  <a:gd name="T38" fmla="*/ 14281317 w 81"/>
                  <a:gd name="T39" fmla="*/ 1120264 h 57"/>
                  <a:gd name="T40" fmla="*/ 14281317 w 81"/>
                  <a:gd name="T41" fmla="*/ 1120264 h 57"/>
                  <a:gd name="T42" fmla="*/ 22681935 w 81"/>
                  <a:gd name="T43" fmla="*/ 0 h 57"/>
                  <a:gd name="T44" fmla="*/ 22681935 w 81"/>
                  <a:gd name="T45" fmla="*/ 0 h 57"/>
                  <a:gd name="T46" fmla="*/ 21841609 w 81"/>
                  <a:gd name="T47" fmla="*/ 5880727 h 57"/>
                  <a:gd name="T48" fmla="*/ 21841609 w 81"/>
                  <a:gd name="T49" fmla="*/ 5880727 h 57"/>
                  <a:gd name="T50" fmla="*/ 14281317 w 81"/>
                  <a:gd name="T51" fmla="*/ 8961057 h 57"/>
                  <a:gd name="T52" fmla="*/ 14281317 w 81"/>
                  <a:gd name="T53" fmla="*/ 8961057 h 57"/>
                  <a:gd name="T54" fmla="*/ 15121114 w 81"/>
                  <a:gd name="T55" fmla="*/ 13161122 h 57"/>
                  <a:gd name="T56" fmla="*/ 15121114 w 81"/>
                  <a:gd name="T57" fmla="*/ 13161122 h 57"/>
                  <a:gd name="T58" fmla="*/ 0 w 81"/>
                  <a:gd name="T59" fmla="*/ 15961519 h 57"/>
                  <a:gd name="T60" fmla="*/ 0 w 81"/>
                  <a:gd name="T61" fmla="*/ 15961519 h 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1" h="57">
                    <a:moveTo>
                      <a:pt x="0" y="57"/>
                    </a:moveTo>
                    <a:lnTo>
                      <a:pt x="0" y="57"/>
                    </a:lnTo>
                    <a:lnTo>
                      <a:pt x="3" y="43"/>
                    </a:lnTo>
                    <a:lnTo>
                      <a:pt x="9" y="30"/>
                    </a:lnTo>
                    <a:lnTo>
                      <a:pt x="11" y="15"/>
                    </a:lnTo>
                    <a:lnTo>
                      <a:pt x="14" y="0"/>
                    </a:lnTo>
                    <a:lnTo>
                      <a:pt x="22" y="7"/>
                    </a:lnTo>
                    <a:lnTo>
                      <a:pt x="27" y="11"/>
                    </a:lnTo>
                    <a:lnTo>
                      <a:pt x="31" y="16"/>
                    </a:lnTo>
                    <a:lnTo>
                      <a:pt x="33" y="18"/>
                    </a:lnTo>
                    <a:lnTo>
                      <a:pt x="38" y="19"/>
                    </a:lnTo>
                    <a:lnTo>
                      <a:pt x="43" y="18"/>
                    </a:lnTo>
                    <a:lnTo>
                      <a:pt x="46" y="15"/>
                    </a:lnTo>
                    <a:lnTo>
                      <a:pt x="47" y="12"/>
                    </a:lnTo>
                    <a:lnTo>
                      <a:pt x="49" y="8"/>
                    </a:lnTo>
                    <a:lnTo>
                      <a:pt x="51" y="4"/>
                    </a:lnTo>
                    <a:lnTo>
                      <a:pt x="81" y="0"/>
                    </a:lnTo>
                    <a:lnTo>
                      <a:pt x="78" y="21"/>
                    </a:lnTo>
                    <a:lnTo>
                      <a:pt x="51" y="32"/>
                    </a:lnTo>
                    <a:lnTo>
                      <a:pt x="54" y="47"/>
                    </a:lnTo>
                    <a:lnTo>
                      <a:pt x="0"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6" name="Freeform 1276"/>
              <p:cNvSpPr>
                <a:spLocks/>
              </p:cNvSpPr>
              <p:nvPr/>
            </p:nvSpPr>
            <p:spPr bwMode="auto">
              <a:xfrm>
                <a:off x="6691313" y="1181100"/>
                <a:ext cx="47625" cy="38100"/>
              </a:xfrm>
              <a:custGeom>
                <a:avLst/>
                <a:gdLst>
                  <a:gd name="T0" fmla="*/ 24924622 w 91"/>
                  <a:gd name="T1" fmla="*/ 12958293 h 71"/>
                  <a:gd name="T2" fmla="*/ 24924622 w 91"/>
                  <a:gd name="T3" fmla="*/ 12958293 h 71"/>
                  <a:gd name="T4" fmla="*/ 8217144 w 91"/>
                  <a:gd name="T5" fmla="*/ 15549630 h 71"/>
                  <a:gd name="T6" fmla="*/ 8217144 w 91"/>
                  <a:gd name="T7" fmla="*/ 15549630 h 71"/>
                  <a:gd name="T8" fmla="*/ 9038806 w 91"/>
                  <a:gd name="T9" fmla="*/ 17277545 h 71"/>
                  <a:gd name="T10" fmla="*/ 9312519 w 91"/>
                  <a:gd name="T11" fmla="*/ 18717296 h 71"/>
                  <a:gd name="T12" fmla="*/ 9312519 w 91"/>
                  <a:gd name="T13" fmla="*/ 18717296 h 71"/>
                  <a:gd name="T14" fmla="*/ 8764570 w 91"/>
                  <a:gd name="T15" fmla="*/ 20157046 h 71"/>
                  <a:gd name="T16" fmla="*/ 7942908 w 91"/>
                  <a:gd name="T17" fmla="*/ 20445211 h 71"/>
                  <a:gd name="T18" fmla="*/ 7942908 w 91"/>
                  <a:gd name="T19" fmla="*/ 20445211 h 71"/>
                  <a:gd name="T20" fmla="*/ 6299584 w 91"/>
                  <a:gd name="T21" fmla="*/ 20445211 h 71"/>
                  <a:gd name="T22" fmla="*/ 6025871 w 91"/>
                  <a:gd name="T23" fmla="*/ 20157046 h 71"/>
                  <a:gd name="T24" fmla="*/ 5751635 w 91"/>
                  <a:gd name="T25" fmla="*/ 19581254 h 71"/>
                  <a:gd name="T26" fmla="*/ 5751635 w 91"/>
                  <a:gd name="T27" fmla="*/ 19581254 h 71"/>
                  <a:gd name="T28" fmla="*/ 5204209 w 91"/>
                  <a:gd name="T29" fmla="*/ 18141503 h 71"/>
                  <a:gd name="T30" fmla="*/ 4108310 w 91"/>
                  <a:gd name="T31" fmla="*/ 16413587 h 71"/>
                  <a:gd name="T32" fmla="*/ 3012935 w 91"/>
                  <a:gd name="T33" fmla="*/ 15549630 h 71"/>
                  <a:gd name="T34" fmla="*/ 1095375 w 91"/>
                  <a:gd name="T35" fmla="*/ 14973837 h 71"/>
                  <a:gd name="T36" fmla="*/ 1095375 w 91"/>
                  <a:gd name="T37" fmla="*/ 14973837 h 71"/>
                  <a:gd name="T38" fmla="*/ 821662 w 91"/>
                  <a:gd name="T39" fmla="*/ 14398044 h 71"/>
                  <a:gd name="T40" fmla="*/ 821662 w 91"/>
                  <a:gd name="T41" fmla="*/ 13534086 h 71"/>
                  <a:gd name="T42" fmla="*/ 0 w 91"/>
                  <a:gd name="T43" fmla="*/ 11230377 h 71"/>
                  <a:gd name="T44" fmla="*/ 0 w 91"/>
                  <a:gd name="T45" fmla="*/ 11230377 h 71"/>
                  <a:gd name="T46" fmla="*/ 4382547 w 91"/>
                  <a:gd name="T47" fmla="*/ 12382500 h 71"/>
                  <a:gd name="T48" fmla="*/ 6847533 w 91"/>
                  <a:gd name="T49" fmla="*/ 13246458 h 71"/>
                  <a:gd name="T50" fmla="*/ 9038806 w 91"/>
                  <a:gd name="T51" fmla="*/ 13246458 h 71"/>
                  <a:gd name="T52" fmla="*/ 9038806 w 91"/>
                  <a:gd name="T53" fmla="*/ 13246458 h 71"/>
                  <a:gd name="T54" fmla="*/ 10955843 w 91"/>
                  <a:gd name="T55" fmla="*/ 13246458 h 71"/>
                  <a:gd name="T56" fmla="*/ 12873404 w 91"/>
                  <a:gd name="T57" fmla="*/ 12382500 h 71"/>
                  <a:gd name="T58" fmla="*/ 17255427 w 91"/>
                  <a:gd name="T59" fmla="*/ 10942749 h 71"/>
                  <a:gd name="T60" fmla="*/ 17255427 w 91"/>
                  <a:gd name="T61" fmla="*/ 10942749 h 71"/>
                  <a:gd name="T62" fmla="*/ 13147117 w 91"/>
                  <a:gd name="T63" fmla="*/ 4031624 h 71"/>
                  <a:gd name="T64" fmla="*/ 13147117 w 91"/>
                  <a:gd name="T65" fmla="*/ 4031624 h 71"/>
                  <a:gd name="T66" fmla="*/ 14790441 w 91"/>
                  <a:gd name="T67" fmla="*/ 2591873 h 71"/>
                  <a:gd name="T68" fmla="*/ 15885816 w 91"/>
                  <a:gd name="T69" fmla="*/ 863958 h 71"/>
                  <a:gd name="T70" fmla="*/ 16981714 w 91"/>
                  <a:gd name="T71" fmla="*/ 575793 h 71"/>
                  <a:gd name="T72" fmla="*/ 17803376 w 91"/>
                  <a:gd name="T73" fmla="*/ 0 h 71"/>
                  <a:gd name="T74" fmla="*/ 19172988 w 91"/>
                  <a:gd name="T75" fmla="*/ 0 h 71"/>
                  <a:gd name="T76" fmla="*/ 21090025 w 91"/>
                  <a:gd name="T77" fmla="*/ 0 h 71"/>
                  <a:gd name="T78" fmla="*/ 21090025 w 91"/>
                  <a:gd name="T79" fmla="*/ 0 h 71"/>
                  <a:gd name="T80" fmla="*/ 19994650 w 91"/>
                  <a:gd name="T81" fmla="*/ 5183210 h 71"/>
                  <a:gd name="T82" fmla="*/ 19994650 w 91"/>
                  <a:gd name="T83" fmla="*/ 5183210 h 71"/>
                  <a:gd name="T84" fmla="*/ 21911687 w 91"/>
                  <a:gd name="T85" fmla="*/ 6911125 h 71"/>
                  <a:gd name="T86" fmla="*/ 23829247 w 91"/>
                  <a:gd name="T87" fmla="*/ 8926669 h 71"/>
                  <a:gd name="T88" fmla="*/ 23829247 w 91"/>
                  <a:gd name="T89" fmla="*/ 8926669 h 71"/>
                  <a:gd name="T90" fmla="*/ 24650909 w 91"/>
                  <a:gd name="T91" fmla="*/ 9790627 h 71"/>
                  <a:gd name="T92" fmla="*/ 24650909 w 91"/>
                  <a:gd name="T93" fmla="*/ 10942749 h 71"/>
                  <a:gd name="T94" fmla="*/ 24924622 w 91"/>
                  <a:gd name="T95" fmla="*/ 12958293 h 71"/>
                  <a:gd name="T96" fmla="*/ 24924622 w 91"/>
                  <a:gd name="T97" fmla="*/ 12958293 h 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1" h="71">
                    <a:moveTo>
                      <a:pt x="91" y="45"/>
                    </a:moveTo>
                    <a:lnTo>
                      <a:pt x="91" y="45"/>
                    </a:lnTo>
                    <a:lnTo>
                      <a:pt x="30" y="54"/>
                    </a:lnTo>
                    <a:lnTo>
                      <a:pt x="33" y="60"/>
                    </a:lnTo>
                    <a:lnTo>
                      <a:pt x="34" y="65"/>
                    </a:lnTo>
                    <a:lnTo>
                      <a:pt x="32" y="70"/>
                    </a:lnTo>
                    <a:lnTo>
                      <a:pt x="29" y="71"/>
                    </a:lnTo>
                    <a:lnTo>
                      <a:pt x="23" y="71"/>
                    </a:lnTo>
                    <a:lnTo>
                      <a:pt x="22" y="70"/>
                    </a:lnTo>
                    <a:lnTo>
                      <a:pt x="21" y="68"/>
                    </a:lnTo>
                    <a:lnTo>
                      <a:pt x="19" y="63"/>
                    </a:lnTo>
                    <a:lnTo>
                      <a:pt x="15" y="57"/>
                    </a:lnTo>
                    <a:lnTo>
                      <a:pt x="11" y="54"/>
                    </a:lnTo>
                    <a:lnTo>
                      <a:pt x="4" y="52"/>
                    </a:lnTo>
                    <a:lnTo>
                      <a:pt x="3" y="50"/>
                    </a:lnTo>
                    <a:lnTo>
                      <a:pt x="3" y="47"/>
                    </a:lnTo>
                    <a:lnTo>
                      <a:pt x="0" y="39"/>
                    </a:lnTo>
                    <a:lnTo>
                      <a:pt x="16" y="43"/>
                    </a:lnTo>
                    <a:lnTo>
                      <a:pt x="25" y="46"/>
                    </a:lnTo>
                    <a:lnTo>
                      <a:pt x="33" y="46"/>
                    </a:lnTo>
                    <a:lnTo>
                      <a:pt x="40" y="46"/>
                    </a:lnTo>
                    <a:lnTo>
                      <a:pt x="47" y="43"/>
                    </a:lnTo>
                    <a:lnTo>
                      <a:pt x="63" y="38"/>
                    </a:lnTo>
                    <a:lnTo>
                      <a:pt x="48" y="14"/>
                    </a:lnTo>
                    <a:lnTo>
                      <a:pt x="54" y="9"/>
                    </a:lnTo>
                    <a:lnTo>
                      <a:pt x="58" y="3"/>
                    </a:lnTo>
                    <a:lnTo>
                      <a:pt x="62" y="2"/>
                    </a:lnTo>
                    <a:lnTo>
                      <a:pt x="65" y="0"/>
                    </a:lnTo>
                    <a:lnTo>
                      <a:pt x="70" y="0"/>
                    </a:lnTo>
                    <a:lnTo>
                      <a:pt x="77" y="0"/>
                    </a:lnTo>
                    <a:lnTo>
                      <a:pt x="73" y="18"/>
                    </a:lnTo>
                    <a:lnTo>
                      <a:pt x="80" y="24"/>
                    </a:lnTo>
                    <a:lnTo>
                      <a:pt x="87" y="31"/>
                    </a:lnTo>
                    <a:lnTo>
                      <a:pt x="90" y="34"/>
                    </a:lnTo>
                    <a:lnTo>
                      <a:pt x="90" y="38"/>
                    </a:lnTo>
                    <a:lnTo>
                      <a:pt x="91"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7" name="Freeform 1277"/>
              <p:cNvSpPr>
                <a:spLocks/>
              </p:cNvSpPr>
              <p:nvPr/>
            </p:nvSpPr>
            <p:spPr bwMode="auto">
              <a:xfrm>
                <a:off x="6670675" y="1174750"/>
                <a:ext cx="30163" cy="33338"/>
              </a:xfrm>
              <a:custGeom>
                <a:avLst/>
                <a:gdLst>
                  <a:gd name="T0" fmla="*/ 15401651 w 57"/>
                  <a:gd name="T1" fmla="*/ 2389406 h 61"/>
                  <a:gd name="T2" fmla="*/ 15401651 w 57"/>
                  <a:gd name="T3" fmla="*/ 2389406 h 61"/>
                  <a:gd name="T4" fmla="*/ 15961519 w 57"/>
                  <a:gd name="T5" fmla="*/ 6272463 h 61"/>
                  <a:gd name="T6" fmla="*/ 15961519 w 57"/>
                  <a:gd name="T7" fmla="*/ 7467165 h 61"/>
                  <a:gd name="T8" fmla="*/ 15401651 w 57"/>
                  <a:gd name="T9" fmla="*/ 8661868 h 61"/>
                  <a:gd name="T10" fmla="*/ 14841254 w 57"/>
                  <a:gd name="T11" fmla="*/ 9856571 h 61"/>
                  <a:gd name="T12" fmla="*/ 13441056 w 57"/>
                  <a:gd name="T13" fmla="*/ 11051274 h 61"/>
                  <a:gd name="T14" fmla="*/ 10360726 w 57"/>
                  <a:gd name="T15" fmla="*/ 13142277 h 61"/>
                  <a:gd name="T16" fmla="*/ 10360726 w 57"/>
                  <a:gd name="T17" fmla="*/ 13142277 h 61"/>
                  <a:gd name="T18" fmla="*/ 9240991 w 57"/>
                  <a:gd name="T19" fmla="*/ 14038577 h 61"/>
                  <a:gd name="T20" fmla="*/ 8400660 w 57"/>
                  <a:gd name="T21" fmla="*/ 15233280 h 61"/>
                  <a:gd name="T22" fmla="*/ 6720528 w 57"/>
                  <a:gd name="T23" fmla="*/ 18220037 h 61"/>
                  <a:gd name="T24" fmla="*/ 6720528 w 57"/>
                  <a:gd name="T25" fmla="*/ 18220037 h 61"/>
                  <a:gd name="T26" fmla="*/ 5320330 w 57"/>
                  <a:gd name="T27" fmla="*/ 17323736 h 61"/>
                  <a:gd name="T28" fmla="*/ 4760462 w 57"/>
                  <a:gd name="T29" fmla="*/ 16129034 h 61"/>
                  <a:gd name="T30" fmla="*/ 3360264 w 57"/>
                  <a:gd name="T31" fmla="*/ 12843874 h 61"/>
                  <a:gd name="T32" fmla="*/ 3360264 w 57"/>
                  <a:gd name="T33" fmla="*/ 12843874 h 61"/>
                  <a:gd name="T34" fmla="*/ 8400660 w 57"/>
                  <a:gd name="T35" fmla="*/ 11051274 h 61"/>
                  <a:gd name="T36" fmla="*/ 8400660 w 57"/>
                  <a:gd name="T37" fmla="*/ 11051274 h 61"/>
                  <a:gd name="T38" fmla="*/ 8120726 w 57"/>
                  <a:gd name="T39" fmla="*/ 10453922 h 61"/>
                  <a:gd name="T40" fmla="*/ 8120726 w 57"/>
                  <a:gd name="T41" fmla="*/ 10453922 h 61"/>
                  <a:gd name="T42" fmla="*/ 3360264 w 57"/>
                  <a:gd name="T43" fmla="*/ 9558169 h 61"/>
                  <a:gd name="T44" fmla="*/ 3360264 w 57"/>
                  <a:gd name="T45" fmla="*/ 9558169 h 61"/>
                  <a:gd name="T46" fmla="*/ 1960066 w 57"/>
                  <a:gd name="T47" fmla="*/ 7467165 h 61"/>
                  <a:gd name="T48" fmla="*/ 840331 w 57"/>
                  <a:gd name="T49" fmla="*/ 5376162 h 61"/>
                  <a:gd name="T50" fmla="*/ 0 w 57"/>
                  <a:gd name="T51" fmla="*/ 4181460 h 61"/>
                  <a:gd name="T52" fmla="*/ 0 w 57"/>
                  <a:gd name="T53" fmla="*/ 2986757 h 61"/>
                  <a:gd name="T54" fmla="*/ 0 w 57"/>
                  <a:gd name="T55" fmla="*/ 1194703 h 61"/>
                  <a:gd name="T56" fmla="*/ 279934 w 57"/>
                  <a:gd name="T57" fmla="*/ 0 h 61"/>
                  <a:gd name="T58" fmla="*/ 279934 w 57"/>
                  <a:gd name="T59" fmla="*/ 0 h 61"/>
                  <a:gd name="T60" fmla="*/ 3360264 w 57"/>
                  <a:gd name="T61" fmla="*/ 0 h 61"/>
                  <a:gd name="T62" fmla="*/ 6720528 w 57"/>
                  <a:gd name="T63" fmla="*/ 896300 h 61"/>
                  <a:gd name="T64" fmla="*/ 7840792 w 57"/>
                  <a:gd name="T65" fmla="*/ 1194703 h 61"/>
                  <a:gd name="T66" fmla="*/ 9240991 w 57"/>
                  <a:gd name="T67" fmla="*/ 2091003 h 61"/>
                  <a:gd name="T68" fmla="*/ 10360726 w 57"/>
                  <a:gd name="T69" fmla="*/ 3285706 h 61"/>
                  <a:gd name="T70" fmla="*/ 11201057 w 57"/>
                  <a:gd name="T71" fmla="*/ 5077760 h 61"/>
                  <a:gd name="T72" fmla="*/ 11201057 w 57"/>
                  <a:gd name="T73" fmla="*/ 5077760 h 61"/>
                  <a:gd name="T74" fmla="*/ 15401651 w 57"/>
                  <a:gd name="T75" fmla="*/ 2389406 h 61"/>
                  <a:gd name="T76" fmla="*/ 15401651 w 57"/>
                  <a:gd name="T77" fmla="*/ 2389406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7" h="61">
                    <a:moveTo>
                      <a:pt x="55" y="8"/>
                    </a:moveTo>
                    <a:lnTo>
                      <a:pt x="55" y="8"/>
                    </a:lnTo>
                    <a:lnTo>
                      <a:pt x="57" y="21"/>
                    </a:lnTo>
                    <a:lnTo>
                      <a:pt x="57" y="25"/>
                    </a:lnTo>
                    <a:lnTo>
                      <a:pt x="55" y="29"/>
                    </a:lnTo>
                    <a:lnTo>
                      <a:pt x="53" y="33"/>
                    </a:lnTo>
                    <a:lnTo>
                      <a:pt x="48" y="37"/>
                    </a:lnTo>
                    <a:lnTo>
                      <a:pt x="37" y="44"/>
                    </a:lnTo>
                    <a:lnTo>
                      <a:pt x="33" y="47"/>
                    </a:lnTo>
                    <a:lnTo>
                      <a:pt x="30" y="51"/>
                    </a:lnTo>
                    <a:lnTo>
                      <a:pt x="24" y="61"/>
                    </a:lnTo>
                    <a:lnTo>
                      <a:pt x="19" y="58"/>
                    </a:lnTo>
                    <a:lnTo>
                      <a:pt x="17" y="54"/>
                    </a:lnTo>
                    <a:lnTo>
                      <a:pt x="12" y="43"/>
                    </a:lnTo>
                    <a:lnTo>
                      <a:pt x="30" y="37"/>
                    </a:lnTo>
                    <a:lnTo>
                      <a:pt x="29" y="35"/>
                    </a:lnTo>
                    <a:lnTo>
                      <a:pt x="12" y="32"/>
                    </a:lnTo>
                    <a:lnTo>
                      <a:pt x="7" y="25"/>
                    </a:lnTo>
                    <a:lnTo>
                      <a:pt x="3" y="18"/>
                    </a:lnTo>
                    <a:lnTo>
                      <a:pt x="0" y="14"/>
                    </a:lnTo>
                    <a:lnTo>
                      <a:pt x="0" y="10"/>
                    </a:lnTo>
                    <a:lnTo>
                      <a:pt x="0" y="4"/>
                    </a:lnTo>
                    <a:lnTo>
                      <a:pt x="1" y="0"/>
                    </a:lnTo>
                    <a:lnTo>
                      <a:pt x="12" y="0"/>
                    </a:lnTo>
                    <a:lnTo>
                      <a:pt x="24" y="3"/>
                    </a:lnTo>
                    <a:lnTo>
                      <a:pt x="28" y="4"/>
                    </a:lnTo>
                    <a:lnTo>
                      <a:pt x="33" y="7"/>
                    </a:lnTo>
                    <a:lnTo>
                      <a:pt x="37" y="11"/>
                    </a:lnTo>
                    <a:lnTo>
                      <a:pt x="40" y="17"/>
                    </a:lnTo>
                    <a:lnTo>
                      <a:pt x="55"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8" name="Freeform 1278"/>
              <p:cNvSpPr>
                <a:spLocks/>
              </p:cNvSpPr>
              <p:nvPr/>
            </p:nvSpPr>
            <p:spPr bwMode="auto">
              <a:xfrm>
                <a:off x="6638925" y="977900"/>
                <a:ext cx="41275" cy="38100"/>
              </a:xfrm>
              <a:custGeom>
                <a:avLst/>
                <a:gdLst>
                  <a:gd name="T0" fmla="*/ 9240838 w 78"/>
                  <a:gd name="T1" fmla="*/ 20445211 h 71"/>
                  <a:gd name="T2" fmla="*/ 9240838 w 78"/>
                  <a:gd name="T3" fmla="*/ 20445211 h 71"/>
                  <a:gd name="T4" fmla="*/ 7280275 w 78"/>
                  <a:gd name="T5" fmla="*/ 19581254 h 71"/>
                  <a:gd name="T6" fmla="*/ 5600171 w 78"/>
                  <a:gd name="T7" fmla="*/ 19005461 h 71"/>
                  <a:gd name="T8" fmla="*/ 4760383 w 78"/>
                  <a:gd name="T9" fmla="*/ 18429668 h 71"/>
                  <a:gd name="T10" fmla="*/ 3640137 w 78"/>
                  <a:gd name="T11" fmla="*/ 18429668 h 71"/>
                  <a:gd name="T12" fmla="*/ 2239963 w 78"/>
                  <a:gd name="T13" fmla="*/ 19005461 h 71"/>
                  <a:gd name="T14" fmla="*/ 1120246 w 78"/>
                  <a:gd name="T15" fmla="*/ 19581254 h 71"/>
                  <a:gd name="T16" fmla="*/ 1120246 w 78"/>
                  <a:gd name="T17" fmla="*/ 19581254 h 71"/>
                  <a:gd name="T18" fmla="*/ 0 w 78"/>
                  <a:gd name="T19" fmla="*/ 16989917 h 71"/>
                  <a:gd name="T20" fmla="*/ 0 w 78"/>
                  <a:gd name="T21" fmla="*/ 16989917 h 71"/>
                  <a:gd name="T22" fmla="*/ 4760383 w 78"/>
                  <a:gd name="T23" fmla="*/ 15262001 h 71"/>
                  <a:gd name="T24" fmla="*/ 4760383 w 78"/>
                  <a:gd name="T25" fmla="*/ 15262001 h 71"/>
                  <a:gd name="T26" fmla="*/ 4199996 w 78"/>
                  <a:gd name="T27" fmla="*/ 12382500 h 71"/>
                  <a:gd name="T28" fmla="*/ 4199996 w 78"/>
                  <a:gd name="T29" fmla="*/ 12382500 h 71"/>
                  <a:gd name="T30" fmla="*/ 13720762 w 78"/>
                  <a:gd name="T31" fmla="*/ 8639041 h 71"/>
                  <a:gd name="T32" fmla="*/ 13720762 w 78"/>
                  <a:gd name="T33" fmla="*/ 8639041 h 71"/>
                  <a:gd name="T34" fmla="*/ 14280621 w 78"/>
                  <a:gd name="T35" fmla="*/ 575793 h 71"/>
                  <a:gd name="T36" fmla="*/ 14280621 w 78"/>
                  <a:gd name="T37" fmla="*/ 575793 h 71"/>
                  <a:gd name="T38" fmla="*/ 15960725 w 78"/>
                  <a:gd name="T39" fmla="*/ 0 h 71"/>
                  <a:gd name="T40" fmla="*/ 16801042 w 78"/>
                  <a:gd name="T41" fmla="*/ 0 h 71"/>
                  <a:gd name="T42" fmla="*/ 17360900 w 78"/>
                  <a:gd name="T43" fmla="*/ 863958 h 71"/>
                  <a:gd name="T44" fmla="*/ 18201217 w 78"/>
                  <a:gd name="T45" fmla="*/ 1727915 h 71"/>
                  <a:gd name="T46" fmla="*/ 19881321 w 78"/>
                  <a:gd name="T47" fmla="*/ 3455294 h 71"/>
                  <a:gd name="T48" fmla="*/ 20441179 w 78"/>
                  <a:gd name="T49" fmla="*/ 3743459 h 71"/>
                  <a:gd name="T50" fmla="*/ 21841354 w 78"/>
                  <a:gd name="T51" fmla="*/ 4031624 h 71"/>
                  <a:gd name="T52" fmla="*/ 21841354 w 78"/>
                  <a:gd name="T53" fmla="*/ 4031624 h 71"/>
                  <a:gd name="T54" fmla="*/ 21841354 w 78"/>
                  <a:gd name="T55" fmla="*/ 5183210 h 71"/>
                  <a:gd name="T56" fmla="*/ 21841354 w 78"/>
                  <a:gd name="T57" fmla="*/ 5183210 h 71"/>
                  <a:gd name="T58" fmla="*/ 16241183 w 78"/>
                  <a:gd name="T59" fmla="*/ 7775083 h 71"/>
                  <a:gd name="T60" fmla="*/ 16241183 w 78"/>
                  <a:gd name="T61" fmla="*/ 7775083 h 71"/>
                  <a:gd name="T62" fmla="*/ 15960725 w 78"/>
                  <a:gd name="T63" fmla="*/ 11806170 h 71"/>
                  <a:gd name="T64" fmla="*/ 15960725 w 78"/>
                  <a:gd name="T65" fmla="*/ 11806170 h 71"/>
                  <a:gd name="T66" fmla="*/ 14000692 w 78"/>
                  <a:gd name="T67" fmla="*/ 12094335 h 71"/>
                  <a:gd name="T68" fmla="*/ 12320588 w 78"/>
                  <a:gd name="T69" fmla="*/ 12382500 h 71"/>
                  <a:gd name="T70" fmla="*/ 11200871 w 78"/>
                  <a:gd name="T71" fmla="*/ 13822251 h 71"/>
                  <a:gd name="T72" fmla="*/ 10640483 w 78"/>
                  <a:gd name="T73" fmla="*/ 14973837 h 71"/>
                  <a:gd name="T74" fmla="*/ 9800696 w 78"/>
                  <a:gd name="T75" fmla="*/ 16125959 h 71"/>
                  <a:gd name="T76" fmla="*/ 9240838 w 78"/>
                  <a:gd name="T77" fmla="*/ 17277545 h 71"/>
                  <a:gd name="T78" fmla="*/ 8960379 w 78"/>
                  <a:gd name="T79" fmla="*/ 20445211 h 71"/>
                  <a:gd name="T80" fmla="*/ 8960379 w 78"/>
                  <a:gd name="T81" fmla="*/ 20445211 h 71"/>
                  <a:gd name="T82" fmla="*/ 9240838 w 78"/>
                  <a:gd name="T83" fmla="*/ 20445211 h 71"/>
                  <a:gd name="T84" fmla="*/ 9240838 w 78"/>
                  <a:gd name="T85" fmla="*/ 20445211 h 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8" h="71">
                    <a:moveTo>
                      <a:pt x="33" y="71"/>
                    </a:moveTo>
                    <a:lnTo>
                      <a:pt x="33" y="71"/>
                    </a:lnTo>
                    <a:lnTo>
                      <a:pt x="26" y="68"/>
                    </a:lnTo>
                    <a:lnTo>
                      <a:pt x="20" y="66"/>
                    </a:lnTo>
                    <a:lnTo>
                      <a:pt x="17" y="64"/>
                    </a:lnTo>
                    <a:lnTo>
                      <a:pt x="13" y="64"/>
                    </a:lnTo>
                    <a:lnTo>
                      <a:pt x="8" y="66"/>
                    </a:lnTo>
                    <a:lnTo>
                      <a:pt x="4" y="68"/>
                    </a:lnTo>
                    <a:lnTo>
                      <a:pt x="0" y="59"/>
                    </a:lnTo>
                    <a:lnTo>
                      <a:pt x="17" y="53"/>
                    </a:lnTo>
                    <a:lnTo>
                      <a:pt x="15" y="43"/>
                    </a:lnTo>
                    <a:lnTo>
                      <a:pt x="49" y="30"/>
                    </a:lnTo>
                    <a:lnTo>
                      <a:pt x="51" y="2"/>
                    </a:lnTo>
                    <a:lnTo>
                      <a:pt x="57" y="0"/>
                    </a:lnTo>
                    <a:lnTo>
                      <a:pt x="60" y="0"/>
                    </a:lnTo>
                    <a:lnTo>
                      <a:pt x="62" y="3"/>
                    </a:lnTo>
                    <a:lnTo>
                      <a:pt x="65" y="6"/>
                    </a:lnTo>
                    <a:lnTo>
                      <a:pt x="71" y="12"/>
                    </a:lnTo>
                    <a:lnTo>
                      <a:pt x="73" y="13"/>
                    </a:lnTo>
                    <a:lnTo>
                      <a:pt x="78" y="14"/>
                    </a:lnTo>
                    <a:lnTo>
                      <a:pt x="78" y="18"/>
                    </a:lnTo>
                    <a:lnTo>
                      <a:pt x="58" y="27"/>
                    </a:lnTo>
                    <a:lnTo>
                      <a:pt x="57" y="41"/>
                    </a:lnTo>
                    <a:lnTo>
                      <a:pt x="50" y="42"/>
                    </a:lnTo>
                    <a:lnTo>
                      <a:pt x="44" y="43"/>
                    </a:lnTo>
                    <a:lnTo>
                      <a:pt x="40" y="48"/>
                    </a:lnTo>
                    <a:lnTo>
                      <a:pt x="38" y="52"/>
                    </a:lnTo>
                    <a:lnTo>
                      <a:pt x="35" y="56"/>
                    </a:lnTo>
                    <a:lnTo>
                      <a:pt x="33" y="60"/>
                    </a:lnTo>
                    <a:lnTo>
                      <a:pt x="32" y="71"/>
                    </a:lnTo>
                    <a:lnTo>
                      <a:pt x="33"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09" name="Freeform 1279"/>
              <p:cNvSpPr>
                <a:spLocks/>
              </p:cNvSpPr>
              <p:nvPr/>
            </p:nvSpPr>
            <p:spPr bwMode="auto">
              <a:xfrm>
                <a:off x="6653213" y="1292225"/>
                <a:ext cx="38100" cy="25400"/>
              </a:xfrm>
              <a:custGeom>
                <a:avLst/>
                <a:gdLst>
                  <a:gd name="T0" fmla="*/ 9214834 w 71"/>
                  <a:gd name="T1" fmla="*/ 5419344 h 50"/>
                  <a:gd name="T2" fmla="*/ 9214834 w 71"/>
                  <a:gd name="T3" fmla="*/ 5419344 h 50"/>
                  <a:gd name="T4" fmla="*/ 3167666 w 71"/>
                  <a:gd name="T5" fmla="*/ 5419344 h 50"/>
                  <a:gd name="T6" fmla="*/ 3167666 w 71"/>
                  <a:gd name="T7" fmla="*/ 5419344 h 50"/>
                  <a:gd name="T8" fmla="*/ 0 w 71"/>
                  <a:gd name="T9" fmla="*/ 774192 h 50"/>
                  <a:gd name="T10" fmla="*/ 0 w 71"/>
                  <a:gd name="T11" fmla="*/ 774192 h 50"/>
                  <a:gd name="T12" fmla="*/ 1151586 w 71"/>
                  <a:gd name="T13" fmla="*/ 0 h 50"/>
                  <a:gd name="T14" fmla="*/ 2879501 w 71"/>
                  <a:gd name="T15" fmla="*/ 0 h 50"/>
                  <a:gd name="T16" fmla="*/ 4031624 w 71"/>
                  <a:gd name="T17" fmla="*/ 774192 h 50"/>
                  <a:gd name="T18" fmla="*/ 4895582 w 71"/>
                  <a:gd name="T19" fmla="*/ 1032256 h 50"/>
                  <a:gd name="T20" fmla="*/ 4895582 w 71"/>
                  <a:gd name="T21" fmla="*/ 1032256 h 50"/>
                  <a:gd name="T22" fmla="*/ 8062711 w 71"/>
                  <a:gd name="T23" fmla="*/ 3354832 h 50"/>
                  <a:gd name="T24" fmla="*/ 11230377 w 71"/>
                  <a:gd name="T25" fmla="*/ 4387088 h 50"/>
                  <a:gd name="T26" fmla="*/ 14686208 w 71"/>
                  <a:gd name="T27" fmla="*/ 4903216 h 50"/>
                  <a:gd name="T28" fmla="*/ 19293625 w 71"/>
                  <a:gd name="T29" fmla="*/ 4645152 h 50"/>
                  <a:gd name="T30" fmla="*/ 19293625 w 71"/>
                  <a:gd name="T31" fmla="*/ 4645152 h 50"/>
                  <a:gd name="T32" fmla="*/ 19581254 w 71"/>
                  <a:gd name="T33" fmla="*/ 4645152 h 50"/>
                  <a:gd name="T34" fmla="*/ 20445211 w 71"/>
                  <a:gd name="T35" fmla="*/ 4903216 h 50"/>
                  <a:gd name="T36" fmla="*/ 20445211 w 71"/>
                  <a:gd name="T37" fmla="*/ 4903216 h 50"/>
                  <a:gd name="T38" fmla="*/ 19293625 w 71"/>
                  <a:gd name="T39" fmla="*/ 8258048 h 50"/>
                  <a:gd name="T40" fmla="*/ 17565710 w 71"/>
                  <a:gd name="T41" fmla="*/ 10322560 h 50"/>
                  <a:gd name="T42" fmla="*/ 15549630 w 71"/>
                  <a:gd name="T43" fmla="*/ 11870944 h 50"/>
                  <a:gd name="T44" fmla="*/ 13534086 w 71"/>
                  <a:gd name="T45" fmla="*/ 12903200 h 50"/>
                  <a:gd name="T46" fmla="*/ 13534086 w 71"/>
                  <a:gd name="T47" fmla="*/ 12903200 h 50"/>
                  <a:gd name="T48" fmla="*/ 12670128 w 71"/>
                  <a:gd name="T49" fmla="*/ 12129008 h 50"/>
                  <a:gd name="T50" fmla="*/ 12094335 w 71"/>
                  <a:gd name="T51" fmla="*/ 11096752 h 50"/>
                  <a:gd name="T52" fmla="*/ 10366420 w 71"/>
                  <a:gd name="T53" fmla="*/ 9548368 h 50"/>
                  <a:gd name="T54" fmla="*/ 9502462 w 71"/>
                  <a:gd name="T55" fmla="*/ 9032240 h 50"/>
                  <a:gd name="T56" fmla="*/ 8926669 w 71"/>
                  <a:gd name="T57" fmla="*/ 7999984 h 50"/>
                  <a:gd name="T58" fmla="*/ 8926669 w 71"/>
                  <a:gd name="T59" fmla="*/ 6709664 h 50"/>
                  <a:gd name="T60" fmla="*/ 9214834 w 71"/>
                  <a:gd name="T61" fmla="*/ 5419344 h 50"/>
                  <a:gd name="T62" fmla="*/ 9214834 w 71"/>
                  <a:gd name="T63" fmla="*/ 5419344 h 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1" h="50">
                    <a:moveTo>
                      <a:pt x="32" y="21"/>
                    </a:moveTo>
                    <a:lnTo>
                      <a:pt x="32" y="21"/>
                    </a:lnTo>
                    <a:lnTo>
                      <a:pt x="11" y="21"/>
                    </a:lnTo>
                    <a:lnTo>
                      <a:pt x="0" y="3"/>
                    </a:lnTo>
                    <a:lnTo>
                      <a:pt x="4" y="0"/>
                    </a:lnTo>
                    <a:lnTo>
                      <a:pt x="10" y="0"/>
                    </a:lnTo>
                    <a:lnTo>
                      <a:pt x="14" y="3"/>
                    </a:lnTo>
                    <a:lnTo>
                      <a:pt x="17" y="4"/>
                    </a:lnTo>
                    <a:lnTo>
                      <a:pt x="28" y="13"/>
                    </a:lnTo>
                    <a:lnTo>
                      <a:pt x="39" y="17"/>
                    </a:lnTo>
                    <a:lnTo>
                      <a:pt x="51" y="19"/>
                    </a:lnTo>
                    <a:lnTo>
                      <a:pt x="67" y="18"/>
                    </a:lnTo>
                    <a:lnTo>
                      <a:pt x="68" y="18"/>
                    </a:lnTo>
                    <a:lnTo>
                      <a:pt x="71" y="19"/>
                    </a:lnTo>
                    <a:lnTo>
                      <a:pt x="67" y="32"/>
                    </a:lnTo>
                    <a:lnTo>
                      <a:pt x="61" y="40"/>
                    </a:lnTo>
                    <a:lnTo>
                      <a:pt x="54" y="46"/>
                    </a:lnTo>
                    <a:lnTo>
                      <a:pt x="47" y="50"/>
                    </a:lnTo>
                    <a:lnTo>
                      <a:pt x="44" y="47"/>
                    </a:lnTo>
                    <a:lnTo>
                      <a:pt x="42" y="43"/>
                    </a:lnTo>
                    <a:lnTo>
                      <a:pt x="36" y="37"/>
                    </a:lnTo>
                    <a:lnTo>
                      <a:pt x="33" y="35"/>
                    </a:lnTo>
                    <a:lnTo>
                      <a:pt x="31" y="31"/>
                    </a:lnTo>
                    <a:lnTo>
                      <a:pt x="31" y="26"/>
                    </a:lnTo>
                    <a:lnTo>
                      <a:pt x="32"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0" name="Freeform 1280"/>
              <p:cNvSpPr>
                <a:spLocks/>
              </p:cNvSpPr>
              <p:nvPr/>
            </p:nvSpPr>
            <p:spPr bwMode="auto">
              <a:xfrm>
                <a:off x="6697663" y="1092200"/>
                <a:ext cx="47625" cy="30163"/>
              </a:xfrm>
              <a:custGeom>
                <a:avLst/>
                <a:gdLst>
                  <a:gd name="T0" fmla="*/ 25201563 w 90"/>
                  <a:gd name="T1" fmla="*/ 10154159 h 56"/>
                  <a:gd name="T2" fmla="*/ 25201563 w 90"/>
                  <a:gd name="T3" fmla="*/ 10154159 h 56"/>
                  <a:gd name="T4" fmla="*/ 18201217 w 90"/>
                  <a:gd name="T5" fmla="*/ 10444477 h 56"/>
                  <a:gd name="T6" fmla="*/ 18201217 w 90"/>
                  <a:gd name="T7" fmla="*/ 10444477 h 56"/>
                  <a:gd name="T8" fmla="*/ 20721108 w 90"/>
                  <a:gd name="T9" fmla="*/ 6962805 h 56"/>
                  <a:gd name="T10" fmla="*/ 20721108 w 90"/>
                  <a:gd name="T11" fmla="*/ 6962805 h 56"/>
                  <a:gd name="T12" fmla="*/ 18761075 w 90"/>
                  <a:gd name="T13" fmla="*/ 6672487 h 56"/>
                  <a:gd name="T14" fmla="*/ 17921288 w 90"/>
                  <a:gd name="T15" fmla="*/ 6092387 h 56"/>
                  <a:gd name="T16" fmla="*/ 17641358 w 90"/>
                  <a:gd name="T17" fmla="*/ 5802607 h 56"/>
                  <a:gd name="T18" fmla="*/ 17641358 w 90"/>
                  <a:gd name="T19" fmla="*/ 5802607 h 56"/>
                  <a:gd name="T20" fmla="*/ 16801042 w 90"/>
                  <a:gd name="T21" fmla="*/ 4641870 h 56"/>
                  <a:gd name="T22" fmla="*/ 15680796 w 90"/>
                  <a:gd name="T23" fmla="*/ 4061771 h 56"/>
                  <a:gd name="T24" fmla="*/ 14280621 w 90"/>
                  <a:gd name="T25" fmla="*/ 4061771 h 56"/>
                  <a:gd name="T26" fmla="*/ 13160904 w 90"/>
                  <a:gd name="T27" fmla="*/ 4641870 h 56"/>
                  <a:gd name="T28" fmla="*/ 13160904 w 90"/>
                  <a:gd name="T29" fmla="*/ 4641870 h 56"/>
                  <a:gd name="T30" fmla="*/ 11200871 w 90"/>
                  <a:gd name="T31" fmla="*/ 5221969 h 56"/>
                  <a:gd name="T32" fmla="*/ 10080625 w 90"/>
                  <a:gd name="T33" fmla="*/ 6962805 h 56"/>
                  <a:gd name="T34" fmla="*/ 10080625 w 90"/>
                  <a:gd name="T35" fmla="*/ 6962805 h 56"/>
                  <a:gd name="T36" fmla="*/ 9800696 w 90"/>
                  <a:gd name="T37" fmla="*/ 9863840 h 56"/>
                  <a:gd name="T38" fmla="*/ 9240838 w 90"/>
                  <a:gd name="T39" fmla="*/ 12475094 h 56"/>
                  <a:gd name="T40" fmla="*/ 9240838 w 90"/>
                  <a:gd name="T41" fmla="*/ 12475094 h 56"/>
                  <a:gd name="T42" fmla="*/ 0 w 90"/>
                  <a:gd name="T43" fmla="*/ 16246546 h 56"/>
                  <a:gd name="T44" fmla="*/ 0 w 90"/>
                  <a:gd name="T45" fmla="*/ 16246546 h 56"/>
                  <a:gd name="T46" fmla="*/ 1680104 w 90"/>
                  <a:gd name="T47" fmla="*/ 12475094 h 56"/>
                  <a:gd name="T48" fmla="*/ 2520421 w 90"/>
                  <a:gd name="T49" fmla="*/ 11314357 h 56"/>
                  <a:gd name="T50" fmla="*/ 3080279 w 90"/>
                  <a:gd name="T51" fmla="*/ 10444477 h 56"/>
                  <a:gd name="T52" fmla="*/ 3920067 w 90"/>
                  <a:gd name="T53" fmla="*/ 10444477 h 56"/>
                  <a:gd name="T54" fmla="*/ 4760383 w 90"/>
                  <a:gd name="T55" fmla="*/ 10444477 h 56"/>
                  <a:gd name="T56" fmla="*/ 7560204 w 90"/>
                  <a:gd name="T57" fmla="*/ 12184775 h 56"/>
                  <a:gd name="T58" fmla="*/ 7560204 w 90"/>
                  <a:gd name="T59" fmla="*/ 12184775 h 56"/>
                  <a:gd name="T60" fmla="*/ 7560204 w 90"/>
                  <a:gd name="T61" fmla="*/ 10444477 h 56"/>
                  <a:gd name="T62" fmla="*/ 7840662 w 90"/>
                  <a:gd name="T63" fmla="*/ 8993422 h 56"/>
                  <a:gd name="T64" fmla="*/ 8960379 w 90"/>
                  <a:gd name="T65" fmla="*/ 6092387 h 56"/>
                  <a:gd name="T66" fmla="*/ 9240838 w 90"/>
                  <a:gd name="T67" fmla="*/ 4932189 h 56"/>
                  <a:gd name="T68" fmla="*/ 9240838 w 90"/>
                  <a:gd name="T69" fmla="*/ 3481672 h 56"/>
                  <a:gd name="T70" fmla="*/ 9240838 w 90"/>
                  <a:gd name="T71" fmla="*/ 2030616 h 56"/>
                  <a:gd name="T72" fmla="*/ 8680450 w 90"/>
                  <a:gd name="T73" fmla="*/ 580099 h 56"/>
                  <a:gd name="T74" fmla="*/ 8680450 w 90"/>
                  <a:gd name="T75" fmla="*/ 580099 h 56"/>
                  <a:gd name="T76" fmla="*/ 12040658 w 90"/>
                  <a:gd name="T77" fmla="*/ 0 h 56"/>
                  <a:gd name="T78" fmla="*/ 12040658 w 90"/>
                  <a:gd name="T79" fmla="*/ 0 h 56"/>
                  <a:gd name="T80" fmla="*/ 17921288 w 90"/>
                  <a:gd name="T81" fmla="*/ 3771452 h 56"/>
                  <a:gd name="T82" fmla="*/ 17921288 w 90"/>
                  <a:gd name="T83" fmla="*/ 3771452 h 56"/>
                  <a:gd name="T84" fmla="*/ 20161250 w 90"/>
                  <a:gd name="T85" fmla="*/ 4932189 h 56"/>
                  <a:gd name="T86" fmla="*/ 22961600 w 90"/>
                  <a:gd name="T87" fmla="*/ 6092387 h 56"/>
                  <a:gd name="T88" fmla="*/ 22961600 w 90"/>
                  <a:gd name="T89" fmla="*/ 6092387 h 56"/>
                  <a:gd name="T90" fmla="*/ 23241529 w 90"/>
                  <a:gd name="T91" fmla="*/ 6962805 h 56"/>
                  <a:gd name="T92" fmla="*/ 24081317 w 90"/>
                  <a:gd name="T93" fmla="*/ 7833223 h 56"/>
                  <a:gd name="T94" fmla="*/ 25201563 w 90"/>
                  <a:gd name="T95" fmla="*/ 10154159 h 56"/>
                  <a:gd name="T96" fmla="*/ 25201563 w 90"/>
                  <a:gd name="T97" fmla="*/ 10154159 h 5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56">
                    <a:moveTo>
                      <a:pt x="90" y="35"/>
                    </a:moveTo>
                    <a:lnTo>
                      <a:pt x="90" y="35"/>
                    </a:lnTo>
                    <a:lnTo>
                      <a:pt x="65" y="36"/>
                    </a:lnTo>
                    <a:lnTo>
                      <a:pt x="74" y="24"/>
                    </a:lnTo>
                    <a:lnTo>
                      <a:pt x="67" y="23"/>
                    </a:lnTo>
                    <a:lnTo>
                      <a:pt x="64" y="21"/>
                    </a:lnTo>
                    <a:lnTo>
                      <a:pt x="63" y="20"/>
                    </a:lnTo>
                    <a:lnTo>
                      <a:pt x="60" y="16"/>
                    </a:lnTo>
                    <a:lnTo>
                      <a:pt x="56" y="14"/>
                    </a:lnTo>
                    <a:lnTo>
                      <a:pt x="51" y="14"/>
                    </a:lnTo>
                    <a:lnTo>
                      <a:pt x="47" y="16"/>
                    </a:lnTo>
                    <a:lnTo>
                      <a:pt x="40" y="18"/>
                    </a:lnTo>
                    <a:lnTo>
                      <a:pt x="36" y="24"/>
                    </a:lnTo>
                    <a:lnTo>
                      <a:pt x="35" y="34"/>
                    </a:lnTo>
                    <a:lnTo>
                      <a:pt x="33" y="43"/>
                    </a:lnTo>
                    <a:lnTo>
                      <a:pt x="0" y="56"/>
                    </a:lnTo>
                    <a:lnTo>
                      <a:pt x="6" y="43"/>
                    </a:lnTo>
                    <a:lnTo>
                      <a:pt x="9" y="39"/>
                    </a:lnTo>
                    <a:lnTo>
                      <a:pt x="11" y="36"/>
                    </a:lnTo>
                    <a:lnTo>
                      <a:pt x="14" y="36"/>
                    </a:lnTo>
                    <a:lnTo>
                      <a:pt x="17" y="36"/>
                    </a:lnTo>
                    <a:lnTo>
                      <a:pt x="27" y="42"/>
                    </a:lnTo>
                    <a:lnTo>
                      <a:pt x="27" y="36"/>
                    </a:lnTo>
                    <a:lnTo>
                      <a:pt x="28" y="31"/>
                    </a:lnTo>
                    <a:lnTo>
                      <a:pt x="32" y="21"/>
                    </a:lnTo>
                    <a:lnTo>
                      <a:pt x="33" y="17"/>
                    </a:lnTo>
                    <a:lnTo>
                      <a:pt x="33" y="12"/>
                    </a:lnTo>
                    <a:lnTo>
                      <a:pt x="33" y="7"/>
                    </a:lnTo>
                    <a:lnTo>
                      <a:pt x="31" y="2"/>
                    </a:lnTo>
                    <a:lnTo>
                      <a:pt x="43" y="0"/>
                    </a:lnTo>
                    <a:lnTo>
                      <a:pt x="64" y="13"/>
                    </a:lnTo>
                    <a:lnTo>
                      <a:pt x="72" y="17"/>
                    </a:lnTo>
                    <a:lnTo>
                      <a:pt x="82" y="21"/>
                    </a:lnTo>
                    <a:lnTo>
                      <a:pt x="83" y="24"/>
                    </a:lnTo>
                    <a:lnTo>
                      <a:pt x="86" y="27"/>
                    </a:lnTo>
                    <a:lnTo>
                      <a:pt x="9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1" name="Freeform 1281"/>
              <p:cNvSpPr>
                <a:spLocks/>
              </p:cNvSpPr>
              <p:nvPr/>
            </p:nvSpPr>
            <p:spPr bwMode="auto">
              <a:xfrm>
                <a:off x="6699250" y="1147763"/>
                <a:ext cx="38100" cy="33338"/>
              </a:xfrm>
              <a:custGeom>
                <a:avLst/>
                <a:gdLst>
                  <a:gd name="T0" fmla="*/ 0 w 70"/>
                  <a:gd name="T1" fmla="*/ 16551796 h 64"/>
                  <a:gd name="T2" fmla="*/ 0 w 70"/>
                  <a:gd name="T3" fmla="*/ 16551796 h 64"/>
                  <a:gd name="T4" fmla="*/ 888819 w 70"/>
                  <a:gd name="T5" fmla="*/ 16551796 h 64"/>
                  <a:gd name="T6" fmla="*/ 1777637 w 70"/>
                  <a:gd name="T7" fmla="*/ 16280404 h 64"/>
                  <a:gd name="T8" fmla="*/ 2073729 w 70"/>
                  <a:gd name="T9" fmla="*/ 15738141 h 64"/>
                  <a:gd name="T10" fmla="*/ 2073729 w 70"/>
                  <a:gd name="T11" fmla="*/ 15195356 h 64"/>
                  <a:gd name="T12" fmla="*/ 2073729 w 70"/>
                  <a:gd name="T13" fmla="*/ 14109788 h 64"/>
                  <a:gd name="T14" fmla="*/ 2666456 w 70"/>
                  <a:gd name="T15" fmla="*/ 12753348 h 64"/>
                  <a:gd name="T16" fmla="*/ 2666456 w 70"/>
                  <a:gd name="T17" fmla="*/ 12753348 h 64"/>
                  <a:gd name="T18" fmla="*/ 3851366 w 70"/>
                  <a:gd name="T19" fmla="*/ 12210563 h 64"/>
                  <a:gd name="T20" fmla="*/ 4740184 w 70"/>
                  <a:gd name="T21" fmla="*/ 11667779 h 64"/>
                  <a:gd name="T22" fmla="*/ 7406096 w 70"/>
                  <a:gd name="T23" fmla="*/ 11396387 h 64"/>
                  <a:gd name="T24" fmla="*/ 9479824 w 70"/>
                  <a:gd name="T25" fmla="*/ 10310818 h 64"/>
                  <a:gd name="T26" fmla="*/ 10664734 w 70"/>
                  <a:gd name="T27" fmla="*/ 9497163 h 64"/>
                  <a:gd name="T28" fmla="*/ 11553553 w 70"/>
                  <a:gd name="T29" fmla="*/ 8411594 h 64"/>
                  <a:gd name="T30" fmla="*/ 11553553 w 70"/>
                  <a:gd name="T31" fmla="*/ 8411594 h 64"/>
                  <a:gd name="T32" fmla="*/ 12442371 w 70"/>
                  <a:gd name="T33" fmla="*/ 7868810 h 64"/>
                  <a:gd name="T34" fmla="*/ 13627281 w 70"/>
                  <a:gd name="T35" fmla="*/ 7597418 h 64"/>
                  <a:gd name="T36" fmla="*/ 17478647 w 70"/>
                  <a:gd name="T37" fmla="*/ 7326026 h 64"/>
                  <a:gd name="T38" fmla="*/ 17478647 w 70"/>
                  <a:gd name="T39" fmla="*/ 7326026 h 64"/>
                  <a:gd name="T40" fmla="*/ 15701010 w 70"/>
                  <a:gd name="T41" fmla="*/ 4884017 h 64"/>
                  <a:gd name="T42" fmla="*/ 13627281 w 70"/>
                  <a:gd name="T43" fmla="*/ 2713401 h 64"/>
                  <a:gd name="T44" fmla="*/ 13627281 w 70"/>
                  <a:gd name="T45" fmla="*/ 2713401 h 64"/>
                  <a:gd name="T46" fmla="*/ 14516100 w 70"/>
                  <a:gd name="T47" fmla="*/ 1899224 h 64"/>
                  <a:gd name="T48" fmla="*/ 14812191 w 70"/>
                  <a:gd name="T49" fmla="*/ 1899224 h 64"/>
                  <a:gd name="T50" fmla="*/ 15404919 w 70"/>
                  <a:gd name="T51" fmla="*/ 1899224 h 64"/>
                  <a:gd name="T52" fmla="*/ 15701010 w 70"/>
                  <a:gd name="T53" fmla="*/ 2442009 h 64"/>
                  <a:gd name="T54" fmla="*/ 16589829 w 70"/>
                  <a:gd name="T55" fmla="*/ 2984793 h 64"/>
                  <a:gd name="T56" fmla="*/ 16885920 w 70"/>
                  <a:gd name="T57" fmla="*/ 3527577 h 64"/>
                  <a:gd name="T58" fmla="*/ 17478647 w 70"/>
                  <a:gd name="T59" fmla="*/ 3527577 h 64"/>
                  <a:gd name="T60" fmla="*/ 17478647 w 70"/>
                  <a:gd name="T61" fmla="*/ 3527577 h 64"/>
                  <a:gd name="T62" fmla="*/ 17774739 w 70"/>
                  <a:gd name="T63" fmla="*/ 2984793 h 64"/>
                  <a:gd name="T64" fmla="*/ 18070830 w 70"/>
                  <a:gd name="T65" fmla="*/ 2713401 h 64"/>
                  <a:gd name="T66" fmla="*/ 18070830 w 70"/>
                  <a:gd name="T67" fmla="*/ 2713401 h 64"/>
                  <a:gd name="T68" fmla="*/ 18959649 w 70"/>
                  <a:gd name="T69" fmla="*/ 1085569 h 64"/>
                  <a:gd name="T70" fmla="*/ 19256284 w 70"/>
                  <a:gd name="T71" fmla="*/ 814176 h 64"/>
                  <a:gd name="T72" fmla="*/ 20144559 w 70"/>
                  <a:gd name="T73" fmla="*/ 0 h 64"/>
                  <a:gd name="T74" fmla="*/ 20144559 w 70"/>
                  <a:gd name="T75" fmla="*/ 0 h 64"/>
                  <a:gd name="T76" fmla="*/ 20737286 w 70"/>
                  <a:gd name="T77" fmla="*/ 8411594 h 64"/>
                  <a:gd name="T78" fmla="*/ 20737286 w 70"/>
                  <a:gd name="T79" fmla="*/ 8411594 h 64"/>
                  <a:gd name="T80" fmla="*/ 14516100 w 70"/>
                  <a:gd name="T81" fmla="*/ 13295611 h 64"/>
                  <a:gd name="T82" fmla="*/ 14516100 w 70"/>
                  <a:gd name="T83" fmla="*/ 13295611 h 64"/>
                  <a:gd name="T84" fmla="*/ 11257461 w 70"/>
                  <a:gd name="T85" fmla="*/ 12481956 h 64"/>
                  <a:gd name="T86" fmla="*/ 10072551 w 70"/>
                  <a:gd name="T87" fmla="*/ 12481956 h 64"/>
                  <a:gd name="T88" fmla="*/ 8591006 w 70"/>
                  <a:gd name="T89" fmla="*/ 12481956 h 64"/>
                  <a:gd name="T90" fmla="*/ 7998823 w 70"/>
                  <a:gd name="T91" fmla="*/ 12753348 h 64"/>
                  <a:gd name="T92" fmla="*/ 7110004 w 70"/>
                  <a:gd name="T93" fmla="*/ 13567003 h 64"/>
                  <a:gd name="T94" fmla="*/ 4740184 w 70"/>
                  <a:gd name="T95" fmla="*/ 16280404 h 64"/>
                  <a:gd name="T96" fmla="*/ 4740184 w 70"/>
                  <a:gd name="T97" fmla="*/ 16280404 h 64"/>
                  <a:gd name="T98" fmla="*/ 3258639 w 70"/>
                  <a:gd name="T99" fmla="*/ 17094580 h 64"/>
                  <a:gd name="T100" fmla="*/ 2073729 w 70"/>
                  <a:gd name="T101" fmla="*/ 17365973 h 64"/>
                  <a:gd name="T102" fmla="*/ 1481001 w 70"/>
                  <a:gd name="T103" fmla="*/ 17094580 h 64"/>
                  <a:gd name="T104" fmla="*/ 0 w 70"/>
                  <a:gd name="T105" fmla="*/ 16551796 h 64"/>
                  <a:gd name="T106" fmla="*/ 0 w 70"/>
                  <a:gd name="T107" fmla="*/ 16551796 h 6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0" h="64">
                    <a:moveTo>
                      <a:pt x="0" y="61"/>
                    </a:moveTo>
                    <a:lnTo>
                      <a:pt x="0" y="61"/>
                    </a:lnTo>
                    <a:lnTo>
                      <a:pt x="3" y="61"/>
                    </a:lnTo>
                    <a:lnTo>
                      <a:pt x="6" y="60"/>
                    </a:lnTo>
                    <a:lnTo>
                      <a:pt x="7" y="58"/>
                    </a:lnTo>
                    <a:lnTo>
                      <a:pt x="7" y="56"/>
                    </a:lnTo>
                    <a:lnTo>
                      <a:pt x="7" y="52"/>
                    </a:lnTo>
                    <a:lnTo>
                      <a:pt x="9" y="47"/>
                    </a:lnTo>
                    <a:lnTo>
                      <a:pt x="13" y="45"/>
                    </a:lnTo>
                    <a:lnTo>
                      <a:pt x="16" y="43"/>
                    </a:lnTo>
                    <a:lnTo>
                      <a:pt x="25" y="42"/>
                    </a:lnTo>
                    <a:lnTo>
                      <a:pt x="32" y="38"/>
                    </a:lnTo>
                    <a:lnTo>
                      <a:pt x="36" y="35"/>
                    </a:lnTo>
                    <a:lnTo>
                      <a:pt x="39" y="31"/>
                    </a:lnTo>
                    <a:lnTo>
                      <a:pt x="42" y="29"/>
                    </a:lnTo>
                    <a:lnTo>
                      <a:pt x="46" y="28"/>
                    </a:lnTo>
                    <a:lnTo>
                      <a:pt x="59" y="27"/>
                    </a:lnTo>
                    <a:lnTo>
                      <a:pt x="53" y="18"/>
                    </a:lnTo>
                    <a:lnTo>
                      <a:pt x="46" y="10"/>
                    </a:lnTo>
                    <a:lnTo>
                      <a:pt x="49" y="7"/>
                    </a:lnTo>
                    <a:lnTo>
                      <a:pt x="50" y="7"/>
                    </a:lnTo>
                    <a:lnTo>
                      <a:pt x="52" y="7"/>
                    </a:lnTo>
                    <a:lnTo>
                      <a:pt x="53" y="9"/>
                    </a:lnTo>
                    <a:lnTo>
                      <a:pt x="56" y="11"/>
                    </a:lnTo>
                    <a:lnTo>
                      <a:pt x="57" y="13"/>
                    </a:lnTo>
                    <a:lnTo>
                      <a:pt x="59" y="13"/>
                    </a:lnTo>
                    <a:lnTo>
                      <a:pt x="60" y="11"/>
                    </a:lnTo>
                    <a:lnTo>
                      <a:pt x="61" y="10"/>
                    </a:lnTo>
                    <a:lnTo>
                      <a:pt x="64" y="4"/>
                    </a:lnTo>
                    <a:lnTo>
                      <a:pt x="65" y="3"/>
                    </a:lnTo>
                    <a:lnTo>
                      <a:pt x="68" y="0"/>
                    </a:lnTo>
                    <a:lnTo>
                      <a:pt x="70" y="31"/>
                    </a:lnTo>
                    <a:lnTo>
                      <a:pt x="49" y="49"/>
                    </a:lnTo>
                    <a:lnTo>
                      <a:pt x="38" y="46"/>
                    </a:lnTo>
                    <a:lnTo>
                      <a:pt x="34" y="46"/>
                    </a:lnTo>
                    <a:lnTo>
                      <a:pt x="29" y="46"/>
                    </a:lnTo>
                    <a:lnTo>
                      <a:pt x="27" y="47"/>
                    </a:lnTo>
                    <a:lnTo>
                      <a:pt x="24" y="50"/>
                    </a:lnTo>
                    <a:lnTo>
                      <a:pt x="16" y="60"/>
                    </a:lnTo>
                    <a:lnTo>
                      <a:pt x="11" y="63"/>
                    </a:lnTo>
                    <a:lnTo>
                      <a:pt x="7" y="64"/>
                    </a:lnTo>
                    <a:lnTo>
                      <a:pt x="5" y="63"/>
                    </a:lnTo>
                    <a:lnTo>
                      <a:pt x="0"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2" name="Freeform 1282"/>
              <p:cNvSpPr>
                <a:spLocks/>
              </p:cNvSpPr>
              <p:nvPr/>
            </p:nvSpPr>
            <p:spPr bwMode="auto">
              <a:xfrm>
                <a:off x="6686550" y="1270000"/>
                <a:ext cx="39688" cy="22225"/>
              </a:xfrm>
              <a:custGeom>
                <a:avLst/>
                <a:gdLst>
                  <a:gd name="T0" fmla="*/ 0 w 75"/>
                  <a:gd name="T1" fmla="*/ 11760729 h 42"/>
                  <a:gd name="T2" fmla="*/ 0 w 75"/>
                  <a:gd name="T3" fmla="*/ 11760729 h 42"/>
                  <a:gd name="T4" fmla="*/ 0 w 75"/>
                  <a:gd name="T5" fmla="*/ 11200871 h 42"/>
                  <a:gd name="T6" fmla="*/ 0 w 75"/>
                  <a:gd name="T7" fmla="*/ 10640483 h 42"/>
                  <a:gd name="T8" fmla="*/ 0 w 75"/>
                  <a:gd name="T9" fmla="*/ 10640483 h 42"/>
                  <a:gd name="T10" fmla="*/ 4480511 w 75"/>
                  <a:gd name="T11" fmla="*/ 7280275 h 42"/>
                  <a:gd name="T12" fmla="*/ 6440569 w 75"/>
                  <a:gd name="T13" fmla="*/ 5600171 h 42"/>
                  <a:gd name="T14" fmla="*/ 8680559 w 75"/>
                  <a:gd name="T15" fmla="*/ 4480454 h 42"/>
                  <a:gd name="T16" fmla="*/ 8680559 w 75"/>
                  <a:gd name="T17" fmla="*/ 4480454 h 42"/>
                  <a:gd name="T18" fmla="*/ 10921079 w 75"/>
                  <a:gd name="T19" fmla="*/ 3640137 h 42"/>
                  <a:gd name="T20" fmla="*/ 13441003 w 75"/>
                  <a:gd name="T21" fmla="*/ 3080279 h 42"/>
                  <a:gd name="T22" fmla="*/ 14841195 w 75"/>
                  <a:gd name="T23" fmla="*/ 1400175 h 42"/>
                  <a:gd name="T24" fmla="*/ 16801253 w 75"/>
                  <a:gd name="T25" fmla="*/ 0 h 42"/>
                  <a:gd name="T26" fmla="*/ 16801253 w 75"/>
                  <a:gd name="T27" fmla="*/ 0 h 42"/>
                  <a:gd name="T28" fmla="*/ 21001831 w 75"/>
                  <a:gd name="T29" fmla="*/ 3640137 h 42"/>
                  <a:gd name="T30" fmla="*/ 21001831 w 75"/>
                  <a:gd name="T31" fmla="*/ 3640137 h 42"/>
                  <a:gd name="T32" fmla="*/ 20721899 w 75"/>
                  <a:gd name="T33" fmla="*/ 4480454 h 42"/>
                  <a:gd name="T34" fmla="*/ 20721899 w 75"/>
                  <a:gd name="T35" fmla="*/ 4480454 h 42"/>
                  <a:gd name="T36" fmla="*/ 16521321 w 75"/>
                  <a:gd name="T37" fmla="*/ 3640137 h 42"/>
                  <a:gd name="T38" fmla="*/ 16521321 w 75"/>
                  <a:gd name="T39" fmla="*/ 3640137 h 42"/>
                  <a:gd name="T40" fmla="*/ 14841195 w 75"/>
                  <a:gd name="T41" fmla="*/ 6160558 h 42"/>
                  <a:gd name="T42" fmla="*/ 13441003 w 75"/>
                  <a:gd name="T43" fmla="*/ 8400521 h 42"/>
                  <a:gd name="T44" fmla="*/ 13441003 w 75"/>
                  <a:gd name="T45" fmla="*/ 8400521 h 42"/>
                  <a:gd name="T46" fmla="*/ 11760877 w 75"/>
                  <a:gd name="T47" fmla="*/ 9520767 h 42"/>
                  <a:gd name="T48" fmla="*/ 10080752 w 75"/>
                  <a:gd name="T49" fmla="*/ 10360554 h 42"/>
                  <a:gd name="T50" fmla="*/ 8400627 w 75"/>
                  <a:gd name="T51" fmla="*/ 10640483 h 42"/>
                  <a:gd name="T52" fmla="*/ 5880703 w 75"/>
                  <a:gd name="T53" fmla="*/ 10640483 h 42"/>
                  <a:gd name="T54" fmla="*/ 5880703 w 75"/>
                  <a:gd name="T55" fmla="*/ 10640483 h 42"/>
                  <a:gd name="T56" fmla="*/ 2800385 w 75"/>
                  <a:gd name="T57" fmla="*/ 10640483 h 42"/>
                  <a:gd name="T58" fmla="*/ 1400193 w 75"/>
                  <a:gd name="T59" fmla="*/ 10640483 h 42"/>
                  <a:gd name="T60" fmla="*/ 0 w 75"/>
                  <a:gd name="T61" fmla="*/ 11760729 h 42"/>
                  <a:gd name="T62" fmla="*/ 0 w 75"/>
                  <a:gd name="T63" fmla="*/ 11760729 h 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5" h="42">
                    <a:moveTo>
                      <a:pt x="0" y="42"/>
                    </a:moveTo>
                    <a:lnTo>
                      <a:pt x="0" y="42"/>
                    </a:lnTo>
                    <a:lnTo>
                      <a:pt x="0" y="40"/>
                    </a:lnTo>
                    <a:lnTo>
                      <a:pt x="0" y="38"/>
                    </a:lnTo>
                    <a:lnTo>
                      <a:pt x="16" y="26"/>
                    </a:lnTo>
                    <a:lnTo>
                      <a:pt x="23" y="20"/>
                    </a:lnTo>
                    <a:lnTo>
                      <a:pt x="31" y="16"/>
                    </a:lnTo>
                    <a:lnTo>
                      <a:pt x="39" y="13"/>
                    </a:lnTo>
                    <a:lnTo>
                      <a:pt x="48" y="11"/>
                    </a:lnTo>
                    <a:lnTo>
                      <a:pt x="53" y="5"/>
                    </a:lnTo>
                    <a:lnTo>
                      <a:pt x="60" y="0"/>
                    </a:lnTo>
                    <a:lnTo>
                      <a:pt x="75" y="13"/>
                    </a:lnTo>
                    <a:lnTo>
                      <a:pt x="74" y="16"/>
                    </a:lnTo>
                    <a:lnTo>
                      <a:pt x="59" y="13"/>
                    </a:lnTo>
                    <a:lnTo>
                      <a:pt x="53" y="22"/>
                    </a:lnTo>
                    <a:lnTo>
                      <a:pt x="48" y="30"/>
                    </a:lnTo>
                    <a:lnTo>
                      <a:pt x="42" y="34"/>
                    </a:lnTo>
                    <a:lnTo>
                      <a:pt x="36" y="37"/>
                    </a:lnTo>
                    <a:lnTo>
                      <a:pt x="30" y="38"/>
                    </a:lnTo>
                    <a:lnTo>
                      <a:pt x="21" y="38"/>
                    </a:lnTo>
                    <a:lnTo>
                      <a:pt x="10" y="38"/>
                    </a:lnTo>
                    <a:lnTo>
                      <a:pt x="5" y="38"/>
                    </a:lnTo>
                    <a:lnTo>
                      <a:pt x="0"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3" name="Freeform 1283"/>
              <p:cNvSpPr>
                <a:spLocks/>
              </p:cNvSpPr>
              <p:nvPr/>
            </p:nvSpPr>
            <p:spPr bwMode="auto">
              <a:xfrm>
                <a:off x="6596063" y="938213"/>
                <a:ext cx="31750" cy="14288"/>
              </a:xfrm>
              <a:custGeom>
                <a:avLst/>
                <a:gdLst>
                  <a:gd name="T0" fmla="*/ 17380388 w 58"/>
                  <a:gd name="T1" fmla="*/ 1456391 h 29"/>
                  <a:gd name="T2" fmla="*/ 17380388 w 58"/>
                  <a:gd name="T3" fmla="*/ 1456391 h 29"/>
                  <a:gd name="T4" fmla="*/ 14683280 w 58"/>
                  <a:gd name="T5" fmla="*/ 2184586 h 29"/>
                  <a:gd name="T6" fmla="*/ 11986720 w 58"/>
                  <a:gd name="T7" fmla="*/ 3155677 h 29"/>
                  <a:gd name="T8" fmla="*/ 9589047 w 58"/>
                  <a:gd name="T9" fmla="*/ 4369172 h 29"/>
                  <a:gd name="T10" fmla="*/ 7491358 w 58"/>
                  <a:gd name="T11" fmla="*/ 6068458 h 29"/>
                  <a:gd name="T12" fmla="*/ 7491358 w 58"/>
                  <a:gd name="T13" fmla="*/ 6068458 h 29"/>
                  <a:gd name="T14" fmla="*/ 6592504 w 58"/>
                  <a:gd name="T15" fmla="*/ 6796654 h 29"/>
                  <a:gd name="T16" fmla="*/ 5993086 w 58"/>
                  <a:gd name="T17" fmla="*/ 7039550 h 29"/>
                  <a:gd name="T18" fmla="*/ 3895397 w 58"/>
                  <a:gd name="T19" fmla="*/ 6796654 h 29"/>
                  <a:gd name="T20" fmla="*/ 2097690 w 58"/>
                  <a:gd name="T21" fmla="*/ 6554250 h 29"/>
                  <a:gd name="T22" fmla="*/ 898853 w 58"/>
                  <a:gd name="T23" fmla="*/ 6796654 h 29"/>
                  <a:gd name="T24" fmla="*/ 0 w 58"/>
                  <a:gd name="T25" fmla="*/ 7039550 h 29"/>
                  <a:gd name="T26" fmla="*/ 0 w 58"/>
                  <a:gd name="T27" fmla="*/ 7039550 h 29"/>
                  <a:gd name="T28" fmla="*/ 898853 w 58"/>
                  <a:gd name="T29" fmla="*/ 3883873 h 29"/>
                  <a:gd name="T30" fmla="*/ 1198836 w 58"/>
                  <a:gd name="T31" fmla="*/ 2670378 h 29"/>
                  <a:gd name="T32" fmla="*/ 2097690 w 58"/>
                  <a:gd name="T33" fmla="*/ 2184586 h 29"/>
                  <a:gd name="T34" fmla="*/ 2996543 w 58"/>
                  <a:gd name="T35" fmla="*/ 1456391 h 29"/>
                  <a:gd name="T36" fmla="*/ 4195379 w 58"/>
                  <a:gd name="T37" fmla="*/ 971091 h 29"/>
                  <a:gd name="T38" fmla="*/ 8090776 w 58"/>
                  <a:gd name="T39" fmla="*/ 485299 h 29"/>
                  <a:gd name="T40" fmla="*/ 8090776 w 58"/>
                  <a:gd name="T41" fmla="*/ 485299 h 29"/>
                  <a:gd name="T42" fmla="*/ 10487901 w 58"/>
                  <a:gd name="T43" fmla="*/ 0 h 29"/>
                  <a:gd name="T44" fmla="*/ 10487901 w 58"/>
                  <a:gd name="T45" fmla="*/ 0 h 29"/>
                  <a:gd name="T46" fmla="*/ 17080953 w 58"/>
                  <a:gd name="T47" fmla="*/ 485299 h 29"/>
                  <a:gd name="T48" fmla="*/ 17080953 w 58"/>
                  <a:gd name="T49" fmla="*/ 485299 h 29"/>
                  <a:gd name="T50" fmla="*/ 17380388 w 58"/>
                  <a:gd name="T51" fmla="*/ 1456391 h 29"/>
                  <a:gd name="T52" fmla="*/ 17380388 w 58"/>
                  <a:gd name="T53" fmla="*/ 1456391 h 2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8" h="29">
                    <a:moveTo>
                      <a:pt x="58" y="6"/>
                    </a:moveTo>
                    <a:lnTo>
                      <a:pt x="58" y="6"/>
                    </a:lnTo>
                    <a:lnTo>
                      <a:pt x="49" y="9"/>
                    </a:lnTo>
                    <a:lnTo>
                      <a:pt x="40" y="13"/>
                    </a:lnTo>
                    <a:lnTo>
                      <a:pt x="32" y="18"/>
                    </a:lnTo>
                    <a:lnTo>
                      <a:pt x="25" y="25"/>
                    </a:lnTo>
                    <a:lnTo>
                      <a:pt x="22" y="28"/>
                    </a:lnTo>
                    <a:lnTo>
                      <a:pt x="20" y="29"/>
                    </a:lnTo>
                    <a:lnTo>
                      <a:pt x="13" y="28"/>
                    </a:lnTo>
                    <a:lnTo>
                      <a:pt x="7" y="27"/>
                    </a:lnTo>
                    <a:lnTo>
                      <a:pt x="3" y="28"/>
                    </a:lnTo>
                    <a:lnTo>
                      <a:pt x="0" y="29"/>
                    </a:lnTo>
                    <a:lnTo>
                      <a:pt x="3" y="16"/>
                    </a:lnTo>
                    <a:lnTo>
                      <a:pt x="4" y="11"/>
                    </a:lnTo>
                    <a:lnTo>
                      <a:pt x="7" y="9"/>
                    </a:lnTo>
                    <a:lnTo>
                      <a:pt x="10" y="6"/>
                    </a:lnTo>
                    <a:lnTo>
                      <a:pt x="14" y="4"/>
                    </a:lnTo>
                    <a:lnTo>
                      <a:pt x="27" y="2"/>
                    </a:lnTo>
                    <a:lnTo>
                      <a:pt x="35" y="0"/>
                    </a:lnTo>
                    <a:lnTo>
                      <a:pt x="57" y="2"/>
                    </a:lnTo>
                    <a:lnTo>
                      <a:pt x="5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4" name="Freeform 1284"/>
              <p:cNvSpPr>
                <a:spLocks/>
              </p:cNvSpPr>
              <p:nvPr/>
            </p:nvSpPr>
            <p:spPr bwMode="auto">
              <a:xfrm>
                <a:off x="6515100" y="1339850"/>
                <a:ext cx="22225" cy="23813"/>
              </a:xfrm>
              <a:custGeom>
                <a:avLst/>
                <a:gdLst>
                  <a:gd name="T0" fmla="*/ 11753773 w 41"/>
                  <a:gd name="T1" fmla="*/ 0 h 46"/>
                  <a:gd name="T2" fmla="*/ 11753773 w 41"/>
                  <a:gd name="T3" fmla="*/ 0 h 46"/>
                  <a:gd name="T4" fmla="*/ 12047576 w 41"/>
                  <a:gd name="T5" fmla="*/ 2679998 h 46"/>
                  <a:gd name="T6" fmla="*/ 11753773 w 41"/>
                  <a:gd name="T7" fmla="*/ 4823686 h 46"/>
                  <a:gd name="T8" fmla="*/ 11166165 w 41"/>
                  <a:gd name="T9" fmla="*/ 5627633 h 46"/>
                  <a:gd name="T10" fmla="*/ 10578558 w 41"/>
                  <a:gd name="T11" fmla="*/ 6431581 h 46"/>
                  <a:gd name="T12" fmla="*/ 9696605 w 41"/>
                  <a:gd name="T13" fmla="*/ 7235528 h 46"/>
                  <a:gd name="T14" fmla="*/ 8815194 w 41"/>
                  <a:gd name="T15" fmla="*/ 7235528 h 46"/>
                  <a:gd name="T16" fmla="*/ 8815194 w 41"/>
                  <a:gd name="T17" fmla="*/ 7235528 h 46"/>
                  <a:gd name="T18" fmla="*/ 6464765 w 41"/>
                  <a:gd name="T19" fmla="*/ 8039476 h 46"/>
                  <a:gd name="T20" fmla="*/ 4701401 w 41"/>
                  <a:gd name="T21" fmla="*/ 9111579 h 46"/>
                  <a:gd name="T22" fmla="*/ 3819990 w 41"/>
                  <a:gd name="T23" fmla="*/ 10451319 h 46"/>
                  <a:gd name="T24" fmla="*/ 3232382 w 41"/>
                  <a:gd name="T25" fmla="*/ 12327369 h 46"/>
                  <a:gd name="T26" fmla="*/ 3232382 w 41"/>
                  <a:gd name="T27" fmla="*/ 12327369 h 46"/>
                  <a:gd name="T28" fmla="*/ 587607 w 41"/>
                  <a:gd name="T29" fmla="*/ 10183681 h 46"/>
                  <a:gd name="T30" fmla="*/ 293804 w 41"/>
                  <a:gd name="T31" fmla="*/ 9379734 h 46"/>
                  <a:gd name="T32" fmla="*/ 0 w 41"/>
                  <a:gd name="T33" fmla="*/ 9111579 h 46"/>
                  <a:gd name="T34" fmla="*/ 293804 w 41"/>
                  <a:gd name="T35" fmla="*/ 8307631 h 46"/>
                  <a:gd name="T36" fmla="*/ 587607 w 41"/>
                  <a:gd name="T37" fmla="*/ 7503683 h 46"/>
                  <a:gd name="T38" fmla="*/ 3526186 w 41"/>
                  <a:gd name="T39" fmla="*/ 5627633 h 46"/>
                  <a:gd name="T40" fmla="*/ 3526186 w 41"/>
                  <a:gd name="T41" fmla="*/ 5627633 h 46"/>
                  <a:gd name="T42" fmla="*/ 3819990 w 41"/>
                  <a:gd name="T43" fmla="*/ 5359478 h 46"/>
                  <a:gd name="T44" fmla="*/ 3819990 w 41"/>
                  <a:gd name="T45" fmla="*/ 4823686 h 46"/>
                  <a:gd name="T46" fmla="*/ 3819990 w 41"/>
                  <a:gd name="T47" fmla="*/ 4823686 h 46"/>
                  <a:gd name="T48" fmla="*/ 4407597 w 41"/>
                  <a:gd name="T49" fmla="*/ 3483945 h 46"/>
                  <a:gd name="T50" fmla="*/ 4701401 w 41"/>
                  <a:gd name="T51" fmla="*/ 2411843 h 46"/>
                  <a:gd name="T52" fmla="*/ 5582812 w 41"/>
                  <a:gd name="T53" fmla="*/ 1876050 h 46"/>
                  <a:gd name="T54" fmla="*/ 6758568 w 41"/>
                  <a:gd name="T55" fmla="*/ 1607895 h 46"/>
                  <a:gd name="T56" fmla="*/ 9108998 w 41"/>
                  <a:gd name="T57" fmla="*/ 803948 h 46"/>
                  <a:gd name="T58" fmla="*/ 10578558 w 41"/>
                  <a:gd name="T59" fmla="*/ 535793 h 46"/>
                  <a:gd name="T60" fmla="*/ 11753773 w 41"/>
                  <a:gd name="T61" fmla="*/ 0 h 46"/>
                  <a:gd name="T62" fmla="*/ 11753773 w 41"/>
                  <a:gd name="T63" fmla="*/ 0 h 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 h="46">
                    <a:moveTo>
                      <a:pt x="40" y="0"/>
                    </a:moveTo>
                    <a:lnTo>
                      <a:pt x="40" y="0"/>
                    </a:lnTo>
                    <a:lnTo>
                      <a:pt x="41" y="10"/>
                    </a:lnTo>
                    <a:lnTo>
                      <a:pt x="40" y="18"/>
                    </a:lnTo>
                    <a:lnTo>
                      <a:pt x="38" y="21"/>
                    </a:lnTo>
                    <a:lnTo>
                      <a:pt x="36" y="24"/>
                    </a:lnTo>
                    <a:lnTo>
                      <a:pt x="33" y="27"/>
                    </a:lnTo>
                    <a:lnTo>
                      <a:pt x="30" y="27"/>
                    </a:lnTo>
                    <a:lnTo>
                      <a:pt x="22" y="30"/>
                    </a:lnTo>
                    <a:lnTo>
                      <a:pt x="16" y="34"/>
                    </a:lnTo>
                    <a:lnTo>
                      <a:pt x="13" y="39"/>
                    </a:lnTo>
                    <a:lnTo>
                      <a:pt x="11" y="46"/>
                    </a:lnTo>
                    <a:lnTo>
                      <a:pt x="2" y="38"/>
                    </a:lnTo>
                    <a:lnTo>
                      <a:pt x="1" y="35"/>
                    </a:lnTo>
                    <a:lnTo>
                      <a:pt x="0" y="34"/>
                    </a:lnTo>
                    <a:lnTo>
                      <a:pt x="1" y="31"/>
                    </a:lnTo>
                    <a:lnTo>
                      <a:pt x="2" y="28"/>
                    </a:lnTo>
                    <a:lnTo>
                      <a:pt x="12" y="21"/>
                    </a:lnTo>
                    <a:lnTo>
                      <a:pt x="13" y="20"/>
                    </a:lnTo>
                    <a:lnTo>
                      <a:pt x="13" y="18"/>
                    </a:lnTo>
                    <a:lnTo>
                      <a:pt x="15" y="13"/>
                    </a:lnTo>
                    <a:lnTo>
                      <a:pt x="16" y="9"/>
                    </a:lnTo>
                    <a:lnTo>
                      <a:pt x="19" y="7"/>
                    </a:lnTo>
                    <a:lnTo>
                      <a:pt x="23" y="6"/>
                    </a:lnTo>
                    <a:lnTo>
                      <a:pt x="31" y="3"/>
                    </a:lnTo>
                    <a:lnTo>
                      <a:pt x="36" y="2"/>
                    </a:lnTo>
                    <a:lnTo>
                      <a:pt x="4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5" name="Freeform 1285"/>
              <p:cNvSpPr>
                <a:spLocks/>
              </p:cNvSpPr>
              <p:nvPr/>
            </p:nvSpPr>
            <p:spPr bwMode="auto">
              <a:xfrm>
                <a:off x="6678613" y="1090613"/>
                <a:ext cx="30163" cy="19050"/>
              </a:xfrm>
              <a:custGeom>
                <a:avLst/>
                <a:gdLst>
                  <a:gd name="T0" fmla="*/ 0 w 57"/>
                  <a:gd name="T1" fmla="*/ 6720417 h 36"/>
                  <a:gd name="T2" fmla="*/ 0 w 57"/>
                  <a:gd name="T3" fmla="*/ 6720417 h 36"/>
                  <a:gd name="T4" fmla="*/ 3080330 w 57"/>
                  <a:gd name="T5" fmla="*/ 5880629 h 36"/>
                  <a:gd name="T6" fmla="*/ 5600793 w 57"/>
                  <a:gd name="T7" fmla="*/ 5880629 h 36"/>
                  <a:gd name="T8" fmla="*/ 5600793 w 57"/>
                  <a:gd name="T9" fmla="*/ 5880629 h 36"/>
                  <a:gd name="T10" fmla="*/ 7840792 w 57"/>
                  <a:gd name="T11" fmla="*/ 5880629 h 36"/>
                  <a:gd name="T12" fmla="*/ 9800858 w 57"/>
                  <a:gd name="T13" fmla="*/ 5600171 h 36"/>
                  <a:gd name="T14" fmla="*/ 10641189 w 57"/>
                  <a:gd name="T15" fmla="*/ 5040313 h 36"/>
                  <a:gd name="T16" fmla="*/ 11201057 w 57"/>
                  <a:gd name="T17" fmla="*/ 4480454 h 36"/>
                  <a:gd name="T18" fmla="*/ 12041387 w 57"/>
                  <a:gd name="T19" fmla="*/ 3640137 h 36"/>
                  <a:gd name="T20" fmla="*/ 12601255 w 57"/>
                  <a:gd name="T21" fmla="*/ 2520421 h 36"/>
                  <a:gd name="T22" fmla="*/ 12601255 w 57"/>
                  <a:gd name="T23" fmla="*/ 2520421 h 36"/>
                  <a:gd name="T24" fmla="*/ 12881189 w 57"/>
                  <a:gd name="T25" fmla="*/ 1960033 h 36"/>
                  <a:gd name="T26" fmla="*/ 14001453 w 57"/>
                  <a:gd name="T27" fmla="*/ 1120246 h 36"/>
                  <a:gd name="T28" fmla="*/ 15961519 w 57"/>
                  <a:gd name="T29" fmla="*/ 0 h 36"/>
                  <a:gd name="T30" fmla="*/ 15961519 w 57"/>
                  <a:gd name="T31" fmla="*/ 0 h 36"/>
                  <a:gd name="T32" fmla="*/ 15961519 w 57"/>
                  <a:gd name="T33" fmla="*/ 1120246 h 36"/>
                  <a:gd name="T34" fmla="*/ 15681585 w 57"/>
                  <a:gd name="T35" fmla="*/ 2800350 h 36"/>
                  <a:gd name="T36" fmla="*/ 14001453 w 57"/>
                  <a:gd name="T37" fmla="*/ 5880629 h 36"/>
                  <a:gd name="T38" fmla="*/ 12041387 w 57"/>
                  <a:gd name="T39" fmla="*/ 8680450 h 36"/>
                  <a:gd name="T40" fmla="*/ 10921123 w 57"/>
                  <a:gd name="T41" fmla="*/ 9520767 h 36"/>
                  <a:gd name="T42" fmla="*/ 9800858 w 57"/>
                  <a:gd name="T43" fmla="*/ 9800696 h 36"/>
                  <a:gd name="T44" fmla="*/ 9800858 w 57"/>
                  <a:gd name="T45" fmla="*/ 9800696 h 36"/>
                  <a:gd name="T46" fmla="*/ 7560859 w 57"/>
                  <a:gd name="T47" fmla="*/ 10080625 h 36"/>
                  <a:gd name="T48" fmla="*/ 4760462 w 57"/>
                  <a:gd name="T49" fmla="*/ 9800696 h 36"/>
                  <a:gd name="T50" fmla="*/ 2520463 w 57"/>
                  <a:gd name="T51" fmla="*/ 8680450 h 36"/>
                  <a:gd name="T52" fmla="*/ 0 w 57"/>
                  <a:gd name="T53" fmla="*/ 6720417 h 36"/>
                  <a:gd name="T54" fmla="*/ 0 w 57"/>
                  <a:gd name="T55" fmla="*/ 6720417 h 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7" h="36">
                    <a:moveTo>
                      <a:pt x="0" y="24"/>
                    </a:moveTo>
                    <a:lnTo>
                      <a:pt x="0" y="24"/>
                    </a:lnTo>
                    <a:lnTo>
                      <a:pt x="11" y="21"/>
                    </a:lnTo>
                    <a:lnTo>
                      <a:pt x="20" y="21"/>
                    </a:lnTo>
                    <a:lnTo>
                      <a:pt x="28" y="21"/>
                    </a:lnTo>
                    <a:lnTo>
                      <a:pt x="35" y="20"/>
                    </a:lnTo>
                    <a:lnTo>
                      <a:pt x="38" y="18"/>
                    </a:lnTo>
                    <a:lnTo>
                      <a:pt x="40" y="16"/>
                    </a:lnTo>
                    <a:lnTo>
                      <a:pt x="43" y="13"/>
                    </a:lnTo>
                    <a:lnTo>
                      <a:pt x="45" y="9"/>
                    </a:lnTo>
                    <a:lnTo>
                      <a:pt x="46" y="7"/>
                    </a:lnTo>
                    <a:lnTo>
                      <a:pt x="50" y="4"/>
                    </a:lnTo>
                    <a:lnTo>
                      <a:pt x="57" y="0"/>
                    </a:lnTo>
                    <a:lnTo>
                      <a:pt x="57" y="4"/>
                    </a:lnTo>
                    <a:lnTo>
                      <a:pt x="56" y="10"/>
                    </a:lnTo>
                    <a:lnTo>
                      <a:pt x="50" y="21"/>
                    </a:lnTo>
                    <a:lnTo>
                      <a:pt x="43" y="31"/>
                    </a:lnTo>
                    <a:lnTo>
                      <a:pt x="39" y="34"/>
                    </a:lnTo>
                    <a:lnTo>
                      <a:pt x="35" y="35"/>
                    </a:lnTo>
                    <a:lnTo>
                      <a:pt x="27" y="36"/>
                    </a:lnTo>
                    <a:lnTo>
                      <a:pt x="17" y="35"/>
                    </a:lnTo>
                    <a:lnTo>
                      <a:pt x="9" y="31"/>
                    </a:lnTo>
                    <a:lnTo>
                      <a:pt x="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6" name="Freeform 1286"/>
              <p:cNvSpPr>
                <a:spLocks/>
              </p:cNvSpPr>
              <p:nvPr/>
            </p:nvSpPr>
            <p:spPr bwMode="auto">
              <a:xfrm>
                <a:off x="6638925" y="1330325"/>
                <a:ext cx="28575" cy="12700"/>
              </a:xfrm>
              <a:custGeom>
                <a:avLst/>
                <a:gdLst>
                  <a:gd name="T0" fmla="*/ 0 w 54"/>
                  <a:gd name="T1" fmla="*/ 4387088 h 25"/>
                  <a:gd name="T2" fmla="*/ 0 w 54"/>
                  <a:gd name="T3" fmla="*/ 4387088 h 25"/>
                  <a:gd name="T4" fmla="*/ 1400175 w 54"/>
                  <a:gd name="T5" fmla="*/ 2838704 h 25"/>
                  <a:gd name="T6" fmla="*/ 2520421 w 54"/>
                  <a:gd name="T7" fmla="*/ 1806448 h 25"/>
                  <a:gd name="T8" fmla="*/ 3640137 w 54"/>
                  <a:gd name="T9" fmla="*/ 1548384 h 25"/>
                  <a:gd name="T10" fmla="*/ 3640137 w 54"/>
                  <a:gd name="T11" fmla="*/ 1548384 h 25"/>
                  <a:gd name="T12" fmla="*/ 7280275 w 54"/>
                  <a:gd name="T13" fmla="*/ 258064 h 25"/>
                  <a:gd name="T14" fmla="*/ 11200871 w 54"/>
                  <a:gd name="T15" fmla="*/ 0 h 25"/>
                  <a:gd name="T16" fmla="*/ 11200871 w 54"/>
                  <a:gd name="T17" fmla="*/ 0 h 25"/>
                  <a:gd name="T18" fmla="*/ 11760729 w 54"/>
                  <a:gd name="T19" fmla="*/ 258064 h 25"/>
                  <a:gd name="T20" fmla="*/ 12320588 w 54"/>
                  <a:gd name="T21" fmla="*/ 1032256 h 25"/>
                  <a:gd name="T22" fmla="*/ 13440833 w 54"/>
                  <a:gd name="T23" fmla="*/ 3354832 h 25"/>
                  <a:gd name="T24" fmla="*/ 13440833 w 54"/>
                  <a:gd name="T25" fmla="*/ 3354832 h 25"/>
                  <a:gd name="T26" fmla="*/ 15120937 w 54"/>
                  <a:gd name="T27" fmla="*/ 6451600 h 25"/>
                  <a:gd name="T28" fmla="*/ 15120937 w 54"/>
                  <a:gd name="T29" fmla="*/ 6451600 h 25"/>
                  <a:gd name="T30" fmla="*/ 0 w 54"/>
                  <a:gd name="T31" fmla="*/ 4387088 h 25"/>
                  <a:gd name="T32" fmla="*/ 0 w 54"/>
                  <a:gd name="T33" fmla="*/ 4387088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25">
                    <a:moveTo>
                      <a:pt x="0" y="17"/>
                    </a:moveTo>
                    <a:lnTo>
                      <a:pt x="0" y="17"/>
                    </a:lnTo>
                    <a:lnTo>
                      <a:pt x="5" y="11"/>
                    </a:lnTo>
                    <a:lnTo>
                      <a:pt x="9" y="7"/>
                    </a:lnTo>
                    <a:lnTo>
                      <a:pt x="13" y="6"/>
                    </a:lnTo>
                    <a:lnTo>
                      <a:pt x="26" y="1"/>
                    </a:lnTo>
                    <a:lnTo>
                      <a:pt x="40" y="0"/>
                    </a:lnTo>
                    <a:lnTo>
                      <a:pt x="42" y="1"/>
                    </a:lnTo>
                    <a:lnTo>
                      <a:pt x="44" y="4"/>
                    </a:lnTo>
                    <a:lnTo>
                      <a:pt x="48" y="13"/>
                    </a:lnTo>
                    <a:lnTo>
                      <a:pt x="54" y="25"/>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7" name="Freeform 1287"/>
              <p:cNvSpPr>
                <a:spLocks/>
              </p:cNvSpPr>
              <p:nvPr/>
            </p:nvSpPr>
            <p:spPr bwMode="auto">
              <a:xfrm>
                <a:off x="6742113" y="1165225"/>
                <a:ext cx="28575" cy="28575"/>
              </a:xfrm>
              <a:custGeom>
                <a:avLst/>
                <a:gdLst>
                  <a:gd name="T0" fmla="*/ 0 w 56"/>
                  <a:gd name="T1" fmla="*/ 10797194 h 55"/>
                  <a:gd name="T2" fmla="*/ 0 w 56"/>
                  <a:gd name="T3" fmla="*/ 10797194 h 55"/>
                  <a:gd name="T4" fmla="*/ 1041457 w 56"/>
                  <a:gd name="T5" fmla="*/ 8907607 h 55"/>
                  <a:gd name="T6" fmla="*/ 1041457 w 56"/>
                  <a:gd name="T7" fmla="*/ 8907607 h 55"/>
                  <a:gd name="T8" fmla="*/ 3645354 w 56"/>
                  <a:gd name="T9" fmla="*/ 9987222 h 55"/>
                  <a:gd name="T10" fmla="*/ 3645354 w 56"/>
                  <a:gd name="T11" fmla="*/ 9987222 h 55"/>
                  <a:gd name="T12" fmla="*/ 4165827 w 56"/>
                  <a:gd name="T13" fmla="*/ 8367799 h 55"/>
                  <a:gd name="T14" fmla="*/ 4426574 w 56"/>
                  <a:gd name="T15" fmla="*/ 7827991 h 55"/>
                  <a:gd name="T16" fmla="*/ 4165827 w 56"/>
                  <a:gd name="T17" fmla="*/ 7288184 h 55"/>
                  <a:gd name="T18" fmla="*/ 4165827 w 56"/>
                  <a:gd name="T19" fmla="*/ 7288184 h 55"/>
                  <a:gd name="T20" fmla="*/ 2864133 w 56"/>
                  <a:gd name="T21" fmla="*/ 6208568 h 55"/>
                  <a:gd name="T22" fmla="*/ 2343150 w 56"/>
                  <a:gd name="T23" fmla="*/ 4858789 h 55"/>
                  <a:gd name="T24" fmla="*/ 2343150 w 56"/>
                  <a:gd name="T25" fmla="*/ 3239366 h 55"/>
                  <a:gd name="T26" fmla="*/ 2343150 w 56"/>
                  <a:gd name="T27" fmla="*/ 1619423 h 55"/>
                  <a:gd name="T28" fmla="*/ 2343150 w 56"/>
                  <a:gd name="T29" fmla="*/ 1619423 h 55"/>
                  <a:gd name="T30" fmla="*/ 6248740 w 56"/>
                  <a:gd name="T31" fmla="*/ 0 h 55"/>
                  <a:gd name="T32" fmla="*/ 6248740 w 56"/>
                  <a:gd name="T33" fmla="*/ 0 h 55"/>
                  <a:gd name="T34" fmla="*/ 6248740 w 56"/>
                  <a:gd name="T35" fmla="*/ 539808 h 55"/>
                  <a:gd name="T36" fmla="*/ 6248740 w 56"/>
                  <a:gd name="T37" fmla="*/ 1349779 h 55"/>
                  <a:gd name="T38" fmla="*/ 6248740 w 56"/>
                  <a:gd name="T39" fmla="*/ 1349779 h 55"/>
                  <a:gd name="T40" fmla="*/ 2864133 w 56"/>
                  <a:gd name="T41" fmla="*/ 4048818 h 55"/>
                  <a:gd name="T42" fmla="*/ 2864133 w 56"/>
                  <a:gd name="T43" fmla="*/ 4048818 h 55"/>
                  <a:gd name="T44" fmla="*/ 4686810 w 56"/>
                  <a:gd name="T45" fmla="*/ 5128433 h 55"/>
                  <a:gd name="T46" fmla="*/ 6248740 w 56"/>
                  <a:gd name="T47" fmla="*/ 6208568 h 55"/>
                  <a:gd name="T48" fmla="*/ 8852637 w 56"/>
                  <a:gd name="T49" fmla="*/ 8907607 h 55"/>
                  <a:gd name="T50" fmla="*/ 11196297 w 56"/>
                  <a:gd name="T51" fmla="*/ 11876809 h 55"/>
                  <a:gd name="T52" fmla="*/ 12758227 w 56"/>
                  <a:gd name="T53" fmla="*/ 13226588 h 55"/>
                  <a:gd name="T54" fmla="*/ 14580904 w 56"/>
                  <a:gd name="T55" fmla="*/ 14575848 h 55"/>
                  <a:gd name="T56" fmla="*/ 14580904 w 56"/>
                  <a:gd name="T57" fmla="*/ 14575848 h 55"/>
                  <a:gd name="T58" fmla="*/ 11977007 w 56"/>
                  <a:gd name="T59" fmla="*/ 14846011 h 55"/>
                  <a:gd name="T60" fmla="*/ 11196297 w 56"/>
                  <a:gd name="T61" fmla="*/ 14846011 h 55"/>
                  <a:gd name="T62" fmla="*/ 11196297 w 56"/>
                  <a:gd name="T63" fmla="*/ 14846011 h 55"/>
                  <a:gd name="T64" fmla="*/ 10154330 w 56"/>
                  <a:gd name="T65" fmla="*/ 13226588 h 55"/>
                  <a:gd name="T66" fmla="*/ 9112874 w 56"/>
                  <a:gd name="T67" fmla="*/ 12686780 h 55"/>
                  <a:gd name="T68" fmla="*/ 7550944 w 56"/>
                  <a:gd name="T69" fmla="*/ 11876809 h 55"/>
                  <a:gd name="T70" fmla="*/ 6248740 w 56"/>
                  <a:gd name="T71" fmla="*/ 11337001 h 55"/>
                  <a:gd name="T72" fmla="*/ 3384607 w 56"/>
                  <a:gd name="T73" fmla="*/ 11066838 h 55"/>
                  <a:gd name="T74" fmla="*/ 0 w 56"/>
                  <a:gd name="T75" fmla="*/ 10797194 h 55"/>
                  <a:gd name="T76" fmla="*/ 0 w 56"/>
                  <a:gd name="T77" fmla="*/ 10797194 h 5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6" h="55">
                    <a:moveTo>
                      <a:pt x="0" y="40"/>
                    </a:moveTo>
                    <a:lnTo>
                      <a:pt x="0" y="40"/>
                    </a:lnTo>
                    <a:lnTo>
                      <a:pt x="4" y="33"/>
                    </a:lnTo>
                    <a:lnTo>
                      <a:pt x="14" y="37"/>
                    </a:lnTo>
                    <a:lnTo>
                      <a:pt x="16" y="31"/>
                    </a:lnTo>
                    <a:lnTo>
                      <a:pt x="17" y="29"/>
                    </a:lnTo>
                    <a:lnTo>
                      <a:pt x="16" y="27"/>
                    </a:lnTo>
                    <a:lnTo>
                      <a:pt x="11" y="23"/>
                    </a:lnTo>
                    <a:lnTo>
                      <a:pt x="9" y="18"/>
                    </a:lnTo>
                    <a:lnTo>
                      <a:pt x="9" y="12"/>
                    </a:lnTo>
                    <a:lnTo>
                      <a:pt x="9" y="6"/>
                    </a:lnTo>
                    <a:lnTo>
                      <a:pt x="24" y="0"/>
                    </a:lnTo>
                    <a:lnTo>
                      <a:pt x="24" y="2"/>
                    </a:lnTo>
                    <a:lnTo>
                      <a:pt x="24" y="5"/>
                    </a:lnTo>
                    <a:lnTo>
                      <a:pt x="11" y="15"/>
                    </a:lnTo>
                    <a:lnTo>
                      <a:pt x="18" y="19"/>
                    </a:lnTo>
                    <a:lnTo>
                      <a:pt x="24" y="23"/>
                    </a:lnTo>
                    <a:lnTo>
                      <a:pt x="34" y="33"/>
                    </a:lnTo>
                    <a:lnTo>
                      <a:pt x="43" y="44"/>
                    </a:lnTo>
                    <a:lnTo>
                      <a:pt x="49" y="49"/>
                    </a:lnTo>
                    <a:lnTo>
                      <a:pt x="56" y="54"/>
                    </a:lnTo>
                    <a:lnTo>
                      <a:pt x="46" y="55"/>
                    </a:lnTo>
                    <a:lnTo>
                      <a:pt x="43" y="55"/>
                    </a:lnTo>
                    <a:lnTo>
                      <a:pt x="39" y="49"/>
                    </a:lnTo>
                    <a:lnTo>
                      <a:pt x="35" y="47"/>
                    </a:lnTo>
                    <a:lnTo>
                      <a:pt x="29" y="44"/>
                    </a:lnTo>
                    <a:lnTo>
                      <a:pt x="24" y="42"/>
                    </a:lnTo>
                    <a:lnTo>
                      <a:pt x="13" y="41"/>
                    </a:lnTo>
                    <a:lnTo>
                      <a:pt x="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8" name="Freeform 1288"/>
              <p:cNvSpPr>
                <a:spLocks/>
              </p:cNvSpPr>
              <p:nvPr/>
            </p:nvSpPr>
            <p:spPr bwMode="auto">
              <a:xfrm>
                <a:off x="6061075" y="1098550"/>
                <a:ext cx="28575" cy="15875"/>
              </a:xfrm>
              <a:custGeom>
                <a:avLst/>
                <a:gdLst>
                  <a:gd name="T0" fmla="*/ 11606645 w 55"/>
                  <a:gd name="T1" fmla="*/ 8400521 h 30"/>
                  <a:gd name="T2" fmla="*/ 11606645 w 55"/>
                  <a:gd name="T3" fmla="*/ 8400521 h 30"/>
                  <a:gd name="T4" fmla="*/ 11337001 w 55"/>
                  <a:gd name="T5" fmla="*/ 7000346 h 30"/>
                  <a:gd name="T6" fmla="*/ 11337001 w 55"/>
                  <a:gd name="T7" fmla="*/ 7000346 h 30"/>
                  <a:gd name="T8" fmla="*/ 9447415 w 55"/>
                  <a:gd name="T9" fmla="*/ 7280275 h 30"/>
                  <a:gd name="T10" fmla="*/ 7557828 w 55"/>
                  <a:gd name="T11" fmla="*/ 7280275 h 30"/>
                  <a:gd name="T12" fmla="*/ 6478212 w 55"/>
                  <a:gd name="T13" fmla="*/ 7000346 h 30"/>
                  <a:gd name="T14" fmla="*/ 5128433 w 55"/>
                  <a:gd name="T15" fmla="*/ 6160558 h 30"/>
                  <a:gd name="T16" fmla="*/ 2969202 w 55"/>
                  <a:gd name="T17" fmla="*/ 4199996 h 30"/>
                  <a:gd name="T18" fmla="*/ 1619423 w 55"/>
                  <a:gd name="T19" fmla="*/ 1960033 h 30"/>
                  <a:gd name="T20" fmla="*/ 1619423 w 55"/>
                  <a:gd name="T21" fmla="*/ 1960033 h 30"/>
                  <a:gd name="T22" fmla="*/ 0 w 55"/>
                  <a:gd name="T23" fmla="*/ 0 h 30"/>
                  <a:gd name="T24" fmla="*/ 0 w 55"/>
                  <a:gd name="T25" fmla="*/ 0 h 30"/>
                  <a:gd name="T26" fmla="*/ 7827991 w 55"/>
                  <a:gd name="T27" fmla="*/ 1120246 h 30"/>
                  <a:gd name="T28" fmla="*/ 7827991 w 55"/>
                  <a:gd name="T29" fmla="*/ 1120246 h 30"/>
                  <a:gd name="T30" fmla="*/ 7827991 w 55"/>
                  <a:gd name="T31" fmla="*/ 840317 h 30"/>
                  <a:gd name="T32" fmla="*/ 7827991 w 55"/>
                  <a:gd name="T33" fmla="*/ 840317 h 30"/>
                  <a:gd name="T34" fmla="*/ 7018020 w 55"/>
                  <a:gd name="T35" fmla="*/ 2800350 h 30"/>
                  <a:gd name="T36" fmla="*/ 7018020 w 55"/>
                  <a:gd name="T37" fmla="*/ 2800350 h 30"/>
                  <a:gd name="T38" fmla="*/ 8367799 w 55"/>
                  <a:gd name="T39" fmla="*/ 3080279 h 30"/>
                  <a:gd name="T40" fmla="*/ 8907607 w 55"/>
                  <a:gd name="T41" fmla="*/ 3080279 h 30"/>
                  <a:gd name="T42" fmla="*/ 11337001 w 55"/>
                  <a:gd name="T43" fmla="*/ 2800350 h 30"/>
                  <a:gd name="T44" fmla="*/ 12416617 w 55"/>
                  <a:gd name="T45" fmla="*/ 2239963 h 30"/>
                  <a:gd name="T46" fmla="*/ 13226588 w 55"/>
                  <a:gd name="T47" fmla="*/ 2239963 h 30"/>
                  <a:gd name="T48" fmla="*/ 14306204 w 55"/>
                  <a:gd name="T49" fmla="*/ 3080279 h 30"/>
                  <a:gd name="T50" fmla="*/ 14846011 w 55"/>
                  <a:gd name="T51" fmla="*/ 4199996 h 30"/>
                  <a:gd name="T52" fmla="*/ 14846011 w 55"/>
                  <a:gd name="T53" fmla="*/ 4199996 h 30"/>
                  <a:gd name="T54" fmla="*/ 11606645 w 55"/>
                  <a:gd name="T55" fmla="*/ 8400521 h 30"/>
                  <a:gd name="T56" fmla="*/ 11606645 w 55"/>
                  <a:gd name="T57" fmla="*/ 8400521 h 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5" h="30">
                    <a:moveTo>
                      <a:pt x="43" y="30"/>
                    </a:moveTo>
                    <a:lnTo>
                      <a:pt x="43" y="30"/>
                    </a:lnTo>
                    <a:lnTo>
                      <a:pt x="42" y="25"/>
                    </a:lnTo>
                    <a:lnTo>
                      <a:pt x="35" y="26"/>
                    </a:lnTo>
                    <a:lnTo>
                      <a:pt x="28" y="26"/>
                    </a:lnTo>
                    <a:lnTo>
                      <a:pt x="24" y="25"/>
                    </a:lnTo>
                    <a:lnTo>
                      <a:pt x="19" y="22"/>
                    </a:lnTo>
                    <a:lnTo>
                      <a:pt x="11" y="15"/>
                    </a:lnTo>
                    <a:lnTo>
                      <a:pt x="6" y="7"/>
                    </a:lnTo>
                    <a:lnTo>
                      <a:pt x="0" y="0"/>
                    </a:lnTo>
                    <a:lnTo>
                      <a:pt x="29" y="4"/>
                    </a:lnTo>
                    <a:lnTo>
                      <a:pt x="29" y="3"/>
                    </a:lnTo>
                    <a:lnTo>
                      <a:pt x="26" y="10"/>
                    </a:lnTo>
                    <a:lnTo>
                      <a:pt x="31" y="11"/>
                    </a:lnTo>
                    <a:lnTo>
                      <a:pt x="33" y="11"/>
                    </a:lnTo>
                    <a:lnTo>
                      <a:pt x="42" y="10"/>
                    </a:lnTo>
                    <a:lnTo>
                      <a:pt x="46" y="8"/>
                    </a:lnTo>
                    <a:lnTo>
                      <a:pt x="49" y="8"/>
                    </a:lnTo>
                    <a:lnTo>
                      <a:pt x="53" y="11"/>
                    </a:lnTo>
                    <a:lnTo>
                      <a:pt x="55" y="15"/>
                    </a:lnTo>
                    <a:lnTo>
                      <a:pt x="43"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19" name="Freeform 1289"/>
              <p:cNvSpPr>
                <a:spLocks/>
              </p:cNvSpPr>
              <p:nvPr/>
            </p:nvSpPr>
            <p:spPr bwMode="auto">
              <a:xfrm>
                <a:off x="6670675" y="1228725"/>
                <a:ext cx="28575" cy="22225"/>
              </a:xfrm>
              <a:custGeom>
                <a:avLst/>
                <a:gdLst>
                  <a:gd name="T0" fmla="*/ 0 w 53"/>
                  <a:gd name="T1" fmla="*/ 4808353 h 43"/>
                  <a:gd name="T2" fmla="*/ 0 w 53"/>
                  <a:gd name="T3" fmla="*/ 4808353 h 43"/>
                  <a:gd name="T4" fmla="*/ 1453551 w 53"/>
                  <a:gd name="T5" fmla="*/ 4274436 h 43"/>
                  <a:gd name="T6" fmla="*/ 2034756 w 53"/>
                  <a:gd name="T7" fmla="*/ 4274436 h 43"/>
                  <a:gd name="T8" fmla="*/ 2615960 w 53"/>
                  <a:gd name="T9" fmla="*/ 4007219 h 43"/>
                  <a:gd name="T10" fmla="*/ 2034756 w 53"/>
                  <a:gd name="T11" fmla="*/ 3205569 h 43"/>
                  <a:gd name="T12" fmla="*/ 2034756 w 53"/>
                  <a:gd name="T13" fmla="*/ 2137218 h 43"/>
                  <a:gd name="T14" fmla="*/ 2034756 w 53"/>
                  <a:gd name="T15" fmla="*/ 1335567 h 43"/>
                  <a:gd name="T16" fmla="*/ 2615960 w 53"/>
                  <a:gd name="T17" fmla="*/ 1068351 h 43"/>
                  <a:gd name="T18" fmla="*/ 2615960 w 53"/>
                  <a:gd name="T19" fmla="*/ 1068351 h 43"/>
                  <a:gd name="T20" fmla="*/ 6685472 w 53"/>
                  <a:gd name="T21" fmla="*/ 267217 h 43"/>
                  <a:gd name="T22" fmla="*/ 9011369 w 53"/>
                  <a:gd name="T23" fmla="*/ 0 h 43"/>
                  <a:gd name="T24" fmla="*/ 11336727 w 53"/>
                  <a:gd name="T25" fmla="*/ 534434 h 43"/>
                  <a:gd name="T26" fmla="*/ 15406238 w 53"/>
                  <a:gd name="T27" fmla="*/ 2137218 h 43"/>
                  <a:gd name="T28" fmla="*/ 15406238 w 53"/>
                  <a:gd name="T29" fmla="*/ 2137218 h 43"/>
                  <a:gd name="T30" fmla="*/ 11336727 w 53"/>
                  <a:gd name="T31" fmla="*/ 2404435 h 43"/>
                  <a:gd name="T32" fmla="*/ 11336727 w 53"/>
                  <a:gd name="T33" fmla="*/ 2404435 h 43"/>
                  <a:gd name="T34" fmla="*/ 7848420 w 53"/>
                  <a:gd name="T35" fmla="*/ 4007219 h 43"/>
                  <a:gd name="T36" fmla="*/ 7848420 w 53"/>
                  <a:gd name="T37" fmla="*/ 4007219 h 43"/>
                  <a:gd name="T38" fmla="*/ 6685472 w 53"/>
                  <a:gd name="T39" fmla="*/ 11487224 h 43"/>
                  <a:gd name="T40" fmla="*/ 6685472 w 53"/>
                  <a:gd name="T41" fmla="*/ 11487224 h 43"/>
                  <a:gd name="T42" fmla="*/ 4069511 w 53"/>
                  <a:gd name="T43" fmla="*/ 11487224 h 43"/>
                  <a:gd name="T44" fmla="*/ 4069511 w 53"/>
                  <a:gd name="T45" fmla="*/ 11487224 h 43"/>
                  <a:gd name="T46" fmla="*/ 4069511 w 53"/>
                  <a:gd name="T47" fmla="*/ 11487224 h 43"/>
                  <a:gd name="T48" fmla="*/ 4941858 w 53"/>
                  <a:gd name="T49" fmla="*/ 8815572 h 43"/>
                  <a:gd name="T50" fmla="*/ 4941858 w 53"/>
                  <a:gd name="T51" fmla="*/ 8014438 h 43"/>
                  <a:gd name="T52" fmla="*/ 4650716 w 53"/>
                  <a:gd name="T53" fmla="*/ 7212788 h 43"/>
                  <a:gd name="T54" fmla="*/ 4069511 w 53"/>
                  <a:gd name="T55" fmla="*/ 6678871 h 43"/>
                  <a:gd name="T56" fmla="*/ 3197704 w 53"/>
                  <a:gd name="T57" fmla="*/ 5877220 h 43"/>
                  <a:gd name="T58" fmla="*/ 581205 w 53"/>
                  <a:gd name="T59" fmla="*/ 4274436 h 43"/>
                  <a:gd name="T60" fmla="*/ 0 w 53"/>
                  <a:gd name="T61" fmla="*/ 4808353 h 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3" h="43">
                    <a:moveTo>
                      <a:pt x="0" y="18"/>
                    </a:moveTo>
                    <a:lnTo>
                      <a:pt x="0" y="18"/>
                    </a:lnTo>
                    <a:lnTo>
                      <a:pt x="5" y="16"/>
                    </a:lnTo>
                    <a:lnTo>
                      <a:pt x="7" y="16"/>
                    </a:lnTo>
                    <a:lnTo>
                      <a:pt x="9" y="15"/>
                    </a:lnTo>
                    <a:lnTo>
                      <a:pt x="7" y="12"/>
                    </a:lnTo>
                    <a:lnTo>
                      <a:pt x="7" y="8"/>
                    </a:lnTo>
                    <a:lnTo>
                      <a:pt x="7" y="5"/>
                    </a:lnTo>
                    <a:lnTo>
                      <a:pt x="9" y="4"/>
                    </a:lnTo>
                    <a:lnTo>
                      <a:pt x="23" y="1"/>
                    </a:lnTo>
                    <a:lnTo>
                      <a:pt x="31" y="0"/>
                    </a:lnTo>
                    <a:lnTo>
                      <a:pt x="39" y="2"/>
                    </a:lnTo>
                    <a:lnTo>
                      <a:pt x="53" y="8"/>
                    </a:lnTo>
                    <a:lnTo>
                      <a:pt x="39" y="9"/>
                    </a:lnTo>
                    <a:lnTo>
                      <a:pt x="27" y="15"/>
                    </a:lnTo>
                    <a:lnTo>
                      <a:pt x="23" y="43"/>
                    </a:lnTo>
                    <a:lnTo>
                      <a:pt x="14" y="43"/>
                    </a:lnTo>
                    <a:lnTo>
                      <a:pt x="17" y="33"/>
                    </a:lnTo>
                    <a:lnTo>
                      <a:pt x="17" y="30"/>
                    </a:lnTo>
                    <a:lnTo>
                      <a:pt x="16" y="27"/>
                    </a:lnTo>
                    <a:lnTo>
                      <a:pt x="14" y="25"/>
                    </a:lnTo>
                    <a:lnTo>
                      <a:pt x="11" y="22"/>
                    </a:lnTo>
                    <a:lnTo>
                      <a:pt x="2" y="16"/>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0" name="Freeform 1290"/>
              <p:cNvSpPr>
                <a:spLocks/>
              </p:cNvSpPr>
              <p:nvPr/>
            </p:nvSpPr>
            <p:spPr bwMode="auto">
              <a:xfrm>
                <a:off x="6683375" y="1004888"/>
                <a:ext cx="23813" cy="25400"/>
              </a:xfrm>
              <a:custGeom>
                <a:avLst/>
                <a:gdLst>
                  <a:gd name="T0" fmla="*/ 1120269 w 45"/>
                  <a:gd name="T1" fmla="*/ 5642947 h 49"/>
                  <a:gd name="T2" fmla="*/ 1120269 w 45"/>
                  <a:gd name="T3" fmla="*/ 5642947 h 49"/>
                  <a:gd name="T4" fmla="*/ 0 w 45"/>
                  <a:gd name="T5" fmla="*/ 537547 h 49"/>
                  <a:gd name="T6" fmla="*/ 0 w 45"/>
                  <a:gd name="T7" fmla="*/ 537547 h 49"/>
                  <a:gd name="T8" fmla="*/ 7560892 w 45"/>
                  <a:gd name="T9" fmla="*/ 0 h 49"/>
                  <a:gd name="T10" fmla="*/ 7560892 w 45"/>
                  <a:gd name="T11" fmla="*/ 0 h 49"/>
                  <a:gd name="T12" fmla="*/ 6440623 w 45"/>
                  <a:gd name="T13" fmla="*/ 1074576 h 49"/>
                  <a:gd name="T14" fmla="*/ 5600818 w 45"/>
                  <a:gd name="T15" fmla="*/ 2418184 h 49"/>
                  <a:gd name="T16" fmla="*/ 5320353 w 45"/>
                  <a:gd name="T17" fmla="*/ 2955731 h 49"/>
                  <a:gd name="T18" fmla="*/ 5320353 w 45"/>
                  <a:gd name="T19" fmla="*/ 3761792 h 49"/>
                  <a:gd name="T20" fmla="*/ 5320353 w 45"/>
                  <a:gd name="T21" fmla="*/ 4836886 h 49"/>
                  <a:gd name="T22" fmla="*/ 5600818 w 45"/>
                  <a:gd name="T23" fmla="*/ 5642947 h 49"/>
                  <a:gd name="T24" fmla="*/ 6720558 w 45"/>
                  <a:gd name="T25" fmla="*/ 7255069 h 49"/>
                  <a:gd name="T26" fmla="*/ 6720558 w 45"/>
                  <a:gd name="T27" fmla="*/ 7255069 h 49"/>
                  <a:gd name="T28" fmla="*/ 10080837 w 45"/>
                  <a:gd name="T29" fmla="*/ 9404739 h 49"/>
                  <a:gd name="T30" fmla="*/ 12601310 w 45"/>
                  <a:gd name="T31" fmla="*/ 11285376 h 49"/>
                  <a:gd name="T32" fmla="*/ 12601310 w 45"/>
                  <a:gd name="T33" fmla="*/ 11285376 h 49"/>
                  <a:gd name="T34" fmla="*/ 11201106 w 45"/>
                  <a:gd name="T35" fmla="*/ 12628984 h 49"/>
                  <a:gd name="T36" fmla="*/ 10361301 w 45"/>
                  <a:gd name="T37" fmla="*/ 13166531 h 49"/>
                  <a:gd name="T38" fmla="*/ 9241032 w 45"/>
                  <a:gd name="T39" fmla="*/ 12628984 h 49"/>
                  <a:gd name="T40" fmla="*/ 7560892 w 45"/>
                  <a:gd name="T41" fmla="*/ 11554408 h 49"/>
                  <a:gd name="T42" fmla="*/ 7560892 w 45"/>
                  <a:gd name="T43" fmla="*/ 11554408 h 49"/>
                  <a:gd name="T44" fmla="*/ 6160688 w 45"/>
                  <a:gd name="T45" fmla="*/ 10748347 h 49"/>
                  <a:gd name="T46" fmla="*/ 4480548 w 45"/>
                  <a:gd name="T47" fmla="*/ 9673253 h 49"/>
                  <a:gd name="T48" fmla="*/ 4480548 w 45"/>
                  <a:gd name="T49" fmla="*/ 9673253 h 49"/>
                  <a:gd name="T50" fmla="*/ 5600818 w 45"/>
                  <a:gd name="T51" fmla="*/ 8329645 h 49"/>
                  <a:gd name="T52" fmla="*/ 5600818 w 45"/>
                  <a:gd name="T53" fmla="*/ 8329645 h 49"/>
                  <a:gd name="T54" fmla="*/ 1120269 w 45"/>
                  <a:gd name="T55" fmla="*/ 5642947 h 49"/>
                  <a:gd name="T56" fmla="*/ 1120269 w 45"/>
                  <a:gd name="T57" fmla="*/ 5642947 h 4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5" h="49">
                    <a:moveTo>
                      <a:pt x="4" y="21"/>
                    </a:moveTo>
                    <a:lnTo>
                      <a:pt x="4" y="21"/>
                    </a:lnTo>
                    <a:lnTo>
                      <a:pt x="0" y="2"/>
                    </a:lnTo>
                    <a:lnTo>
                      <a:pt x="27" y="0"/>
                    </a:lnTo>
                    <a:lnTo>
                      <a:pt x="23" y="4"/>
                    </a:lnTo>
                    <a:lnTo>
                      <a:pt x="20" y="9"/>
                    </a:lnTo>
                    <a:lnTo>
                      <a:pt x="19" y="11"/>
                    </a:lnTo>
                    <a:lnTo>
                      <a:pt x="19" y="14"/>
                    </a:lnTo>
                    <a:lnTo>
                      <a:pt x="19" y="18"/>
                    </a:lnTo>
                    <a:lnTo>
                      <a:pt x="20" y="21"/>
                    </a:lnTo>
                    <a:lnTo>
                      <a:pt x="24" y="27"/>
                    </a:lnTo>
                    <a:lnTo>
                      <a:pt x="36" y="35"/>
                    </a:lnTo>
                    <a:lnTo>
                      <a:pt x="45" y="42"/>
                    </a:lnTo>
                    <a:lnTo>
                      <a:pt x="40" y="47"/>
                    </a:lnTo>
                    <a:lnTo>
                      <a:pt x="37" y="49"/>
                    </a:lnTo>
                    <a:lnTo>
                      <a:pt x="33" y="47"/>
                    </a:lnTo>
                    <a:lnTo>
                      <a:pt x="27" y="43"/>
                    </a:lnTo>
                    <a:lnTo>
                      <a:pt x="22" y="40"/>
                    </a:lnTo>
                    <a:lnTo>
                      <a:pt x="16" y="36"/>
                    </a:lnTo>
                    <a:lnTo>
                      <a:pt x="20" y="31"/>
                    </a:lnTo>
                    <a:lnTo>
                      <a:pt x="4"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1" name="Freeform 1291"/>
              <p:cNvSpPr>
                <a:spLocks/>
              </p:cNvSpPr>
              <p:nvPr/>
            </p:nvSpPr>
            <p:spPr bwMode="auto">
              <a:xfrm>
                <a:off x="6608763" y="962025"/>
                <a:ext cx="23813" cy="22225"/>
              </a:xfrm>
              <a:custGeom>
                <a:avLst/>
                <a:gdLst>
                  <a:gd name="T0" fmla="*/ 8120762 w 45"/>
                  <a:gd name="T1" fmla="*/ 279929 h 42"/>
                  <a:gd name="T2" fmla="*/ 8120762 w 45"/>
                  <a:gd name="T3" fmla="*/ 279929 h 42"/>
                  <a:gd name="T4" fmla="*/ 7280957 w 45"/>
                  <a:gd name="T5" fmla="*/ 3920067 h 42"/>
                  <a:gd name="T6" fmla="*/ 7280957 w 45"/>
                  <a:gd name="T7" fmla="*/ 3920067 h 42"/>
                  <a:gd name="T8" fmla="*/ 7560892 w 45"/>
                  <a:gd name="T9" fmla="*/ 4199996 h 42"/>
                  <a:gd name="T10" fmla="*/ 8400697 w 45"/>
                  <a:gd name="T11" fmla="*/ 4199996 h 42"/>
                  <a:gd name="T12" fmla="*/ 10361301 w 45"/>
                  <a:gd name="T13" fmla="*/ 3920067 h 42"/>
                  <a:gd name="T14" fmla="*/ 11201106 w 45"/>
                  <a:gd name="T15" fmla="*/ 3920067 h 42"/>
                  <a:gd name="T16" fmla="*/ 12041440 w 45"/>
                  <a:gd name="T17" fmla="*/ 3920067 h 42"/>
                  <a:gd name="T18" fmla="*/ 12321375 w 45"/>
                  <a:gd name="T19" fmla="*/ 4760383 h 42"/>
                  <a:gd name="T20" fmla="*/ 12601310 w 45"/>
                  <a:gd name="T21" fmla="*/ 5320242 h 42"/>
                  <a:gd name="T22" fmla="*/ 12601310 w 45"/>
                  <a:gd name="T23" fmla="*/ 5320242 h 42"/>
                  <a:gd name="T24" fmla="*/ 12601310 w 45"/>
                  <a:gd name="T25" fmla="*/ 6720417 h 42"/>
                  <a:gd name="T26" fmla="*/ 12321375 w 45"/>
                  <a:gd name="T27" fmla="*/ 8120592 h 42"/>
                  <a:gd name="T28" fmla="*/ 10921171 w 45"/>
                  <a:gd name="T29" fmla="*/ 11760729 h 42"/>
                  <a:gd name="T30" fmla="*/ 10921171 w 45"/>
                  <a:gd name="T31" fmla="*/ 11760729 h 42"/>
                  <a:gd name="T32" fmla="*/ 10080837 w 45"/>
                  <a:gd name="T33" fmla="*/ 8960379 h 42"/>
                  <a:gd name="T34" fmla="*/ 9520967 w 45"/>
                  <a:gd name="T35" fmla="*/ 8120592 h 42"/>
                  <a:gd name="T36" fmla="*/ 9241032 w 45"/>
                  <a:gd name="T37" fmla="*/ 7840662 h 42"/>
                  <a:gd name="T38" fmla="*/ 9241032 w 45"/>
                  <a:gd name="T39" fmla="*/ 7840662 h 42"/>
                  <a:gd name="T40" fmla="*/ 8120762 w 45"/>
                  <a:gd name="T41" fmla="*/ 7840662 h 42"/>
                  <a:gd name="T42" fmla="*/ 7000493 w 45"/>
                  <a:gd name="T43" fmla="*/ 7840662 h 42"/>
                  <a:gd name="T44" fmla="*/ 3920149 w 45"/>
                  <a:gd name="T45" fmla="*/ 7840662 h 42"/>
                  <a:gd name="T46" fmla="*/ 3920149 w 45"/>
                  <a:gd name="T47" fmla="*/ 7840662 h 42"/>
                  <a:gd name="T48" fmla="*/ 4480548 w 45"/>
                  <a:gd name="T49" fmla="*/ 3920067 h 42"/>
                  <a:gd name="T50" fmla="*/ 4480548 w 45"/>
                  <a:gd name="T51" fmla="*/ 3920067 h 42"/>
                  <a:gd name="T52" fmla="*/ 0 w 45"/>
                  <a:gd name="T53" fmla="*/ 3080279 h 42"/>
                  <a:gd name="T54" fmla="*/ 0 w 45"/>
                  <a:gd name="T55" fmla="*/ 3080279 h 42"/>
                  <a:gd name="T56" fmla="*/ 0 w 45"/>
                  <a:gd name="T57" fmla="*/ 1960033 h 42"/>
                  <a:gd name="T58" fmla="*/ 279935 w 45"/>
                  <a:gd name="T59" fmla="*/ 840317 h 42"/>
                  <a:gd name="T60" fmla="*/ 1120269 w 45"/>
                  <a:gd name="T61" fmla="*/ 279929 h 42"/>
                  <a:gd name="T62" fmla="*/ 2240010 w 45"/>
                  <a:gd name="T63" fmla="*/ 0 h 42"/>
                  <a:gd name="T64" fmla="*/ 2240010 w 45"/>
                  <a:gd name="T65" fmla="*/ 0 h 42"/>
                  <a:gd name="T66" fmla="*/ 8120762 w 45"/>
                  <a:gd name="T67" fmla="*/ 279929 h 42"/>
                  <a:gd name="T68" fmla="*/ 8120762 w 45"/>
                  <a:gd name="T69" fmla="*/ 279929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5" h="42">
                    <a:moveTo>
                      <a:pt x="29" y="1"/>
                    </a:moveTo>
                    <a:lnTo>
                      <a:pt x="29" y="1"/>
                    </a:lnTo>
                    <a:lnTo>
                      <a:pt x="26" y="14"/>
                    </a:lnTo>
                    <a:lnTo>
                      <a:pt x="27" y="15"/>
                    </a:lnTo>
                    <a:lnTo>
                      <a:pt x="30" y="15"/>
                    </a:lnTo>
                    <a:lnTo>
                      <a:pt x="37" y="14"/>
                    </a:lnTo>
                    <a:lnTo>
                      <a:pt x="40" y="14"/>
                    </a:lnTo>
                    <a:lnTo>
                      <a:pt x="43" y="14"/>
                    </a:lnTo>
                    <a:lnTo>
                      <a:pt x="44" y="17"/>
                    </a:lnTo>
                    <a:lnTo>
                      <a:pt x="45" y="19"/>
                    </a:lnTo>
                    <a:lnTo>
                      <a:pt x="45" y="24"/>
                    </a:lnTo>
                    <a:lnTo>
                      <a:pt x="44" y="29"/>
                    </a:lnTo>
                    <a:lnTo>
                      <a:pt x="39" y="42"/>
                    </a:lnTo>
                    <a:lnTo>
                      <a:pt x="36" y="32"/>
                    </a:lnTo>
                    <a:lnTo>
                      <a:pt x="34" y="29"/>
                    </a:lnTo>
                    <a:lnTo>
                      <a:pt x="33" y="28"/>
                    </a:lnTo>
                    <a:lnTo>
                      <a:pt x="29" y="28"/>
                    </a:lnTo>
                    <a:lnTo>
                      <a:pt x="25" y="28"/>
                    </a:lnTo>
                    <a:lnTo>
                      <a:pt x="14" y="28"/>
                    </a:lnTo>
                    <a:lnTo>
                      <a:pt x="16" y="14"/>
                    </a:lnTo>
                    <a:lnTo>
                      <a:pt x="0" y="11"/>
                    </a:lnTo>
                    <a:lnTo>
                      <a:pt x="0" y="7"/>
                    </a:lnTo>
                    <a:lnTo>
                      <a:pt x="1" y="3"/>
                    </a:lnTo>
                    <a:lnTo>
                      <a:pt x="4" y="1"/>
                    </a:lnTo>
                    <a:lnTo>
                      <a:pt x="8" y="0"/>
                    </a:ln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2" name="Freeform 1292"/>
              <p:cNvSpPr>
                <a:spLocks/>
              </p:cNvSpPr>
              <p:nvPr/>
            </p:nvSpPr>
            <p:spPr bwMode="auto">
              <a:xfrm>
                <a:off x="6688138" y="1058863"/>
                <a:ext cx="17463" cy="15875"/>
              </a:xfrm>
              <a:custGeom>
                <a:avLst/>
                <a:gdLst>
                  <a:gd name="T0" fmla="*/ 8969305 w 34"/>
                  <a:gd name="T1" fmla="*/ 0 h 29"/>
                  <a:gd name="T2" fmla="*/ 8969305 w 34"/>
                  <a:gd name="T3" fmla="*/ 0 h 29"/>
                  <a:gd name="T4" fmla="*/ 8441820 w 34"/>
                  <a:gd name="T5" fmla="*/ 6592504 h 29"/>
                  <a:gd name="T6" fmla="*/ 8441820 w 34"/>
                  <a:gd name="T7" fmla="*/ 6592504 h 29"/>
                  <a:gd name="T8" fmla="*/ 3165426 w 34"/>
                  <a:gd name="T9" fmla="*/ 8690194 h 29"/>
                  <a:gd name="T10" fmla="*/ 3165426 w 34"/>
                  <a:gd name="T11" fmla="*/ 8690194 h 29"/>
                  <a:gd name="T12" fmla="*/ 0 w 34"/>
                  <a:gd name="T13" fmla="*/ 599418 h 29"/>
                  <a:gd name="T14" fmla="*/ 0 w 34"/>
                  <a:gd name="T15" fmla="*/ 599418 h 29"/>
                  <a:gd name="T16" fmla="*/ 8969305 w 34"/>
                  <a:gd name="T17" fmla="*/ 0 h 29"/>
                  <a:gd name="T18" fmla="*/ 8969305 w 34"/>
                  <a:gd name="T19" fmla="*/ 0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 h="29">
                    <a:moveTo>
                      <a:pt x="34" y="0"/>
                    </a:moveTo>
                    <a:lnTo>
                      <a:pt x="34" y="0"/>
                    </a:lnTo>
                    <a:lnTo>
                      <a:pt x="32" y="22"/>
                    </a:lnTo>
                    <a:lnTo>
                      <a:pt x="12" y="29"/>
                    </a:lnTo>
                    <a:lnTo>
                      <a:pt x="0" y="2"/>
                    </a:lnTo>
                    <a:lnTo>
                      <a:pt x="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3" name="Freeform 1293"/>
              <p:cNvSpPr>
                <a:spLocks/>
              </p:cNvSpPr>
              <p:nvPr/>
            </p:nvSpPr>
            <p:spPr bwMode="auto">
              <a:xfrm>
                <a:off x="6696075" y="1066800"/>
                <a:ext cx="26988" cy="19050"/>
              </a:xfrm>
              <a:custGeom>
                <a:avLst/>
                <a:gdLst>
                  <a:gd name="T0" fmla="*/ 14567043 w 50"/>
                  <a:gd name="T1" fmla="*/ 0 h 35"/>
                  <a:gd name="T2" fmla="*/ 14567043 w 50"/>
                  <a:gd name="T3" fmla="*/ 0 h 35"/>
                  <a:gd name="T4" fmla="*/ 13401701 w 50"/>
                  <a:gd name="T5" fmla="*/ 4443549 h 35"/>
                  <a:gd name="T6" fmla="*/ 12527830 w 50"/>
                  <a:gd name="T7" fmla="*/ 6221186 h 35"/>
                  <a:gd name="T8" fmla="*/ 11362488 w 50"/>
                  <a:gd name="T9" fmla="*/ 7110004 h 35"/>
                  <a:gd name="T10" fmla="*/ 9905676 w 50"/>
                  <a:gd name="T11" fmla="*/ 7702187 h 35"/>
                  <a:gd name="T12" fmla="*/ 7283521 w 50"/>
                  <a:gd name="T13" fmla="*/ 8591006 h 35"/>
                  <a:gd name="T14" fmla="*/ 0 w 50"/>
                  <a:gd name="T15" fmla="*/ 10368643 h 35"/>
                  <a:gd name="T16" fmla="*/ 0 w 50"/>
                  <a:gd name="T17" fmla="*/ 10368643 h 35"/>
                  <a:gd name="T18" fmla="*/ 2913624 w 50"/>
                  <a:gd name="T19" fmla="*/ 7702187 h 35"/>
                  <a:gd name="T20" fmla="*/ 5826709 w 50"/>
                  <a:gd name="T21" fmla="*/ 5628459 h 35"/>
                  <a:gd name="T22" fmla="*/ 7866462 w 50"/>
                  <a:gd name="T23" fmla="*/ 3258639 h 35"/>
                  <a:gd name="T24" fmla="*/ 9322735 w 50"/>
                  <a:gd name="T25" fmla="*/ 888819 h 35"/>
                  <a:gd name="T26" fmla="*/ 9322735 w 50"/>
                  <a:gd name="T27" fmla="*/ 888819 h 35"/>
                  <a:gd name="T28" fmla="*/ 14567043 w 50"/>
                  <a:gd name="T29" fmla="*/ 0 h 35"/>
                  <a:gd name="T30" fmla="*/ 14567043 w 50"/>
                  <a:gd name="T31" fmla="*/ 0 h 3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0" h="35">
                    <a:moveTo>
                      <a:pt x="50" y="0"/>
                    </a:moveTo>
                    <a:lnTo>
                      <a:pt x="50" y="0"/>
                    </a:lnTo>
                    <a:lnTo>
                      <a:pt x="46" y="15"/>
                    </a:lnTo>
                    <a:lnTo>
                      <a:pt x="43" y="21"/>
                    </a:lnTo>
                    <a:lnTo>
                      <a:pt x="39" y="24"/>
                    </a:lnTo>
                    <a:lnTo>
                      <a:pt x="34" y="26"/>
                    </a:lnTo>
                    <a:lnTo>
                      <a:pt x="25" y="29"/>
                    </a:lnTo>
                    <a:lnTo>
                      <a:pt x="0" y="35"/>
                    </a:lnTo>
                    <a:lnTo>
                      <a:pt x="10" y="26"/>
                    </a:lnTo>
                    <a:lnTo>
                      <a:pt x="20" y="19"/>
                    </a:lnTo>
                    <a:lnTo>
                      <a:pt x="27" y="11"/>
                    </a:lnTo>
                    <a:lnTo>
                      <a:pt x="32" y="3"/>
                    </a:lnTo>
                    <a:lnTo>
                      <a:pt x="5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4" name="Freeform 1294"/>
              <p:cNvSpPr>
                <a:spLocks/>
              </p:cNvSpPr>
              <p:nvPr/>
            </p:nvSpPr>
            <p:spPr bwMode="auto">
              <a:xfrm>
                <a:off x="6689725" y="1149350"/>
                <a:ext cx="20638" cy="7938"/>
              </a:xfrm>
              <a:custGeom>
                <a:avLst/>
                <a:gdLst>
                  <a:gd name="T0" fmla="*/ 10080869 w 39"/>
                  <a:gd name="T1" fmla="*/ 3706579 h 17"/>
                  <a:gd name="T2" fmla="*/ 10080869 w 39"/>
                  <a:gd name="T3" fmla="*/ 3706579 h 17"/>
                  <a:gd name="T4" fmla="*/ 840337 w 39"/>
                  <a:gd name="T5" fmla="*/ 3706579 h 17"/>
                  <a:gd name="T6" fmla="*/ 840337 w 39"/>
                  <a:gd name="T7" fmla="*/ 3706579 h 17"/>
                  <a:gd name="T8" fmla="*/ 0 w 39"/>
                  <a:gd name="T9" fmla="*/ 1526431 h 17"/>
                  <a:gd name="T10" fmla="*/ 0 w 39"/>
                  <a:gd name="T11" fmla="*/ 872246 h 17"/>
                  <a:gd name="T12" fmla="*/ 559872 w 39"/>
                  <a:gd name="T13" fmla="*/ 218062 h 17"/>
                  <a:gd name="T14" fmla="*/ 840337 w 39"/>
                  <a:gd name="T15" fmla="*/ 0 h 17"/>
                  <a:gd name="T16" fmla="*/ 1960081 w 39"/>
                  <a:gd name="T17" fmla="*/ 0 h 17"/>
                  <a:gd name="T18" fmla="*/ 4480563 w 39"/>
                  <a:gd name="T19" fmla="*/ 0 h 17"/>
                  <a:gd name="T20" fmla="*/ 4480563 w 39"/>
                  <a:gd name="T21" fmla="*/ 0 h 17"/>
                  <a:gd name="T22" fmla="*/ 7000515 w 39"/>
                  <a:gd name="T23" fmla="*/ 218062 h 17"/>
                  <a:gd name="T24" fmla="*/ 7000515 w 39"/>
                  <a:gd name="T25" fmla="*/ 218062 h 17"/>
                  <a:gd name="T26" fmla="*/ 9800933 w 39"/>
                  <a:gd name="T27" fmla="*/ 218062 h 17"/>
                  <a:gd name="T28" fmla="*/ 10080869 w 39"/>
                  <a:gd name="T29" fmla="*/ 654185 h 17"/>
                  <a:gd name="T30" fmla="*/ 10641270 w 39"/>
                  <a:gd name="T31" fmla="*/ 872246 h 17"/>
                  <a:gd name="T32" fmla="*/ 10921206 w 39"/>
                  <a:gd name="T33" fmla="*/ 1308369 h 17"/>
                  <a:gd name="T34" fmla="*/ 10921206 w 39"/>
                  <a:gd name="T35" fmla="*/ 1744492 h 17"/>
                  <a:gd name="T36" fmla="*/ 10080869 w 39"/>
                  <a:gd name="T37" fmla="*/ 3706579 h 17"/>
                  <a:gd name="T38" fmla="*/ 10080869 w 39"/>
                  <a:gd name="T39" fmla="*/ 3706579 h 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 h="17">
                    <a:moveTo>
                      <a:pt x="36" y="17"/>
                    </a:moveTo>
                    <a:lnTo>
                      <a:pt x="36" y="17"/>
                    </a:lnTo>
                    <a:lnTo>
                      <a:pt x="3" y="17"/>
                    </a:lnTo>
                    <a:lnTo>
                      <a:pt x="0" y="7"/>
                    </a:lnTo>
                    <a:lnTo>
                      <a:pt x="0" y="4"/>
                    </a:lnTo>
                    <a:lnTo>
                      <a:pt x="2" y="1"/>
                    </a:lnTo>
                    <a:lnTo>
                      <a:pt x="3" y="0"/>
                    </a:lnTo>
                    <a:lnTo>
                      <a:pt x="7" y="0"/>
                    </a:lnTo>
                    <a:lnTo>
                      <a:pt x="16" y="0"/>
                    </a:lnTo>
                    <a:lnTo>
                      <a:pt x="25" y="1"/>
                    </a:lnTo>
                    <a:lnTo>
                      <a:pt x="35" y="1"/>
                    </a:lnTo>
                    <a:lnTo>
                      <a:pt x="36" y="3"/>
                    </a:lnTo>
                    <a:lnTo>
                      <a:pt x="38" y="4"/>
                    </a:lnTo>
                    <a:lnTo>
                      <a:pt x="39" y="6"/>
                    </a:lnTo>
                    <a:lnTo>
                      <a:pt x="39" y="8"/>
                    </a:lnTo>
                    <a:lnTo>
                      <a:pt x="36"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5" name="Freeform 1295"/>
              <p:cNvSpPr>
                <a:spLocks/>
              </p:cNvSpPr>
              <p:nvPr/>
            </p:nvSpPr>
            <p:spPr bwMode="auto">
              <a:xfrm>
                <a:off x="6731000" y="1079500"/>
                <a:ext cx="28575" cy="14288"/>
              </a:xfrm>
              <a:custGeom>
                <a:avLst/>
                <a:gdLst>
                  <a:gd name="T0" fmla="*/ 4199996 w 54"/>
                  <a:gd name="T1" fmla="*/ 0 h 26"/>
                  <a:gd name="T2" fmla="*/ 4199996 w 54"/>
                  <a:gd name="T3" fmla="*/ 0 h 26"/>
                  <a:gd name="T4" fmla="*/ 7280275 w 54"/>
                  <a:gd name="T5" fmla="*/ 0 h 26"/>
                  <a:gd name="T6" fmla="*/ 7280275 w 54"/>
                  <a:gd name="T7" fmla="*/ 0 h 26"/>
                  <a:gd name="T8" fmla="*/ 7280275 w 54"/>
                  <a:gd name="T9" fmla="*/ 1207886 h 26"/>
                  <a:gd name="T10" fmla="*/ 8120592 w 54"/>
                  <a:gd name="T11" fmla="*/ 2415771 h 26"/>
                  <a:gd name="T12" fmla="*/ 8960379 w 54"/>
                  <a:gd name="T13" fmla="*/ 2718017 h 26"/>
                  <a:gd name="T14" fmla="*/ 9800696 w 54"/>
                  <a:gd name="T15" fmla="*/ 3321960 h 26"/>
                  <a:gd name="T16" fmla="*/ 12320588 w 54"/>
                  <a:gd name="T17" fmla="*/ 3925903 h 26"/>
                  <a:gd name="T18" fmla="*/ 15120937 w 54"/>
                  <a:gd name="T19" fmla="*/ 4832092 h 26"/>
                  <a:gd name="T20" fmla="*/ 15120937 w 54"/>
                  <a:gd name="T21" fmla="*/ 4832092 h 26"/>
                  <a:gd name="T22" fmla="*/ 279929 w 54"/>
                  <a:gd name="T23" fmla="*/ 7851806 h 26"/>
                  <a:gd name="T24" fmla="*/ 279929 w 54"/>
                  <a:gd name="T25" fmla="*/ 7851806 h 26"/>
                  <a:gd name="T26" fmla="*/ 0 w 54"/>
                  <a:gd name="T27" fmla="*/ 6643920 h 26"/>
                  <a:gd name="T28" fmla="*/ 0 w 54"/>
                  <a:gd name="T29" fmla="*/ 6643920 h 26"/>
                  <a:gd name="T30" fmla="*/ 1400175 w 54"/>
                  <a:gd name="T31" fmla="*/ 5436034 h 26"/>
                  <a:gd name="T32" fmla="*/ 3080279 w 54"/>
                  <a:gd name="T33" fmla="*/ 3925903 h 26"/>
                  <a:gd name="T34" fmla="*/ 3080279 w 54"/>
                  <a:gd name="T35" fmla="*/ 3925903 h 26"/>
                  <a:gd name="T36" fmla="*/ 3360208 w 54"/>
                  <a:gd name="T37" fmla="*/ 3321960 h 26"/>
                  <a:gd name="T38" fmla="*/ 3920067 w 54"/>
                  <a:gd name="T39" fmla="*/ 2415771 h 26"/>
                  <a:gd name="T40" fmla="*/ 4199996 w 54"/>
                  <a:gd name="T41" fmla="*/ 0 h 26"/>
                  <a:gd name="T42" fmla="*/ 4199996 w 54"/>
                  <a:gd name="T43" fmla="*/ 0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4" h="26">
                    <a:moveTo>
                      <a:pt x="15" y="0"/>
                    </a:moveTo>
                    <a:lnTo>
                      <a:pt x="15" y="0"/>
                    </a:lnTo>
                    <a:lnTo>
                      <a:pt x="26" y="0"/>
                    </a:lnTo>
                    <a:lnTo>
                      <a:pt x="26" y="4"/>
                    </a:lnTo>
                    <a:lnTo>
                      <a:pt x="29" y="8"/>
                    </a:lnTo>
                    <a:lnTo>
                      <a:pt x="32" y="9"/>
                    </a:lnTo>
                    <a:lnTo>
                      <a:pt x="35" y="11"/>
                    </a:lnTo>
                    <a:lnTo>
                      <a:pt x="44" y="13"/>
                    </a:lnTo>
                    <a:lnTo>
                      <a:pt x="54" y="16"/>
                    </a:lnTo>
                    <a:lnTo>
                      <a:pt x="1" y="26"/>
                    </a:lnTo>
                    <a:lnTo>
                      <a:pt x="0" y="22"/>
                    </a:lnTo>
                    <a:lnTo>
                      <a:pt x="5" y="18"/>
                    </a:lnTo>
                    <a:lnTo>
                      <a:pt x="11" y="13"/>
                    </a:lnTo>
                    <a:lnTo>
                      <a:pt x="12" y="11"/>
                    </a:lnTo>
                    <a:lnTo>
                      <a:pt x="14" y="8"/>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6" name="Freeform 1296"/>
              <p:cNvSpPr>
                <a:spLocks/>
              </p:cNvSpPr>
              <p:nvPr/>
            </p:nvSpPr>
            <p:spPr bwMode="auto">
              <a:xfrm>
                <a:off x="6046788" y="1116013"/>
                <a:ext cx="15875" cy="9525"/>
              </a:xfrm>
              <a:custGeom>
                <a:avLst/>
                <a:gdLst>
                  <a:gd name="T0" fmla="*/ 7342956 w 31"/>
                  <a:gd name="T1" fmla="*/ 4775033 h 19"/>
                  <a:gd name="T2" fmla="*/ 7342956 w 31"/>
                  <a:gd name="T3" fmla="*/ 4775033 h 19"/>
                  <a:gd name="T4" fmla="*/ 2884641 w 31"/>
                  <a:gd name="T5" fmla="*/ 4775033 h 19"/>
                  <a:gd name="T6" fmla="*/ 1573673 w 31"/>
                  <a:gd name="T7" fmla="*/ 4523874 h 19"/>
                  <a:gd name="T8" fmla="*/ 786581 w 31"/>
                  <a:gd name="T9" fmla="*/ 4021054 h 19"/>
                  <a:gd name="T10" fmla="*/ 0 w 31"/>
                  <a:gd name="T11" fmla="*/ 3518234 h 19"/>
                  <a:gd name="T12" fmla="*/ 0 w 31"/>
                  <a:gd name="T13" fmla="*/ 2764255 h 19"/>
                  <a:gd name="T14" fmla="*/ 524387 w 31"/>
                  <a:gd name="T15" fmla="*/ 0 h 19"/>
                  <a:gd name="T16" fmla="*/ 524387 w 31"/>
                  <a:gd name="T17" fmla="*/ 0 h 19"/>
                  <a:gd name="T18" fmla="*/ 8129536 w 31"/>
                  <a:gd name="T19" fmla="*/ 1005138 h 19"/>
                  <a:gd name="T20" fmla="*/ 8129536 w 31"/>
                  <a:gd name="T21" fmla="*/ 1005138 h 19"/>
                  <a:gd name="T22" fmla="*/ 7342956 w 31"/>
                  <a:gd name="T23" fmla="*/ 4775033 h 19"/>
                  <a:gd name="T24" fmla="*/ 7342956 w 31"/>
                  <a:gd name="T25" fmla="*/ 4775033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19">
                    <a:moveTo>
                      <a:pt x="28" y="19"/>
                    </a:moveTo>
                    <a:lnTo>
                      <a:pt x="28" y="19"/>
                    </a:lnTo>
                    <a:lnTo>
                      <a:pt x="11" y="19"/>
                    </a:lnTo>
                    <a:lnTo>
                      <a:pt x="6" y="18"/>
                    </a:lnTo>
                    <a:lnTo>
                      <a:pt x="3" y="16"/>
                    </a:lnTo>
                    <a:lnTo>
                      <a:pt x="0" y="14"/>
                    </a:lnTo>
                    <a:lnTo>
                      <a:pt x="0" y="11"/>
                    </a:lnTo>
                    <a:lnTo>
                      <a:pt x="2" y="0"/>
                    </a:lnTo>
                    <a:lnTo>
                      <a:pt x="31" y="4"/>
                    </a:lnTo>
                    <a:lnTo>
                      <a:pt x="28"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7" name="Freeform 1297"/>
              <p:cNvSpPr>
                <a:spLocks/>
              </p:cNvSpPr>
              <p:nvPr/>
            </p:nvSpPr>
            <p:spPr bwMode="auto">
              <a:xfrm>
                <a:off x="6624638" y="947738"/>
                <a:ext cx="20638" cy="15875"/>
              </a:xfrm>
              <a:custGeom>
                <a:avLst/>
                <a:gdLst>
                  <a:gd name="T0" fmla="*/ 0 w 39"/>
                  <a:gd name="T1" fmla="*/ 7560204 h 30"/>
                  <a:gd name="T2" fmla="*/ 0 w 39"/>
                  <a:gd name="T3" fmla="*/ 7560204 h 30"/>
                  <a:gd name="T4" fmla="*/ 1120273 w 39"/>
                  <a:gd name="T5" fmla="*/ 6160558 h 30"/>
                  <a:gd name="T6" fmla="*/ 2240017 w 39"/>
                  <a:gd name="T7" fmla="*/ 4199996 h 30"/>
                  <a:gd name="T8" fmla="*/ 2240017 w 39"/>
                  <a:gd name="T9" fmla="*/ 4199996 h 30"/>
                  <a:gd name="T10" fmla="*/ 4200627 w 39"/>
                  <a:gd name="T11" fmla="*/ 2239963 h 30"/>
                  <a:gd name="T12" fmla="*/ 7000515 w 39"/>
                  <a:gd name="T13" fmla="*/ 0 h 30"/>
                  <a:gd name="T14" fmla="*/ 7000515 w 39"/>
                  <a:gd name="T15" fmla="*/ 0 h 30"/>
                  <a:gd name="T16" fmla="*/ 10921206 w 39"/>
                  <a:gd name="T17" fmla="*/ 1120246 h 30"/>
                  <a:gd name="T18" fmla="*/ 10921206 w 39"/>
                  <a:gd name="T19" fmla="*/ 1120246 h 30"/>
                  <a:gd name="T20" fmla="*/ 7840852 w 39"/>
                  <a:gd name="T21" fmla="*/ 2239963 h 30"/>
                  <a:gd name="T22" fmla="*/ 7840852 w 39"/>
                  <a:gd name="T23" fmla="*/ 2239963 h 30"/>
                  <a:gd name="T24" fmla="*/ 7840852 w 39"/>
                  <a:gd name="T25" fmla="*/ 5040313 h 30"/>
                  <a:gd name="T26" fmla="*/ 7840852 w 39"/>
                  <a:gd name="T27" fmla="*/ 6160558 h 30"/>
                  <a:gd name="T28" fmla="*/ 7280981 w 39"/>
                  <a:gd name="T29" fmla="*/ 7280275 h 30"/>
                  <a:gd name="T30" fmla="*/ 7280981 w 39"/>
                  <a:gd name="T31" fmla="*/ 7280275 h 30"/>
                  <a:gd name="T32" fmla="*/ 6440644 w 39"/>
                  <a:gd name="T33" fmla="*/ 8120592 h 30"/>
                  <a:gd name="T34" fmla="*/ 5880772 w 39"/>
                  <a:gd name="T35" fmla="*/ 8400521 h 30"/>
                  <a:gd name="T36" fmla="*/ 3920691 w 39"/>
                  <a:gd name="T37" fmla="*/ 8400521 h 30"/>
                  <a:gd name="T38" fmla="*/ 1960081 w 39"/>
                  <a:gd name="T39" fmla="*/ 8120592 h 30"/>
                  <a:gd name="T40" fmla="*/ 0 w 39"/>
                  <a:gd name="T41" fmla="*/ 7560204 h 30"/>
                  <a:gd name="T42" fmla="*/ 0 w 39"/>
                  <a:gd name="T43" fmla="*/ 7560204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 h="30">
                    <a:moveTo>
                      <a:pt x="0" y="27"/>
                    </a:moveTo>
                    <a:lnTo>
                      <a:pt x="0" y="27"/>
                    </a:lnTo>
                    <a:lnTo>
                      <a:pt x="4" y="22"/>
                    </a:lnTo>
                    <a:lnTo>
                      <a:pt x="8" y="15"/>
                    </a:lnTo>
                    <a:lnTo>
                      <a:pt x="15" y="8"/>
                    </a:lnTo>
                    <a:lnTo>
                      <a:pt x="25" y="0"/>
                    </a:lnTo>
                    <a:lnTo>
                      <a:pt x="39" y="4"/>
                    </a:lnTo>
                    <a:lnTo>
                      <a:pt x="28" y="8"/>
                    </a:lnTo>
                    <a:lnTo>
                      <a:pt x="28" y="18"/>
                    </a:lnTo>
                    <a:lnTo>
                      <a:pt x="28" y="22"/>
                    </a:lnTo>
                    <a:lnTo>
                      <a:pt x="26" y="26"/>
                    </a:lnTo>
                    <a:lnTo>
                      <a:pt x="23" y="29"/>
                    </a:lnTo>
                    <a:lnTo>
                      <a:pt x="21" y="30"/>
                    </a:lnTo>
                    <a:lnTo>
                      <a:pt x="14" y="30"/>
                    </a:lnTo>
                    <a:lnTo>
                      <a:pt x="7" y="29"/>
                    </a:lnTo>
                    <a:lnTo>
                      <a:pt x="0"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8" name="Freeform 1298"/>
              <p:cNvSpPr>
                <a:spLocks/>
              </p:cNvSpPr>
              <p:nvPr/>
            </p:nvSpPr>
            <p:spPr bwMode="auto">
              <a:xfrm>
                <a:off x="6021388" y="1104900"/>
                <a:ext cx="19050" cy="14288"/>
              </a:xfrm>
              <a:custGeom>
                <a:avLst/>
                <a:gdLst>
                  <a:gd name="T0" fmla="*/ 0 w 36"/>
                  <a:gd name="T1" fmla="*/ 4572732 h 25"/>
                  <a:gd name="T2" fmla="*/ 0 w 36"/>
                  <a:gd name="T3" fmla="*/ 4572732 h 25"/>
                  <a:gd name="T4" fmla="*/ 3360208 w 36"/>
                  <a:gd name="T5" fmla="*/ 0 h 25"/>
                  <a:gd name="T6" fmla="*/ 3360208 w 36"/>
                  <a:gd name="T7" fmla="*/ 0 h 25"/>
                  <a:gd name="T8" fmla="*/ 8400521 w 36"/>
                  <a:gd name="T9" fmla="*/ 653247 h 25"/>
                  <a:gd name="T10" fmla="*/ 8400521 w 36"/>
                  <a:gd name="T11" fmla="*/ 653247 h 25"/>
                  <a:gd name="T12" fmla="*/ 8960379 w 36"/>
                  <a:gd name="T13" fmla="*/ 980157 h 25"/>
                  <a:gd name="T14" fmla="*/ 8960379 w 36"/>
                  <a:gd name="T15" fmla="*/ 980157 h 25"/>
                  <a:gd name="T16" fmla="*/ 4199996 w 36"/>
                  <a:gd name="T17" fmla="*/ 3593146 h 25"/>
                  <a:gd name="T18" fmla="*/ 4199996 w 36"/>
                  <a:gd name="T19" fmla="*/ 3593146 h 25"/>
                  <a:gd name="T20" fmla="*/ 10080625 w 36"/>
                  <a:gd name="T21" fmla="*/ 5552888 h 25"/>
                  <a:gd name="T22" fmla="*/ 10080625 w 36"/>
                  <a:gd name="T23" fmla="*/ 5552888 h 25"/>
                  <a:gd name="T24" fmla="*/ 7000346 w 36"/>
                  <a:gd name="T25" fmla="*/ 7838968 h 25"/>
                  <a:gd name="T26" fmla="*/ 5880629 w 36"/>
                  <a:gd name="T27" fmla="*/ 8165878 h 25"/>
                  <a:gd name="T28" fmla="*/ 5040313 w 36"/>
                  <a:gd name="T29" fmla="*/ 8165878 h 25"/>
                  <a:gd name="T30" fmla="*/ 3920067 w 36"/>
                  <a:gd name="T31" fmla="*/ 7838968 h 25"/>
                  <a:gd name="T32" fmla="*/ 2800350 w 36"/>
                  <a:gd name="T33" fmla="*/ 7512630 h 25"/>
                  <a:gd name="T34" fmla="*/ 0 w 36"/>
                  <a:gd name="T35" fmla="*/ 4572732 h 25"/>
                  <a:gd name="T36" fmla="*/ 0 w 36"/>
                  <a:gd name="T37" fmla="*/ 4572732 h 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 h="25">
                    <a:moveTo>
                      <a:pt x="0" y="14"/>
                    </a:moveTo>
                    <a:lnTo>
                      <a:pt x="0" y="14"/>
                    </a:lnTo>
                    <a:lnTo>
                      <a:pt x="12" y="0"/>
                    </a:lnTo>
                    <a:lnTo>
                      <a:pt x="30" y="2"/>
                    </a:lnTo>
                    <a:lnTo>
                      <a:pt x="32" y="3"/>
                    </a:lnTo>
                    <a:lnTo>
                      <a:pt x="15" y="11"/>
                    </a:lnTo>
                    <a:lnTo>
                      <a:pt x="36" y="17"/>
                    </a:lnTo>
                    <a:lnTo>
                      <a:pt x="25" y="24"/>
                    </a:lnTo>
                    <a:lnTo>
                      <a:pt x="21" y="25"/>
                    </a:lnTo>
                    <a:lnTo>
                      <a:pt x="18" y="25"/>
                    </a:lnTo>
                    <a:lnTo>
                      <a:pt x="14" y="24"/>
                    </a:lnTo>
                    <a:lnTo>
                      <a:pt x="10" y="23"/>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29" name="Freeform 1299"/>
              <p:cNvSpPr>
                <a:spLocks/>
              </p:cNvSpPr>
              <p:nvPr/>
            </p:nvSpPr>
            <p:spPr bwMode="auto">
              <a:xfrm>
                <a:off x="6735763" y="1212850"/>
                <a:ext cx="19050" cy="11113"/>
              </a:xfrm>
              <a:custGeom>
                <a:avLst/>
                <a:gdLst>
                  <a:gd name="T0" fmla="*/ 10080625 w 36"/>
                  <a:gd name="T1" fmla="*/ 4848299 h 22"/>
                  <a:gd name="T2" fmla="*/ 10080625 w 36"/>
                  <a:gd name="T3" fmla="*/ 4848299 h 22"/>
                  <a:gd name="T4" fmla="*/ 0 w 36"/>
                  <a:gd name="T5" fmla="*/ 5613580 h 22"/>
                  <a:gd name="T6" fmla="*/ 0 w 36"/>
                  <a:gd name="T7" fmla="*/ 5613580 h 22"/>
                  <a:gd name="T8" fmla="*/ 1120246 w 36"/>
                  <a:gd name="T9" fmla="*/ 0 h 22"/>
                  <a:gd name="T10" fmla="*/ 1120246 w 36"/>
                  <a:gd name="T11" fmla="*/ 0 h 22"/>
                  <a:gd name="T12" fmla="*/ 3920067 w 36"/>
                  <a:gd name="T13" fmla="*/ 510188 h 22"/>
                  <a:gd name="T14" fmla="*/ 6720417 w 36"/>
                  <a:gd name="T15" fmla="*/ 1275974 h 22"/>
                  <a:gd name="T16" fmla="*/ 7840662 w 36"/>
                  <a:gd name="T17" fmla="*/ 2041256 h 22"/>
                  <a:gd name="T18" fmla="*/ 8960379 w 36"/>
                  <a:gd name="T19" fmla="*/ 2807043 h 22"/>
                  <a:gd name="T20" fmla="*/ 9800696 w 36"/>
                  <a:gd name="T21" fmla="*/ 3827418 h 22"/>
                  <a:gd name="T22" fmla="*/ 10080625 w 36"/>
                  <a:gd name="T23" fmla="*/ 4848299 h 22"/>
                  <a:gd name="T24" fmla="*/ 10080625 w 36"/>
                  <a:gd name="T25" fmla="*/ 4848299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22">
                    <a:moveTo>
                      <a:pt x="36" y="19"/>
                    </a:moveTo>
                    <a:lnTo>
                      <a:pt x="36" y="19"/>
                    </a:lnTo>
                    <a:lnTo>
                      <a:pt x="0" y="22"/>
                    </a:lnTo>
                    <a:lnTo>
                      <a:pt x="4" y="0"/>
                    </a:lnTo>
                    <a:lnTo>
                      <a:pt x="14" y="2"/>
                    </a:lnTo>
                    <a:lnTo>
                      <a:pt x="24" y="5"/>
                    </a:lnTo>
                    <a:lnTo>
                      <a:pt x="28" y="8"/>
                    </a:lnTo>
                    <a:lnTo>
                      <a:pt x="32" y="11"/>
                    </a:lnTo>
                    <a:lnTo>
                      <a:pt x="35" y="15"/>
                    </a:lnTo>
                    <a:lnTo>
                      <a:pt x="36"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0" name="Freeform 1300"/>
              <p:cNvSpPr>
                <a:spLocks/>
              </p:cNvSpPr>
              <p:nvPr/>
            </p:nvSpPr>
            <p:spPr bwMode="auto">
              <a:xfrm>
                <a:off x="6707188" y="1033463"/>
                <a:ext cx="15875" cy="14288"/>
              </a:xfrm>
              <a:custGeom>
                <a:avLst/>
                <a:gdLst>
                  <a:gd name="T0" fmla="*/ 8129536 w 31"/>
                  <a:gd name="T1" fmla="*/ 1120285 h 27"/>
                  <a:gd name="T2" fmla="*/ 8129536 w 31"/>
                  <a:gd name="T3" fmla="*/ 1120285 h 27"/>
                  <a:gd name="T4" fmla="*/ 1048774 w 31"/>
                  <a:gd name="T5" fmla="*/ 7560998 h 27"/>
                  <a:gd name="T6" fmla="*/ 1048774 w 31"/>
                  <a:gd name="T7" fmla="*/ 7560998 h 27"/>
                  <a:gd name="T8" fmla="*/ 524387 w 31"/>
                  <a:gd name="T9" fmla="*/ 6440713 h 27"/>
                  <a:gd name="T10" fmla="*/ 0 w 31"/>
                  <a:gd name="T11" fmla="*/ 5600896 h 27"/>
                  <a:gd name="T12" fmla="*/ 0 w 31"/>
                  <a:gd name="T13" fmla="*/ 4480611 h 27"/>
                  <a:gd name="T14" fmla="*/ 0 w 31"/>
                  <a:gd name="T15" fmla="*/ 3360326 h 27"/>
                  <a:gd name="T16" fmla="*/ 786581 w 31"/>
                  <a:gd name="T17" fmla="*/ 1960102 h 27"/>
                  <a:gd name="T18" fmla="*/ 2360254 w 31"/>
                  <a:gd name="T19" fmla="*/ 279939 h 27"/>
                  <a:gd name="T20" fmla="*/ 2360254 w 31"/>
                  <a:gd name="T21" fmla="*/ 279939 h 27"/>
                  <a:gd name="T22" fmla="*/ 2884641 w 31"/>
                  <a:gd name="T23" fmla="*/ 0 h 27"/>
                  <a:gd name="T24" fmla="*/ 4458315 w 31"/>
                  <a:gd name="T25" fmla="*/ 0 h 27"/>
                  <a:gd name="T26" fmla="*/ 7342956 w 31"/>
                  <a:gd name="T27" fmla="*/ 0 h 27"/>
                  <a:gd name="T28" fmla="*/ 7342956 w 31"/>
                  <a:gd name="T29" fmla="*/ 0 h 27"/>
                  <a:gd name="T30" fmla="*/ 8129536 w 31"/>
                  <a:gd name="T31" fmla="*/ 1120285 h 27"/>
                  <a:gd name="T32" fmla="*/ 8129536 w 31"/>
                  <a:gd name="T33" fmla="*/ 1120285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1" h="27">
                    <a:moveTo>
                      <a:pt x="31" y="4"/>
                    </a:moveTo>
                    <a:lnTo>
                      <a:pt x="31" y="4"/>
                    </a:lnTo>
                    <a:lnTo>
                      <a:pt x="4" y="27"/>
                    </a:lnTo>
                    <a:lnTo>
                      <a:pt x="2" y="23"/>
                    </a:lnTo>
                    <a:lnTo>
                      <a:pt x="0" y="20"/>
                    </a:lnTo>
                    <a:lnTo>
                      <a:pt x="0" y="16"/>
                    </a:lnTo>
                    <a:lnTo>
                      <a:pt x="0" y="12"/>
                    </a:lnTo>
                    <a:lnTo>
                      <a:pt x="3" y="7"/>
                    </a:lnTo>
                    <a:lnTo>
                      <a:pt x="9" y="1"/>
                    </a:lnTo>
                    <a:lnTo>
                      <a:pt x="11" y="0"/>
                    </a:lnTo>
                    <a:lnTo>
                      <a:pt x="17" y="0"/>
                    </a:lnTo>
                    <a:lnTo>
                      <a:pt x="28" y="0"/>
                    </a:lnTo>
                    <a:lnTo>
                      <a:pt x="3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1" name="Freeform 1301"/>
              <p:cNvSpPr>
                <a:spLocks/>
              </p:cNvSpPr>
              <p:nvPr/>
            </p:nvSpPr>
            <p:spPr bwMode="auto">
              <a:xfrm>
                <a:off x="6010275" y="1184275"/>
                <a:ext cx="17463" cy="12700"/>
              </a:xfrm>
              <a:custGeom>
                <a:avLst/>
                <a:gdLst>
                  <a:gd name="T0" fmla="*/ 9837302 w 31"/>
                  <a:gd name="T1" fmla="*/ 2744304 h 23"/>
                  <a:gd name="T2" fmla="*/ 9837302 w 31"/>
                  <a:gd name="T3" fmla="*/ 2744304 h 23"/>
                  <a:gd name="T4" fmla="*/ 8568136 w 31"/>
                  <a:gd name="T5" fmla="*/ 5488057 h 23"/>
                  <a:gd name="T6" fmla="*/ 7616121 w 31"/>
                  <a:gd name="T7" fmla="*/ 6097657 h 23"/>
                  <a:gd name="T8" fmla="*/ 6346392 w 31"/>
                  <a:gd name="T9" fmla="*/ 6707809 h 23"/>
                  <a:gd name="T10" fmla="*/ 5712091 w 31"/>
                  <a:gd name="T11" fmla="*/ 7012609 h 23"/>
                  <a:gd name="T12" fmla="*/ 3808061 w 31"/>
                  <a:gd name="T13" fmla="*/ 7012609 h 23"/>
                  <a:gd name="T14" fmla="*/ 0 w 31"/>
                  <a:gd name="T15" fmla="*/ 6097657 h 23"/>
                  <a:gd name="T16" fmla="*/ 0 w 31"/>
                  <a:gd name="T17" fmla="*/ 6097657 h 23"/>
                  <a:gd name="T18" fmla="*/ 5077226 w 31"/>
                  <a:gd name="T19" fmla="*/ 0 h 23"/>
                  <a:gd name="T20" fmla="*/ 5077226 w 31"/>
                  <a:gd name="T21" fmla="*/ 0 h 23"/>
                  <a:gd name="T22" fmla="*/ 9837302 w 31"/>
                  <a:gd name="T23" fmla="*/ 2744304 h 23"/>
                  <a:gd name="T24" fmla="*/ 9837302 w 31"/>
                  <a:gd name="T25" fmla="*/ 2744304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1" h="23">
                    <a:moveTo>
                      <a:pt x="31" y="9"/>
                    </a:moveTo>
                    <a:lnTo>
                      <a:pt x="31" y="9"/>
                    </a:lnTo>
                    <a:lnTo>
                      <a:pt x="27" y="18"/>
                    </a:lnTo>
                    <a:lnTo>
                      <a:pt x="24" y="20"/>
                    </a:lnTo>
                    <a:lnTo>
                      <a:pt x="20" y="22"/>
                    </a:lnTo>
                    <a:lnTo>
                      <a:pt x="18" y="23"/>
                    </a:lnTo>
                    <a:lnTo>
                      <a:pt x="12" y="23"/>
                    </a:lnTo>
                    <a:lnTo>
                      <a:pt x="0" y="20"/>
                    </a:lnTo>
                    <a:lnTo>
                      <a:pt x="16" y="0"/>
                    </a:lnTo>
                    <a:lnTo>
                      <a:pt x="3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2" name="Freeform 1302"/>
              <p:cNvSpPr>
                <a:spLocks/>
              </p:cNvSpPr>
              <p:nvPr/>
            </p:nvSpPr>
            <p:spPr bwMode="auto">
              <a:xfrm>
                <a:off x="6680200" y="1136650"/>
                <a:ext cx="26988" cy="4763"/>
              </a:xfrm>
              <a:custGeom>
                <a:avLst/>
                <a:gdLst>
                  <a:gd name="T0" fmla="*/ 14567043 w 50"/>
                  <a:gd name="T1" fmla="*/ 0 h 9"/>
                  <a:gd name="T2" fmla="*/ 14567043 w 50"/>
                  <a:gd name="T3" fmla="*/ 0 h 9"/>
                  <a:gd name="T4" fmla="*/ 11653418 w 50"/>
                  <a:gd name="T5" fmla="*/ 2520685 h 9"/>
                  <a:gd name="T6" fmla="*/ 11653418 w 50"/>
                  <a:gd name="T7" fmla="*/ 2520685 h 9"/>
                  <a:gd name="T8" fmla="*/ 0 w 50"/>
                  <a:gd name="T9" fmla="*/ 2520685 h 9"/>
                  <a:gd name="T10" fmla="*/ 0 w 50"/>
                  <a:gd name="T11" fmla="*/ 2520685 h 9"/>
                  <a:gd name="T12" fmla="*/ 1748283 w 50"/>
                  <a:gd name="T13" fmla="*/ 1120363 h 9"/>
                  <a:gd name="T14" fmla="*/ 2330684 w 50"/>
                  <a:gd name="T15" fmla="*/ 559917 h 9"/>
                  <a:gd name="T16" fmla="*/ 3496026 w 50"/>
                  <a:gd name="T17" fmla="*/ 279959 h 9"/>
                  <a:gd name="T18" fmla="*/ 7574992 w 50"/>
                  <a:gd name="T19" fmla="*/ 0 h 9"/>
                  <a:gd name="T20" fmla="*/ 14567043 w 50"/>
                  <a:gd name="T21" fmla="*/ 0 h 9"/>
                  <a:gd name="T22" fmla="*/ 14567043 w 50"/>
                  <a:gd name="T23" fmla="*/ 0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9">
                    <a:moveTo>
                      <a:pt x="50" y="0"/>
                    </a:moveTo>
                    <a:lnTo>
                      <a:pt x="50" y="0"/>
                    </a:lnTo>
                    <a:lnTo>
                      <a:pt x="40" y="9"/>
                    </a:lnTo>
                    <a:lnTo>
                      <a:pt x="0" y="9"/>
                    </a:lnTo>
                    <a:lnTo>
                      <a:pt x="6" y="4"/>
                    </a:lnTo>
                    <a:lnTo>
                      <a:pt x="8" y="2"/>
                    </a:lnTo>
                    <a:lnTo>
                      <a:pt x="12" y="1"/>
                    </a:lnTo>
                    <a:lnTo>
                      <a:pt x="26" y="0"/>
                    </a:lnTo>
                    <a:lnTo>
                      <a:pt x="5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3" name="Freeform 1303"/>
              <p:cNvSpPr>
                <a:spLocks/>
              </p:cNvSpPr>
              <p:nvPr/>
            </p:nvSpPr>
            <p:spPr bwMode="auto">
              <a:xfrm>
                <a:off x="6675438" y="1042988"/>
                <a:ext cx="19050" cy="7938"/>
              </a:xfrm>
              <a:custGeom>
                <a:avLst/>
                <a:gdLst>
                  <a:gd name="T0" fmla="*/ 0 w 36"/>
                  <a:gd name="T1" fmla="*/ 1308369 h 17"/>
                  <a:gd name="T2" fmla="*/ 0 w 36"/>
                  <a:gd name="T3" fmla="*/ 1308369 h 17"/>
                  <a:gd name="T4" fmla="*/ 3080279 w 36"/>
                  <a:gd name="T5" fmla="*/ 436123 h 17"/>
                  <a:gd name="T6" fmla="*/ 4199996 w 36"/>
                  <a:gd name="T7" fmla="*/ 0 h 17"/>
                  <a:gd name="T8" fmla="*/ 5320242 w 36"/>
                  <a:gd name="T9" fmla="*/ 436123 h 17"/>
                  <a:gd name="T10" fmla="*/ 6440488 w 36"/>
                  <a:gd name="T11" fmla="*/ 654185 h 17"/>
                  <a:gd name="T12" fmla="*/ 7560204 w 36"/>
                  <a:gd name="T13" fmla="*/ 1308369 h 17"/>
                  <a:gd name="T14" fmla="*/ 10080625 w 36"/>
                  <a:gd name="T15" fmla="*/ 3052394 h 17"/>
                  <a:gd name="T16" fmla="*/ 10080625 w 36"/>
                  <a:gd name="T17" fmla="*/ 3052394 h 17"/>
                  <a:gd name="T18" fmla="*/ 8400521 w 36"/>
                  <a:gd name="T19" fmla="*/ 3706579 h 17"/>
                  <a:gd name="T20" fmla="*/ 7000346 w 36"/>
                  <a:gd name="T21" fmla="*/ 3706579 h 17"/>
                  <a:gd name="T22" fmla="*/ 5600171 w 36"/>
                  <a:gd name="T23" fmla="*/ 3488518 h 17"/>
                  <a:gd name="T24" fmla="*/ 4480454 w 36"/>
                  <a:gd name="T25" fmla="*/ 3052394 h 17"/>
                  <a:gd name="T26" fmla="*/ 2239963 w 36"/>
                  <a:gd name="T27" fmla="*/ 1962087 h 17"/>
                  <a:gd name="T28" fmla="*/ 1120246 w 36"/>
                  <a:gd name="T29" fmla="*/ 1526431 h 17"/>
                  <a:gd name="T30" fmla="*/ 0 w 36"/>
                  <a:gd name="T31" fmla="*/ 1308369 h 17"/>
                  <a:gd name="T32" fmla="*/ 0 w 36"/>
                  <a:gd name="T33" fmla="*/ 1308369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17">
                    <a:moveTo>
                      <a:pt x="0" y="6"/>
                    </a:moveTo>
                    <a:lnTo>
                      <a:pt x="0" y="6"/>
                    </a:lnTo>
                    <a:lnTo>
                      <a:pt x="11" y="2"/>
                    </a:lnTo>
                    <a:lnTo>
                      <a:pt x="15" y="0"/>
                    </a:lnTo>
                    <a:lnTo>
                      <a:pt x="19" y="2"/>
                    </a:lnTo>
                    <a:lnTo>
                      <a:pt x="23" y="3"/>
                    </a:lnTo>
                    <a:lnTo>
                      <a:pt x="27" y="6"/>
                    </a:lnTo>
                    <a:lnTo>
                      <a:pt x="36" y="14"/>
                    </a:lnTo>
                    <a:lnTo>
                      <a:pt x="30" y="17"/>
                    </a:lnTo>
                    <a:lnTo>
                      <a:pt x="25" y="17"/>
                    </a:lnTo>
                    <a:lnTo>
                      <a:pt x="20" y="16"/>
                    </a:lnTo>
                    <a:lnTo>
                      <a:pt x="16" y="14"/>
                    </a:lnTo>
                    <a:lnTo>
                      <a:pt x="8" y="9"/>
                    </a:lnTo>
                    <a:lnTo>
                      <a:pt x="4" y="7"/>
                    </a:ln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4" name="Freeform 1304"/>
              <p:cNvSpPr>
                <a:spLocks/>
              </p:cNvSpPr>
              <p:nvPr/>
            </p:nvSpPr>
            <p:spPr bwMode="auto">
              <a:xfrm>
                <a:off x="6651625" y="1050925"/>
                <a:ext cx="19050" cy="9525"/>
              </a:xfrm>
              <a:custGeom>
                <a:avLst/>
                <a:gdLst>
                  <a:gd name="T0" fmla="*/ 0 w 37"/>
                  <a:gd name="T1" fmla="*/ 840317 h 18"/>
                  <a:gd name="T2" fmla="*/ 0 w 37"/>
                  <a:gd name="T3" fmla="*/ 840317 h 18"/>
                  <a:gd name="T4" fmla="*/ 1325262 w 37"/>
                  <a:gd name="T5" fmla="*/ 0 h 18"/>
                  <a:gd name="T6" fmla="*/ 2916195 w 37"/>
                  <a:gd name="T7" fmla="*/ 0 h 18"/>
                  <a:gd name="T8" fmla="*/ 3976301 w 37"/>
                  <a:gd name="T9" fmla="*/ 0 h 18"/>
                  <a:gd name="T10" fmla="*/ 5036408 w 37"/>
                  <a:gd name="T11" fmla="*/ 279929 h 18"/>
                  <a:gd name="T12" fmla="*/ 7687447 w 37"/>
                  <a:gd name="T13" fmla="*/ 1120246 h 18"/>
                  <a:gd name="T14" fmla="*/ 8748069 w 37"/>
                  <a:gd name="T15" fmla="*/ 1120246 h 18"/>
                  <a:gd name="T16" fmla="*/ 9808176 w 37"/>
                  <a:gd name="T17" fmla="*/ 1120246 h 18"/>
                  <a:gd name="T18" fmla="*/ 9808176 w 37"/>
                  <a:gd name="T19" fmla="*/ 1120246 h 18"/>
                  <a:gd name="T20" fmla="*/ 9543020 w 37"/>
                  <a:gd name="T21" fmla="*/ 2239963 h 18"/>
                  <a:gd name="T22" fmla="*/ 8748069 w 37"/>
                  <a:gd name="T23" fmla="*/ 3080279 h 18"/>
                  <a:gd name="T24" fmla="*/ 7952603 w 37"/>
                  <a:gd name="T25" fmla="*/ 3360208 h 18"/>
                  <a:gd name="T26" fmla="*/ 6891981 w 37"/>
                  <a:gd name="T27" fmla="*/ 4199996 h 18"/>
                  <a:gd name="T28" fmla="*/ 5036408 w 37"/>
                  <a:gd name="T29" fmla="*/ 4760383 h 18"/>
                  <a:gd name="T30" fmla="*/ 2916195 w 37"/>
                  <a:gd name="T31" fmla="*/ 5040313 h 18"/>
                  <a:gd name="T32" fmla="*/ 2916195 w 37"/>
                  <a:gd name="T33" fmla="*/ 5040313 h 18"/>
                  <a:gd name="T34" fmla="*/ 0 w 37"/>
                  <a:gd name="T35" fmla="*/ 840317 h 18"/>
                  <a:gd name="T36" fmla="*/ 0 w 37"/>
                  <a:gd name="T37" fmla="*/ 84031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7" h="18">
                    <a:moveTo>
                      <a:pt x="0" y="3"/>
                    </a:moveTo>
                    <a:lnTo>
                      <a:pt x="0" y="3"/>
                    </a:lnTo>
                    <a:lnTo>
                      <a:pt x="5" y="0"/>
                    </a:lnTo>
                    <a:lnTo>
                      <a:pt x="11" y="0"/>
                    </a:lnTo>
                    <a:lnTo>
                      <a:pt x="15" y="0"/>
                    </a:lnTo>
                    <a:lnTo>
                      <a:pt x="19" y="1"/>
                    </a:lnTo>
                    <a:lnTo>
                      <a:pt x="29" y="4"/>
                    </a:lnTo>
                    <a:lnTo>
                      <a:pt x="33" y="4"/>
                    </a:lnTo>
                    <a:lnTo>
                      <a:pt x="37" y="4"/>
                    </a:lnTo>
                    <a:lnTo>
                      <a:pt x="36" y="8"/>
                    </a:lnTo>
                    <a:lnTo>
                      <a:pt x="33" y="11"/>
                    </a:lnTo>
                    <a:lnTo>
                      <a:pt x="30" y="12"/>
                    </a:lnTo>
                    <a:lnTo>
                      <a:pt x="26" y="15"/>
                    </a:lnTo>
                    <a:lnTo>
                      <a:pt x="19" y="17"/>
                    </a:lnTo>
                    <a:lnTo>
                      <a:pt x="11" y="18"/>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5" name="Freeform 1305"/>
              <p:cNvSpPr>
                <a:spLocks/>
              </p:cNvSpPr>
              <p:nvPr/>
            </p:nvSpPr>
            <p:spPr bwMode="auto">
              <a:xfrm>
                <a:off x="6708775" y="1130300"/>
                <a:ext cx="17463" cy="11113"/>
              </a:xfrm>
              <a:custGeom>
                <a:avLst/>
                <a:gdLst>
                  <a:gd name="T0" fmla="*/ 0 w 31"/>
                  <a:gd name="T1" fmla="*/ 2778806 h 20"/>
                  <a:gd name="T2" fmla="*/ 0 w 31"/>
                  <a:gd name="T3" fmla="*/ 2778806 h 20"/>
                  <a:gd name="T4" fmla="*/ 952015 w 31"/>
                  <a:gd name="T5" fmla="*/ 1543596 h 20"/>
                  <a:gd name="T6" fmla="*/ 1904030 w 31"/>
                  <a:gd name="T7" fmla="*/ 617327 h 20"/>
                  <a:gd name="T8" fmla="*/ 2856045 w 31"/>
                  <a:gd name="T9" fmla="*/ 0 h 20"/>
                  <a:gd name="T10" fmla="*/ 3490910 w 31"/>
                  <a:gd name="T11" fmla="*/ 0 h 20"/>
                  <a:gd name="T12" fmla="*/ 5712091 w 31"/>
                  <a:gd name="T13" fmla="*/ 0 h 20"/>
                  <a:gd name="T14" fmla="*/ 8568136 w 31"/>
                  <a:gd name="T15" fmla="*/ 0 h 20"/>
                  <a:gd name="T16" fmla="*/ 8568136 w 31"/>
                  <a:gd name="T17" fmla="*/ 0 h 20"/>
                  <a:gd name="T18" fmla="*/ 9202438 w 31"/>
                  <a:gd name="T19" fmla="*/ 926269 h 20"/>
                  <a:gd name="T20" fmla="*/ 9837302 w 31"/>
                  <a:gd name="T21" fmla="*/ 2161479 h 20"/>
                  <a:gd name="T22" fmla="*/ 9837302 w 31"/>
                  <a:gd name="T23" fmla="*/ 2161479 h 20"/>
                  <a:gd name="T24" fmla="*/ 9837302 w 31"/>
                  <a:gd name="T25" fmla="*/ 3087747 h 20"/>
                  <a:gd name="T26" fmla="*/ 9202438 w 31"/>
                  <a:gd name="T27" fmla="*/ 4013460 h 20"/>
                  <a:gd name="T28" fmla="*/ 7933272 w 31"/>
                  <a:gd name="T29" fmla="*/ 4939729 h 20"/>
                  <a:gd name="T30" fmla="*/ 5712091 w 31"/>
                  <a:gd name="T31" fmla="*/ 5248670 h 20"/>
                  <a:gd name="T32" fmla="*/ 4125211 w 31"/>
                  <a:gd name="T33" fmla="*/ 6174938 h 20"/>
                  <a:gd name="T34" fmla="*/ 4125211 w 31"/>
                  <a:gd name="T35" fmla="*/ 6174938 h 20"/>
                  <a:gd name="T36" fmla="*/ 0 w 31"/>
                  <a:gd name="T37" fmla="*/ 2778806 h 20"/>
                  <a:gd name="T38" fmla="*/ 0 w 31"/>
                  <a:gd name="T39" fmla="*/ 2778806 h 2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 h="20">
                    <a:moveTo>
                      <a:pt x="0" y="9"/>
                    </a:moveTo>
                    <a:lnTo>
                      <a:pt x="0" y="9"/>
                    </a:lnTo>
                    <a:lnTo>
                      <a:pt x="3" y="5"/>
                    </a:lnTo>
                    <a:lnTo>
                      <a:pt x="6" y="2"/>
                    </a:lnTo>
                    <a:lnTo>
                      <a:pt x="9" y="0"/>
                    </a:lnTo>
                    <a:lnTo>
                      <a:pt x="11" y="0"/>
                    </a:lnTo>
                    <a:lnTo>
                      <a:pt x="18" y="0"/>
                    </a:lnTo>
                    <a:lnTo>
                      <a:pt x="27" y="0"/>
                    </a:lnTo>
                    <a:lnTo>
                      <a:pt x="29" y="3"/>
                    </a:lnTo>
                    <a:lnTo>
                      <a:pt x="31" y="7"/>
                    </a:lnTo>
                    <a:lnTo>
                      <a:pt x="31" y="10"/>
                    </a:lnTo>
                    <a:lnTo>
                      <a:pt x="29" y="13"/>
                    </a:lnTo>
                    <a:lnTo>
                      <a:pt x="25" y="16"/>
                    </a:lnTo>
                    <a:lnTo>
                      <a:pt x="18" y="17"/>
                    </a:lnTo>
                    <a:lnTo>
                      <a:pt x="13" y="20"/>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6" name="Freeform 1306"/>
              <p:cNvSpPr>
                <a:spLocks/>
              </p:cNvSpPr>
              <p:nvPr/>
            </p:nvSpPr>
            <p:spPr bwMode="auto">
              <a:xfrm>
                <a:off x="5978525" y="1316038"/>
                <a:ext cx="22225" cy="11113"/>
              </a:xfrm>
              <a:custGeom>
                <a:avLst/>
                <a:gdLst>
                  <a:gd name="T0" fmla="*/ 0 w 42"/>
                  <a:gd name="T1" fmla="*/ 0 h 22"/>
                  <a:gd name="T2" fmla="*/ 0 w 42"/>
                  <a:gd name="T3" fmla="*/ 0 h 22"/>
                  <a:gd name="T4" fmla="*/ 2800350 w 42"/>
                  <a:gd name="T5" fmla="*/ 1275974 h 22"/>
                  <a:gd name="T6" fmla="*/ 5320242 w 42"/>
                  <a:gd name="T7" fmla="*/ 2807043 h 22"/>
                  <a:gd name="T8" fmla="*/ 7000346 w 42"/>
                  <a:gd name="T9" fmla="*/ 3062137 h 22"/>
                  <a:gd name="T10" fmla="*/ 8120592 w 42"/>
                  <a:gd name="T11" fmla="*/ 3572324 h 22"/>
                  <a:gd name="T12" fmla="*/ 9800696 w 42"/>
                  <a:gd name="T13" fmla="*/ 3062137 h 22"/>
                  <a:gd name="T14" fmla="*/ 11760729 w 42"/>
                  <a:gd name="T15" fmla="*/ 2296350 h 22"/>
                  <a:gd name="T16" fmla="*/ 11760729 w 42"/>
                  <a:gd name="T17" fmla="*/ 2296350 h 22"/>
                  <a:gd name="T18" fmla="*/ 8120592 w 42"/>
                  <a:gd name="T19" fmla="*/ 5613580 h 22"/>
                  <a:gd name="T20" fmla="*/ 8120592 w 42"/>
                  <a:gd name="T21" fmla="*/ 5613580 h 22"/>
                  <a:gd name="T22" fmla="*/ 5320242 w 42"/>
                  <a:gd name="T23" fmla="*/ 4848299 h 22"/>
                  <a:gd name="T24" fmla="*/ 3080279 w 42"/>
                  <a:gd name="T25" fmla="*/ 4082512 h 22"/>
                  <a:gd name="T26" fmla="*/ 1960033 w 42"/>
                  <a:gd name="T27" fmla="*/ 3572324 h 22"/>
                  <a:gd name="T28" fmla="*/ 1120246 w 42"/>
                  <a:gd name="T29" fmla="*/ 2296350 h 22"/>
                  <a:gd name="T30" fmla="*/ 279929 w 42"/>
                  <a:gd name="T31" fmla="*/ 1275974 h 22"/>
                  <a:gd name="T32" fmla="*/ 0 w 42"/>
                  <a:gd name="T33" fmla="*/ 0 h 22"/>
                  <a:gd name="T34" fmla="*/ 0 w 42"/>
                  <a:gd name="T35" fmla="*/ 0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22">
                    <a:moveTo>
                      <a:pt x="0" y="0"/>
                    </a:moveTo>
                    <a:lnTo>
                      <a:pt x="0" y="0"/>
                    </a:lnTo>
                    <a:lnTo>
                      <a:pt x="10" y="5"/>
                    </a:lnTo>
                    <a:lnTo>
                      <a:pt x="19" y="11"/>
                    </a:lnTo>
                    <a:lnTo>
                      <a:pt x="25" y="12"/>
                    </a:lnTo>
                    <a:lnTo>
                      <a:pt x="29" y="14"/>
                    </a:lnTo>
                    <a:lnTo>
                      <a:pt x="35" y="12"/>
                    </a:lnTo>
                    <a:lnTo>
                      <a:pt x="42" y="9"/>
                    </a:lnTo>
                    <a:lnTo>
                      <a:pt x="29" y="22"/>
                    </a:lnTo>
                    <a:lnTo>
                      <a:pt x="19" y="19"/>
                    </a:lnTo>
                    <a:lnTo>
                      <a:pt x="11" y="16"/>
                    </a:lnTo>
                    <a:lnTo>
                      <a:pt x="7" y="14"/>
                    </a:lnTo>
                    <a:lnTo>
                      <a:pt x="4" y="9"/>
                    </a:lnTo>
                    <a:lnTo>
                      <a:pt x="1"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7" name="Freeform 1307"/>
              <p:cNvSpPr>
                <a:spLocks/>
              </p:cNvSpPr>
              <p:nvPr/>
            </p:nvSpPr>
            <p:spPr bwMode="auto">
              <a:xfrm>
                <a:off x="6635750" y="982663"/>
                <a:ext cx="15875" cy="7938"/>
              </a:xfrm>
              <a:custGeom>
                <a:avLst/>
                <a:gdLst>
                  <a:gd name="T0" fmla="*/ 3360208 w 30"/>
                  <a:gd name="T1" fmla="*/ 0 h 16"/>
                  <a:gd name="T2" fmla="*/ 3360208 w 30"/>
                  <a:gd name="T3" fmla="*/ 0 h 16"/>
                  <a:gd name="T4" fmla="*/ 8400521 w 30"/>
                  <a:gd name="T5" fmla="*/ 2953928 h 16"/>
                  <a:gd name="T6" fmla="*/ 8400521 w 30"/>
                  <a:gd name="T7" fmla="*/ 2953928 h 16"/>
                  <a:gd name="T8" fmla="*/ 6720417 w 30"/>
                  <a:gd name="T9" fmla="*/ 3692162 h 16"/>
                  <a:gd name="T10" fmla="*/ 4199996 w 30"/>
                  <a:gd name="T11" fmla="*/ 3938240 h 16"/>
                  <a:gd name="T12" fmla="*/ 1960033 w 30"/>
                  <a:gd name="T13" fmla="*/ 3938240 h 16"/>
                  <a:gd name="T14" fmla="*/ 1120246 w 30"/>
                  <a:gd name="T15" fmla="*/ 3938240 h 16"/>
                  <a:gd name="T16" fmla="*/ 279929 w 30"/>
                  <a:gd name="T17" fmla="*/ 3692162 h 16"/>
                  <a:gd name="T18" fmla="*/ 279929 w 30"/>
                  <a:gd name="T19" fmla="*/ 3692162 h 16"/>
                  <a:gd name="T20" fmla="*/ 0 w 30"/>
                  <a:gd name="T21" fmla="*/ 2707354 h 16"/>
                  <a:gd name="T22" fmla="*/ 279929 w 30"/>
                  <a:gd name="T23" fmla="*/ 1723042 h 16"/>
                  <a:gd name="T24" fmla="*/ 1680104 w 30"/>
                  <a:gd name="T25" fmla="*/ 984808 h 16"/>
                  <a:gd name="T26" fmla="*/ 3360208 w 30"/>
                  <a:gd name="T27" fmla="*/ 0 h 16"/>
                  <a:gd name="T28" fmla="*/ 3360208 w 30"/>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16">
                    <a:moveTo>
                      <a:pt x="12" y="0"/>
                    </a:moveTo>
                    <a:lnTo>
                      <a:pt x="12" y="0"/>
                    </a:lnTo>
                    <a:lnTo>
                      <a:pt x="30" y="12"/>
                    </a:lnTo>
                    <a:lnTo>
                      <a:pt x="24" y="15"/>
                    </a:lnTo>
                    <a:lnTo>
                      <a:pt x="15" y="16"/>
                    </a:lnTo>
                    <a:lnTo>
                      <a:pt x="7" y="16"/>
                    </a:lnTo>
                    <a:lnTo>
                      <a:pt x="4" y="16"/>
                    </a:lnTo>
                    <a:lnTo>
                      <a:pt x="1" y="15"/>
                    </a:lnTo>
                    <a:lnTo>
                      <a:pt x="0" y="11"/>
                    </a:lnTo>
                    <a:lnTo>
                      <a:pt x="1" y="7"/>
                    </a:lnTo>
                    <a:lnTo>
                      <a:pt x="6" y="4"/>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8" name="Freeform 1308"/>
              <p:cNvSpPr>
                <a:spLocks/>
              </p:cNvSpPr>
              <p:nvPr/>
            </p:nvSpPr>
            <p:spPr bwMode="auto">
              <a:xfrm>
                <a:off x="6589713" y="979488"/>
                <a:ext cx="26988" cy="9525"/>
              </a:xfrm>
              <a:custGeom>
                <a:avLst/>
                <a:gdLst>
                  <a:gd name="T0" fmla="*/ 4309776 w 52"/>
                  <a:gd name="T1" fmla="*/ 3360208 h 18"/>
                  <a:gd name="T2" fmla="*/ 4309776 w 52"/>
                  <a:gd name="T3" fmla="*/ 3360208 h 18"/>
                  <a:gd name="T4" fmla="*/ 14006772 w 52"/>
                  <a:gd name="T5" fmla="*/ 2800350 h 18"/>
                  <a:gd name="T6" fmla="*/ 14006772 w 52"/>
                  <a:gd name="T7" fmla="*/ 2800350 h 18"/>
                  <a:gd name="T8" fmla="*/ 11582523 w 52"/>
                  <a:gd name="T9" fmla="*/ 3920067 h 18"/>
                  <a:gd name="T10" fmla="*/ 9427635 w 52"/>
                  <a:gd name="T11" fmla="*/ 4480454 h 18"/>
                  <a:gd name="T12" fmla="*/ 7542108 w 52"/>
                  <a:gd name="T13" fmla="*/ 5040313 h 18"/>
                  <a:gd name="T14" fmla="*/ 6195303 w 52"/>
                  <a:gd name="T15" fmla="*/ 5040313 h 18"/>
                  <a:gd name="T16" fmla="*/ 4309776 w 52"/>
                  <a:gd name="T17" fmla="*/ 4199996 h 18"/>
                  <a:gd name="T18" fmla="*/ 2962971 w 52"/>
                  <a:gd name="T19" fmla="*/ 3360208 h 18"/>
                  <a:gd name="T20" fmla="*/ 1616166 w 52"/>
                  <a:gd name="T21" fmla="*/ 1960033 h 18"/>
                  <a:gd name="T22" fmla="*/ 0 w 52"/>
                  <a:gd name="T23" fmla="*/ 279929 h 18"/>
                  <a:gd name="T24" fmla="*/ 0 w 52"/>
                  <a:gd name="T25" fmla="*/ 279929 h 18"/>
                  <a:gd name="T26" fmla="*/ 1346805 w 52"/>
                  <a:gd name="T27" fmla="*/ 0 h 18"/>
                  <a:gd name="T28" fmla="*/ 2424249 w 52"/>
                  <a:gd name="T29" fmla="*/ 0 h 18"/>
                  <a:gd name="T30" fmla="*/ 2962971 w 52"/>
                  <a:gd name="T31" fmla="*/ 0 h 18"/>
                  <a:gd name="T32" fmla="*/ 3501693 w 52"/>
                  <a:gd name="T33" fmla="*/ 279929 h 18"/>
                  <a:gd name="T34" fmla="*/ 3771054 w 52"/>
                  <a:gd name="T35" fmla="*/ 1960033 h 18"/>
                  <a:gd name="T36" fmla="*/ 4309776 w 52"/>
                  <a:gd name="T37" fmla="*/ 3360208 h 18"/>
                  <a:gd name="T38" fmla="*/ 4309776 w 52"/>
                  <a:gd name="T39" fmla="*/ 3360208 h 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2" h="18">
                    <a:moveTo>
                      <a:pt x="16" y="12"/>
                    </a:moveTo>
                    <a:lnTo>
                      <a:pt x="16" y="12"/>
                    </a:lnTo>
                    <a:lnTo>
                      <a:pt x="52" y="10"/>
                    </a:lnTo>
                    <a:lnTo>
                      <a:pt x="43" y="14"/>
                    </a:lnTo>
                    <a:lnTo>
                      <a:pt x="35" y="16"/>
                    </a:lnTo>
                    <a:lnTo>
                      <a:pt x="28" y="18"/>
                    </a:lnTo>
                    <a:lnTo>
                      <a:pt x="23" y="18"/>
                    </a:lnTo>
                    <a:lnTo>
                      <a:pt x="16" y="15"/>
                    </a:lnTo>
                    <a:lnTo>
                      <a:pt x="11" y="12"/>
                    </a:lnTo>
                    <a:lnTo>
                      <a:pt x="6" y="7"/>
                    </a:lnTo>
                    <a:lnTo>
                      <a:pt x="0" y="1"/>
                    </a:lnTo>
                    <a:lnTo>
                      <a:pt x="5" y="0"/>
                    </a:lnTo>
                    <a:lnTo>
                      <a:pt x="9" y="0"/>
                    </a:lnTo>
                    <a:lnTo>
                      <a:pt x="11" y="0"/>
                    </a:lnTo>
                    <a:lnTo>
                      <a:pt x="13" y="1"/>
                    </a:lnTo>
                    <a:lnTo>
                      <a:pt x="14" y="7"/>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39" name="Freeform 1309"/>
              <p:cNvSpPr>
                <a:spLocks/>
              </p:cNvSpPr>
              <p:nvPr/>
            </p:nvSpPr>
            <p:spPr bwMode="auto">
              <a:xfrm>
                <a:off x="6753225" y="1143000"/>
                <a:ext cx="17463" cy="9525"/>
              </a:xfrm>
              <a:custGeom>
                <a:avLst/>
                <a:gdLst>
                  <a:gd name="T0" fmla="*/ 0 w 33"/>
                  <a:gd name="T1" fmla="*/ 226695 h 20"/>
                  <a:gd name="T2" fmla="*/ 0 w 33"/>
                  <a:gd name="T3" fmla="*/ 226695 h 20"/>
                  <a:gd name="T4" fmla="*/ 2240027 w 33"/>
                  <a:gd name="T5" fmla="*/ 0 h 20"/>
                  <a:gd name="T6" fmla="*/ 4200645 w 33"/>
                  <a:gd name="T7" fmla="*/ 0 h 20"/>
                  <a:gd name="T8" fmla="*/ 6160735 w 33"/>
                  <a:gd name="T9" fmla="*/ 453866 h 20"/>
                  <a:gd name="T10" fmla="*/ 8681228 w 33"/>
                  <a:gd name="T11" fmla="*/ 1814513 h 20"/>
                  <a:gd name="T12" fmla="*/ 8681228 w 33"/>
                  <a:gd name="T13" fmla="*/ 1814513 h 20"/>
                  <a:gd name="T14" fmla="*/ 9241102 w 33"/>
                  <a:gd name="T15" fmla="*/ 2495074 h 20"/>
                  <a:gd name="T16" fmla="*/ 9241102 w 33"/>
                  <a:gd name="T17" fmla="*/ 2721769 h 20"/>
                  <a:gd name="T18" fmla="*/ 8961165 w 33"/>
                  <a:gd name="T19" fmla="*/ 3629025 h 20"/>
                  <a:gd name="T20" fmla="*/ 8120824 w 33"/>
                  <a:gd name="T21" fmla="*/ 4536281 h 20"/>
                  <a:gd name="T22" fmla="*/ 8120824 w 33"/>
                  <a:gd name="T23" fmla="*/ 4536281 h 20"/>
                  <a:gd name="T24" fmla="*/ 0 w 33"/>
                  <a:gd name="T25" fmla="*/ 226695 h 20"/>
                  <a:gd name="T26" fmla="*/ 0 w 33"/>
                  <a:gd name="T27" fmla="*/ 226695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0">
                    <a:moveTo>
                      <a:pt x="0" y="1"/>
                    </a:moveTo>
                    <a:lnTo>
                      <a:pt x="0" y="1"/>
                    </a:lnTo>
                    <a:lnTo>
                      <a:pt x="8" y="0"/>
                    </a:lnTo>
                    <a:lnTo>
                      <a:pt x="15" y="0"/>
                    </a:lnTo>
                    <a:lnTo>
                      <a:pt x="22" y="2"/>
                    </a:lnTo>
                    <a:lnTo>
                      <a:pt x="31" y="8"/>
                    </a:lnTo>
                    <a:lnTo>
                      <a:pt x="33" y="11"/>
                    </a:lnTo>
                    <a:lnTo>
                      <a:pt x="33" y="12"/>
                    </a:lnTo>
                    <a:lnTo>
                      <a:pt x="32" y="16"/>
                    </a:lnTo>
                    <a:lnTo>
                      <a:pt x="29" y="20"/>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0" name="Freeform 1310"/>
              <p:cNvSpPr>
                <a:spLocks/>
              </p:cNvSpPr>
              <p:nvPr/>
            </p:nvSpPr>
            <p:spPr bwMode="auto">
              <a:xfrm>
                <a:off x="6731000" y="1116013"/>
                <a:ext cx="17463" cy="14288"/>
              </a:xfrm>
              <a:custGeom>
                <a:avLst/>
                <a:gdLst>
                  <a:gd name="T0" fmla="*/ 9241102 w 33"/>
                  <a:gd name="T1" fmla="*/ 6341674 h 26"/>
                  <a:gd name="T2" fmla="*/ 9241102 w 33"/>
                  <a:gd name="T3" fmla="*/ 6341674 h 26"/>
                  <a:gd name="T4" fmla="*/ 0 w 33"/>
                  <a:gd name="T5" fmla="*/ 7851806 h 26"/>
                  <a:gd name="T6" fmla="*/ 0 w 33"/>
                  <a:gd name="T7" fmla="*/ 7851806 h 26"/>
                  <a:gd name="T8" fmla="*/ 279937 w 33"/>
                  <a:gd name="T9" fmla="*/ 6643920 h 26"/>
                  <a:gd name="T10" fmla="*/ 1120278 w 33"/>
                  <a:gd name="T11" fmla="*/ 6039977 h 26"/>
                  <a:gd name="T12" fmla="*/ 3080367 w 33"/>
                  <a:gd name="T13" fmla="*/ 4228149 h 26"/>
                  <a:gd name="T14" fmla="*/ 4480582 w 33"/>
                  <a:gd name="T15" fmla="*/ 2415771 h 26"/>
                  <a:gd name="T16" fmla="*/ 5320394 w 33"/>
                  <a:gd name="T17" fmla="*/ 1811828 h 26"/>
                  <a:gd name="T18" fmla="*/ 6160735 w 33"/>
                  <a:gd name="T19" fmla="*/ 0 h 26"/>
                  <a:gd name="T20" fmla="*/ 6160735 w 33"/>
                  <a:gd name="T21" fmla="*/ 0 h 26"/>
                  <a:gd name="T22" fmla="*/ 9241102 w 33"/>
                  <a:gd name="T23" fmla="*/ 6341674 h 26"/>
                  <a:gd name="T24" fmla="*/ 9241102 w 33"/>
                  <a:gd name="T25" fmla="*/ 6341674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3" h="26">
                    <a:moveTo>
                      <a:pt x="33" y="21"/>
                    </a:moveTo>
                    <a:lnTo>
                      <a:pt x="33" y="21"/>
                    </a:lnTo>
                    <a:lnTo>
                      <a:pt x="0" y="26"/>
                    </a:lnTo>
                    <a:lnTo>
                      <a:pt x="1" y="22"/>
                    </a:lnTo>
                    <a:lnTo>
                      <a:pt x="4" y="20"/>
                    </a:lnTo>
                    <a:lnTo>
                      <a:pt x="11" y="14"/>
                    </a:lnTo>
                    <a:lnTo>
                      <a:pt x="16" y="8"/>
                    </a:lnTo>
                    <a:lnTo>
                      <a:pt x="19" y="6"/>
                    </a:lnTo>
                    <a:lnTo>
                      <a:pt x="22" y="0"/>
                    </a:lnTo>
                    <a:lnTo>
                      <a:pt x="33"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1" name="Freeform 1311"/>
              <p:cNvSpPr>
                <a:spLocks/>
              </p:cNvSpPr>
              <p:nvPr/>
            </p:nvSpPr>
            <p:spPr bwMode="auto">
              <a:xfrm>
                <a:off x="6651625" y="963613"/>
                <a:ext cx="15875" cy="11113"/>
              </a:xfrm>
              <a:custGeom>
                <a:avLst/>
                <a:gdLst>
                  <a:gd name="T0" fmla="*/ 299435 w 29"/>
                  <a:gd name="T1" fmla="*/ 2240592 h 21"/>
                  <a:gd name="T2" fmla="*/ 299435 w 29"/>
                  <a:gd name="T3" fmla="*/ 2240592 h 21"/>
                  <a:gd name="T4" fmla="*/ 2097690 w 29"/>
                  <a:gd name="T5" fmla="*/ 2520534 h 21"/>
                  <a:gd name="T6" fmla="*/ 2996543 w 29"/>
                  <a:gd name="T7" fmla="*/ 2240592 h 21"/>
                  <a:gd name="T8" fmla="*/ 3296526 w 29"/>
                  <a:gd name="T9" fmla="*/ 1400238 h 21"/>
                  <a:gd name="T10" fmla="*/ 3895397 w 29"/>
                  <a:gd name="T11" fmla="*/ 0 h 21"/>
                  <a:gd name="T12" fmla="*/ 3895397 w 29"/>
                  <a:gd name="T13" fmla="*/ 0 h 21"/>
                  <a:gd name="T14" fmla="*/ 8690194 w 29"/>
                  <a:gd name="T15" fmla="*/ 4480656 h 21"/>
                  <a:gd name="T16" fmla="*/ 8690194 w 29"/>
                  <a:gd name="T17" fmla="*/ 4480656 h 21"/>
                  <a:gd name="T18" fmla="*/ 0 w 29"/>
                  <a:gd name="T19" fmla="*/ 5880894 h 21"/>
                  <a:gd name="T20" fmla="*/ 0 w 29"/>
                  <a:gd name="T21" fmla="*/ 5880894 h 21"/>
                  <a:gd name="T22" fmla="*/ 299435 w 29"/>
                  <a:gd name="T23" fmla="*/ 2240592 h 21"/>
                  <a:gd name="T24" fmla="*/ 299435 w 29"/>
                  <a:gd name="T25" fmla="*/ 2240592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9" h="21">
                    <a:moveTo>
                      <a:pt x="1" y="8"/>
                    </a:moveTo>
                    <a:lnTo>
                      <a:pt x="1" y="8"/>
                    </a:lnTo>
                    <a:lnTo>
                      <a:pt x="7" y="9"/>
                    </a:lnTo>
                    <a:lnTo>
                      <a:pt x="10" y="8"/>
                    </a:lnTo>
                    <a:lnTo>
                      <a:pt x="11" y="5"/>
                    </a:lnTo>
                    <a:lnTo>
                      <a:pt x="13" y="0"/>
                    </a:lnTo>
                    <a:lnTo>
                      <a:pt x="29" y="16"/>
                    </a:lnTo>
                    <a:lnTo>
                      <a:pt x="0" y="21"/>
                    </a:lnTo>
                    <a:lnTo>
                      <a:pt x="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2" name="Freeform 1312"/>
              <p:cNvSpPr>
                <a:spLocks/>
              </p:cNvSpPr>
              <p:nvPr/>
            </p:nvSpPr>
            <p:spPr bwMode="auto">
              <a:xfrm>
                <a:off x="6492875" y="1362075"/>
                <a:ext cx="12700" cy="9525"/>
              </a:xfrm>
              <a:custGeom>
                <a:avLst/>
                <a:gdLst>
                  <a:gd name="T0" fmla="*/ 333086 w 22"/>
                  <a:gd name="T1" fmla="*/ 5040313 h 18"/>
                  <a:gd name="T2" fmla="*/ 333086 w 22"/>
                  <a:gd name="T3" fmla="*/ 5040313 h 18"/>
                  <a:gd name="T4" fmla="*/ 0 w 22"/>
                  <a:gd name="T5" fmla="*/ 3640137 h 18"/>
                  <a:gd name="T6" fmla="*/ 0 w 22"/>
                  <a:gd name="T7" fmla="*/ 3360208 h 18"/>
                  <a:gd name="T8" fmla="*/ 999836 w 22"/>
                  <a:gd name="T9" fmla="*/ 2239963 h 18"/>
                  <a:gd name="T10" fmla="*/ 3998768 w 22"/>
                  <a:gd name="T11" fmla="*/ 0 h 18"/>
                  <a:gd name="T12" fmla="*/ 3998768 w 22"/>
                  <a:gd name="T13" fmla="*/ 0 h 18"/>
                  <a:gd name="T14" fmla="*/ 7331364 w 22"/>
                  <a:gd name="T15" fmla="*/ 4199996 h 18"/>
                  <a:gd name="T16" fmla="*/ 7331364 w 22"/>
                  <a:gd name="T17" fmla="*/ 4199996 h 18"/>
                  <a:gd name="T18" fmla="*/ 0 w 22"/>
                  <a:gd name="T19" fmla="*/ 4480454 h 18"/>
                  <a:gd name="T20" fmla="*/ 333086 w 22"/>
                  <a:gd name="T21" fmla="*/ 5040313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18">
                    <a:moveTo>
                      <a:pt x="1" y="18"/>
                    </a:moveTo>
                    <a:lnTo>
                      <a:pt x="1" y="18"/>
                    </a:lnTo>
                    <a:lnTo>
                      <a:pt x="0" y="13"/>
                    </a:lnTo>
                    <a:lnTo>
                      <a:pt x="0" y="12"/>
                    </a:lnTo>
                    <a:lnTo>
                      <a:pt x="3" y="8"/>
                    </a:lnTo>
                    <a:lnTo>
                      <a:pt x="12" y="0"/>
                    </a:lnTo>
                    <a:lnTo>
                      <a:pt x="22" y="15"/>
                    </a:lnTo>
                    <a:lnTo>
                      <a:pt x="0" y="16"/>
                    </a:lnTo>
                    <a:lnTo>
                      <a:pt x="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3" name="Freeform 1313"/>
              <p:cNvSpPr>
                <a:spLocks/>
              </p:cNvSpPr>
              <p:nvPr/>
            </p:nvSpPr>
            <p:spPr bwMode="auto">
              <a:xfrm>
                <a:off x="6440488" y="860425"/>
                <a:ext cx="15875" cy="6350"/>
              </a:xfrm>
              <a:custGeom>
                <a:avLst/>
                <a:gdLst>
                  <a:gd name="T0" fmla="*/ 0 w 31"/>
                  <a:gd name="T1" fmla="*/ 840317 h 12"/>
                  <a:gd name="T2" fmla="*/ 0 w 31"/>
                  <a:gd name="T3" fmla="*/ 840317 h 12"/>
                  <a:gd name="T4" fmla="*/ 2622448 w 31"/>
                  <a:gd name="T5" fmla="*/ 279929 h 12"/>
                  <a:gd name="T6" fmla="*/ 4720508 w 31"/>
                  <a:gd name="T7" fmla="*/ 0 h 12"/>
                  <a:gd name="T8" fmla="*/ 5769282 w 31"/>
                  <a:gd name="T9" fmla="*/ 279929 h 12"/>
                  <a:gd name="T10" fmla="*/ 7080762 w 31"/>
                  <a:gd name="T11" fmla="*/ 840317 h 12"/>
                  <a:gd name="T12" fmla="*/ 7605149 w 31"/>
                  <a:gd name="T13" fmla="*/ 1960033 h 12"/>
                  <a:gd name="T14" fmla="*/ 8129536 w 31"/>
                  <a:gd name="T15" fmla="*/ 3360208 h 12"/>
                  <a:gd name="T16" fmla="*/ 8129536 w 31"/>
                  <a:gd name="T17" fmla="*/ 3360208 h 12"/>
                  <a:gd name="T18" fmla="*/ 0 w 31"/>
                  <a:gd name="T19" fmla="*/ 840317 h 12"/>
                  <a:gd name="T20" fmla="*/ 0 w 31"/>
                  <a:gd name="T21" fmla="*/ 84031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1" h="12">
                    <a:moveTo>
                      <a:pt x="0" y="3"/>
                    </a:moveTo>
                    <a:lnTo>
                      <a:pt x="0" y="3"/>
                    </a:lnTo>
                    <a:lnTo>
                      <a:pt x="10" y="1"/>
                    </a:lnTo>
                    <a:lnTo>
                      <a:pt x="18" y="0"/>
                    </a:lnTo>
                    <a:lnTo>
                      <a:pt x="22" y="1"/>
                    </a:lnTo>
                    <a:lnTo>
                      <a:pt x="27" y="3"/>
                    </a:lnTo>
                    <a:lnTo>
                      <a:pt x="29" y="7"/>
                    </a:lnTo>
                    <a:lnTo>
                      <a:pt x="31" y="1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4" name="Freeform 1314"/>
              <p:cNvSpPr>
                <a:spLocks/>
              </p:cNvSpPr>
              <p:nvPr/>
            </p:nvSpPr>
            <p:spPr bwMode="auto">
              <a:xfrm>
                <a:off x="6226175" y="866775"/>
                <a:ext cx="17463" cy="4763"/>
              </a:xfrm>
              <a:custGeom>
                <a:avLst/>
                <a:gdLst>
                  <a:gd name="T0" fmla="*/ 8969305 w 34"/>
                  <a:gd name="T1" fmla="*/ 0 h 10"/>
                  <a:gd name="T2" fmla="*/ 8969305 w 34"/>
                  <a:gd name="T3" fmla="*/ 0 h 10"/>
                  <a:gd name="T4" fmla="*/ 8177820 w 34"/>
                  <a:gd name="T5" fmla="*/ 1361265 h 10"/>
                  <a:gd name="T6" fmla="*/ 7122850 w 34"/>
                  <a:gd name="T7" fmla="*/ 1814703 h 10"/>
                  <a:gd name="T8" fmla="*/ 5803879 w 34"/>
                  <a:gd name="T9" fmla="*/ 2268617 h 10"/>
                  <a:gd name="T10" fmla="*/ 4748395 w 34"/>
                  <a:gd name="T11" fmla="*/ 2268617 h 10"/>
                  <a:gd name="T12" fmla="*/ 2374454 w 34"/>
                  <a:gd name="T13" fmla="*/ 2268617 h 10"/>
                  <a:gd name="T14" fmla="*/ 0 w 34"/>
                  <a:gd name="T15" fmla="*/ 2268617 h 10"/>
                  <a:gd name="T16" fmla="*/ 0 w 34"/>
                  <a:gd name="T17" fmla="*/ 2268617 h 10"/>
                  <a:gd name="T18" fmla="*/ 2110455 w 34"/>
                  <a:gd name="T19" fmla="*/ 1587984 h 10"/>
                  <a:gd name="T20" fmla="*/ 4220910 w 34"/>
                  <a:gd name="T21" fmla="*/ 907352 h 10"/>
                  <a:gd name="T22" fmla="*/ 6594851 w 34"/>
                  <a:gd name="T23" fmla="*/ 226719 h 10"/>
                  <a:gd name="T24" fmla="*/ 8969305 w 34"/>
                  <a:gd name="T25" fmla="*/ 0 h 10"/>
                  <a:gd name="T26" fmla="*/ 8969305 w 34"/>
                  <a:gd name="T27" fmla="*/ 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 h="10">
                    <a:moveTo>
                      <a:pt x="34" y="0"/>
                    </a:moveTo>
                    <a:lnTo>
                      <a:pt x="34" y="0"/>
                    </a:lnTo>
                    <a:lnTo>
                      <a:pt x="31" y="6"/>
                    </a:lnTo>
                    <a:lnTo>
                      <a:pt x="27" y="8"/>
                    </a:lnTo>
                    <a:lnTo>
                      <a:pt x="22" y="10"/>
                    </a:lnTo>
                    <a:lnTo>
                      <a:pt x="18" y="10"/>
                    </a:lnTo>
                    <a:lnTo>
                      <a:pt x="9" y="10"/>
                    </a:lnTo>
                    <a:lnTo>
                      <a:pt x="0" y="10"/>
                    </a:lnTo>
                    <a:lnTo>
                      <a:pt x="8" y="7"/>
                    </a:lnTo>
                    <a:lnTo>
                      <a:pt x="16" y="4"/>
                    </a:lnTo>
                    <a:lnTo>
                      <a:pt x="25" y="1"/>
                    </a:lnTo>
                    <a:lnTo>
                      <a:pt x="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5" name="Freeform 1315"/>
              <p:cNvSpPr>
                <a:spLocks/>
              </p:cNvSpPr>
              <p:nvPr/>
            </p:nvSpPr>
            <p:spPr bwMode="auto">
              <a:xfrm>
                <a:off x="6675438" y="1285875"/>
                <a:ext cx="11113" cy="7938"/>
              </a:xfrm>
              <a:custGeom>
                <a:avLst/>
                <a:gdLst>
                  <a:gd name="T0" fmla="*/ 5613580 w 22"/>
                  <a:gd name="T1" fmla="*/ 3536379 h 14"/>
                  <a:gd name="T2" fmla="*/ 5613580 w 22"/>
                  <a:gd name="T3" fmla="*/ 3536379 h 14"/>
                  <a:gd name="T4" fmla="*/ 3572324 w 22"/>
                  <a:gd name="T5" fmla="*/ 4500846 h 14"/>
                  <a:gd name="T6" fmla="*/ 3572324 w 22"/>
                  <a:gd name="T7" fmla="*/ 4500846 h 14"/>
                  <a:gd name="T8" fmla="*/ 1786162 w 22"/>
                  <a:gd name="T9" fmla="*/ 4500846 h 14"/>
                  <a:gd name="T10" fmla="*/ 1020881 w 22"/>
                  <a:gd name="T11" fmla="*/ 4500846 h 14"/>
                  <a:gd name="T12" fmla="*/ 765282 w 22"/>
                  <a:gd name="T13" fmla="*/ 4179357 h 14"/>
                  <a:gd name="T14" fmla="*/ 510188 w 22"/>
                  <a:gd name="T15" fmla="*/ 3536379 h 14"/>
                  <a:gd name="T16" fmla="*/ 0 w 22"/>
                  <a:gd name="T17" fmla="*/ 2893401 h 14"/>
                  <a:gd name="T18" fmla="*/ 510188 w 22"/>
                  <a:gd name="T19" fmla="*/ 0 h 14"/>
                  <a:gd name="T20" fmla="*/ 510188 w 22"/>
                  <a:gd name="T21" fmla="*/ 0 h 14"/>
                  <a:gd name="T22" fmla="*/ 5613580 w 22"/>
                  <a:gd name="T23" fmla="*/ 3536379 h 14"/>
                  <a:gd name="T24" fmla="*/ 5613580 w 22"/>
                  <a:gd name="T25" fmla="*/ 3536379 h 14"/>
                  <a:gd name="T26" fmla="*/ 5613580 w 22"/>
                  <a:gd name="T27" fmla="*/ 3536379 h 14"/>
                  <a:gd name="T28" fmla="*/ 5613580 w 22"/>
                  <a:gd name="T29" fmla="*/ 3536379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14">
                    <a:moveTo>
                      <a:pt x="22" y="11"/>
                    </a:moveTo>
                    <a:lnTo>
                      <a:pt x="22" y="11"/>
                    </a:lnTo>
                    <a:lnTo>
                      <a:pt x="14" y="14"/>
                    </a:lnTo>
                    <a:lnTo>
                      <a:pt x="7" y="14"/>
                    </a:lnTo>
                    <a:lnTo>
                      <a:pt x="4" y="14"/>
                    </a:lnTo>
                    <a:lnTo>
                      <a:pt x="3" y="13"/>
                    </a:lnTo>
                    <a:lnTo>
                      <a:pt x="2" y="11"/>
                    </a:lnTo>
                    <a:lnTo>
                      <a:pt x="0" y="9"/>
                    </a:lnTo>
                    <a:lnTo>
                      <a:pt x="2" y="0"/>
                    </a:lnTo>
                    <a:lnTo>
                      <a:pt x="22"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6" name="Freeform 1316"/>
              <p:cNvSpPr>
                <a:spLocks/>
              </p:cNvSpPr>
              <p:nvPr/>
            </p:nvSpPr>
            <p:spPr bwMode="auto">
              <a:xfrm>
                <a:off x="6069013" y="1041400"/>
                <a:ext cx="11113" cy="7938"/>
              </a:xfrm>
              <a:custGeom>
                <a:avLst/>
                <a:gdLst>
                  <a:gd name="T0" fmla="*/ 6174938 w 20"/>
                  <a:gd name="T1" fmla="*/ 321489 h 14"/>
                  <a:gd name="T2" fmla="*/ 6174938 w 20"/>
                  <a:gd name="T3" fmla="*/ 321489 h 14"/>
                  <a:gd name="T4" fmla="*/ 5557611 w 20"/>
                  <a:gd name="T5" fmla="*/ 2250423 h 14"/>
                  <a:gd name="T6" fmla="*/ 4939729 w 20"/>
                  <a:gd name="T7" fmla="*/ 3214890 h 14"/>
                  <a:gd name="T8" fmla="*/ 4939729 w 20"/>
                  <a:gd name="T9" fmla="*/ 3214890 h 14"/>
                  <a:gd name="T10" fmla="*/ 3087747 w 20"/>
                  <a:gd name="T11" fmla="*/ 3857868 h 14"/>
                  <a:gd name="T12" fmla="*/ 926269 w 20"/>
                  <a:gd name="T13" fmla="*/ 4500846 h 14"/>
                  <a:gd name="T14" fmla="*/ 926269 w 20"/>
                  <a:gd name="T15" fmla="*/ 4500846 h 14"/>
                  <a:gd name="T16" fmla="*/ 617327 w 20"/>
                  <a:gd name="T17" fmla="*/ 3857868 h 14"/>
                  <a:gd name="T18" fmla="*/ 0 w 20"/>
                  <a:gd name="T19" fmla="*/ 2571912 h 14"/>
                  <a:gd name="T20" fmla="*/ 0 w 20"/>
                  <a:gd name="T21" fmla="*/ 2571912 h 14"/>
                  <a:gd name="T22" fmla="*/ 1235210 w 20"/>
                  <a:gd name="T23" fmla="*/ 1285956 h 14"/>
                  <a:gd name="T24" fmla="*/ 3087747 w 20"/>
                  <a:gd name="T25" fmla="*/ 0 h 14"/>
                  <a:gd name="T26" fmla="*/ 3087747 w 20"/>
                  <a:gd name="T27" fmla="*/ 0 h 14"/>
                  <a:gd name="T28" fmla="*/ 4013460 w 20"/>
                  <a:gd name="T29" fmla="*/ 0 h 14"/>
                  <a:gd name="T30" fmla="*/ 6174938 w 20"/>
                  <a:gd name="T31" fmla="*/ 321489 h 14"/>
                  <a:gd name="T32" fmla="*/ 6174938 w 20"/>
                  <a:gd name="T33" fmla="*/ 321489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14">
                    <a:moveTo>
                      <a:pt x="20" y="1"/>
                    </a:moveTo>
                    <a:lnTo>
                      <a:pt x="20" y="1"/>
                    </a:lnTo>
                    <a:lnTo>
                      <a:pt x="18" y="7"/>
                    </a:lnTo>
                    <a:lnTo>
                      <a:pt x="16" y="10"/>
                    </a:lnTo>
                    <a:lnTo>
                      <a:pt x="10" y="12"/>
                    </a:lnTo>
                    <a:lnTo>
                      <a:pt x="3" y="14"/>
                    </a:lnTo>
                    <a:lnTo>
                      <a:pt x="2" y="12"/>
                    </a:lnTo>
                    <a:lnTo>
                      <a:pt x="0" y="8"/>
                    </a:lnTo>
                    <a:lnTo>
                      <a:pt x="4" y="4"/>
                    </a:lnTo>
                    <a:lnTo>
                      <a:pt x="10" y="0"/>
                    </a:lnTo>
                    <a:lnTo>
                      <a:pt x="13" y="0"/>
                    </a:lnTo>
                    <a:lnTo>
                      <a:pt x="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7" name="Freeform 1317"/>
              <p:cNvSpPr>
                <a:spLocks/>
              </p:cNvSpPr>
              <p:nvPr/>
            </p:nvSpPr>
            <p:spPr bwMode="auto">
              <a:xfrm>
                <a:off x="6080125" y="1074738"/>
                <a:ext cx="14288" cy="4763"/>
              </a:xfrm>
              <a:custGeom>
                <a:avLst/>
                <a:gdLst>
                  <a:gd name="T0" fmla="*/ 7549559 w 26"/>
                  <a:gd name="T1" fmla="*/ 2268617 h 10"/>
                  <a:gd name="T2" fmla="*/ 7549559 w 26"/>
                  <a:gd name="T3" fmla="*/ 2268617 h 10"/>
                  <a:gd name="T4" fmla="*/ 0 w 26"/>
                  <a:gd name="T5" fmla="*/ 1587984 h 10"/>
                  <a:gd name="T6" fmla="*/ 0 w 26"/>
                  <a:gd name="T7" fmla="*/ 1587984 h 10"/>
                  <a:gd name="T8" fmla="*/ 2114074 w 26"/>
                  <a:gd name="T9" fmla="*/ 453914 h 10"/>
                  <a:gd name="T10" fmla="*/ 4228149 w 26"/>
                  <a:gd name="T11" fmla="*/ 0 h 10"/>
                  <a:gd name="T12" fmla="*/ 5737731 w 26"/>
                  <a:gd name="T13" fmla="*/ 453914 h 10"/>
                  <a:gd name="T14" fmla="*/ 7851806 w 26"/>
                  <a:gd name="T15" fmla="*/ 907352 h 10"/>
                  <a:gd name="T16" fmla="*/ 7851806 w 26"/>
                  <a:gd name="T17" fmla="*/ 907352 h 10"/>
                  <a:gd name="T18" fmla="*/ 7549559 w 26"/>
                  <a:gd name="T19" fmla="*/ 2268617 h 10"/>
                  <a:gd name="T20" fmla="*/ 7549559 w 26"/>
                  <a:gd name="T21" fmla="*/ 2268617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 h="10">
                    <a:moveTo>
                      <a:pt x="25" y="10"/>
                    </a:moveTo>
                    <a:lnTo>
                      <a:pt x="25" y="10"/>
                    </a:lnTo>
                    <a:lnTo>
                      <a:pt x="0" y="7"/>
                    </a:lnTo>
                    <a:lnTo>
                      <a:pt x="7" y="2"/>
                    </a:lnTo>
                    <a:lnTo>
                      <a:pt x="14" y="0"/>
                    </a:lnTo>
                    <a:lnTo>
                      <a:pt x="19" y="2"/>
                    </a:lnTo>
                    <a:lnTo>
                      <a:pt x="26" y="4"/>
                    </a:lnTo>
                    <a:lnTo>
                      <a:pt x="2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8" name="Freeform 1318"/>
              <p:cNvSpPr>
                <a:spLocks/>
              </p:cNvSpPr>
              <p:nvPr/>
            </p:nvSpPr>
            <p:spPr bwMode="auto">
              <a:xfrm>
                <a:off x="6577013" y="939800"/>
                <a:ext cx="12700" cy="4763"/>
              </a:xfrm>
              <a:custGeom>
                <a:avLst/>
                <a:gdLst>
                  <a:gd name="T0" fmla="*/ 0 w 22"/>
                  <a:gd name="T1" fmla="*/ 1874890 h 11"/>
                  <a:gd name="T2" fmla="*/ 0 w 22"/>
                  <a:gd name="T3" fmla="*/ 1874890 h 11"/>
                  <a:gd name="T4" fmla="*/ 3665682 w 22"/>
                  <a:gd name="T5" fmla="*/ 187489 h 11"/>
                  <a:gd name="T6" fmla="*/ 5665355 w 22"/>
                  <a:gd name="T7" fmla="*/ 0 h 11"/>
                  <a:gd name="T8" fmla="*/ 7331364 w 22"/>
                  <a:gd name="T9" fmla="*/ 0 h 11"/>
                  <a:gd name="T10" fmla="*/ 7331364 w 22"/>
                  <a:gd name="T11" fmla="*/ 0 h 11"/>
                  <a:gd name="T12" fmla="*/ 6664614 w 22"/>
                  <a:gd name="T13" fmla="*/ 562467 h 11"/>
                  <a:gd name="T14" fmla="*/ 4998605 w 22"/>
                  <a:gd name="T15" fmla="*/ 1312423 h 11"/>
                  <a:gd name="T16" fmla="*/ 4332432 w 22"/>
                  <a:gd name="T17" fmla="*/ 1874890 h 11"/>
                  <a:gd name="T18" fmla="*/ 3332595 w 22"/>
                  <a:gd name="T19" fmla="*/ 2062379 h 11"/>
                  <a:gd name="T20" fmla="*/ 1999673 w 22"/>
                  <a:gd name="T21" fmla="*/ 2062379 h 11"/>
                  <a:gd name="T22" fmla="*/ 0 w 22"/>
                  <a:gd name="T23" fmla="*/ 1874890 h 11"/>
                  <a:gd name="T24" fmla="*/ 0 w 22"/>
                  <a:gd name="T25" fmla="*/ 1874890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11">
                    <a:moveTo>
                      <a:pt x="0" y="10"/>
                    </a:moveTo>
                    <a:lnTo>
                      <a:pt x="0" y="10"/>
                    </a:lnTo>
                    <a:lnTo>
                      <a:pt x="11" y="1"/>
                    </a:lnTo>
                    <a:lnTo>
                      <a:pt x="17" y="0"/>
                    </a:lnTo>
                    <a:lnTo>
                      <a:pt x="22" y="0"/>
                    </a:lnTo>
                    <a:lnTo>
                      <a:pt x="20" y="3"/>
                    </a:lnTo>
                    <a:lnTo>
                      <a:pt x="15" y="7"/>
                    </a:lnTo>
                    <a:lnTo>
                      <a:pt x="13" y="10"/>
                    </a:lnTo>
                    <a:lnTo>
                      <a:pt x="10" y="11"/>
                    </a:lnTo>
                    <a:lnTo>
                      <a:pt x="6" y="11"/>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49" name="Freeform 1319"/>
              <p:cNvSpPr>
                <a:spLocks/>
              </p:cNvSpPr>
              <p:nvPr/>
            </p:nvSpPr>
            <p:spPr bwMode="auto">
              <a:xfrm>
                <a:off x="6661150" y="1314450"/>
                <a:ext cx="9525" cy="9525"/>
              </a:xfrm>
              <a:custGeom>
                <a:avLst/>
                <a:gdLst>
                  <a:gd name="T0" fmla="*/ 3543895 w 16"/>
                  <a:gd name="T1" fmla="*/ 5040313 h 18"/>
                  <a:gd name="T2" fmla="*/ 3543895 w 16"/>
                  <a:gd name="T3" fmla="*/ 5040313 h 18"/>
                  <a:gd name="T4" fmla="*/ 1772245 w 16"/>
                  <a:gd name="T5" fmla="*/ 3920067 h 18"/>
                  <a:gd name="T6" fmla="*/ 709017 w 16"/>
                  <a:gd name="T7" fmla="*/ 2800350 h 18"/>
                  <a:gd name="T8" fmla="*/ 0 w 16"/>
                  <a:gd name="T9" fmla="*/ 1680104 h 18"/>
                  <a:gd name="T10" fmla="*/ 709017 w 16"/>
                  <a:gd name="T11" fmla="*/ 279929 h 18"/>
                  <a:gd name="T12" fmla="*/ 709017 w 16"/>
                  <a:gd name="T13" fmla="*/ 279929 h 18"/>
                  <a:gd name="T14" fmla="*/ 3189684 w 16"/>
                  <a:gd name="T15" fmla="*/ 0 h 18"/>
                  <a:gd name="T16" fmla="*/ 3189684 w 16"/>
                  <a:gd name="T17" fmla="*/ 0 h 18"/>
                  <a:gd name="T18" fmla="*/ 5670352 w 16"/>
                  <a:gd name="T19" fmla="*/ 4760383 h 18"/>
                  <a:gd name="T20" fmla="*/ 5670352 w 16"/>
                  <a:gd name="T21" fmla="*/ 4760383 h 18"/>
                  <a:gd name="T22" fmla="*/ 3543895 w 16"/>
                  <a:gd name="T23" fmla="*/ 5040313 h 18"/>
                  <a:gd name="T24" fmla="*/ 3543895 w 16"/>
                  <a:gd name="T25" fmla="*/ 5040313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8">
                    <a:moveTo>
                      <a:pt x="10" y="18"/>
                    </a:moveTo>
                    <a:lnTo>
                      <a:pt x="10" y="18"/>
                    </a:lnTo>
                    <a:lnTo>
                      <a:pt x="5" y="14"/>
                    </a:lnTo>
                    <a:lnTo>
                      <a:pt x="2" y="10"/>
                    </a:lnTo>
                    <a:lnTo>
                      <a:pt x="0" y="6"/>
                    </a:lnTo>
                    <a:lnTo>
                      <a:pt x="2" y="1"/>
                    </a:lnTo>
                    <a:lnTo>
                      <a:pt x="9" y="0"/>
                    </a:lnTo>
                    <a:lnTo>
                      <a:pt x="16" y="17"/>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0" name="Freeform 1320"/>
              <p:cNvSpPr>
                <a:spLocks/>
              </p:cNvSpPr>
              <p:nvPr/>
            </p:nvSpPr>
            <p:spPr bwMode="auto">
              <a:xfrm>
                <a:off x="6037263" y="1444625"/>
                <a:ext cx="14288" cy="3175"/>
              </a:xfrm>
              <a:custGeom>
                <a:avLst/>
                <a:gdLst>
                  <a:gd name="T0" fmla="*/ 7560998 w 27"/>
                  <a:gd name="T1" fmla="*/ 1440089 h 7"/>
                  <a:gd name="T2" fmla="*/ 7560998 w 27"/>
                  <a:gd name="T3" fmla="*/ 1440089 h 7"/>
                  <a:gd name="T4" fmla="*/ 0 w 27"/>
                  <a:gd name="T5" fmla="*/ 411389 h 7"/>
                  <a:gd name="T6" fmla="*/ 0 w 27"/>
                  <a:gd name="T7" fmla="*/ 411389 h 7"/>
                  <a:gd name="T8" fmla="*/ 1400224 w 27"/>
                  <a:gd name="T9" fmla="*/ 0 h 7"/>
                  <a:gd name="T10" fmla="*/ 2800448 w 27"/>
                  <a:gd name="T11" fmla="*/ 411389 h 7"/>
                  <a:gd name="T12" fmla="*/ 5040489 w 27"/>
                  <a:gd name="T13" fmla="*/ 617311 h 7"/>
                  <a:gd name="T14" fmla="*/ 7560998 w 27"/>
                  <a:gd name="T15" fmla="*/ 1440089 h 7"/>
                  <a:gd name="T16" fmla="*/ 7560998 w 27"/>
                  <a:gd name="T17" fmla="*/ 1440089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7">
                    <a:moveTo>
                      <a:pt x="27" y="7"/>
                    </a:moveTo>
                    <a:lnTo>
                      <a:pt x="27" y="7"/>
                    </a:lnTo>
                    <a:lnTo>
                      <a:pt x="0" y="2"/>
                    </a:lnTo>
                    <a:lnTo>
                      <a:pt x="5" y="0"/>
                    </a:lnTo>
                    <a:lnTo>
                      <a:pt x="10" y="2"/>
                    </a:lnTo>
                    <a:lnTo>
                      <a:pt x="18" y="3"/>
                    </a:lnTo>
                    <a:lnTo>
                      <a:pt x="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1" name="Freeform 1321"/>
              <p:cNvSpPr>
                <a:spLocks/>
              </p:cNvSpPr>
              <p:nvPr/>
            </p:nvSpPr>
            <p:spPr bwMode="auto">
              <a:xfrm>
                <a:off x="6713538" y="1225550"/>
                <a:ext cx="11113" cy="7938"/>
              </a:xfrm>
              <a:custGeom>
                <a:avLst/>
                <a:gdLst>
                  <a:gd name="T0" fmla="*/ 5613580 w 22"/>
                  <a:gd name="T1" fmla="*/ 3920843 h 15"/>
                  <a:gd name="T2" fmla="*/ 5613580 w 22"/>
                  <a:gd name="T3" fmla="*/ 3920843 h 15"/>
                  <a:gd name="T4" fmla="*/ 0 w 22"/>
                  <a:gd name="T5" fmla="*/ 1960157 h 15"/>
                  <a:gd name="T6" fmla="*/ 0 w 22"/>
                  <a:gd name="T7" fmla="*/ 1960157 h 15"/>
                  <a:gd name="T8" fmla="*/ 0 w 22"/>
                  <a:gd name="T9" fmla="*/ 1960157 h 15"/>
                  <a:gd name="T10" fmla="*/ 4592700 w 22"/>
                  <a:gd name="T11" fmla="*/ 0 h 15"/>
                  <a:gd name="T12" fmla="*/ 4592700 w 22"/>
                  <a:gd name="T13" fmla="*/ 0 h 15"/>
                  <a:gd name="T14" fmla="*/ 5358487 w 22"/>
                  <a:gd name="T15" fmla="*/ 4200790 h 15"/>
                  <a:gd name="T16" fmla="*/ 5358487 w 22"/>
                  <a:gd name="T17" fmla="*/ 4200790 h 15"/>
                  <a:gd name="T18" fmla="*/ 5613580 w 22"/>
                  <a:gd name="T19" fmla="*/ 3920843 h 15"/>
                  <a:gd name="T20" fmla="*/ 5613580 w 22"/>
                  <a:gd name="T21" fmla="*/ 3920843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15">
                    <a:moveTo>
                      <a:pt x="22" y="14"/>
                    </a:moveTo>
                    <a:lnTo>
                      <a:pt x="22" y="14"/>
                    </a:lnTo>
                    <a:lnTo>
                      <a:pt x="0" y="7"/>
                    </a:lnTo>
                    <a:lnTo>
                      <a:pt x="18" y="0"/>
                    </a:lnTo>
                    <a:lnTo>
                      <a:pt x="21" y="15"/>
                    </a:lnTo>
                    <a:lnTo>
                      <a:pt x="2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2" name="Freeform 1322"/>
              <p:cNvSpPr>
                <a:spLocks/>
              </p:cNvSpPr>
              <p:nvPr/>
            </p:nvSpPr>
            <p:spPr bwMode="auto">
              <a:xfrm>
                <a:off x="6756400" y="1101725"/>
                <a:ext cx="7938" cy="7938"/>
              </a:xfrm>
              <a:custGeom>
                <a:avLst/>
                <a:gdLst>
                  <a:gd name="T0" fmla="*/ 4200790 w 15"/>
                  <a:gd name="T1" fmla="*/ 4500846 h 14"/>
                  <a:gd name="T2" fmla="*/ 4200790 w 15"/>
                  <a:gd name="T3" fmla="*/ 4500846 h 14"/>
                  <a:gd name="T4" fmla="*/ 1960157 w 15"/>
                  <a:gd name="T5" fmla="*/ 4500846 h 14"/>
                  <a:gd name="T6" fmla="*/ 1120316 w 15"/>
                  <a:gd name="T7" fmla="*/ 4500846 h 14"/>
                  <a:gd name="T8" fmla="*/ 279947 w 15"/>
                  <a:gd name="T9" fmla="*/ 4179357 h 14"/>
                  <a:gd name="T10" fmla="*/ 279947 w 15"/>
                  <a:gd name="T11" fmla="*/ 3214890 h 14"/>
                  <a:gd name="T12" fmla="*/ 0 w 15"/>
                  <a:gd name="T13" fmla="*/ 2250423 h 14"/>
                  <a:gd name="T14" fmla="*/ 559894 w 15"/>
                  <a:gd name="T15" fmla="*/ 0 h 14"/>
                  <a:gd name="T16" fmla="*/ 559894 w 15"/>
                  <a:gd name="T17" fmla="*/ 0 h 14"/>
                  <a:gd name="T18" fmla="*/ 4200790 w 15"/>
                  <a:gd name="T19" fmla="*/ 4500846 h 14"/>
                  <a:gd name="T20" fmla="*/ 4200790 w 15"/>
                  <a:gd name="T21" fmla="*/ 4500846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14">
                    <a:moveTo>
                      <a:pt x="15" y="14"/>
                    </a:moveTo>
                    <a:lnTo>
                      <a:pt x="15" y="14"/>
                    </a:lnTo>
                    <a:lnTo>
                      <a:pt x="7" y="14"/>
                    </a:lnTo>
                    <a:lnTo>
                      <a:pt x="4" y="14"/>
                    </a:lnTo>
                    <a:lnTo>
                      <a:pt x="1" y="13"/>
                    </a:lnTo>
                    <a:lnTo>
                      <a:pt x="1" y="10"/>
                    </a:lnTo>
                    <a:lnTo>
                      <a:pt x="0" y="7"/>
                    </a:lnTo>
                    <a:lnTo>
                      <a:pt x="2" y="0"/>
                    </a:ln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3" name="Freeform 1323"/>
              <p:cNvSpPr>
                <a:spLocks/>
              </p:cNvSpPr>
              <p:nvPr/>
            </p:nvSpPr>
            <p:spPr bwMode="auto">
              <a:xfrm>
                <a:off x="6065838" y="1123950"/>
                <a:ext cx="7938" cy="6350"/>
              </a:xfrm>
              <a:custGeom>
                <a:avLst/>
                <a:gdLst>
                  <a:gd name="T0" fmla="*/ 0 w 15"/>
                  <a:gd name="T1" fmla="*/ 3101731 h 13"/>
                  <a:gd name="T2" fmla="*/ 0 w 15"/>
                  <a:gd name="T3" fmla="*/ 3101731 h 13"/>
                  <a:gd name="T4" fmla="*/ 2240633 w 15"/>
                  <a:gd name="T5" fmla="*/ 0 h 13"/>
                  <a:gd name="T6" fmla="*/ 2240633 w 15"/>
                  <a:gd name="T7" fmla="*/ 0 h 13"/>
                  <a:gd name="T8" fmla="*/ 3920843 w 15"/>
                  <a:gd name="T9" fmla="*/ 1670050 h 13"/>
                  <a:gd name="T10" fmla="*/ 4200790 w 15"/>
                  <a:gd name="T11" fmla="*/ 2147277 h 13"/>
                  <a:gd name="T12" fmla="*/ 3920843 w 15"/>
                  <a:gd name="T13" fmla="*/ 2624504 h 13"/>
                  <a:gd name="T14" fmla="*/ 2520580 w 15"/>
                  <a:gd name="T15" fmla="*/ 2863362 h 13"/>
                  <a:gd name="T16" fmla="*/ 0 w 15"/>
                  <a:gd name="T17" fmla="*/ 3101731 h 13"/>
                  <a:gd name="T18" fmla="*/ 0 w 15"/>
                  <a:gd name="T19" fmla="*/ 3101731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13">
                    <a:moveTo>
                      <a:pt x="0" y="13"/>
                    </a:moveTo>
                    <a:lnTo>
                      <a:pt x="0" y="13"/>
                    </a:lnTo>
                    <a:lnTo>
                      <a:pt x="8" y="0"/>
                    </a:lnTo>
                    <a:lnTo>
                      <a:pt x="14" y="7"/>
                    </a:lnTo>
                    <a:lnTo>
                      <a:pt x="15" y="9"/>
                    </a:lnTo>
                    <a:lnTo>
                      <a:pt x="14" y="11"/>
                    </a:lnTo>
                    <a:lnTo>
                      <a:pt x="9" y="12"/>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4" name="Freeform 1324"/>
              <p:cNvSpPr>
                <a:spLocks/>
              </p:cNvSpPr>
              <p:nvPr/>
            </p:nvSpPr>
            <p:spPr bwMode="auto">
              <a:xfrm>
                <a:off x="6275388" y="1409700"/>
                <a:ext cx="7938" cy="6350"/>
              </a:xfrm>
              <a:custGeom>
                <a:avLst/>
                <a:gdLst>
                  <a:gd name="T0" fmla="*/ 3706579 w 17"/>
                  <a:gd name="T1" fmla="*/ 0 h 10"/>
                  <a:gd name="T2" fmla="*/ 3706579 w 17"/>
                  <a:gd name="T3" fmla="*/ 0 h 10"/>
                  <a:gd name="T4" fmla="*/ 3706579 w 17"/>
                  <a:gd name="T5" fmla="*/ 2822575 h 10"/>
                  <a:gd name="T6" fmla="*/ 3488518 w 17"/>
                  <a:gd name="T7" fmla="*/ 3629025 h 10"/>
                  <a:gd name="T8" fmla="*/ 3488518 w 17"/>
                  <a:gd name="T9" fmla="*/ 4032250 h 10"/>
                  <a:gd name="T10" fmla="*/ 2180148 w 17"/>
                  <a:gd name="T11" fmla="*/ 4032250 h 10"/>
                  <a:gd name="T12" fmla="*/ 0 w 17"/>
                  <a:gd name="T13" fmla="*/ 3629025 h 10"/>
                  <a:gd name="T14" fmla="*/ 0 w 17"/>
                  <a:gd name="T15" fmla="*/ 3629025 h 10"/>
                  <a:gd name="T16" fmla="*/ 3706579 w 17"/>
                  <a:gd name="T17" fmla="*/ 0 h 10"/>
                  <a:gd name="T18" fmla="*/ 3706579 w 17"/>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 h="10">
                    <a:moveTo>
                      <a:pt x="17" y="0"/>
                    </a:moveTo>
                    <a:lnTo>
                      <a:pt x="17" y="0"/>
                    </a:lnTo>
                    <a:lnTo>
                      <a:pt x="17" y="7"/>
                    </a:lnTo>
                    <a:lnTo>
                      <a:pt x="16" y="9"/>
                    </a:lnTo>
                    <a:lnTo>
                      <a:pt x="16" y="10"/>
                    </a:lnTo>
                    <a:lnTo>
                      <a:pt x="10" y="10"/>
                    </a:lnTo>
                    <a:lnTo>
                      <a:pt x="0" y="9"/>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5" name="Freeform 1325"/>
              <p:cNvSpPr>
                <a:spLocks/>
              </p:cNvSpPr>
              <p:nvPr/>
            </p:nvSpPr>
            <p:spPr bwMode="auto">
              <a:xfrm>
                <a:off x="6361113" y="847725"/>
                <a:ext cx="7938" cy="6350"/>
              </a:xfrm>
              <a:custGeom>
                <a:avLst/>
                <a:gdLst>
                  <a:gd name="T0" fmla="*/ 279947 w 15"/>
                  <a:gd name="T1" fmla="*/ 3360208 h 12"/>
                  <a:gd name="T2" fmla="*/ 279947 w 15"/>
                  <a:gd name="T3" fmla="*/ 3360208 h 12"/>
                  <a:gd name="T4" fmla="*/ 0 w 15"/>
                  <a:gd name="T5" fmla="*/ 1960033 h 12"/>
                  <a:gd name="T6" fmla="*/ 279947 w 15"/>
                  <a:gd name="T7" fmla="*/ 1120246 h 12"/>
                  <a:gd name="T8" fmla="*/ 1400263 w 15"/>
                  <a:gd name="T9" fmla="*/ 279929 h 12"/>
                  <a:gd name="T10" fmla="*/ 4200790 w 15"/>
                  <a:gd name="T11" fmla="*/ 0 h 12"/>
                  <a:gd name="T12" fmla="*/ 4200790 w 15"/>
                  <a:gd name="T13" fmla="*/ 0 h 12"/>
                  <a:gd name="T14" fmla="*/ 279947 w 15"/>
                  <a:gd name="T15" fmla="*/ 3360208 h 12"/>
                  <a:gd name="T16" fmla="*/ 279947 w 15"/>
                  <a:gd name="T17" fmla="*/ 3360208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12">
                    <a:moveTo>
                      <a:pt x="1" y="12"/>
                    </a:moveTo>
                    <a:lnTo>
                      <a:pt x="1" y="12"/>
                    </a:lnTo>
                    <a:lnTo>
                      <a:pt x="0" y="7"/>
                    </a:lnTo>
                    <a:lnTo>
                      <a:pt x="1" y="4"/>
                    </a:lnTo>
                    <a:lnTo>
                      <a:pt x="5" y="1"/>
                    </a:lnTo>
                    <a:lnTo>
                      <a:pt x="15" y="0"/>
                    </a:lnTo>
                    <a:lnTo>
                      <a:pt x="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6" name="Freeform 1326"/>
              <p:cNvSpPr>
                <a:spLocks/>
              </p:cNvSpPr>
              <p:nvPr/>
            </p:nvSpPr>
            <p:spPr bwMode="auto">
              <a:xfrm>
                <a:off x="6481763" y="1370013"/>
                <a:ext cx="12700" cy="6350"/>
              </a:xfrm>
              <a:custGeom>
                <a:avLst/>
                <a:gdLst>
                  <a:gd name="T0" fmla="*/ 6707809 w 23"/>
                  <a:gd name="T1" fmla="*/ 0 h 13"/>
                  <a:gd name="T2" fmla="*/ 6707809 w 23"/>
                  <a:gd name="T3" fmla="*/ 0 h 13"/>
                  <a:gd name="T4" fmla="*/ 914952 w 23"/>
                  <a:gd name="T5" fmla="*/ 3101731 h 13"/>
                  <a:gd name="T6" fmla="*/ 914952 w 23"/>
                  <a:gd name="T7" fmla="*/ 3101731 h 13"/>
                  <a:gd name="T8" fmla="*/ 914952 w 23"/>
                  <a:gd name="T9" fmla="*/ 3101731 h 13"/>
                  <a:gd name="T10" fmla="*/ 304800 w 23"/>
                  <a:gd name="T11" fmla="*/ 2386135 h 13"/>
                  <a:gd name="T12" fmla="*/ 0 w 23"/>
                  <a:gd name="T13" fmla="*/ 1670050 h 13"/>
                  <a:gd name="T14" fmla="*/ 0 w 23"/>
                  <a:gd name="T15" fmla="*/ 1431681 h 13"/>
                  <a:gd name="T16" fmla="*/ 304800 w 23"/>
                  <a:gd name="T17" fmla="*/ 954454 h 13"/>
                  <a:gd name="T18" fmla="*/ 2134152 w 23"/>
                  <a:gd name="T19" fmla="*/ 715596 h 13"/>
                  <a:gd name="T20" fmla="*/ 2134152 w 23"/>
                  <a:gd name="T21" fmla="*/ 715596 h 13"/>
                  <a:gd name="T22" fmla="*/ 7012609 w 23"/>
                  <a:gd name="T23" fmla="*/ 477227 h 13"/>
                  <a:gd name="T24" fmla="*/ 7012609 w 23"/>
                  <a:gd name="T25" fmla="*/ 477227 h 13"/>
                  <a:gd name="T26" fmla="*/ 6707809 w 23"/>
                  <a:gd name="T27" fmla="*/ 0 h 13"/>
                  <a:gd name="T28" fmla="*/ 6707809 w 23"/>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13">
                    <a:moveTo>
                      <a:pt x="22" y="0"/>
                    </a:moveTo>
                    <a:lnTo>
                      <a:pt x="22" y="0"/>
                    </a:lnTo>
                    <a:lnTo>
                      <a:pt x="3" y="13"/>
                    </a:lnTo>
                    <a:lnTo>
                      <a:pt x="1" y="10"/>
                    </a:lnTo>
                    <a:lnTo>
                      <a:pt x="0" y="7"/>
                    </a:lnTo>
                    <a:lnTo>
                      <a:pt x="0" y="6"/>
                    </a:lnTo>
                    <a:lnTo>
                      <a:pt x="1" y="4"/>
                    </a:lnTo>
                    <a:lnTo>
                      <a:pt x="7" y="3"/>
                    </a:lnTo>
                    <a:lnTo>
                      <a:pt x="23" y="2"/>
                    </a:lnTo>
                    <a:lnTo>
                      <a:pt x="2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7" name="Freeform 1327"/>
              <p:cNvSpPr>
                <a:spLocks/>
              </p:cNvSpPr>
              <p:nvPr/>
            </p:nvSpPr>
            <p:spPr bwMode="auto">
              <a:xfrm>
                <a:off x="6159500" y="893763"/>
                <a:ext cx="7938" cy="1588"/>
              </a:xfrm>
              <a:custGeom>
                <a:avLst/>
                <a:gdLst>
                  <a:gd name="T0" fmla="*/ 0 w 15"/>
                  <a:gd name="T1" fmla="*/ 315218 h 4"/>
                  <a:gd name="T2" fmla="*/ 0 w 15"/>
                  <a:gd name="T3" fmla="*/ 315218 h 4"/>
                  <a:gd name="T4" fmla="*/ 4200790 w 15"/>
                  <a:gd name="T5" fmla="*/ 0 h 4"/>
                  <a:gd name="T6" fmla="*/ 4200790 w 15"/>
                  <a:gd name="T7" fmla="*/ 0 h 4"/>
                  <a:gd name="T8" fmla="*/ 4200790 w 15"/>
                  <a:gd name="T9" fmla="*/ 472827 h 4"/>
                  <a:gd name="T10" fmla="*/ 4200790 w 15"/>
                  <a:gd name="T11" fmla="*/ 472827 h 4"/>
                  <a:gd name="T12" fmla="*/ 0 w 15"/>
                  <a:gd name="T13" fmla="*/ 630436 h 4"/>
                  <a:gd name="T14" fmla="*/ 0 w 15"/>
                  <a:gd name="T15" fmla="*/ 630436 h 4"/>
                  <a:gd name="T16" fmla="*/ 0 w 15"/>
                  <a:gd name="T17" fmla="*/ 315218 h 4"/>
                  <a:gd name="T18" fmla="*/ 0 w 15"/>
                  <a:gd name="T19" fmla="*/ 315218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4">
                    <a:moveTo>
                      <a:pt x="0" y="2"/>
                    </a:moveTo>
                    <a:lnTo>
                      <a:pt x="0" y="2"/>
                    </a:lnTo>
                    <a:lnTo>
                      <a:pt x="15" y="0"/>
                    </a:lnTo>
                    <a:lnTo>
                      <a:pt x="15" y="3"/>
                    </a:lnTo>
                    <a:lnTo>
                      <a:pt x="0" y="4"/>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8" name="Freeform 1328"/>
              <p:cNvSpPr>
                <a:spLocks/>
              </p:cNvSpPr>
              <p:nvPr/>
            </p:nvSpPr>
            <p:spPr bwMode="auto">
              <a:xfrm>
                <a:off x="6499225" y="1430338"/>
                <a:ext cx="6350" cy="7938"/>
              </a:xfrm>
              <a:custGeom>
                <a:avLst/>
                <a:gdLst>
                  <a:gd name="T0" fmla="*/ 1209675 w 10"/>
                  <a:gd name="T1" fmla="*/ 4200790 h 15"/>
                  <a:gd name="T2" fmla="*/ 1209675 w 10"/>
                  <a:gd name="T3" fmla="*/ 4200790 h 15"/>
                  <a:gd name="T4" fmla="*/ 0 w 10"/>
                  <a:gd name="T5" fmla="*/ 279947 h 15"/>
                  <a:gd name="T6" fmla="*/ 0 w 10"/>
                  <a:gd name="T7" fmla="*/ 279947 h 15"/>
                  <a:gd name="T8" fmla="*/ 2016125 w 10"/>
                  <a:gd name="T9" fmla="*/ 0 h 15"/>
                  <a:gd name="T10" fmla="*/ 2016125 w 10"/>
                  <a:gd name="T11" fmla="*/ 0 h 15"/>
                  <a:gd name="T12" fmla="*/ 4032250 w 10"/>
                  <a:gd name="T13" fmla="*/ 4200790 h 15"/>
                  <a:gd name="T14" fmla="*/ 4032250 w 10"/>
                  <a:gd name="T15" fmla="*/ 4200790 h 15"/>
                  <a:gd name="T16" fmla="*/ 1209675 w 10"/>
                  <a:gd name="T17" fmla="*/ 4200790 h 15"/>
                  <a:gd name="T18" fmla="*/ 1209675 w 10"/>
                  <a:gd name="T19" fmla="*/ 420079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15">
                    <a:moveTo>
                      <a:pt x="3" y="15"/>
                    </a:moveTo>
                    <a:lnTo>
                      <a:pt x="3" y="15"/>
                    </a:lnTo>
                    <a:lnTo>
                      <a:pt x="0" y="1"/>
                    </a:lnTo>
                    <a:lnTo>
                      <a:pt x="5" y="0"/>
                    </a:lnTo>
                    <a:lnTo>
                      <a:pt x="10" y="15"/>
                    </a:lnTo>
                    <a:lnTo>
                      <a:pt x="3"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59" name="Freeform 1329"/>
              <p:cNvSpPr>
                <a:spLocks/>
              </p:cNvSpPr>
              <p:nvPr/>
            </p:nvSpPr>
            <p:spPr bwMode="auto">
              <a:xfrm>
                <a:off x="6713538" y="1219200"/>
                <a:ext cx="1588" cy="9525"/>
              </a:xfrm>
              <a:custGeom>
                <a:avLst/>
                <a:gdLst>
                  <a:gd name="T0" fmla="*/ 0 w 4"/>
                  <a:gd name="T1" fmla="*/ 4775033 h 19"/>
                  <a:gd name="T2" fmla="*/ 0 w 4"/>
                  <a:gd name="T3" fmla="*/ 4775033 h 19"/>
                  <a:gd name="T4" fmla="*/ 0 w 4"/>
                  <a:gd name="T5" fmla="*/ 0 h 19"/>
                  <a:gd name="T6" fmla="*/ 0 w 4"/>
                  <a:gd name="T7" fmla="*/ 0 h 19"/>
                  <a:gd name="T8" fmla="*/ 630436 w 4"/>
                  <a:gd name="T9" fmla="*/ 1005138 h 19"/>
                  <a:gd name="T10" fmla="*/ 630436 w 4"/>
                  <a:gd name="T11" fmla="*/ 1759117 h 19"/>
                  <a:gd name="T12" fmla="*/ 630436 w 4"/>
                  <a:gd name="T13" fmla="*/ 3015916 h 19"/>
                  <a:gd name="T14" fmla="*/ 0 w 4"/>
                  <a:gd name="T15" fmla="*/ 4775033 h 19"/>
                  <a:gd name="T16" fmla="*/ 0 w 4"/>
                  <a:gd name="T17" fmla="*/ 4775033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 h="19">
                    <a:moveTo>
                      <a:pt x="0" y="19"/>
                    </a:moveTo>
                    <a:lnTo>
                      <a:pt x="0" y="19"/>
                    </a:lnTo>
                    <a:lnTo>
                      <a:pt x="0" y="0"/>
                    </a:lnTo>
                    <a:lnTo>
                      <a:pt x="4" y="4"/>
                    </a:lnTo>
                    <a:lnTo>
                      <a:pt x="4" y="7"/>
                    </a:lnTo>
                    <a:lnTo>
                      <a:pt x="4" y="12"/>
                    </a:lnTo>
                    <a:lnTo>
                      <a:pt x="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0" name="Freeform 1330"/>
              <p:cNvSpPr>
                <a:spLocks/>
              </p:cNvSpPr>
              <p:nvPr/>
            </p:nvSpPr>
            <p:spPr bwMode="auto">
              <a:xfrm>
                <a:off x="6477000" y="1376363"/>
                <a:ext cx="6350" cy="6350"/>
              </a:xfrm>
              <a:custGeom>
                <a:avLst/>
                <a:gdLst>
                  <a:gd name="T0" fmla="*/ 3101731 w 13"/>
                  <a:gd name="T1" fmla="*/ 0 h 12"/>
                  <a:gd name="T2" fmla="*/ 3101731 w 13"/>
                  <a:gd name="T3" fmla="*/ 0 h 12"/>
                  <a:gd name="T4" fmla="*/ 0 w 13"/>
                  <a:gd name="T5" fmla="*/ 3360208 h 12"/>
                  <a:gd name="T6" fmla="*/ 0 w 13"/>
                  <a:gd name="T7" fmla="*/ 3360208 h 12"/>
                  <a:gd name="T8" fmla="*/ 715596 w 13"/>
                  <a:gd name="T9" fmla="*/ 1400175 h 12"/>
                  <a:gd name="T10" fmla="*/ 954454 w 13"/>
                  <a:gd name="T11" fmla="*/ 559858 h 12"/>
                  <a:gd name="T12" fmla="*/ 1670050 w 13"/>
                  <a:gd name="T13" fmla="*/ 279929 h 12"/>
                  <a:gd name="T14" fmla="*/ 3101731 w 13"/>
                  <a:gd name="T15" fmla="*/ 0 h 12"/>
                  <a:gd name="T16" fmla="*/ 3101731 w 13"/>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12">
                    <a:moveTo>
                      <a:pt x="13" y="0"/>
                    </a:moveTo>
                    <a:lnTo>
                      <a:pt x="13" y="0"/>
                    </a:lnTo>
                    <a:lnTo>
                      <a:pt x="0" y="12"/>
                    </a:lnTo>
                    <a:lnTo>
                      <a:pt x="3" y="5"/>
                    </a:lnTo>
                    <a:lnTo>
                      <a:pt x="4" y="2"/>
                    </a:lnTo>
                    <a:lnTo>
                      <a:pt x="7" y="1"/>
                    </a:lnTo>
                    <a:lnTo>
                      <a:pt x="1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1" name="Freeform 1331"/>
              <p:cNvSpPr>
                <a:spLocks/>
              </p:cNvSpPr>
              <p:nvPr/>
            </p:nvSpPr>
            <p:spPr bwMode="auto">
              <a:xfrm>
                <a:off x="6575425" y="966788"/>
                <a:ext cx="7938" cy="4763"/>
              </a:xfrm>
              <a:custGeom>
                <a:avLst/>
                <a:gdLst>
                  <a:gd name="T0" fmla="*/ 0 w 13"/>
                  <a:gd name="T1" fmla="*/ 2314818 h 7"/>
                  <a:gd name="T2" fmla="*/ 0 w 13"/>
                  <a:gd name="T3" fmla="*/ 2314818 h 7"/>
                  <a:gd name="T4" fmla="*/ 4847065 w 13"/>
                  <a:gd name="T5" fmla="*/ 0 h 7"/>
                  <a:gd name="T6" fmla="*/ 4847065 w 13"/>
                  <a:gd name="T7" fmla="*/ 0 h 7"/>
                  <a:gd name="T8" fmla="*/ 4847065 w 13"/>
                  <a:gd name="T9" fmla="*/ 2314818 h 7"/>
                  <a:gd name="T10" fmla="*/ 4473979 w 13"/>
                  <a:gd name="T11" fmla="*/ 3240881 h 7"/>
                  <a:gd name="T12" fmla="*/ 2609770 w 13"/>
                  <a:gd name="T13" fmla="*/ 3240881 h 7"/>
                  <a:gd name="T14" fmla="*/ 0 w 13"/>
                  <a:gd name="T15" fmla="*/ 2314818 h 7"/>
                  <a:gd name="T16" fmla="*/ 0 w 13"/>
                  <a:gd name="T17" fmla="*/ 2314818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7">
                    <a:moveTo>
                      <a:pt x="0" y="5"/>
                    </a:moveTo>
                    <a:lnTo>
                      <a:pt x="0" y="5"/>
                    </a:lnTo>
                    <a:lnTo>
                      <a:pt x="13" y="0"/>
                    </a:lnTo>
                    <a:lnTo>
                      <a:pt x="13" y="5"/>
                    </a:lnTo>
                    <a:lnTo>
                      <a:pt x="12" y="7"/>
                    </a:lnTo>
                    <a:lnTo>
                      <a:pt x="7" y="7"/>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2" name="Freeform 1332"/>
              <p:cNvSpPr>
                <a:spLocks/>
              </p:cNvSpPr>
              <p:nvPr/>
            </p:nvSpPr>
            <p:spPr bwMode="auto">
              <a:xfrm>
                <a:off x="6642100" y="966788"/>
                <a:ext cx="9525" cy="3175"/>
              </a:xfrm>
              <a:custGeom>
                <a:avLst/>
                <a:gdLst>
                  <a:gd name="T0" fmla="*/ 4536281 w 20"/>
                  <a:gd name="T1" fmla="*/ 403225 h 5"/>
                  <a:gd name="T2" fmla="*/ 4536281 w 20"/>
                  <a:gd name="T3" fmla="*/ 403225 h 5"/>
                  <a:gd name="T4" fmla="*/ 3629025 w 20"/>
                  <a:gd name="T5" fmla="*/ 806450 h 5"/>
                  <a:gd name="T6" fmla="*/ 2721769 w 20"/>
                  <a:gd name="T7" fmla="*/ 2016125 h 5"/>
                  <a:gd name="T8" fmla="*/ 1587818 w 20"/>
                  <a:gd name="T9" fmla="*/ 2016125 h 5"/>
                  <a:gd name="T10" fmla="*/ 0 w 20"/>
                  <a:gd name="T11" fmla="*/ 806450 h 5"/>
                  <a:gd name="T12" fmla="*/ 0 w 20"/>
                  <a:gd name="T13" fmla="*/ 806450 h 5"/>
                  <a:gd name="T14" fmla="*/ 1133951 w 20"/>
                  <a:gd name="T15" fmla="*/ 0 h 5"/>
                  <a:gd name="T16" fmla="*/ 2495074 w 20"/>
                  <a:gd name="T17" fmla="*/ 0 h 5"/>
                  <a:gd name="T18" fmla="*/ 3402330 w 20"/>
                  <a:gd name="T19" fmla="*/ 0 h 5"/>
                  <a:gd name="T20" fmla="*/ 4536281 w 20"/>
                  <a:gd name="T21" fmla="*/ 403225 h 5"/>
                  <a:gd name="T22" fmla="*/ 4536281 w 20"/>
                  <a:gd name="T23" fmla="*/ 403225 h 5"/>
                  <a:gd name="T24" fmla="*/ 4536281 w 20"/>
                  <a:gd name="T25" fmla="*/ 403225 h 5"/>
                  <a:gd name="T26" fmla="*/ 4536281 w 20"/>
                  <a:gd name="T27" fmla="*/ 403225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 h="5">
                    <a:moveTo>
                      <a:pt x="20" y="1"/>
                    </a:moveTo>
                    <a:lnTo>
                      <a:pt x="20" y="1"/>
                    </a:lnTo>
                    <a:lnTo>
                      <a:pt x="16" y="2"/>
                    </a:lnTo>
                    <a:lnTo>
                      <a:pt x="12" y="5"/>
                    </a:lnTo>
                    <a:lnTo>
                      <a:pt x="7" y="5"/>
                    </a:lnTo>
                    <a:lnTo>
                      <a:pt x="0" y="2"/>
                    </a:lnTo>
                    <a:lnTo>
                      <a:pt x="5" y="0"/>
                    </a:lnTo>
                    <a:lnTo>
                      <a:pt x="11" y="0"/>
                    </a:lnTo>
                    <a:lnTo>
                      <a:pt x="15" y="0"/>
                    </a:lnTo>
                    <a:lnTo>
                      <a:pt x="2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3" name="Freeform 1333"/>
              <p:cNvSpPr>
                <a:spLocks/>
              </p:cNvSpPr>
              <p:nvPr/>
            </p:nvSpPr>
            <p:spPr bwMode="auto">
              <a:xfrm>
                <a:off x="6200775" y="877888"/>
                <a:ext cx="4763" cy="3175"/>
              </a:xfrm>
              <a:custGeom>
                <a:avLst/>
                <a:gdLst>
                  <a:gd name="T0" fmla="*/ 2062379 w 11"/>
                  <a:gd name="T1" fmla="*/ 2520156 h 4"/>
                  <a:gd name="T2" fmla="*/ 2062379 w 11"/>
                  <a:gd name="T3" fmla="*/ 2520156 h 4"/>
                  <a:gd name="T4" fmla="*/ 0 w 11"/>
                  <a:gd name="T5" fmla="*/ 2520156 h 4"/>
                  <a:gd name="T6" fmla="*/ 0 w 11"/>
                  <a:gd name="T7" fmla="*/ 2520156 h 4"/>
                  <a:gd name="T8" fmla="*/ 0 w 11"/>
                  <a:gd name="T9" fmla="*/ 0 h 4"/>
                  <a:gd name="T10" fmla="*/ 0 w 11"/>
                  <a:gd name="T11" fmla="*/ 0 h 4"/>
                  <a:gd name="T12" fmla="*/ 1874890 w 11"/>
                  <a:gd name="T13" fmla="*/ 0 h 4"/>
                  <a:gd name="T14" fmla="*/ 1874890 w 11"/>
                  <a:gd name="T15" fmla="*/ 0 h 4"/>
                  <a:gd name="T16" fmla="*/ 2062379 w 11"/>
                  <a:gd name="T17" fmla="*/ 2520156 h 4"/>
                  <a:gd name="T18" fmla="*/ 2062379 w 11"/>
                  <a:gd name="T19" fmla="*/ 2520156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 h="4">
                    <a:moveTo>
                      <a:pt x="11" y="4"/>
                    </a:moveTo>
                    <a:lnTo>
                      <a:pt x="11" y="4"/>
                    </a:lnTo>
                    <a:lnTo>
                      <a:pt x="0" y="4"/>
                    </a:lnTo>
                    <a:lnTo>
                      <a:pt x="0" y="0"/>
                    </a:lnTo>
                    <a:lnTo>
                      <a:pt x="10" y="0"/>
                    </a:lnTo>
                    <a:lnTo>
                      <a:pt x="11"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4" name="Freeform 1334"/>
              <p:cNvSpPr>
                <a:spLocks/>
              </p:cNvSpPr>
              <p:nvPr/>
            </p:nvSpPr>
            <p:spPr bwMode="auto">
              <a:xfrm>
                <a:off x="6410325" y="1422400"/>
                <a:ext cx="7938" cy="4763"/>
              </a:xfrm>
              <a:custGeom>
                <a:avLst/>
                <a:gdLst>
                  <a:gd name="T0" fmla="*/ 0 w 15"/>
                  <a:gd name="T1" fmla="*/ 462691 h 7"/>
                  <a:gd name="T2" fmla="*/ 0 w 15"/>
                  <a:gd name="T3" fmla="*/ 462691 h 7"/>
                  <a:gd name="T4" fmla="*/ 3640896 w 15"/>
                  <a:gd name="T5" fmla="*/ 0 h 7"/>
                  <a:gd name="T6" fmla="*/ 3640896 w 15"/>
                  <a:gd name="T7" fmla="*/ 0 h 7"/>
                  <a:gd name="T8" fmla="*/ 4200790 w 15"/>
                  <a:gd name="T9" fmla="*/ 1852127 h 7"/>
                  <a:gd name="T10" fmla="*/ 4200790 w 15"/>
                  <a:gd name="T11" fmla="*/ 1852127 h 7"/>
                  <a:gd name="T12" fmla="*/ 559894 w 15"/>
                  <a:gd name="T13" fmla="*/ 3240881 h 7"/>
                  <a:gd name="T14" fmla="*/ 559894 w 15"/>
                  <a:gd name="T15" fmla="*/ 3240881 h 7"/>
                  <a:gd name="T16" fmla="*/ 0 w 15"/>
                  <a:gd name="T17" fmla="*/ 462691 h 7"/>
                  <a:gd name="T18" fmla="*/ 0 w 15"/>
                  <a:gd name="T19" fmla="*/ 462691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7">
                    <a:moveTo>
                      <a:pt x="0" y="1"/>
                    </a:moveTo>
                    <a:lnTo>
                      <a:pt x="0" y="1"/>
                    </a:lnTo>
                    <a:lnTo>
                      <a:pt x="13" y="0"/>
                    </a:lnTo>
                    <a:lnTo>
                      <a:pt x="15" y="4"/>
                    </a:lnTo>
                    <a:lnTo>
                      <a:pt x="2" y="7"/>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5" name="Freeform 1335"/>
              <p:cNvSpPr>
                <a:spLocks/>
              </p:cNvSpPr>
              <p:nvPr/>
            </p:nvSpPr>
            <p:spPr bwMode="auto">
              <a:xfrm>
                <a:off x="6240463" y="928688"/>
                <a:ext cx="6350" cy="3175"/>
              </a:xfrm>
              <a:custGeom>
                <a:avLst/>
                <a:gdLst>
                  <a:gd name="T0" fmla="*/ 477227 w 13"/>
                  <a:gd name="T1" fmla="*/ 0 h 4"/>
                  <a:gd name="T2" fmla="*/ 477227 w 13"/>
                  <a:gd name="T3" fmla="*/ 0 h 4"/>
                  <a:gd name="T4" fmla="*/ 3101731 w 13"/>
                  <a:gd name="T5" fmla="*/ 630238 h 4"/>
                  <a:gd name="T6" fmla="*/ 3101731 w 13"/>
                  <a:gd name="T7" fmla="*/ 630238 h 4"/>
                  <a:gd name="T8" fmla="*/ 3101731 w 13"/>
                  <a:gd name="T9" fmla="*/ 2520156 h 4"/>
                  <a:gd name="T10" fmla="*/ 3101731 w 13"/>
                  <a:gd name="T11" fmla="*/ 2520156 h 4"/>
                  <a:gd name="T12" fmla="*/ 0 w 13"/>
                  <a:gd name="T13" fmla="*/ 2520156 h 4"/>
                  <a:gd name="T14" fmla="*/ 0 w 13"/>
                  <a:gd name="T15" fmla="*/ 2520156 h 4"/>
                  <a:gd name="T16" fmla="*/ 477227 w 13"/>
                  <a:gd name="T17" fmla="*/ 0 h 4"/>
                  <a:gd name="T18" fmla="*/ 477227 w 13"/>
                  <a:gd name="T19" fmla="*/ 0 h 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4">
                    <a:moveTo>
                      <a:pt x="2" y="0"/>
                    </a:moveTo>
                    <a:lnTo>
                      <a:pt x="2" y="0"/>
                    </a:lnTo>
                    <a:lnTo>
                      <a:pt x="13" y="1"/>
                    </a:lnTo>
                    <a:lnTo>
                      <a:pt x="13" y="4"/>
                    </a:lnTo>
                    <a:lnTo>
                      <a:pt x="0" y="4"/>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6" name="Freeform 1336"/>
              <p:cNvSpPr>
                <a:spLocks/>
              </p:cNvSpPr>
              <p:nvPr/>
            </p:nvSpPr>
            <p:spPr bwMode="auto">
              <a:xfrm>
                <a:off x="6070600" y="1116013"/>
                <a:ext cx="3175" cy="4763"/>
              </a:xfrm>
              <a:custGeom>
                <a:avLst/>
                <a:gdLst>
                  <a:gd name="T0" fmla="*/ 617311 w 7"/>
                  <a:gd name="T1" fmla="*/ 2835771 h 8"/>
                  <a:gd name="T2" fmla="*/ 617311 w 7"/>
                  <a:gd name="T3" fmla="*/ 2835771 h 8"/>
                  <a:gd name="T4" fmla="*/ 0 w 7"/>
                  <a:gd name="T5" fmla="*/ 354248 h 8"/>
                  <a:gd name="T6" fmla="*/ 0 w 7"/>
                  <a:gd name="T7" fmla="*/ 354248 h 8"/>
                  <a:gd name="T8" fmla="*/ 1234168 w 7"/>
                  <a:gd name="T9" fmla="*/ 0 h 8"/>
                  <a:gd name="T10" fmla="*/ 1234168 w 7"/>
                  <a:gd name="T11" fmla="*/ 0 h 8"/>
                  <a:gd name="T12" fmla="*/ 1440089 w 7"/>
                  <a:gd name="T13" fmla="*/ 2835771 h 8"/>
                  <a:gd name="T14" fmla="*/ 1440089 w 7"/>
                  <a:gd name="T15" fmla="*/ 2835771 h 8"/>
                  <a:gd name="T16" fmla="*/ 617311 w 7"/>
                  <a:gd name="T17" fmla="*/ 2835771 h 8"/>
                  <a:gd name="T18" fmla="*/ 617311 w 7"/>
                  <a:gd name="T19" fmla="*/ 283577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8">
                    <a:moveTo>
                      <a:pt x="3" y="8"/>
                    </a:moveTo>
                    <a:lnTo>
                      <a:pt x="3" y="8"/>
                    </a:lnTo>
                    <a:lnTo>
                      <a:pt x="0" y="1"/>
                    </a:lnTo>
                    <a:lnTo>
                      <a:pt x="6" y="0"/>
                    </a:lnTo>
                    <a:lnTo>
                      <a:pt x="7" y="8"/>
                    </a:lnTo>
                    <a:lnTo>
                      <a:pt x="3"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7" name="Freeform 1337"/>
              <p:cNvSpPr>
                <a:spLocks/>
              </p:cNvSpPr>
              <p:nvPr/>
            </p:nvSpPr>
            <p:spPr bwMode="auto">
              <a:xfrm>
                <a:off x="6081713" y="1114425"/>
                <a:ext cx="3175" cy="6350"/>
              </a:xfrm>
              <a:custGeom>
                <a:avLst/>
                <a:gdLst>
                  <a:gd name="T0" fmla="*/ 822779 w 7"/>
                  <a:gd name="T1" fmla="*/ 0 h 10"/>
                  <a:gd name="T2" fmla="*/ 822779 w 7"/>
                  <a:gd name="T3" fmla="*/ 0 h 10"/>
                  <a:gd name="T4" fmla="*/ 1440089 w 7"/>
                  <a:gd name="T5" fmla="*/ 1209675 h 10"/>
                  <a:gd name="T6" fmla="*/ 1440089 w 7"/>
                  <a:gd name="T7" fmla="*/ 2419350 h 10"/>
                  <a:gd name="T8" fmla="*/ 822779 w 7"/>
                  <a:gd name="T9" fmla="*/ 2822575 h 10"/>
                  <a:gd name="T10" fmla="*/ 0 w 7"/>
                  <a:gd name="T11" fmla="*/ 4032250 h 10"/>
                  <a:gd name="T12" fmla="*/ 0 w 7"/>
                  <a:gd name="T13" fmla="*/ 4032250 h 10"/>
                  <a:gd name="T14" fmla="*/ 822779 w 7"/>
                  <a:gd name="T15" fmla="*/ 0 h 10"/>
                  <a:gd name="T16" fmla="*/ 822779 w 7"/>
                  <a:gd name="T17" fmla="*/ 0 h 10"/>
                  <a:gd name="T18" fmla="*/ 822779 w 7"/>
                  <a:gd name="T19" fmla="*/ 0 h 10"/>
                  <a:gd name="T20" fmla="*/ 822779 w 7"/>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 h="10">
                    <a:moveTo>
                      <a:pt x="4" y="0"/>
                    </a:moveTo>
                    <a:lnTo>
                      <a:pt x="4" y="0"/>
                    </a:lnTo>
                    <a:lnTo>
                      <a:pt x="7" y="3"/>
                    </a:lnTo>
                    <a:lnTo>
                      <a:pt x="7" y="6"/>
                    </a:lnTo>
                    <a:lnTo>
                      <a:pt x="4" y="7"/>
                    </a:lnTo>
                    <a:lnTo>
                      <a:pt x="0" y="1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8" name="Freeform 1338"/>
              <p:cNvSpPr>
                <a:spLocks/>
              </p:cNvSpPr>
              <p:nvPr/>
            </p:nvSpPr>
            <p:spPr bwMode="auto">
              <a:xfrm>
                <a:off x="6210300" y="876300"/>
                <a:ext cx="4763" cy="1588"/>
              </a:xfrm>
              <a:custGeom>
                <a:avLst/>
                <a:gdLst>
                  <a:gd name="T0" fmla="*/ 0 w 10"/>
                  <a:gd name="T1" fmla="*/ 0 h 3"/>
                  <a:gd name="T2" fmla="*/ 0 w 10"/>
                  <a:gd name="T3" fmla="*/ 0 h 3"/>
                  <a:gd name="T4" fmla="*/ 2268617 w 10"/>
                  <a:gd name="T5" fmla="*/ 0 h 3"/>
                  <a:gd name="T6" fmla="*/ 2268617 w 10"/>
                  <a:gd name="T7" fmla="*/ 0 h 3"/>
                  <a:gd name="T8" fmla="*/ 2268617 w 10"/>
                  <a:gd name="T9" fmla="*/ 840581 h 3"/>
                  <a:gd name="T10" fmla="*/ 2268617 w 10"/>
                  <a:gd name="T11" fmla="*/ 840581 h 3"/>
                  <a:gd name="T12" fmla="*/ 0 w 10"/>
                  <a:gd name="T13" fmla="*/ 840581 h 3"/>
                  <a:gd name="T14" fmla="*/ 0 w 10"/>
                  <a:gd name="T15" fmla="*/ 840581 h 3"/>
                  <a:gd name="T16" fmla="*/ 0 w 10"/>
                  <a:gd name="T17" fmla="*/ 0 h 3"/>
                  <a:gd name="T18" fmla="*/ 0 w 10"/>
                  <a:gd name="T19" fmla="*/ 0 h 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 h="3">
                    <a:moveTo>
                      <a:pt x="0" y="0"/>
                    </a:moveTo>
                    <a:lnTo>
                      <a:pt x="0" y="0"/>
                    </a:lnTo>
                    <a:lnTo>
                      <a:pt x="10" y="0"/>
                    </a:lnTo>
                    <a:lnTo>
                      <a:pt x="10" y="3"/>
                    </a:lnTo>
                    <a:lnTo>
                      <a:pt x="0"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69" name="Freeform 1339"/>
              <p:cNvSpPr>
                <a:spLocks/>
              </p:cNvSpPr>
              <p:nvPr/>
            </p:nvSpPr>
            <p:spPr bwMode="auto">
              <a:xfrm>
                <a:off x="6672263" y="1146175"/>
                <a:ext cx="4763" cy="4763"/>
              </a:xfrm>
              <a:custGeom>
                <a:avLst/>
                <a:gdLst>
                  <a:gd name="T0" fmla="*/ 2481523 w 8"/>
                  <a:gd name="T1" fmla="*/ 2520685 h 9"/>
                  <a:gd name="T2" fmla="*/ 2481523 w 8"/>
                  <a:gd name="T3" fmla="*/ 2520685 h 9"/>
                  <a:gd name="T4" fmla="*/ 0 w 8"/>
                  <a:gd name="T5" fmla="*/ 0 h 9"/>
                  <a:gd name="T6" fmla="*/ 0 w 8"/>
                  <a:gd name="T7" fmla="*/ 0 h 9"/>
                  <a:gd name="T8" fmla="*/ 1772431 w 8"/>
                  <a:gd name="T9" fmla="*/ 279959 h 9"/>
                  <a:gd name="T10" fmla="*/ 2835771 w 8"/>
                  <a:gd name="T11" fmla="*/ 559917 h 9"/>
                  <a:gd name="T12" fmla="*/ 2835771 w 8"/>
                  <a:gd name="T13" fmla="*/ 1400322 h 9"/>
                  <a:gd name="T14" fmla="*/ 1772431 w 8"/>
                  <a:gd name="T15" fmla="*/ 2520685 h 9"/>
                  <a:gd name="T16" fmla="*/ 1772431 w 8"/>
                  <a:gd name="T17" fmla="*/ 2520685 h 9"/>
                  <a:gd name="T18" fmla="*/ 2481523 w 8"/>
                  <a:gd name="T19" fmla="*/ 2520685 h 9"/>
                  <a:gd name="T20" fmla="*/ 2481523 w 8"/>
                  <a:gd name="T21" fmla="*/ 2520685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9">
                    <a:moveTo>
                      <a:pt x="7" y="9"/>
                    </a:moveTo>
                    <a:lnTo>
                      <a:pt x="7" y="9"/>
                    </a:lnTo>
                    <a:lnTo>
                      <a:pt x="0" y="0"/>
                    </a:lnTo>
                    <a:lnTo>
                      <a:pt x="5" y="1"/>
                    </a:lnTo>
                    <a:lnTo>
                      <a:pt x="8" y="2"/>
                    </a:lnTo>
                    <a:lnTo>
                      <a:pt x="8" y="5"/>
                    </a:lnTo>
                    <a:lnTo>
                      <a:pt x="5" y="9"/>
                    </a:lnTo>
                    <a:lnTo>
                      <a:pt x="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0" name="Freeform 1340"/>
              <p:cNvSpPr>
                <a:spLocks/>
              </p:cNvSpPr>
              <p:nvPr/>
            </p:nvSpPr>
            <p:spPr bwMode="auto">
              <a:xfrm>
                <a:off x="6723063" y="1063625"/>
                <a:ext cx="7938" cy="3175"/>
              </a:xfrm>
              <a:custGeom>
                <a:avLst/>
                <a:gdLst>
                  <a:gd name="T0" fmla="*/ 0 w 16"/>
                  <a:gd name="T1" fmla="*/ 1440089 h 7"/>
                  <a:gd name="T2" fmla="*/ 0 w 16"/>
                  <a:gd name="T3" fmla="*/ 1440089 h 7"/>
                  <a:gd name="T4" fmla="*/ 3938240 w 16"/>
                  <a:gd name="T5" fmla="*/ 0 h 7"/>
                  <a:gd name="T6" fmla="*/ 3938240 w 16"/>
                  <a:gd name="T7" fmla="*/ 0 h 7"/>
                  <a:gd name="T8" fmla="*/ 3446084 w 16"/>
                  <a:gd name="T9" fmla="*/ 822779 h 7"/>
                  <a:gd name="T10" fmla="*/ 3200006 w 16"/>
                  <a:gd name="T11" fmla="*/ 1234168 h 7"/>
                  <a:gd name="T12" fmla="*/ 2707354 w 16"/>
                  <a:gd name="T13" fmla="*/ 1440089 h 7"/>
                  <a:gd name="T14" fmla="*/ 2215198 w 16"/>
                  <a:gd name="T15" fmla="*/ 1440089 h 7"/>
                  <a:gd name="T16" fmla="*/ 984808 w 16"/>
                  <a:gd name="T17" fmla="*/ 1440089 h 7"/>
                  <a:gd name="T18" fmla="*/ 0 w 16"/>
                  <a:gd name="T19" fmla="*/ 1440089 h 7"/>
                  <a:gd name="T20" fmla="*/ 0 w 16"/>
                  <a:gd name="T21" fmla="*/ 1440089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7">
                    <a:moveTo>
                      <a:pt x="0" y="7"/>
                    </a:moveTo>
                    <a:lnTo>
                      <a:pt x="0" y="7"/>
                    </a:lnTo>
                    <a:lnTo>
                      <a:pt x="16" y="0"/>
                    </a:lnTo>
                    <a:lnTo>
                      <a:pt x="14" y="4"/>
                    </a:lnTo>
                    <a:lnTo>
                      <a:pt x="13" y="6"/>
                    </a:lnTo>
                    <a:lnTo>
                      <a:pt x="11" y="7"/>
                    </a:lnTo>
                    <a:lnTo>
                      <a:pt x="9" y="7"/>
                    </a:lnTo>
                    <a:lnTo>
                      <a:pt x="4" y="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1" name="Freeform 1341"/>
              <p:cNvSpPr>
                <a:spLocks/>
              </p:cNvSpPr>
              <p:nvPr/>
            </p:nvSpPr>
            <p:spPr bwMode="auto">
              <a:xfrm>
                <a:off x="6299200" y="1246188"/>
                <a:ext cx="95250" cy="20638"/>
              </a:xfrm>
              <a:custGeom>
                <a:avLst/>
                <a:gdLst>
                  <a:gd name="T0" fmla="*/ 6872448 w 178"/>
                  <a:gd name="T1" fmla="*/ 2928016 h 40"/>
                  <a:gd name="T2" fmla="*/ 6872448 w 178"/>
                  <a:gd name="T3" fmla="*/ 2396072 h 40"/>
                  <a:gd name="T4" fmla="*/ 8590159 w 178"/>
                  <a:gd name="T5" fmla="*/ 2396072 h 40"/>
                  <a:gd name="T6" fmla="*/ 11167260 w 178"/>
                  <a:gd name="T7" fmla="*/ 2928016 h 40"/>
                  <a:gd name="T8" fmla="*/ 12885506 w 178"/>
                  <a:gd name="T9" fmla="*/ 2396072 h 40"/>
                  <a:gd name="T10" fmla="*/ 14317466 w 178"/>
                  <a:gd name="T11" fmla="*/ 1064921 h 40"/>
                  <a:gd name="T12" fmla="*/ 19185383 w 178"/>
                  <a:gd name="T13" fmla="*/ 1597381 h 40"/>
                  <a:gd name="T14" fmla="*/ 20044239 w 178"/>
                  <a:gd name="T15" fmla="*/ 1597381 h 40"/>
                  <a:gd name="T16" fmla="*/ 23193910 w 178"/>
                  <a:gd name="T17" fmla="*/ 798691 h 40"/>
                  <a:gd name="T18" fmla="*/ 26343581 w 178"/>
                  <a:gd name="T19" fmla="*/ 0 h 40"/>
                  <a:gd name="T20" fmla="*/ 30925213 w 178"/>
                  <a:gd name="T21" fmla="*/ 532460 h 40"/>
                  <a:gd name="T22" fmla="*/ 33788600 w 178"/>
                  <a:gd name="T23" fmla="*/ 1597381 h 40"/>
                  <a:gd name="T24" fmla="*/ 35506846 w 178"/>
                  <a:gd name="T25" fmla="*/ 2396072 h 40"/>
                  <a:gd name="T26" fmla="*/ 38942802 w 178"/>
                  <a:gd name="T27" fmla="*/ 3460477 h 40"/>
                  <a:gd name="T28" fmla="*/ 43810719 w 178"/>
                  <a:gd name="T29" fmla="*/ 3726707 h 40"/>
                  <a:gd name="T30" fmla="*/ 49251206 w 178"/>
                  <a:gd name="T31" fmla="*/ 8518335 h 40"/>
                  <a:gd name="T32" fmla="*/ 50969452 w 178"/>
                  <a:gd name="T33" fmla="*/ 10648176 h 40"/>
                  <a:gd name="T34" fmla="*/ 39802192 w 178"/>
                  <a:gd name="T35" fmla="*/ 10648176 h 40"/>
                  <a:gd name="T36" fmla="*/ 38656517 w 178"/>
                  <a:gd name="T37" fmla="*/ 8518335 h 40"/>
                  <a:gd name="T38" fmla="*/ 36079416 w 178"/>
                  <a:gd name="T39" fmla="*/ 7453930 h 40"/>
                  <a:gd name="T40" fmla="*/ 30638928 w 178"/>
                  <a:gd name="T41" fmla="*/ 6389009 h 40"/>
                  <a:gd name="T42" fmla="*/ 28348112 w 178"/>
                  <a:gd name="T43" fmla="*/ 6389009 h 40"/>
                  <a:gd name="T44" fmla="*/ 25484726 w 178"/>
                  <a:gd name="T45" fmla="*/ 7720160 h 40"/>
                  <a:gd name="T46" fmla="*/ 24625871 w 178"/>
                  <a:gd name="T47" fmla="*/ 9317025 h 40"/>
                  <a:gd name="T48" fmla="*/ 14317466 w 178"/>
                  <a:gd name="T49" fmla="*/ 10115716 h 40"/>
                  <a:gd name="T50" fmla="*/ 14031181 w 178"/>
                  <a:gd name="T51" fmla="*/ 8784565 h 40"/>
                  <a:gd name="T52" fmla="*/ 14890037 w 178"/>
                  <a:gd name="T53" fmla="*/ 5856548 h 40"/>
                  <a:gd name="T54" fmla="*/ 13171791 w 178"/>
                  <a:gd name="T55" fmla="*/ 4791628 h 40"/>
                  <a:gd name="T56" fmla="*/ 11167260 w 178"/>
                  <a:gd name="T57" fmla="*/ 5324088 h 40"/>
                  <a:gd name="T58" fmla="*/ 8590159 w 178"/>
                  <a:gd name="T59" fmla="*/ 10115716 h 40"/>
                  <a:gd name="T60" fmla="*/ 0 w 178"/>
                  <a:gd name="T61" fmla="*/ 5856548 h 40"/>
                  <a:gd name="T62" fmla="*/ 5726772 w 178"/>
                  <a:gd name="T63" fmla="*/ 4791628 h 40"/>
                  <a:gd name="T64" fmla="*/ 6013058 w 178"/>
                  <a:gd name="T65" fmla="*/ 4525397 h 40"/>
                  <a:gd name="T66" fmla="*/ 6872448 w 178"/>
                  <a:gd name="T67" fmla="*/ 2662302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8" h="40">
                    <a:moveTo>
                      <a:pt x="24" y="11"/>
                    </a:moveTo>
                    <a:lnTo>
                      <a:pt x="24" y="11"/>
                    </a:lnTo>
                    <a:lnTo>
                      <a:pt x="24" y="9"/>
                    </a:lnTo>
                    <a:lnTo>
                      <a:pt x="27" y="9"/>
                    </a:lnTo>
                    <a:lnTo>
                      <a:pt x="30" y="9"/>
                    </a:lnTo>
                    <a:lnTo>
                      <a:pt x="35" y="10"/>
                    </a:lnTo>
                    <a:lnTo>
                      <a:pt x="39" y="11"/>
                    </a:lnTo>
                    <a:lnTo>
                      <a:pt x="42" y="10"/>
                    </a:lnTo>
                    <a:lnTo>
                      <a:pt x="45" y="9"/>
                    </a:lnTo>
                    <a:lnTo>
                      <a:pt x="50" y="4"/>
                    </a:lnTo>
                    <a:lnTo>
                      <a:pt x="56" y="4"/>
                    </a:lnTo>
                    <a:lnTo>
                      <a:pt x="67" y="6"/>
                    </a:lnTo>
                    <a:lnTo>
                      <a:pt x="70" y="6"/>
                    </a:lnTo>
                    <a:lnTo>
                      <a:pt x="74" y="4"/>
                    </a:lnTo>
                    <a:lnTo>
                      <a:pt x="81" y="3"/>
                    </a:lnTo>
                    <a:lnTo>
                      <a:pt x="92" y="0"/>
                    </a:lnTo>
                    <a:lnTo>
                      <a:pt x="103" y="0"/>
                    </a:lnTo>
                    <a:lnTo>
                      <a:pt x="108" y="2"/>
                    </a:lnTo>
                    <a:lnTo>
                      <a:pt x="113" y="3"/>
                    </a:lnTo>
                    <a:lnTo>
                      <a:pt x="118" y="6"/>
                    </a:lnTo>
                    <a:lnTo>
                      <a:pt x="124" y="9"/>
                    </a:lnTo>
                    <a:lnTo>
                      <a:pt x="129" y="11"/>
                    </a:lnTo>
                    <a:lnTo>
                      <a:pt x="136" y="13"/>
                    </a:lnTo>
                    <a:lnTo>
                      <a:pt x="153" y="14"/>
                    </a:lnTo>
                    <a:lnTo>
                      <a:pt x="165" y="25"/>
                    </a:lnTo>
                    <a:lnTo>
                      <a:pt x="172" y="32"/>
                    </a:lnTo>
                    <a:lnTo>
                      <a:pt x="178" y="40"/>
                    </a:lnTo>
                    <a:lnTo>
                      <a:pt x="139" y="40"/>
                    </a:lnTo>
                    <a:lnTo>
                      <a:pt x="136" y="36"/>
                    </a:lnTo>
                    <a:lnTo>
                      <a:pt x="135" y="32"/>
                    </a:lnTo>
                    <a:lnTo>
                      <a:pt x="131" y="29"/>
                    </a:lnTo>
                    <a:lnTo>
                      <a:pt x="126" y="28"/>
                    </a:lnTo>
                    <a:lnTo>
                      <a:pt x="117" y="25"/>
                    </a:lnTo>
                    <a:lnTo>
                      <a:pt x="107" y="24"/>
                    </a:lnTo>
                    <a:lnTo>
                      <a:pt x="99" y="24"/>
                    </a:lnTo>
                    <a:lnTo>
                      <a:pt x="93" y="27"/>
                    </a:lnTo>
                    <a:lnTo>
                      <a:pt x="89" y="29"/>
                    </a:lnTo>
                    <a:lnTo>
                      <a:pt x="86" y="35"/>
                    </a:lnTo>
                    <a:lnTo>
                      <a:pt x="50" y="38"/>
                    </a:lnTo>
                    <a:lnTo>
                      <a:pt x="49" y="36"/>
                    </a:lnTo>
                    <a:lnTo>
                      <a:pt x="49" y="33"/>
                    </a:lnTo>
                    <a:lnTo>
                      <a:pt x="52" y="27"/>
                    </a:lnTo>
                    <a:lnTo>
                      <a:pt x="52" y="22"/>
                    </a:lnTo>
                    <a:lnTo>
                      <a:pt x="50" y="20"/>
                    </a:lnTo>
                    <a:lnTo>
                      <a:pt x="46" y="18"/>
                    </a:lnTo>
                    <a:lnTo>
                      <a:pt x="39" y="20"/>
                    </a:lnTo>
                    <a:lnTo>
                      <a:pt x="30" y="38"/>
                    </a:lnTo>
                    <a:lnTo>
                      <a:pt x="0" y="22"/>
                    </a:lnTo>
                    <a:lnTo>
                      <a:pt x="13" y="20"/>
                    </a:lnTo>
                    <a:lnTo>
                      <a:pt x="20" y="18"/>
                    </a:lnTo>
                    <a:lnTo>
                      <a:pt x="21" y="17"/>
                    </a:lnTo>
                    <a:lnTo>
                      <a:pt x="23" y="15"/>
                    </a:lnTo>
                    <a:lnTo>
                      <a:pt x="24" y="10"/>
                    </a:lnTo>
                    <a:lnTo>
                      <a:pt x="2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2" name="Freeform 1342"/>
              <p:cNvSpPr>
                <a:spLocks/>
              </p:cNvSpPr>
              <p:nvPr/>
            </p:nvSpPr>
            <p:spPr bwMode="auto">
              <a:xfrm>
                <a:off x="6467475" y="1144588"/>
                <a:ext cx="26988" cy="17463"/>
              </a:xfrm>
              <a:custGeom>
                <a:avLst/>
                <a:gdLst>
                  <a:gd name="T0" fmla="*/ 14864329 w 49"/>
                  <a:gd name="T1" fmla="*/ 7445241 h 32"/>
                  <a:gd name="T2" fmla="*/ 14864329 w 49"/>
                  <a:gd name="T3" fmla="*/ 7445241 h 32"/>
                  <a:gd name="T4" fmla="*/ 5763866 w 49"/>
                  <a:gd name="T5" fmla="*/ 9529887 h 32"/>
                  <a:gd name="T6" fmla="*/ 5763866 w 49"/>
                  <a:gd name="T7" fmla="*/ 9529887 h 32"/>
                  <a:gd name="T8" fmla="*/ 0 w 49"/>
                  <a:gd name="T9" fmla="*/ 3573912 h 32"/>
                  <a:gd name="T10" fmla="*/ 0 w 49"/>
                  <a:gd name="T11" fmla="*/ 3573912 h 32"/>
                  <a:gd name="T12" fmla="*/ 303477 w 49"/>
                  <a:gd name="T13" fmla="*/ 2084646 h 32"/>
                  <a:gd name="T14" fmla="*/ 1213358 w 49"/>
                  <a:gd name="T15" fmla="*/ 893342 h 32"/>
                  <a:gd name="T16" fmla="*/ 2730194 w 49"/>
                  <a:gd name="T17" fmla="*/ 0 h 32"/>
                  <a:gd name="T18" fmla="*/ 5460388 w 49"/>
                  <a:gd name="T19" fmla="*/ 0 h 32"/>
                  <a:gd name="T20" fmla="*/ 5460388 w 49"/>
                  <a:gd name="T21" fmla="*/ 0 h 32"/>
                  <a:gd name="T22" fmla="*/ 5763866 w 49"/>
                  <a:gd name="T23" fmla="*/ 6253937 h 32"/>
                  <a:gd name="T24" fmla="*/ 5763866 w 49"/>
                  <a:gd name="T25" fmla="*/ 6253937 h 32"/>
                  <a:gd name="T26" fmla="*/ 6977224 w 49"/>
                  <a:gd name="T27" fmla="*/ 6253937 h 32"/>
                  <a:gd name="T28" fmla="*/ 8190583 w 49"/>
                  <a:gd name="T29" fmla="*/ 6253937 h 32"/>
                  <a:gd name="T30" fmla="*/ 10920777 w 49"/>
                  <a:gd name="T31" fmla="*/ 5360595 h 32"/>
                  <a:gd name="T32" fmla="*/ 12134135 w 49"/>
                  <a:gd name="T33" fmla="*/ 5360595 h 32"/>
                  <a:gd name="T34" fmla="*/ 13347494 w 49"/>
                  <a:gd name="T35" fmla="*/ 5360595 h 32"/>
                  <a:gd name="T36" fmla="*/ 14257375 w 49"/>
                  <a:gd name="T37" fmla="*/ 6253937 h 32"/>
                  <a:gd name="T38" fmla="*/ 14864329 w 49"/>
                  <a:gd name="T39" fmla="*/ 7445241 h 32"/>
                  <a:gd name="T40" fmla="*/ 14864329 w 49"/>
                  <a:gd name="T41" fmla="*/ 7445241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 h="32">
                    <a:moveTo>
                      <a:pt x="49" y="25"/>
                    </a:moveTo>
                    <a:lnTo>
                      <a:pt x="49" y="25"/>
                    </a:lnTo>
                    <a:lnTo>
                      <a:pt x="19" y="32"/>
                    </a:lnTo>
                    <a:lnTo>
                      <a:pt x="0" y="12"/>
                    </a:lnTo>
                    <a:lnTo>
                      <a:pt x="1" y="7"/>
                    </a:lnTo>
                    <a:lnTo>
                      <a:pt x="4" y="3"/>
                    </a:lnTo>
                    <a:lnTo>
                      <a:pt x="9" y="0"/>
                    </a:lnTo>
                    <a:lnTo>
                      <a:pt x="18" y="0"/>
                    </a:lnTo>
                    <a:lnTo>
                      <a:pt x="19" y="21"/>
                    </a:lnTo>
                    <a:lnTo>
                      <a:pt x="23" y="21"/>
                    </a:lnTo>
                    <a:lnTo>
                      <a:pt x="27" y="21"/>
                    </a:lnTo>
                    <a:lnTo>
                      <a:pt x="36" y="18"/>
                    </a:lnTo>
                    <a:lnTo>
                      <a:pt x="40" y="18"/>
                    </a:lnTo>
                    <a:lnTo>
                      <a:pt x="44" y="18"/>
                    </a:lnTo>
                    <a:lnTo>
                      <a:pt x="47" y="21"/>
                    </a:lnTo>
                    <a:lnTo>
                      <a:pt x="49"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3" name="Freeform 1343"/>
              <p:cNvSpPr>
                <a:spLocks/>
              </p:cNvSpPr>
              <p:nvPr/>
            </p:nvSpPr>
            <p:spPr bwMode="auto">
              <a:xfrm>
                <a:off x="6481763" y="1133475"/>
                <a:ext cx="30163" cy="11113"/>
              </a:xfrm>
              <a:custGeom>
                <a:avLst/>
                <a:gdLst>
                  <a:gd name="T0" fmla="*/ 0 w 57"/>
                  <a:gd name="T1" fmla="*/ 3502045 h 23"/>
                  <a:gd name="T2" fmla="*/ 0 w 57"/>
                  <a:gd name="T3" fmla="*/ 3502045 h 23"/>
                  <a:gd name="T4" fmla="*/ 3080330 w 57"/>
                  <a:gd name="T5" fmla="*/ 3502045 h 23"/>
                  <a:gd name="T6" fmla="*/ 5600793 w 57"/>
                  <a:gd name="T7" fmla="*/ 3034815 h 23"/>
                  <a:gd name="T8" fmla="*/ 6720528 w 57"/>
                  <a:gd name="T9" fmla="*/ 2568069 h 23"/>
                  <a:gd name="T10" fmla="*/ 7840792 w 57"/>
                  <a:gd name="T11" fmla="*/ 1867467 h 23"/>
                  <a:gd name="T12" fmla="*/ 8680594 w 57"/>
                  <a:gd name="T13" fmla="*/ 1167348 h 23"/>
                  <a:gd name="T14" fmla="*/ 9240991 w 57"/>
                  <a:gd name="T15" fmla="*/ 0 h 23"/>
                  <a:gd name="T16" fmla="*/ 9240991 w 57"/>
                  <a:gd name="T17" fmla="*/ 0 h 23"/>
                  <a:gd name="T18" fmla="*/ 15961519 w 57"/>
                  <a:gd name="T19" fmla="*/ 1167348 h 23"/>
                  <a:gd name="T20" fmla="*/ 15961519 w 57"/>
                  <a:gd name="T21" fmla="*/ 1167348 h 23"/>
                  <a:gd name="T22" fmla="*/ 15681585 w 57"/>
                  <a:gd name="T23" fmla="*/ 2801442 h 23"/>
                  <a:gd name="T24" fmla="*/ 15681585 w 57"/>
                  <a:gd name="T25" fmla="*/ 3502045 h 23"/>
                  <a:gd name="T26" fmla="*/ 14841254 w 57"/>
                  <a:gd name="T27" fmla="*/ 4202164 h 23"/>
                  <a:gd name="T28" fmla="*/ 14841254 w 57"/>
                  <a:gd name="T29" fmla="*/ 4202164 h 23"/>
                  <a:gd name="T30" fmla="*/ 12041387 w 57"/>
                  <a:gd name="T31" fmla="*/ 5136139 h 23"/>
                  <a:gd name="T32" fmla="*/ 10641189 w 57"/>
                  <a:gd name="T33" fmla="*/ 5369512 h 23"/>
                  <a:gd name="T34" fmla="*/ 9240991 w 57"/>
                  <a:gd name="T35" fmla="*/ 5136139 h 23"/>
                  <a:gd name="T36" fmla="*/ 9240991 w 57"/>
                  <a:gd name="T37" fmla="*/ 5136139 h 23"/>
                  <a:gd name="T38" fmla="*/ 7560859 w 57"/>
                  <a:gd name="T39" fmla="*/ 4435537 h 23"/>
                  <a:gd name="T40" fmla="*/ 5600793 w 57"/>
                  <a:gd name="T41" fmla="*/ 4668910 h 23"/>
                  <a:gd name="T42" fmla="*/ 3640198 w 57"/>
                  <a:gd name="T43" fmla="*/ 5136139 h 23"/>
                  <a:gd name="T44" fmla="*/ 1680132 w 57"/>
                  <a:gd name="T45" fmla="*/ 5136139 h 23"/>
                  <a:gd name="T46" fmla="*/ 1680132 w 57"/>
                  <a:gd name="T47" fmla="*/ 5136139 h 23"/>
                  <a:gd name="T48" fmla="*/ 840331 w 57"/>
                  <a:gd name="T49" fmla="*/ 5136139 h 23"/>
                  <a:gd name="T50" fmla="*/ 0 w 57"/>
                  <a:gd name="T51" fmla="*/ 4435537 h 23"/>
                  <a:gd name="T52" fmla="*/ 0 w 57"/>
                  <a:gd name="T53" fmla="*/ 4435537 h 23"/>
                  <a:gd name="T54" fmla="*/ 0 w 57"/>
                  <a:gd name="T55" fmla="*/ 3502045 h 23"/>
                  <a:gd name="T56" fmla="*/ 0 w 57"/>
                  <a:gd name="T57" fmla="*/ 3502045 h 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7" h="23">
                    <a:moveTo>
                      <a:pt x="0" y="15"/>
                    </a:moveTo>
                    <a:lnTo>
                      <a:pt x="0" y="15"/>
                    </a:lnTo>
                    <a:lnTo>
                      <a:pt x="11" y="15"/>
                    </a:lnTo>
                    <a:lnTo>
                      <a:pt x="20" y="13"/>
                    </a:lnTo>
                    <a:lnTo>
                      <a:pt x="24" y="11"/>
                    </a:lnTo>
                    <a:lnTo>
                      <a:pt x="28" y="8"/>
                    </a:lnTo>
                    <a:lnTo>
                      <a:pt x="31" y="5"/>
                    </a:lnTo>
                    <a:lnTo>
                      <a:pt x="33" y="0"/>
                    </a:lnTo>
                    <a:lnTo>
                      <a:pt x="57" y="5"/>
                    </a:lnTo>
                    <a:lnTo>
                      <a:pt x="56" y="12"/>
                    </a:lnTo>
                    <a:lnTo>
                      <a:pt x="56" y="15"/>
                    </a:lnTo>
                    <a:lnTo>
                      <a:pt x="53" y="18"/>
                    </a:lnTo>
                    <a:lnTo>
                      <a:pt x="43" y="22"/>
                    </a:lnTo>
                    <a:lnTo>
                      <a:pt x="38" y="23"/>
                    </a:lnTo>
                    <a:lnTo>
                      <a:pt x="33" y="22"/>
                    </a:lnTo>
                    <a:lnTo>
                      <a:pt x="27" y="19"/>
                    </a:lnTo>
                    <a:lnTo>
                      <a:pt x="20" y="20"/>
                    </a:lnTo>
                    <a:lnTo>
                      <a:pt x="13" y="22"/>
                    </a:lnTo>
                    <a:lnTo>
                      <a:pt x="6" y="22"/>
                    </a:lnTo>
                    <a:lnTo>
                      <a:pt x="3" y="22"/>
                    </a:lnTo>
                    <a:lnTo>
                      <a:pt x="0" y="19"/>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4" name="Freeform 1344"/>
              <p:cNvSpPr>
                <a:spLocks/>
              </p:cNvSpPr>
              <p:nvPr/>
            </p:nvSpPr>
            <p:spPr bwMode="auto">
              <a:xfrm>
                <a:off x="6289675" y="1238250"/>
                <a:ext cx="22225" cy="14288"/>
              </a:xfrm>
              <a:custGeom>
                <a:avLst/>
                <a:gdLst>
                  <a:gd name="T0" fmla="*/ 11487224 w 43"/>
                  <a:gd name="T1" fmla="*/ 7281059 h 27"/>
                  <a:gd name="T2" fmla="*/ 11487224 w 43"/>
                  <a:gd name="T3" fmla="*/ 7281059 h 27"/>
                  <a:gd name="T4" fmla="*/ 9617223 w 43"/>
                  <a:gd name="T5" fmla="*/ 7560998 h 27"/>
                  <a:gd name="T6" fmla="*/ 8281655 w 43"/>
                  <a:gd name="T7" fmla="*/ 7560998 h 27"/>
                  <a:gd name="T8" fmla="*/ 5610003 w 43"/>
                  <a:gd name="T9" fmla="*/ 7001120 h 27"/>
                  <a:gd name="T10" fmla="*/ 2671652 w 43"/>
                  <a:gd name="T11" fmla="*/ 5600896 h 27"/>
                  <a:gd name="T12" fmla="*/ 0 w 43"/>
                  <a:gd name="T13" fmla="*/ 4480611 h 27"/>
                  <a:gd name="T14" fmla="*/ 0 w 43"/>
                  <a:gd name="T15" fmla="*/ 4480611 h 27"/>
                  <a:gd name="T16" fmla="*/ 1068351 w 43"/>
                  <a:gd name="T17" fmla="*/ 0 h 27"/>
                  <a:gd name="T18" fmla="*/ 1068351 w 43"/>
                  <a:gd name="T19" fmla="*/ 0 h 27"/>
                  <a:gd name="T20" fmla="*/ 2137218 w 43"/>
                  <a:gd name="T21" fmla="*/ 279939 h 27"/>
                  <a:gd name="T22" fmla="*/ 3472785 w 43"/>
                  <a:gd name="T23" fmla="*/ 1120285 h 27"/>
                  <a:gd name="T24" fmla="*/ 5075570 w 43"/>
                  <a:gd name="T25" fmla="*/ 2520509 h 27"/>
                  <a:gd name="T26" fmla="*/ 5877220 w 43"/>
                  <a:gd name="T27" fmla="*/ 3080387 h 27"/>
                  <a:gd name="T28" fmla="*/ 6945571 w 43"/>
                  <a:gd name="T29" fmla="*/ 3640265 h 27"/>
                  <a:gd name="T30" fmla="*/ 8281655 w 43"/>
                  <a:gd name="T31" fmla="*/ 4200672 h 27"/>
                  <a:gd name="T32" fmla="*/ 9617223 w 43"/>
                  <a:gd name="T33" fmla="*/ 3640265 h 27"/>
                  <a:gd name="T34" fmla="*/ 9350006 w 43"/>
                  <a:gd name="T35" fmla="*/ 3640265 h 27"/>
                  <a:gd name="T36" fmla="*/ 9350006 w 43"/>
                  <a:gd name="T37" fmla="*/ 3640265 h 27"/>
                  <a:gd name="T38" fmla="*/ 9350006 w 43"/>
                  <a:gd name="T39" fmla="*/ 5040489 h 27"/>
                  <a:gd name="T40" fmla="*/ 9350006 w 43"/>
                  <a:gd name="T41" fmla="*/ 6160774 h 27"/>
                  <a:gd name="T42" fmla="*/ 9884440 w 43"/>
                  <a:gd name="T43" fmla="*/ 7001120 h 27"/>
                  <a:gd name="T44" fmla="*/ 11487224 w 43"/>
                  <a:gd name="T45" fmla="*/ 7281059 h 27"/>
                  <a:gd name="T46" fmla="*/ 11487224 w 43"/>
                  <a:gd name="T47" fmla="*/ 7281059 h 27"/>
                  <a:gd name="T48" fmla="*/ 11487224 w 43"/>
                  <a:gd name="T49" fmla="*/ 7281059 h 27"/>
                  <a:gd name="T50" fmla="*/ 11487224 w 43"/>
                  <a:gd name="T51" fmla="*/ 7281059 h 2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3" h="27">
                    <a:moveTo>
                      <a:pt x="43" y="26"/>
                    </a:moveTo>
                    <a:lnTo>
                      <a:pt x="43" y="26"/>
                    </a:lnTo>
                    <a:lnTo>
                      <a:pt x="36" y="27"/>
                    </a:lnTo>
                    <a:lnTo>
                      <a:pt x="31" y="27"/>
                    </a:lnTo>
                    <a:lnTo>
                      <a:pt x="21" y="25"/>
                    </a:lnTo>
                    <a:lnTo>
                      <a:pt x="10" y="20"/>
                    </a:lnTo>
                    <a:lnTo>
                      <a:pt x="0" y="16"/>
                    </a:lnTo>
                    <a:lnTo>
                      <a:pt x="4" y="0"/>
                    </a:lnTo>
                    <a:lnTo>
                      <a:pt x="8" y="1"/>
                    </a:lnTo>
                    <a:lnTo>
                      <a:pt x="13" y="4"/>
                    </a:lnTo>
                    <a:lnTo>
                      <a:pt x="19" y="9"/>
                    </a:lnTo>
                    <a:lnTo>
                      <a:pt x="22" y="11"/>
                    </a:lnTo>
                    <a:lnTo>
                      <a:pt x="26" y="13"/>
                    </a:lnTo>
                    <a:lnTo>
                      <a:pt x="31" y="15"/>
                    </a:lnTo>
                    <a:lnTo>
                      <a:pt x="36" y="13"/>
                    </a:lnTo>
                    <a:lnTo>
                      <a:pt x="35" y="13"/>
                    </a:lnTo>
                    <a:lnTo>
                      <a:pt x="35" y="18"/>
                    </a:lnTo>
                    <a:lnTo>
                      <a:pt x="35" y="22"/>
                    </a:lnTo>
                    <a:lnTo>
                      <a:pt x="37" y="25"/>
                    </a:lnTo>
                    <a:lnTo>
                      <a:pt x="4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5" name="Freeform 1345"/>
              <p:cNvSpPr>
                <a:spLocks/>
              </p:cNvSpPr>
              <p:nvPr/>
            </p:nvSpPr>
            <p:spPr bwMode="auto">
              <a:xfrm>
                <a:off x="6346825" y="1231900"/>
                <a:ext cx="26988" cy="7938"/>
              </a:xfrm>
              <a:custGeom>
                <a:avLst/>
                <a:gdLst>
                  <a:gd name="T0" fmla="*/ 0 w 51"/>
                  <a:gd name="T1" fmla="*/ 3080473 h 15"/>
                  <a:gd name="T2" fmla="*/ 0 w 51"/>
                  <a:gd name="T3" fmla="*/ 3080473 h 15"/>
                  <a:gd name="T4" fmla="*/ 2240004 w 51"/>
                  <a:gd name="T5" fmla="*/ 0 h 15"/>
                  <a:gd name="T6" fmla="*/ 2240004 w 51"/>
                  <a:gd name="T7" fmla="*/ 0 h 15"/>
                  <a:gd name="T8" fmla="*/ 4760472 w 51"/>
                  <a:gd name="T9" fmla="*/ 1120316 h 15"/>
                  <a:gd name="T10" fmla="*/ 7000476 w 51"/>
                  <a:gd name="T11" fmla="*/ 1960157 h 15"/>
                  <a:gd name="T12" fmla="*/ 9241009 w 51"/>
                  <a:gd name="T13" fmla="*/ 1960157 h 15"/>
                  <a:gd name="T14" fmla="*/ 10361275 w 51"/>
                  <a:gd name="T15" fmla="*/ 1400263 h 15"/>
                  <a:gd name="T16" fmla="*/ 11760947 w 51"/>
                  <a:gd name="T17" fmla="*/ 1120316 h 15"/>
                  <a:gd name="T18" fmla="*/ 11760947 w 51"/>
                  <a:gd name="T19" fmla="*/ 1120316 h 15"/>
                  <a:gd name="T20" fmla="*/ 12321345 w 51"/>
                  <a:gd name="T21" fmla="*/ 840370 h 15"/>
                  <a:gd name="T22" fmla="*/ 12881214 w 51"/>
                  <a:gd name="T23" fmla="*/ 1120316 h 15"/>
                  <a:gd name="T24" fmla="*/ 14281415 w 51"/>
                  <a:gd name="T25" fmla="*/ 3360420 h 15"/>
                  <a:gd name="T26" fmla="*/ 14281415 w 51"/>
                  <a:gd name="T27" fmla="*/ 3360420 h 15"/>
                  <a:gd name="T28" fmla="*/ 10921144 w 51"/>
                  <a:gd name="T29" fmla="*/ 3920843 h 15"/>
                  <a:gd name="T30" fmla="*/ 7280939 w 51"/>
                  <a:gd name="T31" fmla="*/ 4200790 h 15"/>
                  <a:gd name="T32" fmla="*/ 3640205 w 51"/>
                  <a:gd name="T33" fmla="*/ 4200790 h 15"/>
                  <a:gd name="T34" fmla="*/ 1960070 w 51"/>
                  <a:gd name="T35" fmla="*/ 3920843 h 15"/>
                  <a:gd name="T36" fmla="*/ 0 w 51"/>
                  <a:gd name="T37" fmla="*/ 3080473 h 15"/>
                  <a:gd name="T38" fmla="*/ 0 w 51"/>
                  <a:gd name="T39" fmla="*/ 3080473 h 1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1" h="15">
                    <a:moveTo>
                      <a:pt x="0" y="11"/>
                    </a:moveTo>
                    <a:lnTo>
                      <a:pt x="0" y="11"/>
                    </a:lnTo>
                    <a:lnTo>
                      <a:pt x="8" y="0"/>
                    </a:lnTo>
                    <a:lnTo>
                      <a:pt x="17" y="4"/>
                    </a:lnTo>
                    <a:lnTo>
                      <a:pt x="25" y="7"/>
                    </a:lnTo>
                    <a:lnTo>
                      <a:pt x="33" y="7"/>
                    </a:lnTo>
                    <a:lnTo>
                      <a:pt x="37" y="5"/>
                    </a:lnTo>
                    <a:lnTo>
                      <a:pt x="42" y="4"/>
                    </a:lnTo>
                    <a:lnTo>
                      <a:pt x="44" y="3"/>
                    </a:lnTo>
                    <a:lnTo>
                      <a:pt x="46" y="4"/>
                    </a:lnTo>
                    <a:lnTo>
                      <a:pt x="51" y="12"/>
                    </a:lnTo>
                    <a:lnTo>
                      <a:pt x="39" y="14"/>
                    </a:lnTo>
                    <a:lnTo>
                      <a:pt x="26" y="15"/>
                    </a:lnTo>
                    <a:lnTo>
                      <a:pt x="13" y="15"/>
                    </a:lnTo>
                    <a:lnTo>
                      <a:pt x="7" y="14"/>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6" name="Freeform 1346"/>
              <p:cNvSpPr>
                <a:spLocks/>
              </p:cNvSpPr>
              <p:nvPr/>
            </p:nvSpPr>
            <p:spPr bwMode="auto">
              <a:xfrm>
                <a:off x="6457950" y="1128713"/>
                <a:ext cx="11113" cy="11113"/>
              </a:xfrm>
              <a:custGeom>
                <a:avLst/>
                <a:gdLst>
                  <a:gd name="T0" fmla="*/ 6499935 w 19"/>
                  <a:gd name="T1" fmla="*/ 6499935 h 19"/>
                  <a:gd name="T2" fmla="*/ 6499935 w 19"/>
                  <a:gd name="T3" fmla="*/ 6499935 h 19"/>
                  <a:gd name="T4" fmla="*/ 0 w 19"/>
                  <a:gd name="T5" fmla="*/ 6157772 h 19"/>
                  <a:gd name="T6" fmla="*/ 0 w 19"/>
                  <a:gd name="T7" fmla="*/ 6157772 h 19"/>
                  <a:gd name="T8" fmla="*/ 3763213 w 19"/>
                  <a:gd name="T9" fmla="*/ 0 h 19"/>
                  <a:gd name="T10" fmla="*/ 3763213 w 19"/>
                  <a:gd name="T11" fmla="*/ 0 h 19"/>
                  <a:gd name="T12" fmla="*/ 6499935 w 19"/>
                  <a:gd name="T13" fmla="*/ 6499935 h 19"/>
                  <a:gd name="T14" fmla="*/ 6499935 w 19"/>
                  <a:gd name="T15" fmla="*/ 6499935 h 1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 h="19">
                    <a:moveTo>
                      <a:pt x="19" y="19"/>
                    </a:moveTo>
                    <a:lnTo>
                      <a:pt x="19" y="19"/>
                    </a:lnTo>
                    <a:lnTo>
                      <a:pt x="0" y="18"/>
                    </a:lnTo>
                    <a:lnTo>
                      <a:pt x="11" y="0"/>
                    </a:lnTo>
                    <a:lnTo>
                      <a:pt x="1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7" name="Freeform 1347"/>
              <p:cNvSpPr>
                <a:spLocks/>
              </p:cNvSpPr>
              <p:nvPr/>
            </p:nvSpPr>
            <p:spPr bwMode="auto">
              <a:xfrm>
                <a:off x="6362700" y="1290638"/>
                <a:ext cx="22225" cy="3175"/>
              </a:xfrm>
              <a:custGeom>
                <a:avLst/>
                <a:gdLst>
                  <a:gd name="T0" fmla="*/ 0 w 40"/>
                  <a:gd name="T1" fmla="*/ 822779 h 7"/>
                  <a:gd name="T2" fmla="*/ 0 w 40"/>
                  <a:gd name="T3" fmla="*/ 822779 h 7"/>
                  <a:gd name="T4" fmla="*/ 12348766 w 40"/>
                  <a:gd name="T5" fmla="*/ 0 h 7"/>
                  <a:gd name="T6" fmla="*/ 12348766 w 40"/>
                  <a:gd name="T7" fmla="*/ 0 h 7"/>
                  <a:gd name="T8" fmla="*/ 10496312 w 40"/>
                  <a:gd name="T9" fmla="*/ 822779 h 7"/>
                  <a:gd name="T10" fmla="*/ 8952786 w 40"/>
                  <a:gd name="T11" fmla="*/ 1440089 h 7"/>
                  <a:gd name="T12" fmla="*/ 7409259 w 40"/>
                  <a:gd name="T13" fmla="*/ 1440089 h 7"/>
                  <a:gd name="T14" fmla="*/ 5865733 w 40"/>
                  <a:gd name="T15" fmla="*/ 1234168 h 7"/>
                  <a:gd name="T16" fmla="*/ 5865733 w 40"/>
                  <a:gd name="T17" fmla="*/ 1234168 h 7"/>
                  <a:gd name="T18" fmla="*/ 2778681 w 40"/>
                  <a:gd name="T19" fmla="*/ 822779 h 7"/>
                  <a:gd name="T20" fmla="*/ 0 w 40"/>
                  <a:gd name="T21" fmla="*/ 822779 h 7"/>
                  <a:gd name="T22" fmla="*/ 0 w 40"/>
                  <a:gd name="T23" fmla="*/ 822779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0" h="7">
                    <a:moveTo>
                      <a:pt x="0" y="4"/>
                    </a:moveTo>
                    <a:lnTo>
                      <a:pt x="0" y="4"/>
                    </a:lnTo>
                    <a:lnTo>
                      <a:pt x="40" y="0"/>
                    </a:lnTo>
                    <a:lnTo>
                      <a:pt x="34" y="4"/>
                    </a:lnTo>
                    <a:lnTo>
                      <a:pt x="29" y="7"/>
                    </a:lnTo>
                    <a:lnTo>
                      <a:pt x="24" y="7"/>
                    </a:lnTo>
                    <a:lnTo>
                      <a:pt x="19" y="6"/>
                    </a:lnTo>
                    <a:lnTo>
                      <a:pt x="9" y="4"/>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8" name="Freeform 1348"/>
              <p:cNvSpPr>
                <a:spLocks/>
              </p:cNvSpPr>
              <p:nvPr/>
            </p:nvSpPr>
            <p:spPr bwMode="auto">
              <a:xfrm>
                <a:off x="6340475" y="1270000"/>
                <a:ext cx="11113" cy="6350"/>
              </a:xfrm>
              <a:custGeom>
                <a:avLst/>
                <a:gdLst>
                  <a:gd name="T0" fmla="*/ 6174938 w 20"/>
                  <a:gd name="T1" fmla="*/ 559858 h 12"/>
                  <a:gd name="T2" fmla="*/ 6174938 w 20"/>
                  <a:gd name="T3" fmla="*/ 559858 h 12"/>
                  <a:gd name="T4" fmla="*/ 4631343 w 20"/>
                  <a:gd name="T5" fmla="*/ 3360208 h 12"/>
                  <a:gd name="T6" fmla="*/ 4631343 w 20"/>
                  <a:gd name="T7" fmla="*/ 3360208 h 12"/>
                  <a:gd name="T8" fmla="*/ 0 w 20"/>
                  <a:gd name="T9" fmla="*/ 1400175 h 12"/>
                  <a:gd name="T10" fmla="*/ 0 w 20"/>
                  <a:gd name="T11" fmla="*/ 1400175 h 12"/>
                  <a:gd name="T12" fmla="*/ 2778806 w 20"/>
                  <a:gd name="T13" fmla="*/ 279929 h 12"/>
                  <a:gd name="T14" fmla="*/ 4631343 w 20"/>
                  <a:gd name="T15" fmla="*/ 0 h 12"/>
                  <a:gd name="T16" fmla="*/ 6174938 w 20"/>
                  <a:gd name="T17" fmla="*/ 559858 h 12"/>
                  <a:gd name="T18" fmla="*/ 6174938 w 20"/>
                  <a:gd name="T19" fmla="*/ 559858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 h="12">
                    <a:moveTo>
                      <a:pt x="20" y="2"/>
                    </a:moveTo>
                    <a:lnTo>
                      <a:pt x="20" y="2"/>
                    </a:lnTo>
                    <a:lnTo>
                      <a:pt x="15" y="12"/>
                    </a:lnTo>
                    <a:lnTo>
                      <a:pt x="0" y="5"/>
                    </a:lnTo>
                    <a:lnTo>
                      <a:pt x="9" y="1"/>
                    </a:lnTo>
                    <a:lnTo>
                      <a:pt x="15" y="0"/>
                    </a:lnTo>
                    <a:lnTo>
                      <a:pt x="2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79" name="Freeform 1349"/>
              <p:cNvSpPr>
                <a:spLocks/>
              </p:cNvSpPr>
              <p:nvPr/>
            </p:nvSpPr>
            <p:spPr bwMode="auto">
              <a:xfrm>
                <a:off x="6505575" y="1146175"/>
                <a:ext cx="11113" cy="6350"/>
              </a:xfrm>
              <a:custGeom>
                <a:avLst/>
                <a:gdLst>
                  <a:gd name="T0" fmla="*/ 6174938 w 20"/>
                  <a:gd name="T1" fmla="*/ 0 h 12"/>
                  <a:gd name="T2" fmla="*/ 6174938 w 20"/>
                  <a:gd name="T3" fmla="*/ 0 h 12"/>
                  <a:gd name="T4" fmla="*/ 5557611 w 20"/>
                  <a:gd name="T5" fmla="*/ 1960033 h 12"/>
                  <a:gd name="T6" fmla="*/ 4013460 w 20"/>
                  <a:gd name="T7" fmla="*/ 3080279 h 12"/>
                  <a:gd name="T8" fmla="*/ 2778806 w 20"/>
                  <a:gd name="T9" fmla="*/ 3360208 h 12"/>
                  <a:gd name="T10" fmla="*/ 0 w 20"/>
                  <a:gd name="T11" fmla="*/ 3360208 h 12"/>
                  <a:gd name="T12" fmla="*/ 0 w 20"/>
                  <a:gd name="T13" fmla="*/ 3360208 h 12"/>
                  <a:gd name="T14" fmla="*/ 6174938 w 20"/>
                  <a:gd name="T15" fmla="*/ 0 h 12"/>
                  <a:gd name="T16" fmla="*/ 6174938 w 2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 h="12">
                    <a:moveTo>
                      <a:pt x="20" y="0"/>
                    </a:moveTo>
                    <a:lnTo>
                      <a:pt x="20" y="0"/>
                    </a:lnTo>
                    <a:lnTo>
                      <a:pt x="18" y="7"/>
                    </a:lnTo>
                    <a:lnTo>
                      <a:pt x="13" y="11"/>
                    </a:lnTo>
                    <a:lnTo>
                      <a:pt x="9" y="12"/>
                    </a:lnTo>
                    <a:lnTo>
                      <a:pt x="0" y="12"/>
                    </a:lnTo>
                    <a:lnTo>
                      <a:pt x="2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0" name="Freeform 1350"/>
              <p:cNvSpPr>
                <a:spLocks/>
              </p:cNvSpPr>
              <p:nvPr/>
            </p:nvSpPr>
            <p:spPr bwMode="auto">
              <a:xfrm>
                <a:off x="6459538" y="1177925"/>
                <a:ext cx="9525" cy="4763"/>
              </a:xfrm>
              <a:custGeom>
                <a:avLst/>
                <a:gdLst>
                  <a:gd name="T0" fmla="*/ 5040313 w 18"/>
                  <a:gd name="T1" fmla="*/ 2268617 h 10"/>
                  <a:gd name="T2" fmla="*/ 5040313 w 18"/>
                  <a:gd name="T3" fmla="*/ 2268617 h 10"/>
                  <a:gd name="T4" fmla="*/ 0 w 18"/>
                  <a:gd name="T5" fmla="*/ 2268617 h 10"/>
                  <a:gd name="T6" fmla="*/ 0 w 18"/>
                  <a:gd name="T7" fmla="*/ 2268617 h 10"/>
                  <a:gd name="T8" fmla="*/ 4480454 w 18"/>
                  <a:gd name="T9" fmla="*/ 0 h 10"/>
                  <a:gd name="T10" fmla="*/ 4480454 w 18"/>
                  <a:gd name="T11" fmla="*/ 0 h 10"/>
                  <a:gd name="T12" fmla="*/ 5040313 w 18"/>
                  <a:gd name="T13" fmla="*/ 2268617 h 10"/>
                  <a:gd name="T14" fmla="*/ 5040313 w 18"/>
                  <a:gd name="T15" fmla="*/ 2268617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10">
                    <a:moveTo>
                      <a:pt x="18" y="10"/>
                    </a:moveTo>
                    <a:lnTo>
                      <a:pt x="18" y="10"/>
                    </a:lnTo>
                    <a:lnTo>
                      <a:pt x="0" y="10"/>
                    </a:lnTo>
                    <a:lnTo>
                      <a:pt x="16" y="0"/>
                    </a:lnTo>
                    <a:lnTo>
                      <a:pt x="18"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1" name="Freeform 1351"/>
              <p:cNvSpPr>
                <a:spLocks/>
              </p:cNvSpPr>
              <p:nvPr/>
            </p:nvSpPr>
            <p:spPr bwMode="auto">
              <a:xfrm>
                <a:off x="6534150" y="1101725"/>
                <a:ext cx="36513" cy="28575"/>
              </a:xfrm>
              <a:custGeom>
                <a:avLst/>
                <a:gdLst>
                  <a:gd name="T0" fmla="*/ 0 w 67"/>
                  <a:gd name="T1" fmla="*/ 7840662 h 54"/>
                  <a:gd name="T2" fmla="*/ 0 w 67"/>
                  <a:gd name="T3" fmla="*/ 7840662 h 54"/>
                  <a:gd name="T4" fmla="*/ 3564105 w 67"/>
                  <a:gd name="T5" fmla="*/ 0 h 54"/>
                  <a:gd name="T6" fmla="*/ 3564105 w 67"/>
                  <a:gd name="T7" fmla="*/ 0 h 54"/>
                  <a:gd name="T8" fmla="*/ 5642621 w 67"/>
                  <a:gd name="T9" fmla="*/ 1120246 h 54"/>
                  <a:gd name="T10" fmla="*/ 7721682 w 67"/>
                  <a:gd name="T11" fmla="*/ 2800350 h 54"/>
                  <a:gd name="T12" fmla="*/ 10988778 w 67"/>
                  <a:gd name="T13" fmla="*/ 5880629 h 54"/>
                  <a:gd name="T14" fmla="*/ 12473822 w 67"/>
                  <a:gd name="T15" fmla="*/ 7000346 h 54"/>
                  <a:gd name="T16" fmla="*/ 14552883 w 67"/>
                  <a:gd name="T17" fmla="*/ 7840662 h 54"/>
                  <a:gd name="T18" fmla="*/ 17225416 w 67"/>
                  <a:gd name="T19" fmla="*/ 8680450 h 54"/>
                  <a:gd name="T20" fmla="*/ 19898495 w 67"/>
                  <a:gd name="T21" fmla="*/ 8680450 h 54"/>
                  <a:gd name="T22" fmla="*/ 19898495 w 67"/>
                  <a:gd name="T23" fmla="*/ 8680450 h 54"/>
                  <a:gd name="T24" fmla="*/ 11285787 w 67"/>
                  <a:gd name="T25" fmla="*/ 15120937 h 54"/>
                  <a:gd name="T26" fmla="*/ 11285787 w 67"/>
                  <a:gd name="T27" fmla="*/ 15120937 h 54"/>
                  <a:gd name="T28" fmla="*/ 11285787 w 67"/>
                  <a:gd name="T29" fmla="*/ 12320588 h 54"/>
                  <a:gd name="T30" fmla="*/ 10988778 w 67"/>
                  <a:gd name="T31" fmla="*/ 11200871 h 54"/>
                  <a:gd name="T32" fmla="*/ 10691769 w 67"/>
                  <a:gd name="T33" fmla="*/ 10080625 h 54"/>
                  <a:gd name="T34" fmla="*/ 10097752 w 67"/>
                  <a:gd name="T35" fmla="*/ 8960379 h 54"/>
                  <a:gd name="T36" fmla="*/ 8909717 w 67"/>
                  <a:gd name="T37" fmla="*/ 8120592 h 54"/>
                  <a:gd name="T38" fmla="*/ 7127665 w 67"/>
                  <a:gd name="T39" fmla="*/ 7280275 h 54"/>
                  <a:gd name="T40" fmla="*/ 5642621 w 67"/>
                  <a:gd name="T41" fmla="*/ 6720417 h 54"/>
                  <a:gd name="T42" fmla="*/ 5642621 w 67"/>
                  <a:gd name="T43" fmla="*/ 6720417 h 54"/>
                  <a:gd name="T44" fmla="*/ 0 w 67"/>
                  <a:gd name="T45" fmla="*/ 7840662 h 54"/>
                  <a:gd name="T46" fmla="*/ 0 w 67"/>
                  <a:gd name="T47" fmla="*/ 7840662 h 5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7" h="54">
                    <a:moveTo>
                      <a:pt x="0" y="28"/>
                    </a:moveTo>
                    <a:lnTo>
                      <a:pt x="0" y="28"/>
                    </a:lnTo>
                    <a:lnTo>
                      <a:pt x="12" y="0"/>
                    </a:lnTo>
                    <a:lnTo>
                      <a:pt x="19" y="4"/>
                    </a:lnTo>
                    <a:lnTo>
                      <a:pt x="26" y="10"/>
                    </a:lnTo>
                    <a:lnTo>
                      <a:pt x="37" y="21"/>
                    </a:lnTo>
                    <a:lnTo>
                      <a:pt x="42" y="25"/>
                    </a:lnTo>
                    <a:lnTo>
                      <a:pt x="49" y="28"/>
                    </a:lnTo>
                    <a:lnTo>
                      <a:pt x="58" y="31"/>
                    </a:lnTo>
                    <a:lnTo>
                      <a:pt x="67" y="31"/>
                    </a:lnTo>
                    <a:lnTo>
                      <a:pt x="38" y="54"/>
                    </a:lnTo>
                    <a:lnTo>
                      <a:pt x="38" y="44"/>
                    </a:lnTo>
                    <a:lnTo>
                      <a:pt x="37" y="40"/>
                    </a:lnTo>
                    <a:lnTo>
                      <a:pt x="36" y="36"/>
                    </a:lnTo>
                    <a:lnTo>
                      <a:pt x="34" y="32"/>
                    </a:lnTo>
                    <a:lnTo>
                      <a:pt x="30" y="29"/>
                    </a:lnTo>
                    <a:lnTo>
                      <a:pt x="24" y="26"/>
                    </a:lnTo>
                    <a:lnTo>
                      <a:pt x="19" y="24"/>
                    </a:lnTo>
                    <a:lnTo>
                      <a:pt x="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2" name="Freeform 1352"/>
              <p:cNvSpPr>
                <a:spLocks/>
              </p:cNvSpPr>
              <p:nvPr/>
            </p:nvSpPr>
            <p:spPr bwMode="auto">
              <a:xfrm>
                <a:off x="6470650" y="1074738"/>
                <a:ext cx="31750" cy="15875"/>
              </a:xfrm>
              <a:custGeom>
                <a:avLst/>
                <a:gdLst>
                  <a:gd name="T0" fmla="*/ 0 w 60"/>
                  <a:gd name="T1" fmla="*/ 7280275 h 30"/>
                  <a:gd name="T2" fmla="*/ 0 w 60"/>
                  <a:gd name="T3" fmla="*/ 7280275 h 30"/>
                  <a:gd name="T4" fmla="*/ 1120246 w 60"/>
                  <a:gd name="T5" fmla="*/ 6160558 h 30"/>
                  <a:gd name="T6" fmla="*/ 2800350 w 60"/>
                  <a:gd name="T7" fmla="*/ 5880629 h 30"/>
                  <a:gd name="T8" fmla="*/ 2800350 w 60"/>
                  <a:gd name="T9" fmla="*/ 5880629 h 30"/>
                  <a:gd name="T10" fmla="*/ 5880629 w 60"/>
                  <a:gd name="T11" fmla="*/ 5040313 h 30"/>
                  <a:gd name="T12" fmla="*/ 7280275 w 60"/>
                  <a:gd name="T13" fmla="*/ 4199996 h 30"/>
                  <a:gd name="T14" fmla="*/ 7840662 w 60"/>
                  <a:gd name="T15" fmla="*/ 3360208 h 30"/>
                  <a:gd name="T16" fmla="*/ 8120592 w 60"/>
                  <a:gd name="T17" fmla="*/ 2800350 h 30"/>
                  <a:gd name="T18" fmla="*/ 8680450 w 60"/>
                  <a:gd name="T19" fmla="*/ 0 h 30"/>
                  <a:gd name="T20" fmla="*/ 8680450 w 60"/>
                  <a:gd name="T21" fmla="*/ 0 h 30"/>
                  <a:gd name="T22" fmla="*/ 9800696 w 60"/>
                  <a:gd name="T23" fmla="*/ 840317 h 30"/>
                  <a:gd name="T24" fmla="*/ 10920942 w 60"/>
                  <a:gd name="T25" fmla="*/ 1400175 h 30"/>
                  <a:gd name="T26" fmla="*/ 14000692 w 60"/>
                  <a:gd name="T27" fmla="*/ 2800350 h 30"/>
                  <a:gd name="T28" fmla="*/ 15120937 w 60"/>
                  <a:gd name="T29" fmla="*/ 3360208 h 30"/>
                  <a:gd name="T30" fmla="*/ 16241183 w 60"/>
                  <a:gd name="T31" fmla="*/ 4480454 h 30"/>
                  <a:gd name="T32" fmla="*/ 16801042 w 60"/>
                  <a:gd name="T33" fmla="*/ 5880629 h 30"/>
                  <a:gd name="T34" fmla="*/ 16801042 w 60"/>
                  <a:gd name="T35" fmla="*/ 7840662 h 30"/>
                  <a:gd name="T36" fmla="*/ 16801042 w 60"/>
                  <a:gd name="T37" fmla="*/ 7840662 h 30"/>
                  <a:gd name="T38" fmla="*/ 840317 w 60"/>
                  <a:gd name="T39" fmla="*/ 8400521 h 30"/>
                  <a:gd name="T40" fmla="*/ 840317 w 60"/>
                  <a:gd name="T41" fmla="*/ 8400521 h 30"/>
                  <a:gd name="T42" fmla="*/ 0 w 60"/>
                  <a:gd name="T43" fmla="*/ 7280275 h 30"/>
                  <a:gd name="T44" fmla="*/ 0 w 60"/>
                  <a:gd name="T45" fmla="*/ 7280275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0" h="30">
                    <a:moveTo>
                      <a:pt x="0" y="26"/>
                    </a:moveTo>
                    <a:lnTo>
                      <a:pt x="0" y="26"/>
                    </a:lnTo>
                    <a:lnTo>
                      <a:pt x="4" y="22"/>
                    </a:lnTo>
                    <a:lnTo>
                      <a:pt x="10" y="21"/>
                    </a:lnTo>
                    <a:lnTo>
                      <a:pt x="21" y="18"/>
                    </a:lnTo>
                    <a:lnTo>
                      <a:pt x="26" y="15"/>
                    </a:lnTo>
                    <a:lnTo>
                      <a:pt x="28" y="12"/>
                    </a:lnTo>
                    <a:lnTo>
                      <a:pt x="29" y="10"/>
                    </a:lnTo>
                    <a:lnTo>
                      <a:pt x="31" y="0"/>
                    </a:lnTo>
                    <a:lnTo>
                      <a:pt x="35" y="3"/>
                    </a:lnTo>
                    <a:lnTo>
                      <a:pt x="39" y="5"/>
                    </a:lnTo>
                    <a:lnTo>
                      <a:pt x="50" y="10"/>
                    </a:lnTo>
                    <a:lnTo>
                      <a:pt x="54" y="12"/>
                    </a:lnTo>
                    <a:lnTo>
                      <a:pt x="58" y="16"/>
                    </a:lnTo>
                    <a:lnTo>
                      <a:pt x="60" y="21"/>
                    </a:lnTo>
                    <a:lnTo>
                      <a:pt x="60" y="28"/>
                    </a:lnTo>
                    <a:lnTo>
                      <a:pt x="3" y="30"/>
                    </a:lnTo>
                    <a:lnTo>
                      <a:pt x="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3" name="Freeform 1353"/>
              <p:cNvSpPr>
                <a:spLocks/>
              </p:cNvSpPr>
              <p:nvPr/>
            </p:nvSpPr>
            <p:spPr bwMode="auto">
              <a:xfrm>
                <a:off x="6567488" y="1090613"/>
                <a:ext cx="12700" cy="12700"/>
              </a:xfrm>
              <a:custGeom>
                <a:avLst/>
                <a:gdLst>
                  <a:gd name="T0" fmla="*/ 1806448 w 25"/>
                  <a:gd name="T1" fmla="*/ 6720417 h 24"/>
                  <a:gd name="T2" fmla="*/ 1806448 w 25"/>
                  <a:gd name="T3" fmla="*/ 6720417 h 24"/>
                  <a:gd name="T4" fmla="*/ 0 w 25"/>
                  <a:gd name="T5" fmla="*/ 0 h 24"/>
                  <a:gd name="T6" fmla="*/ 0 w 25"/>
                  <a:gd name="T7" fmla="*/ 0 h 24"/>
                  <a:gd name="T8" fmla="*/ 6451600 w 25"/>
                  <a:gd name="T9" fmla="*/ 5880629 h 24"/>
                  <a:gd name="T10" fmla="*/ 6451600 w 25"/>
                  <a:gd name="T11" fmla="*/ 5880629 h 24"/>
                  <a:gd name="T12" fmla="*/ 1806448 w 25"/>
                  <a:gd name="T13" fmla="*/ 6720417 h 24"/>
                  <a:gd name="T14" fmla="*/ 1806448 w 25"/>
                  <a:gd name="T15" fmla="*/ 6720417 h 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24">
                    <a:moveTo>
                      <a:pt x="7" y="24"/>
                    </a:moveTo>
                    <a:lnTo>
                      <a:pt x="7" y="24"/>
                    </a:lnTo>
                    <a:lnTo>
                      <a:pt x="0" y="0"/>
                    </a:lnTo>
                    <a:lnTo>
                      <a:pt x="25" y="21"/>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4" name="Freeform 1354"/>
              <p:cNvSpPr>
                <a:spLocks/>
              </p:cNvSpPr>
              <p:nvPr/>
            </p:nvSpPr>
            <p:spPr bwMode="auto">
              <a:xfrm>
                <a:off x="6521450" y="1087438"/>
                <a:ext cx="12700" cy="6350"/>
              </a:xfrm>
              <a:custGeom>
                <a:avLst/>
                <a:gdLst>
                  <a:gd name="T0" fmla="*/ 0 w 25"/>
                  <a:gd name="T1" fmla="*/ 3665682 h 11"/>
                  <a:gd name="T2" fmla="*/ 0 w 25"/>
                  <a:gd name="T3" fmla="*/ 3665682 h 11"/>
                  <a:gd name="T4" fmla="*/ 1032256 w 25"/>
                  <a:gd name="T5" fmla="*/ 1332923 h 11"/>
                  <a:gd name="T6" fmla="*/ 1290320 w 25"/>
                  <a:gd name="T7" fmla="*/ 333086 h 11"/>
                  <a:gd name="T8" fmla="*/ 2064512 w 25"/>
                  <a:gd name="T9" fmla="*/ 0 h 11"/>
                  <a:gd name="T10" fmla="*/ 2838704 w 25"/>
                  <a:gd name="T11" fmla="*/ 0 h 11"/>
                  <a:gd name="T12" fmla="*/ 3354832 w 25"/>
                  <a:gd name="T13" fmla="*/ 333086 h 11"/>
                  <a:gd name="T14" fmla="*/ 6451600 w 25"/>
                  <a:gd name="T15" fmla="*/ 1666009 h 11"/>
                  <a:gd name="T16" fmla="*/ 6451600 w 25"/>
                  <a:gd name="T17" fmla="*/ 1666009 h 11"/>
                  <a:gd name="T18" fmla="*/ 0 w 25"/>
                  <a:gd name="T19" fmla="*/ 3665682 h 11"/>
                  <a:gd name="T20" fmla="*/ 0 w 25"/>
                  <a:gd name="T21" fmla="*/ 3665682 h 11"/>
                  <a:gd name="T22" fmla="*/ 0 w 25"/>
                  <a:gd name="T23" fmla="*/ 3665682 h 11"/>
                  <a:gd name="T24" fmla="*/ 0 w 25"/>
                  <a:gd name="T25" fmla="*/ 3665682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11">
                    <a:moveTo>
                      <a:pt x="0" y="11"/>
                    </a:moveTo>
                    <a:lnTo>
                      <a:pt x="0" y="11"/>
                    </a:lnTo>
                    <a:lnTo>
                      <a:pt x="4" y="4"/>
                    </a:lnTo>
                    <a:lnTo>
                      <a:pt x="5" y="1"/>
                    </a:lnTo>
                    <a:lnTo>
                      <a:pt x="8" y="0"/>
                    </a:lnTo>
                    <a:lnTo>
                      <a:pt x="11" y="0"/>
                    </a:lnTo>
                    <a:lnTo>
                      <a:pt x="13" y="1"/>
                    </a:lnTo>
                    <a:lnTo>
                      <a:pt x="25" y="5"/>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5" name="Freeform 1355"/>
              <p:cNvSpPr>
                <a:spLocks/>
              </p:cNvSpPr>
              <p:nvPr/>
            </p:nvSpPr>
            <p:spPr bwMode="auto">
              <a:xfrm>
                <a:off x="6581775" y="1146175"/>
                <a:ext cx="3175" cy="6350"/>
              </a:xfrm>
              <a:custGeom>
                <a:avLst/>
                <a:gdLst>
                  <a:gd name="T0" fmla="*/ 1440089 w 7"/>
                  <a:gd name="T1" fmla="*/ 0 h 12"/>
                  <a:gd name="T2" fmla="*/ 1440089 w 7"/>
                  <a:gd name="T3" fmla="*/ 0 h 12"/>
                  <a:gd name="T4" fmla="*/ 1440089 w 7"/>
                  <a:gd name="T5" fmla="*/ 3360208 h 12"/>
                  <a:gd name="T6" fmla="*/ 1440089 w 7"/>
                  <a:gd name="T7" fmla="*/ 3360208 h 12"/>
                  <a:gd name="T8" fmla="*/ 411389 w 7"/>
                  <a:gd name="T9" fmla="*/ 3360208 h 12"/>
                  <a:gd name="T10" fmla="*/ 411389 w 7"/>
                  <a:gd name="T11" fmla="*/ 3360208 h 12"/>
                  <a:gd name="T12" fmla="*/ 0 w 7"/>
                  <a:gd name="T13" fmla="*/ 279929 h 12"/>
                  <a:gd name="T14" fmla="*/ 0 w 7"/>
                  <a:gd name="T15" fmla="*/ 279929 h 12"/>
                  <a:gd name="T16" fmla="*/ 1440089 w 7"/>
                  <a:gd name="T17" fmla="*/ 0 h 12"/>
                  <a:gd name="T18" fmla="*/ 1440089 w 7"/>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 h="12">
                    <a:moveTo>
                      <a:pt x="7" y="0"/>
                    </a:moveTo>
                    <a:lnTo>
                      <a:pt x="7" y="0"/>
                    </a:lnTo>
                    <a:lnTo>
                      <a:pt x="7" y="12"/>
                    </a:lnTo>
                    <a:lnTo>
                      <a:pt x="2" y="12"/>
                    </a:lnTo>
                    <a:lnTo>
                      <a:pt x="0" y="1"/>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6" name="Freeform 1356"/>
              <p:cNvSpPr>
                <a:spLocks/>
              </p:cNvSpPr>
              <p:nvPr/>
            </p:nvSpPr>
            <p:spPr bwMode="auto">
              <a:xfrm>
                <a:off x="6299200" y="1071563"/>
                <a:ext cx="9525" cy="3175"/>
              </a:xfrm>
              <a:custGeom>
                <a:avLst/>
                <a:gdLst>
                  <a:gd name="T0" fmla="*/ 0 w 18"/>
                  <a:gd name="T1" fmla="*/ 1612900 h 5"/>
                  <a:gd name="T2" fmla="*/ 0 w 18"/>
                  <a:gd name="T3" fmla="*/ 1612900 h 5"/>
                  <a:gd name="T4" fmla="*/ 1960033 w 18"/>
                  <a:gd name="T5" fmla="*/ 403225 h 5"/>
                  <a:gd name="T6" fmla="*/ 2800350 w 18"/>
                  <a:gd name="T7" fmla="*/ 0 h 5"/>
                  <a:gd name="T8" fmla="*/ 3920067 w 18"/>
                  <a:gd name="T9" fmla="*/ 403225 h 5"/>
                  <a:gd name="T10" fmla="*/ 5040313 w 18"/>
                  <a:gd name="T11" fmla="*/ 2016125 h 5"/>
                  <a:gd name="T12" fmla="*/ 5040313 w 18"/>
                  <a:gd name="T13" fmla="*/ 2016125 h 5"/>
                  <a:gd name="T14" fmla="*/ 0 w 18"/>
                  <a:gd name="T15" fmla="*/ 1612900 h 5"/>
                  <a:gd name="T16" fmla="*/ 0 w 18"/>
                  <a:gd name="T17" fmla="*/ 161290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 h="5">
                    <a:moveTo>
                      <a:pt x="0" y="4"/>
                    </a:moveTo>
                    <a:lnTo>
                      <a:pt x="0" y="4"/>
                    </a:lnTo>
                    <a:lnTo>
                      <a:pt x="7" y="1"/>
                    </a:lnTo>
                    <a:lnTo>
                      <a:pt x="10" y="0"/>
                    </a:lnTo>
                    <a:lnTo>
                      <a:pt x="14" y="1"/>
                    </a:lnTo>
                    <a:lnTo>
                      <a:pt x="18" y="5"/>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7" name="Freeform 1357"/>
              <p:cNvSpPr>
                <a:spLocks/>
              </p:cNvSpPr>
              <p:nvPr/>
            </p:nvSpPr>
            <p:spPr bwMode="auto">
              <a:xfrm>
                <a:off x="6473825" y="1071563"/>
                <a:ext cx="7938" cy="3175"/>
              </a:xfrm>
              <a:custGeom>
                <a:avLst/>
                <a:gdLst>
                  <a:gd name="T0" fmla="*/ 4200790 w 15"/>
                  <a:gd name="T1" fmla="*/ 0 h 7"/>
                  <a:gd name="T2" fmla="*/ 4200790 w 15"/>
                  <a:gd name="T3" fmla="*/ 0 h 7"/>
                  <a:gd name="T4" fmla="*/ 3360420 w 15"/>
                  <a:gd name="T5" fmla="*/ 822779 h 7"/>
                  <a:gd name="T6" fmla="*/ 2240633 w 15"/>
                  <a:gd name="T7" fmla="*/ 1440089 h 7"/>
                  <a:gd name="T8" fmla="*/ 1120316 w 15"/>
                  <a:gd name="T9" fmla="*/ 822779 h 7"/>
                  <a:gd name="T10" fmla="*/ 0 w 15"/>
                  <a:gd name="T11" fmla="*/ 0 h 7"/>
                  <a:gd name="T12" fmla="*/ 0 w 15"/>
                  <a:gd name="T13" fmla="*/ 0 h 7"/>
                  <a:gd name="T14" fmla="*/ 4200790 w 15"/>
                  <a:gd name="T15" fmla="*/ 0 h 7"/>
                  <a:gd name="T16" fmla="*/ 4200790 w 15"/>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7">
                    <a:moveTo>
                      <a:pt x="15" y="0"/>
                    </a:moveTo>
                    <a:lnTo>
                      <a:pt x="15" y="0"/>
                    </a:lnTo>
                    <a:lnTo>
                      <a:pt x="12" y="4"/>
                    </a:lnTo>
                    <a:lnTo>
                      <a:pt x="8" y="7"/>
                    </a:lnTo>
                    <a:lnTo>
                      <a:pt x="4" y="4"/>
                    </a:lnTo>
                    <a:lnTo>
                      <a:pt x="0" y="0"/>
                    </a:ln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8" name="Freeform 1358"/>
              <p:cNvSpPr>
                <a:spLocks/>
              </p:cNvSpPr>
              <p:nvPr/>
            </p:nvSpPr>
            <p:spPr bwMode="auto">
              <a:xfrm>
                <a:off x="6373813" y="1166813"/>
                <a:ext cx="7938" cy="4763"/>
              </a:xfrm>
              <a:custGeom>
                <a:avLst/>
                <a:gdLst>
                  <a:gd name="T0" fmla="*/ 3920843 w 15"/>
                  <a:gd name="T1" fmla="*/ 0 h 9"/>
                  <a:gd name="T2" fmla="*/ 3920843 w 15"/>
                  <a:gd name="T3" fmla="*/ 0 h 9"/>
                  <a:gd name="T4" fmla="*/ 4200790 w 15"/>
                  <a:gd name="T5" fmla="*/ 2520685 h 9"/>
                  <a:gd name="T6" fmla="*/ 4200790 w 15"/>
                  <a:gd name="T7" fmla="*/ 2520685 h 9"/>
                  <a:gd name="T8" fmla="*/ 0 w 15"/>
                  <a:gd name="T9" fmla="*/ 2520685 h 9"/>
                  <a:gd name="T10" fmla="*/ 0 w 15"/>
                  <a:gd name="T11" fmla="*/ 2520685 h 9"/>
                  <a:gd name="T12" fmla="*/ 0 w 15"/>
                  <a:gd name="T13" fmla="*/ 1400322 h 9"/>
                  <a:gd name="T14" fmla="*/ 0 w 15"/>
                  <a:gd name="T15" fmla="*/ 1400322 h 9"/>
                  <a:gd name="T16" fmla="*/ 3920843 w 15"/>
                  <a:gd name="T17" fmla="*/ 279959 h 9"/>
                  <a:gd name="T18" fmla="*/ 3920843 w 15"/>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9">
                    <a:moveTo>
                      <a:pt x="14" y="0"/>
                    </a:moveTo>
                    <a:lnTo>
                      <a:pt x="14" y="0"/>
                    </a:lnTo>
                    <a:lnTo>
                      <a:pt x="15" y="9"/>
                    </a:lnTo>
                    <a:lnTo>
                      <a:pt x="0" y="9"/>
                    </a:lnTo>
                    <a:lnTo>
                      <a:pt x="0" y="5"/>
                    </a:lnTo>
                    <a:lnTo>
                      <a:pt x="14" y="1"/>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89" name="Freeform 1359"/>
              <p:cNvSpPr>
                <a:spLocks/>
              </p:cNvSpPr>
              <p:nvPr/>
            </p:nvSpPr>
            <p:spPr bwMode="auto">
              <a:xfrm>
                <a:off x="6399213" y="1136650"/>
                <a:ext cx="4763" cy="3175"/>
              </a:xfrm>
              <a:custGeom>
                <a:avLst/>
                <a:gdLst>
                  <a:gd name="T0" fmla="*/ 0 w 9"/>
                  <a:gd name="T1" fmla="*/ 1612900 h 5"/>
                  <a:gd name="T2" fmla="*/ 0 w 9"/>
                  <a:gd name="T3" fmla="*/ 1612900 h 5"/>
                  <a:gd name="T4" fmla="*/ 840405 w 9"/>
                  <a:gd name="T5" fmla="*/ 403225 h 5"/>
                  <a:gd name="T6" fmla="*/ 1120363 w 9"/>
                  <a:gd name="T7" fmla="*/ 0 h 5"/>
                  <a:gd name="T8" fmla="*/ 1120363 w 9"/>
                  <a:gd name="T9" fmla="*/ 0 h 5"/>
                  <a:gd name="T10" fmla="*/ 1960768 w 9"/>
                  <a:gd name="T11" fmla="*/ 1209675 h 5"/>
                  <a:gd name="T12" fmla="*/ 2520685 w 9"/>
                  <a:gd name="T13" fmla="*/ 1612900 h 5"/>
                  <a:gd name="T14" fmla="*/ 2520685 w 9"/>
                  <a:gd name="T15" fmla="*/ 1612900 h 5"/>
                  <a:gd name="T16" fmla="*/ 1960768 w 9"/>
                  <a:gd name="T17" fmla="*/ 2016125 h 5"/>
                  <a:gd name="T18" fmla="*/ 1120363 w 9"/>
                  <a:gd name="T19" fmla="*/ 2016125 h 5"/>
                  <a:gd name="T20" fmla="*/ 1120363 w 9"/>
                  <a:gd name="T21" fmla="*/ 2016125 h 5"/>
                  <a:gd name="T22" fmla="*/ 840405 w 9"/>
                  <a:gd name="T23" fmla="*/ 2016125 h 5"/>
                  <a:gd name="T24" fmla="*/ 0 w 9"/>
                  <a:gd name="T25" fmla="*/ 1612900 h 5"/>
                  <a:gd name="T26" fmla="*/ 0 w 9"/>
                  <a:gd name="T27" fmla="*/ 1612900 h 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5">
                    <a:moveTo>
                      <a:pt x="0" y="4"/>
                    </a:moveTo>
                    <a:lnTo>
                      <a:pt x="0" y="4"/>
                    </a:lnTo>
                    <a:lnTo>
                      <a:pt x="3" y="1"/>
                    </a:lnTo>
                    <a:lnTo>
                      <a:pt x="4" y="0"/>
                    </a:lnTo>
                    <a:lnTo>
                      <a:pt x="7" y="3"/>
                    </a:lnTo>
                    <a:lnTo>
                      <a:pt x="9" y="4"/>
                    </a:lnTo>
                    <a:lnTo>
                      <a:pt x="7" y="5"/>
                    </a:lnTo>
                    <a:lnTo>
                      <a:pt x="4" y="5"/>
                    </a:lnTo>
                    <a:lnTo>
                      <a:pt x="3" y="5"/>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90" name="Freeform 1360"/>
              <p:cNvSpPr>
                <a:spLocks/>
              </p:cNvSpPr>
              <p:nvPr/>
            </p:nvSpPr>
            <p:spPr bwMode="auto">
              <a:xfrm>
                <a:off x="6180138" y="1028700"/>
                <a:ext cx="12700" cy="7938"/>
              </a:xfrm>
              <a:custGeom>
                <a:avLst/>
                <a:gdLst>
                  <a:gd name="T0" fmla="*/ 0 w 22"/>
                  <a:gd name="T1" fmla="*/ 3536379 h 14"/>
                  <a:gd name="T2" fmla="*/ 0 w 22"/>
                  <a:gd name="T3" fmla="*/ 3536379 h 14"/>
                  <a:gd name="T4" fmla="*/ 3998768 w 22"/>
                  <a:gd name="T5" fmla="*/ 0 h 14"/>
                  <a:gd name="T6" fmla="*/ 3998768 w 22"/>
                  <a:gd name="T7" fmla="*/ 0 h 14"/>
                  <a:gd name="T8" fmla="*/ 5998441 w 22"/>
                  <a:gd name="T9" fmla="*/ 964467 h 14"/>
                  <a:gd name="T10" fmla="*/ 6998277 w 22"/>
                  <a:gd name="T11" fmla="*/ 1928934 h 14"/>
                  <a:gd name="T12" fmla="*/ 7331364 w 22"/>
                  <a:gd name="T13" fmla="*/ 2250423 h 14"/>
                  <a:gd name="T14" fmla="*/ 7331364 w 22"/>
                  <a:gd name="T15" fmla="*/ 2250423 h 14"/>
                  <a:gd name="T16" fmla="*/ 6998277 w 22"/>
                  <a:gd name="T17" fmla="*/ 3536379 h 14"/>
                  <a:gd name="T18" fmla="*/ 5998441 w 22"/>
                  <a:gd name="T19" fmla="*/ 4179357 h 14"/>
                  <a:gd name="T20" fmla="*/ 4998605 w 22"/>
                  <a:gd name="T21" fmla="*/ 4500846 h 14"/>
                  <a:gd name="T22" fmla="*/ 2998932 w 22"/>
                  <a:gd name="T23" fmla="*/ 4500846 h 14"/>
                  <a:gd name="T24" fmla="*/ 2998932 w 22"/>
                  <a:gd name="T25" fmla="*/ 4500846 h 14"/>
                  <a:gd name="T26" fmla="*/ 0 w 22"/>
                  <a:gd name="T27" fmla="*/ 3536379 h 14"/>
                  <a:gd name="T28" fmla="*/ 0 w 22"/>
                  <a:gd name="T29" fmla="*/ 3536379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14">
                    <a:moveTo>
                      <a:pt x="0" y="11"/>
                    </a:moveTo>
                    <a:lnTo>
                      <a:pt x="0" y="11"/>
                    </a:lnTo>
                    <a:lnTo>
                      <a:pt x="12" y="0"/>
                    </a:lnTo>
                    <a:lnTo>
                      <a:pt x="18" y="3"/>
                    </a:lnTo>
                    <a:lnTo>
                      <a:pt x="21" y="6"/>
                    </a:lnTo>
                    <a:lnTo>
                      <a:pt x="22" y="7"/>
                    </a:lnTo>
                    <a:lnTo>
                      <a:pt x="21" y="11"/>
                    </a:lnTo>
                    <a:lnTo>
                      <a:pt x="18" y="13"/>
                    </a:lnTo>
                    <a:lnTo>
                      <a:pt x="15" y="14"/>
                    </a:lnTo>
                    <a:lnTo>
                      <a:pt x="9" y="14"/>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91" name="Freeform 1361"/>
              <p:cNvSpPr>
                <a:spLocks/>
              </p:cNvSpPr>
              <p:nvPr/>
            </p:nvSpPr>
            <p:spPr bwMode="auto">
              <a:xfrm>
                <a:off x="6226175" y="995363"/>
                <a:ext cx="6350" cy="4763"/>
              </a:xfrm>
              <a:custGeom>
                <a:avLst/>
                <a:gdLst>
                  <a:gd name="T0" fmla="*/ 0 w 11"/>
                  <a:gd name="T1" fmla="*/ 926063 h 7"/>
                  <a:gd name="T2" fmla="*/ 0 w 11"/>
                  <a:gd name="T3" fmla="*/ 926063 h 7"/>
                  <a:gd name="T4" fmla="*/ 2665845 w 11"/>
                  <a:gd name="T5" fmla="*/ 0 h 7"/>
                  <a:gd name="T6" fmla="*/ 2665845 w 11"/>
                  <a:gd name="T7" fmla="*/ 0 h 7"/>
                  <a:gd name="T8" fmla="*/ 2998932 w 11"/>
                  <a:gd name="T9" fmla="*/ 462691 h 7"/>
                  <a:gd name="T10" fmla="*/ 3665682 w 11"/>
                  <a:gd name="T11" fmla="*/ 926063 h 7"/>
                  <a:gd name="T12" fmla="*/ 3665682 w 11"/>
                  <a:gd name="T13" fmla="*/ 926063 h 7"/>
                  <a:gd name="T14" fmla="*/ 2998932 w 11"/>
                  <a:gd name="T15" fmla="*/ 2314818 h 7"/>
                  <a:gd name="T16" fmla="*/ 2332759 w 11"/>
                  <a:gd name="T17" fmla="*/ 3240881 h 7"/>
                  <a:gd name="T18" fmla="*/ 2332759 w 11"/>
                  <a:gd name="T19" fmla="*/ 3240881 h 7"/>
                  <a:gd name="T20" fmla="*/ 1332923 w 11"/>
                  <a:gd name="T21" fmla="*/ 2314818 h 7"/>
                  <a:gd name="T22" fmla="*/ 0 w 11"/>
                  <a:gd name="T23" fmla="*/ 926063 h 7"/>
                  <a:gd name="T24" fmla="*/ 0 w 11"/>
                  <a:gd name="T25" fmla="*/ 926063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 h="7">
                    <a:moveTo>
                      <a:pt x="0" y="2"/>
                    </a:moveTo>
                    <a:lnTo>
                      <a:pt x="0" y="2"/>
                    </a:lnTo>
                    <a:lnTo>
                      <a:pt x="8" y="0"/>
                    </a:lnTo>
                    <a:lnTo>
                      <a:pt x="9" y="1"/>
                    </a:lnTo>
                    <a:lnTo>
                      <a:pt x="11" y="2"/>
                    </a:lnTo>
                    <a:lnTo>
                      <a:pt x="9" y="5"/>
                    </a:lnTo>
                    <a:lnTo>
                      <a:pt x="7" y="7"/>
                    </a:lnTo>
                    <a:lnTo>
                      <a:pt x="4" y="5"/>
                    </a:ln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92" name="Freeform 1362"/>
              <p:cNvSpPr>
                <a:spLocks/>
              </p:cNvSpPr>
              <p:nvPr/>
            </p:nvSpPr>
            <p:spPr bwMode="auto">
              <a:xfrm>
                <a:off x="6162675" y="1139825"/>
                <a:ext cx="9525" cy="3175"/>
              </a:xfrm>
              <a:custGeom>
                <a:avLst/>
                <a:gdLst>
                  <a:gd name="T0" fmla="*/ 4536281 w 20"/>
                  <a:gd name="T1" fmla="*/ 1440089 h 7"/>
                  <a:gd name="T2" fmla="*/ 4536281 w 20"/>
                  <a:gd name="T3" fmla="*/ 1440089 h 7"/>
                  <a:gd name="T4" fmla="*/ 0 w 20"/>
                  <a:gd name="T5" fmla="*/ 1440089 h 7"/>
                  <a:gd name="T6" fmla="*/ 0 w 20"/>
                  <a:gd name="T7" fmla="*/ 1440089 h 7"/>
                  <a:gd name="T8" fmla="*/ 0 w 20"/>
                  <a:gd name="T9" fmla="*/ 822779 h 7"/>
                  <a:gd name="T10" fmla="*/ 453866 w 20"/>
                  <a:gd name="T11" fmla="*/ 617311 h 7"/>
                  <a:gd name="T12" fmla="*/ 453866 w 20"/>
                  <a:gd name="T13" fmla="*/ 617311 h 7"/>
                  <a:gd name="T14" fmla="*/ 1361123 w 20"/>
                  <a:gd name="T15" fmla="*/ 0 h 7"/>
                  <a:gd name="T16" fmla="*/ 2268379 w 20"/>
                  <a:gd name="T17" fmla="*/ 0 h 7"/>
                  <a:gd name="T18" fmla="*/ 3402330 w 20"/>
                  <a:gd name="T19" fmla="*/ 205921 h 7"/>
                  <a:gd name="T20" fmla="*/ 4536281 w 20"/>
                  <a:gd name="T21" fmla="*/ 1440089 h 7"/>
                  <a:gd name="T22" fmla="*/ 4536281 w 20"/>
                  <a:gd name="T23" fmla="*/ 1440089 h 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7">
                    <a:moveTo>
                      <a:pt x="20" y="7"/>
                    </a:moveTo>
                    <a:lnTo>
                      <a:pt x="20" y="7"/>
                    </a:lnTo>
                    <a:lnTo>
                      <a:pt x="0" y="7"/>
                    </a:lnTo>
                    <a:lnTo>
                      <a:pt x="0" y="4"/>
                    </a:lnTo>
                    <a:lnTo>
                      <a:pt x="2" y="3"/>
                    </a:lnTo>
                    <a:lnTo>
                      <a:pt x="6" y="0"/>
                    </a:lnTo>
                    <a:lnTo>
                      <a:pt x="10" y="0"/>
                    </a:lnTo>
                    <a:lnTo>
                      <a:pt x="15" y="1"/>
                    </a:lnTo>
                    <a:lnTo>
                      <a:pt x="2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93" name="Freeform 1363"/>
              <p:cNvSpPr>
                <a:spLocks/>
              </p:cNvSpPr>
              <p:nvPr/>
            </p:nvSpPr>
            <p:spPr bwMode="auto">
              <a:xfrm>
                <a:off x="6061075" y="1352550"/>
                <a:ext cx="4763" cy="7938"/>
              </a:xfrm>
              <a:custGeom>
                <a:avLst/>
                <a:gdLst>
                  <a:gd name="T0" fmla="*/ 0 w 11"/>
                  <a:gd name="T1" fmla="*/ 4847065 h 13"/>
                  <a:gd name="T2" fmla="*/ 0 w 11"/>
                  <a:gd name="T3" fmla="*/ 4847065 h 13"/>
                  <a:gd name="T4" fmla="*/ 0 w 11"/>
                  <a:gd name="T5" fmla="*/ 2237295 h 13"/>
                  <a:gd name="T6" fmla="*/ 187489 w 11"/>
                  <a:gd name="T7" fmla="*/ 745561 h 13"/>
                  <a:gd name="T8" fmla="*/ 749956 w 11"/>
                  <a:gd name="T9" fmla="*/ 0 h 13"/>
                  <a:gd name="T10" fmla="*/ 2062379 w 11"/>
                  <a:gd name="T11" fmla="*/ 0 h 13"/>
                  <a:gd name="T12" fmla="*/ 2062379 w 11"/>
                  <a:gd name="T13" fmla="*/ 0 h 13"/>
                  <a:gd name="T14" fmla="*/ 0 w 11"/>
                  <a:gd name="T15" fmla="*/ 4847065 h 13"/>
                  <a:gd name="T16" fmla="*/ 0 w 11"/>
                  <a:gd name="T17" fmla="*/ 4847065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13">
                    <a:moveTo>
                      <a:pt x="0" y="13"/>
                    </a:moveTo>
                    <a:lnTo>
                      <a:pt x="0" y="13"/>
                    </a:lnTo>
                    <a:lnTo>
                      <a:pt x="0" y="6"/>
                    </a:lnTo>
                    <a:lnTo>
                      <a:pt x="1" y="2"/>
                    </a:lnTo>
                    <a:lnTo>
                      <a:pt x="4" y="0"/>
                    </a:lnTo>
                    <a:lnTo>
                      <a:pt x="11" y="0"/>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sp>
            <p:nvSpPr>
              <p:cNvPr id="294" name="Freeform 1364"/>
              <p:cNvSpPr>
                <a:spLocks/>
              </p:cNvSpPr>
              <p:nvPr/>
            </p:nvSpPr>
            <p:spPr bwMode="auto">
              <a:xfrm>
                <a:off x="6534150" y="1244600"/>
                <a:ext cx="4763" cy="4763"/>
              </a:xfrm>
              <a:custGeom>
                <a:avLst/>
                <a:gdLst>
                  <a:gd name="T0" fmla="*/ 0 w 8"/>
                  <a:gd name="T1" fmla="*/ 226719 h 10"/>
                  <a:gd name="T2" fmla="*/ 0 w 8"/>
                  <a:gd name="T3" fmla="*/ 226719 h 10"/>
                  <a:gd name="T4" fmla="*/ 2835771 w 8"/>
                  <a:gd name="T5" fmla="*/ 1587984 h 10"/>
                  <a:gd name="T6" fmla="*/ 2835771 w 8"/>
                  <a:gd name="T7" fmla="*/ 1587984 h 10"/>
                  <a:gd name="T8" fmla="*/ 354248 w 8"/>
                  <a:gd name="T9" fmla="*/ 2268617 h 10"/>
                  <a:gd name="T10" fmla="*/ 354248 w 8"/>
                  <a:gd name="T11" fmla="*/ 2268617 h 10"/>
                  <a:gd name="T12" fmla="*/ 0 w 8"/>
                  <a:gd name="T13" fmla="*/ 0 h 10"/>
                  <a:gd name="T14" fmla="*/ 0 w 8"/>
                  <a:gd name="T15" fmla="*/ 0 h 10"/>
                  <a:gd name="T16" fmla="*/ 0 w 8"/>
                  <a:gd name="T17" fmla="*/ 226719 h 10"/>
                  <a:gd name="T18" fmla="*/ 0 w 8"/>
                  <a:gd name="T19" fmla="*/ 226719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 h="10">
                    <a:moveTo>
                      <a:pt x="0" y="1"/>
                    </a:moveTo>
                    <a:lnTo>
                      <a:pt x="0" y="1"/>
                    </a:lnTo>
                    <a:lnTo>
                      <a:pt x="8" y="7"/>
                    </a:lnTo>
                    <a:lnTo>
                      <a:pt x="1" y="10"/>
                    </a:lnTo>
                    <a:lnTo>
                      <a:pt x="0" y="0"/>
                    </a:ln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solidFill>
                </a:endParaRPr>
              </a:p>
            </p:txBody>
          </p:sp>
        </p:grpSp>
        <p:sp>
          <p:nvSpPr>
            <p:cNvPr id="295" name="文本框 294"/>
            <p:cNvSpPr txBox="1"/>
            <p:nvPr/>
          </p:nvSpPr>
          <p:spPr>
            <a:xfrm>
              <a:off x="3151189" y="1255714"/>
              <a:ext cx="1595437" cy="1156832"/>
            </a:xfrm>
            <a:prstGeom prst="rect">
              <a:avLst/>
            </a:prstGeom>
            <a:noFill/>
          </p:spPr>
          <p:txBody>
            <a:bodyPr lIns="91438" tIns="45719" rIns="91438" bIns="45719">
              <a:spAutoFit/>
            </a:bodyPr>
            <a:lstStyle/>
            <a:p>
              <a:pPr>
                <a:defRPr/>
              </a:pPr>
              <a:r>
                <a:rPr lang="en-US" altLang="zh-CN" sz="8000" b="1" dirty="0">
                  <a:solidFill>
                    <a:schemeClr val="bg1"/>
                  </a:solidFill>
                </a:rPr>
                <a:t>01</a:t>
              </a:r>
              <a:endParaRPr lang="zh-CN" altLang="en-US" sz="8000" b="1" dirty="0">
                <a:solidFill>
                  <a:schemeClr val="bg1"/>
                </a:solidFill>
              </a:endParaRPr>
            </a:p>
          </p:txBody>
        </p:sp>
        <p:sp>
          <p:nvSpPr>
            <p:cNvPr id="296" name="文本框 295"/>
            <p:cNvSpPr txBox="1"/>
            <p:nvPr/>
          </p:nvSpPr>
          <p:spPr>
            <a:xfrm>
              <a:off x="4813300" y="2115888"/>
              <a:ext cx="1595438" cy="887801"/>
            </a:xfrm>
            <a:prstGeom prst="rect">
              <a:avLst/>
            </a:prstGeom>
            <a:noFill/>
          </p:spPr>
          <p:txBody>
            <a:bodyPr lIns="91438" tIns="45719" rIns="91438" bIns="45719">
              <a:spAutoFit/>
            </a:bodyPr>
            <a:lstStyle/>
            <a:p>
              <a:pPr>
                <a:defRPr/>
              </a:pPr>
              <a:r>
                <a:rPr lang="en-US" altLang="zh-CN" sz="6000" b="1" dirty="0">
                  <a:solidFill>
                    <a:schemeClr val="bg1"/>
                  </a:solidFill>
                </a:rPr>
                <a:t>02</a:t>
              </a:r>
              <a:endParaRPr lang="zh-CN" altLang="en-US" sz="6000" b="1" dirty="0">
                <a:solidFill>
                  <a:schemeClr val="bg1"/>
                </a:solidFill>
              </a:endParaRPr>
            </a:p>
          </p:txBody>
        </p:sp>
        <p:sp>
          <p:nvSpPr>
            <p:cNvPr id="297" name="文本框 296"/>
            <p:cNvSpPr txBox="1"/>
            <p:nvPr/>
          </p:nvSpPr>
          <p:spPr>
            <a:xfrm>
              <a:off x="4271964" y="3408364"/>
              <a:ext cx="1595437" cy="968511"/>
            </a:xfrm>
            <a:prstGeom prst="rect">
              <a:avLst/>
            </a:prstGeom>
            <a:noFill/>
          </p:spPr>
          <p:txBody>
            <a:bodyPr lIns="91438" tIns="45719" rIns="91438" bIns="45719">
              <a:spAutoFit/>
            </a:bodyPr>
            <a:lstStyle/>
            <a:p>
              <a:pPr>
                <a:defRPr/>
              </a:pPr>
              <a:r>
                <a:rPr lang="en-US" altLang="zh-CN" sz="6600" b="1" dirty="0">
                  <a:solidFill>
                    <a:schemeClr val="bg1"/>
                  </a:solidFill>
                </a:rPr>
                <a:t>03</a:t>
              </a:r>
              <a:endParaRPr lang="zh-CN" altLang="en-US" sz="6600" b="1" dirty="0">
                <a:solidFill>
                  <a:schemeClr val="bg1"/>
                </a:solidFill>
              </a:endParaRPr>
            </a:p>
          </p:txBody>
        </p:sp>
      </p:grpSp>
      <p:sp>
        <p:nvSpPr>
          <p:cNvPr id="298" name="文本框 297"/>
          <p:cNvSpPr txBox="1"/>
          <p:nvPr/>
        </p:nvSpPr>
        <p:spPr>
          <a:xfrm>
            <a:off x="283658" y="2008857"/>
            <a:ext cx="4119900" cy="1338828"/>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
        <p:nvSpPr>
          <p:cNvPr id="299" name="文本框 298"/>
          <p:cNvSpPr txBox="1"/>
          <p:nvPr/>
        </p:nvSpPr>
        <p:spPr>
          <a:xfrm>
            <a:off x="7980338" y="2828970"/>
            <a:ext cx="4119900" cy="1338828"/>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
        <p:nvSpPr>
          <p:cNvPr id="300" name="文本框 299"/>
          <p:cNvSpPr txBox="1"/>
          <p:nvPr/>
        </p:nvSpPr>
        <p:spPr>
          <a:xfrm>
            <a:off x="1883620" y="4519198"/>
            <a:ext cx="4119900" cy="1338828"/>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745293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98"/>
                                        </p:tgtEl>
                                        <p:attrNameLst>
                                          <p:attrName>style.visibility</p:attrName>
                                        </p:attrNameLst>
                                      </p:cBhvr>
                                      <p:to>
                                        <p:strVal val="visible"/>
                                      </p:to>
                                    </p:set>
                                    <p:anim calcmode="lin" valueType="num">
                                      <p:cBhvr additive="base">
                                        <p:cTn id="11" dur="500" fill="hold"/>
                                        <p:tgtEl>
                                          <p:spTgt spid="298"/>
                                        </p:tgtEl>
                                        <p:attrNameLst>
                                          <p:attrName>ppt_x</p:attrName>
                                        </p:attrNameLst>
                                      </p:cBhvr>
                                      <p:tavLst>
                                        <p:tav tm="0">
                                          <p:val>
                                            <p:strVal val="#ppt_x"/>
                                          </p:val>
                                        </p:tav>
                                        <p:tav tm="100000">
                                          <p:val>
                                            <p:strVal val="#ppt_x"/>
                                          </p:val>
                                        </p:tav>
                                      </p:tavLst>
                                    </p:anim>
                                    <p:anim calcmode="lin" valueType="num">
                                      <p:cBhvr additive="base">
                                        <p:cTn id="12" dur="500" fill="hold"/>
                                        <p:tgtEl>
                                          <p:spTgt spid="29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9"/>
                                        </p:tgtEl>
                                        <p:attrNameLst>
                                          <p:attrName>style.visibility</p:attrName>
                                        </p:attrNameLst>
                                      </p:cBhvr>
                                      <p:to>
                                        <p:strVal val="visible"/>
                                      </p:to>
                                    </p:set>
                                    <p:anim calcmode="lin" valueType="num">
                                      <p:cBhvr additive="base">
                                        <p:cTn id="15" dur="500" fill="hold"/>
                                        <p:tgtEl>
                                          <p:spTgt spid="299"/>
                                        </p:tgtEl>
                                        <p:attrNameLst>
                                          <p:attrName>ppt_x</p:attrName>
                                        </p:attrNameLst>
                                      </p:cBhvr>
                                      <p:tavLst>
                                        <p:tav tm="0">
                                          <p:val>
                                            <p:strVal val="#ppt_x"/>
                                          </p:val>
                                        </p:tav>
                                        <p:tav tm="100000">
                                          <p:val>
                                            <p:strVal val="#ppt_x"/>
                                          </p:val>
                                        </p:tav>
                                      </p:tavLst>
                                    </p:anim>
                                    <p:anim calcmode="lin" valueType="num">
                                      <p:cBhvr additive="base">
                                        <p:cTn id="16" dur="500" fill="hold"/>
                                        <p:tgtEl>
                                          <p:spTgt spid="29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00"/>
                                        </p:tgtEl>
                                        <p:attrNameLst>
                                          <p:attrName>style.visibility</p:attrName>
                                        </p:attrNameLst>
                                      </p:cBhvr>
                                      <p:to>
                                        <p:strVal val="visible"/>
                                      </p:to>
                                    </p:set>
                                    <p:anim calcmode="lin" valueType="num">
                                      <p:cBhvr additive="base">
                                        <p:cTn id="19" dur="500" fill="hold"/>
                                        <p:tgtEl>
                                          <p:spTgt spid="300"/>
                                        </p:tgtEl>
                                        <p:attrNameLst>
                                          <p:attrName>ppt_x</p:attrName>
                                        </p:attrNameLst>
                                      </p:cBhvr>
                                      <p:tavLst>
                                        <p:tav tm="0">
                                          <p:val>
                                            <p:strVal val="#ppt_x"/>
                                          </p:val>
                                        </p:tav>
                                        <p:tav tm="100000">
                                          <p:val>
                                            <p:strVal val="#ppt_x"/>
                                          </p:val>
                                        </p:tav>
                                      </p:tavLst>
                                    </p:anim>
                                    <p:anim calcmode="lin" valueType="num">
                                      <p:cBhvr additive="base">
                                        <p:cTn id="20" dur="500" fill="hold"/>
                                        <p:tgtEl>
                                          <p:spTgt spid="3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 grpId="0"/>
      <p:bldP spid="299" grpId="0"/>
      <p:bldP spid="3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sp>
        <p:nvSpPr>
          <p:cNvPr id="7" name="Freeform 5"/>
          <p:cNvSpPr/>
          <p:nvPr/>
        </p:nvSpPr>
        <p:spPr bwMode="auto">
          <a:xfrm>
            <a:off x="4693360" y="2560633"/>
            <a:ext cx="574380" cy="1162174"/>
          </a:xfrm>
          <a:custGeom>
            <a:avLst/>
            <a:gdLst>
              <a:gd name="T0" fmla="*/ 8 w 112"/>
              <a:gd name="T1" fmla="*/ 0 h 226"/>
              <a:gd name="T2" fmla="*/ 15 w 112"/>
              <a:gd name="T3" fmla="*/ 126 h 226"/>
              <a:gd name="T4" fmla="*/ 61 w 112"/>
              <a:gd name="T5" fmla="*/ 226 h 226"/>
              <a:gd name="T6" fmla="*/ 112 w 112"/>
              <a:gd name="T7" fmla="*/ 226 h 226"/>
              <a:gd name="T8" fmla="*/ 71 w 112"/>
              <a:gd name="T9" fmla="*/ 145 h 226"/>
              <a:gd name="T10" fmla="*/ 56 w 112"/>
              <a:gd name="T11" fmla="*/ 0 h 226"/>
              <a:gd name="T12" fmla="*/ 8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8" y="0"/>
                </a:moveTo>
                <a:cubicBezTo>
                  <a:pt x="0" y="51"/>
                  <a:pt x="8" y="96"/>
                  <a:pt x="15" y="126"/>
                </a:cubicBezTo>
                <a:cubicBezTo>
                  <a:pt x="22" y="153"/>
                  <a:pt x="41" y="191"/>
                  <a:pt x="61" y="226"/>
                </a:cubicBezTo>
                <a:cubicBezTo>
                  <a:pt x="112" y="226"/>
                  <a:pt x="112" y="226"/>
                  <a:pt x="112" y="226"/>
                </a:cubicBezTo>
                <a:cubicBezTo>
                  <a:pt x="99" y="203"/>
                  <a:pt x="84" y="176"/>
                  <a:pt x="71" y="145"/>
                </a:cubicBezTo>
                <a:cubicBezTo>
                  <a:pt x="56" y="107"/>
                  <a:pt x="47" y="54"/>
                  <a:pt x="56" y="0"/>
                </a:cubicBezTo>
                <a:lnTo>
                  <a:pt x="8" y="0"/>
                </a:ln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solidFill>
                <a:schemeClr val="bg1"/>
              </a:solidFill>
            </a:endParaRPr>
          </a:p>
        </p:txBody>
      </p:sp>
      <p:sp>
        <p:nvSpPr>
          <p:cNvPr id="8" name="Freeform 6"/>
          <p:cNvSpPr/>
          <p:nvPr/>
        </p:nvSpPr>
        <p:spPr bwMode="auto">
          <a:xfrm>
            <a:off x="4734698" y="1372344"/>
            <a:ext cx="1381560" cy="1173056"/>
          </a:xfrm>
          <a:custGeom>
            <a:avLst/>
            <a:gdLst>
              <a:gd name="T0" fmla="*/ 48 w 269"/>
              <a:gd name="T1" fmla="*/ 228 h 228"/>
              <a:gd name="T2" fmla="*/ 91 w 269"/>
              <a:gd name="T3" fmla="*/ 130 h 228"/>
              <a:gd name="T4" fmla="*/ 269 w 269"/>
              <a:gd name="T5" fmla="*/ 46 h 228"/>
              <a:gd name="T6" fmla="*/ 269 w 269"/>
              <a:gd name="T7" fmla="*/ 0 h 228"/>
              <a:gd name="T8" fmla="*/ 50 w 269"/>
              <a:gd name="T9" fmla="*/ 110 h 228"/>
              <a:gd name="T10" fmla="*/ 0 w 269"/>
              <a:gd name="T11" fmla="*/ 228 h 228"/>
              <a:gd name="T12" fmla="*/ 48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48" y="228"/>
                </a:moveTo>
                <a:cubicBezTo>
                  <a:pt x="54" y="194"/>
                  <a:pt x="67" y="160"/>
                  <a:pt x="91" y="130"/>
                </a:cubicBezTo>
                <a:cubicBezTo>
                  <a:pt x="153" y="50"/>
                  <a:pt x="246" y="46"/>
                  <a:pt x="269" y="46"/>
                </a:cubicBezTo>
                <a:cubicBezTo>
                  <a:pt x="269" y="0"/>
                  <a:pt x="269" y="0"/>
                  <a:pt x="269" y="0"/>
                </a:cubicBezTo>
                <a:cubicBezTo>
                  <a:pt x="226" y="0"/>
                  <a:pt x="123" y="10"/>
                  <a:pt x="50" y="110"/>
                </a:cubicBezTo>
                <a:cubicBezTo>
                  <a:pt x="21" y="150"/>
                  <a:pt x="6" y="190"/>
                  <a:pt x="0" y="228"/>
                </a:cubicBezTo>
                <a:lnTo>
                  <a:pt x="48" y="228"/>
                </a:ln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solidFill>
                <a:schemeClr val="bg1"/>
              </a:solidFill>
            </a:endParaRPr>
          </a:p>
        </p:txBody>
      </p:sp>
      <p:sp>
        <p:nvSpPr>
          <p:cNvPr id="9" name="Freeform 7"/>
          <p:cNvSpPr/>
          <p:nvPr/>
        </p:nvSpPr>
        <p:spPr bwMode="auto">
          <a:xfrm>
            <a:off x="5015359" y="3738042"/>
            <a:ext cx="1100896" cy="1166527"/>
          </a:xfrm>
          <a:custGeom>
            <a:avLst/>
            <a:gdLst>
              <a:gd name="T0" fmla="*/ 108 w 214"/>
              <a:gd name="T1" fmla="*/ 146 h 227"/>
              <a:gd name="T2" fmla="*/ 82 w 214"/>
              <a:gd name="T3" fmla="*/ 51 h 227"/>
              <a:gd name="T4" fmla="*/ 51 w 214"/>
              <a:gd name="T5" fmla="*/ 0 h 227"/>
              <a:gd name="T6" fmla="*/ 0 w 214"/>
              <a:gd name="T7" fmla="*/ 0 h 227"/>
              <a:gd name="T8" fmla="*/ 47 w 214"/>
              <a:gd name="T9" fmla="*/ 82 h 227"/>
              <a:gd name="T10" fmla="*/ 65 w 214"/>
              <a:gd name="T11" fmla="*/ 158 h 227"/>
              <a:gd name="T12" fmla="*/ 85 w 214"/>
              <a:gd name="T13" fmla="*/ 205 h 227"/>
              <a:gd name="T14" fmla="*/ 109 w 214"/>
              <a:gd name="T15" fmla="*/ 227 h 227"/>
              <a:gd name="T16" fmla="*/ 214 w 214"/>
              <a:gd name="T17" fmla="*/ 227 h 227"/>
              <a:gd name="T18" fmla="*/ 214 w 214"/>
              <a:gd name="T19" fmla="*/ 184 h 227"/>
              <a:gd name="T20" fmla="*/ 126 w 214"/>
              <a:gd name="T21" fmla="*/ 184 h 227"/>
              <a:gd name="T22" fmla="*/ 108 w 214"/>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227">
                <a:moveTo>
                  <a:pt x="108" y="146"/>
                </a:moveTo>
                <a:cubicBezTo>
                  <a:pt x="108" y="127"/>
                  <a:pt x="98" y="80"/>
                  <a:pt x="82" y="51"/>
                </a:cubicBezTo>
                <a:cubicBezTo>
                  <a:pt x="74" y="37"/>
                  <a:pt x="63" y="20"/>
                  <a:pt x="51" y="0"/>
                </a:cubicBezTo>
                <a:cubicBezTo>
                  <a:pt x="0" y="0"/>
                  <a:pt x="0" y="0"/>
                  <a:pt x="0" y="0"/>
                </a:cubicBezTo>
                <a:cubicBezTo>
                  <a:pt x="20" y="36"/>
                  <a:pt x="40" y="68"/>
                  <a:pt x="47" y="82"/>
                </a:cubicBezTo>
                <a:cubicBezTo>
                  <a:pt x="59" y="107"/>
                  <a:pt x="65" y="146"/>
                  <a:pt x="65" y="158"/>
                </a:cubicBezTo>
                <a:cubicBezTo>
                  <a:pt x="66" y="171"/>
                  <a:pt x="72" y="190"/>
                  <a:pt x="85" y="205"/>
                </a:cubicBezTo>
                <a:cubicBezTo>
                  <a:pt x="99" y="220"/>
                  <a:pt x="109" y="227"/>
                  <a:pt x="109" y="227"/>
                </a:cubicBezTo>
                <a:cubicBezTo>
                  <a:pt x="214" y="227"/>
                  <a:pt x="214" y="227"/>
                  <a:pt x="214" y="227"/>
                </a:cubicBezTo>
                <a:cubicBezTo>
                  <a:pt x="214" y="184"/>
                  <a:pt x="214" y="184"/>
                  <a:pt x="214" y="184"/>
                </a:cubicBezTo>
                <a:cubicBezTo>
                  <a:pt x="126" y="184"/>
                  <a:pt x="126" y="184"/>
                  <a:pt x="126" y="184"/>
                </a:cubicBezTo>
                <a:cubicBezTo>
                  <a:pt x="123" y="183"/>
                  <a:pt x="108" y="174"/>
                  <a:pt x="108" y="146"/>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solidFill>
                <a:schemeClr val="bg1"/>
              </a:solidFill>
            </a:endParaRPr>
          </a:p>
        </p:txBody>
      </p:sp>
      <p:sp>
        <p:nvSpPr>
          <p:cNvPr id="10" name="Freeform 8"/>
          <p:cNvSpPr/>
          <p:nvPr/>
        </p:nvSpPr>
        <p:spPr bwMode="auto">
          <a:xfrm>
            <a:off x="6980003" y="2560633"/>
            <a:ext cx="574380" cy="1162174"/>
          </a:xfrm>
          <a:custGeom>
            <a:avLst/>
            <a:gdLst>
              <a:gd name="T0" fmla="*/ 104 w 112"/>
              <a:gd name="T1" fmla="*/ 0 h 226"/>
              <a:gd name="T2" fmla="*/ 97 w 112"/>
              <a:gd name="T3" fmla="*/ 126 h 226"/>
              <a:gd name="T4" fmla="*/ 51 w 112"/>
              <a:gd name="T5" fmla="*/ 226 h 226"/>
              <a:gd name="T6" fmla="*/ 0 w 112"/>
              <a:gd name="T7" fmla="*/ 226 h 226"/>
              <a:gd name="T8" fmla="*/ 41 w 112"/>
              <a:gd name="T9" fmla="*/ 145 h 226"/>
              <a:gd name="T10" fmla="*/ 57 w 112"/>
              <a:gd name="T11" fmla="*/ 0 h 226"/>
              <a:gd name="T12" fmla="*/ 104 w 112"/>
              <a:gd name="T13" fmla="*/ 0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104" y="0"/>
                </a:moveTo>
                <a:cubicBezTo>
                  <a:pt x="112" y="51"/>
                  <a:pt x="104" y="96"/>
                  <a:pt x="97" y="126"/>
                </a:cubicBezTo>
                <a:cubicBezTo>
                  <a:pt x="90" y="153"/>
                  <a:pt x="71" y="191"/>
                  <a:pt x="51" y="226"/>
                </a:cubicBezTo>
                <a:cubicBezTo>
                  <a:pt x="0" y="226"/>
                  <a:pt x="0" y="226"/>
                  <a:pt x="0" y="226"/>
                </a:cubicBezTo>
                <a:cubicBezTo>
                  <a:pt x="14" y="203"/>
                  <a:pt x="28" y="176"/>
                  <a:pt x="41" y="145"/>
                </a:cubicBezTo>
                <a:cubicBezTo>
                  <a:pt x="56" y="107"/>
                  <a:pt x="65" y="54"/>
                  <a:pt x="57" y="0"/>
                </a:cubicBezTo>
                <a:lnTo>
                  <a:pt x="104" y="0"/>
                </a:ln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solidFill>
                <a:schemeClr val="bg1"/>
              </a:solidFill>
            </a:endParaRPr>
          </a:p>
        </p:txBody>
      </p:sp>
      <p:sp>
        <p:nvSpPr>
          <p:cNvPr id="11" name="Freeform 9"/>
          <p:cNvSpPr/>
          <p:nvPr/>
        </p:nvSpPr>
        <p:spPr bwMode="auto">
          <a:xfrm>
            <a:off x="6131487" y="1372344"/>
            <a:ext cx="1381560" cy="1173056"/>
          </a:xfrm>
          <a:custGeom>
            <a:avLst/>
            <a:gdLst>
              <a:gd name="T0" fmla="*/ 221 w 269"/>
              <a:gd name="T1" fmla="*/ 228 h 228"/>
              <a:gd name="T2" fmla="*/ 178 w 269"/>
              <a:gd name="T3" fmla="*/ 130 h 228"/>
              <a:gd name="T4" fmla="*/ 0 w 269"/>
              <a:gd name="T5" fmla="*/ 46 h 228"/>
              <a:gd name="T6" fmla="*/ 0 w 269"/>
              <a:gd name="T7" fmla="*/ 0 h 228"/>
              <a:gd name="T8" fmla="*/ 219 w 269"/>
              <a:gd name="T9" fmla="*/ 110 h 228"/>
              <a:gd name="T10" fmla="*/ 269 w 269"/>
              <a:gd name="T11" fmla="*/ 228 h 228"/>
              <a:gd name="T12" fmla="*/ 221 w 269"/>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269" h="228">
                <a:moveTo>
                  <a:pt x="221" y="228"/>
                </a:moveTo>
                <a:cubicBezTo>
                  <a:pt x="215" y="194"/>
                  <a:pt x="202" y="160"/>
                  <a:pt x="178" y="130"/>
                </a:cubicBezTo>
                <a:cubicBezTo>
                  <a:pt x="116" y="50"/>
                  <a:pt x="23" y="46"/>
                  <a:pt x="0" y="46"/>
                </a:cubicBezTo>
                <a:cubicBezTo>
                  <a:pt x="0" y="0"/>
                  <a:pt x="0" y="0"/>
                  <a:pt x="0" y="0"/>
                </a:cubicBezTo>
                <a:cubicBezTo>
                  <a:pt x="43" y="0"/>
                  <a:pt x="147" y="10"/>
                  <a:pt x="219" y="110"/>
                </a:cubicBezTo>
                <a:cubicBezTo>
                  <a:pt x="248" y="150"/>
                  <a:pt x="263" y="190"/>
                  <a:pt x="269" y="228"/>
                </a:cubicBezTo>
                <a:lnTo>
                  <a:pt x="221" y="228"/>
                </a:ln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solidFill>
                <a:schemeClr val="bg1"/>
              </a:solidFill>
            </a:endParaRPr>
          </a:p>
        </p:txBody>
      </p:sp>
      <p:sp>
        <p:nvSpPr>
          <p:cNvPr id="12" name="Freeform 10"/>
          <p:cNvSpPr/>
          <p:nvPr/>
        </p:nvSpPr>
        <p:spPr bwMode="auto">
          <a:xfrm>
            <a:off x="6131485" y="3738042"/>
            <a:ext cx="1105248" cy="1166527"/>
          </a:xfrm>
          <a:custGeom>
            <a:avLst/>
            <a:gdLst>
              <a:gd name="T0" fmla="*/ 106 w 215"/>
              <a:gd name="T1" fmla="*/ 146 h 227"/>
              <a:gd name="T2" fmla="*/ 132 w 215"/>
              <a:gd name="T3" fmla="*/ 51 h 227"/>
              <a:gd name="T4" fmla="*/ 163 w 215"/>
              <a:gd name="T5" fmla="*/ 0 h 227"/>
              <a:gd name="T6" fmla="*/ 215 w 215"/>
              <a:gd name="T7" fmla="*/ 0 h 227"/>
              <a:gd name="T8" fmla="*/ 167 w 215"/>
              <a:gd name="T9" fmla="*/ 82 h 227"/>
              <a:gd name="T10" fmla="*/ 149 w 215"/>
              <a:gd name="T11" fmla="*/ 158 h 227"/>
              <a:gd name="T12" fmla="*/ 129 w 215"/>
              <a:gd name="T13" fmla="*/ 205 h 227"/>
              <a:gd name="T14" fmla="*/ 106 w 215"/>
              <a:gd name="T15" fmla="*/ 227 h 227"/>
              <a:gd name="T16" fmla="*/ 0 w 215"/>
              <a:gd name="T17" fmla="*/ 227 h 227"/>
              <a:gd name="T18" fmla="*/ 0 w 215"/>
              <a:gd name="T19" fmla="*/ 184 h 227"/>
              <a:gd name="T20" fmla="*/ 88 w 215"/>
              <a:gd name="T21" fmla="*/ 184 h 227"/>
              <a:gd name="T22" fmla="*/ 106 w 215"/>
              <a:gd name="T23" fmla="*/ 14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5" h="227">
                <a:moveTo>
                  <a:pt x="106" y="146"/>
                </a:moveTo>
                <a:cubicBezTo>
                  <a:pt x="106" y="127"/>
                  <a:pt x="116" y="80"/>
                  <a:pt x="132" y="51"/>
                </a:cubicBezTo>
                <a:cubicBezTo>
                  <a:pt x="140" y="37"/>
                  <a:pt x="151" y="20"/>
                  <a:pt x="163" y="0"/>
                </a:cubicBezTo>
                <a:cubicBezTo>
                  <a:pt x="215" y="0"/>
                  <a:pt x="215" y="0"/>
                  <a:pt x="215" y="0"/>
                </a:cubicBezTo>
                <a:cubicBezTo>
                  <a:pt x="194" y="36"/>
                  <a:pt x="174" y="68"/>
                  <a:pt x="167" y="82"/>
                </a:cubicBezTo>
                <a:cubicBezTo>
                  <a:pt x="155" y="107"/>
                  <a:pt x="149" y="146"/>
                  <a:pt x="149" y="158"/>
                </a:cubicBezTo>
                <a:cubicBezTo>
                  <a:pt x="149" y="171"/>
                  <a:pt x="143" y="190"/>
                  <a:pt x="129" y="205"/>
                </a:cubicBezTo>
                <a:cubicBezTo>
                  <a:pt x="115" y="220"/>
                  <a:pt x="106" y="227"/>
                  <a:pt x="106" y="227"/>
                </a:cubicBezTo>
                <a:cubicBezTo>
                  <a:pt x="0" y="227"/>
                  <a:pt x="0" y="227"/>
                  <a:pt x="0" y="227"/>
                </a:cubicBezTo>
                <a:cubicBezTo>
                  <a:pt x="0" y="184"/>
                  <a:pt x="0" y="184"/>
                  <a:pt x="0" y="184"/>
                </a:cubicBezTo>
                <a:cubicBezTo>
                  <a:pt x="88" y="184"/>
                  <a:pt x="88" y="184"/>
                  <a:pt x="88" y="184"/>
                </a:cubicBezTo>
                <a:cubicBezTo>
                  <a:pt x="91" y="183"/>
                  <a:pt x="106" y="174"/>
                  <a:pt x="106" y="146"/>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solidFill>
                <a:schemeClr val="bg1"/>
              </a:solidFill>
            </a:endParaRPr>
          </a:p>
        </p:txBody>
      </p:sp>
      <p:sp>
        <p:nvSpPr>
          <p:cNvPr id="19" name="Freeform 17"/>
          <p:cNvSpPr/>
          <p:nvPr/>
        </p:nvSpPr>
        <p:spPr bwMode="auto">
          <a:xfrm>
            <a:off x="5504890" y="5037325"/>
            <a:ext cx="1237964" cy="10228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solidFill>
                <a:schemeClr val="bg1"/>
              </a:solidFill>
            </a:endParaRPr>
          </a:p>
        </p:txBody>
      </p:sp>
      <p:sp>
        <p:nvSpPr>
          <p:cNvPr id="20" name="Freeform 18"/>
          <p:cNvSpPr/>
          <p:nvPr/>
        </p:nvSpPr>
        <p:spPr bwMode="auto">
          <a:xfrm>
            <a:off x="5504890" y="5207081"/>
            <a:ext cx="1237964" cy="102288"/>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5"/>
                  <a:pt x="0" y="10"/>
                </a:cubicBezTo>
                <a:cubicBezTo>
                  <a:pt x="0" y="16"/>
                  <a:pt x="4" y="20"/>
                  <a:pt x="10" y="20"/>
                </a:cubicBezTo>
                <a:cubicBezTo>
                  <a:pt x="231" y="20"/>
                  <a:pt x="231" y="20"/>
                  <a:pt x="231" y="20"/>
                </a:cubicBezTo>
                <a:cubicBezTo>
                  <a:pt x="237" y="20"/>
                  <a:pt x="241" y="16"/>
                  <a:pt x="241" y="10"/>
                </a:cubicBezTo>
                <a:cubicBezTo>
                  <a:pt x="241" y="5"/>
                  <a:pt x="237" y="0"/>
                  <a:pt x="231" y="0"/>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solidFill>
                <a:schemeClr val="bg1"/>
              </a:solidFill>
            </a:endParaRPr>
          </a:p>
        </p:txBody>
      </p:sp>
      <p:sp>
        <p:nvSpPr>
          <p:cNvPr id="21" name="Freeform 19"/>
          <p:cNvSpPr/>
          <p:nvPr/>
        </p:nvSpPr>
        <p:spPr bwMode="auto">
          <a:xfrm>
            <a:off x="5504890" y="5381190"/>
            <a:ext cx="1237964" cy="104465"/>
          </a:xfrm>
          <a:custGeom>
            <a:avLst/>
            <a:gdLst>
              <a:gd name="T0" fmla="*/ 231 w 241"/>
              <a:gd name="T1" fmla="*/ 0 h 20"/>
              <a:gd name="T2" fmla="*/ 10 w 241"/>
              <a:gd name="T3" fmla="*/ 0 h 20"/>
              <a:gd name="T4" fmla="*/ 0 w 241"/>
              <a:gd name="T5" fmla="*/ 10 h 20"/>
              <a:gd name="T6" fmla="*/ 10 w 241"/>
              <a:gd name="T7" fmla="*/ 20 h 20"/>
              <a:gd name="T8" fmla="*/ 231 w 241"/>
              <a:gd name="T9" fmla="*/ 20 h 20"/>
              <a:gd name="T10" fmla="*/ 241 w 241"/>
              <a:gd name="T11" fmla="*/ 10 h 20"/>
              <a:gd name="T12" fmla="*/ 231 w 24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241" h="20">
                <a:moveTo>
                  <a:pt x="231" y="0"/>
                </a:moveTo>
                <a:cubicBezTo>
                  <a:pt x="10" y="0"/>
                  <a:pt x="10" y="0"/>
                  <a:pt x="10" y="0"/>
                </a:cubicBezTo>
                <a:cubicBezTo>
                  <a:pt x="4" y="0"/>
                  <a:pt x="0" y="4"/>
                  <a:pt x="0" y="10"/>
                </a:cubicBezTo>
                <a:cubicBezTo>
                  <a:pt x="0" y="15"/>
                  <a:pt x="4" y="20"/>
                  <a:pt x="10" y="20"/>
                </a:cubicBezTo>
                <a:cubicBezTo>
                  <a:pt x="231" y="20"/>
                  <a:pt x="231" y="20"/>
                  <a:pt x="231" y="20"/>
                </a:cubicBezTo>
                <a:cubicBezTo>
                  <a:pt x="237" y="20"/>
                  <a:pt x="241" y="15"/>
                  <a:pt x="241" y="10"/>
                </a:cubicBezTo>
                <a:cubicBezTo>
                  <a:pt x="241" y="4"/>
                  <a:pt x="237" y="0"/>
                  <a:pt x="231" y="0"/>
                </a:cubicBezTo>
                <a:close/>
              </a:path>
            </a:pathLst>
          </a:custGeom>
          <a:blipFill>
            <a:blip r:embed="rId4"/>
            <a:stretch>
              <a:fillRect/>
            </a:stretch>
          </a:blipFill>
          <a:ln>
            <a:noFill/>
          </a:ln>
        </p:spPr>
        <p:txBody>
          <a:bodyPr vert="horz" wrap="square" lIns="91440" tIns="45720" rIns="91440" bIns="45720" numCol="1" anchor="t" anchorCtr="0" compatLnSpc="1"/>
          <a:lstStyle/>
          <a:p>
            <a:endParaRPr lang="zh-CN" altLang="en-US">
              <a:solidFill>
                <a:schemeClr val="bg1"/>
              </a:solidFill>
            </a:endParaRPr>
          </a:p>
        </p:txBody>
      </p:sp>
      <p:sp>
        <p:nvSpPr>
          <p:cNvPr id="22" name="Freeform 21"/>
          <p:cNvSpPr>
            <a:spLocks noEditPoints="1"/>
          </p:cNvSpPr>
          <p:nvPr/>
        </p:nvSpPr>
        <p:spPr bwMode="auto">
          <a:xfrm>
            <a:off x="3537090" y="4122124"/>
            <a:ext cx="376791" cy="361365"/>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3" name="Freeform 22"/>
          <p:cNvSpPr>
            <a:spLocks noEditPoints="1"/>
          </p:cNvSpPr>
          <p:nvPr/>
        </p:nvSpPr>
        <p:spPr bwMode="auto">
          <a:xfrm>
            <a:off x="8349087" y="4146425"/>
            <a:ext cx="376791" cy="343230"/>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4" name="Freeform 23"/>
          <p:cNvSpPr>
            <a:spLocks noEditPoints="1"/>
          </p:cNvSpPr>
          <p:nvPr/>
        </p:nvSpPr>
        <p:spPr bwMode="auto">
          <a:xfrm>
            <a:off x="3540973" y="2953891"/>
            <a:ext cx="369024" cy="369134"/>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5" name="Freeform 24"/>
          <p:cNvSpPr>
            <a:spLocks noEditPoints="1"/>
          </p:cNvSpPr>
          <p:nvPr/>
        </p:nvSpPr>
        <p:spPr bwMode="auto">
          <a:xfrm>
            <a:off x="8407353" y="1771715"/>
            <a:ext cx="260259" cy="374316"/>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6" name="Freeform 25"/>
          <p:cNvSpPr>
            <a:spLocks noEditPoints="1"/>
          </p:cNvSpPr>
          <p:nvPr/>
        </p:nvSpPr>
        <p:spPr bwMode="auto">
          <a:xfrm>
            <a:off x="8349087" y="2941817"/>
            <a:ext cx="376791" cy="397631"/>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26"/>
          <p:cNvSpPr>
            <a:spLocks noEditPoints="1"/>
          </p:cNvSpPr>
          <p:nvPr/>
        </p:nvSpPr>
        <p:spPr bwMode="auto">
          <a:xfrm>
            <a:off x="3552625" y="1784665"/>
            <a:ext cx="345717" cy="348415"/>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8" name="Rectangle 24"/>
          <p:cNvSpPr>
            <a:spLocks noChangeArrowheads="1"/>
          </p:cNvSpPr>
          <p:nvPr/>
        </p:nvSpPr>
        <p:spPr bwMode="auto">
          <a:xfrm>
            <a:off x="9000045" y="1445689"/>
            <a:ext cx="2758129"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29" name="Rectangle 24"/>
          <p:cNvSpPr>
            <a:spLocks noChangeArrowheads="1"/>
          </p:cNvSpPr>
          <p:nvPr/>
        </p:nvSpPr>
        <p:spPr bwMode="auto">
          <a:xfrm>
            <a:off x="9000047" y="2625277"/>
            <a:ext cx="2697955"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30" name="Rectangle 24"/>
          <p:cNvSpPr>
            <a:spLocks noChangeArrowheads="1"/>
          </p:cNvSpPr>
          <p:nvPr/>
        </p:nvSpPr>
        <p:spPr bwMode="auto">
          <a:xfrm>
            <a:off x="9000045" y="3808124"/>
            <a:ext cx="2758129"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31" name="Rectangle 24"/>
          <p:cNvSpPr>
            <a:spLocks noChangeArrowheads="1"/>
          </p:cNvSpPr>
          <p:nvPr/>
        </p:nvSpPr>
        <p:spPr bwMode="auto">
          <a:xfrm>
            <a:off x="229917" y="1445689"/>
            <a:ext cx="296203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32" name="Rectangle 24"/>
          <p:cNvSpPr>
            <a:spLocks noChangeArrowheads="1"/>
          </p:cNvSpPr>
          <p:nvPr/>
        </p:nvSpPr>
        <p:spPr bwMode="auto">
          <a:xfrm>
            <a:off x="871740" y="2625277"/>
            <a:ext cx="2320215"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33" name="Rectangle 24"/>
          <p:cNvSpPr>
            <a:spLocks noChangeArrowheads="1"/>
          </p:cNvSpPr>
          <p:nvPr/>
        </p:nvSpPr>
        <p:spPr bwMode="auto">
          <a:xfrm>
            <a:off x="571499" y="3808124"/>
            <a:ext cx="2620454"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a:p>
            <a:pPr algn="r">
              <a:lnSpc>
                <a:spcPct val="120000"/>
              </a:lnSpc>
              <a:spcBef>
                <a:spcPts val="300"/>
              </a:spcBef>
            </a:pPr>
            <a:r>
              <a:rPr lang="en-US" altLang="zh-CN" sz="800" dirty="0">
                <a:solidFill>
                  <a:schemeClr val="bg1"/>
                </a:solidFill>
              </a:rPr>
              <a:t>We have many PowerPoint templates that has been specifically designed to help anyone that is stepping into the world of PowerPoint for the very first time. </a:t>
            </a:r>
          </a:p>
        </p:txBody>
      </p:sp>
      <p:sp>
        <p:nvSpPr>
          <p:cNvPr id="34" name="Rectangle 24"/>
          <p:cNvSpPr>
            <a:spLocks noChangeArrowheads="1"/>
          </p:cNvSpPr>
          <p:nvPr/>
        </p:nvSpPr>
        <p:spPr bwMode="auto">
          <a:xfrm>
            <a:off x="5133562" y="2265255"/>
            <a:ext cx="199584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a:solidFill>
                  <a:schemeClr val="bg1"/>
                </a:solidFill>
              </a:rPr>
              <a:t>TOPIC HEADER HERE</a:t>
            </a:r>
            <a:endParaRPr lang="zh-CN" altLang="en-US" sz="1000" dirty="0">
              <a:solidFill>
                <a:schemeClr val="bg1"/>
              </a:solidFill>
            </a:endParaRPr>
          </a:p>
        </p:txBody>
      </p:sp>
      <p:sp>
        <p:nvSpPr>
          <p:cNvPr id="35" name="矩形 34"/>
          <p:cNvSpPr/>
          <p:nvPr/>
        </p:nvSpPr>
        <p:spPr>
          <a:xfrm>
            <a:off x="5133562" y="3050620"/>
            <a:ext cx="1995843" cy="387797"/>
          </a:xfrm>
          <a:prstGeom prst="rect">
            <a:avLst/>
          </a:prstGeom>
        </p:spPr>
        <p:txBody>
          <a:bodyPr wrap="square">
            <a:spAutoFit/>
          </a:bodyPr>
          <a:lstStyle/>
          <a:p>
            <a:pPr lvl="0" algn="ctr">
              <a:lnSpc>
                <a:spcPct val="120000"/>
              </a:lnSpc>
              <a:spcBef>
                <a:spcPts val="300"/>
              </a:spcBef>
            </a:pPr>
            <a:r>
              <a:rPr lang="en-US" altLang="zh-CN" sz="800" dirty="0">
                <a:solidFill>
                  <a:schemeClr val="bg1"/>
                </a:solidFill>
              </a:rPr>
              <a:t>We have many PowerPoint templates that has been specifically designed. </a:t>
            </a:r>
          </a:p>
        </p:txBody>
      </p:sp>
    </p:spTree>
    <p:extLst>
      <p:ext uri="{BB962C8B-B14F-4D97-AF65-F5344CB8AC3E}">
        <p14:creationId xmlns:p14="http://schemas.microsoft.com/office/powerpoint/2010/main" val="205267363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1146244" y="1968536"/>
            <a:ext cx="10136254" cy="2920928"/>
            <a:chOff x="810964" y="1666312"/>
            <a:chExt cx="7583736" cy="2185378"/>
          </a:xfrm>
        </p:grpSpPr>
        <p:sp>
          <p:nvSpPr>
            <p:cNvPr id="7" name="Oval 6"/>
            <p:cNvSpPr>
              <a:spLocks noChangeArrowheads="1"/>
            </p:cNvSpPr>
            <p:nvPr/>
          </p:nvSpPr>
          <p:spPr bwMode="auto">
            <a:xfrm>
              <a:off x="810964" y="1666312"/>
              <a:ext cx="2181820" cy="2185378"/>
            </a:xfrm>
            <a:prstGeom prst="ellipse">
              <a:avLst/>
            </a:prstGeom>
            <a:blipFill>
              <a:blip r:embed="rId4"/>
              <a:stretch>
                <a:fillRect/>
              </a:stretch>
            </a:blipFill>
            <a:ln>
              <a:noFill/>
            </a:ln>
          </p:spPr>
          <p:txBody>
            <a:bodyPr vert="horz" wrap="square" lIns="91440" tIns="45720" rIns="91440" bIns="45720" numCol="1" anchor="t" anchorCtr="0" compatLnSpc="1"/>
            <a:lstStyle/>
            <a:p>
              <a:endParaRPr lang="zh-CN" altLang="en-US" sz="4800"/>
            </a:p>
          </p:txBody>
        </p:sp>
        <p:sp>
          <p:nvSpPr>
            <p:cNvPr id="8" name="Oval 7"/>
            <p:cNvSpPr>
              <a:spLocks noChangeArrowheads="1"/>
            </p:cNvSpPr>
            <p:nvPr/>
          </p:nvSpPr>
          <p:spPr bwMode="auto">
            <a:xfrm>
              <a:off x="2611362" y="1666312"/>
              <a:ext cx="2181820" cy="2185378"/>
            </a:xfrm>
            <a:prstGeom prst="ellipse">
              <a:avLst/>
            </a:prstGeom>
            <a:blipFill>
              <a:blip r:embed="rId4"/>
              <a:stretch>
                <a:fillRect/>
              </a:stretch>
            </a:blipFill>
            <a:ln>
              <a:noFill/>
            </a:ln>
          </p:spPr>
          <p:txBody>
            <a:bodyPr vert="horz" wrap="square" lIns="91440" tIns="45720" rIns="91440" bIns="45720" numCol="1" anchor="t" anchorCtr="0" compatLnSpc="1"/>
            <a:lstStyle/>
            <a:p>
              <a:endParaRPr lang="zh-CN" altLang="en-US" sz="4800"/>
            </a:p>
          </p:txBody>
        </p:sp>
        <p:sp>
          <p:nvSpPr>
            <p:cNvPr id="9" name="Oval 8"/>
            <p:cNvSpPr>
              <a:spLocks noChangeArrowheads="1"/>
            </p:cNvSpPr>
            <p:nvPr/>
          </p:nvSpPr>
          <p:spPr bwMode="auto">
            <a:xfrm>
              <a:off x="4412482" y="1666312"/>
              <a:ext cx="2181820" cy="2185378"/>
            </a:xfrm>
            <a:prstGeom prst="ellipse">
              <a:avLst/>
            </a:prstGeom>
            <a:blipFill>
              <a:blip r:embed="rId4"/>
              <a:stretch>
                <a:fillRect/>
              </a:stretch>
            </a:blipFill>
            <a:ln>
              <a:noFill/>
            </a:ln>
          </p:spPr>
          <p:txBody>
            <a:bodyPr vert="horz" wrap="square" lIns="91440" tIns="45720" rIns="91440" bIns="45720" numCol="1" anchor="t" anchorCtr="0" compatLnSpc="1"/>
            <a:lstStyle/>
            <a:p>
              <a:endParaRPr lang="zh-CN" altLang="en-US" sz="4800"/>
            </a:p>
          </p:txBody>
        </p:sp>
        <p:sp>
          <p:nvSpPr>
            <p:cNvPr id="10" name="Oval 9"/>
            <p:cNvSpPr>
              <a:spLocks noChangeArrowheads="1"/>
            </p:cNvSpPr>
            <p:nvPr/>
          </p:nvSpPr>
          <p:spPr bwMode="auto">
            <a:xfrm>
              <a:off x="6212880" y="1666312"/>
              <a:ext cx="2181820" cy="2185378"/>
            </a:xfrm>
            <a:prstGeom prst="ellipse">
              <a:avLst/>
            </a:prstGeom>
            <a:blipFill>
              <a:blip r:embed="rId4"/>
              <a:stretch>
                <a:fillRect/>
              </a:stretch>
            </a:blipFill>
            <a:ln>
              <a:noFill/>
            </a:ln>
          </p:spPr>
          <p:txBody>
            <a:bodyPr vert="horz" wrap="square" lIns="91440" tIns="45720" rIns="91440" bIns="45720" numCol="1" anchor="t" anchorCtr="0" compatLnSpc="1"/>
            <a:lstStyle/>
            <a:p>
              <a:endParaRPr lang="zh-CN" altLang="en-US" sz="4800"/>
            </a:p>
          </p:txBody>
        </p:sp>
        <p:sp>
          <p:nvSpPr>
            <p:cNvPr id="11" name="Rectangle 24"/>
            <p:cNvSpPr>
              <a:spLocks noChangeArrowheads="1"/>
            </p:cNvSpPr>
            <p:nvPr/>
          </p:nvSpPr>
          <p:spPr bwMode="auto">
            <a:xfrm>
              <a:off x="1192708" y="2812747"/>
              <a:ext cx="1363068" cy="629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solidFill>
                </a:rPr>
                <a:t>TOPIC HEADER HERE</a:t>
              </a:r>
              <a:endParaRPr lang="zh-CN" altLang="en-US" sz="1200" dirty="0">
                <a:solidFill>
                  <a:schemeClr val="bg1"/>
                </a:solidFill>
              </a:endParaRPr>
            </a:p>
            <a:p>
              <a:pPr algn="ctr">
                <a:lnSpc>
                  <a:spcPct val="120000"/>
                </a:lnSpc>
                <a:spcBef>
                  <a:spcPts val="300"/>
                </a:spcBef>
              </a:pPr>
              <a:r>
                <a:rPr lang="en-US" altLang="zh-CN" sz="1050" dirty="0">
                  <a:solidFill>
                    <a:schemeClr val="bg1"/>
                  </a:solidFill>
                </a:rPr>
                <a:t>We have many PowerPoint templates that has been specifically designed. </a:t>
              </a:r>
            </a:p>
          </p:txBody>
        </p:sp>
        <p:sp>
          <p:nvSpPr>
            <p:cNvPr id="12" name="Rectangle 24"/>
            <p:cNvSpPr>
              <a:spLocks noChangeArrowheads="1"/>
            </p:cNvSpPr>
            <p:nvPr/>
          </p:nvSpPr>
          <p:spPr bwMode="auto">
            <a:xfrm>
              <a:off x="1408730" y="1889825"/>
              <a:ext cx="931022" cy="775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6000" b="1" dirty="0">
                  <a:solidFill>
                    <a:schemeClr val="bg1"/>
                  </a:solidFill>
                </a:rPr>
                <a:t>01</a:t>
              </a:r>
              <a:endParaRPr lang="en-US" altLang="zh-CN" sz="4800" dirty="0">
                <a:solidFill>
                  <a:schemeClr val="bg1"/>
                </a:solidFill>
              </a:endParaRPr>
            </a:p>
          </p:txBody>
        </p:sp>
        <p:cxnSp>
          <p:nvCxnSpPr>
            <p:cNvPr id="13" name="直接连接符 12"/>
            <p:cNvCxnSpPr/>
            <p:nvPr/>
          </p:nvCxnSpPr>
          <p:spPr>
            <a:xfrm>
              <a:off x="1247113" y="2702605"/>
              <a:ext cx="125425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Rectangle 24"/>
            <p:cNvSpPr>
              <a:spLocks noChangeArrowheads="1"/>
            </p:cNvSpPr>
            <p:nvPr/>
          </p:nvSpPr>
          <p:spPr bwMode="auto">
            <a:xfrm>
              <a:off x="3027858" y="2812747"/>
              <a:ext cx="1363068" cy="629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solidFill>
                </a:rPr>
                <a:t>TOPIC HEADER HERE</a:t>
              </a:r>
              <a:endParaRPr lang="zh-CN" altLang="en-US" sz="1200" dirty="0">
                <a:solidFill>
                  <a:schemeClr val="bg1"/>
                </a:solidFill>
              </a:endParaRPr>
            </a:p>
            <a:p>
              <a:pPr algn="ctr">
                <a:lnSpc>
                  <a:spcPct val="120000"/>
                </a:lnSpc>
                <a:spcBef>
                  <a:spcPts val="300"/>
                </a:spcBef>
              </a:pPr>
              <a:r>
                <a:rPr lang="en-US" altLang="zh-CN" sz="1050" dirty="0">
                  <a:solidFill>
                    <a:schemeClr val="bg1"/>
                  </a:solidFill>
                </a:rPr>
                <a:t>We have many PowerPoint templates that has been specifically designed. </a:t>
              </a:r>
            </a:p>
          </p:txBody>
        </p:sp>
        <p:sp>
          <p:nvSpPr>
            <p:cNvPr id="15" name="Rectangle 24"/>
            <p:cNvSpPr>
              <a:spLocks noChangeArrowheads="1"/>
            </p:cNvSpPr>
            <p:nvPr/>
          </p:nvSpPr>
          <p:spPr bwMode="auto">
            <a:xfrm>
              <a:off x="3243880" y="1889825"/>
              <a:ext cx="931022" cy="775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6000" b="1" dirty="0">
                  <a:solidFill>
                    <a:schemeClr val="bg1"/>
                  </a:solidFill>
                </a:rPr>
                <a:t>02</a:t>
              </a:r>
              <a:endParaRPr lang="en-US" altLang="zh-CN" sz="4800" dirty="0">
                <a:solidFill>
                  <a:schemeClr val="bg1"/>
                </a:solidFill>
              </a:endParaRPr>
            </a:p>
          </p:txBody>
        </p:sp>
        <p:cxnSp>
          <p:nvCxnSpPr>
            <p:cNvPr id="16" name="直接连接符 15"/>
            <p:cNvCxnSpPr/>
            <p:nvPr/>
          </p:nvCxnSpPr>
          <p:spPr>
            <a:xfrm>
              <a:off x="3082263" y="2702605"/>
              <a:ext cx="125425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ectangle 24"/>
            <p:cNvSpPr>
              <a:spLocks noChangeArrowheads="1"/>
            </p:cNvSpPr>
            <p:nvPr/>
          </p:nvSpPr>
          <p:spPr bwMode="auto">
            <a:xfrm>
              <a:off x="4837608" y="2812747"/>
              <a:ext cx="1363068" cy="629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solidFill>
                </a:rPr>
                <a:t>TOPIC HEADER HERE</a:t>
              </a:r>
              <a:endParaRPr lang="zh-CN" altLang="en-US" sz="1200" dirty="0">
                <a:solidFill>
                  <a:schemeClr val="bg1"/>
                </a:solidFill>
              </a:endParaRPr>
            </a:p>
            <a:p>
              <a:pPr algn="ctr">
                <a:lnSpc>
                  <a:spcPct val="120000"/>
                </a:lnSpc>
                <a:spcBef>
                  <a:spcPts val="300"/>
                </a:spcBef>
              </a:pPr>
              <a:r>
                <a:rPr lang="en-US" altLang="zh-CN" sz="1050" dirty="0">
                  <a:solidFill>
                    <a:schemeClr val="bg1"/>
                  </a:solidFill>
                </a:rPr>
                <a:t>We have many PowerPoint templates that has been specifically designed. </a:t>
              </a:r>
            </a:p>
          </p:txBody>
        </p:sp>
        <p:sp>
          <p:nvSpPr>
            <p:cNvPr id="18" name="Rectangle 24"/>
            <p:cNvSpPr>
              <a:spLocks noChangeArrowheads="1"/>
            </p:cNvSpPr>
            <p:nvPr/>
          </p:nvSpPr>
          <p:spPr bwMode="auto">
            <a:xfrm>
              <a:off x="5053630" y="1889825"/>
              <a:ext cx="931022" cy="775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6000" b="1" dirty="0">
                  <a:solidFill>
                    <a:schemeClr val="bg1"/>
                  </a:solidFill>
                </a:rPr>
                <a:t>03</a:t>
              </a:r>
              <a:endParaRPr lang="en-US" altLang="zh-CN" sz="4800" dirty="0">
                <a:solidFill>
                  <a:schemeClr val="bg1"/>
                </a:solidFill>
              </a:endParaRPr>
            </a:p>
          </p:txBody>
        </p:sp>
        <p:cxnSp>
          <p:nvCxnSpPr>
            <p:cNvPr id="19" name="直接连接符 18"/>
            <p:cNvCxnSpPr/>
            <p:nvPr/>
          </p:nvCxnSpPr>
          <p:spPr>
            <a:xfrm>
              <a:off x="4892013" y="2702605"/>
              <a:ext cx="125425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Rectangle 24"/>
            <p:cNvSpPr>
              <a:spLocks noChangeArrowheads="1"/>
            </p:cNvSpPr>
            <p:nvPr/>
          </p:nvSpPr>
          <p:spPr bwMode="auto">
            <a:xfrm>
              <a:off x="6672758" y="2812747"/>
              <a:ext cx="1363068" cy="629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200" b="1" dirty="0">
                  <a:solidFill>
                    <a:schemeClr val="bg1"/>
                  </a:solidFill>
                </a:rPr>
                <a:t>TOPIC HEADER HERE</a:t>
              </a:r>
              <a:endParaRPr lang="zh-CN" altLang="en-US" sz="1200" dirty="0">
                <a:solidFill>
                  <a:schemeClr val="bg1"/>
                </a:solidFill>
              </a:endParaRPr>
            </a:p>
            <a:p>
              <a:pPr algn="ctr">
                <a:lnSpc>
                  <a:spcPct val="120000"/>
                </a:lnSpc>
                <a:spcBef>
                  <a:spcPts val="300"/>
                </a:spcBef>
              </a:pPr>
              <a:r>
                <a:rPr lang="en-US" altLang="zh-CN" sz="1050" dirty="0">
                  <a:solidFill>
                    <a:schemeClr val="bg1"/>
                  </a:solidFill>
                </a:rPr>
                <a:t>We have many PowerPoint templates that has been specifically designed. </a:t>
              </a:r>
            </a:p>
          </p:txBody>
        </p:sp>
        <p:sp>
          <p:nvSpPr>
            <p:cNvPr id="21" name="Rectangle 24"/>
            <p:cNvSpPr>
              <a:spLocks noChangeArrowheads="1"/>
            </p:cNvSpPr>
            <p:nvPr/>
          </p:nvSpPr>
          <p:spPr bwMode="auto">
            <a:xfrm>
              <a:off x="6888780" y="1889825"/>
              <a:ext cx="931022" cy="775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6000" b="1" dirty="0">
                  <a:solidFill>
                    <a:schemeClr val="bg1"/>
                  </a:solidFill>
                </a:rPr>
                <a:t>04</a:t>
              </a:r>
              <a:endParaRPr lang="en-US" altLang="zh-CN" sz="4800" dirty="0">
                <a:solidFill>
                  <a:schemeClr val="bg1"/>
                </a:solidFill>
              </a:endParaRPr>
            </a:p>
          </p:txBody>
        </p:sp>
        <p:cxnSp>
          <p:nvCxnSpPr>
            <p:cNvPr id="22" name="直接连接符 21"/>
            <p:cNvCxnSpPr/>
            <p:nvPr/>
          </p:nvCxnSpPr>
          <p:spPr>
            <a:xfrm>
              <a:off x="6727163" y="2702605"/>
              <a:ext cx="125425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257744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6677978" y="1280270"/>
            <a:ext cx="4249101" cy="4297460"/>
            <a:chOff x="5214939" y="1131590"/>
            <a:chExt cx="3298824" cy="3336368"/>
          </a:xfrm>
        </p:grpSpPr>
        <p:sp>
          <p:nvSpPr>
            <p:cNvPr id="7" name="Freeform 8"/>
            <p:cNvSpPr/>
            <p:nvPr/>
          </p:nvSpPr>
          <p:spPr bwMode="auto">
            <a:xfrm>
              <a:off x="5222875" y="1134767"/>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blipFill>
              <a:blip r:embed="rId4"/>
              <a:stretch>
                <a:fillRect/>
              </a:stretch>
            </a:blipFill>
            <a:ln>
              <a:noFill/>
            </a:ln>
          </p:spPr>
          <p:txBody>
            <a:bodyPr/>
            <a:lstStyle/>
            <a:p>
              <a:endParaRPr lang="zh-CN" altLang="en-US"/>
            </a:p>
          </p:txBody>
        </p:sp>
        <p:sp>
          <p:nvSpPr>
            <p:cNvPr id="8" name="Freeform 9"/>
            <p:cNvSpPr/>
            <p:nvPr/>
          </p:nvSpPr>
          <p:spPr bwMode="auto">
            <a:xfrm>
              <a:off x="7108825" y="1131590"/>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blipFill>
              <a:blip r:embed="rId4"/>
              <a:stretch>
                <a:fillRect/>
              </a:stretch>
            </a:blipFill>
            <a:ln>
              <a:noFill/>
            </a:ln>
          </p:spPr>
          <p:txBody>
            <a:bodyPr/>
            <a:lstStyle/>
            <a:p>
              <a:endParaRPr lang="zh-CN" altLang="en-US"/>
            </a:p>
          </p:txBody>
        </p:sp>
        <p:sp>
          <p:nvSpPr>
            <p:cNvPr id="9" name="Freeform 10"/>
            <p:cNvSpPr/>
            <p:nvPr/>
          </p:nvSpPr>
          <p:spPr bwMode="auto">
            <a:xfrm>
              <a:off x="6026150" y="3138811"/>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blipFill>
              <a:blip r:embed="rId4"/>
              <a:stretch>
                <a:fillRect/>
              </a:stretch>
            </a:blipFill>
            <a:ln>
              <a:noFill/>
            </a:ln>
          </p:spPr>
          <p:txBody>
            <a:bodyPr/>
            <a:lstStyle/>
            <a:p>
              <a:endParaRPr lang="zh-CN" altLang="en-US"/>
            </a:p>
          </p:txBody>
        </p:sp>
        <p:sp>
          <p:nvSpPr>
            <p:cNvPr id="10" name="Freeform 11"/>
            <p:cNvSpPr/>
            <p:nvPr/>
          </p:nvSpPr>
          <p:spPr bwMode="auto">
            <a:xfrm>
              <a:off x="5214939" y="1982754"/>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blipFill>
              <a:blip r:embed="rId4"/>
              <a:stretch>
                <a:fillRect/>
              </a:stretch>
            </a:blipFill>
            <a:ln>
              <a:noFill/>
            </a:ln>
          </p:spPr>
          <p:txBody>
            <a:bodyPr/>
            <a:lstStyle/>
            <a:p>
              <a:endParaRPr lang="zh-CN" altLang="en-US"/>
            </a:p>
          </p:txBody>
        </p:sp>
        <p:sp>
          <p:nvSpPr>
            <p:cNvPr id="11" name="Oval 12"/>
            <p:cNvSpPr>
              <a:spLocks noChangeArrowheads="1"/>
            </p:cNvSpPr>
            <p:nvPr/>
          </p:nvSpPr>
          <p:spPr bwMode="auto">
            <a:xfrm>
              <a:off x="6283325" y="2259064"/>
              <a:ext cx="1074738" cy="1075069"/>
            </a:xfrm>
            <a:prstGeom prst="ellipse">
              <a:avLst/>
            </a:prstGeom>
            <a:solidFill>
              <a:schemeClr val="bg1">
                <a:lumMod val="50000"/>
              </a:schemeClr>
            </a:solidFill>
            <a:ln>
              <a:noFill/>
            </a:ln>
          </p:spPr>
          <p:txBody>
            <a:bodyPr/>
            <a:lstStyle/>
            <a:p>
              <a:endParaRPr lang="zh-CN" altLang="en-US"/>
            </a:p>
          </p:txBody>
        </p:sp>
        <p:sp>
          <p:nvSpPr>
            <p:cNvPr id="12" name="Freeform 13"/>
            <p:cNvSpPr>
              <a:spLocks noEditPoints="1"/>
            </p:cNvSpPr>
            <p:nvPr/>
          </p:nvSpPr>
          <p:spPr bwMode="auto">
            <a:xfrm>
              <a:off x="7800975" y="3654906"/>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14"/>
            <p:cNvSpPr/>
            <p:nvPr/>
          </p:nvSpPr>
          <p:spPr bwMode="auto">
            <a:xfrm>
              <a:off x="7848601" y="1345969"/>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5"/>
            <p:cNvSpPr>
              <a:spLocks noEditPoints="1"/>
            </p:cNvSpPr>
            <p:nvPr/>
          </p:nvSpPr>
          <p:spPr bwMode="auto">
            <a:xfrm>
              <a:off x="5626100" y="3627911"/>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6"/>
            <p:cNvSpPr>
              <a:spLocks noEditPoints="1"/>
            </p:cNvSpPr>
            <p:nvPr/>
          </p:nvSpPr>
          <p:spPr bwMode="auto">
            <a:xfrm>
              <a:off x="5664201" y="1342793"/>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Rectangle 17"/>
            <p:cNvSpPr>
              <a:spLocks noChangeArrowheads="1"/>
            </p:cNvSpPr>
            <p:nvPr/>
          </p:nvSpPr>
          <p:spPr bwMode="auto">
            <a:xfrm>
              <a:off x="5461001" y="1708031"/>
              <a:ext cx="646113" cy="15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000" b="1">
                  <a:solidFill>
                    <a:schemeClr val="bg1"/>
                  </a:solidFill>
                </a:rPr>
                <a:t>Option 01</a:t>
              </a:r>
              <a:endParaRPr lang="zh-CN" altLang="en-US" sz="1000" b="1">
                <a:solidFill>
                  <a:schemeClr val="bg1"/>
                </a:solidFill>
              </a:endParaRPr>
            </a:p>
          </p:txBody>
        </p:sp>
        <p:sp>
          <p:nvSpPr>
            <p:cNvPr id="17" name="Rectangle 18"/>
            <p:cNvSpPr>
              <a:spLocks noChangeArrowheads="1"/>
            </p:cNvSpPr>
            <p:nvPr/>
          </p:nvSpPr>
          <p:spPr bwMode="auto">
            <a:xfrm>
              <a:off x="7648576" y="1708031"/>
              <a:ext cx="646113" cy="15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000" b="1">
                  <a:solidFill>
                    <a:schemeClr val="bg1"/>
                  </a:solidFill>
                </a:rPr>
                <a:t>Option 02</a:t>
              </a:r>
              <a:endParaRPr lang="zh-CN" altLang="zh-CN" sz="1000" b="1">
                <a:solidFill>
                  <a:schemeClr val="bg1"/>
                </a:solidFill>
              </a:endParaRPr>
            </a:p>
          </p:txBody>
        </p:sp>
        <p:sp>
          <p:nvSpPr>
            <p:cNvPr id="18" name="Rectangle 19"/>
            <p:cNvSpPr>
              <a:spLocks noChangeArrowheads="1"/>
            </p:cNvSpPr>
            <p:nvPr/>
          </p:nvSpPr>
          <p:spPr bwMode="auto">
            <a:xfrm>
              <a:off x="5508626" y="4055080"/>
              <a:ext cx="646113" cy="15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000" b="1">
                  <a:solidFill>
                    <a:schemeClr val="bg1"/>
                  </a:solidFill>
                </a:rPr>
                <a:t>Option 03</a:t>
              </a:r>
              <a:endParaRPr lang="zh-CN" altLang="zh-CN" sz="1000" b="1">
                <a:solidFill>
                  <a:schemeClr val="bg1"/>
                </a:solidFill>
              </a:endParaRPr>
            </a:p>
          </p:txBody>
        </p:sp>
        <p:sp>
          <p:nvSpPr>
            <p:cNvPr id="19" name="Rectangle 20"/>
            <p:cNvSpPr>
              <a:spLocks noChangeArrowheads="1"/>
            </p:cNvSpPr>
            <p:nvPr/>
          </p:nvSpPr>
          <p:spPr bwMode="auto">
            <a:xfrm>
              <a:off x="7577138" y="4055080"/>
              <a:ext cx="646112" cy="152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000" b="1">
                  <a:solidFill>
                    <a:schemeClr val="bg1"/>
                  </a:solidFill>
                </a:rPr>
                <a:t>Option 04</a:t>
              </a:r>
              <a:endParaRPr lang="zh-CN" altLang="zh-CN" sz="1000" b="1">
                <a:solidFill>
                  <a:schemeClr val="bg1"/>
                </a:solidFill>
              </a:endParaRPr>
            </a:p>
          </p:txBody>
        </p:sp>
        <p:sp>
          <p:nvSpPr>
            <p:cNvPr id="20" name="Rectangle 21"/>
            <p:cNvSpPr>
              <a:spLocks noChangeArrowheads="1"/>
            </p:cNvSpPr>
            <p:nvPr/>
          </p:nvSpPr>
          <p:spPr bwMode="auto">
            <a:xfrm>
              <a:off x="6374607" y="2726872"/>
              <a:ext cx="895350" cy="15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charset="0"/>
                <a:buNone/>
              </a:pPr>
              <a:r>
                <a:rPr lang="en-US" altLang="zh-CN" sz="1000" dirty="0">
                  <a:solidFill>
                    <a:schemeClr val="bg1"/>
                  </a:solidFill>
                  <a:latin typeface="Impact" pitchFamily="34" charset="0"/>
                </a:rPr>
                <a:t>KEY WORDS</a:t>
              </a:r>
              <a:endParaRPr lang="zh-CN" altLang="zh-CN" sz="1000" dirty="0">
                <a:solidFill>
                  <a:schemeClr val="bg1"/>
                </a:solidFill>
                <a:latin typeface="Impact" pitchFamily="34" charset="0"/>
              </a:endParaRPr>
            </a:p>
          </p:txBody>
        </p:sp>
      </p:grpSp>
      <p:sp>
        <p:nvSpPr>
          <p:cNvPr id="21" name="文本框 215"/>
          <p:cNvSpPr txBox="1"/>
          <p:nvPr/>
        </p:nvSpPr>
        <p:spPr>
          <a:xfrm>
            <a:off x="808747" y="2219126"/>
            <a:ext cx="5401994"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输入你的感恩标题</a:t>
            </a:r>
            <a:endParaRPr lang="en-US" altLang="zh-CN" sz="4400" b="1" spc="3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22" name="文本框 21"/>
          <p:cNvSpPr txBox="1"/>
          <p:nvPr/>
        </p:nvSpPr>
        <p:spPr>
          <a:xfrm>
            <a:off x="1061924" y="3106904"/>
            <a:ext cx="4965895" cy="1338828"/>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We never live the same day twice</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439721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sp>
        <p:nvSpPr>
          <p:cNvPr id="7" name="文本框 215"/>
          <p:cNvSpPr txBox="1"/>
          <p:nvPr/>
        </p:nvSpPr>
        <p:spPr>
          <a:xfrm>
            <a:off x="1174518" y="985203"/>
            <a:ext cx="1917025" cy="992579"/>
          </a:xfrm>
          <a:prstGeom prst="rect">
            <a:avLst/>
          </a:prstGeom>
          <a:noFill/>
          <a:ln>
            <a:noFill/>
          </a:ln>
        </p:spPr>
        <p:txBody>
          <a:bodyPr wrap="square" lIns="68580" tIns="34290" rIns="68580" bIns="34290" rtlCol="0">
            <a:spAutoFit/>
          </a:bodyPr>
          <a:lstStyle/>
          <a:p>
            <a:r>
              <a:rPr lang="zh-CN" altLang="en-US" sz="6000" b="1" dirty="0">
                <a:blipFill dpi="0" rotWithShape="1">
                  <a:blip r:embed="rId4"/>
                  <a:srcRect/>
                  <a:stretch>
                    <a:fillRect/>
                  </a:stretch>
                </a:blipFill>
                <a:latin typeface="方正苏新诗柳楷简体" panose="02000000000000000000" pitchFamily="2" charset="-122"/>
                <a:ea typeface="方正苏新诗柳楷简体" panose="02000000000000000000" pitchFamily="2" charset="-122"/>
              </a:rPr>
              <a:t>前言</a:t>
            </a:r>
          </a:p>
        </p:txBody>
      </p:sp>
      <p:grpSp>
        <p:nvGrpSpPr>
          <p:cNvPr id="8" name="组合 7"/>
          <p:cNvGrpSpPr/>
          <p:nvPr/>
        </p:nvGrpSpPr>
        <p:grpSpPr>
          <a:xfrm>
            <a:off x="7711375" y="985203"/>
            <a:ext cx="3929082" cy="4962144"/>
            <a:chOff x="7350125" y="1141413"/>
            <a:chExt cx="3622675" cy="4575175"/>
          </a:xfrm>
          <a:solidFill>
            <a:schemeClr val="bg1">
              <a:lumMod val="65000"/>
            </a:schemeClr>
          </a:solidFill>
        </p:grpSpPr>
        <p:sp>
          <p:nvSpPr>
            <p:cNvPr id="9" name="Freeform 5"/>
            <p:cNvSpPr>
              <a:spLocks noEditPoints="1"/>
            </p:cNvSpPr>
            <p:nvPr/>
          </p:nvSpPr>
          <p:spPr bwMode="auto">
            <a:xfrm>
              <a:off x="7350125" y="1141413"/>
              <a:ext cx="2606675" cy="3149600"/>
            </a:xfrm>
            <a:custGeom>
              <a:avLst/>
              <a:gdLst>
                <a:gd name="T0" fmla="*/ 274 w 803"/>
                <a:gd name="T1" fmla="*/ 26 h 970"/>
                <a:gd name="T2" fmla="*/ 283 w 803"/>
                <a:gd name="T3" fmla="*/ 124 h 970"/>
                <a:gd name="T4" fmla="*/ 691 w 803"/>
                <a:gd name="T5" fmla="*/ 335 h 970"/>
                <a:gd name="T6" fmla="*/ 138 w 803"/>
                <a:gd name="T7" fmla="*/ 195 h 970"/>
                <a:gd name="T8" fmla="*/ 129 w 803"/>
                <a:gd name="T9" fmla="*/ 205 h 970"/>
                <a:gd name="T10" fmla="*/ 741 w 803"/>
                <a:gd name="T11" fmla="*/ 497 h 970"/>
                <a:gd name="T12" fmla="*/ 783 w 803"/>
                <a:gd name="T13" fmla="*/ 529 h 970"/>
                <a:gd name="T14" fmla="*/ 45 w 803"/>
                <a:gd name="T15" fmla="*/ 374 h 970"/>
                <a:gd name="T16" fmla="*/ 452 w 803"/>
                <a:gd name="T17" fmla="*/ 114 h 970"/>
                <a:gd name="T18" fmla="*/ 494 w 803"/>
                <a:gd name="T19" fmla="*/ 9 h 970"/>
                <a:gd name="T20" fmla="*/ 643 w 803"/>
                <a:gd name="T21" fmla="*/ 197 h 970"/>
                <a:gd name="T22" fmla="*/ 619 w 803"/>
                <a:gd name="T23" fmla="*/ 199 h 970"/>
                <a:gd name="T24" fmla="*/ 206 w 803"/>
                <a:gd name="T25" fmla="*/ 295 h 970"/>
                <a:gd name="T26" fmla="*/ 176 w 803"/>
                <a:gd name="T27" fmla="*/ 404 h 970"/>
                <a:gd name="T28" fmla="*/ 160 w 803"/>
                <a:gd name="T29" fmla="*/ 450 h 970"/>
                <a:gd name="T30" fmla="*/ 242 w 803"/>
                <a:gd name="T31" fmla="*/ 896 h 970"/>
                <a:gd name="T32" fmla="*/ 255 w 803"/>
                <a:gd name="T33" fmla="*/ 677 h 970"/>
                <a:gd name="T34" fmla="*/ 340 w 803"/>
                <a:gd name="T35" fmla="*/ 469 h 970"/>
                <a:gd name="T36" fmla="*/ 343 w 803"/>
                <a:gd name="T37" fmla="*/ 443 h 970"/>
                <a:gd name="T38" fmla="*/ 638 w 803"/>
                <a:gd name="T39" fmla="*/ 375 h 970"/>
                <a:gd name="T40" fmla="*/ 434 w 803"/>
                <a:gd name="T41" fmla="*/ 436 h 970"/>
                <a:gd name="T42" fmla="*/ 359 w 803"/>
                <a:gd name="T43" fmla="*/ 406 h 970"/>
                <a:gd name="T44" fmla="*/ 361 w 803"/>
                <a:gd name="T45" fmla="*/ 543 h 970"/>
                <a:gd name="T46" fmla="*/ 342 w 803"/>
                <a:gd name="T47" fmla="*/ 667 h 970"/>
                <a:gd name="T48" fmla="*/ 368 w 803"/>
                <a:gd name="T49" fmla="*/ 569 h 970"/>
                <a:gd name="T50" fmla="*/ 374 w 803"/>
                <a:gd name="T51" fmla="*/ 567 h 970"/>
                <a:gd name="T52" fmla="*/ 415 w 803"/>
                <a:gd name="T53" fmla="*/ 499 h 970"/>
                <a:gd name="T54" fmla="*/ 381 w 803"/>
                <a:gd name="T55" fmla="*/ 521 h 970"/>
                <a:gd name="T56" fmla="*/ 394 w 803"/>
                <a:gd name="T57" fmla="*/ 489 h 970"/>
                <a:gd name="T58" fmla="*/ 430 w 803"/>
                <a:gd name="T59" fmla="*/ 445 h 970"/>
                <a:gd name="T60" fmla="*/ 432 w 803"/>
                <a:gd name="T61" fmla="*/ 455 h 970"/>
                <a:gd name="T62" fmla="*/ 405 w 803"/>
                <a:gd name="T63" fmla="*/ 464 h 970"/>
                <a:gd name="T64" fmla="*/ 354 w 803"/>
                <a:gd name="T65" fmla="*/ 423 h 970"/>
                <a:gd name="T66" fmla="*/ 361 w 803"/>
                <a:gd name="T67" fmla="*/ 409 h 970"/>
                <a:gd name="T68" fmla="*/ 373 w 803"/>
                <a:gd name="T69" fmla="*/ 414 h 970"/>
                <a:gd name="T70" fmla="*/ 373 w 803"/>
                <a:gd name="T71" fmla="*/ 418 h 970"/>
                <a:gd name="T72" fmla="*/ 362 w 803"/>
                <a:gd name="T73" fmla="*/ 563 h 970"/>
                <a:gd name="T74" fmla="*/ 360 w 803"/>
                <a:gd name="T75" fmla="*/ 509 h 970"/>
                <a:gd name="T76" fmla="*/ 383 w 803"/>
                <a:gd name="T77" fmla="*/ 527 h 970"/>
                <a:gd name="T78" fmla="*/ 389 w 803"/>
                <a:gd name="T79" fmla="*/ 516 h 970"/>
                <a:gd name="T80" fmla="*/ 346 w 803"/>
                <a:gd name="T81" fmla="*/ 910 h 970"/>
                <a:gd name="T82" fmla="*/ 371 w 803"/>
                <a:gd name="T83" fmla="*/ 411 h 970"/>
                <a:gd name="T84" fmla="*/ 627 w 803"/>
                <a:gd name="T85" fmla="*/ 349 h 970"/>
                <a:gd name="T86" fmla="*/ 284 w 803"/>
                <a:gd name="T87" fmla="*/ 201 h 970"/>
                <a:gd name="T88" fmla="*/ 183 w 803"/>
                <a:gd name="T89" fmla="*/ 300 h 970"/>
                <a:gd name="T90" fmla="*/ 262 w 803"/>
                <a:gd name="T91" fmla="*/ 238 h 970"/>
                <a:gd name="T92" fmla="*/ 590 w 803"/>
                <a:gd name="T93" fmla="*/ 342 h 970"/>
                <a:gd name="T94" fmla="*/ 513 w 803"/>
                <a:gd name="T95" fmla="*/ 622 h 970"/>
                <a:gd name="T96" fmla="*/ 283 w 803"/>
                <a:gd name="T97" fmla="*/ 749 h 970"/>
                <a:gd name="T98" fmla="*/ 330 w 803"/>
                <a:gd name="T99" fmla="*/ 769 h 970"/>
                <a:gd name="T100" fmla="*/ 244 w 803"/>
                <a:gd name="T101" fmla="*/ 760 h 970"/>
                <a:gd name="T102" fmla="*/ 318 w 803"/>
                <a:gd name="T103" fmla="*/ 796 h 970"/>
                <a:gd name="T104" fmla="*/ 229 w 803"/>
                <a:gd name="T105" fmla="*/ 793 h 970"/>
                <a:gd name="T106" fmla="*/ 294 w 803"/>
                <a:gd name="T107" fmla="*/ 850 h 970"/>
                <a:gd name="T108" fmla="*/ 249 w 803"/>
                <a:gd name="T109" fmla="*/ 857 h 970"/>
                <a:gd name="T110" fmla="*/ 322 w 803"/>
                <a:gd name="T111" fmla="*/ 870 h 970"/>
                <a:gd name="T112" fmla="*/ 408 w 803"/>
                <a:gd name="T113" fmla="*/ 818 h 970"/>
                <a:gd name="T114" fmla="*/ 482 w 803"/>
                <a:gd name="T115" fmla="*/ 675 h 970"/>
                <a:gd name="T116" fmla="*/ 612 w 803"/>
                <a:gd name="T117" fmla="*/ 535 h 970"/>
                <a:gd name="T118" fmla="*/ 286 w 803"/>
                <a:gd name="T119" fmla="*/ 723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970">
                  <a:moveTo>
                    <a:pt x="283" y="124"/>
                  </a:moveTo>
                  <a:cubicBezTo>
                    <a:pt x="285" y="129"/>
                    <a:pt x="289" y="137"/>
                    <a:pt x="293" y="136"/>
                  </a:cubicBezTo>
                  <a:cubicBezTo>
                    <a:pt x="297" y="135"/>
                    <a:pt x="295" y="124"/>
                    <a:pt x="295" y="122"/>
                  </a:cubicBezTo>
                  <a:cubicBezTo>
                    <a:pt x="294" y="116"/>
                    <a:pt x="293" y="111"/>
                    <a:pt x="292" y="107"/>
                  </a:cubicBezTo>
                  <a:cubicBezTo>
                    <a:pt x="284" y="77"/>
                    <a:pt x="279" y="54"/>
                    <a:pt x="274" y="26"/>
                  </a:cubicBezTo>
                  <a:cubicBezTo>
                    <a:pt x="273" y="21"/>
                    <a:pt x="272" y="12"/>
                    <a:pt x="269" y="10"/>
                  </a:cubicBezTo>
                  <a:cubicBezTo>
                    <a:pt x="265" y="5"/>
                    <a:pt x="253" y="10"/>
                    <a:pt x="246" y="12"/>
                  </a:cubicBezTo>
                  <a:cubicBezTo>
                    <a:pt x="244" y="14"/>
                    <a:pt x="244" y="17"/>
                    <a:pt x="242" y="19"/>
                  </a:cubicBezTo>
                  <a:cubicBezTo>
                    <a:pt x="247" y="35"/>
                    <a:pt x="255" y="54"/>
                    <a:pt x="263" y="72"/>
                  </a:cubicBezTo>
                  <a:cubicBezTo>
                    <a:pt x="272" y="92"/>
                    <a:pt x="276" y="109"/>
                    <a:pt x="283" y="124"/>
                  </a:cubicBezTo>
                  <a:close/>
                  <a:moveTo>
                    <a:pt x="795" y="300"/>
                  </a:moveTo>
                  <a:cubicBezTo>
                    <a:pt x="790" y="298"/>
                    <a:pt x="778" y="303"/>
                    <a:pt x="771" y="306"/>
                  </a:cubicBezTo>
                  <a:cubicBezTo>
                    <a:pt x="762" y="309"/>
                    <a:pt x="754" y="312"/>
                    <a:pt x="746" y="315"/>
                  </a:cubicBezTo>
                  <a:cubicBezTo>
                    <a:pt x="726" y="323"/>
                    <a:pt x="711" y="322"/>
                    <a:pt x="697" y="330"/>
                  </a:cubicBezTo>
                  <a:cubicBezTo>
                    <a:pt x="692" y="333"/>
                    <a:pt x="691" y="334"/>
                    <a:pt x="691" y="335"/>
                  </a:cubicBezTo>
                  <a:cubicBezTo>
                    <a:pt x="694" y="343"/>
                    <a:pt x="710" y="340"/>
                    <a:pt x="717" y="339"/>
                  </a:cubicBezTo>
                  <a:cubicBezTo>
                    <a:pt x="745" y="334"/>
                    <a:pt x="775" y="331"/>
                    <a:pt x="801" y="328"/>
                  </a:cubicBezTo>
                  <a:cubicBezTo>
                    <a:pt x="803" y="321"/>
                    <a:pt x="803" y="304"/>
                    <a:pt x="795" y="300"/>
                  </a:cubicBezTo>
                  <a:close/>
                  <a:moveTo>
                    <a:pt x="149" y="205"/>
                  </a:moveTo>
                  <a:cubicBezTo>
                    <a:pt x="145" y="202"/>
                    <a:pt x="141" y="198"/>
                    <a:pt x="138" y="195"/>
                  </a:cubicBezTo>
                  <a:cubicBezTo>
                    <a:pt x="121" y="182"/>
                    <a:pt x="107" y="170"/>
                    <a:pt x="91" y="156"/>
                  </a:cubicBezTo>
                  <a:cubicBezTo>
                    <a:pt x="87" y="152"/>
                    <a:pt x="73" y="136"/>
                    <a:pt x="67" y="138"/>
                  </a:cubicBezTo>
                  <a:cubicBezTo>
                    <a:pt x="63" y="139"/>
                    <a:pt x="53" y="149"/>
                    <a:pt x="53" y="154"/>
                  </a:cubicBezTo>
                  <a:cubicBezTo>
                    <a:pt x="53" y="160"/>
                    <a:pt x="61" y="163"/>
                    <a:pt x="66" y="166"/>
                  </a:cubicBezTo>
                  <a:cubicBezTo>
                    <a:pt x="87" y="180"/>
                    <a:pt x="110" y="192"/>
                    <a:pt x="129" y="205"/>
                  </a:cubicBezTo>
                  <a:cubicBezTo>
                    <a:pt x="137" y="211"/>
                    <a:pt x="146" y="218"/>
                    <a:pt x="156" y="218"/>
                  </a:cubicBezTo>
                  <a:cubicBezTo>
                    <a:pt x="158" y="213"/>
                    <a:pt x="152" y="209"/>
                    <a:pt x="149" y="205"/>
                  </a:cubicBezTo>
                  <a:close/>
                  <a:moveTo>
                    <a:pt x="789" y="506"/>
                  </a:moveTo>
                  <a:cubicBezTo>
                    <a:pt x="785" y="501"/>
                    <a:pt x="773" y="501"/>
                    <a:pt x="766" y="500"/>
                  </a:cubicBezTo>
                  <a:cubicBezTo>
                    <a:pt x="757" y="499"/>
                    <a:pt x="749" y="498"/>
                    <a:pt x="741" y="497"/>
                  </a:cubicBezTo>
                  <a:cubicBezTo>
                    <a:pt x="724" y="495"/>
                    <a:pt x="707" y="489"/>
                    <a:pt x="691" y="490"/>
                  </a:cubicBezTo>
                  <a:cubicBezTo>
                    <a:pt x="690" y="491"/>
                    <a:pt x="690" y="492"/>
                    <a:pt x="690" y="492"/>
                  </a:cubicBezTo>
                  <a:cubicBezTo>
                    <a:pt x="694" y="500"/>
                    <a:pt x="703" y="502"/>
                    <a:pt x="711" y="505"/>
                  </a:cubicBezTo>
                  <a:cubicBezTo>
                    <a:pt x="728" y="510"/>
                    <a:pt x="742" y="515"/>
                    <a:pt x="759" y="522"/>
                  </a:cubicBezTo>
                  <a:cubicBezTo>
                    <a:pt x="764" y="523"/>
                    <a:pt x="779" y="531"/>
                    <a:pt x="783" y="529"/>
                  </a:cubicBezTo>
                  <a:cubicBezTo>
                    <a:pt x="788" y="527"/>
                    <a:pt x="793" y="511"/>
                    <a:pt x="789" y="506"/>
                  </a:cubicBezTo>
                  <a:close/>
                  <a:moveTo>
                    <a:pt x="87" y="363"/>
                  </a:moveTo>
                  <a:cubicBezTo>
                    <a:pt x="60" y="359"/>
                    <a:pt x="30" y="355"/>
                    <a:pt x="6" y="350"/>
                  </a:cubicBezTo>
                  <a:cubicBezTo>
                    <a:pt x="0" y="354"/>
                    <a:pt x="1" y="364"/>
                    <a:pt x="1" y="370"/>
                  </a:cubicBezTo>
                  <a:cubicBezTo>
                    <a:pt x="7" y="377"/>
                    <a:pt x="31" y="375"/>
                    <a:pt x="45" y="374"/>
                  </a:cubicBezTo>
                  <a:cubicBezTo>
                    <a:pt x="62" y="373"/>
                    <a:pt x="78" y="374"/>
                    <a:pt x="91" y="375"/>
                  </a:cubicBezTo>
                  <a:cubicBezTo>
                    <a:pt x="98" y="375"/>
                    <a:pt x="105" y="375"/>
                    <a:pt x="109" y="371"/>
                  </a:cubicBezTo>
                  <a:cubicBezTo>
                    <a:pt x="105" y="365"/>
                    <a:pt x="95" y="364"/>
                    <a:pt x="87" y="363"/>
                  </a:cubicBezTo>
                  <a:close/>
                  <a:moveTo>
                    <a:pt x="459" y="68"/>
                  </a:moveTo>
                  <a:cubicBezTo>
                    <a:pt x="458" y="84"/>
                    <a:pt x="453" y="99"/>
                    <a:pt x="452" y="114"/>
                  </a:cubicBezTo>
                  <a:cubicBezTo>
                    <a:pt x="452" y="119"/>
                    <a:pt x="451" y="128"/>
                    <a:pt x="455" y="131"/>
                  </a:cubicBezTo>
                  <a:cubicBezTo>
                    <a:pt x="461" y="130"/>
                    <a:pt x="462" y="123"/>
                    <a:pt x="464" y="119"/>
                  </a:cubicBezTo>
                  <a:cubicBezTo>
                    <a:pt x="466" y="114"/>
                    <a:pt x="467" y="108"/>
                    <a:pt x="468" y="103"/>
                  </a:cubicBezTo>
                  <a:cubicBezTo>
                    <a:pt x="475" y="77"/>
                    <a:pt x="482" y="51"/>
                    <a:pt x="490" y="25"/>
                  </a:cubicBezTo>
                  <a:cubicBezTo>
                    <a:pt x="491" y="20"/>
                    <a:pt x="495" y="12"/>
                    <a:pt x="494" y="9"/>
                  </a:cubicBezTo>
                  <a:cubicBezTo>
                    <a:pt x="492" y="1"/>
                    <a:pt x="477" y="2"/>
                    <a:pt x="471" y="0"/>
                  </a:cubicBezTo>
                  <a:cubicBezTo>
                    <a:pt x="463" y="4"/>
                    <a:pt x="464" y="11"/>
                    <a:pt x="463" y="20"/>
                  </a:cubicBezTo>
                  <a:cubicBezTo>
                    <a:pt x="461" y="36"/>
                    <a:pt x="460" y="53"/>
                    <a:pt x="459" y="68"/>
                  </a:cubicBezTo>
                  <a:close/>
                  <a:moveTo>
                    <a:pt x="630" y="207"/>
                  </a:moveTo>
                  <a:cubicBezTo>
                    <a:pt x="634" y="204"/>
                    <a:pt x="639" y="200"/>
                    <a:pt x="643" y="197"/>
                  </a:cubicBezTo>
                  <a:cubicBezTo>
                    <a:pt x="663" y="179"/>
                    <a:pt x="685" y="162"/>
                    <a:pt x="707" y="146"/>
                  </a:cubicBezTo>
                  <a:cubicBezTo>
                    <a:pt x="711" y="143"/>
                    <a:pt x="717" y="140"/>
                    <a:pt x="718" y="135"/>
                  </a:cubicBezTo>
                  <a:cubicBezTo>
                    <a:pt x="716" y="125"/>
                    <a:pt x="704" y="111"/>
                    <a:pt x="696" y="118"/>
                  </a:cubicBezTo>
                  <a:cubicBezTo>
                    <a:pt x="680" y="131"/>
                    <a:pt x="667" y="149"/>
                    <a:pt x="653" y="165"/>
                  </a:cubicBezTo>
                  <a:cubicBezTo>
                    <a:pt x="642" y="177"/>
                    <a:pt x="629" y="187"/>
                    <a:pt x="619" y="199"/>
                  </a:cubicBezTo>
                  <a:cubicBezTo>
                    <a:pt x="617" y="203"/>
                    <a:pt x="612" y="208"/>
                    <a:pt x="614" y="213"/>
                  </a:cubicBezTo>
                  <a:cubicBezTo>
                    <a:pt x="620" y="214"/>
                    <a:pt x="626" y="210"/>
                    <a:pt x="630" y="207"/>
                  </a:cubicBezTo>
                  <a:close/>
                  <a:moveTo>
                    <a:pt x="176" y="404"/>
                  </a:moveTo>
                  <a:cubicBezTo>
                    <a:pt x="179" y="362"/>
                    <a:pt x="190" y="325"/>
                    <a:pt x="208" y="294"/>
                  </a:cubicBezTo>
                  <a:cubicBezTo>
                    <a:pt x="206" y="295"/>
                    <a:pt x="206" y="295"/>
                    <a:pt x="206" y="295"/>
                  </a:cubicBezTo>
                  <a:cubicBezTo>
                    <a:pt x="192" y="316"/>
                    <a:pt x="181" y="339"/>
                    <a:pt x="176" y="366"/>
                  </a:cubicBezTo>
                  <a:cubicBezTo>
                    <a:pt x="171" y="392"/>
                    <a:pt x="169" y="420"/>
                    <a:pt x="171" y="451"/>
                  </a:cubicBezTo>
                  <a:cubicBezTo>
                    <a:pt x="176" y="515"/>
                    <a:pt x="205" y="573"/>
                    <a:pt x="237" y="618"/>
                  </a:cubicBezTo>
                  <a:cubicBezTo>
                    <a:pt x="215" y="563"/>
                    <a:pt x="181" y="513"/>
                    <a:pt x="175" y="447"/>
                  </a:cubicBezTo>
                  <a:cubicBezTo>
                    <a:pt x="174" y="433"/>
                    <a:pt x="176" y="418"/>
                    <a:pt x="176" y="404"/>
                  </a:cubicBezTo>
                  <a:close/>
                  <a:moveTo>
                    <a:pt x="176" y="330"/>
                  </a:moveTo>
                  <a:cubicBezTo>
                    <a:pt x="168" y="343"/>
                    <a:pt x="162" y="363"/>
                    <a:pt x="158" y="382"/>
                  </a:cubicBezTo>
                  <a:cubicBezTo>
                    <a:pt x="152" y="410"/>
                    <a:pt x="154" y="441"/>
                    <a:pt x="159" y="475"/>
                  </a:cubicBezTo>
                  <a:cubicBezTo>
                    <a:pt x="161" y="492"/>
                    <a:pt x="164" y="511"/>
                    <a:pt x="174" y="526"/>
                  </a:cubicBezTo>
                  <a:cubicBezTo>
                    <a:pt x="168" y="503"/>
                    <a:pt x="157" y="470"/>
                    <a:pt x="160" y="450"/>
                  </a:cubicBezTo>
                  <a:cubicBezTo>
                    <a:pt x="156" y="403"/>
                    <a:pt x="165" y="366"/>
                    <a:pt x="176" y="330"/>
                  </a:cubicBezTo>
                  <a:close/>
                  <a:moveTo>
                    <a:pt x="244" y="889"/>
                  </a:moveTo>
                  <a:cubicBezTo>
                    <a:pt x="242" y="888"/>
                    <a:pt x="240" y="885"/>
                    <a:pt x="240" y="889"/>
                  </a:cubicBezTo>
                  <a:cubicBezTo>
                    <a:pt x="240" y="890"/>
                    <a:pt x="244" y="888"/>
                    <a:pt x="245" y="891"/>
                  </a:cubicBezTo>
                  <a:cubicBezTo>
                    <a:pt x="245" y="893"/>
                    <a:pt x="242" y="894"/>
                    <a:pt x="242" y="896"/>
                  </a:cubicBezTo>
                  <a:cubicBezTo>
                    <a:pt x="283" y="900"/>
                    <a:pt x="310" y="925"/>
                    <a:pt x="339" y="947"/>
                  </a:cubicBezTo>
                  <a:cubicBezTo>
                    <a:pt x="314" y="917"/>
                    <a:pt x="286" y="892"/>
                    <a:pt x="244" y="889"/>
                  </a:cubicBezTo>
                  <a:close/>
                  <a:moveTo>
                    <a:pt x="249" y="651"/>
                  </a:moveTo>
                  <a:cubicBezTo>
                    <a:pt x="246" y="643"/>
                    <a:pt x="243" y="636"/>
                    <a:pt x="239" y="632"/>
                  </a:cubicBezTo>
                  <a:cubicBezTo>
                    <a:pt x="242" y="648"/>
                    <a:pt x="256" y="661"/>
                    <a:pt x="255" y="677"/>
                  </a:cubicBezTo>
                  <a:cubicBezTo>
                    <a:pt x="259" y="672"/>
                    <a:pt x="253" y="659"/>
                    <a:pt x="249" y="651"/>
                  </a:cubicBezTo>
                  <a:close/>
                  <a:moveTo>
                    <a:pt x="343" y="443"/>
                  </a:moveTo>
                  <a:cubicBezTo>
                    <a:pt x="343" y="443"/>
                    <a:pt x="343" y="444"/>
                    <a:pt x="343" y="444"/>
                  </a:cubicBezTo>
                  <a:cubicBezTo>
                    <a:pt x="344" y="444"/>
                    <a:pt x="344" y="444"/>
                    <a:pt x="343" y="443"/>
                  </a:cubicBezTo>
                  <a:close/>
                  <a:moveTo>
                    <a:pt x="340" y="469"/>
                  </a:moveTo>
                  <a:cubicBezTo>
                    <a:pt x="340" y="466"/>
                    <a:pt x="341" y="463"/>
                    <a:pt x="341" y="460"/>
                  </a:cubicBezTo>
                  <a:cubicBezTo>
                    <a:pt x="338" y="492"/>
                    <a:pt x="359" y="536"/>
                    <a:pt x="357" y="568"/>
                  </a:cubicBezTo>
                  <a:cubicBezTo>
                    <a:pt x="359" y="548"/>
                    <a:pt x="355" y="528"/>
                    <a:pt x="348" y="506"/>
                  </a:cubicBezTo>
                  <a:cubicBezTo>
                    <a:pt x="340" y="483"/>
                    <a:pt x="343" y="462"/>
                    <a:pt x="343" y="444"/>
                  </a:cubicBezTo>
                  <a:cubicBezTo>
                    <a:pt x="343" y="444"/>
                    <a:pt x="343" y="444"/>
                    <a:pt x="343" y="443"/>
                  </a:cubicBezTo>
                  <a:cubicBezTo>
                    <a:pt x="344" y="442"/>
                    <a:pt x="343" y="441"/>
                    <a:pt x="344" y="442"/>
                  </a:cubicBezTo>
                  <a:cubicBezTo>
                    <a:pt x="343" y="431"/>
                    <a:pt x="349" y="418"/>
                    <a:pt x="353" y="409"/>
                  </a:cubicBezTo>
                  <a:cubicBezTo>
                    <a:pt x="343" y="426"/>
                    <a:pt x="339" y="447"/>
                    <a:pt x="340" y="469"/>
                  </a:cubicBezTo>
                  <a:close/>
                  <a:moveTo>
                    <a:pt x="636" y="486"/>
                  </a:moveTo>
                  <a:cubicBezTo>
                    <a:pt x="648" y="457"/>
                    <a:pt x="651" y="412"/>
                    <a:pt x="638" y="375"/>
                  </a:cubicBezTo>
                  <a:cubicBezTo>
                    <a:pt x="644" y="416"/>
                    <a:pt x="645" y="454"/>
                    <a:pt x="636" y="486"/>
                  </a:cubicBezTo>
                  <a:close/>
                  <a:moveTo>
                    <a:pt x="396" y="538"/>
                  </a:moveTo>
                  <a:cubicBezTo>
                    <a:pt x="402" y="528"/>
                    <a:pt x="410" y="519"/>
                    <a:pt x="415" y="508"/>
                  </a:cubicBezTo>
                  <a:cubicBezTo>
                    <a:pt x="423" y="493"/>
                    <a:pt x="429" y="475"/>
                    <a:pt x="433" y="456"/>
                  </a:cubicBezTo>
                  <a:cubicBezTo>
                    <a:pt x="434" y="451"/>
                    <a:pt x="437" y="441"/>
                    <a:pt x="434" y="436"/>
                  </a:cubicBezTo>
                  <a:cubicBezTo>
                    <a:pt x="429" y="427"/>
                    <a:pt x="417" y="440"/>
                    <a:pt x="414" y="444"/>
                  </a:cubicBezTo>
                  <a:cubicBezTo>
                    <a:pt x="403" y="459"/>
                    <a:pt x="395" y="476"/>
                    <a:pt x="386" y="489"/>
                  </a:cubicBezTo>
                  <a:cubicBezTo>
                    <a:pt x="384" y="479"/>
                    <a:pt x="385" y="468"/>
                    <a:pt x="384" y="457"/>
                  </a:cubicBezTo>
                  <a:cubicBezTo>
                    <a:pt x="383" y="439"/>
                    <a:pt x="378" y="412"/>
                    <a:pt x="367" y="405"/>
                  </a:cubicBezTo>
                  <a:cubicBezTo>
                    <a:pt x="364" y="405"/>
                    <a:pt x="361" y="406"/>
                    <a:pt x="359" y="406"/>
                  </a:cubicBezTo>
                  <a:cubicBezTo>
                    <a:pt x="352" y="411"/>
                    <a:pt x="348" y="421"/>
                    <a:pt x="346" y="430"/>
                  </a:cubicBezTo>
                  <a:cubicBezTo>
                    <a:pt x="344" y="448"/>
                    <a:pt x="343" y="472"/>
                    <a:pt x="345" y="493"/>
                  </a:cubicBezTo>
                  <a:cubicBezTo>
                    <a:pt x="347" y="499"/>
                    <a:pt x="347" y="499"/>
                    <a:pt x="347" y="499"/>
                  </a:cubicBezTo>
                  <a:cubicBezTo>
                    <a:pt x="347" y="494"/>
                    <a:pt x="345" y="487"/>
                    <a:pt x="346" y="483"/>
                  </a:cubicBezTo>
                  <a:cubicBezTo>
                    <a:pt x="346" y="504"/>
                    <a:pt x="362" y="522"/>
                    <a:pt x="361" y="543"/>
                  </a:cubicBezTo>
                  <a:cubicBezTo>
                    <a:pt x="359" y="535"/>
                    <a:pt x="357" y="522"/>
                    <a:pt x="353" y="514"/>
                  </a:cubicBezTo>
                  <a:cubicBezTo>
                    <a:pt x="359" y="535"/>
                    <a:pt x="361" y="556"/>
                    <a:pt x="360" y="574"/>
                  </a:cubicBezTo>
                  <a:cubicBezTo>
                    <a:pt x="356" y="578"/>
                    <a:pt x="352" y="582"/>
                    <a:pt x="348" y="587"/>
                  </a:cubicBezTo>
                  <a:cubicBezTo>
                    <a:pt x="353" y="585"/>
                    <a:pt x="356" y="579"/>
                    <a:pt x="360" y="578"/>
                  </a:cubicBezTo>
                  <a:cubicBezTo>
                    <a:pt x="356" y="609"/>
                    <a:pt x="349" y="640"/>
                    <a:pt x="342" y="667"/>
                  </a:cubicBezTo>
                  <a:cubicBezTo>
                    <a:pt x="352" y="639"/>
                    <a:pt x="359" y="608"/>
                    <a:pt x="362" y="575"/>
                  </a:cubicBezTo>
                  <a:cubicBezTo>
                    <a:pt x="362" y="610"/>
                    <a:pt x="351" y="642"/>
                    <a:pt x="343" y="670"/>
                  </a:cubicBezTo>
                  <a:cubicBezTo>
                    <a:pt x="349" y="655"/>
                    <a:pt x="352" y="639"/>
                    <a:pt x="358" y="624"/>
                  </a:cubicBezTo>
                  <a:cubicBezTo>
                    <a:pt x="353" y="648"/>
                    <a:pt x="344" y="670"/>
                    <a:pt x="334" y="692"/>
                  </a:cubicBezTo>
                  <a:cubicBezTo>
                    <a:pt x="356" y="658"/>
                    <a:pt x="366" y="616"/>
                    <a:pt x="368" y="569"/>
                  </a:cubicBezTo>
                  <a:cubicBezTo>
                    <a:pt x="386" y="551"/>
                    <a:pt x="398" y="526"/>
                    <a:pt x="409" y="506"/>
                  </a:cubicBezTo>
                  <a:cubicBezTo>
                    <a:pt x="401" y="523"/>
                    <a:pt x="391" y="542"/>
                    <a:pt x="380" y="557"/>
                  </a:cubicBezTo>
                  <a:cubicBezTo>
                    <a:pt x="379" y="559"/>
                    <a:pt x="374" y="563"/>
                    <a:pt x="376" y="562"/>
                  </a:cubicBezTo>
                  <a:cubicBezTo>
                    <a:pt x="377" y="562"/>
                    <a:pt x="377" y="561"/>
                    <a:pt x="378" y="561"/>
                  </a:cubicBezTo>
                  <a:cubicBezTo>
                    <a:pt x="378" y="564"/>
                    <a:pt x="375" y="565"/>
                    <a:pt x="374" y="567"/>
                  </a:cubicBezTo>
                  <a:cubicBezTo>
                    <a:pt x="382" y="559"/>
                    <a:pt x="389" y="549"/>
                    <a:pt x="396" y="538"/>
                  </a:cubicBezTo>
                  <a:close/>
                  <a:moveTo>
                    <a:pt x="413" y="500"/>
                  </a:moveTo>
                  <a:cubicBezTo>
                    <a:pt x="418" y="488"/>
                    <a:pt x="423" y="474"/>
                    <a:pt x="426" y="460"/>
                  </a:cubicBezTo>
                  <a:cubicBezTo>
                    <a:pt x="427" y="455"/>
                    <a:pt x="427" y="450"/>
                    <a:pt x="430" y="446"/>
                  </a:cubicBezTo>
                  <a:cubicBezTo>
                    <a:pt x="426" y="463"/>
                    <a:pt x="423" y="484"/>
                    <a:pt x="415" y="499"/>
                  </a:cubicBezTo>
                  <a:cubicBezTo>
                    <a:pt x="415" y="499"/>
                    <a:pt x="414" y="502"/>
                    <a:pt x="413" y="500"/>
                  </a:cubicBezTo>
                  <a:close/>
                  <a:moveTo>
                    <a:pt x="384" y="522"/>
                  </a:moveTo>
                  <a:cubicBezTo>
                    <a:pt x="377" y="523"/>
                    <a:pt x="373" y="516"/>
                    <a:pt x="380" y="515"/>
                  </a:cubicBezTo>
                  <a:cubicBezTo>
                    <a:pt x="381" y="517"/>
                    <a:pt x="379" y="517"/>
                    <a:pt x="379" y="519"/>
                  </a:cubicBezTo>
                  <a:cubicBezTo>
                    <a:pt x="379" y="521"/>
                    <a:pt x="380" y="520"/>
                    <a:pt x="381" y="521"/>
                  </a:cubicBezTo>
                  <a:cubicBezTo>
                    <a:pt x="383" y="520"/>
                    <a:pt x="382" y="519"/>
                    <a:pt x="383" y="517"/>
                  </a:cubicBezTo>
                  <a:cubicBezTo>
                    <a:pt x="383" y="516"/>
                    <a:pt x="384" y="517"/>
                    <a:pt x="385" y="516"/>
                  </a:cubicBezTo>
                  <a:cubicBezTo>
                    <a:pt x="385" y="519"/>
                    <a:pt x="384" y="520"/>
                    <a:pt x="384" y="522"/>
                  </a:cubicBezTo>
                  <a:close/>
                  <a:moveTo>
                    <a:pt x="388" y="500"/>
                  </a:moveTo>
                  <a:cubicBezTo>
                    <a:pt x="389" y="495"/>
                    <a:pt x="393" y="493"/>
                    <a:pt x="394" y="489"/>
                  </a:cubicBezTo>
                  <a:cubicBezTo>
                    <a:pt x="394" y="491"/>
                    <a:pt x="391" y="497"/>
                    <a:pt x="388" y="500"/>
                  </a:cubicBezTo>
                  <a:close/>
                  <a:moveTo>
                    <a:pt x="389" y="496"/>
                  </a:moveTo>
                  <a:cubicBezTo>
                    <a:pt x="394" y="484"/>
                    <a:pt x="404" y="468"/>
                    <a:pt x="413" y="454"/>
                  </a:cubicBezTo>
                  <a:cubicBezTo>
                    <a:pt x="416" y="448"/>
                    <a:pt x="422" y="441"/>
                    <a:pt x="429" y="438"/>
                  </a:cubicBezTo>
                  <a:cubicBezTo>
                    <a:pt x="431" y="439"/>
                    <a:pt x="430" y="443"/>
                    <a:pt x="430" y="445"/>
                  </a:cubicBezTo>
                  <a:cubicBezTo>
                    <a:pt x="426" y="445"/>
                    <a:pt x="430" y="442"/>
                    <a:pt x="428" y="439"/>
                  </a:cubicBezTo>
                  <a:cubicBezTo>
                    <a:pt x="410" y="455"/>
                    <a:pt x="401" y="477"/>
                    <a:pt x="389" y="496"/>
                  </a:cubicBezTo>
                  <a:close/>
                  <a:moveTo>
                    <a:pt x="415" y="445"/>
                  </a:moveTo>
                  <a:cubicBezTo>
                    <a:pt x="418" y="441"/>
                    <a:pt x="423" y="434"/>
                    <a:pt x="431" y="434"/>
                  </a:cubicBezTo>
                  <a:cubicBezTo>
                    <a:pt x="436" y="440"/>
                    <a:pt x="434" y="448"/>
                    <a:pt x="432" y="455"/>
                  </a:cubicBezTo>
                  <a:cubicBezTo>
                    <a:pt x="429" y="474"/>
                    <a:pt x="421" y="493"/>
                    <a:pt x="413" y="509"/>
                  </a:cubicBezTo>
                  <a:cubicBezTo>
                    <a:pt x="412" y="510"/>
                    <a:pt x="412" y="509"/>
                    <a:pt x="413" y="508"/>
                  </a:cubicBezTo>
                  <a:cubicBezTo>
                    <a:pt x="420" y="493"/>
                    <a:pt x="427" y="473"/>
                    <a:pt x="431" y="454"/>
                  </a:cubicBezTo>
                  <a:cubicBezTo>
                    <a:pt x="432" y="448"/>
                    <a:pt x="436" y="439"/>
                    <a:pt x="428" y="435"/>
                  </a:cubicBezTo>
                  <a:cubicBezTo>
                    <a:pt x="417" y="441"/>
                    <a:pt x="411" y="453"/>
                    <a:pt x="405" y="464"/>
                  </a:cubicBezTo>
                  <a:cubicBezTo>
                    <a:pt x="399" y="474"/>
                    <a:pt x="392" y="484"/>
                    <a:pt x="386" y="495"/>
                  </a:cubicBezTo>
                  <a:cubicBezTo>
                    <a:pt x="394" y="478"/>
                    <a:pt x="403" y="461"/>
                    <a:pt x="415" y="445"/>
                  </a:cubicBezTo>
                  <a:close/>
                  <a:moveTo>
                    <a:pt x="355" y="423"/>
                  </a:moveTo>
                  <a:cubicBezTo>
                    <a:pt x="350" y="438"/>
                    <a:pt x="350" y="455"/>
                    <a:pt x="348" y="472"/>
                  </a:cubicBezTo>
                  <a:cubicBezTo>
                    <a:pt x="348" y="456"/>
                    <a:pt x="350" y="437"/>
                    <a:pt x="354" y="423"/>
                  </a:cubicBezTo>
                  <a:cubicBezTo>
                    <a:pt x="355" y="422"/>
                    <a:pt x="355" y="423"/>
                    <a:pt x="355" y="423"/>
                  </a:cubicBezTo>
                  <a:close/>
                  <a:moveTo>
                    <a:pt x="359" y="413"/>
                  </a:moveTo>
                  <a:cubicBezTo>
                    <a:pt x="359" y="415"/>
                    <a:pt x="357" y="418"/>
                    <a:pt x="356" y="419"/>
                  </a:cubicBezTo>
                  <a:cubicBezTo>
                    <a:pt x="355" y="418"/>
                    <a:pt x="357" y="415"/>
                    <a:pt x="359" y="413"/>
                  </a:cubicBezTo>
                  <a:close/>
                  <a:moveTo>
                    <a:pt x="361" y="409"/>
                  </a:moveTo>
                  <a:cubicBezTo>
                    <a:pt x="352" y="413"/>
                    <a:pt x="351" y="428"/>
                    <a:pt x="349" y="437"/>
                  </a:cubicBezTo>
                  <a:cubicBezTo>
                    <a:pt x="347" y="449"/>
                    <a:pt x="346" y="459"/>
                    <a:pt x="346" y="469"/>
                  </a:cubicBezTo>
                  <a:cubicBezTo>
                    <a:pt x="344" y="460"/>
                    <a:pt x="346" y="451"/>
                    <a:pt x="347" y="442"/>
                  </a:cubicBezTo>
                  <a:cubicBezTo>
                    <a:pt x="349" y="428"/>
                    <a:pt x="351" y="415"/>
                    <a:pt x="361" y="406"/>
                  </a:cubicBezTo>
                  <a:cubicBezTo>
                    <a:pt x="367" y="406"/>
                    <a:pt x="371" y="408"/>
                    <a:pt x="373" y="414"/>
                  </a:cubicBezTo>
                  <a:cubicBezTo>
                    <a:pt x="372" y="414"/>
                    <a:pt x="373" y="411"/>
                    <a:pt x="371" y="411"/>
                  </a:cubicBezTo>
                  <a:cubicBezTo>
                    <a:pt x="370" y="413"/>
                    <a:pt x="373" y="414"/>
                    <a:pt x="374" y="415"/>
                  </a:cubicBezTo>
                  <a:cubicBezTo>
                    <a:pt x="380" y="438"/>
                    <a:pt x="382" y="462"/>
                    <a:pt x="384" y="482"/>
                  </a:cubicBezTo>
                  <a:cubicBezTo>
                    <a:pt x="384" y="487"/>
                    <a:pt x="386" y="493"/>
                    <a:pt x="383" y="496"/>
                  </a:cubicBezTo>
                  <a:cubicBezTo>
                    <a:pt x="381" y="474"/>
                    <a:pt x="380" y="441"/>
                    <a:pt x="373" y="418"/>
                  </a:cubicBezTo>
                  <a:cubicBezTo>
                    <a:pt x="371" y="413"/>
                    <a:pt x="368" y="407"/>
                    <a:pt x="361" y="409"/>
                  </a:cubicBezTo>
                  <a:close/>
                  <a:moveTo>
                    <a:pt x="371" y="419"/>
                  </a:moveTo>
                  <a:cubicBezTo>
                    <a:pt x="369" y="419"/>
                    <a:pt x="369" y="415"/>
                    <a:pt x="368" y="414"/>
                  </a:cubicBezTo>
                  <a:cubicBezTo>
                    <a:pt x="370" y="415"/>
                    <a:pt x="370" y="417"/>
                    <a:pt x="371" y="419"/>
                  </a:cubicBezTo>
                  <a:close/>
                  <a:moveTo>
                    <a:pt x="362" y="563"/>
                  </a:moveTo>
                  <a:cubicBezTo>
                    <a:pt x="363" y="563"/>
                    <a:pt x="363" y="569"/>
                    <a:pt x="362" y="571"/>
                  </a:cubicBezTo>
                  <a:cubicBezTo>
                    <a:pt x="360" y="569"/>
                    <a:pt x="363" y="566"/>
                    <a:pt x="362" y="563"/>
                  </a:cubicBezTo>
                  <a:close/>
                  <a:moveTo>
                    <a:pt x="368" y="564"/>
                  </a:moveTo>
                  <a:cubicBezTo>
                    <a:pt x="367" y="553"/>
                    <a:pt x="368" y="540"/>
                    <a:pt x="366" y="528"/>
                  </a:cubicBezTo>
                  <a:cubicBezTo>
                    <a:pt x="365" y="521"/>
                    <a:pt x="361" y="515"/>
                    <a:pt x="360" y="509"/>
                  </a:cubicBezTo>
                  <a:cubicBezTo>
                    <a:pt x="350" y="477"/>
                    <a:pt x="356" y="448"/>
                    <a:pt x="363" y="424"/>
                  </a:cubicBezTo>
                  <a:cubicBezTo>
                    <a:pt x="369" y="447"/>
                    <a:pt x="371" y="478"/>
                    <a:pt x="375" y="503"/>
                  </a:cubicBezTo>
                  <a:cubicBezTo>
                    <a:pt x="375" y="509"/>
                    <a:pt x="374" y="514"/>
                    <a:pt x="372" y="519"/>
                  </a:cubicBezTo>
                  <a:cubicBezTo>
                    <a:pt x="373" y="521"/>
                    <a:pt x="371" y="526"/>
                    <a:pt x="376" y="526"/>
                  </a:cubicBezTo>
                  <a:cubicBezTo>
                    <a:pt x="377" y="527"/>
                    <a:pt x="381" y="526"/>
                    <a:pt x="383" y="527"/>
                  </a:cubicBezTo>
                  <a:cubicBezTo>
                    <a:pt x="379" y="525"/>
                    <a:pt x="376" y="522"/>
                    <a:pt x="374" y="520"/>
                  </a:cubicBezTo>
                  <a:cubicBezTo>
                    <a:pt x="376" y="520"/>
                    <a:pt x="380" y="523"/>
                    <a:pt x="384" y="524"/>
                  </a:cubicBezTo>
                  <a:cubicBezTo>
                    <a:pt x="386" y="523"/>
                    <a:pt x="386" y="521"/>
                    <a:pt x="387" y="519"/>
                  </a:cubicBezTo>
                  <a:cubicBezTo>
                    <a:pt x="389" y="521"/>
                    <a:pt x="386" y="524"/>
                    <a:pt x="384" y="526"/>
                  </a:cubicBezTo>
                  <a:cubicBezTo>
                    <a:pt x="390" y="525"/>
                    <a:pt x="388" y="520"/>
                    <a:pt x="389" y="516"/>
                  </a:cubicBezTo>
                  <a:cubicBezTo>
                    <a:pt x="399" y="497"/>
                    <a:pt x="409" y="475"/>
                    <a:pt x="421" y="459"/>
                  </a:cubicBezTo>
                  <a:cubicBezTo>
                    <a:pt x="411" y="499"/>
                    <a:pt x="392" y="535"/>
                    <a:pt x="368" y="564"/>
                  </a:cubicBezTo>
                  <a:close/>
                  <a:moveTo>
                    <a:pt x="344" y="907"/>
                  </a:moveTo>
                  <a:cubicBezTo>
                    <a:pt x="333" y="911"/>
                    <a:pt x="322" y="911"/>
                    <a:pt x="311" y="911"/>
                  </a:cubicBezTo>
                  <a:cubicBezTo>
                    <a:pt x="319" y="915"/>
                    <a:pt x="335" y="913"/>
                    <a:pt x="346" y="910"/>
                  </a:cubicBezTo>
                  <a:cubicBezTo>
                    <a:pt x="349" y="909"/>
                    <a:pt x="355" y="907"/>
                    <a:pt x="356" y="904"/>
                  </a:cubicBezTo>
                  <a:cubicBezTo>
                    <a:pt x="352" y="908"/>
                    <a:pt x="343" y="910"/>
                    <a:pt x="339" y="910"/>
                  </a:cubicBezTo>
                  <a:cubicBezTo>
                    <a:pt x="340" y="908"/>
                    <a:pt x="345" y="910"/>
                    <a:pt x="344" y="907"/>
                  </a:cubicBezTo>
                  <a:close/>
                  <a:moveTo>
                    <a:pt x="366" y="408"/>
                  </a:moveTo>
                  <a:cubicBezTo>
                    <a:pt x="368" y="408"/>
                    <a:pt x="369" y="410"/>
                    <a:pt x="371" y="411"/>
                  </a:cubicBezTo>
                  <a:cubicBezTo>
                    <a:pt x="370" y="409"/>
                    <a:pt x="367" y="407"/>
                    <a:pt x="366" y="408"/>
                  </a:cubicBezTo>
                  <a:close/>
                  <a:moveTo>
                    <a:pt x="360" y="970"/>
                  </a:moveTo>
                  <a:cubicBezTo>
                    <a:pt x="356" y="965"/>
                    <a:pt x="351" y="958"/>
                    <a:pt x="347" y="956"/>
                  </a:cubicBezTo>
                  <a:cubicBezTo>
                    <a:pt x="352" y="960"/>
                    <a:pt x="353" y="969"/>
                    <a:pt x="360" y="970"/>
                  </a:cubicBezTo>
                  <a:close/>
                  <a:moveTo>
                    <a:pt x="627" y="349"/>
                  </a:moveTo>
                  <a:cubicBezTo>
                    <a:pt x="618" y="314"/>
                    <a:pt x="597" y="287"/>
                    <a:pt x="577" y="265"/>
                  </a:cubicBezTo>
                  <a:cubicBezTo>
                    <a:pt x="513" y="198"/>
                    <a:pt x="414" y="163"/>
                    <a:pt x="292" y="197"/>
                  </a:cubicBezTo>
                  <a:cubicBezTo>
                    <a:pt x="328" y="180"/>
                    <a:pt x="375" y="181"/>
                    <a:pt x="410" y="182"/>
                  </a:cubicBezTo>
                  <a:cubicBezTo>
                    <a:pt x="368" y="172"/>
                    <a:pt x="291" y="182"/>
                    <a:pt x="255" y="211"/>
                  </a:cubicBezTo>
                  <a:cubicBezTo>
                    <a:pt x="264" y="207"/>
                    <a:pt x="273" y="201"/>
                    <a:pt x="284" y="201"/>
                  </a:cubicBezTo>
                  <a:cubicBezTo>
                    <a:pt x="245" y="220"/>
                    <a:pt x="218" y="249"/>
                    <a:pt x="194" y="276"/>
                  </a:cubicBezTo>
                  <a:cubicBezTo>
                    <a:pt x="205" y="259"/>
                    <a:pt x="218" y="245"/>
                    <a:pt x="232" y="232"/>
                  </a:cubicBezTo>
                  <a:cubicBezTo>
                    <a:pt x="209" y="247"/>
                    <a:pt x="194" y="270"/>
                    <a:pt x="182" y="291"/>
                  </a:cubicBezTo>
                  <a:cubicBezTo>
                    <a:pt x="184" y="289"/>
                    <a:pt x="187" y="285"/>
                    <a:pt x="190" y="286"/>
                  </a:cubicBezTo>
                  <a:cubicBezTo>
                    <a:pt x="189" y="291"/>
                    <a:pt x="183" y="294"/>
                    <a:pt x="183" y="300"/>
                  </a:cubicBezTo>
                  <a:cubicBezTo>
                    <a:pt x="190" y="293"/>
                    <a:pt x="195" y="282"/>
                    <a:pt x="203" y="274"/>
                  </a:cubicBezTo>
                  <a:cubicBezTo>
                    <a:pt x="195" y="287"/>
                    <a:pt x="186" y="299"/>
                    <a:pt x="182" y="314"/>
                  </a:cubicBezTo>
                  <a:cubicBezTo>
                    <a:pt x="200" y="287"/>
                    <a:pt x="218" y="256"/>
                    <a:pt x="252" y="237"/>
                  </a:cubicBezTo>
                  <a:cubicBezTo>
                    <a:pt x="240" y="247"/>
                    <a:pt x="230" y="261"/>
                    <a:pt x="223" y="273"/>
                  </a:cubicBezTo>
                  <a:cubicBezTo>
                    <a:pt x="234" y="262"/>
                    <a:pt x="246" y="249"/>
                    <a:pt x="262" y="238"/>
                  </a:cubicBezTo>
                  <a:cubicBezTo>
                    <a:pt x="277" y="228"/>
                    <a:pt x="298" y="220"/>
                    <a:pt x="318" y="215"/>
                  </a:cubicBezTo>
                  <a:cubicBezTo>
                    <a:pt x="339" y="209"/>
                    <a:pt x="364" y="205"/>
                    <a:pt x="385" y="210"/>
                  </a:cubicBezTo>
                  <a:cubicBezTo>
                    <a:pt x="387" y="210"/>
                    <a:pt x="389" y="212"/>
                    <a:pt x="391" y="212"/>
                  </a:cubicBezTo>
                  <a:cubicBezTo>
                    <a:pt x="397" y="213"/>
                    <a:pt x="403" y="212"/>
                    <a:pt x="408" y="212"/>
                  </a:cubicBezTo>
                  <a:cubicBezTo>
                    <a:pt x="489" y="220"/>
                    <a:pt x="549" y="270"/>
                    <a:pt x="590" y="342"/>
                  </a:cubicBezTo>
                  <a:cubicBezTo>
                    <a:pt x="593" y="341"/>
                    <a:pt x="590" y="338"/>
                    <a:pt x="592" y="338"/>
                  </a:cubicBezTo>
                  <a:cubicBezTo>
                    <a:pt x="597" y="344"/>
                    <a:pt x="600" y="352"/>
                    <a:pt x="603" y="360"/>
                  </a:cubicBezTo>
                  <a:cubicBezTo>
                    <a:pt x="618" y="408"/>
                    <a:pt x="617" y="461"/>
                    <a:pt x="603" y="496"/>
                  </a:cubicBezTo>
                  <a:cubicBezTo>
                    <a:pt x="601" y="497"/>
                    <a:pt x="603" y="494"/>
                    <a:pt x="602" y="495"/>
                  </a:cubicBezTo>
                  <a:cubicBezTo>
                    <a:pt x="587" y="548"/>
                    <a:pt x="558" y="587"/>
                    <a:pt x="513" y="622"/>
                  </a:cubicBezTo>
                  <a:cubicBezTo>
                    <a:pt x="491" y="639"/>
                    <a:pt x="465" y="652"/>
                    <a:pt x="443" y="669"/>
                  </a:cubicBezTo>
                  <a:cubicBezTo>
                    <a:pt x="420" y="686"/>
                    <a:pt x="404" y="705"/>
                    <a:pt x="385" y="724"/>
                  </a:cubicBezTo>
                  <a:cubicBezTo>
                    <a:pt x="362" y="710"/>
                    <a:pt x="325" y="699"/>
                    <a:pt x="292" y="697"/>
                  </a:cubicBezTo>
                  <a:cubicBezTo>
                    <a:pt x="272" y="695"/>
                    <a:pt x="237" y="695"/>
                    <a:pt x="240" y="719"/>
                  </a:cubicBezTo>
                  <a:cubicBezTo>
                    <a:pt x="243" y="740"/>
                    <a:pt x="271" y="739"/>
                    <a:pt x="283" y="749"/>
                  </a:cubicBezTo>
                  <a:cubicBezTo>
                    <a:pt x="281" y="749"/>
                    <a:pt x="280" y="748"/>
                    <a:pt x="279" y="748"/>
                  </a:cubicBezTo>
                  <a:cubicBezTo>
                    <a:pt x="293" y="754"/>
                    <a:pt x="305" y="757"/>
                    <a:pt x="320" y="758"/>
                  </a:cubicBezTo>
                  <a:cubicBezTo>
                    <a:pt x="341" y="758"/>
                    <a:pt x="366" y="757"/>
                    <a:pt x="381" y="755"/>
                  </a:cubicBezTo>
                  <a:cubicBezTo>
                    <a:pt x="383" y="755"/>
                    <a:pt x="386" y="758"/>
                    <a:pt x="388" y="762"/>
                  </a:cubicBezTo>
                  <a:cubicBezTo>
                    <a:pt x="371" y="771"/>
                    <a:pt x="346" y="772"/>
                    <a:pt x="330" y="769"/>
                  </a:cubicBezTo>
                  <a:cubicBezTo>
                    <a:pt x="343" y="774"/>
                    <a:pt x="365" y="770"/>
                    <a:pt x="381" y="768"/>
                  </a:cubicBezTo>
                  <a:cubicBezTo>
                    <a:pt x="326" y="781"/>
                    <a:pt x="285" y="763"/>
                    <a:pt x="245" y="754"/>
                  </a:cubicBezTo>
                  <a:cubicBezTo>
                    <a:pt x="251" y="758"/>
                    <a:pt x="258" y="759"/>
                    <a:pt x="265" y="763"/>
                  </a:cubicBezTo>
                  <a:cubicBezTo>
                    <a:pt x="256" y="762"/>
                    <a:pt x="247" y="757"/>
                    <a:pt x="240" y="755"/>
                  </a:cubicBezTo>
                  <a:cubicBezTo>
                    <a:pt x="241" y="756"/>
                    <a:pt x="245" y="758"/>
                    <a:pt x="244" y="760"/>
                  </a:cubicBezTo>
                  <a:cubicBezTo>
                    <a:pt x="235" y="759"/>
                    <a:pt x="221" y="759"/>
                    <a:pt x="222" y="768"/>
                  </a:cubicBezTo>
                  <a:cubicBezTo>
                    <a:pt x="223" y="777"/>
                    <a:pt x="235" y="775"/>
                    <a:pt x="240" y="780"/>
                  </a:cubicBezTo>
                  <a:cubicBezTo>
                    <a:pt x="238" y="781"/>
                    <a:pt x="247" y="780"/>
                    <a:pt x="246" y="781"/>
                  </a:cubicBezTo>
                  <a:cubicBezTo>
                    <a:pt x="263" y="783"/>
                    <a:pt x="269" y="785"/>
                    <a:pt x="286" y="788"/>
                  </a:cubicBezTo>
                  <a:cubicBezTo>
                    <a:pt x="296" y="790"/>
                    <a:pt x="307" y="794"/>
                    <a:pt x="318" y="796"/>
                  </a:cubicBezTo>
                  <a:cubicBezTo>
                    <a:pt x="337" y="799"/>
                    <a:pt x="355" y="808"/>
                    <a:pt x="371" y="814"/>
                  </a:cubicBezTo>
                  <a:cubicBezTo>
                    <a:pt x="348" y="817"/>
                    <a:pt x="328" y="809"/>
                    <a:pt x="308" y="807"/>
                  </a:cubicBezTo>
                  <a:cubicBezTo>
                    <a:pt x="309" y="807"/>
                    <a:pt x="312" y="808"/>
                    <a:pt x="311" y="809"/>
                  </a:cubicBezTo>
                  <a:cubicBezTo>
                    <a:pt x="281" y="802"/>
                    <a:pt x="267" y="801"/>
                    <a:pt x="241" y="792"/>
                  </a:cubicBezTo>
                  <a:cubicBezTo>
                    <a:pt x="243" y="794"/>
                    <a:pt x="228" y="790"/>
                    <a:pt x="229" y="793"/>
                  </a:cubicBezTo>
                  <a:cubicBezTo>
                    <a:pt x="223" y="793"/>
                    <a:pt x="213" y="790"/>
                    <a:pt x="207" y="795"/>
                  </a:cubicBezTo>
                  <a:cubicBezTo>
                    <a:pt x="206" y="807"/>
                    <a:pt x="219" y="807"/>
                    <a:pt x="226" y="811"/>
                  </a:cubicBezTo>
                  <a:cubicBezTo>
                    <a:pt x="224" y="813"/>
                    <a:pt x="220" y="813"/>
                    <a:pt x="219" y="816"/>
                  </a:cubicBezTo>
                  <a:cubicBezTo>
                    <a:pt x="269" y="821"/>
                    <a:pt x="317" y="831"/>
                    <a:pt x="359" y="849"/>
                  </a:cubicBezTo>
                  <a:cubicBezTo>
                    <a:pt x="336" y="850"/>
                    <a:pt x="314" y="853"/>
                    <a:pt x="294" y="850"/>
                  </a:cubicBezTo>
                  <a:cubicBezTo>
                    <a:pt x="290" y="849"/>
                    <a:pt x="286" y="846"/>
                    <a:pt x="281" y="845"/>
                  </a:cubicBezTo>
                  <a:cubicBezTo>
                    <a:pt x="267" y="841"/>
                    <a:pt x="253" y="841"/>
                    <a:pt x="241" y="836"/>
                  </a:cubicBezTo>
                  <a:cubicBezTo>
                    <a:pt x="246" y="836"/>
                    <a:pt x="253" y="837"/>
                    <a:pt x="258" y="835"/>
                  </a:cubicBezTo>
                  <a:cubicBezTo>
                    <a:pt x="248" y="833"/>
                    <a:pt x="218" y="830"/>
                    <a:pt x="223" y="846"/>
                  </a:cubicBezTo>
                  <a:cubicBezTo>
                    <a:pt x="226" y="855"/>
                    <a:pt x="241" y="854"/>
                    <a:pt x="249" y="857"/>
                  </a:cubicBezTo>
                  <a:cubicBezTo>
                    <a:pt x="246" y="854"/>
                    <a:pt x="238" y="854"/>
                    <a:pt x="236" y="851"/>
                  </a:cubicBezTo>
                  <a:cubicBezTo>
                    <a:pt x="254" y="858"/>
                    <a:pt x="273" y="858"/>
                    <a:pt x="291" y="863"/>
                  </a:cubicBezTo>
                  <a:cubicBezTo>
                    <a:pt x="300" y="865"/>
                    <a:pt x="310" y="871"/>
                    <a:pt x="319" y="875"/>
                  </a:cubicBezTo>
                  <a:cubicBezTo>
                    <a:pt x="333" y="882"/>
                    <a:pt x="343" y="890"/>
                    <a:pt x="353" y="899"/>
                  </a:cubicBezTo>
                  <a:cubicBezTo>
                    <a:pt x="347" y="883"/>
                    <a:pt x="333" y="878"/>
                    <a:pt x="322" y="870"/>
                  </a:cubicBezTo>
                  <a:cubicBezTo>
                    <a:pt x="335" y="871"/>
                    <a:pt x="353" y="871"/>
                    <a:pt x="367" y="868"/>
                  </a:cubicBezTo>
                  <a:cubicBezTo>
                    <a:pt x="377" y="866"/>
                    <a:pt x="387" y="862"/>
                    <a:pt x="389" y="854"/>
                  </a:cubicBezTo>
                  <a:cubicBezTo>
                    <a:pt x="388" y="853"/>
                    <a:pt x="386" y="856"/>
                    <a:pt x="385" y="853"/>
                  </a:cubicBezTo>
                  <a:cubicBezTo>
                    <a:pt x="388" y="843"/>
                    <a:pt x="372" y="838"/>
                    <a:pt x="368" y="834"/>
                  </a:cubicBezTo>
                  <a:cubicBezTo>
                    <a:pt x="382" y="834"/>
                    <a:pt x="407" y="831"/>
                    <a:pt x="408" y="818"/>
                  </a:cubicBezTo>
                  <a:cubicBezTo>
                    <a:pt x="404" y="803"/>
                    <a:pt x="391" y="801"/>
                    <a:pt x="381" y="794"/>
                  </a:cubicBezTo>
                  <a:cubicBezTo>
                    <a:pt x="403" y="789"/>
                    <a:pt x="421" y="778"/>
                    <a:pt x="415" y="754"/>
                  </a:cubicBezTo>
                  <a:cubicBezTo>
                    <a:pt x="413" y="752"/>
                    <a:pt x="409" y="744"/>
                    <a:pt x="407" y="741"/>
                  </a:cubicBezTo>
                  <a:cubicBezTo>
                    <a:pt x="420" y="729"/>
                    <a:pt x="431" y="720"/>
                    <a:pt x="443" y="707"/>
                  </a:cubicBezTo>
                  <a:cubicBezTo>
                    <a:pt x="456" y="697"/>
                    <a:pt x="469" y="686"/>
                    <a:pt x="482" y="675"/>
                  </a:cubicBezTo>
                  <a:cubicBezTo>
                    <a:pt x="484" y="674"/>
                    <a:pt x="481" y="672"/>
                    <a:pt x="483" y="671"/>
                  </a:cubicBezTo>
                  <a:cubicBezTo>
                    <a:pt x="498" y="662"/>
                    <a:pt x="510" y="652"/>
                    <a:pt x="525" y="643"/>
                  </a:cubicBezTo>
                  <a:cubicBezTo>
                    <a:pt x="526" y="645"/>
                    <a:pt x="523" y="645"/>
                    <a:pt x="523" y="647"/>
                  </a:cubicBezTo>
                  <a:cubicBezTo>
                    <a:pt x="544" y="632"/>
                    <a:pt x="562" y="616"/>
                    <a:pt x="577" y="597"/>
                  </a:cubicBezTo>
                  <a:cubicBezTo>
                    <a:pt x="593" y="578"/>
                    <a:pt x="602" y="558"/>
                    <a:pt x="612" y="535"/>
                  </a:cubicBezTo>
                  <a:cubicBezTo>
                    <a:pt x="629" y="493"/>
                    <a:pt x="644" y="439"/>
                    <a:pt x="633" y="382"/>
                  </a:cubicBezTo>
                  <a:cubicBezTo>
                    <a:pt x="631" y="369"/>
                    <a:pt x="631" y="362"/>
                    <a:pt x="627" y="349"/>
                  </a:cubicBezTo>
                  <a:close/>
                  <a:moveTo>
                    <a:pt x="286" y="723"/>
                  </a:moveTo>
                  <a:cubicBezTo>
                    <a:pt x="307" y="723"/>
                    <a:pt x="328" y="729"/>
                    <a:pt x="346" y="735"/>
                  </a:cubicBezTo>
                  <a:cubicBezTo>
                    <a:pt x="325" y="736"/>
                    <a:pt x="304" y="730"/>
                    <a:pt x="286" y="723"/>
                  </a:cubicBezTo>
                  <a:close/>
                  <a:moveTo>
                    <a:pt x="230" y="840"/>
                  </a:moveTo>
                  <a:cubicBezTo>
                    <a:pt x="231" y="838"/>
                    <a:pt x="239" y="834"/>
                    <a:pt x="240" y="838"/>
                  </a:cubicBezTo>
                  <a:cubicBezTo>
                    <a:pt x="236" y="838"/>
                    <a:pt x="232" y="840"/>
                    <a:pt x="230" y="840"/>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6"/>
            <p:cNvSpPr>
              <a:spLocks/>
            </p:cNvSpPr>
            <p:nvPr/>
          </p:nvSpPr>
          <p:spPr bwMode="auto">
            <a:xfrm>
              <a:off x="10425113" y="4044951"/>
              <a:ext cx="100013" cy="96838"/>
            </a:xfrm>
            <a:custGeom>
              <a:avLst/>
              <a:gdLst>
                <a:gd name="T0" fmla="*/ 26 w 31"/>
                <a:gd name="T1" fmla="*/ 19 h 30"/>
                <a:gd name="T2" fmla="*/ 29 w 31"/>
                <a:gd name="T3" fmla="*/ 18 h 30"/>
                <a:gd name="T4" fmla="*/ 24 w 31"/>
                <a:gd name="T5" fmla="*/ 21 h 30"/>
                <a:gd name="T6" fmla="*/ 26 w 31"/>
                <a:gd name="T7" fmla="*/ 23 h 30"/>
                <a:gd name="T8" fmla="*/ 24 w 31"/>
                <a:gd name="T9" fmla="*/ 27 h 30"/>
                <a:gd name="T10" fmla="*/ 1 w 31"/>
                <a:gd name="T11" fmla="*/ 21 h 30"/>
                <a:gd name="T12" fmla="*/ 6 w 31"/>
                <a:gd name="T13" fmla="*/ 6 h 30"/>
                <a:gd name="T14" fmla="*/ 26 w 31"/>
                <a:gd name="T15" fmla="*/ 1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30">
                  <a:moveTo>
                    <a:pt x="26" y="19"/>
                  </a:moveTo>
                  <a:cubicBezTo>
                    <a:pt x="27" y="20"/>
                    <a:pt x="27" y="18"/>
                    <a:pt x="29" y="18"/>
                  </a:cubicBezTo>
                  <a:cubicBezTo>
                    <a:pt x="28" y="20"/>
                    <a:pt x="26" y="22"/>
                    <a:pt x="24" y="21"/>
                  </a:cubicBezTo>
                  <a:cubicBezTo>
                    <a:pt x="24" y="22"/>
                    <a:pt x="25" y="23"/>
                    <a:pt x="26" y="23"/>
                  </a:cubicBezTo>
                  <a:cubicBezTo>
                    <a:pt x="26" y="26"/>
                    <a:pt x="22" y="23"/>
                    <a:pt x="24" y="27"/>
                  </a:cubicBezTo>
                  <a:cubicBezTo>
                    <a:pt x="13" y="30"/>
                    <a:pt x="6" y="26"/>
                    <a:pt x="1" y="21"/>
                  </a:cubicBezTo>
                  <a:cubicBezTo>
                    <a:pt x="0" y="15"/>
                    <a:pt x="4" y="11"/>
                    <a:pt x="6" y="6"/>
                  </a:cubicBezTo>
                  <a:cubicBezTo>
                    <a:pt x="17" y="0"/>
                    <a:pt x="31" y="9"/>
                    <a:pt x="26" y="19"/>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7"/>
            <p:cNvSpPr>
              <a:spLocks/>
            </p:cNvSpPr>
            <p:nvPr/>
          </p:nvSpPr>
          <p:spPr bwMode="auto">
            <a:xfrm>
              <a:off x="10450513" y="3663951"/>
              <a:ext cx="112713" cy="363538"/>
            </a:xfrm>
            <a:custGeom>
              <a:avLst/>
              <a:gdLst>
                <a:gd name="T0" fmla="*/ 3 w 35"/>
                <a:gd name="T1" fmla="*/ 107 h 112"/>
                <a:gd name="T2" fmla="*/ 0 w 35"/>
                <a:gd name="T3" fmla="*/ 101 h 112"/>
                <a:gd name="T4" fmla="*/ 13 w 35"/>
                <a:gd name="T5" fmla="*/ 35 h 112"/>
                <a:gd name="T6" fmla="*/ 12 w 35"/>
                <a:gd name="T7" fmla="*/ 30 h 112"/>
                <a:gd name="T8" fmla="*/ 15 w 35"/>
                <a:gd name="T9" fmla="*/ 9 h 112"/>
                <a:gd name="T10" fmla="*/ 31 w 35"/>
                <a:gd name="T11" fmla="*/ 33 h 112"/>
                <a:gd name="T12" fmla="*/ 33 w 35"/>
                <a:gd name="T13" fmla="*/ 28 h 112"/>
                <a:gd name="T14" fmla="*/ 28 w 35"/>
                <a:gd name="T15" fmla="*/ 46 h 112"/>
                <a:gd name="T16" fmla="*/ 30 w 35"/>
                <a:gd name="T17" fmla="*/ 44 h 112"/>
                <a:gd name="T18" fmla="*/ 30 w 35"/>
                <a:gd name="T19" fmla="*/ 53 h 112"/>
                <a:gd name="T20" fmla="*/ 31 w 35"/>
                <a:gd name="T21" fmla="*/ 53 h 112"/>
                <a:gd name="T22" fmla="*/ 22 w 35"/>
                <a:gd name="T23" fmla="*/ 90 h 112"/>
                <a:gd name="T24" fmla="*/ 3 w 35"/>
                <a:gd name="T25"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12">
                  <a:moveTo>
                    <a:pt x="3" y="107"/>
                  </a:moveTo>
                  <a:cubicBezTo>
                    <a:pt x="3" y="104"/>
                    <a:pt x="2" y="103"/>
                    <a:pt x="0" y="101"/>
                  </a:cubicBezTo>
                  <a:cubicBezTo>
                    <a:pt x="2" y="77"/>
                    <a:pt x="8" y="56"/>
                    <a:pt x="13" y="35"/>
                  </a:cubicBezTo>
                  <a:cubicBezTo>
                    <a:pt x="12" y="34"/>
                    <a:pt x="12" y="32"/>
                    <a:pt x="12" y="30"/>
                  </a:cubicBezTo>
                  <a:cubicBezTo>
                    <a:pt x="16" y="25"/>
                    <a:pt x="11" y="14"/>
                    <a:pt x="15" y="9"/>
                  </a:cubicBezTo>
                  <a:cubicBezTo>
                    <a:pt x="30" y="0"/>
                    <a:pt x="35" y="22"/>
                    <a:pt x="31" y="33"/>
                  </a:cubicBezTo>
                  <a:cubicBezTo>
                    <a:pt x="32" y="34"/>
                    <a:pt x="32" y="30"/>
                    <a:pt x="33" y="28"/>
                  </a:cubicBezTo>
                  <a:cubicBezTo>
                    <a:pt x="34" y="34"/>
                    <a:pt x="30" y="41"/>
                    <a:pt x="28" y="46"/>
                  </a:cubicBezTo>
                  <a:cubicBezTo>
                    <a:pt x="29" y="48"/>
                    <a:pt x="29" y="44"/>
                    <a:pt x="30" y="44"/>
                  </a:cubicBezTo>
                  <a:cubicBezTo>
                    <a:pt x="35" y="46"/>
                    <a:pt x="30" y="50"/>
                    <a:pt x="30" y="53"/>
                  </a:cubicBezTo>
                  <a:cubicBezTo>
                    <a:pt x="30" y="54"/>
                    <a:pt x="31" y="54"/>
                    <a:pt x="31" y="53"/>
                  </a:cubicBezTo>
                  <a:cubicBezTo>
                    <a:pt x="30" y="62"/>
                    <a:pt x="24" y="79"/>
                    <a:pt x="22" y="90"/>
                  </a:cubicBezTo>
                  <a:cubicBezTo>
                    <a:pt x="20" y="99"/>
                    <a:pt x="15" y="112"/>
                    <a:pt x="3" y="107"/>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Freeform 8"/>
            <p:cNvSpPr>
              <a:spLocks noEditPoints="1"/>
            </p:cNvSpPr>
            <p:nvPr/>
          </p:nvSpPr>
          <p:spPr bwMode="auto">
            <a:xfrm>
              <a:off x="8980488" y="3856038"/>
              <a:ext cx="255588" cy="360363"/>
            </a:xfrm>
            <a:custGeom>
              <a:avLst/>
              <a:gdLst>
                <a:gd name="T0" fmla="*/ 49 w 79"/>
                <a:gd name="T1" fmla="*/ 27 h 111"/>
                <a:gd name="T2" fmla="*/ 49 w 79"/>
                <a:gd name="T3" fmla="*/ 20 h 111"/>
                <a:gd name="T4" fmla="*/ 49 w 79"/>
                <a:gd name="T5" fmla="*/ 27 h 111"/>
                <a:gd name="T6" fmla="*/ 79 w 79"/>
                <a:gd name="T7" fmla="*/ 86 h 111"/>
                <a:gd name="T8" fmla="*/ 48 w 79"/>
                <a:gd name="T9" fmla="*/ 82 h 111"/>
                <a:gd name="T10" fmla="*/ 47 w 79"/>
                <a:gd name="T11" fmla="*/ 28 h 111"/>
                <a:gd name="T12" fmla="*/ 48 w 79"/>
                <a:gd name="T13" fmla="*/ 19 h 111"/>
                <a:gd name="T14" fmla="*/ 64 w 79"/>
                <a:gd name="T15" fmla="*/ 16 h 111"/>
                <a:gd name="T16" fmla="*/ 65 w 79"/>
                <a:gd name="T17" fmla="*/ 4 h 111"/>
                <a:gd name="T18" fmla="*/ 2 w 79"/>
                <a:gd name="T19" fmla="*/ 8 h 111"/>
                <a:gd name="T20" fmla="*/ 4 w 79"/>
                <a:gd name="T21" fmla="*/ 17 h 111"/>
                <a:gd name="T22" fmla="*/ 8 w 79"/>
                <a:gd name="T23" fmla="*/ 21 h 111"/>
                <a:gd name="T24" fmla="*/ 32 w 79"/>
                <a:gd name="T25" fmla="*/ 21 h 111"/>
                <a:gd name="T26" fmla="*/ 33 w 79"/>
                <a:gd name="T27" fmla="*/ 85 h 111"/>
                <a:gd name="T28" fmla="*/ 30 w 79"/>
                <a:gd name="T29" fmla="*/ 75 h 111"/>
                <a:gd name="T30" fmla="*/ 32 w 79"/>
                <a:gd name="T31" fmla="*/ 85 h 111"/>
                <a:gd name="T32" fmla="*/ 9 w 79"/>
                <a:gd name="T33" fmla="*/ 89 h 111"/>
                <a:gd name="T34" fmla="*/ 6 w 79"/>
                <a:gd name="T35" fmla="*/ 103 h 111"/>
                <a:gd name="T36" fmla="*/ 16 w 79"/>
                <a:gd name="T37" fmla="*/ 108 h 111"/>
                <a:gd name="T38" fmla="*/ 35 w 79"/>
                <a:gd name="T39" fmla="*/ 103 h 111"/>
                <a:gd name="T40" fmla="*/ 34 w 79"/>
                <a:gd name="T41" fmla="*/ 103 h 111"/>
                <a:gd name="T42" fmla="*/ 32 w 79"/>
                <a:gd name="T43" fmla="*/ 103 h 111"/>
                <a:gd name="T44" fmla="*/ 34 w 79"/>
                <a:gd name="T45" fmla="*/ 103 h 111"/>
                <a:gd name="T46" fmla="*/ 35 w 79"/>
                <a:gd name="T47" fmla="*/ 103 h 111"/>
                <a:gd name="T48" fmla="*/ 35 w 79"/>
                <a:gd name="T49" fmla="*/ 103 h 111"/>
                <a:gd name="T50" fmla="*/ 64 w 79"/>
                <a:gd name="T51" fmla="*/ 97 h 111"/>
                <a:gd name="T52" fmla="*/ 54 w 79"/>
                <a:gd name="T53" fmla="*/ 97 h 111"/>
                <a:gd name="T54" fmla="*/ 79 w 79"/>
                <a:gd name="T55"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111">
                  <a:moveTo>
                    <a:pt x="49" y="27"/>
                  </a:moveTo>
                  <a:cubicBezTo>
                    <a:pt x="48" y="25"/>
                    <a:pt x="51" y="20"/>
                    <a:pt x="49" y="20"/>
                  </a:cubicBezTo>
                  <a:cubicBezTo>
                    <a:pt x="49" y="22"/>
                    <a:pt x="48" y="25"/>
                    <a:pt x="49" y="27"/>
                  </a:cubicBezTo>
                  <a:close/>
                  <a:moveTo>
                    <a:pt x="79" y="86"/>
                  </a:moveTo>
                  <a:cubicBezTo>
                    <a:pt x="78" y="71"/>
                    <a:pt x="60" y="83"/>
                    <a:pt x="48" y="82"/>
                  </a:cubicBezTo>
                  <a:cubicBezTo>
                    <a:pt x="42" y="61"/>
                    <a:pt x="49" y="45"/>
                    <a:pt x="47" y="28"/>
                  </a:cubicBezTo>
                  <a:cubicBezTo>
                    <a:pt x="48" y="26"/>
                    <a:pt x="47" y="22"/>
                    <a:pt x="48" y="19"/>
                  </a:cubicBezTo>
                  <a:cubicBezTo>
                    <a:pt x="54" y="18"/>
                    <a:pt x="60" y="18"/>
                    <a:pt x="64" y="16"/>
                  </a:cubicBezTo>
                  <a:cubicBezTo>
                    <a:pt x="69" y="13"/>
                    <a:pt x="69" y="9"/>
                    <a:pt x="65" y="4"/>
                  </a:cubicBezTo>
                  <a:cubicBezTo>
                    <a:pt x="49" y="1"/>
                    <a:pt x="20" y="0"/>
                    <a:pt x="2" y="8"/>
                  </a:cubicBezTo>
                  <a:cubicBezTo>
                    <a:pt x="3" y="11"/>
                    <a:pt x="5" y="14"/>
                    <a:pt x="4" y="17"/>
                  </a:cubicBezTo>
                  <a:cubicBezTo>
                    <a:pt x="7" y="17"/>
                    <a:pt x="7" y="19"/>
                    <a:pt x="8" y="21"/>
                  </a:cubicBezTo>
                  <a:cubicBezTo>
                    <a:pt x="14" y="25"/>
                    <a:pt x="26" y="19"/>
                    <a:pt x="32" y="21"/>
                  </a:cubicBezTo>
                  <a:cubicBezTo>
                    <a:pt x="32" y="41"/>
                    <a:pt x="29" y="65"/>
                    <a:pt x="33" y="85"/>
                  </a:cubicBezTo>
                  <a:cubicBezTo>
                    <a:pt x="31" y="83"/>
                    <a:pt x="31" y="76"/>
                    <a:pt x="30" y="75"/>
                  </a:cubicBezTo>
                  <a:cubicBezTo>
                    <a:pt x="30" y="77"/>
                    <a:pt x="31" y="81"/>
                    <a:pt x="32" y="85"/>
                  </a:cubicBezTo>
                  <a:cubicBezTo>
                    <a:pt x="25" y="88"/>
                    <a:pt x="18" y="87"/>
                    <a:pt x="9" y="89"/>
                  </a:cubicBezTo>
                  <a:cubicBezTo>
                    <a:pt x="0" y="92"/>
                    <a:pt x="3" y="98"/>
                    <a:pt x="6" y="103"/>
                  </a:cubicBezTo>
                  <a:cubicBezTo>
                    <a:pt x="9" y="107"/>
                    <a:pt x="9" y="111"/>
                    <a:pt x="16" y="108"/>
                  </a:cubicBezTo>
                  <a:cubicBezTo>
                    <a:pt x="18" y="103"/>
                    <a:pt x="32" y="110"/>
                    <a:pt x="35" y="103"/>
                  </a:cubicBezTo>
                  <a:cubicBezTo>
                    <a:pt x="34" y="103"/>
                    <a:pt x="34" y="103"/>
                    <a:pt x="34" y="103"/>
                  </a:cubicBezTo>
                  <a:cubicBezTo>
                    <a:pt x="33" y="103"/>
                    <a:pt x="33" y="105"/>
                    <a:pt x="32" y="103"/>
                  </a:cubicBezTo>
                  <a:cubicBezTo>
                    <a:pt x="33" y="103"/>
                    <a:pt x="33" y="103"/>
                    <a:pt x="34" y="103"/>
                  </a:cubicBezTo>
                  <a:cubicBezTo>
                    <a:pt x="34" y="103"/>
                    <a:pt x="34" y="103"/>
                    <a:pt x="35" y="103"/>
                  </a:cubicBezTo>
                  <a:cubicBezTo>
                    <a:pt x="35" y="103"/>
                    <a:pt x="35" y="103"/>
                    <a:pt x="35" y="103"/>
                  </a:cubicBezTo>
                  <a:cubicBezTo>
                    <a:pt x="45" y="101"/>
                    <a:pt x="53" y="100"/>
                    <a:pt x="64" y="97"/>
                  </a:cubicBezTo>
                  <a:cubicBezTo>
                    <a:pt x="61" y="96"/>
                    <a:pt x="56" y="99"/>
                    <a:pt x="54" y="97"/>
                  </a:cubicBezTo>
                  <a:cubicBezTo>
                    <a:pt x="64" y="96"/>
                    <a:pt x="76" y="94"/>
                    <a:pt x="79" y="86"/>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9"/>
            <p:cNvSpPr>
              <a:spLocks noEditPoints="1"/>
            </p:cNvSpPr>
            <p:nvPr/>
          </p:nvSpPr>
          <p:spPr bwMode="auto">
            <a:xfrm>
              <a:off x="9242425" y="3836988"/>
              <a:ext cx="461963" cy="333375"/>
            </a:xfrm>
            <a:custGeom>
              <a:avLst/>
              <a:gdLst>
                <a:gd name="T0" fmla="*/ 23 w 142"/>
                <a:gd name="T1" fmla="*/ 4 h 103"/>
                <a:gd name="T2" fmla="*/ 36 w 142"/>
                <a:gd name="T3" fmla="*/ 7 h 103"/>
                <a:gd name="T4" fmla="*/ 23 w 142"/>
                <a:gd name="T5" fmla="*/ 4 h 103"/>
                <a:gd name="T6" fmla="*/ 69 w 142"/>
                <a:gd name="T7" fmla="*/ 101 h 103"/>
                <a:gd name="T8" fmla="*/ 78 w 142"/>
                <a:gd name="T9" fmla="*/ 100 h 103"/>
                <a:gd name="T10" fmla="*/ 69 w 142"/>
                <a:gd name="T11" fmla="*/ 101 h 103"/>
                <a:gd name="T12" fmla="*/ 120 w 142"/>
                <a:gd name="T13" fmla="*/ 43 h 103"/>
                <a:gd name="T14" fmla="*/ 87 w 142"/>
                <a:gd name="T15" fmla="*/ 23 h 103"/>
                <a:gd name="T16" fmla="*/ 65 w 142"/>
                <a:gd name="T17" fmla="*/ 17 h 103"/>
                <a:gd name="T18" fmla="*/ 61 w 142"/>
                <a:gd name="T19" fmla="*/ 15 h 103"/>
                <a:gd name="T20" fmla="*/ 36 w 142"/>
                <a:gd name="T21" fmla="*/ 9 h 103"/>
                <a:gd name="T22" fmla="*/ 6 w 142"/>
                <a:gd name="T23" fmla="*/ 3 h 103"/>
                <a:gd name="T24" fmla="*/ 2 w 142"/>
                <a:gd name="T25" fmla="*/ 16 h 103"/>
                <a:gd name="T26" fmla="*/ 15 w 142"/>
                <a:gd name="T27" fmla="*/ 24 h 103"/>
                <a:gd name="T28" fmla="*/ 30 w 142"/>
                <a:gd name="T29" fmla="*/ 28 h 103"/>
                <a:gd name="T30" fmla="*/ 28 w 142"/>
                <a:gd name="T31" fmla="*/ 27 h 103"/>
                <a:gd name="T32" fmla="*/ 46 w 142"/>
                <a:gd name="T33" fmla="*/ 29 h 103"/>
                <a:gd name="T34" fmla="*/ 43 w 142"/>
                <a:gd name="T35" fmla="*/ 57 h 103"/>
                <a:gd name="T36" fmla="*/ 45 w 142"/>
                <a:gd name="T37" fmla="*/ 46 h 103"/>
                <a:gd name="T38" fmla="*/ 47 w 142"/>
                <a:gd name="T39" fmla="*/ 85 h 103"/>
                <a:gd name="T40" fmla="*/ 19 w 142"/>
                <a:gd name="T41" fmla="*/ 85 h 103"/>
                <a:gd name="T42" fmla="*/ 14 w 142"/>
                <a:gd name="T43" fmla="*/ 97 h 103"/>
                <a:gd name="T44" fmla="*/ 54 w 142"/>
                <a:gd name="T45" fmla="*/ 100 h 103"/>
                <a:gd name="T46" fmla="*/ 90 w 142"/>
                <a:gd name="T47" fmla="*/ 98 h 103"/>
                <a:gd name="T48" fmla="*/ 131 w 142"/>
                <a:gd name="T49" fmla="*/ 81 h 103"/>
                <a:gd name="T50" fmla="*/ 120 w 142"/>
                <a:gd name="T51" fmla="*/ 43 h 103"/>
                <a:gd name="T52" fmla="*/ 117 w 142"/>
                <a:gd name="T53" fmla="*/ 68 h 103"/>
                <a:gd name="T54" fmla="*/ 101 w 142"/>
                <a:gd name="T55" fmla="*/ 77 h 103"/>
                <a:gd name="T56" fmla="*/ 94 w 142"/>
                <a:gd name="T57" fmla="*/ 77 h 103"/>
                <a:gd name="T58" fmla="*/ 88 w 142"/>
                <a:gd name="T59" fmla="*/ 78 h 103"/>
                <a:gd name="T60" fmla="*/ 86 w 142"/>
                <a:gd name="T61" fmla="*/ 81 h 103"/>
                <a:gd name="T62" fmla="*/ 88 w 142"/>
                <a:gd name="T63" fmla="*/ 81 h 103"/>
                <a:gd name="T64" fmla="*/ 74 w 142"/>
                <a:gd name="T65" fmla="*/ 81 h 103"/>
                <a:gd name="T66" fmla="*/ 78 w 142"/>
                <a:gd name="T67" fmla="*/ 83 h 103"/>
                <a:gd name="T68" fmla="*/ 60 w 142"/>
                <a:gd name="T69" fmla="*/ 84 h 103"/>
                <a:gd name="T70" fmla="*/ 62 w 142"/>
                <a:gd name="T71" fmla="*/ 35 h 103"/>
                <a:gd name="T72" fmla="*/ 105 w 142"/>
                <a:gd name="T73" fmla="*/ 55 h 103"/>
                <a:gd name="T74" fmla="*/ 104 w 142"/>
                <a:gd name="T75" fmla="*/ 56 h 103"/>
                <a:gd name="T76" fmla="*/ 117 w 142"/>
                <a:gd name="T77" fmla="*/ 6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03">
                  <a:moveTo>
                    <a:pt x="23" y="4"/>
                  </a:moveTo>
                  <a:cubicBezTo>
                    <a:pt x="27" y="5"/>
                    <a:pt x="32" y="8"/>
                    <a:pt x="36" y="7"/>
                  </a:cubicBezTo>
                  <a:cubicBezTo>
                    <a:pt x="32" y="7"/>
                    <a:pt x="27" y="3"/>
                    <a:pt x="23" y="4"/>
                  </a:cubicBezTo>
                  <a:close/>
                  <a:moveTo>
                    <a:pt x="69" y="101"/>
                  </a:moveTo>
                  <a:cubicBezTo>
                    <a:pt x="71" y="102"/>
                    <a:pt x="76" y="101"/>
                    <a:pt x="78" y="100"/>
                  </a:cubicBezTo>
                  <a:cubicBezTo>
                    <a:pt x="75" y="100"/>
                    <a:pt x="72" y="101"/>
                    <a:pt x="69" y="101"/>
                  </a:cubicBezTo>
                  <a:close/>
                  <a:moveTo>
                    <a:pt x="120" y="43"/>
                  </a:moveTo>
                  <a:cubicBezTo>
                    <a:pt x="111" y="35"/>
                    <a:pt x="94" y="28"/>
                    <a:pt x="87" y="23"/>
                  </a:cubicBezTo>
                  <a:cubicBezTo>
                    <a:pt x="80" y="21"/>
                    <a:pt x="73" y="20"/>
                    <a:pt x="65" y="17"/>
                  </a:cubicBezTo>
                  <a:cubicBezTo>
                    <a:pt x="64" y="17"/>
                    <a:pt x="63" y="16"/>
                    <a:pt x="61" y="15"/>
                  </a:cubicBezTo>
                  <a:cubicBezTo>
                    <a:pt x="54" y="13"/>
                    <a:pt x="45" y="12"/>
                    <a:pt x="36" y="9"/>
                  </a:cubicBezTo>
                  <a:cubicBezTo>
                    <a:pt x="27" y="7"/>
                    <a:pt x="16" y="0"/>
                    <a:pt x="6" y="3"/>
                  </a:cubicBezTo>
                  <a:cubicBezTo>
                    <a:pt x="3" y="7"/>
                    <a:pt x="0" y="12"/>
                    <a:pt x="2" y="16"/>
                  </a:cubicBezTo>
                  <a:cubicBezTo>
                    <a:pt x="3" y="19"/>
                    <a:pt x="11" y="22"/>
                    <a:pt x="15" y="24"/>
                  </a:cubicBezTo>
                  <a:cubicBezTo>
                    <a:pt x="20" y="27"/>
                    <a:pt x="26" y="28"/>
                    <a:pt x="30" y="28"/>
                  </a:cubicBezTo>
                  <a:cubicBezTo>
                    <a:pt x="29" y="28"/>
                    <a:pt x="28" y="27"/>
                    <a:pt x="28" y="27"/>
                  </a:cubicBezTo>
                  <a:cubicBezTo>
                    <a:pt x="34" y="27"/>
                    <a:pt x="41" y="30"/>
                    <a:pt x="46" y="29"/>
                  </a:cubicBezTo>
                  <a:cubicBezTo>
                    <a:pt x="44" y="37"/>
                    <a:pt x="42" y="48"/>
                    <a:pt x="43" y="57"/>
                  </a:cubicBezTo>
                  <a:cubicBezTo>
                    <a:pt x="44" y="53"/>
                    <a:pt x="44" y="49"/>
                    <a:pt x="45" y="46"/>
                  </a:cubicBezTo>
                  <a:cubicBezTo>
                    <a:pt x="45" y="58"/>
                    <a:pt x="44" y="72"/>
                    <a:pt x="47" y="85"/>
                  </a:cubicBezTo>
                  <a:cubicBezTo>
                    <a:pt x="39" y="89"/>
                    <a:pt x="24" y="82"/>
                    <a:pt x="19" y="85"/>
                  </a:cubicBezTo>
                  <a:cubicBezTo>
                    <a:pt x="15" y="86"/>
                    <a:pt x="15" y="92"/>
                    <a:pt x="14" y="97"/>
                  </a:cubicBezTo>
                  <a:cubicBezTo>
                    <a:pt x="24" y="103"/>
                    <a:pt x="39" y="100"/>
                    <a:pt x="54" y="100"/>
                  </a:cubicBezTo>
                  <a:cubicBezTo>
                    <a:pt x="65" y="100"/>
                    <a:pt x="77" y="100"/>
                    <a:pt x="90" y="98"/>
                  </a:cubicBezTo>
                  <a:cubicBezTo>
                    <a:pt x="107" y="95"/>
                    <a:pt x="123" y="90"/>
                    <a:pt x="131" y="81"/>
                  </a:cubicBezTo>
                  <a:cubicBezTo>
                    <a:pt x="142" y="68"/>
                    <a:pt x="131" y="51"/>
                    <a:pt x="120" y="43"/>
                  </a:cubicBezTo>
                  <a:close/>
                  <a:moveTo>
                    <a:pt x="117" y="68"/>
                  </a:moveTo>
                  <a:cubicBezTo>
                    <a:pt x="117" y="71"/>
                    <a:pt x="108" y="76"/>
                    <a:pt x="101" y="77"/>
                  </a:cubicBezTo>
                  <a:cubicBezTo>
                    <a:pt x="98" y="77"/>
                    <a:pt x="96" y="76"/>
                    <a:pt x="94" y="77"/>
                  </a:cubicBezTo>
                  <a:cubicBezTo>
                    <a:pt x="94" y="77"/>
                    <a:pt x="90" y="80"/>
                    <a:pt x="88" y="78"/>
                  </a:cubicBezTo>
                  <a:cubicBezTo>
                    <a:pt x="87" y="79"/>
                    <a:pt x="87" y="80"/>
                    <a:pt x="86" y="81"/>
                  </a:cubicBezTo>
                  <a:cubicBezTo>
                    <a:pt x="87" y="82"/>
                    <a:pt x="87" y="80"/>
                    <a:pt x="88" y="81"/>
                  </a:cubicBezTo>
                  <a:cubicBezTo>
                    <a:pt x="84" y="83"/>
                    <a:pt x="80" y="79"/>
                    <a:pt x="74" y="81"/>
                  </a:cubicBezTo>
                  <a:cubicBezTo>
                    <a:pt x="75" y="82"/>
                    <a:pt x="78" y="80"/>
                    <a:pt x="78" y="83"/>
                  </a:cubicBezTo>
                  <a:cubicBezTo>
                    <a:pt x="72" y="83"/>
                    <a:pt x="67" y="83"/>
                    <a:pt x="60" y="84"/>
                  </a:cubicBezTo>
                  <a:cubicBezTo>
                    <a:pt x="60" y="67"/>
                    <a:pt x="60" y="50"/>
                    <a:pt x="62" y="35"/>
                  </a:cubicBezTo>
                  <a:cubicBezTo>
                    <a:pt x="77" y="40"/>
                    <a:pt x="92" y="46"/>
                    <a:pt x="105" y="55"/>
                  </a:cubicBezTo>
                  <a:cubicBezTo>
                    <a:pt x="105" y="56"/>
                    <a:pt x="105" y="56"/>
                    <a:pt x="104" y="56"/>
                  </a:cubicBezTo>
                  <a:cubicBezTo>
                    <a:pt x="109" y="59"/>
                    <a:pt x="117" y="60"/>
                    <a:pt x="117" y="68"/>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0"/>
            <p:cNvSpPr>
              <a:spLocks noEditPoints="1"/>
            </p:cNvSpPr>
            <p:nvPr/>
          </p:nvSpPr>
          <p:spPr bwMode="auto">
            <a:xfrm>
              <a:off x="9683750" y="3775076"/>
              <a:ext cx="328613" cy="366713"/>
            </a:xfrm>
            <a:custGeom>
              <a:avLst/>
              <a:gdLst>
                <a:gd name="T0" fmla="*/ 66 w 101"/>
                <a:gd name="T1" fmla="*/ 87 h 113"/>
                <a:gd name="T2" fmla="*/ 71 w 101"/>
                <a:gd name="T3" fmla="*/ 83 h 113"/>
                <a:gd name="T4" fmla="*/ 73 w 101"/>
                <a:gd name="T5" fmla="*/ 75 h 113"/>
                <a:gd name="T6" fmla="*/ 66 w 101"/>
                <a:gd name="T7" fmla="*/ 87 h 113"/>
                <a:gd name="T8" fmla="*/ 92 w 101"/>
                <a:gd name="T9" fmla="*/ 3 h 113"/>
                <a:gd name="T10" fmla="*/ 68 w 101"/>
                <a:gd name="T11" fmla="*/ 6 h 113"/>
                <a:gd name="T12" fmla="*/ 78 w 101"/>
                <a:gd name="T13" fmla="*/ 3 h 113"/>
                <a:gd name="T14" fmla="*/ 46 w 101"/>
                <a:gd name="T15" fmla="*/ 10 h 113"/>
                <a:gd name="T16" fmla="*/ 40 w 101"/>
                <a:gd name="T17" fmla="*/ 9 h 113"/>
                <a:gd name="T18" fmla="*/ 26 w 101"/>
                <a:gd name="T19" fmla="*/ 27 h 113"/>
                <a:gd name="T20" fmla="*/ 31 w 101"/>
                <a:gd name="T21" fmla="*/ 110 h 113"/>
                <a:gd name="T22" fmla="*/ 53 w 101"/>
                <a:gd name="T23" fmla="*/ 113 h 113"/>
                <a:gd name="T24" fmla="*/ 84 w 101"/>
                <a:gd name="T25" fmla="*/ 74 h 113"/>
                <a:gd name="T26" fmla="*/ 75 w 101"/>
                <a:gd name="T27" fmla="*/ 76 h 113"/>
                <a:gd name="T28" fmla="*/ 72 w 101"/>
                <a:gd name="T29" fmla="*/ 83 h 113"/>
                <a:gd name="T30" fmla="*/ 44 w 101"/>
                <a:gd name="T31" fmla="*/ 93 h 113"/>
                <a:gd name="T32" fmla="*/ 32 w 101"/>
                <a:gd name="T33" fmla="*/ 75 h 113"/>
                <a:gd name="T34" fmla="*/ 41 w 101"/>
                <a:gd name="T35" fmla="*/ 72 h 113"/>
                <a:gd name="T36" fmla="*/ 39 w 101"/>
                <a:gd name="T37" fmla="*/ 72 h 113"/>
                <a:gd name="T38" fmla="*/ 59 w 101"/>
                <a:gd name="T39" fmla="*/ 63 h 113"/>
                <a:gd name="T40" fmla="*/ 55 w 101"/>
                <a:gd name="T41" fmla="*/ 63 h 113"/>
                <a:gd name="T42" fmla="*/ 75 w 101"/>
                <a:gd name="T43" fmla="*/ 43 h 113"/>
                <a:gd name="T44" fmla="*/ 63 w 101"/>
                <a:gd name="T45" fmla="*/ 43 h 113"/>
                <a:gd name="T46" fmla="*/ 73 w 101"/>
                <a:gd name="T47" fmla="*/ 44 h 113"/>
                <a:gd name="T48" fmla="*/ 63 w 101"/>
                <a:gd name="T49" fmla="*/ 44 h 113"/>
                <a:gd name="T50" fmla="*/ 32 w 101"/>
                <a:gd name="T51" fmla="*/ 56 h 113"/>
                <a:gd name="T52" fmla="*/ 42 w 101"/>
                <a:gd name="T53" fmla="*/ 25 h 113"/>
                <a:gd name="T54" fmla="*/ 63 w 101"/>
                <a:gd name="T55" fmla="*/ 22 h 113"/>
                <a:gd name="T56" fmla="*/ 90 w 101"/>
                <a:gd name="T57" fmla="*/ 17 h 113"/>
                <a:gd name="T58" fmla="*/ 92 w 101"/>
                <a:gd name="T59" fmla="*/ 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 h="113">
                  <a:moveTo>
                    <a:pt x="66" y="87"/>
                  </a:moveTo>
                  <a:cubicBezTo>
                    <a:pt x="68" y="86"/>
                    <a:pt x="70" y="85"/>
                    <a:pt x="71" y="83"/>
                  </a:cubicBezTo>
                  <a:cubicBezTo>
                    <a:pt x="72" y="81"/>
                    <a:pt x="73" y="75"/>
                    <a:pt x="73" y="75"/>
                  </a:cubicBezTo>
                  <a:cubicBezTo>
                    <a:pt x="71" y="79"/>
                    <a:pt x="70" y="84"/>
                    <a:pt x="66" y="87"/>
                  </a:cubicBezTo>
                  <a:close/>
                  <a:moveTo>
                    <a:pt x="92" y="3"/>
                  </a:moveTo>
                  <a:cubicBezTo>
                    <a:pt x="84" y="0"/>
                    <a:pt x="76" y="7"/>
                    <a:pt x="68" y="6"/>
                  </a:cubicBezTo>
                  <a:cubicBezTo>
                    <a:pt x="70" y="4"/>
                    <a:pt x="76" y="5"/>
                    <a:pt x="78" y="3"/>
                  </a:cubicBezTo>
                  <a:cubicBezTo>
                    <a:pt x="68" y="4"/>
                    <a:pt x="57" y="10"/>
                    <a:pt x="46" y="10"/>
                  </a:cubicBezTo>
                  <a:cubicBezTo>
                    <a:pt x="44" y="10"/>
                    <a:pt x="42" y="9"/>
                    <a:pt x="40" y="9"/>
                  </a:cubicBezTo>
                  <a:cubicBezTo>
                    <a:pt x="32" y="9"/>
                    <a:pt x="30" y="19"/>
                    <a:pt x="26" y="27"/>
                  </a:cubicBezTo>
                  <a:cubicBezTo>
                    <a:pt x="17" y="50"/>
                    <a:pt x="0" y="96"/>
                    <a:pt x="31" y="110"/>
                  </a:cubicBezTo>
                  <a:cubicBezTo>
                    <a:pt x="37" y="112"/>
                    <a:pt x="45" y="113"/>
                    <a:pt x="53" y="113"/>
                  </a:cubicBezTo>
                  <a:cubicBezTo>
                    <a:pt x="71" y="107"/>
                    <a:pt x="99" y="94"/>
                    <a:pt x="84" y="74"/>
                  </a:cubicBezTo>
                  <a:cubicBezTo>
                    <a:pt x="82" y="74"/>
                    <a:pt x="77" y="74"/>
                    <a:pt x="75" y="76"/>
                  </a:cubicBezTo>
                  <a:cubicBezTo>
                    <a:pt x="73" y="77"/>
                    <a:pt x="74" y="80"/>
                    <a:pt x="72" y="83"/>
                  </a:cubicBezTo>
                  <a:cubicBezTo>
                    <a:pt x="69" y="89"/>
                    <a:pt x="52" y="92"/>
                    <a:pt x="44" y="93"/>
                  </a:cubicBezTo>
                  <a:cubicBezTo>
                    <a:pt x="34" y="93"/>
                    <a:pt x="29" y="85"/>
                    <a:pt x="32" y="75"/>
                  </a:cubicBezTo>
                  <a:cubicBezTo>
                    <a:pt x="35" y="74"/>
                    <a:pt x="39" y="74"/>
                    <a:pt x="41" y="72"/>
                  </a:cubicBezTo>
                  <a:cubicBezTo>
                    <a:pt x="41" y="72"/>
                    <a:pt x="39" y="73"/>
                    <a:pt x="39" y="72"/>
                  </a:cubicBezTo>
                  <a:cubicBezTo>
                    <a:pt x="46" y="69"/>
                    <a:pt x="56" y="70"/>
                    <a:pt x="59" y="63"/>
                  </a:cubicBezTo>
                  <a:cubicBezTo>
                    <a:pt x="57" y="63"/>
                    <a:pt x="56" y="64"/>
                    <a:pt x="55" y="63"/>
                  </a:cubicBezTo>
                  <a:cubicBezTo>
                    <a:pt x="63" y="61"/>
                    <a:pt x="80" y="54"/>
                    <a:pt x="75" y="43"/>
                  </a:cubicBezTo>
                  <a:cubicBezTo>
                    <a:pt x="73" y="40"/>
                    <a:pt x="66" y="39"/>
                    <a:pt x="63" y="43"/>
                  </a:cubicBezTo>
                  <a:cubicBezTo>
                    <a:pt x="67" y="40"/>
                    <a:pt x="73" y="41"/>
                    <a:pt x="73" y="44"/>
                  </a:cubicBezTo>
                  <a:cubicBezTo>
                    <a:pt x="70" y="42"/>
                    <a:pt x="66" y="42"/>
                    <a:pt x="63" y="44"/>
                  </a:cubicBezTo>
                  <a:cubicBezTo>
                    <a:pt x="55" y="48"/>
                    <a:pt x="44" y="56"/>
                    <a:pt x="32" y="56"/>
                  </a:cubicBezTo>
                  <a:cubicBezTo>
                    <a:pt x="36" y="46"/>
                    <a:pt x="38" y="35"/>
                    <a:pt x="42" y="25"/>
                  </a:cubicBezTo>
                  <a:cubicBezTo>
                    <a:pt x="48" y="27"/>
                    <a:pt x="54" y="24"/>
                    <a:pt x="63" y="22"/>
                  </a:cubicBezTo>
                  <a:cubicBezTo>
                    <a:pt x="73" y="20"/>
                    <a:pt x="84" y="19"/>
                    <a:pt x="90" y="17"/>
                  </a:cubicBezTo>
                  <a:cubicBezTo>
                    <a:pt x="97" y="14"/>
                    <a:pt x="101" y="5"/>
                    <a:pt x="92" y="3"/>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1"/>
            <p:cNvSpPr>
              <a:spLocks noEditPoints="1"/>
            </p:cNvSpPr>
            <p:nvPr/>
          </p:nvSpPr>
          <p:spPr bwMode="auto">
            <a:xfrm>
              <a:off x="10025063" y="3759201"/>
              <a:ext cx="282575" cy="369888"/>
            </a:xfrm>
            <a:custGeom>
              <a:avLst/>
              <a:gdLst>
                <a:gd name="T0" fmla="*/ 73 w 87"/>
                <a:gd name="T1" fmla="*/ 77 h 114"/>
                <a:gd name="T2" fmla="*/ 74 w 87"/>
                <a:gd name="T3" fmla="*/ 83 h 114"/>
                <a:gd name="T4" fmla="*/ 73 w 87"/>
                <a:gd name="T5" fmla="*/ 77 h 114"/>
                <a:gd name="T6" fmla="*/ 16 w 87"/>
                <a:gd name="T7" fmla="*/ 54 h 114"/>
                <a:gd name="T8" fmla="*/ 4 w 87"/>
                <a:gd name="T9" fmla="*/ 60 h 114"/>
                <a:gd name="T10" fmla="*/ 16 w 87"/>
                <a:gd name="T11" fmla="*/ 54 h 114"/>
                <a:gd name="T12" fmla="*/ 38 w 87"/>
                <a:gd name="T13" fmla="*/ 12 h 114"/>
                <a:gd name="T14" fmla="*/ 38 w 87"/>
                <a:gd name="T15" fmla="*/ 12 h 114"/>
                <a:gd name="T16" fmla="*/ 38 w 87"/>
                <a:gd name="T17" fmla="*/ 12 h 114"/>
                <a:gd name="T18" fmla="*/ 38 w 87"/>
                <a:gd name="T19" fmla="*/ 12 h 114"/>
                <a:gd name="T20" fmla="*/ 37 w 87"/>
                <a:gd name="T21" fmla="*/ 13 h 114"/>
                <a:gd name="T22" fmla="*/ 37 w 87"/>
                <a:gd name="T23" fmla="*/ 13 h 114"/>
                <a:gd name="T24" fmla="*/ 38 w 87"/>
                <a:gd name="T25" fmla="*/ 12 h 114"/>
                <a:gd name="T26" fmla="*/ 37 w 87"/>
                <a:gd name="T27" fmla="*/ 13 h 114"/>
                <a:gd name="T28" fmla="*/ 82 w 87"/>
                <a:gd name="T29" fmla="*/ 46 h 114"/>
                <a:gd name="T30" fmla="*/ 71 w 87"/>
                <a:gd name="T31" fmla="*/ 45 h 114"/>
                <a:gd name="T32" fmla="*/ 56 w 87"/>
                <a:gd name="T33" fmla="*/ 1 h 114"/>
                <a:gd name="T34" fmla="*/ 38 w 87"/>
                <a:gd name="T35" fmla="*/ 12 h 114"/>
                <a:gd name="T36" fmla="*/ 37 w 87"/>
                <a:gd name="T37" fmla="*/ 13 h 114"/>
                <a:gd name="T38" fmla="*/ 16 w 87"/>
                <a:gd name="T39" fmla="*/ 55 h 114"/>
                <a:gd name="T40" fmla="*/ 10 w 87"/>
                <a:gd name="T41" fmla="*/ 71 h 114"/>
                <a:gd name="T42" fmla="*/ 4 w 87"/>
                <a:gd name="T43" fmla="*/ 91 h 114"/>
                <a:gd name="T44" fmla="*/ 2 w 87"/>
                <a:gd name="T45" fmla="*/ 95 h 114"/>
                <a:gd name="T46" fmla="*/ 18 w 87"/>
                <a:gd name="T47" fmla="*/ 105 h 114"/>
                <a:gd name="T48" fmla="*/ 13 w 87"/>
                <a:gd name="T49" fmla="*/ 107 h 114"/>
                <a:gd name="T50" fmla="*/ 23 w 87"/>
                <a:gd name="T51" fmla="*/ 91 h 114"/>
                <a:gd name="T52" fmla="*/ 20 w 87"/>
                <a:gd name="T53" fmla="*/ 93 h 114"/>
                <a:gd name="T54" fmla="*/ 27 w 87"/>
                <a:gd name="T55" fmla="*/ 70 h 114"/>
                <a:gd name="T56" fmla="*/ 32 w 87"/>
                <a:gd name="T57" fmla="*/ 69 h 114"/>
                <a:gd name="T58" fmla="*/ 25 w 87"/>
                <a:gd name="T59" fmla="*/ 71 h 114"/>
                <a:gd name="T60" fmla="*/ 40 w 87"/>
                <a:gd name="T61" fmla="*/ 65 h 114"/>
                <a:gd name="T62" fmla="*/ 57 w 87"/>
                <a:gd name="T63" fmla="*/ 62 h 114"/>
                <a:gd name="T64" fmla="*/ 65 w 87"/>
                <a:gd name="T65" fmla="*/ 113 h 114"/>
                <a:gd name="T66" fmla="*/ 75 w 87"/>
                <a:gd name="T67" fmla="*/ 108 h 114"/>
                <a:gd name="T68" fmla="*/ 72 w 87"/>
                <a:gd name="T69" fmla="*/ 56 h 114"/>
                <a:gd name="T70" fmla="*/ 82 w 87"/>
                <a:gd name="T71" fmla="*/ 46 h 114"/>
                <a:gd name="T72" fmla="*/ 56 w 87"/>
                <a:gd name="T73" fmla="*/ 23 h 114"/>
                <a:gd name="T74" fmla="*/ 55 w 87"/>
                <a:gd name="T75" fmla="*/ 21 h 114"/>
                <a:gd name="T76" fmla="*/ 56 w 87"/>
                <a:gd name="T77" fmla="*/ 29 h 114"/>
                <a:gd name="T78" fmla="*/ 53 w 87"/>
                <a:gd name="T79" fmla="*/ 29 h 114"/>
                <a:gd name="T80" fmla="*/ 55 w 87"/>
                <a:gd name="T81" fmla="*/ 46 h 114"/>
                <a:gd name="T82" fmla="*/ 36 w 87"/>
                <a:gd name="T83" fmla="*/ 51 h 114"/>
                <a:gd name="T84" fmla="*/ 56 w 87"/>
                <a:gd name="T85" fmla="*/ 16 h 114"/>
                <a:gd name="T86" fmla="*/ 56 w 87"/>
                <a:gd name="T87" fmla="*/ 2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114">
                  <a:moveTo>
                    <a:pt x="73" y="77"/>
                  </a:moveTo>
                  <a:cubicBezTo>
                    <a:pt x="74" y="79"/>
                    <a:pt x="72" y="83"/>
                    <a:pt x="74" y="83"/>
                  </a:cubicBezTo>
                  <a:cubicBezTo>
                    <a:pt x="74" y="81"/>
                    <a:pt x="73" y="75"/>
                    <a:pt x="73" y="77"/>
                  </a:cubicBezTo>
                  <a:close/>
                  <a:moveTo>
                    <a:pt x="16" y="54"/>
                  </a:moveTo>
                  <a:cubicBezTo>
                    <a:pt x="11" y="53"/>
                    <a:pt x="6" y="56"/>
                    <a:pt x="4" y="60"/>
                  </a:cubicBezTo>
                  <a:cubicBezTo>
                    <a:pt x="6" y="57"/>
                    <a:pt x="11" y="55"/>
                    <a:pt x="16" y="54"/>
                  </a:cubicBezTo>
                  <a:close/>
                  <a:moveTo>
                    <a:pt x="38" y="12"/>
                  </a:moveTo>
                  <a:cubicBezTo>
                    <a:pt x="38" y="12"/>
                    <a:pt x="38" y="12"/>
                    <a:pt x="38" y="12"/>
                  </a:cubicBezTo>
                  <a:cubicBezTo>
                    <a:pt x="38" y="12"/>
                    <a:pt x="38" y="12"/>
                    <a:pt x="38" y="12"/>
                  </a:cubicBezTo>
                  <a:cubicBezTo>
                    <a:pt x="38" y="12"/>
                    <a:pt x="38" y="12"/>
                    <a:pt x="38" y="12"/>
                  </a:cubicBezTo>
                  <a:close/>
                  <a:moveTo>
                    <a:pt x="37" y="13"/>
                  </a:moveTo>
                  <a:cubicBezTo>
                    <a:pt x="37" y="13"/>
                    <a:pt x="37" y="13"/>
                    <a:pt x="37" y="13"/>
                  </a:cubicBezTo>
                  <a:cubicBezTo>
                    <a:pt x="37" y="13"/>
                    <a:pt x="38" y="13"/>
                    <a:pt x="38" y="12"/>
                  </a:cubicBezTo>
                  <a:cubicBezTo>
                    <a:pt x="37" y="13"/>
                    <a:pt x="37" y="13"/>
                    <a:pt x="37" y="13"/>
                  </a:cubicBezTo>
                  <a:close/>
                  <a:moveTo>
                    <a:pt x="82" y="46"/>
                  </a:moveTo>
                  <a:cubicBezTo>
                    <a:pt x="79" y="45"/>
                    <a:pt x="74" y="46"/>
                    <a:pt x="71" y="45"/>
                  </a:cubicBezTo>
                  <a:cubicBezTo>
                    <a:pt x="71" y="30"/>
                    <a:pt x="74" y="0"/>
                    <a:pt x="56" y="1"/>
                  </a:cubicBezTo>
                  <a:cubicBezTo>
                    <a:pt x="48" y="2"/>
                    <a:pt x="43" y="8"/>
                    <a:pt x="38" y="12"/>
                  </a:cubicBezTo>
                  <a:cubicBezTo>
                    <a:pt x="38" y="13"/>
                    <a:pt x="38" y="13"/>
                    <a:pt x="37" y="13"/>
                  </a:cubicBezTo>
                  <a:cubicBezTo>
                    <a:pt x="28" y="26"/>
                    <a:pt x="22" y="40"/>
                    <a:pt x="16" y="55"/>
                  </a:cubicBezTo>
                  <a:cubicBezTo>
                    <a:pt x="4" y="55"/>
                    <a:pt x="1" y="68"/>
                    <a:pt x="10" y="71"/>
                  </a:cubicBezTo>
                  <a:cubicBezTo>
                    <a:pt x="7" y="74"/>
                    <a:pt x="6" y="84"/>
                    <a:pt x="4" y="91"/>
                  </a:cubicBezTo>
                  <a:cubicBezTo>
                    <a:pt x="4" y="92"/>
                    <a:pt x="2" y="94"/>
                    <a:pt x="2" y="95"/>
                  </a:cubicBezTo>
                  <a:cubicBezTo>
                    <a:pt x="0" y="103"/>
                    <a:pt x="11" y="112"/>
                    <a:pt x="18" y="105"/>
                  </a:cubicBezTo>
                  <a:cubicBezTo>
                    <a:pt x="17" y="106"/>
                    <a:pt x="15" y="108"/>
                    <a:pt x="13" y="107"/>
                  </a:cubicBezTo>
                  <a:cubicBezTo>
                    <a:pt x="20" y="104"/>
                    <a:pt x="23" y="97"/>
                    <a:pt x="23" y="91"/>
                  </a:cubicBezTo>
                  <a:cubicBezTo>
                    <a:pt x="21" y="89"/>
                    <a:pt x="21" y="95"/>
                    <a:pt x="20" y="93"/>
                  </a:cubicBezTo>
                  <a:cubicBezTo>
                    <a:pt x="22" y="86"/>
                    <a:pt x="25" y="78"/>
                    <a:pt x="27" y="70"/>
                  </a:cubicBezTo>
                  <a:cubicBezTo>
                    <a:pt x="29" y="70"/>
                    <a:pt x="32" y="70"/>
                    <a:pt x="32" y="69"/>
                  </a:cubicBezTo>
                  <a:cubicBezTo>
                    <a:pt x="29" y="69"/>
                    <a:pt x="26" y="70"/>
                    <a:pt x="25" y="71"/>
                  </a:cubicBezTo>
                  <a:cubicBezTo>
                    <a:pt x="28" y="67"/>
                    <a:pt x="35" y="67"/>
                    <a:pt x="40" y="65"/>
                  </a:cubicBezTo>
                  <a:cubicBezTo>
                    <a:pt x="46" y="64"/>
                    <a:pt x="52" y="62"/>
                    <a:pt x="57" y="62"/>
                  </a:cubicBezTo>
                  <a:cubicBezTo>
                    <a:pt x="60" y="79"/>
                    <a:pt x="57" y="99"/>
                    <a:pt x="65" y="113"/>
                  </a:cubicBezTo>
                  <a:cubicBezTo>
                    <a:pt x="69" y="114"/>
                    <a:pt x="75" y="111"/>
                    <a:pt x="75" y="108"/>
                  </a:cubicBezTo>
                  <a:cubicBezTo>
                    <a:pt x="75" y="94"/>
                    <a:pt x="68" y="68"/>
                    <a:pt x="72" y="56"/>
                  </a:cubicBezTo>
                  <a:cubicBezTo>
                    <a:pt x="79" y="58"/>
                    <a:pt x="87" y="54"/>
                    <a:pt x="82" y="46"/>
                  </a:cubicBezTo>
                  <a:close/>
                  <a:moveTo>
                    <a:pt x="56" y="23"/>
                  </a:moveTo>
                  <a:cubicBezTo>
                    <a:pt x="55" y="24"/>
                    <a:pt x="55" y="22"/>
                    <a:pt x="55" y="21"/>
                  </a:cubicBezTo>
                  <a:cubicBezTo>
                    <a:pt x="52" y="24"/>
                    <a:pt x="57" y="27"/>
                    <a:pt x="56" y="29"/>
                  </a:cubicBezTo>
                  <a:cubicBezTo>
                    <a:pt x="56" y="28"/>
                    <a:pt x="55" y="28"/>
                    <a:pt x="53" y="29"/>
                  </a:cubicBezTo>
                  <a:cubicBezTo>
                    <a:pt x="54" y="33"/>
                    <a:pt x="53" y="41"/>
                    <a:pt x="55" y="46"/>
                  </a:cubicBezTo>
                  <a:cubicBezTo>
                    <a:pt x="49" y="47"/>
                    <a:pt x="43" y="47"/>
                    <a:pt x="36" y="51"/>
                  </a:cubicBezTo>
                  <a:cubicBezTo>
                    <a:pt x="41" y="38"/>
                    <a:pt x="45" y="25"/>
                    <a:pt x="56" y="16"/>
                  </a:cubicBezTo>
                  <a:cubicBezTo>
                    <a:pt x="59" y="17"/>
                    <a:pt x="54" y="20"/>
                    <a:pt x="56" y="23"/>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2"/>
            <p:cNvSpPr>
              <a:spLocks/>
            </p:cNvSpPr>
            <p:nvPr/>
          </p:nvSpPr>
          <p:spPr bwMode="auto">
            <a:xfrm>
              <a:off x="10560050" y="5703888"/>
              <a:ext cx="371475" cy="12700"/>
            </a:xfrm>
            <a:custGeom>
              <a:avLst/>
              <a:gdLst>
                <a:gd name="T0" fmla="*/ 54 w 114"/>
                <a:gd name="T1" fmla="*/ 4 h 4"/>
                <a:gd name="T2" fmla="*/ 0 w 114"/>
                <a:gd name="T3" fmla="*/ 0 h 4"/>
                <a:gd name="T4" fmla="*/ 26 w 114"/>
                <a:gd name="T5" fmla="*/ 1 h 4"/>
                <a:gd name="T6" fmla="*/ 103 w 114"/>
                <a:gd name="T7" fmla="*/ 3 h 4"/>
                <a:gd name="T8" fmla="*/ 54 w 114"/>
                <a:gd name="T9" fmla="*/ 4 h 4"/>
              </a:gdLst>
              <a:ahLst/>
              <a:cxnLst>
                <a:cxn ang="0">
                  <a:pos x="T0" y="T1"/>
                </a:cxn>
                <a:cxn ang="0">
                  <a:pos x="T2" y="T3"/>
                </a:cxn>
                <a:cxn ang="0">
                  <a:pos x="T4" y="T5"/>
                </a:cxn>
                <a:cxn ang="0">
                  <a:pos x="T6" y="T7"/>
                </a:cxn>
                <a:cxn ang="0">
                  <a:pos x="T8" y="T9"/>
                </a:cxn>
              </a:cxnLst>
              <a:rect l="0" t="0" r="r" b="b"/>
              <a:pathLst>
                <a:path w="114" h="4">
                  <a:moveTo>
                    <a:pt x="54" y="4"/>
                  </a:moveTo>
                  <a:cubicBezTo>
                    <a:pt x="2" y="2"/>
                    <a:pt x="19" y="1"/>
                    <a:pt x="0" y="0"/>
                  </a:cubicBezTo>
                  <a:cubicBezTo>
                    <a:pt x="26" y="1"/>
                    <a:pt x="26" y="1"/>
                    <a:pt x="26" y="1"/>
                  </a:cubicBezTo>
                  <a:cubicBezTo>
                    <a:pt x="60" y="2"/>
                    <a:pt x="114" y="3"/>
                    <a:pt x="103" y="3"/>
                  </a:cubicBezTo>
                  <a:cubicBezTo>
                    <a:pt x="100" y="3"/>
                    <a:pt x="76" y="4"/>
                    <a:pt x="54" y="4"/>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3"/>
            <p:cNvSpPr>
              <a:spLocks/>
            </p:cNvSpPr>
            <p:nvPr/>
          </p:nvSpPr>
          <p:spPr bwMode="auto">
            <a:xfrm>
              <a:off x="10895013" y="5703888"/>
              <a:ext cx="46038" cy="3175"/>
            </a:xfrm>
            <a:custGeom>
              <a:avLst/>
              <a:gdLst>
                <a:gd name="T0" fmla="*/ 10 w 14"/>
                <a:gd name="T1" fmla="*/ 1 h 1"/>
                <a:gd name="T2" fmla="*/ 0 w 14"/>
                <a:gd name="T3" fmla="*/ 1 h 1"/>
                <a:gd name="T4" fmla="*/ 14 w 14"/>
                <a:gd name="T5" fmla="*/ 0 h 1"/>
                <a:gd name="T6" fmla="*/ 10 w 14"/>
                <a:gd name="T7" fmla="*/ 1 h 1"/>
              </a:gdLst>
              <a:ahLst/>
              <a:cxnLst>
                <a:cxn ang="0">
                  <a:pos x="T0" y="T1"/>
                </a:cxn>
                <a:cxn ang="0">
                  <a:pos x="T2" y="T3"/>
                </a:cxn>
                <a:cxn ang="0">
                  <a:pos x="T4" y="T5"/>
                </a:cxn>
                <a:cxn ang="0">
                  <a:pos x="T6" y="T7"/>
                </a:cxn>
              </a:cxnLst>
              <a:rect l="0" t="0" r="r" b="b"/>
              <a:pathLst>
                <a:path w="14" h="1">
                  <a:moveTo>
                    <a:pt x="10" y="1"/>
                  </a:moveTo>
                  <a:cubicBezTo>
                    <a:pt x="6" y="1"/>
                    <a:pt x="5" y="1"/>
                    <a:pt x="0" y="1"/>
                  </a:cubicBezTo>
                  <a:cubicBezTo>
                    <a:pt x="14" y="0"/>
                    <a:pt x="14" y="0"/>
                    <a:pt x="14" y="0"/>
                  </a:cubicBezTo>
                  <a:lnTo>
                    <a:pt x="10" y="1"/>
                  </a:ln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4"/>
            <p:cNvSpPr>
              <a:spLocks/>
            </p:cNvSpPr>
            <p:nvPr/>
          </p:nvSpPr>
          <p:spPr bwMode="auto">
            <a:xfrm>
              <a:off x="10291763" y="5688013"/>
              <a:ext cx="142875" cy="12700"/>
            </a:xfrm>
            <a:custGeom>
              <a:avLst/>
              <a:gdLst>
                <a:gd name="T0" fmla="*/ 44 w 44"/>
                <a:gd name="T1" fmla="*/ 4 h 4"/>
                <a:gd name="T2" fmla="*/ 20 w 44"/>
                <a:gd name="T3" fmla="*/ 2 h 4"/>
                <a:gd name="T4" fmla="*/ 27 w 44"/>
                <a:gd name="T5" fmla="*/ 2 h 4"/>
                <a:gd name="T6" fmla="*/ 0 w 44"/>
                <a:gd name="T7" fmla="*/ 0 h 4"/>
                <a:gd name="T8" fmla="*/ 44 w 44"/>
                <a:gd name="T9" fmla="*/ 4 h 4"/>
              </a:gdLst>
              <a:ahLst/>
              <a:cxnLst>
                <a:cxn ang="0">
                  <a:pos x="T0" y="T1"/>
                </a:cxn>
                <a:cxn ang="0">
                  <a:pos x="T2" y="T3"/>
                </a:cxn>
                <a:cxn ang="0">
                  <a:pos x="T4" y="T5"/>
                </a:cxn>
                <a:cxn ang="0">
                  <a:pos x="T6" y="T7"/>
                </a:cxn>
                <a:cxn ang="0">
                  <a:pos x="T8" y="T9"/>
                </a:cxn>
              </a:cxnLst>
              <a:rect l="0" t="0" r="r" b="b"/>
              <a:pathLst>
                <a:path w="44" h="4">
                  <a:moveTo>
                    <a:pt x="44" y="4"/>
                  </a:moveTo>
                  <a:cubicBezTo>
                    <a:pt x="20" y="2"/>
                    <a:pt x="20" y="2"/>
                    <a:pt x="20" y="2"/>
                  </a:cubicBezTo>
                  <a:cubicBezTo>
                    <a:pt x="14" y="2"/>
                    <a:pt x="28" y="3"/>
                    <a:pt x="27" y="2"/>
                  </a:cubicBezTo>
                  <a:cubicBezTo>
                    <a:pt x="0" y="0"/>
                    <a:pt x="0" y="0"/>
                    <a:pt x="0" y="0"/>
                  </a:cubicBezTo>
                  <a:cubicBezTo>
                    <a:pt x="37" y="3"/>
                    <a:pt x="36" y="2"/>
                    <a:pt x="44" y="4"/>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5"/>
            <p:cNvSpPr>
              <a:spLocks/>
            </p:cNvSpPr>
            <p:nvPr/>
          </p:nvSpPr>
          <p:spPr bwMode="auto">
            <a:xfrm>
              <a:off x="9482138" y="5372101"/>
              <a:ext cx="95250" cy="152400"/>
            </a:xfrm>
            <a:custGeom>
              <a:avLst/>
              <a:gdLst>
                <a:gd name="T0" fmla="*/ 0 w 29"/>
                <a:gd name="T1" fmla="*/ 9 h 47"/>
                <a:gd name="T2" fmla="*/ 0 w 29"/>
                <a:gd name="T3" fmla="*/ 10 h 47"/>
                <a:gd name="T4" fmla="*/ 7 w 29"/>
                <a:gd name="T5" fmla="*/ 29 h 47"/>
                <a:gd name="T6" fmla="*/ 18 w 29"/>
                <a:gd name="T7" fmla="*/ 41 h 47"/>
                <a:gd name="T8" fmla="*/ 0 w 29"/>
                <a:gd name="T9" fmla="*/ 9 h 47"/>
              </a:gdLst>
              <a:ahLst/>
              <a:cxnLst>
                <a:cxn ang="0">
                  <a:pos x="T0" y="T1"/>
                </a:cxn>
                <a:cxn ang="0">
                  <a:pos x="T2" y="T3"/>
                </a:cxn>
                <a:cxn ang="0">
                  <a:pos x="T4" y="T5"/>
                </a:cxn>
                <a:cxn ang="0">
                  <a:pos x="T6" y="T7"/>
                </a:cxn>
                <a:cxn ang="0">
                  <a:pos x="T8" y="T9"/>
                </a:cxn>
              </a:cxnLst>
              <a:rect l="0" t="0" r="r" b="b"/>
              <a:pathLst>
                <a:path w="29" h="47">
                  <a:moveTo>
                    <a:pt x="0" y="9"/>
                  </a:moveTo>
                  <a:cubicBezTo>
                    <a:pt x="1" y="0"/>
                    <a:pt x="1" y="4"/>
                    <a:pt x="0" y="10"/>
                  </a:cubicBezTo>
                  <a:cubicBezTo>
                    <a:pt x="1" y="17"/>
                    <a:pt x="5" y="26"/>
                    <a:pt x="7" y="29"/>
                  </a:cubicBezTo>
                  <a:cubicBezTo>
                    <a:pt x="17" y="40"/>
                    <a:pt x="29" y="47"/>
                    <a:pt x="18" y="41"/>
                  </a:cubicBezTo>
                  <a:cubicBezTo>
                    <a:pt x="3" y="28"/>
                    <a:pt x="0" y="19"/>
                    <a:pt x="0" y="9"/>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6"/>
            <p:cNvSpPr>
              <a:spLocks/>
            </p:cNvSpPr>
            <p:nvPr/>
          </p:nvSpPr>
          <p:spPr bwMode="auto">
            <a:xfrm>
              <a:off x="8401050" y="4337051"/>
              <a:ext cx="2571750" cy="1376363"/>
            </a:xfrm>
            <a:custGeom>
              <a:avLst/>
              <a:gdLst>
                <a:gd name="T0" fmla="*/ 540 w 792"/>
                <a:gd name="T1" fmla="*/ 412 h 424"/>
                <a:gd name="T2" fmla="*/ 503 w 792"/>
                <a:gd name="T3" fmla="*/ 407 h 424"/>
                <a:gd name="T4" fmla="*/ 467 w 792"/>
                <a:gd name="T5" fmla="*/ 400 h 424"/>
                <a:gd name="T6" fmla="*/ 392 w 792"/>
                <a:gd name="T7" fmla="*/ 381 h 424"/>
                <a:gd name="T8" fmla="*/ 332 w 792"/>
                <a:gd name="T9" fmla="*/ 331 h 424"/>
                <a:gd name="T10" fmla="*/ 576 w 792"/>
                <a:gd name="T11" fmla="*/ 117 h 424"/>
                <a:gd name="T12" fmla="*/ 688 w 792"/>
                <a:gd name="T13" fmla="*/ 65 h 424"/>
                <a:gd name="T14" fmla="*/ 752 w 792"/>
                <a:gd name="T15" fmla="*/ 38 h 424"/>
                <a:gd name="T16" fmla="*/ 789 w 792"/>
                <a:gd name="T17" fmla="*/ 14 h 424"/>
                <a:gd name="T18" fmla="*/ 775 w 792"/>
                <a:gd name="T19" fmla="*/ 6 h 424"/>
                <a:gd name="T20" fmla="*/ 648 w 792"/>
                <a:gd name="T21" fmla="*/ 1 h 424"/>
                <a:gd name="T22" fmla="*/ 617 w 792"/>
                <a:gd name="T23" fmla="*/ 2 h 424"/>
                <a:gd name="T24" fmla="*/ 591 w 792"/>
                <a:gd name="T25" fmla="*/ 4 h 424"/>
                <a:gd name="T26" fmla="*/ 386 w 792"/>
                <a:gd name="T27" fmla="*/ 17 h 424"/>
                <a:gd name="T28" fmla="*/ 123 w 792"/>
                <a:gd name="T29" fmla="*/ 44 h 424"/>
                <a:gd name="T30" fmla="*/ 186 w 792"/>
                <a:gd name="T31" fmla="*/ 35 h 424"/>
                <a:gd name="T32" fmla="*/ 123 w 792"/>
                <a:gd name="T33" fmla="*/ 44 h 424"/>
                <a:gd name="T34" fmla="*/ 49 w 792"/>
                <a:gd name="T35" fmla="*/ 53 h 424"/>
                <a:gd name="T36" fmla="*/ 37 w 792"/>
                <a:gd name="T37" fmla="*/ 53 h 424"/>
                <a:gd name="T38" fmla="*/ 27 w 792"/>
                <a:gd name="T39" fmla="*/ 58 h 424"/>
                <a:gd name="T40" fmla="*/ 60 w 792"/>
                <a:gd name="T41" fmla="*/ 58 h 424"/>
                <a:gd name="T42" fmla="*/ 187 w 792"/>
                <a:gd name="T43" fmla="*/ 44 h 424"/>
                <a:gd name="T44" fmla="*/ 362 w 792"/>
                <a:gd name="T45" fmla="*/ 26 h 424"/>
                <a:gd name="T46" fmla="*/ 464 w 792"/>
                <a:gd name="T47" fmla="*/ 18 h 424"/>
                <a:gd name="T48" fmla="*/ 764 w 792"/>
                <a:gd name="T49" fmla="*/ 12 h 424"/>
                <a:gd name="T50" fmla="*/ 765 w 792"/>
                <a:gd name="T51" fmla="*/ 25 h 424"/>
                <a:gd name="T52" fmla="*/ 572 w 792"/>
                <a:gd name="T53" fmla="*/ 111 h 424"/>
                <a:gd name="T54" fmla="*/ 571 w 792"/>
                <a:gd name="T55" fmla="*/ 112 h 424"/>
                <a:gd name="T56" fmla="*/ 551 w 792"/>
                <a:gd name="T57" fmla="*/ 123 h 424"/>
                <a:gd name="T58" fmla="*/ 397 w 792"/>
                <a:gd name="T59" fmla="*/ 228 h 424"/>
                <a:gd name="T60" fmla="*/ 328 w 792"/>
                <a:gd name="T61" fmla="*/ 317 h 424"/>
                <a:gd name="T62" fmla="*/ 418 w 792"/>
                <a:gd name="T63" fmla="*/ 395 h 424"/>
                <a:gd name="T64" fmla="*/ 537 w 792"/>
                <a:gd name="T65" fmla="*/ 415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2" h="424">
                  <a:moveTo>
                    <a:pt x="483" y="406"/>
                  </a:moveTo>
                  <a:cubicBezTo>
                    <a:pt x="493" y="407"/>
                    <a:pt x="546" y="414"/>
                    <a:pt x="540" y="412"/>
                  </a:cubicBezTo>
                  <a:cubicBezTo>
                    <a:pt x="538" y="412"/>
                    <a:pt x="536" y="411"/>
                    <a:pt x="530" y="410"/>
                  </a:cubicBezTo>
                  <a:cubicBezTo>
                    <a:pt x="521" y="409"/>
                    <a:pt x="512" y="409"/>
                    <a:pt x="503" y="407"/>
                  </a:cubicBezTo>
                  <a:cubicBezTo>
                    <a:pt x="436" y="397"/>
                    <a:pt x="531" y="411"/>
                    <a:pt x="486" y="403"/>
                  </a:cubicBezTo>
                  <a:cubicBezTo>
                    <a:pt x="476" y="402"/>
                    <a:pt x="471" y="401"/>
                    <a:pt x="467" y="400"/>
                  </a:cubicBezTo>
                  <a:cubicBezTo>
                    <a:pt x="445" y="397"/>
                    <a:pt x="452" y="398"/>
                    <a:pt x="464" y="401"/>
                  </a:cubicBezTo>
                  <a:cubicBezTo>
                    <a:pt x="401" y="388"/>
                    <a:pt x="426" y="391"/>
                    <a:pt x="392" y="381"/>
                  </a:cubicBezTo>
                  <a:cubicBezTo>
                    <a:pt x="348" y="363"/>
                    <a:pt x="374" y="375"/>
                    <a:pt x="364" y="371"/>
                  </a:cubicBezTo>
                  <a:cubicBezTo>
                    <a:pt x="367" y="369"/>
                    <a:pt x="338" y="363"/>
                    <a:pt x="332" y="331"/>
                  </a:cubicBezTo>
                  <a:cubicBezTo>
                    <a:pt x="335" y="299"/>
                    <a:pt x="367" y="267"/>
                    <a:pt x="391" y="242"/>
                  </a:cubicBezTo>
                  <a:cubicBezTo>
                    <a:pt x="440" y="194"/>
                    <a:pt x="505" y="155"/>
                    <a:pt x="576" y="117"/>
                  </a:cubicBezTo>
                  <a:cubicBezTo>
                    <a:pt x="606" y="102"/>
                    <a:pt x="647" y="83"/>
                    <a:pt x="688" y="65"/>
                  </a:cubicBezTo>
                  <a:cubicBezTo>
                    <a:pt x="688" y="65"/>
                    <a:pt x="688" y="65"/>
                    <a:pt x="688" y="65"/>
                  </a:cubicBezTo>
                  <a:cubicBezTo>
                    <a:pt x="689" y="65"/>
                    <a:pt x="689" y="65"/>
                    <a:pt x="689" y="64"/>
                  </a:cubicBezTo>
                  <a:cubicBezTo>
                    <a:pt x="705" y="58"/>
                    <a:pt x="730" y="48"/>
                    <a:pt x="752" y="38"/>
                  </a:cubicBezTo>
                  <a:cubicBezTo>
                    <a:pt x="764" y="34"/>
                    <a:pt x="774" y="30"/>
                    <a:pt x="782" y="26"/>
                  </a:cubicBezTo>
                  <a:cubicBezTo>
                    <a:pt x="786" y="23"/>
                    <a:pt x="792" y="20"/>
                    <a:pt x="789" y="14"/>
                  </a:cubicBezTo>
                  <a:cubicBezTo>
                    <a:pt x="786" y="10"/>
                    <a:pt x="784" y="9"/>
                    <a:pt x="783" y="9"/>
                  </a:cubicBezTo>
                  <a:cubicBezTo>
                    <a:pt x="780" y="8"/>
                    <a:pt x="778" y="7"/>
                    <a:pt x="775" y="6"/>
                  </a:cubicBezTo>
                  <a:cubicBezTo>
                    <a:pt x="735" y="1"/>
                    <a:pt x="775" y="5"/>
                    <a:pt x="752" y="2"/>
                  </a:cubicBezTo>
                  <a:cubicBezTo>
                    <a:pt x="715" y="0"/>
                    <a:pt x="667" y="0"/>
                    <a:pt x="648" y="1"/>
                  </a:cubicBezTo>
                  <a:cubicBezTo>
                    <a:pt x="645" y="1"/>
                    <a:pt x="649" y="1"/>
                    <a:pt x="646" y="1"/>
                  </a:cubicBezTo>
                  <a:cubicBezTo>
                    <a:pt x="617" y="2"/>
                    <a:pt x="617" y="2"/>
                    <a:pt x="617" y="2"/>
                  </a:cubicBezTo>
                  <a:cubicBezTo>
                    <a:pt x="615" y="3"/>
                    <a:pt x="609" y="3"/>
                    <a:pt x="614" y="3"/>
                  </a:cubicBezTo>
                  <a:cubicBezTo>
                    <a:pt x="607" y="3"/>
                    <a:pt x="601" y="4"/>
                    <a:pt x="591" y="4"/>
                  </a:cubicBezTo>
                  <a:cubicBezTo>
                    <a:pt x="566" y="6"/>
                    <a:pt x="588" y="4"/>
                    <a:pt x="579" y="4"/>
                  </a:cubicBezTo>
                  <a:cubicBezTo>
                    <a:pt x="517" y="7"/>
                    <a:pt x="446" y="13"/>
                    <a:pt x="386" y="17"/>
                  </a:cubicBezTo>
                  <a:cubicBezTo>
                    <a:pt x="386" y="16"/>
                    <a:pt x="318" y="22"/>
                    <a:pt x="290" y="25"/>
                  </a:cubicBezTo>
                  <a:cubicBezTo>
                    <a:pt x="233" y="30"/>
                    <a:pt x="167" y="39"/>
                    <a:pt x="123" y="44"/>
                  </a:cubicBezTo>
                  <a:cubicBezTo>
                    <a:pt x="149" y="40"/>
                    <a:pt x="193" y="36"/>
                    <a:pt x="198" y="34"/>
                  </a:cubicBezTo>
                  <a:cubicBezTo>
                    <a:pt x="186" y="35"/>
                    <a:pt x="186" y="35"/>
                    <a:pt x="186" y="35"/>
                  </a:cubicBezTo>
                  <a:cubicBezTo>
                    <a:pt x="160" y="38"/>
                    <a:pt x="117" y="42"/>
                    <a:pt x="102" y="45"/>
                  </a:cubicBezTo>
                  <a:cubicBezTo>
                    <a:pt x="117" y="44"/>
                    <a:pt x="118" y="44"/>
                    <a:pt x="123" y="44"/>
                  </a:cubicBezTo>
                  <a:cubicBezTo>
                    <a:pt x="111" y="45"/>
                    <a:pt x="109" y="46"/>
                    <a:pt x="94" y="48"/>
                  </a:cubicBezTo>
                  <a:cubicBezTo>
                    <a:pt x="72" y="51"/>
                    <a:pt x="49" y="53"/>
                    <a:pt x="49" y="53"/>
                  </a:cubicBezTo>
                  <a:cubicBezTo>
                    <a:pt x="61" y="51"/>
                    <a:pt x="73" y="50"/>
                    <a:pt x="84" y="48"/>
                  </a:cubicBezTo>
                  <a:cubicBezTo>
                    <a:pt x="88" y="47"/>
                    <a:pt x="50" y="52"/>
                    <a:pt x="37" y="53"/>
                  </a:cubicBezTo>
                  <a:cubicBezTo>
                    <a:pt x="60" y="52"/>
                    <a:pt x="0" y="60"/>
                    <a:pt x="61" y="53"/>
                  </a:cubicBezTo>
                  <a:cubicBezTo>
                    <a:pt x="27" y="58"/>
                    <a:pt x="27" y="58"/>
                    <a:pt x="27" y="58"/>
                  </a:cubicBezTo>
                  <a:cubicBezTo>
                    <a:pt x="2" y="62"/>
                    <a:pt x="136" y="46"/>
                    <a:pt x="78" y="54"/>
                  </a:cubicBezTo>
                  <a:cubicBezTo>
                    <a:pt x="72" y="55"/>
                    <a:pt x="80" y="55"/>
                    <a:pt x="60" y="58"/>
                  </a:cubicBezTo>
                  <a:cubicBezTo>
                    <a:pt x="71" y="57"/>
                    <a:pt x="93" y="54"/>
                    <a:pt x="101" y="53"/>
                  </a:cubicBezTo>
                  <a:cubicBezTo>
                    <a:pt x="116" y="52"/>
                    <a:pt x="185" y="43"/>
                    <a:pt x="187" y="44"/>
                  </a:cubicBezTo>
                  <a:cubicBezTo>
                    <a:pt x="243" y="37"/>
                    <a:pt x="270" y="36"/>
                    <a:pt x="321" y="31"/>
                  </a:cubicBezTo>
                  <a:cubicBezTo>
                    <a:pt x="386" y="25"/>
                    <a:pt x="343" y="28"/>
                    <a:pt x="362" y="26"/>
                  </a:cubicBezTo>
                  <a:cubicBezTo>
                    <a:pt x="395" y="23"/>
                    <a:pt x="427" y="20"/>
                    <a:pt x="447" y="18"/>
                  </a:cubicBezTo>
                  <a:cubicBezTo>
                    <a:pt x="465" y="17"/>
                    <a:pt x="475" y="17"/>
                    <a:pt x="464" y="18"/>
                  </a:cubicBezTo>
                  <a:cubicBezTo>
                    <a:pt x="530" y="14"/>
                    <a:pt x="597" y="10"/>
                    <a:pt x="664" y="9"/>
                  </a:cubicBezTo>
                  <a:cubicBezTo>
                    <a:pt x="698" y="9"/>
                    <a:pt x="732" y="9"/>
                    <a:pt x="764" y="12"/>
                  </a:cubicBezTo>
                  <a:cubicBezTo>
                    <a:pt x="771" y="13"/>
                    <a:pt x="784" y="17"/>
                    <a:pt x="783" y="17"/>
                  </a:cubicBezTo>
                  <a:cubicBezTo>
                    <a:pt x="783" y="17"/>
                    <a:pt x="772" y="23"/>
                    <a:pt x="765" y="25"/>
                  </a:cubicBezTo>
                  <a:cubicBezTo>
                    <a:pt x="718" y="45"/>
                    <a:pt x="718" y="45"/>
                    <a:pt x="718" y="45"/>
                  </a:cubicBezTo>
                  <a:cubicBezTo>
                    <a:pt x="667" y="65"/>
                    <a:pt x="621" y="87"/>
                    <a:pt x="572" y="111"/>
                  </a:cubicBezTo>
                  <a:cubicBezTo>
                    <a:pt x="580" y="107"/>
                    <a:pt x="580" y="107"/>
                    <a:pt x="580" y="107"/>
                  </a:cubicBezTo>
                  <a:cubicBezTo>
                    <a:pt x="582" y="106"/>
                    <a:pt x="576" y="109"/>
                    <a:pt x="571" y="112"/>
                  </a:cubicBezTo>
                  <a:cubicBezTo>
                    <a:pt x="579" y="108"/>
                    <a:pt x="587" y="105"/>
                    <a:pt x="594" y="101"/>
                  </a:cubicBezTo>
                  <a:cubicBezTo>
                    <a:pt x="580" y="108"/>
                    <a:pt x="565" y="116"/>
                    <a:pt x="551" y="123"/>
                  </a:cubicBezTo>
                  <a:cubicBezTo>
                    <a:pt x="536" y="132"/>
                    <a:pt x="471" y="169"/>
                    <a:pt x="454" y="184"/>
                  </a:cubicBezTo>
                  <a:cubicBezTo>
                    <a:pt x="417" y="210"/>
                    <a:pt x="408" y="220"/>
                    <a:pt x="397" y="228"/>
                  </a:cubicBezTo>
                  <a:cubicBezTo>
                    <a:pt x="388" y="237"/>
                    <a:pt x="376" y="245"/>
                    <a:pt x="348" y="282"/>
                  </a:cubicBezTo>
                  <a:cubicBezTo>
                    <a:pt x="341" y="293"/>
                    <a:pt x="333" y="302"/>
                    <a:pt x="328" y="317"/>
                  </a:cubicBezTo>
                  <a:cubicBezTo>
                    <a:pt x="323" y="332"/>
                    <a:pt x="330" y="350"/>
                    <a:pt x="341" y="359"/>
                  </a:cubicBezTo>
                  <a:cubicBezTo>
                    <a:pt x="363" y="379"/>
                    <a:pt x="391" y="387"/>
                    <a:pt x="418" y="395"/>
                  </a:cubicBezTo>
                  <a:cubicBezTo>
                    <a:pt x="438" y="400"/>
                    <a:pt x="457" y="404"/>
                    <a:pt x="453" y="403"/>
                  </a:cubicBezTo>
                  <a:cubicBezTo>
                    <a:pt x="477" y="408"/>
                    <a:pt x="512" y="413"/>
                    <a:pt x="537" y="415"/>
                  </a:cubicBezTo>
                  <a:cubicBezTo>
                    <a:pt x="645" y="424"/>
                    <a:pt x="523" y="413"/>
                    <a:pt x="483" y="406"/>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7"/>
            <p:cNvSpPr>
              <a:spLocks/>
            </p:cNvSpPr>
            <p:nvPr/>
          </p:nvSpPr>
          <p:spPr bwMode="auto">
            <a:xfrm>
              <a:off x="9639300" y="4365626"/>
              <a:ext cx="252413" cy="22225"/>
            </a:xfrm>
            <a:custGeom>
              <a:avLst/>
              <a:gdLst>
                <a:gd name="T0" fmla="*/ 74 w 78"/>
                <a:gd name="T1" fmla="*/ 1 h 7"/>
                <a:gd name="T2" fmla="*/ 43 w 78"/>
                <a:gd name="T3" fmla="*/ 2 h 7"/>
                <a:gd name="T4" fmla="*/ 31 w 78"/>
                <a:gd name="T5" fmla="*/ 3 h 7"/>
                <a:gd name="T6" fmla="*/ 19 w 78"/>
                <a:gd name="T7" fmla="*/ 6 h 7"/>
                <a:gd name="T8" fmla="*/ 74 w 78"/>
                <a:gd name="T9" fmla="*/ 1 h 7"/>
              </a:gdLst>
              <a:ahLst/>
              <a:cxnLst>
                <a:cxn ang="0">
                  <a:pos x="T0" y="T1"/>
                </a:cxn>
                <a:cxn ang="0">
                  <a:pos x="T2" y="T3"/>
                </a:cxn>
                <a:cxn ang="0">
                  <a:pos x="T4" y="T5"/>
                </a:cxn>
                <a:cxn ang="0">
                  <a:pos x="T6" y="T7"/>
                </a:cxn>
                <a:cxn ang="0">
                  <a:pos x="T8" y="T9"/>
                </a:cxn>
              </a:cxnLst>
              <a:rect l="0" t="0" r="r" b="b"/>
              <a:pathLst>
                <a:path w="78" h="7">
                  <a:moveTo>
                    <a:pt x="74" y="1"/>
                  </a:moveTo>
                  <a:cubicBezTo>
                    <a:pt x="78" y="0"/>
                    <a:pt x="52" y="2"/>
                    <a:pt x="43" y="2"/>
                  </a:cubicBezTo>
                  <a:cubicBezTo>
                    <a:pt x="31" y="3"/>
                    <a:pt x="31" y="3"/>
                    <a:pt x="31" y="3"/>
                  </a:cubicBezTo>
                  <a:cubicBezTo>
                    <a:pt x="1" y="6"/>
                    <a:pt x="0" y="7"/>
                    <a:pt x="19" y="6"/>
                  </a:cubicBezTo>
                  <a:cubicBezTo>
                    <a:pt x="26" y="5"/>
                    <a:pt x="58" y="2"/>
                    <a:pt x="74" y="1"/>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8"/>
            <p:cNvSpPr>
              <a:spLocks/>
            </p:cNvSpPr>
            <p:nvPr/>
          </p:nvSpPr>
          <p:spPr bwMode="auto">
            <a:xfrm>
              <a:off x="10645775" y="4333876"/>
              <a:ext cx="119063" cy="3175"/>
            </a:xfrm>
            <a:custGeom>
              <a:avLst/>
              <a:gdLst>
                <a:gd name="T0" fmla="*/ 4 w 37"/>
                <a:gd name="T1" fmla="*/ 0 h 1"/>
                <a:gd name="T2" fmla="*/ 0 w 37"/>
                <a:gd name="T3" fmla="*/ 0 h 1"/>
                <a:gd name="T4" fmla="*/ 37 w 37"/>
                <a:gd name="T5" fmla="*/ 1 h 1"/>
                <a:gd name="T6" fmla="*/ 4 w 37"/>
                <a:gd name="T7" fmla="*/ 0 h 1"/>
              </a:gdLst>
              <a:ahLst/>
              <a:cxnLst>
                <a:cxn ang="0">
                  <a:pos x="T0" y="T1"/>
                </a:cxn>
                <a:cxn ang="0">
                  <a:pos x="T2" y="T3"/>
                </a:cxn>
                <a:cxn ang="0">
                  <a:pos x="T4" y="T5"/>
                </a:cxn>
                <a:cxn ang="0">
                  <a:pos x="T6" y="T7"/>
                </a:cxn>
              </a:cxnLst>
              <a:rect l="0" t="0" r="r" b="b"/>
              <a:pathLst>
                <a:path w="37" h="1">
                  <a:moveTo>
                    <a:pt x="4" y="0"/>
                  </a:moveTo>
                  <a:cubicBezTo>
                    <a:pt x="0" y="0"/>
                    <a:pt x="0" y="0"/>
                    <a:pt x="0" y="0"/>
                  </a:cubicBezTo>
                  <a:cubicBezTo>
                    <a:pt x="12" y="0"/>
                    <a:pt x="24" y="0"/>
                    <a:pt x="37" y="1"/>
                  </a:cubicBezTo>
                  <a:cubicBezTo>
                    <a:pt x="36" y="0"/>
                    <a:pt x="18" y="0"/>
                    <a:pt x="4" y="0"/>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19"/>
            <p:cNvSpPr>
              <a:spLocks/>
            </p:cNvSpPr>
            <p:nvPr/>
          </p:nvSpPr>
          <p:spPr bwMode="auto">
            <a:xfrm>
              <a:off x="7959725" y="4535488"/>
              <a:ext cx="487363" cy="60325"/>
            </a:xfrm>
            <a:custGeom>
              <a:avLst/>
              <a:gdLst>
                <a:gd name="T0" fmla="*/ 65 w 150"/>
                <a:gd name="T1" fmla="*/ 11 h 19"/>
                <a:gd name="T2" fmla="*/ 150 w 150"/>
                <a:gd name="T3" fmla="*/ 0 h 19"/>
                <a:gd name="T4" fmla="*/ 143 w 150"/>
                <a:gd name="T5" fmla="*/ 0 h 19"/>
                <a:gd name="T6" fmla="*/ 28 w 150"/>
                <a:gd name="T7" fmla="*/ 14 h 19"/>
                <a:gd name="T8" fmla="*/ 65 w 150"/>
                <a:gd name="T9" fmla="*/ 11 h 19"/>
              </a:gdLst>
              <a:ahLst/>
              <a:cxnLst>
                <a:cxn ang="0">
                  <a:pos x="T0" y="T1"/>
                </a:cxn>
                <a:cxn ang="0">
                  <a:pos x="T2" y="T3"/>
                </a:cxn>
                <a:cxn ang="0">
                  <a:pos x="T4" y="T5"/>
                </a:cxn>
                <a:cxn ang="0">
                  <a:pos x="T6" y="T7"/>
                </a:cxn>
                <a:cxn ang="0">
                  <a:pos x="T8" y="T9"/>
                </a:cxn>
              </a:cxnLst>
              <a:rect l="0" t="0" r="r" b="b"/>
              <a:pathLst>
                <a:path w="150" h="19">
                  <a:moveTo>
                    <a:pt x="65" y="11"/>
                  </a:moveTo>
                  <a:cubicBezTo>
                    <a:pt x="100" y="6"/>
                    <a:pt x="114" y="5"/>
                    <a:pt x="150" y="0"/>
                  </a:cubicBezTo>
                  <a:cubicBezTo>
                    <a:pt x="143" y="0"/>
                    <a:pt x="143" y="0"/>
                    <a:pt x="143" y="0"/>
                  </a:cubicBezTo>
                  <a:cubicBezTo>
                    <a:pt x="107" y="4"/>
                    <a:pt x="70" y="8"/>
                    <a:pt x="28" y="14"/>
                  </a:cubicBezTo>
                  <a:cubicBezTo>
                    <a:pt x="0" y="19"/>
                    <a:pt x="79" y="8"/>
                    <a:pt x="65" y="11"/>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20"/>
            <p:cNvSpPr>
              <a:spLocks/>
            </p:cNvSpPr>
            <p:nvPr/>
          </p:nvSpPr>
          <p:spPr bwMode="auto">
            <a:xfrm>
              <a:off x="7800975" y="4521201"/>
              <a:ext cx="798513" cy="114300"/>
            </a:xfrm>
            <a:custGeom>
              <a:avLst/>
              <a:gdLst>
                <a:gd name="T0" fmla="*/ 189 w 246"/>
                <a:gd name="T1" fmla="*/ 7 h 35"/>
                <a:gd name="T2" fmla="*/ 0 w 246"/>
                <a:gd name="T3" fmla="*/ 34 h 35"/>
                <a:gd name="T4" fmla="*/ 146 w 246"/>
                <a:gd name="T5" fmla="*/ 15 h 35"/>
                <a:gd name="T6" fmla="*/ 222 w 246"/>
                <a:gd name="T7" fmla="*/ 4 h 35"/>
                <a:gd name="T8" fmla="*/ 189 w 246"/>
                <a:gd name="T9" fmla="*/ 7 h 35"/>
              </a:gdLst>
              <a:ahLst/>
              <a:cxnLst>
                <a:cxn ang="0">
                  <a:pos x="T0" y="T1"/>
                </a:cxn>
                <a:cxn ang="0">
                  <a:pos x="T2" y="T3"/>
                </a:cxn>
                <a:cxn ang="0">
                  <a:pos x="T4" y="T5"/>
                </a:cxn>
                <a:cxn ang="0">
                  <a:pos x="T6" y="T7"/>
                </a:cxn>
                <a:cxn ang="0">
                  <a:pos x="T8" y="T9"/>
                </a:cxn>
              </a:cxnLst>
              <a:rect l="0" t="0" r="r" b="b"/>
              <a:pathLst>
                <a:path w="246" h="35">
                  <a:moveTo>
                    <a:pt x="189" y="7"/>
                  </a:moveTo>
                  <a:cubicBezTo>
                    <a:pt x="126" y="16"/>
                    <a:pt x="53" y="25"/>
                    <a:pt x="0" y="34"/>
                  </a:cubicBezTo>
                  <a:cubicBezTo>
                    <a:pt x="15" y="35"/>
                    <a:pt x="106" y="19"/>
                    <a:pt x="146" y="15"/>
                  </a:cubicBezTo>
                  <a:cubicBezTo>
                    <a:pt x="173" y="11"/>
                    <a:pt x="188" y="8"/>
                    <a:pt x="222" y="4"/>
                  </a:cubicBezTo>
                  <a:cubicBezTo>
                    <a:pt x="246" y="0"/>
                    <a:pt x="206" y="5"/>
                    <a:pt x="189" y="7"/>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21"/>
            <p:cNvSpPr>
              <a:spLocks/>
            </p:cNvSpPr>
            <p:nvPr/>
          </p:nvSpPr>
          <p:spPr bwMode="auto">
            <a:xfrm>
              <a:off x="7670800" y="4629151"/>
              <a:ext cx="139700" cy="22225"/>
            </a:xfrm>
            <a:custGeom>
              <a:avLst/>
              <a:gdLst>
                <a:gd name="T0" fmla="*/ 23 w 43"/>
                <a:gd name="T1" fmla="*/ 3 h 7"/>
                <a:gd name="T2" fmla="*/ 5 w 43"/>
                <a:gd name="T3" fmla="*/ 6 h 7"/>
                <a:gd name="T4" fmla="*/ 18 w 43"/>
                <a:gd name="T5" fmla="*/ 4 h 7"/>
                <a:gd name="T6" fmla="*/ 23 w 43"/>
                <a:gd name="T7" fmla="*/ 3 h 7"/>
              </a:gdLst>
              <a:ahLst/>
              <a:cxnLst>
                <a:cxn ang="0">
                  <a:pos x="T0" y="T1"/>
                </a:cxn>
                <a:cxn ang="0">
                  <a:pos x="T2" y="T3"/>
                </a:cxn>
                <a:cxn ang="0">
                  <a:pos x="T4" y="T5"/>
                </a:cxn>
                <a:cxn ang="0">
                  <a:pos x="T6" y="T7"/>
                </a:cxn>
              </a:cxnLst>
              <a:rect l="0" t="0" r="r" b="b"/>
              <a:pathLst>
                <a:path w="43" h="7">
                  <a:moveTo>
                    <a:pt x="23" y="3"/>
                  </a:moveTo>
                  <a:cubicBezTo>
                    <a:pt x="16" y="4"/>
                    <a:pt x="9" y="5"/>
                    <a:pt x="5" y="6"/>
                  </a:cubicBezTo>
                  <a:cubicBezTo>
                    <a:pt x="0" y="7"/>
                    <a:pt x="13" y="5"/>
                    <a:pt x="18" y="4"/>
                  </a:cubicBezTo>
                  <a:cubicBezTo>
                    <a:pt x="25" y="3"/>
                    <a:pt x="43" y="0"/>
                    <a:pt x="23" y="3"/>
                  </a:cubicBezTo>
                  <a:close/>
                </a:path>
              </a:pathLst>
            </a:custGeom>
            <a:blipFill>
              <a:blip r:embed="rId5"/>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文本框 215"/>
          <p:cNvSpPr txBox="1"/>
          <p:nvPr/>
        </p:nvSpPr>
        <p:spPr>
          <a:xfrm>
            <a:off x="3934131" y="1977782"/>
            <a:ext cx="2721338" cy="438582"/>
          </a:xfrm>
          <a:prstGeom prst="rect">
            <a:avLst/>
          </a:prstGeom>
          <a:noFill/>
          <a:ln>
            <a:noFill/>
          </a:ln>
        </p:spPr>
        <p:txBody>
          <a:bodyPr wrap="square" lIns="68580" tIns="34290" rIns="68580" bIns="34290" rtlCol="0">
            <a:spAutoFit/>
          </a:bodyPr>
          <a:lstStyle/>
          <a:p>
            <a:r>
              <a:rPr lang="zh-CN" altLang="en-US" sz="2400" b="1" dirty="0">
                <a:blipFill dpi="0" rotWithShape="1">
                  <a:blip r:embed="rId4"/>
                  <a:srcRect/>
                  <a:stretch>
                    <a:fillRect/>
                  </a:stretch>
                </a:blipFill>
              </a:rPr>
              <a:t>点击此处添加标题</a:t>
            </a:r>
          </a:p>
        </p:txBody>
      </p:sp>
      <p:sp>
        <p:nvSpPr>
          <p:cNvPr id="27" name="文本框 215"/>
          <p:cNvSpPr txBox="1"/>
          <p:nvPr/>
        </p:nvSpPr>
        <p:spPr>
          <a:xfrm>
            <a:off x="3940147" y="2874129"/>
            <a:ext cx="2721338" cy="438582"/>
          </a:xfrm>
          <a:prstGeom prst="rect">
            <a:avLst/>
          </a:prstGeom>
          <a:noFill/>
          <a:ln>
            <a:noFill/>
          </a:ln>
        </p:spPr>
        <p:txBody>
          <a:bodyPr wrap="square" lIns="68580" tIns="34290" rIns="68580" bIns="34290" rtlCol="0">
            <a:spAutoFit/>
          </a:bodyPr>
          <a:lstStyle/>
          <a:p>
            <a:r>
              <a:rPr lang="zh-CN" altLang="en-US" sz="2400" b="1" dirty="0">
                <a:blipFill dpi="0" rotWithShape="1">
                  <a:blip r:embed="rId4"/>
                  <a:srcRect/>
                  <a:stretch>
                    <a:fillRect/>
                  </a:stretch>
                </a:blipFill>
              </a:rPr>
              <a:t>点击此处添加标题</a:t>
            </a:r>
          </a:p>
        </p:txBody>
      </p:sp>
      <p:sp>
        <p:nvSpPr>
          <p:cNvPr id="28" name="文本框 215"/>
          <p:cNvSpPr txBox="1"/>
          <p:nvPr/>
        </p:nvSpPr>
        <p:spPr>
          <a:xfrm>
            <a:off x="3940147" y="3752429"/>
            <a:ext cx="2721338" cy="438582"/>
          </a:xfrm>
          <a:prstGeom prst="rect">
            <a:avLst/>
          </a:prstGeom>
          <a:noFill/>
          <a:ln>
            <a:noFill/>
          </a:ln>
        </p:spPr>
        <p:txBody>
          <a:bodyPr wrap="square" lIns="68580" tIns="34290" rIns="68580" bIns="34290" rtlCol="0">
            <a:spAutoFit/>
          </a:bodyPr>
          <a:lstStyle/>
          <a:p>
            <a:r>
              <a:rPr lang="zh-CN" altLang="en-US" sz="2400" b="1" dirty="0">
                <a:blipFill dpi="0" rotWithShape="1">
                  <a:blip r:embed="rId4"/>
                  <a:srcRect/>
                  <a:stretch>
                    <a:fillRect/>
                  </a:stretch>
                </a:blipFill>
              </a:rPr>
              <a:t>点击此处添加标题</a:t>
            </a:r>
          </a:p>
        </p:txBody>
      </p:sp>
      <p:sp>
        <p:nvSpPr>
          <p:cNvPr id="29" name="文本框 215"/>
          <p:cNvSpPr txBox="1"/>
          <p:nvPr/>
        </p:nvSpPr>
        <p:spPr>
          <a:xfrm>
            <a:off x="3946164" y="4588619"/>
            <a:ext cx="2721338" cy="438582"/>
          </a:xfrm>
          <a:prstGeom prst="rect">
            <a:avLst/>
          </a:prstGeom>
          <a:noFill/>
          <a:ln>
            <a:noFill/>
          </a:ln>
        </p:spPr>
        <p:txBody>
          <a:bodyPr wrap="square" lIns="68580" tIns="34290" rIns="68580" bIns="34290" rtlCol="0">
            <a:spAutoFit/>
          </a:bodyPr>
          <a:lstStyle/>
          <a:p>
            <a:r>
              <a:rPr lang="zh-CN" altLang="en-US" sz="2400" b="1" dirty="0">
                <a:blipFill dpi="0" rotWithShape="1">
                  <a:blip r:embed="rId4"/>
                  <a:srcRect/>
                  <a:stretch>
                    <a:fillRect/>
                  </a:stretch>
                </a:blipFill>
              </a:rPr>
              <a:t>点击此处添加标题</a:t>
            </a:r>
          </a:p>
        </p:txBody>
      </p:sp>
      <p:sp>
        <p:nvSpPr>
          <p:cNvPr id="30" name="文本框 29"/>
          <p:cNvSpPr txBox="1"/>
          <p:nvPr/>
        </p:nvSpPr>
        <p:spPr>
          <a:xfrm>
            <a:off x="2995384" y="1874476"/>
            <a:ext cx="1055907" cy="646331"/>
          </a:xfrm>
          <a:prstGeom prst="rect">
            <a:avLst/>
          </a:prstGeom>
          <a:noFill/>
        </p:spPr>
        <p:txBody>
          <a:bodyPr wrap="square" rtlCol="0">
            <a:spAutoFit/>
          </a:bodyPr>
          <a:lstStyle/>
          <a:p>
            <a:pPr algn="ctr"/>
            <a:r>
              <a:rPr lang="en-US" altLang="zh-CN" sz="3600" b="1" dirty="0">
                <a:blipFill dpi="0" rotWithShape="1">
                  <a:blip r:embed="rId4"/>
                  <a:srcRect/>
                  <a:stretch>
                    <a:fillRect/>
                  </a:stretch>
                </a:blipFill>
              </a:rPr>
              <a:t>01</a:t>
            </a:r>
            <a:endParaRPr lang="zh-CN" altLang="en-US" sz="3600" b="1" dirty="0">
              <a:blipFill dpi="0" rotWithShape="1">
                <a:blip r:embed="rId4"/>
                <a:srcRect/>
                <a:stretch>
                  <a:fillRect/>
                </a:stretch>
              </a:blipFill>
            </a:endParaRPr>
          </a:p>
        </p:txBody>
      </p:sp>
      <p:sp>
        <p:nvSpPr>
          <p:cNvPr id="32" name="文本框 31"/>
          <p:cNvSpPr txBox="1"/>
          <p:nvPr/>
        </p:nvSpPr>
        <p:spPr>
          <a:xfrm>
            <a:off x="2995384" y="2733536"/>
            <a:ext cx="1055907" cy="646331"/>
          </a:xfrm>
          <a:prstGeom prst="rect">
            <a:avLst/>
          </a:prstGeom>
          <a:noFill/>
        </p:spPr>
        <p:txBody>
          <a:bodyPr wrap="square" rtlCol="0">
            <a:spAutoFit/>
          </a:bodyPr>
          <a:lstStyle/>
          <a:p>
            <a:pPr algn="ctr"/>
            <a:r>
              <a:rPr lang="en-US" altLang="zh-CN" sz="3600" b="1" dirty="0" smtClean="0">
                <a:blipFill dpi="0" rotWithShape="1">
                  <a:blip r:embed="rId4"/>
                  <a:srcRect/>
                  <a:stretch>
                    <a:fillRect/>
                  </a:stretch>
                </a:blipFill>
              </a:rPr>
              <a:t>02</a:t>
            </a:r>
            <a:endParaRPr lang="zh-CN" altLang="en-US" sz="3600" b="1" dirty="0">
              <a:blipFill dpi="0" rotWithShape="1">
                <a:blip r:embed="rId4"/>
                <a:srcRect/>
                <a:stretch>
                  <a:fillRect/>
                </a:stretch>
              </a:blipFill>
            </a:endParaRPr>
          </a:p>
        </p:txBody>
      </p:sp>
      <p:sp>
        <p:nvSpPr>
          <p:cNvPr id="33" name="文本框 32"/>
          <p:cNvSpPr txBox="1"/>
          <p:nvPr/>
        </p:nvSpPr>
        <p:spPr>
          <a:xfrm>
            <a:off x="2995384" y="3592596"/>
            <a:ext cx="1055907" cy="646331"/>
          </a:xfrm>
          <a:prstGeom prst="rect">
            <a:avLst/>
          </a:prstGeom>
          <a:noFill/>
        </p:spPr>
        <p:txBody>
          <a:bodyPr wrap="square" rtlCol="0">
            <a:spAutoFit/>
          </a:bodyPr>
          <a:lstStyle/>
          <a:p>
            <a:pPr algn="ctr"/>
            <a:r>
              <a:rPr lang="en-US" altLang="zh-CN" sz="3600" b="1" dirty="0" smtClean="0">
                <a:blipFill dpi="0" rotWithShape="1">
                  <a:blip r:embed="rId4"/>
                  <a:srcRect/>
                  <a:stretch>
                    <a:fillRect/>
                  </a:stretch>
                </a:blipFill>
              </a:rPr>
              <a:t>03</a:t>
            </a:r>
            <a:endParaRPr lang="zh-CN" altLang="en-US" sz="3600" b="1" dirty="0">
              <a:blipFill dpi="0" rotWithShape="1">
                <a:blip r:embed="rId4"/>
                <a:srcRect/>
                <a:stretch>
                  <a:fillRect/>
                </a:stretch>
              </a:blipFill>
            </a:endParaRPr>
          </a:p>
        </p:txBody>
      </p:sp>
      <p:sp>
        <p:nvSpPr>
          <p:cNvPr id="34" name="文本框 33"/>
          <p:cNvSpPr txBox="1"/>
          <p:nvPr/>
        </p:nvSpPr>
        <p:spPr>
          <a:xfrm>
            <a:off x="2995384" y="4451656"/>
            <a:ext cx="1055907" cy="646331"/>
          </a:xfrm>
          <a:prstGeom prst="rect">
            <a:avLst/>
          </a:prstGeom>
          <a:noFill/>
        </p:spPr>
        <p:txBody>
          <a:bodyPr wrap="square" rtlCol="0">
            <a:spAutoFit/>
          </a:bodyPr>
          <a:lstStyle/>
          <a:p>
            <a:pPr algn="ctr"/>
            <a:r>
              <a:rPr lang="en-US" altLang="zh-CN" sz="3600" b="1" dirty="0" smtClean="0">
                <a:blipFill dpi="0" rotWithShape="1">
                  <a:blip r:embed="rId4"/>
                  <a:srcRect/>
                  <a:stretch>
                    <a:fillRect/>
                  </a:stretch>
                </a:blipFill>
              </a:rPr>
              <a:t>04</a:t>
            </a:r>
            <a:endParaRPr lang="zh-CN" altLang="en-US" sz="3600" b="1" dirty="0">
              <a:blipFill dpi="0" rotWithShape="1">
                <a:blip r:embed="rId4"/>
                <a:srcRect/>
                <a:stretch>
                  <a:fillRect/>
                </a:stretch>
              </a:blipFill>
            </a:endParaRPr>
          </a:p>
        </p:txBody>
      </p:sp>
    </p:spTree>
    <p:extLst>
      <p:ext uri="{BB962C8B-B14F-4D97-AF65-F5344CB8AC3E}">
        <p14:creationId xmlns:p14="http://schemas.microsoft.com/office/powerpoint/2010/main" val="339024669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6" grpId="0"/>
      <p:bldP spid="27" grpId="0"/>
      <p:bldP spid="28" grpId="0"/>
      <p:bldP spid="2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sp>
        <p:nvSpPr>
          <p:cNvPr id="7" name="等腰三角形 5"/>
          <p:cNvSpPr>
            <a:spLocks noChangeArrowheads="1"/>
          </p:cNvSpPr>
          <p:nvPr/>
        </p:nvSpPr>
        <p:spPr bwMode="auto">
          <a:xfrm>
            <a:off x="912933" y="1673750"/>
            <a:ext cx="2135188" cy="1679575"/>
          </a:xfrm>
          <a:prstGeom prst="triangle">
            <a:avLst>
              <a:gd name="adj" fmla="val 50000"/>
            </a:avLst>
          </a:prstGeom>
          <a:blipFill>
            <a:blip r:embed="rId4"/>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sym typeface="宋体" pitchFamily="2" charset="-122"/>
            </a:endParaRPr>
          </a:p>
        </p:txBody>
      </p:sp>
      <p:sp>
        <p:nvSpPr>
          <p:cNvPr id="8" name="文本框 215"/>
          <p:cNvSpPr txBox="1"/>
          <p:nvPr/>
        </p:nvSpPr>
        <p:spPr>
          <a:xfrm>
            <a:off x="2178393" y="4740589"/>
            <a:ext cx="7835214" cy="377026"/>
          </a:xfrm>
          <a:prstGeom prst="rect">
            <a:avLst/>
          </a:prstGeom>
          <a:noFill/>
          <a:ln>
            <a:noFill/>
          </a:ln>
        </p:spPr>
        <p:txBody>
          <a:bodyPr wrap="square" lIns="68580" tIns="34290" rIns="68580" bIns="34290" rtlCol="0">
            <a:spAutoFit/>
          </a:bodyPr>
          <a:lstStyle/>
          <a:p>
            <a:pPr algn="ctr"/>
            <a:r>
              <a:rPr lang="en-US" altLang="zh-CN" sz="2000" b="1" dirty="0" smtClean="0">
                <a:blipFill dpi="0" rotWithShape="1">
                  <a:blip r:embed="rId5"/>
                  <a:srcRect/>
                  <a:stretch>
                    <a:fillRect/>
                  </a:stretch>
                </a:blipFill>
              </a:rPr>
              <a:t>Lorem Ipsum Dolor Sit Er Elit Lamet, Consectetaur Cillium </a:t>
            </a:r>
            <a:endParaRPr lang="en-US" altLang="zh-CN" sz="2000" b="1" dirty="0">
              <a:blipFill dpi="0" rotWithShape="1">
                <a:blip r:embed="rId5"/>
                <a:srcRect/>
                <a:stretch>
                  <a:fillRect/>
                </a:stretch>
              </a:blipFill>
            </a:endParaRPr>
          </a:p>
        </p:txBody>
      </p:sp>
      <p:sp>
        <p:nvSpPr>
          <p:cNvPr id="9" name="文本框 215"/>
          <p:cNvSpPr txBox="1"/>
          <p:nvPr/>
        </p:nvSpPr>
        <p:spPr>
          <a:xfrm>
            <a:off x="1361283" y="1740385"/>
            <a:ext cx="9144000" cy="2192908"/>
          </a:xfrm>
          <a:prstGeom prst="rect">
            <a:avLst/>
          </a:prstGeom>
          <a:noFill/>
          <a:ln>
            <a:noFill/>
          </a:ln>
        </p:spPr>
        <p:txBody>
          <a:bodyPr wrap="square" lIns="68580" tIns="34290" rIns="68580" bIns="34290" rtlCol="0">
            <a:spAutoFit/>
          </a:bodyPr>
          <a:lstStyle/>
          <a:p>
            <a:pPr algn="ctr"/>
            <a:r>
              <a:rPr lang="zh-CN" altLang="en-US" sz="13800" b="1" dirty="0" smtClean="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肆</a:t>
            </a:r>
            <a:endParaRPr lang="en-US" altLang="zh-CN" sz="13800" b="1"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10" name="Freeform 544"/>
          <p:cNvSpPr>
            <a:spLocks noEditPoints="1"/>
          </p:cNvSpPr>
          <p:nvPr/>
        </p:nvSpPr>
        <p:spPr bwMode="auto">
          <a:xfrm>
            <a:off x="2976843" y="3815004"/>
            <a:ext cx="6046784" cy="45719"/>
          </a:xfrm>
          <a:custGeom>
            <a:avLst/>
            <a:gdLst>
              <a:gd name="T0" fmla="*/ 26 w 715"/>
              <a:gd name="T1" fmla="*/ 50 h 95"/>
              <a:gd name="T2" fmla="*/ 43 w 715"/>
              <a:gd name="T3" fmla="*/ 67 h 95"/>
              <a:gd name="T4" fmla="*/ 65 w 715"/>
              <a:gd name="T5" fmla="*/ 76 h 95"/>
              <a:gd name="T6" fmla="*/ 143 w 715"/>
              <a:gd name="T7" fmla="*/ 81 h 95"/>
              <a:gd name="T8" fmla="*/ 218 w 715"/>
              <a:gd name="T9" fmla="*/ 80 h 95"/>
              <a:gd name="T10" fmla="*/ 301 w 715"/>
              <a:gd name="T11" fmla="*/ 79 h 95"/>
              <a:gd name="T12" fmla="*/ 405 w 715"/>
              <a:gd name="T13" fmla="*/ 88 h 95"/>
              <a:gd name="T14" fmla="*/ 491 w 715"/>
              <a:gd name="T15" fmla="*/ 93 h 95"/>
              <a:gd name="T16" fmla="*/ 630 w 715"/>
              <a:gd name="T17" fmla="*/ 64 h 95"/>
              <a:gd name="T18" fmla="*/ 678 w 715"/>
              <a:gd name="T19" fmla="*/ 58 h 95"/>
              <a:gd name="T20" fmla="*/ 664 w 715"/>
              <a:gd name="T21" fmla="*/ 52 h 95"/>
              <a:gd name="T22" fmla="*/ 662 w 715"/>
              <a:gd name="T23" fmla="*/ 30 h 95"/>
              <a:gd name="T24" fmla="*/ 598 w 715"/>
              <a:gd name="T25" fmla="*/ 37 h 95"/>
              <a:gd name="T26" fmla="*/ 564 w 715"/>
              <a:gd name="T27" fmla="*/ 25 h 95"/>
              <a:gd name="T28" fmla="*/ 500 w 715"/>
              <a:gd name="T29" fmla="*/ 17 h 95"/>
              <a:gd name="T30" fmla="*/ 443 w 715"/>
              <a:gd name="T31" fmla="*/ 26 h 95"/>
              <a:gd name="T32" fmla="*/ 372 w 715"/>
              <a:gd name="T33" fmla="*/ 20 h 95"/>
              <a:gd name="T34" fmla="*/ 263 w 715"/>
              <a:gd name="T35" fmla="*/ 13 h 95"/>
              <a:gd name="T36" fmla="*/ 193 w 715"/>
              <a:gd name="T37" fmla="*/ 9 h 95"/>
              <a:gd name="T38" fmla="*/ 98 w 715"/>
              <a:gd name="T39" fmla="*/ 21 h 95"/>
              <a:gd name="T40" fmla="*/ 403 w 715"/>
              <a:gd name="T41" fmla="*/ 77 h 95"/>
              <a:gd name="T42" fmla="*/ 420 w 715"/>
              <a:gd name="T43" fmla="*/ 84 h 95"/>
              <a:gd name="T44" fmla="*/ 458 w 715"/>
              <a:gd name="T45" fmla="*/ 81 h 95"/>
              <a:gd name="T46" fmla="*/ 503 w 715"/>
              <a:gd name="T47" fmla="*/ 64 h 95"/>
              <a:gd name="T48" fmla="*/ 504 w 715"/>
              <a:gd name="T49" fmla="*/ 76 h 95"/>
              <a:gd name="T50" fmla="*/ 567 w 715"/>
              <a:gd name="T51" fmla="*/ 43 h 95"/>
              <a:gd name="T52" fmla="*/ 560 w 715"/>
              <a:gd name="T53" fmla="*/ 62 h 95"/>
              <a:gd name="T54" fmla="*/ 583 w 715"/>
              <a:gd name="T55" fmla="*/ 56 h 95"/>
              <a:gd name="T56" fmla="*/ 615 w 715"/>
              <a:gd name="T57" fmla="*/ 58 h 95"/>
              <a:gd name="T58" fmla="*/ 639 w 715"/>
              <a:gd name="T59" fmla="*/ 45 h 95"/>
              <a:gd name="T60" fmla="*/ 604 w 715"/>
              <a:gd name="T61" fmla="*/ 58 h 95"/>
              <a:gd name="T62" fmla="*/ 575 w 715"/>
              <a:gd name="T63" fmla="*/ 51 h 95"/>
              <a:gd name="T64" fmla="*/ 562 w 715"/>
              <a:gd name="T65" fmla="*/ 34 h 95"/>
              <a:gd name="T66" fmla="*/ 541 w 715"/>
              <a:gd name="T67" fmla="*/ 45 h 95"/>
              <a:gd name="T68" fmla="*/ 492 w 715"/>
              <a:gd name="T69" fmla="*/ 54 h 95"/>
              <a:gd name="T70" fmla="*/ 469 w 715"/>
              <a:gd name="T71" fmla="*/ 29 h 95"/>
              <a:gd name="T72" fmla="*/ 435 w 715"/>
              <a:gd name="T73" fmla="*/ 29 h 95"/>
              <a:gd name="T74" fmla="*/ 362 w 715"/>
              <a:gd name="T75" fmla="*/ 80 h 95"/>
              <a:gd name="T76" fmla="*/ 345 w 715"/>
              <a:gd name="T77" fmla="*/ 72 h 95"/>
              <a:gd name="T78" fmla="*/ 242 w 715"/>
              <a:gd name="T79" fmla="*/ 81 h 95"/>
              <a:gd name="T80" fmla="*/ 295 w 715"/>
              <a:gd name="T81" fmla="*/ 42 h 95"/>
              <a:gd name="T82" fmla="*/ 328 w 715"/>
              <a:gd name="T83" fmla="*/ 36 h 95"/>
              <a:gd name="T84" fmla="*/ 296 w 715"/>
              <a:gd name="T85" fmla="*/ 76 h 95"/>
              <a:gd name="T86" fmla="*/ 329 w 715"/>
              <a:gd name="T87" fmla="*/ 44 h 95"/>
              <a:gd name="T88" fmla="*/ 317 w 715"/>
              <a:gd name="T89" fmla="*/ 27 h 95"/>
              <a:gd name="T90" fmla="*/ 298 w 715"/>
              <a:gd name="T91" fmla="*/ 25 h 95"/>
              <a:gd name="T92" fmla="*/ 230 w 715"/>
              <a:gd name="T93" fmla="*/ 75 h 95"/>
              <a:gd name="T94" fmla="*/ 266 w 715"/>
              <a:gd name="T95" fmla="*/ 32 h 95"/>
              <a:gd name="T96" fmla="*/ 215 w 715"/>
              <a:gd name="T97" fmla="*/ 53 h 95"/>
              <a:gd name="T98" fmla="*/ 203 w 715"/>
              <a:gd name="T99" fmla="*/ 54 h 95"/>
              <a:gd name="T100" fmla="*/ 151 w 715"/>
              <a:gd name="T101" fmla="*/ 43 h 95"/>
              <a:gd name="T102" fmla="*/ 159 w 715"/>
              <a:gd name="T103" fmla="*/ 63 h 95"/>
              <a:gd name="T104" fmla="*/ 212 w 715"/>
              <a:gd name="T105" fmla="*/ 24 h 95"/>
              <a:gd name="T106" fmla="*/ 194 w 715"/>
              <a:gd name="T107" fmla="*/ 18 h 95"/>
              <a:gd name="T108" fmla="*/ 153 w 715"/>
              <a:gd name="T109" fmla="*/ 34 h 95"/>
              <a:gd name="T110" fmla="*/ 108 w 715"/>
              <a:gd name="T111" fmla="*/ 51 h 95"/>
              <a:gd name="T112" fmla="*/ 112 w 715"/>
              <a:gd name="T113" fmla="*/ 26 h 95"/>
              <a:gd name="T114" fmla="*/ 65 w 715"/>
              <a:gd name="T115" fmla="*/ 54 h 95"/>
              <a:gd name="T116" fmla="*/ 87 w 715"/>
              <a:gd name="T117" fmla="*/ 22 h 95"/>
              <a:gd name="T118" fmla="*/ 53 w 715"/>
              <a:gd name="T119" fmla="*/ 3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5" h="95">
                <a:moveTo>
                  <a:pt x="19" y="17"/>
                </a:moveTo>
                <a:cubicBezTo>
                  <a:pt x="21" y="19"/>
                  <a:pt x="23" y="14"/>
                  <a:pt x="25" y="16"/>
                </a:cubicBezTo>
                <a:cubicBezTo>
                  <a:pt x="24" y="17"/>
                  <a:pt x="25" y="18"/>
                  <a:pt x="24" y="19"/>
                </a:cubicBezTo>
                <a:cubicBezTo>
                  <a:pt x="19" y="17"/>
                  <a:pt x="19" y="22"/>
                  <a:pt x="14" y="23"/>
                </a:cubicBezTo>
                <a:cubicBezTo>
                  <a:pt x="16" y="26"/>
                  <a:pt x="20" y="22"/>
                  <a:pt x="20" y="28"/>
                </a:cubicBezTo>
                <a:cubicBezTo>
                  <a:pt x="27" y="25"/>
                  <a:pt x="29" y="13"/>
                  <a:pt x="34" y="16"/>
                </a:cubicBezTo>
                <a:cubicBezTo>
                  <a:pt x="33" y="17"/>
                  <a:pt x="35" y="19"/>
                  <a:pt x="34" y="20"/>
                </a:cubicBezTo>
                <a:cubicBezTo>
                  <a:pt x="31" y="23"/>
                  <a:pt x="28" y="26"/>
                  <a:pt x="32" y="29"/>
                </a:cubicBezTo>
                <a:cubicBezTo>
                  <a:pt x="34" y="28"/>
                  <a:pt x="35" y="26"/>
                  <a:pt x="37" y="25"/>
                </a:cubicBezTo>
                <a:cubicBezTo>
                  <a:pt x="36" y="20"/>
                  <a:pt x="35" y="16"/>
                  <a:pt x="38" y="12"/>
                </a:cubicBezTo>
                <a:cubicBezTo>
                  <a:pt x="39" y="17"/>
                  <a:pt x="40" y="17"/>
                  <a:pt x="44" y="22"/>
                </a:cubicBezTo>
                <a:cubicBezTo>
                  <a:pt x="40" y="26"/>
                  <a:pt x="38" y="26"/>
                  <a:pt x="37" y="32"/>
                </a:cubicBezTo>
                <a:cubicBezTo>
                  <a:pt x="34" y="27"/>
                  <a:pt x="34" y="33"/>
                  <a:pt x="34" y="35"/>
                </a:cubicBezTo>
                <a:cubicBezTo>
                  <a:pt x="33" y="33"/>
                  <a:pt x="32" y="32"/>
                  <a:pt x="31" y="31"/>
                </a:cubicBezTo>
                <a:cubicBezTo>
                  <a:pt x="25" y="37"/>
                  <a:pt x="30" y="42"/>
                  <a:pt x="25" y="46"/>
                </a:cubicBezTo>
                <a:cubicBezTo>
                  <a:pt x="26" y="45"/>
                  <a:pt x="28" y="45"/>
                  <a:pt x="30" y="45"/>
                </a:cubicBezTo>
                <a:cubicBezTo>
                  <a:pt x="27" y="47"/>
                  <a:pt x="28" y="48"/>
                  <a:pt x="26" y="50"/>
                </a:cubicBezTo>
                <a:cubicBezTo>
                  <a:pt x="24" y="43"/>
                  <a:pt x="20" y="51"/>
                  <a:pt x="17" y="48"/>
                </a:cubicBezTo>
                <a:cubicBezTo>
                  <a:pt x="20" y="41"/>
                  <a:pt x="21" y="34"/>
                  <a:pt x="25" y="29"/>
                </a:cubicBezTo>
                <a:cubicBezTo>
                  <a:pt x="22" y="28"/>
                  <a:pt x="18" y="30"/>
                  <a:pt x="16" y="27"/>
                </a:cubicBezTo>
                <a:cubicBezTo>
                  <a:pt x="12" y="30"/>
                  <a:pt x="10" y="33"/>
                  <a:pt x="10" y="36"/>
                </a:cubicBezTo>
                <a:cubicBezTo>
                  <a:pt x="13" y="37"/>
                  <a:pt x="12" y="30"/>
                  <a:pt x="16" y="32"/>
                </a:cubicBezTo>
                <a:cubicBezTo>
                  <a:pt x="18" y="35"/>
                  <a:pt x="14" y="36"/>
                  <a:pt x="15" y="38"/>
                </a:cubicBezTo>
                <a:cubicBezTo>
                  <a:pt x="16" y="38"/>
                  <a:pt x="18" y="37"/>
                  <a:pt x="18" y="38"/>
                </a:cubicBezTo>
                <a:cubicBezTo>
                  <a:pt x="7" y="44"/>
                  <a:pt x="7" y="53"/>
                  <a:pt x="0" y="60"/>
                </a:cubicBezTo>
                <a:cubicBezTo>
                  <a:pt x="6" y="57"/>
                  <a:pt x="12" y="53"/>
                  <a:pt x="17" y="57"/>
                </a:cubicBezTo>
                <a:cubicBezTo>
                  <a:pt x="19" y="53"/>
                  <a:pt x="8" y="52"/>
                  <a:pt x="13" y="47"/>
                </a:cubicBezTo>
                <a:cubicBezTo>
                  <a:pt x="14" y="52"/>
                  <a:pt x="22" y="50"/>
                  <a:pt x="25" y="56"/>
                </a:cubicBezTo>
                <a:cubicBezTo>
                  <a:pt x="22" y="58"/>
                  <a:pt x="19" y="61"/>
                  <a:pt x="16" y="63"/>
                </a:cubicBezTo>
                <a:cubicBezTo>
                  <a:pt x="12" y="59"/>
                  <a:pt x="7" y="64"/>
                  <a:pt x="3" y="64"/>
                </a:cubicBezTo>
                <a:cubicBezTo>
                  <a:pt x="6" y="67"/>
                  <a:pt x="2" y="72"/>
                  <a:pt x="7" y="70"/>
                </a:cubicBezTo>
                <a:cubicBezTo>
                  <a:pt x="7" y="64"/>
                  <a:pt x="24" y="64"/>
                  <a:pt x="26" y="70"/>
                </a:cubicBezTo>
                <a:cubicBezTo>
                  <a:pt x="28" y="68"/>
                  <a:pt x="31" y="66"/>
                  <a:pt x="34" y="64"/>
                </a:cubicBezTo>
                <a:cubicBezTo>
                  <a:pt x="36" y="70"/>
                  <a:pt x="40" y="64"/>
                  <a:pt x="43" y="67"/>
                </a:cubicBezTo>
                <a:cubicBezTo>
                  <a:pt x="43" y="74"/>
                  <a:pt x="40" y="69"/>
                  <a:pt x="36" y="71"/>
                </a:cubicBezTo>
                <a:cubicBezTo>
                  <a:pt x="35" y="73"/>
                  <a:pt x="35" y="75"/>
                  <a:pt x="37" y="78"/>
                </a:cubicBezTo>
                <a:cubicBezTo>
                  <a:pt x="41" y="73"/>
                  <a:pt x="44" y="75"/>
                  <a:pt x="48" y="71"/>
                </a:cubicBezTo>
                <a:cubicBezTo>
                  <a:pt x="46" y="68"/>
                  <a:pt x="42" y="60"/>
                  <a:pt x="50" y="60"/>
                </a:cubicBezTo>
                <a:cubicBezTo>
                  <a:pt x="48" y="57"/>
                  <a:pt x="44" y="54"/>
                  <a:pt x="47" y="51"/>
                </a:cubicBezTo>
                <a:cubicBezTo>
                  <a:pt x="52" y="53"/>
                  <a:pt x="52" y="44"/>
                  <a:pt x="56" y="46"/>
                </a:cubicBezTo>
                <a:cubicBezTo>
                  <a:pt x="54" y="48"/>
                  <a:pt x="56" y="49"/>
                  <a:pt x="55" y="50"/>
                </a:cubicBezTo>
                <a:cubicBezTo>
                  <a:pt x="54" y="51"/>
                  <a:pt x="51" y="50"/>
                  <a:pt x="52" y="53"/>
                </a:cubicBezTo>
                <a:cubicBezTo>
                  <a:pt x="56" y="53"/>
                  <a:pt x="50" y="69"/>
                  <a:pt x="49" y="75"/>
                </a:cubicBezTo>
                <a:cubicBezTo>
                  <a:pt x="55" y="75"/>
                  <a:pt x="57" y="68"/>
                  <a:pt x="59" y="76"/>
                </a:cubicBezTo>
                <a:cubicBezTo>
                  <a:pt x="62" y="70"/>
                  <a:pt x="68" y="71"/>
                  <a:pt x="65" y="65"/>
                </a:cubicBezTo>
                <a:cubicBezTo>
                  <a:pt x="62" y="65"/>
                  <a:pt x="61" y="66"/>
                  <a:pt x="60" y="68"/>
                </a:cubicBezTo>
                <a:cubicBezTo>
                  <a:pt x="60" y="66"/>
                  <a:pt x="53" y="66"/>
                  <a:pt x="56" y="63"/>
                </a:cubicBezTo>
                <a:cubicBezTo>
                  <a:pt x="62" y="62"/>
                  <a:pt x="61" y="61"/>
                  <a:pt x="62" y="56"/>
                </a:cubicBezTo>
                <a:cubicBezTo>
                  <a:pt x="64" y="58"/>
                  <a:pt x="67" y="54"/>
                  <a:pt x="69" y="58"/>
                </a:cubicBezTo>
                <a:cubicBezTo>
                  <a:pt x="62" y="62"/>
                  <a:pt x="67" y="64"/>
                  <a:pt x="71" y="63"/>
                </a:cubicBezTo>
                <a:cubicBezTo>
                  <a:pt x="67" y="67"/>
                  <a:pt x="66" y="72"/>
                  <a:pt x="65" y="76"/>
                </a:cubicBezTo>
                <a:cubicBezTo>
                  <a:pt x="72" y="78"/>
                  <a:pt x="75" y="64"/>
                  <a:pt x="82" y="73"/>
                </a:cubicBezTo>
                <a:cubicBezTo>
                  <a:pt x="81" y="75"/>
                  <a:pt x="78" y="74"/>
                  <a:pt x="79" y="76"/>
                </a:cubicBezTo>
                <a:cubicBezTo>
                  <a:pt x="81" y="75"/>
                  <a:pt x="80" y="77"/>
                  <a:pt x="81" y="79"/>
                </a:cubicBezTo>
                <a:cubicBezTo>
                  <a:pt x="85" y="73"/>
                  <a:pt x="89" y="72"/>
                  <a:pt x="92" y="65"/>
                </a:cubicBezTo>
                <a:cubicBezTo>
                  <a:pt x="95" y="66"/>
                  <a:pt x="98" y="63"/>
                  <a:pt x="101" y="64"/>
                </a:cubicBezTo>
                <a:cubicBezTo>
                  <a:pt x="96" y="67"/>
                  <a:pt x="97" y="72"/>
                  <a:pt x="95" y="76"/>
                </a:cubicBezTo>
                <a:cubicBezTo>
                  <a:pt x="93" y="77"/>
                  <a:pt x="87" y="74"/>
                  <a:pt x="88" y="78"/>
                </a:cubicBezTo>
                <a:cubicBezTo>
                  <a:pt x="90" y="76"/>
                  <a:pt x="91" y="81"/>
                  <a:pt x="93" y="80"/>
                </a:cubicBezTo>
                <a:cubicBezTo>
                  <a:pt x="95" y="79"/>
                  <a:pt x="97" y="77"/>
                  <a:pt x="99" y="76"/>
                </a:cubicBezTo>
                <a:cubicBezTo>
                  <a:pt x="102" y="79"/>
                  <a:pt x="99" y="80"/>
                  <a:pt x="103" y="81"/>
                </a:cubicBezTo>
                <a:cubicBezTo>
                  <a:pt x="107" y="79"/>
                  <a:pt x="108" y="78"/>
                  <a:pt x="108" y="74"/>
                </a:cubicBezTo>
                <a:cubicBezTo>
                  <a:pt x="115" y="75"/>
                  <a:pt x="110" y="78"/>
                  <a:pt x="117" y="82"/>
                </a:cubicBezTo>
                <a:cubicBezTo>
                  <a:pt x="121" y="77"/>
                  <a:pt x="124" y="82"/>
                  <a:pt x="128" y="77"/>
                </a:cubicBezTo>
                <a:cubicBezTo>
                  <a:pt x="129" y="78"/>
                  <a:pt x="128" y="80"/>
                  <a:pt x="131" y="82"/>
                </a:cubicBezTo>
                <a:cubicBezTo>
                  <a:pt x="134" y="81"/>
                  <a:pt x="138" y="80"/>
                  <a:pt x="141" y="81"/>
                </a:cubicBezTo>
                <a:cubicBezTo>
                  <a:pt x="138" y="78"/>
                  <a:pt x="145" y="73"/>
                  <a:pt x="148" y="76"/>
                </a:cubicBezTo>
                <a:cubicBezTo>
                  <a:pt x="148" y="81"/>
                  <a:pt x="140" y="75"/>
                  <a:pt x="143" y="81"/>
                </a:cubicBezTo>
                <a:cubicBezTo>
                  <a:pt x="154" y="79"/>
                  <a:pt x="164" y="84"/>
                  <a:pt x="176" y="81"/>
                </a:cubicBezTo>
                <a:cubicBezTo>
                  <a:pt x="171" y="78"/>
                  <a:pt x="175" y="75"/>
                  <a:pt x="176" y="72"/>
                </a:cubicBezTo>
                <a:cubicBezTo>
                  <a:pt x="175" y="79"/>
                  <a:pt x="187" y="90"/>
                  <a:pt x="187" y="80"/>
                </a:cubicBezTo>
                <a:cubicBezTo>
                  <a:pt x="182" y="83"/>
                  <a:pt x="184" y="72"/>
                  <a:pt x="180" y="71"/>
                </a:cubicBezTo>
                <a:cubicBezTo>
                  <a:pt x="181" y="70"/>
                  <a:pt x="182" y="68"/>
                  <a:pt x="182" y="67"/>
                </a:cubicBezTo>
                <a:cubicBezTo>
                  <a:pt x="182" y="71"/>
                  <a:pt x="184" y="70"/>
                  <a:pt x="187" y="71"/>
                </a:cubicBezTo>
                <a:cubicBezTo>
                  <a:pt x="181" y="75"/>
                  <a:pt x="189" y="79"/>
                  <a:pt x="192" y="77"/>
                </a:cubicBezTo>
                <a:cubicBezTo>
                  <a:pt x="190" y="79"/>
                  <a:pt x="189" y="81"/>
                  <a:pt x="192" y="83"/>
                </a:cubicBezTo>
                <a:cubicBezTo>
                  <a:pt x="193" y="83"/>
                  <a:pt x="194" y="82"/>
                  <a:pt x="195" y="83"/>
                </a:cubicBezTo>
                <a:cubicBezTo>
                  <a:pt x="196" y="75"/>
                  <a:pt x="204" y="76"/>
                  <a:pt x="203" y="65"/>
                </a:cubicBezTo>
                <a:cubicBezTo>
                  <a:pt x="203" y="66"/>
                  <a:pt x="204" y="67"/>
                  <a:pt x="205" y="66"/>
                </a:cubicBezTo>
                <a:cubicBezTo>
                  <a:pt x="204" y="68"/>
                  <a:pt x="204" y="71"/>
                  <a:pt x="208" y="74"/>
                </a:cubicBezTo>
                <a:cubicBezTo>
                  <a:pt x="211" y="72"/>
                  <a:pt x="221" y="72"/>
                  <a:pt x="218" y="77"/>
                </a:cubicBezTo>
                <a:cubicBezTo>
                  <a:pt x="214" y="72"/>
                  <a:pt x="209" y="78"/>
                  <a:pt x="201" y="76"/>
                </a:cubicBezTo>
                <a:cubicBezTo>
                  <a:pt x="199" y="78"/>
                  <a:pt x="200" y="80"/>
                  <a:pt x="199" y="81"/>
                </a:cubicBezTo>
                <a:cubicBezTo>
                  <a:pt x="205" y="86"/>
                  <a:pt x="212" y="82"/>
                  <a:pt x="218" y="84"/>
                </a:cubicBezTo>
                <a:cubicBezTo>
                  <a:pt x="217" y="83"/>
                  <a:pt x="216" y="82"/>
                  <a:pt x="218" y="80"/>
                </a:cubicBezTo>
                <a:cubicBezTo>
                  <a:pt x="227" y="77"/>
                  <a:pt x="225" y="91"/>
                  <a:pt x="225" y="91"/>
                </a:cubicBezTo>
                <a:cubicBezTo>
                  <a:pt x="228" y="88"/>
                  <a:pt x="234" y="85"/>
                  <a:pt x="227" y="85"/>
                </a:cubicBezTo>
                <a:cubicBezTo>
                  <a:pt x="228" y="81"/>
                  <a:pt x="233" y="78"/>
                  <a:pt x="235" y="86"/>
                </a:cubicBezTo>
                <a:cubicBezTo>
                  <a:pt x="246" y="83"/>
                  <a:pt x="253" y="88"/>
                  <a:pt x="263" y="82"/>
                </a:cubicBezTo>
                <a:cubicBezTo>
                  <a:pt x="264" y="87"/>
                  <a:pt x="273" y="86"/>
                  <a:pt x="278" y="85"/>
                </a:cubicBezTo>
                <a:cubicBezTo>
                  <a:pt x="279" y="79"/>
                  <a:pt x="281" y="81"/>
                  <a:pt x="279" y="78"/>
                </a:cubicBezTo>
                <a:cubicBezTo>
                  <a:pt x="281" y="77"/>
                  <a:pt x="282" y="75"/>
                  <a:pt x="284" y="74"/>
                </a:cubicBezTo>
                <a:cubicBezTo>
                  <a:pt x="284" y="77"/>
                  <a:pt x="286" y="79"/>
                  <a:pt x="289" y="76"/>
                </a:cubicBezTo>
                <a:cubicBezTo>
                  <a:pt x="289" y="72"/>
                  <a:pt x="287" y="74"/>
                  <a:pt x="284" y="72"/>
                </a:cubicBezTo>
                <a:cubicBezTo>
                  <a:pt x="286" y="70"/>
                  <a:pt x="285" y="68"/>
                  <a:pt x="288" y="66"/>
                </a:cubicBezTo>
                <a:cubicBezTo>
                  <a:pt x="288" y="72"/>
                  <a:pt x="294" y="80"/>
                  <a:pt x="286" y="86"/>
                </a:cubicBezTo>
                <a:cubicBezTo>
                  <a:pt x="289" y="91"/>
                  <a:pt x="289" y="81"/>
                  <a:pt x="292" y="88"/>
                </a:cubicBezTo>
                <a:cubicBezTo>
                  <a:pt x="296" y="87"/>
                  <a:pt x="296" y="81"/>
                  <a:pt x="298" y="83"/>
                </a:cubicBezTo>
                <a:cubicBezTo>
                  <a:pt x="300" y="91"/>
                  <a:pt x="301" y="82"/>
                  <a:pt x="307" y="83"/>
                </a:cubicBezTo>
                <a:cubicBezTo>
                  <a:pt x="308" y="85"/>
                  <a:pt x="306" y="86"/>
                  <a:pt x="305" y="87"/>
                </a:cubicBezTo>
                <a:cubicBezTo>
                  <a:pt x="315" y="93"/>
                  <a:pt x="308" y="77"/>
                  <a:pt x="316" y="74"/>
                </a:cubicBezTo>
                <a:cubicBezTo>
                  <a:pt x="309" y="67"/>
                  <a:pt x="309" y="86"/>
                  <a:pt x="301" y="79"/>
                </a:cubicBezTo>
                <a:cubicBezTo>
                  <a:pt x="309" y="80"/>
                  <a:pt x="307" y="68"/>
                  <a:pt x="315" y="70"/>
                </a:cubicBezTo>
                <a:cubicBezTo>
                  <a:pt x="316" y="66"/>
                  <a:pt x="317" y="62"/>
                  <a:pt x="320" y="58"/>
                </a:cubicBezTo>
                <a:cubicBezTo>
                  <a:pt x="323" y="62"/>
                  <a:pt x="316" y="67"/>
                  <a:pt x="323" y="66"/>
                </a:cubicBezTo>
                <a:cubicBezTo>
                  <a:pt x="320" y="70"/>
                  <a:pt x="318" y="66"/>
                  <a:pt x="316" y="67"/>
                </a:cubicBezTo>
                <a:cubicBezTo>
                  <a:pt x="324" y="75"/>
                  <a:pt x="309" y="81"/>
                  <a:pt x="316" y="89"/>
                </a:cubicBezTo>
                <a:cubicBezTo>
                  <a:pt x="320" y="86"/>
                  <a:pt x="323" y="82"/>
                  <a:pt x="321" y="78"/>
                </a:cubicBezTo>
                <a:cubicBezTo>
                  <a:pt x="325" y="74"/>
                  <a:pt x="328" y="76"/>
                  <a:pt x="331" y="77"/>
                </a:cubicBezTo>
                <a:cubicBezTo>
                  <a:pt x="326" y="79"/>
                  <a:pt x="330" y="82"/>
                  <a:pt x="326" y="85"/>
                </a:cubicBezTo>
                <a:cubicBezTo>
                  <a:pt x="325" y="83"/>
                  <a:pt x="324" y="81"/>
                  <a:pt x="323" y="82"/>
                </a:cubicBezTo>
                <a:cubicBezTo>
                  <a:pt x="326" y="87"/>
                  <a:pt x="322" y="84"/>
                  <a:pt x="323" y="89"/>
                </a:cubicBezTo>
                <a:cubicBezTo>
                  <a:pt x="327" y="88"/>
                  <a:pt x="333" y="89"/>
                  <a:pt x="334" y="86"/>
                </a:cubicBezTo>
                <a:cubicBezTo>
                  <a:pt x="333" y="83"/>
                  <a:pt x="331" y="84"/>
                  <a:pt x="329" y="84"/>
                </a:cubicBezTo>
                <a:cubicBezTo>
                  <a:pt x="335" y="84"/>
                  <a:pt x="332" y="78"/>
                  <a:pt x="335" y="80"/>
                </a:cubicBezTo>
                <a:cubicBezTo>
                  <a:pt x="336" y="82"/>
                  <a:pt x="336" y="85"/>
                  <a:pt x="336" y="88"/>
                </a:cubicBezTo>
                <a:cubicBezTo>
                  <a:pt x="359" y="87"/>
                  <a:pt x="382" y="90"/>
                  <a:pt x="405" y="88"/>
                </a:cubicBezTo>
                <a:cubicBezTo>
                  <a:pt x="400" y="82"/>
                  <a:pt x="408" y="79"/>
                  <a:pt x="410" y="79"/>
                </a:cubicBezTo>
                <a:cubicBezTo>
                  <a:pt x="411" y="84"/>
                  <a:pt x="407" y="84"/>
                  <a:pt x="405" y="88"/>
                </a:cubicBezTo>
                <a:cubicBezTo>
                  <a:pt x="408" y="93"/>
                  <a:pt x="412" y="88"/>
                  <a:pt x="414" y="85"/>
                </a:cubicBezTo>
                <a:cubicBezTo>
                  <a:pt x="418" y="86"/>
                  <a:pt x="415" y="90"/>
                  <a:pt x="419" y="85"/>
                </a:cubicBezTo>
                <a:cubicBezTo>
                  <a:pt x="419" y="93"/>
                  <a:pt x="428" y="85"/>
                  <a:pt x="432" y="90"/>
                </a:cubicBezTo>
                <a:cubicBezTo>
                  <a:pt x="432" y="89"/>
                  <a:pt x="438" y="87"/>
                  <a:pt x="439" y="83"/>
                </a:cubicBezTo>
                <a:cubicBezTo>
                  <a:pt x="440" y="85"/>
                  <a:pt x="442" y="85"/>
                  <a:pt x="443" y="86"/>
                </a:cubicBezTo>
                <a:cubicBezTo>
                  <a:pt x="442" y="88"/>
                  <a:pt x="437" y="85"/>
                  <a:pt x="438" y="89"/>
                </a:cubicBezTo>
                <a:cubicBezTo>
                  <a:pt x="441" y="88"/>
                  <a:pt x="439" y="91"/>
                  <a:pt x="441" y="93"/>
                </a:cubicBezTo>
                <a:cubicBezTo>
                  <a:pt x="448" y="88"/>
                  <a:pt x="460" y="95"/>
                  <a:pt x="464" y="89"/>
                </a:cubicBezTo>
                <a:cubicBezTo>
                  <a:pt x="462" y="85"/>
                  <a:pt x="448" y="89"/>
                  <a:pt x="446" y="83"/>
                </a:cubicBezTo>
                <a:cubicBezTo>
                  <a:pt x="454" y="87"/>
                  <a:pt x="463" y="84"/>
                  <a:pt x="472" y="83"/>
                </a:cubicBezTo>
                <a:cubicBezTo>
                  <a:pt x="470" y="84"/>
                  <a:pt x="469" y="85"/>
                  <a:pt x="467" y="87"/>
                </a:cubicBezTo>
                <a:cubicBezTo>
                  <a:pt x="469" y="89"/>
                  <a:pt x="471" y="91"/>
                  <a:pt x="472" y="93"/>
                </a:cubicBezTo>
                <a:cubicBezTo>
                  <a:pt x="478" y="91"/>
                  <a:pt x="472" y="86"/>
                  <a:pt x="476" y="84"/>
                </a:cubicBezTo>
                <a:cubicBezTo>
                  <a:pt x="477" y="85"/>
                  <a:pt x="475" y="86"/>
                  <a:pt x="477" y="88"/>
                </a:cubicBezTo>
                <a:cubicBezTo>
                  <a:pt x="485" y="83"/>
                  <a:pt x="479" y="72"/>
                  <a:pt x="485" y="71"/>
                </a:cubicBezTo>
                <a:cubicBezTo>
                  <a:pt x="482" y="76"/>
                  <a:pt x="486" y="83"/>
                  <a:pt x="479" y="88"/>
                </a:cubicBezTo>
                <a:cubicBezTo>
                  <a:pt x="485" y="95"/>
                  <a:pt x="486" y="85"/>
                  <a:pt x="491" y="93"/>
                </a:cubicBezTo>
                <a:cubicBezTo>
                  <a:pt x="494" y="90"/>
                  <a:pt x="496" y="92"/>
                  <a:pt x="499" y="88"/>
                </a:cubicBezTo>
                <a:cubicBezTo>
                  <a:pt x="500" y="93"/>
                  <a:pt x="511" y="95"/>
                  <a:pt x="513" y="89"/>
                </a:cubicBezTo>
                <a:cubicBezTo>
                  <a:pt x="517" y="92"/>
                  <a:pt x="524" y="95"/>
                  <a:pt x="528" y="88"/>
                </a:cubicBezTo>
                <a:cubicBezTo>
                  <a:pt x="529" y="93"/>
                  <a:pt x="536" y="93"/>
                  <a:pt x="536" y="87"/>
                </a:cubicBezTo>
                <a:cubicBezTo>
                  <a:pt x="538" y="89"/>
                  <a:pt x="539" y="91"/>
                  <a:pt x="539" y="92"/>
                </a:cubicBezTo>
                <a:cubicBezTo>
                  <a:pt x="545" y="84"/>
                  <a:pt x="568" y="91"/>
                  <a:pt x="563" y="77"/>
                </a:cubicBezTo>
                <a:cubicBezTo>
                  <a:pt x="565" y="76"/>
                  <a:pt x="566" y="79"/>
                  <a:pt x="567" y="81"/>
                </a:cubicBezTo>
                <a:cubicBezTo>
                  <a:pt x="570" y="79"/>
                  <a:pt x="568" y="77"/>
                  <a:pt x="569" y="76"/>
                </a:cubicBezTo>
                <a:cubicBezTo>
                  <a:pt x="571" y="76"/>
                  <a:pt x="574" y="73"/>
                  <a:pt x="576" y="76"/>
                </a:cubicBezTo>
                <a:cubicBezTo>
                  <a:pt x="572" y="79"/>
                  <a:pt x="570" y="81"/>
                  <a:pt x="571" y="87"/>
                </a:cubicBezTo>
                <a:cubicBezTo>
                  <a:pt x="567" y="86"/>
                  <a:pt x="563" y="90"/>
                  <a:pt x="560" y="90"/>
                </a:cubicBezTo>
                <a:cubicBezTo>
                  <a:pt x="571" y="93"/>
                  <a:pt x="591" y="94"/>
                  <a:pt x="603" y="84"/>
                </a:cubicBezTo>
                <a:cubicBezTo>
                  <a:pt x="605" y="90"/>
                  <a:pt x="609" y="79"/>
                  <a:pt x="612" y="82"/>
                </a:cubicBezTo>
                <a:cubicBezTo>
                  <a:pt x="608" y="85"/>
                  <a:pt x="604" y="88"/>
                  <a:pt x="604" y="92"/>
                </a:cubicBezTo>
                <a:cubicBezTo>
                  <a:pt x="606" y="91"/>
                  <a:pt x="609" y="89"/>
                  <a:pt x="611" y="92"/>
                </a:cubicBezTo>
                <a:cubicBezTo>
                  <a:pt x="618" y="87"/>
                  <a:pt x="615" y="77"/>
                  <a:pt x="623" y="78"/>
                </a:cubicBezTo>
                <a:cubicBezTo>
                  <a:pt x="624" y="74"/>
                  <a:pt x="622" y="64"/>
                  <a:pt x="630" y="64"/>
                </a:cubicBezTo>
                <a:cubicBezTo>
                  <a:pt x="626" y="75"/>
                  <a:pt x="631" y="82"/>
                  <a:pt x="616" y="90"/>
                </a:cubicBezTo>
                <a:cubicBezTo>
                  <a:pt x="623" y="95"/>
                  <a:pt x="634" y="89"/>
                  <a:pt x="639" y="82"/>
                </a:cubicBezTo>
                <a:cubicBezTo>
                  <a:pt x="637" y="78"/>
                  <a:pt x="634" y="82"/>
                  <a:pt x="633" y="78"/>
                </a:cubicBezTo>
                <a:cubicBezTo>
                  <a:pt x="634" y="78"/>
                  <a:pt x="633" y="76"/>
                  <a:pt x="634" y="76"/>
                </a:cubicBezTo>
                <a:cubicBezTo>
                  <a:pt x="641" y="77"/>
                  <a:pt x="651" y="76"/>
                  <a:pt x="655" y="68"/>
                </a:cubicBezTo>
                <a:cubicBezTo>
                  <a:pt x="659" y="71"/>
                  <a:pt x="656" y="74"/>
                  <a:pt x="653" y="77"/>
                </a:cubicBezTo>
                <a:cubicBezTo>
                  <a:pt x="652" y="75"/>
                  <a:pt x="653" y="73"/>
                  <a:pt x="650" y="75"/>
                </a:cubicBezTo>
                <a:cubicBezTo>
                  <a:pt x="648" y="81"/>
                  <a:pt x="652" y="78"/>
                  <a:pt x="655" y="81"/>
                </a:cubicBezTo>
                <a:cubicBezTo>
                  <a:pt x="652" y="82"/>
                  <a:pt x="650" y="87"/>
                  <a:pt x="648" y="84"/>
                </a:cubicBezTo>
                <a:cubicBezTo>
                  <a:pt x="645" y="82"/>
                  <a:pt x="649" y="80"/>
                  <a:pt x="647" y="78"/>
                </a:cubicBezTo>
                <a:cubicBezTo>
                  <a:pt x="636" y="79"/>
                  <a:pt x="644" y="86"/>
                  <a:pt x="639" y="91"/>
                </a:cubicBezTo>
                <a:cubicBezTo>
                  <a:pt x="645" y="93"/>
                  <a:pt x="655" y="83"/>
                  <a:pt x="659" y="78"/>
                </a:cubicBezTo>
                <a:cubicBezTo>
                  <a:pt x="661" y="79"/>
                  <a:pt x="662" y="78"/>
                  <a:pt x="664" y="81"/>
                </a:cubicBezTo>
                <a:cubicBezTo>
                  <a:pt x="667" y="73"/>
                  <a:pt x="673" y="67"/>
                  <a:pt x="679" y="62"/>
                </a:cubicBezTo>
                <a:cubicBezTo>
                  <a:pt x="676" y="57"/>
                  <a:pt x="674" y="61"/>
                  <a:pt x="672" y="64"/>
                </a:cubicBezTo>
                <a:cubicBezTo>
                  <a:pt x="666" y="57"/>
                  <a:pt x="673" y="52"/>
                  <a:pt x="679" y="50"/>
                </a:cubicBezTo>
                <a:cubicBezTo>
                  <a:pt x="681" y="54"/>
                  <a:pt x="673" y="52"/>
                  <a:pt x="678" y="58"/>
                </a:cubicBezTo>
                <a:cubicBezTo>
                  <a:pt x="680" y="56"/>
                  <a:pt x="681" y="57"/>
                  <a:pt x="683" y="55"/>
                </a:cubicBezTo>
                <a:cubicBezTo>
                  <a:pt x="681" y="46"/>
                  <a:pt x="692" y="39"/>
                  <a:pt x="686" y="29"/>
                </a:cubicBezTo>
                <a:cubicBezTo>
                  <a:pt x="689" y="27"/>
                  <a:pt x="691" y="27"/>
                  <a:pt x="692" y="30"/>
                </a:cubicBezTo>
                <a:cubicBezTo>
                  <a:pt x="688" y="32"/>
                  <a:pt x="693" y="35"/>
                  <a:pt x="695" y="35"/>
                </a:cubicBezTo>
                <a:cubicBezTo>
                  <a:pt x="692" y="37"/>
                  <a:pt x="689" y="39"/>
                  <a:pt x="691" y="42"/>
                </a:cubicBezTo>
                <a:cubicBezTo>
                  <a:pt x="696" y="41"/>
                  <a:pt x="697" y="36"/>
                  <a:pt x="703" y="32"/>
                </a:cubicBezTo>
                <a:cubicBezTo>
                  <a:pt x="705" y="34"/>
                  <a:pt x="706" y="36"/>
                  <a:pt x="708" y="36"/>
                </a:cubicBezTo>
                <a:cubicBezTo>
                  <a:pt x="711" y="33"/>
                  <a:pt x="714" y="35"/>
                  <a:pt x="715" y="31"/>
                </a:cubicBezTo>
                <a:cubicBezTo>
                  <a:pt x="713" y="25"/>
                  <a:pt x="710" y="33"/>
                  <a:pt x="709" y="30"/>
                </a:cubicBezTo>
                <a:cubicBezTo>
                  <a:pt x="710" y="28"/>
                  <a:pt x="713" y="26"/>
                  <a:pt x="712" y="23"/>
                </a:cubicBezTo>
                <a:cubicBezTo>
                  <a:pt x="705" y="24"/>
                  <a:pt x="699" y="32"/>
                  <a:pt x="693" y="31"/>
                </a:cubicBezTo>
                <a:cubicBezTo>
                  <a:pt x="697" y="25"/>
                  <a:pt x="689" y="26"/>
                  <a:pt x="686" y="24"/>
                </a:cubicBezTo>
                <a:cubicBezTo>
                  <a:pt x="687" y="23"/>
                  <a:pt x="688" y="22"/>
                  <a:pt x="687" y="21"/>
                </a:cubicBezTo>
                <a:cubicBezTo>
                  <a:pt x="682" y="27"/>
                  <a:pt x="685" y="34"/>
                  <a:pt x="684" y="40"/>
                </a:cubicBezTo>
                <a:cubicBezTo>
                  <a:pt x="680" y="41"/>
                  <a:pt x="676" y="50"/>
                  <a:pt x="670" y="43"/>
                </a:cubicBezTo>
                <a:cubicBezTo>
                  <a:pt x="674" y="41"/>
                  <a:pt x="670" y="38"/>
                  <a:pt x="669" y="35"/>
                </a:cubicBezTo>
                <a:cubicBezTo>
                  <a:pt x="663" y="40"/>
                  <a:pt x="665" y="46"/>
                  <a:pt x="664" y="52"/>
                </a:cubicBezTo>
                <a:cubicBezTo>
                  <a:pt x="667" y="51"/>
                  <a:pt x="666" y="45"/>
                  <a:pt x="670" y="47"/>
                </a:cubicBezTo>
                <a:cubicBezTo>
                  <a:pt x="671" y="52"/>
                  <a:pt x="667" y="51"/>
                  <a:pt x="663" y="55"/>
                </a:cubicBezTo>
                <a:cubicBezTo>
                  <a:pt x="663" y="58"/>
                  <a:pt x="669" y="56"/>
                  <a:pt x="666" y="59"/>
                </a:cubicBezTo>
                <a:cubicBezTo>
                  <a:pt x="656" y="64"/>
                  <a:pt x="651" y="68"/>
                  <a:pt x="642" y="72"/>
                </a:cubicBezTo>
                <a:cubicBezTo>
                  <a:pt x="642" y="70"/>
                  <a:pt x="645" y="67"/>
                  <a:pt x="645" y="65"/>
                </a:cubicBezTo>
                <a:cubicBezTo>
                  <a:pt x="650" y="64"/>
                  <a:pt x="663" y="60"/>
                  <a:pt x="662" y="56"/>
                </a:cubicBezTo>
                <a:cubicBezTo>
                  <a:pt x="655" y="55"/>
                  <a:pt x="654" y="59"/>
                  <a:pt x="647" y="58"/>
                </a:cubicBezTo>
                <a:cubicBezTo>
                  <a:pt x="650" y="52"/>
                  <a:pt x="654" y="55"/>
                  <a:pt x="659" y="52"/>
                </a:cubicBezTo>
                <a:cubicBezTo>
                  <a:pt x="664" y="47"/>
                  <a:pt x="662" y="38"/>
                  <a:pt x="660" y="35"/>
                </a:cubicBezTo>
                <a:cubicBezTo>
                  <a:pt x="662" y="35"/>
                  <a:pt x="664" y="34"/>
                  <a:pt x="667" y="32"/>
                </a:cubicBezTo>
                <a:cubicBezTo>
                  <a:pt x="668" y="35"/>
                  <a:pt x="670" y="35"/>
                  <a:pt x="673" y="33"/>
                </a:cubicBezTo>
                <a:cubicBezTo>
                  <a:pt x="671" y="29"/>
                  <a:pt x="663" y="33"/>
                  <a:pt x="664" y="28"/>
                </a:cubicBezTo>
                <a:cubicBezTo>
                  <a:pt x="667" y="29"/>
                  <a:pt x="671" y="31"/>
                  <a:pt x="674" y="30"/>
                </a:cubicBezTo>
                <a:cubicBezTo>
                  <a:pt x="673" y="27"/>
                  <a:pt x="672" y="24"/>
                  <a:pt x="673" y="21"/>
                </a:cubicBezTo>
                <a:cubicBezTo>
                  <a:pt x="669" y="26"/>
                  <a:pt x="666" y="23"/>
                  <a:pt x="663" y="22"/>
                </a:cubicBezTo>
                <a:cubicBezTo>
                  <a:pt x="660" y="24"/>
                  <a:pt x="662" y="26"/>
                  <a:pt x="658" y="28"/>
                </a:cubicBezTo>
                <a:cubicBezTo>
                  <a:pt x="659" y="29"/>
                  <a:pt x="661" y="30"/>
                  <a:pt x="662" y="30"/>
                </a:cubicBezTo>
                <a:cubicBezTo>
                  <a:pt x="656" y="30"/>
                  <a:pt x="660" y="36"/>
                  <a:pt x="656" y="39"/>
                </a:cubicBezTo>
                <a:cubicBezTo>
                  <a:pt x="652" y="33"/>
                  <a:pt x="657" y="34"/>
                  <a:pt x="651" y="30"/>
                </a:cubicBezTo>
                <a:cubicBezTo>
                  <a:pt x="645" y="32"/>
                  <a:pt x="638" y="33"/>
                  <a:pt x="636" y="25"/>
                </a:cubicBezTo>
                <a:cubicBezTo>
                  <a:pt x="635" y="26"/>
                  <a:pt x="633" y="26"/>
                  <a:pt x="632" y="27"/>
                </a:cubicBezTo>
                <a:cubicBezTo>
                  <a:pt x="631" y="31"/>
                  <a:pt x="635" y="32"/>
                  <a:pt x="635" y="35"/>
                </a:cubicBezTo>
                <a:cubicBezTo>
                  <a:pt x="629" y="33"/>
                  <a:pt x="621" y="45"/>
                  <a:pt x="611" y="39"/>
                </a:cubicBezTo>
                <a:cubicBezTo>
                  <a:pt x="616" y="41"/>
                  <a:pt x="617" y="30"/>
                  <a:pt x="623" y="32"/>
                </a:cubicBezTo>
                <a:cubicBezTo>
                  <a:pt x="622" y="33"/>
                  <a:pt x="620" y="34"/>
                  <a:pt x="621" y="35"/>
                </a:cubicBezTo>
                <a:cubicBezTo>
                  <a:pt x="623" y="34"/>
                  <a:pt x="624" y="37"/>
                  <a:pt x="627" y="34"/>
                </a:cubicBezTo>
                <a:cubicBezTo>
                  <a:pt x="625" y="22"/>
                  <a:pt x="641" y="24"/>
                  <a:pt x="641" y="20"/>
                </a:cubicBezTo>
                <a:cubicBezTo>
                  <a:pt x="633" y="24"/>
                  <a:pt x="625" y="19"/>
                  <a:pt x="617" y="22"/>
                </a:cubicBezTo>
                <a:cubicBezTo>
                  <a:pt x="618" y="23"/>
                  <a:pt x="616" y="24"/>
                  <a:pt x="615" y="25"/>
                </a:cubicBezTo>
                <a:cubicBezTo>
                  <a:pt x="616" y="27"/>
                  <a:pt x="617" y="28"/>
                  <a:pt x="616" y="30"/>
                </a:cubicBezTo>
                <a:cubicBezTo>
                  <a:pt x="612" y="31"/>
                  <a:pt x="611" y="37"/>
                  <a:pt x="610" y="35"/>
                </a:cubicBezTo>
                <a:cubicBezTo>
                  <a:pt x="610" y="33"/>
                  <a:pt x="613" y="31"/>
                  <a:pt x="610" y="29"/>
                </a:cubicBezTo>
                <a:cubicBezTo>
                  <a:pt x="609" y="29"/>
                  <a:pt x="608" y="31"/>
                  <a:pt x="607" y="30"/>
                </a:cubicBezTo>
                <a:cubicBezTo>
                  <a:pt x="603" y="33"/>
                  <a:pt x="604" y="39"/>
                  <a:pt x="598" y="37"/>
                </a:cubicBezTo>
                <a:cubicBezTo>
                  <a:pt x="597" y="34"/>
                  <a:pt x="604" y="33"/>
                  <a:pt x="602" y="30"/>
                </a:cubicBezTo>
                <a:cubicBezTo>
                  <a:pt x="598" y="34"/>
                  <a:pt x="596" y="28"/>
                  <a:pt x="593" y="32"/>
                </a:cubicBezTo>
                <a:cubicBezTo>
                  <a:pt x="595" y="35"/>
                  <a:pt x="597" y="37"/>
                  <a:pt x="593" y="39"/>
                </a:cubicBezTo>
                <a:cubicBezTo>
                  <a:pt x="594" y="30"/>
                  <a:pt x="586" y="38"/>
                  <a:pt x="592" y="29"/>
                </a:cubicBezTo>
                <a:cubicBezTo>
                  <a:pt x="598" y="32"/>
                  <a:pt x="606" y="23"/>
                  <a:pt x="612" y="29"/>
                </a:cubicBezTo>
                <a:cubicBezTo>
                  <a:pt x="616" y="28"/>
                  <a:pt x="611" y="20"/>
                  <a:pt x="610" y="22"/>
                </a:cubicBezTo>
                <a:cubicBezTo>
                  <a:pt x="610" y="24"/>
                  <a:pt x="603" y="24"/>
                  <a:pt x="602" y="26"/>
                </a:cubicBezTo>
                <a:cubicBezTo>
                  <a:pt x="600" y="24"/>
                  <a:pt x="602" y="23"/>
                  <a:pt x="602" y="21"/>
                </a:cubicBezTo>
                <a:cubicBezTo>
                  <a:pt x="601" y="21"/>
                  <a:pt x="601" y="22"/>
                  <a:pt x="600" y="21"/>
                </a:cubicBezTo>
                <a:cubicBezTo>
                  <a:pt x="599" y="21"/>
                  <a:pt x="598" y="21"/>
                  <a:pt x="597" y="21"/>
                </a:cubicBezTo>
                <a:cubicBezTo>
                  <a:pt x="598" y="23"/>
                  <a:pt x="601" y="25"/>
                  <a:pt x="599" y="27"/>
                </a:cubicBezTo>
                <a:cubicBezTo>
                  <a:pt x="598" y="25"/>
                  <a:pt x="597" y="27"/>
                  <a:pt x="595" y="26"/>
                </a:cubicBezTo>
                <a:cubicBezTo>
                  <a:pt x="593" y="24"/>
                  <a:pt x="595" y="23"/>
                  <a:pt x="593" y="21"/>
                </a:cubicBezTo>
                <a:cubicBezTo>
                  <a:pt x="589" y="20"/>
                  <a:pt x="591" y="23"/>
                  <a:pt x="587" y="25"/>
                </a:cubicBezTo>
                <a:cubicBezTo>
                  <a:pt x="589" y="19"/>
                  <a:pt x="570" y="21"/>
                  <a:pt x="579" y="24"/>
                </a:cubicBezTo>
                <a:cubicBezTo>
                  <a:pt x="578" y="25"/>
                  <a:pt x="576" y="27"/>
                  <a:pt x="575" y="28"/>
                </a:cubicBezTo>
                <a:cubicBezTo>
                  <a:pt x="572" y="22"/>
                  <a:pt x="567" y="27"/>
                  <a:pt x="564" y="25"/>
                </a:cubicBezTo>
                <a:cubicBezTo>
                  <a:pt x="563" y="24"/>
                  <a:pt x="565" y="23"/>
                  <a:pt x="564" y="21"/>
                </a:cubicBezTo>
                <a:cubicBezTo>
                  <a:pt x="561" y="21"/>
                  <a:pt x="558" y="26"/>
                  <a:pt x="555" y="21"/>
                </a:cubicBezTo>
                <a:cubicBezTo>
                  <a:pt x="551" y="22"/>
                  <a:pt x="553" y="28"/>
                  <a:pt x="550" y="26"/>
                </a:cubicBezTo>
                <a:cubicBezTo>
                  <a:pt x="551" y="18"/>
                  <a:pt x="533" y="18"/>
                  <a:pt x="528" y="26"/>
                </a:cubicBezTo>
                <a:cubicBezTo>
                  <a:pt x="523" y="27"/>
                  <a:pt x="529" y="20"/>
                  <a:pt x="525" y="22"/>
                </a:cubicBezTo>
                <a:cubicBezTo>
                  <a:pt x="527" y="24"/>
                  <a:pt x="520" y="26"/>
                  <a:pt x="520" y="24"/>
                </a:cubicBezTo>
                <a:cubicBezTo>
                  <a:pt x="521" y="22"/>
                  <a:pt x="519" y="20"/>
                  <a:pt x="519" y="19"/>
                </a:cubicBezTo>
                <a:cubicBezTo>
                  <a:pt x="514" y="20"/>
                  <a:pt x="521" y="23"/>
                  <a:pt x="516" y="25"/>
                </a:cubicBezTo>
                <a:cubicBezTo>
                  <a:pt x="516" y="23"/>
                  <a:pt x="514" y="24"/>
                  <a:pt x="514" y="23"/>
                </a:cubicBezTo>
                <a:cubicBezTo>
                  <a:pt x="518" y="22"/>
                  <a:pt x="514" y="16"/>
                  <a:pt x="515" y="20"/>
                </a:cubicBezTo>
                <a:cubicBezTo>
                  <a:pt x="512" y="21"/>
                  <a:pt x="513" y="27"/>
                  <a:pt x="509" y="25"/>
                </a:cubicBezTo>
                <a:cubicBezTo>
                  <a:pt x="508" y="22"/>
                  <a:pt x="512" y="18"/>
                  <a:pt x="507" y="17"/>
                </a:cubicBezTo>
                <a:cubicBezTo>
                  <a:pt x="506" y="23"/>
                  <a:pt x="498" y="29"/>
                  <a:pt x="495" y="23"/>
                </a:cubicBezTo>
                <a:cubicBezTo>
                  <a:pt x="493" y="26"/>
                  <a:pt x="493" y="34"/>
                  <a:pt x="488" y="30"/>
                </a:cubicBezTo>
                <a:cubicBezTo>
                  <a:pt x="490" y="29"/>
                  <a:pt x="491" y="28"/>
                  <a:pt x="489" y="26"/>
                </a:cubicBezTo>
                <a:cubicBezTo>
                  <a:pt x="488" y="27"/>
                  <a:pt x="487" y="28"/>
                  <a:pt x="486" y="27"/>
                </a:cubicBezTo>
                <a:cubicBezTo>
                  <a:pt x="487" y="18"/>
                  <a:pt x="500" y="25"/>
                  <a:pt x="500" y="17"/>
                </a:cubicBezTo>
                <a:cubicBezTo>
                  <a:pt x="494" y="20"/>
                  <a:pt x="489" y="16"/>
                  <a:pt x="484" y="20"/>
                </a:cubicBezTo>
                <a:cubicBezTo>
                  <a:pt x="482" y="21"/>
                  <a:pt x="483" y="23"/>
                  <a:pt x="482" y="24"/>
                </a:cubicBezTo>
                <a:cubicBezTo>
                  <a:pt x="478" y="20"/>
                  <a:pt x="477" y="34"/>
                  <a:pt x="471" y="26"/>
                </a:cubicBezTo>
                <a:cubicBezTo>
                  <a:pt x="478" y="26"/>
                  <a:pt x="475" y="21"/>
                  <a:pt x="482" y="19"/>
                </a:cubicBezTo>
                <a:cubicBezTo>
                  <a:pt x="475" y="15"/>
                  <a:pt x="468" y="20"/>
                  <a:pt x="461" y="19"/>
                </a:cubicBezTo>
                <a:cubicBezTo>
                  <a:pt x="463" y="24"/>
                  <a:pt x="466" y="17"/>
                  <a:pt x="467" y="22"/>
                </a:cubicBezTo>
                <a:cubicBezTo>
                  <a:pt x="466" y="22"/>
                  <a:pt x="466" y="24"/>
                  <a:pt x="466" y="24"/>
                </a:cubicBezTo>
                <a:cubicBezTo>
                  <a:pt x="462" y="21"/>
                  <a:pt x="455" y="23"/>
                  <a:pt x="458" y="16"/>
                </a:cubicBezTo>
                <a:cubicBezTo>
                  <a:pt x="457" y="17"/>
                  <a:pt x="456" y="17"/>
                  <a:pt x="456" y="16"/>
                </a:cubicBezTo>
                <a:cubicBezTo>
                  <a:pt x="454" y="17"/>
                  <a:pt x="453" y="16"/>
                  <a:pt x="452" y="17"/>
                </a:cubicBezTo>
                <a:cubicBezTo>
                  <a:pt x="454" y="19"/>
                  <a:pt x="453" y="20"/>
                  <a:pt x="451" y="22"/>
                </a:cubicBezTo>
                <a:cubicBezTo>
                  <a:pt x="455" y="24"/>
                  <a:pt x="455" y="26"/>
                  <a:pt x="450" y="30"/>
                </a:cubicBezTo>
                <a:cubicBezTo>
                  <a:pt x="450" y="27"/>
                  <a:pt x="449" y="26"/>
                  <a:pt x="446" y="25"/>
                </a:cubicBezTo>
                <a:cubicBezTo>
                  <a:pt x="451" y="24"/>
                  <a:pt x="448" y="21"/>
                  <a:pt x="449" y="19"/>
                </a:cubicBezTo>
                <a:cubicBezTo>
                  <a:pt x="446" y="16"/>
                  <a:pt x="444" y="13"/>
                  <a:pt x="440" y="17"/>
                </a:cubicBezTo>
                <a:cubicBezTo>
                  <a:pt x="442" y="22"/>
                  <a:pt x="444" y="19"/>
                  <a:pt x="446" y="20"/>
                </a:cubicBezTo>
                <a:cubicBezTo>
                  <a:pt x="441" y="21"/>
                  <a:pt x="448" y="24"/>
                  <a:pt x="443" y="26"/>
                </a:cubicBezTo>
                <a:cubicBezTo>
                  <a:pt x="443" y="23"/>
                  <a:pt x="444" y="19"/>
                  <a:pt x="440" y="21"/>
                </a:cubicBezTo>
                <a:cubicBezTo>
                  <a:pt x="441" y="25"/>
                  <a:pt x="433" y="23"/>
                  <a:pt x="434" y="28"/>
                </a:cubicBezTo>
                <a:cubicBezTo>
                  <a:pt x="429" y="21"/>
                  <a:pt x="429" y="32"/>
                  <a:pt x="425" y="28"/>
                </a:cubicBezTo>
                <a:cubicBezTo>
                  <a:pt x="427" y="25"/>
                  <a:pt x="423" y="22"/>
                  <a:pt x="426" y="20"/>
                </a:cubicBezTo>
                <a:cubicBezTo>
                  <a:pt x="425" y="22"/>
                  <a:pt x="427" y="25"/>
                  <a:pt x="430" y="25"/>
                </a:cubicBezTo>
                <a:cubicBezTo>
                  <a:pt x="433" y="20"/>
                  <a:pt x="435" y="24"/>
                  <a:pt x="439" y="18"/>
                </a:cubicBezTo>
                <a:cubicBezTo>
                  <a:pt x="431" y="16"/>
                  <a:pt x="422" y="16"/>
                  <a:pt x="417" y="19"/>
                </a:cubicBezTo>
                <a:cubicBezTo>
                  <a:pt x="413" y="12"/>
                  <a:pt x="397" y="12"/>
                  <a:pt x="394" y="23"/>
                </a:cubicBezTo>
                <a:cubicBezTo>
                  <a:pt x="394" y="17"/>
                  <a:pt x="391" y="23"/>
                  <a:pt x="389" y="21"/>
                </a:cubicBezTo>
                <a:cubicBezTo>
                  <a:pt x="386" y="17"/>
                  <a:pt x="393" y="18"/>
                  <a:pt x="392" y="15"/>
                </a:cubicBezTo>
                <a:cubicBezTo>
                  <a:pt x="386" y="15"/>
                  <a:pt x="385" y="24"/>
                  <a:pt x="379" y="22"/>
                </a:cubicBezTo>
                <a:cubicBezTo>
                  <a:pt x="379" y="19"/>
                  <a:pt x="383" y="20"/>
                  <a:pt x="383" y="15"/>
                </a:cubicBezTo>
                <a:cubicBezTo>
                  <a:pt x="381" y="17"/>
                  <a:pt x="379" y="16"/>
                  <a:pt x="377" y="18"/>
                </a:cubicBezTo>
                <a:cubicBezTo>
                  <a:pt x="378" y="20"/>
                  <a:pt x="380" y="27"/>
                  <a:pt x="375" y="25"/>
                </a:cubicBezTo>
                <a:cubicBezTo>
                  <a:pt x="375" y="21"/>
                  <a:pt x="378" y="17"/>
                  <a:pt x="374" y="13"/>
                </a:cubicBezTo>
                <a:cubicBezTo>
                  <a:pt x="370" y="16"/>
                  <a:pt x="368" y="13"/>
                  <a:pt x="364" y="15"/>
                </a:cubicBezTo>
                <a:cubicBezTo>
                  <a:pt x="366" y="21"/>
                  <a:pt x="374" y="14"/>
                  <a:pt x="372" y="20"/>
                </a:cubicBezTo>
                <a:cubicBezTo>
                  <a:pt x="370" y="19"/>
                  <a:pt x="357" y="23"/>
                  <a:pt x="365" y="23"/>
                </a:cubicBezTo>
                <a:cubicBezTo>
                  <a:pt x="361" y="25"/>
                  <a:pt x="362" y="32"/>
                  <a:pt x="357" y="29"/>
                </a:cubicBezTo>
                <a:cubicBezTo>
                  <a:pt x="363" y="25"/>
                  <a:pt x="353" y="20"/>
                  <a:pt x="363" y="16"/>
                </a:cubicBezTo>
                <a:cubicBezTo>
                  <a:pt x="358" y="12"/>
                  <a:pt x="352" y="15"/>
                  <a:pt x="346" y="15"/>
                </a:cubicBezTo>
                <a:cubicBezTo>
                  <a:pt x="349" y="19"/>
                  <a:pt x="352" y="18"/>
                  <a:pt x="356" y="20"/>
                </a:cubicBezTo>
                <a:cubicBezTo>
                  <a:pt x="352" y="20"/>
                  <a:pt x="354" y="21"/>
                  <a:pt x="351" y="24"/>
                </a:cubicBezTo>
                <a:cubicBezTo>
                  <a:pt x="352" y="17"/>
                  <a:pt x="347" y="25"/>
                  <a:pt x="345" y="23"/>
                </a:cubicBezTo>
                <a:cubicBezTo>
                  <a:pt x="341" y="19"/>
                  <a:pt x="346" y="17"/>
                  <a:pt x="343" y="14"/>
                </a:cubicBezTo>
                <a:cubicBezTo>
                  <a:pt x="338" y="13"/>
                  <a:pt x="339" y="20"/>
                  <a:pt x="334" y="19"/>
                </a:cubicBezTo>
                <a:cubicBezTo>
                  <a:pt x="333" y="17"/>
                  <a:pt x="335" y="15"/>
                  <a:pt x="334" y="13"/>
                </a:cubicBezTo>
                <a:cubicBezTo>
                  <a:pt x="331" y="19"/>
                  <a:pt x="326" y="19"/>
                  <a:pt x="324" y="12"/>
                </a:cubicBezTo>
                <a:cubicBezTo>
                  <a:pt x="317" y="15"/>
                  <a:pt x="317" y="12"/>
                  <a:pt x="311" y="19"/>
                </a:cubicBezTo>
                <a:cubicBezTo>
                  <a:pt x="311" y="15"/>
                  <a:pt x="304" y="14"/>
                  <a:pt x="301" y="12"/>
                </a:cubicBezTo>
                <a:cubicBezTo>
                  <a:pt x="295" y="16"/>
                  <a:pt x="296" y="19"/>
                  <a:pt x="292" y="19"/>
                </a:cubicBezTo>
                <a:cubicBezTo>
                  <a:pt x="297" y="15"/>
                  <a:pt x="287" y="14"/>
                  <a:pt x="289" y="11"/>
                </a:cubicBezTo>
                <a:cubicBezTo>
                  <a:pt x="284" y="13"/>
                  <a:pt x="280" y="17"/>
                  <a:pt x="276" y="11"/>
                </a:cubicBezTo>
                <a:cubicBezTo>
                  <a:pt x="272" y="15"/>
                  <a:pt x="267" y="18"/>
                  <a:pt x="263" y="13"/>
                </a:cubicBezTo>
                <a:cubicBezTo>
                  <a:pt x="260" y="15"/>
                  <a:pt x="258" y="17"/>
                  <a:pt x="255" y="19"/>
                </a:cubicBezTo>
                <a:cubicBezTo>
                  <a:pt x="253" y="14"/>
                  <a:pt x="249" y="18"/>
                  <a:pt x="247" y="15"/>
                </a:cubicBezTo>
                <a:cubicBezTo>
                  <a:pt x="250" y="13"/>
                  <a:pt x="256" y="16"/>
                  <a:pt x="254" y="11"/>
                </a:cubicBezTo>
                <a:cubicBezTo>
                  <a:pt x="247" y="10"/>
                  <a:pt x="239" y="17"/>
                  <a:pt x="232" y="10"/>
                </a:cubicBezTo>
                <a:cubicBezTo>
                  <a:pt x="227" y="15"/>
                  <a:pt x="225" y="18"/>
                  <a:pt x="220" y="14"/>
                </a:cubicBezTo>
                <a:cubicBezTo>
                  <a:pt x="223" y="13"/>
                  <a:pt x="229" y="13"/>
                  <a:pt x="227" y="8"/>
                </a:cubicBezTo>
                <a:cubicBezTo>
                  <a:pt x="224" y="10"/>
                  <a:pt x="220" y="9"/>
                  <a:pt x="217" y="11"/>
                </a:cubicBezTo>
                <a:cubicBezTo>
                  <a:pt x="217" y="17"/>
                  <a:pt x="221" y="18"/>
                  <a:pt x="222" y="20"/>
                </a:cubicBezTo>
                <a:cubicBezTo>
                  <a:pt x="218" y="17"/>
                  <a:pt x="213" y="23"/>
                  <a:pt x="210" y="18"/>
                </a:cubicBezTo>
                <a:cubicBezTo>
                  <a:pt x="212" y="17"/>
                  <a:pt x="214" y="19"/>
                  <a:pt x="217" y="16"/>
                </a:cubicBezTo>
                <a:cubicBezTo>
                  <a:pt x="213" y="12"/>
                  <a:pt x="214" y="10"/>
                  <a:pt x="210" y="7"/>
                </a:cubicBezTo>
                <a:cubicBezTo>
                  <a:pt x="207" y="10"/>
                  <a:pt x="201" y="9"/>
                  <a:pt x="195" y="10"/>
                </a:cubicBezTo>
                <a:cubicBezTo>
                  <a:pt x="194" y="15"/>
                  <a:pt x="191" y="20"/>
                  <a:pt x="184" y="20"/>
                </a:cubicBezTo>
                <a:cubicBezTo>
                  <a:pt x="187" y="18"/>
                  <a:pt x="185" y="17"/>
                  <a:pt x="188" y="17"/>
                </a:cubicBezTo>
                <a:cubicBezTo>
                  <a:pt x="187" y="13"/>
                  <a:pt x="184" y="13"/>
                  <a:pt x="182" y="13"/>
                </a:cubicBezTo>
                <a:cubicBezTo>
                  <a:pt x="182" y="12"/>
                  <a:pt x="183" y="12"/>
                  <a:pt x="182" y="11"/>
                </a:cubicBezTo>
                <a:cubicBezTo>
                  <a:pt x="186" y="11"/>
                  <a:pt x="192" y="16"/>
                  <a:pt x="193" y="9"/>
                </a:cubicBezTo>
                <a:cubicBezTo>
                  <a:pt x="187" y="6"/>
                  <a:pt x="183" y="10"/>
                  <a:pt x="179" y="7"/>
                </a:cubicBezTo>
                <a:cubicBezTo>
                  <a:pt x="176" y="12"/>
                  <a:pt x="169" y="13"/>
                  <a:pt x="165" y="12"/>
                </a:cubicBezTo>
                <a:cubicBezTo>
                  <a:pt x="168" y="14"/>
                  <a:pt x="164" y="16"/>
                  <a:pt x="164" y="18"/>
                </a:cubicBezTo>
                <a:cubicBezTo>
                  <a:pt x="161" y="9"/>
                  <a:pt x="169" y="12"/>
                  <a:pt x="171" y="7"/>
                </a:cubicBezTo>
                <a:cubicBezTo>
                  <a:pt x="161" y="8"/>
                  <a:pt x="156" y="3"/>
                  <a:pt x="154" y="13"/>
                </a:cubicBezTo>
                <a:cubicBezTo>
                  <a:pt x="154" y="11"/>
                  <a:pt x="154" y="9"/>
                  <a:pt x="153" y="7"/>
                </a:cubicBezTo>
                <a:cubicBezTo>
                  <a:pt x="149" y="12"/>
                  <a:pt x="146" y="6"/>
                  <a:pt x="143" y="5"/>
                </a:cubicBezTo>
                <a:cubicBezTo>
                  <a:pt x="139" y="6"/>
                  <a:pt x="138" y="13"/>
                  <a:pt x="136" y="11"/>
                </a:cubicBezTo>
                <a:cubicBezTo>
                  <a:pt x="134" y="9"/>
                  <a:pt x="137" y="4"/>
                  <a:pt x="133" y="6"/>
                </a:cubicBezTo>
                <a:cubicBezTo>
                  <a:pt x="133" y="7"/>
                  <a:pt x="132" y="13"/>
                  <a:pt x="129" y="11"/>
                </a:cubicBezTo>
                <a:cubicBezTo>
                  <a:pt x="128" y="9"/>
                  <a:pt x="132" y="7"/>
                  <a:pt x="128" y="4"/>
                </a:cubicBezTo>
                <a:cubicBezTo>
                  <a:pt x="126" y="11"/>
                  <a:pt x="120" y="11"/>
                  <a:pt x="117" y="18"/>
                </a:cubicBezTo>
                <a:cubicBezTo>
                  <a:pt x="117" y="15"/>
                  <a:pt x="116" y="17"/>
                  <a:pt x="114" y="14"/>
                </a:cubicBezTo>
                <a:cubicBezTo>
                  <a:pt x="119" y="11"/>
                  <a:pt x="117" y="9"/>
                  <a:pt x="122" y="8"/>
                </a:cubicBezTo>
                <a:cubicBezTo>
                  <a:pt x="118" y="7"/>
                  <a:pt x="110" y="0"/>
                  <a:pt x="108" y="7"/>
                </a:cubicBezTo>
                <a:cubicBezTo>
                  <a:pt x="110" y="6"/>
                  <a:pt x="111" y="8"/>
                  <a:pt x="110" y="9"/>
                </a:cubicBezTo>
                <a:cubicBezTo>
                  <a:pt x="103" y="8"/>
                  <a:pt x="102" y="17"/>
                  <a:pt x="98" y="21"/>
                </a:cubicBezTo>
                <a:cubicBezTo>
                  <a:pt x="90" y="13"/>
                  <a:pt x="105" y="12"/>
                  <a:pt x="104" y="6"/>
                </a:cubicBezTo>
                <a:cubicBezTo>
                  <a:pt x="95" y="2"/>
                  <a:pt x="78" y="12"/>
                  <a:pt x="84" y="22"/>
                </a:cubicBezTo>
                <a:cubicBezTo>
                  <a:pt x="80" y="21"/>
                  <a:pt x="75" y="24"/>
                  <a:pt x="71" y="20"/>
                </a:cubicBezTo>
                <a:cubicBezTo>
                  <a:pt x="80" y="15"/>
                  <a:pt x="84" y="13"/>
                  <a:pt x="84" y="4"/>
                </a:cubicBezTo>
                <a:cubicBezTo>
                  <a:pt x="75" y="5"/>
                  <a:pt x="77" y="11"/>
                  <a:pt x="68" y="15"/>
                </a:cubicBezTo>
                <a:cubicBezTo>
                  <a:pt x="66" y="13"/>
                  <a:pt x="65" y="14"/>
                  <a:pt x="63" y="12"/>
                </a:cubicBezTo>
                <a:cubicBezTo>
                  <a:pt x="69" y="13"/>
                  <a:pt x="65" y="5"/>
                  <a:pt x="70" y="6"/>
                </a:cubicBezTo>
                <a:cubicBezTo>
                  <a:pt x="61" y="4"/>
                  <a:pt x="52" y="7"/>
                  <a:pt x="44" y="5"/>
                </a:cubicBezTo>
                <a:cubicBezTo>
                  <a:pt x="40" y="15"/>
                  <a:pt x="20" y="7"/>
                  <a:pt x="19" y="17"/>
                </a:cubicBezTo>
                <a:close/>
                <a:moveTo>
                  <a:pt x="667" y="62"/>
                </a:moveTo>
                <a:cubicBezTo>
                  <a:pt x="667" y="64"/>
                  <a:pt x="667" y="65"/>
                  <a:pt x="669" y="67"/>
                </a:cubicBezTo>
                <a:cubicBezTo>
                  <a:pt x="667" y="67"/>
                  <a:pt x="666" y="68"/>
                  <a:pt x="665" y="69"/>
                </a:cubicBezTo>
                <a:cubicBezTo>
                  <a:pt x="664" y="68"/>
                  <a:pt x="663" y="67"/>
                  <a:pt x="662" y="68"/>
                </a:cubicBezTo>
                <a:cubicBezTo>
                  <a:pt x="660" y="66"/>
                  <a:pt x="666" y="64"/>
                  <a:pt x="667" y="62"/>
                </a:cubicBezTo>
                <a:close/>
                <a:moveTo>
                  <a:pt x="394" y="88"/>
                </a:moveTo>
                <a:cubicBezTo>
                  <a:pt x="392" y="84"/>
                  <a:pt x="388" y="88"/>
                  <a:pt x="388" y="83"/>
                </a:cubicBezTo>
                <a:cubicBezTo>
                  <a:pt x="395" y="86"/>
                  <a:pt x="400" y="82"/>
                  <a:pt x="403" y="77"/>
                </a:cubicBezTo>
                <a:cubicBezTo>
                  <a:pt x="404" y="82"/>
                  <a:pt x="399" y="85"/>
                  <a:pt x="394" y="88"/>
                </a:cubicBezTo>
                <a:close/>
                <a:moveTo>
                  <a:pt x="413" y="77"/>
                </a:moveTo>
                <a:cubicBezTo>
                  <a:pt x="412" y="73"/>
                  <a:pt x="419" y="70"/>
                  <a:pt x="421" y="74"/>
                </a:cubicBezTo>
                <a:cubicBezTo>
                  <a:pt x="422" y="73"/>
                  <a:pt x="421" y="72"/>
                  <a:pt x="420" y="71"/>
                </a:cubicBezTo>
                <a:cubicBezTo>
                  <a:pt x="423" y="67"/>
                  <a:pt x="424" y="71"/>
                  <a:pt x="427" y="69"/>
                </a:cubicBezTo>
                <a:cubicBezTo>
                  <a:pt x="426" y="72"/>
                  <a:pt x="422" y="73"/>
                  <a:pt x="419" y="78"/>
                </a:cubicBezTo>
                <a:cubicBezTo>
                  <a:pt x="417" y="77"/>
                  <a:pt x="415" y="74"/>
                  <a:pt x="413" y="77"/>
                </a:cubicBezTo>
                <a:close/>
                <a:moveTo>
                  <a:pt x="426" y="66"/>
                </a:moveTo>
                <a:cubicBezTo>
                  <a:pt x="428" y="65"/>
                  <a:pt x="429" y="64"/>
                  <a:pt x="431" y="63"/>
                </a:cubicBezTo>
                <a:cubicBezTo>
                  <a:pt x="433" y="68"/>
                  <a:pt x="427" y="67"/>
                  <a:pt x="434" y="71"/>
                </a:cubicBezTo>
                <a:cubicBezTo>
                  <a:pt x="434" y="71"/>
                  <a:pt x="435" y="70"/>
                  <a:pt x="436" y="70"/>
                </a:cubicBezTo>
                <a:cubicBezTo>
                  <a:pt x="438" y="73"/>
                  <a:pt x="433" y="70"/>
                  <a:pt x="431" y="73"/>
                </a:cubicBezTo>
                <a:cubicBezTo>
                  <a:pt x="432" y="70"/>
                  <a:pt x="428" y="69"/>
                  <a:pt x="429" y="73"/>
                </a:cubicBezTo>
                <a:cubicBezTo>
                  <a:pt x="428" y="76"/>
                  <a:pt x="428" y="68"/>
                  <a:pt x="426" y="66"/>
                </a:cubicBezTo>
                <a:close/>
                <a:moveTo>
                  <a:pt x="420" y="84"/>
                </a:moveTo>
                <a:cubicBezTo>
                  <a:pt x="418" y="81"/>
                  <a:pt x="422" y="78"/>
                  <a:pt x="425" y="78"/>
                </a:cubicBezTo>
                <a:cubicBezTo>
                  <a:pt x="427" y="81"/>
                  <a:pt x="422" y="84"/>
                  <a:pt x="420" y="84"/>
                </a:cubicBezTo>
                <a:close/>
                <a:moveTo>
                  <a:pt x="434" y="82"/>
                </a:moveTo>
                <a:cubicBezTo>
                  <a:pt x="434" y="80"/>
                  <a:pt x="434" y="79"/>
                  <a:pt x="433" y="77"/>
                </a:cubicBezTo>
                <a:cubicBezTo>
                  <a:pt x="436" y="74"/>
                  <a:pt x="438" y="76"/>
                  <a:pt x="440" y="75"/>
                </a:cubicBezTo>
                <a:cubicBezTo>
                  <a:pt x="442" y="78"/>
                  <a:pt x="436" y="79"/>
                  <a:pt x="434" y="82"/>
                </a:cubicBezTo>
                <a:close/>
                <a:moveTo>
                  <a:pt x="458" y="56"/>
                </a:moveTo>
                <a:cubicBezTo>
                  <a:pt x="456" y="52"/>
                  <a:pt x="462" y="54"/>
                  <a:pt x="463" y="54"/>
                </a:cubicBezTo>
                <a:cubicBezTo>
                  <a:pt x="463" y="56"/>
                  <a:pt x="462" y="58"/>
                  <a:pt x="463" y="61"/>
                </a:cubicBezTo>
                <a:cubicBezTo>
                  <a:pt x="462" y="67"/>
                  <a:pt x="462" y="50"/>
                  <a:pt x="458" y="56"/>
                </a:cubicBezTo>
                <a:close/>
                <a:moveTo>
                  <a:pt x="470" y="46"/>
                </a:moveTo>
                <a:cubicBezTo>
                  <a:pt x="473" y="50"/>
                  <a:pt x="471" y="54"/>
                  <a:pt x="470" y="57"/>
                </a:cubicBezTo>
                <a:cubicBezTo>
                  <a:pt x="467" y="53"/>
                  <a:pt x="465" y="49"/>
                  <a:pt x="470" y="46"/>
                </a:cubicBezTo>
                <a:close/>
                <a:moveTo>
                  <a:pt x="458" y="81"/>
                </a:moveTo>
                <a:cubicBezTo>
                  <a:pt x="457" y="80"/>
                  <a:pt x="461" y="76"/>
                  <a:pt x="456" y="79"/>
                </a:cubicBezTo>
                <a:cubicBezTo>
                  <a:pt x="456" y="73"/>
                  <a:pt x="450" y="78"/>
                  <a:pt x="453" y="73"/>
                </a:cubicBezTo>
                <a:cubicBezTo>
                  <a:pt x="462" y="72"/>
                  <a:pt x="460" y="74"/>
                  <a:pt x="467" y="72"/>
                </a:cubicBezTo>
                <a:cubicBezTo>
                  <a:pt x="469" y="71"/>
                  <a:pt x="467" y="75"/>
                  <a:pt x="470" y="74"/>
                </a:cubicBezTo>
                <a:cubicBezTo>
                  <a:pt x="469" y="80"/>
                  <a:pt x="459" y="72"/>
                  <a:pt x="458" y="81"/>
                </a:cubicBezTo>
                <a:close/>
                <a:moveTo>
                  <a:pt x="473" y="62"/>
                </a:moveTo>
                <a:cubicBezTo>
                  <a:pt x="474" y="63"/>
                  <a:pt x="473" y="64"/>
                  <a:pt x="472" y="65"/>
                </a:cubicBezTo>
                <a:cubicBezTo>
                  <a:pt x="473" y="65"/>
                  <a:pt x="474" y="66"/>
                  <a:pt x="476" y="67"/>
                </a:cubicBezTo>
                <a:cubicBezTo>
                  <a:pt x="471" y="72"/>
                  <a:pt x="467" y="64"/>
                  <a:pt x="473" y="62"/>
                </a:cubicBezTo>
                <a:close/>
                <a:moveTo>
                  <a:pt x="476" y="78"/>
                </a:moveTo>
                <a:cubicBezTo>
                  <a:pt x="475" y="79"/>
                  <a:pt x="472" y="78"/>
                  <a:pt x="473" y="80"/>
                </a:cubicBezTo>
                <a:cubicBezTo>
                  <a:pt x="469" y="83"/>
                  <a:pt x="471" y="74"/>
                  <a:pt x="473" y="78"/>
                </a:cubicBezTo>
                <a:cubicBezTo>
                  <a:pt x="473" y="76"/>
                  <a:pt x="473" y="67"/>
                  <a:pt x="478" y="73"/>
                </a:cubicBezTo>
                <a:cubicBezTo>
                  <a:pt x="477" y="74"/>
                  <a:pt x="477" y="73"/>
                  <a:pt x="476" y="72"/>
                </a:cubicBezTo>
                <a:cubicBezTo>
                  <a:pt x="476" y="74"/>
                  <a:pt x="476" y="76"/>
                  <a:pt x="476" y="78"/>
                </a:cubicBezTo>
                <a:close/>
                <a:moveTo>
                  <a:pt x="486" y="69"/>
                </a:moveTo>
                <a:cubicBezTo>
                  <a:pt x="487" y="67"/>
                  <a:pt x="489" y="66"/>
                  <a:pt x="488" y="65"/>
                </a:cubicBezTo>
                <a:cubicBezTo>
                  <a:pt x="493" y="62"/>
                  <a:pt x="490" y="72"/>
                  <a:pt x="494" y="69"/>
                </a:cubicBezTo>
                <a:cubicBezTo>
                  <a:pt x="495" y="72"/>
                  <a:pt x="487" y="73"/>
                  <a:pt x="486" y="69"/>
                </a:cubicBezTo>
                <a:close/>
                <a:moveTo>
                  <a:pt x="503" y="64"/>
                </a:moveTo>
                <a:cubicBezTo>
                  <a:pt x="501" y="61"/>
                  <a:pt x="500" y="58"/>
                  <a:pt x="503" y="56"/>
                </a:cubicBezTo>
                <a:cubicBezTo>
                  <a:pt x="506" y="59"/>
                  <a:pt x="508" y="62"/>
                  <a:pt x="503" y="64"/>
                </a:cubicBezTo>
                <a:close/>
                <a:moveTo>
                  <a:pt x="528" y="44"/>
                </a:moveTo>
                <a:cubicBezTo>
                  <a:pt x="529" y="50"/>
                  <a:pt x="522" y="47"/>
                  <a:pt x="520" y="47"/>
                </a:cubicBezTo>
                <a:cubicBezTo>
                  <a:pt x="519" y="43"/>
                  <a:pt x="526" y="46"/>
                  <a:pt x="528" y="44"/>
                </a:cubicBezTo>
                <a:close/>
                <a:moveTo>
                  <a:pt x="516" y="54"/>
                </a:moveTo>
                <a:cubicBezTo>
                  <a:pt x="517" y="51"/>
                  <a:pt x="523" y="52"/>
                  <a:pt x="527" y="49"/>
                </a:cubicBezTo>
                <a:cubicBezTo>
                  <a:pt x="529" y="54"/>
                  <a:pt x="523" y="52"/>
                  <a:pt x="520" y="56"/>
                </a:cubicBezTo>
                <a:cubicBezTo>
                  <a:pt x="518" y="55"/>
                  <a:pt x="517" y="53"/>
                  <a:pt x="516" y="54"/>
                </a:cubicBezTo>
                <a:close/>
                <a:moveTo>
                  <a:pt x="517" y="71"/>
                </a:moveTo>
                <a:cubicBezTo>
                  <a:pt x="513" y="71"/>
                  <a:pt x="515" y="73"/>
                  <a:pt x="512" y="75"/>
                </a:cubicBezTo>
                <a:cubicBezTo>
                  <a:pt x="511" y="74"/>
                  <a:pt x="511" y="73"/>
                  <a:pt x="510" y="71"/>
                </a:cubicBezTo>
                <a:cubicBezTo>
                  <a:pt x="515" y="72"/>
                  <a:pt x="510" y="67"/>
                  <a:pt x="515" y="65"/>
                </a:cubicBezTo>
                <a:cubicBezTo>
                  <a:pt x="514" y="65"/>
                  <a:pt x="512" y="63"/>
                  <a:pt x="511" y="61"/>
                </a:cubicBezTo>
                <a:cubicBezTo>
                  <a:pt x="512" y="61"/>
                  <a:pt x="514" y="61"/>
                  <a:pt x="513" y="60"/>
                </a:cubicBezTo>
                <a:cubicBezTo>
                  <a:pt x="515" y="59"/>
                  <a:pt x="516" y="61"/>
                  <a:pt x="517" y="60"/>
                </a:cubicBezTo>
                <a:cubicBezTo>
                  <a:pt x="518" y="62"/>
                  <a:pt x="516" y="62"/>
                  <a:pt x="516" y="61"/>
                </a:cubicBezTo>
                <a:cubicBezTo>
                  <a:pt x="518" y="65"/>
                  <a:pt x="514" y="68"/>
                  <a:pt x="517" y="71"/>
                </a:cubicBezTo>
                <a:close/>
                <a:moveTo>
                  <a:pt x="504" y="76"/>
                </a:moveTo>
                <a:cubicBezTo>
                  <a:pt x="497" y="80"/>
                  <a:pt x="493" y="77"/>
                  <a:pt x="488" y="81"/>
                </a:cubicBezTo>
                <a:cubicBezTo>
                  <a:pt x="488" y="75"/>
                  <a:pt x="499" y="74"/>
                  <a:pt x="504" y="76"/>
                </a:cubicBezTo>
                <a:close/>
                <a:moveTo>
                  <a:pt x="488" y="88"/>
                </a:moveTo>
                <a:cubicBezTo>
                  <a:pt x="486" y="86"/>
                  <a:pt x="489" y="85"/>
                  <a:pt x="488" y="83"/>
                </a:cubicBezTo>
                <a:cubicBezTo>
                  <a:pt x="492" y="84"/>
                  <a:pt x="495" y="86"/>
                  <a:pt x="499" y="85"/>
                </a:cubicBezTo>
                <a:cubicBezTo>
                  <a:pt x="499" y="92"/>
                  <a:pt x="492" y="84"/>
                  <a:pt x="488" y="88"/>
                </a:cubicBezTo>
                <a:close/>
                <a:moveTo>
                  <a:pt x="520" y="62"/>
                </a:moveTo>
                <a:cubicBezTo>
                  <a:pt x="518" y="55"/>
                  <a:pt x="523" y="61"/>
                  <a:pt x="527" y="56"/>
                </a:cubicBezTo>
                <a:cubicBezTo>
                  <a:pt x="527" y="60"/>
                  <a:pt x="527" y="62"/>
                  <a:pt x="531" y="64"/>
                </a:cubicBezTo>
                <a:cubicBezTo>
                  <a:pt x="534" y="62"/>
                  <a:pt x="535" y="60"/>
                  <a:pt x="534" y="58"/>
                </a:cubicBezTo>
                <a:cubicBezTo>
                  <a:pt x="538" y="57"/>
                  <a:pt x="536" y="62"/>
                  <a:pt x="536" y="64"/>
                </a:cubicBezTo>
                <a:cubicBezTo>
                  <a:pt x="526" y="68"/>
                  <a:pt x="528" y="61"/>
                  <a:pt x="520" y="62"/>
                </a:cubicBezTo>
                <a:close/>
                <a:moveTo>
                  <a:pt x="551" y="41"/>
                </a:moveTo>
                <a:cubicBezTo>
                  <a:pt x="551" y="44"/>
                  <a:pt x="549" y="46"/>
                  <a:pt x="546" y="48"/>
                </a:cubicBezTo>
                <a:cubicBezTo>
                  <a:pt x="545" y="47"/>
                  <a:pt x="544" y="46"/>
                  <a:pt x="543" y="45"/>
                </a:cubicBezTo>
                <a:cubicBezTo>
                  <a:pt x="546" y="42"/>
                  <a:pt x="548" y="44"/>
                  <a:pt x="551" y="41"/>
                </a:cubicBezTo>
                <a:close/>
                <a:moveTo>
                  <a:pt x="567" y="43"/>
                </a:moveTo>
                <a:cubicBezTo>
                  <a:pt x="564" y="45"/>
                  <a:pt x="561" y="46"/>
                  <a:pt x="559" y="42"/>
                </a:cubicBezTo>
                <a:cubicBezTo>
                  <a:pt x="562" y="39"/>
                  <a:pt x="565" y="39"/>
                  <a:pt x="567" y="43"/>
                </a:cubicBezTo>
                <a:close/>
                <a:moveTo>
                  <a:pt x="508" y="85"/>
                </a:moveTo>
                <a:cubicBezTo>
                  <a:pt x="510" y="79"/>
                  <a:pt x="517" y="78"/>
                  <a:pt x="520" y="73"/>
                </a:cubicBezTo>
                <a:cubicBezTo>
                  <a:pt x="524" y="80"/>
                  <a:pt x="512" y="79"/>
                  <a:pt x="516" y="84"/>
                </a:cubicBezTo>
                <a:cubicBezTo>
                  <a:pt x="513" y="88"/>
                  <a:pt x="511" y="84"/>
                  <a:pt x="508" y="85"/>
                </a:cubicBezTo>
                <a:close/>
                <a:moveTo>
                  <a:pt x="542" y="60"/>
                </a:moveTo>
                <a:cubicBezTo>
                  <a:pt x="549" y="57"/>
                  <a:pt x="546" y="53"/>
                  <a:pt x="551" y="50"/>
                </a:cubicBezTo>
                <a:cubicBezTo>
                  <a:pt x="554" y="53"/>
                  <a:pt x="558" y="53"/>
                  <a:pt x="562" y="48"/>
                </a:cubicBezTo>
                <a:cubicBezTo>
                  <a:pt x="566" y="57"/>
                  <a:pt x="556" y="51"/>
                  <a:pt x="551" y="55"/>
                </a:cubicBezTo>
                <a:cubicBezTo>
                  <a:pt x="549" y="57"/>
                  <a:pt x="556" y="57"/>
                  <a:pt x="557" y="58"/>
                </a:cubicBezTo>
                <a:cubicBezTo>
                  <a:pt x="555" y="61"/>
                  <a:pt x="561" y="65"/>
                  <a:pt x="556" y="68"/>
                </a:cubicBezTo>
                <a:cubicBezTo>
                  <a:pt x="555" y="58"/>
                  <a:pt x="549" y="61"/>
                  <a:pt x="542" y="60"/>
                </a:cubicBezTo>
                <a:close/>
                <a:moveTo>
                  <a:pt x="560" y="62"/>
                </a:moveTo>
                <a:cubicBezTo>
                  <a:pt x="562" y="62"/>
                  <a:pt x="563" y="61"/>
                  <a:pt x="564" y="60"/>
                </a:cubicBezTo>
                <a:cubicBezTo>
                  <a:pt x="566" y="63"/>
                  <a:pt x="567" y="61"/>
                  <a:pt x="567" y="64"/>
                </a:cubicBezTo>
                <a:cubicBezTo>
                  <a:pt x="565" y="65"/>
                  <a:pt x="562" y="65"/>
                  <a:pt x="560" y="62"/>
                </a:cubicBezTo>
                <a:close/>
                <a:moveTo>
                  <a:pt x="528" y="86"/>
                </a:moveTo>
                <a:cubicBezTo>
                  <a:pt x="527" y="81"/>
                  <a:pt x="526" y="83"/>
                  <a:pt x="525" y="79"/>
                </a:cubicBezTo>
                <a:cubicBezTo>
                  <a:pt x="532" y="82"/>
                  <a:pt x="539" y="71"/>
                  <a:pt x="545" y="66"/>
                </a:cubicBezTo>
                <a:cubicBezTo>
                  <a:pt x="548" y="72"/>
                  <a:pt x="538" y="73"/>
                  <a:pt x="537" y="77"/>
                </a:cubicBezTo>
                <a:cubicBezTo>
                  <a:pt x="539" y="80"/>
                  <a:pt x="540" y="79"/>
                  <a:pt x="542" y="80"/>
                </a:cubicBezTo>
                <a:cubicBezTo>
                  <a:pt x="547" y="77"/>
                  <a:pt x="547" y="74"/>
                  <a:pt x="550" y="70"/>
                </a:cubicBezTo>
                <a:cubicBezTo>
                  <a:pt x="555" y="75"/>
                  <a:pt x="546" y="77"/>
                  <a:pt x="552" y="82"/>
                </a:cubicBezTo>
                <a:cubicBezTo>
                  <a:pt x="543" y="80"/>
                  <a:pt x="538" y="85"/>
                  <a:pt x="528" y="86"/>
                </a:cubicBezTo>
                <a:close/>
                <a:moveTo>
                  <a:pt x="553" y="74"/>
                </a:moveTo>
                <a:cubicBezTo>
                  <a:pt x="558" y="69"/>
                  <a:pt x="559" y="71"/>
                  <a:pt x="563" y="66"/>
                </a:cubicBezTo>
                <a:cubicBezTo>
                  <a:pt x="565" y="68"/>
                  <a:pt x="563" y="69"/>
                  <a:pt x="561" y="71"/>
                </a:cubicBezTo>
                <a:cubicBezTo>
                  <a:pt x="562" y="72"/>
                  <a:pt x="563" y="71"/>
                  <a:pt x="563" y="71"/>
                </a:cubicBezTo>
                <a:cubicBezTo>
                  <a:pt x="563" y="72"/>
                  <a:pt x="555" y="73"/>
                  <a:pt x="555" y="79"/>
                </a:cubicBezTo>
                <a:cubicBezTo>
                  <a:pt x="551" y="81"/>
                  <a:pt x="557" y="75"/>
                  <a:pt x="553" y="74"/>
                </a:cubicBezTo>
                <a:close/>
                <a:moveTo>
                  <a:pt x="567" y="66"/>
                </a:moveTo>
                <a:cubicBezTo>
                  <a:pt x="571" y="62"/>
                  <a:pt x="576" y="63"/>
                  <a:pt x="577" y="55"/>
                </a:cubicBezTo>
                <a:cubicBezTo>
                  <a:pt x="578" y="59"/>
                  <a:pt x="581" y="56"/>
                  <a:pt x="583" y="56"/>
                </a:cubicBezTo>
                <a:cubicBezTo>
                  <a:pt x="581" y="60"/>
                  <a:pt x="575" y="68"/>
                  <a:pt x="567" y="66"/>
                </a:cubicBezTo>
                <a:close/>
                <a:moveTo>
                  <a:pt x="587" y="85"/>
                </a:moveTo>
                <a:cubicBezTo>
                  <a:pt x="583" y="82"/>
                  <a:pt x="588" y="80"/>
                  <a:pt x="587" y="78"/>
                </a:cubicBezTo>
                <a:cubicBezTo>
                  <a:pt x="584" y="76"/>
                  <a:pt x="587" y="82"/>
                  <a:pt x="582" y="83"/>
                </a:cubicBezTo>
                <a:cubicBezTo>
                  <a:pt x="579" y="80"/>
                  <a:pt x="581" y="78"/>
                  <a:pt x="583" y="75"/>
                </a:cubicBezTo>
                <a:cubicBezTo>
                  <a:pt x="587" y="76"/>
                  <a:pt x="590" y="79"/>
                  <a:pt x="594" y="82"/>
                </a:cubicBezTo>
                <a:cubicBezTo>
                  <a:pt x="593" y="85"/>
                  <a:pt x="590" y="84"/>
                  <a:pt x="587" y="85"/>
                </a:cubicBezTo>
                <a:close/>
                <a:moveTo>
                  <a:pt x="611" y="59"/>
                </a:moveTo>
                <a:cubicBezTo>
                  <a:pt x="612" y="63"/>
                  <a:pt x="611" y="67"/>
                  <a:pt x="606" y="70"/>
                </a:cubicBezTo>
                <a:cubicBezTo>
                  <a:pt x="605" y="67"/>
                  <a:pt x="603" y="66"/>
                  <a:pt x="600" y="67"/>
                </a:cubicBezTo>
                <a:cubicBezTo>
                  <a:pt x="600" y="66"/>
                  <a:pt x="608" y="63"/>
                  <a:pt x="611" y="59"/>
                </a:cubicBezTo>
                <a:close/>
                <a:moveTo>
                  <a:pt x="593" y="79"/>
                </a:moveTo>
                <a:cubicBezTo>
                  <a:pt x="592" y="77"/>
                  <a:pt x="594" y="75"/>
                  <a:pt x="593" y="73"/>
                </a:cubicBezTo>
                <a:cubicBezTo>
                  <a:pt x="595" y="72"/>
                  <a:pt x="597" y="73"/>
                  <a:pt x="598" y="76"/>
                </a:cubicBezTo>
                <a:cubicBezTo>
                  <a:pt x="596" y="79"/>
                  <a:pt x="595" y="78"/>
                  <a:pt x="593" y="79"/>
                </a:cubicBezTo>
                <a:close/>
                <a:moveTo>
                  <a:pt x="612" y="69"/>
                </a:moveTo>
                <a:cubicBezTo>
                  <a:pt x="613" y="65"/>
                  <a:pt x="616" y="62"/>
                  <a:pt x="615" y="58"/>
                </a:cubicBezTo>
                <a:cubicBezTo>
                  <a:pt x="616" y="57"/>
                  <a:pt x="616" y="59"/>
                  <a:pt x="616" y="59"/>
                </a:cubicBezTo>
                <a:cubicBezTo>
                  <a:pt x="619" y="61"/>
                  <a:pt x="623" y="58"/>
                  <a:pt x="625" y="62"/>
                </a:cubicBezTo>
                <a:cubicBezTo>
                  <a:pt x="620" y="62"/>
                  <a:pt x="617" y="68"/>
                  <a:pt x="612" y="69"/>
                </a:cubicBezTo>
                <a:close/>
                <a:moveTo>
                  <a:pt x="620" y="74"/>
                </a:moveTo>
                <a:cubicBezTo>
                  <a:pt x="616" y="78"/>
                  <a:pt x="614" y="73"/>
                  <a:pt x="610" y="78"/>
                </a:cubicBezTo>
                <a:cubicBezTo>
                  <a:pt x="609" y="76"/>
                  <a:pt x="609" y="74"/>
                  <a:pt x="610" y="73"/>
                </a:cubicBezTo>
                <a:cubicBezTo>
                  <a:pt x="613" y="72"/>
                  <a:pt x="617" y="71"/>
                  <a:pt x="620" y="74"/>
                </a:cubicBezTo>
                <a:close/>
                <a:moveTo>
                  <a:pt x="642" y="62"/>
                </a:moveTo>
                <a:cubicBezTo>
                  <a:pt x="639" y="63"/>
                  <a:pt x="636" y="62"/>
                  <a:pt x="633" y="65"/>
                </a:cubicBezTo>
                <a:cubicBezTo>
                  <a:pt x="632" y="63"/>
                  <a:pt x="634" y="62"/>
                  <a:pt x="633" y="60"/>
                </a:cubicBezTo>
                <a:cubicBezTo>
                  <a:pt x="636" y="58"/>
                  <a:pt x="639" y="58"/>
                  <a:pt x="642" y="62"/>
                </a:cubicBezTo>
                <a:close/>
                <a:moveTo>
                  <a:pt x="659" y="41"/>
                </a:moveTo>
                <a:cubicBezTo>
                  <a:pt x="653" y="42"/>
                  <a:pt x="658" y="46"/>
                  <a:pt x="653" y="49"/>
                </a:cubicBezTo>
                <a:cubicBezTo>
                  <a:pt x="652" y="49"/>
                  <a:pt x="651" y="48"/>
                  <a:pt x="649" y="49"/>
                </a:cubicBezTo>
                <a:cubicBezTo>
                  <a:pt x="648" y="44"/>
                  <a:pt x="654" y="34"/>
                  <a:pt x="659" y="41"/>
                </a:cubicBezTo>
                <a:close/>
                <a:moveTo>
                  <a:pt x="646" y="35"/>
                </a:moveTo>
                <a:cubicBezTo>
                  <a:pt x="646" y="39"/>
                  <a:pt x="643" y="42"/>
                  <a:pt x="639" y="45"/>
                </a:cubicBezTo>
                <a:cubicBezTo>
                  <a:pt x="638" y="44"/>
                  <a:pt x="639" y="43"/>
                  <a:pt x="640" y="42"/>
                </a:cubicBezTo>
                <a:cubicBezTo>
                  <a:pt x="641" y="40"/>
                  <a:pt x="639" y="41"/>
                  <a:pt x="638" y="38"/>
                </a:cubicBezTo>
                <a:cubicBezTo>
                  <a:pt x="640" y="37"/>
                  <a:pt x="639" y="35"/>
                  <a:pt x="641" y="34"/>
                </a:cubicBezTo>
                <a:cubicBezTo>
                  <a:pt x="643" y="34"/>
                  <a:pt x="644" y="36"/>
                  <a:pt x="646" y="35"/>
                </a:cubicBezTo>
                <a:close/>
                <a:moveTo>
                  <a:pt x="643" y="43"/>
                </a:moveTo>
                <a:cubicBezTo>
                  <a:pt x="643" y="52"/>
                  <a:pt x="632" y="57"/>
                  <a:pt x="622" y="56"/>
                </a:cubicBezTo>
                <a:cubicBezTo>
                  <a:pt x="622" y="51"/>
                  <a:pt x="631" y="55"/>
                  <a:pt x="633" y="49"/>
                </a:cubicBezTo>
                <a:cubicBezTo>
                  <a:pt x="632" y="47"/>
                  <a:pt x="630" y="47"/>
                  <a:pt x="628" y="47"/>
                </a:cubicBezTo>
                <a:cubicBezTo>
                  <a:pt x="628" y="45"/>
                  <a:pt x="629" y="43"/>
                  <a:pt x="632" y="41"/>
                </a:cubicBezTo>
                <a:cubicBezTo>
                  <a:pt x="633" y="46"/>
                  <a:pt x="638" y="48"/>
                  <a:pt x="643" y="43"/>
                </a:cubicBezTo>
                <a:close/>
                <a:moveTo>
                  <a:pt x="621" y="42"/>
                </a:moveTo>
                <a:cubicBezTo>
                  <a:pt x="627" y="46"/>
                  <a:pt x="618" y="47"/>
                  <a:pt x="622" y="51"/>
                </a:cubicBezTo>
                <a:cubicBezTo>
                  <a:pt x="620" y="52"/>
                  <a:pt x="617" y="51"/>
                  <a:pt x="618" y="53"/>
                </a:cubicBezTo>
                <a:cubicBezTo>
                  <a:pt x="617" y="54"/>
                  <a:pt x="616" y="52"/>
                  <a:pt x="615" y="51"/>
                </a:cubicBezTo>
                <a:cubicBezTo>
                  <a:pt x="620" y="48"/>
                  <a:pt x="615" y="45"/>
                  <a:pt x="621" y="42"/>
                </a:cubicBezTo>
                <a:close/>
                <a:moveTo>
                  <a:pt x="610" y="52"/>
                </a:moveTo>
                <a:cubicBezTo>
                  <a:pt x="612" y="56"/>
                  <a:pt x="605" y="56"/>
                  <a:pt x="604" y="58"/>
                </a:cubicBezTo>
                <a:cubicBezTo>
                  <a:pt x="600" y="52"/>
                  <a:pt x="609" y="54"/>
                  <a:pt x="610" y="52"/>
                </a:cubicBezTo>
                <a:close/>
                <a:moveTo>
                  <a:pt x="594" y="67"/>
                </a:moveTo>
                <a:cubicBezTo>
                  <a:pt x="595" y="66"/>
                  <a:pt x="588" y="65"/>
                  <a:pt x="587" y="73"/>
                </a:cubicBezTo>
                <a:cubicBezTo>
                  <a:pt x="578" y="68"/>
                  <a:pt x="598" y="57"/>
                  <a:pt x="600" y="50"/>
                </a:cubicBezTo>
                <a:cubicBezTo>
                  <a:pt x="602" y="56"/>
                  <a:pt x="597" y="61"/>
                  <a:pt x="594" y="67"/>
                </a:cubicBezTo>
                <a:close/>
                <a:moveTo>
                  <a:pt x="608" y="47"/>
                </a:moveTo>
                <a:cubicBezTo>
                  <a:pt x="607" y="51"/>
                  <a:pt x="602" y="47"/>
                  <a:pt x="604" y="50"/>
                </a:cubicBezTo>
                <a:cubicBezTo>
                  <a:pt x="600" y="53"/>
                  <a:pt x="603" y="43"/>
                  <a:pt x="598" y="46"/>
                </a:cubicBezTo>
                <a:cubicBezTo>
                  <a:pt x="596" y="43"/>
                  <a:pt x="601" y="46"/>
                  <a:pt x="603" y="42"/>
                </a:cubicBezTo>
                <a:cubicBezTo>
                  <a:pt x="604" y="46"/>
                  <a:pt x="606" y="44"/>
                  <a:pt x="608" y="47"/>
                </a:cubicBezTo>
                <a:close/>
                <a:moveTo>
                  <a:pt x="608" y="45"/>
                </a:moveTo>
                <a:cubicBezTo>
                  <a:pt x="606" y="40"/>
                  <a:pt x="605" y="41"/>
                  <a:pt x="604" y="37"/>
                </a:cubicBezTo>
                <a:cubicBezTo>
                  <a:pt x="607" y="36"/>
                  <a:pt x="613" y="42"/>
                  <a:pt x="608" y="45"/>
                </a:cubicBezTo>
                <a:close/>
                <a:moveTo>
                  <a:pt x="590" y="56"/>
                </a:moveTo>
                <a:cubicBezTo>
                  <a:pt x="585" y="52"/>
                  <a:pt x="591" y="49"/>
                  <a:pt x="588" y="45"/>
                </a:cubicBezTo>
                <a:cubicBezTo>
                  <a:pt x="594" y="43"/>
                  <a:pt x="594" y="53"/>
                  <a:pt x="590" y="56"/>
                </a:cubicBezTo>
                <a:close/>
                <a:moveTo>
                  <a:pt x="575" y="51"/>
                </a:moveTo>
                <a:cubicBezTo>
                  <a:pt x="572" y="43"/>
                  <a:pt x="582" y="48"/>
                  <a:pt x="585" y="43"/>
                </a:cubicBezTo>
                <a:cubicBezTo>
                  <a:pt x="587" y="51"/>
                  <a:pt x="576" y="43"/>
                  <a:pt x="575" y="51"/>
                </a:cubicBezTo>
                <a:close/>
                <a:moveTo>
                  <a:pt x="577" y="40"/>
                </a:moveTo>
                <a:cubicBezTo>
                  <a:pt x="586" y="38"/>
                  <a:pt x="577" y="35"/>
                  <a:pt x="583" y="31"/>
                </a:cubicBezTo>
                <a:cubicBezTo>
                  <a:pt x="584" y="31"/>
                  <a:pt x="585" y="32"/>
                  <a:pt x="586" y="33"/>
                </a:cubicBezTo>
                <a:cubicBezTo>
                  <a:pt x="585" y="37"/>
                  <a:pt x="585" y="49"/>
                  <a:pt x="577" y="40"/>
                </a:cubicBezTo>
                <a:close/>
                <a:moveTo>
                  <a:pt x="585" y="25"/>
                </a:moveTo>
                <a:cubicBezTo>
                  <a:pt x="590" y="29"/>
                  <a:pt x="583" y="33"/>
                  <a:pt x="581" y="28"/>
                </a:cubicBezTo>
                <a:cubicBezTo>
                  <a:pt x="582" y="25"/>
                  <a:pt x="582" y="27"/>
                  <a:pt x="585" y="25"/>
                </a:cubicBezTo>
                <a:close/>
                <a:moveTo>
                  <a:pt x="577" y="33"/>
                </a:moveTo>
                <a:cubicBezTo>
                  <a:pt x="578" y="38"/>
                  <a:pt x="573" y="40"/>
                  <a:pt x="569" y="39"/>
                </a:cubicBezTo>
                <a:cubicBezTo>
                  <a:pt x="571" y="35"/>
                  <a:pt x="570" y="34"/>
                  <a:pt x="574" y="29"/>
                </a:cubicBezTo>
                <a:cubicBezTo>
                  <a:pt x="574" y="29"/>
                  <a:pt x="574" y="35"/>
                  <a:pt x="577" y="33"/>
                </a:cubicBezTo>
                <a:close/>
                <a:moveTo>
                  <a:pt x="566" y="30"/>
                </a:moveTo>
                <a:cubicBezTo>
                  <a:pt x="565" y="32"/>
                  <a:pt x="567" y="35"/>
                  <a:pt x="567" y="38"/>
                </a:cubicBezTo>
                <a:cubicBezTo>
                  <a:pt x="564" y="41"/>
                  <a:pt x="563" y="37"/>
                  <a:pt x="560" y="39"/>
                </a:cubicBezTo>
                <a:cubicBezTo>
                  <a:pt x="560" y="37"/>
                  <a:pt x="560" y="36"/>
                  <a:pt x="562" y="34"/>
                </a:cubicBezTo>
                <a:cubicBezTo>
                  <a:pt x="560" y="34"/>
                  <a:pt x="559" y="33"/>
                  <a:pt x="557" y="31"/>
                </a:cubicBezTo>
                <a:cubicBezTo>
                  <a:pt x="552" y="33"/>
                  <a:pt x="556" y="36"/>
                  <a:pt x="552" y="38"/>
                </a:cubicBezTo>
                <a:cubicBezTo>
                  <a:pt x="547" y="23"/>
                  <a:pt x="559" y="31"/>
                  <a:pt x="566" y="30"/>
                </a:cubicBezTo>
                <a:close/>
                <a:moveTo>
                  <a:pt x="544" y="23"/>
                </a:moveTo>
                <a:cubicBezTo>
                  <a:pt x="549" y="21"/>
                  <a:pt x="542" y="27"/>
                  <a:pt x="540" y="28"/>
                </a:cubicBezTo>
                <a:cubicBezTo>
                  <a:pt x="542" y="32"/>
                  <a:pt x="545" y="26"/>
                  <a:pt x="546" y="30"/>
                </a:cubicBezTo>
                <a:cubicBezTo>
                  <a:pt x="540" y="33"/>
                  <a:pt x="549" y="37"/>
                  <a:pt x="544" y="39"/>
                </a:cubicBezTo>
                <a:cubicBezTo>
                  <a:pt x="541" y="32"/>
                  <a:pt x="537" y="28"/>
                  <a:pt x="536" y="24"/>
                </a:cubicBezTo>
                <a:cubicBezTo>
                  <a:pt x="539" y="20"/>
                  <a:pt x="541" y="29"/>
                  <a:pt x="544" y="23"/>
                </a:cubicBezTo>
                <a:close/>
                <a:moveTo>
                  <a:pt x="530" y="28"/>
                </a:moveTo>
                <a:cubicBezTo>
                  <a:pt x="528" y="31"/>
                  <a:pt x="534" y="35"/>
                  <a:pt x="529" y="38"/>
                </a:cubicBezTo>
                <a:cubicBezTo>
                  <a:pt x="531" y="39"/>
                  <a:pt x="532" y="37"/>
                  <a:pt x="534" y="40"/>
                </a:cubicBezTo>
                <a:cubicBezTo>
                  <a:pt x="536" y="39"/>
                  <a:pt x="535" y="37"/>
                  <a:pt x="534" y="36"/>
                </a:cubicBezTo>
                <a:cubicBezTo>
                  <a:pt x="539" y="36"/>
                  <a:pt x="537" y="41"/>
                  <a:pt x="545" y="42"/>
                </a:cubicBezTo>
                <a:cubicBezTo>
                  <a:pt x="541" y="45"/>
                  <a:pt x="540" y="48"/>
                  <a:pt x="543" y="51"/>
                </a:cubicBezTo>
                <a:cubicBezTo>
                  <a:pt x="540" y="52"/>
                  <a:pt x="537" y="54"/>
                  <a:pt x="535" y="51"/>
                </a:cubicBezTo>
                <a:cubicBezTo>
                  <a:pt x="539" y="49"/>
                  <a:pt x="537" y="44"/>
                  <a:pt x="541" y="45"/>
                </a:cubicBezTo>
                <a:cubicBezTo>
                  <a:pt x="536" y="38"/>
                  <a:pt x="529" y="48"/>
                  <a:pt x="524" y="39"/>
                </a:cubicBezTo>
                <a:cubicBezTo>
                  <a:pt x="529" y="35"/>
                  <a:pt x="523" y="29"/>
                  <a:pt x="530" y="28"/>
                </a:cubicBezTo>
                <a:close/>
                <a:moveTo>
                  <a:pt x="519" y="33"/>
                </a:moveTo>
                <a:cubicBezTo>
                  <a:pt x="520" y="40"/>
                  <a:pt x="513" y="40"/>
                  <a:pt x="511" y="47"/>
                </a:cubicBezTo>
                <a:cubicBezTo>
                  <a:pt x="506" y="44"/>
                  <a:pt x="512" y="41"/>
                  <a:pt x="511" y="38"/>
                </a:cubicBezTo>
                <a:cubicBezTo>
                  <a:pt x="517" y="39"/>
                  <a:pt x="515" y="34"/>
                  <a:pt x="519" y="33"/>
                </a:cubicBezTo>
                <a:close/>
                <a:moveTo>
                  <a:pt x="505" y="42"/>
                </a:moveTo>
                <a:cubicBezTo>
                  <a:pt x="502" y="48"/>
                  <a:pt x="506" y="48"/>
                  <a:pt x="502" y="52"/>
                </a:cubicBezTo>
                <a:cubicBezTo>
                  <a:pt x="501" y="49"/>
                  <a:pt x="504" y="44"/>
                  <a:pt x="499" y="46"/>
                </a:cubicBezTo>
                <a:cubicBezTo>
                  <a:pt x="494" y="44"/>
                  <a:pt x="503" y="46"/>
                  <a:pt x="505" y="42"/>
                </a:cubicBezTo>
                <a:close/>
                <a:moveTo>
                  <a:pt x="492" y="54"/>
                </a:moveTo>
                <a:cubicBezTo>
                  <a:pt x="496" y="50"/>
                  <a:pt x="495" y="51"/>
                  <a:pt x="500" y="48"/>
                </a:cubicBezTo>
                <a:cubicBezTo>
                  <a:pt x="502" y="52"/>
                  <a:pt x="495" y="55"/>
                  <a:pt x="494" y="58"/>
                </a:cubicBezTo>
                <a:cubicBezTo>
                  <a:pt x="493" y="56"/>
                  <a:pt x="491" y="55"/>
                  <a:pt x="489" y="57"/>
                </a:cubicBezTo>
                <a:cubicBezTo>
                  <a:pt x="487" y="49"/>
                  <a:pt x="484" y="54"/>
                  <a:pt x="481" y="54"/>
                </a:cubicBezTo>
                <a:cubicBezTo>
                  <a:pt x="477" y="49"/>
                  <a:pt x="485" y="52"/>
                  <a:pt x="487" y="47"/>
                </a:cubicBezTo>
                <a:cubicBezTo>
                  <a:pt x="488" y="53"/>
                  <a:pt x="492" y="49"/>
                  <a:pt x="492" y="54"/>
                </a:cubicBezTo>
                <a:close/>
                <a:moveTo>
                  <a:pt x="507" y="32"/>
                </a:moveTo>
                <a:cubicBezTo>
                  <a:pt x="508" y="34"/>
                  <a:pt x="505" y="34"/>
                  <a:pt x="504" y="32"/>
                </a:cubicBezTo>
                <a:cubicBezTo>
                  <a:pt x="504" y="35"/>
                  <a:pt x="505" y="37"/>
                  <a:pt x="501" y="37"/>
                </a:cubicBezTo>
                <a:cubicBezTo>
                  <a:pt x="501" y="35"/>
                  <a:pt x="502" y="34"/>
                  <a:pt x="500" y="32"/>
                </a:cubicBezTo>
                <a:cubicBezTo>
                  <a:pt x="503" y="28"/>
                  <a:pt x="505" y="34"/>
                  <a:pt x="507" y="32"/>
                </a:cubicBezTo>
                <a:close/>
                <a:moveTo>
                  <a:pt x="485" y="29"/>
                </a:moveTo>
                <a:cubicBezTo>
                  <a:pt x="489" y="32"/>
                  <a:pt x="483" y="33"/>
                  <a:pt x="484" y="36"/>
                </a:cubicBezTo>
                <a:cubicBezTo>
                  <a:pt x="485" y="36"/>
                  <a:pt x="488" y="37"/>
                  <a:pt x="486" y="39"/>
                </a:cubicBezTo>
                <a:cubicBezTo>
                  <a:pt x="491" y="40"/>
                  <a:pt x="494" y="34"/>
                  <a:pt x="500" y="39"/>
                </a:cubicBezTo>
                <a:cubicBezTo>
                  <a:pt x="496" y="39"/>
                  <a:pt x="489" y="42"/>
                  <a:pt x="486" y="46"/>
                </a:cubicBezTo>
                <a:cubicBezTo>
                  <a:pt x="482" y="42"/>
                  <a:pt x="483" y="34"/>
                  <a:pt x="476" y="36"/>
                </a:cubicBezTo>
                <a:cubicBezTo>
                  <a:pt x="477" y="32"/>
                  <a:pt x="483" y="35"/>
                  <a:pt x="485" y="29"/>
                </a:cubicBezTo>
                <a:close/>
                <a:moveTo>
                  <a:pt x="474" y="33"/>
                </a:moveTo>
                <a:cubicBezTo>
                  <a:pt x="471" y="36"/>
                  <a:pt x="468" y="36"/>
                  <a:pt x="474" y="42"/>
                </a:cubicBezTo>
                <a:cubicBezTo>
                  <a:pt x="472" y="46"/>
                  <a:pt x="469" y="46"/>
                  <a:pt x="465" y="43"/>
                </a:cubicBezTo>
                <a:cubicBezTo>
                  <a:pt x="468" y="41"/>
                  <a:pt x="467" y="40"/>
                  <a:pt x="466" y="41"/>
                </a:cubicBezTo>
                <a:cubicBezTo>
                  <a:pt x="467" y="37"/>
                  <a:pt x="470" y="33"/>
                  <a:pt x="469" y="29"/>
                </a:cubicBezTo>
                <a:cubicBezTo>
                  <a:pt x="472" y="26"/>
                  <a:pt x="470" y="35"/>
                  <a:pt x="474" y="33"/>
                </a:cubicBezTo>
                <a:close/>
                <a:moveTo>
                  <a:pt x="457" y="39"/>
                </a:moveTo>
                <a:cubicBezTo>
                  <a:pt x="461" y="47"/>
                  <a:pt x="449" y="43"/>
                  <a:pt x="445" y="44"/>
                </a:cubicBezTo>
                <a:cubicBezTo>
                  <a:pt x="445" y="37"/>
                  <a:pt x="442" y="48"/>
                  <a:pt x="438" y="42"/>
                </a:cubicBezTo>
                <a:cubicBezTo>
                  <a:pt x="446" y="36"/>
                  <a:pt x="450" y="47"/>
                  <a:pt x="457" y="39"/>
                </a:cubicBezTo>
                <a:close/>
                <a:moveTo>
                  <a:pt x="393" y="75"/>
                </a:moveTo>
                <a:cubicBezTo>
                  <a:pt x="392" y="74"/>
                  <a:pt x="391" y="73"/>
                  <a:pt x="390" y="71"/>
                </a:cubicBezTo>
                <a:cubicBezTo>
                  <a:pt x="390" y="76"/>
                  <a:pt x="386" y="78"/>
                  <a:pt x="382" y="79"/>
                </a:cubicBezTo>
                <a:cubicBezTo>
                  <a:pt x="380" y="72"/>
                  <a:pt x="392" y="73"/>
                  <a:pt x="391" y="68"/>
                </a:cubicBezTo>
                <a:cubicBezTo>
                  <a:pt x="395" y="67"/>
                  <a:pt x="399" y="73"/>
                  <a:pt x="393" y="75"/>
                </a:cubicBezTo>
                <a:close/>
                <a:moveTo>
                  <a:pt x="421" y="50"/>
                </a:moveTo>
                <a:cubicBezTo>
                  <a:pt x="417" y="56"/>
                  <a:pt x="415" y="48"/>
                  <a:pt x="411" y="52"/>
                </a:cubicBezTo>
                <a:cubicBezTo>
                  <a:pt x="410" y="50"/>
                  <a:pt x="412" y="48"/>
                  <a:pt x="415" y="46"/>
                </a:cubicBezTo>
                <a:cubicBezTo>
                  <a:pt x="419" y="47"/>
                  <a:pt x="417" y="48"/>
                  <a:pt x="421" y="50"/>
                </a:cubicBezTo>
                <a:close/>
                <a:moveTo>
                  <a:pt x="441" y="30"/>
                </a:moveTo>
                <a:cubicBezTo>
                  <a:pt x="443" y="34"/>
                  <a:pt x="435" y="35"/>
                  <a:pt x="434" y="37"/>
                </a:cubicBezTo>
                <a:cubicBezTo>
                  <a:pt x="432" y="34"/>
                  <a:pt x="432" y="31"/>
                  <a:pt x="435" y="29"/>
                </a:cubicBezTo>
                <a:cubicBezTo>
                  <a:pt x="433" y="35"/>
                  <a:pt x="438" y="34"/>
                  <a:pt x="441" y="30"/>
                </a:cubicBezTo>
                <a:close/>
                <a:moveTo>
                  <a:pt x="375" y="79"/>
                </a:moveTo>
                <a:cubicBezTo>
                  <a:pt x="375" y="82"/>
                  <a:pt x="364" y="82"/>
                  <a:pt x="365" y="78"/>
                </a:cubicBezTo>
                <a:cubicBezTo>
                  <a:pt x="367" y="79"/>
                  <a:pt x="370" y="79"/>
                  <a:pt x="373" y="75"/>
                </a:cubicBezTo>
                <a:cubicBezTo>
                  <a:pt x="375" y="76"/>
                  <a:pt x="371" y="81"/>
                  <a:pt x="375" y="79"/>
                </a:cubicBezTo>
                <a:close/>
                <a:moveTo>
                  <a:pt x="389" y="59"/>
                </a:moveTo>
                <a:cubicBezTo>
                  <a:pt x="388" y="57"/>
                  <a:pt x="397" y="55"/>
                  <a:pt x="391" y="54"/>
                </a:cubicBezTo>
                <a:cubicBezTo>
                  <a:pt x="390" y="49"/>
                  <a:pt x="396" y="55"/>
                  <a:pt x="398" y="54"/>
                </a:cubicBezTo>
                <a:cubicBezTo>
                  <a:pt x="400" y="50"/>
                  <a:pt x="404" y="44"/>
                  <a:pt x="408" y="48"/>
                </a:cubicBezTo>
                <a:cubicBezTo>
                  <a:pt x="402" y="58"/>
                  <a:pt x="397" y="53"/>
                  <a:pt x="389" y="59"/>
                </a:cubicBezTo>
                <a:close/>
                <a:moveTo>
                  <a:pt x="417" y="37"/>
                </a:moveTo>
                <a:cubicBezTo>
                  <a:pt x="418" y="40"/>
                  <a:pt x="411" y="43"/>
                  <a:pt x="409" y="38"/>
                </a:cubicBezTo>
                <a:cubicBezTo>
                  <a:pt x="412" y="35"/>
                  <a:pt x="415" y="39"/>
                  <a:pt x="417" y="37"/>
                </a:cubicBezTo>
                <a:close/>
                <a:moveTo>
                  <a:pt x="358" y="76"/>
                </a:moveTo>
                <a:cubicBezTo>
                  <a:pt x="358" y="77"/>
                  <a:pt x="359" y="77"/>
                  <a:pt x="360" y="76"/>
                </a:cubicBezTo>
                <a:cubicBezTo>
                  <a:pt x="361" y="78"/>
                  <a:pt x="359" y="78"/>
                  <a:pt x="359" y="77"/>
                </a:cubicBezTo>
                <a:cubicBezTo>
                  <a:pt x="356" y="79"/>
                  <a:pt x="361" y="80"/>
                  <a:pt x="362" y="80"/>
                </a:cubicBezTo>
                <a:cubicBezTo>
                  <a:pt x="363" y="81"/>
                  <a:pt x="361" y="83"/>
                  <a:pt x="360" y="82"/>
                </a:cubicBezTo>
                <a:cubicBezTo>
                  <a:pt x="359" y="82"/>
                  <a:pt x="359" y="83"/>
                  <a:pt x="360" y="84"/>
                </a:cubicBezTo>
                <a:cubicBezTo>
                  <a:pt x="359" y="84"/>
                  <a:pt x="358" y="83"/>
                  <a:pt x="359" y="82"/>
                </a:cubicBezTo>
                <a:cubicBezTo>
                  <a:pt x="357" y="80"/>
                  <a:pt x="355" y="83"/>
                  <a:pt x="353" y="80"/>
                </a:cubicBezTo>
                <a:cubicBezTo>
                  <a:pt x="356" y="80"/>
                  <a:pt x="357" y="78"/>
                  <a:pt x="357" y="75"/>
                </a:cubicBezTo>
                <a:cubicBezTo>
                  <a:pt x="358" y="74"/>
                  <a:pt x="358" y="76"/>
                  <a:pt x="358" y="76"/>
                </a:cubicBezTo>
                <a:close/>
                <a:moveTo>
                  <a:pt x="360" y="62"/>
                </a:moveTo>
                <a:cubicBezTo>
                  <a:pt x="360" y="60"/>
                  <a:pt x="361" y="60"/>
                  <a:pt x="364" y="57"/>
                </a:cubicBezTo>
                <a:cubicBezTo>
                  <a:pt x="365" y="58"/>
                  <a:pt x="364" y="59"/>
                  <a:pt x="363" y="60"/>
                </a:cubicBezTo>
                <a:cubicBezTo>
                  <a:pt x="368" y="59"/>
                  <a:pt x="367" y="66"/>
                  <a:pt x="373" y="63"/>
                </a:cubicBezTo>
                <a:cubicBezTo>
                  <a:pt x="369" y="71"/>
                  <a:pt x="366" y="57"/>
                  <a:pt x="360" y="62"/>
                </a:cubicBezTo>
                <a:close/>
                <a:moveTo>
                  <a:pt x="411" y="24"/>
                </a:moveTo>
                <a:cubicBezTo>
                  <a:pt x="414" y="24"/>
                  <a:pt x="417" y="24"/>
                  <a:pt x="420" y="24"/>
                </a:cubicBezTo>
                <a:cubicBezTo>
                  <a:pt x="420" y="33"/>
                  <a:pt x="415" y="24"/>
                  <a:pt x="411" y="26"/>
                </a:cubicBezTo>
                <a:cubicBezTo>
                  <a:pt x="411" y="24"/>
                  <a:pt x="409" y="22"/>
                  <a:pt x="410" y="21"/>
                </a:cubicBezTo>
                <a:cubicBezTo>
                  <a:pt x="409" y="16"/>
                  <a:pt x="413" y="23"/>
                  <a:pt x="411" y="24"/>
                </a:cubicBezTo>
                <a:close/>
                <a:moveTo>
                  <a:pt x="345" y="72"/>
                </a:moveTo>
                <a:cubicBezTo>
                  <a:pt x="348" y="76"/>
                  <a:pt x="353" y="68"/>
                  <a:pt x="356" y="72"/>
                </a:cubicBezTo>
                <a:cubicBezTo>
                  <a:pt x="347" y="73"/>
                  <a:pt x="349" y="82"/>
                  <a:pt x="342" y="79"/>
                </a:cubicBezTo>
                <a:cubicBezTo>
                  <a:pt x="343" y="77"/>
                  <a:pt x="344" y="77"/>
                  <a:pt x="345" y="79"/>
                </a:cubicBezTo>
                <a:cubicBezTo>
                  <a:pt x="344" y="69"/>
                  <a:pt x="333" y="76"/>
                  <a:pt x="328" y="73"/>
                </a:cubicBezTo>
                <a:cubicBezTo>
                  <a:pt x="337" y="69"/>
                  <a:pt x="343" y="70"/>
                  <a:pt x="347" y="67"/>
                </a:cubicBezTo>
                <a:cubicBezTo>
                  <a:pt x="347" y="68"/>
                  <a:pt x="346" y="70"/>
                  <a:pt x="345" y="72"/>
                </a:cubicBezTo>
                <a:close/>
                <a:moveTo>
                  <a:pt x="359" y="55"/>
                </a:moveTo>
                <a:cubicBezTo>
                  <a:pt x="358" y="52"/>
                  <a:pt x="355" y="49"/>
                  <a:pt x="361" y="48"/>
                </a:cubicBezTo>
                <a:cubicBezTo>
                  <a:pt x="364" y="51"/>
                  <a:pt x="363" y="53"/>
                  <a:pt x="359" y="55"/>
                </a:cubicBezTo>
                <a:close/>
                <a:moveTo>
                  <a:pt x="383" y="32"/>
                </a:moveTo>
                <a:cubicBezTo>
                  <a:pt x="384" y="37"/>
                  <a:pt x="378" y="37"/>
                  <a:pt x="376" y="35"/>
                </a:cubicBezTo>
                <a:cubicBezTo>
                  <a:pt x="377" y="38"/>
                  <a:pt x="371" y="40"/>
                  <a:pt x="374" y="44"/>
                </a:cubicBezTo>
                <a:cubicBezTo>
                  <a:pt x="372" y="44"/>
                  <a:pt x="371" y="42"/>
                  <a:pt x="369" y="44"/>
                </a:cubicBezTo>
                <a:cubicBezTo>
                  <a:pt x="371" y="38"/>
                  <a:pt x="376" y="32"/>
                  <a:pt x="383" y="32"/>
                </a:cubicBezTo>
                <a:close/>
                <a:moveTo>
                  <a:pt x="237" y="77"/>
                </a:moveTo>
                <a:cubicBezTo>
                  <a:pt x="235" y="74"/>
                  <a:pt x="241" y="76"/>
                  <a:pt x="242" y="74"/>
                </a:cubicBezTo>
                <a:cubicBezTo>
                  <a:pt x="244" y="77"/>
                  <a:pt x="246" y="79"/>
                  <a:pt x="242" y="81"/>
                </a:cubicBezTo>
                <a:cubicBezTo>
                  <a:pt x="241" y="80"/>
                  <a:pt x="239" y="75"/>
                  <a:pt x="237" y="77"/>
                </a:cubicBezTo>
                <a:close/>
                <a:moveTo>
                  <a:pt x="260" y="64"/>
                </a:moveTo>
                <a:cubicBezTo>
                  <a:pt x="263" y="62"/>
                  <a:pt x="265" y="60"/>
                  <a:pt x="264" y="58"/>
                </a:cubicBezTo>
                <a:cubicBezTo>
                  <a:pt x="269" y="59"/>
                  <a:pt x="262" y="67"/>
                  <a:pt x="261" y="70"/>
                </a:cubicBezTo>
                <a:cubicBezTo>
                  <a:pt x="260" y="69"/>
                  <a:pt x="259" y="68"/>
                  <a:pt x="258" y="67"/>
                </a:cubicBezTo>
                <a:cubicBezTo>
                  <a:pt x="260" y="66"/>
                  <a:pt x="260" y="68"/>
                  <a:pt x="261" y="68"/>
                </a:cubicBezTo>
                <a:cubicBezTo>
                  <a:pt x="263" y="67"/>
                  <a:pt x="261" y="66"/>
                  <a:pt x="260" y="64"/>
                </a:cubicBezTo>
                <a:close/>
                <a:moveTo>
                  <a:pt x="248" y="82"/>
                </a:moveTo>
                <a:cubicBezTo>
                  <a:pt x="246" y="79"/>
                  <a:pt x="249" y="77"/>
                  <a:pt x="251" y="74"/>
                </a:cubicBezTo>
                <a:cubicBezTo>
                  <a:pt x="254" y="79"/>
                  <a:pt x="253" y="81"/>
                  <a:pt x="248" y="82"/>
                </a:cubicBezTo>
                <a:close/>
                <a:moveTo>
                  <a:pt x="272" y="64"/>
                </a:moveTo>
                <a:cubicBezTo>
                  <a:pt x="267" y="59"/>
                  <a:pt x="278" y="60"/>
                  <a:pt x="275" y="58"/>
                </a:cubicBezTo>
                <a:cubicBezTo>
                  <a:pt x="281" y="58"/>
                  <a:pt x="276" y="64"/>
                  <a:pt x="272" y="64"/>
                </a:cubicBezTo>
                <a:close/>
                <a:moveTo>
                  <a:pt x="288" y="47"/>
                </a:moveTo>
                <a:cubicBezTo>
                  <a:pt x="290" y="49"/>
                  <a:pt x="293" y="49"/>
                  <a:pt x="289" y="43"/>
                </a:cubicBezTo>
                <a:cubicBezTo>
                  <a:pt x="293" y="42"/>
                  <a:pt x="291" y="44"/>
                  <a:pt x="293" y="47"/>
                </a:cubicBezTo>
                <a:cubicBezTo>
                  <a:pt x="294" y="45"/>
                  <a:pt x="293" y="44"/>
                  <a:pt x="295" y="42"/>
                </a:cubicBezTo>
                <a:cubicBezTo>
                  <a:pt x="294" y="46"/>
                  <a:pt x="299" y="44"/>
                  <a:pt x="301" y="48"/>
                </a:cubicBezTo>
                <a:cubicBezTo>
                  <a:pt x="301" y="50"/>
                  <a:pt x="300" y="51"/>
                  <a:pt x="298" y="53"/>
                </a:cubicBezTo>
                <a:cubicBezTo>
                  <a:pt x="301" y="45"/>
                  <a:pt x="291" y="50"/>
                  <a:pt x="291" y="53"/>
                </a:cubicBezTo>
                <a:cubicBezTo>
                  <a:pt x="286" y="54"/>
                  <a:pt x="290" y="49"/>
                  <a:pt x="288" y="47"/>
                </a:cubicBezTo>
                <a:close/>
                <a:moveTo>
                  <a:pt x="270" y="69"/>
                </a:moveTo>
                <a:cubicBezTo>
                  <a:pt x="271" y="70"/>
                  <a:pt x="270" y="71"/>
                  <a:pt x="269" y="71"/>
                </a:cubicBezTo>
                <a:cubicBezTo>
                  <a:pt x="270" y="72"/>
                  <a:pt x="272" y="72"/>
                  <a:pt x="273" y="74"/>
                </a:cubicBezTo>
                <a:cubicBezTo>
                  <a:pt x="273" y="72"/>
                  <a:pt x="274" y="71"/>
                  <a:pt x="276" y="73"/>
                </a:cubicBezTo>
                <a:cubicBezTo>
                  <a:pt x="271" y="76"/>
                  <a:pt x="270" y="79"/>
                  <a:pt x="267" y="82"/>
                </a:cubicBezTo>
                <a:cubicBezTo>
                  <a:pt x="266" y="77"/>
                  <a:pt x="267" y="73"/>
                  <a:pt x="270" y="69"/>
                </a:cubicBezTo>
                <a:close/>
                <a:moveTo>
                  <a:pt x="303" y="47"/>
                </a:moveTo>
                <a:cubicBezTo>
                  <a:pt x="304" y="45"/>
                  <a:pt x="306" y="45"/>
                  <a:pt x="308" y="47"/>
                </a:cubicBezTo>
                <a:cubicBezTo>
                  <a:pt x="307" y="48"/>
                  <a:pt x="306" y="47"/>
                  <a:pt x="306" y="46"/>
                </a:cubicBezTo>
                <a:cubicBezTo>
                  <a:pt x="305" y="48"/>
                  <a:pt x="311" y="52"/>
                  <a:pt x="306" y="56"/>
                </a:cubicBezTo>
                <a:cubicBezTo>
                  <a:pt x="302" y="52"/>
                  <a:pt x="307" y="50"/>
                  <a:pt x="303" y="47"/>
                </a:cubicBezTo>
                <a:close/>
                <a:moveTo>
                  <a:pt x="329" y="32"/>
                </a:moveTo>
                <a:cubicBezTo>
                  <a:pt x="331" y="34"/>
                  <a:pt x="329" y="35"/>
                  <a:pt x="328" y="36"/>
                </a:cubicBezTo>
                <a:cubicBezTo>
                  <a:pt x="330" y="40"/>
                  <a:pt x="332" y="38"/>
                  <a:pt x="334" y="41"/>
                </a:cubicBezTo>
                <a:cubicBezTo>
                  <a:pt x="329" y="42"/>
                  <a:pt x="323" y="36"/>
                  <a:pt x="329" y="32"/>
                </a:cubicBezTo>
                <a:close/>
                <a:moveTo>
                  <a:pt x="326" y="47"/>
                </a:moveTo>
                <a:cubicBezTo>
                  <a:pt x="316" y="49"/>
                  <a:pt x="319" y="57"/>
                  <a:pt x="314" y="62"/>
                </a:cubicBezTo>
                <a:cubicBezTo>
                  <a:pt x="312" y="62"/>
                  <a:pt x="312" y="61"/>
                  <a:pt x="313" y="61"/>
                </a:cubicBezTo>
                <a:cubicBezTo>
                  <a:pt x="312" y="60"/>
                  <a:pt x="311" y="61"/>
                  <a:pt x="310" y="61"/>
                </a:cubicBezTo>
                <a:cubicBezTo>
                  <a:pt x="308" y="57"/>
                  <a:pt x="315" y="55"/>
                  <a:pt x="317" y="54"/>
                </a:cubicBezTo>
                <a:cubicBezTo>
                  <a:pt x="315" y="53"/>
                  <a:pt x="314" y="53"/>
                  <a:pt x="312" y="54"/>
                </a:cubicBezTo>
                <a:cubicBezTo>
                  <a:pt x="316" y="51"/>
                  <a:pt x="319" y="39"/>
                  <a:pt x="326" y="47"/>
                </a:cubicBezTo>
                <a:close/>
                <a:moveTo>
                  <a:pt x="296" y="76"/>
                </a:moveTo>
                <a:cubicBezTo>
                  <a:pt x="295" y="74"/>
                  <a:pt x="297" y="75"/>
                  <a:pt x="298" y="74"/>
                </a:cubicBezTo>
                <a:cubicBezTo>
                  <a:pt x="294" y="73"/>
                  <a:pt x="294" y="74"/>
                  <a:pt x="293" y="69"/>
                </a:cubicBezTo>
                <a:cubicBezTo>
                  <a:pt x="294" y="68"/>
                  <a:pt x="295" y="70"/>
                  <a:pt x="296" y="71"/>
                </a:cubicBezTo>
                <a:cubicBezTo>
                  <a:pt x="297" y="70"/>
                  <a:pt x="296" y="69"/>
                  <a:pt x="296" y="69"/>
                </a:cubicBezTo>
                <a:cubicBezTo>
                  <a:pt x="297" y="68"/>
                  <a:pt x="299" y="70"/>
                  <a:pt x="298" y="71"/>
                </a:cubicBezTo>
                <a:cubicBezTo>
                  <a:pt x="298" y="72"/>
                  <a:pt x="299" y="73"/>
                  <a:pt x="300" y="72"/>
                </a:cubicBezTo>
                <a:cubicBezTo>
                  <a:pt x="302" y="75"/>
                  <a:pt x="297" y="76"/>
                  <a:pt x="296" y="76"/>
                </a:cubicBezTo>
                <a:close/>
                <a:moveTo>
                  <a:pt x="334" y="66"/>
                </a:moveTo>
                <a:cubicBezTo>
                  <a:pt x="330" y="68"/>
                  <a:pt x="327" y="68"/>
                  <a:pt x="324" y="65"/>
                </a:cubicBezTo>
                <a:cubicBezTo>
                  <a:pt x="327" y="63"/>
                  <a:pt x="333" y="65"/>
                  <a:pt x="330" y="59"/>
                </a:cubicBezTo>
                <a:cubicBezTo>
                  <a:pt x="332" y="56"/>
                  <a:pt x="333" y="62"/>
                  <a:pt x="335" y="63"/>
                </a:cubicBezTo>
                <a:cubicBezTo>
                  <a:pt x="334" y="64"/>
                  <a:pt x="333" y="65"/>
                  <a:pt x="334" y="66"/>
                </a:cubicBezTo>
                <a:close/>
                <a:moveTo>
                  <a:pt x="347" y="54"/>
                </a:moveTo>
                <a:cubicBezTo>
                  <a:pt x="345" y="50"/>
                  <a:pt x="346" y="47"/>
                  <a:pt x="345" y="44"/>
                </a:cubicBezTo>
                <a:cubicBezTo>
                  <a:pt x="351" y="43"/>
                  <a:pt x="351" y="50"/>
                  <a:pt x="347" y="54"/>
                </a:cubicBezTo>
                <a:close/>
                <a:moveTo>
                  <a:pt x="356" y="34"/>
                </a:moveTo>
                <a:cubicBezTo>
                  <a:pt x="359" y="38"/>
                  <a:pt x="355" y="40"/>
                  <a:pt x="356" y="43"/>
                </a:cubicBezTo>
                <a:cubicBezTo>
                  <a:pt x="354" y="44"/>
                  <a:pt x="353" y="42"/>
                  <a:pt x="352" y="41"/>
                </a:cubicBezTo>
                <a:cubicBezTo>
                  <a:pt x="357" y="39"/>
                  <a:pt x="352" y="36"/>
                  <a:pt x="356" y="34"/>
                </a:cubicBezTo>
                <a:close/>
                <a:moveTo>
                  <a:pt x="340" y="49"/>
                </a:moveTo>
                <a:cubicBezTo>
                  <a:pt x="338" y="52"/>
                  <a:pt x="335" y="55"/>
                  <a:pt x="339" y="59"/>
                </a:cubicBezTo>
                <a:cubicBezTo>
                  <a:pt x="334" y="59"/>
                  <a:pt x="334" y="51"/>
                  <a:pt x="334" y="48"/>
                </a:cubicBezTo>
                <a:cubicBezTo>
                  <a:pt x="330" y="47"/>
                  <a:pt x="330" y="48"/>
                  <a:pt x="327" y="51"/>
                </a:cubicBezTo>
                <a:cubicBezTo>
                  <a:pt x="326" y="49"/>
                  <a:pt x="331" y="47"/>
                  <a:pt x="329" y="44"/>
                </a:cubicBezTo>
                <a:cubicBezTo>
                  <a:pt x="331" y="44"/>
                  <a:pt x="337" y="50"/>
                  <a:pt x="336" y="44"/>
                </a:cubicBezTo>
                <a:cubicBezTo>
                  <a:pt x="339" y="42"/>
                  <a:pt x="336" y="47"/>
                  <a:pt x="340" y="49"/>
                </a:cubicBezTo>
                <a:close/>
                <a:moveTo>
                  <a:pt x="348" y="29"/>
                </a:moveTo>
                <a:cubicBezTo>
                  <a:pt x="347" y="34"/>
                  <a:pt x="343" y="37"/>
                  <a:pt x="338" y="41"/>
                </a:cubicBezTo>
                <a:cubicBezTo>
                  <a:pt x="339" y="34"/>
                  <a:pt x="343" y="30"/>
                  <a:pt x="348" y="26"/>
                </a:cubicBezTo>
                <a:cubicBezTo>
                  <a:pt x="349" y="28"/>
                  <a:pt x="342" y="33"/>
                  <a:pt x="348" y="29"/>
                </a:cubicBezTo>
                <a:close/>
                <a:moveTo>
                  <a:pt x="332" y="37"/>
                </a:moveTo>
                <a:cubicBezTo>
                  <a:pt x="331" y="30"/>
                  <a:pt x="333" y="26"/>
                  <a:pt x="336" y="23"/>
                </a:cubicBezTo>
                <a:cubicBezTo>
                  <a:pt x="335" y="27"/>
                  <a:pt x="338" y="31"/>
                  <a:pt x="332" y="37"/>
                </a:cubicBezTo>
                <a:close/>
                <a:moveTo>
                  <a:pt x="332" y="24"/>
                </a:moveTo>
                <a:cubicBezTo>
                  <a:pt x="330" y="24"/>
                  <a:pt x="329" y="25"/>
                  <a:pt x="329" y="26"/>
                </a:cubicBezTo>
                <a:cubicBezTo>
                  <a:pt x="328" y="27"/>
                  <a:pt x="327" y="24"/>
                  <a:pt x="325" y="26"/>
                </a:cubicBezTo>
                <a:cubicBezTo>
                  <a:pt x="325" y="27"/>
                  <a:pt x="325" y="28"/>
                  <a:pt x="323" y="29"/>
                </a:cubicBezTo>
                <a:cubicBezTo>
                  <a:pt x="321" y="26"/>
                  <a:pt x="325" y="23"/>
                  <a:pt x="326" y="20"/>
                </a:cubicBezTo>
                <a:cubicBezTo>
                  <a:pt x="328" y="23"/>
                  <a:pt x="330" y="21"/>
                  <a:pt x="332" y="24"/>
                </a:cubicBezTo>
                <a:close/>
                <a:moveTo>
                  <a:pt x="319" y="27"/>
                </a:moveTo>
                <a:cubicBezTo>
                  <a:pt x="317" y="29"/>
                  <a:pt x="316" y="28"/>
                  <a:pt x="317" y="27"/>
                </a:cubicBezTo>
                <a:cubicBezTo>
                  <a:pt x="317" y="25"/>
                  <a:pt x="310" y="31"/>
                  <a:pt x="314" y="29"/>
                </a:cubicBezTo>
                <a:cubicBezTo>
                  <a:pt x="316" y="32"/>
                  <a:pt x="310" y="31"/>
                  <a:pt x="309" y="28"/>
                </a:cubicBezTo>
                <a:cubicBezTo>
                  <a:pt x="313" y="24"/>
                  <a:pt x="316" y="23"/>
                  <a:pt x="319" y="27"/>
                </a:cubicBezTo>
                <a:close/>
                <a:moveTo>
                  <a:pt x="304" y="30"/>
                </a:moveTo>
                <a:cubicBezTo>
                  <a:pt x="302" y="37"/>
                  <a:pt x="308" y="34"/>
                  <a:pt x="309" y="40"/>
                </a:cubicBezTo>
                <a:cubicBezTo>
                  <a:pt x="311" y="33"/>
                  <a:pt x="316" y="36"/>
                  <a:pt x="323" y="31"/>
                </a:cubicBezTo>
                <a:cubicBezTo>
                  <a:pt x="323" y="33"/>
                  <a:pt x="322" y="35"/>
                  <a:pt x="323" y="36"/>
                </a:cubicBezTo>
                <a:cubicBezTo>
                  <a:pt x="320" y="38"/>
                  <a:pt x="313" y="35"/>
                  <a:pt x="315" y="41"/>
                </a:cubicBezTo>
                <a:cubicBezTo>
                  <a:pt x="314" y="42"/>
                  <a:pt x="308" y="38"/>
                  <a:pt x="309" y="42"/>
                </a:cubicBezTo>
                <a:cubicBezTo>
                  <a:pt x="306" y="39"/>
                  <a:pt x="302" y="42"/>
                  <a:pt x="299" y="39"/>
                </a:cubicBezTo>
                <a:cubicBezTo>
                  <a:pt x="304" y="36"/>
                  <a:pt x="297" y="32"/>
                  <a:pt x="304" y="30"/>
                </a:cubicBezTo>
                <a:close/>
                <a:moveTo>
                  <a:pt x="278" y="50"/>
                </a:moveTo>
                <a:cubicBezTo>
                  <a:pt x="276" y="50"/>
                  <a:pt x="275" y="49"/>
                  <a:pt x="273" y="47"/>
                </a:cubicBezTo>
                <a:cubicBezTo>
                  <a:pt x="276" y="45"/>
                  <a:pt x="277" y="46"/>
                  <a:pt x="277" y="49"/>
                </a:cubicBezTo>
                <a:cubicBezTo>
                  <a:pt x="277" y="42"/>
                  <a:pt x="283" y="46"/>
                  <a:pt x="284" y="44"/>
                </a:cubicBezTo>
                <a:cubicBezTo>
                  <a:pt x="290" y="47"/>
                  <a:pt x="282" y="46"/>
                  <a:pt x="278" y="50"/>
                </a:cubicBezTo>
                <a:close/>
                <a:moveTo>
                  <a:pt x="298" y="25"/>
                </a:moveTo>
                <a:cubicBezTo>
                  <a:pt x="303" y="25"/>
                  <a:pt x="295" y="32"/>
                  <a:pt x="295" y="35"/>
                </a:cubicBezTo>
                <a:cubicBezTo>
                  <a:pt x="292" y="34"/>
                  <a:pt x="289" y="37"/>
                  <a:pt x="286" y="33"/>
                </a:cubicBezTo>
                <a:cubicBezTo>
                  <a:pt x="288" y="32"/>
                  <a:pt x="289" y="31"/>
                  <a:pt x="288" y="29"/>
                </a:cubicBezTo>
                <a:cubicBezTo>
                  <a:pt x="292" y="35"/>
                  <a:pt x="294" y="26"/>
                  <a:pt x="298" y="25"/>
                </a:cubicBezTo>
                <a:close/>
                <a:moveTo>
                  <a:pt x="272" y="47"/>
                </a:moveTo>
                <a:cubicBezTo>
                  <a:pt x="269" y="51"/>
                  <a:pt x="267" y="48"/>
                  <a:pt x="265" y="50"/>
                </a:cubicBezTo>
                <a:cubicBezTo>
                  <a:pt x="262" y="45"/>
                  <a:pt x="270" y="44"/>
                  <a:pt x="272" y="47"/>
                </a:cubicBezTo>
                <a:close/>
                <a:moveTo>
                  <a:pt x="230" y="75"/>
                </a:moveTo>
                <a:cubicBezTo>
                  <a:pt x="231" y="76"/>
                  <a:pt x="230" y="76"/>
                  <a:pt x="230" y="77"/>
                </a:cubicBezTo>
                <a:cubicBezTo>
                  <a:pt x="229" y="77"/>
                  <a:pt x="229" y="78"/>
                  <a:pt x="230" y="79"/>
                </a:cubicBezTo>
                <a:cubicBezTo>
                  <a:pt x="228" y="79"/>
                  <a:pt x="224" y="71"/>
                  <a:pt x="219" y="72"/>
                </a:cubicBezTo>
                <a:cubicBezTo>
                  <a:pt x="219" y="67"/>
                  <a:pt x="226" y="60"/>
                  <a:pt x="230" y="66"/>
                </a:cubicBezTo>
                <a:cubicBezTo>
                  <a:pt x="229" y="66"/>
                  <a:pt x="228" y="65"/>
                  <a:pt x="227" y="64"/>
                </a:cubicBezTo>
                <a:cubicBezTo>
                  <a:pt x="226" y="65"/>
                  <a:pt x="228" y="66"/>
                  <a:pt x="228" y="67"/>
                </a:cubicBezTo>
                <a:cubicBezTo>
                  <a:pt x="225" y="68"/>
                  <a:pt x="223" y="67"/>
                  <a:pt x="219" y="70"/>
                </a:cubicBezTo>
                <a:cubicBezTo>
                  <a:pt x="221" y="72"/>
                  <a:pt x="224" y="68"/>
                  <a:pt x="226" y="69"/>
                </a:cubicBezTo>
                <a:cubicBezTo>
                  <a:pt x="226" y="72"/>
                  <a:pt x="225" y="77"/>
                  <a:pt x="230" y="75"/>
                </a:cubicBezTo>
                <a:close/>
                <a:moveTo>
                  <a:pt x="256" y="49"/>
                </a:moveTo>
                <a:cubicBezTo>
                  <a:pt x="255" y="54"/>
                  <a:pt x="254" y="47"/>
                  <a:pt x="252" y="45"/>
                </a:cubicBezTo>
                <a:cubicBezTo>
                  <a:pt x="255" y="42"/>
                  <a:pt x="258" y="42"/>
                  <a:pt x="261" y="45"/>
                </a:cubicBezTo>
                <a:cubicBezTo>
                  <a:pt x="262" y="48"/>
                  <a:pt x="259" y="45"/>
                  <a:pt x="258" y="44"/>
                </a:cubicBezTo>
                <a:cubicBezTo>
                  <a:pt x="256" y="46"/>
                  <a:pt x="255" y="47"/>
                  <a:pt x="256" y="49"/>
                </a:cubicBezTo>
                <a:close/>
                <a:moveTo>
                  <a:pt x="280" y="28"/>
                </a:moveTo>
                <a:cubicBezTo>
                  <a:pt x="285" y="18"/>
                  <a:pt x="292" y="27"/>
                  <a:pt x="280" y="28"/>
                </a:cubicBezTo>
                <a:close/>
                <a:moveTo>
                  <a:pt x="277" y="22"/>
                </a:moveTo>
                <a:cubicBezTo>
                  <a:pt x="280" y="21"/>
                  <a:pt x="278" y="29"/>
                  <a:pt x="278" y="32"/>
                </a:cubicBezTo>
                <a:cubicBezTo>
                  <a:pt x="274" y="34"/>
                  <a:pt x="277" y="28"/>
                  <a:pt x="276" y="27"/>
                </a:cubicBezTo>
                <a:cubicBezTo>
                  <a:pt x="272" y="24"/>
                  <a:pt x="273" y="30"/>
                  <a:pt x="270" y="31"/>
                </a:cubicBezTo>
                <a:cubicBezTo>
                  <a:pt x="266" y="24"/>
                  <a:pt x="277" y="25"/>
                  <a:pt x="277" y="22"/>
                </a:cubicBezTo>
                <a:close/>
                <a:moveTo>
                  <a:pt x="266" y="32"/>
                </a:moveTo>
                <a:cubicBezTo>
                  <a:pt x="269" y="36"/>
                  <a:pt x="267" y="40"/>
                  <a:pt x="271" y="35"/>
                </a:cubicBezTo>
                <a:cubicBezTo>
                  <a:pt x="274" y="41"/>
                  <a:pt x="266" y="39"/>
                  <a:pt x="263" y="40"/>
                </a:cubicBezTo>
                <a:cubicBezTo>
                  <a:pt x="261" y="36"/>
                  <a:pt x="260" y="38"/>
                  <a:pt x="259" y="34"/>
                </a:cubicBezTo>
                <a:cubicBezTo>
                  <a:pt x="262" y="33"/>
                  <a:pt x="264" y="33"/>
                  <a:pt x="266" y="32"/>
                </a:cubicBezTo>
                <a:close/>
                <a:moveTo>
                  <a:pt x="247" y="41"/>
                </a:moveTo>
                <a:cubicBezTo>
                  <a:pt x="249" y="44"/>
                  <a:pt x="243" y="46"/>
                  <a:pt x="244" y="49"/>
                </a:cubicBezTo>
                <a:cubicBezTo>
                  <a:pt x="243" y="50"/>
                  <a:pt x="242" y="48"/>
                  <a:pt x="243" y="47"/>
                </a:cubicBezTo>
                <a:cubicBezTo>
                  <a:pt x="242" y="46"/>
                  <a:pt x="241" y="46"/>
                  <a:pt x="241" y="47"/>
                </a:cubicBezTo>
                <a:cubicBezTo>
                  <a:pt x="240" y="45"/>
                  <a:pt x="241" y="45"/>
                  <a:pt x="242" y="46"/>
                </a:cubicBezTo>
                <a:cubicBezTo>
                  <a:pt x="246" y="44"/>
                  <a:pt x="244" y="41"/>
                  <a:pt x="247" y="41"/>
                </a:cubicBezTo>
                <a:close/>
                <a:moveTo>
                  <a:pt x="191" y="73"/>
                </a:moveTo>
                <a:cubicBezTo>
                  <a:pt x="190" y="69"/>
                  <a:pt x="191" y="71"/>
                  <a:pt x="188" y="74"/>
                </a:cubicBezTo>
                <a:cubicBezTo>
                  <a:pt x="187" y="71"/>
                  <a:pt x="187" y="69"/>
                  <a:pt x="189" y="67"/>
                </a:cubicBezTo>
                <a:cubicBezTo>
                  <a:pt x="193" y="67"/>
                  <a:pt x="195" y="71"/>
                  <a:pt x="191" y="73"/>
                </a:cubicBezTo>
                <a:close/>
                <a:moveTo>
                  <a:pt x="215" y="53"/>
                </a:moveTo>
                <a:cubicBezTo>
                  <a:pt x="214" y="54"/>
                  <a:pt x="213" y="53"/>
                  <a:pt x="213" y="52"/>
                </a:cubicBezTo>
                <a:cubicBezTo>
                  <a:pt x="212" y="51"/>
                  <a:pt x="211" y="52"/>
                  <a:pt x="211" y="52"/>
                </a:cubicBezTo>
                <a:cubicBezTo>
                  <a:pt x="208" y="51"/>
                  <a:pt x="218" y="49"/>
                  <a:pt x="212" y="49"/>
                </a:cubicBezTo>
                <a:cubicBezTo>
                  <a:pt x="212" y="45"/>
                  <a:pt x="221" y="48"/>
                  <a:pt x="222" y="41"/>
                </a:cubicBezTo>
                <a:cubicBezTo>
                  <a:pt x="224" y="45"/>
                  <a:pt x="227" y="40"/>
                  <a:pt x="229" y="45"/>
                </a:cubicBezTo>
                <a:cubicBezTo>
                  <a:pt x="224" y="46"/>
                  <a:pt x="215" y="46"/>
                  <a:pt x="215" y="53"/>
                </a:cubicBezTo>
                <a:close/>
                <a:moveTo>
                  <a:pt x="259" y="29"/>
                </a:moveTo>
                <a:cubicBezTo>
                  <a:pt x="253" y="28"/>
                  <a:pt x="253" y="37"/>
                  <a:pt x="247" y="36"/>
                </a:cubicBezTo>
                <a:cubicBezTo>
                  <a:pt x="246" y="34"/>
                  <a:pt x="254" y="24"/>
                  <a:pt x="254" y="29"/>
                </a:cubicBezTo>
                <a:cubicBezTo>
                  <a:pt x="255" y="27"/>
                  <a:pt x="257" y="25"/>
                  <a:pt x="256" y="22"/>
                </a:cubicBezTo>
                <a:cubicBezTo>
                  <a:pt x="261" y="21"/>
                  <a:pt x="256" y="27"/>
                  <a:pt x="259" y="29"/>
                </a:cubicBezTo>
                <a:close/>
                <a:moveTo>
                  <a:pt x="236" y="29"/>
                </a:moveTo>
                <a:cubicBezTo>
                  <a:pt x="239" y="33"/>
                  <a:pt x="234" y="35"/>
                  <a:pt x="237" y="39"/>
                </a:cubicBezTo>
                <a:cubicBezTo>
                  <a:pt x="235" y="40"/>
                  <a:pt x="235" y="38"/>
                  <a:pt x="236" y="38"/>
                </a:cubicBezTo>
                <a:cubicBezTo>
                  <a:pt x="234" y="35"/>
                  <a:pt x="231" y="43"/>
                  <a:pt x="230" y="37"/>
                </a:cubicBezTo>
                <a:cubicBezTo>
                  <a:pt x="230" y="36"/>
                  <a:pt x="231" y="37"/>
                  <a:pt x="232" y="37"/>
                </a:cubicBezTo>
                <a:cubicBezTo>
                  <a:pt x="237" y="35"/>
                  <a:pt x="230" y="31"/>
                  <a:pt x="236" y="29"/>
                </a:cubicBezTo>
                <a:close/>
                <a:moveTo>
                  <a:pt x="203" y="54"/>
                </a:moveTo>
                <a:cubicBezTo>
                  <a:pt x="203" y="57"/>
                  <a:pt x="205" y="59"/>
                  <a:pt x="205" y="62"/>
                </a:cubicBezTo>
                <a:cubicBezTo>
                  <a:pt x="203" y="65"/>
                  <a:pt x="198" y="58"/>
                  <a:pt x="202" y="64"/>
                </a:cubicBezTo>
                <a:cubicBezTo>
                  <a:pt x="200" y="65"/>
                  <a:pt x="196" y="61"/>
                  <a:pt x="200" y="66"/>
                </a:cubicBezTo>
                <a:cubicBezTo>
                  <a:pt x="197" y="65"/>
                  <a:pt x="192" y="66"/>
                  <a:pt x="192" y="61"/>
                </a:cubicBezTo>
                <a:cubicBezTo>
                  <a:pt x="199" y="65"/>
                  <a:pt x="198" y="59"/>
                  <a:pt x="203" y="54"/>
                </a:cubicBezTo>
                <a:close/>
                <a:moveTo>
                  <a:pt x="82" y="61"/>
                </a:moveTo>
                <a:cubicBezTo>
                  <a:pt x="76" y="60"/>
                  <a:pt x="82" y="52"/>
                  <a:pt x="75" y="59"/>
                </a:cubicBezTo>
                <a:cubicBezTo>
                  <a:pt x="74" y="55"/>
                  <a:pt x="83" y="51"/>
                  <a:pt x="89" y="47"/>
                </a:cubicBezTo>
                <a:cubicBezTo>
                  <a:pt x="90" y="50"/>
                  <a:pt x="90" y="52"/>
                  <a:pt x="91" y="54"/>
                </a:cubicBezTo>
                <a:cubicBezTo>
                  <a:pt x="85" y="55"/>
                  <a:pt x="83" y="55"/>
                  <a:pt x="82" y="61"/>
                </a:cubicBezTo>
                <a:close/>
                <a:moveTo>
                  <a:pt x="106" y="38"/>
                </a:moveTo>
                <a:cubicBezTo>
                  <a:pt x="110" y="35"/>
                  <a:pt x="106" y="44"/>
                  <a:pt x="109" y="41"/>
                </a:cubicBezTo>
                <a:cubicBezTo>
                  <a:pt x="110" y="43"/>
                  <a:pt x="107" y="44"/>
                  <a:pt x="106" y="45"/>
                </a:cubicBezTo>
                <a:cubicBezTo>
                  <a:pt x="102" y="43"/>
                  <a:pt x="107" y="41"/>
                  <a:pt x="106" y="38"/>
                </a:cubicBezTo>
                <a:close/>
                <a:moveTo>
                  <a:pt x="80" y="70"/>
                </a:moveTo>
                <a:cubicBezTo>
                  <a:pt x="75" y="67"/>
                  <a:pt x="86" y="62"/>
                  <a:pt x="88" y="67"/>
                </a:cubicBezTo>
                <a:cubicBezTo>
                  <a:pt x="85" y="70"/>
                  <a:pt x="83" y="65"/>
                  <a:pt x="80" y="70"/>
                </a:cubicBezTo>
                <a:close/>
                <a:moveTo>
                  <a:pt x="151" y="43"/>
                </a:moveTo>
                <a:cubicBezTo>
                  <a:pt x="156" y="38"/>
                  <a:pt x="151" y="38"/>
                  <a:pt x="159" y="37"/>
                </a:cubicBezTo>
                <a:cubicBezTo>
                  <a:pt x="159" y="38"/>
                  <a:pt x="158" y="38"/>
                  <a:pt x="158" y="38"/>
                </a:cubicBezTo>
                <a:cubicBezTo>
                  <a:pt x="156" y="39"/>
                  <a:pt x="158" y="40"/>
                  <a:pt x="159" y="42"/>
                </a:cubicBezTo>
                <a:cubicBezTo>
                  <a:pt x="156" y="45"/>
                  <a:pt x="154" y="41"/>
                  <a:pt x="151" y="43"/>
                </a:cubicBezTo>
                <a:close/>
                <a:moveTo>
                  <a:pt x="121" y="68"/>
                </a:moveTo>
                <a:cubicBezTo>
                  <a:pt x="123" y="69"/>
                  <a:pt x="124" y="71"/>
                  <a:pt x="125" y="72"/>
                </a:cubicBezTo>
                <a:cubicBezTo>
                  <a:pt x="121" y="76"/>
                  <a:pt x="116" y="70"/>
                  <a:pt x="121" y="68"/>
                </a:cubicBezTo>
                <a:close/>
                <a:moveTo>
                  <a:pt x="170" y="40"/>
                </a:moveTo>
                <a:cubicBezTo>
                  <a:pt x="172" y="45"/>
                  <a:pt x="170" y="45"/>
                  <a:pt x="165" y="48"/>
                </a:cubicBezTo>
                <a:cubicBezTo>
                  <a:pt x="161" y="44"/>
                  <a:pt x="169" y="43"/>
                  <a:pt x="170" y="40"/>
                </a:cubicBezTo>
                <a:close/>
                <a:moveTo>
                  <a:pt x="134" y="77"/>
                </a:moveTo>
                <a:cubicBezTo>
                  <a:pt x="132" y="75"/>
                  <a:pt x="133" y="74"/>
                  <a:pt x="132" y="72"/>
                </a:cubicBezTo>
                <a:cubicBezTo>
                  <a:pt x="134" y="72"/>
                  <a:pt x="135" y="71"/>
                  <a:pt x="137" y="70"/>
                </a:cubicBezTo>
                <a:cubicBezTo>
                  <a:pt x="140" y="72"/>
                  <a:pt x="139" y="73"/>
                  <a:pt x="140" y="75"/>
                </a:cubicBezTo>
                <a:cubicBezTo>
                  <a:pt x="138" y="77"/>
                  <a:pt x="136" y="75"/>
                  <a:pt x="134" y="77"/>
                </a:cubicBezTo>
                <a:close/>
                <a:moveTo>
                  <a:pt x="142" y="71"/>
                </a:moveTo>
                <a:cubicBezTo>
                  <a:pt x="142" y="65"/>
                  <a:pt x="146" y="71"/>
                  <a:pt x="152" y="67"/>
                </a:cubicBezTo>
                <a:cubicBezTo>
                  <a:pt x="150" y="67"/>
                  <a:pt x="148" y="68"/>
                  <a:pt x="147" y="66"/>
                </a:cubicBezTo>
                <a:cubicBezTo>
                  <a:pt x="149" y="64"/>
                  <a:pt x="151" y="64"/>
                  <a:pt x="153" y="66"/>
                </a:cubicBezTo>
                <a:cubicBezTo>
                  <a:pt x="152" y="72"/>
                  <a:pt x="146" y="68"/>
                  <a:pt x="142" y="71"/>
                </a:cubicBezTo>
                <a:close/>
                <a:moveTo>
                  <a:pt x="159" y="63"/>
                </a:moveTo>
                <a:cubicBezTo>
                  <a:pt x="158" y="61"/>
                  <a:pt x="162" y="63"/>
                  <a:pt x="161" y="60"/>
                </a:cubicBezTo>
                <a:cubicBezTo>
                  <a:pt x="165" y="64"/>
                  <a:pt x="161" y="69"/>
                  <a:pt x="162" y="74"/>
                </a:cubicBezTo>
                <a:cubicBezTo>
                  <a:pt x="159" y="71"/>
                  <a:pt x="161" y="64"/>
                  <a:pt x="159" y="63"/>
                </a:cubicBezTo>
                <a:close/>
                <a:moveTo>
                  <a:pt x="195" y="37"/>
                </a:moveTo>
                <a:cubicBezTo>
                  <a:pt x="191" y="34"/>
                  <a:pt x="199" y="30"/>
                  <a:pt x="201" y="31"/>
                </a:cubicBezTo>
                <a:cubicBezTo>
                  <a:pt x="203" y="36"/>
                  <a:pt x="198" y="34"/>
                  <a:pt x="195" y="37"/>
                </a:cubicBezTo>
                <a:close/>
                <a:moveTo>
                  <a:pt x="229" y="29"/>
                </a:moveTo>
                <a:cubicBezTo>
                  <a:pt x="227" y="31"/>
                  <a:pt x="225" y="29"/>
                  <a:pt x="223" y="31"/>
                </a:cubicBezTo>
                <a:cubicBezTo>
                  <a:pt x="221" y="33"/>
                  <a:pt x="228" y="28"/>
                  <a:pt x="224" y="25"/>
                </a:cubicBezTo>
                <a:cubicBezTo>
                  <a:pt x="226" y="24"/>
                  <a:pt x="228" y="22"/>
                  <a:pt x="230" y="21"/>
                </a:cubicBezTo>
                <a:cubicBezTo>
                  <a:pt x="227" y="21"/>
                  <a:pt x="227" y="19"/>
                  <a:pt x="229" y="18"/>
                </a:cubicBezTo>
                <a:cubicBezTo>
                  <a:pt x="233" y="22"/>
                  <a:pt x="226" y="25"/>
                  <a:pt x="229" y="29"/>
                </a:cubicBezTo>
                <a:close/>
                <a:moveTo>
                  <a:pt x="182" y="51"/>
                </a:moveTo>
                <a:cubicBezTo>
                  <a:pt x="185" y="50"/>
                  <a:pt x="180" y="56"/>
                  <a:pt x="181" y="59"/>
                </a:cubicBezTo>
                <a:cubicBezTo>
                  <a:pt x="178" y="61"/>
                  <a:pt x="175" y="56"/>
                  <a:pt x="179" y="53"/>
                </a:cubicBezTo>
                <a:cubicBezTo>
                  <a:pt x="180" y="59"/>
                  <a:pt x="179" y="53"/>
                  <a:pt x="182" y="51"/>
                </a:cubicBezTo>
                <a:close/>
                <a:moveTo>
                  <a:pt x="212" y="24"/>
                </a:moveTo>
                <a:cubicBezTo>
                  <a:pt x="218" y="25"/>
                  <a:pt x="209" y="27"/>
                  <a:pt x="206" y="30"/>
                </a:cubicBezTo>
                <a:cubicBezTo>
                  <a:pt x="206" y="29"/>
                  <a:pt x="206" y="28"/>
                  <a:pt x="205" y="26"/>
                </a:cubicBezTo>
                <a:cubicBezTo>
                  <a:pt x="207" y="21"/>
                  <a:pt x="213" y="30"/>
                  <a:pt x="212" y="24"/>
                </a:cubicBezTo>
                <a:close/>
                <a:moveTo>
                  <a:pt x="184" y="44"/>
                </a:moveTo>
                <a:cubicBezTo>
                  <a:pt x="182" y="48"/>
                  <a:pt x="176" y="42"/>
                  <a:pt x="177" y="48"/>
                </a:cubicBezTo>
                <a:cubicBezTo>
                  <a:pt x="172" y="49"/>
                  <a:pt x="175" y="44"/>
                  <a:pt x="178" y="43"/>
                </a:cubicBezTo>
                <a:cubicBezTo>
                  <a:pt x="176" y="41"/>
                  <a:pt x="174" y="44"/>
                  <a:pt x="172" y="40"/>
                </a:cubicBezTo>
                <a:cubicBezTo>
                  <a:pt x="174" y="38"/>
                  <a:pt x="176" y="40"/>
                  <a:pt x="174" y="41"/>
                </a:cubicBezTo>
                <a:cubicBezTo>
                  <a:pt x="179" y="43"/>
                  <a:pt x="180" y="37"/>
                  <a:pt x="183" y="38"/>
                </a:cubicBezTo>
                <a:cubicBezTo>
                  <a:pt x="184" y="40"/>
                  <a:pt x="180" y="41"/>
                  <a:pt x="184" y="44"/>
                </a:cubicBezTo>
                <a:close/>
                <a:moveTo>
                  <a:pt x="194" y="18"/>
                </a:moveTo>
                <a:cubicBezTo>
                  <a:pt x="197" y="17"/>
                  <a:pt x="199" y="17"/>
                  <a:pt x="201" y="16"/>
                </a:cubicBezTo>
                <a:cubicBezTo>
                  <a:pt x="205" y="24"/>
                  <a:pt x="195" y="20"/>
                  <a:pt x="194" y="29"/>
                </a:cubicBezTo>
                <a:cubicBezTo>
                  <a:pt x="190" y="29"/>
                  <a:pt x="190" y="27"/>
                  <a:pt x="190" y="23"/>
                </a:cubicBezTo>
                <a:cubicBezTo>
                  <a:pt x="189" y="26"/>
                  <a:pt x="188" y="26"/>
                  <a:pt x="187" y="24"/>
                </a:cubicBezTo>
                <a:cubicBezTo>
                  <a:pt x="190" y="23"/>
                  <a:pt x="194" y="22"/>
                  <a:pt x="197" y="21"/>
                </a:cubicBezTo>
                <a:cubicBezTo>
                  <a:pt x="198" y="19"/>
                  <a:pt x="196" y="20"/>
                  <a:pt x="194" y="18"/>
                </a:cubicBezTo>
                <a:close/>
                <a:moveTo>
                  <a:pt x="185" y="31"/>
                </a:moveTo>
                <a:cubicBezTo>
                  <a:pt x="182" y="32"/>
                  <a:pt x="177" y="31"/>
                  <a:pt x="177" y="28"/>
                </a:cubicBezTo>
                <a:cubicBezTo>
                  <a:pt x="180" y="25"/>
                  <a:pt x="185" y="28"/>
                  <a:pt x="185" y="31"/>
                </a:cubicBezTo>
                <a:close/>
                <a:moveTo>
                  <a:pt x="169" y="34"/>
                </a:moveTo>
                <a:cubicBezTo>
                  <a:pt x="164" y="30"/>
                  <a:pt x="171" y="28"/>
                  <a:pt x="169" y="25"/>
                </a:cubicBezTo>
                <a:cubicBezTo>
                  <a:pt x="171" y="24"/>
                  <a:pt x="171" y="32"/>
                  <a:pt x="169" y="34"/>
                </a:cubicBezTo>
                <a:close/>
                <a:moveTo>
                  <a:pt x="120" y="63"/>
                </a:moveTo>
                <a:cubicBezTo>
                  <a:pt x="121" y="66"/>
                  <a:pt x="119" y="64"/>
                  <a:pt x="118" y="63"/>
                </a:cubicBezTo>
                <a:cubicBezTo>
                  <a:pt x="114" y="67"/>
                  <a:pt x="114" y="78"/>
                  <a:pt x="107" y="70"/>
                </a:cubicBezTo>
                <a:cubicBezTo>
                  <a:pt x="113" y="68"/>
                  <a:pt x="112" y="65"/>
                  <a:pt x="114" y="61"/>
                </a:cubicBezTo>
                <a:cubicBezTo>
                  <a:pt x="116" y="59"/>
                  <a:pt x="118" y="64"/>
                  <a:pt x="120" y="63"/>
                </a:cubicBezTo>
                <a:close/>
                <a:moveTo>
                  <a:pt x="137" y="44"/>
                </a:moveTo>
                <a:cubicBezTo>
                  <a:pt x="136" y="45"/>
                  <a:pt x="137" y="45"/>
                  <a:pt x="137" y="46"/>
                </a:cubicBezTo>
                <a:cubicBezTo>
                  <a:pt x="131" y="45"/>
                  <a:pt x="140" y="43"/>
                  <a:pt x="141" y="40"/>
                </a:cubicBezTo>
                <a:cubicBezTo>
                  <a:pt x="145" y="43"/>
                  <a:pt x="140" y="46"/>
                  <a:pt x="137" y="44"/>
                </a:cubicBezTo>
                <a:close/>
                <a:moveTo>
                  <a:pt x="160" y="29"/>
                </a:moveTo>
                <a:cubicBezTo>
                  <a:pt x="157" y="30"/>
                  <a:pt x="155" y="32"/>
                  <a:pt x="153" y="34"/>
                </a:cubicBezTo>
                <a:cubicBezTo>
                  <a:pt x="151" y="30"/>
                  <a:pt x="156" y="27"/>
                  <a:pt x="156" y="24"/>
                </a:cubicBezTo>
                <a:cubicBezTo>
                  <a:pt x="160" y="25"/>
                  <a:pt x="157" y="26"/>
                  <a:pt x="160" y="29"/>
                </a:cubicBezTo>
                <a:close/>
                <a:moveTo>
                  <a:pt x="118" y="54"/>
                </a:moveTo>
                <a:cubicBezTo>
                  <a:pt x="121" y="55"/>
                  <a:pt x="121" y="50"/>
                  <a:pt x="125" y="52"/>
                </a:cubicBezTo>
                <a:cubicBezTo>
                  <a:pt x="126" y="58"/>
                  <a:pt x="119" y="56"/>
                  <a:pt x="116" y="59"/>
                </a:cubicBezTo>
                <a:cubicBezTo>
                  <a:pt x="115" y="57"/>
                  <a:pt x="114" y="56"/>
                  <a:pt x="113" y="54"/>
                </a:cubicBezTo>
                <a:cubicBezTo>
                  <a:pt x="115" y="51"/>
                  <a:pt x="116" y="49"/>
                  <a:pt x="117" y="48"/>
                </a:cubicBezTo>
                <a:cubicBezTo>
                  <a:pt x="121" y="46"/>
                  <a:pt x="116" y="52"/>
                  <a:pt x="118" y="54"/>
                </a:cubicBezTo>
                <a:close/>
                <a:moveTo>
                  <a:pt x="124" y="36"/>
                </a:moveTo>
                <a:cubicBezTo>
                  <a:pt x="128" y="40"/>
                  <a:pt x="124" y="43"/>
                  <a:pt x="124" y="46"/>
                </a:cubicBezTo>
                <a:cubicBezTo>
                  <a:pt x="123" y="46"/>
                  <a:pt x="123" y="45"/>
                  <a:pt x="123" y="44"/>
                </a:cubicBezTo>
                <a:cubicBezTo>
                  <a:pt x="122" y="44"/>
                  <a:pt x="120" y="44"/>
                  <a:pt x="118" y="45"/>
                </a:cubicBezTo>
                <a:cubicBezTo>
                  <a:pt x="117" y="42"/>
                  <a:pt x="120" y="39"/>
                  <a:pt x="124" y="36"/>
                </a:cubicBezTo>
                <a:close/>
                <a:moveTo>
                  <a:pt x="108" y="51"/>
                </a:moveTo>
                <a:cubicBezTo>
                  <a:pt x="105" y="55"/>
                  <a:pt x="103" y="61"/>
                  <a:pt x="99" y="62"/>
                </a:cubicBezTo>
                <a:cubicBezTo>
                  <a:pt x="99" y="57"/>
                  <a:pt x="96" y="52"/>
                  <a:pt x="102" y="48"/>
                </a:cubicBezTo>
                <a:cubicBezTo>
                  <a:pt x="106" y="48"/>
                  <a:pt x="104" y="53"/>
                  <a:pt x="108" y="51"/>
                </a:cubicBezTo>
                <a:close/>
                <a:moveTo>
                  <a:pt x="147" y="15"/>
                </a:moveTo>
                <a:cubicBezTo>
                  <a:pt x="145" y="17"/>
                  <a:pt x="144" y="16"/>
                  <a:pt x="145" y="15"/>
                </a:cubicBezTo>
                <a:cubicBezTo>
                  <a:pt x="143" y="14"/>
                  <a:pt x="139" y="17"/>
                  <a:pt x="137" y="18"/>
                </a:cubicBezTo>
                <a:cubicBezTo>
                  <a:pt x="134" y="14"/>
                  <a:pt x="144" y="9"/>
                  <a:pt x="147" y="15"/>
                </a:cubicBezTo>
                <a:close/>
                <a:moveTo>
                  <a:pt x="134" y="19"/>
                </a:moveTo>
                <a:cubicBezTo>
                  <a:pt x="134" y="24"/>
                  <a:pt x="130" y="26"/>
                  <a:pt x="131" y="29"/>
                </a:cubicBezTo>
                <a:cubicBezTo>
                  <a:pt x="129" y="31"/>
                  <a:pt x="127" y="33"/>
                  <a:pt x="124" y="34"/>
                </a:cubicBezTo>
                <a:cubicBezTo>
                  <a:pt x="122" y="33"/>
                  <a:pt x="122" y="31"/>
                  <a:pt x="124" y="29"/>
                </a:cubicBezTo>
                <a:cubicBezTo>
                  <a:pt x="125" y="30"/>
                  <a:pt x="124" y="31"/>
                  <a:pt x="124" y="31"/>
                </a:cubicBezTo>
                <a:cubicBezTo>
                  <a:pt x="128" y="32"/>
                  <a:pt x="130" y="18"/>
                  <a:pt x="128" y="21"/>
                </a:cubicBezTo>
                <a:cubicBezTo>
                  <a:pt x="127" y="19"/>
                  <a:pt x="131" y="18"/>
                  <a:pt x="130" y="16"/>
                </a:cubicBezTo>
                <a:cubicBezTo>
                  <a:pt x="132" y="15"/>
                  <a:pt x="131" y="18"/>
                  <a:pt x="134" y="19"/>
                </a:cubicBezTo>
                <a:close/>
                <a:moveTo>
                  <a:pt x="120" y="24"/>
                </a:moveTo>
                <a:cubicBezTo>
                  <a:pt x="123" y="27"/>
                  <a:pt x="117" y="29"/>
                  <a:pt x="119" y="32"/>
                </a:cubicBezTo>
                <a:cubicBezTo>
                  <a:pt x="116" y="33"/>
                  <a:pt x="115" y="25"/>
                  <a:pt x="120" y="24"/>
                </a:cubicBezTo>
                <a:close/>
                <a:moveTo>
                  <a:pt x="106" y="34"/>
                </a:moveTo>
                <a:cubicBezTo>
                  <a:pt x="106" y="31"/>
                  <a:pt x="109" y="28"/>
                  <a:pt x="112" y="26"/>
                </a:cubicBezTo>
                <a:cubicBezTo>
                  <a:pt x="117" y="31"/>
                  <a:pt x="110" y="32"/>
                  <a:pt x="106" y="34"/>
                </a:cubicBezTo>
                <a:close/>
                <a:moveTo>
                  <a:pt x="45" y="55"/>
                </a:moveTo>
                <a:cubicBezTo>
                  <a:pt x="41" y="57"/>
                  <a:pt x="37" y="57"/>
                  <a:pt x="34" y="53"/>
                </a:cubicBezTo>
                <a:cubicBezTo>
                  <a:pt x="33" y="56"/>
                  <a:pt x="31" y="59"/>
                  <a:pt x="34" y="62"/>
                </a:cubicBezTo>
                <a:cubicBezTo>
                  <a:pt x="28" y="65"/>
                  <a:pt x="29" y="66"/>
                  <a:pt x="24" y="66"/>
                </a:cubicBezTo>
                <a:cubicBezTo>
                  <a:pt x="27" y="60"/>
                  <a:pt x="31" y="59"/>
                  <a:pt x="27" y="51"/>
                </a:cubicBezTo>
                <a:cubicBezTo>
                  <a:pt x="36" y="50"/>
                  <a:pt x="32" y="41"/>
                  <a:pt x="35" y="36"/>
                </a:cubicBezTo>
                <a:cubicBezTo>
                  <a:pt x="36" y="40"/>
                  <a:pt x="38" y="45"/>
                  <a:pt x="34" y="49"/>
                </a:cubicBezTo>
                <a:cubicBezTo>
                  <a:pt x="34" y="48"/>
                  <a:pt x="33" y="48"/>
                  <a:pt x="32" y="49"/>
                </a:cubicBezTo>
                <a:cubicBezTo>
                  <a:pt x="33" y="49"/>
                  <a:pt x="34" y="50"/>
                  <a:pt x="34" y="51"/>
                </a:cubicBezTo>
                <a:cubicBezTo>
                  <a:pt x="36" y="53"/>
                  <a:pt x="38" y="49"/>
                  <a:pt x="40" y="50"/>
                </a:cubicBezTo>
                <a:cubicBezTo>
                  <a:pt x="41" y="48"/>
                  <a:pt x="42" y="46"/>
                  <a:pt x="40" y="44"/>
                </a:cubicBezTo>
                <a:cubicBezTo>
                  <a:pt x="43" y="42"/>
                  <a:pt x="46" y="40"/>
                  <a:pt x="49" y="37"/>
                </a:cubicBezTo>
                <a:cubicBezTo>
                  <a:pt x="55" y="44"/>
                  <a:pt x="42" y="47"/>
                  <a:pt x="45" y="55"/>
                </a:cubicBezTo>
                <a:close/>
                <a:moveTo>
                  <a:pt x="64" y="49"/>
                </a:moveTo>
                <a:cubicBezTo>
                  <a:pt x="63" y="48"/>
                  <a:pt x="62" y="50"/>
                  <a:pt x="61" y="50"/>
                </a:cubicBezTo>
                <a:cubicBezTo>
                  <a:pt x="57" y="41"/>
                  <a:pt x="73" y="49"/>
                  <a:pt x="65" y="54"/>
                </a:cubicBezTo>
                <a:cubicBezTo>
                  <a:pt x="64" y="52"/>
                  <a:pt x="65" y="51"/>
                  <a:pt x="64" y="49"/>
                </a:cubicBezTo>
                <a:close/>
                <a:moveTo>
                  <a:pt x="97" y="29"/>
                </a:moveTo>
                <a:cubicBezTo>
                  <a:pt x="95" y="22"/>
                  <a:pt x="106" y="27"/>
                  <a:pt x="104" y="20"/>
                </a:cubicBezTo>
                <a:cubicBezTo>
                  <a:pt x="108" y="23"/>
                  <a:pt x="113" y="13"/>
                  <a:pt x="116" y="19"/>
                </a:cubicBezTo>
                <a:cubicBezTo>
                  <a:pt x="112" y="21"/>
                  <a:pt x="113" y="20"/>
                  <a:pt x="111" y="24"/>
                </a:cubicBezTo>
                <a:cubicBezTo>
                  <a:pt x="110" y="18"/>
                  <a:pt x="103" y="27"/>
                  <a:pt x="100" y="32"/>
                </a:cubicBezTo>
                <a:cubicBezTo>
                  <a:pt x="95" y="29"/>
                  <a:pt x="93" y="31"/>
                  <a:pt x="86" y="27"/>
                </a:cubicBezTo>
                <a:cubicBezTo>
                  <a:pt x="90" y="25"/>
                  <a:pt x="93" y="25"/>
                  <a:pt x="97" y="29"/>
                </a:cubicBezTo>
                <a:close/>
                <a:moveTo>
                  <a:pt x="80" y="44"/>
                </a:moveTo>
                <a:cubicBezTo>
                  <a:pt x="76" y="38"/>
                  <a:pt x="87" y="38"/>
                  <a:pt x="90" y="36"/>
                </a:cubicBezTo>
                <a:cubicBezTo>
                  <a:pt x="92" y="42"/>
                  <a:pt x="83" y="40"/>
                  <a:pt x="80" y="44"/>
                </a:cubicBezTo>
                <a:close/>
                <a:moveTo>
                  <a:pt x="84" y="32"/>
                </a:moveTo>
                <a:cubicBezTo>
                  <a:pt x="81" y="32"/>
                  <a:pt x="78" y="36"/>
                  <a:pt x="76" y="35"/>
                </a:cubicBezTo>
                <a:cubicBezTo>
                  <a:pt x="73" y="31"/>
                  <a:pt x="80" y="26"/>
                  <a:pt x="82" y="26"/>
                </a:cubicBezTo>
                <a:cubicBezTo>
                  <a:pt x="82" y="28"/>
                  <a:pt x="83" y="30"/>
                  <a:pt x="84" y="32"/>
                </a:cubicBezTo>
                <a:close/>
                <a:moveTo>
                  <a:pt x="91" y="13"/>
                </a:moveTo>
                <a:cubicBezTo>
                  <a:pt x="93" y="17"/>
                  <a:pt x="91" y="22"/>
                  <a:pt x="87" y="22"/>
                </a:cubicBezTo>
                <a:cubicBezTo>
                  <a:pt x="86" y="19"/>
                  <a:pt x="87" y="16"/>
                  <a:pt x="91" y="13"/>
                </a:cubicBezTo>
                <a:close/>
                <a:moveTo>
                  <a:pt x="69" y="56"/>
                </a:moveTo>
                <a:cubicBezTo>
                  <a:pt x="71" y="50"/>
                  <a:pt x="69" y="49"/>
                  <a:pt x="68" y="44"/>
                </a:cubicBezTo>
                <a:cubicBezTo>
                  <a:pt x="67" y="40"/>
                  <a:pt x="60" y="44"/>
                  <a:pt x="62" y="40"/>
                </a:cubicBezTo>
                <a:cubicBezTo>
                  <a:pt x="68" y="33"/>
                  <a:pt x="84" y="48"/>
                  <a:pt x="69" y="56"/>
                </a:cubicBezTo>
                <a:close/>
                <a:moveTo>
                  <a:pt x="72" y="32"/>
                </a:moveTo>
                <a:cubicBezTo>
                  <a:pt x="70" y="34"/>
                  <a:pt x="58" y="37"/>
                  <a:pt x="56" y="41"/>
                </a:cubicBezTo>
                <a:cubicBezTo>
                  <a:pt x="55" y="37"/>
                  <a:pt x="59" y="34"/>
                  <a:pt x="63" y="30"/>
                </a:cubicBezTo>
                <a:cubicBezTo>
                  <a:pt x="66" y="31"/>
                  <a:pt x="69" y="33"/>
                  <a:pt x="72" y="32"/>
                </a:cubicBezTo>
                <a:close/>
                <a:moveTo>
                  <a:pt x="76" y="25"/>
                </a:moveTo>
                <a:cubicBezTo>
                  <a:pt x="70" y="25"/>
                  <a:pt x="70" y="26"/>
                  <a:pt x="65" y="28"/>
                </a:cubicBezTo>
                <a:cubicBezTo>
                  <a:pt x="63" y="26"/>
                  <a:pt x="66" y="25"/>
                  <a:pt x="65" y="23"/>
                </a:cubicBezTo>
                <a:cubicBezTo>
                  <a:pt x="62" y="22"/>
                  <a:pt x="58" y="33"/>
                  <a:pt x="53" y="27"/>
                </a:cubicBezTo>
                <a:cubicBezTo>
                  <a:pt x="60" y="23"/>
                  <a:pt x="59" y="19"/>
                  <a:pt x="64" y="15"/>
                </a:cubicBezTo>
                <a:cubicBezTo>
                  <a:pt x="66" y="21"/>
                  <a:pt x="69" y="23"/>
                  <a:pt x="76" y="25"/>
                </a:cubicBezTo>
                <a:close/>
                <a:moveTo>
                  <a:pt x="50" y="25"/>
                </a:moveTo>
                <a:cubicBezTo>
                  <a:pt x="46" y="32"/>
                  <a:pt x="57" y="33"/>
                  <a:pt x="53" y="36"/>
                </a:cubicBezTo>
                <a:cubicBezTo>
                  <a:pt x="51" y="32"/>
                  <a:pt x="48" y="36"/>
                  <a:pt x="47" y="32"/>
                </a:cubicBezTo>
                <a:cubicBezTo>
                  <a:pt x="45" y="35"/>
                  <a:pt x="45" y="38"/>
                  <a:pt x="40" y="40"/>
                </a:cubicBezTo>
                <a:cubicBezTo>
                  <a:pt x="40" y="32"/>
                  <a:pt x="41" y="27"/>
                  <a:pt x="50" y="25"/>
                </a:cubicBezTo>
                <a:close/>
                <a:moveTo>
                  <a:pt x="62" y="13"/>
                </a:moveTo>
                <a:cubicBezTo>
                  <a:pt x="62" y="17"/>
                  <a:pt x="53" y="15"/>
                  <a:pt x="50" y="22"/>
                </a:cubicBezTo>
                <a:cubicBezTo>
                  <a:pt x="48" y="20"/>
                  <a:pt x="46" y="23"/>
                  <a:pt x="44" y="20"/>
                </a:cubicBezTo>
                <a:cubicBezTo>
                  <a:pt x="47" y="17"/>
                  <a:pt x="53" y="20"/>
                  <a:pt x="49" y="14"/>
                </a:cubicBezTo>
                <a:cubicBezTo>
                  <a:pt x="54" y="10"/>
                  <a:pt x="58" y="14"/>
                  <a:pt x="62" y="13"/>
                </a:cubicBez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2800"/>
          </a:p>
        </p:txBody>
      </p:sp>
      <p:sp>
        <p:nvSpPr>
          <p:cNvPr id="11" name="文本框 215"/>
          <p:cNvSpPr txBox="1"/>
          <p:nvPr/>
        </p:nvSpPr>
        <p:spPr>
          <a:xfrm>
            <a:off x="1686718" y="3970388"/>
            <a:ext cx="9144000"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输入你的感恩标题</a:t>
            </a:r>
            <a:endParaRPr lang="en-US" altLang="zh-CN" sz="4400" b="1" spc="3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Tree>
    <p:extLst>
      <p:ext uri="{BB962C8B-B14F-4D97-AF65-F5344CB8AC3E}">
        <p14:creationId xmlns:p14="http://schemas.microsoft.com/office/powerpoint/2010/main" val="420656825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259080" y="2536441"/>
            <a:ext cx="10972800" cy="3295396"/>
            <a:chOff x="0" y="2136775"/>
            <a:chExt cx="8788400" cy="2639368"/>
          </a:xfrm>
        </p:grpSpPr>
        <p:sp>
          <p:nvSpPr>
            <p:cNvPr id="7" name="Rectangle 6"/>
            <p:cNvSpPr>
              <a:spLocks noChangeArrowheads="1"/>
            </p:cNvSpPr>
            <p:nvPr/>
          </p:nvSpPr>
          <p:spPr bwMode="auto">
            <a:xfrm>
              <a:off x="1028700" y="2570163"/>
              <a:ext cx="719138" cy="468312"/>
            </a:xfrm>
            <a:prstGeom prst="rect">
              <a:avLst/>
            </a:prstGeom>
            <a:blipFill>
              <a:blip r:embed="rId4"/>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600"/>
            </a:p>
          </p:txBody>
        </p:sp>
        <p:sp>
          <p:nvSpPr>
            <p:cNvPr id="8" name="Rectangle 7"/>
            <p:cNvSpPr>
              <a:spLocks noChangeArrowheads="1"/>
            </p:cNvSpPr>
            <p:nvPr/>
          </p:nvSpPr>
          <p:spPr bwMode="auto">
            <a:xfrm>
              <a:off x="1706563" y="2136775"/>
              <a:ext cx="719137" cy="466725"/>
            </a:xfrm>
            <a:prstGeom prst="rect">
              <a:avLst/>
            </a:prstGeom>
            <a:blipFill>
              <a:blip r:embed="rId4"/>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600"/>
            </a:p>
          </p:txBody>
        </p:sp>
        <p:sp>
          <p:nvSpPr>
            <p:cNvPr id="9" name="Rectangle 8"/>
            <p:cNvSpPr>
              <a:spLocks noChangeArrowheads="1"/>
            </p:cNvSpPr>
            <p:nvPr/>
          </p:nvSpPr>
          <p:spPr bwMode="auto">
            <a:xfrm>
              <a:off x="2928938" y="2570163"/>
              <a:ext cx="719137" cy="468312"/>
            </a:xfrm>
            <a:prstGeom prst="rect">
              <a:avLst/>
            </a:prstGeom>
            <a:blipFill>
              <a:blip r:embed="rId4"/>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600"/>
            </a:p>
          </p:txBody>
        </p:sp>
        <p:sp>
          <p:nvSpPr>
            <p:cNvPr id="10" name="Rectangle 9"/>
            <p:cNvSpPr>
              <a:spLocks noChangeArrowheads="1"/>
            </p:cNvSpPr>
            <p:nvPr/>
          </p:nvSpPr>
          <p:spPr bwMode="auto">
            <a:xfrm>
              <a:off x="3608388" y="2136775"/>
              <a:ext cx="719137" cy="466725"/>
            </a:xfrm>
            <a:prstGeom prst="rect">
              <a:avLst/>
            </a:prstGeom>
            <a:blipFill>
              <a:blip r:embed="rId4"/>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600"/>
            </a:p>
          </p:txBody>
        </p:sp>
        <p:sp>
          <p:nvSpPr>
            <p:cNvPr id="11" name="Rectangle 10"/>
            <p:cNvSpPr>
              <a:spLocks noChangeArrowheads="1"/>
            </p:cNvSpPr>
            <p:nvPr/>
          </p:nvSpPr>
          <p:spPr bwMode="auto">
            <a:xfrm>
              <a:off x="4832350" y="2570163"/>
              <a:ext cx="719138" cy="468312"/>
            </a:xfrm>
            <a:prstGeom prst="rect">
              <a:avLst/>
            </a:prstGeom>
            <a:blipFill>
              <a:blip r:embed="rId4"/>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600"/>
            </a:p>
          </p:txBody>
        </p:sp>
        <p:sp>
          <p:nvSpPr>
            <p:cNvPr id="12" name="Rectangle 11"/>
            <p:cNvSpPr>
              <a:spLocks noChangeArrowheads="1"/>
            </p:cNvSpPr>
            <p:nvPr/>
          </p:nvSpPr>
          <p:spPr bwMode="auto">
            <a:xfrm>
              <a:off x="5510213" y="2136775"/>
              <a:ext cx="719137" cy="466725"/>
            </a:xfrm>
            <a:prstGeom prst="rect">
              <a:avLst/>
            </a:prstGeom>
            <a:blipFill>
              <a:blip r:embed="rId4"/>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600"/>
            </a:p>
          </p:txBody>
        </p:sp>
        <p:sp>
          <p:nvSpPr>
            <p:cNvPr id="13" name="Rectangle 12"/>
            <p:cNvSpPr>
              <a:spLocks noChangeArrowheads="1"/>
            </p:cNvSpPr>
            <p:nvPr/>
          </p:nvSpPr>
          <p:spPr bwMode="auto">
            <a:xfrm>
              <a:off x="6700838" y="2570163"/>
              <a:ext cx="719137" cy="468312"/>
            </a:xfrm>
            <a:prstGeom prst="rect">
              <a:avLst/>
            </a:prstGeom>
            <a:blipFill>
              <a:blip r:embed="rId4"/>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600"/>
            </a:p>
          </p:txBody>
        </p:sp>
        <p:sp>
          <p:nvSpPr>
            <p:cNvPr id="14" name="Rectangle 13"/>
            <p:cNvSpPr>
              <a:spLocks noChangeArrowheads="1"/>
            </p:cNvSpPr>
            <p:nvPr/>
          </p:nvSpPr>
          <p:spPr bwMode="auto">
            <a:xfrm>
              <a:off x="7380288" y="2136775"/>
              <a:ext cx="719137" cy="466725"/>
            </a:xfrm>
            <a:prstGeom prst="rect">
              <a:avLst/>
            </a:prstGeom>
            <a:blipFill>
              <a:blip r:embed="rId4"/>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600"/>
            </a:p>
          </p:txBody>
        </p:sp>
        <p:sp>
          <p:nvSpPr>
            <p:cNvPr id="15" name="Freeform 14"/>
            <p:cNvSpPr>
              <a:spLocks/>
            </p:cNvSpPr>
            <p:nvPr/>
          </p:nvSpPr>
          <p:spPr bwMode="auto">
            <a:xfrm>
              <a:off x="0" y="2354263"/>
              <a:ext cx="8788400" cy="514350"/>
            </a:xfrm>
            <a:custGeom>
              <a:avLst/>
              <a:gdLst>
                <a:gd name="T0" fmla="*/ 5518 w 5536"/>
                <a:gd name="T1" fmla="*/ 196 h 324"/>
                <a:gd name="T2" fmla="*/ 5518 w 5536"/>
                <a:gd name="T3" fmla="*/ 128 h 324"/>
                <a:gd name="T4" fmla="*/ 5408 w 5536"/>
                <a:gd name="T5" fmla="*/ 18 h 324"/>
                <a:gd name="T6" fmla="*/ 5374 w 5536"/>
                <a:gd name="T7" fmla="*/ 32 h 324"/>
                <a:gd name="T8" fmla="*/ 5374 w 5536"/>
                <a:gd name="T9" fmla="*/ 82 h 324"/>
                <a:gd name="T10" fmla="*/ 5326 w 5536"/>
                <a:gd name="T11" fmla="*/ 130 h 324"/>
                <a:gd name="T12" fmla="*/ 0 w 5536"/>
                <a:gd name="T13" fmla="*/ 130 h 324"/>
                <a:gd name="T14" fmla="*/ 1 w 5536"/>
                <a:gd name="T15" fmla="*/ 193 h 324"/>
                <a:gd name="T16" fmla="*/ 5326 w 5536"/>
                <a:gd name="T17" fmla="*/ 194 h 324"/>
                <a:gd name="T18" fmla="*/ 5374 w 5536"/>
                <a:gd name="T19" fmla="*/ 242 h 324"/>
                <a:gd name="T20" fmla="*/ 5374 w 5536"/>
                <a:gd name="T21" fmla="*/ 292 h 324"/>
                <a:gd name="T22" fmla="*/ 5408 w 5536"/>
                <a:gd name="T23" fmla="*/ 306 h 324"/>
                <a:gd name="T24" fmla="*/ 5518 w 5536"/>
                <a:gd name="T25" fmla="*/ 1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6" h="324">
                  <a:moveTo>
                    <a:pt x="5518" y="196"/>
                  </a:moveTo>
                  <a:cubicBezTo>
                    <a:pt x="5536" y="176"/>
                    <a:pt x="5536" y="146"/>
                    <a:pt x="5518" y="128"/>
                  </a:cubicBezTo>
                  <a:cubicBezTo>
                    <a:pt x="5408" y="18"/>
                    <a:pt x="5408" y="18"/>
                    <a:pt x="5408" y="18"/>
                  </a:cubicBezTo>
                  <a:cubicBezTo>
                    <a:pt x="5390" y="0"/>
                    <a:pt x="5374" y="6"/>
                    <a:pt x="5374" y="32"/>
                  </a:cubicBezTo>
                  <a:cubicBezTo>
                    <a:pt x="5374" y="82"/>
                    <a:pt x="5374" y="82"/>
                    <a:pt x="5374" y="82"/>
                  </a:cubicBezTo>
                  <a:cubicBezTo>
                    <a:pt x="5374" y="108"/>
                    <a:pt x="5352" y="130"/>
                    <a:pt x="5326" y="130"/>
                  </a:cubicBezTo>
                  <a:cubicBezTo>
                    <a:pt x="1096" y="130"/>
                    <a:pt x="0" y="130"/>
                    <a:pt x="0" y="130"/>
                  </a:cubicBezTo>
                  <a:cubicBezTo>
                    <a:pt x="1" y="149"/>
                    <a:pt x="0" y="167"/>
                    <a:pt x="1" y="193"/>
                  </a:cubicBezTo>
                  <a:cubicBezTo>
                    <a:pt x="4231" y="193"/>
                    <a:pt x="5326" y="194"/>
                    <a:pt x="5326" y="194"/>
                  </a:cubicBezTo>
                  <a:cubicBezTo>
                    <a:pt x="5352" y="194"/>
                    <a:pt x="5374" y="214"/>
                    <a:pt x="5374" y="242"/>
                  </a:cubicBezTo>
                  <a:cubicBezTo>
                    <a:pt x="5374" y="292"/>
                    <a:pt x="5374" y="292"/>
                    <a:pt x="5374" y="292"/>
                  </a:cubicBezTo>
                  <a:cubicBezTo>
                    <a:pt x="5374" y="318"/>
                    <a:pt x="5390" y="324"/>
                    <a:pt x="5408" y="306"/>
                  </a:cubicBezTo>
                  <a:lnTo>
                    <a:pt x="5518" y="196"/>
                  </a:ln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sp>
          <p:nvSpPr>
            <p:cNvPr id="16" name="Freeform 15"/>
            <p:cNvSpPr>
              <a:spLocks/>
            </p:cNvSpPr>
            <p:nvPr/>
          </p:nvSpPr>
          <p:spPr bwMode="auto">
            <a:xfrm>
              <a:off x="1028700" y="2136775"/>
              <a:ext cx="1397000" cy="901700"/>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sp>
          <p:nvSpPr>
            <p:cNvPr id="17" name="Freeform 16"/>
            <p:cNvSpPr>
              <a:spLocks/>
            </p:cNvSpPr>
            <p:nvPr/>
          </p:nvSpPr>
          <p:spPr bwMode="auto">
            <a:xfrm>
              <a:off x="2928938" y="2136775"/>
              <a:ext cx="1398587" cy="901700"/>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sp>
          <p:nvSpPr>
            <p:cNvPr id="18" name="Freeform 17"/>
            <p:cNvSpPr>
              <a:spLocks/>
            </p:cNvSpPr>
            <p:nvPr/>
          </p:nvSpPr>
          <p:spPr bwMode="auto">
            <a:xfrm>
              <a:off x="4832350" y="2136775"/>
              <a:ext cx="1397000" cy="901700"/>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sp>
          <p:nvSpPr>
            <p:cNvPr id="19" name="Freeform 18"/>
            <p:cNvSpPr>
              <a:spLocks/>
            </p:cNvSpPr>
            <p:nvPr/>
          </p:nvSpPr>
          <p:spPr bwMode="auto">
            <a:xfrm>
              <a:off x="6700838" y="2136775"/>
              <a:ext cx="1398587" cy="901700"/>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blipFill>
              <a:blip r:embed="rId4"/>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grpSp>
          <p:nvGrpSpPr>
            <p:cNvPr id="20" name="Group 19"/>
            <p:cNvGrpSpPr>
              <a:grpSpLocks/>
            </p:cNvGrpSpPr>
            <p:nvPr/>
          </p:nvGrpSpPr>
          <p:grpSpPr bwMode="auto">
            <a:xfrm>
              <a:off x="7286625" y="2490788"/>
              <a:ext cx="241300" cy="217487"/>
              <a:chOff x="0" y="0"/>
              <a:chExt cx="152" cy="137"/>
            </a:xfrm>
          </p:grpSpPr>
          <p:sp>
            <p:nvSpPr>
              <p:cNvPr id="21" name="Freeform 20"/>
              <p:cNvSpPr>
                <a:spLocks noEditPoints="1"/>
              </p:cNvSpPr>
              <p:nvPr/>
            </p:nvSpPr>
            <p:spPr bwMode="auto">
              <a:xfrm>
                <a:off x="0" y="0"/>
                <a:ext cx="109" cy="137"/>
              </a:xfrm>
              <a:custGeom>
                <a:avLst/>
                <a:gdLst>
                  <a:gd name="T0" fmla="*/ 53 w 55"/>
                  <a:gd name="T1" fmla="*/ 0 h 68"/>
                  <a:gd name="T2" fmla="*/ 3 w 55"/>
                  <a:gd name="T3" fmla="*/ 0 h 68"/>
                  <a:gd name="T4" fmla="*/ 0 w 55"/>
                  <a:gd name="T5" fmla="*/ 3 h 68"/>
                  <a:gd name="T6" fmla="*/ 0 w 55"/>
                  <a:gd name="T7" fmla="*/ 66 h 68"/>
                  <a:gd name="T8" fmla="*/ 3 w 55"/>
                  <a:gd name="T9" fmla="*/ 68 h 68"/>
                  <a:gd name="T10" fmla="*/ 53 w 55"/>
                  <a:gd name="T11" fmla="*/ 68 h 68"/>
                  <a:gd name="T12" fmla="*/ 53 w 55"/>
                  <a:gd name="T13" fmla="*/ 68 h 68"/>
                  <a:gd name="T14" fmla="*/ 55 w 55"/>
                  <a:gd name="T15" fmla="*/ 66 h 68"/>
                  <a:gd name="T16" fmla="*/ 55 w 55"/>
                  <a:gd name="T17" fmla="*/ 3 h 68"/>
                  <a:gd name="T18" fmla="*/ 53 w 55"/>
                  <a:gd name="T19" fmla="*/ 0 h 68"/>
                  <a:gd name="T20" fmla="*/ 34 w 55"/>
                  <a:gd name="T21" fmla="*/ 37 h 68"/>
                  <a:gd name="T22" fmla="*/ 28 w 55"/>
                  <a:gd name="T23" fmla="*/ 38 h 68"/>
                  <a:gd name="T24" fmla="*/ 25 w 55"/>
                  <a:gd name="T25" fmla="*/ 37 h 68"/>
                  <a:gd name="T26" fmla="*/ 11 w 55"/>
                  <a:gd name="T27" fmla="*/ 21 h 68"/>
                  <a:gd name="T28" fmla="*/ 15 w 55"/>
                  <a:gd name="T29" fmla="*/ 17 h 68"/>
                  <a:gd name="T30" fmla="*/ 18 w 55"/>
                  <a:gd name="T31" fmla="*/ 21 h 68"/>
                  <a:gd name="T32" fmla="*/ 28 w 55"/>
                  <a:gd name="T33" fmla="*/ 31 h 68"/>
                  <a:gd name="T34" fmla="*/ 28 w 55"/>
                  <a:gd name="T35" fmla="*/ 31 h 68"/>
                  <a:gd name="T36" fmla="*/ 34 w 55"/>
                  <a:gd name="T37" fmla="*/ 28 h 68"/>
                  <a:gd name="T38" fmla="*/ 38 w 55"/>
                  <a:gd name="T39" fmla="*/ 21 h 68"/>
                  <a:gd name="T40" fmla="*/ 41 w 55"/>
                  <a:gd name="T41" fmla="*/ 17 h 68"/>
                  <a:gd name="T42" fmla="*/ 45 w 55"/>
                  <a:gd name="T43" fmla="*/ 21 h 68"/>
                  <a:gd name="T44" fmla="*/ 34 w 55"/>
                  <a:gd name="T45"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68">
                    <a:moveTo>
                      <a:pt x="53" y="0"/>
                    </a:moveTo>
                    <a:cubicBezTo>
                      <a:pt x="3" y="0"/>
                      <a:pt x="3" y="0"/>
                      <a:pt x="3" y="0"/>
                    </a:cubicBezTo>
                    <a:cubicBezTo>
                      <a:pt x="1" y="0"/>
                      <a:pt x="0" y="1"/>
                      <a:pt x="0" y="3"/>
                    </a:cubicBezTo>
                    <a:cubicBezTo>
                      <a:pt x="0" y="66"/>
                      <a:pt x="0" y="66"/>
                      <a:pt x="0" y="66"/>
                    </a:cubicBezTo>
                    <a:cubicBezTo>
                      <a:pt x="0" y="67"/>
                      <a:pt x="1" y="68"/>
                      <a:pt x="3" y="68"/>
                    </a:cubicBezTo>
                    <a:cubicBezTo>
                      <a:pt x="53" y="68"/>
                      <a:pt x="53" y="68"/>
                      <a:pt x="53" y="68"/>
                    </a:cubicBezTo>
                    <a:cubicBezTo>
                      <a:pt x="53" y="68"/>
                      <a:pt x="53" y="68"/>
                      <a:pt x="53" y="68"/>
                    </a:cubicBezTo>
                    <a:cubicBezTo>
                      <a:pt x="55" y="68"/>
                      <a:pt x="55" y="67"/>
                      <a:pt x="55" y="66"/>
                    </a:cubicBezTo>
                    <a:cubicBezTo>
                      <a:pt x="55" y="3"/>
                      <a:pt x="55" y="3"/>
                      <a:pt x="55" y="3"/>
                    </a:cubicBezTo>
                    <a:cubicBezTo>
                      <a:pt x="55" y="1"/>
                      <a:pt x="54" y="0"/>
                      <a:pt x="53" y="0"/>
                    </a:cubicBezTo>
                    <a:close/>
                    <a:moveTo>
                      <a:pt x="34" y="37"/>
                    </a:moveTo>
                    <a:cubicBezTo>
                      <a:pt x="32" y="37"/>
                      <a:pt x="30" y="38"/>
                      <a:pt x="28" y="38"/>
                    </a:cubicBezTo>
                    <a:cubicBezTo>
                      <a:pt x="27" y="38"/>
                      <a:pt x="26" y="38"/>
                      <a:pt x="25" y="37"/>
                    </a:cubicBezTo>
                    <a:cubicBezTo>
                      <a:pt x="17" y="36"/>
                      <a:pt x="11" y="29"/>
                      <a:pt x="11" y="21"/>
                    </a:cubicBezTo>
                    <a:cubicBezTo>
                      <a:pt x="11" y="19"/>
                      <a:pt x="13" y="17"/>
                      <a:pt x="15" y="17"/>
                    </a:cubicBezTo>
                    <a:cubicBezTo>
                      <a:pt x="16" y="17"/>
                      <a:pt x="18" y="19"/>
                      <a:pt x="18" y="21"/>
                    </a:cubicBezTo>
                    <a:cubicBezTo>
                      <a:pt x="18" y="26"/>
                      <a:pt x="22" y="31"/>
                      <a:pt x="28" y="31"/>
                    </a:cubicBezTo>
                    <a:cubicBezTo>
                      <a:pt x="28" y="31"/>
                      <a:pt x="28" y="31"/>
                      <a:pt x="28" y="31"/>
                    </a:cubicBezTo>
                    <a:cubicBezTo>
                      <a:pt x="31" y="31"/>
                      <a:pt x="33" y="30"/>
                      <a:pt x="34" y="28"/>
                    </a:cubicBezTo>
                    <a:cubicBezTo>
                      <a:pt x="36" y="26"/>
                      <a:pt x="38" y="24"/>
                      <a:pt x="38" y="21"/>
                    </a:cubicBezTo>
                    <a:cubicBezTo>
                      <a:pt x="38" y="19"/>
                      <a:pt x="39" y="17"/>
                      <a:pt x="41" y="17"/>
                    </a:cubicBezTo>
                    <a:cubicBezTo>
                      <a:pt x="43" y="17"/>
                      <a:pt x="45" y="19"/>
                      <a:pt x="45" y="21"/>
                    </a:cubicBezTo>
                    <a:cubicBezTo>
                      <a:pt x="45" y="28"/>
                      <a:pt x="40" y="34"/>
                      <a:pt x="34"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sp>
            <p:nvSpPr>
              <p:cNvPr id="22" name="Freeform 21"/>
              <p:cNvSpPr>
                <a:spLocks/>
              </p:cNvSpPr>
              <p:nvPr/>
            </p:nvSpPr>
            <p:spPr bwMode="auto">
              <a:xfrm>
                <a:off x="125" y="44"/>
                <a:ext cx="27" cy="93"/>
              </a:xfrm>
              <a:custGeom>
                <a:avLst/>
                <a:gdLst>
                  <a:gd name="T0" fmla="*/ 0 w 13"/>
                  <a:gd name="T1" fmla="*/ 3 h 46"/>
                  <a:gd name="T2" fmla="*/ 2 w 13"/>
                  <a:gd name="T3" fmla="*/ 0 h 46"/>
                  <a:gd name="T4" fmla="*/ 11 w 13"/>
                  <a:gd name="T5" fmla="*/ 0 h 46"/>
                  <a:gd name="T6" fmla="*/ 13 w 13"/>
                  <a:gd name="T7" fmla="*/ 3 h 46"/>
                  <a:gd name="T8" fmla="*/ 13 w 13"/>
                  <a:gd name="T9" fmla="*/ 44 h 46"/>
                  <a:gd name="T10" fmla="*/ 11 w 13"/>
                  <a:gd name="T11" fmla="*/ 46 h 46"/>
                  <a:gd name="T12" fmla="*/ 2 w 13"/>
                  <a:gd name="T13" fmla="*/ 46 h 46"/>
                  <a:gd name="T14" fmla="*/ 0 w 13"/>
                  <a:gd name="T15" fmla="*/ 44 h 46"/>
                  <a:gd name="T16" fmla="*/ 0 w 13"/>
                  <a:gd name="T1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6">
                    <a:moveTo>
                      <a:pt x="0" y="3"/>
                    </a:moveTo>
                    <a:cubicBezTo>
                      <a:pt x="0" y="1"/>
                      <a:pt x="1" y="0"/>
                      <a:pt x="2" y="0"/>
                    </a:cubicBezTo>
                    <a:cubicBezTo>
                      <a:pt x="11" y="0"/>
                      <a:pt x="11" y="0"/>
                      <a:pt x="11" y="0"/>
                    </a:cubicBezTo>
                    <a:cubicBezTo>
                      <a:pt x="12" y="0"/>
                      <a:pt x="13" y="1"/>
                      <a:pt x="13" y="3"/>
                    </a:cubicBezTo>
                    <a:cubicBezTo>
                      <a:pt x="13" y="44"/>
                      <a:pt x="13" y="44"/>
                      <a:pt x="13" y="44"/>
                    </a:cubicBezTo>
                    <a:cubicBezTo>
                      <a:pt x="13" y="45"/>
                      <a:pt x="12" y="46"/>
                      <a:pt x="11" y="46"/>
                    </a:cubicBezTo>
                    <a:cubicBezTo>
                      <a:pt x="2" y="46"/>
                      <a:pt x="2" y="46"/>
                      <a:pt x="2" y="46"/>
                    </a:cubicBezTo>
                    <a:cubicBezTo>
                      <a:pt x="1" y="46"/>
                      <a:pt x="0" y="45"/>
                      <a:pt x="0" y="44"/>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grpSp>
        <p:sp>
          <p:nvSpPr>
            <p:cNvPr id="23" name="Freeform 22"/>
            <p:cNvSpPr>
              <a:spLocks noEditPoints="1"/>
            </p:cNvSpPr>
            <p:nvPr/>
          </p:nvSpPr>
          <p:spPr bwMode="auto">
            <a:xfrm>
              <a:off x="5418138" y="2479675"/>
              <a:ext cx="184150" cy="239713"/>
            </a:xfrm>
            <a:custGeom>
              <a:avLst/>
              <a:gdLst>
                <a:gd name="T0" fmla="*/ 56 w 58"/>
                <a:gd name="T1" fmla="*/ 30 h 76"/>
                <a:gd name="T2" fmla="*/ 46 w 58"/>
                <a:gd name="T3" fmla="*/ 30 h 76"/>
                <a:gd name="T4" fmla="*/ 46 w 58"/>
                <a:gd name="T5" fmla="*/ 17 h 76"/>
                <a:gd name="T6" fmla="*/ 29 w 58"/>
                <a:gd name="T7" fmla="*/ 0 h 76"/>
                <a:gd name="T8" fmla="*/ 12 w 58"/>
                <a:gd name="T9" fmla="*/ 17 h 76"/>
                <a:gd name="T10" fmla="*/ 12 w 58"/>
                <a:gd name="T11" fmla="*/ 30 h 76"/>
                <a:gd name="T12" fmla="*/ 2 w 58"/>
                <a:gd name="T13" fmla="*/ 30 h 76"/>
                <a:gd name="T14" fmla="*/ 0 w 58"/>
                <a:gd name="T15" fmla="*/ 32 h 76"/>
                <a:gd name="T16" fmla="*/ 0 w 58"/>
                <a:gd name="T17" fmla="*/ 74 h 76"/>
                <a:gd name="T18" fmla="*/ 2 w 58"/>
                <a:gd name="T19" fmla="*/ 76 h 76"/>
                <a:gd name="T20" fmla="*/ 56 w 58"/>
                <a:gd name="T21" fmla="*/ 76 h 76"/>
                <a:gd name="T22" fmla="*/ 58 w 58"/>
                <a:gd name="T23" fmla="*/ 74 h 76"/>
                <a:gd name="T24" fmla="*/ 58 w 58"/>
                <a:gd name="T25" fmla="*/ 32 h 76"/>
                <a:gd name="T26" fmla="*/ 56 w 58"/>
                <a:gd name="T27" fmla="*/ 30 h 76"/>
                <a:gd name="T28" fmla="*/ 33 w 58"/>
                <a:gd name="T29" fmla="*/ 56 h 76"/>
                <a:gd name="T30" fmla="*/ 32 w 58"/>
                <a:gd name="T31" fmla="*/ 56 h 76"/>
                <a:gd name="T32" fmla="*/ 32 w 58"/>
                <a:gd name="T33" fmla="*/ 59 h 76"/>
                <a:gd name="T34" fmla="*/ 27 w 58"/>
                <a:gd name="T35" fmla="*/ 59 h 76"/>
                <a:gd name="T36" fmla="*/ 27 w 58"/>
                <a:gd name="T37" fmla="*/ 56 h 76"/>
                <a:gd name="T38" fmla="*/ 25 w 58"/>
                <a:gd name="T39" fmla="*/ 56 h 76"/>
                <a:gd name="T40" fmla="*/ 25 w 58"/>
                <a:gd name="T41" fmla="*/ 48 h 76"/>
                <a:gd name="T42" fmla="*/ 33 w 58"/>
                <a:gd name="T43" fmla="*/ 48 h 76"/>
                <a:gd name="T44" fmla="*/ 33 w 58"/>
                <a:gd name="T45" fmla="*/ 56 h 76"/>
                <a:gd name="T46" fmla="*/ 37 w 58"/>
                <a:gd name="T47" fmla="*/ 30 h 76"/>
                <a:gd name="T48" fmla="*/ 21 w 58"/>
                <a:gd name="T49" fmla="*/ 30 h 76"/>
                <a:gd name="T50" fmla="*/ 21 w 58"/>
                <a:gd name="T51" fmla="*/ 17 h 76"/>
                <a:gd name="T52" fmla="*/ 29 w 58"/>
                <a:gd name="T53" fmla="*/ 9 h 76"/>
                <a:gd name="T54" fmla="*/ 37 w 58"/>
                <a:gd name="T55" fmla="*/ 17 h 76"/>
                <a:gd name="T56" fmla="*/ 37 w 58"/>
                <a:gd name="T57"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76">
                  <a:moveTo>
                    <a:pt x="56" y="30"/>
                  </a:moveTo>
                  <a:cubicBezTo>
                    <a:pt x="46" y="30"/>
                    <a:pt x="46" y="30"/>
                    <a:pt x="46" y="30"/>
                  </a:cubicBezTo>
                  <a:cubicBezTo>
                    <a:pt x="46" y="17"/>
                    <a:pt x="46" y="17"/>
                    <a:pt x="46" y="17"/>
                  </a:cubicBezTo>
                  <a:cubicBezTo>
                    <a:pt x="46" y="8"/>
                    <a:pt x="38" y="0"/>
                    <a:pt x="29" y="0"/>
                  </a:cubicBezTo>
                  <a:cubicBezTo>
                    <a:pt x="20" y="0"/>
                    <a:pt x="12" y="8"/>
                    <a:pt x="12" y="17"/>
                  </a:cubicBezTo>
                  <a:cubicBezTo>
                    <a:pt x="12" y="30"/>
                    <a:pt x="12" y="30"/>
                    <a:pt x="12" y="30"/>
                  </a:cubicBezTo>
                  <a:cubicBezTo>
                    <a:pt x="2" y="30"/>
                    <a:pt x="2" y="30"/>
                    <a:pt x="2" y="30"/>
                  </a:cubicBezTo>
                  <a:cubicBezTo>
                    <a:pt x="1" y="30"/>
                    <a:pt x="0" y="31"/>
                    <a:pt x="0" y="32"/>
                  </a:cubicBezTo>
                  <a:cubicBezTo>
                    <a:pt x="0" y="74"/>
                    <a:pt x="0" y="74"/>
                    <a:pt x="0" y="74"/>
                  </a:cubicBezTo>
                  <a:cubicBezTo>
                    <a:pt x="0" y="75"/>
                    <a:pt x="1" y="76"/>
                    <a:pt x="2" y="76"/>
                  </a:cubicBezTo>
                  <a:cubicBezTo>
                    <a:pt x="56" y="76"/>
                    <a:pt x="56" y="76"/>
                    <a:pt x="56" y="76"/>
                  </a:cubicBezTo>
                  <a:cubicBezTo>
                    <a:pt x="57" y="76"/>
                    <a:pt x="58" y="75"/>
                    <a:pt x="58" y="74"/>
                  </a:cubicBezTo>
                  <a:cubicBezTo>
                    <a:pt x="58" y="32"/>
                    <a:pt x="58" y="32"/>
                    <a:pt x="58" y="32"/>
                  </a:cubicBezTo>
                  <a:cubicBezTo>
                    <a:pt x="58" y="31"/>
                    <a:pt x="57" y="30"/>
                    <a:pt x="56" y="30"/>
                  </a:cubicBezTo>
                  <a:close/>
                  <a:moveTo>
                    <a:pt x="33" y="56"/>
                  </a:moveTo>
                  <a:cubicBezTo>
                    <a:pt x="32" y="56"/>
                    <a:pt x="32" y="56"/>
                    <a:pt x="32" y="56"/>
                  </a:cubicBezTo>
                  <a:cubicBezTo>
                    <a:pt x="32" y="59"/>
                    <a:pt x="32" y="59"/>
                    <a:pt x="32" y="59"/>
                  </a:cubicBezTo>
                  <a:cubicBezTo>
                    <a:pt x="27" y="59"/>
                    <a:pt x="27" y="59"/>
                    <a:pt x="27" y="59"/>
                  </a:cubicBezTo>
                  <a:cubicBezTo>
                    <a:pt x="27" y="56"/>
                    <a:pt x="27" y="56"/>
                    <a:pt x="27" y="56"/>
                  </a:cubicBezTo>
                  <a:cubicBezTo>
                    <a:pt x="25" y="56"/>
                    <a:pt x="25" y="56"/>
                    <a:pt x="25" y="56"/>
                  </a:cubicBezTo>
                  <a:cubicBezTo>
                    <a:pt x="25" y="48"/>
                    <a:pt x="25" y="48"/>
                    <a:pt x="25" y="48"/>
                  </a:cubicBezTo>
                  <a:cubicBezTo>
                    <a:pt x="33" y="48"/>
                    <a:pt x="33" y="48"/>
                    <a:pt x="33" y="48"/>
                  </a:cubicBezTo>
                  <a:lnTo>
                    <a:pt x="33" y="56"/>
                  </a:lnTo>
                  <a:close/>
                  <a:moveTo>
                    <a:pt x="37" y="30"/>
                  </a:moveTo>
                  <a:cubicBezTo>
                    <a:pt x="21" y="30"/>
                    <a:pt x="21" y="30"/>
                    <a:pt x="21" y="30"/>
                  </a:cubicBezTo>
                  <a:cubicBezTo>
                    <a:pt x="21" y="17"/>
                    <a:pt x="21" y="17"/>
                    <a:pt x="21" y="17"/>
                  </a:cubicBezTo>
                  <a:cubicBezTo>
                    <a:pt x="21" y="12"/>
                    <a:pt x="25" y="9"/>
                    <a:pt x="29" y="9"/>
                  </a:cubicBezTo>
                  <a:cubicBezTo>
                    <a:pt x="34" y="9"/>
                    <a:pt x="37" y="12"/>
                    <a:pt x="37" y="17"/>
                  </a:cubicBezTo>
                  <a:lnTo>
                    <a:pt x="37"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sp>
          <p:nvSpPr>
            <p:cNvPr id="24" name="Freeform 23"/>
            <p:cNvSpPr>
              <a:spLocks/>
            </p:cNvSpPr>
            <p:nvPr/>
          </p:nvSpPr>
          <p:spPr bwMode="auto">
            <a:xfrm>
              <a:off x="3509963" y="2479675"/>
              <a:ext cx="201612" cy="239713"/>
            </a:xfrm>
            <a:custGeom>
              <a:avLst/>
              <a:gdLst>
                <a:gd name="T0" fmla="*/ 40 w 63"/>
                <a:gd name="T1" fmla="*/ 51 h 76"/>
                <a:gd name="T2" fmla="*/ 37 w 63"/>
                <a:gd name="T3" fmla="*/ 49 h 76"/>
                <a:gd name="T4" fmla="*/ 25 w 63"/>
                <a:gd name="T5" fmla="*/ 49 h 76"/>
                <a:gd name="T6" fmla="*/ 23 w 63"/>
                <a:gd name="T7" fmla="*/ 51 h 76"/>
                <a:gd name="T8" fmla="*/ 23 w 63"/>
                <a:gd name="T9" fmla="*/ 74 h 76"/>
                <a:gd name="T10" fmla="*/ 20 w 63"/>
                <a:gd name="T11" fmla="*/ 76 h 76"/>
                <a:gd name="T12" fmla="*/ 2 w 63"/>
                <a:gd name="T13" fmla="*/ 76 h 76"/>
                <a:gd name="T14" fmla="*/ 0 w 63"/>
                <a:gd name="T15" fmla="*/ 74 h 76"/>
                <a:gd name="T16" fmla="*/ 0 w 63"/>
                <a:gd name="T17" fmla="*/ 33 h 76"/>
                <a:gd name="T18" fmla="*/ 1 w 63"/>
                <a:gd name="T19" fmla="*/ 29 h 76"/>
                <a:gd name="T20" fmla="*/ 29 w 63"/>
                <a:gd name="T21" fmla="*/ 1 h 76"/>
                <a:gd name="T22" fmla="*/ 33 w 63"/>
                <a:gd name="T23" fmla="*/ 1 h 76"/>
                <a:gd name="T24" fmla="*/ 61 w 63"/>
                <a:gd name="T25" fmla="*/ 29 h 76"/>
                <a:gd name="T26" fmla="*/ 63 w 63"/>
                <a:gd name="T27" fmla="*/ 33 h 76"/>
                <a:gd name="T28" fmla="*/ 63 w 63"/>
                <a:gd name="T29" fmla="*/ 74 h 76"/>
                <a:gd name="T30" fmla="*/ 60 w 63"/>
                <a:gd name="T31" fmla="*/ 76 h 76"/>
                <a:gd name="T32" fmla="*/ 42 w 63"/>
                <a:gd name="T33" fmla="*/ 76 h 76"/>
                <a:gd name="T34" fmla="*/ 40 w 63"/>
                <a:gd name="T35" fmla="*/ 74 h 76"/>
                <a:gd name="T36" fmla="*/ 40 w 63"/>
                <a:gd name="T37"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6">
                  <a:moveTo>
                    <a:pt x="40" y="51"/>
                  </a:moveTo>
                  <a:cubicBezTo>
                    <a:pt x="40" y="50"/>
                    <a:pt x="39" y="49"/>
                    <a:pt x="37" y="49"/>
                  </a:cubicBezTo>
                  <a:cubicBezTo>
                    <a:pt x="25" y="49"/>
                    <a:pt x="25" y="49"/>
                    <a:pt x="25" y="49"/>
                  </a:cubicBezTo>
                  <a:cubicBezTo>
                    <a:pt x="24" y="49"/>
                    <a:pt x="23" y="50"/>
                    <a:pt x="23" y="51"/>
                  </a:cubicBezTo>
                  <a:cubicBezTo>
                    <a:pt x="23" y="74"/>
                    <a:pt x="23" y="74"/>
                    <a:pt x="23" y="74"/>
                  </a:cubicBezTo>
                  <a:cubicBezTo>
                    <a:pt x="23" y="75"/>
                    <a:pt x="22" y="76"/>
                    <a:pt x="20" y="76"/>
                  </a:cubicBezTo>
                  <a:cubicBezTo>
                    <a:pt x="2" y="76"/>
                    <a:pt x="2" y="76"/>
                    <a:pt x="2" y="76"/>
                  </a:cubicBezTo>
                  <a:cubicBezTo>
                    <a:pt x="1" y="76"/>
                    <a:pt x="0" y="75"/>
                    <a:pt x="0" y="74"/>
                  </a:cubicBezTo>
                  <a:cubicBezTo>
                    <a:pt x="0" y="33"/>
                    <a:pt x="0" y="33"/>
                    <a:pt x="0" y="33"/>
                  </a:cubicBezTo>
                  <a:cubicBezTo>
                    <a:pt x="0" y="32"/>
                    <a:pt x="0" y="30"/>
                    <a:pt x="1" y="29"/>
                  </a:cubicBezTo>
                  <a:cubicBezTo>
                    <a:pt x="29" y="1"/>
                    <a:pt x="29" y="1"/>
                    <a:pt x="29" y="1"/>
                  </a:cubicBezTo>
                  <a:cubicBezTo>
                    <a:pt x="30" y="0"/>
                    <a:pt x="32" y="0"/>
                    <a:pt x="33" y="1"/>
                  </a:cubicBezTo>
                  <a:cubicBezTo>
                    <a:pt x="61" y="29"/>
                    <a:pt x="61" y="29"/>
                    <a:pt x="61" y="29"/>
                  </a:cubicBezTo>
                  <a:cubicBezTo>
                    <a:pt x="62" y="30"/>
                    <a:pt x="63" y="32"/>
                    <a:pt x="63" y="33"/>
                  </a:cubicBezTo>
                  <a:cubicBezTo>
                    <a:pt x="63" y="74"/>
                    <a:pt x="63" y="74"/>
                    <a:pt x="63" y="74"/>
                  </a:cubicBezTo>
                  <a:cubicBezTo>
                    <a:pt x="63" y="75"/>
                    <a:pt x="62" y="76"/>
                    <a:pt x="60" y="76"/>
                  </a:cubicBezTo>
                  <a:cubicBezTo>
                    <a:pt x="42" y="76"/>
                    <a:pt x="42" y="76"/>
                    <a:pt x="42" y="76"/>
                  </a:cubicBezTo>
                  <a:cubicBezTo>
                    <a:pt x="41" y="76"/>
                    <a:pt x="40" y="75"/>
                    <a:pt x="40" y="74"/>
                  </a:cubicBezTo>
                  <a:lnTo>
                    <a:pt x="40"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sp>
          <p:nvSpPr>
            <p:cNvPr id="25" name="Freeform 24"/>
            <p:cNvSpPr>
              <a:spLocks/>
            </p:cNvSpPr>
            <p:nvPr/>
          </p:nvSpPr>
          <p:spPr bwMode="auto">
            <a:xfrm>
              <a:off x="1617663" y="2479675"/>
              <a:ext cx="177800" cy="239713"/>
            </a:xfrm>
            <a:custGeom>
              <a:avLst/>
              <a:gdLst>
                <a:gd name="T0" fmla="*/ 55 w 56"/>
                <a:gd name="T1" fmla="*/ 63 h 76"/>
                <a:gd name="T2" fmla="*/ 35 w 56"/>
                <a:gd name="T3" fmla="*/ 51 h 76"/>
                <a:gd name="T4" fmla="*/ 35 w 56"/>
                <a:gd name="T5" fmla="*/ 45 h 76"/>
                <a:gd name="T6" fmla="*/ 43 w 56"/>
                <a:gd name="T7" fmla="*/ 35 h 76"/>
                <a:gd name="T8" fmla="*/ 47 w 56"/>
                <a:gd name="T9" fmla="*/ 31 h 76"/>
                <a:gd name="T10" fmla="*/ 47 w 56"/>
                <a:gd name="T11" fmla="*/ 30 h 76"/>
                <a:gd name="T12" fmla="*/ 46 w 56"/>
                <a:gd name="T13" fmla="*/ 21 h 76"/>
                <a:gd name="T14" fmla="*/ 44 w 56"/>
                <a:gd name="T15" fmla="*/ 20 h 76"/>
                <a:gd name="T16" fmla="*/ 44 w 56"/>
                <a:gd name="T17" fmla="*/ 16 h 76"/>
                <a:gd name="T18" fmla="*/ 28 w 56"/>
                <a:gd name="T19" fmla="*/ 0 h 76"/>
                <a:gd name="T20" fmla="*/ 12 w 56"/>
                <a:gd name="T21" fmla="*/ 16 h 76"/>
                <a:gd name="T22" fmla="*/ 12 w 56"/>
                <a:gd name="T23" fmla="*/ 20 h 76"/>
                <a:gd name="T24" fmla="*/ 10 w 56"/>
                <a:gd name="T25" fmla="*/ 21 h 76"/>
                <a:gd name="T26" fmla="*/ 9 w 56"/>
                <a:gd name="T27" fmla="*/ 30 h 76"/>
                <a:gd name="T28" fmla="*/ 9 w 56"/>
                <a:gd name="T29" fmla="*/ 31 h 76"/>
                <a:gd name="T30" fmla="*/ 13 w 56"/>
                <a:gd name="T31" fmla="*/ 35 h 76"/>
                <a:gd name="T32" fmla="*/ 21 w 56"/>
                <a:gd name="T33" fmla="*/ 45 h 76"/>
                <a:gd name="T34" fmla="*/ 21 w 56"/>
                <a:gd name="T35" fmla="*/ 51 h 76"/>
                <a:gd name="T36" fmla="*/ 1 w 56"/>
                <a:gd name="T37" fmla="*/ 62 h 76"/>
                <a:gd name="T38" fmla="*/ 1 w 56"/>
                <a:gd name="T39" fmla="*/ 70 h 76"/>
                <a:gd name="T40" fmla="*/ 1 w 56"/>
                <a:gd name="T41" fmla="*/ 71 h 76"/>
                <a:gd name="T42" fmla="*/ 2 w 56"/>
                <a:gd name="T43" fmla="*/ 71 h 76"/>
                <a:gd name="T44" fmla="*/ 28 w 56"/>
                <a:gd name="T45" fmla="*/ 76 h 76"/>
                <a:gd name="T46" fmla="*/ 54 w 56"/>
                <a:gd name="T47" fmla="*/ 71 h 76"/>
                <a:gd name="T48" fmla="*/ 55 w 56"/>
                <a:gd name="T49" fmla="*/ 71 h 76"/>
                <a:gd name="T50" fmla="*/ 55 w 56"/>
                <a:gd name="T51" fmla="*/ 70 h 76"/>
                <a:gd name="T52" fmla="*/ 55 w 56"/>
                <a:gd name="T53"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76">
                  <a:moveTo>
                    <a:pt x="55" y="63"/>
                  </a:moveTo>
                  <a:cubicBezTo>
                    <a:pt x="54" y="56"/>
                    <a:pt x="39" y="52"/>
                    <a:pt x="35" y="51"/>
                  </a:cubicBezTo>
                  <a:cubicBezTo>
                    <a:pt x="35" y="45"/>
                    <a:pt x="35" y="45"/>
                    <a:pt x="35" y="45"/>
                  </a:cubicBezTo>
                  <a:cubicBezTo>
                    <a:pt x="39" y="43"/>
                    <a:pt x="42" y="39"/>
                    <a:pt x="43" y="35"/>
                  </a:cubicBezTo>
                  <a:cubicBezTo>
                    <a:pt x="45" y="34"/>
                    <a:pt x="47" y="34"/>
                    <a:pt x="47" y="31"/>
                  </a:cubicBezTo>
                  <a:cubicBezTo>
                    <a:pt x="47" y="31"/>
                    <a:pt x="47" y="31"/>
                    <a:pt x="47" y="30"/>
                  </a:cubicBezTo>
                  <a:cubicBezTo>
                    <a:pt x="48" y="26"/>
                    <a:pt x="48" y="22"/>
                    <a:pt x="46" y="21"/>
                  </a:cubicBezTo>
                  <a:cubicBezTo>
                    <a:pt x="46" y="20"/>
                    <a:pt x="45" y="20"/>
                    <a:pt x="44" y="20"/>
                  </a:cubicBezTo>
                  <a:cubicBezTo>
                    <a:pt x="44" y="16"/>
                    <a:pt x="44" y="16"/>
                    <a:pt x="44" y="16"/>
                  </a:cubicBezTo>
                  <a:cubicBezTo>
                    <a:pt x="44" y="7"/>
                    <a:pt x="37" y="0"/>
                    <a:pt x="28" y="0"/>
                  </a:cubicBezTo>
                  <a:cubicBezTo>
                    <a:pt x="19" y="0"/>
                    <a:pt x="12" y="7"/>
                    <a:pt x="12" y="16"/>
                  </a:cubicBezTo>
                  <a:cubicBezTo>
                    <a:pt x="12" y="20"/>
                    <a:pt x="12" y="20"/>
                    <a:pt x="12" y="20"/>
                  </a:cubicBezTo>
                  <a:cubicBezTo>
                    <a:pt x="11" y="20"/>
                    <a:pt x="10" y="20"/>
                    <a:pt x="10" y="21"/>
                  </a:cubicBezTo>
                  <a:cubicBezTo>
                    <a:pt x="8" y="22"/>
                    <a:pt x="8" y="26"/>
                    <a:pt x="9" y="30"/>
                  </a:cubicBezTo>
                  <a:cubicBezTo>
                    <a:pt x="9" y="31"/>
                    <a:pt x="9" y="31"/>
                    <a:pt x="9" y="31"/>
                  </a:cubicBezTo>
                  <a:cubicBezTo>
                    <a:pt x="9" y="34"/>
                    <a:pt x="11" y="34"/>
                    <a:pt x="13" y="35"/>
                  </a:cubicBezTo>
                  <a:cubicBezTo>
                    <a:pt x="14" y="39"/>
                    <a:pt x="17" y="43"/>
                    <a:pt x="21" y="45"/>
                  </a:cubicBezTo>
                  <a:cubicBezTo>
                    <a:pt x="21" y="51"/>
                    <a:pt x="21" y="51"/>
                    <a:pt x="21" y="51"/>
                  </a:cubicBezTo>
                  <a:cubicBezTo>
                    <a:pt x="17" y="52"/>
                    <a:pt x="2" y="56"/>
                    <a:pt x="1" y="62"/>
                  </a:cubicBezTo>
                  <a:cubicBezTo>
                    <a:pt x="1" y="63"/>
                    <a:pt x="0" y="65"/>
                    <a:pt x="1" y="70"/>
                  </a:cubicBezTo>
                  <a:cubicBezTo>
                    <a:pt x="1" y="71"/>
                    <a:pt x="1" y="71"/>
                    <a:pt x="1" y="71"/>
                  </a:cubicBezTo>
                  <a:cubicBezTo>
                    <a:pt x="2" y="71"/>
                    <a:pt x="2" y="71"/>
                    <a:pt x="2" y="71"/>
                  </a:cubicBezTo>
                  <a:cubicBezTo>
                    <a:pt x="2" y="71"/>
                    <a:pt x="13" y="76"/>
                    <a:pt x="28" y="76"/>
                  </a:cubicBezTo>
                  <a:cubicBezTo>
                    <a:pt x="43" y="76"/>
                    <a:pt x="54" y="71"/>
                    <a:pt x="54" y="71"/>
                  </a:cubicBezTo>
                  <a:cubicBezTo>
                    <a:pt x="55" y="71"/>
                    <a:pt x="55" y="71"/>
                    <a:pt x="55" y="71"/>
                  </a:cubicBezTo>
                  <a:cubicBezTo>
                    <a:pt x="55" y="70"/>
                    <a:pt x="55" y="70"/>
                    <a:pt x="55" y="70"/>
                  </a:cubicBezTo>
                  <a:cubicBezTo>
                    <a:pt x="56" y="65"/>
                    <a:pt x="55" y="63"/>
                    <a:pt x="55"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600"/>
            </a:p>
          </p:txBody>
        </p:sp>
        <p:sp>
          <p:nvSpPr>
            <p:cNvPr id="26" name="Rectangle 26"/>
            <p:cNvSpPr>
              <a:spLocks noChangeArrowheads="1"/>
            </p:cNvSpPr>
            <p:nvPr/>
          </p:nvSpPr>
          <p:spPr bwMode="auto">
            <a:xfrm>
              <a:off x="6718300" y="3722688"/>
              <a:ext cx="1368425" cy="105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1200" b="1">
                  <a:solidFill>
                    <a:schemeClr val="bg1"/>
                  </a:solidFill>
                </a:rPr>
                <a:t>TOPIC HEADER FOUR</a:t>
              </a:r>
            </a:p>
            <a:p>
              <a:pPr>
                <a:lnSpc>
                  <a:spcPct val="120000"/>
                </a:lnSpc>
                <a:buFont typeface="Arial" panose="020B0604020202020204" pitchFamily="34" charset="0"/>
                <a:buNone/>
              </a:pPr>
              <a:endParaRPr lang="zh-CN" altLang="en-US" sz="1200">
                <a:solidFill>
                  <a:schemeClr val="bg1"/>
                </a:solidFill>
              </a:endParaRPr>
            </a:p>
            <a:p>
              <a:pPr>
                <a:lnSpc>
                  <a:spcPct val="120000"/>
                </a:lnSpc>
                <a:buFont typeface="Arial" panose="020B0604020202020204" pitchFamily="34" charset="0"/>
                <a:buNone/>
              </a:pPr>
              <a:r>
                <a:rPr lang="en-US" altLang="zh-CN" sz="1200">
                  <a:solidFill>
                    <a:schemeClr val="bg1"/>
                  </a:solidFill>
                </a:rPr>
                <a:t>We have many PowerPoint </a:t>
              </a:r>
              <a:r>
                <a:rPr lang="zh-CN" altLang="en-US" sz="1200">
                  <a:solidFill>
                    <a:schemeClr val="bg1"/>
                  </a:solidFill>
                </a:rPr>
                <a:t>templates</a:t>
              </a:r>
              <a:r>
                <a:rPr lang="en-US" altLang="zh-CN" sz="1200">
                  <a:solidFill>
                    <a:schemeClr val="bg1"/>
                  </a:solidFill>
                </a:rPr>
                <a:t> that has been specifically designed</a:t>
              </a:r>
              <a:r>
                <a:rPr lang="zh-CN" altLang="en-US" sz="1200">
                  <a:solidFill>
                    <a:schemeClr val="bg1"/>
                  </a:solidFill>
                </a:rPr>
                <a:t>.</a:t>
              </a:r>
            </a:p>
          </p:txBody>
        </p:sp>
        <p:sp>
          <p:nvSpPr>
            <p:cNvPr id="27" name="Rectangle 27"/>
            <p:cNvSpPr>
              <a:spLocks noChangeArrowheads="1"/>
            </p:cNvSpPr>
            <p:nvPr/>
          </p:nvSpPr>
          <p:spPr bwMode="auto">
            <a:xfrm>
              <a:off x="4845050" y="3722688"/>
              <a:ext cx="1368425" cy="105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1200" b="1">
                  <a:solidFill>
                    <a:schemeClr val="bg1"/>
                  </a:solidFill>
                </a:rPr>
                <a:t>TOPIC HEADER THREE</a:t>
              </a:r>
            </a:p>
            <a:p>
              <a:pPr>
                <a:lnSpc>
                  <a:spcPct val="120000"/>
                </a:lnSpc>
                <a:buFont typeface="Arial" panose="020B0604020202020204" pitchFamily="34" charset="0"/>
                <a:buNone/>
              </a:pPr>
              <a:endParaRPr lang="zh-CN" altLang="en-US" sz="1200">
                <a:solidFill>
                  <a:schemeClr val="bg1"/>
                </a:solidFill>
              </a:endParaRPr>
            </a:p>
            <a:p>
              <a:pPr>
                <a:lnSpc>
                  <a:spcPct val="120000"/>
                </a:lnSpc>
                <a:buFont typeface="Arial" panose="020B0604020202020204" pitchFamily="34" charset="0"/>
                <a:buNone/>
              </a:pPr>
              <a:r>
                <a:rPr lang="en-US" altLang="zh-CN" sz="1200">
                  <a:solidFill>
                    <a:schemeClr val="bg1"/>
                  </a:solidFill>
                </a:rPr>
                <a:t>We have many PowerPoint </a:t>
              </a:r>
              <a:r>
                <a:rPr lang="zh-CN" altLang="en-US" sz="1200">
                  <a:solidFill>
                    <a:schemeClr val="bg1"/>
                  </a:solidFill>
                </a:rPr>
                <a:t>templates</a:t>
              </a:r>
              <a:r>
                <a:rPr lang="en-US" altLang="zh-CN" sz="1200">
                  <a:solidFill>
                    <a:schemeClr val="bg1"/>
                  </a:solidFill>
                </a:rPr>
                <a:t> that has been specifically designed</a:t>
              </a:r>
              <a:r>
                <a:rPr lang="zh-CN" altLang="en-US" sz="1200">
                  <a:solidFill>
                    <a:schemeClr val="bg1"/>
                  </a:solidFill>
                </a:rPr>
                <a:t>.</a:t>
              </a:r>
            </a:p>
          </p:txBody>
        </p:sp>
        <p:sp>
          <p:nvSpPr>
            <p:cNvPr id="28" name="Rectangle 28"/>
            <p:cNvSpPr>
              <a:spLocks noChangeArrowheads="1"/>
            </p:cNvSpPr>
            <p:nvPr/>
          </p:nvSpPr>
          <p:spPr bwMode="auto">
            <a:xfrm>
              <a:off x="1028700" y="3722688"/>
              <a:ext cx="1368425" cy="105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1200" b="1">
                  <a:solidFill>
                    <a:schemeClr val="bg1"/>
                  </a:solidFill>
                </a:rPr>
                <a:t>TOPIC HEADER ONE</a:t>
              </a:r>
            </a:p>
            <a:p>
              <a:pPr>
                <a:lnSpc>
                  <a:spcPct val="120000"/>
                </a:lnSpc>
                <a:buFont typeface="Arial" panose="020B0604020202020204" pitchFamily="34" charset="0"/>
                <a:buNone/>
              </a:pPr>
              <a:endParaRPr lang="zh-CN" altLang="en-US" sz="1200">
                <a:solidFill>
                  <a:schemeClr val="bg1"/>
                </a:solidFill>
              </a:endParaRPr>
            </a:p>
            <a:p>
              <a:pPr>
                <a:lnSpc>
                  <a:spcPct val="120000"/>
                </a:lnSpc>
                <a:buFont typeface="Arial" panose="020B0604020202020204" pitchFamily="34" charset="0"/>
                <a:buNone/>
              </a:pPr>
              <a:r>
                <a:rPr lang="en-US" altLang="zh-CN" sz="1200">
                  <a:solidFill>
                    <a:schemeClr val="bg1"/>
                  </a:solidFill>
                </a:rPr>
                <a:t>We have many PowerPoint </a:t>
              </a:r>
              <a:r>
                <a:rPr lang="zh-CN" altLang="en-US" sz="1200">
                  <a:solidFill>
                    <a:schemeClr val="bg1"/>
                  </a:solidFill>
                </a:rPr>
                <a:t>templates</a:t>
              </a:r>
              <a:r>
                <a:rPr lang="en-US" altLang="zh-CN" sz="1200">
                  <a:solidFill>
                    <a:schemeClr val="bg1"/>
                  </a:solidFill>
                </a:rPr>
                <a:t> that has been specifically designed</a:t>
              </a:r>
              <a:r>
                <a:rPr lang="zh-CN" altLang="en-US" sz="1200">
                  <a:solidFill>
                    <a:schemeClr val="bg1"/>
                  </a:solidFill>
                </a:rPr>
                <a:t>.</a:t>
              </a:r>
            </a:p>
          </p:txBody>
        </p:sp>
        <p:sp>
          <p:nvSpPr>
            <p:cNvPr id="29" name="Rectangle 29"/>
            <p:cNvSpPr>
              <a:spLocks noChangeArrowheads="1"/>
            </p:cNvSpPr>
            <p:nvPr/>
          </p:nvSpPr>
          <p:spPr bwMode="auto">
            <a:xfrm>
              <a:off x="2901950" y="3722688"/>
              <a:ext cx="1368425" cy="105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1200" b="1">
                  <a:solidFill>
                    <a:schemeClr val="bg1"/>
                  </a:solidFill>
                </a:rPr>
                <a:t>TOPIC HEADER TWO</a:t>
              </a:r>
            </a:p>
            <a:p>
              <a:pPr>
                <a:lnSpc>
                  <a:spcPct val="120000"/>
                </a:lnSpc>
                <a:buFont typeface="Arial" panose="020B0604020202020204" pitchFamily="34" charset="0"/>
                <a:buNone/>
              </a:pPr>
              <a:endParaRPr lang="zh-CN" altLang="en-US" sz="1200">
                <a:solidFill>
                  <a:schemeClr val="bg1"/>
                </a:solidFill>
              </a:endParaRPr>
            </a:p>
            <a:p>
              <a:pPr>
                <a:lnSpc>
                  <a:spcPct val="120000"/>
                </a:lnSpc>
                <a:buFont typeface="Arial" panose="020B0604020202020204" pitchFamily="34" charset="0"/>
                <a:buNone/>
              </a:pPr>
              <a:r>
                <a:rPr lang="en-US" altLang="zh-CN" sz="1200">
                  <a:solidFill>
                    <a:schemeClr val="bg1"/>
                  </a:solidFill>
                </a:rPr>
                <a:t>We have many PowerPoint </a:t>
              </a:r>
              <a:r>
                <a:rPr lang="zh-CN" altLang="en-US" sz="1200">
                  <a:solidFill>
                    <a:schemeClr val="bg1"/>
                  </a:solidFill>
                </a:rPr>
                <a:t>templates</a:t>
              </a:r>
              <a:r>
                <a:rPr lang="en-US" altLang="zh-CN" sz="1200">
                  <a:solidFill>
                    <a:schemeClr val="bg1"/>
                  </a:solidFill>
                </a:rPr>
                <a:t> that has been specifically designed</a:t>
              </a:r>
              <a:r>
                <a:rPr lang="zh-CN" altLang="en-US" sz="1200">
                  <a:solidFill>
                    <a:schemeClr val="bg1"/>
                  </a:solidFill>
                </a:rPr>
                <a:t>.</a:t>
              </a:r>
            </a:p>
          </p:txBody>
        </p:sp>
      </p:grpSp>
    </p:spTree>
    <p:extLst>
      <p:ext uri="{BB962C8B-B14F-4D97-AF65-F5344CB8AC3E}">
        <p14:creationId xmlns:p14="http://schemas.microsoft.com/office/powerpoint/2010/main" val="132339456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7" name="Group 21"/>
          <p:cNvGrpSpPr>
            <a:grpSpLocks/>
          </p:cNvGrpSpPr>
          <p:nvPr/>
        </p:nvGrpSpPr>
        <p:grpSpPr bwMode="auto">
          <a:xfrm>
            <a:off x="4298276" y="2008679"/>
            <a:ext cx="3530871" cy="2756660"/>
            <a:chOff x="1628" y="834"/>
            <a:chExt cx="2504" cy="1956"/>
          </a:xfrm>
          <a:blipFill>
            <a:blip r:embed="rId4"/>
            <a:stretch>
              <a:fillRect/>
            </a:stretch>
          </a:blipFill>
        </p:grpSpPr>
        <p:sp>
          <p:nvSpPr>
            <p:cNvPr id="8" name="Freeform 9"/>
            <p:cNvSpPr>
              <a:spLocks/>
            </p:cNvSpPr>
            <p:nvPr/>
          </p:nvSpPr>
          <p:spPr bwMode="auto">
            <a:xfrm>
              <a:off x="2252" y="906"/>
              <a:ext cx="1258" cy="1036"/>
            </a:xfrm>
            <a:custGeom>
              <a:avLst/>
              <a:gdLst>
                <a:gd name="T0" fmla="*/ 182 w 560"/>
                <a:gd name="T1" fmla="*/ 378 h 461"/>
                <a:gd name="T2" fmla="*/ 182 w 560"/>
                <a:gd name="T3" fmla="*/ 183 h 461"/>
                <a:gd name="T4" fmla="*/ 377 w 560"/>
                <a:gd name="T5" fmla="*/ 183 h 461"/>
                <a:gd name="T6" fmla="*/ 377 w 560"/>
                <a:gd name="T7" fmla="*/ 378 h 461"/>
                <a:gd name="T8" fmla="*/ 460 w 560"/>
                <a:gd name="T9" fmla="*/ 461 h 461"/>
                <a:gd name="T10" fmla="*/ 460 w 560"/>
                <a:gd name="T11" fmla="*/ 100 h 461"/>
                <a:gd name="T12" fmla="*/ 99 w 560"/>
                <a:gd name="T13" fmla="*/ 100 h 461"/>
                <a:gd name="T14" fmla="*/ 99 w 560"/>
                <a:gd name="T15" fmla="*/ 461 h 461"/>
                <a:gd name="T16" fmla="*/ 182 w 560"/>
                <a:gd name="T17" fmla="*/ 378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461">
                  <a:moveTo>
                    <a:pt x="182" y="378"/>
                  </a:moveTo>
                  <a:cubicBezTo>
                    <a:pt x="128" y="324"/>
                    <a:pt x="128" y="237"/>
                    <a:pt x="182" y="183"/>
                  </a:cubicBezTo>
                  <a:cubicBezTo>
                    <a:pt x="236" y="129"/>
                    <a:pt x="323" y="129"/>
                    <a:pt x="377" y="183"/>
                  </a:cubicBezTo>
                  <a:cubicBezTo>
                    <a:pt x="431" y="237"/>
                    <a:pt x="431" y="324"/>
                    <a:pt x="377" y="378"/>
                  </a:cubicBezTo>
                  <a:cubicBezTo>
                    <a:pt x="460" y="461"/>
                    <a:pt x="460" y="461"/>
                    <a:pt x="460" y="461"/>
                  </a:cubicBezTo>
                  <a:cubicBezTo>
                    <a:pt x="560" y="361"/>
                    <a:pt x="560" y="200"/>
                    <a:pt x="460" y="100"/>
                  </a:cubicBezTo>
                  <a:cubicBezTo>
                    <a:pt x="360" y="0"/>
                    <a:pt x="199" y="0"/>
                    <a:pt x="99" y="100"/>
                  </a:cubicBezTo>
                  <a:cubicBezTo>
                    <a:pt x="0" y="200"/>
                    <a:pt x="0" y="361"/>
                    <a:pt x="99" y="461"/>
                  </a:cubicBezTo>
                  <a:lnTo>
                    <a:pt x="182" y="378"/>
                  </a:lnTo>
                  <a:close/>
                </a:path>
              </a:pathLst>
            </a:custGeom>
            <a:grpFill/>
            <a:ln>
              <a:noFill/>
            </a:ln>
            <a:extLst>
              <a:ext uri="{91240B29-F687-4F45-9708-019B960494DF}">
                <a14:hiddenLine xmlns:a14="http://schemas.microsoft.com/office/drawing/2010/main" w="12700" cap="flat">
                  <a:solidFill>
                    <a:srgbClr val="FFFFFF"/>
                  </a:solidFill>
                  <a:prstDash val="solid"/>
                  <a:miter lim="800000"/>
                  <a:headEnd/>
                  <a:tailEnd/>
                </a14:hiddenLine>
              </a:ext>
            </a:extLst>
          </p:spPr>
          <p:txBody>
            <a:bodyPr/>
            <a:lstStyle/>
            <a:p>
              <a:endParaRPr lang="zh-CN" altLang="en-US" sz="3200" b="1">
                <a:blipFill>
                  <a:blip r:embed="rId4"/>
                  <a:stretch>
                    <a:fillRect/>
                  </a:stretch>
                </a:blipFill>
              </a:endParaRPr>
            </a:p>
          </p:txBody>
        </p:sp>
        <p:sp>
          <p:nvSpPr>
            <p:cNvPr id="9" name="Freeform 10"/>
            <p:cNvSpPr>
              <a:spLocks/>
            </p:cNvSpPr>
            <p:nvPr/>
          </p:nvSpPr>
          <p:spPr bwMode="auto">
            <a:xfrm>
              <a:off x="2874" y="1756"/>
              <a:ext cx="1258" cy="1034"/>
            </a:xfrm>
            <a:custGeom>
              <a:avLst/>
              <a:gdLst>
                <a:gd name="T0" fmla="*/ 100 w 560"/>
                <a:gd name="T1" fmla="*/ 0 h 460"/>
                <a:gd name="T2" fmla="*/ 100 w 560"/>
                <a:gd name="T3" fmla="*/ 361 h 460"/>
                <a:gd name="T4" fmla="*/ 461 w 560"/>
                <a:gd name="T5" fmla="*/ 361 h 460"/>
                <a:gd name="T6" fmla="*/ 461 w 560"/>
                <a:gd name="T7" fmla="*/ 0 h 460"/>
                <a:gd name="T8" fmla="*/ 378 w 560"/>
                <a:gd name="T9" fmla="*/ 83 h 460"/>
                <a:gd name="T10" fmla="*/ 378 w 560"/>
                <a:gd name="T11" fmla="*/ 278 h 460"/>
                <a:gd name="T12" fmla="*/ 183 w 560"/>
                <a:gd name="T13" fmla="*/ 278 h 460"/>
                <a:gd name="T14" fmla="*/ 183 w 560"/>
                <a:gd name="T15" fmla="*/ 83 h 460"/>
                <a:gd name="T16" fmla="*/ 100 w 560"/>
                <a:gd name="T17"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460">
                  <a:moveTo>
                    <a:pt x="100" y="0"/>
                  </a:moveTo>
                  <a:cubicBezTo>
                    <a:pt x="0" y="99"/>
                    <a:pt x="0" y="261"/>
                    <a:pt x="100" y="361"/>
                  </a:cubicBezTo>
                  <a:cubicBezTo>
                    <a:pt x="200" y="460"/>
                    <a:pt x="361" y="460"/>
                    <a:pt x="461" y="361"/>
                  </a:cubicBezTo>
                  <a:cubicBezTo>
                    <a:pt x="560" y="261"/>
                    <a:pt x="560" y="99"/>
                    <a:pt x="461" y="0"/>
                  </a:cubicBezTo>
                  <a:cubicBezTo>
                    <a:pt x="378" y="83"/>
                    <a:pt x="378" y="83"/>
                    <a:pt x="378" y="83"/>
                  </a:cubicBezTo>
                  <a:cubicBezTo>
                    <a:pt x="432" y="137"/>
                    <a:pt x="432" y="224"/>
                    <a:pt x="378" y="278"/>
                  </a:cubicBezTo>
                  <a:cubicBezTo>
                    <a:pt x="324" y="331"/>
                    <a:pt x="237" y="331"/>
                    <a:pt x="183" y="278"/>
                  </a:cubicBezTo>
                  <a:cubicBezTo>
                    <a:pt x="129" y="224"/>
                    <a:pt x="129" y="137"/>
                    <a:pt x="183" y="83"/>
                  </a:cubicBezTo>
                  <a:lnTo>
                    <a:pt x="100" y="0"/>
                  </a:lnTo>
                  <a:close/>
                </a:path>
              </a:pathLst>
            </a:custGeom>
            <a:grpFill/>
            <a:ln>
              <a:noFill/>
            </a:ln>
            <a:extLst>
              <a:ext uri="{91240B29-F687-4F45-9708-019B960494DF}">
                <a14:hiddenLine xmlns:a14="http://schemas.microsoft.com/office/drawing/2010/main" w="12700" cap="flat">
                  <a:solidFill>
                    <a:srgbClr val="FFFFFF"/>
                  </a:solidFill>
                  <a:prstDash val="solid"/>
                  <a:miter lim="800000"/>
                  <a:headEnd/>
                  <a:tailEnd/>
                </a14:hiddenLine>
              </a:ext>
            </a:extLst>
          </p:spPr>
          <p:txBody>
            <a:bodyPr/>
            <a:lstStyle/>
            <a:p>
              <a:endParaRPr lang="zh-CN" altLang="en-US" sz="3200" b="1">
                <a:blipFill>
                  <a:blip r:embed="rId4"/>
                  <a:stretch>
                    <a:fillRect/>
                  </a:stretch>
                </a:blipFill>
              </a:endParaRPr>
            </a:p>
          </p:txBody>
        </p:sp>
        <p:sp>
          <p:nvSpPr>
            <p:cNvPr id="10" name="Freeform 11"/>
            <p:cNvSpPr>
              <a:spLocks/>
            </p:cNvSpPr>
            <p:nvPr/>
          </p:nvSpPr>
          <p:spPr bwMode="auto">
            <a:xfrm>
              <a:off x="1628" y="1756"/>
              <a:ext cx="1258" cy="1034"/>
            </a:xfrm>
            <a:custGeom>
              <a:avLst/>
              <a:gdLst>
                <a:gd name="T0" fmla="*/ 377 w 560"/>
                <a:gd name="T1" fmla="*/ 83 h 460"/>
                <a:gd name="T2" fmla="*/ 377 w 560"/>
                <a:gd name="T3" fmla="*/ 278 h 460"/>
                <a:gd name="T4" fmla="*/ 182 w 560"/>
                <a:gd name="T5" fmla="*/ 278 h 460"/>
                <a:gd name="T6" fmla="*/ 182 w 560"/>
                <a:gd name="T7" fmla="*/ 83 h 460"/>
                <a:gd name="T8" fmla="*/ 100 w 560"/>
                <a:gd name="T9" fmla="*/ 0 h 460"/>
                <a:gd name="T10" fmla="*/ 100 w 560"/>
                <a:gd name="T11" fmla="*/ 361 h 460"/>
                <a:gd name="T12" fmla="*/ 460 w 560"/>
                <a:gd name="T13" fmla="*/ 361 h 460"/>
                <a:gd name="T14" fmla="*/ 460 w 560"/>
                <a:gd name="T15" fmla="*/ 0 h 460"/>
                <a:gd name="T16" fmla="*/ 377 w 560"/>
                <a:gd name="T17" fmla="*/ 8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0" h="460">
                  <a:moveTo>
                    <a:pt x="377" y="83"/>
                  </a:moveTo>
                  <a:cubicBezTo>
                    <a:pt x="431" y="137"/>
                    <a:pt x="431" y="224"/>
                    <a:pt x="377" y="278"/>
                  </a:cubicBezTo>
                  <a:cubicBezTo>
                    <a:pt x="323" y="331"/>
                    <a:pt x="236" y="331"/>
                    <a:pt x="182" y="278"/>
                  </a:cubicBezTo>
                  <a:cubicBezTo>
                    <a:pt x="129" y="224"/>
                    <a:pt x="129" y="137"/>
                    <a:pt x="182" y="83"/>
                  </a:cubicBezTo>
                  <a:cubicBezTo>
                    <a:pt x="100" y="0"/>
                    <a:pt x="100" y="0"/>
                    <a:pt x="100" y="0"/>
                  </a:cubicBezTo>
                  <a:cubicBezTo>
                    <a:pt x="0" y="99"/>
                    <a:pt x="0" y="261"/>
                    <a:pt x="100" y="361"/>
                  </a:cubicBezTo>
                  <a:cubicBezTo>
                    <a:pt x="199" y="460"/>
                    <a:pt x="361" y="460"/>
                    <a:pt x="460" y="361"/>
                  </a:cubicBezTo>
                  <a:cubicBezTo>
                    <a:pt x="560" y="261"/>
                    <a:pt x="560" y="99"/>
                    <a:pt x="460" y="0"/>
                  </a:cubicBezTo>
                  <a:lnTo>
                    <a:pt x="377" y="83"/>
                  </a:lnTo>
                  <a:close/>
                </a:path>
              </a:pathLst>
            </a:custGeom>
            <a:grpFill/>
            <a:ln>
              <a:noFill/>
            </a:ln>
            <a:extLst>
              <a:ext uri="{91240B29-F687-4F45-9708-019B960494DF}">
                <a14:hiddenLine xmlns:a14="http://schemas.microsoft.com/office/drawing/2010/main" w="12700" cap="flat">
                  <a:solidFill>
                    <a:srgbClr val="FFFFFF"/>
                  </a:solidFill>
                  <a:prstDash val="solid"/>
                  <a:miter lim="800000"/>
                  <a:headEnd/>
                  <a:tailEnd/>
                </a14:hiddenLine>
              </a:ext>
            </a:extLst>
          </p:spPr>
          <p:txBody>
            <a:bodyPr/>
            <a:lstStyle/>
            <a:p>
              <a:endParaRPr lang="zh-CN" altLang="en-US" sz="3200" b="1">
                <a:blipFill>
                  <a:blip r:embed="rId4"/>
                  <a:stretch>
                    <a:fillRect/>
                  </a:stretch>
                </a:blipFill>
              </a:endParaRPr>
            </a:p>
          </p:txBody>
        </p:sp>
        <p:sp>
          <p:nvSpPr>
            <p:cNvPr id="11" name="Oval 12"/>
            <p:cNvSpPr>
              <a:spLocks noChangeArrowheads="1"/>
            </p:cNvSpPr>
            <p:nvPr/>
          </p:nvSpPr>
          <p:spPr bwMode="auto">
            <a:xfrm>
              <a:off x="1787" y="1648"/>
              <a:ext cx="337" cy="337"/>
            </a:xfrm>
            <a:prstGeom prst="ellipse">
              <a:avLst/>
            </a:prstGeom>
            <a:grpFill/>
            <a:ln>
              <a:noFill/>
            </a:ln>
            <a:extLst>
              <a:ext uri="{91240B29-F687-4F45-9708-019B960494DF}">
                <a14:hiddenLine xmlns:a14="http://schemas.microsoft.com/office/drawing/2010/main" w="20701">
                  <a:solidFill>
                    <a:srgbClr val="FFFFFF"/>
                  </a:solidFill>
                  <a:miter lim="800000"/>
                  <a:headEnd/>
                  <a:tailEnd/>
                </a14:hiddenLine>
              </a:ext>
            </a:extLst>
          </p:spPr>
          <p:txBody>
            <a:bodyPr/>
            <a:lstStyle/>
            <a:p>
              <a:endParaRPr lang="zh-CN" altLang="en-US" sz="3200" b="1">
                <a:blipFill>
                  <a:blip r:embed="rId4"/>
                  <a:stretch>
                    <a:fillRect/>
                  </a:stretch>
                </a:blipFill>
              </a:endParaRPr>
            </a:p>
          </p:txBody>
        </p:sp>
        <p:sp>
          <p:nvSpPr>
            <p:cNvPr id="12" name="Oval 13"/>
            <p:cNvSpPr>
              <a:spLocks noChangeArrowheads="1"/>
            </p:cNvSpPr>
            <p:nvPr/>
          </p:nvSpPr>
          <p:spPr bwMode="auto">
            <a:xfrm>
              <a:off x="1848" y="1711"/>
              <a:ext cx="213" cy="213"/>
            </a:xfrm>
            <a:prstGeom prst="ellipse">
              <a:avLst/>
            </a:prstGeom>
            <a:grpFill/>
            <a:ln>
              <a:noFill/>
            </a:ln>
            <a:extLst>
              <a:ext uri="{91240B29-F687-4F45-9708-019B960494DF}">
                <a14:hiddenLine xmlns:a14="http://schemas.microsoft.com/office/drawing/2010/main" w="20701">
                  <a:solidFill>
                    <a:srgbClr val="FFFFFF"/>
                  </a:solidFill>
                  <a:miter lim="800000"/>
                  <a:headEnd/>
                  <a:tailEnd/>
                </a14:hiddenLine>
              </a:ext>
            </a:extLst>
          </p:spPr>
          <p:txBody>
            <a:bodyPr/>
            <a:lstStyle/>
            <a:p>
              <a:endParaRPr lang="zh-CN" altLang="en-US" sz="3200" b="1">
                <a:blipFill>
                  <a:blip r:embed="rId4"/>
                  <a:stretch>
                    <a:fillRect/>
                  </a:stretch>
                </a:blipFill>
              </a:endParaRPr>
            </a:p>
          </p:txBody>
        </p:sp>
        <p:sp>
          <p:nvSpPr>
            <p:cNvPr id="13" name="Oval 14"/>
            <p:cNvSpPr>
              <a:spLocks noChangeArrowheads="1"/>
            </p:cNvSpPr>
            <p:nvPr/>
          </p:nvSpPr>
          <p:spPr bwMode="auto">
            <a:xfrm>
              <a:off x="3625" y="1648"/>
              <a:ext cx="337" cy="337"/>
            </a:xfrm>
            <a:prstGeom prst="ellipse">
              <a:avLst/>
            </a:prstGeom>
            <a:grpFill/>
            <a:ln>
              <a:noFill/>
            </a:ln>
            <a:extLst>
              <a:ext uri="{91240B29-F687-4F45-9708-019B960494DF}">
                <a14:hiddenLine xmlns:a14="http://schemas.microsoft.com/office/drawing/2010/main" w="20701">
                  <a:solidFill>
                    <a:srgbClr val="FFFFFF"/>
                  </a:solidFill>
                  <a:miter lim="800000"/>
                  <a:headEnd/>
                  <a:tailEnd/>
                </a14:hiddenLine>
              </a:ext>
            </a:extLst>
          </p:spPr>
          <p:txBody>
            <a:bodyPr/>
            <a:lstStyle/>
            <a:p>
              <a:endParaRPr lang="zh-CN" altLang="en-US" sz="3200" b="1">
                <a:blipFill>
                  <a:blip r:embed="rId4"/>
                  <a:stretch>
                    <a:fillRect/>
                  </a:stretch>
                </a:blipFill>
              </a:endParaRPr>
            </a:p>
          </p:txBody>
        </p:sp>
        <p:sp>
          <p:nvSpPr>
            <p:cNvPr id="14" name="Oval 15"/>
            <p:cNvSpPr>
              <a:spLocks noChangeArrowheads="1"/>
            </p:cNvSpPr>
            <p:nvPr/>
          </p:nvSpPr>
          <p:spPr bwMode="auto">
            <a:xfrm>
              <a:off x="3685" y="1711"/>
              <a:ext cx="214" cy="213"/>
            </a:xfrm>
            <a:prstGeom prst="ellipse">
              <a:avLst/>
            </a:prstGeom>
            <a:grpFill/>
            <a:ln>
              <a:noFill/>
            </a:ln>
            <a:extLst>
              <a:ext uri="{91240B29-F687-4F45-9708-019B960494DF}">
                <a14:hiddenLine xmlns:a14="http://schemas.microsoft.com/office/drawing/2010/main" w="20701">
                  <a:solidFill>
                    <a:srgbClr val="FFFFFF"/>
                  </a:solidFill>
                  <a:miter lim="800000"/>
                  <a:headEnd/>
                  <a:tailEnd/>
                </a14:hiddenLine>
              </a:ext>
            </a:extLst>
          </p:spPr>
          <p:txBody>
            <a:bodyPr/>
            <a:lstStyle/>
            <a:p>
              <a:endParaRPr lang="zh-CN" altLang="en-US" sz="3200" b="1">
                <a:blipFill>
                  <a:blip r:embed="rId4"/>
                  <a:stretch>
                    <a:fillRect/>
                  </a:stretch>
                </a:blipFill>
              </a:endParaRPr>
            </a:p>
          </p:txBody>
        </p:sp>
        <p:sp>
          <p:nvSpPr>
            <p:cNvPr id="15" name="Oval 16"/>
            <p:cNvSpPr>
              <a:spLocks noChangeArrowheads="1"/>
            </p:cNvSpPr>
            <p:nvPr/>
          </p:nvSpPr>
          <p:spPr bwMode="auto">
            <a:xfrm>
              <a:off x="2713" y="834"/>
              <a:ext cx="337" cy="335"/>
            </a:xfrm>
            <a:prstGeom prst="ellipse">
              <a:avLst/>
            </a:prstGeom>
            <a:grpFill/>
            <a:ln>
              <a:noFill/>
            </a:ln>
            <a:extLst>
              <a:ext uri="{91240B29-F687-4F45-9708-019B960494DF}">
                <a14:hiddenLine xmlns:a14="http://schemas.microsoft.com/office/drawing/2010/main" w="20701">
                  <a:solidFill>
                    <a:srgbClr val="FFFFFF"/>
                  </a:solidFill>
                  <a:miter lim="800000"/>
                  <a:headEnd/>
                  <a:tailEnd/>
                </a14:hiddenLine>
              </a:ext>
            </a:extLst>
          </p:spPr>
          <p:txBody>
            <a:bodyPr/>
            <a:lstStyle/>
            <a:p>
              <a:endParaRPr lang="zh-CN" altLang="en-US" sz="3200" b="1">
                <a:blipFill>
                  <a:blip r:embed="rId4"/>
                  <a:stretch>
                    <a:fillRect/>
                  </a:stretch>
                </a:blipFill>
              </a:endParaRPr>
            </a:p>
          </p:txBody>
        </p:sp>
        <p:sp>
          <p:nvSpPr>
            <p:cNvPr id="16" name="Oval 17"/>
            <p:cNvSpPr>
              <a:spLocks noChangeArrowheads="1"/>
            </p:cNvSpPr>
            <p:nvPr/>
          </p:nvSpPr>
          <p:spPr bwMode="auto">
            <a:xfrm>
              <a:off x="2773" y="895"/>
              <a:ext cx="214" cy="214"/>
            </a:xfrm>
            <a:prstGeom prst="ellipse">
              <a:avLst/>
            </a:prstGeom>
            <a:grpFill/>
            <a:ln>
              <a:noFill/>
            </a:ln>
            <a:extLst>
              <a:ext uri="{91240B29-F687-4F45-9708-019B960494DF}">
                <a14:hiddenLine xmlns:a14="http://schemas.microsoft.com/office/drawing/2010/main" w="20701">
                  <a:solidFill>
                    <a:srgbClr val="FFFFFF"/>
                  </a:solidFill>
                  <a:miter lim="800000"/>
                  <a:headEnd/>
                  <a:tailEnd/>
                </a14:hiddenLine>
              </a:ext>
            </a:extLst>
          </p:spPr>
          <p:txBody>
            <a:bodyPr/>
            <a:lstStyle/>
            <a:p>
              <a:endParaRPr lang="zh-CN" altLang="en-US" sz="3200" b="1">
                <a:blipFill>
                  <a:blip r:embed="rId4"/>
                  <a:stretch>
                    <a:fillRect/>
                  </a:stretch>
                </a:blipFill>
              </a:endParaRPr>
            </a:p>
          </p:txBody>
        </p:sp>
        <p:sp>
          <p:nvSpPr>
            <p:cNvPr id="17" name="Freeform 18"/>
            <p:cNvSpPr>
              <a:spLocks/>
            </p:cNvSpPr>
            <p:nvPr/>
          </p:nvSpPr>
          <p:spPr bwMode="auto">
            <a:xfrm>
              <a:off x="3405" y="2077"/>
              <a:ext cx="220" cy="200"/>
            </a:xfrm>
            <a:custGeom>
              <a:avLst/>
              <a:gdLst>
                <a:gd name="T0" fmla="*/ 30 w 98"/>
                <a:gd name="T1" fmla="*/ 42 h 89"/>
                <a:gd name="T2" fmla="*/ 30 w 98"/>
                <a:gd name="T3" fmla="*/ 42 h 89"/>
                <a:gd name="T4" fmla="*/ 11 w 98"/>
                <a:gd name="T5" fmla="*/ 61 h 89"/>
                <a:gd name="T6" fmla="*/ 8 w 98"/>
                <a:gd name="T7" fmla="*/ 69 h 89"/>
                <a:gd name="T8" fmla="*/ 11 w 98"/>
                <a:gd name="T9" fmla="*/ 78 h 89"/>
                <a:gd name="T10" fmla="*/ 12 w 98"/>
                <a:gd name="T11" fmla="*/ 78 h 89"/>
                <a:gd name="T12" fmla="*/ 20 w 98"/>
                <a:gd name="T13" fmla="*/ 81 h 89"/>
                <a:gd name="T14" fmla="*/ 29 w 98"/>
                <a:gd name="T15" fmla="*/ 78 h 89"/>
                <a:gd name="T16" fmla="*/ 50 w 98"/>
                <a:gd name="T17" fmla="*/ 57 h 89"/>
                <a:gd name="T18" fmla="*/ 50 w 98"/>
                <a:gd name="T19" fmla="*/ 56 h 89"/>
                <a:gd name="T20" fmla="*/ 73 w 98"/>
                <a:gd name="T21" fmla="*/ 34 h 89"/>
                <a:gd name="T22" fmla="*/ 74 w 98"/>
                <a:gd name="T23" fmla="*/ 30 h 89"/>
                <a:gd name="T24" fmla="*/ 73 w 98"/>
                <a:gd name="T25" fmla="*/ 26 h 89"/>
                <a:gd name="T26" fmla="*/ 69 w 98"/>
                <a:gd name="T27" fmla="*/ 24 h 89"/>
                <a:gd name="T28" fmla="*/ 65 w 98"/>
                <a:gd name="T29" fmla="*/ 26 h 89"/>
                <a:gd name="T30" fmla="*/ 32 w 98"/>
                <a:gd name="T31" fmla="*/ 59 h 89"/>
                <a:gd name="T32" fmla="*/ 27 w 98"/>
                <a:gd name="T33" fmla="*/ 59 h 89"/>
                <a:gd name="T34" fmla="*/ 27 w 98"/>
                <a:gd name="T35" fmla="*/ 54 h 89"/>
                <a:gd name="T36" fmla="*/ 60 w 98"/>
                <a:gd name="T37" fmla="*/ 21 h 89"/>
                <a:gd name="T38" fmla="*/ 69 w 98"/>
                <a:gd name="T39" fmla="*/ 17 h 89"/>
                <a:gd name="T40" fmla="*/ 78 w 98"/>
                <a:gd name="T41" fmla="*/ 21 h 89"/>
                <a:gd name="T42" fmla="*/ 82 w 98"/>
                <a:gd name="T43" fmla="*/ 30 h 89"/>
                <a:gd name="T44" fmla="*/ 78 w 98"/>
                <a:gd name="T45" fmla="*/ 39 h 89"/>
                <a:gd name="T46" fmla="*/ 55 w 98"/>
                <a:gd name="T47" fmla="*/ 62 h 89"/>
                <a:gd name="T48" fmla="*/ 55 w 98"/>
                <a:gd name="T49" fmla="*/ 62 h 89"/>
                <a:gd name="T50" fmla="*/ 55 w 98"/>
                <a:gd name="T51" fmla="*/ 62 h 89"/>
                <a:gd name="T52" fmla="*/ 34 w 98"/>
                <a:gd name="T53" fmla="*/ 83 h 89"/>
                <a:gd name="T54" fmla="*/ 20 w 98"/>
                <a:gd name="T55" fmla="*/ 89 h 89"/>
                <a:gd name="T56" fmla="*/ 6 w 98"/>
                <a:gd name="T57" fmla="*/ 83 h 89"/>
                <a:gd name="T58" fmla="*/ 6 w 98"/>
                <a:gd name="T59" fmla="*/ 83 h 89"/>
                <a:gd name="T60" fmla="*/ 6 w 98"/>
                <a:gd name="T61" fmla="*/ 83 h 89"/>
                <a:gd name="T62" fmla="*/ 0 w 98"/>
                <a:gd name="T63" fmla="*/ 69 h 89"/>
                <a:gd name="T64" fmla="*/ 6 w 98"/>
                <a:gd name="T65" fmla="*/ 55 h 89"/>
                <a:gd name="T66" fmla="*/ 27 w 98"/>
                <a:gd name="T67" fmla="*/ 34 h 89"/>
                <a:gd name="T68" fmla="*/ 28 w 98"/>
                <a:gd name="T69" fmla="*/ 34 h 89"/>
                <a:gd name="T70" fmla="*/ 54 w 98"/>
                <a:gd name="T71" fmla="*/ 7 h 89"/>
                <a:gd name="T72" fmla="*/ 72 w 98"/>
                <a:gd name="T73" fmla="*/ 0 h 89"/>
                <a:gd name="T74" fmla="*/ 91 w 98"/>
                <a:gd name="T75" fmla="*/ 7 h 89"/>
                <a:gd name="T76" fmla="*/ 98 w 98"/>
                <a:gd name="T77" fmla="*/ 25 h 89"/>
                <a:gd name="T78" fmla="*/ 91 w 98"/>
                <a:gd name="T79" fmla="*/ 43 h 89"/>
                <a:gd name="T80" fmla="*/ 54 w 98"/>
                <a:gd name="T81" fmla="*/ 80 h 89"/>
                <a:gd name="T82" fmla="*/ 48 w 98"/>
                <a:gd name="T83" fmla="*/ 80 h 89"/>
                <a:gd name="T84" fmla="*/ 48 w 98"/>
                <a:gd name="T85" fmla="*/ 75 h 89"/>
                <a:gd name="T86" fmla="*/ 85 w 98"/>
                <a:gd name="T87" fmla="*/ 38 h 89"/>
                <a:gd name="T88" fmla="*/ 91 w 98"/>
                <a:gd name="T89" fmla="*/ 25 h 89"/>
                <a:gd name="T90" fmla="*/ 85 w 98"/>
                <a:gd name="T91" fmla="*/ 12 h 89"/>
                <a:gd name="T92" fmla="*/ 72 w 98"/>
                <a:gd name="T93" fmla="*/ 7 h 89"/>
                <a:gd name="T94" fmla="*/ 60 w 98"/>
                <a:gd name="T95" fmla="*/ 12 h 89"/>
                <a:gd name="T96" fmla="*/ 30 w 98"/>
                <a:gd name="T97" fmla="*/ 4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89">
                  <a:moveTo>
                    <a:pt x="30" y="42"/>
                  </a:moveTo>
                  <a:cubicBezTo>
                    <a:pt x="30" y="42"/>
                    <a:pt x="30" y="42"/>
                    <a:pt x="30" y="42"/>
                  </a:cubicBezTo>
                  <a:cubicBezTo>
                    <a:pt x="11" y="61"/>
                    <a:pt x="11" y="61"/>
                    <a:pt x="11" y="61"/>
                  </a:cubicBezTo>
                  <a:cubicBezTo>
                    <a:pt x="9" y="63"/>
                    <a:pt x="8" y="66"/>
                    <a:pt x="8" y="69"/>
                  </a:cubicBezTo>
                  <a:cubicBezTo>
                    <a:pt x="8" y="72"/>
                    <a:pt x="9" y="76"/>
                    <a:pt x="11" y="78"/>
                  </a:cubicBezTo>
                  <a:cubicBezTo>
                    <a:pt x="12" y="78"/>
                    <a:pt x="12" y="78"/>
                    <a:pt x="12" y="78"/>
                  </a:cubicBezTo>
                  <a:cubicBezTo>
                    <a:pt x="14" y="80"/>
                    <a:pt x="17" y="81"/>
                    <a:pt x="20" y="81"/>
                  </a:cubicBezTo>
                  <a:cubicBezTo>
                    <a:pt x="23" y="81"/>
                    <a:pt x="26" y="80"/>
                    <a:pt x="29" y="78"/>
                  </a:cubicBezTo>
                  <a:cubicBezTo>
                    <a:pt x="50" y="57"/>
                    <a:pt x="50" y="57"/>
                    <a:pt x="50" y="57"/>
                  </a:cubicBezTo>
                  <a:cubicBezTo>
                    <a:pt x="50" y="56"/>
                    <a:pt x="50" y="56"/>
                    <a:pt x="50" y="56"/>
                  </a:cubicBezTo>
                  <a:cubicBezTo>
                    <a:pt x="73" y="34"/>
                    <a:pt x="73" y="34"/>
                    <a:pt x="73" y="34"/>
                  </a:cubicBezTo>
                  <a:cubicBezTo>
                    <a:pt x="74" y="32"/>
                    <a:pt x="74" y="31"/>
                    <a:pt x="74" y="30"/>
                  </a:cubicBezTo>
                  <a:cubicBezTo>
                    <a:pt x="74" y="28"/>
                    <a:pt x="74" y="27"/>
                    <a:pt x="73" y="26"/>
                  </a:cubicBezTo>
                  <a:cubicBezTo>
                    <a:pt x="72" y="25"/>
                    <a:pt x="71" y="24"/>
                    <a:pt x="69" y="24"/>
                  </a:cubicBezTo>
                  <a:cubicBezTo>
                    <a:pt x="68" y="24"/>
                    <a:pt x="66" y="25"/>
                    <a:pt x="65" y="26"/>
                  </a:cubicBezTo>
                  <a:cubicBezTo>
                    <a:pt x="32" y="59"/>
                    <a:pt x="32" y="59"/>
                    <a:pt x="32" y="59"/>
                  </a:cubicBezTo>
                  <a:cubicBezTo>
                    <a:pt x="31" y="60"/>
                    <a:pt x="29" y="60"/>
                    <a:pt x="27" y="59"/>
                  </a:cubicBezTo>
                  <a:cubicBezTo>
                    <a:pt x="26" y="58"/>
                    <a:pt x="26" y="55"/>
                    <a:pt x="27" y="54"/>
                  </a:cubicBezTo>
                  <a:cubicBezTo>
                    <a:pt x="60" y="21"/>
                    <a:pt x="60" y="21"/>
                    <a:pt x="60" y="21"/>
                  </a:cubicBezTo>
                  <a:cubicBezTo>
                    <a:pt x="63" y="18"/>
                    <a:pt x="66" y="17"/>
                    <a:pt x="69" y="17"/>
                  </a:cubicBezTo>
                  <a:cubicBezTo>
                    <a:pt x="72" y="17"/>
                    <a:pt x="76" y="18"/>
                    <a:pt x="78" y="21"/>
                  </a:cubicBezTo>
                  <a:cubicBezTo>
                    <a:pt x="81" y="23"/>
                    <a:pt x="82" y="26"/>
                    <a:pt x="82" y="30"/>
                  </a:cubicBezTo>
                  <a:cubicBezTo>
                    <a:pt x="82" y="33"/>
                    <a:pt x="81" y="36"/>
                    <a:pt x="78" y="39"/>
                  </a:cubicBezTo>
                  <a:cubicBezTo>
                    <a:pt x="55" y="62"/>
                    <a:pt x="55" y="62"/>
                    <a:pt x="55" y="62"/>
                  </a:cubicBezTo>
                  <a:cubicBezTo>
                    <a:pt x="55" y="62"/>
                    <a:pt x="55" y="62"/>
                    <a:pt x="55" y="62"/>
                  </a:cubicBezTo>
                  <a:cubicBezTo>
                    <a:pt x="55" y="62"/>
                    <a:pt x="55" y="62"/>
                    <a:pt x="55" y="62"/>
                  </a:cubicBezTo>
                  <a:cubicBezTo>
                    <a:pt x="34" y="83"/>
                    <a:pt x="34" y="83"/>
                    <a:pt x="34" y="83"/>
                  </a:cubicBezTo>
                  <a:cubicBezTo>
                    <a:pt x="30" y="87"/>
                    <a:pt x="25" y="89"/>
                    <a:pt x="20" y="89"/>
                  </a:cubicBezTo>
                  <a:cubicBezTo>
                    <a:pt x="15" y="89"/>
                    <a:pt x="10" y="87"/>
                    <a:pt x="6" y="83"/>
                  </a:cubicBezTo>
                  <a:cubicBezTo>
                    <a:pt x="6" y="83"/>
                    <a:pt x="6" y="83"/>
                    <a:pt x="6" y="83"/>
                  </a:cubicBezTo>
                  <a:cubicBezTo>
                    <a:pt x="6" y="83"/>
                    <a:pt x="6" y="83"/>
                    <a:pt x="6" y="83"/>
                  </a:cubicBezTo>
                  <a:cubicBezTo>
                    <a:pt x="2" y="79"/>
                    <a:pt x="0" y="74"/>
                    <a:pt x="0" y="69"/>
                  </a:cubicBezTo>
                  <a:cubicBezTo>
                    <a:pt x="0" y="64"/>
                    <a:pt x="2" y="59"/>
                    <a:pt x="6" y="55"/>
                  </a:cubicBezTo>
                  <a:cubicBezTo>
                    <a:pt x="27" y="34"/>
                    <a:pt x="27" y="34"/>
                    <a:pt x="27" y="34"/>
                  </a:cubicBezTo>
                  <a:cubicBezTo>
                    <a:pt x="28" y="34"/>
                    <a:pt x="28" y="34"/>
                    <a:pt x="28" y="34"/>
                  </a:cubicBezTo>
                  <a:cubicBezTo>
                    <a:pt x="54" y="7"/>
                    <a:pt x="54" y="7"/>
                    <a:pt x="54" y="7"/>
                  </a:cubicBezTo>
                  <a:cubicBezTo>
                    <a:pt x="59" y="2"/>
                    <a:pt x="66" y="0"/>
                    <a:pt x="72" y="0"/>
                  </a:cubicBezTo>
                  <a:cubicBezTo>
                    <a:pt x="79" y="0"/>
                    <a:pt x="86" y="2"/>
                    <a:pt x="91" y="7"/>
                  </a:cubicBezTo>
                  <a:cubicBezTo>
                    <a:pt x="96" y="12"/>
                    <a:pt x="98" y="19"/>
                    <a:pt x="98" y="25"/>
                  </a:cubicBezTo>
                  <a:cubicBezTo>
                    <a:pt x="98" y="32"/>
                    <a:pt x="96" y="38"/>
                    <a:pt x="91" y="43"/>
                  </a:cubicBezTo>
                  <a:cubicBezTo>
                    <a:pt x="54" y="80"/>
                    <a:pt x="54" y="80"/>
                    <a:pt x="54" y="80"/>
                  </a:cubicBezTo>
                  <a:cubicBezTo>
                    <a:pt x="52" y="82"/>
                    <a:pt x="50" y="82"/>
                    <a:pt x="48" y="80"/>
                  </a:cubicBezTo>
                  <a:cubicBezTo>
                    <a:pt x="47" y="79"/>
                    <a:pt x="47" y="76"/>
                    <a:pt x="48" y="75"/>
                  </a:cubicBezTo>
                  <a:cubicBezTo>
                    <a:pt x="85" y="38"/>
                    <a:pt x="85" y="38"/>
                    <a:pt x="85" y="38"/>
                  </a:cubicBezTo>
                  <a:cubicBezTo>
                    <a:pt x="89" y="34"/>
                    <a:pt x="91" y="30"/>
                    <a:pt x="91" y="25"/>
                  </a:cubicBezTo>
                  <a:cubicBezTo>
                    <a:pt x="91" y="21"/>
                    <a:pt x="89" y="16"/>
                    <a:pt x="85" y="12"/>
                  </a:cubicBezTo>
                  <a:cubicBezTo>
                    <a:pt x="82" y="9"/>
                    <a:pt x="77" y="7"/>
                    <a:pt x="72" y="7"/>
                  </a:cubicBezTo>
                  <a:cubicBezTo>
                    <a:pt x="68" y="7"/>
                    <a:pt x="63" y="9"/>
                    <a:pt x="60" y="12"/>
                  </a:cubicBezTo>
                  <a:cubicBezTo>
                    <a:pt x="30" y="42"/>
                    <a:pt x="30" y="42"/>
                    <a:pt x="3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b="1">
                <a:blipFill>
                  <a:blip r:embed="rId4"/>
                  <a:stretch>
                    <a:fillRect/>
                  </a:stretch>
                </a:blipFill>
              </a:endParaRPr>
            </a:p>
          </p:txBody>
        </p:sp>
        <p:sp>
          <p:nvSpPr>
            <p:cNvPr id="18" name="Freeform 19"/>
            <p:cNvSpPr>
              <a:spLocks noEditPoints="1"/>
            </p:cNvSpPr>
            <p:nvPr/>
          </p:nvSpPr>
          <p:spPr bwMode="auto">
            <a:xfrm>
              <a:off x="2169" y="2057"/>
              <a:ext cx="175" cy="220"/>
            </a:xfrm>
            <a:custGeom>
              <a:avLst/>
              <a:gdLst>
                <a:gd name="T0" fmla="*/ 58 w 78"/>
                <a:gd name="T1" fmla="*/ 55 h 98"/>
                <a:gd name="T2" fmla="*/ 51 w 78"/>
                <a:gd name="T3" fmla="*/ 89 h 98"/>
                <a:gd name="T4" fmla="*/ 74 w 78"/>
                <a:gd name="T5" fmla="*/ 90 h 98"/>
                <a:gd name="T6" fmla="*/ 74 w 78"/>
                <a:gd name="T7" fmla="*/ 98 h 98"/>
                <a:gd name="T8" fmla="*/ 0 w 78"/>
                <a:gd name="T9" fmla="*/ 94 h 98"/>
                <a:gd name="T10" fmla="*/ 28 w 78"/>
                <a:gd name="T11" fmla="*/ 90 h 98"/>
                <a:gd name="T12" fmla="*/ 45 w 78"/>
                <a:gd name="T13" fmla="*/ 83 h 98"/>
                <a:gd name="T14" fmla="*/ 6 w 78"/>
                <a:gd name="T15" fmla="*/ 81 h 98"/>
                <a:gd name="T16" fmla="*/ 6 w 78"/>
                <a:gd name="T17" fmla="*/ 77 h 98"/>
                <a:gd name="T18" fmla="*/ 52 w 78"/>
                <a:gd name="T19" fmla="*/ 66 h 98"/>
                <a:gd name="T20" fmla="*/ 47 w 78"/>
                <a:gd name="T21" fmla="*/ 51 h 98"/>
                <a:gd name="T22" fmla="*/ 39 w 78"/>
                <a:gd name="T23" fmla="*/ 52 h 98"/>
                <a:gd name="T24" fmla="*/ 30 w 78"/>
                <a:gd name="T25" fmla="*/ 62 h 98"/>
                <a:gd name="T26" fmla="*/ 26 w 78"/>
                <a:gd name="T27" fmla="*/ 65 h 98"/>
                <a:gd name="T28" fmla="*/ 13 w 78"/>
                <a:gd name="T29" fmla="*/ 60 h 98"/>
                <a:gd name="T30" fmla="*/ 15 w 78"/>
                <a:gd name="T31" fmla="*/ 53 h 98"/>
                <a:gd name="T32" fmla="*/ 12 w 78"/>
                <a:gd name="T33" fmla="*/ 49 h 98"/>
                <a:gd name="T34" fmla="*/ 35 w 78"/>
                <a:gd name="T35" fmla="*/ 13 h 98"/>
                <a:gd name="T36" fmla="*/ 37 w 78"/>
                <a:gd name="T37" fmla="*/ 14 h 98"/>
                <a:gd name="T38" fmla="*/ 38 w 78"/>
                <a:gd name="T39" fmla="*/ 7 h 98"/>
                <a:gd name="T40" fmla="*/ 42 w 78"/>
                <a:gd name="T41" fmla="*/ 1 h 98"/>
                <a:gd name="T42" fmla="*/ 61 w 78"/>
                <a:gd name="T43" fmla="*/ 16 h 98"/>
                <a:gd name="T44" fmla="*/ 54 w 78"/>
                <a:gd name="T45" fmla="*/ 16 h 98"/>
                <a:gd name="T46" fmla="*/ 52 w 78"/>
                <a:gd name="T47" fmla="*/ 23 h 98"/>
                <a:gd name="T48" fmla="*/ 49 w 78"/>
                <a:gd name="T49" fmla="*/ 34 h 98"/>
                <a:gd name="T50" fmla="*/ 51 w 78"/>
                <a:gd name="T51" fmla="*/ 45 h 98"/>
                <a:gd name="T52" fmla="*/ 50 w 78"/>
                <a:gd name="T53" fmla="*/ 14 h 98"/>
                <a:gd name="T54" fmla="*/ 41 w 78"/>
                <a:gd name="T55" fmla="*/ 17 h 98"/>
                <a:gd name="T56" fmla="*/ 50 w 78"/>
                <a:gd name="T57" fmla="*/ 14 h 98"/>
                <a:gd name="T58" fmla="*/ 45 w 78"/>
                <a:gd name="T59" fmla="*/ 32 h 98"/>
                <a:gd name="T60" fmla="*/ 35 w 78"/>
                <a:gd name="T61" fmla="*/ 18 h 98"/>
                <a:gd name="T62" fmla="*/ 30 w 78"/>
                <a:gd name="T63" fmla="*/ 57 h 98"/>
                <a:gd name="T64" fmla="*/ 31 w 78"/>
                <a:gd name="T65" fmla="*/ 42 h 98"/>
                <a:gd name="T66" fmla="*/ 34 w 78"/>
                <a:gd name="T67" fmla="*/ 35 h 98"/>
                <a:gd name="T68" fmla="*/ 46 w 78"/>
                <a:gd name="T69" fmla="*/ 38 h 98"/>
                <a:gd name="T70" fmla="*/ 38 w 78"/>
                <a:gd name="T71" fmla="*/ 38 h 98"/>
                <a:gd name="T72" fmla="*/ 38 w 78"/>
                <a:gd name="T73" fmla="*/ 38 h 98"/>
                <a:gd name="T74" fmla="*/ 42 w 78"/>
                <a:gd name="T75" fmla="*/ 48 h 98"/>
                <a:gd name="T76" fmla="*/ 46 w 78"/>
                <a:gd name="T77" fmla="*/ 46 h 98"/>
                <a:gd name="T78" fmla="*/ 46 w 78"/>
                <a:gd name="T79" fmla="*/ 38 h 98"/>
                <a:gd name="T80" fmla="*/ 19 w 78"/>
                <a:gd name="T81" fmla="*/ 56 h 98"/>
                <a:gd name="T82" fmla="*/ 18 w 78"/>
                <a:gd name="T83" fmla="*/ 57 h 98"/>
                <a:gd name="T84" fmla="*/ 24 w 78"/>
                <a:gd name="T85" fmla="*/ 5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98">
                  <a:moveTo>
                    <a:pt x="51" y="45"/>
                  </a:moveTo>
                  <a:cubicBezTo>
                    <a:pt x="54" y="48"/>
                    <a:pt x="56" y="51"/>
                    <a:pt x="58" y="55"/>
                  </a:cubicBezTo>
                  <a:cubicBezTo>
                    <a:pt x="59" y="58"/>
                    <a:pt x="60" y="62"/>
                    <a:pt x="60" y="66"/>
                  </a:cubicBezTo>
                  <a:cubicBezTo>
                    <a:pt x="60" y="75"/>
                    <a:pt x="56" y="83"/>
                    <a:pt x="51" y="89"/>
                  </a:cubicBezTo>
                  <a:cubicBezTo>
                    <a:pt x="50" y="89"/>
                    <a:pt x="49" y="90"/>
                    <a:pt x="49" y="90"/>
                  </a:cubicBezTo>
                  <a:cubicBezTo>
                    <a:pt x="74" y="90"/>
                    <a:pt x="74" y="90"/>
                    <a:pt x="74" y="90"/>
                  </a:cubicBezTo>
                  <a:cubicBezTo>
                    <a:pt x="76" y="90"/>
                    <a:pt x="78" y="92"/>
                    <a:pt x="78" y="94"/>
                  </a:cubicBezTo>
                  <a:cubicBezTo>
                    <a:pt x="78" y="96"/>
                    <a:pt x="76" y="98"/>
                    <a:pt x="74" y="98"/>
                  </a:cubicBezTo>
                  <a:cubicBezTo>
                    <a:pt x="51" y="98"/>
                    <a:pt x="27" y="98"/>
                    <a:pt x="4" y="98"/>
                  </a:cubicBezTo>
                  <a:cubicBezTo>
                    <a:pt x="2" y="98"/>
                    <a:pt x="0" y="96"/>
                    <a:pt x="0" y="94"/>
                  </a:cubicBezTo>
                  <a:cubicBezTo>
                    <a:pt x="0" y="92"/>
                    <a:pt x="2" y="90"/>
                    <a:pt x="4" y="90"/>
                  </a:cubicBezTo>
                  <a:cubicBezTo>
                    <a:pt x="28" y="90"/>
                    <a:pt x="28" y="90"/>
                    <a:pt x="28" y="90"/>
                  </a:cubicBezTo>
                  <a:cubicBezTo>
                    <a:pt x="28" y="90"/>
                    <a:pt x="28" y="90"/>
                    <a:pt x="28" y="90"/>
                  </a:cubicBezTo>
                  <a:cubicBezTo>
                    <a:pt x="35" y="90"/>
                    <a:pt x="41" y="88"/>
                    <a:pt x="45" y="83"/>
                  </a:cubicBezTo>
                  <a:cubicBezTo>
                    <a:pt x="46" y="83"/>
                    <a:pt x="47" y="82"/>
                    <a:pt x="47" y="81"/>
                  </a:cubicBezTo>
                  <a:cubicBezTo>
                    <a:pt x="6" y="81"/>
                    <a:pt x="6" y="81"/>
                    <a:pt x="6" y="81"/>
                  </a:cubicBezTo>
                  <a:cubicBezTo>
                    <a:pt x="4" y="81"/>
                    <a:pt x="3" y="80"/>
                    <a:pt x="3" y="79"/>
                  </a:cubicBezTo>
                  <a:cubicBezTo>
                    <a:pt x="3" y="78"/>
                    <a:pt x="4" y="77"/>
                    <a:pt x="6" y="77"/>
                  </a:cubicBezTo>
                  <a:cubicBezTo>
                    <a:pt x="50" y="77"/>
                    <a:pt x="50" y="77"/>
                    <a:pt x="50" y="77"/>
                  </a:cubicBezTo>
                  <a:cubicBezTo>
                    <a:pt x="52" y="74"/>
                    <a:pt x="52" y="70"/>
                    <a:pt x="52" y="66"/>
                  </a:cubicBezTo>
                  <a:cubicBezTo>
                    <a:pt x="52" y="63"/>
                    <a:pt x="52" y="60"/>
                    <a:pt x="51" y="57"/>
                  </a:cubicBezTo>
                  <a:cubicBezTo>
                    <a:pt x="50" y="55"/>
                    <a:pt x="48" y="53"/>
                    <a:pt x="47" y="51"/>
                  </a:cubicBezTo>
                  <a:cubicBezTo>
                    <a:pt x="45" y="52"/>
                    <a:pt x="43" y="52"/>
                    <a:pt x="42" y="52"/>
                  </a:cubicBezTo>
                  <a:cubicBezTo>
                    <a:pt x="41" y="52"/>
                    <a:pt x="40" y="52"/>
                    <a:pt x="39" y="52"/>
                  </a:cubicBezTo>
                  <a:cubicBezTo>
                    <a:pt x="33" y="61"/>
                    <a:pt x="33" y="61"/>
                    <a:pt x="33" y="61"/>
                  </a:cubicBezTo>
                  <a:cubicBezTo>
                    <a:pt x="32" y="62"/>
                    <a:pt x="31" y="63"/>
                    <a:pt x="30" y="62"/>
                  </a:cubicBezTo>
                  <a:cubicBezTo>
                    <a:pt x="28" y="61"/>
                    <a:pt x="28" y="61"/>
                    <a:pt x="28" y="61"/>
                  </a:cubicBezTo>
                  <a:cubicBezTo>
                    <a:pt x="26" y="65"/>
                    <a:pt x="26" y="65"/>
                    <a:pt x="26" y="65"/>
                  </a:cubicBezTo>
                  <a:cubicBezTo>
                    <a:pt x="25" y="66"/>
                    <a:pt x="24" y="66"/>
                    <a:pt x="23" y="65"/>
                  </a:cubicBezTo>
                  <a:cubicBezTo>
                    <a:pt x="13" y="60"/>
                    <a:pt x="13" y="60"/>
                    <a:pt x="13" y="60"/>
                  </a:cubicBezTo>
                  <a:cubicBezTo>
                    <a:pt x="12" y="59"/>
                    <a:pt x="12" y="58"/>
                    <a:pt x="13" y="57"/>
                  </a:cubicBezTo>
                  <a:cubicBezTo>
                    <a:pt x="15" y="53"/>
                    <a:pt x="15" y="53"/>
                    <a:pt x="15" y="53"/>
                  </a:cubicBezTo>
                  <a:cubicBezTo>
                    <a:pt x="12" y="52"/>
                    <a:pt x="12" y="52"/>
                    <a:pt x="12" y="52"/>
                  </a:cubicBezTo>
                  <a:cubicBezTo>
                    <a:pt x="11" y="52"/>
                    <a:pt x="11" y="50"/>
                    <a:pt x="12" y="49"/>
                  </a:cubicBezTo>
                  <a:cubicBezTo>
                    <a:pt x="32" y="14"/>
                    <a:pt x="32" y="14"/>
                    <a:pt x="32" y="14"/>
                  </a:cubicBezTo>
                  <a:cubicBezTo>
                    <a:pt x="33" y="13"/>
                    <a:pt x="34" y="13"/>
                    <a:pt x="35" y="13"/>
                  </a:cubicBezTo>
                  <a:cubicBezTo>
                    <a:pt x="35" y="13"/>
                    <a:pt x="35" y="13"/>
                    <a:pt x="35" y="13"/>
                  </a:cubicBezTo>
                  <a:cubicBezTo>
                    <a:pt x="37" y="14"/>
                    <a:pt x="37" y="14"/>
                    <a:pt x="37" y="14"/>
                  </a:cubicBezTo>
                  <a:cubicBezTo>
                    <a:pt x="41" y="9"/>
                    <a:pt x="41" y="9"/>
                    <a:pt x="41" y="9"/>
                  </a:cubicBezTo>
                  <a:cubicBezTo>
                    <a:pt x="38" y="7"/>
                    <a:pt x="38" y="7"/>
                    <a:pt x="38" y="7"/>
                  </a:cubicBezTo>
                  <a:cubicBezTo>
                    <a:pt x="37" y="6"/>
                    <a:pt x="36" y="4"/>
                    <a:pt x="37" y="2"/>
                  </a:cubicBezTo>
                  <a:cubicBezTo>
                    <a:pt x="38" y="0"/>
                    <a:pt x="40" y="0"/>
                    <a:pt x="42" y="1"/>
                  </a:cubicBezTo>
                  <a:cubicBezTo>
                    <a:pt x="48" y="4"/>
                    <a:pt x="54" y="8"/>
                    <a:pt x="60" y="11"/>
                  </a:cubicBezTo>
                  <a:cubicBezTo>
                    <a:pt x="61" y="12"/>
                    <a:pt x="62" y="14"/>
                    <a:pt x="61" y="16"/>
                  </a:cubicBezTo>
                  <a:cubicBezTo>
                    <a:pt x="60" y="18"/>
                    <a:pt x="58" y="18"/>
                    <a:pt x="56" y="17"/>
                  </a:cubicBezTo>
                  <a:cubicBezTo>
                    <a:pt x="54" y="16"/>
                    <a:pt x="54" y="16"/>
                    <a:pt x="54" y="16"/>
                  </a:cubicBezTo>
                  <a:cubicBezTo>
                    <a:pt x="50" y="22"/>
                    <a:pt x="50" y="22"/>
                    <a:pt x="50" y="22"/>
                  </a:cubicBezTo>
                  <a:cubicBezTo>
                    <a:pt x="52" y="23"/>
                    <a:pt x="52" y="23"/>
                    <a:pt x="52" y="23"/>
                  </a:cubicBezTo>
                  <a:cubicBezTo>
                    <a:pt x="54" y="24"/>
                    <a:pt x="54" y="25"/>
                    <a:pt x="53" y="26"/>
                  </a:cubicBezTo>
                  <a:cubicBezTo>
                    <a:pt x="49" y="34"/>
                    <a:pt x="49" y="34"/>
                    <a:pt x="49" y="34"/>
                  </a:cubicBezTo>
                  <a:cubicBezTo>
                    <a:pt x="51" y="36"/>
                    <a:pt x="52" y="39"/>
                    <a:pt x="52" y="42"/>
                  </a:cubicBezTo>
                  <a:cubicBezTo>
                    <a:pt x="52" y="43"/>
                    <a:pt x="52" y="44"/>
                    <a:pt x="51" y="45"/>
                  </a:cubicBezTo>
                  <a:close/>
                  <a:moveTo>
                    <a:pt x="50" y="14"/>
                  </a:moveTo>
                  <a:cubicBezTo>
                    <a:pt x="50" y="14"/>
                    <a:pt x="50" y="14"/>
                    <a:pt x="50" y="14"/>
                  </a:cubicBezTo>
                  <a:cubicBezTo>
                    <a:pt x="48" y="13"/>
                    <a:pt x="46" y="12"/>
                    <a:pt x="45" y="11"/>
                  </a:cubicBezTo>
                  <a:cubicBezTo>
                    <a:pt x="41" y="17"/>
                    <a:pt x="41" y="17"/>
                    <a:pt x="41" y="17"/>
                  </a:cubicBezTo>
                  <a:cubicBezTo>
                    <a:pt x="46" y="20"/>
                    <a:pt x="46" y="20"/>
                    <a:pt x="46" y="20"/>
                  </a:cubicBezTo>
                  <a:cubicBezTo>
                    <a:pt x="50" y="14"/>
                    <a:pt x="50" y="14"/>
                    <a:pt x="50" y="14"/>
                  </a:cubicBezTo>
                  <a:close/>
                  <a:moveTo>
                    <a:pt x="45" y="32"/>
                  </a:moveTo>
                  <a:cubicBezTo>
                    <a:pt x="45" y="32"/>
                    <a:pt x="45" y="32"/>
                    <a:pt x="45" y="32"/>
                  </a:cubicBezTo>
                  <a:cubicBezTo>
                    <a:pt x="48" y="26"/>
                    <a:pt x="48" y="26"/>
                    <a:pt x="48" y="26"/>
                  </a:cubicBezTo>
                  <a:cubicBezTo>
                    <a:pt x="44" y="23"/>
                    <a:pt x="39" y="21"/>
                    <a:pt x="35" y="18"/>
                  </a:cubicBezTo>
                  <a:cubicBezTo>
                    <a:pt x="17" y="49"/>
                    <a:pt x="17" y="49"/>
                    <a:pt x="17" y="49"/>
                  </a:cubicBezTo>
                  <a:cubicBezTo>
                    <a:pt x="21" y="52"/>
                    <a:pt x="26" y="55"/>
                    <a:pt x="30" y="57"/>
                  </a:cubicBezTo>
                  <a:cubicBezTo>
                    <a:pt x="35" y="49"/>
                    <a:pt x="35" y="49"/>
                    <a:pt x="35" y="49"/>
                  </a:cubicBezTo>
                  <a:cubicBezTo>
                    <a:pt x="33" y="47"/>
                    <a:pt x="31" y="45"/>
                    <a:pt x="31" y="42"/>
                  </a:cubicBezTo>
                  <a:cubicBezTo>
                    <a:pt x="31" y="39"/>
                    <a:pt x="33" y="37"/>
                    <a:pt x="34" y="35"/>
                  </a:cubicBezTo>
                  <a:cubicBezTo>
                    <a:pt x="34" y="35"/>
                    <a:pt x="34" y="35"/>
                    <a:pt x="34" y="35"/>
                  </a:cubicBezTo>
                  <a:cubicBezTo>
                    <a:pt x="37" y="32"/>
                    <a:pt x="41" y="31"/>
                    <a:pt x="45" y="32"/>
                  </a:cubicBezTo>
                  <a:close/>
                  <a:moveTo>
                    <a:pt x="46" y="38"/>
                  </a:moveTo>
                  <a:cubicBezTo>
                    <a:pt x="46" y="38"/>
                    <a:pt x="46" y="38"/>
                    <a:pt x="46" y="38"/>
                  </a:cubicBezTo>
                  <a:cubicBezTo>
                    <a:pt x="43" y="36"/>
                    <a:pt x="40" y="36"/>
                    <a:pt x="38" y="38"/>
                  </a:cubicBezTo>
                  <a:cubicBezTo>
                    <a:pt x="38" y="38"/>
                    <a:pt x="38" y="38"/>
                    <a:pt x="38" y="38"/>
                  </a:cubicBezTo>
                  <a:cubicBezTo>
                    <a:pt x="38" y="38"/>
                    <a:pt x="38" y="38"/>
                    <a:pt x="38" y="38"/>
                  </a:cubicBezTo>
                  <a:cubicBezTo>
                    <a:pt x="37" y="39"/>
                    <a:pt x="36" y="40"/>
                    <a:pt x="36" y="42"/>
                  </a:cubicBezTo>
                  <a:cubicBezTo>
                    <a:pt x="36" y="45"/>
                    <a:pt x="39" y="48"/>
                    <a:pt x="42" y="48"/>
                  </a:cubicBezTo>
                  <a:cubicBezTo>
                    <a:pt x="43" y="48"/>
                    <a:pt x="45" y="47"/>
                    <a:pt x="46" y="46"/>
                  </a:cubicBezTo>
                  <a:cubicBezTo>
                    <a:pt x="46" y="46"/>
                    <a:pt x="46" y="46"/>
                    <a:pt x="46" y="46"/>
                  </a:cubicBezTo>
                  <a:cubicBezTo>
                    <a:pt x="47" y="45"/>
                    <a:pt x="47" y="43"/>
                    <a:pt x="47" y="42"/>
                  </a:cubicBezTo>
                  <a:cubicBezTo>
                    <a:pt x="47" y="40"/>
                    <a:pt x="47" y="39"/>
                    <a:pt x="46" y="38"/>
                  </a:cubicBezTo>
                  <a:cubicBezTo>
                    <a:pt x="46" y="38"/>
                    <a:pt x="46" y="38"/>
                    <a:pt x="46" y="38"/>
                  </a:cubicBezTo>
                  <a:close/>
                  <a:moveTo>
                    <a:pt x="19" y="56"/>
                  </a:moveTo>
                  <a:cubicBezTo>
                    <a:pt x="19" y="56"/>
                    <a:pt x="19" y="56"/>
                    <a:pt x="19" y="56"/>
                  </a:cubicBezTo>
                  <a:cubicBezTo>
                    <a:pt x="18" y="57"/>
                    <a:pt x="18" y="57"/>
                    <a:pt x="18" y="57"/>
                  </a:cubicBezTo>
                  <a:cubicBezTo>
                    <a:pt x="23" y="60"/>
                    <a:pt x="23" y="60"/>
                    <a:pt x="23" y="60"/>
                  </a:cubicBezTo>
                  <a:cubicBezTo>
                    <a:pt x="24" y="59"/>
                    <a:pt x="24" y="59"/>
                    <a:pt x="24" y="59"/>
                  </a:cubicBezTo>
                  <a:cubicBezTo>
                    <a:pt x="19" y="56"/>
                    <a:pt x="19" y="56"/>
                    <a:pt x="19"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b="1">
                <a:blipFill>
                  <a:blip r:embed="rId4"/>
                  <a:stretch>
                    <a:fillRect/>
                  </a:stretch>
                </a:blipFill>
              </a:endParaRPr>
            </a:p>
          </p:txBody>
        </p:sp>
        <p:sp>
          <p:nvSpPr>
            <p:cNvPr id="19" name="Freeform 20"/>
            <p:cNvSpPr>
              <a:spLocks noEditPoints="1"/>
            </p:cNvSpPr>
            <p:nvPr/>
          </p:nvSpPr>
          <p:spPr bwMode="auto">
            <a:xfrm>
              <a:off x="2769" y="1428"/>
              <a:ext cx="222" cy="220"/>
            </a:xfrm>
            <a:custGeom>
              <a:avLst/>
              <a:gdLst>
                <a:gd name="T0" fmla="*/ 14 w 99"/>
                <a:gd name="T1" fmla="*/ 51 h 98"/>
                <a:gd name="T2" fmla="*/ 14 w 99"/>
                <a:gd name="T3" fmla="*/ 47 h 98"/>
                <a:gd name="T4" fmla="*/ 5 w 99"/>
                <a:gd name="T5" fmla="*/ 47 h 98"/>
                <a:gd name="T6" fmla="*/ 4 w 99"/>
                <a:gd name="T7" fmla="*/ 68 h 98"/>
                <a:gd name="T8" fmla="*/ 15 w 99"/>
                <a:gd name="T9" fmla="*/ 84 h 98"/>
                <a:gd name="T10" fmla="*/ 69 w 99"/>
                <a:gd name="T11" fmla="*/ 95 h 98"/>
                <a:gd name="T12" fmla="*/ 85 w 99"/>
                <a:gd name="T13" fmla="*/ 84 h 98"/>
                <a:gd name="T14" fmla="*/ 95 w 99"/>
                <a:gd name="T15" fmla="*/ 30 h 98"/>
                <a:gd name="T16" fmla="*/ 85 w 99"/>
                <a:gd name="T17" fmla="*/ 14 h 98"/>
                <a:gd name="T18" fmla="*/ 50 w 99"/>
                <a:gd name="T19" fmla="*/ 0 h 98"/>
                <a:gd name="T20" fmla="*/ 31 w 99"/>
                <a:gd name="T21" fmla="*/ 3 h 98"/>
                <a:gd name="T22" fmla="*/ 22 w 99"/>
                <a:gd name="T23" fmla="*/ 4 h 98"/>
                <a:gd name="T24" fmla="*/ 14 w 99"/>
                <a:gd name="T25" fmla="*/ 3 h 98"/>
                <a:gd name="T26" fmla="*/ 15 w 99"/>
                <a:gd name="T27" fmla="*/ 19 h 98"/>
                <a:gd name="T28" fmla="*/ 31 w 99"/>
                <a:gd name="T29" fmla="*/ 21 h 98"/>
                <a:gd name="T30" fmla="*/ 31 w 99"/>
                <a:gd name="T31" fmla="*/ 14 h 98"/>
                <a:gd name="T32" fmla="*/ 33 w 99"/>
                <a:gd name="T33" fmla="*/ 10 h 98"/>
                <a:gd name="T34" fmla="*/ 47 w 99"/>
                <a:gd name="T35" fmla="*/ 7 h 98"/>
                <a:gd name="T36" fmla="*/ 50 w 99"/>
                <a:gd name="T37" fmla="*/ 16 h 98"/>
                <a:gd name="T38" fmla="*/ 52 w 99"/>
                <a:gd name="T39" fmla="*/ 7 h 98"/>
                <a:gd name="T40" fmla="*/ 69 w 99"/>
                <a:gd name="T41" fmla="*/ 12 h 98"/>
                <a:gd name="T42" fmla="*/ 68 w 99"/>
                <a:gd name="T43" fmla="*/ 17 h 98"/>
                <a:gd name="T44" fmla="*/ 73 w 99"/>
                <a:gd name="T45" fmla="*/ 14 h 98"/>
                <a:gd name="T46" fmla="*/ 85 w 99"/>
                <a:gd name="T47" fmla="*/ 26 h 98"/>
                <a:gd name="T48" fmla="*/ 82 w 99"/>
                <a:gd name="T49" fmla="*/ 30 h 98"/>
                <a:gd name="T50" fmla="*/ 87 w 99"/>
                <a:gd name="T51" fmla="*/ 30 h 98"/>
                <a:gd name="T52" fmla="*/ 88 w 99"/>
                <a:gd name="T53" fmla="*/ 33 h 98"/>
                <a:gd name="T54" fmla="*/ 85 w 99"/>
                <a:gd name="T55" fmla="*/ 47 h 98"/>
                <a:gd name="T56" fmla="*/ 85 w 99"/>
                <a:gd name="T57" fmla="*/ 51 h 98"/>
                <a:gd name="T58" fmla="*/ 87 w 99"/>
                <a:gd name="T59" fmla="*/ 68 h 98"/>
                <a:gd name="T60" fmla="*/ 82 w 99"/>
                <a:gd name="T61" fmla="*/ 68 h 98"/>
                <a:gd name="T62" fmla="*/ 85 w 99"/>
                <a:gd name="T63" fmla="*/ 72 h 98"/>
                <a:gd name="T64" fmla="*/ 73 w 99"/>
                <a:gd name="T65" fmla="*/ 84 h 98"/>
                <a:gd name="T66" fmla="*/ 68 w 99"/>
                <a:gd name="T67" fmla="*/ 81 h 98"/>
                <a:gd name="T68" fmla="*/ 69 w 99"/>
                <a:gd name="T69" fmla="*/ 86 h 98"/>
                <a:gd name="T70" fmla="*/ 66 w 99"/>
                <a:gd name="T71" fmla="*/ 88 h 98"/>
                <a:gd name="T72" fmla="*/ 52 w 99"/>
                <a:gd name="T73" fmla="*/ 84 h 98"/>
                <a:gd name="T74" fmla="*/ 47 w 99"/>
                <a:gd name="T75" fmla="*/ 84 h 98"/>
                <a:gd name="T76" fmla="*/ 31 w 99"/>
                <a:gd name="T77" fmla="*/ 86 h 98"/>
                <a:gd name="T78" fmla="*/ 31 w 99"/>
                <a:gd name="T79" fmla="*/ 81 h 98"/>
                <a:gd name="T80" fmla="*/ 27 w 99"/>
                <a:gd name="T81" fmla="*/ 84 h 98"/>
                <a:gd name="T82" fmla="*/ 15 w 99"/>
                <a:gd name="T83" fmla="*/ 72 h 98"/>
                <a:gd name="T84" fmla="*/ 17 w 99"/>
                <a:gd name="T85" fmla="*/ 68 h 98"/>
                <a:gd name="T86" fmla="*/ 12 w 99"/>
                <a:gd name="T87" fmla="*/ 68 h 98"/>
                <a:gd name="T88" fmla="*/ 11 w 99"/>
                <a:gd name="T89" fmla="*/ 65 h 98"/>
                <a:gd name="T90" fmla="*/ 46 w 99"/>
                <a:gd name="T91" fmla="*/ 23 h 98"/>
                <a:gd name="T92" fmla="*/ 50 w 99"/>
                <a:gd name="T93" fmla="*/ 19 h 98"/>
                <a:gd name="T94" fmla="*/ 53 w 99"/>
                <a:gd name="T95" fmla="*/ 47 h 98"/>
                <a:gd name="T96" fmla="*/ 77 w 99"/>
                <a:gd name="T97" fmla="*/ 65 h 98"/>
                <a:gd name="T98" fmla="*/ 48 w 99"/>
                <a:gd name="T99" fmla="*/ 52 h 98"/>
                <a:gd name="T100" fmla="*/ 46 w 99"/>
                <a:gd name="T101" fmla="*/ 2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9" h="98">
                  <a:moveTo>
                    <a:pt x="8" y="51"/>
                  </a:moveTo>
                  <a:cubicBezTo>
                    <a:pt x="14" y="51"/>
                    <a:pt x="14" y="51"/>
                    <a:pt x="14" y="51"/>
                  </a:cubicBezTo>
                  <a:cubicBezTo>
                    <a:pt x="16" y="51"/>
                    <a:pt x="17" y="50"/>
                    <a:pt x="17" y="49"/>
                  </a:cubicBezTo>
                  <a:cubicBezTo>
                    <a:pt x="17" y="48"/>
                    <a:pt x="16" y="47"/>
                    <a:pt x="14" y="47"/>
                  </a:cubicBezTo>
                  <a:cubicBezTo>
                    <a:pt x="7" y="47"/>
                    <a:pt x="7" y="47"/>
                    <a:pt x="7" y="47"/>
                  </a:cubicBezTo>
                  <a:cubicBezTo>
                    <a:pt x="5" y="47"/>
                    <a:pt x="5" y="47"/>
                    <a:pt x="5" y="47"/>
                  </a:cubicBezTo>
                  <a:cubicBezTo>
                    <a:pt x="2" y="47"/>
                    <a:pt x="0" y="47"/>
                    <a:pt x="0" y="51"/>
                  </a:cubicBezTo>
                  <a:cubicBezTo>
                    <a:pt x="1" y="57"/>
                    <a:pt x="2" y="63"/>
                    <a:pt x="4" y="68"/>
                  </a:cubicBezTo>
                  <a:cubicBezTo>
                    <a:pt x="4" y="68"/>
                    <a:pt x="4" y="68"/>
                    <a:pt x="4" y="68"/>
                  </a:cubicBezTo>
                  <a:cubicBezTo>
                    <a:pt x="7" y="74"/>
                    <a:pt x="10" y="79"/>
                    <a:pt x="15" y="84"/>
                  </a:cubicBezTo>
                  <a:cubicBezTo>
                    <a:pt x="24" y="93"/>
                    <a:pt x="36" y="98"/>
                    <a:pt x="50" y="98"/>
                  </a:cubicBezTo>
                  <a:cubicBezTo>
                    <a:pt x="56" y="98"/>
                    <a:pt x="63" y="97"/>
                    <a:pt x="69" y="95"/>
                  </a:cubicBezTo>
                  <a:cubicBezTo>
                    <a:pt x="69" y="95"/>
                    <a:pt x="69" y="95"/>
                    <a:pt x="69" y="95"/>
                  </a:cubicBezTo>
                  <a:cubicBezTo>
                    <a:pt x="75" y="92"/>
                    <a:pt x="80" y="88"/>
                    <a:pt x="85" y="84"/>
                  </a:cubicBezTo>
                  <a:cubicBezTo>
                    <a:pt x="94" y="75"/>
                    <a:pt x="99" y="63"/>
                    <a:pt x="99" y="49"/>
                  </a:cubicBezTo>
                  <a:cubicBezTo>
                    <a:pt x="99" y="42"/>
                    <a:pt x="98" y="36"/>
                    <a:pt x="95" y="30"/>
                  </a:cubicBezTo>
                  <a:cubicBezTo>
                    <a:pt x="95" y="30"/>
                    <a:pt x="95" y="30"/>
                    <a:pt x="95" y="30"/>
                  </a:cubicBezTo>
                  <a:cubicBezTo>
                    <a:pt x="93" y="24"/>
                    <a:pt x="89" y="19"/>
                    <a:pt x="85" y="14"/>
                  </a:cubicBezTo>
                  <a:cubicBezTo>
                    <a:pt x="80" y="10"/>
                    <a:pt x="75" y="6"/>
                    <a:pt x="69" y="3"/>
                  </a:cubicBezTo>
                  <a:cubicBezTo>
                    <a:pt x="63" y="1"/>
                    <a:pt x="56" y="0"/>
                    <a:pt x="50" y="0"/>
                  </a:cubicBezTo>
                  <a:cubicBezTo>
                    <a:pt x="43" y="0"/>
                    <a:pt x="37" y="1"/>
                    <a:pt x="31" y="3"/>
                  </a:cubicBezTo>
                  <a:cubicBezTo>
                    <a:pt x="31" y="3"/>
                    <a:pt x="31" y="3"/>
                    <a:pt x="31" y="3"/>
                  </a:cubicBezTo>
                  <a:cubicBezTo>
                    <a:pt x="27" y="5"/>
                    <a:pt x="24" y="6"/>
                    <a:pt x="22" y="8"/>
                  </a:cubicBezTo>
                  <a:cubicBezTo>
                    <a:pt x="22" y="4"/>
                    <a:pt x="22" y="4"/>
                    <a:pt x="22" y="4"/>
                  </a:cubicBezTo>
                  <a:cubicBezTo>
                    <a:pt x="22" y="2"/>
                    <a:pt x="20" y="0"/>
                    <a:pt x="18" y="0"/>
                  </a:cubicBezTo>
                  <a:cubicBezTo>
                    <a:pt x="16" y="0"/>
                    <a:pt x="15" y="1"/>
                    <a:pt x="14" y="3"/>
                  </a:cubicBezTo>
                  <a:cubicBezTo>
                    <a:pt x="14" y="16"/>
                    <a:pt x="14" y="16"/>
                    <a:pt x="14" y="16"/>
                  </a:cubicBezTo>
                  <a:cubicBezTo>
                    <a:pt x="14" y="17"/>
                    <a:pt x="14" y="19"/>
                    <a:pt x="15" y="19"/>
                  </a:cubicBezTo>
                  <a:cubicBezTo>
                    <a:pt x="15" y="20"/>
                    <a:pt x="16" y="21"/>
                    <a:pt x="17" y="21"/>
                  </a:cubicBezTo>
                  <a:cubicBezTo>
                    <a:pt x="31" y="21"/>
                    <a:pt x="31" y="21"/>
                    <a:pt x="31" y="21"/>
                  </a:cubicBezTo>
                  <a:cubicBezTo>
                    <a:pt x="33" y="21"/>
                    <a:pt x="34" y="20"/>
                    <a:pt x="35" y="18"/>
                  </a:cubicBezTo>
                  <a:cubicBezTo>
                    <a:pt x="35" y="16"/>
                    <a:pt x="33" y="14"/>
                    <a:pt x="31" y="14"/>
                  </a:cubicBezTo>
                  <a:cubicBezTo>
                    <a:pt x="27" y="14"/>
                    <a:pt x="27" y="14"/>
                    <a:pt x="27" y="14"/>
                  </a:cubicBezTo>
                  <a:cubicBezTo>
                    <a:pt x="29" y="12"/>
                    <a:pt x="31" y="11"/>
                    <a:pt x="33" y="10"/>
                  </a:cubicBezTo>
                  <a:cubicBezTo>
                    <a:pt x="34" y="10"/>
                    <a:pt x="34" y="10"/>
                    <a:pt x="34" y="10"/>
                  </a:cubicBezTo>
                  <a:cubicBezTo>
                    <a:pt x="38" y="9"/>
                    <a:pt x="43" y="7"/>
                    <a:pt x="47" y="7"/>
                  </a:cubicBezTo>
                  <a:cubicBezTo>
                    <a:pt x="47" y="14"/>
                    <a:pt x="47" y="14"/>
                    <a:pt x="47" y="14"/>
                  </a:cubicBezTo>
                  <a:cubicBezTo>
                    <a:pt x="47" y="15"/>
                    <a:pt x="48" y="16"/>
                    <a:pt x="50" y="16"/>
                  </a:cubicBezTo>
                  <a:cubicBezTo>
                    <a:pt x="51" y="16"/>
                    <a:pt x="52" y="15"/>
                    <a:pt x="52" y="14"/>
                  </a:cubicBezTo>
                  <a:cubicBezTo>
                    <a:pt x="52" y="7"/>
                    <a:pt x="52" y="7"/>
                    <a:pt x="52" y="7"/>
                  </a:cubicBezTo>
                  <a:cubicBezTo>
                    <a:pt x="57" y="7"/>
                    <a:pt x="61" y="9"/>
                    <a:pt x="66" y="10"/>
                  </a:cubicBezTo>
                  <a:cubicBezTo>
                    <a:pt x="67" y="11"/>
                    <a:pt x="68" y="11"/>
                    <a:pt x="69" y="12"/>
                  </a:cubicBezTo>
                  <a:cubicBezTo>
                    <a:pt x="67" y="14"/>
                    <a:pt x="67" y="14"/>
                    <a:pt x="67" y="14"/>
                  </a:cubicBezTo>
                  <a:cubicBezTo>
                    <a:pt x="67" y="15"/>
                    <a:pt x="67" y="16"/>
                    <a:pt x="68" y="17"/>
                  </a:cubicBezTo>
                  <a:cubicBezTo>
                    <a:pt x="69" y="17"/>
                    <a:pt x="71" y="17"/>
                    <a:pt x="71" y="16"/>
                  </a:cubicBezTo>
                  <a:cubicBezTo>
                    <a:pt x="73" y="14"/>
                    <a:pt x="73" y="14"/>
                    <a:pt x="73" y="14"/>
                  </a:cubicBezTo>
                  <a:cubicBezTo>
                    <a:pt x="75" y="16"/>
                    <a:pt x="77" y="17"/>
                    <a:pt x="79" y="19"/>
                  </a:cubicBezTo>
                  <a:cubicBezTo>
                    <a:pt x="81" y="21"/>
                    <a:pt x="83" y="24"/>
                    <a:pt x="85" y="26"/>
                  </a:cubicBezTo>
                  <a:cubicBezTo>
                    <a:pt x="83" y="27"/>
                    <a:pt x="83" y="27"/>
                    <a:pt x="83" y="27"/>
                  </a:cubicBezTo>
                  <a:cubicBezTo>
                    <a:pt x="82" y="28"/>
                    <a:pt x="81" y="29"/>
                    <a:pt x="82" y="30"/>
                  </a:cubicBezTo>
                  <a:cubicBezTo>
                    <a:pt x="83" y="31"/>
                    <a:pt x="84" y="32"/>
                    <a:pt x="85" y="31"/>
                  </a:cubicBezTo>
                  <a:cubicBezTo>
                    <a:pt x="87" y="30"/>
                    <a:pt x="87" y="30"/>
                    <a:pt x="87" y="30"/>
                  </a:cubicBezTo>
                  <a:cubicBezTo>
                    <a:pt x="87" y="31"/>
                    <a:pt x="88" y="32"/>
                    <a:pt x="88" y="33"/>
                  </a:cubicBezTo>
                  <a:cubicBezTo>
                    <a:pt x="88" y="33"/>
                    <a:pt x="88" y="33"/>
                    <a:pt x="88" y="33"/>
                  </a:cubicBezTo>
                  <a:cubicBezTo>
                    <a:pt x="90" y="37"/>
                    <a:pt x="91" y="42"/>
                    <a:pt x="91" y="47"/>
                  </a:cubicBezTo>
                  <a:cubicBezTo>
                    <a:pt x="85" y="47"/>
                    <a:pt x="85" y="47"/>
                    <a:pt x="85" y="47"/>
                  </a:cubicBezTo>
                  <a:cubicBezTo>
                    <a:pt x="84" y="47"/>
                    <a:pt x="83" y="48"/>
                    <a:pt x="83" y="49"/>
                  </a:cubicBezTo>
                  <a:cubicBezTo>
                    <a:pt x="83" y="50"/>
                    <a:pt x="84" y="51"/>
                    <a:pt x="85" y="51"/>
                  </a:cubicBezTo>
                  <a:cubicBezTo>
                    <a:pt x="91" y="51"/>
                    <a:pt x="91" y="51"/>
                    <a:pt x="91" y="51"/>
                  </a:cubicBezTo>
                  <a:cubicBezTo>
                    <a:pt x="91" y="57"/>
                    <a:pt x="90" y="63"/>
                    <a:pt x="87" y="68"/>
                  </a:cubicBezTo>
                  <a:cubicBezTo>
                    <a:pt x="85" y="67"/>
                    <a:pt x="85" y="67"/>
                    <a:pt x="85" y="67"/>
                  </a:cubicBezTo>
                  <a:cubicBezTo>
                    <a:pt x="84" y="66"/>
                    <a:pt x="83" y="67"/>
                    <a:pt x="82" y="68"/>
                  </a:cubicBezTo>
                  <a:cubicBezTo>
                    <a:pt x="81" y="69"/>
                    <a:pt x="82" y="70"/>
                    <a:pt x="83" y="71"/>
                  </a:cubicBezTo>
                  <a:cubicBezTo>
                    <a:pt x="85" y="72"/>
                    <a:pt x="85" y="72"/>
                    <a:pt x="85" y="72"/>
                  </a:cubicBezTo>
                  <a:cubicBezTo>
                    <a:pt x="83" y="74"/>
                    <a:pt x="81" y="77"/>
                    <a:pt x="79" y="79"/>
                  </a:cubicBezTo>
                  <a:cubicBezTo>
                    <a:pt x="77" y="81"/>
                    <a:pt x="75" y="82"/>
                    <a:pt x="73" y="84"/>
                  </a:cubicBezTo>
                  <a:cubicBezTo>
                    <a:pt x="71" y="82"/>
                    <a:pt x="71" y="82"/>
                    <a:pt x="71" y="82"/>
                  </a:cubicBezTo>
                  <a:cubicBezTo>
                    <a:pt x="71" y="81"/>
                    <a:pt x="69" y="81"/>
                    <a:pt x="68" y="81"/>
                  </a:cubicBezTo>
                  <a:cubicBezTo>
                    <a:pt x="67" y="82"/>
                    <a:pt x="67" y="83"/>
                    <a:pt x="67" y="84"/>
                  </a:cubicBezTo>
                  <a:cubicBezTo>
                    <a:pt x="69" y="86"/>
                    <a:pt x="69" y="86"/>
                    <a:pt x="69" y="86"/>
                  </a:cubicBezTo>
                  <a:cubicBezTo>
                    <a:pt x="68" y="87"/>
                    <a:pt x="67" y="87"/>
                    <a:pt x="66" y="88"/>
                  </a:cubicBezTo>
                  <a:cubicBezTo>
                    <a:pt x="66" y="88"/>
                    <a:pt x="66" y="88"/>
                    <a:pt x="66" y="88"/>
                  </a:cubicBezTo>
                  <a:cubicBezTo>
                    <a:pt x="61" y="89"/>
                    <a:pt x="57" y="91"/>
                    <a:pt x="52" y="91"/>
                  </a:cubicBezTo>
                  <a:cubicBezTo>
                    <a:pt x="52" y="84"/>
                    <a:pt x="52" y="84"/>
                    <a:pt x="52" y="84"/>
                  </a:cubicBezTo>
                  <a:cubicBezTo>
                    <a:pt x="52" y="83"/>
                    <a:pt x="51" y="82"/>
                    <a:pt x="50" y="82"/>
                  </a:cubicBezTo>
                  <a:cubicBezTo>
                    <a:pt x="48" y="82"/>
                    <a:pt x="47" y="83"/>
                    <a:pt x="47" y="84"/>
                  </a:cubicBezTo>
                  <a:cubicBezTo>
                    <a:pt x="47" y="91"/>
                    <a:pt x="47" y="91"/>
                    <a:pt x="47" y="91"/>
                  </a:cubicBezTo>
                  <a:cubicBezTo>
                    <a:pt x="41" y="91"/>
                    <a:pt x="36" y="89"/>
                    <a:pt x="31" y="86"/>
                  </a:cubicBezTo>
                  <a:cubicBezTo>
                    <a:pt x="32" y="84"/>
                    <a:pt x="32" y="84"/>
                    <a:pt x="32" y="84"/>
                  </a:cubicBezTo>
                  <a:cubicBezTo>
                    <a:pt x="32" y="83"/>
                    <a:pt x="32" y="82"/>
                    <a:pt x="31" y="81"/>
                  </a:cubicBezTo>
                  <a:cubicBezTo>
                    <a:pt x="30" y="81"/>
                    <a:pt x="29" y="81"/>
                    <a:pt x="28" y="82"/>
                  </a:cubicBezTo>
                  <a:cubicBezTo>
                    <a:pt x="27" y="84"/>
                    <a:pt x="27" y="84"/>
                    <a:pt x="27" y="84"/>
                  </a:cubicBezTo>
                  <a:cubicBezTo>
                    <a:pt x="24" y="82"/>
                    <a:pt x="22" y="81"/>
                    <a:pt x="20" y="79"/>
                  </a:cubicBezTo>
                  <a:cubicBezTo>
                    <a:pt x="18" y="77"/>
                    <a:pt x="16" y="74"/>
                    <a:pt x="15" y="72"/>
                  </a:cubicBezTo>
                  <a:cubicBezTo>
                    <a:pt x="17" y="71"/>
                    <a:pt x="17" y="71"/>
                    <a:pt x="17" y="71"/>
                  </a:cubicBezTo>
                  <a:cubicBezTo>
                    <a:pt x="18" y="70"/>
                    <a:pt x="18" y="69"/>
                    <a:pt x="17" y="68"/>
                  </a:cubicBezTo>
                  <a:cubicBezTo>
                    <a:pt x="17" y="67"/>
                    <a:pt x="15" y="66"/>
                    <a:pt x="14" y="67"/>
                  </a:cubicBezTo>
                  <a:cubicBezTo>
                    <a:pt x="12" y="68"/>
                    <a:pt x="12" y="68"/>
                    <a:pt x="12" y="68"/>
                  </a:cubicBezTo>
                  <a:cubicBezTo>
                    <a:pt x="12" y="67"/>
                    <a:pt x="11" y="66"/>
                    <a:pt x="11" y="65"/>
                  </a:cubicBezTo>
                  <a:cubicBezTo>
                    <a:pt x="11" y="65"/>
                    <a:pt x="11" y="65"/>
                    <a:pt x="11" y="65"/>
                  </a:cubicBezTo>
                  <a:cubicBezTo>
                    <a:pt x="9" y="61"/>
                    <a:pt x="8" y="56"/>
                    <a:pt x="8" y="51"/>
                  </a:cubicBezTo>
                  <a:close/>
                  <a:moveTo>
                    <a:pt x="46" y="23"/>
                  </a:moveTo>
                  <a:cubicBezTo>
                    <a:pt x="46" y="23"/>
                    <a:pt x="46" y="23"/>
                    <a:pt x="46" y="23"/>
                  </a:cubicBezTo>
                  <a:cubicBezTo>
                    <a:pt x="46" y="21"/>
                    <a:pt x="48" y="19"/>
                    <a:pt x="50" y="19"/>
                  </a:cubicBezTo>
                  <a:cubicBezTo>
                    <a:pt x="52" y="19"/>
                    <a:pt x="53" y="21"/>
                    <a:pt x="53" y="23"/>
                  </a:cubicBezTo>
                  <a:cubicBezTo>
                    <a:pt x="53" y="47"/>
                    <a:pt x="53" y="47"/>
                    <a:pt x="53" y="47"/>
                  </a:cubicBezTo>
                  <a:cubicBezTo>
                    <a:pt x="76" y="60"/>
                    <a:pt x="76" y="60"/>
                    <a:pt x="76" y="60"/>
                  </a:cubicBezTo>
                  <a:cubicBezTo>
                    <a:pt x="77" y="61"/>
                    <a:pt x="78" y="63"/>
                    <a:pt x="77" y="65"/>
                  </a:cubicBezTo>
                  <a:cubicBezTo>
                    <a:pt x="76" y="67"/>
                    <a:pt x="74" y="67"/>
                    <a:pt x="72" y="66"/>
                  </a:cubicBezTo>
                  <a:cubicBezTo>
                    <a:pt x="48" y="52"/>
                    <a:pt x="48" y="52"/>
                    <a:pt x="48" y="52"/>
                  </a:cubicBezTo>
                  <a:cubicBezTo>
                    <a:pt x="47" y="52"/>
                    <a:pt x="46" y="50"/>
                    <a:pt x="46" y="49"/>
                  </a:cubicBezTo>
                  <a:cubicBezTo>
                    <a:pt x="46" y="23"/>
                    <a:pt x="46" y="23"/>
                    <a:pt x="4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b="1">
                <a:blipFill>
                  <a:blip r:embed="rId4"/>
                  <a:stretch>
                    <a:fillRect/>
                  </a:stretch>
                </a:blipFill>
              </a:endParaRPr>
            </a:p>
          </p:txBody>
        </p:sp>
      </p:grpSp>
      <p:sp>
        <p:nvSpPr>
          <p:cNvPr id="20" name="Rectangle 25"/>
          <p:cNvSpPr>
            <a:spLocks noChangeArrowheads="1"/>
          </p:cNvSpPr>
          <p:nvPr/>
        </p:nvSpPr>
        <p:spPr bwMode="auto">
          <a:xfrm>
            <a:off x="8841878" y="2090792"/>
            <a:ext cx="2847202"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buFont typeface="Arial" panose="020B0604020202020204" pitchFamily="34" charset="0"/>
              <a:buNone/>
            </a:pPr>
            <a:r>
              <a:rPr lang="en-US" altLang="zh-CN" sz="1100" b="1" dirty="0">
                <a:blipFill>
                  <a:blip r:embed="rId4"/>
                  <a:stretch>
                    <a:fillRect/>
                  </a:stretch>
                </a:blipFill>
              </a:rPr>
              <a:t>We have many PowerPoint </a:t>
            </a:r>
            <a:r>
              <a:rPr lang="zh-CN" altLang="en-US" sz="1100" b="1" dirty="0">
                <a:blipFill>
                  <a:blip r:embed="rId4"/>
                  <a:stretch>
                    <a:fillRect/>
                  </a:stretch>
                </a:blipFill>
              </a:rPr>
              <a:t>templates</a:t>
            </a:r>
            <a:r>
              <a:rPr lang="en-US" altLang="zh-CN" sz="1100" b="1" dirty="0">
                <a:blipFill>
                  <a:blip r:embed="rId4"/>
                  <a:stretch>
                    <a:fillRect/>
                  </a:stretch>
                </a:blipFill>
              </a:rPr>
              <a:t> that has been specifically designed to help anyone that is stepping into the world of PowerPoint for the very first time. </a:t>
            </a:r>
            <a:endParaRPr lang="zh-CN" altLang="en-US" sz="1100" b="1" dirty="0">
              <a:blipFill>
                <a:blip r:embed="rId4"/>
                <a:stretch>
                  <a:fillRect/>
                </a:stretch>
              </a:blipFill>
            </a:endParaRPr>
          </a:p>
        </p:txBody>
      </p:sp>
      <p:sp>
        <p:nvSpPr>
          <p:cNvPr id="21" name="Rectangle 26"/>
          <p:cNvSpPr>
            <a:spLocks noChangeArrowheads="1"/>
          </p:cNvSpPr>
          <p:nvPr/>
        </p:nvSpPr>
        <p:spPr bwMode="auto">
          <a:xfrm>
            <a:off x="8014879" y="2135758"/>
            <a:ext cx="79962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4400" b="1">
                <a:blipFill>
                  <a:blip r:embed="rId4"/>
                  <a:stretch>
                    <a:fillRect/>
                  </a:stretch>
                </a:blipFill>
              </a:rPr>
              <a:t>01</a:t>
            </a:r>
          </a:p>
        </p:txBody>
      </p:sp>
      <p:sp>
        <p:nvSpPr>
          <p:cNvPr id="22" name="Rectangle 27"/>
          <p:cNvSpPr>
            <a:spLocks noChangeArrowheads="1"/>
          </p:cNvSpPr>
          <p:nvPr/>
        </p:nvSpPr>
        <p:spPr bwMode="auto">
          <a:xfrm>
            <a:off x="8841878" y="3230602"/>
            <a:ext cx="2847202"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buFont typeface="Arial" panose="020B0604020202020204" pitchFamily="34" charset="0"/>
              <a:buNone/>
            </a:pPr>
            <a:r>
              <a:rPr lang="en-US" altLang="zh-CN" sz="1100" b="1" dirty="0">
                <a:blipFill>
                  <a:blip r:embed="rId4"/>
                  <a:stretch>
                    <a:fillRect/>
                  </a:stretch>
                </a:blipFill>
              </a:rPr>
              <a:t>We have many PowerPoint </a:t>
            </a:r>
            <a:r>
              <a:rPr lang="zh-CN" altLang="en-US" sz="1100" b="1" dirty="0">
                <a:blipFill>
                  <a:blip r:embed="rId4"/>
                  <a:stretch>
                    <a:fillRect/>
                  </a:stretch>
                </a:blipFill>
              </a:rPr>
              <a:t>templates</a:t>
            </a:r>
            <a:r>
              <a:rPr lang="en-US" altLang="zh-CN" sz="1100" b="1" dirty="0">
                <a:blipFill>
                  <a:blip r:embed="rId4"/>
                  <a:stretch>
                    <a:fillRect/>
                  </a:stretch>
                </a:blipFill>
              </a:rPr>
              <a:t> that has been specifically designed to help anyone that is stepping into the world of PowerPoint for the very first time. </a:t>
            </a:r>
            <a:endParaRPr lang="zh-CN" altLang="en-US" sz="1100" b="1" dirty="0">
              <a:blipFill>
                <a:blip r:embed="rId4"/>
                <a:stretch>
                  <a:fillRect/>
                </a:stretch>
              </a:blipFill>
            </a:endParaRPr>
          </a:p>
        </p:txBody>
      </p:sp>
      <p:sp>
        <p:nvSpPr>
          <p:cNvPr id="23" name="Rectangle 28"/>
          <p:cNvSpPr>
            <a:spLocks noChangeArrowheads="1"/>
          </p:cNvSpPr>
          <p:nvPr/>
        </p:nvSpPr>
        <p:spPr bwMode="auto">
          <a:xfrm>
            <a:off x="8014879" y="3275569"/>
            <a:ext cx="79962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4400" b="1">
                <a:blipFill>
                  <a:blip r:embed="rId4"/>
                  <a:stretch>
                    <a:fillRect/>
                  </a:stretch>
                </a:blipFill>
              </a:rPr>
              <a:t>02</a:t>
            </a:r>
          </a:p>
        </p:txBody>
      </p:sp>
      <p:sp>
        <p:nvSpPr>
          <p:cNvPr id="24" name="Rectangle 29"/>
          <p:cNvSpPr>
            <a:spLocks noChangeArrowheads="1"/>
          </p:cNvSpPr>
          <p:nvPr/>
        </p:nvSpPr>
        <p:spPr bwMode="auto">
          <a:xfrm>
            <a:off x="8841878" y="4423199"/>
            <a:ext cx="28948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buFont typeface="Arial" panose="020B0604020202020204" pitchFamily="34" charset="0"/>
              <a:buNone/>
            </a:pPr>
            <a:r>
              <a:rPr lang="en-US" altLang="zh-CN" sz="1100" b="1" dirty="0">
                <a:blipFill>
                  <a:blip r:embed="rId4"/>
                  <a:stretch>
                    <a:fillRect/>
                  </a:stretch>
                </a:blipFill>
              </a:rPr>
              <a:t>We have many PowerPoint </a:t>
            </a:r>
            <a:r>
              <a:rPr lang="zh-CN" altLang="en-US" sz="1100" b="1" dirty="0">
                <a:blipFill>
                  <a:blip r:embed="rId4"/>
                  <a:stretch>
                    <a:fillRect/>
                  </a:stretch>
                </a:blipFill>
              </a:rPr>
              <a:t>templates</a:t>
            </a:r>
            <a:r>
              <a:rPr lang="en-US" altLang="zh-CN" sz="1100" b="1" dirty="0">
                <a:blipFill>
                  <a:blip r:embed="rId4"/>
                  <a:stretch>
                    <a:fillRect/>
                  </a:stretch>
                </a:blipFill>
              </a:rPr>
              <a:t> that has been specifically designed to help anyone that is stepping into the world of PowerPoint for the very first time. </a:t>
            </a:r>
            <a:endParaRPr lang="zh-CN" altLang="en-US" sz="1100" b="1" dirty="0">
              <a:blipFill>
                <a:blip r:embed="rId4"/>
                <a:stretch>
                  <a:fillRect/>
                </a:stretch>
              </a:blipFill>
            </a:endParaRPr>
          </a:p>
        </p:txBody>
      </p:sp>
      <p:sp>
        <p:nvSpPr>
          <p:cNvPr id="25" name="Rectangle 30"/>
          <p:cNvSpPr>
            <a:spLocks noChangeArrowheads="1"/>
          </p:cNvSpPr>
          <p:nvPr/>
        </p:nvSpPr>
        <p:spPr bwMode="auto">
          <a:xfrm>
            <a:off x="8014879" y="4468167"/>
            <a:ext cx="79962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en-US" altLang="zh-CN" sz="4400" b="1">
                <a:blipFill>
                  <a:blip r:embed="rId4"/>
                  <a:stretch>
                    <a:fillRect/>
                  </a:stretch>
                </a:blipFill>
              </a:rPr>
              <a:t>03</a:t>
            </a:r>
          </a:p>
        </p:txBody>
      </p:sp>
      <p:sp>
        <p:nvSpPr>
          <p:cNvPr id="26" name="Oval 33"/>
          <p:cNvSpPr>
            <a:spLocks noChangeArrowheads="1"/>
          </p:cNvSpPr>
          <p:nvPr/>
        </p:nvSpPr>
        <p:spPr bwMode="auto">
          <a:xfrm>
            <a:off x="1215117" y="4395828"/>
            <a:ext cx="500500" cy="502456"/>
          </a:xfrm>
          <a:prstGeom prst="ellipse">
            <a:avLst/>
          </a:prstGeom>
          <a:blipFill>
            <a:blip r:embed="rId4"/>
            <a:stretch>
              <a:fillRect/>
            </a:stretch>
          </a:blipFill>
          <a:ln>
            <a:noFill/>
          </a:ln>
          <a:extLst/>
        </p:spPr>
        <p:txBody>
          <a:bodyPr/>
          <a:lstStyle/>
          <a:p>
            <a:endParaRPr lang="zh-CN" altLang="en-US" sz="3200" b="1">
              <a:blipFill>
                <a:blip r:embed="rId4"/>
                <a:stretch>
                  <a:fillRect/>
                </a:stretch>
              </a:blipFill>
            </a:endParaRPr>
          </a:p>
        </p:txBody>
      </p:sp>
      <p:sp>
        <p:nvSpPr>
          <p:cNvPr id="27" name="Oval 34"/>
          <p:cNvSpPr>
            <a:spLocks noChangeArrowheads="1"/>
          </p:cNvSpPr>
          <p:nvPr/>
        </p:nvSpPr>
        <p:spPr bwMode="auto">
          <a:xfrm>
            <a:off x="2634504" y="4395828"/>
            <a:ext cx="502456" cy="502456"/>
          </a:xfrm>
          <a:prstGeom prst="ellipse">
            <a:avLst/>
          </a:prstGeom>
          <a:blipFill>
            <a:blip r:embed="rId4"/>
            <a:stretch>
              <a:fillRect/>
            </a:stretch>
          </a:blipFill>
          <a:ln>
            <a:noFill/>
          </a:ln>
          <a:extLst/>
        </p:spPr>
        <p:txBody>
          <a:bodyPr/>
          <a:lstStyle/>
          <a:p>
            <a:endParaRPr lang="zh-CN" altLang="en-US" sz="3200" b="1">
              <a:blipFill>
                <a:blip r:embed="rId4"/>
                <a:stretch>
                  <a:fillRect/>
                </a:stretch>
              </a:blipFill>
            </a:endParaRPr>
          </a:p>
        </p:txBody>
      </p:sp>
      <p:grpSp>
        <p:nvGrpSpPr>
          <p:cNvPr id="28" name="Group 35"/>
          <p:cNvGrpSpPr>
            <a:grpSpLocks/>
          </p:cNvGrpSpPr>
          <p:nvPr/>
        </p:nvGrpSpPr>
        <p:grpSpPr bwMode="auto">
          <a:xfrm>
            <a:off x="2808507" y="4538550"/>
            <a:ext cx="164227" cy="211148"/>
            <a:chOff x="0" y="0"/>
            <a:chExt cx="109" cy="141"/>
          </a:xfrm>
        </p:grpSpPr>
        <p:sp>
          <p:nvSpPr>
            <p:cNvPr id="29" name="Freeform 36"/>
            <p:cNvSpPr>
              <a:spLocks noEditPoints="1"/>
            </p:cNvSpPr>
            <p:nvPr/>
          </p:nvSpPr>
          <p:spPr bwMode="auto">
            <a:xfrm>
              <a:off x="0" y="0"/>
              <a:ext cx="109" cy="141"/>
            </a:xfrm>
            <a:custGeom>
              <a:avLst/>
              <a:gdLst>
                <a:gd name="T0" fmla="*/ 75 w 109"/>
                <a:gd name="T1" fmla="*/ 0 h 141"/>
                <a:gd name="T2" fmla="*/ 0 w 109"/>
                <a:gd name="T3" fmla="*/ 0 h 141"/>
                <a:gd name="T4" fmla="*/ 0 w 109"/>
                <a:gd name="T5" fmla="*/ 141 h 141"/>
                <a:gd name="T6" fmla="*/ 109 w 109"/>
                <a:gd name="T7" fmla="*/ 141 h 141"/>
                <a:gd name="T8" fmla="*/ 109 w 109"/>
                <a:gd name="T9" fmla="*/ 34 h 141"/>
                <a:gd name="T10" fmla="*/ 75 w 109"/>
                <a:gd name="T11" fmla="*/ 0 h 141"/>
                <a:gd name="T12" fmla="*/ 13 w 109"/>
                <a:gd name="T13" fmla="*/ 128 h 141"/>
                <a:gd name="T14" fmla="*/ 13 w 109"/>
                <a:gd name="T15" fmla="*/ 13 h 141"/>
                <a:gd name="T16" fmla="*/ 68 w 109"/>
                <a:gd name="T17" fmla="*/ 13 h 141"/>
                <a:gd name="T18" fmla="*/ 68 w 109"/>
                <a:gd name="T19" fmla="*/ 43 h 141"/>
                <a:gd name="T20" fmla="*/ 96 w 109"/>
                <a:gd name="T21" fmla="*/ 43 h 141"/>
                <a:gd name="T22" fmla="*/ 96 w 109"/>
                <a:gd name="T23" fmla="*/ 128 h 141"/>
                <a:gd name="T24" fmla="*/ 13 w 109"/>
                <a:gd name="T25"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41">
                  <a:moveTo>
                    <a:pt x="75" y="0"/>
                  </a:moveTo>
                  <a:lnTo>
                    <a:pt x="0" y="0"/>
                  </a:lnTo>
                  <a:lnTo>
                    <a:pt x="0" y="141"/>
                  </a:lnTo>
                  <a:lnTo>
                    <a:pt x="109" y="141"/>
                  </a:lnTo>
                  <a:lnTo>
                    <a:pt x="109" y="34"/>
                  </a:lnTo>
                  <a:lnTo>
                    <a:pt x="75" y="0"/>
                  </a:lnTo>
                  <a:close/>
                  <a:moveTo>
                    <a:pt x="13" y="128"/>
                  </a:moveTo>
                  <a:lnTo>
                    <a:pt x="13" y="13"/>
                  </a:lnTo>
                  <a:lnTo>
                    <a:pt x="68" y="13"/>
                  </a:lnTo>
                  <a:lnTo>
                    <a:pt x="68" y="43"/>
                  </a:lnTo>
                  <a:lnTo>
                    <a:pt x="96" y="43"/>
                  </a:lnTo>
                  <a:lnTo>
                    <a:pt x="96" y="128"/>
                  </a:lnTo>
                  <a:lnTo>
                    <a:pt x="13" y="1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b="1">
                <a:blipFill>
                  <a:blip r:embed="rId4"/>
                  <a:stretch>
                    <a:fillRect/>
                  </a:stretch>
                </a:blipFill>
              </a:endParaRPr>
            </a:p>
          </p:txBody>
        </p:sp>
        <p:sp>
          <p:nvSpPr>
            <p:cNvPr id="30" name="Freeform 37"/>
            <p:cNvSpPr>
              <a:spLocks/>
            </p:cNvSpPr>
            <p:nvPr/>
          </p:nvSpPr>
          <p:spPr bwMode="auto">
            <a:xfrm>
              <a:off x="32" y="48"/>
              <a:ext cx="43" cy="47"/>
            </a:xfrm>
            <a:custGeom>
              <a:avLst/>
              <a:gdLst>
                <a:gd name="T0" fmla="*/ 29 w 43"/>
                <a:gd name="T1" fmla="*/ 23 h 47"/>
                <a:gd name="T2" fmla="*/ 29 w 43"/>
                <a:gd name="T3" fmla="*/ 0 h 47"/>
                <a:gd name="T4" fmla="*/ 16 w 43"/>
                <a:gd name="T5" fmla="*/ 0 h 47"/>
                <a:gd name="T6" fmla="*/ 16 w 43"/>
                <a:gd name="T7" fmla="*/ 23 h 47"/>
                <a:gd name="T8" fmla="*/ 9 w 43"/>
                <a:gd name="T9" fmla="*/ 16 h 47"/>
                <a:gd name="T10" fmla="*/ 0 w 43"/>
                <a:gd name="T11" fmla="*/ 25 h 47"/>
                <a:gd name="T12" fmla="*/ 21 w 43"/>
                <a:gd name="T13" fmla="*/ 47 h 47"/>
                <a:gd name="T14" fmla="*/ 43 w 43"/>
                <a:gd name="T15" fmla="*/ 25 h 47"/>
                <a:gd name="T16" fmla="*/ 36 w 43"/>
                <a:gd name="T17" fmla="*/ 16 h 47"/>
                <a:gd name="T18" fmla="*/ 29 w 43"/>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7">
                  <a:moveTo>
                    <a:pt x="29" y="23"/>
                  </a:moveTo>
                  <a:lnTo>
                    <a:pt x="29" y="0"/>
                  </a:lnTo>
                  <a:lnTo>
                    <a:pt x="16" y="0"/>
                  </a:lnTo>
                  <a:lnTo>
                    <a:pt x="16" y="23"/>
                  </a:lnTo>
                  <a:lnTo>
                    <a:pt x="9" y="16"/>
                  </a:lnTo>
                  <a:lnTo>
                    <a:pt x="0" y="25"/>
                  </a:lnTo>
                  <a:lnTo>
                    <a:pt x="21" y="47"/>
                  </a:lnTo>
                  <a:lnTo>
                    <a:pt x="43" y="25"/>
                  </a:lnTo>
                  <a:lnTo>
                    <a:pt x="36" y="16"/>
                  </a:lnTo>
                  <a:lnTo>
                    <a:pt x="2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b="1">
                <a:blipFill>
                  <a:blip r:embed="rId4"/>
                  <a:stretch>
                    <a:fillRect/>
                  </a:stretch>
                </a:blipFill>
              </a:endParaRPr>
            </a:p>
          </p:txBody>
        </p:sp>
        <p:sp>
          <p:nvSpPr>
            <p:cNvPr id="31" name="Rectangle 38"/>
            <p:cNvSpPr>
              <a:spLocks noChangeArrowheads="1"/>
            </p:cNvSpPr>
            <p:nvPr/>
          </p:nvSpPr>
          <p:spPr bwMode="auto">
            <a:xfrm>
              <a:off x="37" y="102"/>
              <a:ext cx="34" cy="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3200" b="1">
                <a:blipFill>
                  <a:blip r:embed="rId4"/>
                  <a:stretch>
                    <a:fillRect/>
                  </a:stretch>
                </a:blipFill>
              </a:endParaRPr>
            </a:p>
          </p:txBody>
        </p:sp>
      </p:grpSp>
      <p:grpSp>
        <p:nvGrpSpPr>
          <p:cNvPr id="32" name="Group 39"/>
          <p:cNvGrpSpPr>
            <a:grpSpLocks/>
          </p:cNvGrpSpPr>
          <p:nvPr/>
        </p:nvGrpSpPr>
        <p:grpSpPr bwMode="auto">
          <a:xfrm>
            <a:off x="1357839" y="4538550"/>
            <a:ext cx="215059" cy="211148"/>
            <a:chOff x="0" y="0"/>
            <a:chExt cx="141" cy="141"/>
          </a:xfrm>
        </p:grpSpPr>
        <p:sp>
          <p:nvSpPr>
            <p:cNvPr id="33" name="Freeform 40"/>
            <p:cNvSpPr>
              <a:spLocks noEditPoints="1"/>
            </p:cNvSpPr>
            <p:nvPr/>
          </p:nvSpPr>
          <p:spPr bwMode="auto">
            <a:xfrm>
              <a:off x="79" y="79"/>
              <a:ext cx="62" cy="62"/>
            </a:xfrm>
            <a:custGeom>
              <a:avLst/>
              <a:gdLst>
                <a:gd name="T0" fmla="*/ 62 w 62"/>
                <a:gd name="T1" fmla="*/ 62 h 62"/>
                <a:gd name="T2" fmla="*/ 0 w 62"/>
                <a:gd name="T3" fmla="*/ 62 h 62"/>
                <a:gd name="T4" fmla="*/ 0 w 62"/>
                <a:gd name="T5" fmla="*/ 0 h 62"/>
                <a:gd name="T6" fmla="*/ 62 w 62"/>
                <a:gd name="T7" fmla="*/ 0 h 62"/>
                <a:gd name="T8" fmla="*/ 62 w 62"/>
                <a:gd name="T9" fmla="*/ 62 h 62"/>
                <a:gd name="T10" fmla="*/ 10 w 62"/>
                <a:gd name="T11" fmla="*/ 49 h 62"/>
                <a:gd name="T12" fmla="*/ 49 w 62"/>
                <a:gd name="T13" fmla="*/ 49 h 62"/>
                <a:gd name="T14" fmla="*/ 49 w 62"/>
                <a:gd name="T15" fmla="*/ 12 h 62"/>
                <a:gd name="T16" fmla="*/ 10 w 62"/>
                <a:gd name="T17" fmla="*/ 12 h 62"/>
                <a:gd name="T18" fmla="*/ 10 w 62"/>
                <a:gd name="T19"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62" y="62"/>
                  </a:moveTo>
                  <a:lnTo>
                    <a:pt x="0" y="62"/>
                  </a:lnTo>
                  <a:lnTo>
                    <a:pt x="0" y="0"/>
                  </a:lnTo>
                  <a:lnTo>
                    <a:pt x="62" y="0"/>
                  </a:lnTo>
                  <a:lnTo>
                    <a:pt x="62" y="62"/>
                  </a:lnTo>
                  <a:close/>
                  <a:moveTo>
                    <a:pt x="10" y="49"/>
                  </a:moveTo>
                  <a:lnTo>
                    <a:pt x="49" y="49"/>
                  </a:lnTo>
                  <a:lnTo>
                    <a:pt x="49" y="12"/>
                  </a:lnTo>
                  <a:lnTo>
                    <a:pt x="10" y="12"/>
                  </a:lnTo>
                  <a:lnTo>
                    <a:pt x="10"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b="1">
                <a:blipFill>
                  <a:blip r:embed="rId4"/>
                  <a:stretch>
                    <a:fillRect/>
                  </a:stretch>
                </a:blipFill>
              </a:endParaRPr>
            </a:p>
          </p:txBody>
        </p:sp>
        <p:sp>
          <p:nvSpPr>
            <p:cNvPr id="34" name="Freeform 41"/>
            <p:cNvSpPr>
              <a:spLocks noEditPoints="1"/>
            </p:cNvSpPr>
            <p:nvPr/>
          </p:nvSpPr>
          <p:spPr bwMode="auto">
            <a:xfrm>
              <a:off x="0" y="79"/>
              <a:ext cx="63" cy="62"/>
            </a:xfrm>
            <a:custGeom>
              <a:avLst/>
              <a:gdLst>
                <a:gd name="T0" fmla="*/ 63 w 63"/>
                <a:gd name="T1" fmla="*/ 62 h 62"/>
                <a:gd name="T2" fmla="*/ 0 w 63"/>
                <a:gd name="T3" fmla="*/ 62 h 62"/>
                <a:gd name="T4" fmla="*/ 0 w 63"/>
                <a:gd name="T5" fmla="*/ 0 h 62"/>
                <a:gd name="T6" fmla="*/ 63 w 63"/>
                <a:gd name="T7" fmla="*/ 0 h 62"/>
                <a:gd name="T8" fmla="*/ 63 w 63"/>
                <a:gd name="T9" fmla="*/ 62 h 62"/>
                <a:gd name="T10" fmla="*/ 13 w 63"/>
                <a:gd name="T11" fmla="*/ 49 h 62"/>
                <a:gd name="T12" fmla="*/ 50 w 63"/>
                <a:gd name="T13" fmla="*/ 49 h 62"/>
                <a:gd name="T14" fmla="*/ 50 w 63"/>
                <a:gd name="T15" fmla="*/ 12 h 62"/>
                <a:gd name="T16" fmla="*/ 13 w 63"/>
                <a:gd name="T17" fmla="*/ 12 h 62"/>
                <a:gd name="T18" fmla="*/ 13 w 63"/>
                <a:gd name="T19"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2">
                  <a:moveTo>
                    <a:pt x="63" y="62"/>
                  </a:moveTo>
                  <a:lnTo>
                    <a:pt x="0" y="62"/>
                  </a:lnTo>
                  <a:lnTo>
                    <a:pt x="0" y="0"/>
                  </a:lnTo>
                  <a:lnTo>
                    <a:pt x="63" y="0"/>
                  </a:lnTo>
                  <a:lnTo>
                    <a:pt x="63" y="62"/>
                  </a:lnTo>
                  <a:close/>
                  <a:moveTo>
                    <a:pt x="13" y="49"/>
                  </a:moveTo>
                  <a:lnTo>
                    <a:pt x="50" y="49"/>
                  </a:lnTo>
                  <a:lnTo>
                    <a:pt x="50" y="12"/>
                  </a:lnTo>
                  <a:lnTo>
                    <a:pt x="13" y="12"/>
                  </a:lnTo>
                  <a:lnTo>
                    <a:pt x="13"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b="1">
                <a:blipFill>
                  <a:blip r:embed="rId4"/>
                  <a:stretch>
                    <a:fillRect/>
                  </a:stretch>
                </a:blipFill>
              </a:endParaRPr>
            </a:p>
          </p:txBody>
        </p:sp>
        <p:sp>
          <p:nvSpPr>
            <p:cNvPr id="35" name="Freeform 42"/>
            <p:cNvSpPr>
              <a:spLocks noEditPoints="1"/>
            </p:cNvSpPr>
            <p:nvPr/>
          </p:nvSpPr>
          <p:spPr bwMode="auto">
            <a:xfrm>
              <a:off x="79" y="0"/>
              <a:ext cx="62" cy="63"/>
            </a:xfrm>
            <a:custGeom>
              <a:avLst/>
              <a:gdLst>
                <a:gd name="T0" fmla="*/ 62 w 62"/>
                <a:gd name="T1" fmla="*/ 63 h 63"/>
                <a:gd name="T2" fmla="*/ 0 w 62"/>
                <a:gd name="T3" fmla="*/ 63 h 63"/>
                <a:gd name="T4" fmla="*/ 0 w 62"/>
                <a:gd name="T5" fmla="*/ 0 h 63"/>
                <a:gd name="T6" fmla="*/ 62 w 62"/>
                <a:gd name="T7" fmla="*/ 0 h 63"/>
                <a:gd name="T8" fmla="*/ 62 w 62"/>
                <a:gd name="T9" fmla="*/ 63 h 63"/>
                <a:gd name="T10" fmla="*/ 10 w 62"/>
                <a:gd name="T11" fmla="*/ 52 h 63"/>
                <a:gd name="T12" fmla="*/ 49 w 62"/>
                <a:gd name="T13" fmla="*/ 52 h 63"/>
                <a:gd name="T14" fmla="*/ 49 w 62"/>
                <a:gd name="T15" fmla="*/ 13 h 63"/>
                <a:gd name="T16" fmla="*/ 10 w 62"/>
                <a:gd name="T17" fmla="*/ 13 h 63"/>
                <a:gd name="T18" fmla="*/ 10 w 62"/>
                <a:gd name="T19"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3">
                  <a:moveTo>
                    <a:pt x="62" y="63"/>
                  </a:moveTo>
                  <a:lnTo>
                    <a:pt x="0" y="63"/>
                  </a:lnTo>
                  <a:lnTo>
                    <a:pt x="0" y="0"/>
                  </a:lnTo>
                  <a:lnTo>
                    <a:pt x="62" y="0"/>
                  </a:lnTo>
                  <a:lnTo>
                    <a:pt x="62" y="63"/>
                  </a:lnTo>
                  <a:close/>
                  <a:moveTo>
                    <a:pt x="10" y="52"/>
                  </a:moveTo>
                  <a:lnTo>
                    <a:pt x="49" y="52"/>
                  </a:lnTo>
                  <a:lnTo>
                    <a:pt x="49" y="13"/>
                  </a:lnTo>
                  <a:lnTo>
                    <a:pt x="10" y="13"/>
                  </a:lnTo>
                  <a:lnTo>
                    <a:pt x="1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b="1">
                <a:blipFill>
                  <a:blip r:embed="rId4"/>
                  <a:stretch>
                    <a:fillRect/>
                  </a:stretch>
                </a:blipFill>
              </a:endParaRPr>
            </a:p>
          </p:txBody>
        </p:sp>
        <p:sp>
          <p:nvSpPr>
            <p:cNvPr id="36" name="Freeform 43"/>
            <p:cNvSpPr>
              <a:spLocks noEditPoints="1"/>
            </p:cNvSpPr>
            <p:nvPr/>
          </p:nvSpPr>
          <p:spPr bwMode="auto">
            <a:xfrm>
              <a:off x="0" y="0"/>
              <a:ext cx="63" cy="63"/>
            </a:xfrm>
            <a:custGeom>
              <a:avLst/>
              <a:gdLst>
                <a:gd name="T0" fmla="*/ 63 w 63"/>
                <a:gd name="T1" fmla="*/ 63 h 63"/>
                <a:gd name="T2" fmla="*/ 0 w 63"/>
                <a:gd name="T3" fmla="*/ 63 h 63"/>
                <a:gd name="T4" fmla="*/ 0 w 63"/>
                <a:gd name="T5" fmla="*/ 0 h 63"/>
                <a:gd name="T6" fmla="*/ 63 w 63"/>
                <a:gd name="T7" fmla="*/ 0 h 63"/>
                <a:gd name="T8" fmla="*/ 63 w 63"/>
                <a:gd name="T9" fmla="*/ 63 h 63"/>
                <a:gd name="T10" fmla="*/ 13 w 63"/>
                <a:gd name="T11" fmla="*/ 52 h 63"/>
                <a:gd name="T12" fmla="*/ 50 w 63"/>
                <a:gd name="T13" fmla="*/ 52 h 63"/>
                <a:gd name="T14" fmla="*/ 50 w 63"/>
                <a:gd name="T15" fmla="*/ 13 h 63"/>
                <a:gd name="T16" fmla="*/ 13 w 63"/>
                <a:gd name="T17" fmla="*/ 13 h 63"/>
                <a:gd name="T18" fmla="*/ 13 w 63"/>
                <a:gd name="T19"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63" y="63"/>
                  </a:moveTo>
                  <a:lnTo>
                    <a:pt x="0" y="63"/>
                  </a:lnTo>
                  <a:lnTo>
                    <a:pt x="0" y="0"/>
                  </a:lnTo>
                  <a:lnTo>
                    <a:pt x="63" y="0"/>
                  </a:lnTo>
                  <a:lnTo>
                    <a:pt x="63" y="63"/>
                  </a:lnTo>
                  <a:close/>
                  <a:moveTo>
                    <a:pt x="13" y="52"/>
                  </a:moveTo>
                  <a:lnTo>
                    <a:pt x="50" y="52"/>
                  </a:lnTo>
                  <a:lnTo>
                    <a:pt x="50" y="13"/>
                  </a:lnTo>
                  <a:lnTo>
                    <a:pt x="13" y="13"/>
                  </a:lnTo>
                  <a:lnTo>
                    <a:pt x="13"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b="1">
                <a:blipFill>
                  <a:blip r:embed="rId4"/>
                  <a:stretch>
                    <a:fillRect/>
                  </a:stretch>
                </a:blipFill>
              </a:endParaRPr>
            </a:p>
          </p:txBody>
        </p:sp>
      </p:grpSp>
      <p:sp>
        <p:nvSpPr>
          <p:cNvPr id="37" name="Rectangle 45"/>
          <p:cNvSpPr>
            <a:spLocks noChangeArrowheads="1"/>
          </p:cNvSpPr>
          <p:nvPr/>
        </p:nvSpPr>
        <p:spPr bwMode="auto">
          <a:xfrm>
            <a:off x="2447226" y="5035139"/>
            <a:ext cx="806633"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1100" b="1">
                <a:blipFill>
                  <a:blip r:embed="rId4"/>
                  <a:stretch>
                    <a:fillRect/>
                  </a:stretch>
                </a:blipFill>
                <a:latin typeface="微软雅黑" panose="020B0503020204020204" pitchFamily="34" charset="-122"/>
                <a:ea typeface="微软雅黑" panose="020B0503020204020204" pitchFamily="34" charset="-122"/>
              </a:rPr>
              <a:t>Creative </a:t>
            </a:r>
          </a:p>
        </p:txBody>
      </p:sp>
      <p:sp>
        <p:nvSpPr>
          <p:cNvPr id="38" name="Rectangle 46"/>
          <p:cNvSpPr>
            <a:spLocks noChangeArrowheads="1"/>
          </p:cNvSpPr>
          <p:nvPr/>
        </p:nvSpPr>
        <p:spPr bwMode="auto">
          <a:xfrm>
            <a:off x="1009857" y="5035139"/>
            <a:ext cx="91884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1100" b="1">
                <a:blipFill>
                  <a:blip r:embed="rId4"/>
                  <a:stretch>
                    <a:fillRect/>
                  </a:stretch>
                </a:blipFill>
                <a:latin typeface="微软雅黑" panose="020B0503020204020204" pitchFamily="34" charset="-122"/>
                <a:ea typeface="微软雅黑" panose="020B0503020204020204" pitchFamily="34" charset="-122"/>
              </a:rPr>
              <a:t>Marketing</a:t>
            </a:r>
          </a:p>
        </p:txBody>
      </p:sp>
      <p:sp>
        <p:nvSpPr>
          <p:cNvPr id="39" name="Line 47"/>
          <p:cNvSpPr>
            <a:spLocks noChangeShapeType="1"/>
          </p:cNvSpPr>
          <p:nvPr/>
        </p:nvSpPr>
        <p:spPr bwMode="auto">
          <a:xfrm>
            <a:off x="8220163" y="3015543"/>
            <a:ext cx="3192642" cy="0"/>
          </a:xfrm>
          <a:prstGeom prst="line">
            <a:avLst/>
          </a:prstGeom>
          <a:noFill/>
          <a:ln w="63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b="1">
              <a:blipFill>
                <a:blip r:embed="rId4"/>
                <a:stretch>
                  <a:fillRect/>
                </a:stretch>
              </a:blipFill>
            </a:endParaRPr>
          </a:p>
        </p:txBody>
      </p:sp>
      <p:sp>
        <p:nvSpPr>
          <p:cNvPr id="40" name="Line 48"/>
          <p:cNvSpPr>
            <a:spLocks noChangeShapeType="1"/>
          </p:cNvSpPr>
          <p:nvPr/>
        </p:nvSpPr>
        <p:spPr bwMode="auto">
          <a:xfrm>
            <a:off x="8220163" y="4188590"/>
            <a:ext cx="3192642" cy="0"/>
          </a:xfrm>
          <a:prstGeom prst="line">
            <a:avLst/>
          </a:prstGeom>
          <a:noFill/>
          <a:ln w="63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200" b="1">
              <a:blipFill>
                <a:blip r:embed="rId4"/>
                <a:stretch>
                  <a:fillRect/>
                </a:stretch>
              </a:blipFill>
            </a:endParaRPr>
          </a:p>
        </p:txBody>
      </p:sp>
      <p:sp>
        <p:nvSpPr>
          <p:cNvPr id="41" name="文本框 215"/>
          <p:cNvSpPr txBox="1"/>
          <p:nvPr/>
        </p:nvSpPr>
        <p:spPr>
          <a:xfrm>
            <a:off x="364830" y="1852276"/>
            <a:ext cx="5401994"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输入你的感恩标题</a:t>
            </a:r>
            <a:endParaRPr lang="en-US" altLang="zh-CN" sz="4400" b="1" spc="3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42" name="文本框 41"/>
          <p:cNvSpPr txBox="1"/>
          <p:nvPr/>
        </p:nvSpPr>
        <p:spPr>
          <a:xfrm>
            <a:off x="618008" y="2740054"/>
            <a:ext cx="3575726" cy="1338828"/>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 time. </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94001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1000"/>
                                        <p:tgtEl>
                                          <p:spTgt spid="22"/>
                                        </p:tgtEl>
                                      </p:cBhvr>
                                    </p:animEffect>
                                    <p:anim calcmode="lin" valueType="num">
                                      <p:cBhvr>
                                        <p:cTn id="26" dur="1000" fill="hold"/>
                                        <p:tgtEl>
                                          <p:spTgt spid="22"/>
                                        </p:tgtEl>
                                        <p:attrNameLst>
                                          <p:attrName>ppt_x</p:attrName>
                                        </p:attrNameLst>
                                      </p:cBhvr>
                                      <p:tavLst>
                                        <p:tav tm="0">
                                          <p:val>
                                            <p:strVal val="#ppt_x"/>
                                          </p:val>
                                        </p:tav>
                                        <p:tav tm="100000">
                                          <p:val>
                                            <p:strVal val="#ppt_x"/>
                                          </p:val>
                                        </p:tav>
                                      </p:tavLst>
                                    </p:anim>
                                    <p:anim calcmode="lin" valueType="num">
                                      <p:cBhvr>
                                        <p:cTn id="27" dur="1000" fill="hold"/>
                                        <p:tgtEl>
                                          <p:spTgt spid="2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nodeType="after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1000"/>
                                        <p:tgtEl>
                                          <p:spTgt spid="28"/>
                                        </p:tgtEl>
                                      </p:cBhvr>
                                    </p:animEffect>
                                    <p:anim calcmode="lin" valueType="num">
                                      <p:cBhvr>
                                        <p:cTn id="62" dur="1000" fill="hold"/>
                                        <p:tgtEl>
                                          <p:spTgt spid="28"/>
                                        </p:tgtEl>
                                        <p:attrNameLst>
                                          <p:attrName>ppt_x</p:attrName>
                                        </p:attrNameLst>
                                      </p:cBhvr>
                                      <p:tavLst>
                                        <p:tav tm="0">
                                          <p:val>
                                            <p:strVal val="#ppt_x"/>
                                          </p:val>
                                        </p:tav>
                                        <p:tav tm="100000">
                                          <p:val>
                                            <p:strVal val="#ppt_x"/>
                                          </p:val>
                                        </p:tav>
                                      </p:tavLst>
                                    </p:anim>
                                    <p:anim calcmode="lin" valueType="num">
                                      <p:cBhvr>
                                        <p:cTn id="63" dur="1000" fill="hold"/>
                                        <p:tgtEl>
                                          <p:spTgt spid="28"/>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1000"/>
                                        <p:tgtEl>
                                          <p:spTgt spid="32"/>
                                        </p:tgtEl>
                                      </p:cBhvr>
                                    </p:animEffect>
                                    <p:anim calcmode="lin" valueType="num">
                                      <p:cBhvr>
                                        <p:cTn id="68" dur="1000" fill="hold"/>
                                        <p:tgtEl>
                                          <p:spTgt spid="32"/>
                                        </p:tgtEl>
                                        <p:attrNameLst>
                                          <p:attrName>ppt_x</p:attrName>
                                        </p:attrNameLst>
                                      </p:cBhvr>
                                      <p:tavLst>
                                        <p:tav tm="0">
                                          <p:val>
                                            <p:strVal val="#ppt_x"/>
                                          </p:val>
                                        </p:tav>
                                        <p:tav tm="100000">
                                          <p:val>
                                            <p:strVal val="#ppt_x"/>
                                          </p:val>
                                        </p:tav>
                                      </p:tavLst>
                                    </p:anim>
                                    <p:anim calcmode="lin" valueType="num">
                                      <p:cBhvr>
                                        <p:cTn id="69" dur="1000" fill="hold"/>
                                        <p:tgtEl>
                                          <p:spTgt spid="32"/>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1000"/>
                                        <p:tgtEl>
                                          <p:spTgt spid="38"/>
                                        </p:tgtEl>
                                      </p:cBhvr>
                                    </p:animEffect>
                                    <p:anim calcmode="lin" valueType="num">
                                      <p:cBhvr>
                                        <p:cTn id="80" dur="1000" fill="hold"/>
                                        <p:tgtEl>
                                          <p:spTgt spid="38"/>
                                        </p:tgtEl>
                                        <p:attrNameLst>
                                          <p:attrName>ppt_x</p:attrName>
                                        </p:attrNameLst>
                                      </p:cBhvr>
                                      <p:tavLst>
                                        <p:tav tm="0">
                                          <p:val>
                                            <p:strVal val="#ppt_x"/>
                                          </p:val>
                                        </p:tav>
                                        <p:tav tm="100000">
                                          <p:val>
                                            <p:strVal val="#ppt_x"/>
                                          </p:val>
                                        </p:tav>
                                      </p:tavLst>
                                    </p:anim>
                                    <p:anim calcmode="lin" valueType="num">
                                      <p:cBhvr>
                                        <p:cTn id="81" dur="1000" fill="hold"/>
                                        <p:tgtEl>
                                          <p:spTgt spid="38"/>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1000"/>
                                        <p:tgtEl>
                                          <p:spTgt spid="39"/>
                                        </p:tgtEl>
                                      </p:cBhvr>
                                    </p:animEffect>
                                    <p:anim calcmode="lin" valueType="num">
                                      <p:cBhvr>
                                        <p:cTn id="86" dur="1000" fill="hold"/>
                                        <p:tgtEl>
                                          <p:spTgt spid="39"/>
                                        </p:tgtEl>
                                        <p:attrNameLst>
                                          <p:attrName>ppt_x</p:attrName>
                                        </p:attrNameLst>
                                      </p:cBhvr>
                                      <p:tavLst>
                                        <p:tav tm="0">
                                          <p:val>
                                            <p:strVal val="#ppt_x"/>
                                          </p:val>
                                        </p:tav>
                                        <p:tav tm="100000">
                                          <p:val>
                                            <p:strVal val="#ppt_x"/>
                                          </p:val>
                                        </p:tav>
                                      </p:tavLst>
                                    </p:anim>
                                    <p:anim calcmode="lin" valueType="num">
                                      <p:cBhvr>
                                        <p:cTn id="87" dur="1000" fill="hold"/>
                                        <p:tgtEl>
                                          <p:spTgt spid="39"/>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fade">
                                      <p:cBhvr>
                                        <p:cTn id="91" dur="1000"/>
                                        <p:tgtEl>
                                          <p:spTgt spid="40"/>
                                        </p:tgtEl>
                                      </p:cBhvr>
                                    </p:animEffect>
                                    <p:anim calcmode="lin" valueType="num">
                                      <p:cBhvr>
                                        <p:cTn id="92" dur="1000" fill="hold"/>
                                        <p:tgtEl>
                                          <p:spTgt spid="40"/>
                                        </p:tgtEl>
                                        <p:attrNameLst>
                                          <p:attrName>ppt_x</p:attrName>
                                        </p:attrNameLst>
                                      </p:cBhvr>
                                      <p:tavLst>
                                        <p:tav tm="0">
                                          <p:val>
                                            <p:strVal val="#ppt_x"/>
                                          </p:val>
                                        </p:tav>
                                        <p:tav tm="100000">
                                          <p:val>
                                            <p:strVal val="#ppt_x"/>
                                          </p:val>
                                        </p:tav>
                                      </p:tavLst>
                                    </p:anim>
                                    <p:anim calcmode="lin" valueType="num">
                                      <p:cBhvr>
                                        <p:cTn id="93" dur="1000" fill="hold"/>
                                        <p:tgtEl>
                                          <p:spTgt spid="40"/>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1000"/>
                                        <p:tgtEl>
                                          <p:spTgt spid="41"/>
                                        </p:tgtEl>
                                      </p:cBhvr>
                                    </p:animEffect>
                                    <p:anim calcmode="lin" valueType="num">
                                      <p:cBhvr>
                                        <p:cTn id="98" dur="1000" fill="hold"/>
                                        <p:tgtEl>
                                          <p:spTgt spid="41"/>
                                        </p:tgtEl>
                                        <p:attrNameLst>
                                          <p:attrName>ppt_x</p:attrName>
                                        </p:attrNameLst>
                                      </p:cBhvr>
                                      <p:tavLst>
                                        <p:tav tm="0">
                                          <p:val>
                                            <p:strVal val="#ppt_x"/>
                                          </p:val>
                                        </p:tav>
                                        <p:tav tm="100000">
                                          <p:val>
                                            <p:strVal val="#ppt_x"/>
                                          </p:val>
                                        </p:tav>
                                      </p:tavLst>
                                    </p:anim>
                                    <p:anim calcmode="lin" valueType="num">
                                      <p:cBhvr>
                                        <p:cTn id="99" dur="1000" fill="hold"/>
                                        <p:tgtEl>
                                          <p:spTgt spid="41"/>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1000"/>
                                        <p:tgtEl>
                                          <p:spTgt spid="42"/>
                                        </p:tgtEl>
                                      </p:cBhvr>
                                    </p:animEffect>
                                    <p:anim calcmode="lin" valueType="num">
                                      <p:cBhvr>
                                        <p:cTn id="104" dur="1000" fill="hold"/>
                                        <p:tgtEl>
                                          <p:spTgt spid="42"/>
                                        </p:tgtEl>
                                        <p:attrNameLst>
                                          <p:attrName>ppt_x</p:attrName>
                                        </p:attrNameLst>
                                      </p:cBhvr>
                                      <p:tavLst>
                                        <p:tav tm="0">
                                          <p:val>
                                            <p:strVal val="#ppt_x"/>
                                          </p:val>
                                        </p:tav>
                                        <p:tav tm="100000">
                                          <p:val>
                                            <p:strVal val="#ppt_x"/>
                                          </p:val>
                                        </p:tav>
                                      </p:tavLst>
                                    </p:anim>
                                    <p:anim calcmode="lin" valueType="num">
                                      <p:cBhvr>
                                        <p:cTn id="10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animBg="1"/>
      <p:bldP spid="27" grpId="0" animBg="1"/>
      <p:bldP spid="37" grpId="0"/>
      <p:bldP spid="38" grpId="0"/>
      <p:bldP spid="39" grpId="0" animBg="1"/>
      <p:bldP spid="40" grpId="0" animBg="1"/>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a:blipFill>
            <a:blip r:embed="rId3"/>
            <a:stretch>
              <a:fillRect/>
            </a:stretch>
          </a:blipFill>
        </p:grpSpPr>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r="35185"/>
            <a:stretch/>
          </p:blipFill>
          <p:spPr>
            <a:xfrm>
              <a:off x="0" y="0"/>
              <a:ext cx="12192000" cy="6858000"/>
            </a:xfrm>
            <a:prstGeom prst="rect">
              <a:avLst/>
            </a:prstGeom>
            <a:grpFill/>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l="98640"/>
            <a:stretch/>
          </p:blipFill>
          <p:spPr>
            <a:xfrm>
              <a:off x="12017828" y="0"/>
              <a:ext cx="174171" cy="6858000"/>
            </a:xfrm>
            <a:prstGeom prst="rect">
              <a:avLst/>
            </a:prstGeom>
            <a:grpFill/>
          </p:spPr>
        </p:pic>
      </p:grpSp>
      <p:sp>
        <p:nvSpPr>
          <p:cNvPr id="49" name="Line 42"/>
          <p:cNvSpPr>
            <a:spLocks noChangeShapeType="1"/>
          </p:cNvSpPr>
          <p:nvPr/>
        </p:nvSpPr>
        <p:spPr bwMode="auto">
          <a:xfrm>
            <a:off x="4747221" y="1773013"/>
            <a:ext cx="880088" cy="994330"/>
          </a:xfrm>
          <a:prstGeom prst="line">
            <a:avLst/>
          </a:prstGeom>
          <a:noFill/>
          <a:ln w="15875">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0" name="Line 43"/>
          <p:cNvSpPr>
            <a:spLocks noChangeShapeType="1"/>
          </p:cNvSpPr>
          <p:nvPr/>
        </p:nvSpPr>
        <p:spPr bwMode="auto">
          <a:xfrm flipH="1">
            <a:off x="5627310" y="1832250"/>
            <a:ext cx="1263010" cy="935095"/>
          </a:xfrm>
          <a:prstGeom prst="line">
            <a:avLst/>
          </a:prstGeom>
          <a:noFill/>
          <a:ln w="15875">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1" name="Line 44"/>
          <p:cNvSpPr>
            <a:spLocks noChangeShapeType="1"/>
          </p:cNvSpPr>
          <p:nvPr/>
        </p:nvSpPr>
        <p:spPr bwMode="auto">
          <a:xfrm flipH="1" flipV="1">
            <a:off x="5627310" y="2767343"/>
            <a:ext cx="1208005" cy="230599"/>
          </a:xfrm>
          <a:prstGeom prst="line">
            <a:avLst/>
          </a:prstGeom>
          <a:noFill/>
          <a:ln w="15875">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2" name="Line 45"/>
          <p:cNvSpPr>
            <a:spLocks noChangeShapeType="1"/>
          </p:cNvSpPr>
          <p:nvPr/>
        </p:nvSpPr>
        <p:spPr bwMode="auto">
          <a:xfrm flipV="1">
            <a:off x="3972913" y="2767343"/>
            <a:ext cx="1654396" cy="80393"/>
          </a:xfrm>
          <a:prstGeom prst="line">
            <a:avLst/>
          </a:prstGeom>
          <a:noFill/>
          <a:ln w="15875">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3" name="Line 46"/>
          <p:cNvSpPr>
            <a:spLocks noChangeShapeType="1"/>
          </p:cNvSpPr>
          <p:nvPr/>
        </p:nvSpPr>
        <p:spPr bwMode="auto">
          <a:xfrm flipH="1" flipV="1">
            <a:off x="3786740" y="3702438"/>
            <a:ext cx="776423" cy="279259"/>
          </a:xfrm>
          <a:prstGeom prst="line">
            <a:avLst/>
          </a:prstGeom>
          <a:noFill/>
          <a:ln w="15875">
            <a:solidFill>
              <a:schemeClr val="bg1">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4" name="Line 47"/>
          <p:cNvSpPr>
            <a:spLocks noChangeShapeType="1"/>
          </p:cNvSpPr>
          <p:nvPr/>
        </p:nvSpPr>
        <p:spPr bwMode="auto">
          <a:xfrm flipH="1">
            <a:off x="3623838" y="3981697"/>
            <a:ext cx="939325" cy="619869"/>
          </a:xfrm>
          <a:prstGeom prst="line">
            <a:avLst/>
          </a:prstGeom>
          <a:noFill/>
          <a:ln w="15875">
            <a:solidFill>
              <a:schemeClr val="bg1">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5" name="Line 48"/>
          <p:cNvSpPr>
            <a:spLocks noChangeShapeType="1"/>
          </p:cNvSpPr>
          <p:nvPr/>
        </p:nvSpPr>
        <p:spPr bwMode="auto">
          <a:xfrm>
            <a:off x="4563163" y="3981697"/>
            <a:ext cx="0" cy="985868"/>
          </a:xfrm>
          <a:prstGeom prst="line">
            <a:avLst/>
          </a:prstGeom>
          <a:noFill/>
          <a:ln w="15875">
            <a:solidFill>
              <a:schemeClr val="bg1">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6" name="Line 49"/>
          <p:cNvSpPr>
            <a:spLocks noChangeShapeType="1"/>
          </p:cNvSpPr>
          <p:nvPr/>
        </p:nvSpPr>
        <p:spPr bwMode="auto">
          <a:xfrm flipH="1">
            <a:off x="6380461" y="4432318"/>
            <a:ext cx="406195" cy="818737"/>
          </a:xfrm>
          <a:prstGeom prst="line">
            <a:avLst/>
          </a:prstGeom>
          <a:noFill/>
          <a:ln w="15875">
            <a:solidFill>
              <a:schemeClr val="bg1">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7" name="Line 50"/>
          <p:cNvSpPr>
            <a:spLocks noChangeShapeType="1"/>
          </p:cNvSpPr>
          <p:nvPr/>
        </p:nvSpPr>
        <p:spPr bwMode="auto">
          <a:xfrm>
            <a:off x="6786657" y="4432318"/>
            <a:ext cx="1023949" cy="499281"/>
          </a:xfrm>
          <a:prstGeom prst="line">
            <a:avLst/>
          </a:prstGeom>
          <a:noFill/>
          <a:ln w="15875">
            <a:solidFill>
              <a:schemeClr val="bg1">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8" name="Line 51"/>
          <p:cNvSpPr>
            <a:spLocks noChangeShapeType="1"/>
          </p:cNvSpPr>
          <p:nvPr/>
        </p:nvSpPr>
        <p:spPr bwMode="auto">
          <a:xfrm flipV="1">
            <a:off x="6786657" y="3702438"/>
            <a:ext cx="613523" cy="729880"/>
          </a:xfrm>
          <a:prstGeom prst="line">
            <a:avLst/>
          </a:prstGeom>
          <a:noFill/>
          <a:ln w="15875">
            <a:solidFill>
              <a:schemeClr val="bg1">
                <a:lumMod val="75000"/>
              </a:schemeClr>
            </a:solidFill>
            <a:miter lim="800000"/>
            <a:headEnd/>
            <a:tailEnd/>
          </a:ln>
          <a:extLst>
            <a:ext uri="{909E8E84-426E-40DD-AFC4-6F175D3DCCD1}">
              <a14:hiddenFill xmlns:a14="http://schemas.microsoft.com/office/drawing/2010/main">
                <a:noFill/>
              </a14:hiddenFill>
            </a:ext>
          </a:extLst>
        </p:spPr>
        <p:txBody>
          <a:bodyPr/>
          <a:lstStyle/>
          <a:p>
            <a:endParaRPr lang="zh-CN" altLang="en-US" sz="4000">
              <a:solidFill>
                <a:schemeClr val="bg1"/>
              </a:solidFill>
            </a:endParaRPr>
          </a:p>
        </p:txBody>
      </p:sp>
      <p:sp>
        <p:nvSpPr>
          <p:cNvPr id="59" name="Rectangle 52"/>
          <p:cNvSpPr>
            <a:spLocks noChangeArrowheads="1"/>
          </p:cNvSpPr>
          <p:nvPr/>
        </p:nvSpPr>
        <p:spPr bwMode="auto">
          <a:xfrm>
            <a:off x="5487680" y="3478183"/>
            <a:ext cx="279259" cy="2092325"/>
          </a:xfrm>
          <a:prstGeom prst="rect">
            <a:avLst/>
          </a:prstGeom>
          <a:blipFill>
            <a:blip r:embed="rId3"/>
            <a:stretch>
              <a:fillRect/>
            </a:stretch>
          </a:blipFill>
          <a:ln>
            <a:noFill/>
          </a:ln>
          <a:extLst/>
        </p:spPr>
        <p:txBody>
          <a:bodyPr/>
          <a:lstStyle/>
          <a:p>
            <a:endParaRPr lang="zh-CN" altLang="en-US" sz="4000">
              <a:solidFill>
                <a:schemeClr val="bg1"/>
              </a:solidFill>
            </a:endParaRPr>
          </a:p>
        </p:txBody>
      </p:sp>
      <p:sp>
        <p:nvSpPr>
          <p:cNvPr id="60" name="Freeform 53"/>
          <p:cNvSpPr>
            <a:spLocks/>
          </p:cNvSpPr>
          <p:nvPr/>
        </p:nvSpPr>
        <p:spPr bwMode="auto">
          <a:xfrm>
            <a:off x="5331126" y="5570508"/>
            <a:ext cx="590251" cy="571211"/>
          </a:xfrm>
          <a:custGeom>
            <a:avLst/>
            <a:gdLst>
              <a:gd name="T0" fmla="*/ 140 w 279"/>
              <a:gd name="T1" fmla="*/ 270 h 270"/>
              <a:gd name="T2" fmla="*/ 0 w 279"/>
              <a:gd name="T3" fmla="*/ 0 h 270"/>
              <a:gd name="T4" fmla="*/ 279 w 279"/>
              <a:gd name="T5" fmla="*/ 0 h 270"/>
              <a:gd name="T6" fmla="*/ 140 w 279"/>
              <a:gd name="T7" fmla="*/ 270 h 270"/>
            </a:gdLst>
            <a:ahLst/>
            <a:cxnLst>
              <a:cxn ang="0">
                <a:pos x="T0" y="T1"/>
              </a:cxn>
              <a:cxn ang="0">
                <a:pos x="T2" y="T3"/>
              </a:cxn>
              <a:cxn ang="0">
                <a:pos x="T4" y="T5"/>
              </a:cxn>
              <a:cxn ang="0">
                <a:pos x="T6" y="T7"/>
              </a:cxn>
            </a:cxnLst>
            <a:rect l="0" t="0" r="r" b="b"/>
            <a:pathLst>
              <a:path w="279" h="270">
                <a:moveTo>
                  <a:pt x="140" y="270"/>
                </a:moveTo>
                <a:lnTo>
                  <a:pt x="0" y="0"/>
                </a:lnTo>
                <a:lnTo>
                  <a:pt x="279" y="0"/>
                </a:lnTo>
                <a:lnTo>
                  <a:pt x="140" y="270"/>
                </a:lnTo>
                <a:close/>
              </a:path>
            </a:pathLst>
          </a:custGeom>
          <a:blipFill>
            <a:blip r:embed="rId3"/>
            <a:stretch>
              <a:fillRect/>
            </a:stretch>
          </a:blipFill>
          <a:ln>
            <a:noFill/>
          </a:ln>
          <a:extLst/>
        </p:spPr>
        <p:txBody>
          <a:bodyPr/>
          <a:lstStyle/>
          <a:p>
            <a:endParaRPr lang="zh-CN" altLang="en-US" sz="4000">
              <a:solidFill>
                <a:schemeClr val="bg1"/>
              </a:solidFill>
            </a:endParaRPr>
          </a:p>
        </p:txBody>
      </p:sp>
      <p:sp>
        <p:nvSpPr>
          <p:cNvPr id="61" name="Freeform 55"/>
          <p:cNvSpPr>
            <a:spLocks/>
          </p:cNvSpPr>
          <p:nvPr/>
        </p:nvSpPr>
        <p:spPr bwMode="auto">
          <a:xfrm>
            <a:off x="4802226" y="3907650"/>
            <a:ext cx="685453" cy="1662859"/>
          </a:xfrm>
          <a:custGeom>
            <a:avLst/>
            <a:gdLst>
              <a:gd name="T0" fmla="*/ 324 w 324"/>
              <a:gd name="T1" fmla="*/ 0 h 786"/>
              <a:gd name="T2" fmla="*/ 324 w 324"/>
              <a:gd name="T3" fmla="*/ 0 h 786"/>
              <a:gd name="T4" fmla="*/ 324 w 324"/>
              <a:gd name="T5" fmla="*/ 0 h 786"/>
              <a:gd name="T6" fmla="*/ 250 w 324"/>
              <a:gd name="T7" fmla="*/ 0 h 786"/>
              <a:gd name="T8" fmla="*/ 250 w 324"/>
              <a:gd name="T9" fmla="*/ 0 h 786"/>
              <a:gd name="T10" fmla="*/ 0 w 324"/>
              <a:gd name="T11" fmla="*/ 0 h 786"/>
              <a:gd name="T12" fmla="*/ 0 w 324"/>
              <a:gd name="T13" fmla="*/ 73 h 786"/>
              <a:gd name="T14" fmla="*/ 250 w 324"/>
              <a:gd name="T15" fmla="*/ 73 h 786"/>
              <a:gd name="T16" fmla="*/ 250 w 324"/>
              <a:gd name="T17" fmla="*/ 786 h 786"/>
              <a:gd name="T18" fmla="*/ 324 w 324"/>
              <a:gd name="T19" fmla="*/ 786 h 786"/>
              <a:gd name="T20" fmla="*/ 324 w 324"/>
              <a:gd name="T21" fmla="*/ 73 h 786"/>
              <a:gd name="T22" fmla="*/ 324 w 324"/>
              <a:gd name="T23" fmla="*/ 73 h 786"/>
              <a:gd name="T24" fmla="*/ 324 w 324"/>
              <a:gd name="T25" fmla="*/ 0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4" h="786">
                <a:moveTo>
                  <a:pt x="324" y="0"/>
                </a:moveTo>
                <a:lnTo>
                  <a:pt x="324" y="0"/>
                </a:lnTo>
                <a:lnTo>
                  <a:pt x="324" y="0"/>
                </a:lnTo>
                <a:lnTo>
                  <a:pt x="250" y="0"/>
                </a:lnTo>
                <a:lnTo>
                  <a:pt x="250" y="0"/>
                </a:lnTo>
                <a:lnTo>
                  <a:pt x="0" y="0"/>
                </a:lnTo>
                <a:lnTo>
                  <a:pt x="0" y="73"/>
                </a:lnTo>
                <a:lnTo>
                  <a:pt x="250" y="73"/>
                </a:lnTo>
                <a:lnTo>
                  <a:pt x="250" y="786"/>
                </a:lnTo>
                <a:lnTo>
                  <a:pt x="324" y="786"/>
                </a:lnTo>
                <a:lnTo>
                  <a:pt x="324" y="73"/>
                </a:lnTo>
                <a:lnTo>
                  <a:pt x="324" y="73"/>
                </a:lnTo>
                <a:lnTo>
                  <a:pt x="324" y="0"/>
                </a:lnTo>
                <a:close/>
              </a:path>
            </a:pathLst>
          </a:custGeom>
          <a:blipFill>
            <a:blip r:embed="rId3"/>
            <a:stretch>
              <a:fillRect/>
            </a:stretch>
          </a:blipFill>
          <a:ln>
            <a:noFill/>
          </a:ln>
          <a:extLst/>
        </p:spPr>
        <p:txBody>
          <a:bodyPr/>
          <a:lstStyle/>
          <a:p>
            <a:endParaRPr lang="zh-CN" altLang="en-US" sz="4000">
              <a:solidFill>
                <a:schemeClr val="bg1"/>
              </a:solidFill>
            </a:endParaRPr>
          </a:p>
        </p:txBody>
      </p:sp>
      <p:sp>
        <p:nvSpPr>
          <p:cNvPr id="62" name="Freeform 56"/>
          <p:cNvSpPr>
            <a:spLocks/>
          </p:cNvSpPr>
          <p:nvPr/>
        </p:nvSpPr>
        <p:spPr bwMode="auto">
          <a:xfrm>
            <a:off x="5766938" y="4356156"/>
            <a:ext cx="613523" cy="1214353"/>
          </a:xfrm>
          <a:custGeom>
            <a:avLst/>
            <a:gdLst>
              <a:gd name="T0" fmla="*/ 290 w 290"/>
              <a:gd name="T1" fmla="*/ 0 h 574"/>
              <a:gd name="T2" fmla="*/ 73 w 290"/>
              <a:gd name="T3" fmla="*/ 0 h 574"/>
              <a:gd name="T4" fmla="*/ 0 w 290"/>
              <a:gd name="T5" fmla="*/ 0 h 574"/>
              <a:gd name="T6" fmla="*/ 0 w 290"/>
              <a:gd name="T7" fmla="*/ 74 h 574"/>
              <a:gd name="T8" fmla="*/ 0 w 290"/>
              <a:gd name="T9" fmla="*/ 574 h 574"/>
              <a:gd name="T10" fmla="*/ 73 w 290"/>
              <a:gd name="T11" fmla="*/ 574 h 574"/>
              <a:gd name="T12" fmla="*/ 73 w 290"/>
              <a:gd name="T13" fmla="*/ 74 h 574"/>
              <a:gd name="T14" fmla="*/ 290 w 290"/>
              <a:gd name="T15" fmla="*/ 74 h 574"/>
              <a:gd name="T16" fmla="*/ 290 w 290"/>
              <a:gd name="T17" fmla="*/ 0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0" h="574">
                <a:moveTo>
                  <a:pt x="290" y="0"/>
                </a:moveTo>
                <a:lnTo>
                  <a:pt x="73" y="0"/>
                </a:lnTo>
                <a:lnTo>
                  <a:pt x="0" y="0"/>
                </a:lnTo>
                <a:lnTo>
                  <a:pt x="0" y="74"/>
                </a:lnTo>
                <a:lnTo>
                  <a:pt x="0" y="574"/>
                </a:lnTo>
                <a:lnTo>
                  <a:pt x="73" y="574"/>
                </a:lnTo>
                <a:lnTo>
                  <a:pt x="73" y="74"/>
                </a:lnTo>
                <a:lnTo>
                  <a:pt x="290" y="74"/>
                </a:lnTo>
                <a:lnTo>
                  <a:pt x="290" y="0"/>
                </a:lnTo>
                <a:close/>
              </a:path>
            </a:pathLst>
          </a:custGeom>
          <a:blipFill>
            <a:blip r:embed="rId3"/>
            <a:stretch>
              <a:fillRect/>
            </a:stretch>
          </a:blipFill>
          <a:ln>
            <a:noFill/>
          </a:ln>
          <a:extLst/>
        </p:spPr>
        <p:txBody>
          <a:bodyPr/>
          <a:lstStyle/>
          <a:p>
            <a:endParaRPr lang="zh-CN" altLang="en-US" sz="4000">
              <a:solidFill>
                <a:schemeClr val="bg1"/>
              </a:solidFill>
            </a:endParaRPr>
          </a:p>
        </p:txBody>
      </p:sp>
      <p:sp>
        <p:nvSpPr>
          <p:cNvPr id="63" name="Oval 57"/>
          <p:cNvSpPr>
            <a:spLocks noChangeArrowheads="1"/>
          </p:cNvSpPr>
          <p:nvPr/>
        </p:nvSpPr>
        <p:spPr bwMode="auto">
          <a:xfrm>
            <a:off x="4252173" y="3672818"/>
            <a:ext cx="619869" cy="619869"/>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64" name="Oval 58"/>
          <p:cNvSpPr>
            <a:spLocks noChangeArrowheads="1"/>
          </p:cNvSpPr>
          <p:nvPr/>
        </p:nvSpPr>
        <p:spPr bwMode="auto">
          <a:xfrm>
            <a:off x="4152738" y="4557139"/>
            <a:ext cx="818737" cy="814504"/>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65" name="Oval 59"/>
          <p:cNvSpPr>
            <a:spLocks noChangeArrowheads="1"/>
          </p:cNvSpPr>
          <p:nvPr/>
        </p:nvSpPr>
        <p:spPr bwMode="auto">
          <a:xfrm>
            <a:off x="3338234" y="4322307"/>
            <a:ext cx="564864" cy="564865"/>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66" name="Oval 60"/>
          <p:cNvSpPr>
            <a:spLocks noChangeArrowheads="1"/>
          </p:cNvSpPr>
          <p:nvPr/>
        </p:nvSpPr>
        <p:spPr bwMode="auto">
          <a:xfrm>
            <a:off x="3503250" y="3423179"/>
            <a:ext cx="564864" cy="558519"/>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67" name="Oval 61"/>
          <p:cNvSpPr>
            <a:spLocks noChangeArrowheads="1"/>
          </p:cNvSpPr>
          <p:nvPr/>
        </p:nvSpPr>
        <p:spPr bwMode="auto">
          <a:xfrm>
            <a:off x="4872040" y="2007844"/>
            <a:ext cx="1508421" cy="1514766"/>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68" name="Oval 62"/>
          <p:cNvSpPr>
            <a:spLocks noChangeArrowheads="1"/>
          </p:cNvSpPr>
          <p:nvPr/>
        </p:nvSpPr>
        <p:spPr bwMode="auto">
          <a:xfrm>
            <a:off x="6386808" y="1328737"/>
            <a:ext cx="1013371" cy="1009138"/>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69" name="Oval 63"/>
          <p:cNvSpPr>
            <a:spLocks noChangeArrowheads="1"/>
          </p:cNvSpPr>
          <p:nvPr/>
        </p:nvSpPr>
        <p:spPr bwMode="auto">
          <a:xfrm>
            <a:off x="3587874" y="2458466"/>
            <a:ext cx="774308" cy="774308"/>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70" name="Oval 64"/>
          <p:cNvSpPr>
            <a:spLocks noChangeArrowheads="1"/>
          </p:cNvSpPr>
          <p:nvPr/>
        </p:nvSpPr>
        <p:spPr bwMode="auto">
          <a:xfrm>
            <a:off x="4421419" y="1447210"/>
            <a:ext cx="651604" cy="649487"/>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71" name="Oval 65"/>
          <p:cNvSpPr>
            <a:spLocks noChangeArrowheads="1"/>
          </p:cNvSpPr>
          <p:nvPr/>
        </p:nvSpPr>
        <p:spPr bwMode="auto">
          <a:xfrm>
            <a:off x="6551825" y="2708105"/>
            <a:ext cx="573327" cy="573326"/>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72" name="Oval 66"/>
          <p:cNvSpPr>
            <a:spLocks noChangeArrowheads="1"/>
          </p:cNvSpPr>
          <p:nvPr/>
        </p:nvSpPr>
        <p:spPr bwMode="auto">
          <a:xfrm>
            <a:off x="7110342" y="3412598"/>
            <a:ext cx="575442" cy="579673"/>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73" name="Oval 67"/>
          <p:cNvSpPr>
            <a:spLocks noChangeArrowheads="1"/>
          </p:cNvSpPr>
          <p:nvPr/>
        </p:nvSpPr>
        <p:spPr bwMode="auto">
          <a:xfrm>
            <a:off x="6096971" y="4967561"/>
            <a:ext cx="573326" cy="573326"/>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74" name="Oval 68"/>
          <p:cNvSpPr>
            <a:spLocks noChangeArrowheads="1"/>
          </p:cNvSpPr>
          <p:nvPr/>
        </p:nvSpPr>
        <p:spPr bwMode="auto">
          <a:xfrm>
            <a:off x="7410758" y="4531750"/>
            <a:ext cx="803927" cy="803926"/>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75" name="Oval 69"/>
          <p:cNvSpPr>
            <a:spLocks noChangeArrowheads="1"/>
          </p:cNvSpPr>
          <p:nvPr/>
        </p:nvSpPr>
        <p:spPr bwMode="auto">
          <a:xfrm>
            <a:off x="6302184" y="3952076"/>
            <a:ext cx="962597" cy="964712"/>
          </a:xfrm>
          <a:prstGeom prst="ellipse">
            <a:avLst/>
          </a:prstGeom>
          <a:blipFill>
            <a:blip r:embed="rId3"/>
            <a:stretch>
              <a:fillRect/>
            </a:stretch>
          </a:blipFill>
          <a:ln>
            <a:noFill/>
          </a:ln>
          <a:extLst/>
        </p:spPr>
        <p:txBody>
          <a:bodyPr/>
          <a:lstStyle/>
          <a:p>
            <a:endParaRPr lang="zh-CN" altLang="en-US" sz="4000">
              <a:solidFill>
                <a:schemeClr val="bg1"/>
              </a:solidFill>
            </a:endParaRPr>
          </a:p>
        </p:txBody>
      </p:sp>
      <p:sp>
        <p:nvSpPr>
          <p:cNvPr id="76" name="Freeform 70"/>
          <p:cNvSpPr>
            <a:spLocks noEditPoints="1"/>
          </p:cNvSpPr>
          <p:nvPr/>
        </p:nvSpPr>
        <p:spPr bwMode="auto">
          <a:xfrm>
            <a:off x="3757122" y="2653100"/>
            <a:ext cx="435813" cy="414657"/>
          </a:xfrm>
          <a:custGeom>
            <a:avLst/>
            <a:gdLst>
              <a:gd name="T0" fmla="*/ 75 w 87"/>
              <a:gd name="T1" fmla="*/ 11 h 83"/>
              <a:gd name="T2" fmla="*/ 48 w 87"/>
              <a:gd name="T3" fmla="*/ 0 h 83"/>
              <a:gd name="T4" fmla="*/ 46 w 87"/>
              <a:gd name="T5" fmla="*/ 2 h 83"/>
              <a:gd name="T6" fmla="*/ 46 w 87"/>
              <a:gd name="T7" fmla="*/ 38 h 83"/>
              <a:gd name="T8" fmla="*/ 48 w 87"/>
              <a:gd name="T9" fmla="*/ 40 h 83"/>
              <a:gd name="T10" fmla="*/ 79 w 87"/>
              <a:gd name="T11" fmla="*/ 58 h 83"/>
              <a:gd name="T12" fmla="*/ 81 w 87"/>
              <a:gd name="T13" fmla="*/ 57 h 83"/>
              <a:gd name="T14" fmla="*/ 85 w 87"/>
              <a:gd name="T15" fmla="*/ 48 h 83"/>
              <a:gd name="T16" fmla="*/ 87 w 87"/>
              <a:gd name="T17" fmla="*/ 38 h 83"/>
              <a:gd name="T18" fmla="*/ 75 w 87"/>
              <a:gd name="T19" fmla="*/ 11 h 83"/>
              <a:gd name="T20" fmla="*/ 81 w 87"/>
              <a:gd name="T21" fmla="*/ 47 h 83"/>
              <a:gd name="T22" fmla="*/ 81 w 87"/>
              <a:gd name="T23" fmla="*/ 47 h 83"/>
              <a:gd name="T24" fmla="*/ 79 w 87"/>
              <a:gd name="T25" fmla="*/ 53 h 83"/>
              <a:gd name="T26" fmla="*/ 50 w 87"/>
              <a:gd name="T27" fmla="*/ 37 h 83"/>
              <a:gd name="T28" fmla="*/ 50 w 87"/>
              <a:gd name="T29" fmla="*/ 4 h 83"/>
              <a:gd name="T30" fmla="*/ 73 w 87"/>
              <a:gd name="T31" fmla="*/ 14 h 83"/>
              <a:gd name="T32" fmla="*/ 83 w 87"/>
              <a:gd name="T33" fmla="*/ 38 h 83"/>
              <a:gd name="T34" fmla="*/ 81 w 87"/>
              <a:gd name="T35" fmla="*/ 47 h 83"/>
              <a:gd name="T36" fmla="*/ 43 w 87"/>
              <a:gd name="T37" fmla="*/ 41 h 83"/>
              <a:gd name="T38" fmla="*/ 43 w 87"/>
              <a:gd name="T39" fmla="*/ 41 h 83"/>
              <a:gd name="T40" fmla="*/ 43 w 87"/>
              <a:gd name="T41" fmla="*/ 7 h 83"/>
              <a:gd name="T42" fmla="*/ 40 w 87"/>
              <a:gd name="T43" fmla="*/ 4 h 83"/>
              <a:gd name="T44" fmla="*/ 12 w 87"/>
              <a:gd name="T45" fmla="*/ 15 h 83"/>
              <a:gd name="T46" fmla="*/ 12 w 87"/>
              <a:gd name="T47" fmla="*/ 15 h 83"/>
              <a:gd name="T48" fmla="*/ 12 w 87"/>
              <a:gd name="T49" fmla="*/ 15 h 83"/>
              <a:gd name="T50" fmla="*/ 0 w 87"/>
              <a:gd name="T51" fmla="*/ 43 h 83"/>
              <a:gd name="T52" fmla="*/ 12 w 87"/>
              <a:gd name="T53" fmla="*/ 71 h 83"/>
              <a:gd name="T54" fmla="*/ 12 w 87"/>
              <a:gd name="T55" fmla="*/ 71 h 83"/>
              <a:gd name="T56" fmla="*/ 40 w 87"/>
              <a:gd name="T57" fmla="*/ 83 h 83"/>
              <a:gd name="T58" fmla="*/ 59 w 87"/>
              <a:gd name="T59" fmla="*/ 78 h 83"/>
              <a:gd name="T60" fmla="*/ 59 w 87"/>
              <a:gd name="T61" fmla="*/ 77 h 83"/>
              <a:gd name="T62" fmla="*/ 74 w 87"/>
              <a:gd name="T63" fmla="*/ 63 h 83"/>
              <a:gd name="T64" fmla="*/ 74 w 87"/>
              <a:gd name="T65" fmla="*/ 63 h 83"/>
              <a:gd name="T66" fmla="*/ 73 w 87"/>
              <a:gd name="T67" fmla="*/ 58 h 83"/>
              <a:gd name="T68" fmla="*/ 43 w 87"/>
              <a:gd name="T69" fmla="*/ 41 h 83"/>
              <a:gd name="T70" fmla="*/ 56 w 87"/>
              <a:gd name="T71" fmla="*/ 72 h 83"/>
              <a:gd name="T72" fmla="*/ 56 w 87"/>
              <a:gd name="T73" fmla="*/ 72 h 83"/>
              <a:gd name="T74" fmla="*/ 56 w 87"/>
              <a:gd name="T75" fmla="*/ 72 h 83"/>
              <a:gd name="T76" fmla="*/ 40 w 87"/>
              <a:gd name="T77" fmla="*/ 76 h 83"/>
              <a:gd name="T78" fmla="*/ 16 w 87"/>
              <a:gd name="T79" fmla="*/ 66 h 83"/>
              <a:gd name="T80" fmla="*/ 16 w 87"/>
              <a:gd name="T81" fmla="*/ 66 h 83"/>
              <a:gd name="T82" fmla="*/ 7 w 87"/>
              <a:gd name="T83" fmla="*/ 43 h 83"/>
              <a:gd name="T84" fmla="*/ 16 w 87"/>
              <a:gd name="T85" fmla="*/ 20 h 83"/>
              <a:gd name="T86" fmla="*/ 36 w 87"/>
              <a:gd name="T87" fmla="*/ 11 h 83"/>
              <a:gd name="T88" fmla="*/ 36 w 87"/>
              <a:gd name="T89" fmla="*/ 43 h 83"/>
              <a:gd name="T90" fmla="*/ 38 w 87"/>
              <a:gd name="T91" fmla="*/ 46 h 83"/>
              <a:gd name="T92" fmla="*/ 66 w 87"/>
              <a:gd name="T93" fmla="*/ 62 h 83"/>
              <a:gd name="T94" fmla="*/ 56 w 87"/>
              <a:gd name="T95" fmla="*/ 7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 h="83">
                <a:moveTo>
                  <a:pt x="75" y="11"/>
                </a:moveTo>
                <a:cubicBezTo>
                  <a:pt x="69" y="4"/>
                  <a:pt x="59" y="0"/>
                  <a:pt x="48" y="0"/>
                </a:cubicBezTo>
                <a:cubicBezTo>
                  <a:pt x="47" y="0"/>
                  <a:pt x="46" y="1"/>
                  <a:pt x="46" y="2"/>
                </a:cubicBezTo>
                <a:cubicBezTo>
                  <a:pt x="46" y="38"/>
                  <a:pt x="46" y="38"/>
                  <a:pt x="46" y="38"/>
                </a:cubicBezTo>
                <a:cubicBezTo>
                  <a:pt x="46" y="39"/>
                  <a:pt x="47" y="40"/>
                  <a:pt x="48" y="40"/>
                </a:cubicBezTo>
                <a:cubicBezTo>
                  <a:pt x="79" y="58"/>
                  <a:pt x="79" y="58"/>
                  <a:pt x="79" y="58"/>
                </a:cubicBezTo>
                <a:cubicBezTo>
                  <a:pt x="80" y="58"/>
                  <a:pt x="81" y="58"/>
                  <a:pt x="81" y="57"/>
                </a:cubicBezTo>
                <a:cubicBezTo>
                  <a:pt x="83" y="54"/>
                  <a:pt x="84" y="51"/>
                  <a:pt x="85" y="48"/>
                </a:cubicBezTo>
                <a:cubicBezTo>
                  <a:pt x="86" y="45"/>
                  <a:pt x="87" y="41"/>
                  <a:pt x="87" y="38"/>
                </a:cubicBezTo>
                <a:cubicBezTo>
                  <a:pt x="87" y="28"/>
                  <a:pt x="82" y="18"/>
                  <a:pt x="75" y="11"/>
                </a:cubicBezTo>
                <a:close/>
                <a:moveTo>
                  <a:pt x="81" y="47"/>
                </a:moveTo>
                <a:cubicBezTo>
                  <a:pt x="81" y="47"/>
                  <a:pt x="81" y="47"/>
                  <a:pt x="81" y="47"/>
                </a:cubicBezTo>
                <a:cubicBezTo>
                  <a:pt x="81" y="49"/>
                  <a:pt x="80" y="51"/>
                  <a:pt x="79" y="53"/>
                </a:cubicBezTo>
                <a:cubicBezTo>
                  <a:pt x="50" y="37"/>
                  <a:pt x="50" y="37"/>
                  <a:pt x="50" y="37"/>
                </a:cubicBezTo>
                <a:cubicBezTo>
                  <a:pt x="50" y="4"/>
                  <a:pt x="50" y="4"/>
                  <a:pt x="50" y="4"/>
                </a:cubicBezTo>
                <a:cubicBezTo>
                  <a:pt x="59" y="5"/>
                  <a:pt x="67" y="8"/>
                  <a:pt x="73" y="14"/>
                </a:cubicBezTo>
                <a:cubicBezTo>
                  <a:pt x="79" y="20"/>
                  <a:pt x="83" y="29"/>
                  <a:pt x="83" y="38"/>
                </a:cubicBezTo>
                <a:cubicBezTo>
                  <a:pt x="83" y="41"/>
                  <a:pt x="82" y="44"/>
                  <a:pt x="81" y="47"/>
                </a:cubicBezTo>
                <a:close/>
                <a:moveTo>
                  <a:pt x="43" y="41"/>
                </a:moveTo>
                <a:cubicBezTo>
                  <a:pt x="43" y="41"/>
                  <a:pt x="43" y="41"/>
                  <a:pt x="43" y="41"/>
                </a:cubicBezTo>
                <a:cubicBezTo>
                  <a:pt x="43" y="7"/>
                  <a:pt x="43" y="7"/>
                  <a:pt x="43" y="7"/>
                </a:cubicBezTo>
                <a:cubicBezTo>
                  <a:pt x="43" y="5"/>
                  <a:pt x="41" y="4"/>
                  <a:pt x="40" y="4"/>
                </a:cubicBezTo>
                <a:cubicBezTo>
                  <a:pt x="29" y="4"/>
                  <a:pt x="19" y="8"/>
                  <a:pt x="12" y="15"/>
                </a:cubicBezTo>
                <a:cubicBezTo>
                  <a:pt x="12" y="15"/>
                  <a:pt x="12" y="15"/>
                  <a:pt x="12" y="15"/>
                </a:cubicBezTo>
                <a:cubicBezTo>
                  <a:pt x="12" y="15"/>
                  <a:pt x="12" y="15"/>
                  <a:pt x="12" y="15"/>
                </a:cubicBezTo>
                <a:cubicBezTo>
                  <a:pt x="5" y="22"/>
                  <a:pt x="0" y="32"/>
                  <a:pt x="0" y="43"/>
                </a:cubicBezTo>
                <a:cubicBezTo>
                  <a:pt x="0" y="54"/>
                  <a:pt x="5" y="64"/>
                  <a:pt x="12" y="71"/>
                </a:cubicBezTo>
                <a:cubicBezTo>
                  <a:pt x="12" y="71"/>
                  <a:pt x="12" y="71"/>
                  <a:pt x="12" y="71"/>
                </a:cubicBezTo>
                <a:cubicBezTo>
                  <a:pt x="19" y="78"/>
                  <a:pt x="29" y="83"/>
                  <a:pt x="40" y="83"/>
                </a:cubicBezTo>
                <a:cubicBezTo>
                  <a:pt x="47" y="83"/>
                  <a:pt x="53" y="81"/>
                  <a:pt x="59" y="78"/>
                </a:cubicBezTo>
                <a:cubicBezTo>
                  <a:pt x="59" y="77"/>
                  <a:pt x="59" y="77"/>
                  <a:pt x="59" y="77"/>
                </a:cubicBezTo>
                <a:cubicBezTo>
                  <a:pt x="65" y="74"/>
                  <a:pt x="70" y="69"/>
                  <a:pt x="74" y="63"/>
                </a:cubicBezTo>
                <a:cubicBezTo>
                  <a:pt x="74" y="63"/>
                  <a:pt x="74" y="63"/>
                  <a:pt x="74" y="63"/>
                </a:cubicBezTo>
                <a:cubicBezTo>
                  <a:pt x="75" y="61"/>
                  <a:pt x="74" y="59"/>
                  <a:pt x="73" y="58"/>
                </a:cubicBezTo>
                <a:cubicBezTo>
                  <a:pt x="43" y="41"/>
                  <a:pt x="43" y="41"/>
                  <a:pt x="43" y="41"/>
                </a:cubicBezTo>
                <a:close/>
                <a:moveTo>
                  <a:pt x="56" y="72"/>
                </a:moveTo>
                <a:cubicBezTo>
                  <a:pt x="56" y="72"/>
                  <a:pt x="56" y="72"/>
                  <a:pt x="56" y="72"/>
                </a:cubicBezTo>
                <a:cubicBezTo>
                  <a:pt x="56" y="72"/>
                  <a:pt x="56" y="72"/>
                  <a:pt x="56" y="72"/>
                </a:cubicBezTo>
                <a:cubicBezTo>
                  <a:pt x="51" y="74"/>
                  <a:pt x="45" y="76"/>
                  <a:pt x="40" y="76"/>
                </a:cubicBezTo>
                <a:cubicBezTo>
                  <a:pt x="31" y="76"/>
                  <a:pt x="22" y="72"/>
                  <a:pt x="16" y="66"/>
                </a:cubicBezTo>
                <a:cubicBezTo>
                  <a:pt x="16" y="66"/>
                  <a:pt x="16" y="66"/>
                  <a:pt x="16" y="66"/>
                </a:cubicBezTo>
                <a:cubicBezTo>
                  <a:pt x="10" y="60"/>
                  <a:pt x="7" y="52"/>
                  <a:pt x="7" y="43"/>
                </a:cubicBezTo>
                <a:cubicBezTo>
                  <a:pt x="7" y="34"/>
                  <a:pt x="10" y="26"/>
                  <a:pt x="16" y="20"/>
                </a:cubicBezTo>
                <a:cubicBezTo>
                  <a:pt x="22" y="15"/>
                  <a:pt x="29" y="11"/>
                  <a:pt x="36" y="11"/>
                </a:cubicBezTo>
                <a:cubicBezTo>
                  <a:pt x="36" y="43"/>
                  <a:pt x="36" y="43"/>
                  <a:pt x="36" y="43"/>
                </a:cubicBezTo>
                <a:cubicBezTo>
                  <a:pt x="36" y="45"/>
                  <a:pt x="37" y="46"/>
                  <a:pt x="38" y="46"/>
                </a:cubicBezTo>
                <a:cubicBezTo>
                  <a:pt x="66" y="62"/>
                  <a:pt x="66" y="62"/>
                  <a:pt x="66" y="62"/>
                </a:cubicBezTo>
                <a:cubicBezTo>
                  <a:pt x="63" y="66"/>
                  <a:pt x="60" y="69"/>
                  <a:pt x="56" y="72"/>
                </a:cubicBezTo>
                <a:close/>
              </a:path>
            </a:pathLst>
          </a:custGeom>
          <a:solidFill>
            <a:schemeClr val="bg1"/>
          </a:solidFill>
          <a:ln>
            <a:noFill/>
          </a:ln>
          <a:extLst/>
        </p:spPr>
        <p:txBody>
          <a:bodyPr/>
          <a:lstStyle/>
          <a:p>
            <a:endParaRPr lang="zh-CN" altLang="en-US" sz="4000">
              <a:solidFill>
                <a:schemeClr val="bg1"/>
              </a:solidFill>
            </a:endParaRPr>
          </a:p>
        </p:txBody>
      </p:sp>
      <p:sp>
        <p:nvSpPr>
          <p:cNvPr id="77" name="Freeform 71"/>
          <p:cNvSpPr>
            <a:spLocks noEditPoints="1"/>
          </p:cNvSpPr>
          <p:nvPr/>
        </p:nvSpPr>
        <p:spPr bwMode="auto">
          <a:xfrm>
            <a:off x="4597013" y="1627035"/>
            <a:ext cx="275028" cy="289837"/>
          </a:xfrm>
          <a:custGeom>
            <a:avLst/>
            <a:gdLst>
              <a:gd name="T0" fmla="*/ 45 w 55"/>
              <a:gd name="T1" fmla="*/ 38 h 58"/>
              <a:gd name="T2" fmla="*/ 52 w 55"/>
              <a:gd name="T3" fmla="*/ 41 h 58"/>
              <a:gd name="T4" fmla="*/ 52 w 55"/>
              <a:gd name="T5" fmla="*/ 41 h 58"/>
              <a:gd name="T6" fmla="*/ 55 w 55"/>
              <a:gd name="T7" fmla="*/ 48 h 58"/>
              <a:gd name="T8" fmla="*/ 45 w 55"/>
              <a:gd name="T9" fmla="*/ 58 h 58"/>
              <a:gd name="T10" fmla="*/ 34 w 55"/>
              <a:gd name="T11" fmla="*/ 48 h 58"/>
              <a:gd name="T12" fmla="*/ 35 w 55"/>
              <a:gd name="T13" fmla="*/ 45 h 58"/>
              <a:gd name="T14" fmla="*/ 24 w 55"/>
              <a:gd name="T15" fmla="*/ 38 h 58"/>
              <a:gd name="T16" fmla="*/ 24 w 55"/>
              <a:gd name="T17" fmla="*/ 39 h 58"/>
              <a:gd name="T18" fmla="*/ 24 w 55"/>
              <a:gd name="T19" fmla="*/ 39 h 58"/>
              <a:gd name="T20" fmla="*/ 14 w 55"/>
              <a:gd name="T21" fmla="*/ 43 h 58"/>
              <a:gd name="T22" fmla="*/ 0 w 55"/>
              <a:gd name="T23" fmla="*/ 29 h 58"/>
              <a:gd name="T24" fmla="*/ 14 w 55"/>
              <a:gd name="T25" fmla="*/ 15 h 58"/>
              <a:gd name="T26" fmla="*/ 24 w 55"/>
              <a:gd name="T27" fmla="*/ 19 h 58"/>
              <a:gd name="T28" fmla="*/ 24 w 55"/>
              <a:gd name="T29" fmla="*/ 19 h 58"/>
              <a:gd name="T30" fmla="*/ 24 w 55"/>
              <a:gd name="T31" fmla="*/ 19 h 58"/>
              <a:gd name="T32" fmla="*/ 24 w 55"/>
              <a:gd name="T33" fmla="*/ 20 h 58"/>
              <a:gd name="T34" fmla="*/ 35 w 55"/>
              <a:gd name="T35" fmla="*/ 13 h 58"/>
              <a:gd name="T36" fmla="*/ 34 w 55"/>
              <a:gd name="T37" fmla="*/ 10 h 58"/>
              <a:gd name="T38" fmla="*/ 45 w 55"/>
              <a:gd name="T39" fmla="*/ 0 h 58"/>
              <a:gd name="T40" fmla="*/ 55 w 55"/>
              <a:gd name="T41" fmla="*/ 10 h 58"/>
              <a:gd name="T42" fmla="*/ 45 w 55"/>
              <a:gd name="T43" fmla="*/ 20 h 58"/>
              <a:gd name="T44" fmla="*/ 37 w 55"/>
              <a:gd name="T45" fmla="*/ 17 h 58"/>
              <a:gd name="T46" fmla="*/ 37 w 55"/>
              <a:gd name="T47" fmla="*/ 17 h 58"/>
              <a:gd name="T48" fmla="*/ 27 w 55"/>
              <a:gd name="T49" fmla="*/ 23 h 58"/>
              <a:gd name="T50" fmla="*/ 28 w 55"/>
              <a:gd name="T51" fmla="*/ 29 h 58"/>
              <a:gd name="T52" fmla="*/ 27 w 55"/>
              <a:gd name="T53" fmla="*/ 34 h 58"/>
              <a:gd name="T54" fmla="*/ 37 w 55"/>
              <a:gd name="T55" fmla="*/ 41 h 58"/>
              <a:gd name="T56" fmla="*/ 37 w 55"/>
              <a:gd name="T57" fmla="*/ 41 h 58"/>
              <a:gd name="T58" fmla="*/ 37 w 55"/>
              <a:gd name="T59" fmla="*/ 41 h 58"/>
              <a:gd name="T60" fmla="*/ 37 w 55"/>
              <a:gd name="T61" fmla="*/ 41 h 58"/>
              <a:gd name="T62" fmla="*/ 45 w 55"/>
              <a:gd name="T63" fmla="*/ 38 h 58"/>
              <a:gd name="T64" fmla="*/ 49 w 55"/>
              <a:gd name="T65" fmla="*/ 44 h 58"/>
              <a:gd name="T66" fmla="*/ 49 w 55"/>
              <a:gd name="T67" fmla="*/ 44 h 58"/>
              <a:gd name="T68" fmla="*/ 45 w 55"/>
              <a:gd name="T69" fmla="*/ 42 h 58"/>
              <a:gd name="T70" fmla="*/ 41 w 55"/>
              <a:gd name="T71" fmla="*/ 44 h 58"/>
              <a:gd name="T72" fmla="*/ 41 w 55"/>
              <a:gd name="T73" fmla="*/ 44 h 58"/>
              <a:gd name="T74" fmla="*/ 39 w 55"/>
              <a:gd name="T75" fmla="*/ 48 h 58"/>
              <a:gd name="T76" fmla="*/ 45 w 55"/>
              <a:gd name="T77" fmla="*/ 53 h 58"/>
              <a:gd name="T78" fmla="*/ 50 w 55"/>
              <a:gd name="T79" fmla="*/ 48 h 58"/>
              <a:gd name="T80" fmla="*/ 49 w 55"/>
              <a:gd name="T81" fmla="*/ 44 h 58"/>
              <a:gd name="T82" fmla="*/ 49 w 55"/>
              <a:gd name="T83" fmla="*/ 44 h 58"/>
              <a:gd name="T84" fmla="*/ 21 w 55"/>
              <a:gd name="T85" fmla="*/ 22 h 58"/>
              <a:gd name="T86" fmla="*/ 21 w 55"/>
              <a:gd name="T87" fmla="*/ 22 h 58"/>
              <a:gd name="T88" fmla="*/ 14 w 55"/>
              <a:gd name="T89" fmla="*/ 20 h 58"/>
              <a:gd name="T90" fmla="*/ 5 w 55"/>
              <a:gd name="T91" fmla="*/ 29 h 58"/>
              <a:gd name="T92" fmla="*/ 14 w 55"/>
              <a:gd name="T93" fmla="*/ 38 h 58"/>
              <a:gd name="T94" fmla="*/ 21 w 55"/>
              <a:gd name="T95" fmla="*/ 36 h 58"/>
              <a:gd name="T96" fmla="*/ 21 w 55"/>
              <a:gd name="T97" fmla="*/ 35 h 58"/>
              <a:gd name="T98" fmla="*/ 23 w 55"/>
              <a:gd name="T99" fmla="*/ 29 h 58"/>
              <a:gd name="T100" fmla="*/ 21 w 55"/>
              <a:gd name="T101" fmla="*/ 22 h 58"/>
              <a:gd name="T102" fmla="*/ 21 w 55"/>
              <a:gd name="T103" fmla="*/ 22 h 58"/>
              <a:gd name="T104" fmla="*/ 45 w 55"/>
              <a:gd name="T105" fmla="*/ 4 h 58"/>
              <a:gd name="T106" fmla="*/ 45 w 55"/>
              <a:gd name="T107" fmla="*/ 4 h 58"/>
              <a:gd name="T108" fmla="*/ 39 w 55"/>
              <a:gd name="T109" fmla="*/ 10 h 58"/>
              <a:gd name="T110" fmla="*/ 40 w 55"/>
              <a:gd name="T111" fmla="*/ 13 h 58"/>
              <a:gd name="T112" fmla="*/ 40 w 55"/>
              <a:gd name="T113" fmla="*/ 13 h 58"/>
              <a:gd name="T114" fmla="*/ 40 w 55"/>
              <a:gd name="T115" fmla="*/ 13 h 58"/>
              <a:gd name="T116" fmla="*/ 40 w 55"/>
              <a:gd name="T117" fmla="*/ 14 h 58"/>
              <a:gd name="T118" fmla="*/ 41 w 55"/>
              <a:gd name="T119" fmla="*/ 14 h 58"/>
              <a:gd name="T120" fmla="*/ 45 w 55"/>
              <a:gd name="T121" fmla="*/ 16 h 58"/>
              <a:gd name="T122" fmla="*/ 50 w 55"/>
              <a:gd name="T123" fmla="*/ 10 h 58"/>
              <a:gd name="T124" fmla="*/ 45 w 55"/>
              <a:gd name="T125" fmla="*/ 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 h="58">
                <a:moveTo>
                  <a:pt x="45" y="38"/>
                </a:moveTo>
                <a:cubicBezTo>
                  <a:pt x="47" y="38"/>
                  <a:pt x="50" y="39"/>
                  <a:pt x="52" y="41"/>
                </a:cubicBezTo>
                <a:cubicBezTo>
                  <a:pt x="52" y="41"/>
                  <a:pt x="52" y="41"/>
                  <a:pt x="52" y="41"/>
                </a:cubicBezTo>
                <a:cubicBezTo>
                  <a:pt x="54" y="42"/>
                  <a:pt x="55" y="45"/>
                  <a:pt x="55" y="48"/>
                </a:cubicBezTo>
                <a:cubicBezTo>
                  <a:pt x="55" y="53"/>
                  <a:pt x="50" y="58"/>
                  <a:pt x="45" y="58"/>
                </a:cubicBezTo>
                <a:cubicBezTo>
                  <a:pt x="39" y="58"/>
                  <a:pt x="34" y="53"/>
                  <a:pt x="34" y="48"/>
                </a:cubicBezTo>
                <a:cubicBezTo>
                  <a:pt x="34" y="47"/>
                  <a:pt x="35" y="46"/>
                  <a:pt x="35" y="45"/>
                </a:cubicBezTo>
                <a:cubicBezTo>
                  <a:pt x="24" y="38"/>
                  <a:pt x="24" y="38"/>
                  <a:pt x="24" y="38"/>
                </a:cubicBezTo>
                <a:cubicBezTo>
                  <a:pt x="24" y="38"/>
                  <a:pt x="24" y="38"/>
                  <a:pt x="24" y="39"/>
                </a:cubicBezTo>
                <a:cubicBezTo>
                  <a:pt x="24" y="39"/>
                  <a:pt x="24" y="39"/>
                  <a:pt x="24" y="39"/>
                </a:cubicBezTo>
                <a:cubicBezTo>
                  <a:pt x="21" y="41"/>
                  <a:pt x="18" y="43"/>
                  <a:pt x="14" y="43"/>
                </a:cubicBezTo>
                <a:cubicBezTo>
                  <a:pt x="6" y="43"/>
                  <a:pt x="0" y="36"/>
                  <a:pt x="0" y="29"/>
                </a:cubicBezTo>
                <a:cubicBezTo>
                  <a:pt x="0" y="21"/>
                  <a:pt x="6" y="15"/>
                  <a:pt x="14" y="15"/>
                </a:cubicBezTo>
                <a:cubicBezTo>
                  <a:pt x="18" y="15"/>
                  <a:pt x="21" y="17"/>
                  <a:pt x="24" y="19"/>
                </a:cubicBezTo>
                <a:cubicBezTo>
                  <a:pt x="24" y="19"/>
                  <a:pt x="24" y="19"/>
                  <a:pt x="24" y="19"/>
                </a:cubicBezTo>
                <a:cubicBezTo>
                  <a:pt x="24" y="19"/>
                  <a:pt x="24" y="19"/>
                  <a:pt x="24" y="19"/>
                </a:cubicBezTo>
                <a:cubicBezTo>
                  <a:pt x="24" y="19"/>
                  <a:pt x="24" y="20"/>
                  <a:pt x="24" y="20"/>
                </a:cubicBezTo>
                <a:cubicBezTo>
                  <a:pt x="35" y="13"/>
                  <a:pt x="35" y="13"/>
                  <a:pt x="35" y="13"/>
                </a:cubicBezTo>
                <a:cubicBezTo>
                  <a:pt x="35" y="12"/>
                  <a:pt x="34" y="11"/>
                  <a:pt x="34" y="10"/>
                </a:cubicBezTo>
                <a:cubicBezTo>
                  <a:pt x="34" y="4"/>
                  <a:pt x="39" y="0"/>
                  <a:pt x="45" y="0"/>
                </a:cubicBezTo>
                <a:cubicBezTo>
                  <a:pt x="50" y="0"/>
                  <a:pt x="55" y="4"/>
                  <a:pt x="55" y="10"/>
                </a:cubicBezTo>
                <a:cubicBezTo>
                  <a:pt x="55" y="16"/>
                  <a:pt x="50" y="20"/>
                  <a:pt x="45" y="20"/>
                </a:cubicBezTo>
                <a:cubicBezTo>
                  <a:pt x="42" y="20"/>
                  <a:pt x="39" y="19"/>
                  <a:pt x="37" y="17"/>
                </a:cubicBezTo>
                <a:cubicBezTo>
                  <a:pt x="37" y="17"/>
                  <a:pt x="37" y="17"/>
                  <a:pt x="37" y="17"/>
                </a:cubicBezTo>
                <a:cubicBezTo>
                  <a:pt x="27" y="23"/>
                  <a:pt x="27" y="23"/>
                  <a:pt x="27" y="23"/>
                </a:cubicBezTo>
                <a:cubicBezTo>
                  <a:pt x="27" y="25"/>
                  <a:pt x="28" y="27"/>
                  <a:pt x="28" y="29"/>
                </a:cubicBezTo>
                <a:cubicBezTo>
                  <a:pt x="28" y="31"/>
                  <a:pt x="27" y="33"/>
                  <a:pt x="27" y="34"/>
                </a:cubicBezTo>
                <a:cubicBezTo>
                  <a:pt x="37" y="41"/>
                  <a:pt x="37" y="41"/>
                  <a:pt x="37" y="41"/>
                </a:cubicBezTo>
                <a:cubicBezTo>
                  <a:pt x="37" y="41"/>
                  <a:pt x="37" y="41"/>
                  <a:pt x="37" y="41"/>
                </a:cubicBezTo>
                <a:cubicBezTo>
                  <a:pt x="37" y="41"/>
                  <a:pt x="37" y="41"/>
                  <a:pt x="37" y="41"/>
                </a:cubicBezTo>
                <a:cubicBezTo>
                  <a:pt x="37" y="41"/>
                  <a:pt x="37" y="41"/>
                  <a:pt x="37" y="41"/>
                </a:cubicBezTo>
                <a:cubicBezTo>
                  <a:pt x="39" y="39"/>
                  <a:pt x="42" y="38"/>
                  <a:pt x="45" y="38"/>
                </a:cubicBezTo>
                <a:close/>
                <a:moveTo>
                  <a:pt x="49" y="44"/>
                </a:moveTo>
                <a:cubicBezTo>
                  <a:pt x="49" y="44"/>
                  <a:pt x="49" y="44"/>
                  <a:pt x="49" y="44"/>
                </a:cubicBezTo>
                <a:cubicBezTo>
                  <a:pt x="48" y="43"/>
                  <a:pt x="46" y="42"/>
                  <a:pt x="45" y="42"/>
                </a:cubicBezTo>
                <a:cubicBezTo>
                  <a:pt x="43" y="42"/>
                  <a:pt x="42" y="43"/>
                  <a:pt x="41" y="44"/>
                </a:cubicBezTo>
                <a:cubicBezTo>
                  <a:pt x="41" y="44"/>
                  <a:pt x="41" y="44"/>
                  <a:pt x="41" y="44"/>
                </a:cubicBezTo>
                <a:cubicBezTo>
                  <a:pt x="40" y="45"/>
                  <a:pt x="39" y="46"/>
                  <a:pt x="39" y="48"/>
                </a:cubicBezTo>
                <a:cubicBezTo>
                  <a:pt x="39" y="51"/>
                  <a:pt x="41" y="53"/>
                  <a:pt x="45" y="53"/>
                </a:cubicBezTo>
                <a:cubicBezTo>
                  <a:pt x="48" y="53"/>
                  <a:pt x="50" y="51"/>
                  <a:pt x="50" y="48"/>
                </a:cubicBezTo>
                <a:cubicBezTo>
                  <a:pt x="50" y="46"/>
                  <a:pt x="50" y="45"/>
                  <a:pt x="49" y="44"/>
                </a:cubicBezTo>
                <a:cubicBezTo>
                  <a:pt x="49" y="44"/>
                  <a:pt x="49" y="44"/>
                  <a:pt x="49" y="44"/>
                </a:cubicBezTo>
                <a:close/>
                <a:moveTo>
                  <a:pt x="21" y="22"/>
                </a:moveTo>
                <a:cubicBezTo>
                  <a:pt x="21" y="22"/>
                  <a:pt x="21" y="22"/>
                  <a:pt x="21" y="22"/>
                </a:cubicBezTo>
                <a:cubicBezTo>
                  <a:pt x="19" y="21"/>
                  <a:pt x="17" y="20"/>
                  <a:pt x="14" y="20"/>
                </a:cubicBezTo>
                <a:cubicBezTo>
                  <a:pt x="9" y="20"/>
                  <a:pt x="5" y="24"/>
                  <a:pt x="5" y="29"/>
                </a:cubicBezTo>
                <a:cubicBezTo>
                  <a:pt x="5" y="34"/>
                  <a:pt x="9" y="38"/>
                  <a:pt x="14" y="38"/>
                </a:cubicBezTo>
                <a:cubicBezTo>
                  <a:pt x="17" y="38"/>
                  <a:pt x="19" y="37"/>
                  <a:pt x="21" y="36"/>
                </a:cubicBezTo>
                <a:cubicBezTo>
                  <a:pt x="21" y="35"/>
                  <a:pt x="21" y="35"/>
                  <a:pt x="21" y="35"/>
                </a:cubicBezTo>
                <a:cubicBezTo>
                  <a:pt x="22" y="34"/>
                  <a:pt x="23" y="31"/>
                  <a:pt x="23" y="29"/>
                </a:cubicBezTo>
                <a:cubicBezTo>
                  <a:pt x="23" y="26"/>
                  <a:pt x="22" y="24"/>
                  <a:pt x="21" y="22"/>
                </a:cubicBezTo>
                <a:cubicBezTo>
                  <a:pt x="21" y="22"/>
                  <a:pt x="21" y="22"/>
                  <a:pt x="21" y="22"/>
                </a:cubicBezTo>
                <a:close/>
                <a:moveTo>
                  <a:pt x="45" y="4"/>
                </a:moveTo>
                <a:cubicBezTo>
                  <a:pt x="45" y="4"/>
                  <a:pt x="45" y="4"/>
                  <a:pt x="45" y="4"/>
                </a:cubicBezTo>
                <a:cubicBezTo>
                  <a:pt x="41" y="4"/>
                  <a:pt x="39" y="7"/>
                  <a:pt x="39" y="10"/>
                </a:cubicBezTo>
                <a:cubicBezTo>
                  <a:pt x="39" y="11"/>
                  <a:pt x="39" y="12"/>
                  <a:pt x="40" y="13"/>
                </a:cubicBezTo>
                <a:cubicBezTo>
                  <a:pt x="40" y="13"/>
                  <a:pt x="40" y="13"/>
                  <a:pt x="40" y="13"/>
                </a:cubicBezTo>
                <a:cubicBezTo>
                  <a:pt x="40" y="13"/>
                  <a:pt x="40" y="13"/>
                  <a:pt x="40" y="13"/>
                </a:cubicBezTo>
                <a:cubicBezTo>
                  <a:pt x="40" y="13"/>
                  <a:pt x="40" y="14"/>
                  <a:pt x="40" y="14"/>
                </a:cubicBezTo>
                <a:cubicBezTo>
                  <a:pt x="41" y="14"/>
                  <a:pt x="41" y="14"/>
                  <a:pt x="41" y="14"/>
                </a:cubicBezTo>
                <a:cubicBezTo>
                  <a:pt x="42" y="15"/>
                  <a:pt x="43" y="16"/>
                  <a:pt x="45" y="16"/>
                </a:cubicBezTo>
                <a:cubicBezTo>
                  <a:pt x="48" y="16"/>
                  <a:pt x="50" y="13"/>
                  <a:pt x="50" y="10"/>
                </a:cubicBezTo>
                <a:cubicBezTo>
                  <a:pt x="50" y="7"/>
                  <a:pt x="48" y="4"/>
                  <a:pt x="45" y="4"/>
                </a:cubicBezTo>
                <a:close/>
              </a:path>
            </a:pathLst>
          </a:custGeom>
          <a:solidFill>
            <a:schemeClr val="bg1"/>
          </a:solidFill>
          <a:ln>
            <a:noFill/>
          </a:ln>
          <a:extLst/>
        </p:spPr>
        <p:txBody>
          <a:bodyPr/>
          <a:lstStyle/>
          <a:p>
            <a:endParaRPr lang="zh-CN" altLang="en-US" sz="4000">
              <a:solidFill>
                <a:schemeClr val="bg1"/>
              </a:solidFill>
            </a:endParaRPr>
          </a:p>
        </p:txBody>
      </p:sp>
      <p:sp>
        <p:nvSpPr>
          <p:cNvPr id="78" name="Freeform 72"/>
          <p:cNvSpPr>
            <a:spLocks noEditPoints="1"/>
          </p:cNvSpPr>
          <p:nvPr/>
        </p:nvSpPr>
        <p:spPr bwMode="auto">
          <a:xfrm>
            <a:off x="5267658" y="2386535"/>
            <a:ext cx="719303" cy="755267"/>
          </a:xfrm>
          <a:custGeom>
            <a:avLst/>
            <a:gdLst>
              <a:gd name="T0" fmla="*/ 123 w 144"/>
              <a:gd name="T1" fmla="*/ 21 h 151"/>
              <a:gd name="T2" fmla="*/ 127 w 144"/>
              <a:gd name="T3" fmla="*/ 119 h 151"/>
              <a:gd name="T4" fmla="*/ 133 w 144"/>
              <a:gd name="T5" fmla="*/ 76 h 151"/>
              <a:gd name="T6" fmla="*/ 108 w 144"/>
              <a:gd name="T7" fmla="*/ 101 h 151"/>
              <a:gd name="T8" fmla="*/ 105 w 144"/>
              <a:gd name="T9" fmla="*/ 76 h 151"/>
              <a:gd name="T10" fmla="*/ 42 w 144"/>
              <a:gd name="T11" fmla="*/ 100 h 151"/>
              <a:gd name="T12" fmla="*/ 32 w 144"/>
              <a:gd name="T13" fmla="*/ 76 h 151"/>
              <a:gd name="T14" fmla="*/ 25 w 144"/>
              <a:gd name="T15" fmla="*/ 112 h 151"/>
              <a:gd name="T16" fmla="*/ 0 w 144"/>
              <a:gd name="T17" fmla="*/ 72 h 151"/>
              <a:gd name="T18" fmla="*/ 72 w 144"/>
              <a:gd name="T19" fmla="*/ 0 h 151"/>
              <a:gd name="T20" fmla="*/ 94 w 144"/>
              <a:gd name="T21" fmla="*/ 131 h 151"/>
              <a:gd name="T22" fmla="*/ 89 w 144"/>
              <a:gd name="T23" fmla="*/ 151 h 151"/>
              <a:gd name="T24" fmla="*/ 56 w 144"/>
              <a:gd name="T25" fmla="*/ 151 h 151"/>
              <a:gd name="T26" fmla="*/ 50 w 144"/>
              <a:gd name="T27" fmla="*/ 146 h 151"/>
              <a:gd name="T28" fmla="*/ 33 w 144"/>
              <a:gd name="T29" fmla="*/ 131 h 151"/>
              <a:gd name="T30" fmla="*/ 29 w 144"/>
              <a:gd name="T31" fmla="*/ 121 h 151"/>
              <a:gd name="T32" fmla="*/ 76 w 144"/>
              <a:gd name="T33" fmla="*/ 82 h 151"/>
              <a:gd name="T34" fmla="*/ 115 w 144"/>
              <a:gd name="T35" fmla="*/ 121 h 151"/>
              <a:gd name="T36" fmla="*/ 111 w 144"/>
              <a:gd name="T37" fmla="*/ 131 h 151"/>
              <a:gd name="T38" fmla="*/ 94 w 144"/>
              <a:gd name="T39" fmla="*/ 131 h 151"/>
              <a:gd name="T40" fmla="*/ 83 w 144"/>
              <a:gd name="T41" fmla="*/ 140 h 151"/>
              <a:gd name="T42" fmla="*/ 83 w 144"/>
              <a:gd name="T43" fmla="*/ 125 h 151"/>
              <a:gd name="T44" fmla="*/ 97 w 144"/>
              <a:gd name="T45" fmla="*/ 120 h 151"/>
              <a:gd name="T46" fmla="*/ 47 w 144"/>
              <a:gd name="T47" fmla="*/ 120 h 151"/>
              <a:gd name="T48" fmla="*/ 56 w 144"/>
              <a:gd name="T49" fmla="*/ 120 h 151"/>
              <a:gd name="T50" fmla="*/ 61 w 144"/>
              <a:gd name="T51" fmla="*/ 140 h 151"/>
              <a:gd name="T52" fmla="*/ 115 w 144"/>
              <a:gd name="T53" fmla="*/ 29 h 151"/>
              <a:gd name="T54" fmla="*/ 114 w 144"/>
              <a:gd name="T55" fmla="*/ 27 h 151"/>
              <a:gd name="T56" fmla="*/ 112 w 144"/>
              <a:gd name="T57" fmla="*/ 69 h 151"/>
              <a:gd name="T58" fmla="*/ 115 w 144"/>
              <a:gd name="T59" fmla="*/ 29 h 151"/>
              <a:gd name="T60" fmla="*/ 108 w 144"/>
              <a:gd name="T61" fmla="*/ 23 h 151"/>
              <a:gd name="T62" fmla="*/ 101 w 144"/>
              <a:gd name="T63" fmla="*/ 23 h 151"/>
              <a:gd name="T64" fmla="*/ 108 w 144"/>
              <a:gd name="T65" fmla="*/ 23 h 151"/>
              <a:gd name="T66" fmla="*/ 82 w 144"/>
              <a:gd name="T67" fmla="*/ 12 h 151"/>
              <a:gd name="T68" fmla="*/ 75 w 144"/>
              <a:gd name="T69" fmla="*/ 34 h 151"/>
              <a:gd name="T70" fmla="*/ 97 w 144"/>
              <a:gd name="T71" fmla="*/ 30 h 151"/>
              <a:gd name="T72" fmla="*/ 82 w 144"/>
              <a:gd name="T73" fmla="*/ 12 h 151"/>
              <a:gd name="T74" fmla="*/ 69 w 144"/>
              <a:gd name="T75" fmla="*/ 11 h 151"/>
              <a:gd name="T76" fmla="*/ 49 w 144"/>
              <a:gd name="T77" fmla="*/ 27 h 151"/>
              <a:gd name="T78" fmla="*/ 50 w 144"/>
              <a:gd name="T79" fmla="*/ 31 h 151"/>
              <a:gd name="T80" fmla="*/ 69 w 144"/>
              <a:gd name="T81" fmla="*/ 11 h 151"/>
              <a:gd name="T82" fmla="*/ 48 w 144"/>
              <a:gd name="T83" fmla="*/ 16 h 151"/>
              <a:gd name="T84" fmla="*/ 41 w 144"/>
              <a:gd name="T85" fmla="*/ 27 h 151"/>
              <a:gd name="T86" fmla="*/ 48 w 144"/>
              <a:gd name="T87" fmla="*/ 16 h 151"/>
              <a:gd name="T88" fmla="*/ 30 w 144"/>
              <a:gd name="T89" fmla="*/ 27 h 151"/>
              <a:gd name="T90" fmla="*/ 11 w 144"/>
              <a:gd name="T91" fmla="*/ 69 h 151"/>
              <a:gd name="T92" fmla="*/ 39 w 144"/>
              <a:gd name="T93" fmla="*/ 33 h 151"/>
              <a:gd name="T94" fmla="*/ 99 w 144"/>
              <a:gd name="T95" fmla="*/ 36 h 151"/>
              <a:gd name="T96" fmla="*/ 96 w 144"/>
              <a:gd name="T97" fmla="*/ 37 h 151"/>
              <a:gd name="T98" fmla="*/ 75 w 144"/>
              <a:gd name="T99" fmla="*/ 69 h 151"/>
              <a:gd name="T100" fmla="*/ 99 w 144"/>
              <a:gd name="T101" fmla="*/ 36 h 151"/>
              <a:gd name="T102" fmla="*/ 69 w 144"/>
              <a:gd name="T103" fmla="*/ 41 h 151"/>
              <a:gd name="T104" fmla="*/ 45 w 144"/>
              <a:gd name="T105" fmla="*/ 36 h 151"/>
              <a:gd name="T106" fmla="*/ 69 w 144"/>
              <a:gd name="T107" fmla="*/ 6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151">
                <a:moveTo>
                  <a:pt x="72" y="0"/>
                </a:moveTo>
                <a:cubicBezTo>
                  <a:pt x="92" y="0"/>
                  <a:pt x="110" y="8"/>
                  <a:pt x="123" y="21"/>
                </a:cubicBezTo>
                <a:cubicBezTo>
                  <a:pt x="136" y="34"/>
                  <a:pt x="144" y="52"/>
                  <a:pt x="144" y="72"/>
                </a:cubicBezTo>
                <a:cubicBezTo>
                  <a:pt x="144" y="90"/>
                  <a:pt x="138" y="106"/>
                  <a:pt x="127" y="119"/>
                </a:cubicBezTo>
                <a:cubicBezTo>
                  <a:pt x="123" y="124"/>
                  <a:pt x="114" y="117"/>
                  <a:pt x="119" y="112"/>
                </a:cubicBezTo>
                <a:cubicBezTo>
                  <a:pt x="127" y="102"/>
                  <a:pt x="132" y="89"/>
                  <a:pt x="133" y="76"/>
                </a:cubicBezTo>
                <a:cubicBezTo>
                  <a:pt x="112" y="76"/>
                  <a:pt x="112" y="76"/>
                  <a:pt x="112" y="76"/>
                </a:cubicBezTo>
                <a:cubicBezTo>
                  <a:pt x="112" y="85"/>
                  <a:pt x="111" y="93"/>
                  <a:pt x="108" y="101"/>
                </a:cubicBezTo>
                <a:cubicBezTo>
                  <a:pt x="107" y="106"/>
                  <a:pt x="101" y="104"/>
                  <a:pt x="102" y="100"/>
                </a:cubicBezTo>
                <a:cubicBezTo>
                  <a:pt x="104" y="93"/>
                  <a:pt x="105" y="84"/>
                  <a:pt x="105" y="76"/>
                </a:cubicBezTo>
                <a:cubicBezTo>
                  <a:pt x="78" y="76"/>
                  <a:pt x="66" y="76"/>
                  <a:pt x="39" y="76"/>
                </a:cubicBezTo>
                <a:cubicBezTo>
                  <a:pt x="39" y="84"/>
                  <a:pt x="40" y="93"/>
                  <a:pt x="42" y="100"/>
                </a:cubicBezTo>
                <a:cubicBezTo>
                  <a:pt x="43" y="105"/>
                  <a:pt x="37" y="106"/>
                  <a:pt x="35" y="101"/>
                </a:cubicBezTo>
                <a:cubicBezTo>
                  <a:pt x="33" y="93"/>
                  <a:pt x="32" y="84"/>
                  <a:pt x="32" y="76"/>
                </a:cubicBezTo>
                <a:cubicBezTo>
                  <a:pt x="11" y="76"/>
                  <a:pt x="11" y="76"/>
                  <a:pt x="11" y="76"/>
                </a:cubicBezTo>
                <a:cubicBezTo>
                  <a:pt x="12" y="89"/>
                  <a:pt x="17" y="102"/>
                  <a:pt x="25" y="112"/>
                </a:cubicBezTo>
                <a:cubicBezTo>
                  <a:pt x="30" y="117"/>
                  <a:pt x="21" y="124"/>
                  <a:pt x="17" y="119"/>
                </a:cubicBezTo>
                <a:cubicBezTo>
                  <a:pt x="6" y="106"/>
                  <a:pt x="0" y="90"/>
                  <a:pt x="0" y="72"/>
                </a:cubicBezTo>
                <a:cubicBezTo>
                  <a:pt x="0" y="52"/>
                  <a:pt x="8" y="34"/>
                  <a:pt x="21" y="21"/>
                </a:cubicBezTo>
                <a:cubicBezTo>
                  <a:pt x="34" y="8"/>
                  <a:pt x="52" y="0"/>
                  <a:pt x="72" y="0"/>
                </a:cubicBezTo>
                <a:close/>
                <a:moveTo>
                  <a:pt x="94" y="131"/>
                </a:moveTo>
                <a:cubicBezTo>
                  <a:pt x="94" y="131"/>
                  <a:pt x="94" y="131"/>
                  <a:pt x="94" y="131"/>
                </a:cubicBezTo>
                <a:cubicBezTo>
                  <a:pt x="94" y="146"/>
                  <a:pt x="94" y="146"/>
                  <a:pt x="94" y="146"/>
                </a:cubicBezTo>
                <a:cubicBezTo>
                  <a:pt x="94" y="149"/>
                  <a:pt x="92" y="151"/>
                  <a:pt x="89" y="151"/>
                </a:cubicBezTo>
                <a:cubicBezTo>
                  <a:pt x="88" y="151"/>
                  <a:pt x="88" y="151"/>
                  <a:pt x="88" y="151"/>
                </a:cubicBezTo>
                <a:cubicBezTo>
                  <a:pt x="56" y="151"/>
                  <a:pt x="56" y="151"/>
                  <a:pt x="56" y="151"/>
                </a:cubicBezTo>
                <a:cubicBezTo>
                  <a:pt x="52" y="151"/>
                  <a:pt x="50" y="149"/>
                  <a:pt x="50" y="146"/>
                </a:cubicBezTo>
                <a:cubicBezTo>
                  <a:pt x="50" y="146"/>
                  <a:pt x="50" y="146"/>
                  <a:pt x="50" y="146"/>
                </a:cubicBezTo>
                <a:cubicBezTo>
                  <a:pt x="50" y="131"/>
                  <a:pt x="50" y="131"/>
                  <a:pt x="50" y="131"/>
                </a:cubicBezTo>
                <a:cubicBezTo>
                  <a:pt x="33" y="131"/>
                  <a:pt x="33" y="131"/>
                  <a:pt x="33" y="131"/>
                </a:cubicBezTo>
                <a:cubicBezTo>
                  <a:pt x="30" y="131"/>
                  <a:pt x="28" y="128"/>
                  <a:pt x="28" y="125"/>
                </a:cubicBezTo>
                <a:cubicBezTo>
                  <a:pt x="28" y="124"/>
                  <a:pt x="28" y="122"/>
                  <a:pt x="29" y="121"/>
                </a:cubicBezTo>
                <a:cubicBezTo>
                  <a:pt x="68" y="82"/>
                  <a:pt x="68" y="82"/>
                  <a:pt x="68" y="82"/>
                </a:cubicBezTo>
                <a:cubicBezTo>
                  <a:pt x="70" y="80"/>
                  <a:pt x="74" y="80"/>
                  <a:pt x="76" y="82"/>
                </a:cubicBezTo>
                <a:cubicBezTo>
                  <a:pt x="76" y="83"/>
                  <a:pt x="76" y="83"/>
                  <a:pt x="76" y="83"/>
                </a:cubicBezTo>
                <a:cubicBezTo>
                  <a:pt x="115" y="121"/>
                  <a:pt x="115" y="121"/>
                  <a:pt x="115" y="121"/>
                </a:cubicBezTo>
                <a:cubicBezTo>
                  <a:pt x="117" y="123"/>
                  <a:pt x="117" y="127"/>
                  <a:pt x="115" y="129"/>
                </a:cubicBezTo>
                <a:cubicBezTo>
                  <a:pt x="114" y="130"/>
                  <a:pt x="112" y="131"/>
                  <a:pt x="111" y="131"/>
                </a:cubicBezTo>
                <a:cubicBezTo>
                  <a:pt x="111" y="131"/>
                  <a:pt x="111" y="131"/>
                  <a:pt x="111" y="131"/>
                </a:cubicBezTo>
                <a:cubicBezTo>
                  <a:pt x="94" y="131"/>
                  <a:pt x="94" y="131"/>
                  <a:pt x="94" y="131"/>
                </a:cubicBezTo>
                <a:close/>
                <a:moveTo>
                  <a:pt x="83" y="140"/>
                </a:moveTo>
                <a:cubicBezTo>
                  <a:pt x="83" y="140"/>
                  <a:pt x="83" y="140"/>
                  <a:pt x="83" y="140"/>
                </a:cubicBezTo>
                <a:cubicBezTo>
                  <a:pt x="83" y="125"/>
                  <a:pt x="83" y="125"/>
                  <a:pt x="83" y="125"/>
                </a:cubicBezTo>
                <a:cubicBezTo>
                  <a:pt x="83" y="125"/>
                  <a:pt x="83" y="125"/>
                  <a:pt x="83" y="125"/>
                </a:cubicBezTo>
                <a:cubicBezTo>
                  <a:pt x="83" y="122"/>
                  <a:pt x="85" y="120"/>
                  <a:pt x="89" y="120"/>
                </a:cubicBezTo>
                <a:cubicBezTo>
                  <a:pt x="97" y="120"/>
                  <a:pt x="97" y="120"/>
                  <a:pt x="97" y="120"/>
                </a:cubicBezTo>
                <a:cubicBezTo>
                  <a:pt x="72" y="94"/>
                  <a:pt x="72" y="94"/>
                  <a:pt x="72" y="94"/>
                </a:cubicBezTo>
                <a:cubicBezTo>
                  <a:pt x="47" y="120"/>
                  <a:pt x="47" y="120"/>
                  <a:pt x="47" y="120"/>
                </a:cubicBezTo>
                <a:cubicBezTo>
                  <a:pt x="55" y="120"/>
                  <a:pt x="55" y="120"/>
                  <a:pt x="55" y="120"/>
                </a:cubicBezTo>
                <a:cubicBezTo>
                  <a:pt x="56" y="120"/>
                  <a:pt x="56" y="120"/>
                  <a:pt x="56" y="120"/>
                </a:cubicBezTo>
                <a:cubicBezTo>
                  <a:pt x="59" y="120"/>
                  <a:pt x="61" y="122"/>
                  <a:pt x="61" y="125"/>
                </a:cubicBezTo>
                <a:cubicBezTo>
                  <a:pt x="61" y="140"/>
                  <a:pt x="61" y="140"/>
                  <a:pt x="61" y="140"/>
                </a:cubicBezTo>
                <a:cubicBezTo>
                  <a:pt x="83" y="140"/>
                  <a:pt x="83" y="140"/>
                  <a:pt x="83" y="140"/>
                </a:cubicBezTo>
                <a:close/>
                <a:moveTo>
                  <a:pt x="115" y="29"/>
                </a:moveTo>
                <a:cubicBezTo>
                  <a:pt x="115" y="29"/>
                  <a:pt x="115" y="29"/>
                  <a:pt x="115" y="29"/>
                </a:cubicBezTo>
                <a:cubicBezTo>
                  <a:pt x="115" y="28"/>
                  <a:pt x="114" y="28"/>
                  <a:pt x="114" y="27"/>
                </a:cubicBezTo>
                <a:cubicBezTo>
                  <a:pt x="111" y="29"/>
                  <a:pt x="108" y="31"/>
                  <a:pt x="105" y="33"/>
                </a:cubicBezTo>
                <a:cubicBezTo>
                  <a:pt x="109" y="43"/>
                  <a:pt x="112" y="56"/>
                  <a:pt x="112" y="69"/>
                </a:cubicBezTo>
                <a:cubicBezTo>
                  <a:pt x="133" y="69"/>
                  <a:pt x="133" y="69"/>
                  <a:pt x="133" y="69"/>
                </a:cubicBezTo>
                <a:cubicBezTo>
                  <a:pt x="132" y="53"/>
                  <a:pt x="126" y="39"/>
                  <a:pt x="115" y="29"/>
                </a:cubicBezTo>
                <a:close/>
                <a:moveTo>
                  <a:pt x="108" y="23"/>
                </a:moveTo>
                <a:cubicBezTo>
                  <a:pt x="108" y="23"/>
                  <a:pt x="108" y="23"/>
                  <a:pt x="108" y="23"/>
                </a:cubicBezTo>
                <a:cubicBezTo>
                  <a:pt x="105" y="20"/>
                  <a:pt x="100" y="18"/>
                  <a:pt x="96" y="16"/>
                </a:cubicBezTo>
                <a:cubicBezTo>
                  <a:pt x="98" y="18"/>
                  <a:pt x="99" y="21"/>
                  <a:pt x="101" y="23"/>
                </a:cubicBezTo>
                <a:cubicBezTo>
                  <a:pt x="101" y="24"/>
                  <a:pt x="102" y="26"/>
                  <a:pt x="103" y="27"/>
                </a:cubicBezTo>
                <a:cubicBezTo>
                  <a:pt x="105" y="26"/>
                  <a:pt x="107" y="24"/>
                  <a:pt x="108" y="23"/>
                </a:cubicBezTo>
                <a:close/>
                <a:moveTo>
                  <a:pt x="82" y="12"/>
                </a:moveTo>
                <a:cubicBezTo>
                  <a:pt x="82" y="12"/>
                  <a:pt x="82" y="12"/>
                  <a:pt x="82" y="12"/>
                </a:cubicBezTo>
                <a:cubicBezTo>
                  <a:pt x="80" y="11"/>
                  <a:pt x="78" y="11"/>
                  <a:pt x="75" y="11"/>
                </a:cubicBezTo>
                <a:cubicBezTo>
                  <a:pt x="75" y="34"/>
                  <a:pt x="75" y="34"/>
                  <a:pt x="75" y="34"/>
                </a:cubicBezTo>
                <a:cubicBezTo>
                  <a:pt x="82" y="34"/>
                  <a:pt x="88" y="33"/>
                  <a:pt x="94" y="31"/>
                </a:cubicBezTo>
                <a:cubicBezTo>
                  <a:pt x="95" y="30"/>
                  <a:pt x="96" y="30"/>
                  <a:pt x="97" y="30"/>
                </a:cubicBezTo>
                <a:cubicBezTo>
                  <a:pt x="96" y="29"/>
                  <a:pt x="96" y="28"/>
                  <a:pt x="95" y="27"/>
                </a:cubicBezTo>
                <a:cubicBezTo>
                  <a:pt x="91" y="20"/>
                  <a:pt x="87" y="15"/>
                  <a:pt x="82" y="12"/>
                </a:cubicBezTo>
                <a:close/>
                <a:moveTo>
                  <a:pt x="69" y="11"/>
                </a:moveTo>
                <a:cubicBezTo>
                  <a:pt x="69" y="11"/>
                  <a:pt x="69" y="11"/>
                  <a:pt x="69" y="11"/>
                </a:cubicBezTo>
                <a:cubicBezTo>
                  <a:pt x="66" y="11"/>
                  <a:pt x="64" y="11"/>
                  <a:pt x="62" y="12"/>
                </a:cubicBezTo>
                <a:cubicBezTo>
                  <a:pt x="57" y="15"/>
                  <a:pt x="53" y="20"/>
                  <a:pt x="49" y="27"/>
                </a:cubicBezTo>
                <a:cubicBezTo>
                  <a:pt x="48" y="28"/>
                  <a:pt x="48" y="29"/>
                  <a:pt x="47" y="30"/>
                </a:cubicBezTo>
                <a:cubicBezTo>
                  <a:pt x="48" y="30"/>
                  <a:pt x="49" y="30"/>
                  <a:pt x="50" y="31"/>
                </a:cubicBezTo>
                <a:cubicBezTo>
                  <a:pt x="56" y="33"/>
                  <a:pt x="62" y="34"/>
                  <a:pt x="69" y="34"/>
                </a:cubicBezTo>
                <a:cubicBezTo>
                  <a:pt x="69" y="11"/>
                  <a:pt x="69" y="11"/>
                  <a:pt x="69" y="11"/>
                </a:cubicBezTo>
                <a:close/>
                <a:moveTo>
                  <a:pt x="48" y="16"/>
                </a:moveTo>
                <a:cubicBezTo>
                  <a:pt x="48" y="16"/>
                  <a:pt x="48" y="16"/>
                  <a:pt x="48" y="16"/>
                </a:cubicBezTo>
                <a:cubicBezTo>
                  <a:pt x="44" y="18"/>
                  <a:pt x="39" y="20"/>
                  <a:pt x="36" y="23"/>
                </a:cubicBezTo>
                <a:cubicBezTo>
                  <a:pt x="37" y="24"/>
                  <a:pt x="39" y="26"/>
                  <a:pt x="41" y="27"/>
                </a:cubicBezTo>
                <a:cubicBezTo>
                  <a:pt x="42" y="26"/>
                  <a:pt x="43" y="24"/>
                  <a:pt x="43" y="23"/>
                </a:cubicBezTo>
                <a:cubicBezTo>
                  <a:pt x="45" y="21"/>
                  <a:pt x="46" y="18"/>
                  <a:pt x="48" y="16"/>
                </a:cubicBezTo>
                <a:close/>
                <a:moveTo>
                  <a:pt x="30" y="27"/>
                </a:moveTo>
                <a:cubicBezTo>
                  <a:pt x="30" y="27"/>
                  <a:pt x="30" y="27"/>
                  <a:pt x="30" y="27"/>
                </a:cubicBezTo>
                <a:cubicBezTo>
                  <a:pt x="30" y="28"/>
                  <a:pt x="29" y="28"/>
                  <a:pt x="29" y="29"/>
                </a:cubicBezTo>
                <a:cubicBezTo>
                  <a:pt x="18" y="39"/>
                  <a:pt x="12" y="53"/>
                  <a:pt x="11" y="69"/>
                </a:cubicBezTo>
                <a:cubicBezTo>
                  <a:pt x="32" y="69"/>
                  <a:pt x="32" y="69"/>
                  <a:pt x="32" y="69"/>
                </a:cubicBezTo>
                <a:cubicBezTo>
                  <a:pt x="32" y="56"/>
                  <a:pt x="35" y="43"/>
                  <a:pt x="39" y="33"/>
                </a:cubicBezTo>
                <a:cubicBezTo>
                  <a:pt x="36" y="31"/>
                  <a:pt x="33" y="29"/>
                  <a:pt x="30" y="27"/>
                </a:cubicBezTo>
                <a:close/>
                <a:moveTo>
                  <a:pt x="99" y="36"/>
                </a:moveTo>
                <a:cubicBezTo>
                  <a:pt x="99" y="36"/>
                  <a:pt x="99" y="36"/>
                  <a:pt x="99" y="36"/>
                </a:cubicBezTo>
                <a:cubicBezTo>
                  <a:pt x="98" y="36"/>
                  <a:pt x="97" y="37"/>
                  <a:pt x="96" y="37"/>
                </a:cubicBezTo>
                <a:cubicBezTo>
                  <a:pt x="90" y="39"/>
                  <a:pt x="83" y="41"/>
                  <a:pt x="75" y="41"/>
                </a:cubicBezTo>
                <a:cubicBezTo>
                  <a:pt x="75" y="69"/>
                  <a:pt x="75" y="69"/>
                  <a:pt x="75" y="69"/>
                </a:cubicBezTo>
                <a:cubicBezTo>
                  <a:pt x="105" y="69"/>
                  <a:pt x="105" y="69"/>
                  <a:pt x="105" y="69"/>
                </a:cubicBezTo>
                <a:cubicBezTo>
                  <a:pt x="105" y="57"/>
                  <a:pt x="103" y="45"/>
                  <a:pt x="99" y="36"/>
                </a:cubicBezTo>
                <a:close/>
                <a:moveTo>
                  <a:pt x="69" y="41"/>
                </a:moveTo>
                <a:cubicBezTo>
                  <a:pt x="69" y="41"/>
                  <a:pt x="69" y="41"/>
                  <a:pt x="69" y="41"/>
                </a:cubicBezTo>
                <a:cubicBezTo>
                  <a:pt x="61" y="41"/>
                  <a:pt x="54" y="39"/>
                  <a:pt x="48" y="37"/>
                </a:cubicBezTo>
                <a:cubicBezTo>
                  <a:pt x="47" y="37"/>
                  <a:pt x="46" y="36"/>
                  <a:pt x="45" y="36"/>
                </a:cubicBezTo>
                <a:cubicBezTo>
                  <a:pt x="41" y="45"/>
                  <a:pt x="39" y="57"/>
                  <a:pt x="39" y="69"/>
                </a:cubicBezTo>
                <a:cubicBezTo>
                  <a:pt x="69" y="69"/>
                  <a:pt x="69" y="69"/>
                  <a:pt x="69" y="69"/>
                </a:cubicBezTo>
                <a:cubicBezTo>
                  <a:pt x="69" y="41"/>
                  <a:pt x="69" y="41"/>
                  <a:pt x="69" y="41"/>
                </a:cubicBezTo>
                <a:close/>
              </a:path>
            </a:pathLst>
          </a:custGeom>
          <a:solidFill>
            <a:schemeClr val="bg1"/>
          </a:solidFill>
          <a:ln>
            <a:noFill/>
          </a:ln>
          <a:extLst/>
        </p:spPr>
        <p:txBody>
          <a:bodyPr/>
          <a:lstStyle/>
          <a:p>
            <a:endParaRPr lang="zh-CN" altLang="en-US" sz="4000">
              <a:solidFill>
                <a:schemeClr val="bg1"/>
              </a:solidFill>
            </a:endParaRPr>
          </a:p>
        </p:txBody>
      </p:sp>
      <p:sp>
        <p:nvSpPr>
          <p:cNvPr id="79" name="Freeform 73"/>
          <p:cNvSpPr>
            <a:spLocks noEditPoints="1"/>
          </p:cNvSpPr>
          <p:nvPr/>
        </p:nvSpPr>
        <p:spPr bwMode="auto">
          <a:xfrm>
            <a:off x="3638648" y="3556460"/>
            <a:ext cx="294067" cy="289837"/>
          </a:xfrm>
          <a:custGeom>
            <a:avLst/>
            <a:gdLst>
              <a:gd name="T0" fmla="*/ 56 w 59"/>
              <a:gd name="T1" fmla="*/ 7 h 58"/>
              <a:gd name="T2" fmla="*/ 59 w 59"/>
              <a:gd name="T3" fmla="*/ 14 h 58"/>
              <a:gd name="T4" fmla="*/ 56 w 59"/>
              <a:gd name="T5" fmla="*/ 21 h 58"/>
              <a:gd name="T6" fmla="*/ 47 w 59"/>
              <a:gd name="T7" fmla="*/ 30 h 58"/>
              <a:gd name="T8" fmla="*/ 40 w 59"/>
              <a:gd name="T9" fmla="*/ 33 h 58"/>
              <a:gd name="T10" fmla="*/ 33 w 59"/>
              <a:gd name="T11" fmla="*/ 29 h 58"/>
              <a:gd name="T12" fmla="*/ 30 w 59"/>
              <a:gd name="T13" fmla="*/ 32 h 58"/>
              <a:gd name="T14" fmla="*/ 33 w 59"/>
              <a:gd name="T15" fmla="*/ 40 h 58"/>
              <a:gd name="T16" fmla="*/ 30 w 59"/>
              <a:gd name="T17" fmla="*/ 47 h 58"/>
              <a:gd name="T18" fmla="*/ 15 w 59"/>
              <a:gd name="T19" fmla="*/ 58 h 58"/>
              <a:gd name="T20" fmla="*/ 3 w 59"/>
              <a:gd name="T21" fmla="*/ 51 h 58"/>
              <a:gd name="T22" fmla="*/ 0 w 59"/>
              <a:gd name="T23" fmla="*/ 44 h 58"/>
              <a:gd name="T24" fmla="*/ 3 w 59"/>
              <a:gd name="T25" fmla="*/ 37 h 58"/>
              <a:gd name="T26" fmla="*/ 3 w 59"/>
              <a:gd name="T27" fmla="*/ 37 h 58"/>
              <a:gd name="T28" fmla="*/ 19 w 59"/>
              <a:gd name="T29" fmla="*/ 25 h 58"/>
              <a:gd name="T30" fmla="*/ 26 w 59"/>
              <a:gd name="T31" fmla="*/ 28 h 58"/>
              <a:gd name="T32" fmla="*/ 27 w 59"/>
              <a:gd name="T33" fmla="*/ 29 h 58"/>
              <a:gd name="T34" fmla="*/ 29 w 59"/>
              <a:gd name="T35" fmla="*/ 26 h 58"/>
              <a:gd name="T36" fmla="*/ 26 w 59"/>
              <a:gd name="T37" fmla="*/ 18 h 58"/>
              <a:gd name="T38" fmla="*/ 29 w 59"/>
              <a:gd name="T39" fmla="*/ 11 h 58"/>
              <a:gd name="T40" fmla="*/ 37 w 59"/>
              <a:gd name="T41" fmla="*/ 3 h 58"/>
              <a:gd name="T42" fmla="*/ 52 w 59"/>
              <a:gd name="T43" fmla="*/ 3 h 58"/>
              <a:gd name="T44" fmla="*/ 53 w 59"/>
              <a:gd name="T45" fmla="*/ 10 h 58"/>
              <a:gd name="T46" fmla="*/ 49 w 59"/>
              <a:gd name="T47" fmla="*/ 6 h 58"/>
              <a:gd name="T48" fmla="*/ 45 w 59"/>
              <a:gd name="T49" fmla="*/ 4 h 58"/>
              <a:gd name="T50" fmla="*/ 40 w 59"/>
              <a:gd name="T51" fmla="*/ 6 h 58"/>
              <a:gd name="T52" fmla="*/ 30 w 59"/>
              <a:gd name="T53" fmla="*/ 18 h 58"/>
              <a:gd name="T54" fmla="*/ 32 w 59"/>
              <a:gd name="T55" fmla="*/ 23 h 58"/>
              <a:gd name="T56" fmla="*/ 33 w 59"/>
              <a:gd name="T57" fmla="*/ 23 h 58"/>
              <a:gd name="T58" fmla="*/ 40 w 59"/>
              <a:gd name="T59" fmla="*/ 19 h 58"/>
              <a:gd name="T60" fmla="*/ 36 w 59"/>
              <a:gd name="T61" fmla="*/ 26 h 58"/>
              <a:gd name="T62" fmla="*/ 36 w 59"/>
              <a:gd name="T63" fmla="*/ 26 h 58"/>
              <a:gd name="T64" fmla="*/ 44 w 59"/>
              <a:gd name="T65" fmla="*/ 26 h 58"/>
              <a:gd name="T66" fmla="*/ 53 w 59"/>
              <a:gd name="T67" fmla="*/ 18 h 58"/>
              <a:gd name="T68" fmla="*/ 54 w 59"/>
              <a:gd name="T69" fmla="*/ 14 h 58"/>
              <a:gd name="T70" fmla="*/ 53 w 59"/>
              <a:gd name="T71" fmla="*/ 10 h 58"/>
              <a:gd name="T72" fmla="*/ 27 w 59"/>
              <a:gd name="T73" fmla="*/ 35 h 58"/>
              <a:gd name="T74" fmla="*/ 23 w 59"/>
              <a:gd name="T75" fmla="*/ 39 h 58"/>
              <a:gd name="T76" fmla="*/ 19 w 59"/>
              <a:gd name="T77" fmla="*/ 36 h 58"/>
              <a:gd name="T78" fmla="*/ 23 w 59"/>
              <a:gd name="T79" fmla="*/ 32 h 58"/>
              <a:gd name="T80" fmla="*/ 23 w 59"/>
              <a:gd name="T81" fmla="*/ 32 h 58"/>
              <a:gd name="T82" fmla="*/ 15 w 59"/>
              <a:gd name="T83" fmla="*/ 32 h 58"/>
              <a:gd name="T84" fmla="*/ 7 w 59"/>
              <a:gd name="T85" fmla="*/ 40 h 58"/>
              <a:gd name="T86" fmla="*/ 5 w 59"/>
              <a:gd name="T87" fmla="*/ 44 h 58"/>
              <a:gd name="T88" fmla="*/ 10 w 59"/>
              <a:gd name="T89" fmla="*/ 52 h 58"/>
              <a:gd name="T90" fmla="*/ 19 w 59"/>
              <a:gd name="T91" fmla="*/ 52 h 58"/>
              <a:gd name="T92" fmla="*/ 27 w 59"/>
              <a:gd name="T93" fmla="*/ 44 h 58"/>
              <a:gd name="T94" fmla="*/ 29 w 59"/>
              <a:gd name="T95"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8">
                <a:moveTo>
                  <a:pt x="52" y="3"/>
                </a:moveTo>
                <a:cubicBezTo>
                  <a:pt x="56" y="7"/>
                  <a:pt x="56" y="7"/>
                  <a:pt x="56" y="7"/>
                </a:cubicBezTo>
                <a:cubicBezTo>
                  <a:pt x="56" y="7"/>
                  <a:pt x="56" y="7"/>
                  <a:pt x="56" y="7"/>
                </a:cubicBezTo>
                <a:cubicBezTo>
                  <a:pt x="58" y="9"/>
                  <a:pt x="59" y="11"/>
                  <a:pt x="59" y="14"/>
                </a:cubicBezTo>
                <a:cubicBezTo>
                  <a:pt x="59" y="14"/>
                  <a:pt x="59" y="14"/>
                  <a:pt x="59" y="14"/>
                </a:cubicBezTo>
                <a:cubicBezTo>
                  <a:pt x="59" y="17"/>
                  <a:pt x="58" y="19"/>
                  <a:pt x="56" y="21"/>
                </a:cubicBezTo>
                <a:cubicBezTo>
                  <a:pt x="56" y="21"/>
                  <a:pt x="56" y="21"/>
                  <a:pt x="56" y="21"/>
                </a:cubicBezTo>
                <a:cubicBezTo>
                  <a:pt x="47" y="30"/>
                  <a:pt x="47" y="30"/>
                  <a:pt x="47" y="30"/>
                </a:cubicBezTo>
                <a:cubicBezTo>
                  <a:pt x="47" y="30"/>
                  <a:pt x="47" y="30"/>
                  <a:pt x="47" y="30"/>
                </a:cubicBezTo>
                <a:cubicBezTo>
                  <a:pt x="45" y="32"/>
                  <a:pt x="43" y="33"/>
                  <a:pt x="40" y="33"/>
                </a:cubicBezTo>
                <a:cubicBezTo>
                  <a:pt x="38" y="33"/>
                  <a:pt x="35" y="32"/>
                  <a:pt x="33" y="30"/>
                </a:cubicBezTo>
                <a:cubicBezTo>
                  <a:pt x="33" y="29"/>
                  <a:pt x="33" y="29"/>
                  <a:pt x="33" y="29"/>
                </a:cubicBezTo>
                <a:cubicBezTo>
                  <a:pt x="33" y="29"/>
                  <a:pt x="33" y="29"/>
                  <a:pt x="33" y="29"/>
                </a:cubicBezTo>
                <a:cubicBezTo>
                  <a:pt x="30" y="32"/>
                  <a:pt x="30" y="32"/>
                  <a:pt x="30" y="32"/>
                </a:cubicBezTo>
                <a:cubicBezTo>
                  <a:pt x="30" y="32"/>
                  <a:pt x="30" y="32"/>
                  <a:pt x="30" y="32"/>
                </a:cubicBezTo>
                <a:cubicBezTo>
                  <a:pt x="32" y="34"/>
                  <a:pt x="33" y="37"/>
                  <a:pt x="33" y="40"/>
                </a:cubicBezTo>
                <a:cubicBezTo>
                  <a:pt x="33" y="42"/>
                  <a:pt x="32" y="45"/>
                  <a:pt x="30" y="47"/>
                </a:cubicBezTo>
                <a:cubicBezTo>
                  <a:pt x="30" y="47"/>
                  <a:pt x="30" y="47"/>
                  <a:pt x="30" y="47"/>
                </a:cubicBezTo>
                <a:cubicBezTo>
                  <a:pt x="22" y="55"/>
                  <a:pt x="22" y="55"/>
                  <a:pt x="22" y="55"/>
                </a:cubicBezTo>
                <a:cubicBezTo>
                  <a:pt x="20" y="57"/>
                  <a:pt x="17" y="58"/>
                  <a:pt x="15" y="58"/>
                </a:cubicBezTo>
                <a:cubicBezTo>
                  <a:pt x="12" y="58"/>
                  <a:pt x="9" y="57"/>
                  <a:pt x="7" y="55"/>
                </a:cubicBezTo>
                <a:cubicBezTo>
                  <a:pt x="3" y="51"/>
                  <a:pt x="3" y="51"/>
                  <a:pt x="3" y="51"/>
                </a:cubicBezTo>
                <a:cubicBezTo>
                  <a:pt x="3" y="51"/>
                  <a:pt x="3" y="51"/>
                  <a:pt x="3" y="51"/>
                </a:cubicBezTo>
                <a:cubicBezTo>
                  <a:pt x="1" y="49"/>
                  <a:pt x="0" y="47"/>
                  <a:pt x="0" y="44"/>
                </a:cubicBezTo>
                <a:cubicBezTo>
                  <a:pt x="0" y="41"/>
                  <a:pt x="1" y="39"/>
                  <a:pt x="3" y="37"/>
                </a:cubicBezTo>
                <a:cubicBezTo>
                  <a:pt x="3" y="37"/>
                  <a:pt x="3" y="37"/>
                  <a:pt x="3" y="37"/>
                </a:cubicBezTo>
                <a:cubicBezTo>
                  <a:pt x="3" y="37"/>
                  <a:pt x="3" y="37"/>
                  <a:pt x="3" y="37"/>
                </a:cubicBezTo>
                <a:cubicBezTo>
                  <a:pt x="3" y="37"/>
                  <a:pt x="3" y="37"/>
                  <a:pt x="3" y="37"/>
                </a:cubicBezTo>
                <a:cubicBezTo>
                  <a:pt x="12" y="28"/>
                  <a:pt x="12" y="28"/>
                  <a:pt x="12" y="28"/>
                </a:cubicBezTo>
                <a:cubicBezTo>
                  <a:pt x="14" y="26"/>
                  <a:pt x="16" y="25"/>
                  <a:pt x="19" y="25"/>
                </a:cubicBezTo>
                <a:cubicBezTo>
                  <a:pt x="22" y="25"/>
                  <a:pt x="24" y="26"/>
                  <a:pt x="26" y="28"/>
                </a:cubicBezTo>
                <a:cubicBezTo>
                  <a:pt x="26" y="28"/>
                  <a:pt x="26" y="28"/>
                  <a:pt x="26" y="28"/>
                </a:cubicBezTo>
                <a:cubicBezTo>
                  <a:pt x="26" y="28"/>
                  <a:pt x="26" y="28"/>
                  <a:pt x="26" y="28"/>
                </a:cubicBezTo>
                <a:cubicBezTo>
                  <a:pt x="27" y="29"/>
                  <a:pt x="27" y="29"/>
                  <a:pt x="27" y="29"/>
                </a:cubicBezTo>
                <a:cubicBezTo>
                  <a:pt x="29" y="26"/>
                  <a:pt x="29" y="26"/>
                  <a:pt x="29" y="26"/>
                </a:cubicBezTo>
                <a:cubicBezTo>
                  <a:pt x="29" y="26"/>
                  <a:pt x="29" y="26"/>
                  <a:pt x="29" y="26"/>
                </a:cubicBezTo>
                <a:cubicBezTo>
                  <a:pt x="27" y="24"/>
                  <a:pt x="26" y="21"/>
                  <a:pt x="26" y="18"/>
                </a:cubicBezTo>
                <a:cubicBezTo>
                  <a:pt x="26" y="18"/>
                  <a:pt x="26" y="18"/>
                  <a:pt x="26" y="18"/>
                </a:cubicBezTo>
                <a:cubicBezTo>
                  <a:pt x="26" y="16"/>
                  <a:pt x="27" y="13"/>
                  <a:pt x="29" y="11"/>
                </a:cubicBezTo>
                <a:cubicBezTo>
                  <a:pt x="29" y="11"/>
                  <a:pt x="29" y="11"/>
                  <a:pt x="29" y="11"/>
                </a:cubicBezTo>
                <a:cubicBezTo>
                  <a:pt x="29" y="11"/>
                  <a:pt x="29" y="11"/>
                  <a:pt x="29" y="11"/>
                </a:cubicBezTo>
                <a:cubicBezTo>
                  <a:pt x="37" y="3"/>
                  <a:pt x="37" y="3"/>
                  <a:pt x="37" y="3"/>
                </a:cubicBezTo>
                <a:cubicBezTo>
                  <a:pt x="39" y="1"/>
                  <a:pt x="42" y="0"/>
                  <a:pt x="45" y="0"/>
                </a:cubicBezTo>
                <a:cubicBezTo>
                  <a:pt x="47" y="0"/>
                  <a:pt x="50" y="1"/>
                  <a:pt x="52" y="3"/>
                </a:cubicBezTo>
                <a:cubicBezTo>
                  <a:pt x="52" y="3"/>
                  <a:pt x="52" y="3"/>
                  <a:pt x="52" y="3"/>
                </a:cubicBezTo>
                <a:close/>
                <a:moveTo>
                  <a:pt x="53" y="10"/>
                </a:moveTo>
                <a:cubicBezTo>
                  <a:pt x="53" y="10"/>
                  <a:pt x="53" y="10"/>
                  <a:pt x="53" y="10"/>
                </a:cubicBezTo>
                <a:cubicBezTo>
                  <a:pt x="49" y="6"/>
                  <a:pt x="49" y="6"/>
                  <a:pt x="49" y="6"/>
                </a:cubicBezTo>
                <a:cubicBezTo>
                  <a:pt x="49" y="6"/>
                  <a:pt x="49" y="6"/>
                  <a:pt x="49" y="6"/>
                </a:cubicBezTo>
                <a:cubicBezTo>
                  <a:pt x="48" y="5"/>
                  <a:pt x="46" y="4"/>
                  <a:pt x="45" y="4"/>
                </a:cubicBezTo>
                <a:cubicBezTo>
                  <a:pt x="43" y="4"/>
                  <a:pt x="42" y="5"/>
                  <a:pt x="40" y="6"/>
                </a:cubicBezTo>
                <a:cubicBezTo>
                  <a:pt x="40" y="6"/>
                  <a:pt x="40" y="6"/>
                  <a:pt x="40" y="6"/>
                </a:cubicBezTo>
                <a:cubicBezTo>
                  <a:pt x="32" y="14"/>
                  <a:pt x="32" y="14"/>
                  <a:pt x="32" y="14"/>
                </a:cubicBezTo>
                <a:cubicBezTo>
                  <a:pt x="31" y="15"/>
                  <a:pt x="30" y="17"/>
                  <a:pt x="30" y="18"/>
                </a:cubicBezTo>
                <a:cubicBezTo>
                  <a:pt x="30" y="18"/>
                  <a:pt x="30" y="18"/>
                  <a:pt x="30" y="18"/>
                </a:cubicBezTo>
                <a:cubicBezTo>
                  <a:pt x="30" y="20"/>
                  <a:pt x="31" y="21"/>
                  <a:pt x="32" y="23"/>
                </a:cubicBezTo>
                <a:cubicBezTo>
                  <a:pt x="32" y="23"/>
                  <a:pt x="32" y="23"/>
                  <a:pt x="32" y="23"/>
                </a:cubicBezTo>
                <a:cubicBezTo>
                  <a:pt x="33" y="23"/>
                  <a:pt x="33" y="23"/>
                  <a:pt x="33" y="23"/>
                </a:cubicBezTo>
                <a:cubicBezTo>
                  <a:pt x="36" y="19"/>
                  <a:pt x="36" y="19"/>
                  <a:pt x="36" y="19"/>
                </a:cubicBezTo>
                <a:cubicBezTo>
                  <a:pt x="37" y="18"/>
                  <a:pt x="39" y="18"/>
                  <a:pt x="40" y="19"/>
                </a:cubicBezTo>
                <a:cubicBezTo>
                  <a:pt x="40" y="20"/>
                  <a:pt x="40" y="21"/>
                  <a:pt x="40" y="22"/>
                </a:cubicBezTo>
                <a:cubicBezTo>
                  <a:pt x="36" y="26"/>
                  <a:pt x="36" y="26"/>
                  <a:pt x="36" y="26"/>
                </a:cubicBezTo>
                <a:cubicBezTo>
                  <a:pt x="36" y="26"/>
                  <a:pt x="36" y="26"/>
                  <a:pt x="36" y="26"/>
                </a:cubicBezTo>
                <a:cubicBezTo>
                  <a:pt x="36" y="26"/>
                  <a:pt x="36" y="26"/>
                  <a:pt x="36" y="26"/>
                </a:cubicBezTo>
                <a:cubicBezTo>
                  <a:pt x="37" y="27"/>
                  <a:pt x="39" y="28"/>
                  <a:pt x="40" y="28"/>
                </a:cubicBezTo>
                <a:cubicBezTo>
                  <a:pt x="42" y="28"/>
                  <a:pt x="43" y="27"/>
                  <a:pt x="44" y="26"/>
                </a:cubicBezTo>
                <a:cubicBezTo>
                  <a:pt x="52" y="18"/>
                  <a:pt x="52" y="18"/>
                  <a:pt x="52" y="18"/>
                </a:cubicBezTo>
                <a:cubicBezTo>
                  <a:pt x="53" y="18"/>
                  <a:pt x="53" y="18"/>
                  <a:pt x="53" y="18"/>
                </a:cubicBezTo>
                <a:cubicBezTo>
                  <a:pt x="54" y="17"/>
                  <a:pt x="54" y="15"/>
                  <a:pt x="54" y="14"/>
                </a:cubicBezTo>
                <a:cubicBezTo>
                  <a:pt x="54" y="14"/>
                  <a:pt x="54" y="14"/>
                  <a:pt x="54" y="14"/>
                </a:cubicBezTo>
                <a:cubicBezTo>
                  <a:pt x="54" y="12"/>
                  <a:pt x="54" y="11"/>
                  <a:pt x="53" y="10"/>
                </a:cubicBezTo>
                <a:cubicBezTo>
                  <a:pt x="53" y="10"/>
                  <a:pt x="53" y="10"/>
                  <a:pt x="53" y="10"/>
                </a:cubicBezTo>
                <a:close/>
                <a:moveTo>
                  <a:pt x="27" y="35"/>
                </a:moveTo>
                <a:cubicBezTo>
                  <a:pt x="27" y="35"/>
                  <a:pt x="27" y="35"/>
                  <a:pt x="27" y="35"/>
                </a:cubicBezTo>
                <a:cubicBezTo>
                  <a:pt x="27" y="35"/>
                  <a:pt x="27" y="35"/>
                  <a:pt x="27" y="35"/>
                </a:cubicBezTo>
                <a:cubicBezTo>
                  <a:pt x="23" y="39"/>
                  <a:pt x="23" y="39"/>
                  <a:pt x="23" y="39"/>
                </a:cubicBezTo>
                <a:cubicBezTo>
                  <a:pt x="22" y="40"/>
                  <a:pt x="20" y="40"/>
                  <a:pt x="19" y="39"/>
                </a:cubicBezTo>
                <a:cubicBezTo>
                  <a:pt x="19" y="38"/>
                  <a:pt x="19" y="37"/>
                  <a:pt x="19" y="36"/>
                </a:cubicBezTo>
                <a:cubicBezTo>
                  <a:pt x="23" y="32"/>
                  <a:pt x="23" y="32"/>
                  <a:pt x="23" y="32"/>
                </a:cubicBezTo>
                <a:cubicBezTo>
                  <a:pt x="23" y="32"/>
                  <a:pt x="23" y="32"/>
                  <a:pt x="23" y="32"/>
                </a:cubicBezTo>
                <a:cubicBezTo>
                  <a:pt x="23" y="32"/>
                  <a:pt x="23" y="32"/>
                  <a:pt x="23" y="32"/>
                </a:cubicBezTo>
                <a:cubicBezTo>
                  <a:pt x="23" y="32"/>
                  <a:pt x="23" y="32"/>
                  <a:pt x="23" y="32"/>
                </a:cubicBezTo>
                <a:cubicBezTo>
                  <a:pt x="22" y="30"/>
                  <a:pt x="20" y="30"/>
                  <a:pt x="19" y="30"/>
                </a:cubicBezTo>
                <a:cubicBezTo>
                  <a:pt x="17" y="30"/>
                  <a:pt x="16" y="30"/>
                  <a:pt x="15" y="32"/>
                </a:cubicBezTo>
                <a:cubicBezTo>
                  <a:pt x="15" y="32"/>
                  <a:pt x="15" y="32"/>
                  <a:pt x="15" y="32"/>
                </a:cubicBezTo>
                <a:cubicBezTo>
                  <a:pt x="7" y="40"/>
                  <a:pt x="7" y="40"/>
                  <a:pt x="7" y="40"/>
                </a:cubicBezTo>
                <a:cubicBezTo>
                  <a:pt x="7" y="40"/>
                  <a:pt x="7" y="40"/>
                  <a:pt x="7" y="40"/>
                </a:cubicBezTo>
                <a:cubicBezTo>
                  <a:pt x="5" y="41"/>
                  <a:pt x="5" y="42"/>
                  <a:pt x="5" y="44"/>
                </a:cubicBezTo>
                <a:cubicBezTo>
                  <a:pt x="5" y="45"/>
                  <a:pt x="5" y="47"/>
                  <a:pt x="7" y="48"/>
                </a:cubicBezTo>
                <a:cubicBezTo>
                  <a:pt x="10" y="52"/>
                  <a:pt x="10" y="52"/>
                  <a:pt x="10" y="52"/>
                </a:cubicBezTo>
                <a:cubicBezTo>
                  <a:pt x="12" y="53"/>
                  <a:pt x="13" y="54"/>
                  <a:pt x="15" y="54"/>
                </a:cubicBezTo>
                <a:cubicBezTo>
                  <a:pt x="16" y="54"/>
                  <a:pt x="18" y="53"/>
                  <a:pt x="19" y="52"/>
                </a:cubicBezTo>
                <a:cubicBezTo>
                  <a:pt x="19" y="52"/>
                  <a:pt x="19" y="52"/>
                  <a:pt x="19" y="52"/>
                </a:cubicBezTo>
                <a:cubicBezTo>
                  <a:pt x="27" y="44"/>
                  <a:pt x="27" y="44"/>
                  <a:pt x="27" y="44"/>
                </a:cubicBezTo>
                <a:cubicBezTo>
                  <a:pt x="27" y="44"/>
                  <a:pt x="27" y="44"/>
                  <a:pt x="27" y="44"/>
                </a:cubicBezTo>
                <a:cubicBezTo>
                  <a:pt x="28" y="43"/>
                  <a:pt x="29" y="41"/>
                  <a:pt x="29" y="40"/>
                </a:cubicBezTo>
                <a:cubicBezTo>
                  <a:pt x="29" y="38"/>
                  <a:pt x="28" y="37"/>
                  <a:pt x="27"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4000">
              <a:solidFill>
                <a:schemeClr val="bg1"/>
              </a:solidFill>
            </a:endParaRPr>
          </a:p>
        </p:txBody>
      </p:sp>
      <p:sp>
        <p:nvSpPr>
          <p:cNvPr id="80" name="Freeform 74"/>
          <p:cNvSpPr>
            <a:spLocks noEditPoints="1"/>
          </p:cNvSpPr>
          <p:nvPr/>
        </p:nvSpPr>
        <p:spPr bwMode="auto">
          <a:xfrm>
            <a:off x="6670297" y="1597417"/>
            <a:ext cx="461200" cy="465431"/>
          </a:xfrm>
          <a:custGeom>
            <a:avLst/>
            <a:gdLst>
              <a:gd name="T0" fmla="*/ 76 w 92"/>
              <a:gd name="T1" fmla="*/ 1 h 93"/>
              <a:gd name="T2" fmla="*/ 80 w 92"/>
              <a:gd name="T3" fmla="*/ 2 h 93"/>
              <a:gd name="T4" fmla="*/ 80 w 92"/>
              <a:gd name="T5" fmla="*/ 2 h 93"/>
              <a:gd name="T6" fmla="*/ 91 w 92"/>
              <a:gd name="T7" fmla="*/ 13 h 93"/>
              <a:gd name="T8" fmla="*/ 91 w 92"/>
              <a:gd name="T9" fmla="*/ 13 h 93"/>
              <a:gd name="T10" fmla="*/ 92 w 92"/>
              <a:gd name="T11" fmla="*/ 16 h 93"/>
              <a:gd name="T12" fmla="*/ 78 w 92"/>
              <a:gd name="T13" fmla="*/ 29 h 93"/>
              <a:gd name="T14" fmla="*/ 68 w 92"/>
              <a:gd name="T15" fmla="*/ 30 h 93"/>
              <a:gd name="T16" fmla="*/ 65 w 92"/>
              <a:gd name="T17" fmla="*/ 68 h 93"/>
              <a:gd name="T18" fmla="*/ 45 w 92"/>
              <a:gd name="T19" fmla="*/ 76 h 93"/>
              <a:gd name="T20" fmla="*/ 17 w 92"/>
              <a:gd name="T21" fmla="*/ 48 h 93"/>
              <a:gd name="T22" fmla="*/ 45 w 92"/>
              <a:gd name="T23" fmla="*/ 19 h 93"/>
              <a:gd name="T24" fmla="*/ 66 w 92"/>
              <a:gd name="T25" fmla="*/ 22 h 93"/>
              <a:gd name="T26" fmla="*/ 65 w 92"/>
              <a:gd name="T27" fmla="*/ 13 h 93"/>
              <a:gd name="T28" fmla="*/ 82 w 92"/>
              <a:gd name="T29" fmla="*/ 37 h 93"/>
              <a:gd name="T30" fmla="*/ 89 w 92"/>
              <a:gd name="T31" fmla="*/ 34 h 93"/>
              <a:gd name="T32" fmla="*/ 91 w 92"/>
              <a:gd name="T33" fmla="*/ 48 h 93"/>
              <a:gd name="T34" fmla="*/ 45 w 92"/>
              <a:gd name="T35" fmla="*/ 93 h 93"/>
              <a:gd name="T36" fmla="*/ 0 w 92"/>
              <a:gd name="T37" fmla="*/ 48 h 93"/>
              <a:gd name="T38" fmla="*/ 45 w 92"/>
              <a:gd name="T39" fmla="*/ 2 h 93"/>
              <a:gd name="T40" fmla="*/ 58 w 92"/>
              <a:gd name="T41" fmla="*/ 4 h 93"/>
              <a:gd name="T42" fmla="*/ 56 w 92"/>
              <a:gd name="T43" fmla="*/ 11 h 93"/>
              <a:gd name="T44" fmla="*/ 45 w 92"/>
              <a:gd name="T45" fmla="*/ 9 h 93"/>
              <a:gd name="T46" fmla="*/ 7 w 92"/>
              <a:gd name="T47" fmla="*/ 48 h 93"/>
              <a:gd name="T48" fmla="*/ 45 w 92"/>
              <a:gd name="T49" fmla="*/ 86 h 93"/>
              <a:gd name="T50" fmla="*/ 83 w 92"/>
              <a:gd name="T51" fmla="*/ 48 h 93"/>
              <a:gd name="T52" fmla="*/ 82 w 92"/>
              <a:gd name="T53" fmla="*/ 37 h 93"/>
              <a:gd name="T54" fmla="*/ 45 w 92"/>
              <a:gd name="T55" fmla="*/ 35 h 93"/>
              <a:gd name="T56" fmla="*/ 59 w 92"/>
              <a:gd name="T57" fmla="*/ 28 h 93"/>
              <a:gd name="T58" fmla="*/ 28 w 92"/>
              <a:gd name="T59" fmla="*/ 31 h 93"/>
              <a:gd name="T60" fmla="*/ 28 w 92"/>
              <a:gd name="T61" fmla="*/ 31 h 93"/>
              <a:gd name="T62" fmla="*/ 28 w 92"/>
              <a:gd name="T63" fmla="*/ 65 h 93"/>
              <a:gd name="T64" fmla="*/ 62 w 92"/>
              <a:gd name="T65" fmla="*/ 65 h 93"/>
              <a:gd name="T66" fmla="*/ 69 w 92"/>
              <a:gd name="T67" fmla="*/ 48 h 93"/>
              <a:gd name="T68" fmla="*/ 57 w 92"/>
              <a:gd name="T69" fmla="*/ 41 h 93"/>
              <a:gd name="T70" fmla="*/ 54 w 92"/>
              <a:gd name="T71" fmla="*/ 57 h 93"/>
              <a:gd name="T72" fmla="*/ 45 w 92"/>
              <a:gd name="T73" fmla="*/ 61 h 93"/>
              <a:gd name="T74" fmla="*/ 36 w 92"/>
              <a:gd name="T75" fmla="*/ 57 h 93"/>
              <a:gd name="T76" fmla="*/ 36 w 92"/>
              <a:gd name="T77" fmla="*/ 38 h 93"/>
              <a:gd name="T78" fmla="*/ 45 w 92"/>
              <a:gd name="T79" fmla="*/ 35 h 93"/>
              <a:gd name="T80" fmla="*/ 48 w 92"/>
              <a:gd name="T81" fmla="*/ 39 h 93"/>
              <a:gd name="T82" fmla="*/ 39 w 92"/>
              <a:gd name="T83" fmla="*/ 42 h 93"/>
              <a:gd name="T84" fmla="*/ 36 w 92"/>
              <a:gd name="T85" fmla="*/ 48 h 93"/>
              <a:gd name="T86" fmla="*/ 45 w 92"/>
              <a:gd name="T87" fmla="*/ 56 h 93"/>
              <a:gd name="T88" fmla="*/ 51 w 92"/>
              <a:gd name="T89" fmla="*/ 54 h 93"/>
              <a:gd name="T90" fmla="*/ 53 w 92"/>
              <a:gd name="T91" fmla="*/ 45 h 93"/>
              <a:gd name="T92" fmla="*/ 43 w 92"/>
              <a:gd name="T93" fmla="*/ 50 h 93"/>
              <a:gd name="T94" fmla="*/ 48 w 92"/>
              <a:gd name="T95" fmla="*/ 39 h 93"/>
              <a:gd name="T96" fmla="*/ 77 w 92"/>
              <a:gd name="T97" fmla="*/ 7 h 93"/>
              <a:gd name="T98" fmla="*/ 70 w 92"/>
              <a:gd name="T99" fmla="*/ 20 h 93"/>
              <a:gd name="T100" fmla="*/ 77 w 92"/>
              <a:gd name="T101" fmla="*/ 7 h 93"/>
              <a:gd name="T102" fmla="*/ 81 w 92"/>
              <a:gd name="T103" fmla="*/ 15 h 93"/>
              <a:gd name="T104" fmla="*/ 78 w 92"/>
              <a:gd name="T105" fmla="*/ 24 h 93"/>
              <a:gd name="T106" fmla="*/ 81 w 92"/>
              <a:gd name="T107"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93">
                <a:moveTo>
                  <a:pt x="65" y="13"/>
                </a:moveTo>
                <a:cubicBezTo>
                  <a:pt x="76" y="1"/>
                  <a:pt x="76" y="1"/>
                  <a:pt x="76" y="1"/>
                </a:cubicBezTo>
                <a:cubicBezTo>
                  <a:pt x="77" y="0"/>
                  <a:pt x="79" y="0"/>
                  <a:pt x="80" y="1"/>
                </a:cubicBezTo>
                <a:cubicBezTo>
                  <a:pt x="80" y="2"/>
                  <a:pt x="80" y="2"/>
                  <a:pt x="80" y="2"/>
                </a:cubicBezTo>
                <a:cubicBezTo>
                  <a:pt x="80" y="2"/>
                  <a:pt x="80" y="2"/>
                  <a:pt x="80" y="2"/>
                </a:cubicBezTo>
                <a:cubicBezTo>
                  <a:pt x="80" y="2"/>
                  <a:pt x="80" y="2"/>
                  <a:pt x="80" y="2"/>
                </a:cubicBezTo>
                <a:cubicBezTo>
                  <a:pt x="82" y="10"/>
                  <a:pt x="82" y="10"/>
                  <a:pt x="82" y="10"/>
                </a:cubicBezTo>
                <a:cubicBezTo>
                  <a:pt x="91" y="13"/>
                  <a:pt x="91" y="13"/>
                  <a:pt x="91" y="13"/>
                </a:cubicBezTo>
                <a:cubicBezTo>
                  <a:pt x="91" y="13"/>
                  <a:pt x="91" y="13"/>
                  <a:pt x="91" y="13"/>
                </a:cubicBezTo>
                <a:cubicBezTo>
                  <a:pt x="91" y="13"/>
                  <a:pt x="91" y="13"/>
                  <a:pt x="91" y="13"/>
                </a:cubicBezTo>
                <a:cubicBezTo>
                  <a:pt x="91" y="13"/>
                  <a:pt x="91" y="13"/>
                  <a:pt x="92" y="13"/>
                </a:cubicBezTo>
                <a:cubicBezTo>
                  <a:pt x="92" y="14"/>
                  <a:pt x="92" y="15"/>
                  <a:pt x="92" y="16"/>
                </a:cubicBezTo>
                <a:cubicBezTo>
                  <a:pt x="80" y="28"/>
                  <a:pt x="80" y="28"/>
                  <a:pt x="80" y="28"/>
                </a:cubicBezTo>
                <a:cubicBezTo>
                  <a:pt x="79" y="29"/>
                  <a:pt x="78" y="29"/>
                  <a:pt x="78" y="29"/>
                </a:cubicBezTo>
                <a:cubicBezTo>
                  <a:pt x="71" y="27"/>
                  <a:pt x="71" y="27"/>
                  <a:pt x="71" y="27"/>
                </a:cubicBezTo>
                <a:cubicBezTo>
                  <a:pt x="68" y="30"/>
                  <a:pt x="68" y="30"/>
                  <a:pt x="68" y="30"/>
                </a:cubicBezTo>
                <a:cubicBezTo>
                  <a:pt x="71" y="35"/>
                  <a:pt x="73" y="41"/>
                  <a:pt x="73" y="48"/>
                </a:cubicBezTo>
                <a:cubicBezTo>
                  <a:pt x="73" y="55"/>
                  <a:pt x="70" y="63"/>
                  <a:pt x="65" y="68"/>
                </a:cubicBezTo>
                <a:cubicBezTo>
                  <a:pt x="65" y="68"/>
                  <a:pt x="65" y="68"/>
                  <a:pt x="65" y="68"/>
                </a:cubicBezTo>
                <a:cubicBezTo>
                  <a:pt x="60" y="73"/>
                  <a:pt x="53" y="76"/>
                  <a:pt x="45" y="76"/>
                </a:cubicBezTo>
                <a:cubicBezTo>
                  <a:pt x="37" y="76"/>
                  <a:pt x="30" y="73"/>
                  <a:pt x="25" y="68"/>
                </a:cubicBezTo>
                <a:cubicBezTo>
                  <a:pt x="20" y="63"/>
                  <a:pt x="17" y="55"/>
                  <a:pt x="17" y="48"/>
                </a:cubicBezTo>
                <a:cubicBezTo>
                  <a:pt x="17" y="40"/>
                  <a:pt x="20" y="33"/>
                  <a:pt x="25" y="28"/>
                </a:cubicBezTo>
                <a:cubicBezTo>
                  <a:pt x="30" y="23"/>
                  <a:pt x="37" y="19"/>
                  <a:pt x="45" y="19"/>
                </a:cubicBezTo>
                <a:cubicBezTo>
                  <a:pt x="52" y="19"/>
                  <a:pt x="58" y="22"/>
                  <a:pt x="62" y="25"/>
                </a:cubicBezTo>
                <a:cubicBezTo>
                  <a:pt x="66" y="22"/>
                  <a:pt x="66" y="22"/>
                  <a:pt x="66" y="22"/>
                </a:cubicBezTo>
                <a:cubicBezTo>
                  <a:pt x="64" y="15"/>
                  <a:pt x="64" y="15"/>
                  <a:pt x="64" y="15"/>
                </a:cubicBezTo>
                <a:cubicBezTo>
                  <a:pt x="64" y="14"/>
                  <a:pt x="64" y="14"/>
                  <a:pt x="65" y="13"/>
                </a:cubicBezTo>
                <a:close/>
                <a:moveTo>
                  <a:pt x="82" y="37"/>
                </a:moveTo>
                <a:cubicBezTo>
                  <a:pt x="82" y="37"/>
                  <a:pt x="82" y="37"/>
                  <a:pt x="82" y="37"/>
                </a:cubicBezTo>
                <a:cubicBezTo>
                  <a:pt x="81" y="35"/>
                  <a:pt x="82" y="33"/>
                  <a:pt x="84" y="32"/>
                </a:cubicBezTo>
                <a:cubicBezTo>
                  <a:pt x="86" y="31"/>
                  <a:pt x="88" y="33"/>
                  <a:pt x="89" y="34"/>
                </a:cubicBezTo>
                <a:cubicBezTo>
                  <a:pt x="89" y="37"/>
                  <a:pt x="90" y="39"/>
                  <a:pt x="90" y="41"/>
                </a:cubicBezTo>
                <a:cubicBezTo>
                  <a:pt x="91" y="43"/>
                  <a:pt x="91" y="45"/>
                  <a:pt x="91" y="48"/>
                </a:cubicBezTo>
                <a:cubicBezTo>
                  <a:pt x="91" y="60"/>
                  <a:pt x="86" y="72"/>
                  <a:pt x="77" y="80"/>
                </a:cubicBezTo>
                <a:cubicBezTo>
                  <a:pt x="69" y="88"/>
                  <a:pt x="58" y="93"/>
                  <a:pt x="45" y="93"/>
                </a:cubicBezTo>
                <a:cubicBezTo>
                  <a:pt x="33" y="93"/>
                  <a:pt x="21" y="88"/>
                  <a:pt x="13" y="80"/>
                </a:cubicBezTo>
                <a:cubicBezTo>
                  <a:pt x="5" y="72"/>
                  <a:pt x="0" y="60"/>
                  <a:pt x="0" y="48"/>
                </a:cubicBezTo>
                <a:cubicBezTo>
                  <a:pt x="0" y="35"/>
                  <a:pt x="5" y="24"/>
                  <a:pt x="13" y="15"/>
                </a:cubicBezTo>
                <a:cubicBezTo>
                  <a:pt x="21" y="7"/>
                  <a:pt x="33" y="2"/>
                  <a:pt x="45" y="2"/>
                </a:cubicBezTo>
                <a:cubicBezTo>
                  <a:pt x="47" y="2"/>
                  <a:pt x="50" y="2"/>
                  <a:pt x="52" y="3"/>
                </a:cubicBezTo>
                <a:cubicBezTo>
                  <a:pt x="54" y="3"/>
                  <a:pt x="56" y="3"/>
                  <a:pt x="58" y="4"/>
                </a:cubicBezTo>
                <a:cubicBezTo>
                  <a:pt x="60" y="5"/>
                  <a:pt x="61" y="7"/>
                  <a:pt x="61" y="9"/>
                </a:cubicBezTo>
                <a:cubicBezTo>
                  <a:pt x="60" y="10"/>
                  <a:pt x="58" y="12"/>
                  <a:pt x="56" y="11"/>
                </a:cubicBezTo>
                <a:cubicBezTo>
                  <a:pt x="54" y="10"/>
                  <a:pt x="53" y="10"/>
                  <a:pt x="51" y="10"/>
                </a:cubicBezTo>
                <a:cubicBezTo>
                  <a:pt x="49" y="9"/>
                  <a:pt x="47" y="9"/>
                  <a:pt x="45" y="9"/>
                </a:cubicBezTo>
                <a:cubicBezTo>
                  <a:pt x="35" y="9"/>
                  <a:pt x="25" y="14"/>
                  <a:pt x="18" y="21"/>
                </a:cubicBezTo>
                <a:cubicBezTo>
                  <a:pt x="11" y="27"/>
                  <a:pt x="7" y="37"/>
                  <a:pt x="7" y="48"/>
                </a:cubicBezTo>
                <a:cubicBezTo>
                  <a:pt x="7" y="58"/>
                  <a:pt x="11" y="68"/>
                  <a:pt x="18" y="75"/>
                </a:cubicBezTo>
                <a:cubicBezTo>
                  <a:pt x="25" y="82"/>
                  <a:pt x="35" y="86"/>
                  <a:pt x="45" y="86"/>
                </a:cubicBezTo>
                <a:cubicBezTo>
                  <a:pt x="56" y="86"/>
                  <a:pt x="65" y="82"/>
                  <a:pt x="72" y="75"/>
                </a:cubicBezTo>
                <a:cubicBezTo>
                  <a:pt x="79" y="68"/>
                  <a:pt x="83" y="58"/>
                  <a:pt x="83" y="48"/>
                </a:cubicBezTo>
                <a:cubicBezTo>
                  <a:pt x="83" y="46"/>
                  <a:pt x="83" y="44"/>
                  <a:pt x="83" y="42"/>
                </a:cubicBezTo>
                <a:cubicBezTo>
                  <a:pt x="83" y="40"/>
                  <a:pt x="82" y="38"/>
                  <a:pt x="82" y="37"/>
                </a:cubicBezTo>
                <a:close/>
                <a:moveTo>
                  <a:pt x="45" y="35"/>
                </a:moveTo>
                <a:cubicBezTo>
                  <a:pt x="45" y="35"/>
                  <a:pt x="45" y="35"/>
                  <a:pt x="45" y="35"/>
                </a:cubicBezTo>
                <a:cubicBezTo>
                  <a:pt x="47" y="35"/>
                  <a:pt x="50" y="35"/>
                  <a:pt x="51" y="36"/>
                </a:cubicBezTo>
                <a:cubicBezTo>
                  <a:pt x="59" y="28"/>
                  <a:pt x="59" y="28"/>
                  <a:pt x="59" y="28"/>
                </a:cubicBezTo>
                <a:cubicBezTo>
                  <a:pt x="55" y="25"/>
                  <a:pt x="50" y="24"/>
                  <a:pt x="45" y="24"/>
                </a:cubicBezTo>
                <a:cubicBezTo>
                  <a:pt x="39" y="24"/>
                  <a:pt x="33" y="26"/>
                  <a:pt x="28" y="31"/>
                </a:cubicBezTo>
                <a:cubicBezTo>
                  <a:pt x="28" y="31"/>
                  <a:pt x="28" y="31"/>
                  <a:pt x="28" y="31"/>
                </a:cubicBezTo>
                <a:cubicBezTo>
                  <a:pt x="28" y="31"/>
                  <a:pt x="28" y="31"/>
                  <a:pt x="28" y="31"/>
                </a:cubicBezTo>
                <a:cubicBezTo>
                  <a:pt x="24" y="35"/>
                  <a:pt x="21" y="41"/>
                  <a:pt x="21" y="48"/>
                </a:cubicBezTo>
                <a:cubicBezTo>
                  <a:pt x="21" y="54"/>
                  <a:pt x="24" y="60"/>
                  <a:pt x="28" y="65"/>
                </a:cubicBezTo>
                <a:cubicBezTo>
                  <a:pt x="33" y="69"/>
                  <a:pt x="39" y="72"/>
                  <a:pt x="45" y="72"/>
                </a:cubicBezTo>
                <a:cubicBezTo>
                  <a:pt x="52" y="72"/>
                  <a:pt x="58" y="69"/>
                  <a:pt x="62" y="65"/>
                </a:cubicBezTo>
                <a:cubicBezTo>
                  <a:pt x="62" y="65"/>
                  <a:pt x="62" y="65"/>
                  <a:pt x="62" y="65"/>
                </a:cubicBezTo>
                <a:cubicBezTo>
                  <a:pt x="66" y="60"/>
                  <a:pt x="69" y="54"/>
                  <a:pt x="69" y="48"/>
                </a:cubicBezTo>
                <a:cubicBezTo>
                  <a:pt x="69" y="42"/>
                  <a:pt x="67" y="37"/>
                  <a:pt x="65" y="33"/>
                </a:cubicBezTo>
                <a:cubicBezTo>
                  <a:pt x="57" y="41"/>
                  <a:pt x="57" y="41"/>
                  <a:pt x="57" y="41"/>
                </a:cubicBezTo>
                <a:cubicBezTo>
                  <a:pt x="58" y="43"/>
                  <a:pt x="58" y="45"/>
                  <a:pt x="58" y="48"/>
                </a:cubicBezTo>
                <a:cubicBezTo>
                  <a:pt x="58" y="51"/>
                  <a:pt x="57" y="54"/>
                  <a:pt x="54" y="57"/>
                </a:cubicBezTo>
                <a:cubicBezTo>
                  <a:pt x="54" y="57"/>
                  <a:pt x="54" y="57"/>
                  <a:pt x="54" y="57"/>
                </a:cubicBezTo>
                <a:cubicBezTo>
                  <a:pt x="52" y="59"/>
                  <a:pt x="49" y="61"/>
                  <a:pt x="45" y="61"/>
                </a:cubicBezTo>
                <a:cubicBezTo>
                  <a:pt x="42" y="61"/>
                  <a:pt x="38" y="59"/>
                  <a:pt x="36" y="57"/>
                </a:cubicBezTo>
                <a:cubicBezTo>
                  <a:pt x="36" y="57"/>
                  <a:pt x="36" y="57"/>
                  <a:pt x="36" y="57"/>
                </a:cubicBezTo>
                <a:cubicBezTo>
                  <a:pt x="34" y="54"/>
                  <a:pt x="32" y="51"/>
                  <a:pt x="32" y="48"/>
                </a:cubicBezTo>
                <a:cubicBezTo>
                  <a:pt x="32" y="44"/>
                  <a:pt x="34" y="41"/>
                  <a:pt x="36" y="38"/>
                </a:cubicBezTo>
                <a:cubicBezTo>
                  <a:pt x="36" y="38"/>
                  <a:pt x="36" y="38"/>
                  <a:pt x="36" y="38"/>
                </a:cubicBezTo>
                <a:cubicBezTo>
                  <a:pt x="38" y="36"/>
                  <a:pt x="42" y="35"/>
                  <a:pt x="45" y="35"/>
                </a:cubicBezTo>
                <a:close/>
                <a:moveTo>
                  <a:pt x="48" y="39"/>
                </a:moveTo>
                <a:cubicBezTo>
                  <a:pt x="48" y="39"/>
                  <a:pt x="48" y="39"/>
                  <a:pt x="48" y="39"/>
                </a:cubicBezTo>
                <a:cubicBezTo>
                  <a:pt x="47" y="39"/>
                  <a:pt x="46" y="39"/>
                  <a:pt x="45" y="39"/>
                </a:cubicBezTo>
                <a:cubicBezTo>
                  <a:pt x="43" y="39"/>
                  <a:pt x="41" y="40"/>
                  <a:pt x="39" y="42"/>
                </a:cubicBezTo>
                <a:cubicBezTo>
                  <a:pt x="39" y="42"/>
                  <a:pt x="39" y="42"/>
                  <a:pt x="39" y="42"/>
                </a:cubicBezTo>
                <a:cubicBezTo>
                  <a:pt x="37" y="43"/>
                  <a:pt x="36" y="45"/>
                  <a:pt x="36" y="48"/>
                </a:cubicBezTo>
                <a:cubicBezTo>
                  <a:pt x="36" y="50"/>
                  <a:pt x="37" y="52"/>
                  <a:pt x="39" y="54"/>
                </a:cubicBezTo>
                <a:cubicBezTo>
                  <a:pt x="41" y="55"/>
                  <a:pt x="43" y="56"/>
                  <a:pt x="45" y="56"/>
                </a:cubicBezTo>
                <a:cubicBezTo>
                  <a:pt x="48" y="56"/>
                  <a:pt x="50" y="55"/>
                  <a:pt x="51" y="54"/>
                </a:cubicBezTo>
                <a:cubicBezTo>
                  <a:pt x="51" y="54"/>
                  <a:pt x="51" y="54"/>
                  <a:pt x="51" y="54"/>
                </a:cubicBezTo>
                <a:cubicBezTo>
                  <a:pt x="53" y="52"/>
                  <a:pt x="54" y="50"/>
                  <a:pt x="54" y="48"/>
                </a:cubicBezTo>
                <a:cubicBezTo>
                  <a:pt x="54" y="47"/>
                  <a:pt x="54" y="46"/>
                  <a:pt x="53" y="45"/>
                </a:cubicBezTo>
                <a:cubicBezTo>
                  <a:pt x="48" y="50"/>
                  <a:pt x="48" y="50"/>
                  <a:pt x="48" y="50"/>
                </a:cubicBezTo>
                <a:cubicBezTo>
                  <a:pt x="46" y="52"/>
                  <a:pt x="44" y="52"/>
                  <a:pt x="43" y="50"/>
                </a:cubicBezTo>
                <a:cubicBezTo>
                  <a:pt x="41" y="49"/>
                  <a:pt x="41" y="46"/>
                  <a:pt x="43" y="45"/>
                </a:cubicBezTo>
                <a:cubicBezTo>
                  <a:pt x="48" y="39"/>
                  <a:pt x="48" y="39"/>
                  <a:pt x="48" y="39"/>
                </a:cubicBezTo>
                <a:close/>
                <a:moveTo>
                  <a:pt x="77" y="7"/>
                </a:moveTo>
                <a:cubicBezTo>
                  <a:pt x="77" y="7"/>
                  <a:pt x="77" y="7"/>
                  <a:pt x="77" y="7"/>
                </a:cubicBezTo>
                <a:cubicBezTo>
                  <a:pt x="69" y="15"/>
                  <a:pt x="69" y="15"/>
                  <a:pt x="69" y="15"/>
                </a:cubicBezTo>
                <a:cubicBezTo>
                  <a:pt x="70" y="20"/>
                  <a:pt x="70" y="20"/>
                  <a:pt x="70" y="20"/>
                </a:cubicBezTo>
                <a:cubicBezTo>
                  <a:pt x="78" y="12"/>
                  <a:pt x="78" y="12"/>
                  <a:pt x="78" y="12"/>
                </a:cubicBezTo>
                <a:cubicBezTo>
                  <a:pt x="77" y="7"/>
                  <a:pt x="77" y="7"/>
                  <a:pt x="77" y="7"/>
                </a:cubicBezTo>
                <a:close/>
                <a:moveTo>
                  <a:pt x="81" y="15"/>
                </a:moveTo>
                <a:cubicBezTo>
                  <a:pt x="81" y="15"/>
                  <a:pt x="81" y="15"/>
                  <a:pt x="81" y="15"/>
                </a:cubicBezTo>
                <a:cubicBezTo>
                  <a:pt x="73" y="23"/>
                  <a:pt x="73" y="23"/>
                  <a:pt x="73" y="23"/>
                </a:cubicBezTo>
                <a:cubicBezTo>
                  <a:pt x="78" y="24"/>
                  <a:pt x="78" y="24"/>
                  <a:pt x="78" y="24"/>
                </a:cubicBezTo>
                <a:cubicBezTo>
                  <a:pt x="86" y="16"/>
                  <a:pt x="86" y="16"/>
                  <a:pt x="86" y="16"/>
                </a:cubicBezTo>
                <a:cubicBezTo>
                  <a:pt x="81" y="15"/>
                  <a:pt x="81" y="15"/>
                  <a:pt x="81" y="15"/>
                </a:cubicBezTo>
                <a:close/>
              </a:path>
            </a:pathLst>
          </a:custGeom>
          <a:solidFill>
            <a:schemeClr val="bg1"/>
          </a:solidFill>
          <a:ln>
            <a:noFill/>
          </a:ln>
          <a:extLst/>
        </p:spPr>
        <p:txBody>
          <a:bodyPr/>
          <a:lstStyle/>
          <a:p>
            <a:endParaRPr lang="zh-CN" altLang="en-US" sz="4000">
              <a:solidFill>
                <a:schemeClr val="bg1"/>
              </a:solidFill>
            </a:endParaRPr>
          </a:p>
        </p:txBody>
      </p:sp>
      <p:sp>
        <p:nvSpPr>
          <p:cNvPr id="81" name="Freeform 75"/>
          <p:cNvSpPr>
            <a:spLocks noEditPoints="1"/>
          </p:cNvSpPr>
          <p:nvPr/>
        </p:nvSpPr>
        <p:spPr bwMode="auto">
          <a:xfrm>
            <a:off x="6702033" y="2858312"/>
            <a:ext cx="272911" cy="279259"/>
          </a:xfrm>
          <a:custGeom>
            <a:avLst/>
            <a:gdLst>
              <a:gd name="T0" fmla="*/ 26 w 55"/>
              <a:gd name="T1" fmla="*/ 39 h 56"/>
              <a:gd name="T2" fmla="*/ 25 w 55"/>
              <a:gd name="T3" fmla="*/ 37 h 56"/>
              <a:gd name="T4" fmla="*/ 22 w 55"/>
              <a:gd name="T5" fmla="*/ 37 h 56"/>
              <a:gd name="T6" fmla="*/ 25 w 55"/>
              <a:gd name="T7" fmla="*/ 52 h 56"/>
              <a:gd name="T8" fmla="*/ 17 w 55"/>
              <a:gd name="T9" fmla="*/ 55 h 56"/>
              <a:gd name="T10" fmla="*/ 8 w 55"/>
              <a:gd name="T11" fmla="*/ 37 h 56"/>
              <a:gd name="T12" fmla="*/ 0 w 55"/>
              <a:gd name="T13" fmla="*/ 26 h 56"/>
              <a:gd name="T14" fmla="*/ 3 w 55"/>
              <a:gd name="T15" fmla="*/ 18 h 56"/>
              <a:gd name="T16" fmla="*/ 11 w 55"/>
              <a:gd name="T17" fmla="*/ 15 h 56"/>
              <a:gd name="T18" fmla="*/ 25 w 55"/>
              <a:gd name="T19" fmla="*/ 15 h 56"/>
              <a:gd name="T20" fmla="*/ 44 w 55"/>
              <a:gd name="T21" fmla="*/ 1 h 56"/>
              <a:gd name="T22" fmla="*/ 48 w 55"/>
              <a:gd name="T23" fmla="*/ 2 h 56"/>
              <a:gd name="T24" fmla="*/ 48 w 55"/>
              <a:gd name="T25" fmla="*/ 18 h 56"/>
              <a:gd name="T26" fmla="*/ 52 w 55"/>
              <a:gd name="T27" fmla="*/ 20 h 56"/>
              <a:gd name="T28" fmla="*/ 52 w 55"/>
              <a:gd name="T29" fmla="*/ 32 h 56"/>
              <a:gd name="T30" fmla="*/ 48 w 55"/>
              <a:gd name="T31" fmla="*/ 50 h 56"/>
              <a:gd name="T32" fmla="*/ 44 w 55"/>
              <a:gd name="T33" fmla="*/ 52 h 56"/>
              <a:gd name="T34" fmla="*/ 27 w 55"/>
              <a:gd name="T35" fmla="*/ 33 h 56"/>
              <a:gd name="T36" fmla="*/ 11 w 55"/>
              <a:gd name="T37" fmla="*/ 19 h 56"/>
              <a:gd name="T38" fmla="*/ 4 w 55"/>
              <a:gd name="T39" fmla="*/ 26 h 56"/>
              <a:gd name="T40" fmla="*/ 10 w 55"/>
              <a:gd name="T41" fmla="*/ 33 h 56"/>
              <a:gd name="T42" fmla="*/ 18 w 55"/>
              <a:gd name="T43" fmla="*/ 50 h 56"/>
              <a:gd name="T44" fmla="*/ 22 w 55"/>
              <a:gd name="T45" fmla="*/ 49 h 56"/>
              <a:gd name="T46" fmla="*/ 17 w 55"/>
              <a:gd name="T47" fmla="*/ 35 h 56"/>
              <a:gd name="T48" fmla="*/ 27 w 55"/>
              <a:gd name="T49" fmla="*/ 33 h 56"/>
              <a:gd name="T50" fmla="*/ 29 w 55"/>
              <a:gd name="T51" fmla="*/ 17 h 56"/>
              <a:gd name="T52" fmla="*/ 29 w 55"/>
              <a:gd name="T53" fmla="*/ 35 h 56"/>
              <a:gd name="T54" fmla="*/ 29 w 55"/>
              <a:gd name="T55" fmla="*/ 35 h 56"/>
              <a:gd name="T56" fmla="*/ 43 w 55"/>
              <a:gd name="T57" fmla="*/ 46 h 56"/>
              <a:gd name="T58" fmla="*/ 29 w 55"/>
              <a:gd name="T59" fmla="*/ 16 h 56"/>
              <a:gd name="T60" fmla="*/ 29 w 55"/>
              <a:gd name="T61" fmla="*/ 17 h 56"/>
              <a:gd name="T62" fmla="*/ 48 w 55"/>
              <a:gd name="T63" fmla="*/ 20 h 56"/>
              <a:gd name="T64" fmla="*/ 48 w 55"/>
              <a:gd name="T65" fmla="*/ 32 h 56"/>
              <a:gd name="T66" fmla="*/ 52 w 55"/>
              <a:gd name="T67" fmla="*/ 26 h 56"/>
              <a:gd name="T68" fmla="*/ 50 w 55"/>
              <a:gd name="T69"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 h="56">
                <a:moveTo>
                  <a:pt x="44" y="52"/>
                </a:moveTo>
                <a:cubicBezTo>
                  <a:pt x="26" y="39"/>
                  <a:pt x="26" y="39"/>
                  <a:pt x="26" y="39"/>
                </a:cubicBezTo>
                <a:cubicBezTo>
                  <a:pt x="25" y="39"/>
                  <a:pt x="25" y="38"/>
                  <a:pt x="25" y="37"/>
                </a:cubicBezTo>
                <a:cubicBezTo>
                  <a:pt x="25" y="37"/>
                  <a:pt x="25" y="37"/>
                  <a:pt x="25" y="37"/>
                </a:cubicBezTo>
                <a:cubicBezTo>
                  <a:pt x="25" y="37"/>
                  <a:pt x="25" y="37"/>
                  <a:pt x="25" y="37"/>
                </a:cubicBezTo>
                <a:cubicBezTo>
                  <a:pt x="22" y="37"/>
                  <a:pt x="22" y="37"/>
                  <a:pt x="22" y="37"/>
                </a:cubicBezTo>
                <a:cubicBezTo>
                  <a:pt x="27" y="50"/>
                  <a:pt x="27" y="50"/>
                  <a:pt x="27" y="50"/>
                </a:cubicBezTo>
                <a:cubicBezTo>
                  <a:pt x="27" y="51"/>
                  <a:pt x="27" y="52"/>
                  <a:pt x="25" y="52"/>
                </a:cubicBezTo>
                <a:cubicBezTo>
                  <a:pt x="21" y="54"/>
                  <a:pt x="21" y="54"/>
                  <a:pt x="21" y="54"/>
                </a:cubicBezTo>
                <a:cubicBezTo>
                  <a:pt x="17" y="55"/>
                  <a:pt x="17" y="55"/>
                  <a:pt x="17" y="55"/>
                </a:cubicBezTo>
                <a:cubicBezTo>
                  <a:pt x="16" y="56"/>
                  <a:pt x="15" y="55"/>
                  <a:pt x="14" y="54"/>
                </a:cubicBezTo>
                <a:cubicBezTo>
                  <a:pt x="8" y="37"/>
                  <a:pt x="8" y="37"/>
                  <a:pt x="8" y="37"/>
                </a:cubicBezTo>
                <a:cubicBezTo>
                  <a:pt x="6" y="36"/>
                  <a:pt x="4" y="35"/>
                  <a:pt x="3" y="34"/>
                </a:cubicBezTo>
                <a:cubicBezTo>
                  <a:pt x="1" y="32"/>
                  <a:pt x="0" y="29"/>
                  <a:pt x="0" y="26"/>
                </a:cubicBezTo>
                <a:cubicBezTo>
                  <a:pt x="0" y="23"/>
                  <a:pt x="1" y="20"/>
                  <a:pt x="3" y="18"/>
                </a:cubicBezTo>
                <a:cubicBezTo>
                  <a:pt x="3" y="18"/>
                  <a:pt x="3" y="18"/>
                  <a:pt x="3" y="18"/>
                </a:cubicBezTo>
                <a:cubicBezTo>
                  <a:pt x="3" y="18"/>
                  <a:pt x="3" y="18"/>
                  <a:pt x="3" y="18"/>
                </a:cubicBezTo>
                <a:cubicBezTo>
                  <a:pt x="5" y="16"/>
                  <a:pt x="8" y="15"/>
                  <a:pt x="11" y="15"/>
                </a:cubicBezTo>
                <a:cubicBezTo>
                  <a:pt x="25" y="15"/>
                  <a:pt x="25" y="15"/>
                  <a:pt x="25" y="15"/>
                </a:cubicBezTo>
                <a:cubicBezTo>
                  <a:pt x="25" y="15"/>
                  <a:pt x="25" y="15"/>
                  <a:pt x="25" y="15"/>
                </a:cubicBezTo>
                <a:cubicBezTo>
                  <a:pt x="25" y="14"/>
                  <a:pt x="25" y="13"/>
                  <a:pt x="26" y="13"/>
                </a:cubicBezTo>
                <a:cubicBezTo>
                  <a:pt x="44" y="1"/>
                  <a:pt x="44" y="1"/>
                  <a:pt x="44" y="1"/>
                </a:cubicBezTo>
                <a:cubicBezTo>
                  <a:pt x="46" y="0"/>
                  <a:pt x="47" y="0"/>
                  <a:pt x="48" y="1"/>
                </a:cubicBezTo>
                <a:cubicBezTo>
                  <a:pt x="48" y="2"/>
                  <a:pt x="48" y="2"/>
                  <a:pt x="48" y="2"/>
                </a:cubicBezTo>
                <a:cubicBezTo>
                  <a:pt x="48" y="2"/>
                  <a:pt x="48" y="2"/>
                  <a:pt x="48" y="2"/>
                </a:cubicBezTo>
                <a:cubicBezTo>
                  <a:pt x="48" y="18"/>
                  <a:pt x="48" y="18"/>
                  <a:pt x="48" y="18"/>
                </a:cubicBezTo>
                <a:cubicBezTo>
                  <a:pt x="49" y="18"/>
                  <a:pt x="51" y="19"/>
                  <a:pt x="52" y="20"/>
                </a:cubicBezTo>
                <a:cubicBezTo>
                  <a:pt x="52" y="20"/>
                  <a:pt x="52" y="20"/>
                  <a:pt x="52" y="20"/>
                </a:cubicBezTo>
                <a:cubicBezTo>
                  <a:pt x="54" y="21"/>
                  <a:pt x="55" y="24"/>
                  <a:pt x="55" y="26"/>
                </a:cubicBezTo>
                <a:cubicBezTo>
                  <a:pt x="55" y="29"/>
                  <a:pt x="54" y="31"/>
                  <a:pt x="52" y="32"/>
                </a:cubicBezTo>
                <a:cubicBezTo>
                  <a:pt x="51" y="34"/>
                  <a:pt x="49" y="34"/>
                  <a:pt x="48" y="35"/>
                </a:cubicBezTo>
                <a:cubicBezTo>
                  <a:pt x="48" y="50"/>
                  <a:pt x="48" y="50"/>
                  <a:pt x="48" y="50"/>
                </a:cubicBezTo>
                <a:cubicBezTo>
                  <a:pt x="48" y="51"/>
                  <a:pt x="47" y="52"/>
                  <a:pt x="46" y="52"/>
                </a:cubicBezTo>
                <a:cubicBezTo>
                  <a:pt x="45" y="52"/>
                  <a:pt x="45" y="52"/>
                  <a:pt x="44" y="52"/>
                </a:cubicBezTo>
                <a:close/>
                <a:moveTo>
                  <a:pt x="27" y="33"/>
                </a:moveTo>
                <a:cubicBezTo>
                  <a:pt x="27" y="33"/>
                  <a:pt x="27" y="33"/>
                  <a:pt x="27" y="33"/>
                </a:cubicBezTo>
                <a:cubicBezTo>
                  <a:pt x="27" y="19"/>
                  <a:pt x="27" y="19"/>
                  <a:pt x="27" y="19"/>
                </a:cubicBezTo>
                <a:cubicBezTo>
                  <a:pt x="11" y="19"/>
                  <a:pt x="11" y="19"/>
                  <a:pt x="11" y="19"/>
                </a:cubicBezTo>
                <a:cubicBezTo>
                  <a:pt x="9" y="19"/>
                  <a:pt x="7" y="20"/>
                  <a:pt x="6" y="21"/>
                </a:cubicBezTo>
                <a:cubicBezTo>
                  <a:pt x="5" y="23"/>
                  <a:pt x="4" y="24"/>
                  <a:pt x="4" y="26"/>
                </a:cubicBezTo>
                <a:cubicBezTo>
                  <a:pt x="4" y="28"/>
                  <a:pt x="5" y="29"/>
                  <a:pt x="6" y="31"/>
                </a:cubicBezTo>
                <a:cubicBezTo>
                  <a:pt x="7" y="32"/>
                  <a:pt x="9" y="33"/>
                  <a:pt x="10" y="33"/>
                </a:cubicBezTo>
                <a:cubicBezTo>
                  <a:pt x="11" y="33"/>
                  <a:pt x="12" y="34"/>
                  <a:pt x="12" y="34"/>
                </a:cubicBezTo>
                <a:cubicBezTo>
                  <a:pt x="18" y="50"/>
                  <a:pt x="18" y="50"/>
                  <a:pt x="18" y="50"/>
                </a:cubicBezTo>
                <a:cubicBezTo>
                  <a:pt x="20" y="50"/>
                  <a:pt x="20" y="50"/>
                  <a:pt x="20" y="50"/>
                </a:cubicBezTo>
                <a:cubicBezTo>
                  <a:pt x="22" y="49"/>
                  <a:pt x="22" y="49"/>
                  <a:pt x="22" y="49"/>
                </a:cubicBezTo>
                <a:cubicBezTo>
                  <a:pt x="17" y="36"/>
                  <a:pt x="17" y="36"/>
                  <a:pt x="17" y="36"/>
                </a:cubicBezTo>
                <a:cubicBezTo>
                  <a:pt x="17" y="36"/>
                  <a:pt x="17" y="35"/>
                  <a:pt x="17" y="35"/>
                </a:cubicBezTo>
                <a:cubicBezTo>
                  <a:pt x="17" y="34"/>
                  <a:pt x="18" y="33"/>
                  <a:pt x="19" y="33"/>
                </a:cubicBezTo>
                <a:cubicBezTo>
                  <a:pt x="27" y="33"/>
                  <a:pt x="27" y="33"/>
                  <a:pt x="27" y="33"/>
                </a:cubicBezTo>
                <a:close/>
                <a:moveTo>
                  <a:pt x="29" y="17"/>
                </a:moveTo>
                <a:cubicBezTo>
                  <a:pt x="29" y="17"/>
                  <a:pt x="29" y="17"/>
                  <a:pt x="29" y="17"/>
                </a:cubicBezTo>
                <a:cubicBezTo>
                  <a:pt x="29" y="35"/>
                  <a:pt x="29" y="35"/>
                  <a:pt x="29" y="35"/>
                </a:cubicBezTo>
                <a:cubicBezTo>
                  <a:pt x="29" y="35"/>
                  <a:pt x="29" y="35"/>
                  <a:pt x="29" y="35"/>
                </a:cubicBezTo>
                <a:cubicBezTo>
                  <a:pt x="29" y="35"/>
                  <a:pt x="29" y="35"/>
                  <a:pt x="29" y="35"/>
                </a:cubicBezTo>
                <a:cubicBezTo>
                  <a:pt x="29" y="35"/>
                  <a:pt x="29" y="35"/>
                  <a:pt x="29" y="35"/>
                </a:cubicBezTo>
                <a:cubicBezTo>
                  <a:pt x="29" y="36"/>
                  <a:pt x="29" y="36"/>
                  <a:pt x="29" y="36"/>
                </a:cubicBezTo>
                <a:cubicBezTo>
                  <a:pt x="43" y="46"/>
                  <a:pt x="43" y="46"/>
                  <a:pt x="43" y="46"/>
                </a:cubicBezTo>
                <a:cubicBezTo>
                  <a:pt x="43" y="7"/>
                  <a:pt x="43" y="7"/>
                  <a:pt x="43" y="7"/>
                </a:cubicBezTo>
                <a:cubicBezTo>
                  <a:pt x="29" y="16"/>
                  <a:pt x="29" y="16"/>
                  <a:pt x="29" y="16"/>
                </a:cubicBezTo>
                <a:cubicBezTo>
                  <a:pt x="29" y="17"/>
                  <a:pt x="29" y="17"/>
                  <a:pt x="29" y="17"/>
                </a:cubicBezTo>
                <a:cubicBezTo>
                  <a:pt x="29" y="17"/>
                  <a:pt x="29" y="17"/>
                  <a:pt x="29" y="17"/>
                </a:cubicBezTo>
                <a:cubicBezTo>
                  <a:pt x="29" y="17"/>
                  <a:pt x="29" y="17"/>
                  <a:pt x="29" y="17"/>
                </a:cubicBezTo>
                <a:close/>
                <a:moveTo>
                  <a:pt x="48" y="20"/>
                </a:moveTo>
                <a:cubicBezTo>
                  <a:pt x="48" y="20"/>
                  <a:pt x="48" y="20"/>
                  <a:pt x="48" y="20"/>
                </a:cubicBezTo>
                <a:cubicBezTo>
                  <a:pt x="48" y="32"/>
                  <a:pt x="48" y="32"/>
                  <a:pt x="48" y="32"/>
                </a:cubicBezTo>
                <a:cubicBezTo>
                  <a:pt x="49" y="32"/>
                  <a:pt x="49" y="31"/>
                  <a:pt x="50" y="31"/>
                </a:cubicBezTo>
                <a:cubicBezTo>
                  <a:pt x="51" y="29"/>
                  <a:pt x="52" y="28"/>
                  <a:pt x="52" y="26"/>
                </a:cubicBezTo>
                <a:cubicBezTo>
                  <a:pt x="52" y="24"/>
                  <a:pt x="51" y="23"/>
                  <a:pt x="50" y="22"/>
                </a:cubicBezTo>
                <a:cubicBezTo>
                  <a:pt x="50" y="22"/>
                  <a:pt x="50" y="22"/>
                  <a:pt x="50" y="22"/>
                </a:cubicBezTo>
                <a:cubicBezTo>
                  <a:pt x="49" y="21"/>
                  <a:pt x="49" y="21"/>
                  <a:pt x="48" y="20"/>
                </a:cubicBezTo>
                <a:close/>
              </a:path>
            </a:pathLst>
          </a:custGeom>
          <a:solidFill>
            <a:schemeClr val="bg1"/>
          </a:solidFill>
          <a:ln>
            <a:noFill/>
          </a:ln>
          <a:extLst/>
        </p:spPr>
        <p:txBody>
          <a:bodyPr/>
          <a:lstStyle/>
          <a:p>
            <a:endParaRPr lang="zh-CN" altLang="en-US" sz="4000">
              <a:solidFill>
                <a:schemeClr val="bg1"/>
              </a:solidFill>
            </a:endParaRPr>
          </a:p>
        </p:txBody>
      </p:sp>
      <p:sp>
        <p:nvSpPr>
          <p:cNvPr id="82" name="Freeform 76"/>
          <p:cNvSpPr>
            <a:spLocks noEditPoints="1"/>
          </p:cNvSpPr>
          <p:nvPr/>
        </p:nvSpPr>
        <p:spPr bwMode="auto">
          <a:xfrm>
            <a:off x="7249972" y="3537419"/>
            <a:ext cx="321571" cy="330033"/>
          </a:xfrm>
          <a:custGeom>
            <a:avLst/>
            <a:gdLst>
              <a:gd name="T0" fmla="*/ 42 w 64"/>
              <a:gd name="T1" fmla="*/ 61 h 66"/>
              <a:gd name="T2" fmla="*/ 32 w 64"/>
              <a:gd name="T3" fmla="*/ 66 h 66"/>
              <a:gd name="T4" fmla="*/ 22 w 64"/>
              <a:gd name="T5" fmla="*/ 61 h 66"/>
              <a:gd name="T6" fmla="*/ 17 w 64"/>
              <a:gd name="T7" fmla="*/ 48 h 66"/>
              <a:gd name="T8" fmla="*/ 32 w 64"/>
              <a:gd name="T9" fmla="*/ 10 h 66"/>
              <a:gd name="T10" fmla="*/ 47 w 64"/>
              <a:gd name="T11" fmla="*/ 48 h 66"/>
              <a:gd name="T12" fmla="*/ 32 w 64"/>
              <a:gd name="T13" fmla="*/ 30 h 66"/>
              <a:gd name="T14" fmla="*/ 39 w 64"/>
              <a:gd name="T15" fmla="*/ 29 h 66"/>
              <a:gd name="T16" fmla="*/ 40 w 64"/>
              <a:gd name="T17" fmla="*/ 33 h 66"/>
              <a:gd name="T18" fmla="*/ 35 w 64"/>
              <a:gd name="T19" fmla="*/ 32 h 66"/>
              <a:gd name="T20" fmla="*/ 29 w 64"/>
              <a:gd name="T21" fmla="*/ 32 h 66"/>
              <a:gd name="T22" fmla="*/ 24 w 64"/>
              <a:gd name="T23" fmla="*/ 33 h 66"/>
              <a:gd name="T24" fmla="*/ 25 w 64"/>
              <a:gd name="T25" fmla="*/ 29 h 66"/>
              <a:gd name="T26" fmla="*/ 32 w 64"/>
              <a:gd name="T27" fmla="*/ 30 h 66"/>
              <a:gd name="T28" fmla="*/ 32 w 64"/>
              <a:gd name="T29" fmla="*/ 8 h 66"/>
              <a:gd name="T30" fmla="*/ 32 w 64"/>
              <a:gd name="T31" fmla="*/ 0 h 66"/>
              <a:gd name="T32" fmla="*/ 46 w 64"/>
              <a:gd name="T33" fmla="*/ 11 h 66"/>
              <a:gd name="T34" fmla="*/ 43 w 64"/>
              <a:gd name="T35" fmla="*/ 9 h 66"/>
              <a:gd name="T36" fmla="*/ 49 w 64"/>
              <a:gd name="T37" fmla="*/ 7 h 66"/>
              <a:gd name="T38" fmla="*/ 55 w 64"/>
              <a:gd name="T39" fmla="*/ 21 h 66"/>
              <a:gd name="T40" fmla="*/ 58 w 64"/>
              <a:gd name="T41" fmla="*/ 16 h 66"/>
              <a:gd name="T42" fmla="*/ 55 w 64"/>
              <a:gd name="T43" fmla="*/ 21 h 66"/>
              <a:gd name="T44" fmla="*/ 56 w 64"/>
              <a:gd name="T45" fmla="*/ 32 h 66"/>
              <a:gd name="T46" fmla="*/ 64 w 64"/>
              <a:gd name="T47" fmla="*/ 32 h 66"/>
              <a:gd name="T48" fmla="*/ 53 w 64"/>
              <a:gd name="T49" fmla="*/ 46 h 66"/>
              <a:gd name="T50" fmla="*/ 55 w 64"/>
              <a:gd name="T51" fmla="*/ 44 h 66"/>
              <a:gd name="T52" fmla="*/ 58 w 64"/>
              <a:gd name="T53" fmla="*/ 49 h 66"/>
              <a:gd name="T54" fmla="*/ 9 w 64"/>
              <a:gd name="T55" fmla="*/ 44 h 66"/>
              <a:gd name="T56" fmla="*/ 6 w 64"/>
              <a:gd name="T57" fmla="*/ 49 h 66"/>
              <a:gd name="T58" fmla="*/ 9 w 64"/>
              <a:gd name="T59" fmla="*/ 44 h 66"/>
              <a:gd name="T60" fmla="*/ 8 w 64"/>
              <a:gd name="T61" fmla="*/ 32 h 66"/>
              <a:gd name="T62" fmla="*/ 0 w 64"/>
              <a:gd name="T63" fmla="*/ 32 h 66"/>
              <a:gd name="T64" fmla="*/ 11 w 64"/>
              <a:gd name="T65" fmla="*/ 18 h 66"/>
              <a:gd name="T66" fmla="*/ 9 w 64"/>
              <a:gd name="T67" fmla="*/ 21 h 66"/>
              <a:gd name="T68" fmla="*/ 6 w 64"/>
              <a:gd name="T69" fmla="*/ 16 h 66"/>
              <a:gd name="T70" fmla="*/ 21 w 64"/>
              <a:gd name="T71" fmla="*/ 9 h 66"/>
              <a:gd name="T72" fmla="*/ 15 w 64"/>
              <a:gd name="T73" fmla="*/ 7 h 66"/>
              <a:gd name="T74" fmla="*/ 21 w 64"/>
              <a:gd name="T75" fmla="*/ 9 h 66"/>
              <a:gd name="T76" fmla="*/ 41 w 64"/>
              <a:gd name="T77" fmla="*/ 46 h 66"/>
              <a:gd name="T78" fmla="*/ 44 w 64"/>
              <a:gd name="T79" fmla="*/ 21 h 66"/>
              <a:gd name="T80" fmla="*/ 15 w 64"/>
              <a:gd name="T81" fmla="*/ 32 h 66"/>
              <a:gd name="T82" fmla="*/ 23 w 64"/>
              <a:gd name="T83" fmla="*/ 47 h 66"/>
              <a:gd name="T84" fmla="*/ 25 w 64"/>
              <a:gd name="T85" fmla="*/ 53 h 66"/>
              <a:gd name="T86" fmla="*/ 27 w 64"/>
              <a:gd name="T87" fmla="*/ 56 h 66"/>
              <a:gd name="T88" fmla="*/ 31 w 64"/>
              <a:gd name="T89" fmla="*/ 60 h 66"/>
              <a:gd name="T90" fmla="*/ 33 w 64"/>
              <a:gd name="T91" fmla="*/ 60 h 66"/>
              <a:gd name="T92" fmla="*/ 34 w 64"/>
              <a:gd name="T93" fmla="*/ 58 h 66"/>
              <a:gd name="T94" fmla="*/ 39 w 64"/>
              <a:gd name="T95" fmla="*/ 5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 h="66">
                <a:moveTo>
                  <a:pt x="45" y="50"/>
                </a:moveTo>
                <a:cubicBezTo>
                  <a:pt x="45" y="58"/>
                  <a:pt x="45" y="58"/>
                  <a:pt x="45" y="58"/>
                </a:cubicBezTo>
                <a:cubicBezTo>
                  <a:pt x="45" y="60"/>
                  <a:pt x="43" y="61"/>
                  <a:pt x="42" y="61"/>
                </a:cubicBezTo>
                <a:cubicBezTo>
                  <a:pt x="39" y="61"/>
                  <a:pt x="39" y="61"/>
                  <a:pt x="39" y="61"/>
                </a:cubicBezTo>
                <a:cubicBezTo>
                  <a:pt x="38" y="62"/>
                  <a:pt x="38" y="63"/>
                  <a:pt x="37" y="64"/>
                </a:cubicBezTo>
                <a:cubicBezTo>
                  <a:pt x="36" y="65"/>
                  <a:pt x="34" y="66"/>
                  <a:pt x="32" y="66"/>
                </a:cubicBezTo>
                <a:cubicBezTo>
                  <a:pt x="30" y="66"/>
                  <a:pt x="28" y="65"/>
                  <a:pt x="27" y="64"/>
                </a:cubicBezTo>
                <a:cubicBezTo>
                  <a:pt x="26" y="63"/>
                  <a:pt x="26" y="62"/>
                  <a:pt x="25" y="61"/>
                </a:cubicBezTo>
                <a:cubicBezTo>
                  <a:pt x="22" y="61"/>
                  <a:pt x="22" y="61"/>
                  <a:pt x="22" y="61"/>
                </a:cubicBezTo>
                <a:cubicBezTo>
                  <a:pt x="21" y="61"/>
                  <a:pt x="19" y="60"/>
                  <a:pt x="19" y="58"/>
                </a:cubicBezTo>
                <a:cubicBezTo>
                  <a:pt x="19" y="50"/>
                  <a:pt x="19" y="50"/>
                  <a:pt x="19" y="50"/>
                </a:cubicBezTo>
                <a:cubicBezTo>
                  <a:pt x="18" y="49"/>
                  <a:pt x="17" y="49"/>
                  <a:pt x="17" y="48"/>
                </a:cubicBezTo>
                <a:cubicBezTo>
                  <a:pt x="12" y="44"/>
                  <a:pt x="10" y="38"/>
                  <a:pt x="10" y="32"/>
                </a:cubicBezTo>
                <a:cubicBezTo>
                  <a:pt x="10" y="26"/>
                  <a:pt x="12" y="21"/>
                  <a:pt x="17" y="17"/>
                </a:cubicBezTo>
                <a:cubicBezTo>
                  <a:pt x="21" y="13"/>
                  <a:pt x="26" y="10"/>
                  <a:pt x="32" y="10"/>
                </a:cubicBezTo>
                <a:cubicBezTo>
                  <a:pt x="38" y="10"/>
                  <a:pt x="43" y="13"/>
                  <a:pt x="47" y="17"/>
                </a:cubicBezTo>
                <a:cubicBezTo>
                  <a:pt x="52" y="21"/>
                  <a:pt x="54" y="26"/>
                  <a:pt x="54" y="32"/>
                </a:cubicBezTo>
                <a:cubicBezTo>
                  <a:pt x="54" y="38"/>
                  <a:pt x="52" y="44"/>
                  <a:pt x="47" y="48"/>
                </a:cubicBezTo>
                <a:cubicBezTo>
                  <a:pt x="47" y="49"/>
                  <a:pt x="46" y="49"/>
                  <a:pt x="45" y="50"/>
                </a:cubicBezTo>
                <a:close/>
                <a:moveTo>
                  <a:pt x="32" y="30"/>
                </a:moveTo>
                <a:cubicBezTo>
                  <a:pt x="32" y="30"/>
                  <a:pt x="32" y="30"/>
                  <a:pt x="32" y="30"/>
                </a:cubicBezTo>
                <a:cubicBezTo>
                  <a:pt x="32" y="29"/>
                  <a:pt x="33" y="29"/>
                  <a:pt x="33" y="29"/>
                </a:cubicBezTo>
                <a:cubicBezTo>
                  <a:pt x="34" y="29"/>
                  <a:pt x="35" y="28"/>
                  <a:pt x="36" y="28"/>
                </a:cubicBezTo>
                <a:cubicBezTo>
                  <a:pt x="37" y="28"/>
                  <a:pt x="38" y="29"/>
                  <a:pt x="39" y="29"/>
                </a:cubicBezTo>
                <a:cubicBezTo>
                  <a:pt x="40" y="29"/>
                  <a:pt x="41" y="30"/>
                  <a:pt x="42" y="31"/>
                </a:cubicBezTo>
                <a:cubicBezTo>
                  <a:pt x="42" y="31"/>
                  <a:pt x="42" y="32"/>
                  <a:pt x="42" y="33"/>
                </a:cubicBezTo>
                <a:cubicBezTo>
                  <a:pt x="41" y="33"/>
                  <a:pt x="40" y="33"/>
                  <a:pt x="40" y="33"/>
                </a:cubicBezTo>
                <a:cubicBezTo>
                  <a:pt x="39" y="32"/>
                  <a:pt x="39" y="32"/>
                  <a:pt x="38" y="32"/>
                </a:cubicBezTo>
                <a:cubicBezTo>
                  <a:pt x="38" y="32"/>
                  <a:pt x="37" y="32"/>
                  <a:pt x="36" y="32"/>
                </a:cubicBezTo>
                <a:cubicBezTo>
                  <a:pt x="36" y="32"/>
                  <a:pt x="35" y="32"/>
                  <a:pt x="35" y="32"/>
                </a:cubicBezTo>
                <a:cubicBezTo>
                  <a:pt x="34" y="32"/>
                  <a:pt x="34" y="32"/>
                  <a:pt x="33" y="33"/>
                </a:cubicBezTo>
                <a:cubicBezTo>
                  <a:pt x="32" y="33"/>
                  <a:pt x="31" y="33"/>
                  <a:pt x="31" y="33"/>
                </a:cubicBezTo>
                <a:cubicBezTo>
                  <a:pt x="30" y="32"/>
                  <a:pt x="30" y="32"/>
                  <a:pt x="29" y="32"/>
                </a:cubicBezTo>
                <a:cubicBezTo>
                  <a:pt x="29" y="32"/>
                  <a:pt x="28" y="32"/>
                  <a:pt x="28" y="32"/>
                </a:cubicBezTo>
                <a:cubicBezTo>
                  <a:pt x="27" y="32"/>
                  <a:pt x="26" y="32"/>
                  <a:pt x="26" y="32"/>
                </a:cubicBezTo>
                <a:cubicBezTo>
                  <a:pt x="25" y="32"/>
                  <a:pt x="25" y="32"/>
                  <a:pt x="24" y="33"/>
                </a:cubicBezTo>
                <a:cubicBezTo>
                  <a:pt x="24" y="33"/>
                  <a:pt x="23" y="33"/>
                  <a:pt x="22" y="33"/>
                </a:cubicBezTo>
                <a:cubicBezTo>
                  <a:pt x="22" y="32"/>
                  <a:pt x="22" y="31"/>
                  <a:pt x="22" y="31"/>
                </a:cubicBezTo>
                <a:cubicBezTo>
                  <a:pt x="23" y="30"/>
                  <a:pt x="24" y="29"/>
                  <a:pt x="25" y="29"/>
                </a:cubicBezTo>
                <a:cubicBezTo>
                  <a:pt x="26" y="29"/>
                  <a:pt x="27" y="28"/>
                  <a:pt x="28" y="28"/>
                </a:cubicBezTo>
                <a:cubicBezTo>
                  <a:pt x="29" y="28"/>
                  <a:pt x="30" y="29"/>
                  <a:pt x="31" y="29"/>
                </a:cubicBezTo>
                <a:cubicBezTo>
                  <a:pt x="31" y="29"/>
                  <a:pt x="32" y="29"/>
                  <a:pt x="32" y="30"/>
                </a:cubicBezTo>
                <a:close/>
                <a:moveTo>
                  <a:pt x="34" y="7"/>
                </a:moveTo>
                <a:cubicBezTo>
                  <a:pt x="34" y="7"/>
                  <a:pt x="34" y="7"/>
                  <a:pt x="34" y="7"/>
                </a:cubicBezTo>
                <a:cubicBezTo>
                  <a:pt x="34" y="8"/>
                  <a:pt x="33" y="8"/>
                  <a:pt x="32" y="8"/>
                </a:cubicBezTo>
                <a:cubicBezTo>
                  <a:pt x="31" y="8"/>
                  <a:pt x="30" y="8"/>
                  <a:pt x="30" y="7"/>
                </a:cubicBezTo>
                <a:cubicBezTo>
                  <a:pt x="30" y="2"/>
                  <a:pt x="30" y="2"/>
                  <a:pt x="30" y="2"/>
                </a:cubicBezTo>
                <a:cubicBezTo>
                  <a:pt x="30" y="1"/>
                  <a:pt x="31" y="0"/>
                  <a:pt x="32" y="0"/>
                </a:cubicBezTo>
                <a:cubicBezTo>
                  <a:pt x="33" y="0"/>
                  <a:pt x="34" y="1"/>
                  <a:pt x="34" y="2"/>
                </a:cubicBezTo>
                <a:cubicBezTo>
                  <a:pt x="34" y="7"/>
                  <a:pt x="34" y="7"/>
                  <a:pt x="34" y="7"/>
                </a:cubicBezTo>
                <a:close/>
                <a:moveTo>
                  <a:pt x="46" y="11"/>
                </a:moveTo>
                <a:cubicBezTo>
                  <a:pt x="46" y="11"/>
                  <a:pt x="46" y="11"/>
                  <a:pt x="46" y="11"/>
                </a:cubicBezTo>
                <a:cubicBezTo>
                  <a:pt x="46" y="12"/>
                  <a:pt x="45" y="12"/>
                  <a:pt x="44" y="12"/>
                </a:cubicBezTo>
                <a:cubicBezTo>
                  <a:pt x="43" y="11"/>
                  <a:pt x="43" y="10"/>
                  <a:pt x="43" y="9"/>
                </a:cubicBezTo>
                <a:cubicBezTo>
                  <a:pt x="46" y="5"/>
                  <a:pt x="46" y="5"/>
                  <a:pt x="46" y="5"/>
                </a:cubicBezTo>
                <a:cubicBezTo>
                  <a:pt x="46" y="4"/>
                  <a:pt x="47" y="4"/>
                  <a:pt x="48" y="5"/>
                </a:cubicBezTo>
                <a:cubicBezTo>
                  <a:pt x="49" y="5"/>
                  <a:pt x="49" y="6"/>
                  <a:pt x="49" y="7"/>
                </a:cubicBezTo>
                <a:cubicBezTo>
                  <a:pt x="46" y="11"/>
                  <a:pt x="46" y="11"/>
                  <a:pt x="46" y="11"/>
                </a:cubicBezTo>
                <a:close/>
                <a:moveTo>
                  <a:pt x="55" y="21"/>
                </a:moveTo>
                <a:cubicBezTo>
                  <a:pt x="55" y="21"/>
                  <a:pt x="55" y="21"/>
                  <a:pt x="55" y="21"/>
                </a:cubicBezTo>
                <a:cubicBezTo>
                  <a:pt x="54" y="21"/>
                  <a:pt x="53" y="21"/>
                  <a:pt x="53" y="20"/>
                </a:cubicBezTo>
                <a:cubicBezTo>
                  <a:pt x="52" y="20"/>
                  <a:pt x="53" y="19"/>
                  <a:pt x="53" y="18"/>
                </a:cubicBezTo>
                <a:cubicBezTo>
                  <a:pt x="58" y="16"/>
                  <a:pt x="58" y="16"/>
                  <a:pt x="58" y="16"/>
                </a:cubicBezTo>
                <a:cubicBezTo>
                  <a:pt x="58" y="15"/>
                  <a:pt x="59" y="16"/>
                  <a:pt x="60" y="16"/>
                </a:cubicBezTo>
                <a:cubicBezTo>
                  <a:pt x="60" y="17"/>
                  <a:pt x="60" y="18"/>
                  <a:pt x="59" y="18"/>
                </a:cubicBezTo>
                <a:cubicBezTo>
                  <a:pt x="55" y="21"/>
                  <a:pt x="55" y="21"/>
                  <a:pt x="55" y="21"/>
                </a:cubicBezTo>
                <a:close/>
                <a:moveTo>
                  <a:pt x="57" y="34"/>
                </a:moveTo>
                <a:cubicBezTo>
                  <a:pt x="57" y="34"/>
                  <a:pt x="57" y="34"/>
                  <a:pt x="57" y="34"/>
                </a:cubicBezTo>
                <a:cubicBezTo>
                  <a:pt x="57" y="34"/>
                  <a:pt x="56" y="33"/>
                  <a:pt x="56" y="32"/>
                </a:cubicBezTo>
                <a:cubicBezTo>
                  <a:pt x="56" y="31"/>
                  <a:pt x="57" y="31"/>
                  <a:pt x="57" y="31"/>
                </a:cubicBezTo>
                <a:cubicBezTo>
                  <a:pt x="62" y="31"/>
                  <a:pt x="62" y="31"/>
                  <a:pt x="62" y="31"/>
                </a:cubicBezTo>
                <a:cubicBezTo>
                  <a:pt x="63" y="31"/>
                  <a:pt x="64" y="31"/>
                  <a:pt x="64" y="32"/>
                </a:cubicBezTo>
                <a:cubicBezTo>
                  <a:pt x="64" y="33"/>
                  <a:pt x="63" y="34"/>
                  <a:pt x="62" y="34"/>
                </a:cubicBezTo>
                <a:cubicBezTo>
                  <a:pt x="57" y="34"/>
                  <a:pt x="57" y="34"/>
                  <a:pt x="57" y="34"/>
                </a:cubicBezTo>
                <a:close/>
                <a:moveTo>
                  <a:pt x="53" y="46"/>
                </a:moveTo>
                <a:cubicBezTo>
                  <a:pt x="53" y="46"/>
                  <a:pt x="53" y="46"/>
                  <a:pt x="53" y="46"/>
                </a:cubicBezTo>
                <a:cubicBezTo>
                  <a:pt x="53" y="46"/>
                  <a:pt x="52" y="45"/>
                  <a:pt x="53" y="44"/>
                </a:cubicBezTo>
                <a:cubicBezTo>
                  <a:pt x="53" y="44"/>
                  <a:pt x="54" y="43"/>
                  <a:pt x="55" y="44"/>
                </a:cubicBezTo>
                <a:cubicBezTo>
                  <a:pt x="59" y="46"/>
                  <a:pt x="59" y="46"/>
                  <a:pt x="59" y="46"/>
                </a:cubicBezTo>
                <a:cubicBezTo>
                  <a:pt x="60" y="47"/>
                  <a:pt x="60" y="48"/>
                  <a:pt x="60" y="48"/>
                </a:cubicBezTo>
                <a:cubicBezTo>
                  <a:pt x="59" y="49"/>
                  <a:pt x="58" y="49"/>
                  <a:pt x="58" y="49"/>
                </a:cubicBezTo>
                <a:cubicBezTo>
                  <a:pt x="53" y="46"/>
                  <a:pt x="53" y="46"/>
                  <a:pt x="53" y="46"/>
                </a:cubicBezTo>
                <a:close/>
                <a:moveTo>
                  <a:pt x="9" y="44"/>
                </a:moveTo>
                <a:cubicBezTo>
                  <a:pt x="9" y="44"/>
                  <a:pt x="9" y="44"/>
                  <a:pt x="9" y="44"/>
                </a:cubicBezTo>
                <a:cubicBezTo>
                  <a:pt x="10" y="43"/>
                  <a:pt x="11" y="44"/>
                  <a:pt x="11" y="44"/>
                </a:cubicBezTo>
                <a:cubicBezTo>
                  <a:pt x="12" y="45"/>
                  <a:pt x="11" y="46"/>
                  <a:pt x="11" y="46"/>
                </a:cubicBezTo>
                <a:cubicBezTo>
                  <a:pt x="6" y="49"/>
                  <a:pt x="6" y="49"/>
                  <a:pt x="6" y="49"/>
                </a:cubicBezTo>
                <a:cubicBezTo>
                  <a:pt x="6" y="49"/>
                  <a:pt x="5" y="49"/>
                  <a:pt x="4" y="48"/>
                </a:cubicBezTo>
                <a:cubicBezTo>
                  <a:pt x="4" y="48"/>
                  <a:pt x="4" y="47"/>
                  <a:pt x="5" y="46"/>
                </a:cubicBezTo>
                <a:cubicBezTo>
                  <a:pt x="9" y="44"/>
                  <a:pt x="9" y="44"/>
                  <a:pt x="9" y="44"/>
                </a:cubicBezTo>
                <a:close/>
                <a:moveTo>
                  <a:pt x="7" y="31"/>
                </a:moveTo>
                <a:cubicBezTo>
                  <a:pt x="7" y="31"/>
                  <a:pt x="7" y="31"/>
                  <a:pt x="7" y="31"/>
                </a:cubicBezTo>
                <a:cubicBezTo>
                  <a:pt x="7" y="31"/>
                  <a:pt x="8" y="31"/>
                  <a:pt x="8" y="32"/>
                </a:cubicBezTo>
                <a:cubicBezTo>
                  <a:pt x="8" y="33"/>
                  <a:pt x="7" y="34"/>
                  <a:pt x="7" y="34"/>
                </a:cubicBezTo>
                <a:cubicBezTo>
                  <a:pt x="2" y="34"/>
                  <a:pt x="2" y="34"/>
                  <a:pt x="2" y="34"/>
                </a:cubicBezTo>
                <a:cubicBezTo>
                  <a:pt x="1" y="34"/>
                  <a:pt x="0" y="33"/>
                  <a:pt x="0" y="32"/>
                </a:cubicBezTo>
                <a:cubicBezTo>
                  <a:pt x="0" y="31"/>
                  <a:pt x="1" y="31"/>
                  <a:pt x="2" y="31"/>
                </a:cubicBezTo>
                <a:cubicBezTo>
                  <a:pt x="7" y="31"/>
                  <a:pt x="7" y="31"/>
                  <a:pt x="7" y="31"/>
                </a:cubicBezTo>
                <a:close/>
                <a:moveTo>
                  <a:pt x="11" y="18"/>
                </a:moveTo>
                <a:cubicBezTo>
                  <a:pt x="11" y="18"/>
                  <a:pt x="11" y="18"/>
                  <a:pt x="11" y="18"/>
                </a:cubicBezTo>
                <a:cubicBezTo>
                  <a:pt x="11" y="19"/>
                  <a:pt x="12" y="20"/>
                  <a:pt x="11" y="20"/>
                </a:cubicBezTo>
                <a:cubicBezTo>
                  <a:pt x="11" y="21"/>
                  <a:pt x="10" y="21"/>
                  <a:pt x="9" y="21"/>
                </a:cubicBezTo>
                <a:cubicBezTo>
                  <a:pt x="5" y="18"/>
                  <a:pt x="5" y="18"/>
                  <a:pt x="5" y="18"/>
                </a:cubicBezTo>
                <a:cubicBezTo>
                  <a:pt x="4" y="18"/>
                  <a:pt x="4" y="17"/>
                  <a:pt x="4" y="16"/>
                </a:cubicBezTo>
                <a:cubicBezTo>
                  <a:pt x="5" y="16"/>
                  <a:pt x="6" y="15"/>
                  <a:pt x="6" y="16"/>
                </a:cubicBezTo>
                <a:cubicBezTo>
                  <a:pt x="11" y="18"/>
                  <a:pt x="11" y="18"/>
                  <a:pt x="11" y="18"/>
                </a:cubicBezTo>
                <a:close/>
                <a:moveTo>
                  <a:pt x="21" y="9"/>
                </a:moveTo>
                <a:cubicBezTo>
                  <a:pt x="21" y="9"/>
                  <a:pt x="21" y="9"/>
                  <a:pt x="21" y="9"/>
                </a:cubicBezTo>
                <a:cubicBezTo>
                  <a:pt x="21" y="10"/>
                  <a:pt x="21" y="11"/>
                  <a:pt x="20" y="12"/>
                </a:cubicBezTo>
                <a:cubicBezTo>
                  <a:pt x="19" y="12"/>
                  <a:pt x="18" y="12"/>
                  <a:pt x="18" y="11"/>
                </a:cubicBezTo>
                <a:cubicBezTo>
                  <a:pt x="15" y="7"/>
                  <a:pt x="15" y="7"/>
                  <a:pt x="15" y="7"/>
                </a:cubicBezTo>
                <a:cubicBezTo>
                  <a:pt x="15" y="6"/>
                  <a:pt x="15" y="5"/>
                  <a:pt x="16" y="5"/>
                </a:cubicBezTo>
                <a:cubicBezTo>
                  <a:pt x="17" y="4"/>
                  <a:pt x="18" y="4"/>
                  <a:pt x="18" y="5"/>
                </a:cubicBezTo>
                <a:cubicBezTo>
                  <a:pt x="21" y="9"/>
                  <a:pt x="21" y="9"/>
                  <a:pt x="21" y="9"/>
                </a:cubicBezTo>
                <a:close/>
                <a:moveTo>
                  <a:pt x="41" y="47"/>
                </a:moveTo>
                <a:cubicBezTo>
                  <a:pt x="41" y="47"/>
                  <a:pt x="41" y="47"/>
                  <a:pt x="41" y="47"/>
                </a:cubicBezTo>
                <a:cubicBezTo>
                  <a:pt x="41" y="46"/>
                  <a:pt x="41" y="46"/>
                  <a:pt x="41" y="46"/>
                </a:cubicBezTo>
                <a:cubicBezTo>
                  <a:pt x="42" y="46"/>
                  <a:pt x="43" y="45"/>
                  <a:pt x="44" y="44"/>
                </a:cubicBezTo>
                <a:cubicBezTo>
                  <a:pt x="47" y="41"/>
                  <a:pt x="49" y="37"/>
                  <a:pt x="49" y="32"/>
                </a:cubicBezTo>
                <a:cubicBezTo>
                  <a:pt x="49" y="28"/>
                  <a:pt x="47" y="24"/>
                  <a:pt x="44" y="21"/>
                </a:cubicBezTo>
                <a:cubicBezTo>
                  <a:pt x="41" y="17"/>
                  <a:pt x="36" y="16"/>
                  <a:pt x="32" y="16"/>
                </a:cubicBezTo>
                <a:cubicBezTo>
                  <a:pt x="28" y="16"/>
                  <a:pt x="23" y="17"/>
                  <a:pt x="20" y="21"/>
                </a:cubicBezTo>
                <a:cubicBezTo>
                  <a:pt x="17" y="24"/>
                  <a:pt x="15" y="28"/>
                  <a:pt x="15" y="32"/>
                </a:cubicBezTo>
                <a:cubicBezTo>
                  <a:pt x="15" y="37"/>
                  <a:pt x="17" y="41"/>
                  <a:pt x="20" y="44"/>
                </a:cubicBezTo>
                <a:cubicBezTo>
                  <a:pt x="21" y="45"/>
                  <a:pt x="22" y="46"/>
                  <a:pt x="23" y="46"/>
                </a:cubicBezTo>
                <a:cubicBezTo>
                  <a:pt x="23" y="47"/>
                  <a:pt x="23" y="47"/>
                  <a:pt x="23" y="47"/>
                </a:cubicBezTo>
                <a:cubicBezTo>
                  <a:pt x="26" y="48"/>
                  <a:pt x="29" y="49"/>
                  <a:pt x="32" y="49"/>
                </a:cubicBezTo>
                <a:cubicBezTo>
                  <a:pt x="35" y="49"/>
                  <a:pt x="38" y="48"/>
                  <a:pt x="41" y="47"/>
                </a:cubicBezTo>
                <a:close/>
                <a:moveTo>
                  <a:pt x="25" y="53"/>
                </a:moveTo>
                <a:cubicBezTo>
                  <a:pt x="25" y="53"/>
                  <a:pt x="25" y="53"/>
                  <a:pt x="25" y="53"/>
                </a:cubicBezTo>
                <a:cubicBezTo>
                  <a:pt x="25" y="56"/>
                  <a:pt x="25" y="56"/>
                  <a:pt x="25" y="56"/>
                </a:cubicBezTo>
                <a:cubicBezTo>
                  <a:pt x="27" y="56"/>
                  <a:pt x="27" y="56"/>
                  <a:pt x="27" y="56"/>
                </a:cubicBezTo>
                <a:cubicBezTo>
                  <a:pt x="29" y="56"/>
                  <a:pt x="30" y="57"/>
                  <a:pt x="30" y="58"/>
                </a:cubicBezTo>
                <a:cubicBezTo>
                  <a:pt x="30" y="59"/>
                  <a:pt x="30" y="59"/>
                  <a:pt x="30" y="59"/>
                </a:cubicBezTo>
                <a:cubicBezTo>
                  <a:pt x="30" y="59"/>
                  <a:pt x="30" y="59"/>
                  <a:pt x="31" y="60"/>
                </a:cubicBezTo>
                <a:cubicBezTo>
                  <a:pt x="31" y="60"/>
                  <a:pt x="31" y="60"/>
                  <a:pt x="31" y="60"/>
                </a:cubicBezTo>
                <a:cubicBezTo>
                  <a:pt x="31" y="60"/>
                  <a:pt x="31" y="60"/>
                  <a:pt x="32" y="60"/>
                </a:cubicBezTo>
                <a:cubicBezTo>
                  <a:pt x="32" y="60"/>
                  <a:pt x="33" y="60"/>
                  <a:pt x="33" y="60"/>
                </a:cubicBezTo>
                <a:cubicBezTo>
                  <a:pt x="33" y="60"/>
                  <a:pt x="33" y="60"/>
                  <a:pt x="33" y="60"/>
                </a:cubicBezTo>
                <a:cubicBezTo>
                  <a:pt x="34" y="59"/>
                  <a:pt x="34" y="59"/>
                  <a:pt x="34" y="59"/>
                </a:cubicBezTo>
                <a:cubicBezTo>
                  <a:pt x="34" y="58"/>
                  <a:pt x="34" y="58"/>
                  <a:pt x="34" y="58"/>
                </a:cubicBezTo>
                <a:cubicBezTo>
                  <a:pt x="34" y="57"/>
                  <a:pt x="35" y="56"/>
                  <a:pt x="37" y="56"/>
                </a:cubicBezTo>
                <a:cubicBezTo>
                  <a:pt x="39" y="56"/>
                  <a:pt x="39" y="56"/>
                  <a:pt x="39" y="56"/>
                </a:cubicBezTo>
                <a:cubicBezTo>
                  <a:pt x="39" y="53"/>
                  <a:pt x="39" y="53"/>
                  <a:pt x="39" y="53"/>
                </a:cubicBezTo>
                <a:cubicBezTo>
                  <a:pt x="37" y="54"/>
                  <a:pt x="35" y="54"/>
                  <a:pt x="32" y="54"/>
                </a:cubicBezTo>
                <a:cubicBezTo>
                  <a:pt x="29" y="54"/>
                  <a:pt x="27" y="54"/>
                  <a:pt x="25"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4000">
              <a:solidFill>
                <a:schemeClr val="bg1"/>
              </a:solidFill>
            </a:endParaRPr>
          </a:p>
        </p:txBody>
      </p:sp>
      <p:sp>
        <p:nvSpPr>
          <p:cNvPr id="83" name="Freeform 77"/>
          <p:cNvSpPr>
            <a:spLocks noEditPoints="1"/>
          </p:cNvSpPr>
          <p:nvPr/>
        </p:nvSpPr>
        <p:spPr bwMode="auto">
          <a:xfrm>
            <a:off x="4391801" y="4791966"/>
            <a:ext cx="340610" cy="344843"/>
          </a:xfrm>
          <a:custGeom>
            <a:avLst/>
            <a:gdLst>
              <a:gd name="T0" fmla="*/ 9 w 68"/>
              <a:gd name="T1" fmla="*/ 50 h 69"/>
              <a:gd name="T2" fmla="*/ 5 w 68"/>
              <a:gd name="T3" fmla="*/ 56 h 69"/>
              <a:gd name="T4" fmla="*/ 2 w 68"/>
              <a:gd name="T5" fmla="*/ 54 h 69"/>
              <a:gd name="T6" fmla="*/ 55 w 68"/>
              <a:gd name="T7" fmla="*/ 23 h 69"/>
              <a:gd name="T8" fmla="*/ 45 w 68"/>
              <a:gd name="T9" fmla="*/ 33 h 69"/>
              <a:gd name="T10" fmla="*/ 45 w 68"/>
              <a:gd name="T11" fmla="*/ 14 h 69"/>
              <a:gd name="T12" fmla="*/ 45 w 68"/>
              <a:gd name="T13" fmla="*/ 17 h 69"/>
              <a:gd name="T14" fmla="*/ 39 w 68"/>
              <a:gd name="T15" fmla="*/ 23 h 69"/>
              <a:gd name="T16" fmla="*/ 52 w 68"/>
              <a:gd name="T17" fmla="*/ 23 h 69"/>
              <a:gd name="T18" fmla="*/ 9 w 68"/>
              <a:gd name="T19" fmla="*/ 45 h 69"/>
              <a:gd name="T20" fmla="*/ 10 w 68"/>
              <a:gd name="T21" fmla="*/ 39 h 69"/>
              <a:gd name="T22" fmla="*/ 10 w 68"/>
              <a:gd name="T23" fmla="*/ 37 h 69"/>
              <a:gd name="T24" fmla="*/ 2 w 68"/>
              <a:gd name="T25" fmla="*/ 39 h 69"/>
              <a:gd name="T26" fmla="*/ 0 w 68"/>
              <a:gd name="T27" fmla="*/ 28 h 69"/>
              <a:gd name="T28" fmla="*/ 5 w 68"/>
              <a:gd name="T29" fmla="*/ 19 h 69"/>
              <a:gd name="T30" fmla="*/ 14 w 68"/>
              <a:gd name="T31" fmla="*/ 14 h 69"/>
              <a:gd name="T32" fmla="*/ 22 w 68"/>
              <a:gd name="T33" fmla="*/ 14 h 69"/>
              <a:gd name="T34" fmla="*/ 22 w 68"/>
              <a:gd name="T35" fmla="*/ 14 h 69"/>
              <a:gd name="T36" fmla="*/ 64 w 68"/>
              <a:gd name="T37" fmla="*/ 2 h 69"/>
              <a:gd name="T38" fmla="*/ 66 w 68"/>
              <a:gd name="T39" fmla="*/ 4 h 69"/>
              <a:gd name="T40" fmla="*/ 66 w 68"/>
              <a:gd name="T41" fmla="*/ 27 h 69"/>
              <a:gd name="T42" fmla="*/ 55 w 68"/>
              <a:gd name="T43" fmla="*/ 47 h 69"/>
              <a:gd name="T44" fmla="*/ 55 w 68"/>
              <a:gd name="T45" fmla="*/ 55 h 69"/>
              <a:gd name="T46" fmla="*/ 50 w 68"/>
              <a:gd name="T47" fmla="*/ 64 h 69"/>
              <a:gd name="T48" fmla="*/ 30 w 68"/>
              <a:gd name="T49" fmla="*/ 67 h 69"/>
              <a:gd name="T50" fmla="*/ 29 w 68"/>
              <a:gd name="T51" fmla="*/ 62 h 69"/>
              <a:gd name="T52" fmla="*/ 32 w 68"/>
              <a:gd name="T53" fmla="*/ 58 h 69"/>
              <a:gd name="T54" fmla="*/ 24 w 68"/>
              <a:gd name="T55" fmla="*/ 59 h 69"/>
              <a:gd name="T56" fmla="*/ 22 w 68"/>
              <a:gd name="T57" fmla="*/ 58 h 69"/>
              <a:gd name="T58" fmla="*/ 9 w 68"/>
              <a:gd name="T59" fmla="*/ 45 h 69"/>
              <a:gd name="T60" fmla="*/ 15 w 68"/>
              <a:gd name="T61" fmla="*/ 39 h 69"/>
              <a:gd name="T62" fmla="*/ 25 w 68"/>
              <a:gd name="T63" fmla="*/ 54 h 69"/>
              <a:gd name="T64" fmla="*/ 34 w 68"/>
              <a:gd name="T65" fmla="*/ 53 h 69"/>
              <a:gd name="T66" fmla="*/ 38 w 68"/>
              <a:gd name="T67" fmla="*/ 55 h 69"/>
              <a:gd name="T68" fmla="*/ 35 w 68"/>
              <a:gd name="T69" fmla="*/ 63 h 69"/>
              <a:gd name="T70" fmla="*/ 46 w 68"/>
              <a:gd name="T71" fmla="*/ 60 h 69"/>
              <a:gd name="T72" fmla="*/ 50 w 68"/>
              <a:gd name="T73" fmla="*/ 54 h 69"/>
              <a:gd name="T74" fmla="*/ 50 w 68"/>
              <a:gd name="T75" fmla="*/ 44 h 69"/>
              <a:gd name="T76" fmla="*/ 51 w 68"/>
              <a:gd name="T77" fmla="*/ 43 h 69"/>
              <a:gd name="T78" fmla="*/ 61 w 68"/>
              <a:gd name="T79" fmla="*/ 25 h 69"/>
              <a:gd name="T80" fmla="*/ 43 w 68"/>
              <a:gd name="T81" fmla="*/ 7 h 69"/>
              <a:gd name="T82" fmla="*/ 25 w 68"/>
              <a:gd name="T83" fmla="*/ 18 h 69"/>
              <a:gd name="T84" fmla="*/ 24 w 68"/>
              <a:gd name="T85" fmla="*/ 19 h 69"/>
              <a:gd name="T86" fmla="*/ 15 w 68"/>
              <a:gd name="T87" fmla="*/ 19 h 69"/>
              <a:gd name="T88" fmla="*/ 9 w 68"/>
              <a:gd name="T89" fmla="*/ 22 h 69"/>
              <a:gd name="T90" fmla="*/ 6 w 68"/>
              <a:gd name="T91" fmla="*/ 33 h 69"/>
              <a:gd name="T92" fmla="*/ 13 w 68"/>
              <a:gd name="T93" fmla="*/ 31 h 69"/>
              <a:gd name="T94" fmla="*/ 16 w 68"/>
              <a:gd name="T95" fmla="*/ 34 h 69"/>
              <a:gd name="T96" fmla="*/ 16 w 68"/>
              <a:gd name="T97" fmla="*/ 60 h 69"/>
              <a:gd name="T98" fmla="*/ 18 w 68"/>
              <a:gd name="T99" fmla="*/ 60 h 69"/>
              <a:gd name="T100" fmla="*/ 14 w 68"/>
              <a:gd name="T101" fmla="*/ 66 h 69"/>
              <a:gd name="T102" fmla="*/ 12 w 68"/>
              <a:gd name="T103" fmla="*/ 64 h 69"/>
              <a:gd name="T104" fmla="*/ 11 w 68"/>
              <a:gd name="T105" fmla="*/ 55 h 69"/>
              <a:gd name="T106" fmla="*/ 13 w 68"/>
              <a:gd name="T107" fmla="*/ 55 h 69"/>
              <a:gd name="T108" fmla="*/ 5 w 68"/>
              <a:gd name="T109" fmla="*/ 66 h 69"/>
              <a:gd name="T110" fmla="*/ 2 w 68"/>
              <a:gd name="T111" fmla="*/ 6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 h="69">
                <a:moveTo>
                  <a:pt x="6" y="50"/>
                </a:moveTo>
                <a:cubicBezTo>
                  <a:pt x="7" y="50"/>
                  <a:pt x="8" y="50"/>
                  <a:pt x="9" y="50"/>
                </a:cubicBezTo>
                <a:cubicBezTo>
                  <a:pt x="9" y="51"/>
                  <a:pt x="9" y="52"/>
                  <a:pt x="9" y="53"/>
                </a:cubicBezTo>
                <a:cubicBezTo>
                  <a:pt x="5" y="56"/>
                  <a:pt x="5" y="56"/>
                  <a:pt x="5" y="56"/>
                </a:cubicBezTo>
                <a:cubicBezTo>
                  <a:pt x="4" y="57"/>
                  <a:pt x="3" y="57"/>
                  <a:pt x="2" y="56"/>
                </a:cubicBezTo>
                <a:cubicBezTo>
                  <a:pt x="2" y="56"/>
                  <a:pt x="2" y="55"/>
                  <a:pt x="2" y="54"/>
                </a:cubicBezTo>
                <a:cubicBezTo>
                  <a:pt x="6" y="50"/>
                  <a:pt x="6" y="50"/>
                  <a:pt x="6" y="50"/>
                </a:cubicBezTo>
                <a:close/>
                <a:moveTo>
                  <a:pt x="55" y="23"/>
                </a:moveTo>
                <a:cubicBezTo>
                  <a:pt x="55" y="23"/>
                  <a:pt x="55" y="23"/>
                  <a:pt x="55" y="23"/>
                </a:cubicBezTo>
                <a:cubicBezTo>
                  <a:pt x="55" y="29"/>
                  <a:pt x="51" y="33"/>
                  <a:pt x="45" y="33"/>
                </a:cubicBezTo>
                <a:cubicBezTo>
                  <a:pt x="40" y="33"/>
                  <a:pt x="35" y="29"/>
                  <a:pt x="35" y="23"/>
                </a:cubicBezTo>
                <a:cubicBezTo>
                  <a:pt x="35" y="18"/>
                  <a:pt x="40" y="14"/>
                  <a:pt x="45" y="14"/>
                </a:cubicBezTo>
                <a:cubicBezTo>
                  <a:pt x="51" y="14"/>
                  <a:pt x="55" y="18"/>
                  <a:pt x="55" y="23"/>
                </a:cubicBezTo>
                <a:close/>
                <a:moveTo>
                  <a:pt x="45" y="17"/>
                </a:moveTo>
                <a:cubicBezTo>
                  <a:pt x="45" y="17"/>
                  <a:pt x="45" y="17"/>
                  <a:pt x="45" y="17"/>
                </a:cubicBezTo>
                <a:cubicBezTo>
                  <a:pt x="42" y="17"/>
                  <a:pt x="39" y="20"/>
                  <a:pt x="39" y="23"/>
                </a:cubicBezTo>
                <a:cubicBezTo>
                  <a:pt x="39" y="27"/>
                  <a:pt x="42" y="30"/>
                  <a:pt x="45" y="30"/>
                </a:cubicBezTo>
                <a:cubicBezTo>
                  <a:pt x="49" y="30"/>
                  <a:pt x="52" y="27"/>
                  <a:pt x="52" y="23"/>
                </a:cubicBezTo>
                <a:cubicBezTo>
                  <a:pt x="52" y="20"/>
                  <a:pt x="49" y="17"/>
                  <a:pt x="45" y="17"/>
                </a:cubicBezTo>
                <a:close/>
                <a:moveTo>
                  <a:pt x="9" y="45"/>
                </a:moveTo>
                <a:cubicBezTo>
                  <a:pt x="9" y="45"/>
                  <a:pt x="9" y="45"/>
                  <a:pt x="9" y="45"/>
                </a:cubicBezTo>
                <a:cubicBezTo>
                  <a:pt x="9" y="43"/>
                  <a:pt x="10" y="41"/>
                  <a:pt x="10" y="39"/>
                </a:cubicBezTo>
                <a:cubicBezTo>
                  <a:pt x="10" y="38"/>
                  <a:pt x="10" y="37"/>
                  <a:pt x="10" y="37"/>
                </a:cubicBezTo>
                <a:cubicBezTo>
                  <a:pt x="10" y="37"/>
                  <a:pt x="10" y="37"/>
                  <a:pt x="10" y="37"/>
                </a:cubicBezTo>
                <a:cubicBezTo>
                  <a:pt x="8" y="37"/>
                  <a:pt x="7" y="38"/>
                  <a:pt x="6" y="39"/>
                </a:cubicBezTo>
                <a:cubicBezTo>
                  <a:pt x="5" y="40"/>
                  <a:pt x="3" y="40"/>
                  <a:pt x="2" y="39"/>
                </a:cubicBezTo>
                <a:cubicBezTo>
                  <a:pt x="2" y="39"/>
                  <a:pt x="2" y="39"/>
                  <a:pt x="2" y="38"/>
                </a:cubicBezTo>
                <a:cubicBezTo>
                  <a:pt x="0" y="35"/>
                  <a:pt x="0" y="31"/>
                  <a:pt x="0" y="28"/>
                </a:cubicBezTo>
                <a:cubicBezTo>
                  <a:pt x="1" y="25"/>
                  <a:pt x="2" y="21"/>
                  <a:pt x="5" y="19"/>
                </a:cubicBezTo>
                <a:cubicBezTo>
                  <a:pt x="5" y="19"/>
                  <a:pt x="5" y="19"/>
                  <a:pt x="5" y="19"/>
                </a:cubicBezTo>
                <a:cubicBezTo>
                  <a:pt x="5" y="19"/>
                  <a:pt x="5" y="19"/>
                  <a:pt x="5" y="19"/>
                </a:cubicBezTo>
                <a:cubicBezTo>
                  <a:pt x="8" y="16"/>
                  <a:pt x="11" y="15"/>
                  <a:pt x="14" y="14"/>
                </a:cubicBezTo>
                <a:cubicBezTo>
                  <a:pt x="16" y="13"/>
                  <a:pt x="19" y="13"/>
                  <a:pt x="22" y="14"/>
                </a:cubicBezTo>
                <a:cubicBezTo>
                  <a:pt x="22" y="14"/>
                  <a:pt x="22" y="14"/>
                  <a:pt x="22" y="14"/>
                </a:cubicBezTo>
                <a:cubicBezTo>
                  <a:pt x="22" y="14"/>
                  <a:pt x="22" y="14"/>
                  <a:pt x="22" y="14"/>
                </a:cubicBezTo>
                <a:cubicBezTo>
                  <a:pt x="22" y="14"/>
                  <a:pt x="22" y="14"/>
                  <a:pt x="22" y="14"/>
                </a:cubicBezTo>
                <a:cubicBezTo>
                  <a:pt x="28" y="8"/>
                  <a:pt x="35" y="4"/>
                  <a:pt x="42" y="2"/>
                </a:cubicBezTo>
                <a:cubicBezTo>
                  <a:pt x="49" y="0"/>
                  <a:pt x="57" y="0"/>
                  <a:pt x="64" y="2"/>
                </a:cubicBezTo>
                <a:cubicBezTo>
                  <a:pt x="65" y="3"/>
                  <a:pt x="66" y="3"/>
                  <a:pt x="66" y="4"/>
                </a:cubicBezTo>
                <a:cubicBezTo>
                  <a:pt x="66" y="4"/>
                  <a:pt x="66" y="4"/>
                  <a:pt x="66" y="4"/>
                </a:cubicBezTo>
                <a:cubicBezTo>
                  <a:pt x="66" y="4"/>
                  <a:pt x="66" y="4"/>
                  <a:pt x="66" y="4"/>
                </a:cubicBezTo>
                <a:cubicBezTo>
                  <a:pt x="68" y="12"/>
                  <a:pt x="68" y="19"/>
                  <a:pt x="66" y="27"/>
                </a:cubicBezTo>
                <a:cubicBezTo>
                  <a:pt x="64" y="34"/>
                  <a:pt x="61" y="41"/>
                  <a:pt x="55" y="46"/>
                </a:cubicBezTo>
                <a:cubicBezTo>
                  <a:pt x="55" y="47"/>
                  <a:pt x="55" y="47"/>
                  <a:pt x="55" y="47"/>
                </a:cubicBezTo>
                <a:cubicBezTo>
                  <a:pt x="54" y="47"/>
                  <a:pt x="54" y="47"/>
                  <a:pt x="54" y="47"/>
                </a:cubicBezTo>
                <a:cubicBezTo>
                  <a:pt x="55" y="49"/>
                  <a:pt x="55" y="52"/>
                  <a:pt x="55" y="55"/>
                </a:cubicBezTo>
                <a:cubicBezTo>
                  <a:pt x="54" y="58"/>
                  <a:pt x="52" y="61"/>
                  <a:pt x="50" y="63"/>
                </a:cubicBezTo>
                <a:cubicBezTo>
                  <a:pt x="50" y="64"/>
                  <a:pt x="50" y="64"/>
                  <a:pt x="50" y="64"/>
                </a:cubicBezTo>
                <a:cubicBezTo>
                  <a:pt x="47" y="66"/>
                  <a:pt x="44" y="68"/>
                  <a:pt x="41" y="68"/>
                </a:cubicBezTo>
                <a:cubicBezTo>
                  <a:pt x="37" y="69"/>
                  <a:pt x="33" y="68"/>
                  <a:pt x="30" y="67"/>
                </a:cubicBezTo>
                <a:cubicBezTo>
                  <a:pt x="29" y="66"/>
                  <a:pt x="28" y="64"/>
                  <a:pt x="29" y="63"/>
                </a:cubicBezTo>
                <a:cubicBezTo>
                  <a:pt x="29" y="63"/>
                  <a:pt x="29" y="63"/>
                  <a:pt x="29" y="62"/>
                </a:cubicBezTo>
                <a:cubicBezTo>
                  <a:pt x="30" y="61"/>
                  <a:pt x="31" y="60"/>
                  <a:pt x="32" y="59"/>
                </a:cubicBezTo>
                <a:cubicBezTo>
                  <a:pt x="32" y="58"/>
                  <a:pt x="32" y="58"/>
                  <a:pt x="32" y="58"/>
                </a:cubicBezTo>
                <a:cubicBezTo>
                  <a:pt x="31" y="59"/>
                  <a:pt x="30" y="59"/>
                  <a:pt x="30" y="59"/>
                </a:cubicBezTo>
                <a:cubicBezTo>
                  <a:pt x="28" y="59"/>
                  <a:pt x="26" y="59"/>
                  <a:pt x="24" y="59"/>
                </a:cubicBezTo>
                <a:cubicBezTo>
                  <a:pt x="23" y="59"/>
                  <a:pt x="22" y="59"/>
                  <a:pt x="22" y="58"/>
                </a:cubicBezTo>
                <a:cubicBezTo>
                  <a:pt x="22" y="58"/>
                  <a:pt x="22" y="58"/>
                  <a:pt x="22" y="58"/>
                </a:cubicBezTo>
                <a:cubicBezTo>
                  <a:pt x="10" y="47"/>
                  <a:pt x="10" y="47"/>
                  <a:pt x="10" y="47"/>
                </a:cubicBezTo>
                <a:cubicBezTo>
                  <a:pt x="10" y="46"/>
                  <a:pt x="9" y="46"/>
                  <a:pt x="9" y="45"/>
                </a:cubicBezTo>
                <a:close/>
                <a:moveTo>
                  <a:pt x="15" y="39"/>
                </a:moveTo>
                <a:cubicBezTo>
                  <a:pt x="15" y="39"/>
                  <a:pt x="15" y="39"/>
                  <a:pt x="15" y="39"/>
                </a:cubicBezTo>
                <a:cubicBezTo>
                  <a:pt x="15" y="41"/>
                  <a:pt x="15" y="42"/>
                  <a:pt x="15" y="44"/>
                </a:cubicBezTo>
                <a:cubicBezTo>
                  <a:pt x="25" y="54"/>
                  <a:pt x="25" y="54"/>
                  <a:pt x="25" y="54"/>
                </a:cubicBezTo>
                <a:cubicBezTo>
                  <a:pt x="26" y="54"/>
                  <a:pt x="28" y="54"/>
                  <a:pt x="29" y="54"/>
                </a:cubicBezTo>
                <a:cubicBezTo>
                  <a:pt x="31" y="53"/>
                  <a:pt x="33" y="53"/>
                  <a:pt x="34" y="53"/>
                </a:cubicBezTo>
                <a:cubicBezTo>
                  <a:pt x="35" y="52"/>
                  <a:pt x="35" y="52"/>
                  <a:pt x="35" y="52"/>
                </a:cubicBezTo>
                <a:cubicBezTo>
                  <a:pt x="37" y="52"/>
                  <a:pt x="38" y="54"/>
                  <a:pt x="38" y="55"/>
                </a:cubicBezTo>
                <a:cubicBezTo>
                  <a:pt x="38" y="57"/>
                  <a:pt x="37" y="59"/>
                  <a:pt x="36" y="61"/>
                </a:cubicBezTo>
                <a:cubicBezTo>
                  <a:pt x="36" y="62"/>
                  <a:pt x="36" y="62"/>
                  <a:pt x="35" y="63"/>
                </a:cubicBezTo>
                <a:cubicBezTo>
                  <a:pt x="37" y="63"/>
                  <a:pt x="38" y="63"/>
                  <a:pt x="40" y="63"/>
                </a:cubicBezTo>
                <a:cubicBezTo>
                  <a:pt x="42" y="63"/>
                  <a:pt x="44" y="62"/>
                  <a:pt x="46" y="60"/>
                </a:cubicBezTo>
                <a:cubicBezTo>
                  <a:pt x="46" y="60"/>
                  <a:pt x="46" y="60"/>
                  <a:pt x="46" y="60"/>
                </a:cubicBezTo>
                <a:cubicBezTo>
                  <a:pt x="48" y="58"/>
                  <a:pt x="49" y="56"/>
                  <a:pt x="50" y="54"/>
                </a:cubicBezTo>
                <a:cubicBezTo>
                  <a:pt x="50" y="52"/>
                  <a:pt x="50" y="49"/>
                  <a:pt x="49" y="47"/>
                </a:cubicBezTo>
                <a:cubicBezTo>
                  <a:pt x="49" y="46"/>
                  <a:pt x="49" y="45"/>
                  <a:pt x="50" y="44"/>
                </a:cubicBezTo>
                <a:cubicBezTo>
                  <a:pt x="51" y="43"/>
                  <a:pt x="51" y="43"/>
                  <a:pt x="51" y="43"/>
                </a:cubicBezTo>
                <a:cubicBezTo>
                  <a:pt x="51" y="43"/>
                  <a:pt x="51" y="43"/>
                  <a:pt x="51" y="43"/>
                </a:cubicBezTo>
                <a:cubicBezTo>
                  <a:pt x="51" y="43"/>
                  <a:pt x="51" y="43"/>
                  <a:pt x="51" y="43"/>
                </a:cubicBezTo>
                <a:cubicBezTo>
                  <a:pt x="56" y="38"/>
                  <a:pt x="60" y="32"/>
                  <a:pt x="61" y="25"/>
                </a:cubicBezTo>
                <a:cubicBezTo>
                  <a:pt x="63" y="19"/>
                  <a:pt x="63" y="13"/>
                  <a:pt x="62" y="7"/>
                </a:cubicBezTo>
                <a:cubicBezTo>
                  <a:pt x="56" y="6"/>
                  <a:pt x="49" y="6"/>
                  <a:pt x="43" y="7"/>
                </a:cubicBezTo>
                <a:cubicBezTo>
                  <a:pt x="37" y="9"/>
                  <a:pt x="31" y="12"/>
                  <a:pt x="26" y="17"/>
                </a:cubicBezTo>
                <a:cubicBezTo>
                  <a:pt x="25" y="18"/>
                  <a:pt x="25" y="18"/>
                  <a:pt x="25" y="18"/>
                </a:cubicBezTo>
                <a:cubicBezTo>
                  <a:pt x="25" y="18"/>
                  <a:pt x="25" y="18"/>
                  <a:pt x="25" y="18"/>
                </a:cubicBezTo>
                <a:cubicBezTo>
                  <a:pt x="24" y="19"/>
                  <a:pt x="24" y="19"/>
                  <a:pt x="24" y="19"/>
                </a:cubicBezTo>
                <a:cubicBezTo>
                  <a:pt x="24" y="20"/>
                  <a:pt x="23" y="20"/>
                  <a:pt x="22" y="20"/>
                </a:cubicBezTo>
                <a:cubicBezTo>
                  <a:pt x="19" y="19"/>
                  <a:pt x="17" y="19"/>
                  <a:pt x="15" y="19"/>
                </a:cubicBezTo>
                <a:cubicBezTo>
                  <a:pt x="13" y="19"/>
                  <a:pt x="11" y="21"/>
                  <a:pt x="9" y="22"/>
                </a:cubicBezTo>
                <a:cubicBezTo>
                  <a:pt x="9" y="22"/>
                  <a:pt x="9" y="22"/>
                  <a:pt x="9" y="22"/>
                </a:cubicBezTo>
                <a:cubicBezTo>
                  <a:pt x="7" y="24"/>
                  <a:pt x="6" y="26"/>
                  <a:pt x="5" y="29"/>
                </a:cubicBezTo>
                <a:cubicBezTo>
                  <a:pt x="5" y="30"/>
                  <a:pt x="5" y="32"/>
                  <a:pt x="6" y="33"/>
                </a:cubicBezTo>
                <a:cubicBezTo>
                  <a:pt x="6" y="33"/>
                  <a:pt x="7" y="32"/>
                  <a:pt x="8" y="32"/>
                </a:cubicBezTo>
                <a:cubicBezTo>
                  <a:pt x="9" y="31"/>
                  <a:pt x="11" y="31"/>
                  <a:pt x="13" y="31"/>
                </a:cubicBezTo>
                <a:cubicBezTo>
                  <a:pt x="14" y="31"/>
                  <a:pt x="14" y="31"/>
                  <a:pt x="14" y="31"/>
                </a:cubicBezTo>
                <a:cubicBezTo>
                  <a:pt x="16" y="31"/>
                  <a:pt x="16" y="33"/>
                  <a:pt x="16" y="34"/>
                </a:cubicBezTo>
                <a:cubicBezTo>
                  <a:pt x="16" y="36"/>
                  <a:pt x="15" y="38"/>
                  <a:pt x="15" y="39"/>
                </a:cubicBezTo>
                <a:close/>
                <a:moveTo>
                  <a:pt x="16" y="60"/>
                </a:moveTo>
                <a:cubicBezTo>
                  <a:pt x="16" y="60"/>
                  <a:pt x="16" y="60"/>
                  <a:pt x="16" y="60"/>
                </a:cubicBezTo>
                <a:cubicBezTo>
                  <a:pt x="17" y="59"/>
                  <a:pt x="18" y="59"/>
                  <a:pt x="18" y="60"/>
                </a:cubicBezTo>
                <a:cubicBezTo>
                  <a:pt x="19" y="61"/>
                  <a:pt x="19" y="62"/>
                  <a:pt x="18" y="62"/>
                </a:cubicBezTo>
                <a:cubicBezTo>
                  <a:pt x="14" y="66"/>
                  <a:pt x="14" y="66"/>
                  <a:pt x="14" y="66"/>
                </a:cubicBezTo>
                <a:cubicBezTo>
                  <a:pt x="14" y="67"/>
                  <a:pt x="13" y="67"/>
                  <a:pt x="12" y="66"/>
                </a:cubicBezTo>
                <a:cubicBezTo>
                  <a:pt x="11" y="65"/>
                  <a:pt x="11" y="64"/>
                  <a:pt x="12" y="64"/>
                </a:cubicBezTo>
                <a:cubicBezTo>
                  <a:pt x="16" y="60"/>
                  <a:pt x="16" y="60"/>
                  <a:pt x="16" y="60"/>
                </a:cubicBezTo>
                <a:close/>
                <a:moveTo>
                  <a:pt x="11" y="55"/>
                </a:moveTo>
                <a:cubicBezTo>
                  <a:pt x="11" y="55"/>
                  <a:pt x="11" y="55"/>
                  <a:pt x="11" y="55"/>
                </a:cubicBezTo>
                <a:cubicBezTo>
                  <a:pt x="12" y="55"/>
                  <a:pt x="13" y="55"/>
                  <a:pt x="13" y="55"/>
                </a:cubicBezTo>
                <a:cubicBezTo>
                  <a:pt x="14" y="56"/>
                  <a:pt x="14" y="57"/>
                  <a:pt x="13" y="57"/>
                </a:cubicBezTo>
                <a:cubicBezTo>
                  <a:pt x="5" y="66"/>
                  <a:pt x="5" y="66"/>
                  <a:pt x="5" y="66"/>
                </a:cubicBezTo>
                <a:cubicBezTo>
                  <a:pt x="4" y="67"/>
                  <a:pt x="3" y="67"/>
                  <a:pt x="2" y="66"/>
                </a:cubicBezTo>
                <a:cubicBezTo>
                  <a:pt x="2" y="66"/>
                  <a:pt x="2" y="65"/>
                  <a:pt x="2" y="64"/>
                </a:cubicBezTo>
                <a:cubicBezTo>
                  <a:pt x="11" y="55"/>
                  <a:pt x="11" y="55"/>
                  <a:pt x="11"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4000">
              <a:solidFill>
                <a:schemeClr val="bg1"/>
              </a:solidFill>
            </a:endParaRPr>
          </a:p>
        </p:txBody>
      </p:sp>
      <p:sp>
        <p:nvSpPr>
          <p:cNvPr id="84" name="Freeform 78"/>
          <p:cNvSpPr>
            <a:spLocks noEditPoints="1"/>
          </p:cNvSpPr>
          <p:nvPr/>
        </p:nvSpPr>
        <p:spPr bwMode="auto">
          <a:xfrm>
            <a:off x="6592022" y="4201716"/>
            <a:ext cx="423119" cy="459084"/>
          </a:xfrm>
          <a:custGeom>
            <a:avLst/>
            <a:gdLst>
              <a:gd name="T0" fmla="*/ 19 w 85"/>
              <a:gd name="T1" fmla="*/ 29 h 92"/>
              <a:gd name="T2" fmla="*/ 37 w 85"/>
              <a:gd name="T3" fmla="*/ 3 h 92"/>
              <a:gd name="T4" fmla="*/ 51 w 85"/>
              <a:gd name="T5" fmla="*/ 8 h 92"/>
              <a:gd name="T6" fmla="*/ 82 w 85"/>
              <a:gd name="T7" fmla="*/ 29 h 92"/>
              <a:gd name="T8" fmla="*/ 85 w 85"/>
              <a:gd name="T9" fmla="*/ 89 h 92"/>
              <a:gd name="T10" fmla="*/ 4 w 85"/>
              <a:gd name="T11" fmla="*/ 92 h 92"/>
              <a:gd name="T12" fmla="*/ 0 w 85"/>
              <a:gd name="T13" fmla="*/ 32 h 92"/>
              <a:gd name="T14" fmla="*/ 40 w 85"/>
              <a:gd name="T15" fmla="*/ 11 h 92"/>
              <a:gd name="T16" fmla="*/ 43 w 85"/>
              <a:gd name="T17" fmla="*/ 12 h 92"/>
              <a:gd name="T18" fmla="*/ 46 w 85"/>
              <a:gd name="T19" fmla="*/ 11 h 92"/>
              <a:gd name="T20" fmla="*/ 46 w 85"/>
              <a:gd name="T21" fmla="*/ 11 h 92"/>
              <a:gd name="T22" fmla="*/ 46 w 85"/>
              <a:gd name="T23" fmla="*/ 5 h 92"/>
              <a:gd name="T24" fmla="*/ 39 w 85"/>
              <a:gd name="T25" fmla="*/ 8 h 92"/>
              <a:gd name="T26" fmla="*/ 39 w 85"/>
              <a:gd name="T27" fmla="*/ 15 h 92"/>
              <a:gd name="T28" fmla="*/ 47 w 85"/>
              <a:gd name="T29" fmla="*/ 15 h 92"/>
              <a:gd name="T30" fmla="*/ 48 w 85"/>
              <a:gd name="T31" fmla="*/ 70 h 92"/>
              <a:gd name="T32" fmla="*/ 51 w 85"/>
              <a:gd name="T33" fmla="*/ 71 h 92"/>
              <a:gd name="T34" fmla="*/ 54 w 85"/>
              <a:gd name="T35" fmla="*/ 66 h 92"/>
              <a:gd name="T36" fmla="*/ 49 w 85"/>
              <a:gd name="T37" fmla="*/ 64 h 92"/>
              <a:gd name="T38" fmla="*/ 47 w 85"/>
              <a:gd name="T39" fmla="*/ 66 h 92"/>
              <a:gd name="T40" fmla="*/ 66 w 85"/>
              <a:gd name="T41" fmla="*/ 56 h 92"/>
              <a:gd name="T42" fmla="*/ 58 w 85"/>
              <a:gd name="T43" fmla="*/ 65 h 92"/>
              <a:gd name="T44" fmla="*/ 52 w 85"/>
              <a:gd name="T45" fmla="*/ 74 h 92"/>
              <a:gd name="T46" fmla="*/ 47 w 85"/>
              <a:gd name="T47" fmla="*/ 74 h 92"/>
              <a:gd name="T48" fmla="*/ 39 w 85"/>
              <a:gd name="T49" fmla="*/ 60 h 92"/>
              <a:gd name="T50" fmla="*/ 24 w 85"/>
              <a:gd name="T51" fmla="*/ 70 h 92"/>
              <a:gd name="T52" fmla="*/ 19 w 85"/>
              <a:gd name="T53" fmla="*/ 80 h 92"/>
              <a:gd name="T54" fmla="*/ 13 w 85"/>
              <a:gd name="T55" fmla="*/ 79 h 92"/>
              <a:gd name="T56" fmla="*/ 15 w 85"/>
              <a:gd name="T57" fmla="*/ 65 h 92"/>
              <a:gd name="T58" fmla="*/ 29 w 85"/>
              <a:gd name="T59" fmla="*/ 55 h 92"/>
              <a:gd name="T60" fmla="*/ 34 w 85"/>
              <a:gd name="T61" fmla="*/ 46 h 92"/>
              <a:gd name="T62" fmla="*/ 43 w 85"/>
              <a:gd name="T63" fmla="*/ 55 h 92"/>
              <a:gd name="T64" fmla="*/ 48 w 85"/>
              <a:gd name="T65" fmla="*/ 60 h 92"/>
              <a:gd name="T66" fmla="*/ 62 w 85"/>
              <a:gd name="T67" fmla="*/ 51 h 92"/>
              <a:gd name="T68" fmla="*/ 76 w 85"/>
              <a:gd name="T69" fmla="*/ 47 h 92"/>
              <a:gd name="T70" fmla="*/ 71 w 85"/>
              <a:gd name="T71" fmla="*/ 56 h 92"/>
              <a:gd name="T72" fmla="*/ 48 w 85"/>
              <a:gd name="T73" fmla="*/ 70 h 92"/>
              <a:gd name="T74" fmla="*/ 47 w 85"/>
              <a:gd name="T75" fmla="*/ 65 h 92"/>
              <a:gd name="T76" fmla="*/ 47 w 85"/>
              <a:gd name="T77" fmla="*/ 65 h 92"/>
              <a:gd name="T78" fmla="*/ 34 w 85"/>
              <a:gd name="T79" fmla="*/ 56 h 92"/>
              <a:gd name="T80" fmla="*/ 40 w 85"/>
              <a:gd name="T81" fmla="*/ 52 h 92"/>
              <a:gd name="T82" fmla="*/ 33 w 85"/>
              <a:gd name="T83" fmla="*/ 51 h 92"/>
              <a:gd name="T84" fmla="*/ 13 w 85"/>
              <a:gd name="T85" fmla="*/ 73 h 92"/>
              <a:gd name="T86" fmla="*/ 18 w 85"/>
              <a:gd name="T87" fmla="*/ 76 h 92"/>
              <a:gd name="T88" fmla="*/ 20 w 85"/>
              <a:gd name="T89" fmla="*/ 71 h 92"/>
              <a:gd name="T90" fmla="*/ 16 w 85"/>
              <a:gd name="T91" fmla="*/ 69 h 92"/>
              <a:gd name="T92" fmla="*/ 65 w 85"/>
              <a:gd name="T93" fmla="*/ 50 h 92"/>
              <a:gd name="T94" fmla="*/ 72 w 85"/>
              <a:gd name="T95" fmla="*/ 51 h 92"/>
              <a:gd name="T96" fmla="*/ 68 w 85"/>
              <a:gd name="T97" fmla="*/ 45 h 92"/>
              <a:gd name="T98" fmla="*/ 65 w 85"/>
              <a:gd name="T99" fmla="*/ 50 h 92"/>
              <a:gd name="T100" fmla="*/ 7 w 85"/>
              <a:gd name="T101" fmla="*/ 35 h 92"/>
              <a:gd name="T102" fmla="*/ 79 w 85"/>
              <a:gd name="T103" fmla="*/ 3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5" h="92">
                <a:moveTo>
                  <a:pt x="4" y="29"/>
                </a:moveTo>
                <a:cubicBezTo>
                  <a:pt x="4" y="29"/>
                  <a:pt x="4" y="29"/>
                  <a:pt x="4" y="29"/>
                </a:cubicBezTo>
                <a:cubicBezTo>
                  <a:pt x="19" y="29"/>
                  <a:pt x="19" y="29"/>
                  <a:pt x="19" y="29"/>
                </a:cubicBezTo>
                <a:cubicBezTo>
                  <a:pt x="36" y="12"/>
                  <a:pt x="36" y="12"/>
                  <a:pt x="36" y="12"/>
                </a:cubicBezTo>
                <a:cubicBezTo>
                  <a:pt x="35" y="11"/>
                  <a:pt x="35" y="10"/>
                  <a:pt x="35" y="8"/>
                </a:cubicBezTo>
                <a:cubicBezTo>
                  <a:pt x="35" y="6"/>
                  <a:pt x="36" y="4"/>
                  <a:pt x="37" y="3"/>
                </a:cubicBezTo>
                <a:cubicBezTo>
                  <a:pt x="39" y="1"/>
                  <a:pt x="41" y="0"/>
                  <a:pt x="43" y="0"/>
                </a:cubicBezTo>
                <a:cubicBezTo>
                  <a:pt x="45" y="0"/>
                  <a:pt x="47" y="1"/>
                  <a:pt x="48" y="3"/>
                </a:cubicBezTo>
                <a:cubicBezTo>
                  <a:pt x="50" y="4"/>
                  <a:pt x="51" y="6"/>
                  <a:pt x="51" y="8"/>
                </a:cubicBezTo>
                <a:cubicBezTo>
                  <a:pt x="51" y="10"/>
                  <a:pt x="50" y="11"/>
                  <a:pt x="50" y="12"/>
                </a:cubicBezTo>
                <a:cubicBezTo>
                  <a:pt x="66" y="29"/>
                  <a:pt x="66" y="29"/>
                  <a:pt x="66" y="29"/>
                </a:cubicBezTo>
                <a:cubicBezTo>
                  <a:pt x="82" y="29"/>
                  <a:pt x="82" y="29"/>
                  <a:pt x="82" y="29"/>
                </a:cubicBezTo>
                <a:cubicBezTo>
                  <a:pt x="84" y="29"/>
                  <a:pt x="85" y="30"/>
                  <a:pt x="85" y="32"/>
                </a:cubicBezTo>
                <a:cubicBezTo>
                  <a:pt x="85" y="32"/>
                  <a:pt x="85" y="32"/>
                  <a:pt x="85" y="32"/>
                </a:cubicBezTo>
                <a:cubicBezTo>
                  <a:pt x="85" y="89"/>
                  <a:pt x="85" y="89"/>
                  <a:pt x="85" y="89"/>
                </a:cubicBezTo>
                <a:cubicBezTo>
                  <a:pt x="85" y="91"/>
                  <a:pt x="84" y="92"/>
                  <a:pt x="82" y="92"/>
                </a:cubicBezTo>
                <a:cubicBezTo>
                  <a:pt x="82" y="92"/>
                  <a:pt x="82" y="92"/>
                  <a:pt x="82" y="92"/>
                </a:cubicBezTo>
                <a:cubicBezTo>
                  <a:pt x="4" y="92"/>
                  <a:pt x="4" y="92"/>
                  <a:pt x="4" y="92"/>
                </a:cubicBezTo>
                <a:cubicBezTo>
                  <a:pt x="2" y="92"/>
                  <a:pt x="0" y="91"/>
                  <a:pt x="0" y="89"/>
                </a:cubicBezTo>
                <a:cubicBezTo>
                  <a:pt x="0" y="89"/>
                  <a:pt x="0" y="89"/>
                  <a:pt x="0" y="89"/>
                </a:cubicBezTo>
                <a:cubicBezTo>
                  <a:pt x="0" y="32"/>
                  <a:pt x="0" y="32"/>
                  <a:pt x="0" y="32"/>
                </a:cubicBezTo>
                <a:cubicBezTo>
                  <a:pt x="0" y="30"/>
                  <a:pt x="2" y="29"/>
                  <a:pt x="4" y="29"/>
                </a:cubicBezTo>
                <a:close/>
                <a:moveTo>
                  <a:pt x="40" y="11"/>
                </a:moveTo>
                <a:cubicBezTo>
                  <a:pt x="40" y="11"/>
                  <a:pt x="40" y="11"/>
                  <a:pt x="40" y="11"/>
                </a:cubicBezTo>
                <a:cubicBezTo>
                  <a:pt x="40" y="11"/>
                  <a:pt x="40" y="11"/>
                  <a:pt x="40" y="11"/>
                </a:cubicBezTo>
                <a:cubicBezTo>
                  <a:pt x="40" y="11"/>
                  <a:pt x="40" y="11"/>
                  <a:pt x="40" y="11"/>
                </a:cubicBezTo>
                <a:cubicBezTo>
                  <a:pt x="41" y="12"/>
                  <a:pt x="42" y="12"/>
                  <a:pt x="43" y="12"/>
                </a:cubicBezTo>
                <a:cubicBezTo>
                  <a:pt x="44" y="12"/>
                  <a:pt x="45" y="12"/>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9"/>
                  <a:pt x="47" y="8"/>
                </a:cubicBezTo>
                <a:cubicBezTo>
                  <a:pt x="47" y="7"/>
                  <a:pt x="46" y="6"/>
                  <a:pt x="46" y="5"/>
                </a:cubicBezTo>
                <a:cubicBezTo>
                  <a:pt x="45" y="5"/>
                  <a:pt x="44" y="4"/>
                  <a:pt x="43" y="4"/>
                </a:cubicBezTo>
                <a:cubicBezTo>
                  <a:pt x="42" y="4"/>
                  <a:pt x="41" y="5"/>
                  <a:pt x="40" y="5"/>
                </a:cubicBezTo>
                <a:cubicBezTo>
                  <a:pt x="39" y="6"/>
                  <a:pt x="39" y="7"/>
                  <a:pt x="39" y="8"/>
                </a:cubicBezTo>
                <a:cubicBezTo>
                  <a:pt x="39" y="9"/>
                  <a:pt x="39" y="10"/>
                  <a:pt x="40" y="11"/>
                </a:cubicBezTo>
                <a:close/>
                <a:moveTo>
                  <a:pt x="39" y="15"/>
                </a:moveTo>
                <a:cubicBezTo>
                  <a:pt x="39" y="15"/>
                  <a:pt x="39" y="15"/>
                  <a:pt x="39" y="15"/>
                </a:cubicBezTo>
                <a:cubicBezTo>
                  <a:pt x="25" y="29"/>
                  <a:pt x="25" y="29"/>
                  <a:pt x="25" y="29"/>
                </a:cubicBezTo>
                <a:cubicBezTo>
                  <a:pt x="61" y="29"/>
                  <a:pt x="61" y="29"/>
                  <a:pt x="61" y="29"/>
                </a:cubicBezTo>
                <a:cubicBezTo>
                  <a:pt x="47" y="15"/>
                  <a:pt x="47" y="15"/>
                  <a:pt x="47" y="15"/>
                </a:cubicBezTo>
                <a:cubicBezTo>
                  <a:pt x="46" y="16"/>
                  <a:pt x="44" y="16"/>
                  <a:pt x="43" y="16"/>
                </a:cubicBezTo>
                <a:cubicBezTo>
                  <a:pt x="41" y="16"/>
                  <a:pt x="40" y="16"/>
                  <a:pt x="39" y="15"/>
                </a:cubicBezTo>
                <a:close/>
                <a:moveTo>
                  <a:pt x="48" y="70"/>
                </a:moveTo>
                <a:cubicBezTo>
                  <a:pt x="48" y="70"/>
                  <a:pt x="48" y="70"/>
                  <a:pt x="48" y="70"/>
                </a:cubicBezTo>
                <a:cubicBezTo>
                  <a:pt x="49" y="70"/>
                  <a:pt x="49" y="70"/>
                  <a:pt x="49" y="70"/>
                </a:cubicBezTo>
                <a:cubicBezTo>
                  <a:pt x="49" y="71"/>
                  <a:pt x="50" y="71"/>
                  <a:pt x="51" y="71"/>
                </a:cubicBezTo>
                <a:cubicBezTo>
                  <a:pt x="51" y="71"/>
                  <a:pt x="51" y="71"/>
                  <a:pt x="51" y="71"/>
                </a:cubicBezTo>
                <a:cubicBezTo>
                  <a:pt x="52" y="70"/>
                  <a:pt x="53" y="70"/>
                  <a:pt x="53" y="69"/>
                </a:cubicBezTo>
                <a:cubicBezTo>
                  <a:pt x="54" y="68"/>
                  <a:pt x="54" y="67"/>
                  <a:pt x="54" y="66"/>
                </a:cubicBezTo>
                <a:cubicBezTo>
                  <a:pt x="54" y="65"/>
                  <a:pt x="53" y="65"/>
                  <a:pt x="52" y="64"/>
                </a:cubicBezTo>
                <a:cubicBezTo>
                  <a:pt x="52" y="64"/>
                  <a:pt x="52" y="64"/>
                  <a:pt x="52" y="64"/>
                </a:cubicBezTo>
                <a:cubicBezTo>
                  <a:pt x="51" y="64"/>
                  <a:pt x="50" y="63"/>
                  <a:pt x="49" y="64"/>
                </a:cubicBezTo>
                <a:cubicBezTo>
                  <a:pt x="49" y="64"/>
                  <a:pt x="49" y="64"/>
                  <a:pt x="49" y="64"/>
                </a:cubicBezTo>
                <a:cubicBezTo>
                  <a:pt x="49" y="64"/>
                  <a:pt x="48" y="64"/>
                  <a:pt x="47" y="65"/>
                </a:cubicBezTo>
                <a:cubicBezTo>
                  <a:pt x="47" y="66"/>
                  <a:pt x="47" y="66"/>
                  <a:pt x="47" y="66"/>
                </a:cubicBezTo>
                <a:cubicBezTo>
                  <a:pt x="47" y="66"/>
                  <a:pt x="47" y="67"/>
                  <a:pt x="47" y="68"/>
                </a:cubicBezTo>
                <a:cubicBezTo>
                  <a:pt x="47" y="69"/>
                  <a:pt x="48" y="70"/>
                  <a:pt x="48" y="70"/>
                </a:cubicBezTo>
                <a:close/>
                <a:moveTo>
                  <a:pt x="66" y="56"/>
                </a:moveTo>
                <a:cubicBezTo>
                  <a:pt x="66" y="56"/>
                  <a:pt x="66" y="56"/>
                  <a:pt x="66" y="56"/>
                </a:cubicBezTo>
                <a:cubicBezTo>
                  <a:pt x="57" y="65"/>
                  <a:pt x="57" y="65"/>
                  <a:pt x="57" y="65"/>
                </a:cubicBezTo>
                <a:cubicBezTo>
                  <a:pt x="58" y="65"/>
                  <a:pt x="58" y="65"/>
                  <a:pt x="58" y="65"/>
                </a:cubicBezTo>
                <a:cubicBezTo>
                  <a:pt x="58" y="67"/>
                  <a:pt x="58" y="69"/>
                  <a:pt x="57" y="71"/>
                </a:cubicBezTo>
                <a:cubicBezTo>
                  <a:pt x="56" y="73"/>
                  <a:pt x="54" y="74"/>
                  <a:pt x="52" y="74"/>
                </a:cubicBezTo>
                <a:cubicBezTo>
                  <a:pt x="52" y="74"/>
                  <a:pt x="52" y="74"/>
                  <a:pt x="52" y="74"/>
                </a:cubicBezTo>
                <a:cubicBezTo>
                  <a:pt x="50" y="75"/>
                  <a:pt x="48" y="75"/>
                  <a:pt x="47" y="74"/>
                </a:cubicBezTo>
                <a:cubicBezTo>
                  <a:pt x="47" y="74"/>
                  <a:pt x="47" y="74"/>
                  <a:pt x="47" y="74"/>
                </a:cubicBezTo>
                <a:cubicBezTo>
                  <a:pt x="47" y="74"/>
                  <a:pt x="47" y="74"/>
                  <a:pt x="47" y="74"/>
                </a:cubicBezTo>
                <a:cubicBezTo>
                  <a:pt x="45" y="73"/>
                  <a:pt x="44" y="71"/>
                  <a:pt x="43" y="69"/>
                </a:cubicBezTo>
                <a:cubicBezTo>
                  <a:pt x="43" y="68"/>
                  <a:pt x="43" y="66"/>
                  <a:pt x="43" y="65"/>
                </a:cubicBezTo>
                <a:cubicBezTo>
                  <a:pt x="39" y="60"/>
                  <a:pt x="39" y="60"/>
                  <a:pt x="39" y="60"/>
                </a:cubicBezTo>
                <a:cubicBezTo>
                  <a:pt x="38" y="60"/>
                  <a:pt x="38" y="60"/>
                  <a:pt x="38" y="60"/>
                </a:cubicBezTo>
                <a:cubicBezTo>
                  <a:pt x="37" y="61"/>
                  <a:pt x="35" y="61"/>
                  <a:pt x="34" y="60"/>
                </a:cubicBezTo>
                <a:cubicBezTo>
                  <a:pt x="24" y="70"/>
                  <a:pt x="24" y="70"/>
                  <a:pt x="24" y="70"/>
                </a:cubicBezTo>
                <a:cubicBezTo>
                  <a:pt x="24" y="70"/>
                  <a:pt x="24" y="70"/>
                  <a:pt x="24" y="70"/>
                </a:cubicBezTo>
                <a:cubicBezTo>
                  <a:pt x="24" y="72"/>
                  <a:pt x="24" y="74"/>
                  <a:pt x="23" y="76"/>
                </a:cubicBezTo>
                <a:cubicBezTo>
                  <a:pt x="22" y="78"/>
                  <a:pt x="21" y="79"/>
                  <a:pt x="19" y="80"/>
                </a:cubicBezTo>
                <a:cubicBezTo>
                  <a:pt x="19" y="80"/>
                  <a:pt x="19" y="80"/>
                  <a:pt x="19" y="80"/>
                </a:cubicBezTo>
                <a:cubicBezTo>
                  <a:pt x="17" y="80"/>
                  <a:pt x="15" y="80"/>
                  <a:pt x="13" y="79"/>
                </a:cubicBezTo>
                <a:cubicBezTo>
                  <a:pt x="13" y="79"/>
                  <a:pt x="13" y="79"/>
                  <a:pt x="13" y="79"/>
                </a:cubicBezTo>
                <a:cubicBezTo>
                  <a:pt x="11" y="78"/>
                  <a:pt x="10" y="76"/>
                  <a:pt x="10" y="74"/>
                </a:cubicBezTo>
                <a:cubicBezTo>
                  <a:pt x="9" y="72"/>
                  <a:pt x="9" y="70"/>
                  <a:pt x="10" y="69"/>
                </a:cubicBezTo>
                <a:cubicBezTo>
                  <a:pt x="11" y="67"/>
                  <a:pt x="13" y="66"/>
                  <a:pt x="15" y="65"/>
                </a:cubicBezTo>
                <a:cubicBezTo>
                  <a:pt x="15" y="65"/>
                  <a:pt x="15" y="65"/>
                  <a:pt x="15" y="65"/>
                </a:cubicBezTo>
                <a:cubicBezTo>
                  <a:pt x="16" y="65"/>
                  <a:pt x="18" y="65"/>
                  <a:pt x="19" y="65"/>
                </a:cubicBezTo>
                <a:cubicBezTo>
                  <a:pt x="29" y="55"/>
                  <a:pt x="29" y="55"/>
                  <a:pt x="29" y="55"/>
                </a:cubicBezTo>
                <a:cubicBezTo>
                  <a:pt x="29" y="55"/>
                  <a:pt x="29" y="55"/>
                  <a:pt x="29" y="55"/>
                </a:cubicBezTo>
                <a:cubicBezTo>
                  <a:pt x="28" y="53"/>
                  <a:pt x="29" y="51"/>
                  <a:pt x="30" y="49"/>
                </a:cubicBezTo>
                <a:cubicBezTo>
                  <a:pt x="31" y="47"/>
                  <a:pt x="32" y="46"/>
                  <a:pt x="34" y="46"/>
                </a:cubicBezTo>
                <a:cubicBezTo>
                  <a:pt x="36" y="45"/>
                  <a:pt x="38" y="45"/>
                  <a:pt x="40" y="47"/>
                </a:cubicBezTo>
                <a:cubicBezTo>
                  <a:pt x="42" y="47"/>
                  <a:pt x="43" y="49"/>
                  <a:pt x="43" y="51"/>
                </a:cubicBezTo>
                <a:cubicBezTo>
                  <a:pt x="44" y="52"/>
                  <a:pt x="44" y="54"/>
                  <a:pt x="43" y="55"/>
                </a:cubicBezTo>
                <a:cubicBezTo>
                  <a:pt x="48" y="60"/>
                  <a:pt x="48" y="60"/>
                  <a:pt x="48" y="60"/>
                </a:cubicBezTo>
                <a:cubicBezTo>
                  <a:pt x="48" y="60"/>
                  <a:pt x="48" y="60"/>
                  <a:pt x="48" y="60"/>
                </a:cubicBezTo>
                <a:cubicBezTo>
                  <a:pt x="48" y="60"/>
                  <a:pt x="48" y="60"/>
                  <a:pt x="48" y="60"/>
                </a:cubicBezTo>
                <a:cubicBezTo>
                  <a:pt x="50" y="60"/>
                  <a:pt x="51" y="60"/>
                  <a:pt x="53" y="60"/>
                </a:cubicBezTo>
                <a:cubicBezTo>
                  <a:pt x="62" y="51"/>
                  <a:pt x="62" y="51"/>
                  <a:pt x="62" y="51"/>
                </a:cubicBezTo>
                <a:cubicBezTo>
                  <a:pt x="62" y="51"/>
                  <a:pt x="62" y="51"/>
                  <a:pt x="62" y="51"/>
                </a:cubicBezTo>
                <a:cubicBezTo>
                  <a:pt x="62" y="51"/>
                  <a:pt x="62" y="51"/>
                  <a:pt x="62" y="51"/>
                </a:cubicBezTo>
                <a:cubicBezTo>
                  <a:pt x="61" y="47"/>
                  <a:pt x="63" y="43"/>
                  <a:pt x="67" y="41"/>
                </a:cubicBezTo>
                <a:cubicBezTo>
                  <a:pt x="71" y="40"/>
                  <a:pt x="75" y="43"/>
                  <a:pt x="76" y="47"/>
                </a:cubicBezTo>
                <a:cubicBezTo>
                  <a:pt x="77" y="49"/>
                  <a:pt x="76" y="51"/>
                  <a:pt x="75" y="52"/>
                </a:cubicBezTo>
                <a:cubicBezTo>
                  <a:pt x="75" y="52"/>
                  <a:pt x="75" y="52"/>
                  <a:pt x="75" y="52"/>
                </a:cubicBezTo>
                <a:cubicBezTo>
                  <a:pt x="74" y="54"/>
                  <a:pt x="73" y="55"/>
                  <a:pt x="71" y="56"/>
                </a:cubicBezTo>
                <a:cubicBezTo>
                  <a:pt x="69" y="56"/>
                  <a:pt x="68" y="56"/>
                  <a:pt x="66" y="56"/>
                </a:cubicBezTo>
                <a:close/>
                <a:moveTo>
                  <a:pt x="48" y="70"/>
                </a:moveTo>
                <a:cubicBezTo>
                  <a:pt x="48" y="70"/>
                  <a:pt x="48" y="70"/>
                  <a:pt x="48" y="70"/>
                </a:cubicBezTo>
                <a:cubicBezTo>
                  <a:pt x="49" y="70"/>
                  <a:pt x="49" y="70"/>
                  <a:pt x="49" y="70"/>
                </a:cubicBezTo>
                <a:cubicBezTo>
                  <a:pt x="48" y="70"/>
                  <a:pt x="48" y="70"/>
                  <a:pt x="48" y="70"/>
                </a:cubicBezTo>
                <a:close/>
                <a:moveTo>
                  <a:pt x="47" y="65"/>
                </a:moveTo>
                <a:cubicBezTo>
                  <a:pt x="47" y="65"/>
                  <a:pt x="47" y="65"/>
                  <a:pt x="47" y="65"/>
                </a:cubicBezTo>
                <a:cubicBezTo>
                  <a:pt x="47" y="65"/>
                  <a:pt x="47" y="65"/>
                  <a:pt x="47" y="65"/>
                </a:cubicBezTo>
                <a:cubicBezTo>
                  <a:pt x="47" y="65"/>
                  <a:pt x="47" y="65"/>
                  <a:pt x="47" y="65"/>
                </a:cubicBezTo>
                <a:close/>
                <a:moveTo>
                  <a:pt x="33" y="54"/>
                </a:moveTo>
                <a:cubicBezTo>
                  <a:pt x="33" y="54"/>
                  <a:pt x="33" y="54"/>
                  <a:pt x="33" y="54"/>
                </a:cubicBezTo>
                <a:cubicBezTo>
                  <a:pt x="33" y="55"/>
                  <a:pt x="34" y="56"/>
                  <a:pt x="34" y="56"/>
                </a:cubicBezTo>
                <a:cubicBezTo>
                  <a:pt x="35" y="57"/>
                  <a:pt x="36" y="57"/>
                  <a:pt x="37" y="56"/>
                </a:cubicBezTo>
                <a:cubicBezTo>
                  <a:pt x="38" y="56"/>
                  <a:pt x="39" y="56"/>
                  <a:pt x="39" y="55"/>
                </a:cubicBezTo>
                <a:cubicBezTo>
                  <a:pt x="40" y="54"/>
                  <a:pt x="40" y="53"/>
                  <a:pt x="40" y="52"/>
                </a:cubicBezTo>
                <a:cubicBezTo>
                  <a:pt x="39" y="51"/>
                  <a:pt x="39" y="50"/>
                  <a:pt x="38" y="50"/>
                </a:cubicBezTo>
                <a:cubicBezTo>
                  <a:pt x="37" y="49"/>
                  <a:pt x="36" y="49"/>
                  <a:pt x="35" y="50"/>
                </a:cubicBezTo>
                <a:cubicBezTo>
                  <a:pt x="34" y="50"/>
                  <a:pt x="34" y="50"/>
                  <a:pt x="33" y="51"/>
                </a:cubicBezTo>
                <a:cubicBezTo>
                  <a:pt x="33" y="52"/>
                  <a:pt x="32" y="53"/>
                  <a:pt x="33" y="54"/>
                </a:cubicBezTo>
                <a:close/>
                <a:moveTo>
                  <a:pt x="13" y="73"/>
                </a:moveTo>
                <a:cubicBezTo>
                  <a:pt x="13" y="73"/>
                  <a:pt x="13" y="73"/>
                  <a:pt x="13" y="73"/>
                </a:cubicBezTo>
                <a:cubicBezTo>
                  <a:pt x="14" y="74"/>
                  <a:pt x="14" y="75"/>
                  <a:pt x="15" y="75"/>
                </a:cubicBezTo>
                <a:cubicBezTo>
                  <a:pt x="15" y="75"/>
                  <a:pt x="15" y="75"/>
                  <a:pt x="15" y="75"/>
                </a:cubicBezTo>
                <a:cubicBezTo>
                  <a:pt x="16" y="76"/>
                  <a:pt x="17" y="76"/>
                  <a:pt x="18" y="76"/>
                </a:cubicBezTo>
                <a:cubicBezTo>
                  <a:pt x="18" y="76"/>
                  <a:pt x="18" y="76"/>
                  <a:pt x="18" y="76"/>
                </a:cubicBezTo>
                <a:cubicBezTo>
                  <a:pt x="19" y="76"/>
                  <a:pt x="19" y="75"/>
                  <a:pt x="20" y="74"/>
                </a:cubicBezTo>
                <a:cubicBezTo>
                  <a:pt x="20" y="73"/>
                  <a:pt x="20" y="72"/>
                  <a:pt x="20" y="71"/>
                </a:cubicBezTo>
                <a:cubicBezTo>
                  <a:pt x="20" y="71"/>
                  <a:pt x="19" y="70"/>
                  <a:pt x="19" y="69"/>
                </a:cubicBezTo>
                <a:cubicBezTo>
                  <a:pt x="18" y="69"/>
                  <a:pt x="17" y="69"/>
                  <a:pt x="16" y="69"/>
                </a:cubicBezTo>
                <a:cubicBezTo>
                  <a:pt x="16" y="69"/>
                  <a:pt x="16" y="69"/>
                  <a:pt x="16" y="69"/>
                </a:cubicBezTo>
                <a:cubicBezTo>
                  <a:pt x="15" y="69"/>
                  <a:pt x="14" y="70"/>
                  <a:pt x="14" y="71"/>
                </a:cubicBezTo>
                <a:cubicBezTo>
                  <a:pt x="13" y="71"/>
                  <a:pt x="13" y="72"/>
                  <a:pt x="13" y="73"/>
                </a:cubicBezTo>
                <a:close/>
                <a:moveTo>
                  <a:pt x="65" y="50"/>
                </a:moveTo>
                <a:cubicBezTo>
                  <a:pt x="65" y="50"/>
                  <a:pt x="65" y="50"/>
                  <a:pt x="65" y="50"/>
                </a:cubicBezTo>
                <a:cubicBezTo>
                  <a:pt x="66" y="52"/>
                  <a:pt x="68" y="53"/>
                  <a:pt x="70" y="52"/>
                </a:cubicBezTo>
                <a:cubicBezTo>
                  <a:pt x="71" y="52"/>
                  <a:pt x="71" y="51"/>
                  <a:pt x="72" y="51"/>
                </a:cubicBezTo>
                <a:cubicBezTo>
                  <a:pt x="72" y="50"/>
                  <a:pt x="72" y="50"/>
                  <a:pt x="72" y="50"/>
                </a:cubicBezTo>
                <a:cubicBezTo>
                  <a:pt x="72" y="50"/>
                  <a:pt x="72" y="49"/>
                  <a:pt x="72" y="48"/>
                </a:cubicBezTo>
                <a:cubicBezTo>
                  <a:pt x="72" y="46"/>
                  <a:pt x="70" y="45"/>
                  <a:pt x="68" y="45"/>
                </a:cubicBezTo>
                <a:cubicBezTo>
                  <a:pt x="66" y="46"/>
                  <a:pt x="65" y="48"/>
                  <a:pt x="65" y="50"/>
                </a:cubicBezTo>
                <a:cubicBezTo>
                  <a:pt x="65" y="50"/>
                  <a:pt x="65" y="50"/>
                  <a:pt x="65" y="50"/>
                </a:cubicBezTo>
                <a:cubicBezTo>
                  <a:pt x="65" y="50"/>
                  <a:pt x="65" y="50"/>
                  <a:pt x="65" y="50"/>
                </a:cubicBezTo>
                <a:close/>
                <a:moveTo>
                  <a:pt x="79" y="35"/>
                </a:moveTo>
                <a:cubicBezTo>
                  <a:pt x="79" y="35"/>
                  <a:pt x="79" y="35"/>
                  <a:pt x="79" y="35"/>
                </a:cubicBezTo>
                <a:cubicBezTo>
                  <a:pt x="7" y="35"/>
                  <a:pt x="7" y="35"/>
                  <a:pt x="7" y="35"/>
                </a:cubicBezTo>
                <a:cubicBezTo>
                  <a:pt x="7" y="86"/>
                  <a:pt x="7" y="86"/>
                  <a:pt x="7" y="86"/>
                </a:cubicBezTo>
                <a:cubicBezTo>
                  <a:pt x="79" y="86"/>
                  <a:pt x="79" y="86"/>
                  <a:pt x="79" y="86"/>
                </a:cubicBezTo>
                <a:cubicBezTo>
                  <a:pt x="79" y="35"/>
                  <a:pt x="79" y="35"/>
                  <a:pt x="79"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4000">
              <a:solidFill>
                <a:schemeClr val="bg1"/>
              </a:solidFill>
            </a:endParaRPr>
          </a:p>
        </p:txBody>
      </p:sp>
      <p:sp>
        <p:nvSpPr>
          <p:cNvPr id="85" name="Freeform 79"/>
          <p:cNvSpPr>
            <a:spLocks noEditPoints="1"/>
          </p:cNvSpPr>
          <p:nvPr/>
        </p:nvSpPr>
        <p:spPr bwMode="auto">
          <a:xfrm>
            <a:off x="6261989" y="5115653"/>
            <a:ext cx="249640" cy="245409"/>
          </a:xfrm>
          <a:custGeom>
            <a:avLst/>
            <a:gdLst>
              <a:gd name="T0" fmla="*/ 2 w 50"/>
              <a:gd name="T1" fmla="*/ 7 h 49"/>
              <a:gd name="T2" fmla="*/ 14 w 50"/>
              <a:gd name="T3" fmla="*/ 5 h 49"/>
              <a:gd name="T4" fmla="*/ 15 w 50"/>
              <a:gd name="T5" fmla="*/ 2 h 49"/>
              <a:gd name="T6" fmla="*/ 31 w 50"/>
              <a:gd name="T7" fmla="*/ 0 h 49"/>
              <a:gd name="T8" fmla="*/ 35 w 50"/>
              <a:gd name="T9" fmla="*/ 2 h 49"/>
              <a:gd name="T10" fmla="*/ 36 w 50"/>
              <a:gd name="T11" fmla="*/ 7 h 49"/>
              <a:gd name="T12" fmla="*/ 50 w 50"/>
              <a:gd name="T13" fmla="*/ 9 h 49"/>
              <a:gd name="T14" fmla="*/ 50 w 50"/>
              <a:gd name="T15" fmla="*/ 29 h 49"/>
              <a:gd name="T16" fmla="*/ 49 w 50"/>
              <a:gd name="T17" fmla="*/ 47 h 49"/>
              <a:gd name="T18" fmla="*/ 47 w 50"/>
              <a:gd name="T19" fmla="*/ 49 h 49"/>
              <a:gd name="T20" fmla="*/ 3 w 50"/>
              <a:gd name="T21" fmla="*/ 49 h 49"/>
              <a:gd name="T22" fmla="*/ 1 w 50"/>
              <a:gd name="T23" fmla="*/ 31 h 49"/>
              <a:gd name="T24" fmla="*/ 0 w 50"/>
              <a:gd name="T25" fmla="*/ 29 h 49"/>
              <a:gd name="T26" fmla="*/ 2 w 50"/>
              <a:gd name="T27" fmla="*/ 7 h 49"/>
              <a:gd name="T28" fmla="*/ 16 w 50"/>
              <a:gd name="T29" fmla="*/ 7 h 49"/>
              <a:gd name="T30" fmla="*/ 34 w 50"/>
              <a:gd name="T31" fmla="*/ 5 h 49"/>
              <a:gd name="T32" fmla="*/ 33 w 50"/>
              <a:gd name="T33" fmla="*/ 3 h 49"/>
              <a:gd name="T34" fmla="*/ 31 w 50"/>
              <a:gd name="T35" fmla="*/ 3 h 49"/>
              <a:gd name="T36" fmla="*/ 17 w 50"/>
              <a:gd name="T37" fmla="*/ 3 h 49"/>
              <a:gd name="T38" fmla="*/ 16 w 50"/>
              <a:gd name="T39" fmla="*/ 5 h 49"/>
              <a:gd name="T40" fmla="*/ 21 w 50"/>
              <a:gd name="T41" fmla="*/ 24 h 49"/>
              <a:gd name="T42" fmla="*/ 21 w 50"/>
              <a:gd name="T43" fmla="*/ 24 h 49"/>
              <a:gd name="T44" fmla="*/ 29 w 50"/>
              <a:gd name="T45" fmla="*/ 24 h 49"/>
              <a:gd name="T46" fmla="*/ 30 w 50"/>
              <a:gd name="T47" fmla="*/ 25 h 49"/>
              <a:gd name="T48" fmla="*/ 46 w 50"/>
              <a:gd name="T49" fmla="*/ 27 h 49"/>
              <a:gd name="T50" fmla="*/ 4 w 50"/>
              <a:gd name="T51" fmla="*/ 11 h 49"/>
              <a:gd name="T52" fmla="*/ 19 w 50"/>
              <a:gd name="T53" fmla="*/ 27 h 49"/>
              <a:gd name="T54" fmla="*/ 21 w 50"/>
              <a:gd name="T55" fmla="*/ 24 h 49"/>
              <a:gd name="T56" fmla="*/ 30 w 50"/>
              <a:gd name="T57" fmla="*/ 31 h 49"/>
              <a:gd name="T58" fmla="*/ 29 w 50"/>
              <a:gd name="T59" fmla="*/ 35 h 49"/>
              <a:gd name="T60" fmla="*/ 25 w 50"/>
              <a:gd name="T61" fmla="*/ 35 h 49"/>
              <a:gd name="T62" fmla="*/ 19 w 50"/>
              <a:gd name="T63" fmla="*/ 33 h 49"/>
              <a:gd name="T64" fmla="*/ 19 w 50"/>
              <a:gd name="T65" fmla="*/ 31 h 49"/>
              <a:gd name="T66" fmla="*/ 5 w 50"/>
              <a:gd name="T67" fmla="*/ 45 h 49"/>
              <a:gd name="T68" fmla="*/ 45 w 50"/>
              <a:gd name="T69" fmla="*/ 31 h 49"/>
              <a:gd name="T70" fmla="*/ 25 w 50"/>
              <a:gd name="T71" fmla="*/ 26 h 49"/>
              <a:gd name="T72" fmla="*/ 22 w 50"/>
              <a:gd name="T73" fmla="*/ 26 h 49"/>
              <a:gd name="T74" fmla="*/ 22 w 50"/>
              <a:gd name="T75" fmla="*/ 32 h 49"/>
              <a:gd name="T76" fmla="*/ 28 w 50"/>
              <a:gd name="T77" fmla="*/ 32 h 49"/>
              <a:gd name="T78" fmla="*/ 28 w 50"/>
              <a:gd name="T79" fmla="*/ 2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 h="49">
                <a:moveTo>
                  <a:pt x="2" y="7"/>
                </a:moveTo>
                <a:cubicBezTo>
                  <a:pt x="2" y="7"/>
                  <a:pt x="2" y="7"/>
                  <a:pt x="2" y="7"/>
                </a:cubicBezTo>
                <a:cubicBezTo>
                  <a:pt x="14" y="7"/>
                  <a:pt x="14" y="7"/>
                  <a:pt x="14" y="7"/>
                </a:cubicBezTo>
                <a:cubicBezTo>
                  <a:pt x="14" y="5"/>
                  <a:pt x="14" y="5"/>
                  <a:pt x="14" y="5"/>
                </a:cubicBezTo>
                <a:cubicBezTo>
                  <a:pt x="14" y="4"/>
                  <a:pt x="14" y="3"/>
                  <a:pt x="15" y="2"/>
                </a:cubicBezTo>
                <a:cubicBezTo>
                  <a:pt x="15" y="2"/>
                  <a:pt x="15" y="2"/>
                  <a:pt x="15" y="2"/>
                </a:cubicBezTo>
                <a:cubicBezTo>
                  <a:pt x="16" y="1"/>
                  <a:pt x="17" y="0"/>
                  <a:pt x="19" y="0"/>
                </a:cubicBezTo>
                <a:cubicBezTo>
                  <a:pt x="31" y="0"/>
                  <a:pt x="31" y="0"/>
                  <a:pt x="31" y="0"/>
                </a:cubicBezTo>
                <a:cubicBezTo>
                  <a:pt x="33" y="0"/>
                  <a:pt x="34" y="1"/>
                  <a:pt x="35" y="2"/>
                </a:cubicBezTo>
                <a:cubicBezTo>
                  <a:pt x="35" y="2"/>
                  <a:pt x="35" y="2"/>
                  <a:pt x="35" y="2"/>
                </a:cubicBezTo>
                <a:cubicBezTo>
                  <a:pt x="36" y="3"/>
                  <a:pt x="36" y="4"/>
                  <a:pt x="36" y="5"/>
                </a:cubicBezTo>
                <a:cubicBezTo>
                  <a:pt x="36" y="7"/>
                  <a:pt x="36" y="7"/>
                  <a:pt x="36" y="7"/>
                </a:cubicBezTo>
                <a:cubicBezTo>
                  <a:pt x="48" y="7"/>
                  <a:pt x="48" y="7"/>
                  <a:pt x="48" y="7"/>
                </a:cubicBezTo>
                <a:cubicBezTo>
                  <a:pt x="49" y="7"/>
                  <a:pt x="50" y="8"/>
                  <a:pt x="50" y="9"/>
                </a:cubicBezTo>
                <a:cubicBezTo>
                  <a:pt x="50" y="9"/>
                  <a:pt x="50" y="9"/>
                  <a:pt x="50" y="9"/>
                </a:cubicBezTo>
                <a:cubicBezTo>
                  <a:pt x="50" y="29"/>
                  <a:pt x="50" y="29"/>
                  <a:pt x="50" y="29"/>
                </a:cubicBezTo>
                <a:cubicBezTo>
                  <a:pt x="50" y="30"/>
                  <a:pt x="49" y="31"/>
                  <a:pt x="49" y="31"/>
                </a:cubicBezTo>
                <a:cubicBezTo>
                  <a:pt x="49" y="47"/>
                  <a:pt x="49" y="47"/>
                  <a:pt x="49" y="47"/>
                </a:cubicBezTo>
                <a:cubicBezTo>
                  <a:pt x="49" y="47"/>
                  <a:pt x="49" y="47"/>
                  <a:pt x="49" y="47"/>
                </a:cubicBezTo>
                <a:cubicBezTo>
                  <a:pt x="49" y="48"/>
                  <a:pt x="48" y="49"/>
                  <a:pt x="47" y="49"/>
                </a:cubicBezTo>
                <a:cubicBezTo>
                  <a:pt x="3" y="49"/>
                  <a:pt x="3" y="49"/>
                  <a:pt x="3" y="49"/>
                </a:cubicBezTo>
                <a:cubicBezTo>
                  <a:pt x="3" y="49"/>
                  <a:pt x="3" y="49"/>
                  <a:pt x="3" y="49"/>
                </a:cubicBezTo>
                <a:cubicBezTo>
                  <a:pt x="2" y="49"/>
                  <a:pt x="1" y="48"/>
                  <a:pt x="1" y="47"/>
                </a:cubicBezTo>
                <a:cubicBezTo>
                  <a:pt x="1" y="31"/>
                  <a:pt x="1" y="31"/>
                  <a:pt x="1" y="31"/>
                </a:cubicBezTo>
                <a:cubicBezTo>
                  <a:pt x="1" y="31"/>
                  <a:pt x="0" y="30"/>
                  <a:pt x="0" y="29"/>
                </a:cubicBezTo>
                <a:cubicBezTo>
                  <a:pt x="0" y="29"/>
                  <a:pt x="0" y="29"/>
                  <a:pt x="0" y="29"/>
                </a:cubicBezTo>
                <a:cubicBezTo>
                  <a:pt x="0" y="9"/>
                  <a:pt x="0" y="9"/>
                  <a:pt x="0" y="9"/>
                </a:cubicBezTo>
                <a:cubicBezTo>
                  <a:pt x="0" y="8"/>
                  <a:pt x="1" y="7"/>
                  <a:pt x="2" y="7"/>
                </a:cubicBezTo>
                <a:close/>
                <a:moveTo>
                  <a:pt x="16" y="7"/>
                </a:moveTo>
                <a:cubicBezTo>
                  <a:pt x="16" y="7"/>
                  <a:pt x="16" y="7"/>
                  <a:pt x="16" y="7"/>
                </a:cubicBezTo>
                <a:cubicBezTo>
                  <a:pt x="34" y="7"/>
                  <a:pt x="34" y="7"/>
                  <a:pt x="34" y="7"/>
                </a:cubicBezTo>
                <a:cubicBezTo>
                  <a:pt x="34" y="5"/>
                  <a:pt x="34" y="5"/>
                  <a:pt x="34" y="5"/>
                </a:cubicBezTo>
                <a:cubicBezTo>
                  <a:pt x="34" y="5"/>
                  <a:pt x="34" y="4"/>
                  <a:pt x="33" y="3"/>
                </a:cubicBezTo>
                <a:cubicBezTo>
                  <a:pt x="33" y="3"/>
                  <a:pt x="33" y="3"/>
                  <a:pt x="33" y="3"/>
                </a:cubicBezTo>
                <a:cubicBezTo>
                  <a:pt x="33" y="3"/>
                  <a:pt x="33" y="3"/>
                  <a:pt x="33" y="3"/>
                </a:cubicBezTo>
                <a:cubicBezTo>
                  <a:pt x="33" y="3"/>
                  <a:pt x="32" y="3"/>
                  <a:pt x="31" y="3"/>
                </a:cubicBezTo>
                <a:cubicBezTo>
                  <a:pt x="19" y="3"/>
                  <a:pt x="19" y="3"/>
                  <a:pt x="19" y="3"/>
                </a:cubicBezTo>
                <a:cubicBezTo>
                  <a:pt x="18" y="3"/>
                  <a:pt x="17" y="3"/>
                  <a:pt x="17" y="3"/>
                </a:cubicBezTo>
                <a:cubicBezTo>
                  <a:pt x="17" y="3"/>
                  <a:pt x="17" y="3"/>
                  <a:pt x="17" y="3"/>
                </a:cubicBezTo>
                <a:cubicBezTo>
                  <a:pt x="16" y="4"/>
                  <a:pt x="16" y="5"/>
                  <a:pt x="16" y="5"/>
                </a:cubicBezTo>
                <a:cubicBezTo>
                  <a:pt x="16" y="7"/>
                  <a:pt x="16" y="7"/>
                  <a:pt x="16" y="7"/>
                </a:cubicBezTo>
                <a:close/>
                <a:moveTo>
                  <a:pt x="21" y="24"/>
                </a:moveTo>
                <a:cubicBezTo>
                  <a:pt x="21" y="24"/>
                  <a:pt x="21" y="24"/>
                  <a:pt x="21" y="24"/>
                </a:cubicBezTo>
                <a:cubicBezTo>
                  <a:pt x="21" y="24"/>
                  <a:pt x="21" y="24"/>
                  <a:pt x="21" y="24"/>
                </a:cubicBezTo>
                <a:cubicBezTo>
                  <a:pt x="25" y="24"/>
                  <a:pt x="25" y="24"/>
                  <a:pt x="25" y="24"/>
                </a:cubicBezTo>
                <a:cubicBezTo>
                  <a:pt x="29" y="24"/>
                  <a:pt x="29" y="24"/>
                  <a:pt x="29" y="24"/>
                </a:cubicBezTo>
                <a:cubicBezTo>
                  <a:pt x="30" y="24"/>
                  <a:pt x="30" y="24"/>
                  <a:pt x="30" y="25"/>
                </a:cubicBezTo>
                <a:cubicBezTo>
                  <a:pt x="30" y="25"/>
                  <a:pt x="30" y="25"/>
                  <a:pt x="30" y="25"/>
                </a:cubicBezTo>
                <a:cubicBezTo>
                  <a:pt x="30" y="27"/>
                  <a:pt x="30" y="27"/>
                  <a:pt x="30" y="27"/>
                </a:cubicBezTo>
                <a:cubicBezTo>
                  <a:pt x="46" y="27"/>
                  <a:pt x="46" y="27"/>
                  <a:pt x="46" y="27"/>
                </a:cubicBezTo>
                <a:cubicBezTo>
                  <a:pt x="46" y="11"/>
                  <a:pt x="46" y="11"/>
                  <a:pt x="46" y="11"/>
                </a:cubicBezTo>
                <a:cubicBezTo>
                  <a:pt x="4" y="11"/>
                  <a:pt x="4" y="11"/>
                  <a:pt x="4" y="11"/>
                </a:cubicBezTo>
                <a:cubicBezTo>
                  <a:pt x="4" y="27"/>
                  <a:pt x="4" y="27"/>
                  <a:pt x="4" y="27"/>
                </a:cubicBezTo>
                <a:cubicBezTo>
                  <a:pt x="19" y="27"/>
                  <a:pt x="19" y="27"/>
                  <a:pt x="19" y="27"/>
                </a:cubicBezTo>
                <a:cubicBezTo>
                  <a:pt x="19" y="25"/>
                  <a:pt x="19" y="25"/>
                  <a:pt x="19" y="25"/>
                </a:cubicBezTo>
                <a:cubicBezTo>
                  <a:pt x="19" y="24"/>
                  <a:pt x="20" y="24"/>
                  <a:pt x="21" y="24"/>
                </a:cubicBezTo>
                <a:close/>
                <a:moveTo>
                  <a:pt x="30" y="31"/>
                </a:moveTo>
                <a:cubicBezTo>
                  <a:pt x="30" y="31"/>
                  <a:pt x="30" y="31"/>
                  <a:pt x="30" y="31"/>
                </a:cubicBezTo>
                <a:cubicBezTo>
                  <a:pt x="30" y="33"/>
                  <a:pt x="30" y="33"/>
                  <a:pt x="30" y="33"/>
                </a:cubicBezTo>
                <a:cubicBezTo>
                  <a:pt x="30" y="34"/>
                  <a:pt x="30" y="35"/>
                  <a:pt x="29" y="35"/>
                </a:cubicBezTo>
                <a:cubicBezTo>
                  <a:pt x="29" y="35"/>
                  <a:pt x="29" y="35"/>
                  <a:pt x="29" y="35"/>
                </a:cubicBezTo>
                <a:cubicBezTo>
                  <a:pt x="25" y="35"/>
                  <a:pt x="25" y="35"/>
                  <a:pt x="25" y="35"/>
                </a:cubicBezTo>
                <a:cubicBezTo>
                  <a:pt x="21" y="35"/>
                  <a:pt x="21" y="35"/>
                  <a:pt x="21" y="35"/>
                </a:cubicBezTo>
                <a:cubicBezTo>
                  <a:pt x="20" y="35"/>
                  <a:pt x="19" y="34"/>
                  <a:pt x="19" y="33"/>
                </a:cubicBezTo>
                <a:cubicBezTo>
                  <a:pt x="19" y="33"/>
                  <a:pt x="19" y="33"/>
                  <a:pt x="19" y="33"/>
                </a:cubicBezTo>
                <a:cubicBezTo>
                  <a:pt x="19" y="31"/>
                  <a:pt x="19" y="31"/>
                  <a:pt x="19" y="31"/>
                </a:cubicBezTo>
                <a:cubicBezTo>
                  <a:pt x="5" y="31"/>
                  <a:pt x="5" y="31"/>
                  <a:pt x="5" y="31"/>
                </a:cubicBezTo>
                <a:cubicBezTo>
                  <a:pt x="5" y="45"/>
                  <a:pt x="5" y="45"/>
                  <a:pt x="5" y="45"/>
                </a:cubicBezTo>
                <a:cubicBezTo>
                  <a:pt x="45" y="45"/>
                  <a:pt x="45" y="45"/>
                  <a:pt x="45" y="45"/>
                </a:cubicBezTo>
                <a:cubicBezTo>
                  <a:pt x="45" y="31"/>
                  <a:pt x="45" y="31"/>
                  <a:pt x="45" y="31"/>
                </a:cubicBezTo>
                <a:cubicBezTo>
                  <a:pt x="30" y="31"/>
                  <a:pt x="30" y="31"/>
                  <a:pt x="30" y="31"/>
                </a:cubicBezTo>
                <a:close/>
                <a:moveTo>
                  <a:pt x="25" y="26"/>
                </a:moveTo>
                <a:cubicBezTo>
                  <a:pt x="25" y="26"/>
                  <a:pt x="25" y="26"/>
                  <a:pt x="25" y="26"/>
                </a:cubicBezTo>
                <a:cubicBezTo>
                  <a:pt x="22" y="26"/>
                  <a:pt x="22" y="26"/>
                  <a:pt x="22" y="26"/>
                </a:cubicBezTo>
                <a:cubicBezTo>
                  <a:pt x="22" y="29"/>
                  <a:pt x="22" y="29"/>
                  <a:pt x="22" y="29"/>
                </a:cubicBezTo>
                <a:cubicBezTo>
                  <a:pt x="22" y="32"/>
                  <a:pt x="22" y="32"/>
                  <a:pt x="22" y="32"/>
                </a:cubicBezTo>
                <a:cubicBezTo>
                  <a:pt x="25" y="32"/>
                  <a:pt x="25" y="32"/>
                  <a:pt x="25" y="32"/>
                </a:cubicBezTo>
                <a:cubicBezTo>
                  <a:pt x="28" y="32"/>
                  <a:pt x="28" y="32"/>
                  <a:pt x="28" y="32"/>
                </a:cubicBezTo>
                <a:cubicBezTo>
                  <a:pt x="28" y="29"/>
                  <a:pt x="28" y="29"/>
                  <a:pt x="28" y="29"/>
                </a:cubicBezTo>
                <a:cubicBezTo>
                  <a:pt x="28" y="26"/>
                  <a:pt x="28" y="26"/>
                  <a:pt x="28" y="26"/>
                </a:cubicBezTo>
                <a:cubicBezTo>
                  <a:pt x="25" y="26"/>
                  <a:pt x="25" y="26"/>
                  <a:pt x="25"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4000">
              <a:solidFill>
                <a:schemeClr val="bg1"/>
              </a:solidFill>
            </a:endParaRPr>
          </a:p>
        </p:txBody>
      </p:sp>
      <p:sp>
        <p:nvSpPr>
          <p:cNvPr id="86" name="Freeform 80"/>
          <p:cNvSpPr>
            <a:spLocks noEditPoints="1"/>
          </p:cNvSpPr>
          <p:nvPr/>
        </p:nvSpPr>
        <p:spPr bwMode="auto">
          <a:xfrm>
            <a:off x="4387569" y="3878029"/>
            <a:ext cx="340610" cy="264450"/>
          </a:xfrm>
          <a:custGeom>
            <a:avLst/>
            <a:gdLst>
              <a:gd name="T0" fmla="*/ 1 w 68"/>
              <a:gd name="T1" fmla="*/ 18 h 53"/>
              <a:gd name="T2" fmla="*/ 10 w 68"/>
              <a:gd name="T3" fmla="*/ 2 h 53"/>
              <a:gd name="T4" fmla="*/ 12 w 68"/>
              <a:gd name="T5" fmla="*/ 0 h 53"/>
              <a:gd name="T6" fmla="*/ 55 w 68"/>
              <a:gd name="T7" fmla="*/ 0 h 53"/>
              <a:gd name="T8" fmla="*/ 58 w 68"/>
              <a:gd name="T9" fmla="*/ 2 h 53"/>
              <a:gd name="T10" fmla="*/ 67 w 68"/>
              <a:gd name="T11" fmla="*/ 18 h 53"/>
              <a:gd name="T12" fmla="*/ 67 w 68"/>
              <a:gd name="T13" fmla="*/ 21 h 53"/>
              <a:gd name="T14" fmla="*/ 67 w 68"/>
              <a:gd name="T15" fmla="*/ 21 h 53"/>
              <a:gd name="T16" fmla="*/ 36 w 68"/>
              <a:gd name="T17" fmla="*/ 52 h 53"/>
              <a:gd name="T18" fmla="*/ 32 w 68"/>
              <a:gd name="T19" fmla="*/ 52 h 53"/>
              <a:gd name="T20" fmla="*/ 32 w 68"/>
              <a:gd name="T21" fmla="*/ 52 h 53"/>
              <a:gd name="T22" fmla="*/ 1 w 68"/>
              <a:gd name="T23" fmla="*/ 21 h 53"/>
              <a:gd name="T24" fmla="*/ 1 w 68"/>
              <a:gd name="T25" fmla="*/ 18 h 53"/>
              <a:gd name="T26" fmla="*/ 7 w 68"/>
              <a:gd name="T27" fmla="*/ 18 h 53"/>
              <a:gd name="T28" fmla="*/ 7 w 68"/>
              <a:gd name="T29" fmla="*/ 18 h 53"/>
              <a:gd name="T30" fmla="*/ 20 w 68"/>
              <a:gd name="T31" fmla="*/ 18 h 53"/>
              <a:gd name="T32" fmla="*/ 13 w 68"/>
              <a:gd name="T33" fmla="*/ 7 h 53"/>
              <a:gd name="T34" fmla="*/ 7 w 68"/>
              <a:gd name="T35" fmla="*/ 18 h 53"/>
              <a:gd name="T36" fmla="*/ 55 w 68"/>
              <a:gd name="T37" fmla="*/ 7 h 53"/>
              <a:gd name="T38" fmla="*/ 55 w 68"/>
              <a:gd name="T39" fmla="*/ 7 h 53"/>
              <a:gd name="T40" fmla="*/ 48 w 68"/>
              <a:gd name="T41" fmla="*/ 18 h 53"/>
              <a:gd name="T42" fmla="*/ 61 w 68"/>
              <a:gd name="T43" fmla="*/ 18 h 53"/>
              <a:gd name="T44" fmla="*/ 55 w 68"/>
              <a:gd name="T45" fmla="*/ 7 h 53"/>
              <a:gd name="T46" fmla="*/ 60 w 68"/>
              <a:gd name="T47" fmla="*/ 21 h 53"/>
              <a:gd name="T48" fmla="*/ 60 w 68"/>
              <a:gd name="T49" fmla="*/ 21 h 53"/>
              <a:gd name="T50" fmla="*/ 46 w 68"/>
              <a:gd name="T51" fmla="*/ 21 h 53"/>
              <a:gd name="T52" fmla="*/ 39 w 68"/>
              <a:gd name="T53" fmla="*/ 42 h 53"/>
              <a:gd name="T54" fmla="*/ 60 w 68"/>
              <a:gd name="T55" fmla="*/ 21 h 53"/>
              <a:gd name="T56" fmla="*/ 29 w 68"/>
              <a:gd name="T57" fmla="*/ 42 h 53"/>
              <a:gd name="T58" fmla="*/ 29 w 68"/>
              <a:gd name="T59" fmla="*/ 42 h 53"/>
              <a:gd name="T60" fmla="*/ 21 w 68"/>
              <a:gd name="T61" fmla="*/ 21 h 53"/>
              <a:gd name="T62" fmla="*/ 8 w 68"/>
              <a:gd name="T63" fmla="*/ 21 h 53"/>
              <a:gd name="T64" fmla="*/ 29 w 68"/>
              <a:gd name="T65" fmla="*/ 42 h 53"/>
              <a:gd name="T66" fmla="*/ 52 w 68"/>
              <a:gd name="T67" fmla="*/ 5 h 53"/>
              <a:gd name="T68" fmla="*/ 52 w 68"/>
              <a:gd name="T69" fmla="*/ 5 h 53"/>
              <a:gd name="T70" fmla="*/ 38 w 68"/>
              <a:gd name="T71" fmla="*/ 5 h 53"/>
              <a:gd name="T72" fmla="*/ 45 w 68"/>
              <a:gd name="T73" fmla="*/ 16 h 53"/>
              <a:gd name="T74" fmla="*/ 52 w 68"/>
              <a:gd name="T75" fmla="*/ 5 h 53"/>
              <a:gd name="T76" fmla="*/ 30 w 68"/>
              <a:gd name="T77" fmla="*/ 5 h 53"/>
              <a:gd name="T78" fmla="*/ 30 w 68"/>
              <a:gd name="T79" fmla="*/ 5 h 53"/>
              <a:gd name="T80" fmla="*/ 16 w 68"/>
              <a:gd name="T81" fmla="*/ 5 h 53"/>
              <a:gd name="T82" fmla="*/ 23 w 68"/>
              <a:gd name="T83" fmla="*/ 16 h 53"/>
              <a:gd name="T84" fmla="*/ 30 w 68"/>
              <a:gd name="T85" fmla="*/ 5 h 53"/>
              <a:gd name="T86" fmla="*/ 25 w 68"/>
              <a:gd name="T87" fmla="*/ 18 h 53"/>
              <a:gd name="T88" fmla="*/ 25 w 68"/>
              <a:gd name="T89" fmla="*/ 18 h 53"/>
              <a:gd name="T90" fmla="*/ 42 w 68"/>
              <a:gd name="T91" fmla="*/ 18 h 53"/>
              <a:gd name="T92" fmla="*/ 34 w 68"/>
              <a:gd name="T93" fmla="*/ 6 h 53"/>
              <a:gd name="T94" fmla="*/ 25 w 68"/>
              <a:gd name="T95" fmla="*/ 18 h 53"/>
              <a:gd name="T96" fmla="*/ 43 w 68"/>
              <a:gd name="T97" fmla="*/ 21 h 53"/>
              <a:gd name="T98" fmla="*/ 43 w 68"/>
              <a:gd name="T99" fmla="*/ 21 h 53"/>
              <a:gd name="T100" fmla="*/ 25 w 68"/>
              <a:gd name="T101" fmla="*/ 21 h 53"/>
              <a:gd name="T102" fmla="*/ 34 w 68"/>
              <a:gd name="T103" fmla="*/ 46 h 53"/>
              <a:gd name="T104" fmla="*/ 43 w 68"/>
              <a:gd name="T105" fmla="*/ 2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 h="53">
                <a:moveTo>
                  <a:pt x="1" y="18"/>
                </a:moveTo>
                <a:cubicBezTo>
                  <a:pt x="10" y="2"/>
                  <a:pt x="10" y="2"/>
                  <a:pt x="10" y="2"/>
                </a:cubicBezTo>
                <a:cubicBezTo>
                  <a:pt x="11" y="1"/>
                  <a:pt x="12" y="0"/>
                  <a:pt x="12" y="0"/>
                </a:cubicBezTo>
                <a:cubicBezTo>
                  <a:pt x="55" y="0"/>
                  <a:pt x="55" y="0"/>
                  <a:pt x="55" y="0"/>
                </a:cubicBezTo>
                <a:cubicBezTo>
                  <a:pt x="56" y="0"/>
                  <a:pt x="57" y="1"/>
                  <a:pt x="58" y="2"/>
                </a:cubicBezTo>
                <a:cubicBezTo>
                  <a:pt x="67" y="18"/>
                  <a:pt x="67" y="18"/>
                  <a:pt x="67" y="18"/>
                </a:cubicBezTo>
                <a:cubicBezTo>
                  <a:pt x="68" y="19"/>
                  <a:pt x="68" y="20"/>
                  <a:pt x="67" y="21"/>
                </a:cubicBezTo>
                <a:cubicBezTo>
                  <a:pt x="67" y="21"/>
                  <a:pt x="67" y="21"/>
                  <a:pt x="67" y="21"/>
                </a:cubicBezTo>
                <a:cubicBezTo>
                  <a:pt x="36" y="52"/>
                  <a:pt x="36" y="52"/>
                  <a:pt x="36" y="52"/>
                </a:cubicBezTo>
                <a:cubicBezTo>
                  <a:pt x="35" y="53"/>
                  <a:pt x="33" y="53"/>
                  <a:pt x="32" y="52"/>
                </a:cubicBezTo>
                <a:cubicBezTo>
                  <a:pt x="32" y="52"/>
                  <a:pt x="32" y="52"/>
                  <a:pt x="32" y="52"/>
                </a:cubicBezTo>
                <a:cubicBezTo>
                  <a:pt x="1" y="21"/>
                  <a:pt x="1" y="21"/>
                  <a:pt x="1" y="21"/>
                </a:cubicBezTo>
                <a:cubicBezTo>
                  <a:pt x="0" y="20"/>
                  <a:pt x="0" y="19"/>
                  <a:pt x="1" y="18"/>
                </a:cubicBezTo>
                <a:close/>
                <a:moveTo>
                  <a:pt x="7" y="18"/>
                </a:moveTo>
                <a:cubicBezTo>
                  <a:pt x="7" y="18"/>
                  <a:pt x="7" y="18"/>
                  <a:pt x="7" y="18"/>
                </a:cubicBezTo>
                <a:cubicBezTo>
                  <a:pt x="20" y="18"/>
                  <a:pt x="20" y="18"/>
                  <a:pt x="20" y="18"/>
                </a:cubicBezTo>
                <a:cubicBezTo>
                  <a:pt x="13" y="7"/>
                  <a:pt x="13" y="7"/>
                  <a:pt x="13" y="7"/>
                </a:cubicBezTo>
                <a:cubicBezTo>
                  <a:pt x="7" y="18"/>
                  <a:pt x="7" y="18"/>
                  <a:pt x="7" y="18"/>
                </a:cubicBezTo>
                <a:close/>
                <a:moveTo>
                  <a:pt x="55" y="7"/>
                </a:moveTo>
                <a:cubicBezTo>
                  <a:pt x="55" y="7"/>
                  <a:pt x="55" y="7"/>
                  <a:pt x="55" y="7"/>
                </a:cubicBezTo>
                <a:cubicBezTo>
                  <a:pt x="48" y="18"/>
                  <a:pt x="48" y="18"/>
                  <a:pt x="48" y="18"/>
                </a:cubicBezTo>
                <a:cubicBezTo>
                  <a:pt x="61" y="18"/>
                  <a:pt x="61" y="18"/>
                  <a:pt x="61" y="18"/>
                </a:cubicBezTo>
                <a:cubicBezTo>
                  <a:pt x="55" y="7"/>
                  <a:pt x="55" y="7"/>
                  <a:pt x="55" y="7"/>
                </a:cubicBezTo>
                <a:close/>
                <a:moveTo>
                  <a:pt x="60" y="21"/>
                </a:moveTo>
                <a:cubicBezTo>
                  <a:pt x="60" y="21"/>
                  <a:pt x="60" y="21"/>
                  <a:pt x="60" y="21"/>
                </a:cubicBezTo>
                <a:cubicBezTo>
                  <a:pt x="46" y="21"/>
                  <a:pt x="46" y="21"/>
                  <a:pt x="46" y="21"/>
                </a:cubicBezTo>
                <a:cubicBezTo>
                  <a:pt x="39" y="42"/>
                  <a:pt x="39" y="42"/>
                  <a:pt x="39" y="42"/>
                </a:cubicBezTo>
                <a:cubicBezTo>
                  <a:pt x="60" y="21"/>
                  <a:pt x="60" y="21"/>
                  <a:pt x="60" y="21"/>
                </a:cubicBezTo>
                <a:close/>
                <a:moveTo>
                  <a:pt x="29" y="42"/>
                </a:moveTo>
                <a:cubicBezTo>
                  <a:pt x="29" y="42"/>
                  <a:pt x="29" y="42"/>
                  <a:pt x="29" y="42"/>
                </a:cubicBezTo>
                <a:cubicBezTo>
                  <a:pt x="21" y="21"/>
                  <a:pt x="21" y="21"/>
                  <a:pt x="21" y="21"/>
                </a:cubicBezTo>
                <a:cubicBezTo>
                  <a:pt x="8" y="21"/>
                  <a:pt x="8" y="21"/>
                  <a:pt x="8" y="21"/>
                </a:cubicBezTo>
                <a:cubicBezTo>
                  <a:pt x="29" y="42"/>
                  <a:pt x="29" y="42"/>
                  <a:pt x="29" y="42"/>
                </a:cubicBezTo>
                <a:close/>
                <a:moveTo>
                  <a:pt x="52" y="5"/>
                </a:moveTo>
                <a:cubicBezTo>
                  <a:pt x="52" y="5"/>
                  <a:pt x="52" y="5"/>
                  <a:pt x="52" y="5"/>
                </a:cubicBezTo>
                <a:cubicBezTo>
                  <a:pt x="38" y="5"/>
                  <a:pt x="38" y="5"/>
                  <a:pt x="38" y="5"/>
                </a:cubicBezTo>
                <a:cubicBezTo>
                  <a:pt x="45" y="16"/>
                  <a:pt x="45" y="16"/>
                  <a:pt x="45" y="16"/>
                </a:cubicBezTo>
                <a:cubicBezTo>
                  <a:pt x="52" y="5"/>
                  <a:pt x="52" y="5"/>
                  <a:pt x="52" y="5"/>
                </a:cubicBezTo>
                <a:close/>
                <a:moveTo>
                  <a:pt x="30" y="5"/>
                </a:moveTo>
                <a:cubicBezTo>
                  <a:pt x="30" y="5"/>
                  <a:pt x="30" y="5"/>
                  <a:pt x="30" y="5"/>
                </a:cubicBezTo>
                <a:cubicBezTo>
                  <a:pt x="16" y="5"/>
                  <a:pt x="16" y="5"/>
                  <a:pt x="16" y="5"/>
                </a:cubicBezTo>
                <a:cubicBezTo>
                  <a:pt x="23" y="16"/>
                  <a:pt x="23" y="16"/>
                  <a:pt x="23" y="16"/>
                </a:cubicBezTo>
                <a:cubicBezTo>
                  <a:pt x="30" y="5"/>
                  <a:pt x="30" y="5"/>
                  <a:pt x="30" y="5"/>
                </a:cubicBezTo>
                <a:close/>
                <a:moveTo>
                  <a:pt x="25" y="18"/>
                </a:moveTo>
                <a:cubicBezTo>
                  <a:pt x="25" y="18"/>
                  <a:pt x="25" y="18"/>
                  <a:pt x="25" y="18"/>
                </a:cubicBezTo>
                <a:cubicBezTo>
                  <a:pt x="42" y="18"/>
                  <a:pt x="42" y="18"/>
                  <a:pt x="42" y="18"/>
                </a:cubicBezTo>
                <a:cubicBezTo>
                  <a:pt x="34" y="6"/>
                  <a:pt x="34" y="6"/>
                  <a:pt x="34" y="6"/>
                </a:cubicBezTo>
                <a:cubicBezTo>
                  <a:pt x="25" y="18"/>
                  <a:pt x="25" y="18"/>
                  <a:pt x="25" y="18"/>
                </a:cubicBezTo>
                <a:close/>
                <a:moveTo>
                  <a:pt x="43" y="21"/>
                </a:moveTo>
                <a:cubicBezTo>
                  <a:pt x="43" y="21"/>
                  <a:pt x="43" y="21"/>
                  <a:pt x="43" y="21"/>
                </a:cubicBezTo>
                <a:cubicBezTo>
                  <a:pt x="25" y="21"/>
                  <a:pt x="25" y="21"/>
                  <a:pt x="25" y="21"/>
                </a:cubicBezTo>
                <a:cubicBezTo>
                  <a:pt x="34" y="46"/>
                  <a:pt x="34" y="46"/>
                  <a:pt x="34" y="46"/>
                </a:cubicBezTo>
                <a:cubicBezTo>
                  <a:pt x="43" y="21"/>
                  <a:pt x="43" y="21"/>
                  <a:pt x="43" y="21"/>
                </a:cubicBezTo>
                <a:close/>
              </a:path>
            </a:pathLst>
          </a:custGeom>
          <a:blipFill>
            <a:blip r:embed="rId3"/>
            <a:stretch>
              <a:fillRect/>
            </a:stretch>
          </a:blipFill>
          <a:ln>
            <a:noFill/>
          </a:ln>
          <a:extLst/>
        </p:spPr>
        <p:txBody>
          <a:bodyPr/>
          <a:lstStyle/>
          <a:p>
            <a:endParaRPr lang="zh-CN" altLang="en-US" sz="4000">
              <a:solidFill>
                <a:schemeClr val="bg1"/>
              </a:solidFill>
            </a:endParaRPr>
          </a:p>
        </p:txBody>
      </p:sp>
      <p:sp>
        <p:nvSpPr>
          <p:cNvPr id="87" name="Freeform 81"/>
          <p:cNvSpPr>
            <a:spLocks noEditPoints="1"/>
          </p:cNvSpPr>
          <p:nvPr/>
        </p:nvSpPr>
        <p:spPr bwMode="auto">
          <a:xfrm>
            <a:off x="3492672" y="4472513"/>
            <a:ext cx="255988" cy="264449"/>
          </a:xfrm>
          <a:custGeom>
            <a:avLst/>
            <a:gdLst>
              <a:gd name="T0" fmla="*/ 28 w 51"/>
              <a:gd name="T1" fmla="*/ 44 h 53"/>
              <a:gd name="T2" fmla="*/ 24 w 51"/>
              <a:gd name="T3" fmla="*/ 44 h 53"/>
              <a:gd name="T4" fmla="*/ 11 w 51"/>
              <a:gd name="T5" fmla="*/ 8 h 53"/>
              <a:gd name="T6" fmla="*/ 13 w 51"/>
              <a:gd name="T7" fmla="*/ 10 h 53"/>
              <a:gd name="T8" fmla="*/ 9 w 51"/>
              <a:gd name="T9" fmla="*/ 10 h 53"/>
              <a:gd name="T10" fmla="*/ 40 w 51"/>
              <a:gd name="T11" fmla="*/ 8 h 53"/>
              <a:gd name="T12" fmla="*/ 42 w 51"/>
              <a:gd name="T13" fmla="*/ 10 h 53"/>
              <a:gd name="T14" fmla="*/ 38 w 51"/>
              <a:gd name="T15" fmla="*/ 10 h 53"/>
              <a:gd name="T16" fmla="*/ 26 w 51"/>
              <a:gd name="T17" fmla="*/ 38 h 53"/>
              <a:gd name="T18" fmla="*/ 33 w 51"/>
              <a:gd name="T19" fmla="*/ 29 h 53"/>
              <a:gd name="T20" fmla="*/ 36 w 51"/>
              <a:gd name="T21" fmla="*/ 15 h 53"/>
              <a:gd name="T22" fmla="*/ 35 w 51"/>
              <a:gd name="T23" fmla="*/ 14 h 53"/>
              <a:gd name="T24" fmla="*/ 15 w 51"/>
              <a:gd name="T25" fmla="*/ 15 h 53"/>
              <a:gd name="T26" fmla="*/ 18 w 51"/>
              <a:gd name="T27" fmla="*/ 29 h 53"/>
              <a:gd name="T28" fmla="*/ 36 w 51"/>
              <a:gd name="T29" fmla="*/ 30 h 53"/>
              <a:gd name="T30" fmla="*/ 26 w 51"/>
              <a:gd name="T31" fmla="*/ 41 h 53"/>
              <a:gd name="T32" fmla="*/ 25 w 51"/>
              <a:gd name="T33" fmla="*/ 41 h 53"/>
              <a:gd name="T34" fmla="*/ 12 w 51"/>
              <a:gd name="T35" fmla="*/ 16 h 53"/>
              <a:gd name="T36" fmla="*/ 13 w 51"/>
              <a:gd name="T37" fmla="*/ 14 h 53"/>
              <a:gd name="T38" fmla="*/ 15 w 51"/>
              <a:gd name="T39" fmla="*/ 12 h 53"/>
              <a:gd name="T40" fmla="*/ 36 w 51"/>
              <a:gd name="T41" fmla="*/ 12 h 53"/>
              <a:gd name="T42" fmla="*/ 38 w 51"/>
              <a:gd name="T43" fmla="*/ 14 h 53"/>
              <a:gd name="T44" fmla="*/ 39 w 51"/>
              <a:gd name="T45" fmla="*/ 15 h 53"/>
              <a:gd name="T46" fmla="*/ 36 w 51"/>
              <a:gd name="T47" fmla="*/ 30 h 53"/>
              <a:gd name="T48" fmla="*/ 26 w 51"/>
              <a:gd name="T49" fmla="*/ 49 h 53"/>
              <a:gd name="T50" fmla="*/ 47 w 51"/>
              <a:gd name="T51" fmla="*/ 11 h 53"/>
              <a:gd name="T52" fmla="*/ 11 w 51"/>
              <a:gd name="T53" fmla="*/ 4 h 53"/>
              <a:gd name="T54" fmla="*/ 5 w 51"/>
              <a:gd name="T55" fmla="*/ 12 h 53"/>
              <a:gd name="T56" fmla="*/ 27 w 51"/>
              <a:gd name="T57" fmla="*/ 53 h 53"/>
              <a:gd name="T58" fmla="*/ 25 w 51"/>
              <a:gd name="T59" fmla="*/ 53 h 53"/>
              <a:gd name="T60" fmla="*/ 1 w 51"/>
              <a:gd name="T61" fmla="*/ 10 h 53"/>
              <a:gd name="T62" fmla="*/ 2 w 51"/>
              <a:gd name="T63" fmla="*/ 7 h 53"/>
              <a:gd name="T64" fmla="*/ 7 w 51"/>
              <a:gd name="T65" fmla="*/ 2 h 53"/>
              <a:gd name="T66" fmla="*/ 42 w 51"/>
              <a:gd name="T67" fmla="*/ 0 h 53"/>
              <a:gd name="T68" fmla="*/ 44 w 51"/>
              <a:gd name="T69" fmla="*/ 2 h 53"/>
              <a:gd name="T70" fmla="*/ 51 w 51"/>
              <a:gd name="T71" fmla="*/ 9 h 53"/>
              <a:gd name="T72" fmla="*/ 51 w 51"/>
              <a:gd name="T7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 h="53">
                <a:moveTo>
                  <a:pt x="26" y="42"/>
                </a:moveTo>
                <a:cubicBezTo>
                  <a:pt x="27" y="42"/>
                  <a:pt x="28" y="42"/>
                  <a:pt x="28" y="44"/>
                </a:cubicBezTo>
                <a:cubicBezTo>
                  <a:pt x="28" y="45"/>
                  <a:pt x="27" y="46"/>
                  <a:pt x="26" y="46"/>
                </a:cubicBezTo>
                <a:cubicBezTo>
                  <a:pt x="25" y="46"/>
                  <a:pt x="24" y="45"/>
                  <a:pt x="24" y="44"/>
                </a:cubicBezTo>
                <a:cubicBezTo>
                  <a:pt x="24" y="42"/>
                  <a:pt x="25" y="42"/>
                  <a:pt x="26" y="42"/>
                </a:cubicBezTo>
                <a:close/>
                <a:moveTo>
                  <a:pt x="11" y="8"/>
                </a:moveTo>
                <a:cubicBezTo>
                  <a:pt x="11" y="8"/>
                  <a:pt x="11" y="8"/>
                  <a:pt x="11" y="8"/>
                </a:cubicBezTo>
                <a:cubicBezTo>
                  <a:pt x="12" y="8"/>
                  <a:pt x="13" y="9"/>
                  <a:pt x="13" y="10"/>
                </a:cubicBezTo>
                <a:cubicBezTo>
                  <a:pt x="13" y="11"/>
                  <a:pt x="12" y="12"/>
                  <a:pt x="11" y="12"/>
                </a:cubicBezTo>
                <a:cubicBezTo>
                  <a:pt x="10" y="12"/>
                  <a:pt x="9" y="11"/>
                  <a:pt x="9" y="10"/>
                </a:cubicBezTo>
                <a:cubicBezTo>
                  <a:pt x="9" y="9"/>
                  <a:pt x="10" y="8"/>
                  <a:pt x="11" y="8"/>
                </a:cubicBezTo>
                <a:close/>
                <a:moveTo>
                  <a:pt x="40" y="8"/>
                </a:moveTo>
                <a:cubicBezTo>
                  <a:pt x="40" y="8"/>
                  <a:pt x="40" y="8"/>
                  <a:pt x="40" y="8"/>
                </a:cubicBezTo>
                <a:cubicBezTo>
                  <a:pt x="41" y="8"/>
                  <a:pt x="42" y="9"/>
                  <a:pt x="42" y="10"/>
                </a:cubicBezTo>
                <a:cubicBezTo>
                  <a:pt x="42" y="11"/>
                  <a:pt x="41" y="12"/>
                  <a:pt x="40" y="12"/>
                </a:cubicBezTo>
                <a:cubicBezTo>
                  <a:pt x="39" y="12"/>
                  <a:pt x="38" y="11"/>
                  <a:pt x="38" y="10"/>
                </a:cubicBezTo>
                <a:cubicBezTo>
                  <a:pt x="38" y="9"/>
                  <a:pt x="39" y="8"/>
                  <a:pt x="40" y="8"/>
                </a:cubicBezTo>
                <a:close/>
                <a:moveTo>
                  <a:pt x="26" y="38"/>
                </a:moveTo>
                <a:cubicBezTo>
                  <a:pt x="26" y="38"/>
                  <a:pt x="26" y="38"/>
                  <a:pt x="26" y="38"/>
                </a:cubicBezTo>
                <a:cubicBezTo>
                  <a:pt x="29" y="36"/>
                  <a:pt x="31" y="32"/>
                  <a:pt x="33" y="29"/>
                </a:cubicBezTo>
                <a:cubicBezTo>
                  <a:pt x="35" y="25"/>
                  <a:pt x="37" y="21"/>
                  <a:pt x="37" y="16"/>
                </a:cubicBezTo>
                <a:cubicBezTo>
                  <a:pt x="37" y="16"/>
                  <a:pt x="37" y="16"/>
                  <a:pt x="36" y="15"/>
                </a:cubicBezTo>
                <a:cubicBezTo>
                  <a:pt x="36" y="15"/>
                  <a:pt x="36" y="15"/>
                  <a:pt x="36" y="15"/>
                </a:cubicBezTo>
                <a:cubicBezTo>
                  <a:pt x="36" y="15"/>
                  <a:pt x="35" y="14"/>
                  <a:pt x="35" y="14"/>
                </a:cubicBezTo>
                <a:cubicBezTo>
                  <a:pt x="16" y="14"/>
                  <a:pt x="16" y="14"/>
                  <a:pt x="16" y="14"/>
                </a:cubicBezTo>
                <a:cubicBezTo>
                  <a:pt x="16" y="14"/>
                  <a:pt x="16" y="15"/>
                  <a:pt x="15" y="15"/>
                </a:cubicBezTo>
                <a:cubicBezTo>
                  <a:pt x="15" y="16"/>
                  <a:pt x="14" y="16"/>
                  <a:pt x="14" y="16"/>
                </a:cubicBezTo>
                <a:cubicBezTo>
                  <a:pt x="15" y="21"/>
                  <a:pt x="16" y="25"/>
                  <a:pt x="18" y="29"/>
                </a:cubicBezTo>
                <a:cubicBezTo>
                  <a:pt x="20" y="32"/>
                  <a:pt x="23" y="36"/>
                  <a:pt x="26" y="38"/>
                </a:cubicBezTo>
                <a:close/>
                <a:moveTo>
                  <a:pt x="36" y="30"/>
                </a:moveTo>
                <a:cubicBezTo>
                  <a:pt x="36" y="30"/>
                  <a:pt x="36" y="30"/>
                  <a:pt x="36" y="30"/>
                </a:cubicBezTo>
                <a:cubicBezTo>
                  <a:pt x="33" y="34"/>
                  <a:pt x="30" y="38"/>
                  <a:pt x="26" y="41"/>
                </a:cubicBezTo>
                <a:cubicBezTo>
                  <a:pt x="26" y="41"/>
                  <a:pt x="26" y="41"/>
                  <a:pt x="26" y="41"/>
                </a:cubicBezTo>
                <a:cubicBezTo>
                  <a:pt x="26" y="41"/>
                  <a:pt x="25" y="41"/>
                  <a:pt x="25" y="41"/>
                </a:cubicBezTo>
                <a:cubicBezTo>
                  <a:pt x="21" y="38"/>
                  <a:pt x="18" y="34"/>
                  <a:pt x="16" y="30"/>
                </a:cubicBezTo>
                <a:cubicBezTo>
                  <a:pt x="14" y="26"/>
                  <a:pt x="12" y="21"/>
                  <a:pt x="12" y="16"/>
                </a:cubicBezTo>
                <a:cubicBezTo>
                  <a:pt x="12" y="16"/>
                  <a:pt x="12" y="15"/>
                  <a:pt x="12" y="15"/>
                </a:cubicBezTo>
                <a:cubicBezTo>
                  <a:pt x="13" y="14"/>
                  <a:pt x="13" y="14"/>
                  <a:pt x="13" y="14"/>
                </a:cubicBezTo>
                <a:cubicBezTo>
                  <a:pt x="13" y="14"/>
                  <a:pt x="13" y="14"/>
                  <a:pt x="13" y="14"/>
                </a:cubicBezTo>
                <a:cubicBezTo>
                  <a:pt x="14" y="13"/>
                  <a:pt x="14" y="13"/>
                  <a:pt x="15" y="12"/>
                </a:cubicBezTo>
                <a:cubicBezTo>
                  <a:pt x="15" y="12"/>
                  <a:pt x="15" y="12"/>
                  <a:pt x="16" y="12"/>
                </a:cubicBezTo>
                <a:cubicBezTo>
                  <a:pt x="36" y="12"/>
                  <a:pt x="36" y="12"/>
                  <a:pt x="36" y="12"/>
                </a:cubicBezTo>
                <a:cubicBezTo>
                  <a:pt x="36" y="12"/>
                  <a:pt x="36" y="12"/>
                  <a:pt x="37" y="12"/>
                </a:cubicBezTo>
                <a:cubicBezTo>
                  <a:pt x="37" y="13"/>
                  <a:pt x="38" y="13"/>
                  <a:pt x="38" y="14"/>
                </a:cubicBezTo>
                <a:cubicBezTo>
                  <a:pt x="38" y="14"/>
                  <a:pt x="38" y="14"/>
                  <a:pt x="38" y="14"/>
                </a:cubicBezTo>
                <a:cubicBezTo>
                  <a:pt x="38" y="14"/>
                  <a:pt x="39" y="14"/>
                  <a:pt x="39" y="15"/>
                </a:cubicBezTo>
                <a:cubicBezTo>
                  <a:pt x="40" y="15"/>
                  <a:pt x="40" y="16"/>
                  <a:pt x="40" y="16"/>
                </a:cubicBezTo>
                <a:cubicBezTo>
                  <a:pt x="39" y="21"/>
                  <a:pt x="38" y="26"/>
                  <a:pt x="36" y="30"/>
                </a:cubicBezTo>
                <a:close/>
                <a:moveTo>
                  <a:pt x="26" y="49"/>
                </a:moveTo>
                <a:cubicBezTo>
                  <a:pt x="26" y="49"/>
                  <a:pt x="26" y="49"/>
                  <a:pt x="26" y="49"/>
                </a:cubicBezTo>
                <a:cubicBezTo>
                  <a:pt x="39" y="42"/>
                  <a:pt x="47" y="27"/>
                  <a:pt x="47" y="12"/>
                </a:cubicBezTo>
                <a:cubicBezTo>
                  <a:pt x="47" y="11"/>
                  <a:pt x="47" y="11"/>
                  <a:pt x="47" y="11"/>
                </a:cubicBezTo>
                <a:cubicBezTo>
                  <a:pt x="44" y="10"/>
                  <a:pt x="41" y="7"/>
                  <a:pt x="41" y="4"/>
                </a:cubicBezTo>
                <a:cubicBezTo>
                  <a:pt x="11" y="4"/>
                  <a:pt x="11" y="4"/>
                  <a:pt x="11" y="4"/>
                </a:cubicBezTo>
                <a:cubicBezTo>
                  <a:pt x="10" y="7"/>
                  <a:pt x="8" y="10"/>
                  <a:pt x="5" y="11"/>
                </a:cubicBezTo>
                <a:cubicBezTo>
                  <a:pt x="5" y="12"/>
                  <a:pt x="5" y="12"/>
                  <a:pt x="5" y="12"/>
                </a:cubicBezTo>
                <a:cubicBezTo>
                  <a:pt x="5" y="27"/>
                  <a:pt x="12" y="42"/>
                  <a:pt x="26" y="49"/>
                </a:cubicBezTo>
                <a:close/>
                <a:moveTo>
                  <a:pt x="27" y="53"/>
                </a:moveTo>
                <a:cubicBezTo>
                  <a:pt x="27" y="53"/>
                  <a:pt x="27" y="53"/>
                  <a:pt x="27" y="53"/>
                </a:cubicBezTo>
                <a:cubicBezTo>
                  <a:pt x="26" y="53"/>
                  <a:pt x="25" y="53"/>
                  <a:pt x="25" y="53"/>
                </a:cubicBezTo>
                <a:cubicBezTo>
                  <a:pt x="10" y="45"/>
                  <a:pt x="0" y="29"/>
                  <a:pt x="0" y="12"/>
                </a:cubicBezTo>
                <a:cubicBezTo>
                  <a:pt x="0" y="12"/>
                  <a:pt x="1" y="11"/>
                  <a:pt x="1" y="10"/>
                </a:cubicBezTo>
                <a:cubicBezTo>
                  <a:pt x="1" y="10"/>
                  <a:pt x="1" y="9"/>
                  <a:pt x="1" y="9"/>
                </a:cubicBezTo>
                <a:cubicBezTo>
                  <a:pt x="1" y="8"/>
                  <a:pt x="1" y="7"/>
                  <a:pt x="2" y="7"/>
                </a:cubicBezTo>
                <a:cubicBezTo>
                  <a:pt x="5" y="7"/>
                  <a:pt x="7" y="4"/>
                  <a:pt x="7" y="2"/>
                </a:cubicBezTo>
                <a:cubicBezTo>
                  <a:pt x="7" y="2"/>
                  <a:pt x="7" y="2"/>
                  <a:pt x="7" y="2"/>
                </a:cubicBezTo>
                <a:cubicBezTo>
                  <a:pt x="7" y="1"/>
                  <a:pt x="8" y="0"/>
                  <a:pt x="9" y="0"/>
                </a:cubicBezTo>
                <a:cubicBezTo>
                  <a:pt x="42" y="0"/>
                  <a:pt x="42" y="0"/>
                  <a:pt x="42" y="0"/>
                </a:cubicBezTo>
                <a:cubicBezTo>
                  <a:pt x="42" y="0"/>
                  <a:pt x="42" y="0"/>
                  <a:pt x="42" y="0"/>
                </a:cubicBezTo>
                <a:cubicBezTo>
                  <a:pt x="44" y="0"/>
                  <a:pt x="44" y="1"/>
                  <a:pt x="44" y="2"/>
                </a:cubicBezTo>
                <a:cubicBezTo>
                  <a:pt x="44" y="4"/>
                  <a:pt x="46" y="7"/>
                  <a:pt x="49" y="7"/>
                </a:cubicBezTo>
                <a:cubicBezTo>
                  <a:pt x="50" y="7"/>
                  <a:pt x="51" y="8"/>
                  <a:pt x="51" y="9"/>
                </a:cubicBezTo>
                <a:cubicBezTo>
                  <a:pt x="51" y="9"/>
                  <a:pt x="51" y="10"/>
                  <a:pt x="51" y="10"/>
                </a:cubicBezTo>
                <a:cubicBezTo>
                  <a:pt x="51" y="11"/>
                  <a:pt x="51" y="12"/>
                  <a:pt x="51" y="12"/>
                </a:cubicBezTo>
                <a:cubicBezTo>
                  <a:pt x="51" y="29"/>
                  <a:pt x="42" y="45"/>
                  <a:pt x="27"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4000">
              <a:solidFill>
                <a:schemeClr val="bg1"/>
              </a:solidFill>
            </a:endParaRPr>
          </a:p>
        </p:txBody>
      </p:sp>
      <p:sp>
        <p:nvSpPr>
          <p:cNvPr id="88" name="Freeform 82"/>
          <p:cNvSpPr>
            <a:spLocks noEditPoints="1"/>
          </p:cNvSpPr>
          <p:nvPr/>
        </p:nvSpPr>
        <p:spPr bwMode="auto">
          <a:xfrm>
            <a:off x="7664628" y="4741193"/>
            <a:ext cx="296184" cy="351189"/>
          </a:xfrm>
          <a:custGeom>
            <a:avLst/>
            <a:gdLst>
              <a:gd name="T0" fmla="*/ 37 w 59"/>
              <a:gd name="T1" fmla="*/ 3 h 70"/>
              <a:gd name="T2" fmla="*/ 48 w 59"/>
              <a:gd name="T3" fmla="*/ 8 h 70"/>
              <a:gd name="T4" fmla="*/ 49 w 59"/>
              <a:gd name="T5" fmla="*/ 10 h 70"/>
              <a:gd name="T6" fmla="*/ 56 w 59"/>
              <a:gd name="T7" fmla="*/ 11 h 70"/>
              <a:gd name="T8" fmla="*/ 59 w 59"/>
              <a:gd name="T9" fmla="*/ 14 h 70"/>
              <a:gd name="T10" fmla="*/ 56 w 59"/>
              <a:gd name="T11" fmla="*/ 70 h 70"/>
              <a:gd name="T12" fmla="*/ 2 w 59"/>
              <a:gd name="T13" fmla="*/ 70 h 70"/>
              <a:gd name="T14" fmla="*/ 0 w 59"/>
              <a:gd name="T15" fmla="*/ 67 h 70"/>
              <a:gd name="T16" fmla="*/ 2 w 59"/>
              <a:gd name="T17" fmla="*/ 11 h 70"/>
              <a:gd name="T18" fmla="*/ 9 w 59"/>
              <a:gd name="T19" fmla="*/ 11 h 70"/>
              <a:gd name="T20" fmla="*/ 11 w 59"/>
              <a:gd name="T21" fmla="*/ 8 h 70"/>
              <a:gd name="T22" fmla="*/ 19 w 59"/>
              <a:gd name="T23" fmla="*/ 8 h 70"/>
              <a:gd name="T24" fmla="*/ 29 w 59"/>
              <a:gd name="T25" fmla="*/ 0 h 70"/>
              <a:gd name="T26" fmla="*/ 41 w 59"/>
              <a:gd name="T27" fmla="*/ 30 h 70"/>
              <a:gd name="T28" fmla="*/ 44 w 59"/>
              <a:gd name="T29" fmla="*/ 34 h 70"/>
              <a:gd name="T30" fmla="*/ 23 w 59"/>
              <a:gd name="T31" fmla="*/ 51 h 70"/>
              <a:gd name="T32" fmla="*/ 14 w 59"/>
              <a:gd name="T33" fmla="*/ 43 h 70"/>
              <a:gd name="T34" fmla="*/ 18 w 59"/>
              <a:gd name="T35" fmla="*/ 39 h 70"/>
              <a:gd name="T36" fmla="*/ 41 w 59"/>
              <a:gd name="T37" fmla="*/ 30 h 70"/>
              <a:gd name="T38" fmla="*/ 36 w 59"/>
              <a:gd name="T39" fmla="*/ 8 h 70"/>
              <a:gd name="T40" fmla="*/ 29 w 59"/>
              <a:gd name="T41" fmla="*/ 4 h 70"/>
              <a:gd name="T42" fmla="*/ 23 w 59"/>
              <a:gd name="T43" fmla="*/ 8 h 70"/>
              <a:gd name="T44" fmla="*/ 36 w 59"/>
              <a:gd name="T45" fmla="*/ 8 h 70"/>
              <a:gd name="T46" fmla="*/ 49 w 59"/>
              <a:gd name="T47" fmla="*/ 16 h 70"/>
              <a:gd name="T48" fmla="*/ 48 w 59"/>
              <a:gd name="T49" fmla="*/ 19 h 70"/>
              <a:gd name="T50" fmla="*/ 29 w 59"/>
              <a:gd name="T51" fmla="*/ 19 h 70"/>
              <a:gd name="T52" fmla="*/ 9 w 59"/>
              <a:gd name="T53" fmla="*/ 18 h 70"/>
              <a:gd name="T54" fmla="*/ 9 w 59"/>
              <a:gd name="T55" fmla="*/ 16 h 70"/>
              <a:gd name="T56" fmla="*/ 5 w 59"/>
              <a:gd name="T57" fmla="*/ 65 h 70"/>
              <a:gd name="T58" fmla="*/ 54 w 59"/>
              <a:gd name="T59" fmla="*/ 16 h 70"/>
              <a:gd name="T60" fmla="*/ 29 w 59"/>
              <a:gd name="T61" fmla="*/ 11 h 70"/>
              <a:gd name="T62" fmla="*/ 13 w 59"/>
              <a:gd name="T63" fmla="*/ 11 h 70"/>
              <a:gd name="T64" fmla="*/ 13 w 59"/>
              <a:gd name="T65" fmla="*/ 16 h 70"/>
              <a:gd name="T66" fmla="*/ 46 w 59"/>
              <a:gd name="T67" fmla="*/ 16 h 70"/>
              <a:gd name="T68" fmla="*/ 46 w 59"/>
              <a:gd name="T69" fmla="*/ 1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70">
                <a:moveTo>
                  <a:pt x="29" y="0"/>
                </a:moveTo>
                <a:cubicBezTo>
                  <a:pt x="32" y="0"/>
                  <a:pt x="35" y="2"/>
                  <a:pt x="37" y="3"/>
                </a:cubicBezTo>
                <a:cubicBezTo>
                  <a:pt x="38" y="5"/>
                  <a:pt x="39" y="6"/>
                  <a:pt x="39" y="8"/>
                </a:cubicBezTo>
                <a:cubicBezTo>
                  <a:pt x="48" y="8"/>
                  <a:pt x="48" y="8"/>
                  <a:pt x="48" y="8"/>
                </a:cubicBezTo>
                <a:cubicBezTo>
                  <a:pt x="48" y="8"/>
                  <a:pt x="49" y="9"/>
                  <a:pt x="49" y="10"/>
                </a:cubicBezTo>
                <a:cubicBezTo>
                  <a:pt x="49" y="10"/>
                  <a:pt x="49" y="10"/>
                  <a:pt x="49" y="10"/>
                </a:cubicBezTo>
                <a:cubicBezTo>
                  <a:pt x="49" y="11"/>
                  <a:pt x="49" y="11"/>
                  <a:pt x="49" y="11"/>
                </a:cubicBezTo>
                <a:cubicBezTo>
                  <a:pt x="56" y="11"/>
                  <a:pt x="56" y="11"/>
                  <a:pt x="56" y="11"/>
                </a:cubicBezTo>
                <a:cubicBezTo>
                  <a:pt x="58" y="11"/>
                  <a:pt x="59" y="12"/>
                  <a:pt x="59" y="14"/>
                </a:cubicBezTo>
                <a:cubicBezTo>
                  <a:pt x="59" y="14"/>
                  <a:pt x="59" y="14"/>
                  <a:pt x="59" y="14"/>
                </a:cubicBezTo>
                <a:cubicBezTo>
                  <a:pt x="59" y="67"/>
                  <a:pt x="59" y="67"/>
                  <a:pt x="59" y="67"/>
                </a:cubicBezTo>
                <a:cubicBezTo>
                  <a:pt x="59" y="69"/>
                  <a:pt x="58" y="70"/>
                  <a:pt x="56" y="70"/>
                </a:cubicBezTo>
                <a:cubicBezTo>
                  <a:pt x="56" y="70"/>
                  <a:pt x="56" y="70"/>
                  <a:pt x="56" y="70"/>
                </a:cubicBezTo>
                <a:cubicBezTo>
                  <a:pt x="2" y="70"/>
                  <a:pt x="2" y="70"/>
                  <a:pt x="2" y="70"/>
                </a:cubicBezTo>
                <a:cubicBezTo>
                  <a:pt x="1" y="70"/>
                  <a:pt x="0" y="69"/>
                  <a:pt x="0" y="67"/>
                </a:cubicBezTo>
                <a:cubicBezTo>
                  <a:pt x="0" y="67"/>
                  <a:pt x="0" y="67"/>
                  <a:pt x="0" y="67"/>
                </a:cubicBezTo>
                <a:cubicBezTo>
                  <a:pt x="0" y="14"/>
                  <a:pt x="0" y="14"/>
                  <a:pt x="0" y="14"/>
                </a:cubicBezTo>
                <a:cubicBezTo>
                  <a:pt x="0" y="12"/>
                  <a:pt x="1" y="11"/>
                  <a:pt x="2" y="11"/>
                </a:cubicBezTo>
                <a:cubicBezTo>
                  <a:pt x="2" y="11"/>
                  <a:pt x="2" y="11"/>
                  <a:pt x="2" y="11"/>
                </a:cubicBezTo>
                <a:cubicBezTo>
                  <a:pt x="9" y="11"/>
                  <a:pt x="9" y="11"/>
                  <a:pt x="9" y="11"/>
                </a:cubicBezTo>
                <a:cubicBezTo>
                  <a:pt x="9" y="10"/>
                  <a:pt x="9" y="10"/>
                  <a:pt x="9" y="10"/>
                </a:cubicBezTo>
                <a:cubicBezTo>
                  <a:pt x="9" y="9"/>
                  <a:pt x="10" y="8"/>
                  <a:pt x="11" y="8"/>
                </a:cubicBezTo>
                <a:cubicBezTo>
                  <a:pt x="11" y="8"/>
                  <a:pt x="11" y="8"/>
                  <a:pt x="11" y="8"/>
                </a:cubicBezTo>
                <a:cubicBezTo>
                  <a:pt x="19" y="8"/>
                  <a:pt x="19" y="8"/>
                  <a:pt x="19" y="8"/>
                </a:cubicBezTo>
                <a:cubicBezTo>
                  <a:pt x="20" y="6"/>
                  <a:pt x="21" y="5"/>
                  <a:pt x="22" y="3"/>
                </a:cubicBezTo>
                <a:cubicBezTo>
                  <a:pt x="24" y="2"/>
                  <a:pt x="27" y="0"/>
                  <a:pt x="29" y="0"/>
                </a:cubicBezTo>
                <a:close/>
                <a:moveTo>
                  <a:pt x="41" y="30"/>
                </a:moveTo>
                <a:cubicBezTo>
                  <a:pt x="41" y="30"/>
                  <a:pt x="41" y="30"/>
                  <a:pt x="41" y="30"/>
                </a:cubicBezTo>
                <a:cubicBezTo>
                  <a:pt x="42" y="29"/>
                  <a:pt x="43" y="29"/>
                  <a:pt x="44" y="30"/>
                </a:cubicBezTo>
                <a:cubicBezTo>
                  <a:pt x="45" y="31"/>
                  <a:pt x="45" y="33"/>
                  <a:pt x="44" y="34"/>
                </a:cubicBezTo>
                <a:cubicBezTo>
                  <a:pt x="27" y="51"/>
                  <a:pt x="27" y="51"/>
                  <a:pt x="27" y="51"/>
                </a:cubicBezTo>
                <a:cubicBezTo>
                  <a:pt x="26" y="52"/>
                  <a:pt x="24" y="52"/>
                  <a:pt x="23" y="51"/>
                </a:cubicBezTo>
                <a:cubicBezTo>
                  <a:pt x="23" y="51"/>
                  <a:pt x="23" y="51"/>
                  <a:pt x="23" y="51"/>
                </a:cubicBezTo>
                <a:cubicBezTo>
                  <a:pt x="14" y="43"/>
                  <a:pt x="14" y="43"/>
                  <a:pt x="14" y="43"/>
                </a:cubicBezTo>
                <a:cubicBezTo>
                  <a:pt x="13" y="42"/>
                  <a:pt x="13" y="40"/>
                  <a:pt x="14" y="39"/>
                </a:cubicBezTo>
                <a:cubicBezTo>
                  <a:pt x="15" y="38"/>
                  <a:pt x="17" y="38"/>
                  <a:pt x="18" y="39"/>
                </a:cubicBezTo>
                <a:cubicBezTo>
                  <a:pt x="25" y="46"/>
                  <a:pt x="25" y="46"/>
                  <a:pt x="25" y="46"/>
                </a:cubicBezTo>
                <a:cubicBezTo>
                  <a:pt x="41" y="30"/>
                  <a:pt x="41" y="30"/>
                  <a:pt x="41" y="30"/>
                </a:cubicBezTo>
                <a:close/>
                <a:moveTo>
                  <a:pt x="36" y="8"/>
                </a:moveTo>
                <a:cubicBezTo>
                  <a:pt x="36" y="8"/>
                  <a:pt x="36" y="8"/>
                  <a:pt x="36" y="8"/>
                </a:cubicBezTo>
                <a:cubicBezTo>
                  <a:pt x="36" y="7"/>
                  <a:pt x="35" y="6"/>
                  <a:pt x="34" y="6"/>
                </a:cubicBezTo>
                <a:cubicBezTo>
                  <a:pt x="33" y="4"/>
                  <a:pt x="31" y="4"/>
                  <a:pt x="29" y="4"/>
                </a:cubicBezTo>
                <a:cubicBezTo>
                  <a:pt x="27" y="4"/>
                  <a:pt x="26" y="4"/>
                  <a:pt x="24" y="6"/>
                </a:cubicBezTo>
                <a:cubicBezTo>
                  <a:pt x="24" y="6"/>
                  <a:pt x="23" y="7"/>
                  <a:pt x="23" y="8"/>
                </a:cubicBezTo>
                <a:cubicBezTo>
                  <a:pt x="29" y="8"/>
                  <a:pt x="29" y="8"/>
                  <a:pt x="29" y="8"/>
                </a:cubicBezTo>
                <a:cubicBezTo>
                  <a:pt x="36" y="8"/>
                  <a:pt x="36" y="8"/>
                  <a:pt x="36" y="8"/>
                </a:cubicBezTo>
                <a:close/>
                <a:moveTo>
                  <a:pt x="49" y="16"/>
                </a:moveTo>
                <a:cubicBezTo>
                  <a:pt x="49" y="16"/>
                  <a:pt x="49" y="16"/>
                  <a:pt x="49" y="16"/>
                </a:cubicBezTo>
                <a:cubicBezTo>
                  <a:pt x="49" y="18"/>
                  <a:pt x="49" y="18"/>
                  <a:pt x="49" y="18"/>
                </a:cubicBezTo>
                <a:cubicBezTo>
                  <a:pt x="49" y="19"/>
                  <a:pt x="48" y="19"/>
                  <a:pt x="48" y="19"/>
                </a:cubicBezTo>
                <a:cubicBezTo>
                  <a:pt x="48" y="19"/>
                  <a:pt x="48" y="19"/>
                  <a:pt x="48" y="19"/>
                </a:cubicBezTo>
                <a:cubicBezTo>
                  <a:pt x="29" y="19"/>
                  <a:pt x="29" y="19"/>
                  <a:pt x="29" y="19"/>
                </a:cubicBezTo>
                <a:cubicBezTo>
                  <a:pt x="11" y="19"/>
                  <a:pt x="11" y="19"/>
                  <a:pt x="11" y="19"/>
                </a:cubicBezTo>
                <a:cubicBezTo>
                  <a:pt x="10" y="19"/>
                  <a:pt x="9" y="19"/>
                  <a:pt x="9" y="18"/>
                </a:cubicBezTo>
                <a:cubicBezTo>
                  <a:pt x="9" y="18"/>
                  <a:pt x="9" y="18"/>
                  <a:pt x="9" y="18"/>
                </a:cubicBezTo>
                <a:cubicBezTo>
                  <a:pt x="9" y="16"/>
                  <a:pt x="9" y="16"/>
                  <a:pt x="9" y="16"/>
                </a:cubicBezTo>
                <a:cubicBezTo>
                  <a:pt x="5" y="16"/>
                  <a:pt x="5" y="16"/>
                  <a:pt x="5" y="16"/>
                </a:cubicBezTo>
                <a:cubicBezTo>
                  <a:pt x="5" y="65"/>
                  <a:pt x="5" y="65"/>
                  <a:pt x="5" y="65"/>
                </a:cubicBezTo>
                <a:cubicBezTo>
                  <a:pt x="54" y="65"/>
                  <a:pt x="54" y="65"/>
                  <a:pt x="54" y="65"/>
                </a:cubicBezTo>
                <a:cubicBezTo>
                  <a:pt x="54" y="16"/>
                  <a:pt x="54" y="16"/>
                  <a:pt x="54" y="16"/>
                </a:cubicBezTo>
                <a:cubicBezTo>
                  <a:pt x="49" y="16"/>
                  <a:pt x="49" y="16"/>
                  <a:pt x="49" y="16"/>
                </a:cubicBezTo>
                <a:close/>
                <a:moveTo>
                  <a:pt x="29" y="11"/>
                </a:moveTo>
                <a:cubicBezTo>
                  <a:pt x="29" y="11"/>
                  <a:pt x="29" y="11"/>
                  <a:pt x="29" y="11"/>
                </a:cubicBezTo>
                <a:cubicBezTo>
                  <a:pt x="13" y="11"/>
                  <a:pt x="13" y="11"/>
                  <a:pt x="13" y="11"/>
                </a:cubicBezTo>
                <a:cubicBezTo>
                  <a:pt x="13" y="14"/>
                  <a:pt x="13" y="14"/>
                  <a:pt x="13" y="14"/>
                </a:cubicBezTo>
                <a:cubicBezTo>
                  <a:pt x="13" y="16"/>
                  <a:pt x="13" y="16"/>
                  <a:pt x="13" y="16"/>
                </a:cubicBezTo>
                <a:cubicBezTo>
                  <a:pt x="29" y="16"/>
                  <a:pt x="29" y="16"/>
                  <a:pt x="29" y="16"/>
                </a:cubicBezTo>
                <a:cubicBezTo>
                  <a:pt x="46" y="16"/>
                  <a:pt x="46" y="16"/>
                  <a:pt x="46" y="16"/>
                </a:cubicBezTo>
                <a:cubicBezTo>
                  <a:pt x="46" y="14"/>
                  <a:pt x="46" y="14"/>
                  <a:pt x="46" y="14"/>
                </a:cubicBezTo>
                <a:cubicBezTo>
                  <a:pt x="46" y="11"/>
                  <a:pt x="46" y="11"/>
                  <a:pt x="46" y="11"/>
                </a:cubicBezTo>
                <a:cubicBezTo>
                  <a:pt x="29" y="11"/>
                  <a:pt x="29" y="11"/>
                  <a:pt x="29"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4000">
              <a:solidFill>
                <a:schemeClr val="bg1"/>
              </a:solidFill>
            </a:endParaRPr>
          </a:p>
        </p:txBody>
      </p:sp>
      <p:sp>
        <p:nvSpPr>
          <p:cNvPr id="89" name="Rectangle 83"/>
          <p:cNvSpPr>
            <a:spLocks noChangeArrowheads="1"/>
          </p:cNvSpPr>
          <p:nvPr/>
        </p:nvSpPr>
        <p:spPr bwMode="auto">
          <a:xfrm>
            <a:off x="7687901" y="1483175"/>
            <a:ext cx="2652958" cy="103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en-US" altLang="zh-CN" sz="1400" b="1">
                <a:solidFill>
                  <a:schemeClr val="bg1"/>
                </a:solidFill>
              </a:rPr>
              <a:t>TOPIC HEADER TWO</a:t>
            </a:r>
            <a:endParaRPr lang="en-US" altLang="zh-CN" sz="1400">
              <a:solidFill>
                <a:schemeClr val="bg1"/>
              </a:solidFill>
            </a:endParaRPr>
          </a:p>
          <a:p>
            <a:pPr>
              <a:lnSpc>
                <a:spcPct val="120000"/>
              </a:lnSpc>
              <a:buFont typeface="Arial" panose="020B0604020202020204" pitchFamily="34" charset="0"/>
              <a:buNone/>
            </a:pPr>
            <a:r>
              <a:rPr lang="en-US" altLang="zh-CN" sz="1400">
                <a:solidFill>
                  <a:schemeClr val="bg1"/>
                </a:solidFill>
              </a:rPr>
              <a:t>We have many PowerPoint </a:t>
            </a:r>
            <a:r>
              <a:rPr lang="zh-CN" altLang="en-US" sz="1400">
                <a:solidFill>
                  <a:schemeClr val="bg1"/>
                </a:solidFill>
              </a:rPr>
              <a:t>templates</a:t>
            </a:r>
            <a:r>
              <a:rPr lang="en-US" altLang="zh-CN" sz="1400">
                <a:solidFill>
                  <a:schemeClr val="bg1"/>
                </a:solidFill>
              </a:rPr>
              <a:t> that has been specifically designed</a:t>
            </a:r>
            <a:r>
              <a:rPr lang="zh-CN" altLang="en-US" sz="1400">
                <a:solidFill>
                  <a:schemeClr val="bg1"/>
                </a:solidFill>
              </a:rPr>
              <a:t>.</a:t>
            </a:r>
          </a:p>
        </p:txBody>
      </p:sp>
      <p:sp>
        <p:nvSpPr>
          <p:cNvPr id="90" name="Rectangle 84"/>
          <p:cNvSpPr>
            <a:spLocks noChangeArrowheads="1"/>
          </p:cNvSpPr>
          <p:nvPr/>
        </p:nvSpPr>
        <p:spPr bwMode="auto">
          <a:xfrm>
            <a:off x="693738" y="2524048"/>
            <a:ext cx="2652958" cy="103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buFont typeface="Arial" panose="020B0604020202020204" pitchFamily="34" charset="0"/>
              <a:buNone/>
            </a:pPr>
            <a:r>
              <a:rPr lang="en-US" altLang="zh-CN" sz="1400" b="1">
                <a:solidFill>
                  <a:schemeClr val="bg1"/>
                </a:solidFill>
              </a:rPr>
              <a:t>TOPIC HEADER ONE</a:t>
            </a:r>
            <a:endParaRPr lang="en-US" altLang="zh-CN" sz="1400">
              <a:solidFill>
                <a:schemeClr val="bg1"/>
              </a:solidFill>
            </a:endParaRPr>
          </a:p>
          <a:p>
            <a:pPr algn="r">
              <a:lnSpc>
                <a:spcPct val="120000"/>
              </a:lnSpc>
              <a:buFont typeface="Arial" panose="020B0604020202020204" pitchFamily="34" charset="0"/>
              <a:buNone/>
            </a:pPr>
            <a:r>
              <a:rPr lang="en-US" altLang="zh-CN" sz="1400">
                <a:solidFill>
                  <a:schemeClr val="bg1"/>
                </a:solidFill>
              </a:rPr>
              <a:t>We have many PowerPoint </a:t>
            </a:r>
            <a:r>
              <a:rPr lang="zh-CN" altLang="en-US" sz="1400">
                <a:solidFill>
                  <a:schemeClr val="bg1"/>
                </a:solidFill>
              </a:rPr>
              <a:t>templates</a:t>
            </a:r>
            <a:r>
              <a:rPr lang="en-US" altLang="zh-CN" sz="1400">
                <a:solidFill>
                  <a:schemeClr val="bg1"/>
                </a:solidFill>
              </a:rPr>
              <a:t> that has been specifically designed</a:t>
            </a:r>
            <a:r>
              <a:rPr lang="zh-CN" altLang="en-US" sz="1400">
                <a:solidFill>
                  <a:schemeClr val="bg1"/>
                </a:solidFill>
              </a:rPr>
              <a:t>.</a:t>
            </a:r>
          </a:p>
        </p:txBody>
      </p:sp>
      <p:sp>
        <p:nvSpPr>
          <p:cNvPr id="91" name="Rectangle 85"/>
          <p:cNvSpPr>
            <a:spLocks noChangeArrowheads="1"/>
          </p:cNvSpPr>
          <p:nvPr/>
        </p:nvSpPr>
        <p:spPr bwMode="auto">
          <a:xfrm>
            <a:off x="8453746" y="4639642"/>
            <a:ext cx="2652958" cy="103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en-US" altLang="zh-CN" sz="1400" b="1">
                <a:solidFill>
                  <a:schemeClr val="bg1"/>
                </a:solidFill>
              </a:rPr>
              <a:t>TOPIC HEADER THREE</a:t>
            </a:r>
            <a:endParaRPr lang="en-US" altLang="zh-CN" sz="1400">
              <a:solidFill>
                <a:schemeClr val="bg1"/>
              </a:solidFill>
            </a:endParaRPr>
          </a:p>
          <a:p>
            <a:pPr>
              <a:lnSpc>
                <a:spcPct val="120000"/>
              </a:lnSpc>
              <a:buFont typeface="Arial" panose="020B0604020202020204" pitchFamily="34" charset="0"/>
              <a:buNone/>
            </a:pPr>
            <a:r>
              <a:rPr lang="en-US" altLang="zh-CN" sz="1400">
                <a:solidFill>
                  <a:schemeClr val="bg1"/>
                </a:solidFill>
              </a:rPr>
              <a:t>We have many PowerPoint </a:t>
            </a:r>
            <a:r>
              <a:rPr lang="zh-CN" altLang="en-US" sz="1400">
                <a:solidFill>
                  <a:schemeClr val="bg1"/>
                </a:solidFill>
              </a:rPr>
              <a:t>templates</a:t>
            </a:r>
            <a:r>
              <a:rPr lang="en-US" altLang="zh-CN" sz="1400">
                <a:solidFill>
                  <a:schemeClr val="bg1"/>
                </a:solidFill>
              </a:rPr>
              <a:t> that has been specifically designed</a:t>
            </a:r>
            <a:r>
              <a:rPr lang="zh-CN" altLang="en-US" sz="1400">
                <a:solidFill>
                  <a:schemeClr val="bg1"/>
                </a:solidFill>
              </a:rPr>
              <a:t>.</a:t>
            </a:r>
          </a:p>
        </p:txBody>
      </p:sp>
    </p:spTree>
    <p:extLst>
      <p:ext uri="{BB962C8B-B14F-4D97-AF65-F5344CB8AC3E}">
        <p14:creationId xmlns:p14="http://schemas.microsoft.com/office/powerpoint/2010/main" val="93026723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1000"/>
                                        <p:tgtEl>
                                          <p:spTgt spid="50"/>
                                        </p:tgtEl>
                                      </p:cBhvr>
                                    </p:animEffect>
                                    <p:anim calcmode="lin" valueType="num">
                                      <p:cBhvr>
                                        <p:cTn id="14" dur="1000" fill="hold"/>
                                        <p:tgtEl>
                                          <p:spTgt spid="50"/>
                                        </p:tgtEl>
                                        <p:attrNameLst>
                                          <p:attrName>ppt_x</p:attrName>
                                        </p:attrNameLst>
                                      </p:cBhvr>
                                      <p:tavLst>
                                        <p:tav tm="0">
                                          <p:val>
                                            <p:strVal val="#ppt_x"/>
                                          </p:val>
                                        </p:tav>
                                        <p:tav tm="100000">
                                          <p:val>
                                            <p:strVal val="#ppt_x"/>
                                          </p:val>
                                        </p:tav>
                                      </p:tavLst>
                                    </p:anim>
                                    <p:anim calcmode="lin" valueType="num">
                                      <p:cBhvr>
                                        <p:cTn id="15" dur="1000" fill="hold"/>
                                        <p:tgtEl>
                                          <p:spTgt spid="5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1000"/>
                                        <p:tgtEl>
                                          <p:spTgt spid="51"/>
                                        </p:tgtEl>
                                      </p:cBhvr>
                                    </p:animEffect>
                                    <p:anim calcmode="lin" valueType="num">
                                      <p:cBhvr>
                                        <p:cTn id="20" dur="1000" fill="hold"/>
                                        <p:tgtEl>
                                          <p:spTgt spid="51"/>
                                        </p:tgtEl>
                                        <p:attrNameLst>
                                          <p:attrName>ppt_x</p:attrName>
                                        </p:attrNameLst>
                                      </p:cBhvr>
                                      <p:tavLst>
                                        <p:tav tm="0">
                                          <p:val>
                                            <p:strVal val="#ppt_x"/>
                                          </p:val>
                                        </p:tav>
                                        <p:tav tm="100000">
                                          <p:val>
                                            <p:strVal val="#ppt_x"/>
                                          </p:val>
                                        </p:tav>
                                      </p:tavLst>
                                    </p:anim>
                                    <p:anim calcmode="lin" valueType="num">
                                      <p:cBhvr>
                                        <p:cTn id="21" dur="1000" fill="hold"/>
                                        <p:tgtEl>
                                          <p:spTgt spid="5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1000"/>
                                        <p:tgtEl>
                                          <p:spTgt spid="52"/>
                                        </p:tgtEl>
                                      </p:cBhvr>
                                    </p:animEffect>
                                    <p:anim calcmode="lin" valueType="num">
                                      <p:cBhvr>
                                        <p:cTn id="26" dur="1000" fill="hold"/>
                                        <p:tgtEl>
                                          <p:spTgt spid="52"/>
                                        </p:tgtEl>
                                        <p:attrNameLst>
                                          <p:attrName>ppt_x</p:attrName>
                                        </p:attrNameLst>
                                      </p:cBhvr>
                                      <p:tavLst>
                                        <p:tav tm="0">
                                          <p:val>
                                            <p:strVal val="#ppt_x"/>
                                          </p:val>
                                        </p:tav>
                                        <p:tav tm="100000">
                                          <p:val>
                                            <p:strVal val="#ppt_x"/>
                                          </p:val>
                                        </p:tav>
                                      </p:tavLst>
                                    </p:anim>
                                    <p:anim calcmode="lin" valueType="num">
                                      <p:cBhvr>
                                        <p:cTn id="27" dur="1000" fill="hold"/>
                                        <p:tgtEl>
                                          <p:spTgt spid="5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1000"/>
                                        <p:tgtEl>
                                          <p:spTgt spid="53"/>
                                        </p:tgtEl>
                                      </p:cBhvr>
                                    </p:animEffect>
                                    <p:anim calcmode="lin" valueType="num">
                                      <p:cBhvr>
                                        <p:cTn id="32" dur="1000" fill="hold"/>
                                        <p:tgtEl>
                                          <p:spTgt spid="53"/>
                                        </p:tgtEl>
                                        <p:attrNameLst>
                                          <p:attrName>ppt_x</p:attrName>
                                        </p:attrNameLst>
                                      </p:cBhvr>
                                      <p:tavLst>
                                        <p:tav tm="0">
                                          <p:val>
                                            <p:strVal val="#ppt_x"/>
                                          </p:val>
                                        </p:tav>
                                        <p:tav tm="100000">
                                          <p:val>
                                            <p:strVal val="#ppt_x"/>
                                          </p:val>
                                        </p:tav>
                                      </p:tavLst>
                                    </p:anim>
                                    <p:anim calcmode="lin" valueType="num">
                                      <p:cBhvr>
                                        <p:cTn id="33" dur="1000" fill="hold"/>
                                        <p:tgtEl>
                                          <p:spTgt spid="5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1000"/>
                                        <p:tgtEl>
                                          <p:spTgt spid="54"/>
                                        </p:tgtEl>
                                      </p:cBhvr>
                                    </p:animEffect>
                                    <p:anim calcmode="lin" valueType="num">
                                      <p:cBhvr>
                                        <p:cTn id="38" dur="1000" fill="hold"/>
                                        <p:tgtEl>
                                          <p:spTgt spid="54"/>
                                        </p:tgtEl>
                                        <p:attrNameLst>
                                          <p:attrName>ppt_x</p:attrName>
                                        </p:attrNameLst>
                                      </p:cBhvr>
                                      <p:tavLst>
                                        <p:tav tm="0">
                                          <p:val>
                                            <p:strVal val="#ppt_x"/>
                                          </p:val>
                                        </p:tav>
                                        <p:tav tm="100000">
                                          <p:val>
                                            <p:strVal val="#ppt_x"/>
                                          </p:val>
                                        </p:tav>
                                      </p:tavLst>
                                    </p:anim>
                                    <p:anim calcmode="lin" valueType="num">
                                      <p:cBhvr>
                                        <p:cTn id="39" dur="1000" fill="hold"/>
                                        <p:tgtEl>
                                          <p:spTgt spid="5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fade">
                                      <p:cBhvr>
                                        <p:cTn id="43" dur="1000"/>
                                        <p:tgtEl>
                                          <p:spTgt spid="55"/>
                                        </p:tgtEl>
                                      </p:cBhvr>
                                    </p:animEffect>
                                    <p:anim calcmode="lin" valueType="num">
                                      <p:cBhvr>
                                        <p:cTn id="44" dur="1000" fill="hold"/>
                                        <p:tgtEl>
                                          <p:spTgt spid="55"/>
                                        </p:tgtEl>
                                        <p:attrNameLst>
                                          <p:attrName>ppt_x</p:attrName>
                                        </p:attrNameLst>
                                      </p:cBhvr>
                                      <p:tavLst>
                                        <p:tav tm="0">
                                          <p:val>
                                            <p:strVal val="#ppt_x"/>
                                          </p:val>
                                        </p:tav>
                                        <p:tav tm="100000">
                                          <p:val>
                                            <p:strVal val="#ppt_x"/>
                                          </p:val>
                                        </p:tav>
                                      </p:tavLst>
                                    </p:anim>
                                    <p:anim calcmode="lin" valueType="num">
                                      <p:cBhvr>
                                        <p:cTn id="45" dur="1000" fill="hold"/>
                                        <p:tgtEl>
                                          <p:spTgt spid="5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fade">
                                      <p:cBhvr>
                                        <p:cTn id="49" dur="1000"/>
                                        <p:tgtEl>
                                          <p:spTgt spid="56"/>
                                        </p:tgtEl>
                                      </p:cBhvr>
                                    </p:animEffect>
                                    <p:anim calcmode="lin" valueType="num">
                                      <p:cBhvr>
                                        <p:cTn id="50" dur="1000" fill="hold"/>
                                        <p:tgtEl>
                                          <p:spTgt spid="56"/>
                                        </p:tgtEl>
                                        <p:attrNameLst>
                                          <p:attrName>ppt_x</p:attrName>
                                        </p:attrNameLst>
                                      </p:cBhvr>
                                      <p:tavLst>
                                        <p:tav tm="0">
                                          <p:val>
                                            <p:strVal val="#ppt_x"/>
                                          </p:val>
                                        </p:tav>
                                        <p:tav tm="100000">
                                          <p:val>
                                            <p:strVal val="#ppt_x"/>
                                          </p:val>
                                        </p:tav>
                                      </p:tavLst>
                                    </p:anim>
                                    <p:anim calcmode="lin" valueType="num">
                                      <p:cBhvr>
                                        <p:cTn id="51" dur="1000" fill="hold"/>
                                        <p:tgtEl>
                                          <p:spTgt spid="56"/>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grpId="0"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1000"/>
                                        <p:tgtEl>
                                          <p:spTgt spid="57"/>
                                        </p:tgtEl>
                                      </p:cBhvr>
                                    </p:animEffect>
                                    <p:anim calcmode="lin" valueType="num">
                                      <p:cBhvr>
                                        <p:cTn id="56" dur="1000" fill="hold"/>
                                        <p:tgtEl>
                                          <p:spTgt spid="57"/>
                                        </p:tgtEl>
                                        <p:attrNameLst>
                                          <p:attrName>ppt_x</p:attrName>
                                        </p:attrNameLst>
                                      </p:cBhvr>
                                      <p:tavLst>
                                        <p:tav tm="0">
                                          <p:val>
                                            <p:strVal val="#ppt_x"/>
                                          </p:val>
                                        </p:tav>
                                        <p:tav tm="100000">
                                          <p:val>
                                            <p:strVal val="#ppt_x"/>
                                          </p:val>
                                        </p:tav>
                                      </p:tavLst>
                                    </p:anim>
                                    <p:anim calcmode="lin" valueType="num">
                                      <p:cBhvr>
                                        <p:cTn id="57" dur="1000" fill="hold"/>
                                        <p:tgtEl>
                                          <p:spTgt spid="57"/>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fade">
                                      <p:cBhvr>
                                        <p:cTn id="61" dur="1000"/>
                                        <p:tgtEl>
                                          <p:spTgt spid="58"/>
                                        </p:tgtEl>
                                      </p:cBhvr>
                                    </p:animEffect>
                                    <p:anim calcmode="lin" valueType="num">
                                      <p:cBhvr>
                                        <p:cTn id="62" dur="1000" fill="hold"/>
                                        <p:tgtEl>
                                          <p:spTgt spid="58"/>
                                        </p:tgtEl>
                                        <p:attrNameLst>
                                          <p:attrName>ppt_x</p:attrName>
                                        </p:attrNameLst>
                                      </p:cBhvr>
                                      <p:tavLst>
                                        <p:tav tm="0">
                                          <p:val>
                                            <p:strVal val="#ppt_x"/>
                                          </p:val>
                                        </p:tav>
                                        <p:tav tm="100000">
                                          <p:val>
                                            <p:strVal val="#ppt_x"/>
                                          </p:val>
                                        </p:tav>
                                      </p:tavLst>
                                    </p:anim>
                                    <p:anim calcmode="lin" valueType="num">
                                      <p:cBhvr>
                                        <p:cTn id="63" dur="1000" fill="hold"/>
                                        <p:tgtEl>
                                          <p:spTgt spid="58"/>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7" presetClass="entr" presetSubtype="0"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fade">
                                      <p:cBhvr>
                                        <p:cTn id="67" dur="1000"/>
                                        <p:tgtEl>
                                          <p:spTgt spid="59"/>
                                        </p:tgtEl>
                                      </p:cBhvr>
                                    </p:animEffect>
                                    <p:anim calcmode="lin" valueType="num">
                                      <p:cBhvr>
                                        <p:cTn id="68" dur="1000" fill="hold"/>
                                        <p:tgtEl>
                                          <p:spTgt spid="59"/>
                                        </p:tgtEl>
                                        <p:attrNameLst>
                                          <p:attrName>ppt_x</p:attrName>
                                        </p:attrNameLst>
                                      </p:cBhvr>
                                      <p:tavLst>
                                        <p:tav tm="0">
                                          <p:val>
                                            <p:strVal val="#ppt_x"/>
                                          </p:val>
                                        </p:tav>
                                        <p:tav tm="100000">
                                          <p:val>
                                            <p:strVal val="#ppt_x"/>
                                          </p:val>
                                        </p:tav>
                                      </p:tavLst>
                                    </p:anim>
                                    <p:anim calcmode="lin" valueType="num">
                                      <p:cBhvr>
                                        <p:cTn id="69" dur="1000" fill="hold"/>
                                        <p:tgtEl>
                                          <p:spTgt spid="59"/>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7" presetClass="entr" presetSubtype="0"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fade">
                                      <p:cBhvr>
                                        <p:cTn id="73" dur="1000"/>
                                        <p:tgtEl>
                                          <p:spTgt spid="60"/>
                                        </p:tgtEl>
                                      </p:cBhvr>
                                    </p:animEffect>
                                    <p:anim calcmode="lin" valueType="num">
                                      <p:cBhvr>
                                        <p:cTn id="74" dur="1000" fill="hold"/>
                                        <p:tgtEl>
                                          <p:spTgt spid="60"/>
                                        </p:tgtEl>
                                        <p:attrNameLst>
                                          <p:attrName>ppt_x</p:attrName>
                                        </p:attrNameLst>
                                      </p:cBhvr>
                                      <p:tavLst>
                                        <p:tav tm="0">
                                          <p:val>
                                            <p:strVal val="#ppt_x"/>
                                          </p:val>
                                        </p:tav>
                                        <p:tav tm="100000">
                                          <p:val>
                                            <p:strVal val="#ppt_x"/>
                                          </p:val>
                                        </p:tav>
                                      </p:tavLst>
                                    </p:anim>
                                    <p:anim calcmode="lin" valueType="num">
                                      <p:cBhvr>
                                        <p:cTn id="75" dur="1000" fill="hold"/>
                                        <p:tgtEl>
                                          <p:spTgt spid="60"/>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7" presetClass="entr" presetSubtype="0"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fade">
                                      <p:cBhvr>
                                        <p:cTn id="79" dur="1000"/>
                                        <p:tgtEl>
                                          <p:spTgt spid="61"/>
                                        </p:tgtEl>
                                      </p:cBhvr>
                                    </p:animEffect>
                                    <p:anim calcmode="lin" valueType="num">
                                      <p:cBhvr>
                                        <p:cTn id="80" dur="1000" fill="hold"/>
                                        <p:tgtEl>
                                          <p:spTgt spid="61"/>
                                        </p:tgtEl>
                                        <p:attrNameLst>
                                          <p:attrName>ppt_x</p:attrName>
                                        </p:attrNameLst>
                                      </p:cBhvr>
                                      <p:tavLst>
                                        <p:tav tm="0">
                                          <p:val>
                                            <p:strVal val="#ppt_x"/>
                                          </p:val>
                                        </p:tav>
                                        <p:tav tm="100000">
                                          <p:val>
                                            <p:strVal val="#ppt_x"/>
                                          </p:val>
                                        </p:tav>
                                      </p:tavLst>
                                    </p:anim>
                                    <p:anim calcmode="lin" valueType="num">
                                      <p:cBhvr>
                                        <p:cTn id="81" dur="1000" fill="hold"/>
                                        <p:tgtEl>
                                          <p:spTgt spid="61"/>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7" presetClass="entr" presetSubtype="0" fill="hold" grpId="0" nodeType="afterEffect">
                                  <p:stCondLst>
                                    <p:cond delay="0"/>
                                  </p:stCondLst>
                                  <p:childTnLst>
                                    <p:set>
                                      <p:cBhvr>
                                        <p:cTn id="84" dur="1" fill="hold">
                                          <p:stCondLst>
                                            <p:cond delay="0"/>
                                          </p:stCondLst>
                                        </p:cTn>
                                        <p:tgtEl>
                                          <p:spTgt spid="62"/>
                                        </p:tgtEl>
                                        <p:attrNameLst>
                                          <p:attrName>style.visibility</p:attrName>
                                        </p:attrNameLst>
                                      </p:cBhvr>
                                      <p:to>
                                        <p:strVal val="visible"/>
                                      </p:to>
                                    </p:set>
                                    <p:animEffect transition="in" filter="fade">
                                      <p:cBhvr>
                                        <p:cTn id="85" dur="1000"/>
                                        <p:tgtEl>
                                          <p:spTgt spid="62"/>
                                        </p:tgtEl>
                                      </p:cBhvr>
                                    </p:animEffect>
                                    <p:anim calcmode="lin" valueType="num">
                                      <p:cBhvr>
                                        <p:cTn id="86" dur="1000" fill="hold"/>
                                        <p:tgtEl>
                                          <p:spTgt spid="62"/>
                                        </p:tgtEl>
                                        <p:attrNameLst>
                                          <p:attrName>ppt_x</p:attrName>
                                        </p:attrNameLst>
                                      </p:cBhvr>
                                      <p:tavLst>
                                        <p:tav tm="0">
                                          <p:val>
                                            <p:strVal val="#ppt_x"/>
                                          </p:val>
                                        </p:tav>
                                        <p:tav tm="100000">
                                          <p:val>
                                            <p:strVal val="#ppt_x"/>
                                          </p:val>
                                        </p:tav>
                                      </p:tavLst>
                                    </p:anim>
                                    <p:anim calcmode="lin" valueType="num">
                                      <p:cBhvr>
                                        <p:cTn id="87" dur="1000" fill="hold"/>
                                        <p:tgtEl>
                                          <p:spTgt spid="62"/>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7" presetClass="entr" presetSubtype="0"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fade">
                                      <p:cBhvr>
                                        <p:cTn id="91" dur="1000"/>
                                        <p:tgtEl>
                                          <p:spTgt spid="63"/>
                                        </p:tgtEl>
                                      </p:cBhvr>
                                    </p:animEffect>
                                    <p:anim calcmode="lin" valueType="num">
                                      <p:cBhvr>
                                        <p:cTn id="92" dur="1000" fill="hold"/>
                                        <p:tgtEl>
                                          <p:spTgt spid="63"/>
                                        </p:tgtEl>
                                        <p:attrNameLst>
                                          <p:attrName>ppt_x</p:attrName>
                                        </p:attrNameLst>
                                      </p:cBhvr>
                                      <p:tavLst>
                                        <p:tav tm="0">
                                          <p:val>
                                            <p:strVal val="#ppt_x"/>
                                          </p:val>
                                        </p:tav>
                                        <p:tav tm="100000">
                                          <p:val>
                                            <p:strVal val="#ppt_x"/>
                                          </p:val>
                                        </p:tav>
                                      </p:tavLst>
                                    </p:anim>
                                    <p:anim calcmode="lin" valueType="num">
                                      <p:cBhvr>
                                        <p:cTn id="93" dur="1000" fill="hold"/>
                                        <p:tgtEl>
                                          <p:spTgt spid="63"/>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7" presetClass="entr" presetSubtype="0" fill="hold" grpId="0" nodeType="after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fade">
                                      <p:cBhvr>
                                        <p:cTn id="97" dur="1000"/>
                                        <p:tgtEl>
                                          <p:spTgt spid="64"/>
                                        </p:tgtEl>
                                      </p:cBhvr>
                                    </p:animEffect>
                                    <p:anim calcmode="lin" valueType="num">
                                      <p:cBhvr>
                                        <p:cTn id="98" dur="1000" fill="hold"/>
                                        <p:tgtEl>
                                          <p:spTgt spid="64"/>
                                        </p:tgtEl>
                                        <p:attrNameLst>
                                          <p:attrName>ppt_x</p:attrName>
                                        </p:attrNameLst>
                                      </p:cBhvr>
                                      <p:tavLst>
                                        <p:tav tm="0">
                                          <p:val>
                                            <p:strVal val="#ppt_x"/>
                                          </p:val>
                                        </p:tav>
                                        <p:tav tm="100000">
                                          <p:val>
                                            <p:strVal val="#ppt_x"/>
                                          </p:val>
                                        </p:tav>
                                      </p:tavLst>
                                    </p:anim>
                                    <p:anim calcmode="lin" valueType="num">
                                      <p:cBhvr>
                                        <p:cTn id="99" dur="1000" fill="hold"/>
                                        <p:tgtEl>
                                          <p:spTgt spid="64"/>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7" presetClass="entr" presetSubtype="0" fill="hold" grpId="0" nodeType="afterEffect">
                                  <p:stCondLst>
                                    <p:cond delay="0"/>
                                  </p:stCondLst>
                                  <p:childTnLst>
                                    <p:set>
                                      <p:cBhvr>
                                        <p:cTn id="102" dur="1" fill="hold">
                                          <p:stCondLst>
                                            <p:cond delay="0"/>
                                          </p:stCondLst>
                                        </p:cTn>
                                        <p:tgtEl>
                                          <p:spTgt spid="65"/>
                                        </p:tgtEl>
                                        <p:attrNameLst>
                                          <p:attrName>style.visibility</p:attrName>
                                        </p:attrNameLst>
                                      </p:cBhvr>
                                      <p:to>
                                        <p:strVal val="visible"/>
                                      </p:to>
                                    </p:set>
                                    <p:animEffect transition="in" filter="fade">
                                      <p:cBhvr>
                                        <p:cTn id="103" dur="1000"/>
                                        <p:tgtEl>
                                          <p:spTgt spid="65"/>
                                        </p:tgtEl>
                                      </p:cBhvr>
                                    </p:animEffect>
                                    <p:anim calcmode="lin" valueType="num">
                                      <p:cBhvr>
                                        <p:cTn id="104" dur="1000" fill="hold"/>
                                        <p:tgtEl>
                                          <p:spTgt spid="65"/>
                                        </p:tgtEl>
                                        <p:attrNameLst>
                                          <p:attrName>ppt_x</p:attrName>
                                        </p:attrNameLst>
                                      </p:cBhvr>
                                      <p:tavLst>
                                        <p:tav tm="0">
                                          <p:val>
                                            <p:strVal val="#ppt_x"/>
                                          </p:val>
                                        </p:tav>
                                        <p:tav tm="100000">
                                          <p:val>
                                            <p:strVal val="#ppt_x"/>
                                          </p:val>
                                        </p:tav>
                                      </p:tavLst>
                                    </p:anim>
                                    <p:anim calcmode="lin" valueType="num">
                                      <p:cBhvr>
                                        <p:cTn id="105" dur="1000" fill="hold"/>
                                        <p:tgtEl>
                                          <p:spTgt spid="65"/>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7" presetClass="entr" presetSubtype="0" fill="hold" grpId="0" nodeType="afterEffect">
                                  <p:stCondLst>
                                    <p:cond delay="0"/>
                                  </p:stCondLst>
                                  <p:childTnLst>
                                    <p:set>
                                      <p:cBhvr>
                                        <p:cTn id="108" dur="1" fill="hold">
                                          <p:stCondLst>
                                            <p:cond delay="0"/>
                                          </p:stCondLst>
                                        </p:cTn>
                                        <p:tgtEl>
                                          <p:spTgt spid="66"/>
                                        </p:tgtEl>
                                        <p:attrNameLst>
                                          <p:attrName>style.visibility</p:attrName>
                                        </p:attrNameLst>
                                      </p:cBhvr>
                                      <p:to>
                                        <p:strVal val="visible"/>
                                      </p:to>
                                    </p:set>
                                    <p:animEffect transition="in" filter="fade">
                                      <p:cBhvr>
                                        <p:cTn id="109" dur="1000"/>
                                        <p:tgtEl>
                                          <p:spTgt spid="66"/>
                                        </p:tgtEl>
                                      </p:cBhvr>
                                    </p:animEffect>
                                    <p:anim calcmode="lin" valueType="num">
                                      <p:cBhvr>
                                        <p:cTn id="110" dur="1000" fill="hold"/>
                                        <p:tgtEl>
                                          <p:spTgt spid="66"/>
                                        </p:tgtEl>
                                        <p:attrNameLst>
                                          <p:attrName>ppt_x</p:attrName>
                                        </p:attrNameLst>
                                      </p:cBhvr>
                                      <p:tavLst>
                                        <p:tav tm="0">
                                          <p:val>
                                            <p:strVal val="#ppt_x"/>
                                          </p:val>
                                        </p:tav>
                                        <p:tav tm="100000">
                                          <p:val>
                                            <p:strVal val="#ppt_x"/>
                                          </p:val>
                                        </p:tav>
                                      </p:tavLst>
                                    </p:anim>
                                    <p:anim calcmode="lin" valueType="num">
                                      <p:cBhvr>
                                        <p:cTn id="111" dur="1000" fill="hold"/>
                                        <p:tgtEl>
                                          <p:spTgt spid="66"/>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7" presetClass="entr" presetSubtype="0" fill="hold" grpId="0" nodeType="afterEffect">
                                  <p:stCondLst>
                                    <p:cond delay="0"/>
                                  </p:stCondLst>
                                  <p:childTnLst>
                                    <p:set>
                                      <p:cBhvr>
                                        <p:cTn id="114" dur="1" fill="hold">
                                          <p:stCondLst>
                                            <p:cond delay="0"/>
                                          </p:stCondLst>
                                        </p:cTn>
                                        <p:tgtEl>
                                          <p:spTgt spid="67"/>
                                        </p:tgtEl>
                                        <p:attrNameLst>
                                          <p:attrName>style.visibility</p:attrName>
                                        </p:attrNameLst>
                                      </p:cBhvr>
                                      <p:to>
                                        <p:strVal val="visible"/>
                                      </p:to>
                                    </p:set>
                                    <p:animEffect transition="in" filter="fade">
                                      <p:cBhvr>
                                        <p:cTn id="115" dur="1000"/>
                                        <p:tgtEl>
                                          <p:spTgt spid="67"/>
                                        </p:tgtEl>
                                      </p:cBhvr>
                                    </p:animEffect>
                                    <p:anim calcmode="lin" valueType="num">
                                      <p:cBhvr>
                                        <p:cTn id="116" dur="1000" fill="hold"/>
                                        <p:tgtEl>
                                          <p:spTgt spid="67"/>
                                        </p:tgtEl>
                                        <p:attrNameLst>
                                          <p:attrName>ppt_x</p:attrName>
                                        </p:attrNameLst>
                                      </p:cBhvr>
                                      <p:tavLst>
                                        <p:tav tm="0">
                                          <p:val>
                                            <p:strVal val="#ppt_x"/>
                                          </p:val>
                                        </p:tav>
                                        <p:tav tm="100000">
                                          <p:val>
                                            <p:strVal val="#ppt_x"/>
                                          </p:val>
                                        </p:tav>
                                      </p:tavLst>
                                    </p:anim>
                                    <p:anim calcmode="lin" valueType="num">
                                      <p:cBhvr>
                                        <p:cTn id="117" dur="1000" fill="hold"/>
                                        <p:tgtEl>
                                          <p:spTgt spid="67"/>
                                        </p:tgtEl>
                                        <p:attrNameLst>
                                          <p:attrName>ppt_y</p:attrName>
                                        </p:attrNameLst>
                                      </p:cBhvr>
                                      <p:tavLst>
                                        <p:tav tm="0">
                                          <p:val>
                                            <p:strVal val="#ppt_y-.1"/>
                                          </p:val>
                                        </p:tav>
                                        <p:tav tm="100000">
                                          <p:val>
                                            <p:strVal val="#ppt_y"/>
                                          </p:val>
                                        </p:tav>
                                      </p:tavLst>
                                    </p:anim>
                                  </p:childTnLst>
                                </p:cTn>
                              </p:par>
                            </p:childTnLst>
                          </p:cTn>
                        </p:par>
                        <p:par>
                          <p:cTn id="118" fill="hold">
                            <p:stCondLst>
                              <p:cond delay="19000"/>
                            </p:stCondLst>
                            <p:childTnLst>
                              <p:par>
                                <p:cTn id="119" presetID="47" presetClass="entr" presetSubtype="0" fill="hold" grpId="0" nodeType="afterEffect">
                                  <p:stCondLst>
                                    <p:cond delay="0"/>
                                  </p:stCondLst>
                                  <p:childTnLst>
                                    <p:set>
                                      <p:cBhvr>
                                        <p:cTn id="120" dur="1" fill="hold">
                                          <p:stCondLst>
                                            <p:cond delay="0"/>
                                          </p:stCondLst>
                                        </p:cTn>
                                        <p:tgtEl>
                                          <p:spTgt spid="68"/>
                                        </p:tgtEl>
                                        <p:attrNameLst>
                                          <p:attrName>style.visibility</p:attrName>
                                        </p:attrNameLst>
                                      </p:cBhvr>
                                      <p:to>
                                        <p:strVal val="visible"/>
                                      </p:to>
                                    </p:set>
                                    <p:animEffect transition="in" filter="fade">
                                      <p:cBhvr>
                                        <p:cTn id="121" dur="1000"/>
                                        <p:tgtEl>
                                          <p:spTgt spid="68"/>
                                        </p:tgtEl>
                                      </p:cBhvr>
                                    </p:animEffect>
                                    <p:anim calcmode="lin" valueType="num">
                                      <p:cBhvr>
                                        <p:cTn id="122" dur="1000" fill="hold"/>
                                        <p:tgtEl>
                                          <p:spTgt spid="68"/>
                                        </p:tgtEl>
                                        <p:attrNameLst>
                                          <p:attrName>ppt_x</p:attrName>
                                        </p:attrNameLst>
                                      </p:cBhvr>
                                      <p:tavLst>
                                        <p:tav tm="0">
                                          <p:val>
                                            <p:strVal val="#ppt_x"/>
                                          </p:val>
                                        </p:tav>
                                        <p:tav tm="100000">
                                          <p:val>
                                            <p:strVal val="#ppt_x"/>
                                          </p:val>
                                        </p:tav>
                                      </p:tavLst>
                                    </p:anim>
                                    <p:anim calcmode="lin" valueType="num">
                                      <p:cBhvr>
                                        <p:cTn id="123" dur="1000" fill="hold"/>
                                        <p:tgtEl>
                                          <p:spTgt spid="68"/>
                                        </p:tgtEl>
                                        <p:attrNameLst>
                                          <p:attrName>ppt_y</p:attrName>
                                        </p:attrNameLst>
                                      </p:cBhvr>
                                      <p:tavLst>
                                        <p:tav tm="0">
                                          <p:val>
                                            <p:strVal val="#ppt_y-.1"/>
                                          </p:val>
                                        </p:tav>
                                        <p:tav tm="100000">
                                          <p:val>
                                            <p:strVal val="#ppt_y"/>
                                          </p:val>
                                        </p:tav>
                                      </p:tavLst>
                                    </p:anim>
                                  </p:childTnLst>
                                </p:cTn>
                              </p:par>
                            </p:childTnLst>
                          </p:cTn>
                        </p:par>
                        <p:par>
                          <p:cTn id="124" fill="hold">
                            <p:stCondLst>
                              <p:cond delay="20000"/>
                            </p:stCondLst>
                            <p:childTnLst>
                              <p:par>
                                <p:cTn id="125" presetID="47" presetClass="entr" presetSubtype="0" fill="hold" grpId="0" nodeType="after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fade">
                                      <p:cBhvr>
                                        <p:cTn id="127" dur="1000"/>
                                        <p:tgtEl>
                                          <p:spTgt spid="69"/>
                                        </p:tgtEl>
                                      </p:cBhvr>
                                    </p:animEffect>
                                    <p:anim calcmode="lin" valueType="num">
                                      <p:cBhvr>
                                        <p:cTn id="128" dur="1000" fill="hold"/>
                                        <p:tgtEl>
                                          <p:spTgt spid="69"/>
                                        </p:tgtEl>
                                        <p:attrNameLst>
                                          <p:attrName>ppt_x</p:attrName>
                                        </p:attrNameLst>
                                      </p:cBhvr>
                                      <p:tavLst>
                                        <p:tav tm="0">
                                          <p:val>
                                            <p:strVal val="#ppt_x"/>
                                          </p:val>
                                        </p:tav>
                                        <p:tav tm="100000">
                                          <p:val>
                                            <p:strVal val="#ppt_x"/>
                                          </p:val>
                                        </p:tav>
                                      </p:tavLst>
                                    </p:anim>
                                    <p:anim calcmode="lin" valueType="num">
                                      <p:cBhvr>
                                        <p:cTn id="129" dur="1000" fill="hold"/>
                                        <p:tgtEl>
                                          <p:spTgt spid="69"/>
                                        </p:tgtEl>
                                        <p:attrNameLst>
                                          <p:attrName>ppt_y</p:attrName>
                                        </p:attrNameLst>
                                      </p:cBhvr>
                                      <p:tavLst>
                                        <p:tav tm="0">
                                          <p:val>
                                            <p:strVal val="#ppt_y-.1"/>
                                          </p:val>
                                        </p:tav>
                                        <p:tav tm="100000">
                                          <p:val>
                                            <p:strVal val="#ppt_y"/>
                                          </p:val>
                                        </p:tav>
                                      </p:tavLst>
                                    </p:anim>
                                  </p:childTnLst>
                                </p:cTn>
                              </p:par>
                            </p:childTnLst>
                          </p:cTn>
                        </p:par>
                        <p:par>
                          <p:cTn id="130" fill="hold">
                            <p:stCondLst>
                              <p:cond delay="21000"/>
                            </p:stCondLst>
                            <p:childTnLst>
                              <p:par>
                                <p:cTn id="131" presetID="47" presetClass="entr" presetSubtype="0" fill="hold" grpId="0" nodeType="afterEffect">
                                  <p:stCondLst>
                                    <p:cond delay="0"/>
                                  </p:stCondLst>
                                  <p:childTnLst>
                                    <p:set>
                                      <p:cBhvr>
                                        <p:cTn id="132" dur="1" fill="hold">
                                          <p:stCondLst>
                                            <p:cond delay="0"/>
                                          </p:stCondLst>
                                        </p:cTn>
                                        <p:tgtEl>
                                          <p:spTgt spid="70"/>
                                        </p:tgtEl>
                                        <p:attrNameLst>
                                          <p:attrName>style.visibility</p:attrName>
                                        </p:attrNameLst>
                                      </p:cBhvr>
                                      <p:to>
                                        <p:strVal val="visible"/>
                                      </p:to>
                                    </p:set>
                                    <p:animEffect transition="in" filter="fade">
                                      <p:cBhvr>
                                        <p:cTn id="133" dur="1000"/>
                                        <p:tgtEl>
                                          <p:spTgt spid="70"/>
                                        </p:tgtEl>
                                      </p:cBhvr>
                                    </p:animEffect>
                                    <p:anim calcmode="lin" valueType="num">
                                      <p:cBhvr>
                                        <p:cTn id="134" dur="1000" fill="hold"/>
                                        <p:tgtEl>
                                          <p:spTgt spid="70"/>
                                        </p:tgtEl>
                                        <p:attrNameLst>
                                          <p:attrName>ppt_x</p:attrName>
                                        </p:attrNameLst>
                                      </p:cBhvr>
                                      <p:tavLst>
                                        <p:tav tm="0">
                                          <p:val>
                                            <p:strVal val="#ppt_x"/>
                                          </p:val>
                                        </p:tav>
                                        <p:tav tm="100000">
                                          <p:val>
                                            <p:strVal val="#ppt_x"/>
                                          </p:val>
                                        </p:tav>
                                      </p:tavLst>
                                    </p:anim>
                                    <p:anim calcmode="lin" valueType="num">
                                      <p:cBhvr>
                                        <p:cTn id="135" dur="1000" fill="hold"/>
                                        <p:tgtEl>
                                          <p:spTgt spid="70"/>
                                        </p:tgtEl>
                                        <p:attrNameLst>
                                          <p:attrName>ppt_y</p:attrName>
                                        </p:attrNameLst>
                                      </p:cBhvr>
                                      <p:tavLst>
                                        <p:tav tm="0">
                                          <p:val>
                                            <p:strVal val="#ppt_y-.1"/>
                                          </p:val>
                                        </p:tav>
                                        <p:tav tm="100000">
                                          <p:val>
                                            <p:strVal val="#ppt_y"/>
                                          </p:val>
                                        </p:tav>
                                      </p:tavLst>
                                    </p:anim>
                                  </p:childTnLst>
                                </p:cTn>
                              </p:par>
                            </p:childTnLst>
                          </p:cTn>
                        </p:par>
                        <p:par>
                          <p:cTn id="136" fill="hold">
                            <p:stCondLst>
                              <p:cond delay="22000"/>
                            </p:stCondLst>
                            <p:childTnLst>
                              <p:par>
                                <p:cTn id="137" presetID="47" presetClass="entr" presetSubtype="0" fill="hold" grpId="0" nodeType="afterEffect">
                                  <p:stCondLst>
                                    <p:cond delay="0"/>
                                  </p:stCondLst>
                                  <p:childTnLst>
                                    <p:set>
                                      <p:cBhvr>
                                        <p:cTn id="138" dur="1" fill="hold">
                                          <p:stCondLst>
                                            <p:cond delay="0"/>
                                          </p:stCondLst>
                                        </p:cTn>
                                        <p:tgtEl>
                                          <p:spTgt spid="71"/>
                                        </p:tgtEl>
                                        <p:attrNameLst>
                                          <p:attrName>style.visibility</p:attrName>
                                        </p:attrNameLst>
                                      </p:cBhvr>
                                      <p:to>
                                        <p:strVal val="visible"/>
                                      </p:to>
                                    </p:set>
                                    <p:animEffect transition="in" filter="fade">
                                      <p:cBhvr>
                                        <p:cTn id="139" dur="1000"/>
                                        <p:tgtEl>
                                          <p:spTgt spid="71"/>
                                        </p:tgtEl>
                                      </p:cBhvr>
                                    </p:animEffect>
                                    <p:anim calcmode="lin" valueType="num">
                                      <p:cBhvr>
                                        <p:cTn id="140" dur="1000" fill="hold"/>
                                        <p:tgtEl>
                                          <p:spTgt spid="71"/>
                                        </p:tgtEl>
                                        <p:attrNameLst>
                                          <p:attrName>ppt_x</p:attrName>
                                        </p:attrNameLst>
                                      </p:cBhvr>
                                      <p:tavLst>
                                        <p:tav tm="0">
                                          <p:val>
                                            <p:strVal val="#ppt_x"/>
                                          </p:val>
                                        </p:tav>
                                        <p:tav tm="100000">
                                          <p:val>
                                            <p:strVal val="#ppt_x"/>
                                          </p:val>
                                        </p:tav>
                                      </p:tavLst>
                                    </p:anim>
                                    <p:anim calcmode="lin" valueType="num">
                                      <p:cBhvr>
                                        <p:cTn id="141" dur="1000" fill="hold"/>
                                        <p:tgtEl>
                                          <p:spTgt spid="71"/>
                                        </p:tgtEl>
                                        <p:attrNameLst>
                                          <p:attrName>ppt_y</p:attrName>
                                        </p:attrNameLst>
                                      </p:cBhvr>
                                      <p:tavLst>
                                        <p:tav tm="0">
                                          <p:val>
                                            <p:strVal val="#ppt_y-.1"/>
                                          </p:val>
                                        </p:tav>
                                        <p:tav tm="100000">
                                          <p:val>
                                            <p:strVal val="#ppt_y"/>
                                          </p:val>
                                        </p:tav>
                                      </p:tavLst>
                                    </p:anim>
                                  </p:childTnLst>
                                </p:cTn>
                              </p:par>
                            </p:childTnLst>
                          </p:cTn>
                        </p:par>
                        <p:par>
                          <p:cTn id="142" fill="hold">
                            <p:stCondLst>
                              <p:cond delay="23000"/>
                            </p:stCondLst>
                            <p:childTnLst>
                              <p:par>
                                <p:cTn id="143" presetID="47" presetClass="entr" presetSubtype="0" fill="hold" grpId="0" nodeType="afterEffect">
                                  <p:stCondLst>
                                    <p:cond delay="0"/>
                                  </p:stCondLst>
                                  <p:childTnLst>
                                    <p:set>
                                      <p:cBhvr>
                                        <p:cTn id="144" dur="1" fill="hold">
                                          <p:stCondLst>
                                            <p:cond delay="0"/>
                                          </p:stCondLst>
                                        </p:cTn>
                                        <p:tgtEl>
                                          <p:spTgt spid="72"/>
                                        </p:tgtEl>
                                        <p:attrNameLst>
                                          <p:attrName>style.visibility</p:attrName>
                                        </p:attrNameLst>
                                      </p:cBhvr>
                                      <p:to>
                                        <p:strVal val="visible"/>
                                      </p:to>
                                    </p:set>
                                    <p:animEffect transition="in" filter="fade">
                                      <p:cBhvr>
                                        <p:cTn id="145" dur="1000"/>
                                        <p:tgtEl>
                                          <p:spTgt spid="72"/>
                                        </p:tgtEl>
                                      </p:cBhvr>
                                    </p:animEffect>
                                    <p:anim calcmode="lin" valueType="num">
                                      <p:cBhvr>
                                        <p:cTn id="146" dur="1000" fill="hold"/>
                                        <p:tgtEl>
                                          <p:spTgt spid="72"/>
                                        </p:tgtEl>
                                        <p:attrNameLst>
                                          <p:attrName>ppt_x</p:attrName>
                                        </p:attrNameLst>
                                      </p:cBhvr>
                                      <p:tavLst>
                                        <p:tav tm="0">
                                          <p:val>
                                            <p:strVal val="#ppt_x"/>
                                          </p:val>
                                        </p:tav>
                                        <p:tav tm="100000">
                                          <p:val>
                                            <p:strVal val="#ppt_x"/>
                                          </p:val>
                                        </p:tav>
                                      </p:tavLst>
                                    </p:anim>
                                    <p:anim calcmode="lin" valueType="num">
                                      <p:cBhvr>
                                        <p:cTn id="147" dur="1000" fill="hold"/>
                                        <p:tgtEl>
                                          <p:spTgt spid="72"/>
                                        </p:tgtEl>
                                        <p:attrNameLst>
                                          <p:attrName>ppt_y</p:attrName>
                                        </p:attrNameLst>
                                      </p:cBhvr>
                                      <p:tavLst>
                                        <p:tav tm="0">
                                          <p:val>
                                            <p:strVal val="#ppt_y-.1"/>
                                          </p:val>
                                        </p:tav>
                                        <p:tav tm="100000">
                                          <p:val>
                                            <p:strVal val="#ppt_y"/>
                                          </p:val>
                                        </p:tav>
                                      </p:tavLst>
                                    </p:anim>
                                  </p:childTnLst>
                                </p:cTn>
                              </p:par>
                            </p:childTnLst>
                          </p:cTn>
                        </p:par>
                        <p:par>
                          <p:cTn id="148" fill="hold">
                            <p:stCondLst>
                              <p:cond delay="24000"/>
                            </p:stCondLst>
                            <p:childTnLst>
                              <p:par>
                                <p:cTn id="149" presetID="47" presetClass="entr" presetSubtype="0" fill="hold" grpId="0" nodeType="afterEffect">
                                  <p:stCondLst>
                                    <p:cond delay="0"/>
                                  </p:stCondLst>
                                  <p:childTnLst>
                                    <p:set>
                                      <p:cBhvr>
                                        <p:cTn id="150" dur="1" fill="hold">
                                          <p:stCondLst>
                                            <p:cond delay="0"/>
                                          </p:stCondLst>
                                        </p:cTn>
                                        <p:tgtEl>
                                          <p:spTgt spid="73"/>
                                        </p:tgtEl>
                                        <p:attrNameLst>
                                          <p:attrName>style.visibility</p:attrName>
                                        </p:attrNameLst>
                                      </p:cBhvr>
                                      <p:to>
                                        <p:strVal val="visible"/>
                                      </p:to>
                                    </p:set>
                                    <p:animEffect transition="in" filter="fade">
                                      <p:cBhvr>
                                        <p:cTn id="151" dur="1000"/>
                                        <p:tgtEl>
                                          <p:spTgt spid="73"/>
                                        </p:tgtEl>
                                      </p:cBhvr>
                                    </p:animEffect>
                                    <p:anim calcmode="lin" valueType="num">
                                      <p:cBhvr>
                                        <p:cTn id="152" dur="1000" fill="hold"/>
                                        <p:tgtEl>
                                          <p:spTgt spid="73"/>
                                        </p:tgtEl>
                                        <p:attrNameLst>
                                          <p:attrName>ppt_x</p:attrName>
                                        </p:attrNameLst>
                                      </p:cBhvr>
                                      <p:tavLst>
                                        <p:tav tm="0">
                                          <p:val>
                                            <p:strVal val="#ppt_x"/>
                                          </p:val>
                                        </p:tav>
                                        <p:tav tm="100000">
                                          <p:val>
                                            <p:strVal val="#ppt_x"/>
                                          </p:val>
                                        </p:tav>
                                      </p:tavLst>
                                    </p:anim>
                                    <p:anim calcmode="lin" valueType="num">
                                      <p:cBhvr>
                                        <p:cTn id="153" dur="1000" fill="hold"/>
                                        <p:tgtEl>
                                          <p:spTgt spid="73"/>
                                        </p:tgtEl>
                                        <p:attrNameLst>
                                          <p:attrName>ppt_y</p:attrName>
                                        </p:attrNameLst>
                                      </p:cBhvr>
                                      <p:tavLst>
                                        <p:tav tm="0">
                                          <p:val>
                                            <p:strVal val="#ppt_y-.1"/>
                                          </p:val>
                                        </p:tav>
                                        <p:tav tm="100000">
                                          <p:val>
                                            <p:strVal val="#ppt_y"/>
                                          </p:val>
                                        </p:tav>
                                      </p:tavLst>
                                    </p:anim>
                                  </p:childTnLst>
                                </p:cTn>
                              </p:par>
                            </p:childTnLst>
                          </p:cTn>
                        </p:par>
                        <p:par>
                          <p:cTn id="154" fill="hold">
                            <p:stCondLst>
                              <p:cond delay="25000"/>
                            </p:stCondLst>
                            <p:childTnLst>
                              <p:par>
                                <p:cTn id="155" presetID="47" presetClass="entr" presetSubtype="0" fill="hold" grpId="0" nodeType="afterEffect">
                                  <p:stCondLst>
                                    <p:cond delay="0"/>
                                  </p:stCondLst>
                                  <p:childTnLst>
                                    <p:set>
                                      <p:cBhvr>
                                        <p:cTn id="156" dur="1" fill="hold">
                                          <p:stCondLst>
                                            <p:cond delay="0"/>
                                          </p:stCondLst>
                                        </p:cTn>
                                        <p:tgtEl>
                                          <p:spTgt spid="74"/>
                                        </p:tgtEl>
                                        <p:attrNameLst>
                                          <p:attrName>style.visibility</p:attrName>
                                        </p:attrNameLst>
                                      </p:cBhvr>
                                      <p:to>
                                        <p:strVal val="visible"/>
                                      </p:to>
                                    </p:set>
                                    <p:animEffect transition="in" filter="fade">
                                      <p:cBhvr>
                                        <p:cTn id="157" dur="1000"/>
                                        <p:tgtEl>
                                          <p:spTgt spid="74"/>
                                        </p:tgtEl>
                                      </p:cBhvr>
                                    </p:animEffect>
                                    <p:anim calcmode="lin" valueType="num">
                                      <p:cBhvr>
                                        <p:cTn id="158" dur="1000" fill="hold"/>
                                        <p:tgtEl>
                                          <p:spTgt spid="74"/>
                                        </p:tgtEl>
                                        <p:attrNameLst>
                                          <p:attrName>ppt_x</p:attrName>
                                        </p:attrNameLst>
                                      </p:cBhvr>
                                      <p:tavLst>
                                        <p:tav tm="0">
                                          <p:val>
                                            <p:strVal val="#ppt_x"/>
                                          </p:val>
                                        </p:tav>
                                        <p:tav tm="100000">
                                          <p:val>
                                            <p:strVal val="#ppt_x"/>
                                          </p:val>
                                        </p:tav>
                                      </p:tavLst>
                                    </p:anim>
                                    <p:anim calcmode="lin" valueType="num">
                                      <p:cBhvr>
                                        <p:cTn id="159" dur="1000" fill="hold"/>
                                        <p:tgtEl>
                                          <p:spTgt spid="74"/>
                                        </p:tgtEl>
                                        <p:attrNameLst>
                                          <p:attrName>ppt_y</p:attrName>
                                        </p:attrNameLst>
                                      </p:cBhvr>
                                      <p:tavLst>
                                        <p:tav tm="0">
                                          <p:val>
                                            <p:strVal val="#ppt_y-.1"/>
                                          </p:val>
                                        </p:tav>
                                        <p:tav tm="100000">
                                          <p:val>
                                            <p:strVal val="#ppt_y"/>
                                          </p:val>
                                        </p:tav>
                                      </p:tavLst>
                                    </p:anim>
                                  </p:childTnLst>
                                </p:cTn>
                              </p:par>
                            </p:childTnLst>
                          </p:cTn>
                        </p:par>
                        <p:par>
                          <p:cTn id="160" fill="hold">
                            <p:stCondLst>
                              <p:cond delay="26000"/>
                            </p:stCondLst>
                            <p:childTnLst>
                              <p:par>
                                <p:cTn id="161" presetID="47" presetClass="entr" presetSubtype="0" fill="hold" grpId="0" nodeType="afterEffect">
                                  <p:stCondLst>
                                    <p:cond delay="0"/>
                                  </p:stCondLst>
                                  <p:childTnLst>
                                    <p:set>
                                      <p:cBhvr>
                                        <p:cTn id="162" dur="1" fill="hold">
                                          <p:stCondLst>
                                            <p:cond delay="0"/>
                                          </p:stCondLst>
                                        </p:cTn>
                                        <p:tgtEl>
                                          <p:spTgt spid="75"/>
                                        </p:tgtEl>
                                        <p:attrNameLst>
                                          <p:attrName>style.visibility</p:attrName>
                                        </p:attrNameLst>
                                      </p:cBhvr>
                                      <p:to>
                                        <p:strVal val="visible"/>
                                      </p:to>
                                    </p:set>
                                    <p:animEffect transition="in" filter="fade">
                                      <p:cBhvr>
                                        <p:cTn id="163" dur="1000"/>
                                        <p:tgtEl>
                                          <p:spTgt spid="75"/>
                                        </p:tgtEl>
                                      </p:cBhvr>
                                    </p:animEffect>
                                    <p:anim calcmode="lin" valueType="num">
                                      <p:cBhvr>
                                        <p:cTn id="164" dur="1000" fill="hold"/>
                                        <p:tgtEl>
                                          <p:spTgt spid="75"/>
                                        </p:tgtEl>
                                        <p:attrNameLst>
                                          <p:attrName>ppt_x</p:attrName>
                                        </p:attrNameLst>
                                      </p:cBhvr>
                                      <p:tavLst>
                                        <p:tav tm="0">
                                          <p:val>
                                            <p:strVal val="#ppt_x"/>
                                          </p:val>
                                        </p:tav>
                                        <p:tav tm="100000">
                                          <p:val>
                                            <p:strVal val="#ppt_x"/>
                                          </p:val>
                                        </p:tav>
                                      </p:tavLst>
                                    </p:anim>
                                    <p:anim calcmode="lin" valueType="num">
                                      <p:cBhvr>
                                        <p:cTn id="165" dur="1000" fill="hold"/>
                                        <p:tgtEl>
                                          <p:spTgt spid="75"/>
                                        </p:tgtEl>
                                        <p:attrNameLst>
                                          <p:attrName>ppt_y</p:attrName>
                                        </p:attrNameLst>
                                      </p:cBhvr>
                                      <p:tavLst>
                                        <p:tav tm="0">
                                          <p:val>
                                            <p:strVal val="#ppt_y-.1"/>
                                          </p:val>
                                        </p:tav>
                                        <p:tav tm="100000">
                                          <p:val>
                                            <p:strVal val="#ppt_y"/>
                                          </p:val>
                                        </p:tav>
                                      </p:tavLst>
                                    </p:anim>
                                  </p:childTnLst>
                                </p:cTn>
                              </p:par>
                            </p:childTnLst>
                          </p:cTn>
                        </p:par>
                        <p:par>
                          <p:cTn id="166" fill="hold">
                            <p:stCondLst>
                              <p:cond delay="27000"/>
                            </p:stCondLst>
                            <p:childTnLst>
                              <p:par>
                                <p:cTn id="167" presetID="47" presetClass="entr" presetSubtype="0" fill="hold" grpId="0" nodeType="afterEffect">
                                  <p:stCondLst>
                                    <p:cond delay="0"/>
                                  </p:stCondLst>
                                  <p:childTnLst>
                                    <p:set>
                                      <p:cBhvr>
                                        <p:cTn id="168" dur="1" fill="hold">
                                          <p:stCondLst>
                                            <p:cond delay="0"/>
                                          </p:stCondLst>
                                        </p:cTn>
                                        <p:tgtEl>
                                          <p:spTgt spid="76"/>
                                        </p:tgtEl>
                                        <p:attrNameLst>
                                          <p:attrName>style.visibility</p:attrName>
                                        </p:attrNameLst>
                                      </p:cBhvr>
                                      <p:to>
                                        <p:strVal val="visible"/>
                                      </p:to>
                                    </p:set>
                                    <p:animEffect transition="in" filter="fade">
                                      <p:cBhvr>
                                        <p:cTn id="169" dur="1000"/>
                                        <p:tgtEl>
                                          <p:spTgt spid="76"/>
                                        </p:tgtEl>
                                      </p:cBhvr>
                                    </p:animEffect>
                                    <p:anim calcmode="lin" valueType="num">
                                      <p:cBhvr>
                                        <p:cTn id="170" dur="1000" fill="hold"/>
                                        <p:tgtEl>
                                          <p:spTgt spid="76"/>
                                        </p:tgtEl>
                                        <p:attrNameLst>
                                          <p:attrName>ppt_x</p:attrName>
                                        </p:attrNameLst>
                                      </p:cBhvr>
                                      <p:tavLst>
                                        <p:tav tm="0">
                                          <p:val>
                                            <p:strVal val="#ppt_x"/>
                                          </p:val>
                                        </p:tav>
                                        <p:tav tm="100000">
                                          <p:val>
                                            <p:strVal val="#ppt_x"/>
                                          </p:val>
                                        </p:tav>
                                      </p:tavLst>
                                    </p:anim>
                                    <p:anim calcmode="lin" valueType="num">
                                      <p:cBhvr>
                                        <p:cTn id="171" dur="1000" fill="hold"/>
                                        <p:tgtEl>
                                          <p:spTgt spid="76"/>
                                        </p:tgtEl>
                                        <p:attrNameLst>
                                          <p:attrName>ppt_y</p:attrName>
                                        </p:attrNameLst>
                                      </p:cBhvr>
                                      <p:tavLst>
                                        <p:tav tm="0">
                                          <p:val>
                                            <p:strVal val="#ppt_y-.1"/>
                                          </p:val>
                                        </p:tav>
                                        <p:tav tm="100000">
                                          <p:val>
                                            <p:strVal val="#ppt_y"/>
                                          </p:val>
                                        </p:tav>
                                      </p:tavLst>
                                    </p:anim>
                                  </p:childTnLst>
                                </p:cTn>
                              </p:par>
                            </p:childTnLst>
                          </p:cTn>
                        </p:par>
                        <p:par>
                          <p:cTn id="172" fill="hold">
                            <p:stCondLst>
                              <p:cond delay="28000"/>
                            </p:stCondLst>
                            <p:childTnLst>
                              <p:par>
                                <p:cTn id="173" presetID="47" presetClass="entr" presetSubtype="0" fill="hold" grpId="0" nodeType="afterEffect">
                                  <p:stCondLst>
                                    <p:cond delay="0"/>
                                  </p:stCondLst>
                                  <p:childTnLst>
                                    <p:set>
                                      <p:cBhvr>
                                        <p:cTn id="174" dur="1" fill="hold">
                                          <p:stCondLst>
                                            <p:cond delay="0"/>
                                          </p:stCondLst>
                                        </p:cTn>
                                        <p:tgtEl>
                                          <p:spTgt spid="77"/>
                                        </p:tgtEl>
                                        <p:attrNameLst>
                                          <p:attrName>style.visibility</p:attrName>
                                        </p:attrNameLst>
                                      </p:cBhvr>
                                      <p:to>
                                        <p:strVal val="visible"/>
                                      </p:to>
                                    </p:set>
                                    <p:animEffect transition="in" filter="fade">
                                      <p:cBhvr>
                                        <p:cTn id="175" dur="1000"/>
                                        <p:tgtEl>
                                          <p:spTgt spid="77"/>
                                        </p:tgtEl>
                                      </p:cBhvr>
                                    </p:animEffect>
                                    <p:anim calcmode="lin" valueType="num">
                                      <p:cBhvr>
                                        <p:cTn id="176" dur="1000" fill="hold"/>
                                        <p:tgtEl>
                                          <p:spTgt spid="77"/>
                                        </p:tgtEl>
                                        <p:attrNameLst>
                                          <p:attrName>ppt_x</p:attrName>
                                        </p:attrNameLst>
                                      </p:cBhvr>
                                      <p:tavLst>
                                        <p:tav tm="0">
                                          <p:val>
                                            <p:strVal val="#ppt_x"/>
                                          </p:val>
                                        </p:tav>
                                        <p:tav tm="100000">
                                          <p:val>
                                            <p:strVal val="#ppt_x"/>
                                          </p:val>
                                        </p:tav>
                                      </p:tavLst>
                                    </p:anim>
                                    <p:anim calcmode="lin" valueType="num">
                                      <p:cBhvr>
                                        <p:cTn id="177" dur="1000" fill="hold"/>
                                        <p:tgtEl>
                                          <p:spTgt spid="77"/>
                                        </p:tgtEl>
                                        <p:attrNameLst>
                                          <p:attrName>ppt_y</p:attrName>
                                        </p:attrNameLst>
                                      </p:cBhvr>
                                      <p:tavLst>
                                        <p:tav tm="0">
                                          <p:val>
                                            <p:strVal val="#ppt_y-.1"/>
                                          </p:val>
                                        </p:tav>
                                        <p:tav tm="100000">
                                          <p:val>
                                            <p:strVal val="#ppt_y"/>
                                          </p:val>
                                        </p:tav>
                                      </p:tavLst>
                                    </p:anim>
                                  </p:childTnLst>
                                </p:cTn>
                              </p:par>
                            </p:childTnLst>
                          </p:cTn>
                        </p:par>
                        <p:par>
                          <p:cTn id="178" fill="hold">
                            <p:stCondLst>
                              <p:cond delay="29000"/>
                            </p:stCondLst>
                            <p:childTnLst>
                              <p:par>
                                <p:cTn id="179" presetID="47" presetClass="entr" presetSubtype="0" fill="hold" grpId="0" nodeType="afterEffect">
                                  <p:stCondLst>
                                    <p:cond delay="0"/>
                                  </p:stCondLst>
                                  <p:childTnLst>
                                    <p:set>
                                      <p:cBhvr>
                                        <p:cTn id="180" dur="1" fill="hold">
                                          <p:stCondLst>
                                            <p:cond delay="0"/>
                                          </p:stCondLst>
                                        </p:cTn>
                                        <p:tgtEl>
                                          <p:spTgt spid="78"/>
                                        </p:tgtEl>
                                        <p:attrNameLst>
                                          <p:attrName>style.visibility</p:attrName>
                                        </p:attrNameLst>
                                      </p:cBhvr>
                                      <p:to>
                                        <p:strVal val="visible"/>
                                      </p:to>
                                    </p:set>
                                    <p:animEffect transition="in" filter="fade">
                                      <p:cBhvr>
                                        <p:cTn id="181" dur="1000"/>
                                        <p:tgtEl>
                                          <p:spTgt spid="78"/>
                                        </p:tgtEl>
                                      </p:cBhvr>
                                    </p:animEffect>
                                    <p:anim calcmode="lin" valueType="num">
                                      <p:cBhvr>
                                        <p:cTn id="182" dur="1000" fill="hold"/>
                                        <p:tgtEl>
                                          <p:spTgt spid="78"/>
                                        </p:tgtEl>
                                        <p:attrNameLst>
                                          <p:attrName>ppt_x</p:attrName>
                                        </p:attrNameLst>
                                      </p:cBhvr>
                                      <p:tavLst>
                                        <p:tav tm="0">
                                          <p:val>
                                            <p:strVal val="#ppt_x"/>
                                          </p:val>
                                        </p:tav>
                                        <p:tav tm="100000">
                                          <p:val>
                                            <p:strVal val="#ppt_x"/>
                                          </p:val>
                                        </p:tav>
                                      </p:tavLst>
                                    </p:anim>
                                    <p:anim calcmode="lin" valueType="num">
                                      <p:cBhvr>
                                        <p:cTn id="183" dur="1000" fill="hold"/>
                                        <p:tgtEl>
                                          <p:spTgt spid="78"/>
                                        </p:tgtEl>
                                        <p:attrNameLst>
                                          <p:attrName>ppt_y</p:attrName>
                                        </p:attrNameLst>
                                      </p:cBhvr>
                                      <p:tavLst>
                                        <p:tav tm="0">
                                          <p:val>
                                            <p:strVal val="#ppt_y-.1"/>
                                          </p:val>
                                        </p:tav>
                                        <p:tav tm="100000">
                                          <p:val>
                                            <p:strVal val="#ppt_y"/>
                                          </p:val>
                                        </p:tav>
                                      </p:tavLst>
                                    </p:anim>
                                  </p:childTnLst>
                                </p:cTn>
                              </p:par>
                            </p:childTnLst>
                          </p:cTn>
                        </p:par>
                        <p:par>
                          <p:cTn id="184" fill="hold">
                            <p:stCondLst>
                              <p:cond delay="30000"/>
                            </p:stCondLst>
                            <p:childTnLst>
                              <p:par>
                                <p:cTn id="185" presetID="47" presetClass="entr" presetSubtype="0" fill="hold" grpId="0" nodeType="afterEffect">
                                  <p:stCondLst>
                                    <p:cond delay="0"/>
                                  </p:stCondLst>
                                  <p:childTnLst>
                                    <p:set>
                                      <p:cBhvr>
                                        <p:cTn id="186" dur="1" fill="hold">
                                          <p:stCondLst>
                                            <p:cond delay="0"/>
                                          </p:stCondLst>
                                        </p:cTn>
                                        <p:tgtEl>
                                          <p:spTgt spid="79"/>
                                        </p:tgtEl>
                                        <p:attrNameLst>
                                          <p:attrName>style.visibility</p:attrName>
                                        </p:attrNameLst>
                                      </p:cBhvr>
                                      <p:to>
                                        <p:strVal val="visible"/>
                                      </p:to>
                                    </p:set>
                                    <p:animEffect transition="in" filter="fade">
                                      <p:cBhvr>
                                        <p:cTn id="187" dur="1000"/>
                                        <p:tgtEl>
                                          <p:spTgt spid="79"/>
                                        </p:tgtEl>
                                      </p:cBhvr>
                                    </p:animEffect>
                                    <p:anim calcmode="lin" valueType="num">
                                      <p:cBhvr>
                                        <p:cTn id="188" dur="1000" fill="hold"/>
                                        <p:tgtEl>
                                          <p:spTgt spid="79"/>
                                        </p:tgtEl>
                                        <p:attrNameLst>
                                          <p:attrName>ppt_x</p:attrName>
                                        </p:attrNameLst>
                                      </p:cBhvr>
                                      <p:tavLst>
                                        <p:tav tm="0">
                                          <p:val>
                                            <p:strVal val="#ppt_x"/>
                                          </p:val>
                                        </p:tav>
                                        <p:tav tm="100000">
                                          <p:val>
                                            <p:strVal val="#ppt_x"/>
                                          </p:val>
                                        </p:tav>
                                      </p:tavLst>
                                    </p:anim>
                                    <p:anim calcmode="lin" valueType="num">
                                      <p:cBhvr>
                                        <p:cTn id="189" dur="1000" fill="hold"/>
                                        <p:tgtEl>
                                          <p:spTgt spid="79"/>
                                        </p:tgtEl>
                                        <p:attrNameLst>
                                          <p:attrName>ppt_y</p:attrName>
                                        </p:attrNameLst>
                                      </p:cBhvr>
                                      <p:tavLst>
                                        <p:tav tm="0">
                                          <p:val>
                                            <p:strVal val="#ppt_y-.1"/>
                                          </p:val>
                                        </p:tav>
                                        <p:tav tm="100000">
                                          <p:val>
                                            <p:strVal val="#ppt_y"/>
                                          </p:val>
                                        </p:tav>
                                      </p:tavLst>
                                    </p:anim>
                                  </p:childTnLst>
                                </p:cTn>
                              </p:par>
                            </p:childTnLst>
                          </p:cTn>
                        </p:par>
                        <p:par>
                          <p:cTn id="190" fill="hold">
                            <p:stCondLst>
                              <p:cond delay="31000"/>
                            </p:stCondLst>
                            <p:childTnLst>
                              <p:par>
                                <p:cTn id="191" presetID="47" presetClass="entr" presetSubtype="0" fill="hold" grpId="0" nodeType="afterEffect">
                                  <p:stCondLst>
                                    <p:cond delay="0"/>
                                  </p:stCondLst>
                                  <p:childTnLst>
                                    <p:set>
                                      <p:cBhvr>
                                        <p:cTn id="192" dur="1" fill="hold">
                                          <p:stCondLst>
                                            <p:cond delay="0"/>
                                          </p:stCondLst>
                                        </p:cTn>
                                        <p:tgtEl>
                                          <p:spTgt spid="80"/>
                                        </p:tgtEl>
                                        <p:attrNameLst>
                                          <p:attrName>style.visibility</p:attrName>
                                        </p:attrNameLst>
                                      </p:cBhvr>
                                      <p:to>
                                        <p:strVal val="visible"/>
                                      </p:to>
                                    </p:set>
                                    <p:animEffect transition="in" filter="fade">
                                      <p:cBhvr>
                                        <p:cTn id="193" dur="1000"/>
                                        <p:tgtEl>
                                          <p:spTgt spid="80"/>
                                        </p:tgtEl>
                                      </p:cBhvr>
                                    </p:animEffect>
                                    <p:anim calcmode="lin" valueType="num">
                                      <p:cBhvr>
                                        <p:cTn id="194" dur="1000" fill="hold"/>
                                        <p:tgtEl>
                                          <p:spTgt spid="80"/>
                                        </p:tgtEl>
                                        <p:attrNameLst>
                                          <p:attrName>ppt_x</p:attrName>
                                        </p:attrNameLst>
                                      </p:cBhvr>
                                      <p:tavLst>
                                        <p:tav tm="0">
                                          <p:val>
                                            <p:strVal val="#ppt_x"/>
                                          </p:val>
                                        </p:tav>
                                        <p:tav tm="100000">
                                          <p:val>
                                            <p:strVal val="#ppt_x"/>
                                          </p:val>
                                        </p:tav>
                                      </p:tavLst>
                                    </p:anim>
                                    <p:anim calcmode="lin" valueType="num">
                                      <p:cBhvr>
                                        <p:cTn id="195" dur="1000" fill="hold"/>
                                        <p:tgtEl>
                                          <p:spTgt spid="80"/>
                                        </p:tgtEl>
                                        <p:attrNameLst>
                                          <p:attrName>ppt_y</p:attrName>
                                        </p:attrNameLst>
                                      </p:cBhvr>
                                      <p:tavLst>
                                        <p:tav tm="0">
                                          <p:val>
                                            <p:strVal val="#ppt_y-.1"/>
                                          </p:val>
                                        </p:tav>
                                        <p:tav tm="100000">
                                          <p:val>
                                            <p:strVal val="#ppt_y"/>
                                          </p:val>
                                        </p:tav>
                                      </p:tavLst>
                                    </p:anim>
                                  </p:childTnLst>
                                </p:cTn>
                              </p:par>
                            </p:childTnLst>
                          </p:cTn>
                        </p:par>
                        <p:par>
                          <p:cTn id="196" fill="hold">
                            <p:stCondLst>
                              <p:cond delay="32000"/>
                            </p:stCondLst>
                            <p:childTnLst>
                              <p:par>
                                <p:cTn id="197" presetID="47" presetClass="entr" presetSubtype="0" fill="hold" grpId="0" nodeType="afterEffect">
                                  <p:stCondLst>
                                    <p:cond delay="0"/>
                                  </p:stCondLst>
                                  <p:childTnLst>
                                    <p:set>
                                      <p:cBhvr>
                                        <p:cTn id="198" dur="1" fill="hold">
                                          <p:stCondLst>
                                            <p:cond delay="0"/>
                                          </p:stCondLst>
                                        </p:cTn>
                                        <p:tgtEl>
                                          <p:spTgt spid="81"/>
                                        </p:tgtEl>
                                        <p:attrNameLst>
                                          <p:attrName>style.visibility</p:attrName>
                                        </p:attrNameLst>
                                      </p:cBhvr>
                                      <p:to>
                                        <p:strVal val="visible"/>
                                      </p:to>
                                    </p:set>
                                    <p:animEffect transition="in" filter="fade">
                                      <p:cBhvr>
                                        <p:cTn id="199" dur="1000"/>
                                        <p:tgtEl>
                                          <p:spTgt spid="81"/>
                                        </p:tgtEl>
                                      </p:cBhvr>
                                    </p:animEffect>
                                    <p:anim calcmode="lin" valueType="num">
                                      <p:cBhvr>
                                        <p:cTn id="200" dur="1000" fill="hold"/>
                                        <p:tgtEl>
                                          <p:spTgt spid="81"/>
                                        </p:tgtEl>
                                        <p:attrNameLst>
                                          <p:attrName>ppt_x</p:attrName>
                                        </p:attrNameLst>
                                      </p:cBhvr>
                                      <p:tavLst>
                                        <p:tav tm="0">
                                          <p:val>
                                            <p:strVal val="#ppt_x"/>
                                          </p:val>
                                        </p:tav>
                                        <p:tav tm="100000">
                                          <p:val>
                                            <p:strVal val="#ppt_x"/>
                                          </p:val>
                                        </p:tav>
                                      </p:tavLst>
                                    </p:anim>
                                    <p:anim calcmode="lin" valueType="num">
                                      <p:cBhvr>
                                        <p:cTn id="201" dur="1000" fill="hold"/>
                                        <p:tgtEl>
                                          <p:spTgt spid="81"/>
                                        </p:tgtEl>
                                        <p:attrNameLst>
                                          <p:attrName>ppt_y</p:attrName>
                                        </p:attrNameLst>
                                      </p:cBhvr>
                                      <p:tavLst>
                                        <p:tav tm="0">
                                          <p:val>
                                            <p:strVal val="#ppt_y-.1"/>
                                          </p:val>
                                        </p:tav>
                                        <p:tav tm="100000">
                                          <p:val>
                                            <p:strVal val="#ppt_y"/>
                                          </p:val>
                                        </p:tav>
                                      </p:tavLst>
                                    </p:anim>
                                  </p:childTnLst>
                                </p:cTn>
                              </p:par>
                            </p:childTnLst>
                          </p:cTn>
                        </p:par>
                        <p:par>
                          <p:cTn id="202" fill="hold">
                            <p:stCondLst>
                              <p:cond delay="33000"/>
                            </p:stCondLst>
                            <p:childTnLst>
                              <p:par>
                                <p:cTn id="203" presetID="47" presetClass="entr" presetSubtype="0" fill="hold" grpId="0" nodeType="afterEffect">
                                  <p:stCondLst>
                                    <p:cond delay="0"/>
                                  </p:stCondLst>
                                  <p:childTnLst>
                                    <p:set>
                                      <p:cBhvr>
                                        <p:cTn id="204" dur="1" fill="hold">
                                          <p:stCondLst>
                                            <p:cond delay="0"/>
                                          </p:stCondLst>
                                        </p:cTn>
                                        <p:tgtEl>
                                          <p:spTgt spid="82"/>
                                        </p:tgtEl>
                                        <p:attrNameLst>
                                          <p:attrName>style.visibility</p:attrName>
                                        </p:attrNameLst>
                                      </p:cBhvr>
                                      <p:to>
                                        <p:strVal val="visible"/>
                                      </p:to>
                                    </p:set>
                                    <p:animEffect transition="in" filter="fade">
                                      <p:cBhvr>
                                        <p:cTn id="205" dur="1000"/>
                                        <p:tgtEl>
                                          <p:spTgt spid="82"/>
                                        </p:tgtEl>
                                      </p:cBhvr>
                                    </p:animEffect>
                                    <p:anim calcmode="lin" valueType="num">
                                      <p:cBhvr>
                                        <p:cTn id="206" dur="1000" fill="hold"/>
                                        <p:tgtEl>
                                          <p:spTgt spid="82"/>
                                        </p:tgtEl>
                                        <p:attrNameLst>
                                          <p:attrName>ppt_x</p:attrName>
                                        </p:attrNameLst>
                                      </p:cBhvr>
                                      <p:tavLst>
                                        <p:tav tm="0">
                                          <p:val>
                                            <p:strVal val="#ppt_x"/>
                                          </p:val>
                                        </p:tav>
                                        <p:tav tm="100000">
                                          <p:val>
                                            <p:strVal val="#ppt_x"/>
                                          </p:val>
                                        </p:tav>
                                      </p:tavLst>
                                    </p:anim>
                                    <p:anim calcmode="lin" valueType="num">
                                      <p:cBhvr>
                                        <p:cTn id="207" dur="1000" fill="hold"/>
                                        <p:tgtEl>
                                          <p:spTgt spid="82"/>
                                        </p:tgtEl>
                                        <p:attrNameLst>
                                          <p:attrName>ppt_y</p:attrName>
                                        </p:attrNameLst>
                                      </p:cBhvr>
                                      <p:tavLst>
                                        <p:tav tm="0">
                                          <p:val>
                                            <p:strVal val="#ppt_y-.1"/>
                                          </p:val>
                                        </p:tav>
                                        <p:tav tm="100000">
                                          <p:val>
                                            <p:strVal val="#ppt_y"/>
                                          </p:val>
                                        </p:tav>
                                      </p:tavLst>
                                    </p:anim>
                                  </p:childTnLst>
                                </p:cTn>
                              </p:par>
                            </p:childTnLst>
                          </p:cTn>
                        </p:par>
                        <p:par>
                          <p:cTn id="208" fill="hold">
                            <p:stCondLst>
                              <p:cond delay="34000"/>
                            </p:stCondLst>
                            <p:childTnLst>
                              <p:par>
                                <p:cTn id="209" presetID="47" presetClass="entr" presetSubtype="0" fill="hold" grpId="0" nodeType="afterEffect">
                                  <p:stCondLst>
                                    <p:cond delay="0"/>
                                  </p:stCondLst>
                                  <p:childTnLst>
                                    <p:set>
                                      <p:cBhvr>
                                        <p:cTn id="210" dur="1" fill="hold">
                                          <p:stCondLst>
                                            <p:cond delay="0"/>
                                          </p:stCondLst>
                                        </p:cTn>
                                        <p:tgtEl>
                                          <p:spTgt spid="83"/>
                                        </p:tgtEl>
                                        <p:attrNameLst>
                                          <p:attrName>style.visibility</p:attrName>
                                        </p:attrNameLst>
                                      </p:cBhvr>
                                      <p:to>
                                        <p:strVal val="visible"/>
                                      </p:to>
                                    </p:set>
                                    <p:animEffect transition="in" filter="fade">
                                      <p:cBhvr>
                                        <p:cTn id="211" dur="1000"/>
                                        <p:tgtEl>
                                          <p:spTgt spid="83"/>
                                        </p:tgtEl>
                                      </p:cBhvr>
                                    </p:animEffect>
                                    <p:anim calcmode="lin" valueType="num">
                                      <p:cBhvr>
                                        <p:cTn id="212" dur="1000" fill="hold"/>
                                        <p:tgtEl>
                                          <p:spTgt spid="83"/>
                                        </p:tgtEl>
                                        <p:attrNameLst>
                                          <p:attrName>ppt_x</p:attrName>
                                        </p:attrNameLst>
                                      </p:cBhvr>
                                      <p:tavLst>
                                        <p:tav tm="0">
                                          <p:val>
                                            <p:strVal val="#ppt_x"/>
                                          </p:val>
                                        </p:tav>
                                        <p:tav tm="100000">
                                          <p:val>
                                            <p:strVal val="#ppt_x"/>
                                          </p:val>
                                        </p:tav>
                                      </p:tavLst>
                                    </p:anim>
                                    <p:anim calcmode="lin" valueType="num">
                                      <p:cBhvr>
                                        <p:cTn id="213" dur="1000" fill="hold"/>
                                        <p:tgtEl>
                                          <p:spTgt spid="83"/>
                                        </p:tgtEl>
                                        <p:attrNameLst>
                                          <p:attrName>ppt_y</p:attrName>
                                        </p:attrNameLst>
                                      </p:cBhvr>
                                      <p:tavLst>
                                        <p:tav tm="0">
                                          <p:val>
                                            <p:strVal val="#ppt_y-.1"/>
                                          </p:val>
                                        </p:tav>
                                        <p:tav tm="100000">
                                          <p:val>
                                            <p:strVal val="#ppt_y"/>
                                          </p:val>
                                        </p:tav>
                                      </p:tavLst>
                                    </p:anim>
                                  </p:childTnLst>
                                </p:cTn>
                              </p:par>
                            </p:childTnLst>
                          </p:cTn>
                        </p:par>
                        <p:par>
                          <p:cTn id="214" fill="hold">
                            <p:stCondLst>
                              <p:cond delay="35000"/>
                            </p:stCondLst>
                            <p:childTnLst>
                              <p:par>
                                <p:cTn id="215" presetID="47" presetClass="entr" presetSubtype="0" fill="hold" grpId="0" nodeType="afterEffect">
                                  <p:stCondLst>
                                    <p:cond delay="0"/>
                                  </p:stCondLst>
                                  <p:childTnLst>
                                    <p:set>
                                      <p:cBhvr>
                                        <p:cTn id="216" dur="1" fill="hold">
                                          <p:stCondLst>
                                            <p:cond delay="0"/>
                                          </p:stCondLst>
                                        </p:cTn>
                                        <p:tgtEl>
                                          <p:spTgt spid="84"/>
                                        </p:tgtEl>
                                        <p:attrNameLst>
                                          <p:attrName>style.visibility</p:attrName>
                                        </p:attrNameLst>
                                      </p:cBhvr>
                                      <p:to>
                                        <p:strVal val="visible"/>
                                      </p:to>
                                    </p:set>
                                    <p:animEffect transition="in" filter="fade">
                                      <p:cBhvr>
                                        <p:cTn id="217" dur="1000"/>
                                        <p:tgtEl>
                                          <p:spTgt spid="84"/>
                                        </p:tgtEl>
                                      </p:cBhvr>
                                    </p:animEffect>
                                    <p:anim calcmode="lin" valueType="num">
                                      <p:cBhvr>
                                        <p:cTn id="218" dur="1000" fill="hold"/>
                                        <p:tgtEl>
                                          <p:spTgt spid="84"/>
                                        </p:tgtEl>
                                        <p:attrNameLst>
                                          <p:attrName>ppt_x</p:attrName>
                                        </p:attrNameLst>
                                      </p:cBhvr>
                                      <p:tavLst>
                                        <p:tav tm="0">
                                          <p:val>
                                            <p:strVal val="#ppt_x"/>
                                          </p:val>
                                        </p:tav>
                                        <p:tav tm="100000">
                                          <p:val>
                                            <p:strVal val="#ppt_x"/>
                                          </p:val>
                                        </p:tav>
                                      </p:tavLst>
                                    </p:anim>
                                    <p:anim calcmode="lin" valueType="num">
                                      <p:cBhvr>
                                        <p:cTn id="219" dur="1000" fill="hold"/>
                                        <p:tgtEl>
                                          <p:spTgt spid="84"/>
                                        </p:tgtEl>
                                        <p:attrNameLst>
                                          <p:attrName>ppt_y</p:attrName>
                                        </p:attrNameLst>
                                      </p:cBhvr>
                                      <p:tavLst>
                                        <p:tav tm="0">
                                          <p:val>
                                            <p:strVal val="#ppt_y-.1"/>
                                          </p:val>
                                        </p:tav>
                                        <p:tav tm="100000">
                                          <p:val>
                                            <p:strVal val="#ppt_y"/>
                                          </p:val>
                                        </p:tav>
                                      </p:tavLst>
                                    </p:anim>
                                  </p:childTnLst>
                                </p:cTn>
                              </p:par>
                            </p:childTnLst>
                          </p:cTn>
                        </p:par>
                        <p:par>
                          <p:cTn id="220" fill="hold">
                            <p:stCondLst>
                              <p:cond delay="36000"/>
                            </p:stCondLst>
                            <p:childTnLst>
                              <p:par>
                                <p:cTn id="221" presetID="47" presetClass="entr" presetSubtype="0" fill="hold" grpId="0" nodeType="afterEffect">
                                  <p:stCondLst>
                                    <p:cond delay="0"/>
                                  </p:stCondLst>
                                  <p:childTnLst>
                                    <p:set>
                                      <p:cBhvr>
                                        <p:cTn id="222" dur="1" fill="hold">
                                          <p:stCondLst>
                                            <p:cond delay="0"/>
                                          </p:stCondLst>
                                        </p:cTn>
                                        <p:tgtEl>
                                          <p:spTgt spid="85"/>
                                        </p:tgtEl>
                                        <p:attrNameLst>
                                          <p:attrName>style.visibility</p:attrName>
                                        </p:attrNameLst>
                                      </p:cBhvr>
                                      <p:to>
                                        <p:strVal val="visible"/>
                                      </p:to>
                                    </p:set>
                                    <p:animEffect transition="in" filter="fade">
                                      <p:cBhvr>
                                        <p:cTn id="223" dur="1000"/>
                                        <p:tgtEl>
                                          <p:spTgt spid="85"/>
                                        </p:tgtEl>
                                      </p:cBhvr>
                                    </p:animEffect>
                                    <p:anim calcmode="lin" valueType="num">
                                      <p:cBhvr>
                                        <p:cTn id="224" dur="1000" fill="hold"/>
                                        <p:tgtEl>
                                          <p:spTgt spid="85"/>
                                        </p:tgtEl>
                                        <p:attrNameLst>
                                          <p:attrName>ppt_x</p:attrName>
                                        </p:attrNameLst>
                                      </p:cBhvr>
                                      <p:tavLst>
                                        <p:tav tm="0">
                                          <p:val>
                                            <p:strVal val="#ppt_x"/>
                                          </p:val>
                                        </p:tav>
                                        <p:tav tm="100000">
                                          <p:val>
                                            <p:strVal val="#ppt_x"/>
                                          </p:val>
                                        </p:tav>
                                      </p:tavLst>
                                    </p:anim>
                                    <p:anim calcmode="lin" valueType="num">
                                      <p:cBhvr>
                                        <p:cTn id="225" dur="1000" fill="hold"/>
                                        <p:tgtEl>
                                          <p:spTgt spid="85"/>
                                        </p:tgtEl>
                                        <p:attrNameLst>
                                          <p:attrName>ppt_y</p:attrName>
                                        </p:attrNameLst>
                                      </p:cBhvr>
                                      <p:tavLst>
                                        <p:tav tm="0">
                                          <p:val>
                                            <p:strVal val="#ppt_y-.1"/>
                                          </p:val>
                                        </p:tav>
                                        <p:tav tm="100000">
                                          <p:val>
                                            <p:strVal val="#ppt_y"/>
                                          </p:val>
                                        </p:tav>
                                      </p:tavLst>
                                    </p:anim>
                                  </p:childTnLst>
                                </p:cTn>
                              </p:par>
                            </p:childTnLst>
                          </p:cTn>
                        </p:par>
                        <p:par>
                          <p:cTn id="226" fill="hold">
                            <p:stCondLst>
                              <p:cond delay="37000"/>
                            </p:stCondLst>
                            <p:childTnLst>
                              <p:par>
                                <p:cTn id="227" presetID="47" presetClass="entr" presetSubtype="0" fill="hold" grpId="0" nodeType="afterEffect">
                                  <p:stCondLst>
                                    <p:cond delay="0"/>
                                  </p:stCondLst>
                                  <p:childTnLst>
                                    <p:set>
                                      <p:cBhvr>
                                        <p:cTn id="228" dur="1" fill="hold">
                                          <p:stCondLst>
                                            <p:cond delay="0"/>
                                          </p:stCondLst>
                                        </p:cTn>
                                        <p:tgtEl>
                                          <p:spTgt spid="86"/>
                                        </p:tgtEl>
                                        <p:attrNameLst>
                                          <p:attrName>style.visibility</p:attrName>
                                        </p:attrNameLst>
                                      </p:cBhvr>
                                      <p:to>
                                        <p:strVal val="visible"/>
                                      </p:to>
                                    </p:set>
                                    <p:animEffect transition="in" filter="fade">
                                      <p:cBhvr>
                                        <p:cTn id="229" dur="1000"/>
                                        <p:tgtEl>
                                          <p:spTgt spid="86"/>
                                        </p:tgtEl>
                                      </p:cBhvr>
                                    </p:animEffect>
                                    <p:anim calcmode="lin" valueType="num">
                                      <p:cBhvr>
                                        <p:cTn id="230" dur="1000" fill="hold"/>
                                        <p:tgtEl>
                                          <p:spTgt spid="86"/>
                                        </p:tgtEl>
                                        <p:attrNameLst>
                                          <p:attrName>ppt_x</p:attrName>
                                        </p:attrNameLst>
                                      </p:cBhvr>
                                      <p:tavLst>
                                        <p:tav tm="0">
                                          <p:val>
                                            <p:strVal val="#ppt_x"/>
                                          </p:val>
                                        </p:tav>
                                        <p:tav tm="100000">
                                          <p:val>
                                            <p:strVal val="#ppt_x"/>
                                          </p:val>
                                        </p:tav>
                                      </p:tavLst>
                                    </p:anim>
                                    <p:anim calcmode="lin" valueType="num">
                                      <p:cBhvr>
                                        <p:cTn id="231" dur="1000" fill="hold"/>
                                        <p:tgtEl>
                                          <p:spTgt spid="86"/>
                                        </p:tgtEl>
                                        <p:attrNameLst>
                                          <p:attrName>ppt_y</p:attrName>
                                        </p:attrNameLst>
                                      </p:cBhvr>
                                      <p:tavLst>
                                        <p:tav tm="0">
                                          <p:val>
                                            <p:strVal val="#ppt_y-.1"/>
                                          </p:val>
                                        </p:tav>
                                        <p:tav tm="100000">
                                          <p:val>
                                            <p:strVal val="#ppt_y"/>
                                          </p:val>
                                        </p:tav>
                                      </p:tavLst>
                                    </p:anim>
                                  </p:childTnLst>
                                </p:cTn>
                              </p:par>
                            </p:childTnLst>
                          </p:cTn>
                        </p:par>
                        <p:par>
                          <p:cTn id="232" fill="hold">
                            <p:stCondLst>
                              <p:cond delay="38000"/>
                            </p:stCondLst>
                            <p:childTnLst>
                              <p:par>
                                <p:cTn id="233" presetID="47" presetClass="entr" presetSubtype="0" fill="hold" grpId="0" nodeType="afterEffect">
                                  <p:stCondLst>
                                    <p:cond delay="0"/>
                                  </p:stCondLst>
                                  <p:childTnLst>
                                    <p:set>
                                      <p:cBhvr>
                                        <p:cTn id="234" dur="1" fill="hold">
                                          <p:stCondLst>
                                            <p:cond delay="0"/>
                                          </p:stCondLst>
                                        </p:cTn>
                                        <p:tgtEl>
                                          <p:spTgt spid="87"/>
                                        </p:tgtEl>
                                        <p:attrNameLst>
                                          <p:attrName>style.visibility</p:attrName>
                                        </p:attrNameLst>
                                      </p:cBhvr>
                                      <p:to>
                                        <p:strVal val="visible"/>
                                      </p:to>
                                    </p:set>
                                    <p:animEffect transition="in" filter="fade">
                                      <p:cBhvr>
                                        <p:cTn id="235" dur="1000"/>
                                        <p:tgtEl>
                                          <p:spTgt spid="87"/>
                                        </p:tgtEl>
                                      </p:cBhvr>
                                    </p:animEffect>
                                    <p:anim calcmode="lin" valueType="num">
                                      <p:cBhvr>
                                        <p:cTn id="236" dur="1000" fill="hold"/>
                                        <p:tgtEl>
                                          <p:spTgt spid="87"/>
                                        </p:tgtEl>
                                        <p:attrNameLst>
                                          <p:attrName>ppt_x</p:attrName>
                                        </p:attrNameLst>
                                      </p:cBhvr>
                                      <p:tavLst>
                                        <p:tav tm="0">
                                          <p:val>
                                            <p:strVal val="#ppt_x"/>
                                          </p:val>
                                        </p:tav>
                                        <p:tav tm="100000">
                                          <p:val>
                                            <p:strVal val="#ppt_x"/>
                                          </p:val>
                                        </p:tav>
                                      </p:tavLst>
                                    </p:anim>
                                    <p:anim calcmode="lin" valueType="num">
                                      <p:cBhvr>
                                        <p:cTn id="237" dur="1000" fill="hold"/>
                                        <p:tgtEl>
                                          <p:spTgt spid="87"/>
                                        </p:tgtEl>
                                        <p:attrNameLst>
                                          <p:attrName>ppt_y</p:attrName>
                                        </p:attrNameLst>
                                      </p:cBhvr>
                                      <p:tavLst>
                                        <p:tav tm="0">
                                          <p:val>
                                            <p:strVal val="#ppt_y-.1"/>
                                          </p:val>
                                        </p:tav>
                                        <p:tav tm="100000">
                                          <p:val>
                                            <p:strVal val="#ppt_y"/>
                                          </p:val>
                                        </p:tav>
                                      </p:tavLst>
                                    </p:anim>
                                  </p:childTnLst>
                                </p:cTn>
                              </p:par>
                            </p:childTnLst>
                          </p:cTn>
                        </p:par>
                        <p:par>
                          <p:cTn id="238" fill="hold">
                            <p:stCondLst>
                              <p:cond delay="39000"/>
                            </p:stCondLst>
                            <p:childTnLst>
                              <p:par>
                                <p:cTn id="239" presetID="47" presetClass="entr" presetSubtype="0" fill="hold" grpId="0" nodeType="afterEffect">
                                  <p:stCondLst>
                                    <p:cond delay="0"/>
                                  </p:stCondLst>
                                  <p:childTnLst>
                                    <p:set>
                                      <p:cBhvr>
                                        <p:cTn id="240" dur="1" fill="hold">
                                          <p:stCondLst>
                                            <p:cond delay="0"/>
                                          </p:stCondLst>
                                        </p:cTn>
                                        <p:tgtEl>
                                          <p:spTgt spid="88"/>
                                        </p:tgtEl>
                                        <p:attrNameLst>
                                          <p:attrName>style.visibility</p:attrName>
                                        </p:attrNameLst>
                                      </p:cBhvr>
                                      <p:to>
                                        <p:strVal val="visible"/>
                                      </p:to>
                                    </p:set>
                                    <p:animEffect transition="in" filter="fade">
                                      <p:cBhvr>
                                        <p:cTn id="241" dur="1000"/>
                                        <p:tgtEl>
                                          <p:spTgt spid="88"/>
                                        </p:tgtEl>
                                      </p:cBhvr>
                                    </p:animEffect>
                                    <p:anim calcmode="lin" valueType="num">
                                      <p:cBhvr>
                                        <p:cTn id="242" dur="1000" fill="hold"/>
                                        <p:tgtEl>
                                          <p:spTgt spid="88"/>
                                        </p:tgtEl>
                                        <p:attrNameLst>
                                          <p:attrName>ppt_x</p:attrName>
                                        </p:attrNameLst>
                                      </p:cBhvr>
                                      <p:tavLst>
                                        <p:tav tm="0">
                                          <p:val>
                                            <p:strVal val="#ppt_x"/>
                                          </p:val>
                                        </p:tav>
                                        <p:tav tm="100000">
                                          <p:val>
                                            <p:strVal val="#ppt_x"/>
                                          </p:val>
                                        </p:tav>
                                      </p:tavLst>
                                    </p:anim>
                                    <p:anim calcmode="lin" valueType="num">
                                      <p:cBhvr>
                                        <p:cTn id="243" dur="1000" fill="hold"/>
                                        <p:tgtEl>
                                          <p:spTgt spid="88"/>
                                        </p:tgtEl>
                                        <p:attrNameLst>
                                          <p:attrName>ppt_y</p:attrName>
                                        </p:attrNameLst>
                                      </p:cBhvr>
                                      <p:tavLst>
                                        <p:tav tm="0">
                                          <p:val>
                                            <p:strVal val="#ppt_y-.1"/>
                                          </p:val>
                                        </p:tav>
                                        <p:tav tm="100000">
                                          <p:val>
                                            <p:strVal val="#ppt_y"/>
                                          </p:val>
                                        </p:tav>
                                      </p:tavLst>
                                    </p:anim>
                                  </p:childTnLst>
                                </p:cTn>
                              </p:par>
                            </p:childTnLst>
                          </p:cTn>
                        </p:par>
                        <p:par>
                          <p:cTn id="244" fill="hold">
                            <p:stCondLst>
                              <p:cond delay="40000"/>
                            </p:stCondLst>
                            <p:childTnLst>
                              <p:par>
                                <p:cTn id="245" presetID="47" presetClass="entr" presetSubtype="0" fill="hold" grpId="0" nodeType="afterEffect">
                                  <p:stCondLst>
                                    <p:cond delay="0"/>
                                  </p:stCondLst>
                                  <p:childTnLst>
                                    <p:set>
                                      <p:cBhvr>
                                        <p:cTn id="246" dur="1" fill="hold">
                                          <p:stCondLst>
                                            <p:cond delay="0"/>
                                          </p:stCondLst>
                                        </p:cTn>
                                        <p:tgtEl>
                                          <p:spTgt spid="89"/>
                                        </p:tgtEl>
                                        <p:attrNameLst>
                                          <p:attrName>style.visibility</p:attrName>
                                        </p:attrNameLst>
                                      </p:cBhvr>
                                      <p:to>
                                        <p:strVal val="visible"/>
                                      </p:to>
                                    </p:set>
                                    <p:animEffect transition="in" filter="fade">
                                      <p:cBhvr>
                                        <p:cTn id="247" dur="1000"/>
                                        <p:tgtEl>
                                          <p:spTgt spid="89"/>
                                        </p:tgtEl>
                                      </p:cBhvr>
                                    </p:animEffect>
                                    <p:anim calcmode="lin" valueType="num">
                                      <p:cBhvr>
                                        <p:cTn id="248" dur="1000" fill="hold"/>
                                        <p:tgtEl>
                                          <p:spTgt spid="89"/>
                                        </p:tgtEl>
                                        <p:attrNameLst>
                                          <p:attrName>ppt_x</p:attrName>
                                        </p:attrNameLst>
                                      </p:cBhvr>
                                      <p:tavLst>
                                        <p:tav tm="0">
                                          <p:val>
                                            <p:strVal val="#ppt_x"/>
                                          </p:val>
                                        </p:tav>
                                        <p:tav tm="100000">
                                          <p:val>
                                            <p:strVal val="#ppt_x"/>
                                          </p:val>
                                        </p:tav>
                                      </p:tavLst>
                                    </p:anim>
                                    <p:anim calcmode="lin" valueType="num">
                                      <p:cBhvr>
                                        <p:cTn id="249" dur="1000" fill="hold"/>
                                        <p:tgtEl>
                                          <p:spTgt spid="89"/>
                                        </p:tgtEl>
                                        <p:attrNameLst>
                                          <p:attrName>ppt_y</p:attrName>
                                        </p:attrNameLst>
                                      </p:cBhvr>
                                      <p:tavLst>
                                        <p:tav tm="0">
                                          <p:val>
                                            <p:strVal val="#ppt_y-.1"/>
                                          </p:val>
                                        </p:tav>
                                        <p:tav tm="100000">
                                          <p:val>
                                            <p:strVal val="#ppt_y"/>
                                          </p:val>
                                        </p:tav>
                                      </p:tavLst>
                                    </p:anim>
                                  </p:childTnLst>
                                </p:cTn>
                              </p:par>
                            </p:childTnLst>
                          </p:cTn>
                        </p:par>
                        <p:par>
                          <p:cTn id="250" fill="hold">
                            <p:stCondLst>
                              <p:cond delay="41000"/>
                            </p:stCondLst>
                            <p:childTnLst>
                              <p:par>
                                <p:cTn id="251" presetID="47" presetClass="entr" presetSubtype="0" fill="hold" grpId="0" nodeType="afterEffect">
                                  <p:stCondLst>
                                    <p:cond delay="0"/>
                                  </p:stCondLst>
                                  <p:childTnLst>
                                    <p:set>
                                      <p:cBhvr>
                                        <p:cTn id="252" dur="1" fill="hold">
                                          <p:stCondLst>
                                            <p:cond delay="0"/>
                                          </p:stCondLst>
                                        </p:cTn>
                                        <p:tgtEl>
                                          <p:spTgt spid="90"/>
                                        </p:tgtEl>
                                        <p:attrNameLst>
                                          <p:attrName>style.visibility</p:attrName>
                                        </p:attrNameLst>
                                      </p:cBhvr>
                                      <p:to>
                                        <p:strVal val="visible"/>
                                      </p:to>
                                    </p:set>
                                    <p:animEffect transition="in" filter="fade">
                                      <p:cBhvr>
                                        <p:cTn id="253" dur="1000"/>
                                        <p:tgtEl>
                                          <p:spTgt spid="90"/>
                                        </p:tgtEl>
                                      </p:cBhvr>
                                    </p:animEffect>
                                    <p:anim calcmode="lin" valueType="num">
                                      <p:cBhvr>
                                        <p:cTn id="254" dur="1000" fill="hold"/>
                                        <p:tgtEl>
                                          <p:spTgt spid="90"/>
                                        </p:tgtEl>
                                        <p:attrNameLst>
                                          <p:attrName>ppt_x</p:attrName>
                                        </p:attrNameLst>
                                      </p:cBhvr>
                                      <p:tavLst>
                                        <p:tav tm="0">
                                          <p:val>
                                            <p:strVal val="#ppt_x"/>
                                          </p:val>
                                        </p:tav>
                                        <p:tav tm="100000">
                                          <p:val>
                                            <p:strVal val="#ppt_x"/>
                                          </p:val>
                                        </p:tav>
                                      </p:tavLst>
                                    </p:anim>
                                    <p:anim calcmode="lin" valueType="num">
                                      <p:cBhvr>
                                        <p:cTn id="255" dur="1000" fill="hold"/>
                                        <p:tgtEl>
                                          <p:spTgt spid="90"/>
                                        </p:tgtEl>
                                        <p:attrNameLst>
                                          <p:attrName>ppt_y</p:attrName>
                                        </p:attrNameLst>
                                      </p:cBhvr>
                                      <p:tavLst>
                                        <p:tav tm="0">
                                          <p:val>
                                            <p:strVal val="#ppt_y-.1"/>
                                          </p:val>
                                        </p:tav>
                                        <p:tav tm="100000">
                                          <p:val>
                                            <p:strVal val="#ppt_y"/>
                                          </p:val>
                                        </p:tav>
                                      </p:tavLst>
                                    </p:anim>
                                  </p:childTnLst>
                                </p:cTn>
                              </p:par>
                            </p:childTnLst>
                          </p:cTn>
                        </p:par>
                        <p:par>
                          <p:cTn id="256" fill="hold">
                            <p:stCondLst>
                              <p:cond delay="42000"/>
                            </p:stCondLst>
                            <p:childTnLst>
                              <p:par>
                                <p:cTn id="257" presetID="47" presetClass="entr" presetSubtype="0" fill="hold" grpId="0" nodeType="afterEffect">
                                  <p:stCondLst>
                                    <p:cond delay="0"/>
                                  </p:stCondLst>
                                  <p:childTnLst>
                                    <p:set>
                                      <p:cBhvr>
                                        <p:cTn id="258" dur="1" fill="hold">
                                          <p:stCondLst>
                                            <p:cond delay="0"/>
                                          </p:stCondLst>
                                        </p:cTn>
                                        <p:tgtEl>
                                          <p:spTgt spid="91"/>
                                        </p:tgtEl>
                                        <p:attrNameLst>
                                          <p:attrName>style.visibility</p:attrName>
                                        </p:attrNameLst>
                                      </p:cBhvr>
                                      <p:to>
                                        <p:strVal val="visible"/>
                                      </p:to>
                                    </p:set>
                                    <p:animEffect transition="in" filter="fade">
                                      <p:cBhvr>
                                        <p:cTn id="259" dur="1000"/>
                                        <p:tgtEl>
                                          <p:spTgt spid="91"/>
                                        </p:tgtEl>
                                      </p:cBhvr>
                                    </p:animEffect>
                                    <p:anim calcmode="lin" valueType="num">
                                      <p:cBhvr>
                                        <p:cTn id="260" dur="1000" fill="hold"/>
                                        <p:tgtEl>
                                          <p:spTgt spid="91"/>
                                        </p:tgtEl>
                                        <p:attrNameLst>
                                          <p:attrName>ppt_x</p:attrName>
                                        </p:attrNameLst>
                                      </p:cBhvr>
                                      <p:tavLst>
                                        <p:tav tm="0">
                                          <p:val>
                                            <p:strVal val="#ppt_x"/>
                                          </p:val>
                                        </p:tav>
                                        <p:tav tm="100000">
                                          <p:val>
                                            <p:strVal val="#ppt_x"/>
                                          </p:val>
                                        </p:tav>
                                      </p:tavLst>
                                    </p:anim>
                                    <p:anim calcmode="lin" valueType="num">
                                      <p:cBhvr>
                                        <p:cTn id="261"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p:bldP spid="90" grpId="0"/>
      <p:bldP spid="9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7" name="组合 129"/>
          <p:cNvGrpSpPr>
            <a:grpSpLocks/>
          </p:cNvGrpSpPr>
          <p:nvPr/>
        </p:nvGrpSpPr>
        <p:grpSpPr bwMode="auto">
          <a:xfrm>
            <a:off x="736601" y="1336161"/>
            <a:ext cx="5511799" cy="4577595"/>
            <a:chOff x="431148" y="1071552"/>
            <a:chExt cx="4214842" cy="3500462"/>
          </a:xfrm>
        </p:grpSpPr>
        <p:sp>
          <p:nvSpPr>
            <p:cNvPr id="8" name="Freeform 5"/>
            <p:cNvSpPr>
              <a:spLocks/>
            </p:cNvSpPr>
            <p:nvPr/>
          </p:nvSpPr>
          <p:spPr bwMode="auto">
            <a:xfrm>
              <a:off x="2199793" y="1115049"/>
              <a:ext cx="1844960" cy="1581422"/>
            </a:xfrm>
            <a:custGeom>
              <a:avLst/>
              <a:gdLst>
                <a:gd name="T0" fmla="*/ 1704008191 w 1883"/>
                <a:gd name="T1" fmla="*/ 131704800 h 1607"/>
                <a:gd name="T2" fmla="*/ 1600327906 w 1883"/>
                <a:gd name="T3" fmla="*/ 151073529 h 1607"/>
                <a:gd name="T4" fmla="*/ 1541767328 w 1883"/>
                <a:gd name="T5" fmla="*/ 73599596 h 1607"/>
                <a:gd name="T6" fmla="*/ 1479366920 w 1883"/>
                <a:gd name="T7" fmla="*/ 76505595 h 1607"/>
                <a:gd name="T8" fmla="*/ 1428486980 w 1883"/>
                <a:gd name="T9" fmla="*/ 28083772 h 1607"/>
                <a:gd name="T10" fmla="*/ 1442887074 w 1883"/>
                <a:gd name="T11" fmla="*/ 58105203 h 1607"/>
                <a:gd name="T12" fmla="*/ 1455366763 w 1883"/>
                <a:gd name="T13" fmla="*/ 106526042 h 1607"/>
                <a:gd name="T14" fmla="*/ 1399686791 w 1883"/>
                <a:gd name="T15" fmla="*/ 312799761 h 1607"/>
                <a:gd name="T16" fmla="*/ 1243206161 w 1883"/>
                <a:gd name="T17" fmla="*/ 401894734 h 1607"/>
                <a:gd name="T18" fmla="*/ 1322886290 w 1883"/>
                <a:gd name="T19" fmla="*/ 546188913 h 1607"/>
                <a:gd name="T20" fmla="*/ 1438087042 w 1883"/>
                <a:gd name="T21" fmla="*/ 548125589 h 1607"/>
                <a:gd name="T22" fmla="*/ 1290246272 w 1883"/>
                <a:gd name="T23" fmla="*/ 691452413 h 1607"/>
                <a:gd name="T24" fmla="*/ 1153924990 w 1883"/>
                <a:gd name="T25" fmla="*/ 849304309 h 1607"/>
                <a:gd name="T26" fmla="*/ 996485137 w 1883"/>
                <a:gd name="T27" fmla="*/ 929683256 h 1607"/>
                <a:gd name="T28" fmla="*/ 895684479 w 1883"/>
                <a:gd name="T29" fmla="*/ 1079788447 h 1607"/>
                <a:gd name="T30" fmla="*/ 544322968 w 1883"/>
                <a:gd name="T31" fmla="*/ 1189219503 h 1607"/>
                <a:gd name="T32" fmla="*/ 256321086 w 1883"/>
                <a:gd name="T33" fmla="*/ 1091409487 h 1607"/>
                <a:gd name="T34" fmla="*/ 2879627 w 1883"/>
                <a:gd name="T35" fmla="*/ 1078820109 h 1607"/>
                <a:gd name="T36" fmla="*/ 29760390 w 1883"/>
                <a:gd name="T37" fmla="*/ 1160167393 h 1607"/>
                <a:gd name="T38" fmla="*/ 59519801 w 1883"/>
                <a:gd name="T39" fmla="*/ 1262820084 h 1607"/>
                <a:gd name="T40" fmla="*/ 175680756 w 1883"/>
                <a:gd name="T41" fmla="*/ 1234735328 h 1607"/>
                <a:gd name="T42" fmla="*/ 173760351 w 1883"/>
                <a:gd name="T43" fmla="*/ 1335451342 h 1607"/>
                <a:gd name="T44" fmla="*/ 240960790 w 1883"/>
                <a:gd name="T45" fmla="*/ 1383872181 h 1607"/>
                <a:gd name="T46" fmla="*/ 277441616 w 1883"/>
                <a:gd name="T47" fmla="*/ 1428419668 h 1607"/>
                <a:gd name="T48" fmla="*/ 306241804 w 1883"/>
                <a:gd name="T49" fmla="*/ 1420671979 h 1607"/>
                <a:gd name="T50" fmla="*/ 455041797 w 1883"/>
                <a:gd name="T51" fmla="*/ 1368377788 h 1607"/>
                <a:gd name="T52" fmla="*/ 483841985 w 1883"/>
                <a:gd name="T53" fmla="*/ 1436167356 h 1607"/>
                <a:gd name="T54" fmla="*/ 423361982 w 1883"/>
                <a:gd name="T55" fmla="*/ 1485556533 h 1607"/>
                <a:gd name="T56" fmla="*/ 529922874 w 1883"/>
                <a:gd name="T57" fmla="*/ 1545598413 h 1607"/>
                <a:gd name="T58" fmla="*/ 599042737 w 1883"/>
                <a:gd name="T59" fmla="*/ 1413893613 h 1607"/>
                <a:gd name="T60" fmla="*/ 662403347 w 1883"/>
                <a:gd name="T61" fmla="*/ 1395493222 h 1607"/>
                <a:gd name="T62" fmla="*/ 683522897 w 1883"/>
                <a:gd name="T63" fmla="*/ 1506861938 h 1607"/>
                <a:gd name="T64" fmla="*/ 776643897 w 1883"/>
                <a:gd name="T65" fmla="*/ 1554314439 h 1607"/>
                <a:gd name="T66" fmla="*/ 842884134 w 1883"/>
                <a:gd name="T67" fmla="*/ 1441009046 h 1607"/>
                <a:gd name="T68" fmla="*/ 928324496 w 1883"/>
                <a:gd name="T69" fmla="*/ 1376124492 h 1607"/>
                <a:gd name="T70" fmla="*/ 955204280 w 1883"/>
                <a:gd name="T71" fmla="*/ 1362566776 h 1607"/>
                <a:gd name="T72" fmla="*/ 1019525092 w 1883"/>
                <a:gd name="T73" fmla="*/ 1344167368 h 1607"/>
                <a:gd name="T74" fmla="*/ 1077125468 w 1883"/>
                <a:gd name="T75" fmla="*/ 1286062165 h 1607"/>
                <a:gd name="T76" fmla="*/ 1156805597 w 1883"/>
                <a:gd name="T77" fmla="*/ 1258945747 h 1607"/>
                <a:gd name="T78" fmla="*/ 1154885192 w 1883"/>
                <a:gd name="T79" fmla="*/ 1182441137 h 1607"/>
                <a:gd name="T80" fmla="*/ 1212485569 w 1883"/>
                <a:gd name="T81" fmla="*/ 1073977434 h 1607"/>
                <a:gd name="T82" fmla="*/ 1250885819 w 1883"/>
                <a:gd name="T83" fmla="*/ 1144673001 h 1607"/>
                <a:gd name="T84" fmla="*/ 1281606412 w 1883"/>
                <a:gd name="T85" fmla="*/ 1105935542 h 1607"/>
                <a:gd name="T86" fmla="*/ 1359366136 w 1883"/>
                <a:gd name="T87" fmla="*/ 1031367608 h 1607"/>
                <a:gd name="T88" fmla="*/ 1422726746 w 1883"/>
                <a:gd name="T89" fmla="*/ 1016841553 h 1607"/>
                <a:gd name="T90" fmla="*/ 1448646327 w 1883"/>
                <a:gd name="T91" fmla="*/ 1067199068 h 1607"/>
                <a:gd name="T92" fmla="*/ 1523527404 w 1883"/>
                <a:gd name="T93" fmla="*/ 1135956974 h 1607"/>
                <a:gd name="T94" fmla="*/ 1552327592 w 1883"/>
                <a:gd name="T95" fmla="*/ 1113683231 h 1607"/>
                <a:gd name="T96" fmla="*/ 1602247331 w 1883"/>
                <a:gd name="T97" fmla="*/ 1063325716 h 1607"/>
                <a:gd name="T98" fmla="*/ 1713608254 w 1883"/>
                <a:gd name="T99" fmla="*/ 984883445 h 1607"/>
                <a:gd name="T100" fmla="*/ 1802888445 w 1883"/>
                <a:gd name="T101" fmla="*/ 905472836 h 1607"/>
                <a:gd name="T102" fmla="*/ 1771208630 w 1883"/>
                <a:gd name="T103" fmla="*/ 827998904 h 1607"/>
                <a:gd name="T104" fmla="*/ 1706887818 w 1883"/>
                <a:gd name="T105" fmla="*/ 823157213 h 1607"/>
                <a:gd name="T106" fmla="*/ 1663687536 w 1883"/>
                <a:gd name="T107" fmla="*/ 754399307 h 1607"/>
                <a:gd name="T108" fmla="*/ 1613767798 w 1883"/>
                <a:gd name="T109" fmla="*/ 672083684 h 1607"/>
                <a:gd name="T110" fmla="*/ 1651207846 w 1883"/>
                <a:gd name="T111" fmla="*/ 648841603 h 1607"/>
                <a:gd name="T112" fmla="*/ 1676168205 w 1883"/>
                <a:gd name="T113" fmla="*/ 577178683 h 1607"/>
                <a:gd name="T114" fmla="*/ 1665607941 w 1883"/>
                <a:gd name="T115" fmla="*/ 485178695 h 1607"/>
                <a:gd name="T116" fmla="*/ 1703047989 w 1883"/>
                <a:gd name="T117" fmla="*/ 430946844 h 1607"/>
                <a:gd name="T118" fmla="*/ 1751048303 w 1883"/>
                <a:gd name="T119" fmla="*/ 417389127 h 1607"/>
                <a:gd name="T120" fmla="*/ 1769288226 w 1883"/>
                <a:gd name="T121" fmla="*/ 320547449 h 1607"/>
                <a:gd name="T122" fmla="*/ 1775048459 w 1883"/>
                <a:gd name="T123" fmla="*/ 214989745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Freeform 6"/>
            <p:cNvSpPr>
              <a:spLocks/>
            </p:cNvSpPr>
            <p:nvPr/>
          </p:nvSpPr>
          <p:spPr bwMode="auto">
            <a:xfrm>
              <a:off x="1846064" y="2185900"/>
              <a:ext cx="1179785" cy="1002499"/>
            </a:xfrm>
            <a:custGeom>
              <a:avLst/>
              <a:gdLst>
                <a:gd name="T0" fmla="*/ 679014812 w 1203"/>
                <a:gd name="T1" fmla="*/ 392760004 h 1018"/>
                <a:gd name="T2" fmla="*/ 654008862 w 1203"/>
                <a:gd name="T3" fmla="*/ 410216091 h 1018"/>
                <a:gd name="T4" fmla="*/ 563601830 w 1203"/>
                <a:gd name="T5" fmla="*/ 328754677 h 1018"/>
                <a:gd name="T6" fmla="*/ 497238678 w 1203"/>
                <a:gd name="T7" fmla="*/ 274447396 h 1018"/>
                <a:gd name="T8" fmla="*/ 503971200 w 1203"/>
                <a:gd name="T9" fmla="*/ 200744024 h 1018"/>
                <a:gd name="T10" fmla="*/ 430876508 w 1203"/>
                <a:gd name="T11" fmla="*/ 221109131 h 1018"/>
                <a:gd name="T12" fmla="*/ 375093174 w 1203"/>
                <a:gd name="T13" fmla="*/ 149345762 h 1018"/>
                <a:gd name="T14" fmla="*/ 349125155 w 1203"/>
                <a:gd name="T15" fmla="*/ 62065324 h 1018"/>
                <a:gd name="T16" fmla="*/ 325080293 w 1203"/>
                <a:gd name="T17" fmla="*/ 18426089 h 1018"/>
                <a:gd name="T18" fmla="*/ 266412713 w 1203"/>
                <a:gd name="T19" fmla="*/ 38791197 h 1018"/>
                <a:gd name="T20" fmla="*/ 225055512 w 1203"/>
                <a:gd name="T21" fmla="*/ 80491413 h 1018"/>
                <a:gd name="T22" fmla="*/ 124069643 w 1203"/>
                <a:gd name="T23" fmla="*/ 113463585 h 1018"/>
                <a:gd name="T24" fmla="*/ 63476944 w 1203"/>
                <a:gd name="T25" fmla="*/ 186196956 h 1018"/>
                <a:gd name="T26" fmla="*/ 3847296 w 1203"/>
                <a:gd name="T27" fmla="*/ 235656199 h 1018"/>
                <a:gd name="T28" fmla="*/ 82712441 w 1203"/>
                <a:gd name="T29" fmla="*/ 304510548 h 1018"/>
                <a:gd name="T30" fmla="*/ 142343071 w 1203"/>
                <a:gd name="T31" fmla="*/ 323905654 h 1018"/>
                <a:gd name="T32" fmla="*/ 284686141 w 1203"/>
                <a:gd name="T33" fmla="*/ 383061958 h 1018"/>
                <a:gd name="T34" fmla="*/ 384710922 w 1203"/>
                <a:gd name="T35" fmla="*/ 361726849 h 1018"/>
                <a:gd name="T36" fmla="*/ 471270659 w 1203"/>
                <a:gd name="T37" fmla="*/ 399549029 h 1018"/>
                <a:gd name="T38" fmla="*/ 546289490 w 1203"/>
                <a:gd name="T39" fmla="*/ 428642180 h 1018"/>
                <a:gd name="T40" fmla="*/ 663626611 w 1203"/>
                <a:gd name="T41" fmla="*/ 518831639 h 1018"/>
                <a:gd name="T42" fmla="*/ 695365083 w 1203"/>
                <a:gd name="T43" fmla="*/ 561501856 h 1018"/>
                <a:gd name="T44" fmla="*/ 687670492 w 1203"/>
                <a:gd name="T45" fmla="*/ 737031750 h 1018"/>
                <a:gd name="T46" fmla="*/ 639581749 w 1203"/>
                <a:gd name="T47" fmla="*/ 822372186 h 1018"/>
                <a:gd name="T48" fmla="*/ 568410214 w 1203"/>
                <a:gd name="T49" fmla="*/ 852435338 h 1018"/>
                <a:gd name="T50" fmla="*/ 632849227 w 1203"/>
                <a:gd name="T51" fmla="*/ 901893597 h 1018"/>
                <a:gd name="T52" fmla="*/ 662664542 w 1203"/>
                <a:gd name="T53" fmla="*/ 889286532 h 1018"/>
                <a:gd name="T54" fmla="*/ 665549768 w 1203"/>
                <a:gd name="T55" fmla="*/ 856314359 h 1018"/>
                <a:gd name="T56" fmla="*/ 700173467 w 1203"/>
                <a:gd name="T57" fmla="*/ 822372186 h 1018"/>
                <a:gd name="T58" fmla="*/ 729988781 w 1203"/>
                <a:gd name="T59" fmla="*/ 849525334 h 1018"/>
                <a:gd name="T60" fmla="*/ 817510587 w 1203"/>
                <a:gd name="T61" fmla="*/ 884437509 h 1018"/>
                <a:gd name="T62" fmla="*/ 846363833 w 1203"/>
                <a:gd name="T63" fmla="*/ 935835771 h 1018"/>
                <a:gd name="T64" fmla="*/ 924267890 w 1203"/>
                <a:gd name="T65" fmla="*/ 960079899 h 1018"/>
                <a:gd name="T66" fmla="*/ 924267890 w 1203"/>
                <a:gd name="T67" fmla="*/ 912560659 h 1018"/>
                <a:gd name="T68" fmla="*/ 932923570 w 1203"/>
                <a:gd name="T69" fmla="*/ 894135555 h 1018"/>
                <a:gd name="T70" fmla="*/ 971394564 w 1203"/>
                <a:gd name="T71" fmla="*/ 830130228 h 1018"/>
                <a:gd name="T72" fmla="*/ 976203929 w 1203"/>
                <a:gd name="T73" fmla="*/ 785520007 h 1018"/>
                <a:gd name="T74" fmla="*/ 1015636992 w 1203"/>
                <a:gd name="T75" fmla="*/ 742849789 h 1018"/>
                <a:gd name="T76" fmla="*/ 1072381414 w 1203"/>
                <a:gd name="T77" fmla="*/ 732182727 h 1018"/>
                <a:gd name="T78" fmla="*/ 1130087905 w 1203"/>
                <a:gd name="T79" fmla="*/ 709877617 h 1018"/>
                <a:gd name="T80" fmla="*/ 1148362314 w 1203"/>
                <a:gd name="T81" fmla="*/ 623567180 h 1018"/>
                <a:gd name="T82" fmla="*/ 1045452307 w 1203"/>
                <a:gd name="T83" fmla="*/ 558591852 h 1018"/>
                <a:gd name="T84" fmla="*/ 1003134017 w 1203"/>
                <a:gd name="T85" fmla="*/ 628416203 h 1018"/>
                <a:gd name="T86" fmla="*/ 1033910420 w 1203"/>
                <a:gd name="T87" fmla="*/ 652660331 h 1018"/>
                <a:gd name="T88" fmla="*/ 1028139967 w 1203"/>
                <a:gd name="T89" fmla="*/ 690481526 h 1018"/>
                <a:gd name="T90" fmla="*/ 985821677 w 1203"/>
                <a:gd name="T91" fmla="*/ 703088591 h 1018"/>
                <a:gd name="T92" fmla="*/ 948312752 w 1203"/>
                <a:gd name="T93" fmla="*/ 726363703 h 1018"/>
                <a:gd name="T94" fmla="*/ 919459507 w 1203"/>
                <a:gd name="T95" fmla="*/ 699209570 h 1018"/>
                <a:gd name="T96" fmla="*/ 902147167 w 1203"/>
                <a:gd name="T97" fmla="*/ 655570336 h 1018"/>
                <a:gd name="T98" fmla="*/ 888682123 w 1203"/>
                <a:gd name="T99" fmla="*/ 609020112 h 1018"/>
                <a:gd name="T100" fmla="*/ 827128336 w 1203"/>
                <a:gd name="T101" fmla="*/ 532407720 h 1018"/>
                <a:gd name="T102" fmla="*/ 756918870 w 1203"/>
                <a:gd name="T103" fmla="*/ 480040442 h 1018"/>
                <a:gd name="T104" fmla="*/ 760766165 w 1203"/>
                <a:gd name="T105" fmla="*/ 428642180 h 1018"/>
                <a:gd name="T106" fmla="*/ 824243109 w 1203"/>
                <a:gd name="T107" fmla="*/ 362696851 h 1018"/>
                <a:gd name="T108" fmla="*/ 749224279 w 1203"/>
                <a:gd name="T109" fmla="*/ 365605871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0" name="Freeform 7"/>
            <p:cNvSpPr>
              <a:spLocks/>
            </p:cNvSpPr>
            <p:nvPr/>
          </p:nvSpPr>
          <p:spPr bwMode="auto">
            <a:xfrm>
              <a:off x="2683464" y="2533875"/>
              <a:ext cx="237194" cy="395614"/>
            </a:xfrm>
            <a:custGeom>
              <a:avLst/>
              <a:gdLst>
                <a:gd name="T0" fmla="*/ 117202260 w 242"/>
                <a:gd name="T1" fmla="*/ 74573239 h 402"/>
                <a:gd name="T2" fmla="*/ 117202260 w 242"/>
                <a:gd name="T3" fmla="*/ 109438445 h 402"/>
                <a:gd name="T4" fmla="*/ 105673848 w 242"/>
                <a:gd name="T5" fmla="*/ 139460824 h 402"/>
                <a:gd name="T6" fmla="*/ 95106953 w 242"/>
                <a:gd name="T7" fmla="*/ 157862779 h 402"/>
                <a:gd name="T8" fmla="*/ 93185878 w 242"/>
                <a:gd name="T9" fmla="*/ 156894411 h 402"/>
                <a:gd name="T10" fmla="*/ 54758489 w 242"/>
                <a:gd name="T11" fmla="*/ 165610712 h 402"/>
                <a:gd name="T12" fmla="*/ 16331101 w 242"/>
                <a:gd name="T13" fmla="*/ 172389293 h 402"/>
                <a:gd name="T14" fmla="*/ 10567875 w 242"/>
                <a:gd name="T15" fmla="*/ 179168857 h 402"/>
                <a:gd name="T16" fmla="*/ 48994283 w 242"/>
                <a:gd name="T17" fmla="*/ 183043315 h 402"/>
                <a:gd name="T18" fmla="*/ 51876876 w 242"/>
                <a:gd name="T19" fmla="*/ 184011684 h 402"/>
                <a:gd name="T20" fmla="*/ 60522695 w 242"/>
                <a:gd name="T21" fmla="*/ 208223851 h 402"/>
                <a:gd name="T22" fmla="*/ 75893259 w 242"/>
                <a:gd name="T23" fmla="*/ 236309493 h 402"/>
                <a:gd name="T24" fmla="*/ 89342747 w 242"/>
                <a:gd name="T25" fmla="*/ 275048173 h 402"/>
                <a:gd name="T26" fmla="*/ 90303284 w 242"/>
                <a:gd name="T27" fmla="*/ 276017526 h 402"/>
                <a:gd name="T28" fmla="*/ 97028028 w 242"/>
                <a:gd name="T29" fmla="*/ 296355235 h 402"/>
                <a:gd name="T30" fmla="*/ 90303284 w 242"/>
                <a:gd name="T31" fmla="*/ 318630665 h 402"/>
                <a:gd name="T32" fmla="*/ 91263822 w 242"/>
                <a:gd name="T33" fmla="*/ 338000005 h 402"/>
                <a:gd name="T34" fmla="*/ 126809597 w 242"/>
                <a:gd name="T35" fmla="*/ 359306082 h 402"/>
                <a:gd name="T36" fmla="*/ 147944367 w 242"/>
                <a:gd name="T37" fmla="*/ 386424339 h 402"/>
                <a:gd name="T38" fmla="*/ 158511261 w 242"/>
                <a:gd name="T39" fmla="*/ 389329445 h 402"/>
                <a:gd name="T40" fmla="*/ 154669111 w 242"/>
                <a:gd name="T41" fmla="*/ 355432608 h 402"/>
                <a:gd name="T42" fmla="*/ 178685493 w 242"/>
                <a:gd name="T43" fmla="*/ 343811201 h 402"/>
                <a:gd name="T44" fmla="*/ 179646031 w 242"/>
                <a:gd name="T45" fmla="*/ 342842832 h 402"/>
                <a:gd name="T46" fmla="*/ 181568086 w 242"/>
                <a:gd name="T47" fmla="*/ 343811201 h 402"/>
                <a:gd name="T48" fmla="*/ 197899187 w 242"/>
                <a:gd name="T49" fmla="*/ 340905111 h 402"/>
                <a:gd name="T50" fmla="*/ 200780800 w 242"/>
                <a:gd name="T51" fmla="*/ 312819469 h 402"/>
                <a:gd name="T52" fmla="*/ 186370775 w 242"/>
                <a:gd name="T53" fmla="*/ 296355235 h 402"/>
                <a:gd name="T54" fmla="*/ 174843342 w 242"/>
                <a:gd name="T55" fmla="*/ 295386866 h 402"/>
                <a:gd name="T56" fmla="*/ 168118599 w 242"/>
                <a:gd name="T57" fmla="*/ 268269593 h 402"/>
                <a:gd name="T58" fmla="*/ 171000212 w 242"/>
                <a:gd name="T59" fmla="*/ 214034063 h 402"/>
                <a:gd name="T60" fmla="*/ 208466082 w 242"/>
                <a:gd name="T61" fmla="*/ 204349393 h 402"/>
                <a:gd name="T62" fmla="*/ 232483445 w 242"/>
                <a:gd name="T63" fmla="*/ 138492455 h 402"/>
                <a:gd name="T64" fmla="*/ 214230288 w 242"/>
                <a:gd name="T65" fmla="*/ 122028221 h 402"/>
                <a:gd name="T66" fmla="*/ 210388138 w 242"/>
                <a:gd name="T67" fmla="*/ 122997574 h 402"/>
                <a:gd name="T68" fmla="*/ 194056056 w 242"/>
                <a:gd name="T69" fmla="*/ 123965942 h 402"/>
                <a:gd name="T70" fmla="*/ 181568086 w 242"/>
                <a:gd name="T71" fmla="*/ 108470076 h 402"/>
                <a:gd name="T72" fmla="*/ 180606569 w 242"/>
                <a:gd name="T73" fmla="*/ 106533339 h 402"/>
                <a:gd name="T74" fmla="*/ 184449699 w 242"/>
                <a:gd name="T75" fmla="*/ 66825306 h 402"/>
                <a:gd name="T76" fmla="*/ 194056056 w 242"/>
                <a:gd name="T77" fmla="*/ 47455966 h 402"/>
                <a:gd name="T78" fmla="*/ 198859725 w 242"/>
                <a:gd name="T79" fmla="*/ 25180536 h 402"/>
                <a:gd name="T80" fmla="*/ 163314930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 name="Freeform 8"/>
            <p:cNvSpPr>
              <a:spLocks/>
            </p:cNvSpPr>
            <p:nvPr/>
          </p:nvSpPr>
          <p:spPr bwMode="auto">
            <a:xfrm>
              <a:off x="431148" y="1494093"/>
              <a:ext cx="1687174" cy="1281087"/>
            </a:xfrm>
            <a:custGeom>
              <a:avLst/>
              <a:gdLst>
                <a:gd name="T0" fmla="*/ 1621335981 w 1721"/>
                <a:gd name="T1" fmla="*/ 583784065 h 1302"/>
                <a:gd name="T2" fmla="*/ 1552138318 w 1721"/>
                <a:gd name="T3" fmla="*/ 520856324 h 1302"/>
                <a:gd name="T4" fmla="*/ 1510812849 w 1721"/>
                <a:gd name="T5" fmla="*/ 470513147 h 1302"/>
                <a:gd name="T6" fmla="*/ 1317635837 w 1721"/>
                <a:gd name="T7" fmla="*/ 424042749 h 1302"/>
                <a:gd name="T8" fmla="*/ 1328207880 w 1721"/>
                <a:gd name="T9" fmla="*/ 229447405 h 1302"/>
                <a:gd name="T10" fmla="*/ 1190774274 w 1721"/>
                <a:gd name="T11" fmla="*/ 64865115 h 1302"/>
                <a:gd name="T12" fmla="*/ 1123498088 w 1721"/>
                <a:gd name="T13" fmla="*/ 18394717 h 1302"/>
                <a:gd name="T14" fmla="*/ 1016818889 w 1721"/>
                <a:gd name="T15" fmla="*/ 156837716 h 1302"/>
                <a:gd name="T16" fmla="*/ 782316409 w 1721"/>
                <a:gd name="T17" fmla="*/ 285599750 h 1302"/>
                <a:gd name="T18" fmla="*/ 739067502 w 1721"/>
                <a:gd name="T19" fmla="*/ 294312519 h 1302"/>
                <a:gd name="T20" fmla="*/ 599711439 w 1721"/>
                <a:gd name="T21" fmla="*/ 282695166 h 1302"/>
                <a:gd name="T22" fmla="*/ 619894785 w 1721"/>
                <a:gd name="T23" fmla="*/ 428882739 h 1302"/>
                <a:gd name="T24" fmla="*/ 593945049 w 1721"/>
                <a:gd name="T25" fmla="*/ 505366191 h 1302"/>
                <a:gd name="T26" fmla="*/ 573762683 w 1721"/>
                <a:gd name="T27" fmla="*/ 502461607 h 1302"/>
                <a:gd name="T28" fmla="*/ 512253868 w 1721"/>
                <a:gd name="T29" fmla="*/ 572166711 h 1302"/>
                <a:gd name="T30" fmla="*/ 417107450 w 1721"/>
                <a:gd name="T31" fmla="*/ 597338792 h 1302"/>
                <a:gd name="T32" fmla="*/ 232581004 w 1721"/>
                <a:gd name="T33" fmla="*/ 647680985 h 1302"/>
                <a:gd name="T34" fmla="*/ 133589673 w 1721"/>
                <a:gd name="T35" fmla="*/ 632190852 h 1302"/>
                <a:gd name="T36" fmla="*/ 83613638 w 1721"/>
                <a:gd name="T37" fmla="*/ 614764330 h 1302"/>
                <a:gd name="T38" fmla="*/ 11532780 w 1721"/>
                <a:gd name="T39" fmla="*/ 725131648 h 1302"/>
                <a:gd name="T40" fmla="*/ 67275205 w 1721"/>
                <a:gd name="T41" fmla="*/ 775474825 h 1302"/>
                <a:gd name="T42" fmla="*/ 51898492 w 1721"/>
                <a:gd name="T43" fmla="*/ 910046028 h 1302"/>
                <a:gd name="T44" fmla="*/ 53819968 w 1721"/>
                <a:gd name="T45" fmla="*/ 939089904 h 1302"/>
                <a:gd name="T46" fmla="*/ 152811300 w 1721"/>
                <a:gd name="T47" fmla="*/ 1065915549 h 1302"/>
                <a:gd name="T48" fmla="*/ 216242572 w 1721"/>
                <a:gd name="T49" fmla="*/ 1132716069 h 1302"/>
                <a:gd name="T50" fmla="*/ 266218607 w 1721"/>
                <a:gd name="T51" fmla="*/ 1252764351 h 1302"/>
                <a:gd name="T52" fmla="*/ 328688161 w 1721"/>
                <a:gd name="T53" fmla="*/ 1259541714 h 1302"/>
                <a:gd name="T54" fmla="*/ 367131415 w 1721"/>
                <a:gd name="T55" fmla="*/ 1190803820 h 1302"/>
                <a:gd name="T56" fmla="*/ 419028927 w 1721"/>
                <a:gd name="T57" fmla="*/ 1196612989 h 1302"/>
                <a:gd name="T58" fmla="*/ 583373987 w 1721"/>
                <a:gd name="T59" fmla="*/ 1188868415 h 1302"/>
                <a:gd name="T60" fmla="*/ 635271499 w 1721"/>
                <a:gd name="T61" fmla="*/ 1226625059 h 1302"/>
                <a:gd name="T62" fmla="*/ 721768332 w 1721"/>
                <a:gd name="T63" fmla="*/ 1225656865 h 1302"/>
                <a:gd name="T64" fmla="*/ 913022886 w 1721"/>
                <a:gd name="T65" fmla="*/ 1201453963 h 1302"/>
                <a:gd name="T66" fmla="*/ 1045651821 w 1721"/>
                <a:gd name="T67" fmla="*/ 1206293953 h 1302"/>
                <a:gd name="T68" fmla="*/ 1130226196 w 1721"/>
                <a:gd name="T69" fmla="*/ 1236307007 h 1302"/>
                <a:gd name="T70" fmla="*/ 1198462140 w 1721"/>
                <a:gd name="T71" fmla="*/ 1254700740 h 1302"/>
                <a:gd name="T72" fmla="*/ 1189812555 w 1721"/>
                <a:gd name="T73" fmla="*/ 1200485768 h 1302"/>
                <a:gd name="T74" fmla="*/ 1208073444 w 1721"/>
                <a:gd name="T75" fmla="*/ 1177250077 h 1302"/>
                <a:gd name="T76" fmla="*/ 1213839834 w 1721"/>
                <a:gd name="T77" fmla="*/ 1139493433 h 1302"/>
                <a:gd name="T78" fmla="*/ 1168669451 w 1721"/>
                <a:gd name="T79" fmla="*/ 1094959424 h 1302"/>
                <a:gd name="T80" fmla="*/ 1170590928 w 1721"/>
                <a:gd name="T81" fmla="*/ 1057201796 h 1302"/>
                <a:gd name="T82" fmla="*/ 1253243827 w 1721"/>
                <a:gd name="T83" fmla="*/ 1012667787 h 1302"/>
                <a:gd name="T84" fmla="*/ 1336857465 w 1721"/>
                <a:gd name="T85" fmla="*/ 996209460 h 1302"/>
                <a:gd name="T86" fmla="*/ 1379144653 w 1721"/>
                <a:gd name="T87" fmla="*/ 958451831 h 1302"/>
                <a:gd name="T88" fmla="*/ 1381067110 w 1721"/>
                <a:gd name="T89" fmla="*/ 939089904 h 1302"/>
                <a:gd name="T90" fmla="*/ 1386833500 w 1721"/>
                <a:gd name="T91" fmla="*/ 877129373 h 1302"/>
                <a:gd name="T92" fmla="*/ 1481979918 w 1721"/>
                <a:gd name="T93" fmla="*/ 804518700 h 1302"/>
                <a:gd name="T94" fmla="*/ 1528112019 w 1721"/>
                <a:gd name="T95" fmla="*/ 771602045 h 1302"/>
                <a:gd name="T96" fmla="*/ 1609803200 w 1721"/>
                <a:gd name="T97" fmla="*/ 751271923 h 1302"/>
                <a:gd name="T98" fmla="*/ 1642480065 w 1721"/>
                <a:gd name="T99" fmla="*/ 719323463 h 1302"/>
                <a:gd name="T100" fmla="*/ 1652090388 w 1721"/>
                <a:gd name="T101" fmla="*/ 679629445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 name="Freeform 9"/>
            <p:cNvSpPr>
              <a:spLocks/>
            </p:cNvSpPr>
            <p:nvPr/>
          </p:nvSpPr>
          <p:spPr bwMode="auto">
            <a:xfrm>
              <a:off x="1524305" y="2499698"/>
              <a:ext cx="1049843" cy="757053"/>
            </a:xfrm>
            <a:custGeom>
              <a:avLst/>
              <a:gdLst>
                <a:gd name="T0" fmla="*/ 611120374 w 1071"/>
                <a:gd name="T1" fmla="*/ 74626327 h 769"/>
                <a:gd name="T2" fmla="*/ 580372031 w 1071"/>
                <a:gd name="T3" fmla="*/ 106608617 h 769"/>
                <a:gd name="T4" fmla="*/ 483323799 w 1071"/>
                <a:gd name="T5" fmla="*/ 36828807 h 769"/>
                <a:gd name="T6" fmla="*/ 452575456 w 1071"/>
                <a:gd name="T7" fmla="*/ 24229634 h 769"/>
                <a:gd name="T8" fmla="*/ 365134611 w 1071"/>
                <a:gd name="T9" fmla="*/ 4845533 h 769"/>
                <a:gd name="T10" fmla="*/ 291146656 w 1071"/>
                <a:gd name="T11" fmla="*/ 13567886 h 769"/>
                <a:gd name="T12" fmla="*/ 250789946 w 1071"/>
                <a:gd name="T13" fmla="*/ 25198347 h 769"/>
                <a:gd name="T14" fmla="*/ 182567796 w 1071"/>
                <a:gd name="T15" fmla="*/ 33920700 h 769"/>
                <a:gd name="T16" fmla="*/ 105696939 w 1071"/>
                <a:gd name="T17" fmla="*/ 51366391 h 769"/>
                <a:gd name="T18" fmla="*/ 125875293 w 1071"/>
                <a:gd name="T19" fmla="*/ 115330970 h 769"/>
                <a:gd name="T20" fmla="*/ 157584277 w 1071"/>
                <a:gd name="T21" fmla="*/ 165727663 h 769"/>
                <a:gd name="T22" fmla="*/ 133562379 w 1071"/>
                <a:gd name="T23" fmla="*/ 228724515 h 769"/>
                <a:gd name="T24" fmla="*/ 142210106 w 1071"/>
                <a:gd name="T25" fmla="*/ 261675517 h 769"/>
                <a:gd name="T26" fmla="*/ 75909236 w 1071"/>
                <a:gd name="T27" fmla="*/ 267490747 h 769"/>
                <a:gd name="T28" fmla="*/ 24982538 w 1071"/>
                <a:gd name="T29" fmla="*/ 309165088 h 769"/>
                <a:gd name="T30" fmla="*/ 4804184 w 1071"/>
                <a:gd name="T31" fmla="*/ 347932305 h 769"/>
                <a:gd name="T32" fmla="*/ 13451910 w 1071"/>
                <a:gd name="T33" fmla="*/ 431280985 h 769"/>
                <a:gd name="T34" fmla="*/ 22100617 w 1071"/>
                <a:gd name="T35" fmla="*/ 502999205 h 769"/>
                <a:gd name="T36" fmla="*/ 98009853 w 1071"/>
                <a:gd name="T37" fmla="*/ 533043085 h 769"/>
                <a:gd name="T38" fmla="*/ 128758196 w 1071"/>
                <a:gd name="T39" fmla="*/ 556303021 h 769"/>
                <a:gd name="T40" fmla="*/ 161427820 w 1071"/>
                <a:gd name="T41" fmla="*/ 585378188 h 769"/>
                <a:gd name="T42" fmla="*/ 237338036 w 1071"/>
                <a:gd name="T43" fmla="*/ 617361462 h 769"/>
                <a:gd name="T44" fmla="*/ 344956256 w 1071"/>
                <a:gd name="T45" fmla="*/ 639651702 h 769"/>
                <a:gd name="T46" fmla="*/ 402609399 w 1071"/>
                <a:gd name="T47" fmla="*/ 654189285 h 769"/>
                <a:gd name="T48" fmla="*/ 431435480 w 1071"/>
                <a:gd name="T49" fmla="*/ 686172559 h 769"/>
                <a:gd name="T50" fmla="*/ 442966109 w 1071"/>
                <a:gd name="T51" fmla="*/ 709432496 h 769"/>
                <a:gd name="T52" fmla="*/ 464106085 w 1071"/>
                <a:gd name="T53" fmla="*/ 738507663 h 769"/>
                <a:gd name="T54" fmla="*/ 495815068 w 1071"/>
                <a:gd name="T55" fmla="*/ 726877202 h 769"/>
                <a:gd name="T56" fmla="*/ 533288876 w 1071"/>
                <a:gd name="T57" fmla="*/ 714278029 h 769"/>
                <a:gd name="T58" fmla="*/ 564037219 w 1071"/>
                <a:gd name="T59" fmla="*/ 706524388 h 769"/>
                <a:gd name="T60" fmla="*/ 574607207 w 1071"/>
                <a:gd name="T61" fmla="*/ 666788458 h 769"/>
                <a:gd name="T62" fmla="*/ 614003276 w 1071"/>
                <a:gd name="T63" fmla="*/ 599915772 h 769"/>
                <a:gd name="T64" fmla="*/ 607276831 w 1071"/>
                <a:gd name="T65" fmla="*/ 537889602 h 769"/>
                <a:gd name="T66" fmla="*/ 624573264 w 1071"/>
                <a:gd name="T67" fmla="*/ 518505501 h 769"/>
                <a:gd name="T68" fmla="*/ 705286684 w 1071"/>
                <a:gd name="T69" fmla="*/ 545642258 h 769"/>
                <a:gd name="T70" fmla="*/ 721621496 w 1071"/>
                <a:gd name="T71" fmla="*/ 590224706 h 769"/>
                <a:gd name="T72" fmla="*/ 758135643 w 1071"/>
                <a:gd name="T73" fmla="*/ 636744579 h 769"/>
                <a:gd name="T74" fmla="*/ 824436513 w 1071"/>
                <a:gd name="T75" fmla="*/ 661942925 h 769"/>
                <a:gd name="T76" fmla="*/ 843654227 w 1071"/>
                <a:gd name="T77" fmla="*/ 667758156 h 769"/>
                <a:gd name="T78" fmla="*/ 887854480 w 1071"/>
                <a:gd name="T79" fmla="*/ 649343752 h 769"/>
                <a:gd name="T80" fmla="*/ 915719920 w 1071"/>
                <a:gd name="T81" fmla="*/ 603792592 h 769"/>
                <a:gd name="T82" fmla="*/ 879206753 w 1071"/>
                <a:gd name="T83" fmla="*/ 584409475 h 769"/>
                <a:gd name="T84" fmla="*/ 931094092 w 1071"/>
                <a:gd name="T85" fmla="*/ 520443911 h 769"/>
                <a:gd name="T86" fmla="*/ 953194708 w 1071"/>
                <a:gd name="T87" fmla="*/ 446787281 h 769"/>
                <a:gd name="T88" fmla="*/ 1021416859 w 1071"/>
                <a:gd name="T89" fmla="*/ 371192241 h 769"/>
                <a:gd name="T90" fmla="*/ 1014690414 w 1071"/>
                <a:gd name="T91" fmla="*/ 325641081 h 769"/>
                <a:gd name="T92" fmla="*/ 969529520 w 1071"/>
                <a:gd name="T93" fmla="*/ 215155644 h 769"/>
                <a:gd name="T94" fmla="*/ 933976994 w 1071"/>
                <a:gd name="T95" fmla="*/ 203525183 h 769"/>
                <a:gd name="T96" fmla="*/ 854223235 w 1071"/>
                <a:gd name="T97" fmla="*/ 126961431 h 769"/>
                <a:gd name="T98" fmla="*/ 833084239 w 1071"/>
                <a:gd name="T99" fmla="*/ 134715071 h 769"/>
                <a:gd name="T100" fmla="*/ 781196900 w 1071"/>
                <a:gd name="T101" fmla="*/ 99824674 h 769"/>
                <a:gd name="T102" fmla="*/ 712973770 w 1071"/>
                <a:gd name="T103" fmla="*/ 64934277 h 769"/>
                <a:gd name="T104" fmla="*/ 690874133 w 1071"/>
                <a:gd name="T105" fmla="*/ 68811097 h 769"/>
                <a:gd name="T106" fmla="*/ 614003276 w 1071"/>
                <a:gd name="T107" fmla="*/ 38767217 h 7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 name="Freeform 10"/>
            <p:cNvSpPr>
              <a:spLocks/>
            </p:cNvSpPr>
            <p:nvPr/>
          </p:nvSpPr>
          <p:spPr bwMode="auto">
            <a:xfrm>
              <a:off x="2126572" y="3029946"/>
              <a:ext cx="909589" cy="800549"/>
            </a:xfrm>
            <a:custGeom>
              <a:avLst/>
              <a:gdLst>
                <a:gd name="T0" fmla="*/ 25938969 w 928"/>
                <a:gd name="T1" fmla="*/ 35787687 h 814"/>
                <a:gd name="T2" fmla="*/ 22096740 w 928"/>
                <a:gd name="T3" fmla="*/ 89951613 h 814"/>
                <a:gd name="T4" fmla="*/ 12489206 w 928"/>
                <a:gd name="T5" fmla="*/ 146051019 h 814"/>
                <a:gd name="T6" fmla="*/ 49956823 w 928"/>
                <a:gd name="T7" fmla="*/ 176035218 h 814"/>
                <a:gd name="T8" fmla="*/ 90307093 w 928"/>
                <a:gd name="T9" fmla="*/ 246641869 h 814"/>
                <a:gd name="T10" fmla="*/ 94150303 w 928"/>
                <a:gd name="T11" fmla="*/ 312413756 h 814"/>
                <a:gd name="T12" fmla="*/ 115285505 w 928"/>
                <a:gd name="T13" fmla="*/ 365610925 h 814"/>
                <a:gd name="T14" fmla="*/ 126814153 w 928"/>
                <a:gd name="T15" fmla="*/ 445890057 h 814"/>
                <a:gd name="T16" fmla="*/ 120089272 w 928"/>
                <a:gd name="T17" fmla="*/ 557121129 h 814"/>
                <a:gd name="T18" fmla="*/ 140263917 w 928"/>
                <a:gd name="T19" fmla="*/ 589039824 h 814"/>
                <a:gd name="T20" fmla="*/ 158517447 w 928"/>
                <a:gd name="T21" fmla="*/ 542612899 h 814"/>
                <a:gd name="T22" fmla="*/ 197907159 w 928"/>
                <a:gd name="T23" fmla="*/ 561956877 h 814"/>
                <a:gd name="T24" fmla="*/ 217121247 w 928"/>
                <a:gd name="T25" fmla="*/ 604514809 h 814"/>
                <a:gd name="T26" fmla="*/ 258432074 w 928"/>
                <a:gd name="T27" fmla="*/ 609351542 h 814"/>
                <a:gd name="T28" fmla="*/ 303586111 w 928"/>
                <a:gd name="T29" fmla="*/ 710909148 h 814"/>
                <a:gd name="T30" fmla="*/ 311271549 w 928"/>
                <a:gd name="T31" fmla="*/ 762172805 h 814"/>
                <a:gd name="T32" fmla="*/ 333368289 w 928"/>
                <a:gd name="T33" fmla="*/ 785385776 h 814"/>
                <a:gd name="T34" fmla="*/ 388128879 w 928"/>
                <a:gd name="T35" fmla="*/ 747664576 h 814"/>
                <a:gd name="T36" fmla="*/ 416950501 w 928"/>
                <a:gd name="T37" fmla="*/ 683827186 h 814"/>
                <a:gd name="T38" fmla="*/ 440007798 w 928"/>
                <a:gd name="T39" fmla="*/ 649973994 h 814"/>
                <a:gd name="T40" fmla="*/ 473632206 w 928"/>
                <a:gd name="T41" fmla="*/ 599679061 h 814"/>
                <a:gd name="T42" fmla="*/ 495728945 w 928"/>
                <a:gd name="T43" fmla="*/ 557121129 h 814"/>
                <a:gd name="T44" fmla="*/ 560097070 w 928"/>
                <a:gd name="T45" fmla="*/ 575498350 h 814"/>
                <a:gd name="T46" fmla="*/ 582192829 w 928"/>
                <a:gd name="T47" fmla="*/ 601613557 h 814"/>
                <a:gd name="T48" fmla="*/ 608132778 w 928"/>
                <a:gd name="T49" fmla="*/ 593875572 h 814"/>
                <a:gd name="T50" fmla="*/ 648482068 w 928"/>
                <a:gd name="T51" fmla="*/ 635465765 h 814"/>
                <a:gd name="T52" fmla="*/ 697479314 w 928"/>
                <a:gd name="T53" fmla="*/ 594842329 h 814"/>
                <a:gd name="T54" fmla="*/ 669618250 w 928"/>
                <a:gd name="T55" fmla="*/ 583236335 h 814"/>
                <a:gd name="T56" fmla="*/ 658089602 w 928"/>
                <a:gd name="T57" fmla="*/ 536809410 h 814"/>
                <a:gd name="T58" fmla="*/ 697479314 w 928"/>
                <a:gd name="T59" fmla="*/ 534874914 h 814"/>
                <a:gd name="T60" fmla="*/ 656168487 w 928"/>
                <a:gd name="T61" fmla="*/ 476841013 h 814"/>
                <a:gd name="T62" fmla="*/ 645600396 w 928"/>
                <a:gd name="T63" fmla="*/ 414939102 h 814"/>
                <a:gd name="T64" fmla="*/ 769532877 w 928"/>
                <a:gd name="T65" fmla="*/ 365610925 h 814"/>
                <a:gd name="T66" fmla="*/ 831018349 w 928"/>
                <a:gd name="T67" fmla="*/ 309511520 h 814"/>
                <a:gd name="T68" fmla="*/ 843507555 w 928"/>
                <a:gd name="T69" fmla="*/ 284364053 h 814"/>
                <a:gd name="T70" fmla="*/ 871368619 w 928"/>
                <a:gd name="T71" fmla="*/ 218592166 h 814"/>
                <a:gd name="T72" fmla="*/ 825254025 w 928"/>
                <a:gd name="T73" fmla="*/ 200214945 h 814"/>
                <a:gd name="T74" fmla="*/ 800275613 w 928"/>
                <a:gd name="T75" fmla="*/ 174100721 h 814"/>
                <a:gd name="T76" fmla="*/ 771453992 w 928"/>
                <a:gd name="T77" fmla="*/ 185706715 h 814"/>
                <a:gd name="T78" fmla="*/ 755121577 w 928"/>
                <a:gd name="T79" fmla="*/ 159591508 h 814"/>
                <a:gd name="T80" fmla="*/ 729182608 w 928"/>
                <a:gd name="T81" fmla="*/ 157657012 h 814"/>
                <a:gd name="T82" fmla="*/ 666735598 w 928"/>
                <a:gd name="T83" fmla="*/ 147985515 h 814"/>
                <a:gd name="T84" fmla="*/ 640796629 w 928"/>
                <a:gd name="T85" fmla="*/ 151854507 h 814"/>
                <a:gd name="T86" fmla="*/ 557214417 w 928"/>
                <a:gd name="T87" fmla="*/ 141214287 h 814"/>
                <a:gd name="T88" fmla="*/ 550489536 w 928"/>
                <a:gd name="T89" fmla="*/ 98656354 h 814"/>
                <a:gd name="T90" fmla="*/ 456339233 w 928"/>
                <a:gd name="T91" fmla="*/ 41590192 h 814"/>
                <a:gd name="T92" fmla="*/ 414067849 w 928"/>
                <a:gd name="T93" fmla="*/ 14508230 h 814"/>
                <a:gd name="T94" fmla="*/ 405421852 w 928"/>
                <a:gd name="T95" fmla="*/ 78345620 h 814"/>
                <a:gd name="T96" fmla="*/ 355464049 w 928"/>
                <a:gd name="T97" fmla="*/ 83181368 h 814"/>
                <a:gd name="T98" fmla="*/ 331446194 w 928"/>
                <a:gd name="T99" fmla="*/ 106394339 h 814"/>
                <a:gd name="T100" fmla="*/ 309350435 w 928"/>
                <a:gd name="T101" fmla="*/ 140247530 h 814"/>
                <a:gd name="T102" fmla="*/ 240178544 w 928"/>
                <a:gd name="T103" fmla="*/ 172166225 h 814"/>
                <a:gd name="T104" fmla="*/ 196946602 w 928"/>
                <a:gd name="T105" fmla="*/ 128640553 h 814"/>
                <a:gd name="T106" fmla="*/ 159478984 w 928"/>
                <a:gd name="T107" fmla="*/ 119935812 h 814"/>
                <a:gd name="T108" fmla="*/ 124893039 w 928"/>
                <a:gd name="T109" fmla="*/ 78345620 h 814"/>
                <a:gd name="T110" fmla="*/ 86463884 w 928"/>
                <a:gd name="T111" fmla="*/ 19344962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 name="Freeform 11"/>
            <p:cNvSpPr>
              <a:spLocks/>
            </p:cNvSpPr>
            <p:nvPr/>
          </p:nvSpPr>
          <p:spPr bwMode="auto">
            <a:xfrm>
              <a:off x="616778" y="2706827"/>
              <a:ext cx="1627360" cy="991108"/>
            </a:xfrm>
            <a:custGeom>
              <a:avLst/>
              <a:gdLst>
                <a:gd name="T0" fmla="*/ 169902850 w 1661"/>
                <a:gd name="T1" fmla="*/ 43591036 h 1007"/>
                <a:gd name="T2" fmla="*/ 86391164 w 1661"/>
                <a:gd name="T3" fmla="*/ 73620526 h 1007"/>
                <a:gd name="T4" fmla="*/ 54714959 w 1661"/>
                <a:gd name="T5" fmla="*/ 135616447 h 1007"/>
                <a:gd name="T6" fmla="*/ 25917251 w 1661"/>
                <a:gd name="T7" fmla="*/ 266388571 h 1007"/>
                <a:gd name="T8" fmla="*/ 22077622 w 1661"/>
                <a:gd name="T9" fmla="*/ 303198342 h 1007"/>
                <a:gd name="T10" fmla="*/ 78711906 w 1661"/>
                <a:gd name="T11" fmla="*/ 421378375 h 1007"/>
                <a:gd name="T12" fmla="*/ 164143897 w 1661"/>
                <a:gd name="T13" fmla="*/ 520184067 h 1007"/>
                <a:gd name="T14" fmla="*/ 234216392 w 1661"/>
                <a:gd name="T15" fmla="*/ 498873769 h 1007"/>
                <a:gd name="T16" fmla="*/ 299490086 w 1661"/>
                <a:gd name="T17" fmla="*/ 585086386 h 1007"/>
                <a:gd name="T18" fmla="*/ 368603408 w 1661"/>
                <a:gd name="T19" fmla="*/ 637395629 h 1007"/>
                <a:gd name="T20" fmla="*/ 398360289 w 1661"/>
                <a:gd name="T21" fmla="*/ 690673343 h 1007"/>
                <a:gd name="T22" fmla="*/ 478992498 w 1661"/>
                <a:gd name="T23" fmla="*/ 746856471 h 1007"/>
                <a:gd name="T24" fmla="*/ 517388789 w 1661"/>
                <a:gd name="T25" fmla="*/ 769136224 h 1007"/>
                <a:gd name="T26" fmla="*/ 598980171 w 1661"/>
                <a:gd name="T27" fmla="*/ 801103640 h 1007"/>
                <a:gd name="T28" fmla="*/ 759284439 w 1661"/>
                <a:gd name="T29" fmla="*/ 827258262 h 1007"/>
                <a:gd name="T30" fmla="*/ 752565333 w 1661"/>
                <a:gd name="T31" fmla="*/ 892159596 h 1007"/>
                <a:gd name="T32" fmla="*/ 981022771 w 1661"/>
                <a:gd name="T33" fmla="*/ 865036503 h 1007"/>
                <a:gd name="T34" fmla="*/ 1005979870 w 1661"/>
                <a:gd name="T35" fmla="*/ 941562442 h 1007"/>
                <a:gd name="T36" fmla="*/ 1214279011 w 1661"/>
                <a:gd name="T37" fmla="*/ 911533937 h 1007"/>
                <a:gd name="T38" fmla="*/ 1299711002 w 1661"/>
                <a:gd name="T39" fmla="*/ 866974430 h 1007"/>
                <a:gd name="T40" fmla="*/ 1442736449 w 1661"/>
                <a:gd name="T41" fmla="*/ 917345747 h 1007"/>
                <a:gd name="T42" fmla="*/ 1443696601 w 1661"/>
                <a:gd name="T43" fmla="*/ 912502408 h 1007"/>
                <a:gd name="T44" fmla="*/ 1511849772 w 1661"/>
                <a:gd name="T45" fmla="*/ 889254183 h 1007"/>
                <a:gd name="T46" fmla="*/ 1539686347 w 1661"/>
                <a:gd name="T47" fmla="*/ 846631618 h 1007"/>
                <a:gd name="T48" fmla="*/ 1581922267 w 1661"/>
                <a:gd name="T49" fmla="*/ 715858510 h 1007"/>
                <a:gd name="T50" fmla="*/ 1562724122 w 1661"/>
                <a:gd name="T51" fmla="*/ 632552290 h 1007"/>
                <a:gd name="T52" fmla="*/ 1524327831 w 1661"/>
                <a:gd name="T53" fmla="*/ 527933803 h 1007"/>
                <a:gd name="T54" fmla="*/ 1503210361 w 1661"/>
                <a:gd name="T55" fmla="*/ 488217636 h 1007"/>
                <a:gd name="T56" fmla="*/ 1478253262 w 1661"/>
                <a:gd name="T57" fmla="*/ 502747653 h 1007"/>
                <a:gd name="T58" fmla="*/ 1413939721 w 1661"/>
                <a:gd name="T59" fmla="*/ 518247125 h 1007"/>
                <a:gd name="T60" fmla="*/ 1348666027 w 1661"/>
                <a:gd name="T61" fmla="*/ 544401747 h 1007"/>
                <a:gd name="T62" fmla="*/ 1300670174 w 1661"/>
                <a:gd name="T63" fmla="*/ 485311238 h 1007"/>
                <a:gd name="T64" fmla="*/ 1256514930 w 1661"/>
                <a:gd name="T65" fmla="*/ 438814789 h 1007"/>
                <a:gd name="T66" fmla="*/ 1123088066 w 1661"/>
                <a:gd name="T67" fmla="*/ 424284772 h 1007"/>
                <a:gd name="T68" fmla="*/ 1022298538 w 1661"/>
                <a:gd name="T69" fmla="*/ 380693736 h 1007"/>
                <a:gd name="T70" fmla="*/ 986781725 w 1661"/>
                <a:gd name="T71" fmla="*/ 340977568 h 1007"/>
                <a:gd name="T72" fmla="*/ 933987070 w 1661"/>
                <a:gd name="T73" fmla="*/ 344852436 h 1007"/>
                <a:gd name="T74" fmla="*/ 879272112 w 1661"/>
                <a:gd name="T75" fmla="*/ 248952157 h 1007"/>
                <a:gd name="T76" fmla="*/ 903270038 w 1661"/>
                <a:gd name="T77" fmla="*/ 186956235 h 1007"/>
                <a:gd name="T78" fmla="*/ 905190342 w 1661"/>
                <a:gd name="T79" fmla="*/ 99775147 h 1007"/>
                <a:gd name="T80" fmla="*/ 906149515 w 1661"/>
                <a:gd name="T81" fmla="*/ 53277714 h 1007"/>
                <a:gd name="T82" fmla="*/ 898470257 w 1661"/>
                <a:gd name="T83" fmla="*/ 50371317 h 1007"/>
                <a:gd name="T84" fmla="*/ 878312939 w 1661"/>
                <a:gd name="T85" fmla="*/ 37779226 h 1007"/>
                <a:gd name="T86" fmla="*/ 773682803 w 1661"/>
                <a:gd name="T87" fmla="*/ 4843339 h 1007"/>
                <a:gd name="T88" fmla="*/ 658494911 w 1661"/>
                <a:gd name="T89" fmla="*/ 28091564 h 1007"/>
                <a:gd name="T90" fmla="*/ 560583881 w 1661"/>
                <a:gd name="T91" fmla="*/ 45527978 h 1007"/>
                <a:gd name="T92" fmla="*/ 522187590 w 1661"/>
                <a:gd name="T93" fmla="*/ 50371317 h 1007"/>
                <a:gd name="T94" fmla="*/ 434836275 w 1661"/>
                <a:gd name="T95" fmla="*/ 45527978 h 1007"/>
                <a:gd name="T96" fmla="*/ 385881249 w 1661"/>
                <a:gd name="T97" fmla="*/ 0 h 1007"/>
                <a:gd name="T98" fmla="*/ 341726005 w 1661"/>
                <a:gd name="T99" fmla="*/ 23248224 h 1007"/>
                <a:gd name="T100" fmla="*/ 234216392 w 1661"/>
                <a:gd name="T101" fmla="*/ 1356154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 name="Freeform 12"/>
            <p:cNvSpPr>
              <a:spLocks/>
            </p:cNvSpPr>
            <p:nvPr/>
          </p:nvSpPr>
          <p:spPr bwMode="auto">
            <a:xfrm>
              <a:off x="2100790" y="3531196"/>
              <a:ext cx="733241" cy="770516"/>
            </a:xfrm>
            <a:custGeom>
              <a:avLst/>
              <a:gdLst>
                <a:gd name="T0" fmla="*/ 23000664 w 749"/>
                <a:gd name="T1" fmla="*/ 466976050 h 782"/>
                <a:gd name="T2" fmla="*/ 101586674 w 749"/>
                <a:gd name="T3" fmla="*/ 463092925 h 782"/>
                <a:gd name="T4" fmla="*/ 106378683 w 749"/>
                <a:gd name="T5" fmla="*/ 499014539 h 782"/>
                <a:gd name="T6" fmla="*/ 169630264 w 749"/>
                <a:gd name="T7" fmla="*/ 566002136 h 782"/>
                <a:gd name="T8" fmla="*/ 181130106 w 749"/>
                <a:gd name="T9" fmla="*/ 665999741 h 782"/>
                <a:gd name="T10" fmla="*/ 277924771 w 749"/>
                <a:gd name="T11" fmla="*/ 692212065 h 782"/>
                <a:gd name="T12" fmla="*/ 297092807 w 749"/>
                <a:gd name="T13" fmla="*/ 722308499 h 782"/>
                <a:gd name="T14" fmla="*/ 341177331 w 749"/>
                <a:gd name="T15" fmla="*/ 759200647 h 782"/>
                <a:gd name="T16" fmla="*/ 343094135 w 749"/>
                <a:gd name="T17" fmla="*/ 728133679 h 782"/>
                <a:gd name="T18" fmla="*/ 339260527 w 749"/>
                <a:gd name="T19" fmla="*/ 624252948 h 782"/>
                <a:gd name="T20" fmla="*/ 407304117 w 749"/>
                <a:gd name="T21" fmla="*/ 602894284 h 782"/>
                <a:gd name="T22" fmla="*/ 479181315 w 749"/>
                <a:gd name="T23" fmla="*/ 602894284 h 782"/>
                <a:gd name="T24" fmla="*/ 553933717 w 749"/>
                <a:gd name="T25" fmla="*/ 596098569 h 782"/>
                <a:gd name="T26" fmla="*/ 645936373 w 749"/>
                <a:gd name="T27" fmla="*/ 539789812 h 782"/>
                <a:gd name="T28" fmla="*/ 668937037 w 749"/>
                <a:gd name="T29" fmla="*/ 547556061 h 782"/>
                <a:gd name="T30" fmla="*/ 681396260 w 749"/>
                <a:gd name="T31" fmla="*/ 551440171 h 782"/>
                <a:gd name="T32" fmla="*/ 717813570 w 749"/>
                <a:gd name="T33" fmla="*/ 525226862 h 782"/>
                <a:gd name="T34" fmla="*/ 691937701 w 749"/>
                <a:gd name="T35" fmla="*/ 497072484 h 782"/>
                <a:gd name="T36" fmla="*/ 635393953 w 749"/>
                <a:gd name="T37" fmla="*/ 462122390 h 782"/>
                <a:gd name="T38" fmla="*/ 595143036 w 749"/>
                <a:gd name="T39" fmla="*/ 465034980 h 782"/>
                <a:gd name="T40" fmla="*/ 581726390 w 749"/>
                <a:gd name="T41" fmla="*/ 434938546 h 782"/>
                <a:gd name="T42" fmla="*/ 590351027 w 749"/>
                <a:gd name="T43" fmla="*/ 396104343 h 782"/>
                <a:gd name="T44" fmla="*/ 570225569 w 749"/>
                <a:gd name="T45" fmla="*/ 348533355 h 782"/>
                <a:gd name="T46" fmla="*/ 586517420 w 749"/>
                <a:gd name="T47" fmla="*/ 269894413 h 782"/>
                <a:gd name="T48" fmla="*/ 545308101 w 749"/>
                <a:gd name="T49" fmla="*/ 261157629 h 782"/>
                <a:gd name="T50" fmla="*/ 505057184 w 749"/>
                <a:gd name="T51" fmla="*/ 213585656 h 782"/>
                <a:gd name="T52" fmla="*/ 500265175 w 749"/>
                <a:gd name="T53" fmla="*/ 190285922 h 782"/>
                <a:gd name="T54" fmla="*/ 519432232 w 749"/>
                <a:gd name="T55" fmla="*/ 167955738 h 782"/>
                <a:gd name="T56" fmla="*/ 594184634 w 749"/>
                <a:gd name="T57" fmla="*/ 160189488 h 782"/>
                <a:gd name="T58" fmla="*/ 612393289 w 749"/>
                <a:gd name="T59" fmla="*/ 167955738 h 782"/>
                <a:gd name="T60" fmla="*/ 645936373 w 749"/>
                <a:gd name="T61" fmla="*/ 136888769 h 782"/>
                <a:gd name="T62" fmla="*/ 592267831 w 749"/>
                <a:gd name="T63" fmla="*/ 132035109 h 782"/>
                <a:gd name="T64" fmla="*/ 572142372 w 749"/>
                <a:gd name="T65" fmla="*/ 113589035 h 782"/>
                <a:gd name="T66" fmla="*/ 560642530 w 749"/>
                <a:gd name="T67" fmla="*/ 56308758 h 782"/>
                <a:gd name="T68" fmla="*/ 500265175 w 749"/>
                <a:gd name="T69" fmla="*/ 85434656 h 782"/>
                <a:gd name="T70" fmla="*/ 506015586 w 749"/>
                <a:gd name="T71" fmla="*/ 127180464 h 782"/>
                <a:gd name="T72" fmla="*/ 485890127 w 749"/>
                <a:gd name="T73" fmla="*/ 157276898 h 782"/>
                <a:gd name="T74" fmla="*/ 460972660 w 749"/>
                <a:gd name="T75" fmla="*/ 217468781 h 782"/>
                <a:gd name="T76" fmla="*/ 461931061 w 749"/>
                <a:gd name="T77" fmla="*/ 249507269 h 782"/>
                <a:gd name="T78" fmla="*/ 447555035 w 749"/>
                <a:gd name="T79" fmla="*/ 266982809 h 782"/>
                <a:gd name="T80" fmla="*/ 436055192 w 749"/>
                <a:gd name="T81" fmla="*/ 272807003 h 782"/>
                <a:gd name="T82" fmla="*/ 387178659 w 749"/>
                <a:gd name="T83" fmla="*/ 285427898 h 782"/>
                <a:gd name="T84" fmla="*/ 348843566 w 749"/>
                <a:gd name="T85" fmla="*/ 280574238 h 782"/>
                <a:gd name="T86" fmla="*/ 324884501 w 749"/>
                <a:gd name="T87" fmla="*/ 270865933 h 782"/>
                <a:gd name="T88" fmla="*/ 307634247 w 749"/>
                <a:gd name="T89" fmla="*/ 213585656 h 782"/>
                <a:gd name="T90" fmla="*/ 283675182 w 749"/>
                <a:gd name="T91" fmla="*/ 162131543 h 782"/>
                <a:gd name="T92" fmla="*/ 276966369 w 749"/>
                <a:gd name="T93" fmla="*/ 145626539 h 782"/>
                <a:gd name="T94" fmla="*/ 252048902 w 749"/>
                <a:gd name="T95" fmla="*/ 132035109 h 782"/>
                <a:gd name="T96" fmla="*/ 217548395 w 749"/>
                <a:gd name="T97" fmla="*/ 112617515 h 782"/>
                <a:gd name="T98" fmla="*/ 215631592 w 749"/>
                <a:gd name="T99" fmla="*/ 88347246 h 782"/>
                <a:gd name="T100" fmla="*/ 193589329 w 749"/>
                <a:gd name="T101" fmla="*/ 73784297 h 782"/>
                <a:gd name="T102" fmla="*/ 152380010 w 749"/>
                <a:gd name="T103" fmla="*/ 105821800 h 782"/>
                <a:gd name="T104" fmla="*/ 124587338 w 749"/>
                <a:gd name="T105" fmla="*/ 52425633 h 782"/>
                <a:gd name="T106" fmla="*/ 99669870 w 749"/>
                <a:gd name="T107" fmla="*/ 26212324 h 782"/>
                <a:gd name="T108" fmla="*/ 70918795 w 749"/>
                <a:gd name="T109" fmla="*/ 83492601 h 782"/>
                <a:gd name="T110" fmla="*/ 69960394 w 749"/>
                <a:gd name="T111" fmla="*/ 136888769 h 782"/>
                <a:gd name="T112" fmla="*/ 114044918 w 749"/>
                <a:gd name="T113" fmla="*/ 177665028 h 782"/>
                <a:gd name="T114" fmla="*/ 77627608 w 749"/>
                <a:gd name="T115" fmla="*/ 326204156 h 782"/>
                <a:gd name="T116" fmla="*/ 2875205 w 749"/>
                <a:gd name="T117" fmla="*/ 444646851 h 782"/>
                <a:gd name="T118" fmla="*/ 3833607 w 749"/>
                <a:gd name="T119" fmla="*/ 465034980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 name="Freeform 13"/>
            <p:cNvSpPr>
              <a:spLocks/>
            </p:cNvSpPr>
            <p:nvPr/>
          </p:nvSpPr>
          <p:spPr bwMode="auto">
            <a:xfrm>
              <a:off x="2625712" y="3519804"/>
              <a:ext cx="496046" cy="430826"/>
            </a:xfrm>
            <a:custGeom>
              <a:avLst/>
              <a:gdLst>
                <a:gd name="T0" fmla="*/ 362313567 w 506"/>
                <a:gd name="T1" fmla="*/ 19349792 h 438"/>
                <a:gd name="T2" fmla="*/ 332521397 w 506"/>
                <a:gd name="T3" fmla="*/ 25155124 h 438"/>
                <a:gd name="T4" fmla="*/ 328676550 w 506"/>
                <a:gd name="T5" fmla="*/ 967883 h 438"/>
                <a:gd name="T6" fmla="*/ 318105673 w 506"/>
                <a:gd name="T7" fmla="*/ 25155124 h 438"/>
                <a:gd name="T8" fmla="*/ 301767525 w 506"/>
                <a:gd name="T9" fmla="*/ 45472799 h 438"/>
                <a:gd name="T10" fmla="*/ 273896799 w 506"/>
                <a:gd name="T11" fmla="*/ 44505900 h 438"/>
                <a:gd name="T12" fmla="*/ 269092211 w 506"/>
                <a:gd name="T13" fmla="*/ 63855692 h 438"/>
                <a:gd name="T14" fmla="*/ 240260762 w 506"/>
                <a:gd name="T15" fmla="*/ 71595806 h 438"/>
                <a:gd name="T16" fmla="*/ 229688905 w 506"/>
                <a:gd name="T17" fmla="*/ 77401137 h 438"/>
                <a:gd name="T18" fmla="*/ 203741581 w 506"/>
                <a:gd name="T19" fmla="*/ 67725257 h 438"/>
                <a:gd name="T20" fmla="*/ 186442712 w 506"/>
                <a:gd name="T21" fmla="*/ 60953026 h 438"/>
                <a:gd name="T22" fmla="*/ 214312459 w 506"/>
                <a:gd name="T23" fmla="*/ 103523160 h 438"/>
                <a:gd name="T24" fmla="*/ 228728183 w 506"/>
                <a:gd name="T25" fmla="*/ 117068605 h 438"/>
                <a:gd name="T26" fmla="*/ 222961893 w 506"/>
                <a:gd name="T27" fmla="*/ 141256829 h 438"/>
                <a:gd name="T28" fmla="*/ 176831576 w 506"/>
                <a:gd name="T29" fmla="*/ 164477170 h 438"/>
                <a:gd name="T30" fmla="*/ 158571986 w 506"/>
                <a:gd name="T31" fmla="*/ 166411952 h 438"/>
                <a:gd name="T32" fmla="*/ 140312395 w 506"/>
                <a:gd name="T33" fmla="*/ 161574504 h 438"/>
                <a:gd name="T34" fmla="*/ 119169660 w 506"/>
                <a:gd name="T35" fmla="*/ 181892180 h 438"/>
                <a:gd name="T36" fmla="*/ 98987646 w 506"/>
                <a:gd name="T37" fmla="*/ 189632293 h 438"/>
                <a:gd name="T38" fmla="*/ 20182014 w 506"/>
                <a:gd name="T39" fmla="*/ 188664410 h 438"/>
                <a:gd name="T40" fmla="*/ 12493301 w 506"/>
                <a:gd name="T41" fmla="*/ 244779989 h 438"/>
                <a:gd name="T42" fmla="*/ 27870727 w 506"/>
                <a:gd name="T43" fmla="*/ 255422768 h 438"/>
                <a:gd name="T44" fmla="*/ 38441604 w 506"/>
                <a:gd name="T45" fmla="*/ 242845206 h 438"/>
                <a:gd name="T46" fmla="*/ 71116919 w 506"/>
                <a:gd name="T47" fmla="*/ 245747872 h 438"/>
                <a:gd name="T48" fmla="*/ 78805632 w 506"/>
                <a:gd name="T49" fmla="*/ 300895567 h 438"/>
                <a:gd name="T50" fmla="*/ 67273053 w 506"/>
                <a:gd name="T51" fmla="*/ 331856022 h 438"/>
                <a:gd name="T52" fmla="*/ 96104501 w 506"/>
                <a:gd name="T53" fmla="*/ 380231486 h 438"/>
                <a:gd name="T54" fmla="*/ 83611200 w 506"/>
                <a:gd name="T55" fmla="*/ 423769503 h 438"/>
                <a:gd name="T56" fmla="*/ 117247236 w 506"/>
                <a:gd name="T57" fmla="*/ 407321392 h 438"/>
                <a:gd name="T58" fmla="*/ 140312395 w 506"/>
                <a:gd name="T59" fmla="*/ 410224058 h 438"/>
                <a:gd name="T60" fmla="*/ 214312459 w 506"/>
                <a:gd name="T61" fmla="*/ 409257159 h 438"/>
                <a:gd name="T62" fmla="*/ 250832620 w 506"/>
                <a:gd name="T63" fmla="*/ 385068934 h 438"/>
                <a:gd name="T64" fmla="*/ 291195668 w 506"/>
                <a:gd name="T65" fmla="*/ 350238915 h 438"/>
                <a:gd name="T66" fmla="*/ 316183250 w 506"/>
                <a:gd name="T67" fmla="*/ 361848593 h 438"/>
                <a:gd name="T68" fmla="*/ 348858564 w 506"/>
                <a:gd name="T69" fmla="*/ 374426155 h 438"/>
                <a:gd name="T70" fmla="*/ 371923723 w 506"/>
                <a:gd name="T71" fmla="*/ 382166269 h 438"/>
                <a:gd name="T72" fmla="*/ 375767589 w 506"/>
                <a:gd name="T73" fmla="*/ 369588707 h 438"/>
                <a:gd name="T74" fmla="*/ 384417024 w 506"/>
                <a:gd name="T75" fmla="*/ 362816477 h 438"/>
                <a:gd name="T76" fmla="*/ 399793469 w 506"/>
                <a:gd name="T77" fmla="*/ 352173697 h 438"/>
                <a:gd name="T78" fmla="*/ 440157497 w 506"/>
                <a:gd name="T79" fmla="*/ 324115908 h 438"/>
                <a:gd name="T80" fmla="*/ 445923787 w 506"/>
                <a:gd name="T81" fmla="*/ 316375794 h 438"/>
                <a:gd name="T82" fmla="*/ 465145079 w 506"/>
                <a:gd name="T83" fmla="*/ 311538346 h 438"/>
                <a:gd name="T84" fmla="*/ 481482246 w 506"/>
                <a:gd name="T85" fmla="*/ 301863450 h 438"/>
                <a:gd name="T86" fmla="*/ 471872090 w 506"/>
                <a:gd name="T87" fmla="*/ 263162882 h 438"/>
                <a:gd name="T88" fmla="*/ 476677658 w 506"/>
                <a:gd name="T89" fmla="*/ 239942541 h 438"/>
                <a:gd name="T90" fmla="*/ 441119199 w 506"/>
                <a:gd name="T91" fmla="*/ 211884751 h 438"/>
                <a:gd name="T92" fmla="*/ 473794514 w 506"/>
                <a:gd name="T93" fmla="*/ 88043916 h 438"/>
                <a:gd name="T94" fmla="*/ 453612500 w 506"/>
                <a:gd name="T95" fmla="*/ 96750929 h 438"/>
                <a:gd name="T96" fmla="*/ 427664196 w 506"/>
                <a:gd name="T97" fmla="*/ 97718812 h 438"/>
                <a:gd name="T98" fmla="*/ 423820330 w 506"/>
                <a:gd name="T99" fmla="*/ 88043916 h 438"/>
                <a:gd name="T100" fmla="*/ 420937185 w 506"/>
                <a:gd name="T101" fmla="*/ 81270702 h 438"/>
                <a:gd name="T102" fmla="*/ 397872026 w 506"/>
                <a:gd name="T103" fmla="*/ 51278130 h 4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 name="Freeform 14"/>
            <p:cNvSpPr>
              <a:spLocks/>
            </p:cNvSpPr>
            <p:nvPr/>
          </p:nvSpPr>
          <p:spPr bwMode="auto">
            <a:xfrm>
              <a:off x="2706152" y="3784928"/>
              <a:ext cx="648676" cy="498143"/>
            </a:xfrm>
            <a:custGeom>
              <a:avLst/>
              <a:gdLst>
                <a:gd name="T0" fmla="*/ 511760290 w 662"/>
                <a:gd name="T1" fmla="*/ 15507408 h 506"/>
                <a:gd name="T2" fmla="*/ 476234990 w 662"/>
                <a:gd name="T3" fmla="*/ 46521240 h 506"/>
                <a:gd name="T4" fmla="*/ 435908312 w 662"/>
                <a:gd name="T5" fmla="*/ 56212386 h 506"/>
                <a:gd name="T6" fmla="*/ 409024514 w 662"/>
                <a:gd name="T7" fmla="*/ 54273960 h 506"/>
                <a:gd name="T8" fmla="*/ 407103962 w 662"/>
                <a:gd name="T9" fmla="*/ 55243665 h 506"/>
                <a:gd name="T10" fmla="*/ 374459490 w 662"/>
                <a:gd name="T11" fmla="*/ 66874221 h 506"/>
                <a:gd name="T12" fmla="*/ 346614435 w 662"/>
                <a:gd name="T13" fmla="*/ 83350350 h 506"/>
                <a:gd name="T14" fmla="*/ 321650208 w 662"/>
                <a:gd name="T15" fmla="*/ 103703331 h 506"/>
                <a:gd name="T16" fmla="*/ 304368186 w 662"/>
                <a:gd name="T17" fmla="*/ 122117886 h 506"/>
                <a:gd name="T18" fmla="*/ 299566808 w 662"/>
                <a:gd name="T19" fmla="*/ 131809032 h 506"/>
                <a:gd name="T20" fmla="*/ 260201385 w 662"/>
                <a:gd name="T21" fmla="*/ 124055328 h 506"/>
                <a:gd name="T22" fmla="*/ 215074309 w 662"/>
                <a:gd name="T23" fmla="*/ 102733626 h 506"/>
                <a:gd name="T24" fmla="*/ 203551981 w 662"/>
                <a:gd name="T25" fmla="*/ 117271329 h 506"/>
                <a:gd name="T26" fmla="*/ 188189530 w 662"/>
                <a:gd name="T27" fmla="*/ 130840311 h 506"/>
                <a:gd name="T28" fmla="*/ 159385180 w 662"/>
                <a:gd name="T29" fmla="*/ 148285161 h 506"/>
                <a:gd name="T30" fmla="*/ 129620555 w 662"/>
                <a:gd name="T31" fmla="*/ 172514994 h 506"/>
                <a:gd name="T32" fmla="*/ 57608700 w 662"/>
                <a:gd name="T33" fmla="*/ 160884437 h 506"/>
                <a:gd name="T34" fmla="*/ 24964227 w 662"/>
                <a:gd name="T35" fmla="*/ 166699716 h 506"/>
                <a:gd name="T36" fmla="*/ 1920551 w 662"/>
                <a:gd name="T37" fmla="*/ 177360566 h 506"/>
                <a:gd name="T38" fmla="*/ 4800398 w 662"/>
                <a:gd name="T39" fmla="*/ 202560105 h 506"/>
                <a:gd name="T40" fmla="*/ 52808302 w 662"/>
                <a:gd name="T41" fmla="*/ 203528825 h 506"/>
                <a:gd name="T42" fmla="*/ 59529251 w 662"/>
                <a:gd name="T43" fmla="*/ 240357935 h 506"/>
                <a:gd name="T44" fmla="*/ 96014827 w 662"/>
                <a:gd name="T45" fmla="*/ 235512363 h 506"/>
                <a:gd name="T46" fmla="*/ 126739728 w 662"/>
                <a:gd name="T47" fmla="*/ 228727379 h 506"/>
                <a:gd name="T48" fmla="*/ 136341505 w 662"/>
                <a:gd name="T49" fmla="*/ 276218325 h 506"/>
                <a:gd name="T50" fmla="*/ 117138931 w 662"/>
                <a:gd name="T51" fmla="*/ 298508747 h 506"/>
                <a:gd name="T52" fmla="*/ 88333601 w 662"/>
                <a:gd name="T53" fmla="*/ 317893007 h 506"/>
                <a:gd name="T54" fmla="*/ 136341505 w 662"/>
                <a:gd name="T55" fmla="*/ 329523563 h 506"/>
                <a:gd name="T56" fmla="*/ 154584782 w 662"/>
                <a:gd name="T57" fmla="*/ 341153135 h 506"/>
                <a:gd name="T58" fmla="*/ 194910480 w 662"/>
                <a:gd name="T59" fmla="*/ 364414247 h 506"/>
                <a:gd name="T60" fmla="*/ 178587754 w 662"/>
                <a:gd name="T61" fmla="*/ 383797523 h 506"/>
                <a:gd name="T62" fmla="*/ 247718782 w 662"/>
                <a:gd name="T63" fmla="*/ 457455743 h 506"/>
                <a:gd name="T64" fmla="*/ 272683009 w 662"/>
                <a:gd name="T65" fmla="*/ 444856466 h 506"/>
                <a:gd name="T66" fmla="*/ 311089136 w 662"/>
                <a:gd name="T67" fmla="*/ 472962167 h 506"/>
                <a:gd name="T68" fmla="*/ 322610484 w 662"/>
                <a:gd name="T69" fmla="*/ 459394169 h 506"/>
                <a:gd name="T70" fmla="*/ 343734588 w 662"/>
                <a:gd name="T71" fmla="*/ 462301316 h 506"/>
                <a:gd name="T72" fmla="*/ 392701787 w 662"/>
                <a:gd name="T73" fmla="*/ 473931872 h 506"/>
                <a:gd name="T74" fmla="*/ 397502186 w 662"/>
                <a:gd name="T75" fmla="*/ 476839019 h 506"/>
                <a:gd name="T76" fmla="*/ 438789139 w 662"/>
                <a:gd name="T77" fmla="*/ 442918040 h 506"/>
                <a:gd name="T78" fmla="*/ 453191314 w 662"/>
                <a:gd name="T79" fmla="*/ 457455743 h 506"/>
                <a:gd name="T80" fmla="*/ 463753366 w 662"/>
                <a:gd name="T81" fmla="*/ 435164336 h 506"/>
                <a:gd name="T82" fmla="*/ 502159493 w 662"/>
                <a:gd name="T83" fmla="*/ 390581522 h 506"/>
                <a:gd name="T84" fmla="*/ 526162465 w 662"/>
                <a:gd name="T85" fmla="*/ 394458374 h 506"/>
                <a:gd name="T86" fmla="*/ 521362066 w 662"/>
                <a:gd name="T87" fmla="*/ 366352673 h 506"/>
                <a:gd name="T88" fmla="*/ 526162465 w 662"/>
                <a:gd name="T89" fmla="*/ 351813986 h 506"/>
                <a:gd name="T90" fmla="*/ 579931042 w 662"/>
                <a:gd name="T91" fmla="*/ 322738580 h 506"/>
                <a:gd name="T92" fmla="*/ 578011471 w 662"/>
                <a:gd name="T93" fmla="*/ 293663174 h 506"/>
                <a:gd name="T94" fmla="*/ 589532819 w 662"/>
                <a:gd name="T95" fmla="*/ 269433341 h 506"/>
                <a:gd name="T96" fmla="*/ 606815821 w 662"/>
                <a:gd name="T97" fmla="*/ 230665805 h 506"/>
                <a:gd name="T98" fmla="*/ 628899221 w 662"/>
                <a:gd name="T99" fmla="*/ 199651973 h 506"/>
                <a:gd name="T100" fmla="*/ 629859497 w 662"/>
                <a:gd name="T101" fmla="*/ 171546273 h 506"/>
                <a:gd name="T102" fmla="*/ 628899221 w 662"/>
                <a:gd name="T103" fmla="*/ 154100439 h 506"/>
                <a:gd name="T104" fmla="*/ 575130644 w 662"/>
                <a:gd name="T105" fmla="*/ 157008570 h 506"/>
                <a:gd name="T106" fmla="*/ 560728469 w 662"/>
                <a:gd name="T107" fmla="*/ 130840311 h 506"/>
                <a:gd name="T108" fmla="*/ 533843690 w 662"/>
                <a:gd name="T109" fmla="*/ 129870606 h 506"/>
                <a:gd name="T110" fmla="*/ 562649020 w 662"/>
                <a:gd name="T111" fmla="*/ 74626941 h 506"/>
                <a:gd name="T112" fmla="*/ 559768193 w 662"/>
                <a:gd name="T113" fmla="*/ 36829110 h 506"/>
                <a:gd name="T114" fmla="*/ 551126692 w 662"/>
                <a:gd name="T115" fmla="*/ 0 h 506"/>
                <a:gd name="T116" fmla="*/ 527122740 w 662"/>
                <a:gd name="T117" fmla="*/ 12599277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 name="Freeform 15"/>
            <p:cNvSpPr>
              <a:spLocks/>
            </p:cNvSpPr>
            <p:nvPr/>
          </p:nvSpPr>
          <p:spPr bwMode="auto">
            <a:xfrm>
              <a:off x="2796905" y="3239145"/>
              <a:ext cx="367136" cy="374902"/>
            </a:xfrm>
            <a:custGeom>
              <a:avLst/>
              <a:gdLst>
                <a:gd name="T0" fmla="*/ 342089275 w 374"/>
                <a:gd name="T1" fmla="*/ 41634786 h 381"/>
                <a:gd name="T2" fmla="*/ 328598500 w 374"/>
                <a:gd name="T3" fmla="*/ 37761783 h 381"/>
                <a:gd name="T4" fmla="*/ 317034697 w 374"/>
                <a:gd name="T5" fmla="*/ 32920528 h 381"/>
                <a:gd name="T6" fmla="*/ 297762021 w 374"/>
                <a:gd name="T7" fmla="*/ 35825281 h 381"/>
                <a:gd name="T8" fmla="*/ 281380295 w 374"/>
                <a:gd name="T9" fmla="*/ 30015776 h 381"/>
                <a:gd name="T10" fmla="*/ 280416317 w 374"/>
                <a:gd name="T11" fmla="*/ 27111023 h 381"/>
                <a:gd name="T12" fmla="*/ 259216667 w 374"/>
                <a:gd name="T13" fmla="*/ 5809505 h 381"/>
                <a:gd name="T14" fmla="*/ 223562264 w 374"/>
                <a:gd name="T15" fmla="*/ 20333268 h 381"/>
                <a:gd name="T16" fmla="*/ 219708318 w 374"/>
                <a:gd name="T17" fmla="*/ 52285545 h 381"/>
                <a:gd name="T18" fmla="*/ 205253565 w 374"/>
                <a:gd name="T19" fmla="*/ 76491816 h 381"/>
                <a:gd name="T20" fmla="*/ 183089938 w 374"/>
                <a:gd name="T21" fmla="*/ 110379611 h 381"/>
                <a:gd name="T22" fmla="*/ 146471558 w 374"/>
                <a:gd name="T23" fmla="*/ 151046146 h 381"/>
                <a:gd name="T24" fmla="*/ 110817155 w 374"/>
                <a:gd name="T25" fmla="*/ 185903176 h 381"/>
                <a:gd name="T26" fmla="*/ 92508456 w 374"/>
                <a:gd name="T27" fmla="*/ 210109447 h 381"/>
                <a:gd name="T28" fmla="*/ 0 w 374"/>
                <a:gd name="T29" fmla="*/ 214950701 h 381"/>
                <a:gd name="T30" fmla="*/ 25054578 w 374"/>
                <a:gd name="T31" fmla="*/ 290473282 h 381"/>
                <a:gd name="T32" fmla="*/ 40472327 w 374"/>
                <a:gd name="T33" fmla="*/ 299187540 h 381"/>
                <a:gd name="T34" fmla="*/ 53000106 w 374"/>
                <a:gd name="T35" fmla="*/ 335012821 h 381"/>
                <a:gd name="T36" fmla="*/ 54927080 w 374"/>
                <a:gd name="T37" fmla="*/ 342758827 h 381"/>
                <a:gd name="T38" fmla="*/ 79017680 w 374"/>
                <a:gd name="T39" fmla="*/ 335012821 h 381"/>
                <a:gd name="T40" fmla="*/ 88654509 w 374"/>
                <a:gd name="T41" fmla="*/ 339854075 h 381"/>
                <a:gd name="T42" fmla="*/ 96363384 w 374"/>
                <a:gd name="T43" fmla="*/ 314679553 h 381"/>
                <a:gd name="T44" fmla="*/ 139726661 w 374"/>
                <a:gd name="T45" fmla="*/ 297251038 h 381"/>
                <a:gd name="T46" fmla="*/ 143580607 w 374"/>
                <a:gd name="T47" fmla="*/ 271109250 h 381"/>
                <a:gd name="T48" fmla="*/ 152253459 w 374"/>
                <a:gd name="T49" fmla="*/ 264331494 h 381"/>
                <a:gd name="T50" fmla="*/ 154181414 w 374"/>
                <a:gd name="T51" fmla="*/ 264331494 h 381"/>
                <a:gd name="T52" fmla="*/ 172490113 w 374"/>
                <a:gd name="T53" fmla="*/ 280790774 h 381"/>
                <a:gd name="T54" fmla="*/ 179235010 w 374"/>
                <a:gd name="T55" fmla="*/ 297251038 h 381"/>
                <a:gd name="T56" fmla="*/ 192725785 w 374"/>
                <a:gd name="T57" fmla="*/ 277886022 h 381"/>
                <a:gd name="T58" fmla="*/ 205253565 w 374"/>
                <a:gd name="T59" fmla="*/ 271109250 h 381"/>
                <a:gd name="T60" fmla="*/ 220671314 w 374"/>
                <a:gd name="T61" fmla="*/ 274014002 h 381"/>
                <a:gd name="T62" fmla="*/ 230308143 w 374"/>
                <a:gd name="T63" fmla="*/ 303060543 h 381"/>
                <a:gd name="T64" fmla="*/ 239943991 w 374"/>
                <a:gd name="T65" fmla="*/ 325330312 h 381"/>
                <a:gd name="T66" fmla="*/ 245725892 w 374"/>
                <a:gd name="T67" fmla="*/ 345663580 h 381"/>
                <a:gd name="T68" fmla="*/ 263071595 w 374"/>
                <a:gd name="T69" fmla="*/ 345663580 h 381"/>
                <a:gd name="T70" fmla="*/ 265962546 w 374"/>
                <a:gd name="T71" fmla="*/ 347600082 h 381"/>
                <a:gd name="T72" fmla="*/ 274634416 w 374"/>
                <a:gd name="T73" fmla="*/ 368901600 h 381"/>
                <a:gd name="T74" fmla="*/ 280416317 w 374"/>
                <a:gd name="T75" fmla="*/ 352441336 h 381"/>
                <a:gd name="T76" fmla="*/ 284271245 w 374"/>
                <a:gd name="T77" fmla="*/ 350504834 h 381"/>
                <a:gd name="T78" fmla="*/ 291980120 w 374"/>
                <a:gd name="T79" fmla="*/ 345663580 h 381"/>
                <a:gd name="T80" fmla="*/ 298725998 w 374"/>
                <a:gd name="T81" fmla="*/ 337917573 h 381"/>
                <a:gd name="T82" fmla="*/ 238017017 w 374"/>
                <a:gd name="T83" fmla="*/ 215918952 h 381"/>
                <a:gd name="T84" fmla="*/ 222598287 w 374"/>
                <a:gd name="T85" fmla="*/ 165569909 h 381"/>
                <a:gd name="T86" fmla="*/ 221635291 w 374"/>
                <a:gd name="T87" fmla="*/ 163633407 h 381"/>
                <a:gd name="T88" fmla="*/ 231271139 w 374"/>
                <a:gd name="T89" fmla="*/ 134585882 h 381"/>
                <a:gd name="T90" fmla="*/ 331489450 w 374"/>
                <a:gd name="T91" fmla="*/ 112316113 h 381"/>
                <a:gd name="T92" fmla="*/ 354616073 w 374"/>
                <a:gd name="T93" fmla="*/ 96824099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 name="Freeform 16"/>
            <p:cNvSpPr>
              <a:spLocks/>
            </p:cNvSpPr>
            <p:nvPr/>
          </p:nvSpPr>
          <p:spPr bwMode="auto">
            <a:xfrm>
              <a:off x="2797935" y="2512127"/>
              <a:ext cx="416637" cy="750839"/>
            </a:xfrm>
            <a:custGeom>
              <a:avLst/>
              <a:gdLst>
                <a:gd name="T0" fmla="*/ 120128701 w 425"/>
                <a:gd name="T1" fmla="*/ 230474115 h 763"/>
                <a:gd name="T2" fmla="*/ 152803825 w 425"/>
                <a:gd name="T3" fmla="*/ 257587964 h 763"/>
                <a:gd name="T4" fmla="*/ 176829566 w 425"/>
                <a:gd name="T5" fmla="*/ 275987948 h 763"/>
                <a:gd name="T6" fmla="*/ 221997918 w 425"/>
                <a:gd name="T7" fmla="*/ 293418631 h 763"/>
                <a:gd name="T8" fmla="*/ 222959614 w 425"/>
                <a:gd name="T9" fmla="*/ 295355264 h 763"/>
                <a:gd name="T10" fmla="*/ 235452842 w 425"/>
                <a:gd name="T11" fmla="*/ 315690897 h 763"/>
                <a:gd name="T12" fmla="*/ 223920330 w 425"/>
                <a:gd name="T13" fmla="*/ 347647314 h 763"/>
                <a:gd name="T14" fmla="*/ 222959614 w 425"/>
                <a:gd name="T15" fmla="*/ 367982946 h 763"/>
                <a:gd name="T16" fmla="*/ 211427102 w 425"/>
                <a:gd name="T17" fmla="*/ 403813613 h 763"/>
                <a:gd name="T18" fmla="*/ 177791262 w 425"/>
                <a:gd name="T19" fmla="*/ 400908664 h 763"/>
                <a:gd name="T20" fmla="*/ 141271313 w 425"/>
                <a:gd name="T21" fmla="*/ 424149246 h 763"/>
                <a:gd name="T22" fmla="*/ 147037569 w 425"/>
                <a:gd name="T23" fmla="*/ 453200713 h 763"/>
                <a:gd name="T24" fmla="*/ 109557885 w 425"/>
                <a:gd name="T25" fmla="*/ 444484879 h 763"/>
                <a:gd name="T26" fmla="*/ 78804193 w 425"/>
                <a:gd name="T27" fmla="*/ 432865080 h 763"/>
                <a:gd name="T28" fmla="*/ 49012196 w 425"/>
                <a:gd name="T29" fmla="*/ 502587812 h 763"/>
                <a:gd name="T30" fmla="*/ 58623277 w 425"/>
                <a:gd name="T31" fmla="*/ 520986812 h 763"/>
                <a:gd name="T32" fmla="*/ 65350249 w 425"/>
                <a:gd name="T33" fmla="*/ 539385812 h 763"/>
                <a:gd name="T34" fmla="*/ 67272661 w 425"/>
                <a:gd name="T35" fmla="*/ 568437278 h 763"/>
                <a:gd name="T36" fmla="*/ 5766256 w 425"/>
                <a:gd name="T37" fmla="*/ 581026378 h 763"/>
                <a:gd name="T38" fmla="*/ 7688668 w 425"/>
                <a:gd name="T39" fmla="*/ 622666945 h 763"/>
                <a:gd name="T40" fmla="*/ 15376356 w 425"/>
                <a:gd name="T41" fmla="*/ 648812477 h 763"/>
                <a:gd name="T42" fmla="*/ 83609733 w 425"/>
                <a:gd name="T43" fmla="*/ 645907528 h 763"/>
                <a:gd name="T44" fmla="*/ 107635473 w 425"/>
                <a:gd name="T45" fmla="*/ 664306527 h 763"/>
                <a:gd name="T46" fmla="*/ 127817369 w 425"/>
                <a:gd name="T47" fmla="*/ 679800577 h 763"/>
                <a:gd name="T48" fmla="*/ 145116138 w 425"/>
                <a:gd name="T49" fmla="*/ 666243161 h 763"/>
                <a:gd name="T50" fmla="*/ 193167618 w 425"/>
                <a:gd name="T51" fmla="*/ 699167894 h 763"/>
                <a:gd name="T52" fmla="*/ 247946070 w 425"/>
                <a:gd name="T53" fmla="*/ 702073827 h 763"/>
                <a:gd name="T54" fmla="*/ 264284123 w 425"/>
                <a:gd name="T55" fmla="*/ 712725310 h 763"/>
                <a:gd name="T56" fmla="*/ 264284123 w 425"/>
                <a:gd name="T57" fmla="*/ 713693627 h 763"/>
                <a:gd name="T58" fmla="*/ 286387451 w 425"/>
                <a:gd name="T59" fmla="*/ 734998560 h 763"/>
                <a:gd name="T60" fmla="*/ 312335603 w 425"/>
                <a:gd name="T61" fmla="*/ 715631244 h 763"/>
                <a:gd name="T62" fmla="*/ 303686219 w 425"/>
                <a:gd name="T63" fmla="*/ 700137194 h 763"/>
                <a:gd name="T64" fmla="*/ 312335603 w 425"/>
                <a:gd name="T65" fmla="*/ 658496628 h 763"/>
                <a:gd name="T66" fmla="*/ 339244472 w 425"/>
                <a:gd name="T67" fmla="*/ 656559994 h 763"/>
                <a:gd name="T68" fmla="*/ 305608631 w 425"/>
                <a:gd name="T69" fmla="*/ 620729328 h 763"/>
                <a:gd name="T70" fmla="*/ 295997551 w 425"/>
                <a:gd name="T71" fmla="*/ 607172895 h 763"/>
                <a:gd name="T72" fmla="*/ 307530063 w 425"/>
                <a:gd name="T73" fmla="*/ 591678845 h 763"/>
                <a:gd name="T74" fmla="*/ 382490412 w 425"/>
                <a:gd name="T75" fmla="*/ 595552112 h 763"/>
                <a:gd name="T76" fmla="*/ 408438564 w 425"/>
                <a:gd name="T77" fmla="*/ 591678845 h 763"/>
                <a:gd name="T78" fmla="*/ 366153340 w 425"/>
                <a:gd name="T79" fmla="*/ 479346245 h 763"/>
                <a:gd name="T80" fmla="*/ 345971444 w 425"/>
                <a:gd name="T81" fmla="*/ 470631396 h 763"/>
                <a:gd name="T82" fmla="*/ 343088315 w 425"/>
                <a:gd name="T83" fmla="*/ 440611613 h 763"/>
                <a:gd name="T84" fmla="*/ 348854572 w 425"/>
                <a:gd name="T85" fmla="*/ 244031532 h 763"/>
                <a:gd name="T86" fmla="*/ 352698415 w 425"/>
                <a:gd name="T87" fmla="*/ 206264231 h 763"/>
                <a:gd name="T88" fmla="*/ 373841028 w 425"/>
                <a:gd name="T89" fmla="*/ 175276132 h 763"/>
                <a:gd name="T90" fmla="*/ 350776984 w 425"/>
                <a:gd name="T91" fmla="*/ 142351399 h 763"/>
                <a:gd name="T92" fmla="*/ 348854572 w 425"/>
                <a:gd name="T93" fmla="*/ 113299932 h 763"/>
                <a:gd name="T94" fmla="*/ 349815287 w 425"/>
                <a:gd name="T95" fmla="*/ 110394982 h 763"/>
                <a:gd name="T96" fmla="*/ 368074772 w 425"/>
                <a:gd name="T97" fmla="*/ 47450466 h 763"/>
                <a:gd name="T98" fmla="*/ 380568980 w 425"/>
                <a:gd name="T99" fmla="*/ 28083150 h 763"/>
                <a:gd name="T100" fmla="*/ 395945336 w 425"/>
                <a:gd name="T101" fmla="*/ 15494050 h 763"/>
                <a:gd name="T102" fmla="*/ 375763440 w 425"/>
                <a:gd name="T103" fmla="*/ 0 h 763"/>
                <a:gd name="T104" fmla="*/ 340205187 w 425"/>
                <a:gd name="T105" fmla="*/ 13557417 h 763"/>
                <a:gd name="T106" fmla="*/ 307530063 w 425"/>
                <a:gd name="T107" fmla="*/ 43577200 h 763"/>
                <a:gd name="T108" fmla="*/ 265244839 w 425"/>
                <a:gd name="T109" fmla="*/ 73596983 h 763"/>
                <a:gd name="T110" fmla="*/ 246985355 w 425"/>
                <a:gd name="T111" fmla="*/ 90059349 h 763"/>
                <a:gd name="T112" fmla="*/ 234492127 w 425"/>
                <a:gd name="T113" fmla="*/ 151067232 h 763"/>
                <a:gd name="T114" fmla="*/ 231608998 w 425"/>
                <a:gd name="T115" fmla="*/ 168497915 h 763"/>
                <a:gd name="T116" fmla="*/ 219114790 w 425"/>
                <a:gd name="T117" fmla="*/ 184960282 h 763"/>
                <a:gd name="T118" fmla="*/ 217193358 w 425"/>
                <a:gd name="T119" fmla="*/ 186896915 h 763"/>
                <a:gd name="T120" fmla="*/ 192205922 w 425"/>
                <a:gd name="T121" fmla="*/ 189801865 h 763"/>
                <a:gd name="T122" fmla="*/ 191245206 w 425"/>
                <a:gd name="T123" fmla="*/ 189801865 h 763"/>
                <a:gd name="T124" fmla="*/ 136466753 w 425"/>
                <a:gd name="T125" fmla="*/ 168497915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 name="Freeform 17"/>
            <p:cNvSpPr>
              <a:spLocks/>
            </p:cNvSpPr>
            <p:nvPr/>
          </p:nvSpPr>
          <p:spPr bwMode="auto">
            <a:xfrm>
              <a:off x="3158883" y="2374387"/>
              <a:ext cx="280508" cy="615170"/>
            </a:xfrm>
            <a:custGeom>
              <a:avLst/>
              <a:gdLst>
                <a:gd name="T0" fmla="*/ 252996638 w 286"/>
                <a:gd name="T1" fmla="*/ 7750158 h 625"/>
                <a:gd name="T2" fmla="*/ 237604988 w 286"/>
                <a:gd name="T3" fmla="*/ 14531792 h 625"/>
                <a:gd name="T4" fmla="*/ 225099824 w 286"/>
                <a:gd name="T5" fmla="*/ 29063584 h 625"/>
                <a:gd name="T6" fmla="*/ 222213337 w 286"/>
                <a:gd name="T7" fmla="*/ 30032107 h 625"/>
                <a:gd name="T8" fmla="*/ 172191699 w 286"/>
                <a:gd name="T9" fmla="*/ 33908170 h 625"/>
                <a:gd name="T10" fmla="*/ 155837887 w 286"/>
                <a:gd name="T11" fmla="*/ 48439962 h 625"/>
                <a:gd name="T12" fmla="*/ 141408398 w 286"/>
                <a:gd name="T13" fmla="*/ 59096675 h 625"/>
                <a:gd name="T14" fmla="*/ 118321413 w 286"/>
                <a:gd name="T15" fmla="*/ 59096675 h 625"/>
                <a:gd name="T16" fmla="*/ 105816249 w 286"/>
                <a:gd name="T17" fmla="*/ 94941893 h 625"/>
                <a:gd name="T18" fmla="*/ 104854087 w 286"/>
                <a:gd name="T19" fmla="*/ 95910416 h 625"/>
                <a:gd name="T20" fmla="*/ 83690445 w 286"/>
                <a:gd name="T21" fmla="*/ 116255319 h 625"/>
                <a:gd name="T22" fmla="*/ 52908124 w 286"/>
                <a:gd name="T23" fmla="*/ 152100536 h 625"/>
                <a:gd name="T24" fmla="*/ 34630968 w 286"/>
                <a:gd name="T25" fmla="*/ 171475931 h 625"/>
                <a:gd name="T26" fmla="*/ 32706644 w 286"/>
                <a:gd name="T27" fmla="*/ 195695912 h 625"/>
                <a:gd name="T28" fmla="*/ 32706644 w 286"/>
                <a:gd name="T29" fmla="*/ 217009338 h 625"/>
                <a:gd name="T30" fmla="*/ 22124823 w 286"/>
                <a:gd name="T31" fmla="*/ 235416208 h 625"/>
                <a:gd name="T32" fmla="*/ 22124823 w 286"/>
                <a:gd name="T33" fmla="*/ 284824694 h 625"/>
                <a:gd name="T34" fmla="*/ 30783301 w 286"/>
                <a:gd name="T35" fmla="*/ 311951231 h 625"/>
                <a:gd name="T36" fmla="*/ 28858977 w 286"/>
                <a:gd name="T37" fmla="*/ 335201704 h 625"/>
                <a:gd name="T38" fmla="*/ 8657497 w 286"/>
                <a:gd name="T39" fmla="*/ 411736726 h 625"/>
                <a:gd name="T40" fmla="*/ 23086985 w 286"/>
                <a:gd name="T41" fmla="*/ 472770448 h 625"/>
                <a:gd name="T42" fmla="*/ 17314994 w 286"/>
                <a:gd name="T43" fmla="*/ 605494606 h 625"/>
                <a:gd name="T44" fmla="*/ 43288465 w 286"/>
                <a:gd name="T45" fmla="*/ 580306101 h 625"/>
                <a:gd name="T46" fmla="*/ 143332722 w 286"/>
                <a:gd name="T47" fmla="*/ 529929092 h 625"/>
                <a:gd name="T48" fmla="*/ 191431017 w 286"/>
                <a:gd name="T49" fmla="*/ 534772694 h 625"/>
                <a:gd name="T50" fmla="*/ 230870834 w 286"/>
                <a:gd name="T51" fmla="*/ 498927477 h 625"/>
                <a:gd name="T52" fmla="*/ 241452655 w 286"/>
                <a:gd name="T53" fmla="*/ 474707496 h 625"/>
                <a:gd name="T54" fmla="*/ 241452655 w 286"/>
                <a:gd name="T55" fmla="*/ 469863893 h 625"/>
                <a:gd name="T56" fmla="*/ 246262485 w 286"/>
                <a:gd name="T57" fmla="*/ 434018675 h 625"/>
                <a:gd name="T58" fmla="*/ 250110152 w 286"/>
                <a:gd name="T59" fmla="*/ 412705250 h 625"/>
                <a:gd name="T60" fmla="*/ 241452655 w 286"/>
                <a:gd name="T61" fmla="*/ 357483653 h 625"/>
                <a:gd name="T62" fmla="*/ 245300323 w 286"/>
                <a:gd name="T63" fmla="*/ 340045306 h 625"/>
                <a:gd name="T64" fmla="*/ 275121462 w 286"/>
                <a:gd name="T65" fmla="*/ 274167981 h 625"/>
                <a:gd name="T66" fmla="*/ 230870834 w 286"/>
                <a:gd name="T67" fmla="*/ 235416208 h 625"/>
                <a:gd name="T68" fmla="*/ 225099824 w 286"/>
                <a:gd name="T69" fmla="*/ 217009338 h 625"/>
                <a:gd name="T70" fmla="*/ 227985329 w 286"/>
                <a:gd name="T71" fmla="*/ 186007723 h 625"/>
                <a:gd name="T72" fmla="*/ 234719483 w 286"/>
                <a:gd name="T73" fmla="*/ 164694297 h 625"/>
                <a:gd name="T74" fmla="*/ 265501803 w 286"/>
                <a:gd name="T75" fmla="*/ 140474316 h 625"/>
                <a:gd name="T76" fmla="*/ 271273794 w 286"/>
                <a:gd name="T77" fmla="*/ 83315672 h 625"/>
                <a:gd name="T78" fmla="*/ 252996638 w 286"/>
                <a:gd name="T79" fmla="*/ 79440593 h 625"/>
                <a:gd name="T80" fmla="*/ 231832996 w 286"/>
                <a:gd name="T81" fmla="*/ 65877325 h 625"/>
                <a:gd name="T82" fmla="*/ 229909653 w 286"/>
                <a:gd name="T83" fmla="*/ 38751773 h 6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 name="Freeform 18"/>
            <p:cNvSpPr>
              <a:spLocks/>
            </p:cNvSpPr>
            <p:nvPr/>
          </p:nvSpPr>
          <p:spPr bwMode="auto">
            <a:xfrm>
              <a:off x="3087725" y="3421418"/>
              <a:ext cx="447576" cy="520927"/>
            </a:xfrm>
            <a:custGeom>
              <a:avLst/>
              <a:gdLst>
                <a:gd name="T0" fmla="*/ 377917700 w 457"/>
                <a:gd name="T1" fmla="*/ 86304507 h 529"/>
                <a:gd name="T2" fmla="*/ 369285458 w 457"/>
                <a:gd name="T3" fmla="*/ 67880038 h 529"/>
                <a:gd name="T4" fmla="*/ 361612027 w 457"/>
                <a:gd name="T5" fmla="*/ 31031099 h 529"/>
                <a:gd name="T6" fmla="*/ 344346562 w 457"/>
                <a:gd name="T7" fmla="*/ 43636745 h 529"/>
                <a:gd name="T8" fmla="*/ 315571441 w 457"/>
                <a:gd name="T9" fmla="*/ 38788874 h 529"/>
                <a:gd name="T10" fmla="*/ 315571441 w 457"/>
                <a:gd name="T11" fmla="*/ 18424469 h 529"/>
                <a:gd name="T12" fmla="*/ 306938219 w 457"/>
                <a:gd name="T13" fmla="*/ 25212276 h 529"/>
                <a:gd name="T14" fmla="*/ 275285683 w 457"/>
                <a:gd name="T15" fmla="*/ 56243375 h 529"/>
                <a:gd name="T16" fmla="*/ 269529875 w 457"/>
                <a:gd name="T17" fmla="*/ 56243375 h 529"/>
                <a:gd name="T18" fmla="*/ 249386997 w 457"/>
                <a:gd name="T19" fmla="*/ 41697794 h 529"/>
                <a:gd name="T20" fmla="*/ 232122512 w 457"/>
                <a:gd name="T21" fmla="*/ 34909987 h 529"/>
                <a:gd name="T22" fmla="*/ 188959340 w 457"/>
                <a:gd name="T23" fmla="*/ 20364405 h 529"/>
                <a:gd name="T24" fmla="*/ 165938067 w 457"/>
                <a:gd name="T25" fmla="*/ 9696726 h 529"/>
                <a:gd name="T26" fmla="*/ 117979858 w 457"/>
                <a:gd name="T27" fmla="*/ 969968 h 529"/>
                <a:gd name="T28" fmla="*/ 99754603 w 457"/>
                <a:gd name="T29" fmla="*/ 40727826 h 529"/>
                <a:gd name="T30" fmla="*/ 86326343 w 457"/>
                <a:gd name="T31" fmla="*/ 40727826 h 529"/>
                <a:gd name="T32" fmla="*/ 36448552 w 457"/>
                <a:gd name="T33" fmla="*/ 65940102 h 529"/>
                <a:gd name="T34" fmla="*/ 31652536 w 457"/>
                <a:gd name="T35" fmla="*/ 186184627 h 529"/>
                <a:gd name="T36" fmla="*/ 23020293 w 457"/>
                <a:gd name="T37" fmla="*/ 212366871 h 529"/>
                <a:gd name="T38" fmla="*/ 1918603 w 457"/>
                <a:gd name="T39" fmla="*/ 279276941 h 529"/>
                <a:gd name="T40" fmla="*/ 18224276 w 457"/>
                <a:gd name="T41" fmla="*/ 285094780 h 529"/>
                <a:gd name="T42" fmla="*/ 42204360 w 457"/>
                <a:gd name="T43" fmla="*/ 321943718 h 529"/>
                <a:gd name="T44" fmla="*/ 33571138 w 457"/>
                <a:gd name="T45" fmla="*/ 337459268 h 529"/>
                <a:gd name="T46" fmla="*/ 60428636 w 457"/>
                <a:gd name="T47" fmla="*/ 404369338 h 529"/>
                <a:gd name="T48" fmla="*/ 95918377 w 457"/>
                <a:gd name="T49" fmla="*/ 386914836 h 529"/>
                <a:gd name="T50" fmla="*/ 116061256 w 457"/>
                <a:gd name="T51" fmla="*/ 387884805 h 529"/>
                <a:gd name="T52" fmla="*/ 132366929 w 457"/>
                <a:gd name="T53" fmla="*/ 358792656 h 529"/>
                <a:gd name="T54" fmla="*/ 172652687 w 457"/>
                <a:gd name="T55" fmla="*/ 345217043 h 529"/>
                <a:gd name="T56" fmla="*/ 193754377 w 457"/>
                <a:gd name="T57" fmla="*/ 386914836 h 529"/>
                <a:gd name="T58" fmla="*/ 204306202 w 457"/>
                <a:gd name="T59" fmla="*/ 422793807 h 529"/>
                <a:gd name="T60" fmla="*/ 178407515 w 457"/>
                <a:gd name="T61" fmla="*/ 473219343 h 529"/>
                <a:gd name="T62" fmla="*/ 212938444 w 457"/>
                <a:gd name="T63" fmla="*/ 479037182 h 529"/>
                <a:gd name="T64" fmla="*/ 224449081 w 457"/>
                <a:gd name="T65" fmla="*/ 510068282 h 529"/>
                <a:gd name="T66" fmla="*/ 258979030 w 457"/>
                <a:gd name="T67" fmla="*/ 501340539 h 529"/>
                <a:gd name="T68" fmla="*/ 274325892 w 457"/>
                <a:gd name="T69" fmla="*/ 455763858 h 529"/>
                <a:gd name="T70" fmla="*/ 340509357 w 457"/>
                <a:gd name="T71" fmla="*/ 483886038 h 529"/>
                <a:gd name="T72" fmla="*/ 322285081 w 457"/>
                <a:gd name="T73" fmla="*/ 439279324 h 529"/>
                <a:gd name="T74" fmla="*/ 324203683 w 457"/>
                <a:gd name="T75" fmla="*/ 435400437 h 529"/>
                <a:gd name="T76" fmla="*/ 421080872 w 457"/>
                <a:gd name="T77" fmla="*/ 424733743 h 529"/>
                <a:gd name="T78" fmla="*/ 422040663 w 457"/>
                <a:gd name="T79" fmla="*/ 422793807 h 529"/>
                <a:gd name="T80" fmla="*/ 422040663 w 457"/>
                <a:gd name="T81" fmla="*/ 416975968 h 529"/>
                <a:gd name="T82" fmla="*/ 419162269 w 457"/>
                <a:gd name="T83" fmla="*/ 362671544 h 529"/>
                <a:gd name="T84" fmla="*/ 430672906 w 457"/>
                <a:gd name="T85" fmla="*/ 342308123 h 529"/>
                <a:gd name="T86" fmla="*/ 411488838 w 457"/>
                <a:gd name="T87" fmla="*/ 321943718 h 529"/>
                <a:gd name="T88" fmla="*/ 400937993 w 457"/>
                <a:gd name="T89" fmla="*/ 251154761 h 529"/>
                <a:gd name="T90" fmla="*/ 380795114 w 457"/>
                <a:gd name="T91" fmla="*/ 260852472 h 529"/>
                <a:gd name="T92" fmla="*/ 377917700 w 457"/>
                <a:gd name="T93" fmla="*/ 215275791 h 529"/>
                <a:gd name="T94" fmla="*/ 411488838 w 457"/>
                <a:gd name="T95" fmla="*/ 128002301 h 529"/>
                <a:gd name="T96" fmla="*/ 378877491 w 457"/>
                <a:gd name="T97" fmla="*/ 87274475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19"/>
            <p:cNvSpPr>
              <a:spLocks/>
            </p:cNvSpPr>
            <p:nvPr/>
          </p:nvSpPr>
          <p:spPr bwMode="auto">
            <a:xfrm>
              <a:off x="3035130" y="3124190"/>
              <a:ext cx="632175" cy="395614"/>
            </a:xfrm>
            <a:custGeom>
              <a:avLst/>
              <a:gdLst>
                <a:gd name="T0" fmla="*/ 81653487 w 645"/>
                <a:gd name="T1" fmla="*/ 10653039 h 402"/>
                <a:gd name="T2" fmla="*/ 108550818 w 645"/>
                <a:gd name="T3" fmla="*/ 30023363 h 402"/>
                <a:gd name="T4" fmla="*/ 123921002 w 645"/>
                <a:gd name="T5" fmla="*/ 51329440 h 402"/>
                <a:gd name="T6" fmla="*/ 111432360 w 645"/>
                <a:gd name="T7" fmla="*/ 65856938 h 402"/>
                <a:gd name="T8" fmla="*/ 76849937 w 645"/>
                <a:gd name="T9" fmla="*/ 74573239 h 402"/>
                <a:gd name="T10" fmla="*/ 80692973 w 645"/>
                <a:gd name="T11" fmla="*/ 94910948 h 402"/>
                <a:gd name="T12" fmla="*/ 90299093 w 645"/>
                <a:gd name="T13" fmla="*/ 137524087 h 402"/>
                <a:gd name="T14" fmla="*/ 113354368 w 645"/>
                <a:gd name="T15" fmla="*/ 145272019 h 402"/>
                <a:gd name="T16" fmla="*/ 115275396 w 645"/>
                <a:gd name="T17" fmla="*/ 147208757 h 402"/>
                <a:gd name="T18" fmla="*/ 128724552 w 645"/>
                <a:gd name="T19" fmla="*/ 166579081 h 402"/>
                <a:gd name="T20" fmla="*/ 135448149 w 645"/>
                <a:gd name="T21" fmla="*/ 185948421 h 402"/>
                <a:gd name="T22" fmla="*/ 101826240 w 645"/>
                <a:gd name="T23" fmla="*/ 235341124 h 402"/>
                <a:gd name="T24" fmla="*/ 3842056 w 645"/>
                <a:gd name="T25" fmla="*/ 259553292 h 402"/>
                <a:gd name="T26" fmla="*/ 10566634 w 645"/>
                <a:gd name="T27" fmla="*/ 296355235 h 402"/>
                <a:gd name="T28" fmla="*/ 48031578 w 645"/>
                <a:gd name="T29" fmla="*/ 365117278 h 402"/>
                <a:gd name="T30" fmla="*/ 49952606 w 645"/>
                <a:gd name="T31" fmla="*/ 366085647 h 402"/>
                <a:gd name="T32" fmla="*/ 64362276 w 645"/>
                <a:gd name="T33" fmla="*/ 385455971 h 402"/>
                <a:gd name="T34" fmla="*/ 76849937 w 645"/>
                <a:gd name="T35" fmla="*/ 352527502 h 402"/>
                <a:gd name="T36" fmla="*/ 97984185 w 645"/>
                <a:gd name="T37" fmla="*/ 324440876 h 402"/>
                <a:gd name="T38" fmla="*/ 142172727 w 645"/>
                <a:gd name="T39" fmla="*/ 322504139 h 402"/>
                <a:gd name="T40" fmla="*/ 160424452 w 645"/>
                <a:gd name="T41" fmla="*/ 283765459 h 402"/>
                <a:gd name="T42" fmla="*/ 201731453 w 645"/>
                <a:gd name="T43" fmla="*/ 282796106 h 402"/>
                <a:gd name="T44" fmla="*/ 276660362 w 645"/>
                <a:gd name="T45" fmla="*/ 309914363 h 402"/>
                <a:gd name="T46" fmla="*/ 278582370 w 645"/>
                <a:gd name="T47" fmla="*/ 309914363 h 402"/>
                <a:gd name="T48" fmla="*/ 306440215 w 645"/>
                <a:gd name="T49" fmla="*/ 324440876 h 402"/>
                <a:gd name="T50" fmla="*/ 306440215 w 645"/>
                <a:gd name="T51" fmla="*/ 324440876 h 402"/>
                <a:gd name="T52" fmla="*/ 333337547 w 645"/>
                <a:gd name="T53" fmla="*/ 325409245 h 402"/>
                <a:gd name="T54" fmla="*/ 359274364 w 645"/>
                <a:gd name="T55" fmla="*/ 294418497 h 402"/>
                <a:gd name="T56" fmla="*/ 375605061 w 645"/>
                <a:gd name="T57" fmla="*/ 305071536 h 402"/>
                <a:gd name="T58" fmla="*/ 377527069 w 645"/>
                <a:gd name="T59" fmla="*/ 330252072 h 402"/>
                <a:gd name="T60" fmla="*/ 403463886 w 645"/>
                <a:gd name="T61" fmla="*/ 312819469 h 402"/>
                <a:gd name="T62" fmla="*/ 417873556 w 645"/>
                <a:gd name="T63" fmla="*/ 313787838 h 402"/>
                <a:gd name="T64" fmla="*/ 431321731 w 645"/>
                <a:gd name="T65" fmla="*/ 358337714 h 402"/>
                <a:gd name="T66" fmla="*/ 490880457 w 645"/>
                <a:gd name="T67" fmla="*/ 331220441 h 402"/>
                <a:gd name="T68" fmla="*/ 545636613 w 645"/>
                <a:gd name="T69" fmla="*/ 307976642 h 402"/>
                <a:gd name="T70" fmla="*/ 600392769 w 645"/>
                <a:gd name="T71" fmla="*/ 291512408 h 402"/>
                <a:gd name="T72" fmla="*/ 613840945 w 645"/>
                <a:gd name="T73" fmla="*/ 281827738 h 402"/>
                <a:gd name="T74" fmla="*/ 582140064 w 645"/>
                <a:gd name="T75" fmla="*/ 194664723 h 402"/>
                <a:gd name="T76" fmla="*/ 596549733 w 645"/>
                <a:gd name="T77" fmla="*/ 169484187 h 402"/>
                <a:gd name="T78" fmla="*/ 561967311 w 645"/>
                <a:gd name="T79" fmla="*/ 158831148 h 402"/>
                <a:gd name="T80" fmla="*/ 544676099 w 645"/>
                <a:gd name="T81" fmla="*/ 138492455 h 402"/>
                <a:gd name="T82" fmla="*/ 543715585 w 645"/>
                <a:gd name="T83" fmla="*/ 136555718 h 402"/>
                <a:gd name="T84" fmla="*/ 472628732 w 645"/>
                <a:gd name="T85" fmla="*/ 120091484 h 402"/>
                <a:gd name="T86" fmla="*/ 411148978 w 645"/>
                <a:gd name="T87" fmla="*/ 118154746 h 402"/>
                <a:gd name="T88" fmla="*/ 272818307 w 645"/>
                <a:gd name="T89" fmla="*/ 61982479 h 402"/>
                <a:gd name="T90" fmla="*/ 181558700 w 645"/>
                <a:gd name="T91" fmla="*/ 0 h 402"/>
                <a:gd name="T92" fmla="*/ 93180635 w 645"/>
                <a:gd name="T93" fmla="*/ 5811196 h 402"/>
                <a:gd name="T94" fmla="*/ 77810451 w 645"/>
                <a:gd name="T95" fmla="*/ 968369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20"/>
            <p:cNvSpPr>
              <a:spLocks/>
            </p:cNvSpPr>
            <p:nvPr/>
          </p:nvSpPr>
          <p:spPr bwMode="auto">
            <a:xfrm>
              <a:off x="3174353" y="3852244"/>
              <a:ext cx="655894" cy="524033"/>
            </a:xfrm>
            <a:custGeom>
              <a:avLst/>
              <a:gdLst>
                <a:gd name="T0" fmla="*/ 619975715 w 669"/>
                <a:gd name="T1" fmla="*/ 165916531 h 532"/>
                <a:gd name="T2" fmla="*/ 643044752 w 669"/>
                <a:gd name="T3" fmla="*/ 161065286 h 532"/>
                <a:gd name="T4" fmla="*/ 597868460 w 669"/>
                <a:gd name="T5" fmla="*/ 114492345 h 532"/>
                <a:gd name="T6" fmla="*/ 566148289 w 669"/>
                <a:gd name="T7" fmla="*/ 56275431 h 532"/>
                <a:gd name="T8" fmla="*/ 511360061 w 669"/>
                <a:gd name="T9" fmla="*/ 68889654 h 532"/>
                <a:gd name="T10" fmla="*/ 508476676 w 669"/>
                <a:gd name="T11" fmla="*/ 74711148 h 532"/>
                <a:gd name="T12" fmla="*/ 463299404 w 669"/>
                <a:gd name="T13" fmla="*/ 64038409 h 532"/>
                <a:gd name="T14" fmla="*/ 381597953 w 669"/>
                <a:gd name="T15" fmla="*/ 101879107 h 532"/>
                <a:gd name="T16" fmla="*/ 381597953 w 669"/>
                <a:gd name="T17" fmla="*/ 48513439 h 532"/>
                <a:gd name="T18" fmla="*/ 377752786 w 669"/>
                <a:gd name="T19" fmla="*/ 26197710 h 532"/>
                <a:gd name="T20" fmla="*/ 350838583 w 669"/>
                <a:gd name="T21" fmla="*/ 25227461 h 532"/>
                <a:gd name="T22" fmla="*/ 321041975 w 669"/>
                <a:gd name="T23" fmla="*/ 23286963 h 532"/>
                <a:gd name="T24" fmla="*/ 277787286 w 669"/>
                <a:gd name="T25" fmla="*/ 2910747 h 532"/>
                <a:gd name="T26" fmla="*/ 266252767 w 669"/>
                <a:gd name="T27" fmla="*/ 63068160 h 532"/>
                <a:gd name="T28" fmla="*/ 209541956 w 669"/>
                <a:gd name="T29" fmla="*/ 45602691 h 532"/>
                <a:gd name="T30" fmla="*/ 197046636 w 669"/>
                <a:gd name="T31" fmla="*/ 41721695 h 532"/>
                <a:gd name="T32" fmla="*/ 181666951 w 669"/>
                <a:gd name="T33" fmla="*/ 84413639 h 532"/>
                <a:gd name="T34" fmla="*/ 190318085 w 669"/>
                <a:gd name="T35" fmla="*/ 121284089 h 532"/>
                <a:gd name="T36" fmla="*/ 172055016 w 669"/>
                <a:gd name="T37" fmla="*/ 156214040 h 532"/>
                <a:gd name="T38" fmla="*/ 131684691 w 669"/>
                <a:gd name="T39" fmla="*/ 261974144 h 532"/>
                <a:gd name="T40" fmla="*/ 73051297 w 669"/>
                <a:gd name="T41" fmla="*/ 300785092 h 532"/>
                <a:gd name="T42" fmla="*/ 80740649 w 669"/>
                <a:gd name="T43" fmla="*/ 319219824 h 532"/>
                <a:gd name="T44" fmla="*/ 48059677 w 669"/>
                <a:gd name="T45" fmla="*/ 364822515 h 532"/>
                <a:gd name="T46" fmla="*/ 13457102 w 669"/>
                <a:gd name="T47" fmla="*/ 375495255 h 532"/>
                <a:gd name="T48" fmla="*/ 6728551 w 669"/>
                <a:gd name="T49" fmla="*/ 470582619 h 532"/>
                <a:gd name="T50" fmla="*/ 19223871 w 669"/>
                <a:gd name="T51" fmla="*/ 501631574 h 532"/>
                <a:gd name="T52" fmla="*/ 52866625 w 669"/>
                <a:gd name="T53" fmla="*/ 513274563 h 532"/>
                <a:gd name="T54" fmla="*/ 55750010 w 669"/>
                <a:gd name="T55" fmla="*/ 509393567 h 532"/>
                <a:gd name="T56" fmla="*/ 45176292 w 669"/>
                <a:gd name="T57" fmla="*/ 478344612 h 532"/>
                <a:gd name="T58" fmla="*/ 30758389 w 669"/>
                <a:gd name="T59" fmla="*/ 465731374 h 532"/>
                <a:gd name="T60" fmla="*/ 47098876 w 669"/>
                <a:gd name="T61" fmla="*/ 444384909 h 532"/>
                <a:gd name="T62" fmla="*/ 81702431 w 669"/>
                <a:gd name="T63" fmla="*/ 416246701 h 532"/>
                <a:gd name="T64" fmla="*/ 162443081 w 669"/>
                <a:gd name="T65" fmla="*/ 361911768 h 532"/>
                <a:gd name="T66" fmla="*/ 178783567 w 669"/>
                <a:gd name="T67" fmla="*/ 371614259 h 532"/>
                <a:gd name="T68" fmla="*/ 190318085 w 669"/>
                <a:gd name="T69" fmla="*/ 361911768 h 532"/>
                <a:gd name="T70" fmla="*/ 245106313 w 669"/>
                <a:gd name="T71" fmla="*/ 351239028 h 532"/>
                <a:gd name="T72" fmla="*/ 247990678 w 669"/>
                <a:gd name="T73" fmla="*/ 348328281 h 532"/>
                <a:gd name="T74" fmla="*/ 301818105 w 669"/>
                <a:gd name="T75" fmla="*/ 326981817 h 532"/>
                <a:gd name="T76" fmla="*/ 313352623 w 669"/>
                <a:gd name="T77" fmla="*/ 245478925 h 532"/>
                <a:gd name="T78" fmla="*/ 330653911 w 669"/>
                <a:gd name="T79" fmla="*/ 242568178 h 532"/>
                <a:gd name="T80" fmla="*/ 335459879 w 669"/>
                <a:gd name="T81" fmla="*/ 244508676 h 532"/>
                <a:gd name="T82" fmla="*/ 402744407 w 669"/>
                <a:gd name="T83" fmla="*/ 288170869 h 532"/>
                <a:gd name="T84" fmla="*/ 395054074 w 669"/>
                <a:gd name="T85" fmla="*/ 263914642 h 532"/>
                <a:gd name="T86" fmla="*/ 421006496 w 669"/>
                <a:gd name="T87" fmla="*/ 253240917 h 532"/>
                <a:gd name="T88" fmla="*/ 438308764 w 669"/>
                <a:gd name="T89" fmla="*/ 244508676 h 532"/>
                <a:gd name="T90" fmla="*/ 489251825 w 669"/>
                <a:gd name="T91" fmla="*/ 260033646 h 532"/>
                <a:gd name="T92" fmla="*/ 522894579 w 669"/>
                <a:gd name="T93" fmla="*/ 237716932 h 532"/>
                <a:gd name="T94" fmla="*/ 525777964 w 669"/>
                <a:gd name="T95" fmla="*/ 240627679 h 532"/>
                <a:gd name="T96" fmla="*/ 603635229 w 669"/>
                <a:gd name="T97" fmla="*/ 176589271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 name="Freeform 21"/>
            <p:cNvSpPr>
              <a:spLocks/>
            </p:cNvSpPr>
            <p:nvPr/>
          </p:nvSpPr>
          <p:spPr bwMode="auto">
            <a:xfrm>
              <a:off x="3484768" y="3402776"/>
              <a:ext cx="394981" cy="536462"/>
            </a:xfrm>
            <a:custGeom>
              <a:avLst/>
              <a:gdLst>
                <a:gd name="T0" fmla="*/ 302588769 w 403"/>
                <a:gd name="T1" fmla="*/ 19378582 h 545"/>
                <a:gd name="T2" fmla="*/ 268967359 w 403"/>
                <a:gd name="T3" fmla="*/ 5813476 h 545"/>
                <a:gd name="T4" fmla="*/ 222859453 w 403"/>
                <a:gd name="T5" fmla="*/ 38756180 h 545"/>
                <a:gd name="T6" fmla="*/ 194041522 w 403"/>
                <a:gd name="T7" fmla="*/ 26160643 h 545"/>
                <a:gd name="T8" fmla="*/ 192119542 w 403"/>
                <a:gd name="T9" fmla="*/ 28098797 h 545"/>
                <a:gd name="T10" fmla="*/ 136404679 w 403"/>
                <a:gd name="T11" fmla="*/ 41662919 h 545"/>
                <a:gd name="T12" fmla="*/ 108547247 w 403"/>
                <a:gd name="T13" fmla="*/ 44569657 h 545"/>
                <a:gd name="T14" fmla="*/ 86453794 w 403"/>
                <a:gd name="T15" fmla="*/ 66854977 h 545"/>
                <a:gd name="T16" fmla="*/ 50911385 w 403"/>
                <a:gd name="T17" fmla="*/ 68793131 h 545"/>
                <a:gd name="T18" fmla="*/ 26896932 w 403"/>
                <a:gd name="T19" fmla="*/ 112394203 h 545"/>
                <a:gd name="T20" fmla="*/ 27857432 w 403"/>
                <a:gd name="T21" fmla="*/ 117238110 h 545"/>
                <a:gd name="T22" fmla="*/ 43227387 w 403"/>
                <a:gd name="T23" fmla="*/ 174404288 h 545"/>
                <a:gd name="T24" fmla="*/ 44187887 w 403"/>
                <a:gd name="T25" fmla="*/ 182155918 h 545"/>
                <a:gd name="T26" fmla="*/ 41305408 w 403"/>
                <a:gd name="T27" fmla="*/ 183124503 h 545"/>
                <a:gd name="T28" fmla="*/ 0 w 403"/>
                <a:gd name="T29" fmla="*/ 239321112 h 545"/>
                <a:gd name="T30" fmla="*/ 17290955 w 403"/>
                <a:gd name="T31" fmla="*/ 249010895 h 545"/>
                <a:gd name="T32" fmla="*/ 32659930 w 403"/>
                <a:gd name="T33" fmla="*/ 333306301 h 545"/>
                <a:gd name="T34" fmla="*/ 52833364 w 403"/>
                <a:gd name="T35" fmla="*/ 363342267 h 545"/>
                <a:gd name="T36" fmla="*/ 54754364 w 403"/>
                <a:gd name="T37" fmla="*/ 386596173 h 545"/>
                <a:gd name="T38" fmla="*/ 56675363 w 403"/>
                <a:gd name="T39" fmla="*/ 461202780 h 545"/>
                <a:gd name="T40" fmla="*/ 67241840 w 403"/>
                <a:gd name="T41" fmla="*/ 461202780 h 545"/>
                <a:gd name="T42" fmla="*/ 110469227 w 403"/>
                <a:gd name="T43" fmla="*/ 461202780 h 545"/>
                <a:gd name="T44" fmla="*/ 71084819 w 403"/>
                <a:gd name="T45" fmla="*/ 517399389 h 545"/>
                <a:gd name="T46" fmla="*/ 100863250 w 403"/>
                <a:gd name="T47" fmla="*/ 518368958 h 545"/>
                <a:gd name="T48" fmla="*/ 190198543 w 403"/>
                <a:gd name="T49" fmla="*/ 511585913 h 545"/>
                <a:gd name="T50" fmla="*/ 195962521 w 403"/>
                <a:gd name="T51" fmla="*/ 497052222 h 545"/>
                <a:gd name="T52" fmla="*/ 195962521 w 403"/>
                <a:gd name="T53" fmla="*/ 485425269 h 545"/>
                <a:gd name="T54" fmla="*/ 190198543 w 403"/>
                <a:gd name="T55" fmla="*/ 455389303 h 545"/>
                <a:gd name="T56" fmla="*/ 210370997 w 403"/>
                <a:gd name="T57" fmla="*/ 440855613 h 545"/>
                <a:gd name="T58" fmla="*/ 205568499 w 403"/>
                <a:gd name="T59" fmla="*/ 427290506 h 545"/>
                <a:gd name="T60" fmla="*/ 206528998 w 403"/>
                <a:gd name="T61" fmla="*/ 426321922 h 545"/>
                <a:gd name="T62" fmla="*/ 217095475 w 403"/>
                <a:gd name="T63" fmla="*/ 392409649 h 545"/>
                <a:gd name="T64" fmla="*/ 225740952 w 403"/>
                <a:gd name="T65" fmla="*/ 379814112 h 545"/>
                <a:gd name="T66" fmla="*/ 236307429 w 403"/>
                <a:gd name="T67" fmla="*/ 371093897 h 545"/>
                <a:gd name="T68" fmla="*/ 255519384 w 403"/>
                <a:gd name="T69" fmla="*/ 330399563 h 545"/>
                <a:gd name="T70" fmla="*/ 261283362 w 403"/>
                <a:gd name="T71" fmla="*/ 324586087 h 545"/>
                <a:gd name="T72" fmla="*/ 252637884 w 403"/>
                <a:gd name="T73" fmla="*/ 281953600 h 545"/>
                <a:gd name="T74" fmla="*/ 283376815 w 403"/>
                <a:gd name="T75" fmla="*/ 252886218 h 545"/>
                <a:gd name="T76" fmla="*/ 279534816 w 403"/>
                <a:gd name="T77" fmla="*/ 215098622 h 545"/>
                <a:gd name="T78" fmla="*/ 316998225 w 403"/>
                <a:gd name="T79" fmla="*/ 171497550 h 545"/>
                <a:gd name="T80" fmla="*/ 332367201 w 403"/>
                <a:gd name="T81" fmla="*/ 178279611 h 545"/>
                <a:gd name="T82" fmla="*/ 360224632 w 403"/>
                <a:gd name="T83" fmla="*/ 161808751 h 545"/>
                <a:gd name="T84" fmla="*/ 360224632 w 403"/>
                <a:gd name="T85" fmla="*/ 161808751 h 545"/>
                <a:gd name="T86" fmla="*/ 376555087 w 403"/>
                <a:gd name="T87" fmla="*/ 151150383 h 545"/>
                <a:gd name="T88" fmla="*/ 374634088 w 403"/>
                <a:gd name="T89" fmla="*/ 133709954 h 545"/>
                <a:gd name="T90" fmla="*/ 381357586 w 403"/>
                <a:gd name="T91" fmla="*/ 129834632 h 545"/>
                <a:gd name="T92" fmla="*/ 387121564 w 403"/>
                <a:gd name="T93" fmla="*/ 122083002 h 545"/>
                <a:gd name="T94" fmla="*/ 351579155 w 403"/>
                <a:gd name="T95" fmla="*/ 64916824 h 545"/>
                <a:gd name="T96" fmla="*/ 336210179 w 403"/>
                <a:gd name="T97" fmla="*/ 23253905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 name="Freeform 22"/>
            <p:cNvSpPr>
              <a:spLocks/>
            </p:cNvSpPr>
            <p:nvPr/>
          </p:nvSpPr>
          <p:spPr bwMode="auto">
            <a:xfrm>
              <a:off x="3688961" y="3542588"/>
              <a:ext cx="364042" cy="448432"/>
            </a:xfrm>
            <a:custGeom>
              <a:avLst/>
              <a:gdLst>
                <a:gd name="T0" fmla="*/ 184865630 w 371"/>
                <a:gd name="T1" fmla="*/ 20308266 h 456"/>
                <a:gd name="T2" fmla="*/ 152129325 w 371"/>
                <a:gd name="T3" fmla="*/ 50288305 h 456"/>
                <a:gd name="T4" fmla="*/ 151166723 w 371"/>
                <a:gd name="T5" fmla="*/ 52222660 h 456"/>
                <a:gd name="T6" fmla="*/ 129020999 w 371"/>
                <a:gd name="T7" fmla="*/ 52222660 h 456"/>
                <a:gd name="T8" fmla="*/ 90507121 w 371"/>
                <a:gd name="T9" fmla="*/ 78333990 h 456"/>
                <a:gd name="T10" fmla="*/ 101098683 w 371"/>
                <a:gd name="T11" fmla="*/ 85103740 h 456"/>
                <a:gd name="T12" fmla="*/ 93395907 w 371"/>
                <a:gd name="T13" fmla="*/ 119918191 h 456"/>
                <a:gd name="T14" fmla="*/ 59696019 w 371"/>
                <a:gd name="T15" fmla="*/ 149898230 h 456"/>
                <a:gd name="T16" fmla="*/ 60658621 w 371"/>
                <a:gd name="T17" fmla="*/ 171173182 h 456"/>
                <a:gd name="T18" fmla="*/ 68361396 w 371"/>
                <a:gd name="T19" fmla="*/ 195351140 h 456"/>
                <a:gd name="T20" fmla="*/ 46216653 w 371"/>
                <a:gd name="T21" fmla="*/ 235967672 h 456"/>
                <a:gd name="T22" fmla="*/ 45254051 w 371"/>
                <a:gd name="T23" fmla="*/ 239836381 h 456"/>
                <a:gd name="T24" fmla="*/ 29848500 w 371"/>
                <a:gd name="T25" fmla="*/ 256276921 h 456"/>
                <a:gd name="T26" fmla="*/ 19256939 w 371"/>
                <a:gd name="T27" fmla="*/ 268848752 h 456"/>
                <a:gd name="T28" fmla="*/ 17330754 w 371"/>
                <a:gd name="T29" fmla="*/ 309466267 h 456"/>
                <a:gd name="T30" fmla="*/ 4813989 w 371"/>
                <a:gd name="T31" fmla="*/ 321071412 h 456"/>
                <a:gd name="T32" fmla="*/ 0 w 371"/>
                <a:gd name="T33" fmla="*/ 324940121 h 456"/>
                <a:gd name="T34" fmla="*/ 8665377 w 371"/>
                <a:gd name="T35" fmla="*/ 349117096 h 456"/>
                <a:gd name="T36" fmla="*/ 66436193 w 371"/>
                <a:gd name="T37" fmla="*/ 349117096 h 456"/>
                <a:gd name="T38" fmla="*/ 89544520 w 371"/>
                <a:gd name="T39" fmla="*/ 372326402 h 456"/>
                <a:gd name="T40" fmla="*/ 90507121 w 371"/>
                <a:gd name="T41" fmla="*/ 373294072 h 456"/>
                <a:gd name="T42" fmla="*/ 130946202 w 371"/>
                <a:gd name="T43" fmla="*/ 437120893 h 456"/>
                <a:gd name="T44" fmla="*/ 143463948 w 371"/>
                <a:gd name="T45" fmla="*/ 409076192 h 456"/>
                <a:gd name="T46" fmla="*/ 172348865 w 371"/>
                <a:gd name="T47" fmla="*/ 431318812 h 456"/>
                <a:gd name="T48" fmla="*/ 193531007 w 371"/>
                <a:gd name="T49" fmla="*/ 371359717 h 456"/>
                <a:gd name="T50" fmla="*/ 199308579 w 371"/>
                <a:gd name="T51" fmla="*/ 372326402 h 456"/>
                <a:gd name="T52" fmla="*/ 217601935 w 371"/>
                <a:gd name="T53" fmla="*/ 358787886 h 456"/>
                <a:gd name="T54" fmla="*/ 217601935 w 371"/>
                <a:gd name="T55" fmla="*/ 352984822 h 456"/>
                <a:gd name="T56" fmla="*/ 245525232 w 371"/>
                <a:gd name="T57" fmla="*/ 353952491 h 456"/>
                <a:gd name="T58" fmla="*/ 260929802 w 371"/>
                <a:gd name="T59" fmla="*/ 284322606 h 456"/>
                <a:gd name="T60" fmla="*/ 289815701 w 371"/>
                <a:gd name="T61" fmla="*/ 280453896 h 456"/>
                <a:gd name="T62" fmla="*/ 276335353 w 371"/>
                <a:gd name="T63" fmla="*/ 266914397 h 456"/>
                <a:gd name="T64" fmla="*/ 297518476 w 371"/>
                <a:gd name="T65" fmla="*/ 248540486 h 456"/>
                <a:gd name="T66" fmla="*/ 311960444 w 371"/>
                <a:gd name="T67" fmla="*/ 255310236 h 456"/>
                <a:gd name="T68" fmla="*/ 303295067 w 371"/>
                <a:gd name="T69" fmla="*/ 234034301 h 456"/>
                <a:gd name="T70" fmla="*/ 311960444 w 371"/>
                <a:gd name="T71" fmla="*/ 228231237 h 456"/>
                <a:gd name="T72" fmla="*/ 299443679 w 371"/>
                <a:gd name="T73" fmla="*/ 201153221 h 456"/>
                <a:gd name="T74" fmla="*/ 303295067 w 371"/>
                <a:gd name="T75" fmla="*/ 198252181 h 456"/>
                <a:gd name="T76" fmla="*/ 332180966 w 371"/>
                <a:gd name="T77" fmla="*/ 171173182 h 456"/>
                <a:gd name="T78" fmla="*/ 307146455 w 371"/>
                <a:gd name="T79" fmla="*/ 139259771 h 456"/>
                <a:gd name="T80" fmla="*/ 337957557 w 371"/>
                <a:gd name="T81" fmla="*/ 125720271 h 456"/>
                <a:gd name="T82" fmla="*/ 353363108 w 371"/>
                <a:gd name="T83" fmla="*/ 108313046 h 456"/>
                <a:gd name="T84" fmla="*/ 343735129 w 371"/>
                <a:gd name="T85" fmla="*/ 87037111 h 456"/>
                <a:gd name="T86" fmla="*/ 342771546 w 371"/>
                <a:gd name="T87" fmla="*/ 83169385 h 456"/>
                <a:gd name="T88" fmla="*/ 342771546 w 371"/>
                <a:gd name="T89" fmla="*/ 75431966 h 456"/>
                <a:gd name="T90" fmla="*/ 338920158 w 371"/>
                <a:gd name="T91" fmla="*/ 75431966 h 456"/>
                <a:gd name="T92" fmla="*/ 297518476 w 371"/>
                <a:gd name="T93" fmla="*/ 70596571 h 456"/>
                <a:gd name="T94" fmla="*/ 296555874 w 371"/>
                <a:gd name="T95" fmla="*/ 69629885 h 456"/>
                <a:gd name="T96" fmla="*/ 285964313 w 371"/>
                <a:gd name="T97" fmla="*/ 57058055 h 456"/>
                <a:gd name="T98" fmla="*/ 236858874 w 371"/>
                <a:gd name="T99" fmla="*/ 77366321 h 456"/>
                <a:gd name="T100" fmla="*/ 217601935 w 371"/>
                <a:gd name="T101" fmla="*/ 38683160 h 456"/>
                <a:gd name="T102" fmla="*/ 186791815 w 371"/>
                <a:gd name="T103" fmla="*/ 966686 h 456"/>
                <a:gd name="T104" fmla="*/ 186791815 w 371"/>
                <a:gd name="T105" fmla="*/ 19341580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 name="Freeform 23"/>
            <p:cNvSpPr>
              <a:spLocks/>
            </p:cNvSpPr>
            <p:nvPr/>
          </p:nvSpPr>
          <p:spPr bwMode="auto">
            <a:xfrm>
              <a:off x="3848810" y="3259858"/>
              <a:ext cx="315572" cy="366616"/>
            </a:xfrm>
            <a:custGeom>
              <a:avLst/>
              <a:gdLst>
                <a:gd name="T0" fmla="*/ 162319652 w 322"/>
                <a:gd name="T1" fmla="*/ 15539788 h 372"/>
                <a:gd name="T2" fmla="*/ 108533247 w 322"/>
                <a:gd name="T3" fmla="*/ 4856676 h 372"/>
                <a:gd name="T4" fmla="*/ 97968445 w 322"/>
                <a:gd name="T5" fmla="*/ 68959287 h 372"/>
                <a:gd name="T6" fmla="*/ 71075243 w 322"/>
                <a:gd name="T7" fmla="*/ 83528331 h 372"/>
                <a:gd name="T8" fmla="*/ 58588588 w 322"/>
                <a:gd name="T9" fmla="*/ 105867269 h 372"/>
                <a:gd name="T10" fmla="*/ 43221604 w 322"/>
                <a:gd name="T11" fmla="*/ 136947830 h 372"/>
                <a:gd name="T12" fmla="*/ 16328401 w 322"/>
                <a:gd name="T13" fmla="*/ 174827541 h 372"/>
                <a:gd name="T14" fmla="*/ 4802183 w 322"/>
                <a:gd name="T15" fmla="*/ 201051426 h 372"/>
                <a:gd name="T16" fmla="*/ 29774512 w 322"/>
                <a:gd name="T17" fmla="*/ 238931137 h 372"/>
                <a:gd name="T18" fmla="*/ 41300731 w 322"/>
                <a:gd name="T19" fmla="*/ 260298346 h 372"/>
                <a:gd name="T20" fmla="*/ 42261167 w 322"/>
                <a:gd name="T21" fmla="*/ 262240819 h 372"/>
                <a:gd name="T22" fmla="*/ 41300731 w 322"/>
                <a:gd name="T23" fmla="*/ 266125766 h 372"/>
                <a:gd name="T24" fmla="*/ 39379857 w 322"/>
                <a:gd name="T25" fmla="*/ 270010713 h 372"/>
                <a:gd name="T26" fmla="*/ 70114806 w 322"/>
                <a:gd name="T27" fmla="*/ 315660318 h 372"/>
                <a:gd name="T28" fmla="*/ 83560918 w 322"/>
                <a:gd name="T29" fmla="*/ 346740879 h 372"/>
                <a:gd name="T30" fmla="*/ 118138592 w 322"/>
                <a:gd name="T31" fmla="*/ 334114309 h 372"/>
                <a:gd name="T32" fmla="*/ 117178156 w 322"/>
                <a:gd name="T33" fmla="*/ 331201092 h 372"/>
                <a:gd name="T34" fmla="*/ 136386886 w 322"/>
                <a:gd name="T35" fmla="*/ 320516995 h 372"/>
                <a:gd name="T36" fmla="*/ 168083252 w 322"/>
                <a:gd name="T37" fmla="*/ 349655082 h 372"/>
                <a:gd name="T38" fmla="*/ 172885434 w 322"/>
                <a:gd name="T39" fmla="*/ 348683353 h 372"/>
                <a:gd name="T40" fmla="*/ 188252419 w 322"/>
                <a:gd name="T41" fmla="*/ 344798406 h 372"/>
                <a:gd name="T42" fmla="*/ 194016018 w 322"/>
                <a:gd name="T43" fmla="*/ 344798406 h 372"/>
                <a:gd name="T44" fmla="*/ 213224748 w 322"/>
                <a:gd name="T45" fmla="*/ 361309923 h 372"/>
                <a:gd name="T46" fmla="*/ 217066494 w 322"/>
                <a:gd name="T47" fmla="*/ 317602792 h 372"/>
                <a:gd name="T48" fmla="*/ 218026931 w 322"/>
                <a:gd name="T49" fmla="*/ 316632048 h 372"/>
                <a:gd name="T50" fmla="*/ 225711403 w 322"/>
                <a:gd name="T51" fmla="*/ 290408163 h 372"/>
                <a:gd name="T52" fmla="*/ 224750966 w 322"/>
                <a:gd name="T53" fmla="*/ 284579757 h 372"/>
                <a:gd name="T54" fmla="*/ 228592713 w 322"/>
                <a:gd name="T55" fmla="*/ 281666539 h 372"/>
                <a:gd name="T56" fmla="*/ 255485915 w 322"/>
                <a:gd name="T57" fmla="*/ 240873611 h 372"/>
                <a:gd name="T58" fmla="*/ 263169407 w 322"/>
                <a:gd name="T59" fmla="*/ 242816084 h 372"/>
                <a:gd name="T60" fmla="*/ 261248534 w 322"/>
                <a:gd name="T61" fmla="*/ 261270075 h 372"/>
                <a:gd name="T62" fmla="*/ 291023046 w 322"/>
                <a:gd name="T63" fmla="*/ 236016934 h 372"/>
                <a:gd name="T64" fmla="*/ 284299991 w 322"/>
                <a:gd name="T65" fmla="*/ 222419620 h 372"/>
                <a:gd name="T66" fmla="*/ 291023046 w 322"/>
                <a:gd name="T67" fmla="*/ 176770015 h 372"/>
                <a:gd name="T68" fmla="*/ 275656062 w 322"/>
                <a:gd name="T69" fmla="*/ 174827541 h 372"/>
                <a:gd name="T70" fmla="*/ 273735189 w 322"/>
                <a:gd name="T71" fmla="*/ 171913338 h 372"/>
                <a:gd name="T72" fmla="*/ 269892463 w 322"/>
                <a:gd name="T73" fmla="*/ 149574400 h 372"/>
                <a:gd name="T74" fmla="*/ 309272320 w 322"/>
                <a:gd name="T75" fmla="*/ 148603656 h 372"/>
                <a:gd name="T76" fmla="*/ 275656062 w 322"/>
                <a:gd name="T77" fmla="*/ 111695675 h 372"/>
                <a:gd name="T78" fmla="*/ 298707519 w 322"/>
                <a:gd name="T79" fmla="*/ 85470804 h 372"/>
                <a:gd name="T80" fmla="*/ 283339554 w 322"/>
                <a:gd name="T81" fmla="*/ 87413278 h 372"/>
                <a:gd name="T82" fmla="*/ 282379118 w 322"/>
                <a:gd name="T83" fmla="*/ 85470804 h 372"/>
                <a:gd name="T84" fmla="*/ 263169407 w 322"/>
                <a:gd name="T85" fmla="*/ 61189393 h 372"/>
                <a:gd name="T86" fmla="*/ 205541256 w 322"/>
                <a:gd name="T87" fmla="*/ 83528331 h 372"/>
                <a:gd name="T88" fmla="*/ 199778637 w 322"/>
                <a:gd name="T89" fmla="*/ 83528331 h 372"/>
                <a:gd name="T90" fmla="*/ 197857764 w 322"/>
                <a:gd name="T91" fmla="*/ 46620349 h 372"/>
                <a:gd name="T92" fmla="*/ 208422566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 name="Freeform 24"/>
            <p:cNvSpPr>
              <a:spLocks/>
            </p:cNvSpPr>
            <p:nvPr/>
          </p:nvSpPr>
          <p:spPr bwMode="auto">
            <a:xfrm>
              <a:off x="3546645" y="2947095"/>
              <a:ext cx="396011" cy="485715"/>
            </a:xfrm>
            <a:custGeom>
              <a:avLst/>
              <a:gdLst>
                <a:gd name="T0" fmla="*/ 245266416 w 403"/>
                <a:gd name="T1" fmla="*/ 135343403 h 494"/>
                <a:gd name="T2" fmla="*/ 216297671 w 403"/>
                <a:gd name="T3" fmla="*/ 70572226 h 494"/>
                <a:gd name="T4" fmla="*/ 140013964 w 403"/>
                <a:gd name="T5" fmla="*/ 44470453 h 494"/>
                <a:gd name="T6" fmla="*/ 94629924 w 403"/>
                <a:gd name="T7" fmla="*/ 0 h 494"/>
                <a:gd name="T8" fmla="*/ 123598669 w 403"/>
                <a:gd name="T9" fmla="*/ 44470453 h 494"/>
                <a:gd name="T10" fmla="*/ 125529591 w 403"/>
                <a:gd name="T11" fmla="*/ 47369994 h 494"/>
                <a:gd name="T12" fmla="*/ 90768080 w 403"/>
                <a:gd name="T13" fmla="*/ 90873934 h 494"/>
                <a:gd name="T14" fmla="*/ 48280914 w 403"/>
                <a:gd name="T15" fmla="*/ 58004597 h 494"/>
                <a:gd name="T16" fmla="*/ 57936508 w 403"/>
                <a:gd name="T17" fmla="*/ 89906436 h 494"/>
                <a:gd name="T18" fmla="*/ 57936508 w 403"/>
                <a:gd name="T19" fmla="*/ 91840447 h 494"/>
                <a:gd name="T20" fmla="*/ 55039633 w 403"/>
                <a:gd name="T21" fmla="*/ 104408077 h 494"/>
                <a:gd name="T22" fmla="*/ 36693416 w 403"/>
                <a:gd name="T23" fmla="*/ 112142155 h 494"/>
                <a:gd name="T24" fmla="*/ 28968745 w 403"/>
                <a:gd name="T25" fmla="*/ 128575840 h 494"/>
                <a:gd name="T26" fmla="*/ 21243091 w 403"/>
                <a:gd name="T27" fmla="*/ 159512149 h 494"/>
                <a:gd name="T28" fmla="*/ 20278122 w 403"/>
                <a:gd name="T29" fmla="*/ 159512149 h 494"/>
                <a:gd name="T30" fmla="*/ 9656576 w 403"/>
                <a:gd name="T31" fmla="*/ 166278729 h 494"/>
                <a:gd name="T32" fmla="*/ 36693416 w 403"/>
                <a:gd name="T33" fmla="*/ 207848657 h 494"/>
                <a:gd name="T34" fmla="*/ 46349992 w 403"/>
                <a:gd name="T35" fmla="*/ 205915630 h 494"/>
                <a:gd name="T36" fmla="*/ 88836175 w 403"/>
                <a:gd name="T37" fmla="*/ 226217337 h 494"/>
                <a:gd name="T38" fmla="*/ 89802127 w 403"/>
                <a:gd name="T39" fmla="*/ 228150364 h 494"/>
                <a:gd name="T40" fmla="*/ 87871205 w 403"/>
                <a:gd name="T41" fmla="*/ 254252138 h 494"/>
                <a:gd name="T42" fmla="*/ 77249659 w 403"/>
                <a:gd name="T43" fmla="*/ 276486873 h 494"/>
                <a:gd name="T44" fmla="*/ 63730257 w 403"/>
                <a:gd name="T45" fmla="*/ 291955027 h 494"/>
                <a:gd name="T46" fmla="*/ 63730257 w 403"/>
                <a:gd name="T47" fmla="*/ 292921541 h 494"/>
                <a:gd name="T48" fmla="*/ 67593083 w 403"/>
                <a:gd name="T49" fmla="*/ 322890353 h 494"/>
                <a:gd name="T50" fmla="*/ 95595876 w 403"/>
                <a:gd name="T51" fmla="*/ 327724889 h 494"/>
                <a:gd name="T52" fmla="*/ 109114296 w 403"/>
                <a:gd name="T53" fmla="*/ 342225547 h 494"/>
                <a:gd name="T54" fmla="*/ 130358370 w 403"/>
                <a:gd name="T55" fmla="*/ 448566652 h 494"/>
                <a:gd name="T56" fmla="*/ 125529591 w 403"/>
                <a:gd name="T57" fmla="*/ 457267243 h 494"/>
                <a:gd name="T58" fmla="*/ 128426466 w 403"/>
                <a:gd name="T59" fmla="*/ 464034806 h 494"/>
                <a:gd name="T60" fmla="*/ 186363956 w 403"/>
                <a:gd name="T61" fmla="*/ 439866060 h 494"/>
                <a:gd name="T62" fmla="*/ 198916424 w 403"/>
                <a:gd name="T63" fmla="*/ 447600138 h 494"/>
                <a:gd name="T64" fmla="*/ 200848328 w 403"/>
                <a:gd name="T65" fmla="*/ 445666127 h 494"/>
                <a:gd name="T66" fmla="*/ 221126450 w 403"/>
                <a:gd name="T67" fmla="*/ 433098497 h 494"/>
                <a:gd name="T68" fmla="*/ 279062957 w 403"/>
                <a:gd name="T69" fmla="*/ 458233757 h 494"/>
                <a:gd name="T70" fmla="*/ 294513282 w 403"/>
                <a:gd name="T71" fmla="*/ 468868359 h 494"/>
                <a:gd name="T72" fmla="*/ 342793214 w 403"/>
                <a:gd name="T73" fmla="*/ 416664812 h 494"/>
                <a:gd name="T74" fmla="*/ 332171668 w 403"/>
                <a:gd name="T75" fmla="*/ 377027911 h 494"/>
                <a:gd name="T76" fmla="*/ 367900115 w 403"/>
                <a:gd name="T77" fmla="*/ 378961922 h 494"/>
                <a:gd name="T78" fmla="*/ 367900115 w 403"/>
                <a:gd name="T79" fmla="*/ 343192061 h 494"/>
                <a:gd name="T80" fmla="*/ 389143206 w 403"/>
                <a:gd name="T81" fmla="*/ 312256735 h 494"/>
                <a:gd name="T82" fmla="*/ 361140414 w 403"/>
                <a:gd name="T83" fmla="*/ 283254436 h 494"/>
                <a:gd name="T84" fmla="*/ 347621993 w 403"/>
                <a:gd name="T85" fmla="*/ 294855552 h 494"/>
                <a:gd name="T86" fmla="*/ 343759166 w 403"/>
                <a:gd name="T87" fmla="*/ 293889038 h 494"/>
                <a:gd name="T88" fmla="*/ 320584170 w 403"/>
                <a:gd name="T89" fmla="*/ 271653320 h 494"/>
                <a:gd name="T90" fmla="*/ 288719533 w 403"/>
                <a:gd name="T91" fmla="*/ 252319110 h 494"/>
                <a:gd name="T92" fmla="*/ 280028910 w 403"/>
                <a:gd name="T93" fmla="*/ 215582735 h 494"/>
                <a:gd name="T94" fmla="*/ 297410157 w 403"/>
                <a:gd name="T95" fmla="*/ 162411691 h 494"/>
                <a:gd name="T96" fmla="*/ 328309824 w 403"/>
                <a:gd name="T97" fmla="*/ 164345701 h 494"/>
                <a:gd name="T98" fmla="*/ 330240746 w 403"/>
                <a:gd name="T99" fmla="*/ 133410375 h 494"/>
                <a:gd name="T100" fmla="*/ 247197338 w 403"/>
                <a:gd name="T101" fmla="*/ 137276431 h 494"/>
                <a:gd name="T102" fmla="*/ 246232368 w 403"/>
                <a:gd name="T103" fmla="*/ 135343403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 name="Freeform 25"/>
            <p:cNvSpPr>
              <a:spLocks/>
            </p:cNvSpPr>
            <p:nvPr/>
          </p:nvSpPr>
          <p:spPr bwMode="auto">
            <a:xfrm>
              <a:off x="3622959" y="2385778"/>
              <a:ext cx="104160" cy="151204"/>
            </a:xfrm>
            <a:custGeom>
              <a:avLst/>
              <a:gdLst>
                <a:gd name="T0" fmla="*/ 59700229 w 107"/>
                <a:gd name="T1" fmla="*/ 2892513 h 154"/>
                <a:gd name="T2" fmla="*/ 55909584 w 107"/>
                <a:gd name="T3" fmla="*/ 0 h 154"/>
                <a:gd name="T4" fmla="*/ 41695151 w 107"/>
                <a:gd name="T5" fmla="*/ 16387961 h 154"/>
                <a:gd name="T6" fmla="*/ 37904505 w 107"/>
                <a:gd name="T7" fmla="*/ 14460601 h 154"/>
                <a:gd name="T8" fmla="*/ 36957331 w 107"/>
                <a:gd name="T9" fmla="*/ 15424772 h 154"/>
                <a:gd name="T10" fmla="*/ 37904505 w 107"/>
                <a:gd name="T11" fmla="*/ 16387961 h 154"/>
                <a:gd name="T12" fmla="*/ 29376040 w 107"/>
                <a:gd name="T13" fmla="*/ 26028689 h 154"/>
                <a:gd name="T14" fmla="*/ 25585395 w 107"/>
                <a:gd name="T15" fmla="*/ 27956049 h 154"/>
                <a:gd name="T16" fmla="*/ 14214433 w 107"/>
                <a:gd name="T17" fmla="*/ 33741074 h 154"/>
                <a:gd name="T18" fmla="*/ 13266285 w 107"/>
                <a:gd name="T19" fmla="*/ 41452478 h 154"/>
                <a:gd name="T20" fmla="*/ 6633142 w 107"/>
                <a:gd name="T21" fmla="*/ 63625465 h 154"/>
                <a:gd name="T22" fmla="*/ 1895323 w 107"/>
                <a:gd name="T23" fmla="*/ 76157724 h 154"/>
                <a:gd name="T24" fmla="*/ 947175 w 107"/>
                <a:gd name="T25" fmla="*/ 98329729 h 154"/>
                <a:gd name="T26" fmla="*/ 7581290 w 107"/>
                <a:gd name="T27" fmla="*/ 128214119 h 154"/>
                <a:gd name="T28" fmla="*/ 24638221 w 107"/>
                <a:gd name="T29" fmla="*/ 141710549 h 154"/>
                <a:gd name="T30" fmla="*/ 47381119 w 107"/>
                <a:gd name="T31" fmla="*/ 148458764 h 154"/>
                <a:gd name="T32" fmla="*/ 70124016 w 107"/>
                <a:gd name="T33" fmla="*/ 138819018 h 154"/>
                <a:gd name="T34" fmla="*/ 64438049 w 107"/>
                <a:gd name="T35" fmla="*/ 127249948 h 154"/>
                <a:gd name="T36" fmla="*/ 64438049 w 107"/>
                <a:gd name="T37" fmla="*/ 125322588 h 154"/>
                <a:gd name="T38" fmla="*/ 64438049 w 107"/>
                <a:gd name="T39" fmla="*/ 124358417 h 154"/>
                <a:gd name="T40" fmla="*/ 66333371 w 107"/>
                <a:gd name="T41" fmla="*/ 115681860 h 154"/>
                <a:gd name="T42" fmla="*/ 66333371 w 107"/>
                <a:gd name="T43" fmla="*/ 114717689 h 154"/>
                <a:gd name="T44" fmla="*/ 77705307 w 107"/>
                <a:gd name="T45" fmla="*/ 94474027 h 154"/>
                <a:gd name="T46" fmla="*/ 96657560 w 107"/>
                <a:gd name="T47" fmla="*/ 94474027 h 154"/>
                <a:gd name="T48" fmla="*/ 101395379 w 107"/>
                <a:gd name="T49" fmla="*/ 93509856 h 154"/>
                <a:gd name="T50" fmla="*/ 82443127 w 107"/>
                <a:gd name="T51" fmla="*/ 61697123 h 154"/>
                <a:gd name="T52" fmla="*/ 74861836 w 107"/>
                <a:gd name="T53" fmla="*/ 51093206 h 154"/>
                <a:gd name="T54" fmla="*/ 66333371 w 107"/>
                <a:gd name="T55" fmla="*/ 22172005 h 154"/>
                <a:gd name="T56" fmla="*/ 59700229 w 107"/>
                <a:gd name="T57" fmla="*/ 2892513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 name="Freeform 26"/>
            <p:cNvSpPr>
              <a:spLocks/>
            </p:cNvSpPr>
            <p:nvPr/>
          </p:nvSpPr>
          <p:spPr bwMode="auto">
            <a:xfrm>
              <a:off x="3520863" y="2317426"/>
              <a:ext cx="138191" cy="150168"/>
            </a:xfrm>
            <a:custGeom>
              <a:avLst/>
              <a:gdLst>
                <a:gd name="T0" fmla="*/ 68199709 w 141"/>
                <a:gd name="T1" fmla="*/ 30256876 h 152"/>
                <a:gd name="T2" fmla="*/ 65317299 w 141"/>
                <a:gd name="T3" fmla="*/ 34161244 h 152"/>
                <a:gd name="T4" fmla="*/ 62435870 w 141"/>
                <a:gd name="T5" fmla="*/ 33185152 h 152"/>
                <a:gd name="T6" fmla="*/ 49948696 w 141"/>
                <a:gd name="T7" fmla="*/ 30256876 h 152"/>
                <a:gd name="T8" fmla="*/ 48027743 w 141"/>
                <a:gd name="T9" fmla="*/ 37089520 h 152"/>
                <a:gd name="T10" fmla="*/ 48027743 w 141"/>
                <a:gd name="T11" fmla="*/ 40017796 h 152"/>
                <a:gd name="T12" fmla="*/ 45146314 w 141"/>
                <a:gd name="T13" fmla="*/ 40017796 h 152"/>
                <a:gd name="T14" fmla="*/ 24013872 w 141"/>
                <a:gd name="T15" fmla="*/ 47825544 h 152"/>
                <a:gd name="T16" fmla="*/ 23053395 w 141"/>
                <a:gd name="T17" fmla="*/ 51729912 h 152"/>
                <a:gd name="T18" fmla="*/ 29776730 w 141"/>
                <a:gd name="T19" fmla="*/ 73202948 h 152"/>
                <a:gd name="T20" fmla="*/ 32659140 w 141"/>
                <a:gd name="T21" fmla="*/ 75155132 h 152"/>
                <a:gd name="T22" fmla="*/ 29776730 w 141"/>
                <a:gd name="T23" fmla="*/ 78083408 h 152"/>
                <a:gd name="T24" fmla="*/ 4802382 w 141"/>
                <a:gd name="T25" fmla="*/ 106388100 h 152"/>
                <a:gd name="T26" fmla="*/ 0 w 141"/>
                <a:gd name="T27" fmla="*/ 115172928 h 152"/>
                <a:gd name="T28" fmla="*/ 6724315 w 141"/>
                <a:gd name="T29" fmla="*/ 124932860 h 152"/>
                <a:gd name="T30" fmla="*/ 18250033 w 141"/>
                <a:gd name="T31" fmla="*/ 128837228 h 152"/>
                <a:gd name="T32" fmla="*/ 26895301 w 141"/>
                <a:gd name="T33" fmla="*/ 129813320 h 152"/>
                <a:gd name="T34" fmla="*/ 50909172 w 141"/>
                <a:gd name="T35" fmla="*/ 135669872 h 152"/>
                <a:gd name="T36" fmla="*/ 60514917 w 141"/>
                <a:gd name="T37" fmla="*/ 143477620 h 152"/>
                <a:gd name="T38" fmla="*/ 78764950 w 141"/>
                <a:gd name="T39" fmla="*/ 148358080 h 152"/>
                <a:gd name="T40" fmla="*/ 92212600 w 141"/>
                <a:gd name="T41" fmla="*/ 136645964 h 152"/>
                <a:gd name="T42" fmla="*/ 99897392 w 141"/>
                <a:gd name="T43" fmla="*/ 127861136 h 152"/>
                <a:gd name="T44" fmla="*/ 106621707 w 141"/>
                <a:gd name="T45" fmla="*/ 108340284 h 152"/>
                <a:gd name="T46" fmla="*/ 100857868 w 141"/>
                <a:gd name="T47" fmla="*/ 84915064 h 152"/>
                <a:gd name="T48" fmla="*/ 109503136 w 141"/>
                <a:gd name="T49" fmla="*/ 87843340 h 152"/>
                <a:gd name="T50" fmla="*/ 122950787 w 141"/>
                <a:gd name="T51" fmla="*/ 88819432 h 152"/>
                <a:gd name="T52" fmla="*/ 128713646 w 141"/>
                <a:gd name="T53" fmla="*/ 83938972 h 152"/>
                <a:gd name="T54" fmla="*/ 130635579 w 141"/>
                <a:gd name="T55" fmla="*/ 79059500 h 152"/>
                <a:gd name="T56" fmla="*/ 120069358 w 141"/>
                <a:gd name="T57" fmla="*/ 48801636 h 152"/>
                <a:gd name="T58" fmla="*/ 123911263 w 141"/>
                <a:gd name="T59" fmla="*/ 39041704 h 152"/>
                <a:gd name="T60" fmla="*/ 134477484 w 141"/>
                <a:gd name="T61" fmla="*/ 29280784 h 152"/>
                <a:gd name="T62" fmla="*/ 135437961 w 141"/>
                <a:gd name="T63" fmla="*/ 29280784 h 152"/>
                <a:gd name="T64" fmla="*/ 133517008 w 141"/>
                <a:gd name="T65" fmla="*/ 22449128 h 152"/>
                <a:gd name="T66" fmla="*/ 109503136 w 141"/>
                <a:gd name="T67" fmla="*/ 23425220 h 152"/>
                <a:gd name="T68" fmla="*/ 109503136 w 141"/>
                <a:gd name="T69" fmla="*/ 22449128 h 152"/>
                <a:gd name="T70" fmla="*/ 87410218 w 141"/>
                <a:gd name="T71" fmla="*/ 6832644 h 152"/>
                <a:gd name="T72" fmla="*/ 60514917 w 141"/>
                <a:gd name="T73" fmla="*/ 1952184 h 152"/>
                <a:gd name="T74" fmla="*/ 57633488 w 141"/>
                <a:gd name="T75" fmla="*/ 3904368 h 152"/>
                <a:gd name="T76" fmla="*/ 63396346 w 141"/>
                <a:gd name="T77" fmla="*/ 14640392 h 152"/>
                <a:gd name="T78" fmla="*/ 68199709 w 141"/>
                <a:gd name="T79" fmla="*/ 30256876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0" name="Freeform 27"/>
            <p:cNvSpPr>
              <a:spLocks/>
            </p:cNvSpPr>
            <p:nvPr/>
          </p:nvSpPr>
          <p:spPr bwMode="auto">
            <a:xfrm>
              <a:off x="3752901" y="2023304"/>
              <a:ext cx="485734" cy="466038"/>
            </a:xfrm>
            <a:custGeom>
              <a:avLst/>
              <a:gdLst>
                <a:gd name="T0" fmla="*/ 204273671 w 496"/>
                <a:gd name="T1" fmla="*/ 96107283 h 473"/>
                <a:gd name="T2" fmla="*/ 179339652 w 496"/>
                <a:gd name="T3" fmla="*/ 102902767 h 473"/>
                <a:gd name="T4" fmla="*/ 148650273 w 496"/>
                <a:gd name="T5" fmla="*/ 118434739 h 473"/>
                <a:gd name="T6" fmla="*/ 117002157 w 496"/>
                <a:gd name="T7" fmla="*/ 145616677 h 473"/>
                <a:gd name="T8" fmla="*/ 115083703 w 496"/>
                <a:gd name="T9" fmla="*/ 148529168 h 473"/>
                <a:gd name="T10" fmla="*/ 88231231 w 496"/>
                <a:gd name="T11" fmla="*/ 179594098 h 473"/>
                <a:gd name="T12" fmla="*/ 53705924 w 496"/>
                <a:gd name="T13" fmla="*/ 178623596 h 473"/>
                <a:gd name="T14" fmla="*/ 39319971 w 496"/>
                <a:gd name="T15" fmla="*/ 163090639 h 473"/>
                <a:gd name="T16" fmla="*/ 44115615 w 496"/>
                <a:gd name="T17" fmla="*/ 222308008 h 473"/>
                <a:gd name="T18" fmla="*/ 7671855 w 496"/>
                <a:gd name="T19" fmla="*/ 281526363 h 473"/>
                <a:gd name="T20" fmla="*/ 0 w 496"/>
                <a:gd name="T21" fmla="*/ 291233353 h 473"/>
                <a:gd name="T22" fmla="*/ 42197162 w 496"/>
                <a:gd name="T23" fmla="*/ 306766311 h 473"/>
                <a:gd name="T24" fmla="*/ 44115615 w 496"/>
                <a:gd name="T25" fmla="*/ 307736813 h 473"/>
                <a:gd name="T26" fmla="*/ 58500589 w 496"/>
                <a:gd name="T27" fmla="*/ 317444789 h 473"/>
                <a:gd name="T28" fmla="*/ 61377779 w 496"/>
                <a:gd name="T29" fmla="*/ 318415291 h 473"/>
                <a:gd name="T30" fmla="*/ 100698730 w 496"/>
                <a:gd name="T31" fmla="*/ 349480221 h 473"/>
                <a:gd name="T32" fmla="*/ 142895892 w 496"/>
                <a:gd name="T33" fmla="*/ 288321848 h 473"/>
                <a:gd name="T34" fmla="*/ 155363391 w 496"/>
                <a:gd name="T35" fmla="*/ 271818388 h 473"/>
                <a:gd name="T36" fmla="*/ 188929961 w 496"/>
                <a:gd name="T37" fmla="*/ 260168423 h 473"/>
                <a:gd name="T38" fmla="*/ 220578077 w 496"/>
                <a:gd name="T39" fmla="*/ 255314928 h 473"/>
                <a:gd name="T40" fmla="*/ 237840241 w 496"/>
                <a:gd name="T41" fmla="*/ 284437869 h 473"/>
                <a:gd name="T42" fmla="*/ 240717431 w 496"/>
                <a:gd name="T43" fmla="*/ 305795809 h 473"/>
                <a:gd name="T44" fmla="*/ 234963050 w 496"/>
                <a:gd name="T45" fmla="*/ 345597228 h 473"/>
                <a:gd name="T46" fmla="*/ 234004313 w 496"/>
                <a:gd name="T47" fmla="*/ 347539217 h 473"/>
                <a:gd name="T48" fmla="*/ 215782433 w 496"/>
                <a:gd name="T49" fmla="*/ 399961103 h 473"/>
                <a:gd name="T50" fmla="*/ 233044597 w 496"/>
                <a:gd name="T51" fmla="*/ 389282625 h 473"/>
                <a:gd name="T52" fmla="*/ 246471812 w 496"/>
                <a:gd name="T53" fmla="*/ 394136120 h 473"/>
                <a:gd name="T54" fmla="*/ 245512096 w 496"/>
                <a:gd name="T55" fmla="*/ 411610082 h 473"/>
                <a:gd name="T56" fmla="*/ 233044597 w 496"/>
                <a:gd name="T57" fmla="*/ 429084044 h 473"/>
                <a:gd name="T58" fmla="*/ 226331479 w 496"/>
                <a:gd name="T59" fmla="*/ 441704511 h 473"/>
                <a:gd name="T60" fmla="*/ 214823696 w 496"/>
                <a:gd name="T61" fmla="*/ 443646500 h 473"/>
                <a:gd name="T62" fmla="*/ 201397460 w 496"/>
                <a:gd name="T63" fmla="*/ 459178472 h 473"/>
                <a:gd name="T64" fmla="*/ 252226193 w 496"/>
                <a:gd name="T65" fmla="*/ 420347556 h 473"/>
                <a:gd name="T66" fmla="*/ 328948662 w 496"/>
                <a:gd name="T67" fmla="*/ 342684737 h 473"/>
                <a:gd name="T68" fmla="*/ 346210826 w 496"/>
                <a:gd name="T69" fmla="*/ 333948249 h 473"/>
                <a:gd name="T70" fmla="*/ 386490514 w 496"/>
                <a:gd name="T71" fmla="*/ 325210775 h 473"/>
                <a:gd name="T72" fmla="*/ 413342986 w 496"/>
                <a:gd name="T73" fmla="*/ 268905897 h 473"/>
                <a:gd name="T74" fmla="*/ 475680481 w 496"/>
                <a:gd name="T75" fmla="*/ 199980551 h 473"/>
                <a:gd name="T76" fmla="*/ 460335792 w 496"/>
                <a:gd name="T77" fmla="*/ 156295154 h 473"/>
                <a:gd name="T78" fmla="*/ 438277984 w 496"/>
                <a:gd name="T79" fmla="*/ 148529168 h 473"/>
                <a:gd name="T80" fmla="*/ 434442056 w 496"/>
                <a:gd name="T81" fmla="*/ 140763182 h 473"/>
                <a:gd name="T82" fmla="*/ 401835203 w 496"/>
                <a:gd name="T83" fmla="*/ 57276366 h 473"/>
                <a:gd name="T84" fmla="*/ 390326441 w 496"/>
                <a:gd name="T85" fmla="*/ 15531973 h 473"/>
                <a:gd name="T86" fmla="*/ 373064277 w 496"/>
                <a:gd name="T87" fmla="*/ 32035432 h 473"/>
                <a:gd name="T88" fmla="*/ 339497708 w 496"/>
                <a:gd name="T89" fmla="*/ 14561471 h 473"/>
                <a:gd name="T90" fmla="*/ 315521446 w 496"/>
                <a:gd name="T91" fmla="*/ 15531973 h 473"/>
                <a:gd name="T92" fmla="*/ 290587428 w 496"/>
                <a:gd name="T93" fmla="*/ 4853495 h 473"/>
                <a:gd name="T94" fmla="*/ 288668974 w 496"/>
                <a:gd name="T95" fmla="*/ 39802404 h 473"/>
                <a:gd name="T96" fmla="*/ 286750521 w 496"/>
                <a:gd name="T97" fmla="*/ 40772906 h 473"/>
                <a:gd name="T98" fmla="*/ 265652429 w 496"/>
                <a:gd name="T99" fmla="*/ 63100363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 name="Freeform 28"/>
            <p:cNvSpPr>
              <a:spLocks/>
            </p:cNvSpPr>
            <p:nvPr/>
          </p:nvSpPr>
          <p:spPr bwMode="auto">
            <a:xfrm>
              <a:off x="3863248" y="1744718"/>
              <a:ext cx="693020" cy="474323"/>
            </a:xfrm>
            <a:custGeom>
              <a:avLst/>
              <a:gdLst>
                <a:gd name="T0" fmla="*/ 118183926 w 707"/>
                <a:gd name="T1" fmla="*/ 6807176 h 481"/>
                <a:gd name="T2" fmla="*/ 91279654 w 707"/>
                <a:gd name="T3" fmla="*/ 13614352 h 481"/>
                <a:gd name="T4" fmla="*/ 86475565 w 707"/>
                <a:gd name="T5" fmla="*/ 25283092 h 481"/>
                <a:gd name="T6" fmla="*/ 73023919 w 707"/>
                <a:gd name="T7" fmla="*/ 44731321 h 481"/>
                <a:gd name="T8" fmla="*/ 51885339 w 707"/>
                <a:gd name="T9" fmla="*/ 60290299 h 481"/>
                <a:gd name="T10" fmla="*/ 26903291 w 707"/>
                <a:gd name="T11" fmla="*/ 43759009 h 481"/>
                <a:gd name="T12" fmla="*/ 0 w 707"/>
                <a:gd name="T13" fmla="*/ 50566185 h 481"/>
                <a:gd name="T14" fmla="*/ 39394315 w 707"/>
                <a:gd name="T15" fmla="*/ 76821590 h 481"/>
                <a:gd name="T16" fmla="*/ 41316539 w 707"/>
                <a:gd name="T17" fmla="*/ 80711827 h 481"/>
                <a:gd name="T18" fmla="*/ 46120628 w 707"/>
                <a:gd name="T19" fmla="*/ 132250325 h 481"/>
                <a:gd name="T20" fmla="*/ 75906765 w 707"/>
                <a:gd name="T21" fmla="*/ 193513923 h 481"/>
                <a:gd name="T22" fmla="*/ 95123121 w 707"/>
                <a:gd name="T23" fmla="*/ 174064708 h 481"/>
                <a:gd name="T24" fmla="*/ 122988015 w 707"/>
                <a:gd name="T25" fmla="*/ 167257532 h 481"/>
                <a:gd name="T26" fmla="*/ 122988015 w 707"/>
                <a:gd name="T27" fmla="*/ 168230831 h 481"/>
                <a:gd name="T28" fmla="*/ 149891306 w 707"/>
                <a:gd name="T29" fmla="*/ 199347800 h 481"/>
                <a:gd name="T30" fmla="*/ 158538862 w 707"/>
                <a:gd name="T31" fmla="*/ 225603205 h 481"/>
                <a:gd name="T32" fmla="*/ 156617619 w 707"/>
                <a:gd name="T33" fmla="*/ 249913984 h 481"/>
                <a:gd name="T34" fmla="*/ 173912732 w 707"/>
                <a:gd name="T35" fmla="*/ 274224764 h 481"/>
                <a:gd name="T36" fmla="*/ 198894780 w 707"/>
                <a:gd name="T37" fmla="*/ 267418574 h 481"/>
                <a:gd name="T38" fmla="*/ 211385803 w 707"/>
                <a:gd name="T39" fmla="*/ 278115001 h 481"/>
                <a:gd name="T40" fmla="*/ 242132562 w 707"/>
                <a:gd name="T41" fmla="*/ 291729353 h 481"/>
                <a:gd name="T42" fmla="*/ 265192386 w 707"/>
                <a:gd name="T43" fmla="*/ 283949865 h 481"/>
                <a:gd name="T44" fmla="*/ 276722788 w 707"/>
                <a:gd name="T45" fmla="*/ 270335513 h 481"/>
                <a:gd name="T46" fmla="*/ 292096657 w 707"/>
                <a:gd name="T47" fmla="*/ 310205270 h 481"/>
                <a:gd name="T48" fmla="*/ 330530351 w 707"/>
                <a:gd name="T49" fmla="*/ 350075027 h 481"/>
                <a:gd name="T50" fmla="*/ 338217285 w 707"/>
                <a:gd name="T51" fmla="*/ 415227876 h 481"/>
                <a:gd name="T52" fmla="*/ 363199333 w 707"/>
                <a:gd name="T53" fmla="*/ 425924304 h 481"/>
                <a:gd name="T54" fmla="*/ 378572222 w 707"/>
                <a:gd name="T55" fmla="*/ 467738687 h 481"/>
                <a:gd name="T56" fmla="*/ 469852857 w 707"/>
                <a:gd name="T57" fmla="*/ 387999172 h 481"/>
                <a:gd name="T58" fmla="*/ 507324948 w 707"/>
                <a:gd name="T59" fmla="*/ 349102714 h 481"/>
                <a:gd name="T60" fmla="*/ 572662913 w 707"/>
                <a:gd name="T61" fmla="*/ 291729353 h 481"/>
                <a:gd name="T62" fmla="*/ 596684339 w 707"/>
                <a:gd name="T63" fmla="*/ 270335513 h 481"/>
                <a:gd name="T64" fmla="*/ 602449050 w 707"/>
                <a:gd name="T65" fmla="*/ 217824702 h 481"/>
                <a:gd name="T66" fmla="*/ 624548252 w 707"/>
                <a:gd name="T67" fmla="*/ 213934465 h 481"/>
                <a:gd name="T68" fmla="*/ 662021323 w 707"/>
                <a:gd name="T69" fmla="*/ 253804222 h 481"/>
                <a:gd name="T70" fmla="*/ 655295010 w 707"/>
                <a:gd name="T71" fmla="*/ 224630892 h 481"/>
                <a:gd name="T72" fmla="*/ 679316436 w 707"/>
                <a:gd name="T73" fmla="*/ 202265725 h 481"/>
                <a:gd name="T74" fmla="*/ 665864791 w 707"/>
                <a:gd name="T75" fmla="*/ 161423654 h 481"/>
                <a:gd name="T76" fmla="*/ 621665406 w 707"/>
                <a:gd name="T77" fmla="*/ 141002126 h 481"/>
                <a:gd name="T78" fmla="*/ 608213760 w 707"/>
                <a:gd name="T79" fmla="*/ 139057501 h 481"/>
                <a:gd name="T80" fmla="*/ 592840871 w 707"/>
                <a:gd name="T81" fmla="*/ 141002126 h 481"/>
                <a:gd name="T82" fmla="*/ 564975978 w 707"/>
                <a:gd name="T83" fmla="*/ 141002126 h 481"/>
                <a:gd name="T84" fmla="*/ 563054734 w 707"/>
                <a:gd name="T85" fmla="*/ 176982632 h 481"/>
                <a:gd name="T86" fmla="*/ 525581663 w 707"/>
                <a:gd name="T87" fmla="*/ 182816509 h 481"/>
                <a:gd name="T88" fmla="*/ 474656946 w 707"/>
                <a:gd name="T89" fmla="*/ 137112875 h 481"/>
                <a:gd name="T90" fmla="*/ 462165922 w 707"/>
                <a:gd name="T91" fmla="*/ 112802096 h 481"/>
                <a:gd name="T92" fmla="*/ 466970011 w 707"/>
                <a:gd name="T93" fmla="*/ 127388760 h 481"/>
                <a:gd name="T94" fmla="*/ 452557744 w 707"/>
                <a:gd name="T95" fmla="*/ 154616478 h 481"/>
                <a:gd name="T96" fmla="*/ 423732229 w 707"/>
                <a:gd name="T97" fmla="*/ 145864677 h 481"/>
                <a:gd name="T98" fmla="*/ 420849383 w 707"/>
                <a:gd name="T99" fmla="*/ 120581584 h 481"/>
                <a:gd name="T100" fmla="*/ 394906714 w 707"/>
                <a:gd name="T101" fmla="*/ 108911858 h 481"/>
                <a:gd name="T102" fmla="*/ 365120577 w 707"/>
                <a:gd name="T103" fmla="*/ 89463629 h 481"/>
                <a:gd name="T104" fmla="*/ 322843416 w 707"/>
                <a:gd name="T105" fmla="*/ 73904651 h 481"/>
                <a:gd name="T106" fmla="*/ 295940125 w 707"/>
                <a:gd name="T107" fmla="*/ 85573391 h 481"/>
                <a:gd name="T108" fmla="*/ 284409723 w 707"/>
                <a:gd name="T109" fmla="*/ 62235911 h 481"/>
                <a:gd name="T110" fmla="*/ 248858875 w 707"/>
                <a:gd name="T111" fmla="*/ 60290299 h 481"/>
                <a:gd name="T112" fmla="*/ 207542336 w 707"/>
                <a:gd name="T113" fmla="*/ 69042101 h 481"/>
                <a:gd name="T114" fmla="*/ 168148021 w 707"/>
                <a:gd name="T115" fmla="*/ 67097475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 name="Freeform 29"/>
            <p:cNvSpPr>
              <a:spLocks/>
            </p:cNvSpPr>
            <p:nvPr/>
          </p:nvSpPr>
          <p:spPr bwMode="auto">
            <a:xfrm>
              <a:off x="3714744" y="1071552"/>
              <a:ext cx="931246" cy="852332"/>
            </a:xfrm>
            <a:custGeom>
              <a:avLst/>
              <a:gdLst>
                <a:gd name="T0" fmla="*/ 895565555 w 950"/>
                <a:gd name="T1" fmla="*/ 390378882 h 866"/>
                <a:gd name="T2" fmla="*/ 878269866 w 950"/>
                <a:gd name="T3" fmla="*/ 305134856 h 866"/>
                <a:gd name="T4" fmla="*/ 796592730 w 950"/>
                <a:gd name="T5" fmla="*/ 390378882 h 866"/>
                <a:gd name="T6" fmla="*/ 783139656 w 950"/>
                <a:gd name="T7" fmla="*/ 414596528 h 866"/>
                <a:gd name="T8" fmla="*/ 679361602 w 950"/>
                <a:gd name="T9" fmla="*/ 433001388 h 866"/>
                <a:gd name="T10" fmla="*/ 656300030 w 950"/>
                <a:gd name="T11" fmla="*/ 390378882 h 866"/>
                <a:gd name="T12" fmla="*/ 629394862 w 950"/>
                <a:gd name="T13" fmla="*/ 363255828 h 866"/>
                <a:gd name="T14" fmla="*/ 597684466 w 950"/>
                <a:gd name="T15" fmla="*/ 336132773 h 866"/>
                <a:gd name="T16" fmla="*/ 425682349 w 950"/>
                <a:gd name="T17" fmla="*/ 303197917 h 866"/>
                <a:gd name="T18" fmla="*/ 326708544 w 950"/>
                <a:gd name="T19" fmla="*/ 145302922 h 866"/>
                <a:gd name="T20" fmla="*/ 137409758 w 950"/>
                <a:gd name="T21" fmla="*/ 20342783 h 866"/>
                <a:gd name="T22" fmla="*/ 10570132 w 950"/>
                <a:gd name="T23" fmla="*/ 35841250 h 866"/>
                <a:gd name="T24" fmla="*/ 11530786 w 950"/>
                <a:gd name="T25" fmla="*/ 52309170 h 866"/>
                <a:gd name="T26" fmla="*/ 1922288 w 950"/>
                <a:gd name="T27" fmla="*/ 71682499 h 866"/>
                <a:gd name="T28" fmla="*/ 12491440 w 950"/>
                <a:gd name="T29" fmla="*/ 116241944 h 866"/>
                <a:gd name="T30" fmla="*/ 52849681 w 950"/>
                <a:gd name="T31" fmla="*/ 95899161 h 866"/>
                <a:gd name="T32" fmla="*/ 95130210 w 950"/>
                <a:gd name="T33" fmla="*/ 125928608 h 866"/>
                <a:gd name="T34" fmla="*/ 152784140 w 950"/>
                <a:gd name="T35" fmla="*/ 196642638 h 866"/>
                <a:gd name="T36" fmla="*/ 187376498 w 950"/>
                <a:gd name="T37" fmla="*/ 167582644 h 866"/>
                <a:gd name="T38" fmla="*/ 247914350 w 950"/>
                <a:gd name="T39" fmla="*/ 132709864 h 866"/>
                <a:gd name="T40" fmla="*/ 291154552 w 950"/>
                <a:gd name="T41" fmla="*/ 181144171 h 866"/>
                <a:gd name="T42" fmla="*/ 303646972 w 950"/>
                <a:gd name="T43" fmla="*/ 255732079 h 866"/>
                <a:gd name="T44" fmla="*/ 306529914 w 950"/>
                <a:gd name="T45" fmla="*/ 336132773 h 866"/>
                <a:gd name="T46" fmla="*/ 294037494 w 950"/>
                <a:gd name="T47" fmla="*/ 368099160 h 866"/>
                <a:gd name="T48" fmla="*/ 284428995 w 950"/>
                <a:gd name="T49" fmla="*/ 381661672 h 866"/>
                <a:gd name="T50" fmla="*/ 290193898 w 950"/>
                <a:gd name="T51" fmla="*/ 429126525 h 866"/>
                <a:gd name="T52" fmla="*/ 277702458 w 950"/>
                <a:gd name="T53" fmla="*/ 470780561 h 866"/>
                <a:gd name="T54" fmla="*/ 241187813 w 950"/>
                <a:gd name="T55" fmla="*/ 463999305 h 866"/>
                <a:gd name="T56" fmla="*/ 213321011 w 950"/>
                <a:gd name="T57" fmla="*/ 522120277 h 866"/>
                <a:gd name="T58" fmla="*/ 172963750 w 950"/>
                <a:gd name="T59" fmla="*/ 558929996 h 866"/>
                <a:gd name="T60" fmla="*/ 202751859 w 950"/>
                <a:gd name="T61" fmla="*/ 602520971 h 866"/>
                <a:gd name="T62" fmla="*/ 229657027 w 950"/>
                <a:gd name="T63" fmla="*/ 635455827 h 866"/>
                <a:gd name="T64" fmla="*/ 277702458 w 950"/>
                <a:gd name="T65" fmla="*/ 647080415 h 866"/>
                <a:gd name="T66" fmla="*/ 299803377 w 950"/>
                <a:gd name="T67" fmla="*/ 694546253 h 866"/>
                <a:gd name="T68" fmla="*/ 339199984 w 950"/>
                <a:gd name="T69" fmla="*/ 725544170 h 866"/>
                <a:gd name="T70" fmla="*/ 391089011 w 950"/>
                <a:gd name="T71" fmla="*/ 710044720 h 866"/>
                <a:gd name="T72" fmla="*/ 424720715 w 950"/>
                <a:gd name="T73" fmla="*/ 701326525 h 866"/>
                <a:gd name="T74" fmla="*/ 449704575 w 950"/>
                <a:gd name="T75" fmla="*/ 739105698 h 866"/>
                <a:gd name="T76" fmla="*/ 456431112 w 950"/>
                <a:gd name="T77" fmla="*/ 739105698 h 866"/>
                <a:gd name="T78" fmla="*/ 507359485 w 950"/>
                <a:gd name="T79" fmla="*/ 722637777 h 866"/>
                <a:gd name="T80" fmla="*/ 522733867 w 950"/>
                <a:gd name="T81" fmla="*/ 745885969 h 866"/>
                <a:gd name="T82" fmla="*/ 535225306 w 950"/>
                <a:gd name="T83" fmla="*/ 760415966 h 866"/>
                <a:gd name="T84" fmla="*/ 581349431 w 950"/>
                <a:gd name="T85" fmla="*/ 787539021 h 866"/>
                <a:gd name="T86" fmla="*/ 596723812 w 950"/>
                <a:gd name="T87" fmla="*/ 774946947 h 866"/>
                <a:gd name="T88" fmla="*/ 617864076 w 950"/>
                <a:gd name="T89" fmla="*/ 760415966 h 866"/>
                <a:gd name="T90" fmla="*/ 647652185 w 950"/>
                <a:gd name="T91" fmla="*/ 804006941 h 866"/>
                <a:gd name="T92" fmla="*/ 681283889 w 950"/>
                <a:gd name="T93" fmla="*/ 838879721 h 866"/>
                <a:gd name="T94" fmla="*/ 705306115 w 950"/>
                <a:gd name="T95" fmla="*/ 793351807 h 866"/>
                <a:gd name="T96" fmla="*/ 750468605 w 950"/>
                <a:gd name="T97" fmla="*/ 770103615 h 866"/>
                <a:gd name="T98" fmla="*/ 776413119 w 950"/>
                <a:gd name="T99" fmla="*/ 778821810 h 866"/>
                <a:gd name="T100" fmla="*/ 798514037 w 950"/>
                <a:gd name="T101" fmla="*/ 804006941 h 866"/>
                <a:gd name="T102" fmla="*/ 806201228 w 950"/>
                <a:gd name="T103" fmla="*/ 735230835 h 866"/>
                <a:gd name="T104" fmla="*/ 823497897 w 950"/>
                <a:gd name="T105" fmla="*/ 621894300 h 866"/>
                <a:gd name="T106" fmla="*/ 852325352 w 950"/>
                <a:gd name="T107" fmla="*/ 626737632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 name="Freeform 30"/>
            <p:cNvSpPr>
              <a:spLocks/>
            </p:cNvSpPr>
            <p:nvPr/>
          </p:nvSpPr>
          <p:spPr bwMode="auto">
            <a:xfrm>
              <a:off x="3530144" y="2594978"/>
              <a:ext cx="562048" cy="355225"/>
            </a:xfrm>
            <a:custGeom>
              <a:avLst/>
              <a:gdLst>
                <a:gd name="T0" fmla="*/ 503198730 w 573"/>
                <a:gd name="T1" fmla="*/ 11619105 h 361"/>
                <a:gd name="T2" fmla="*/ 455091148 w 573"/>
                <a:gd name="T3" fmla="*/ 15492140 h 361"/>
                <a:gd name="T4" fmla="*/ 344445182 w 573"/>
                <a:gd name="T5" fmla="*/ 55190747 h 361"/>
                <a:gd name="T6" fmla="*/ 346369682 w 573"/>
                <a:gd name="T7" fmla="*/ 79397216 h 361"/>
                <a:gd name="T8" fmla="*/ 271323032 w 573"/>
                <a:gd name="T9" fmla="*/ 67778111 h 361"/>
                <a:gd name="T10" fmla="*/ 215519415 w 573"/>
                <a:gd name="T11" fmla="*/ 1936517 h 361"/>
                <a:gd name="T12" fmla="*/ 192427383 w 573"/>
                <a:gd name="T13" fmla="*/ 27111244 h 361"/>
                <a:gd name="T14" fmla="*/ 162601565 w 573"/>
                <a:gd name="T15" fmla="*/ 11619105 h 361"/>
                <a:gd name="T16" fmla="*/ 152017799 w 573"/>
                <a:gd name="T17" fmla="*/ 26142986 h 361"/>
                <a:gd name="T18" fmla="*/ 129888999 w 573"/>
                <a:gd name="T19" fmla="*/ 32920797 h 361"/>
                <a:gd name="T20" fmla="*/ 17318533 w 573"/>
                <a:gd name="T21" fmla="*/ 165572242 h 361"/>
                <a:gd name="T22" fmla="*/ 28864549 w 573"/>
                <a:gd name="T23" fmla="*/ 194620988 h 361"/>
                <a:gd name="T24" fmla="*/ 27902299 w 573"/>
                <a:gd name="T25" fmla="*/ 195589247 h 361"/>
                <a:gd name="T26" fmla="*/ 44258583 w 573"/>
                <a:gd name="T27" fmla="*/ 265303875 h 361"/>
                <a:gd name="T28" fmla="*/ 0 w 573"/>
                <a:gd name="T29" fmla="*/ 294351637 h 361"/>
                <a:gd name="T30" fmla="*/ 20205282 w 573"/>
                <a:gd name="T31" fmla="*/ 313716811 h 361"/>
                <a:gd name="T32" fmla="*/ 24053300 w 573"/>
                <a:gd name="T33" fmla="*/ 319526364 h 361"/>
                <a:gd name="T34" fmla="*/ 83705917 w 573"/>
                <a:gd name="T35" fmla="*/ 349542384 h 361"/>
                <a:gd name="T36" fmla="*/ 106796967 w 573"/>
                <a:gd name="T37" fmla="*/ 324367657 h 361"/>
                <a:gd name="T38" fmla="*/ 146245282 w 573"/>
                <a:gd name="T39" fmla="*/ 305970741 h 361"/>
                <a:gd name="T40" fmla="*/ 151055550 w 573"/>
                <a:gd name="T41" fmla="*/ 310812035 h 361"/>
                <a:gd name="T42" fmla="*/ 151055550 w 573"/>
                <a:gd name="T43" fmla="*/ 312748552 h 361"/>
                <a:gd name="T44" fmla="*/ 190503865 w 573"/>
                <a:gd name="T45" fmla="*/ 338891538 h 361"/>
                <a:gd name="T46" fmla="*/ 235723716 w 573"/>
                <a:gd name="T47" fmla="*/ 322431140 h 361"/>
                <a:gd name="T48" fmla="*/ 271323032 w 573"/>
                <a:gd name="T49" fmla="*/ 320494622 h 361"/>
                <a:gd name="T50" fmla="*/ 274209781 w 573"/>
                <a:gd name="T51" fmla="*/ 317589846 h 361"/>
                <a:gd name="T52" fmla="*/ 303073349 w 573"/>
                <a:gd name="T53" fmla="*/ 282732532 h 361"/>
                <a:gd name="T54" fmla="*/ 318467383 w 573"/>
                <a:gd name="T55" fmla="*/ 273049945 h 361"/>
                <a:gd name="T56" fmla="*/ 320391882 w 573"/>
                <a:gd name="T57" fmla="*/ 274018203 h 361"/>
                <a:gd name="T58" fmla="*/ 328088899 w 573"/>
                <a:gd name="T59" fmla="*/ 276922980 h 361"/>
                <a:gd name="T60" fmla="*/ 341559414 w 573"/>
                <a:gd name="T61" fmla="*/ 226573526 h 361"/>
                <a:gd name="T62" fmla="*/ 357915698 w 573"/>
                <a:gd name="T63" fmla="*/ 222700491 h 361"/>
                <a:gd name="T64" fmla="*/ 378119999 w 573"/>
                <a:gd name="T65" fmla="*/ 178160590 h 361"/>
                <a:gd name="T66" fmla="*/ 383893497 w 573"/>
                <a:gd name="T67" fmla="*/ 153953137 h 361"/>
                <a:gd name="T68" fmla="*/ 409871297 w 573"/>
                <a:gd name="T69" fmla="*/ 143302291 h 361"/>
                <a:gd name="T70" fmla="*/ 410833547 w 573"/>
                <a:gd name="T71" fmla="*/ 140397515 h 361"/>
                <a:gd name="T72" fmla="*/ 430075598 w 573"/>
                <a:gd name="T73" fmla="*/ 122968858 h 361"/>
                <a:gd name="T74" fmla="*/ 417568314 w 573"/>
                <a:gd name="T75" fmla="*/ 122000599 h 361"/>
                <a:gd name="T76" fmla="*/ 418530564 w 573"/>
                <a:gd name="T77" fmla="*/ 114254530 h 361"/>
                <a:gd name="T78" fmla="*/ 422378582 w 573"/>
                <a:gd name="T79" fmla="*/ 112318012 h 361"/>
                <a:gd name="T80" fmla="*/ 449318631 w 573"/>
                <a:gd name="T81" fmla="*/ 99730649 h 361"/>
                <a:gd name="T82" fmla="*/ 514743765 w 573"/>
                <a:gd name="T83" fmla="*/ 54222489 h 361"/>
                <a:gd name="T84" fmla="*/ 543608314 w 573"/>
                <a:gd name="T85" fmla="*/ 61968558 h 361"/>
                <a:gd name="T86" fmla="*/ 538797065 w 573"/>
                <a:gd name="T87" fmla="*/ 38730349 h 361"/>
                <a:gd name="T88" fmla="*/ 540721564 w 573"/>
                <a:gd name="T89" fmla="*/ 36793832 h 361"/>
                <a:gd name="T90" fmla="*/ 548418581 w 573"/>
                <a:gd name="T91" fmla="*/ 15492140 h 361"/>
                <a:gd name="T92" fmla="*/ 541683814 w 573"/>
                <a:gd name="T93" fmla="*/ 19365175 h 361"/>
                <a:gd name="T94" fmla="*/ 520517263 w 573"/>
                <a:gd name="T95" fmla="*/ 22269951 h 361"/>
                <a:gd name="T96" fmla="*/ 513781515 w 573"/>
                <a:gd name="T97" fmla="*/ 22269951 h 361"/>
                <a:gd name="T98" fmla="*/ 512820246 w 573"/>
                <a:gd name="T99" fmla="*/ 18396916 h 361"/>
                <a:gd name="T100" fmla="*/ 505122248 w 573"/>
                <a:gd name="T101" fmla="*/ 106508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4" name="Freeform 31"/>
            <p:cNvSpPr>
              <a:spLocks/>
            </p:cNvSpPr>
            <p:nvPr/>
          </p:nvSpPr>
          <p:spPr bwMode="auto">
            <a:xfrm>
              <a:off x="4058159" y="3181149"/>
              <a:ext cx="85596" cy="78709"/>
            </a:xfrm>
            <a:custGeom>
              <a:avLst/>
              <a:gdLst>
                <a:gd name="T0" fmla="*/ 76634682 w 88"/>
                <a:gd name="T1" fmla="*/ 41623287 h 80"/>
                <a:gd name="T2" fmla="*/ 83257673 w 88"/>
                <a:gd name="T3" fmla="*/ 33879305 h 80"/>
                <a:gd name="T4" fmla="*/ 83257673 w 88"/>
                <a:gd name="T5" fmla="*/ 33879305 h 80"/>
                <a:gd name="T6" fmla="*/ 83257673 w 88"/>
                <a:gd name="T7" fmla="*/ 33879305 h 80"/>
                <a:gd name="T8" fmla="*/ 83257673 w 88"/>
                <a:gd name="T9" fmla="*/ 32911184 h 80"/>
                <a:gd name="T10" fmla="*/ 58658550 w 88"/>
                <a:gd name="T11" fmla="*/ 12583601 h 80"/>
                <a:gd name="T12" fmla="*/ 26490989 w 88"/>
                <a:gd name="T13" fmla="*/ 968121 h 80"/>
                <a:gd name="T14" fmla="*/ 15137847 w 88"/>
                <a:gd name="T15" fmla="*/ 4839620 h 80"/>
                <a:gd name="T16" fmla="*/ 15137847 w 88"/>
                <a:gd name="T17" fmla="*/ 26135323 h 80"/>
                <a:gd name="T18" fmla="*/ 3784705 w 88"/>
                <a:gd name="T19" fmla="*/ 47431027 h 80"/>
                <a:gd name="T20" fmla="*/ 0 w 88"/>
                <a:gd name="T21" fmla="*/ 52271631 h 80"/>
                <a:gd name="T22" fmla="*/ 9461276 w 88"/>
                <a:gd name="T23" fmla="*/ 63887111 h 80"/>
                <a:gd name="T24" fmla="*/ 10407695 w 88"/>
                <a:gd name="T25" fmla="*/ 63887111 h 80"/>
                <a:gd name="T26" fmla="*/ 13245981 w 88"/>
                <a:gd name="T27" fmla="*/ 72599214 h 80"/>
                <a:gd name="T28" fmla="*/ 25544570 w 88"/>
                <a:gd name="T29" fmla="*/ 77438834 h 80"/>
                <a:gd name="T30" fmla="*/ 42575256 w 88"/>
                <a:gd name="T31" fmla="*/ 71631093 h 80"/>
                <a:gd name="T32" fmla="*/ 63389674 w 88"/>
                <a:gd name="T33" fmla="*/ 75502592 h 80"/>
                <a:gd name="T34" fmla="*/ 64335121 w 88"/>
                <a:gd name="T35" fmla="*/ 68726731 h 80"/>
                <a:gd name="T36" fmla="*/ 76634682 w 88"/>
                <a:gd name="T37" fmla="*/ 41623287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 name="Freeform 32"/>
            <p:cNvSpPr>
              <a:spLocks/>
            </p:cNvSpPr>
            <p:nvPr/>
          </p:nvSpPr>
          <p:spPr bwMode="auto">
            <a:xfrm>
              <a:off x="3645647" y="2884956"/>
              <a:ext cx="488826" cy="379044"/>
            </a:xfrm>
            <a:custGeom>
              <a:avLst/>
              <a:gdLst>
                <a:gd name="T0" fmla="*/ 305427908 w 498"/>
                <a:gd name="T1" fmla="*/ 57188387 h 385"/>
                <a:gd name="T2" fmla="*/ 214859640 w 498"/>
                <a:gd name="T3" fmla="*/ 21324917 h 385"/>
                <a:gd name="T4" fmla="*/ 214859640 w 498"/>
                <a:gd name="T5" fmla="*/ 2908301 h 385"/>
                <a:gd name="T6" fmla="*/ 207151306 w 498"/>
                <a:gd name="T7" fmla="*/ 0 h 385"/>
                <a:gd name="T8" fmla="*/ 168611596 w 498"/>
                <a:gd name="T9" fmla="*/ 40710310 h 385"/>
                <a:gd name="T10" fmla="*/ 145487574 w 498"/>
                <a:gd name="T11" fmla="*/ 61065465 h 385"/>
                <a:gd name="T12" fmla="*/ 120436714 w 498"/>
                <a:gd name="T13" fmla="*/ 48464467 h 385"/>
                <a:gd name="T14" fmla="*/ 78043329 w 498"/>
                <a:gd name="T15" fmla="*/ 64943528 h 385"/>
                <a:gd name="T16" fmla="*/ 25050860 w 498"/>
                <a:gd name="T17" fmla="*/ 29079074 h 385"/>
                <a:gd name="T18" fmla="*/ 3853676 w 498"/>
                <a:gd name="T19" fmla="*/ 43618611 h 385"/>
                <a:gd name="T20" fmla="*/ 3853676 w 498"/>
                <a:gd name="T21" fmla="*/ 45557151 h 385"/>
                <a:gd name="T22" fmla="*/ 0 w 498"/>
                <a:gd name="T23" fmla="*/ 50403991 h 385"/>
                <a:gd name="T24" fmla="*/ 10598101 w 498"/>
                <a:gd name="T25" fmla="*/ 52342531 h 385"/>
                <a:gd name="T26" fmla="*/ 11562011 w 498"/>
                <a:gd name="T27" fmla="*/ 54281070 h 385"/>
                <a:gd name="T28" fmla="*/ 86714591 w 498"/>
                <a:gd name="T29" fmla="*/ 109530917 h 385"/>
                <a:gd name="T30" fmla="*/ 158013495 w 498"/>
                <a:gd name="T31" fmla="*/ 189982760 h 385"/>
                <a:gd name="T32" fmla="*/ 228348489 w 498"/>
                <a:gd name="T33" fmla="*/ 184167142 h 385"/>
                <a:gd name="T34" fmla="*/ 230275328 w 498"/>
                <a:gd name="T35" fmla="*/ 182228603 h 385"/>
                <a:gd name="T36" fmla="*/ 250508601 w 498"/>
                <a:gd name="T37" fmla="*/ 187074459 h 385"/>
                <a:gd name="T38" fmla="*/ 252436421 w 498"/>
                <a:gd name="T39" fmla="*/ 189982760 h 385"/>
                <a:gd name="T40" fmla="*/ 236056824 w 498"/>
                <a:gd name="T41" fmla="*/ 236508688 h 385"/>
                <a:gd name="T42" fmla="*/ 211968892 w 498"/>
                <a:gd name="T43" fmla="*/ 238447227 h 385"/>
                <a:gd name="T44" fmla="*/ 186918032 w 498"/>
                <a:gd name="T45" fmla="*/ 297575138 h 385"/>
                <a:gd name="T46" fmla="*/ 225457741 w 498"/>
                <a:gd name="T47" fmla="*/ 323745911 h 385"/>
                <a:gd name="T48" fmla="*/ 235092914 w 498"/>
                <a:gd name="T49" fmla="*/ 341193749 h 385"/>
                <a:gd name="T50" fmla="*/ 252436421 w 498"/>
                <a:gd name="T51" fmla="*/ 338285448 h 385"/>
                <a:gd name="T52" fmla="*/ 290976130 w 498"/>
                <a:gd name="T53" fmla="*/ 353793762 h 385"/>
                <a:gd name="T54" fmla="*/ 300610322 w 498"/>
                <a:gd name="T55" fmla="*/ 366394760 h 385"/>
                <a:gd name="T56" fmla="*/ 335296354 w 498"/>
                <a:gd name="T57" fmla="*/ 367364522 h 385"/>
                <a:gd name="T58" fmla="*/ 386361985 w 498"/>
                <a:gd name="T59" fmla="*/ 365425983 h 385"/>
                <a:gd name="T60" fmla="*/ 402741582 w 498"/>
                <a:gd name="T61" fmla="*/ 354763524 h 385"/>
                <a:gd name="T62" fmla="*/ 401777672 w 498"/>
                <a:gd name="T63" fmla="*/ 333438607 h 385"/>
                <a:gd name="T64" fmla="*/ 412376755 w 498"/>
                <a:gd name="T65" fmla="*/ 305329295 h 385"/>
                <a:gd name="T66" fmla="*/ 430683190 w 498"/>
                <a:gd name="T67" fmla="*/ 284004378 h 385"/>
                <a:gd name="T68" fmla="*/ 472112666 w 498"/>
                <a:gd name="T69" fmla="*/ 284004378 h 385"/>
                <a:gd name="T70" fmla="*/ 459587727 w 498"/>
                <a:gd name="T71" fmla="*/ 251048225 h 385"/>
                <a:gd name="T72" fmla="*/ 441281291 w 498"/>
                <a:gd name="T73" fmla="*/ 247171147 h 385"/>
                <a:gd name="T74" fmla="*/ 441281291 w 498"/>
                <a:gd name="T75" fmla="*/ 246202369 h 385"/>
                <a:gd name="T76" fmla="*/ 395033247 w 498"/>
                <a:gd name="T77" fmla="*/ 220030612 h 385"/>
                <a:gd name="T78" fmla="*/ 372873135 w 498"/>
                <a:gd name="T79" fmla="*/ 211307677 h 385"/>
                <a:gd name="T80" fmla="*/ 335296354 w 498"/>
                <a:gd name="T81" fmla="*/ 108561155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 name="Freeform 33"/>
            <p:cNvSpPr>
              <a:spLocks/>
            </p:cNvSpPr>
            <p:nvPr/>
          </p:nvSpPr>
          <p:spPr bwMode="auto">
            <a:xfrm>
              <a:off x="3389890" y="2158973"/>
              <a:ext cx="453763" cy="652453"/>
            </a:xfrm>
            <a:custGeom>
              <a:avLst/>
              <a:gdLst>
                <a:gd name="T0" fmla="*/ 400527682 w 463"/>
                <a:gd name="T1" fmla="*/ 190387165 h 662"/>
                <a:gd name="T2" fmla="*/ 353462756 w 463"/>
                <a:gd name="T3" fmla="*/ 177759933 h 662"/>
                <a:gd name="T4" fmla="*/ 351541859 w 463"/>
                <a:gd name="T5" fmla="*/ 133076758 h 662"/>
                <a:gd name="T6" fmla="*/ 338094597 w 463"/>
                <a:gd name="T7" fmla="*/ 117535170 h 662"/>
                <a:gd name="T8" fmla="*/ 294872446 w 463"/>
                <a:gd name="T9" fmla="*/ 98107446 h 662"/>
                <a:gd name="T10" fmla="*/ 296793344 w 463"/>
                <a:gd name="T11" fmla="*/ 62167338 h 662"/>
                <a:gd name="T12" fmla="*/ 286228408 w 463"/>
                <a:gd name="T13" fmla="*/ 51482681 h 662"/>
                <a:gd name="T14" fmla="*/ 264137108 w 463"/>
                <a:gd name="T15" fmla="*/ 37883668 h 662"/>
                <a:gd name="T16" fmla="*/ 252610744 w 463"/>
                <a:gd name="T17" fmla="*/ 0 h 662"/>
                <a:gd name="T18" fmla="*/ 225717201 w 463"/>
                <a:gd name="T19" fmla="*/ 21370300 h 662"/>
                <a:gd name="T20" fmla="*/ 196901780 w 463"/>
                <a:gd name="T21" fmla="*/ 62167338 h 662"/>
                <a:gd name="T22" fmla="*/ 180573173 w 463"/>
                <a:gd name="T23" fmla="*/ 85480213 h 662"/>
                <a:gd name="T24" fmla="*/ 147916938 w 463"/>
                <a:gd name="T25" fmla="*/ 101021801 h 662"/>
                <a:gd name="T26" fmla="*/ 112378376 w 463"/>
                <a:gd name="T27" fmla="*/ 101021801 h 662"/>
                <a:gd name="T28" fmla="*/ 79721161 w 463"/>
                <a:gd name="T29" fmla="*/ 127249032 h 662"/>
                <a:gd name="T30" fmla="*/ 59550758 w 463"/>
                <a:gd name="T31" fmla="*/ 116563390 h 662"/>
                <a:gd name="T32" fmla="*/ 41301253 w 463"/>
                <a:gd name="T33" fmla="*/ 82565857 h 662"/>
                <a:gd name="T34" fmla="*/ 19209954 w 463"/>
                <a:gd name="T35" fmla="*/ 122392101 h 662"/>
                <a:gd name="T36" fmla="*/ 18249505 w 463"/>
                <a:gd name="T37" fmla="*/ 124334676 h 662"/>
                <a:gd name="T38" fmla="*/ 36499010 w 463"/>
                <a:gd name="T39" fmla="*/ 214671821 h 662"/>
                <a:gd name="T40" fmla="*/ 45143048 w 463"/>
                <a:gd name="T41" fmla="*/ 239927271 h 662"/>
                <a:gd name="T42" fmla="*/ 14407710 w 463"/>
                <a:gd name="T43" fmla="*/ 256440640 h 662"/>
                <a:gd name="T44" fmla="*/ 59550758 w 463"/>
                <a:gd name="T45" fmla="*/ 306951540 h 662"/>
                <a:gd name="T46" fmla="*/ 59550758 w 463"/>
                <a:gd name="T47" fmla="*/ 308894116 h 662"/>
                <a:gd name="T48" fmla="*/ 46103497 w 463"/>
                <a:gd name="T49" fmla="*/ 360376797 h 662"/>
                <a:gd name="T50" fmla="*/ 19209954 w 463"/>
                <a:gd name="T51" fmla="*/ 377860960 h 662"/>
                <a:gd name="T52" fmla="*/ 45143048 w 463"/>
                <a:gd name="T53" fmla="*/ 459456023 h 662"/>
                <a:gd name="T54" fmla="*/ 60511207 w 463"/>
                <a:gd name="T55" fmla="*/ 485682268 h 662"/>
                <a:gd name="T56" fmla="*/ 39380356 w 463"/>
                <a:gd name="T57" fmla="*/ 532308018 h 662"/>
                <a:gd name="T58" fmla="*/ 24012197 w 463"/>
                <a:gd name="T59" fmla="*/ 577961988 h 662"/>
                <a:gd name="T60" fmla="*/ 25933094 w 463"/>
                <a:gd name="T61" fmla="*/ 610016944 h 662"/>
                <a:gd name="T62" fmla="*/ 33617664 w 463"/>
                <a:gd name="T63" fmla="*/ 617788231 h 662"/>
                <a:gd name="T64" fmla="*/ 34578113 w 463"/>
                <a:gd name="T65" fmla="*/ 624587738 h 662"/>
                <a:gd name="T66" fmla="*/ 34578113 w 463"/>
                <a:gd name="T67" fmla="*/ 625559518 h 662"/>
                <a:gd name="T68" fmla="*/ 117180620 w 463"/>
                <a:gd name="T69" fmla="*/ 635272395 h 662"/>
                <a:gd name="T70" fmla="*/ 142153265 w 463"/>
                <a:gd name="T71" fmla="*/ 593503576 h 662"/>
                <a:gd name="T72" fmla="*/ 263176660 w 463"/>
                <a:gd name="T73" fmla="*/ 452656516 h 662"/>
                <a:gd name="T74" fmla="*/ 316003297 w 463"/>
                <a:gd name="T75" fmla="*/ 419629779 h 662"/>
                <a:gd name="T76" fmla="*/ 295832895 w 463"/>
                <a:gd name="T77" fmla="*/ 400202055 h 662"/>
                <a:gd name="T78" fmla="*/ 290070203 w 463"/>
                <a:gd name="T79" fmla="*/ 377860960 h 662"/>
                <a:gd name="T80" fmla="*/ 220913978 w 463"/>
                <a:gd name="T81" fmla="*/ 305979760 h 662"/>
                <a:gd name="T82" fmla="*/ 153679630 w 463"/>
                <a:gd name="T83" fmla="*/ 292380747 h 662"/>
                <a:gd name="T84" fmla="*/ 127746535 w 463"/>
                <a:gd name="T85" fmla="*/ 255468859 h 662"/>
                <a:gd name="T86" fmla="*/ 168087340 w 463"/>
                <a:gd name="T87" fmla="*/ 189416370 h 662"/>
                <a:gd name="T88" fmla="*/ 178652275 w 463"/>
                <a:gd name="T89" fmla="*/ 157361414 h 662"/>
                <a:gd name="T90" fmla="*/ 262216211 w 463"/>
                <a:gd name="T91" fmla="*/ 171931221 h 662"/>
                <a:gd name="T92" fmla="*/ 256452539 w 463"/>
                <a:gd name="T93" fmla="*/ 204957958 h 662"/>
                <a:gd name="T94" fmla="*/ 302557016 w 463"/>
                <a:gd name="T95" fmla="*/ 244784202 h 662"/>
                <a:gd name="T96" fmla="*/ 379396831 w 463"/>
                <a:gd name="T97" fmla="*/ 311808471 h 662"/>
                <a:gd name="T98" fmla="*/ 419737635 w 463"/>
                <a:gd name="T99" fmla="*/ 262268366 h 662"/>
                <a:gd name="T100" fmla="*/ 425500327 w 463"/>
                <a:gd name="T101" fmla="*/ 237012915 h 662"/>
                <a:gd name="T102" fmla="*/ 443749832 w 463"/>
                <a:gd name="T103" fmla="*/ 223413902 h 662"/>
                <a:gd name="T104" fmla="*/ 411092617 w 463"/>
                <a:gd name="T105" fmla="*/ 199130233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 name="Freeform 34"/>
            <p:cNvSpPr>
              <a:spLocks/>
            </p:cNvSpPr>
            <p:nvPr/>
          </p:nvSpPr>
          <p:spPr bwMode="auto">
            <a:xfrm>
              <a:off x="3180540" y="2785535"/>
              <a:ext cx="481608" cy="475359"/>
            </a:xfrm>
            <a:custGeom>
              <a:avLst/>
              <a:gdLst>
                <a:gd name="T0" fmla="*/ 103907662 w 491"/>
                <a:gd name="T1" fmla="*/ 154009427 h 483"/>
                <a:gd name="T2" fmla="*/ 3847960 w 491"/>
                <a:gd name="T3" fmla="*/ 208251530 h 483"/>
                <a:gd name="T4" fmla="*/ 38484501 w 491"/>
                <a:gd name="T5" fmla="*/ 283803102 h 483"/>
                <a:gd name="T6" fmla="*/ 39446736 w 491"/>
                <a:gd name="T7" fmla="*/ 284771535 h 483"/>
                <a:gd name="T8" fmla="*/ 84665902 w 491"/>
                <a:gd name="T9" fmla="*/ 365166257 h 483"/>
                <a:gd name="T10" fmla="*/ 110642327 w 491"/>
                <a:gd name="T11" fmla="*/ 370977840 h 483"/>
                <a:gd name="T12" fmla="*/ 133733027 w 491"/>
                <a:gd name="T13" fmla="*/ 384538858 h 483"/>
                <a:gd name="T14" fmla="*/ 269390525 w 491"/>
                <a:gd name="T15" fmla="*/ 395192608 h 483"/>
                <a:gd name="T16" fmla="*/ 276125190 w 491"/>
                <a:gd name="T17" fmla="*/ 442654694 h 483"/>
                <a:gd name="T18" fmla="*/ 330965726 w 491"/>
                <a:gd name="T19" fmla="*/ 435874678 h 483"/>
                <a:gd name="T20" fmla="*/ 360791091 w 491"/>
                <a:gd name="T21" fmla="*/ 466870446 h 483"/>
                <a:gd name="T22" fmla="*/ 383881792 w 491"/>
                <a:gd name="T23" fmla="*/ 445560978 h 483"/>
                <a:gd name="T24" fmla="*/ 412744922 w 491"/>
                <a:gd name="T25" fmla="*/ 447497845 h 483"/>
                <a:gd name="T26" fmla="*/ 440645817 w 491"/>
                <a:gd name="T27" fmla="*/ 423283077 h 483"/>
                <a:gd name="T28" fmla="*/ 435835623 w 491"/>
                <a:gd name="T29" fmla="*/ 416502076 h 483"/>
                <a:gd name="T30" fmla="*/ 438721347 w 491"/>
                <a:gd name="T31" fmla="*/ 390350442 h 483"/>
                <a:gd name="T32" fmla="*/ 386767516 w 491"/>
                <a:gd name="T33" fmla="*/ 374852557 h 483"/>
                <a:gd name="T34" fmla="*/ 360791091 w 491"/>
                <a:gd name="T35" fmla="*/ 334170488 h 483"/>
                <a:gd name="T36" fmla="*/ 351169721 w 491"/>
                <a:gd name="T37" fmla="*/ 302206286 h 483"/>
                <a:gd name="T38" fmla="*/ 377147127 w 491"/>
                <a:gd name="T39" fmla="*/ 289614685 h 483"/>
                <a:gd name="T40" fmla="*/ 394464416 w 491"/>
                <a:gd name="T41" fmla="*/ 260555783 h 483"/>
                <a:gd name="T42" fmla="*/ 406972492 w 491"/>
                <a:gd name="T43" fmla="*/ 250870466 h 483"/>
                <a:gd name="T44" fmla="*/ 405048022 w 491"/>
                <a:gd name="T45" fmla="*/ 206313679 h 483"/>
                <a:gd name="T46" fmla="*/ 431986682 w 491"/>
                <a:gd name="T47" fmla="*/ 212125263 h 483"/>
                <a:gd name="T48" fmla="*/ 432948917 w 491"/>
                <a:gd name="T49" fmla="*/ 215031547 h 483"/>
                <a:gd name="T50" fmla="*/ 472395653 w 491"/>
                <a:gd name="T51" fmla="*/ 207283097 h 483"/>
                <a:gd name="T52" fmla="*/ 428138722 w 491"/>
                <a:gd name="T53" fmla="*/ 174349477 h 483"/>
                <a:gd name="T54" fmla="*/ 385806262 w 491"/>
                <a:gd name="T55" fmla="*/ 162726310 h 483"/>
                <a:gd name="T56" fmla="*/ 384844027 w 491"/>
                <a:gd name="T57" fmla="*/ 161757877 h 483"/>
                <a:gd name="T58" fmla="*/ 331927961 w 491"/>
                <a:gd name="T59" fmla="*/ 123013658 h 483"/>
                <a:gd name="T60" fmla="*/ 376184892 w 491"/>
                <a:gd name="T61" fmla="*/ 73614705 h 483"/>
                <a:gd name="T62" fmla="*/ 358866621 w 491"/>
                <a:gd name="T63" fmla="*/ 24215752 h 483"/>
                <a:gd name="T64" fmla="*/ 287671030 w 491"/>
                <a:gd name="T65" fmla="*/ 36807352 h 483"/>
                <a:gd name="T66" fmla="*/ 256883430 w 491"/>
                <a:gd name="T67" fmla="*/ 18403184 h 483"/>
                <a:gd name="T68" fmla="*/ 242451864 w 491"/>
                <a:gd name="T69" fmla="*/ 14529451 h 483"/>
                <a:gd name="T70" fmla="*/ 240527394 w 491"/>
                <a:gd name="T71" fmla="*/ 7748450 h 483"/>
                <a:gd name="T72" fmla="*/ 240527394 w 491"/>
                <a:gd name="T73" fmla="*/ 6780017 h 483"/>
                <a:gd name="T74" fmla="*/ 239565159 w 491"/>
                <a:gd name="T75" fmla="*/ 3874717 h 483"/>
                <a:gd name="T76" fmla="*/ 239565159 w 491"/>
                <a:gd name="T77" fmla="*/ 0 h 483"/>
                <a:gd name="T78" fmla="*/ 234754964 w 491"/>
                <a:gd name="T79" fmla="*/ 27121052 h 483"/>
                <a:gd name="T80" fmla="*/ 231868259 w 491"/>
                <a:gd name="T81" fmla="*/ 46493653 h 483"/>
                <a:gd name="T82" fmla="*/ 234754964 w 491"/>
                <a:gd name="T83" fmla="*/ 86206305 h 483"/>
                <a:gd name="T84" fmla="*/ 231868259 w 491"/>
                <a:gd name="T85" fmla="*/ 89112589 h 483"/>
                <a:gd name="T86" fmla="*/ 220323399 w 491"/>
                <a:gd name="T87" fmla="*/ 123013658 h 483"/>
                <a:gd name="T88" fmla="*/ 170293058 w 491"/>
                <a:gd name="T89" fmla="*/ 139479976 h 483"/>
                <a:gd name="T90" fmla="*/ 105832132 w 491"/>
                <a:gd name="T91" fmla="*/ 154009427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8" name="Freeform 35"/>
            <p:cNvSpPr>
              <a:spLocks/>
            </p:cNvSpPr>
            <p:nvPr/>
          </p:nvSpPr>
          <p:spPr bwMode="auto">
            <a:xfrm>
              <a:off x="4081880" y="3801498"/>
              <a:ext cx="137160" cy="332441"/>
            </a:xfrm>
            <a:custGeom>
              <a:avLst/>
              <a:gdLst>
                <a:gd name="T0" fmla="*/ 102238472 w 139"/>
                <a:gd name="T1" fmla="*/ 0 h 338"/>
                <a:gd name="T2" fmla="*/ 31158016 w 139"/>
                <a:gd name="T3" fmla="*/ 88998783 h 338"/>
                <a:gd name="T4" fmla="*/ 0 w 139"/>
                <a:gd name="T5" fmla="*/ 138334798 h 338"/>
                <a:gd name="T6" fmla="*/ 6815569 w 139"/>
                <a:gd name="T7" fmla="*/ 195410393 h 338"/>
                <a:gd name="T8" fmla="*/ 6815569 w 139"/>
                <a:gd name="T9" fmla="*/ 196377226 h 338"/>
                <a:gd name="T10" fmla="*/ 6815569 w 139"/>
                <a:gd name="T11" fmla="*/ 196377226 h 338"/>
                <a:gd name="T12" fmla="*/ 1947869 w 139"/>
                <a:gd name="T13" fmla="*/ 235072178 h 338"/>
                <a:gd name="T14" fmla="*/ 4868687 w 139"/>
                <a:gd name="T15" fmla="*/ 257322120 h 338"/>
                <a:gd name="T16" fmla="*/ 46738010 w 139"/>
                <a:gd name="T17" fmla="*/ 284409177 h 338"/>
                <a:gd name="T18" fmla="*/ 46738010 w 139"/>
                <a:gd name="T19" fmla="*/ 284409177 h 338"/>
                <a:gd name="T20" fmla="*/ 47710958 w 139"/>
                <a:gd name="T21" fmla="*/ 284409177 h 338"/>
                <a:gd name="T22" fmla="*/ 49658827 w 139"/>
                <a:gd name="T23" fmla="*/ 288278475 h 338"/>
                <a:gd name="T24" fmla="*/ 49658827 w 139"/>
                <a:gd name="T25" fmla="*/ 288278475 h 338"/>
                <a:gd name="T26" fmla="*/ 65237835 w 139"/>
                <a:gd name="T27" fmla="*/ 315364548 h 338"/>
                <a:gd name="T28" fmla="*/ 78869960 w 139"/>
                <a:gd name="T29" fmla="*/ 326973427 h 338"/>
                <a:gd name="T30" fmla="*/ 84711595 w 139"/>
                <a:gd name="T31" fmla="*/ 259256769 h 338"/>
                <a:gd name="T32" fmla="*/ 84711595 w 139"/>
                <a:gd name="T33" fmla="*/ 257322120 h 338"/>
                <a:gd name="T34" fmla="*/ 114896662 w 139"/>
                <a:gd name="T35" fmla="*/ 185736164 h 338"/>
                <a:gd name="T36" fmla="*/ 125606984 w 139"/>
                <a:gd name="T37" fmla="*/ 100607662 h 338"/>
                <a:gd name="T38" fmla="*/ 125606984 w 139"/>
                <a:gd name="T39" fmla="*/ 99639846 h 338"/>
                <a:gd name="T40" fmla="*/ 126580918 w 139"/>
                <a:gd name="T41" fmla="*/ 98672030 h 338"/>
                <a:gd name="T42" fmla="*/ 135344357 w 139"/>
                <a:gd name="T43" fmla="*/ 76423071 h 338"/>
                <a:gd name="T44" fmla="*/ 128528788 w 139"/>
                <a:gd name="T45" fmla="*/ 57075595 h 338"/>
                <a:gd name="T46" fmla="*/ 128528788 w 139"/>
                <a:gd name="T47" fmla="*/ 56107779 h 338"/>
                <a:gd name="T48" fmla="*/ 127554853 w 139"/>
                <a:gd name="T49" fmla="*/ 56107779 h 338"/>
                <a:gd name="T50" fmla="*/ 125606984 w 139"/>
                <a:gd name="T51" fmla="*/ 29988539 h 338"/>
                <a:gd name="T52" fmla="*/ 126580918 w 139"/>
                <a:gd name="T53" fmla="*/ 29021706 h 338"/>
                <a:gd name="T54" fmla="*/ 127554853 w 139"/>
                <a:gd name="T55" fmla="*/ 27086073 h 338"/>
                <a:gd name="T56" fmla="*/ 132423540 w 139"/>
                <a:gd name="T57" fmla="*/ 21282125 h 338"/>
                <a:gd name="T58" fmla="*/ 135344357 w 139"/>
                <a:gd name="T59" fmla="*/ 14510361 h 338"/>
                <a:gd name="T60" fmla="*/ 102238472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 name="Freeform 36"/>
            <p:cNvSpPr>
              <a:spLocks/>
            </p:cNvSpPr>
            <p:nvPr/>
          </p:nvSpPr>
          <p:spPr bwMode="auto">
            <a:xfrm>
              <a:off x="3071225" y="4390777"/>
              <a:ext cx="211413" cy="181237"/>
            </a:xfrm>
            <a:custGeom>
              <a:avLst/>
              <a:gdLst>
                <a:gd name="T0" fmla="*/ 93882053 w 216"/>
                <a:gd name="T1" fmla="*/ 17463761 h 184"/>
                <a:gd name="T2" fmla="*/ 91008403 w 216"/>
                <a:gd name="T3" fmla="*/ 23285015 h 184"/>
                <a:gd name="T4" fmla="*/ 91008403 w 216"/>
                <a:gd name="T5" fmla="*/ 24255224 h 184"/>
                <a:gd name="T6" fmla="*/ 90050193 w 216"/>
                <a:gd name="T7" fmla="*/ 26195641 h 184"/>
                <a:gd name="T8" fmla="*/ 47898747 w 216"/>
                <a:gd name="T9" fmla="*/ 35896746 h 184"/>
                <a:gd name="T10" fmla="*/ 49815167 w 216"/>
                <a:gd name="T11" fmla="*/ 41717999 h 184"/>
                <a:gd name="T12" fmla="*/ 63226190 w 216"/>
                <a:gd name="T13" fmla="*/ 56271134 h 184"/>
                <a:gd name="T14" fmla="*/ 59394329 w 216"/>
                <a:gd name="T15" fmla="*/ 58211551 h 184"/>
                <a:gd name="T16" fmla="*/ 40235026 w 216"/>
                <a:gd name="T17" fmla="*/ 67913641 h 184"/>
                <a:gd name="T18" fmla="*/ 9580141 w 216"/>
                <a:gd name="T19" fmla="*/ 91197670 h 184"/>
                <a:gd name="T20" fmla="*/ 17243862 w 216"/>
                <a:gd name="T21" fmla="*/ 160081520 h 184"/>
                <a:gd name="T22" fmla="*/ 46940537 w 216"/>
                <a:gd name="T23" fmla="*/ 162992147 h 184"/>
                <a:gd name="T24" fmla="*/ 47898747 w 216"/>
                <a:gd name="T25" fmla="*/ 162992147 h 184"/>
                <a:gd name="T26" fmla="*/ 47898747 w 216"/>
                <a:gd name="T27" fmla="*/ 163962356 h 184"/>
                <a:gd name="T28" fmla="*/ 78554611 w 216"/>
                <a:gd name="T29" fmla="*/ 178515490 h 184"/>
                <a:gd name="T30" fmla="*/ 111125916 w 216"/>
                <a:gd name="T31" fmla="*/ 173664445 h 184"/>
                <a:gd name="T32" fmla="*/ 158066453 w 216"/>
                <a:gd name="T33" fmla="*/ 134857073 h 184"/>
                <a:gd name="T34" fmla="*/ 159024663 w 216"/>
                <a:gd name="T35" fmla="*/ 134857073 h 184"/>
                <a:gd name="T36" fmla="*/ 161898314 w 216"/>
                <a:gd name="T37" fmla="*/ 132916655 h 184"/>
                <a:gd name="T38" fmla="*/ 175310315 w 216"/>
                <a:gd name="T39" fmla="*/ 128065610 h 184"/>
                <a:gd name="T40" fmla="*/ 171478455 w 216"/>
                <a:gd name="T41" fmla="*/ 85377402 h 184"/>
                <a:gd name="T42" fmla="*/ 171478455 w 216"/>
                <a:gd name="T43" fmla="*/ 83436984 h 184"/>
                <a:gd name="T44" fmla="*/ 189679548 w 216"/>
                <a:gd name="T45" fmla="*/ 56271134 h 184"/>
                <a:gd name="T46" fmla="*/ 189679548 w 216"/>
                <a:gd name="T47" fmla="*/ 55300925 h 184"/>
                <a:gd name="T48" fmla="*/ 190637758 w 216"/>
                <a:gd name="T49" fmla="*/ 55300925 h 184"/>
                <a:gd name="T50" fmla="*/ 205006990 w 216"/>
                <a:gd name="T51" fmla="*/ 44628626 h 184"/>
                <a:gd name="T52" fmla="*/ 201175130 w 216"/>
                <a:gd name="T53" fmla="*/ 11642507 h 184"/>
                <a:gd name="T54" fmla="*/ 186805897 w 216"/>
                <a:gd name="T55" fmla="*/ 0 h 184"/>
                <a:gd name="T56" fmla="*/ 188721338 w 216"/>
                <a:gd name="T57" fmla="*/ 15523343 h 184"/>
                <a:gd name="T58" fmla="*/ 161898314 w 216"/>
                <a:gd name="T59" fmla="*/ 10672298 h 184"/>
                <a:gd name="T60" fmla="*/ 149444522 w 216"/>
                <a:gd name="T61" fmla="*/ 17463761 h 184"/>
                <a:gd name="T62" fmla="*/ 148486312 w 216"/>
                <a:gd name="T63" fmla="*/ 17463761 h 184"/>
                <a:gd name="T64" fmla="*/ 148486312 w 216"/>
                <a:gd name="T65" fmla="*/ 17463761 h 184"/>
                <a:gd name="T66" fmla="*/ 93882053 w 216"/>
                <a:gd name="T67" fmla="*/ 17463761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noFill/>
            <a:ln w="9525">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0" name="组合 116"/>
          <p:cNvGrpSpPr>
            <a:grpSpLocks/>
          </p:cNvGrpSpPr>
          <p:nvPr/>
        </p:nvGrpSpPr>
        <p:grpSpPr bwMode="auto">
          <a:xfrm>
            <a:off x="6888607" y="3371769"/>
            <a:ext cx="603250" cy="517525"/>
            <a:chOff x="5558611" y="2348253"/>
            <a:chExt cx="449263" cy="400050"/>
          </a:xfrm>
        </p:grpSpPr>
        <p:sp>
          <p:nvSpPr>
            <p:cNvPr id="41" name="Freeform 137"/>
            <p:cNvSpPr>
              <a:spLocks noEditPoints="1"/>
            </p:cNvSpPr>
            <p:nvPr/>
          </p:nvSpPr>
          <p:spPr bwMode="auto">
            <a:xfrm>
              <a:off x="5558611" y="2348253"/>
              <a:ext cx="449263" cy="400050"/>
            </a:xfrm>
            <a:custGeom>
              <a:avLst/>
              <a:gdLst>
                <a:gd name="T0" fmla="*/ 396937 w 850"/>
                <a:gd name="T1" fmla="*/ 202409 h 755"/>
                <a:gd name="T2" fmla="*/ 344611 w 850"/>
                <a:gd name="T3" fmla="*/ 232612 h 755"/>
                <a:gd name="T4" fmla="*/ 316070 w 850"/>
                <a:gd name="T5" fmla="*/ 273942 h 755"/>
                <a:gd name="T6" fmla="*/ 246830 w 850"/>
                <a:gd name="T7" fmla="*/ 383094 h 755"/>
                <a:gd name="T8" fmla="*/ 127379 w 850"/>
                <a:gd name="T9" fmla="*/ 366668 h 755"/>
                <a:gd name="T10" fmla="*/ 30656 w 850"/>
                <a:gd name="T11" fmla="*/ 327988 h 755"/>
                <a:gd name="T12" fmla="*/ 1586 w 850"/>
                <a:gd name="T13" fmla="*/ 234201 h 755"/>
                <a:gd name="T14" fmla="*/ 75582 w 850"/>
                <a:gd name="T15" fmla="*/ 130347 h 755"/>
                <a:gd name="T16" fmla="*/ 130022 w 850"/>
                <a:gd name="T17" fmla="*/ 104914 h 755"/>
                <a:gd name="T18" fmla="*/ 166492 w 850"/>
                <a:gd name="T19" fmla="*/ 67293 h 755"/>
                <a:gd name="T20" fmla="*/ 221460 w 850"/>
                <a:gd name="T21" fmla="*/ 530 h 755"/>
                <a:gd name="T22" fmla="*/ 295456 w 850"/>
                <a:gd name="T23" fmla="*/ 19075 h 755"/>
                <a:gd name="T24" fmla="*/ 331398 w 850"/>
                <a:gd name="T25" fmla="*/ 44509 h 755"/>
                <a:gd name="T26" fmla="*/ 387952 w 850"/>
                <a:gd name="T27" fmla="*/ 188633 h 755"/>
                <a:gd name="T28" fmla="*/ 436578 w 850"/>
                <a:gd name="T29" fmla="*/ 156311 h 755"/>
                <a:gd name="T30" fmla="*/ 412265 w 850"/>
                <a:gd name="T31" fmla="*/ 123459 h 755"/>
                <a:gd name="T32" fmla="*/ 388480 w 850"/>
                <a:gd name="T33" fmla="*/ 81600 h 755"/>
                <a:gd name="T34" fmla="*/ 348840 w 850"/>
                <a:gd name="T35" fmla="*/ 118160 h 755"/>
                <a:gd name="T36" fmla="*/ 261101 w 850"/>
                <a:gd name="T37" fmla="*/ 208238 h 755"/>
                <a:gd name="T38" fmla="*/ 142179 w 850"/>
                <a:gd name="T39" fmla="*/ 226253 h 755"/>
                <a:gd name="T40" fmla="*/ 155392 w 850"/>
                <a:gd name="T41" fmla="*/ 137766 h 755"/>
                <a:gd name="T42" fmla="*/ 276957 w 850"/>
                <a:gd name="T43" fmla="*/ 24374 h 755"/>
                <a:gd name="T44" fmla="*/ 191862 w 850"/>
                <a:gd name="T45" fmla="*/ 31792 h 755"/>
                <a:gd name="T46" fmla="*/ 163320 w 850"/>
                <a:gd name="T47" fmla="*/ 86898 h 755"/>
                <a:gd name="T48" fmla="*/ 125265 w 850"/>
                <a:gd name="T49" fmla="*/ 123459 h 755"/>
                <a:gd name="T50" fmla="*/ 31184 w 850"/>
                <a:gd name="T51" fmla="*/ 182274 h 755"/>
                <a:gd name="T52" fmla="*/ 235731 w 850"/>
                <a:gd name="T53" fmla="*/ 275001 h 755"/>
                <a:gd name="T54" fmla="*/ 281714 w 850"/>
                <a:gd name="T55" fmla="*/ 240560 h 755"/>
                <a:gd name="T56" fmla="*/ 300742 w 850"/>
                <a:gd name="T57" fmla="*/ 201880 h 755"/>
                <a:gd name="T58" fmla="*/ 347254 w 850"/>
                <a:gd name="T59" fmla="*/ 157901 h 755"/>
                <a:gd name="T60" fmla="*/ 407508 w 850"/>
                <a:gd name="T61" fmla="*/ 127698 h 755"/>
                <a:gd name="T62" fmla="*/ 384252 w 850"/>
                <a:gd name="T63" fmla="*/ 205589 h 755"/>
                <a:gd name="T64" fmla="*/ 316070 w 850"/>
                <a:gd name="T65" fmla="*/ 50337 h 755"/>
                <a:gd name="T66" fmla="*/ 190276 w 850"/>
                <a:gd name="T67" fmla="*/ 158430 h 755"/>
                <a:gd name="T68" fmla="*/ 180762 w 850"/>
                <a:gd name="T69" fmla="*/ 229433 h 755"/>
                <a:gd name="T70" fmla="*/ 257930 w 850"/>
                <a:gd name="T71" fmla="*/ 202409 h 755"/>
                <a:gd name="T72" fmla="*/ 374210 w 850"/>
                <a:gd name="T73" fmla="*/ 69943 h 755"/>
                <a:gd name="T74" fmla="*/ 354125 w 850"/>
                <a:gd name="T75" fmla="*/ 189163 h 755"/>
                <a:gd name="T76" fmla="*/ 341968 w 850"/>
                <a:gd name="T77" fmla="*/ 166378 h 755"/>
                <a:gd name="T78" fmla="*/ 350954 w 850"/>
                <a:gd name="T79" fmla="*/ 214066 h 755"/>
                <a:gd name="T80" fmla="*/ 316070 w 850"/>
                <a:gd name="T81" fmla="*/ 213007 h 755"/>
                <a:gd name="T82" fmla="*/ 327169 w 850"/>
                <a:gd name="T83" fmla="*/ 197111 h 755"/>
                <a:gd name="T84" fmla="*/ 317127 w 850"/>
                <a:gd name="T85" fmla="*/ 254336 h 755"/>
                <a:gd name="T86" fmla="*/ 258987 w 850"/>
                <a:gd name="T87" fmla="*/ 87958 h 755"/>
                <a:gd name="T88" fmla="*/ 276429 w 850"/>
                <a:gd name="T89" fmla="*/ 69943 h 755"/>
                <a:gd name="T90" fmla="*/ 303385 w 850"/>
                <a:gd name="T91" fmla="*/ 39740 h 755"/>
                <a:gd name="T92" fmla="*/ 212475 w 850"/>
                <a:gd name="T93" fmla="*/ 98025 h 755"/>
                <a:gd name="T94" fmla="*/ 140064 w 850"/>
                <a:gd name="T95" fmla="*/ 176976 h 755"/>
                <a:gd name="T96" fmla="*/ 151692 w 850"/>
                <a:gd name="T97" fmla="*/ 176976 h 755"/>
                <a:gd name="T98" fmla="*/ 187633 w 850"/>
                <a:gd name="T99" fmla="*/ 149953 h 755"/>
                <a:gd name="T100" fmla="*/ 204018 w 850"/>
                <a:gd name="T101" fmla="*/ 136706 h 755"/>
                <a:gd name="T102" fmla="*/ 289114 w 850"/>
                <a:gd name="T103" fmla="*/ 217776 h 755"/>
                <a:gd name="T104" fmla="*/ 307084 w 850"/>
                <a:gd name="T105" fmla="*/ 266523 h 755"/>
                <a:gd name="T106" fmla="*/ 293871 w 850"/>
                <a:gd name="T107" fmla="*/ 316861 h 755"/>
                <a:gd name="T108" fmla="*/ 266915 w 850"/>
                <a:gd name="T109" fmla="*/ 265464 h 755"/>
                <a:gd name="T110" fmla="*/ 118394 w 850"/>
                <a:gd name="T111" fmla="*/ 245329 h 755"/>
                <a:gd name="T112" fmla="*/ 37527 w 850"/>
                <a:gd name="T113" fmla="*/ 321630 h 755"/>
                <a:gd name="T114" fmla="*/ 168077 w 850"/>
                <a:gd name="T115" fmla="*/ 374086 h 755"/>
                <a:gd name="T116" fmla="*/ 227274 w 850"/>
                <a:gd name="T117" fmla="*/ 323749 h 755"/>
                <a:gd name="T118" fmla="*/ 230974 w 850"/>
                <a:gd name="T119" fmla="*/ 389453 h 755"/>
                <a:gd name="T120" fmla="*/ 133193 w 850"/>
                <a:gd name="T121" fmla="*/ 185984 h 755"/>
                <a:gd name="T122" fmla="*/ 120508 w 850"/>
                <a:gd name="T123" fmla="*/ 197111 h 7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850" h="755">
                  <a:moveTo>
                    <a:pt x="850" y="165"/>
                  </a:moveTo>
                  <a:lnTo>
                    <a:pt x="850" y="165"/>
                  </a:lnTo>
                  <a:lnTo>
                    <a:pt x="848" y="183"/>
                  </a:lnTo>
                  <a:lnTo>
                    <a:pt x="847" y="201"/>
                  </a:lnTo>
                  <a:lnTo>
                    <a:pt x="847" y="236"/>
                  </a:lnTo>
                  <a:lnTo>
                    <a:pt x="847" y="253"/>
                  </a:lnTo>
                  <a:lnTo>
                    <a:pt x="846" y="269"/>
                  </a:lnTo>
                  <a:lnTo>
                    <a:pt x="844" y="285"/>
                  </a:lnTo>
                  <a:lnTo>
                    <a:pt x="841" y="300"/>
                  </a:lnTo>
                  <a:lnTo>
                    <a:pt x="818" y="318"/>
                  </a:lnTo>
                  <a:lnTo>
                    <a:pt x="796" y="337"/>
                  </a:lnTo>
                  <a:lnTo>
                    <a:pt x="785" y="347"/>
                  </a:lnTo>
                  <a:lnTo>
                    <a:pt x="775" y="358"/>
                  </a:lnTo>
                  <a:lnTo>
                    <a:pt x="766" y="368"/>
                  </a:lnTo>
                  <a:lnTo>
                    <a:pt x="756" y="380"/>
                  </a:lnTo>
                  <a:lnTo>
                    <a:pt x="751" y="382"/>
                  </a:lnTo>
                  <a:lnTo>
                    <a:pt x="746" y="386"/>
                  </a:lnTo>
                  <a:lnTo>
                    <a:pt x="742" y="389"/>
                  </a:lnTo>
                  <a:lnTo>
                    <a:pt x="737" y="391"/>
                  </a:lnTo>
                  <a:lnTo>
                    <a:pt x="734" y="396"/>
                  </a:lnTo>
                  <a:lnTo>
                    <a:pt x="730" y="401"/>
                  </a:lnTo>
                  <a:lnTo>
                    <a:pt x="722" y="408"/>
                  </a:lnTo>
                  <a:lnTo>
                    <a:pt x="712" y="407"/>
                  </a:lnTo>
                  <a:lnTo>
                    <a:pt x="703" y="408"/>
                  </a:lnTo>
                  <a:lnTo>
                    <a:pt x="695" y="410"/>
                  </a:lnTo>
                  <a:lnTo>
                    <a:pt x="688" y="414"/>
                  </a:lnTo>
                  <a:lnTo>
                    <a:pt x="681" y="420"/>
                  </a:lnTo>
                  <a:lnTo>
                    <a:pt x="676" y="425"/>
                  </a:lnTo>
                  <a:lnTo>
                    <a:pt x="663" y="439"/>
                  </a:lnTo>
                  <a:lnTo>
                    <a:pt x="652" y="439"/>
                  </a:lnTo>
                  <a:lnTo>
                    <a:pt x="649" y="443"/>
                  </a:lnTo>
                  <a:lnTo>
                    <a:pt x="647" y="448"/>
                  </a:lnTo>
                  <a:lnTo>
                    <a:pt x="640" y="457"/>
                  </a:lnTo>
                  <a:lnTo>
                    <a:pt x="637" y="462"/>
                  </a:lnTo>
                  <a:lnTo>
                    <a:pt x="633" y="465"/>
                  </a:lnTo>
                  <a:lnTo>
                    <a:pt x="628" y="467"/>
                  </a:lnTo>
                  <a:lnTo>
                    <a:pt x="621" y="468"/>
                  </a:lnTo>
                  <a:lnTo>
                    <a:pt x="619" y="479"/>
                  </a:lnTo>
                  <a:lnTo>
                    <a:pt x="617" y="484"/>
                  </a:lnTo>
                  <a:lnTo>
                    <a:pt x="615" y="489"/>
                  </a:lnTo>
                  <a:lnTo>
                    <a:pt x="613" y="493"/>
                  </a:lnTo>
                  <a:lnTo>
                    <a:pt x="609" y="497"/>
                  </a:lnTo>
                  <a:lnTo>
                    <a:pt x="605" y="499"/>
                  </a:lnTo>
                  <a:lnTo>
                    <a:pt x="600" y="501"/>
                  </a:lnTo>
                  <a:lnTo>
                    <a:pt x="599" y="509"/>
                  </a:lnTo>
                  <a:lnTo>
                    <a:pt x="598" y="517"/>
                  </a:lnTo>
                  <a:lnTo>
                    <a:pt x="592" y="535"/>
                  </a:lnTo>
                  <a:lnTo>
                    <a:pt x="585" y="555"/>
                  </a:lnTo>
                  <a:lnTo>
                    <a:pt x="576" y="570"/>
                  </a:lnTo>
                  <a:lnTo>
                    <a:pt x="577" y="576"/>
                  </a:lnTo>
                  <a:lnTo>
                    <a:pt x="577" y="583"/>
                  </a:lnTo>
                  <a:lnTo>
                    <a:pt x="576" y="587"/>
                  </a:lnTo>
                  <a:lnTo>
                    <a:pt x="575" y="592"/>
                  </a:lnTo>
                  <a:lnTo>
                    <a:pt x="571" y="602"/>
                  </a:lnTo>
                  <a:lnTo>
                    <a:pt x="567" y="614"/>
                  </a:lnTo>
                  <a:lnTo>
                    <a:pt x="557" y="622"/>
                  </a:lnTo>
                  <a:lnTo>
                    <a:pt x="548" y="631"/>
                  </a:lnTo>
                  <a:lnTo>
                    <a:pt x="531" y="648"/>
                  </a:lnTo>
                  <a:lnTo>
                    <a:pt x="515" y="667"/>
                  </a:lnTo>
                  <a:lnTo>
                    <a:pt x="500" y="686"/>
                  </a:lnTo>
                  <a:lnTo>
                    <a:pt x="484" y="706"/>
                  </a:lnTo>
                  <a:lnTo>
                    <a:pt x="467" y="723"/>
                  </a:lnTo>
                  <a:lnTo>
                    <a:pt x="450" y="740"/>
                  </a:lnTo>
                  <a:lnTo>
                    <a:pt x="440" y="747"/>
                  </a:lnTo>
                  <a:lnTo>
                    <a:pt x="430" y="755"/>
                  </a:lnTo>
                  <a:lnTo>
                    <a:pt x="420" y="754"/>
                  </a:lnTo>
                  <a:lnTo>
                    <a:pt x="410" y="753"/>
                  </a:lnTo>
                  <a:lnTo>
                    <a:pt x="400" y="753"/>
                  </a:lnTo>
                  <a:lnTo>
                    <a:pt x="395" y="753"/>
                  </a:lnTo>
                  <a:lnTo>
                    <a:pt x="391" y="755"/>
                  </a:lnTo>
                  <a:lnTo>
                    <a:pt x="378" y="747"/>
                  </a:lnTo>
                  <a:lnTo>
                    <a:pt x="364" y="740"/>
                  </a:lnTo>
                  <a:lnTo>
                    <a:pt x="350" y="735"/>
                  </a:lnTo>
                  <a:lnTo>
                    <a:pt x="335" y="729"/>
                  </a:lnTo>
                  <a:lnTo>
                    <a:pt x="305" y="719"/>
                  </a:lnTo>
                  <a:lnTo>
                    <a:pt x="276" y="707"/>
                  </a:lnTo>
                  <a:lnTo>
                    <a:pt x="241" y="692"/>
                  </a:lnTo>
                  <a:lnTo>
                    <a:pt x="207" y="676"/>
                  </a:lnTo>
                  <a:lnTo>
                    <a:pt x="201" y="674"/>
                  </a:lnTo>
                  <a:lnTo>
                    <a:pt x="197" y="669"/>
                  </a:lnTo>
                  <a:lnTo>
                    <a:pt x="193" y="666"/>
                  </a:lnTo>
                  <a:lnTo>
                    <a:pt x="189" y="664"/>
                  </a:lnTo>
                  <a:lnTo>
                    <a:pt x="175" y="659"/>
                  </a:lnTo>
                  <a:lnTo>
                    <a:pt x="160" y="655"/>
                  </a:lnTo>
                  <a:lnTo>
                    <a:pt x="146" y="652"/>
                  </a:lnTo>
                  <a:lnTo>
                    <a:pt x="132" y="647"/>
                  </a:lnTo>
                  <a:lnTo>
                    <a:pt x="118" y="641"/>
                  </a:lnTo>
                  <a:lnTo>
                    <a:pt x="102" y="635"/>
                  </a:lnTo>
                  <a:lnTo>
                    <a:pt x="84" y="630"/>
                  </a:lnTo>
                  <a:lnTo>
                    <a:pt x="66" y="625"/>
                  </a:lnTo>
                  <a:lnTo>
                    <a:pt x="58" y="619"/>
                  </a:lnTo>
                  <a:lnTo>
                    <a:pt x="49" y="613"/>
                  </a:lnTo>
                  <a:lnTo>
                    <a:pt x="33" y="602"/>
                  </a:lnTo>
                  <a:lnTo>
                    <a:pt x="26" y="596"/>
                  </a:lnTo>
                  <a:lnTo>
                    <a:pt x="19" y="590"/>
                  </a:lnTo>
                  <a:lnTo>
                    <a:pt x="13" y="583"/>
                  </a:lnTo>
                  <a:lnTo>
                    <a:pt x="9" y="574"/>
                  </a:lnTo>
                  <a:lnTo>
                    <a:pt x="7" y="562"/>
                  </a:lnTo>
                  <a:lnTo>
                    <a:pt x="4" y="548"/>
                  </a:lnTo>
                  <a:lnTo>
                    <a:pt x="2" y="533"/>
                  </a:lnTo>
                  <a:lnTo>
                    <a:pt x="1" y="517"/>
                  </a:lnTo>
                  <a:lnTo>
                    <a:pt x="0" y="460"/>
                  </a:lnTo>
                  <a:lnTo>
                    <a:pt x="0" y="456"/>
                  </a:lnTo>
                  <a:lnTo>
                    <a:pt x="1" y="451"/>
                  </a:lnTo>
                  <a:lnTo>
                    <a:pt x="3" y="447"/>
                  </a:lnTo>
                  <a:lnTo>
                    <a:pt x="3" y="442"/>
                  </a:lnTo>
                  <a:lnTo>
                    <a:pt x="3" y="424"/>
                  </a:lnTo>
                  <a:lnTo>
                    <a:pt x="2" y="406"/>
                  </a:lnTo>
                  <a:lnTo>
                    <a:pt x="2" y="389"/>
                  </a:lnTo>
                  <a:lnTo>
                    <a:pt x="3" y="381"/>
                  </a:lnTo>
                  <a:lnTo>
                    <a:pt x="6" y="373"/>
                  </a:lnTo>
                  <a:lnTo>
                    <a:pt x="8" y="372"/>
                  </a:lnTo>
                  <a:lnTo>
                    <a:pt x="12" y="371"/>
                  </a:lnTo>
                  <a:lnTo>
                    <a:pt x="15" y="372"/>
                  </a:lnTo>
                  <a:lnTo>
                    <a:pt x="18" y="373"/>
                  </a:lnTo>
                  <a:lnTo>
                    <a:pt x="31" y="354"/>
                  </a:lnTo>
                  <a:lnTo>
                    <a:pt x="46" y="337"/>
                  </a:lnTo>
                  <a:lnTo>
                    <a:pt x="62" y="321"/>
                  </a:lnTo>
                  <a:lnTo>
                    <a:pt x="78" y="305"/>
                  </a:lnTo>
                  <a:lnTo>
                    <a:pt x="112" y="275"/>
                  </a:lnTo>
                  <a:lnTo>
                    <a:pt x="143" y="246"/>
                  </a:lnTo>
                  <a:lnTo>
                    <a:pt x="153" y="245"/>
                  </a:lnTo>
                  <a:lnTo>
                    <a:pt x="164" y="245"/>
                  </a:lnTo>
                  <a:lnTo>
                    <a:pt x="174" y="246"/>
                  </a:lnTo>
                  <a:lnTo>
                    <a:pt x="183" y="245"/>
                  </a:lnTo>
                  <a:lnTo>
                    <a:pt x="192" y="244"/>
                  </a:lnTo>
                  <a:lnTo>
                    <a:pt x="198" y="241"/>
                  </a:lnTo>
                  <a:lnTo>
                    <a:pt x="203" y="239"/>
                  </a:lnTo>
                  <a:lnTo>
                    <a:pt x="205" y="236"/>
                  </a:lnTo>
                  <a:lnTo>
                    <a:pt x="208" y="231"/>
                  </a:lnTo>
                  <a:lnTo>
                    <a:pt x="210" y="227"/>
                  </a:lnTo>
                  <a:lnTo>
                    <a:pt x="218" y="226"/>
                  </a:lnTo>
                  <a:lnTo>
                    <a:pt x="224" y="225"/>
                  </a:lnTo>
                  <a:lnTo>
                    <a:pt x="229" y="222"/>
                  </a:lnTo>
                  <a:lnTo>
                    <a:pt x="235" y="217"/>
                  </a:lnTo>
                  <a:lnTo>
                    <a:pt x="240" y="212"/>
                  </a:lnTo>
                  <a:lnTo>
                    <a:pt x="243" y="206"/>
                  </a:lnTo>
                  <a:lnTo>
                    <a:pt x="246" y="198"/>
                  </a:lnTo>
                  <a:lnTo>
                    <a:pt x="249" y="190"/>
                  </a:lnTo>
                  <a:lnTo>
                    <a:pt x="259" y="189"/>
                  </a:lnTo>
                  <a:lnTo>
                    <a:pt x="267" y="189"/>
                  </a:lnTo>
                  <a:lnTo>
                    <a:pt x="270" y="185"/>
                  </a:lnTo>
                  <a:lnTo>
                    <a:pt x="272" y="182"/>
                  </a:lnTo>
                  <a:lnTo>
                    <a:pt x="274" y="175"/>
                  </a:lnTo>
                  <a:lnTo>
                    <a:pt x="276" y="166"/>
                  </a:lnTo>
                  <a:lnTo>
                    <a:pt x="280" y="159"/>
                  </a:lnTo>
                  <a:lnTo>
                    <a:pt x="290" y="157"/>
                  </a:lnTo>
                  <a:lnTo>
                    <a:pt x="295" y="156"/>
                  </a:lnTo>
                  <a:lnTo>
                    <a:pt x="299" y="154"/>
                  </a:lnTo>
                  <a:lnTo>
                    <a:pt x="304" y="149"/>
                  </a:lnTo>
                  <a:lnTo>
                    <a:pt x="309" y="142"/>
                  </a:lnTo>
                  <a:lnTo>
                    <a:pt x="312" y="135"/>
                  </a:lnTo>
                  <a:lnTo>
                    <a:pt x="315" y="127"/>
                  </a:lnTo>
                  <a:lnTo>
                    <a:pt x="320" y="109"/>
                  </a:lnTo>
                  <a:lnTo>
                    <a:pt x="328" y="108"/>
                  </a:lnTo>
                  <a:lnTo>
                    <a:pt x="336" y="106"/>
                  </a:lnTo>
                  <a:lnTo>
                    <a:pt x="339" y="94"/>
                  </a:lnTo>
                  <a:lnTo>
                    <a:pt x="339" y="85"/>
                  </a:lnTo>
                  <a:lnTo>
                    <a:pt x="339" y="75"/>
                  </a:lnTo>
                  <a:lnTo>
                    <a:pt x="339" y="64"/>
                  </a:lnTo>
                  <a:lnTo>
                    <a:pt x="347" y="55"/>
                  </a:lnTo>
                  <a:lnTo>
                    <a:pt x="356" y="47"/>
                  </a:lnTo>
                  <a:lnTo>
                    <a:pt x="376" y="31"/>
                  </a:lnTo>
                  <a:lnTo>
                    <a:pt x="396" y="16"/>
                  </a:lnTo>
                  <a:lnTo>
                    <a:pt x="406" y="9"/>
                  </a:lnTo>
                  <a:lnTo>
                    <a:pt x="415" y="0"/>
                  </a:lnTo>
                  <a:lnTo>
                    <a:pt x="419" y="1"/>
                  </a:lnTo>
                  <a:lnTo>
                    <a:pt x="423" y="2"/>
                  </a:lnTo>
                  <a:lnTo>
                    <a:pt x="433" y="3"/>
                  </a:lnTo>
                  <a:lnTo>
                    <a:pt x="437" y="4"/>
                  </a:lnTo>
                  <a:lnTo>
                    <a:pt x="441" y="6"/>
                  </a:lnTo>
                  <a:lnTo>
                    <a:pt x="445" y="9"/>
                  </a:lnTo>
                  <a:lnTo>
                    <a:pt x="448" y="13"/>
                  </a:lnTo>
                  <a:lnTo>
                    <a:pt x="472" y="18"/>
                  </a:lnTo>
                  <a:lnTo>
                    <a:pt x="498" y="24"/>
                  </a:lnTo>
                  <a:lnTo>
                    <a:pt x="511" y="28"/>
                  </a:lnTo>
                  <a:lnTo>
                    <a:pt x="523" y="32"/>
                  </a:lnTo>
                  <a:lnTo>
                    <a:pt x="534" y="38"/>
                  </a:lnTo>
                  <a:lnTo>
                    <a:pt x="546" y="44"/>
                  </a:lnTo>
                  <a:lnTo>
                    <a:pt x="549" y="43"/>
                  </a:lnTo>
                  <a:lnTo>
                    <a:pt x="552" y="42"/>
                  </a:lnTo>
                  <a:lnTo>
                    <a:pt x="556" y="40"/>
                  </a:lnTo>
                  <a:lnTo>
                    <a:pt x="559" y="36"/>
                  </a:lnTo>
                  <a:lnTo>
                    <a:pt x="562" y="35"/>
                  </a:lnTo>
                  <a:lnTo>
                    <a:pt x="564" y="34"/>
                  </a:lnTo>
                  <a:lnTo>
                    <a:pt x="570" y="40"/>
                  </a:lnTo>
                  <a:lnTo>
                    <a:pt x="574" y="44"/>
                  </a:lnTo>
                  <a:lnTo>
                    <a:pt x="581" y="55"/>
                  </a:lnTo>
                  <a:lnTo>
                    <a:pt x="587" y="65"/>
                  </a:lnTo>
                  <a:lnTo>
                    <a:pt x="592" y="71"/>
                  </a:lnTo>
                  <a:lnTo>
                    <a:pt x="598" y="75"/>
                  </a:lnTo>
                  <a:lnTo>
                    <a:pt x="601" y="74"/>
                  </a:lnTo>
                  <a:lnTo>
                    <a:pt x="603" y="74"/>
                  </a:lnTo>
                  <a:lnTo>
                    <a:pt x="605" y="73"/>
                  </a:lnTo>
                  <a:lnTo>
                    <a:pt x="608" y="73"/>
                  </a:lnTo>
                  <a:lnTo>
                    <a:pt x="613" y="77"/>
                  </a:lnTo>
                  <a:lnTo>
                    <a:pt x="617" y="80"/>
                  </a:lnTo>
                  <a:lnTo>
                    <a:pt x="627" y="84"/>
                  </a:lnTo>
                  <a:lnTo>
                    <a:pt x="636" y="87"/>
                  </a:lnTo>
                  <a:lnTo>
                    <a:pt x="647" y="90"/>
                  </a:lnTo>
                  <a:lnTo>
                    <a:pt x="647" y="88"/>
                  </a:lnTo>
                  <a:lnTo>
                    <a:pt x="645" y="88"/>
                  </a:lnTo>
                  <a:lnTo>
                    <a:pt x="742" y="121"/>
                  </a:lnTo>
                  <a:lnTo>
                    <a:pt x="796" y="141"/>
                  </a:lnTo>
                  <a:lnTo>
                    <a:pt x="824" y="153"/>
                  </a:lnTo>
                  <a:lnTo>
                    <a:pt x="850" y="165"/>
                  </a:lnTo>
                  <a:close/>
                  <a:moveTo>
                    <a:pt x="731" y="290"/>
                  </a:moveTo>
                  <a:lnTo>
                    <a:pt x="731" y="290"/>
                  </a:lnTo>
                  <a:lnTo>
                    <a:pt x="734" y="302"/>
                  </a:lnTo>
                  <a:lnTo>
                    <a:pt x="734" y="313"/>
                  </a:lnTo>
                  <a:lnTo>
                    <a:pt x="733" y="335"/>
                  </a:lnTo>
                  <a:lnTo>
                    <a:pt x="733" y="345"/>
                  </a:lnTo>
                  <a:lnTo>
                    <a:pt x="734" y="356"/>
                  </a:lnTo>
                  <a:lnTo>
                    <a:pt x="736" y="365"/>
                  </a:lnTo>
                  <a:lnTo>
                    <a:pt x="738" y="371"/>
                  </a:lnTo>
                  <a:lnTo>
                    <a:pt x="740" y="375"/>
                  </a:lnTo>
                  <a:lnTo>
                    <a:pt x="746" y="369"/>
                  </a:lnTo>
                  <a:lnTo>
                    <a:pt x="753" y="363"/>
                  </a:lnTo>
                  <a:lnTo>
                    <a:pt x="764" y="350"/>
                  </a:lnTo>
                  <a:lnTo>
                    <a:pt x="775" y="336"/>
                  </a:lnTo>
                  <a:lnTo>
                    <a:pt x="781" y="330"/>
                  </a:lnTo>
                  <a:lnTo>
                    <a:pt x="788" y="323"/>
                  </a:lnTo>
                  <a:lnTo>
                    <a:pt x="797" y="317"/>
                  </a:lnTo>
                  <a:lnTo>
                    <a:pt x="806" y="312"/>
                  </a:lnTo>
                  <a:lnTo>
                    <a:pt x="815" y="306"/>
                  </a:lnTo>
                  <a:lnTo>
                    <a:pt x="819" y="303"/>
                  </a:lnTo>
                  <a:lnTo>
                    <a:pt x="823" y="300"/>
                  </a:lnTo>
                  <a:lnTo>
                    <a:pt x="826" y="295"/>
                  </a:lnTo>
                  <a:lnTo>
                    <a:pt x="828" y="289"/>
                  </a:lnTo>
                  <a:lnTo>
                    <a:pt x="832" y="277"/>
                  </a:lnTo>
                  <a:lnTo>
                    <a:pt x="834" y="263"/>
                  </a:lnTo>
                  <a:lnTo>
                    <a:pt x="834" y="250"/>
                  </a:lnTo>
                  <a:lnTo>
                    <a:pt x="834" y="222"/>
                  </a:lnTo>
                  <a:lnTo>
                    <a:pt x="833" y="196"/>
                  </a:lnTo>
                  <a:lnTo>
                    <a:pt x="811" y="223"/>
                  </a:lnTo>
                  <a:lnTo>
                    <a:pt x="799" y="236"/>
                  </a:lnTo>
                  <a:lnTo>
                    <a:pt x="787" y="247"/>
                  </a:lnTo>
                  <a:lnTo>
                    <a:pt x="774" y="259"/>
                  </a:lnTo>
                  <a:lnTo>
                    <a:pt x="760" y="271"/>
                  </a:lnTo>
                  <a:lnTo>
                    <a:pt x="746" y="281"/>
                  </a:lnTo>
                  <a:lnTo>
                    <a:pt x="731" y="290"/>
                  </a:lnTo>
                  <a:close/>
                  <a:moveTo>
                    <a:pt x="771" y="241"/>
                  </a:moveTo>
                  <a:lnTo>
                    <a:pt x="771" y="241"/>
                  </a:lnTo>
                  <a:lnTo>
                    <a:pt x="780" y="233"/>
                  </a:lnTo>
                  <a:lnTo>
                    <a:pt x="788" y="226"/>
                  </a:lnTo>
                  <a:lnTo>
                    <a:pt x="805" y="211"/>
                  </a:lnTo>
                  <a:lnTo>
                    <a:pt x="813" y="204"/>
                  </a:lnTo>
                  <a:lnTo>
                    <a:pt x="819" y="194"/>
                  </a:lnTo>
                  <a:lnTo>
                    <a:pt x="824" y="184"/>
                  </a:lnTo>
                  <a:lnTo>
                    <a:pt x="825" y="178"/>
                  </a:lnTo>
                  <a:lnTo>
                    <a:pt x="826" y="171"/>
                  </a:lnTo>
                  <a:lnTo>
                    <a:pt x="806" y="163"/>
                  </a:lnTo>
                  <a:lnTo>
                    <a:pt x="787" y="154"/>
                  </a:lnTo>
                  <a:lnTo>
                    <a:pt x="768" y="147"/>
                  </a:lnTo>
                  <a:lnTo>
                    <a:pt x="757" y="144"/>
                  </a:lnTo>
                  <a:lnTo>
                    <a:pt x="745" y="140"/>
                  </a:lnTo>
                  <a:lnTo>
                    <a:pt x="743" y="145"/>
                  </a:lnTo>
                  <a:lnTo>
                    <a:pt x="739" y="148"/>
                  </a:lnTo>
                  <a:lnTo>
                    <a:pt x="736" y="152"/>
                  </a:lnTo>
                  <a:lnTo>
                    <a:pt x="735" y="154"/>
                  </a:lnTo>
                  <a:lnTo>
                    <a:pt x="735" y="157"/>
                  </a:lnTo>
                  <a:lnTo>
                    <a:pt x="730" y="157"/>
                  </a:lnTo>
                  <a:lnTo>
                    <a:pt x="726" y="160"/>
                  </a:lnTo>
                  <a:lnTo>
                    <a:pt x="718" y="164"/>
                  </a:lnTo>
                  <a:lnTo>
                    <a:pt x="709" y="170"/>
                  </a:lnTo>
                  <a:lnTo>
                    <a:pt x="702" y="177"/>
                  </a:lnTo>
                  <a:lnTo>
                    <a:pt x="694" y="187"/>
                  </a:lnTo>
                  <a:lnTo>
                    <a:pt x="687" y="198"/>
                  </a:lnTo>
                  <a:lnTo>
                    <a:pt x="679" y="210"/>
                  </a:lnTo>
                  <a:lnTo>
                    <a:pt x="670" y="220"/>
                  </a:lnTo>
                  <a:lnTo>
                    <a:pt x="667" y="220"/>
                  </a:lnTo>
                  <a:lnTo>
                    <a:pt x="664" y="221"/>
                  </a:lnTo>
                  <a:lnTo>
                    <a:pt x="662" y="222"/>
                  </a:lnTo>
                  <a:lnTo>
                    <a:pt x="660" y="223"/>
                  </a:lnTo>
                  <a:lnTo>
                    <a:pt x="644" y="244"/>
                  </a:lnTo>
                  <a:lnTo>
                    <a:pt x="625" y="263"/>
                  </a:lnTo>
                  <a:lnTo>
                    <a:pt x="607" y="283"/>
                  </a:lnTo>
                  <a:lnTo>
                    <a:pt x="587" y="300"/>
                  </a:lnTo>
                  <a:lnTo>
                    <a:pt x="579" y="308"/>
                  </a:lnTo>
                  <a:lnTo>
                    <a:pt x="572" y="317"/>
                  </a:lnTo>
                  <a:lnTo>
                    <a:pt x="558" y="334"/>
                  </a:lnTo>
                  <a:lnTo>
                    <a:pt x="551" y="343"/>
                  </a:lnTo>
                  <a:lnTo>
                    <a:pt x="542" y="351"/>
                  </a:lnTo>
                  <a:lnTo>
                    <a:pt x="533" y="358"/>
                  </a:lnTo>
                  <a:lnTo>
                    <a:pt x="523" y="364"/>
                  </a:lnTo>
                  <a:lnTo>
                    <a:pt x="519" y="371"/>
                  </a:lnTo>
                  <a:lnTo>
                    <a:pt x="515" y="376"/>
                  </a:lnTo>
                  <a:lnTo>
                    <a:pt x="511" y="380"/>
                  </a:lnTo>
                  <a:lnTo>
                    <a:pt x="506" y="384"/>
                  </a:lnTo>
                  <a:lnTo>
                    <a:pt x="494" y="393"/>
                  </a:lnTo>
                  <a:lnTo>
                    <a:pt x="488" y="397"/>
                  </a:lnTo>
                  <a:lnTo>
                    <a:pt x="484" y="402"/>
                  </a:lnTo>
                  <a:lnTo>
                    <a:pt x="461" y="418"/>
                  </a:lnTo>
                  <a:lnTo>
                    <a:pt x="449" y="425"/>
                  </a:lnTo>
                  <a:lnTo>
                    <a:pt x="436" y="433"/>
                  </a:lnTo>
                  <a:lnTo>
                    <a:pt x="424" y="438"/>
                  </a:lnTo>
                  <a:lnTo>
                    <a:pt x="410" y="443"/>
                  </a:lnTo>
                  <a:lnTo>
                    <a:pt x="395" y="447"/>
                  </a:lnTo>
                  <a:lnTo>
                    <a:pt x="378" y="448"/>
                  </a:lnTo>
                  <a:lnTo>
                    <a:pt x="363" y="448"/>
                  </a:lnTo>
                  <a:lnTo>
                    <a:pt x="349" y="447"/>
                  </a:lnTo>
                  <a:lnTo>
                    <a:pt x="335" y="445"/>
                  </a:lnTo>
                  <a:lnTo>
                    <a:pt x="321" y="442"/>
                  </a:lnTo>
                  <a:lnTo>
                    <a:pt x="296" y="436"/>
                  </a:lnTo>
                  <a:lnTo>
                    <a:pt x="269" y="427"/>
                  </a:lnTo>
                  <a:lnTo>
                    <a:pt x="243" y="407"/>
                  </a:lnTo>
                  <a:lnTo>
                    <a:pt x="230" y="396"/>
                  </a:lnTo>
                  <a:lnTo>
                    <a:pt x="218" y="386"/>
                  </a:lnTo>
                  <a:lnTo>
                    <a:pt x="214" y="378"/>
                  </a:lnTo>
                  <a:lnTo>
                    <a:pt x="212" y="372"/>
                  </a:lnTo>
                  <a:lnTo>
                    <a:pt x="212" y="365"/>
                  </a:lnTo>
                  <a:lnTo>
                    <a:pt x="212" y="359"/>
                  </a:lnTo>
                  <a:lnTo>
                    <a:pt x="214" y="352"/>
                  </a:lnTo>
                  <a:lnTo>
                    <a:pt x="216" y="347"/>
                  </a:lnTo>
                  <a:lnTo>
                    <a:pt x="223" y="335"/>
                  </a:lnTo>
                  <a:lnTo>
                    <a:pt x="230" y="324"/>
                  </a:lnTo>
                  <a:lnTo>
                    <a:pt x="238" y="315"/>
                  </a:lnTo>
                  <a:lnTo>
                    <a:pt x="245" y="305"/>
                  </a:lnTo>
                  <a:lnTo>
                    <a:pt x="251" y="296"/>
                  </a:lnTo>
                  <a:lnTo>
                    <a:pt x="272" y="278"/>
                  </a:lnTo>
                  <a:lnTo>
                    <a:pt x="294" y="260"/>
                  </a:lnTo>
                  <a:lnTo>
                    <a:pt x="336" y="222"/>
                  </a:lnTo>
                  <a:lnTo>
                    <a:pt x="358" y="204"/>
                  </a:lnTo>
                  <a:lnTo>
                    <a:pt x="379" y="185"/>
                  </a:lnTo>
                  <a:lnTo>
                    <a:pt x="402" y="168"/>
                  </a:lnTo>
                  <a:lnTo>
                    <a:pt x="426" y="152"/>
                  </a:lnTo>
                  <a:lnTo>
                    <a:pt x="439" y="139"/>
                  </a:lnTo>
                  <a:lnTo>
                    <a:pt x="453" y="127"/>
                  </a:lnTo>
                  <a:lnTo>
                    <a:pt x="481" y="104"/>
                  </a:lnTo>
                  <a:lnTo>
                    <a:pt x="495" y="93"/>
                  </a:lnTo>
                  <a:lnTo>
                    <a:pt x="509" y="80"/>
                  </a:lnTo>
                  <a:lnTo>
                    <a:pt x="515" y="74"/>
                  </a:lnTo>
                  <a:lnTo>
                    <a:pt x="521" y="66"/>
                  </a:lnTo>
                  <a:lnTo>
                    <a:pt x="525" y="59"/>
                  </a:lnTo>
                  <a:lnTo>
                    <a:pt x="528" y="49"/>
                  </a:lnTo>
                  <a:lnTo>
                    <a:pt x="524" y="46"/>
                  </a:lnTo>
                  <a:lnTo>
                    <a:pt x="518" y="45"/>
                  </a:lnTo>
                  <a:lnTo>
                    <a:pt x="509" y="43"/>
                  </a:lnTo>
                  <a:lnTo>
                    <a:pt x="498" y="42"/>
                  </a:lnTo>
                  <a:lnTo>
                    <a:pt x="486" y="40"/>
                  </a:lnTo>
                  <a:lnTo>
                    <a:pt x="468" y="34"/>
                  </a:lnTo>
                  <a:lnTo>
                    <a:pt x="449" y="27"/>
                  </a:lnTo>
                  <a:lnTo>
                    <a:pt x="431" y="21"/>
                  </a:lnTo>
                  <a:lnTo>
                    <a:pt x="423" y="20"/>
                  </a:lnTo>
                  <a:lnTo>
                    <a:pt x="417" y="20"/>
                  </a:lnTo>
                  <a:lnTo>
                    <a:pt x="412" y="21"/>
                  </a:lnTo>
                  <a:lnTo>
                    <a:pt x="408" y="25"/>
                  </a:lnTo>
                  <a:lnTo>
                    <a:pt x="399" y="33"/>
                  </a:lnTo>
                  <a:lnTo>
                    <a:pt x="386" y="42"/>
                  </a:lnTo>
                  <a:lnTo>
                    <a:pt x="374" y="51"/>
                  </a:lnTo>
                  <a:lnTo>
                    <a:pt x="363" y="60"/>
                  </a:lnTo>
                  <a:lnTo>
                    <a:pt x="359" y="65"/>
                  </a:lnTo>
                  <a:lnTo>
                    <a:pt x="355" y="71"/>
                  </a:lnTo>
                  <a:lnTo>
                    <a:pt x="355" y="85"/>
                  </a:lnTo>
                  <a:lnTo>
                    <a:pt x="352" y="95"/>
                  </a:lnTo>
                  <a:lnTo>
                    <a:pt x="350" y="106"/>
                  </a:lnTo>
                  <a:lnTo>
                    <a:pt x="347" y="119"/>
                  </a:lnTo>
                  <a:lnTo>
                    <a:pt x="343" y="123"/>
                  </a:lnTo>
                  <a:lnTo>
                    <a:pt x="337" y="125"/>
                  </a:lnTo>
                  <a:lnTo>
                    <a:pt x="327" y="130"/>
                  </a:lnTo>
                  <a:lnTo>
                    <a:pt x="328" y="137"/>
                  </a:lnTo>
                  <a:lnTo>
                    <a:pt x="327" y="145"/>
                  </a:lnTo>
                  <a:lnTo>
                    <a:pt x="325" y="151"/>
                  </a:lnTo>
                  <a:lnTo>
                    <a:pt x="320" y="156"/>
                  </a:lnTo>
                  <a:lnTo>
                    <a:pt x="315" y="161"/>
                  </a:lnTo>
                  <a:lnTo>
                    <a:pt x="309" y="164"/>
                  </a:lnTo>
                  <a:lnTo>
                    <a:pt x="302" y="166"/>
                  </a:lnTo>
                  <a:lnTo>
                    <a:pt x="295" y="168"/>
                  </a:lnTo>
                  <a:lnTo>
                    <a:pt x="291" y="174"/>
                  </a:lnTo>
                  <a:lnTo>
                    <a:pt x="289" y="180"/>
                  </a:lnTo>
                  <a:lnTo>
                    <a:pt x="287" y="186"/>
                  </a:lnTo>
                  <a:lnTo>
                    <a:pt x="284" y="192"/>
                  </a:lnTo>
                  <a:lnTo>
                    <a:pt x="281" y="197"/>
                  </a:lnTo>
                  <a:lnTo>
                    <a:pt x="275" y="200"/>
                  </a:lnTo>
                  <a:lnTo>
                    <a:pt x="272" y="201"/>
                  </a:lnTo>
                  <a:lnTo>
                    <a:pt x="269" y="201"/>
                  </a:lnTo>
                  <a:lnTo>
                    <a:pt x="259" y="201"/>
                  </a:lnTo>
                  <a:lnTo>
                    <a:pt x="254" y="213"/>
                  </a:lnTo>
                  <a:lnTo>
                    <a:pt x="251" y="220"/>
                  </a:lnTo>
                  <a:lnTo>
                    <a:pt x="246" y="225"/>
                  </a:lnTo>
                  <a:lnTo>
                    <a:pt x="242" y="230"/>
                  </a:lnTo>
                  <a:lnTo>
                    <a:pt x="237" y="233"/>
                  </a:lnTo>
                  <a:lnTo>
                    <a:pt x="231" y="236"/>
                  </a:lnTo>
                  <a:lnTo>
                    <a:pt x="225" y="236"/>
                  </a:lnTo>
                  <a:lnTo>
                    <a:pt x="223" y="240"/>
                  </a:lnTo>
                  <a:lnTo>
                    <a:pt x="220" y="243"/>
                  </a:lnTo>
                  <a:lnTo>
                    <a:pt x="213" y="248"/>
                  </a:lnTo>
                  <a:lnTo>
                    <a:pt x="205" y="253"/>
                  </a:lnTo>
                  <a:lnTo>
                    <a:pt x="195" y="255"/>
                  </a:lnTo>
                  <a:lnTo>
                    <a:pt x="184" y="257"/>
                  </a:lnTo>
                  <a:lnTo>
                    <a:pt x="174" y="258"/>
                  </a:lnTo>
                  <a:lnTo>
                    <a:pt x="153" y="259"/>
                  </a:lnTo>
                  <a:lnTo>
                    <a:pt x="136" y="272"/>
                  </a:lnTo>
                  <a:lnTo>
                    <a:pt x="120" y="286"/>
                  </a:lnTo>
                  <a:lnTo>
                    <a:pt x="104" y="300"/>
                  </a:lnTo>
                  <a:lnTo>
                    <a:pt x="88" y="314"/>
                  </a:lnTo>
                  <a:lnTo>
                    <a:pt x="73" y="329"/>
                  </a:lnTo>
                  <a:lnTo>
                    <a:pt x="59" y="344"/>
                  </a:lnTo>
                  <a:lnTo>
                    <a:pt x="45" y="360"/>
                  </a:lnTo>
                  <a:lnTo>
                    <a:pt x="31" y="377"/>
                  </a:lnTo>
                  <a:lnTo>
                    <a:pt x="58" y="386"/>
                  </a:lnTo>
                  <a:lnTo>
                    <a:pt x="85" y="395"/>
                  </a:lnTo>
                  <a:lnTo>
                    <a:pt x="140" y="416"/>
                  </a:lnTo>
                  <a:lnTo>
                    <a:pt x="198" y="436"/>
                  </a:lnTo>
                  <a:lnTo>
                    <a:pt x="227" y="445"/>
                  </a:lnTo>
                  <a:lnTo>
                    <a:pt x="256" y="453"/>
                  </a:lnTo>
                  <a:lnTo>
                    <a:pt x="261" y="458"/>
                  </a:lnTo>
                  <a:lnTo>
                    <a:pt x="265" y="460"/>
                  </a:lnTo>
                  <a:lnTo>
                    <a:pt x="269" y="463"/>
                  </a:lnTo>
                  <a:lnTo>
                    <a:pt x="356" y="492"/>
                  </a:lnTo>
                  <a:lnTo>
                    <a:pt x="403" y="507"/>
                  </a:lnTo>
                  <a:lnTo>
                    <a:pt x="446" y="519"/>
                  </a:lnTo>
                  <a:lnTo>
                    <a:pt x="461" y="511"/>
                  </a:lnTo>
                  <a:lnTo>
                    <a:pt x="476" y="503"/>
                  </a:lnTo>
                  <a:lnTo>
                    <a:pt x="491" y="495"/>
                  </a:lnTo>
                  <a:lnTo>
                    <a:pt x="498" y="490"/>
                  </a:lnTo>
                  <a:lnTo>
                    <a:pt x="505" y="484"/>
                  </a:lnTo>
                  <a:lnTo>
                    <a:pt x="508" y="480"/>
                  </a:lnTo>
                  <a:lnTo>
                    <a:pt x="511" y="474"/>
                  </a:lnTo>
                  <a:lnTo>
                    <a:pt x="513" y="470"/>
                  </a:lnTo>
                  <a:lnTo>
                    <a:pt x="517" y="466"/>
                  </a:lnTo>
                  <a:lnTo>
                    <a:pt x="519" y="465"/>
                  </a:lnTo>
                  <a:lnTo>
                    <a:pt x="522" y="466"/>
                  </a:lnTo>
                  <a:lnTo>
                    <a:pt x="524" y="466"/>
                  </a:lnTo>
                  <a:lnTo>
                    <a:pt x="526" y="464"/>
                  </a:lnTo>
                  <a:lnTo>
                    <a:pt x="530" y="459"/>
                  </a:lnTo>
                  <a:lnTo>
                    <a:pt x="533" y="454"/>
                  </a:lnTo>
                  <a:lnTo>
                    <a:pt x="536" y="448"/>
                  </a:lnTo>
                  <a:lnTo>
                    <a:pt x="538" y="442"/>
                  </a:lnTo>
                  <a:lnTo>
                    <a:pt x="538" y="438"/>
                  </a:lnTo>
                  <a:lnTo>
                    <a:pt x="537" y="435"/>
                  </a:lnTo>
                  <a:lnTo>
                    <a:pt x="536" y="426"/>
                  </a:lnTo>
                  <a:lnTo>
                    <a:pt x="533" y="419"/>
                  </a:lnTo>
                  <a:lnTo>
                    <a:pt x="533" y="414"/>
                  </a:lnTo>
                  <a:lnTo>
                    <a:pt x="533" y="411"/>
                  </a:lnTo>
                  <a:lnTo>
                    <a:pt x="536" y="406"/>
                  </a:lnTo>
                  <a:lnTo>
                    <a:pt x="538" y="403"/>
                  </a:lnTo>
                  <a:lnTo>
                    <a:pt x="541" y="399"/>
                  </a:lnTo>
                  <a:lnTo>
                    <a:pt x="545" y="397"/>
                  </a:lnTo>
                  <a:lnTo>
                    <a:pt x="555" y="393"/>
                  </a:lnTo>
                  <a:lnTo>
                    <a:pt x="564" y="389"/>
                  </a:lnTo>
                  <a:lnTo>
                    <a:pt x="569" y="381"/>
                  </a:lnTo>
                  <a:lnTo>
                    <a:pt x="571" y="374"/>
                  </a:lnTo>
                  <a:lnTo>
                    <a:pt x="574" y="357"/>
                  </a:lnTo>
                  <a:lnTo>
                    <a:pt x="576" y="349"/>
                  </a:lnTo>
                  <a:lnTo>
                    <a:pt x="579" y="342"/>
                  </a:lnTo>
                  <a:lnTo>
                    <a:pt x="584" y="336"/>
                  </a:lnTo>
                  <a:lnTo>
                    <a:pt x="590" y="331"/>
                  </a:lnTo>
                  <a:lnTo>
                    <a:pt x="603" y="331"/>
                  </a:lnTo>
                  <a:lnTo>
                    <a:pt x="613" y="320"/>
                  </a:lnTo>
                  <a:lnTo>
                    <a:pt x="618" y="315"/>
                  </a:lnTo>
                  <a:lnTo>
                    <a:pt x="623" y="310"/>
                  </a:lnTo>
                  <a:lnTo>
                    <a:pt x="629" y="305"/>
                  </a:lnTo>
                  <a:lnTo>
                    <a:pt x="636" y="302"/>
                  </a:lnTo>
                  <a:lnTo>
                    <a:pt x="644" y="301"/>
                  </a:lnTo>
                  <a:lnTo>
                    <a:pt x="652" y="302"/>
                  </a:lnTo>
                  <a:lnTo>
                    <a:pt x="657" y="298"/>
                  </a:lnTo>
                  <a:lnTo>
                    <a:pt x="659" y="293"/>
                  </a:lnTo>
                  <a:lnTo>
                    <a:pt x="665" y="285"/>
                  </a:lnTo>
                  <a:lnTo>
                    <a:pt x="668" y="281"/>
                  </a:lnTo>
                  <a:lnTo>
                    <a:pt x="672" y="277"/>
                  </a:lnTo>
                  <a:lnTo>
                    <a:pt x="677" y="274"/>
                  </a:lnTo>
                  <a:lnTo>
                    <a:pt x="682" y="272"/>
                  </a:lnTo>
                  <a:lnTo>
                    <a:pt x="687" y="273"/>
                  </a:lnTo>
                  <a:lnTo>
                    <a:pt x="692" y="274"/>
                  </a:lnTo>
                  <a:lnTo>
                    <a:pt x="704" y="273"/>
                  </a:lnTo>
                  <a:lnTo>
                    <a:pt x="710" y="273"/>
                  </a:lnTo>
                  <a:lnTo>
                    <a:pt x="717" y="274"/>
                  </a:lnTo>
                  <a:lnTo>
                    <a:pt x="723" y="275"/>
                  </a:lnTo>
                  <a:lnTo>
                    <a:pt x="729" y="277"/>
                  </a:lnTo>
                  <a:lnTo>
                    <a:pt x="740" y="271"/>
                  </a:lnTo>
                  <a:lnTo>
                    <a:pt x="751" y="262"/>
                  </a:lnTo>
                  <a:lnTo>
                    <a:pt x="771" y="241"/>
                  </a:lnTo>
                  <a:close/>
                  <a:moveTo>
                    <a:pt x="696" y="302"/>
                  </a:moveTo>
                  <a:lnTo>
                    <a:pt x="696" y="302"/>
                  </a:lnTo>
                  <a:lnTo>
                    <a:pt x="695" y="312"/>
                  </a:lnTo>
                  <a:lnTo>
                    <a:pt x="696" y="322"/>
                  </a:lnTo>
                  <a:lnTo>
                    <a:pt x="698" y="333"/>
                  </a:lnTo>
                  <a:lnTo>
                    <a:pt x="702" y="345"/>
                  </a:lnTo>
                  <a:lnTo>
                    <a:pt x="709" y="368"/>
                  </a:lnTo>
                  <a:lnTo>
                    <a:pt x="712" y="380"/>
                  </a:lnTo>
                  <a:lnTo>
                    <a:pt x="714" y="391"/>
                  </a:lnTo>
                  <a:lnTo>
                    <a:pt x="717" y="391"/>
                  </a:lnTo>
                  <a:lnTo>
                    <a:pt x="719" y="391"/>
                  </a:lnTo>
                  <a:lnTo>
                    <a:pt x="721" y="389"/>
                  </a:lnTo>
                  <a:lnTo>
                    <a:pt x="723" y="388"/>
                  </a:lnTo>
                  <a:lnTo>
                    <a:pt x="725" y="388"/>
                  </a:lnTo>
                  <a:lnTo>
                    <a:pt x="727" y="388"/>
                  </a:lnTo>
                  <a:lnTo>
                    <a:pt x="725" y="381"/>
                  </a:lnTo>
                  <a:lnTo>
                    <a:pt x="723" y="375"/>
                  </a:lnTo>
                  <a:lnTo>
                    <a:pt x="722" y="367"/>
                  </a:lnTo>
                  <a:lnTo>
                    <a:pt x="722" y="359"/>
                  </a:lnTo>
                  <a:lnTo>
                    <a:pt x="722" y="342"/>
                  </a:lnTo>
                  <a:lnTo>
                    <a:pt x="723" y="324"/>
                  </a:lnTo>
                  <a:lnTo>
                    <a:pt x="722" y="310"/>
                  </a:lnTo>
                  <a:lnTo>
                    <a:pt x="721" y="302"/>
                  </a:lnTo>
                  <a:lnTo>
                    <a:pt x="719" y="297"/>
                  </a:lnTo>
                  <a:lnTo>
                    <a:pt x="715" y="292"/>
                  </a:lnTo>
                  <a:lnTo>
                    <a:pt x="711" y="289"/>
                  </a:lnTo>
                  <a:lnTo>
                    <a:pt x="706" y="288"/>
                  </a:lnTo>
                  <a:lnTo>
                    <a:pt x="698" y="289"/>
                  </a:lnTo>
                  <a:lnTo>
                    <a:pt x="697" y="296"/>
                  </a:lnTo>
                  <a:lnTo>
                    <a:pt x="696" y="302"/>
                  </a:lnTo>
                  <a:close/>
                  <a:moveTo>
                    <a:pt x="598" y="95"/>
                  </a:moveTo>
                  <a:lnTo>
                    <a:pt x="598" y="95"/>
                  </a:lnTo>
                  <a:lnTo>
                    <a:pt x="588" y="105"/>
                  </a:lnTo>
                  <a:lnTo>
                    <a:pt x="577" y="116"/>
                  </a:lnTo>
                  <a:lnTo>
                    <a:pt x="556" y="135"/>
                  </a:lnTo>
                  <a:lnTo>
                    <a:pt x="536" y="155"/>
                  </a:lnTo>
                  <a:lnTo>
                    <a:pt x="527" y="165"/>
                  </a:lnTo>
                  <a:lnTo>
                    <a:pt x="519" y="176"/>
                  </a:lnTo>
                  <a:lnTo>
                    <a:pt x="507" y="182"/>
                  </a:lnTo>
                  <a:lnTo>
                    <a:pt x="496" y="190"/>
                  </a:lnTo>
                  <a:lnTo>
                    <a:pt x="485" y="197"/>
                  </a:lnTo>
                  <a:lnTo>
                    <a:pt x="475" y="206"/>
                  </a:lnTo>
                  <a:lnTo>
                    <a:pt x="455" y="224"/>
                  </a:lnTo>
                  <a:lnTo>
                    <a:pt x="437" y="243"/>
                  </a:lnTo>
                  <a:lnTo>
                    <a:pt x="417" y="256"/>
                  </a:lnTo>
                  <a:lnTo>
                    <a:pt x="397" y="270"/>
                  </a:lnTo>
                  <a:lnTo>
                    <a:pt x="360" y="299"/>
                  </a:lnTo>
                  <a:lnTo>
                    <a:pt x="322" y="328"/>
                  </a:lnTo>
                  <a:lnTo>
                    <a:pt x="285" y="357"/>
                  </a:lnTo>
                  <a:lnTo>
                    <a:pt x="282" y="361"/>
                  </a:lnTo>
                  <a:lnTo>
                    <a:pt x="279" y="366"/>
                  </a:lnTo>
                  <a:lnTo>
                    <a:pt x="273" y="378"/>
                  </a:lnTo>
                  <a:lnTo>
                    <a:pt x="270" y="391"/>
                  </a:lnTo>
                  <a:lnTo>
                    <a:pt x="267" y="404"/>
                  </a:lnTo>
                  <a:lnTo>
                    <a:pt x="274" y="410"/>
                  </a:lnTo>
                  <a:lnTo>
                    <a:pt x="283" y="416"/>
                  </a:lnTo>
                  <a:lnTo>
                    <a:pt x="291" y="420"/>
                  </a:lnTo>
                  <a:lnTo>
                    <a:pt x="301" y="424"/>
                  </a:lnTo>
                  <a:lnTo>
                    <a:pt x="311" y="427"/>
                  </a:lnTo>
                  <a:lnTo>
                    <a:pt x="320" y="429"/>
                  </a:lnTo>
                  <a:lnTo>
                    <a:pt x="331" y="432"/>
                  </a:lnTo>
                  <a:lnTo>
                    <a:pt x="342" y="433"/>
                  </a:lnTo>
                  <a:lnTo>
                    <a:pt x="364" y="434"/>
                  </a:lnTo>
                  <a:lnTo>
                    <a:pt x="376" y="434"/>
                  </a:lnTo>
                  <a:lnTo>
                    <a:pt x="388" y="433"/>
                  </a:lnTo>
                  <a:lnTo>
                    <a:pt x="400" y="430"/>
                  </a:lnTo>
                  <a:lnTo>
                    <a:pt x="411" y="427"/>
                  </a:lnTo>
                  <a:lnTo>
                    <a:pt x="422" y="424"/>
                  </a:lnTo>
                  <a:lnTo>
                    <a:pt x="432" y="419"/>
                  </a:lnTo>
                  <a:lnTo>
                    <a:pt x="436" y="416"/>
                  </a:lnTo>
                  <a:lnTo>
                    <a:pt x="440" y="411"/>
                  </a:lnTo>
                  <a:lnTo>
                    <a:pt x="443" y="407"/>
                  </a:lnTo>
                  <a:lnTo>
                    <a:pt x="448" y="404"/>
                  </a:lnTo>
                  <a:lnTo>
                    <a:pt x="457" y="398"/>
                  </a:lnTo>
                  <a:lnTo>
                    <a:pt x="468" y="393"/>
                  </a:lnTo>
                  <a:lnTo>
                    <a:pt x="479" y="388"/>
                  </a:lnTo>
                  <a:lnTo>
                    <a:pt x="488" y="382"/>
                  </a:lnTo>
                  <a:lnTo>
                    <a:pt x="495" y="377"/>
                  </a:lnTo>
                  <a:lnTo>
                    <a:pt x="501" y="371"/>
                  </a:lnTo>
                  <a:lnTo>
                    <a:pt x="512" y="358"/>
                  </a:lnTo>
                  <a:lnTo>
                    <a:pt x="524" y="346"/>
                  </a:lnTo>
                  <a:lnTo>
                    <a:pt x="530" y="341"/>
                  </a:lnTo>
                  <a:lnTo>
                    <a:pt x="538" y="336"/>
                  </a:lnTo>
                  <a:lnTo>
                    <a:pt x="559" y="311"/>
                  </a:lnTo>
                  <a:lnTo>
                    <a:pt x="583" y="286"/>
                  </a:lnTo>
                  <a:lnTo>
                    <a:pt x="629" y="237"/>
                  </a:lnTo>
                  <a:lnTo>
                    <a:pt x="676" y="189"/>
                  </a:lnTo>
                  <a:lnTo>
                    <a:pt x="699" y="164"/>
                  </a:lnTo>
                  <a:lnTo>
                    <a:pt x="722" y="139"/>
                  </a:lnTo>
                  <a:lnTo>
                    <a:pt x="723" y="138"/>
                  </a:lnTo>
                  <a:lnTo>
                    <a:pt x="724" y="137"/>
                  </a:lnTo>
                  <a:lnTo>
                    <a:pt x="708" y="132"/>
                  </a:lnTo>
                  <a:lnTo>
                    <a:pt x="694" y="126"/>
                  </a:lnTo>
                  <a:lnTo>
                    <a:pt x="665" y="114"/>
                  </a:lnTo>
                  <a:lnTo>
                    <a:pt x="650" y="108"/>
                  </a:lnTo>
                  <a:lnTo>
                    <a:pt x="634" y="103"/>
                  </a:lnTo>
                  <a:lnTo>
                    <a:pt x="617" y="99"/>
                  </a:lnTo>
                  <a:lnTo>
                    <a:pt x="598" y="95"/>
                  </a:lnTo>
                  <a:close/>
                  <a:moveTo>
                    <a:pt x="680" y="311"/>
                  </a:moveTo>
                  <a:lnTo>
                    <a:pt x="680" y="311"/>
                  </a:lnTo>
                  <a:lnTo>
                    <a:pt x="678" y="311"/>
                  </a:lnTo>
                  <a:lnTo>
                    <a:pt x="677" y="310"/>
                  </a:lnTo>
                  <a:lnTo>
                    <a:pt x="675" y="307"/>
                  </a:lnTo>
                  <a:lnTo>
                    <a:pt x="669" y="311"/>
                  </a:lnTo>
                  <a:lnTo>
                    <a:pt x="663" y="313"/>
                  </a:lnTo>
                  <a:lnTo>
                    <a:pt x="667" y="334"/>
                  </a:lnTo>
                  <a:lnTo>
                    <a:pt x="670" y="357"/>
                  </a:lnTo>
                  <a:lnTo>
                    <a:pt x="673" y="368"/>
                  </a:lnTo>
                  <a:lnTo>
                    <a:pt x="676" y="379"/>
                  </a:lnTo>
                  <a:lnTo>
                    <a:pt x="680" y="389"/>
                  </a:lnTo>
                  <a:lnTo>
                    <a:pt x="685" y="396"/>
                  </a:lnTo>
                  <a:lnTo>
                    <a:pt x="689" y="392"/>
                  </a:lnTo>
                  <a:lnTo>
                    <a:pt x="692" y="387"/>
                  </a:lnTo>
                  <a:lnTo>
                    <a:pt x="693" y="381"/>
                  </a:lnTo>
                  <a:lnTo>
                    <a:pt x="694" y="377"/>
                  </a:lnTo>
                  <a:lnTo>
                    <a:pt x="694" y="372"/>
                  </a:lnTo>
                  <a:lnTo>
                    <a:pt x="694" y="367"/>
                  </a:lnTo>
                  <a:lnTo>
                    <a:pt x="691" y="357"/>
                  </a:lnTo>
                  <a:lnTo>
                    <a:pt x="684" y="335"/>
                  </a:lnTo>
                  <a:lnTo>
                    <a:pt x="681" y="323"/>
                  </a:lnTo>
                  <a:lnTo>
                    <a:pt x="680" y="311"/>
                  </a:lnTo>
                  <a:close/>
                  <a:moveTo>
                    <a:pt x="647" y="314"/>
                  </a:moveTo>
                  <a:lnTo>
                    <a:pt x="647" y="314"/>
                  </a:lnTo>
                  <a:lnTo>
                    <a:pt x="637" y="316"/>
                  </a:lnTo>
                  <a:lnTo>
                    <a:pt x="633" y="318"/>
                  </a:lnTo>
                  <a:lnTo>
                    <a:pt x="629" y="321"/>
                  </a:lnTo>
                  <a:lnTo>
                    <a:pt x="628" y="336"/>
                  </a:lnTo>
                  <a:lnTo>
                    <a:pt x="629" y="351"/>
                  </a:lnTo>
                  <a:lnTo>
                    <a:pt x="630" y="366"/>
                  </a:lnTo>
                  <a:lnTo>
                    <a:pt x="632" y="380"/>
                  </a:lnTo>
                  <a:lnTo>
                    <a:pt x="635" y="393"/>
                  </a:lnTo>
                  <a:lnTo>
                    <a:pt x="640" y="405"/>
                  </a:lnTo>
                  <a:lnTo>
                    <a:pt x="644" y="410"/>
                  </a:lnTo>
                  <a:lnTo>
                    <a:pt x="648" y="414"/>
                  </a:lnTo>
                  <a:lnTo>
                    <a:pt x="651" y="419"/>
                  </a:lnTo>
                  <a:lnTo>
                    <a:pt x="657" y="422"/>
                  </a:lnTo>
                  <a:lnTo>
                    <a:pt x="660" y="417"/>
                  </a:lnTo>
                  <a:lnTo>
                    <a:pt x="662" y="410"/>
                  </a:lnTo>
                  <a:lnTo>
                    <a:pt x="664" y="404"/>
                  </a:lnTo>
                  <a:lnTo>
                    <a:pt x="665" y="397"/>
                  </a:lnTo>
                  <a:lnTo>
                    <a:pt x="664" y="383"/>
                  </a:lnTo>
                  <a:lnTo>
                    <a:pt x="662" y="369"/>
                  </a:lnTo>
                  <a:lnTo>
                    <a:pt x="659" y="356"/>
                  </a:lnTo>
                  <a:lnTo>
                    <a:pt x="654" y="342"/>
                  </a:lnTo>
                  <a:lnTo>
                    <a:pt x="650" y="328"/>
                  </a:lnTo>
                  <a:lnTo>
                    <a:pt x="647" y="314"/>
                  </a:lnTo>
                  <a:close/>
                  <a:moveTo>
                    <a:pt x="616" y="342"/>
                  </a:moveTo>
                  <a:lnTo>
                    <a:pt x="616" y="342"/>
                  </a:lnTo>
                  <a:lnTo>
                    <a:pt x="603" y="344"/>
                  </a:lnTo>
                  <a:lnTo>
                    <a:pt x="598" y="345"/>
                  </a:lnTo>
                  <a:lnTo>
                    <a:pt x="592" y="347"/>
                  </a:lnTo>
                  <a:lnTo>
                    <a:pt x="591" y="361"/>
                  </a:lnTo>
                  <a:lnTo>
                    <a:pt x="591" y="375"/>
                  </a:lnTo>
                  <a:lnTo>
                    <a:pt x="594" y="389"/>
                  </a:lnTo>
                  <a:lnTo>
                    <a:pt x="598" y="402"/>
                  </a:lnTo>
                  <a:lnTo>
                    <a:pt x="603" y="414"/>
                  </a:lnTo>
                  <a:lnTo>
                    <a:pt x="608" y="427"/>
                  </a:lnTo>
                  <a:lnTo>
                    <a:pt x="619" y="450"/>
                  </a:lnTo>
                  <a:lnTo>
                    <a:pt x="622" y="450"/>
                  </a:lnTo>
                  <a:lnTo>
                    <a:pt x="623" y="450"/>
                  </a:lnTo>
                  <a:lnTo>
                    <a:pt x="625" y="448"/>
                  </a:lnTo>
                  <a:lnTo>
                    <a:pt x="628" y="447"/>
                  </a:lnTo>
                  <a:lnTo>
                    <a:pt x="629" y="445"/>
                  </a:lnTo>
                  <a:lnTo>
                    <a:pt x="631" y="445"/>
                  </a:lnTo>
                  <a:lnTo>
                    <a:pt x="632" y="439"/>
                  </a:lnTo>
                  <a:lnTo>
                    <a:pt x="632" y="434"/>
                  </a:lnTo>
                  <a:lnTo>
                    <a:pt x="632" y="421"/>
                  </a:lnTo>
                  <a:lnTo>
                    <a:pt x="630" y="409"/>
                  </a:lnTo>
                  <a:lnTo>
                    <a:pt x="625" y="397"/>
                  </a:lnTo>
                  <a:lnTo>
                    <a:pt x="622" y="384"/>
                  </a:lnTo>
                  <a:lnTo>
                    <a:pt x="619" y="372"/>
                  </a:lnTo>
                  <a:lnTo>
                    <a:pt x="616" y="358"/>
                  </a:lnTo>
                  <a:lnTo>
                    <a:pt x="616" y="342"/>
                  </a:lnTo>
                  <a:close/>
                  <a:moveTo>
                    <a:pt x="583" y="388"/>
                  </a:moveTo>
                  <a:lnTo>
                    <a:pt x="583" y="388"/>
                  </a:lnTo>
                  <a:lnTo>
                    <a:pt x="581" y="388"/>
                  </a:lnTo>
                  <a:lnTo>
                    <a:pt x="578" y="388"/>
                  </a:lnTo>
                  <a:lnTo>
                    <a:pt x="573" y="392"/>
                  </a:lnTo>
                  <a:lnTo>
                    <a:pt x="564" y="402"/>
                  </a:lnTo>
                  <a:lnTo>
                    <a:pt x="571" y="424"/>
                  </a:lnTo>
                  <a:lnTo>
                    <a:pt x="577" y="447"/>
                  </a:lnTo>
                  <a:lnTo>
                    <a:pt x="581" y="457"/>
                  </a:lnTo>
                  <a:lnTo>
                    <a:pt x="585" y="467"/>
                  </a:lnTo>
                  <a:lnTo>
                    <a:pt x="590" y="477"/>
                  </a:lnTo>
                  <a:lnTo>
                    <a:pt x="596" y="484"/>
                  </a:lnTo>
                  <a:lnTo>
                    <a:pt x="600" y="480"/>
                  </a:lnTo>
                  <a:lnTo>
                    <a:pt x="602" y="474"/>
                  </a:lnTo>
                  <a:lnTo>
                    <a:pt x="604" y="468"/>
                  </a:lnTo>
                  <a:lnTo>
                    <a:pt x="604" y="463"/>
                  </a:lnTo>
                  <a:lnTo>
                    <a:pt x="604" y="457"/>
                  </a:lnTo>
                  <a:lnTo>
                    <a:pt x="603" y="451"/>
                  </a:lnTo>
                  <a:lnTo>
                    <a:pt x="600" y="438"/>
                  </a:lnTo>
                  <a:lnTo>
                    <a:pt x="590" y="412"/>
                  </a:lnTo>
                  <a:lnTo>
                    <a:pt x="586" y="399"/>
                  </a:lnTo>
                  <a:lnTo>
                    <a:pt x="583" y="388"/>
                  </a:lnTo>
                  <a:close/>
                  <a:moveTo>
                    <a:pt x="402" y="246"/>
                  </a:moveTo>
                  <a:lnTo>
                    <a:pt x="402" y="246"/>
                  </a:lnTo>
                  <a:lnTo>
                    <a:pt x="422" y="229"/>
                  </a:lnTo>
                  <a:lnTo>
                    <a:pt x="442" y="212"/>
                  </a:lnTo>
                  <a:lnTo>
                    <a:pt x="486" y="177"/>
                  </a:lnTo>
                  <a:lnTo>
                    <a:pt x="488" y="172"/>
                  </a:lnTo>
                  <a:lnTo>
                    <a:pt x="490" y="166"/>
                  </a:lnTo>
                  <a:lnTo>
                    <a:pt x="490" y="153"/>
                  </a:lnTo>
                  <a:lnTo>
                    <a:pt x="491" y="140"/>
                  </a:lnTo>
                  <a:lnTo>
                    <a:pt x="492" y="136"/>
                  </a:lnTo>
                  <a:lnTo>
                    <a:pt x="494" y="132"/>
                  </a:lnTo>
                  <a:lnTo>
                    <a:pt x="496" y="135"/>
                  </a:lnTo>
                  <a:lnTo>
                    <a:pt x="498" y="138"/>
                  </a:lnTo>
                  <a:lnTo>
                    <a:pt x="500" y="147"/>
                  </a:lnTo>
                  <a:lnTo>
                    <a:pt x="501" y="166"/>
                  </a:lnTo>
                  <a:lnTo>
                    <a:pt x="505" y="165"/>
                  </a:lnTo>
                  <a:lnTo>
                    <a:pt x="508" y="162"/>
                  </a:lnTo>
                  <a:lnTo>
                    <a:pt x="513" y="155"/>
                  </a:lnTo>
                  <a:lnTo>
                    <a:pt x="517" y="149"/>
                  </a:lnTo>
                  <a:lnTo>
                    <a:pt x="521" y="146"/>
                  </a:lnTo>
                  <a:lnTo>
                    <a:pt x="525" y="145"/>
                  </a:lnTo>
                  <a:lnTo>
                    <a:pt x="523" y="132"/>
                  </a:lnTo>
                  <a:lnTo>
                    <a:pt x="523" y="118"/>
                  </a:lnTo>
                  <a:lnTo>
                    <a:pt x="525" y="103"/>
                  </a:lnTo>
                  <a:lnTo>
                    <a:pt x="526" y="96"/>
                  </a:lnTo>
                  <a:lnTo>
                    <a:pt x="528" y="91"/>
                  </a:lnTo>
                  <a:lnTo>
                    <a:pt x="531" y="102"/>
                  </a:lnTo>
                  <a:lnTo>
                    <a:pt x="534" y="111"/>
                  </a:lnTo>
                  <a:lnTo>
                    <a:pt x="536" y="122"/>
                  </a:lnTo>
                  <a:lnTo>
                    <a:pt x="536" y="132"/>
                  </a:lnTo>
                  <a:lnTo>
                    <a:pt x="542" y="126"/>
                  </a:lnTo>
                  <a:lnTo>
                    <a:pt x="548" y="121"/>
                  </a:lnTo>
                  <a:lnTo>
                    <a:pt x="560" y="109"/>
                  </a:lnTo>
                  <a:lnTo>
                    <a:pt x="571" y="98"/>
                  </a:lnTo>
                  <a:lnTo>
                    <a:pt x="583" y="86"/>
                  </a:lnTo>
                  <a:lnTo>
                    <a:pt x="579" y="79"/>
                  </a:lnTo>
                  <a:lnTo>
                    <a:pt x="574" y="75"/>
                  </a:lnTo>
                  <a:lnTo>
                    <a:pt x="569" y="70"/>
                  </a:lnTo>
                  <a:lnTo>
                    <a:pt x="564" y="64"/>
                  </a:lnTo>
                  <a:lnTo>
                    <a:pt x="555" y="63"/>
                  </a:lnTo>
                  <a:lnTo>
                    <a:pt x="549" y="63"/>
                  </a:lnTo>
                  <a:lnTo>
                    <a:pt x="546" y="64"/>
                  </a:lnTo>
                  <a:lnTo>
                    <a:pt x="532" y="75"/>
                  </a:lnTo>
                  <a:lnTo>
                    <a:pt x="518" y="89"/>
                  </a:lnTo>
                  <a:lnTo>
                    <a:pt x="502" y="104"/>
                  </a:lnTo>
                  <a:lnTo>
                    <a:pt x="486" y="119"/>
                  </a:lnTo>
                  <a:lnTo>
                    <a:pt x="445" y="153"/>
                  </a:lnTo>
                  <a:lnTo>
                    <a:pt x="407" y="184"/>
                  </a:lnTo>
                  <a:lnTo>
                    <a:pt x="406" y="185"/>
                  </a:lnTo>
                  <a:lnTo>
                    <a:pt x="404" y="185"/>
                  </a:lnTo>
                  <a:lnTo>
                    <a:pt x="402" y="185"/>
                  </a:lnTo>
                  <a:lnTo>
                    <a:pt x="401" y="186"/>
                  </a:lnTo>
                  <a:lnTo>
                    <a:pt x="393" y="193"/>
                  </a:lnTo>
                  <a:lnTo>
                    <a:pt x="387" y="199"/>
                  </a:lnTo>
                  <a:lnTo>
                    <a:pt x="380" y="207"/>
                  </a:lnTo>
                  <a:lnTo>
                    <a:pt x="373" y="214"/>
                  </a:lnTo>
                  <a:lnTo>
                    <a:pt x="333" y="246"/>
                  </a:lnTo>
                  <a:lnTo>
                    <a:pt x="314" y="263"/>
                  </a:lnTo>
                  <a:lnTo>
                    <a:pt x="296" y="280"/>
                  </a:lnTo>
                  <a:lnTo>
                    <a:pt x="287" y="287"/>
                  </a:lnTo>
                  <a:lnTo>
                    <a:pt x="279" y="295"/>
                  </a:lnTo>
                  <a:lnTo>
                    <a:pt x="270" y="302"/>
                  </a:lnTo>
                  <a:lnTo>
                    <a:pt x="264" y="311"/>
                  </a:lnTo>
                  <a:lnTo>
                    <a:pt x="264" y="323"/>
                  </a:lnTo>
                  <a:lnTo>
                    <a:pt x="265" y="334"/>
                  </a:lnTo>
                  <a:lnTo>
                    <a:pt x="267" y="344"/>
                  </a:lnTo>
                  <a:lnTo>
                    <a:pt x="270" y="354"/>
                  </a:lnTo>
                  <a:lnTo>
                    <a:pt x="272" y="352"/>
                  </a:lnTo>
                  <a:lnTo>
                    <a:pt x="274" y="350"/>
                  </a:lnTo>
                  <a:lnTo>
                    <a:pt x="275" y="344"/>
                  </a:lnTo>
                  <a:lnTo>
                    <a:pt x="276" y="336"/>
                  </a:lnTo>
                  <a:lnTo>
                    <a:pt x="275" y="328"/>
                  </a:lnTo>
                  <a:lnTo>
                    <a:pt x="275" y="320"/>
                  </a:lnTo>
                  <a:lnTo>
                    <a:pt x="276" y="313"/>
                  </a:lnTo>
                  <a:lnTo>
                    <a:pt x="278" y="310"/>
                  </a:lnTo>
                  <a:lnTo>
                    <a:pt x="279" y="306"/>
                  </a:lnTo>
                  <a:lnTo>
                    <a:pt x="281" y="305"/>
                  </a:lnTo>
                  <a:lnTo>
                    <a:pt x="283" y="303"/>
                  </a:lnTo>
                  <a:lnTo>
                    <a:pt x="286" y="318"/>
                  </a:lnTo>
                  <a:lnTo>
                    <a:pt x="287" y="334"/>
                  </a:lnTo>
                  <a:lnTo>
                    <a:pt x="311" y="316"/>
                  </a:lnTo>
                  <a:lnTo>
                    <a:pt x="322" y="306"/>
                  </a:lnTo>
                  <a:lnTo>
                    <a:pt x="334" y="298"/>
                  </a:lnTo>
                  <a:lnTo>
                    <a:pt x="335" y="287"/>
                  </a:lnTo>
                  <a:lnTo>
                    <a:pt x="336" y="275"/>
                  </a:lnTo>
                  <a:lnTo>
                    <a:pt x="337" y="270"/>
                  </a:lnTo>
                  <a:lnTo>
                    <a:pt x="340" y="266"/>
                  </a:lnTo>
                  <a:lnTo>
                    <a:pt x="342" y="262"/>
                  </a:lnTo>
                  <a:lnTo>
                    <a:pt x="345" y="259"/>
                  </a:lnTo>
                  <a:lnTo>
                    <a:pt x="348" y="272"/>
                  </a:lnTo>
                  <a:lnTo>
                    <a:pt x="349" y="280"/>
                  </a:lnTo>
                  <a:lnTo>
                    <a:pt x="348" y="283"/>
                  </a:lnTo>
                  <a:lnTo>
                    <a:pt x="347" y="285"/>
                  </a:lnTo>
                  <a:lnTo>
                    <a:pt x="351" y="284"/>
                  </a:lnTo>
                  <a:lnTo>
                    <a:pt x="355" y="283"/>
                  </a:lnTo>
                  <a:lnTo>
                    <a:pt x="357" y="281"/>
                  </a:lnTo>
                  <a:lnTo>
                    <a:pt x="358" y="277"/>
                  </a:lnTo>
                  <a:lnTo>
                    <a:pt x="360" y="271"/>
                  </a:lnTo>
                  <a:lnTo>
                    <a:pt x="360" y="262"/>
                  </a:lnTo>
                  <a:lnTo>
                    <a:pt x="359" y="246"/>
                  </a:lnTo>
                  <a:lnTo>
                    <a:pt x="359" y="240"/>
                  </a:lnTo>
                  <a:lnTo>
                    <a:pt x="360" y="238"/>
                  </a:lnTo>
                  <a:lnTo>
                    <a:pt x="362" y="236"/>
                  </a:lnTo>
                  <a:lnTo>
                    <a:pt x="364" y="238"/>
                  </a:lnTo>
                  <a:lnTo>
                    <a:pt x="366" y="241"/>
                  </a:lnTo>
                  <a:lnTo>
                    <a:pt x="369" y="248"/>
                  </a:lnTo>
                  <a:lnTo>
                    <a:pt x="371" y="265"/>
                  </a:lnTo>
                  <a:lnTo>
                    <a:pt x="376" y="265"/>
                  </a:lnTo>
                  <a:lnTo>
                    <a:pt x="380" y="262"/>
                  </a:lnTo>
                  <a:lnTo>
                    <a:pt x="382" y="260"/>
                  </a:lnTo>
                  <a:lnTo>
                    <a:pt x="386" y="258"/>
                  </a:lnTo>
                  <a:lnTo>
                    <a:pt x="387" y="255"/>
                  </a:lnTo>
                  <a:lnTo>
                    <a:pt x="388" y="252"/>
                  </a:lnTo>
                  <a:lnTo>
                    <a:pt x="389" y="245"/>
                  </a:lnTo>
                  <a:lnTo>
                    <a:pt x="390" y="238"/>
                  </a:lnTo>
                  <a:lnTo>
                    <a:pt x="390" y="230"/>
                  </a:lnTo>
                  <a:lnTo>
                    <a:pt x="392" y="224"/>
                  </a:lnTo>
                  <a:lnTo>
                    <a:pt x="394" y="222"/>
                  </a:lnTo>
                  <a:lnTo>
                    <a:pt x="396" y="220"/>
                  </a:lnTo>
                  <a:lnTo>
                    <a:pt x="399" y="226"/>
                  </a:lnTo>
                  <a:lnTo>
                    <a:pt x="400" y="235"/>
                  </a:lnTo>
                  <a:lnTo>
                    <a:pt x="401" y="242"/>
                  </a:lnTo>
                  <a:lnTo>
                    <a:pt x="402" y="246"/>
                  </a:lnTo>
                  <a:close/>
                  <a:moveTo>
                    <a:pt x="552" y="406"/>
                  </a:moveTo>
                  <a:lnTo>
                    <a:pt x="552" y="406"/>
                  </a:lnTo>
                  <a:lnTo>
                    <a:pt x="549" y="408"/>
                  </a:lnTo>
                  <a:lnTo>
                    <a:pt x="547" y="411"/>
                  </a:lnTo>
                  <a:lnTo>
                    <a:pt x="546" y="417"/>
                  </a:lnTo>
                  <a:lnTo>
                    <a:pt x="546" y="424"/>
                  </a:lnTo>
                  <a:lnTo>
                    <a:pt x="547" y="430"/>
                  </a:lnTo>
                  <a:lnTo>
                    <a:pt x="548" y="438"/>
                  </a:lnTo>
                  <a:lnTo>
                    <a:pt x="548" y="445"/>
                  </a:lnTo>
                  <a:lnTo>
                    <a:pt x="546" y="452"/>
                  </a:lnTo>
                  <a:lnTo>
                    <a:pt x="545" y="454"/>
                  </a:lnTo>
                  <a:lnTo>
                    <a:pt x="543" y="457"/>
                  </a:lnTo>
                  <a:lnTo>
                    <a:pt x="548" y="480"/>
                  </a:lnTo>
                  <a:lnTo>
                    <a:pt x="556" y="502"/>
                  </a:lnTo>
                  <a:lnTo>
                    <a:pt x="572" y="546"/>
                  </a:lnTo>
                  <a:lnTo>
                    <a:pt x="576" y="539"/>
                  </a:lnTo>
                  <a:lnTo>
                    <a:pt x="579" y="530"/>
                  </a:lnTo>
                  <a:lnTo>
                    <a:pt x="581" y="522"/>
                  </a:lnTo>
                  <a:lnTo>
                    <a:pt x="582" y="512"/>
                  </a:lnTo>
                  <a:lnTo>
                    <a:pt x="581" y="503"/>
                  </a:lnTo>
                  <a:lnTo>
                    <a:pt x="579" y="494"/>
                  </a:lnTo>
                  <a:lnTo>
                    <a:pt x="575" y="474"/>
                  </a:lnTo>
                  <a:lnTo>
                    <a:pt x="570" y="456"/>
                  </a:lnTo>
                  <a:lnTo>
                    <a:pt x="562" y="438"/>
                  </a:lnTo>
                  <a:lnTo>
                    <a:pt x="557" y="421"/>
                  </a:lnTo>
                  <a:lnTo>
                    <a:pt x="552" y="406"/>
                  </a:lnTo>
                  <a:close/>
                  <a:moveTo>
                    <a:pt x="492" y="676"/>
                  </a:moveTo>
                  <a:lnTo>
                    <a:pt x="492" y="676"/>
                  </a:lnTo>
                  <a:lnTo>
                    <a:pt x="501" y="663"/>
                  </a:lnTo>
                  <a:lnTo>
                    <a:pt x="507" y="655"/>
                  </a:lnTo>
                  <a:lnTo>
                    <a:pt x="512" y="649"/>
                  </a:lnTo>
                  <a:lnTo>
                    <a:pt x="524" y="636"/>
                  </a:lnTo>
                  <a:lnTo>
                    <a:pt x="537" y="623"/>
                  </a:lnTo>
                  <a:lnTo>
                    <a:pt x="547" y="610"/>
                  </a:lnTo>
                  <a:lnTo>
                    <a:pt x="553" y="604"/>
                  </a:lnTo>
                  <a:lnTo>
                    <a:pt x="556" y="598"/>
                  </a:lnTo>
                  <a:lnTo>
                    <a:pt x="558" y="591"/>
                  </a:lnTo>
                  <a:lnTo>
                    <a:pt x="559" y="585"/>
                  </a:lnTo>
                  <a:lnTo>
                    <a:pt x="560" y="578"/>
                  </a:lnTo>
                  <a:lnTo>
                    <a:pt x="560" y="571"/>
                  </a:lnTo>
                  <a:lnTo>
                    <a:pt x="558" y="558"/>
                  </a:lnTo>
                  <a:lnTo>
                    <a:pt x="554" y="543"/>
                  </a:lnTo>
                  <a:lnTo>
                    <a:pt x="544" y="514"/>
                  </a:lnTo>
                  <a:lnTo>
                    <a:pt x="540" y="499"/>
                  </a:lnTo>
                  <a:lnTo>
                    <a:pt x="536" y="484"/>
                  </a:lnTo>
                  <a:lnTo>
                    <a:pt x="530" y="485"/>
                  </a:lnTo>
                  <a:lnTo>
                    <a:pt x="526" y="487"/>
                  </a:lnTo>
                  <a:lnTo>
                    <a:pt x="518" y="493"/>
                  </a:lnTo>
                  <a:lnTo>
                    <a:pt x="511" y="498"/>
                  </a:lnTo>
                  <a:lnTo>
                    <a:pt x="508" y="500"/>
                  </a:lnTo>
                  <a:lnTo>
                    <a:pt x="505" y="501"/>
                  </a:lnTo>
                  <a:lnTo>
                    <a:pt x="499" y="510"/>
                  </a:lnTo>
                  <a:lnTo>
                    <a:pt x="493" y="518"/>
                  </a:lnTo>
                  <a:lnTo>
                    <a:pt x="485" y="525"/>
                  </a:lnTo>
                  <a:lnTo>
                    <a:pt x="476" y="530"/>
                  </a:lnTo>
                  <a:lnTo>
                    <a:pt x="466" y="533"/>
                  </a:lnTo>
                  <a:lnTo>
                    <a:pt x="455" y="536"/>
                  </a:lnTo>
                  <a:lnTo>
                    <a:pt x="445" y="538"/>
                  </a:lnTo>
                  <a:lnTo>
                    <a:pt x="433" y="538"/>
                  </a:lnTo>
                  <a:lnTo>
                    <a:pt x="407" y="526"/>
                  </a:lnTo>
                  <a:lnTo>
                    <a:pt x="381" y="516"/>
                  </a:lnTo>
                  <a:lnTo>
                    <a:pt x="357" y="508"/>
                  </a:lnTo>
                  <a:lnTo>
                    <a:pt x="331" y="500"/>
                  </a:lnTo>
                  <a:lnTo>
                    <a:pt x="280" y="485"/>
                  </a:lnTo>
                  <a:lnTo>
                    <a:pt x="225" y="470"/>
                  </a:lnTo>
                  <a:lnTo>
                    <a:pt x="225" y="464"/>
                  </a:lnTo>
                  <a:lnTo>
                    <a:pt x="224" y="463"/>
                  </a:lnTo>
                  <a:lnTo>
                    <a:pt x="221" y="463"/>
                  </a:lnTo>
                  <a:lnTo>
                    <a:pt x="121" y="427"/>
                  </a:lnTo>
                  <a:lnTo>
                    <a:pt x="69" y="408"/>
                  </a:lnTo>
                  <a:lnTo>
                    <a:pt x="16" y="388"/>
                  </a:lnTo>
                  <a:lnTo>
                    <a:pt x="16" y="414"/>
                  </a:lnTo>
                  <a:lnTo>
                    <a:pt x="16" y="441"/>
                  </a:lnTo>
                  <a:lnTo>
                    <a:pt x="16" y="493"/>
                  </a:lnTo>
                  <a:lnTo>
                    <a:pt x="17" y="517"/>
                  </a:lnTo>
                  <a:lnTo>
                    <a:pt x="19" y="541"/>
                  </a:lnTo>
                  <a:lnTo>
                    <a:pt x="24" y="563"/>
                  </a:lnTo>
                  <a:lnTo>
                    <a:pt x="27" y="574"/>
                  </a:lnTo>
                  <a:lnTo>
                    <a:pt x="31" y="585"/>
                  </a:lnTo>
                  <a:lnTo>
                    <a:pt x="44" y="593"/>
                  </a:lnTo>
                  <a:lnTo>
                    <a:pt x="57" y="601"/>
                  </a:lnTo>
                  <a:lnTo>
                    <a:pt x="71" y="607"/>
                  </a:lnTo>
                  <a:lnTo>
                    <a:pt x="85" y="614"/>
                  </a:lnTo>
                  <a:lnTo>
                    <a:pt x="113" y="623"/>
                  </a:lnTo>
                  <a:lnTo>
                    <a:pt x="140" y="634"/>
                  </a:lnTo>
                  <a:lnTo>
                    <a:pt x="152" y="638"/>
                  </a:lnTo>
                  <a:lnTo>
                    <a:pt x="164" y="641"/>
                  </a:lnTo>
                  <a:lnTo>
                    <a:pt x="177" y="645"/>
                  </a:lnTo>
                  <a:lnTo>
                    <a:pt x="189" y="649"/>
                  </a:lnTo>
                  <a:lnTo>
                    <a:pt x="204" y="655"/>
                  </a:lnTo>
                  <a:lnTo>
                    <a:pt x="219" y="663"/>
                  </a:lnTo>
                  <a:lnTo>
                    <a:pt x="246" y="679"/>
                  </a:lnTo>
                  <a:lnTo>
                    <a:pt x="261" y="686"/>
                  </a:lnTo>
                  <a:lnTo>
                    <a:pt x="275" y="694"/>
                  </a:lnTo>
                  <a:lnTo>
                    <a:pt x="290" y="700"/>
                  </a:lnTo>
                  <a:lnTo>
                    <a:pt x="305" y="706"/>
                  </a:lnTo>
                  <a:lnTo>
                    <a:pt x="318" y="706"/>
                  </a:lnTo>
                  <a:lnTo>
                    <a:pt x="363" y="725"/>
                  </a:lnTo>
                  <a:lnTo>
                    <a:pt x="375" y="729"/>
                  </a:lnTo>
                  <a:lnTo>
                    <a:pt x="388" y="732"/>
                  </a:lnTo>
                  <a:lnTo>
                    <a:pt x="400" y="736"/>
                  </a:lnTo>
                  <a:lnTo>
                    <a:pt x="413" y="739"/>
                  </a:lnTo>
                  <a:lnTo>
                    <a:pt x="417" y="734"/>
                  </a:lnTo>
                  <a:lnTo>
                    <a:pt x="420" y="728"/>
                  </a:lnTo>
                  <a:lnTo>
                    <a:pt x="422" y="723"/>
                  </a:lnTo>
                  <a:lnTo>
                    <a:pt x="424" y="716"/>
                  </a:lnTo>
                  <a:lnTo>
                    <a:pt x="426" y="702"/>
                  </a:lnTo>
                  <a:lnTo>
                    <a:pt x="427" y="687"/>
                  </a:lnTo>
                  <a:lnTo>
                    <a:pt x="427" y="655"/>
                  </a:lnTo>
                  <a:lnTo>
                    <a:pt x="427" y="640"/>
                  </a:lnTo>
                  <a:lnTo>
                    <a:pt x="427" y="625"/>
                  </a:lnTo>
                  <a:lnTo>
                    <a:pt x="430" y="611"/>
                  </a:lnTo>
                  <a:lnTo>
                    <a:pt x="432" y="598"/>
                  </a:lnTo>
                  <a:lnTo>
                    <a:pt x="437" y="574"/>
                  </a:lnTo>
                  <a:lnTo>
                    <a:pt x="439" y="580"/>
                  </a:lnTo>
                  <a:lnTo>
                    <a:pt x="440" y="587"/>
                  </a:lnTo>
                  <a:lnTo>
                    <a:pt x="441" y="602"/>
                  </a:lnTo>
                  <a:lnTo>
                    <a:pt x="440" y="618"/>
                  </a:lnTo>
                  <a:lnTo>
                    <a:pt x="439" y="636"/>
                  </a:lnTo>
                  <a:lnTo>
                    <a:pt x="438" y="653"/>
                  </a:lnTo>
                  <a:lnTo>
                    <a:pt x="437" y="671"/>
                  </a:lnTo>
                  <a:lnTo>
                    <a:pt x="438" y="689"/>
                  </a:lnTo>
                  <a:lnTo>
                    <a:pt x="439" y="696"/>
                  </a:lnTo>
                  <a:lnTo>
                    <a:pt x="440" y="704"/>
                  </a:lnTo>
                  <a:lnTo>
                    <a:pt x="437" y="711"/>
                  </a:lnTo>
                  <a:lnTo>
                    <a:pt x="436" y="720"/>
                  </a:lnTo>
                  <a:lnTo>
                    <a:pt x="436" y="727"/>
                  </a:lnTo>
                  <a:lnTo>
                    <a:pt x="437" y="735"/>
                  </a:lnTo>
                  <a:lnTo>
                    <a:pt x="451" y="721"/>
                  </a:lnTo>
                  <a:lnTo>
                    <a:pt x="465" y="707"/>
                  </a:lnTo>
                  <a:lnTo>
                    <a:pt x="492" y="676"/>
                  </a:lnTo>
                  <a:close/>
                  <a:moveTo>
                    <a:pt x="254" y="321"/>
                  </a:moveTo>
                  <a:lnTo>
                    <a:pt x="254" y="321"/>
                  </a:lnTo>
                  <a:lnTo>
                    <a:pt x="252" y="322"/>
                  </a:lnTo>
                  <a:lnTo>
                    <a:pt x="251" y="323"/>
                  </a:lnTo>
                  <a:lnTo>
                    <a:pt x="248" y="328"/>
                  </a:lnTo>
                  <a:lnTo>
                    <a:pt x="245" y="331"/>
                  </a:lnTo>
                  <a:lnTo>
                    <a:pt x="243" y="334"/>
                  </a:lnTo>
                  <a:lnTo>
                    <a:pt x="246" y="335"/>
                  </a:lnTo>
                  <a:lnTo>
                    <a:pt x="249" y="337"/>
                  </a:lnTo>
                  <a:lnTo>
                    <a:pt x="250" y="341"/>
                  </a:lnTo>
                  <a:lnTo>
                    <a:pt x="251" y="344"/>
                  </a:lnTo>
                  <a:lnTo>
                    <a:pt x="252" y="351"/>
                  </a:lnTo>
                  <a:lnTo>
                    <a:pt x="253" y="354"/>
                  </a:lnTo>
                  <a:lnTo>
                    <a:pt x="256" y="357"/>
                  </a:lnTo>
                  <a:lnTo>
                    <a:pt x="254" y="338"/>
                  </a:lnTo>
                  <a:lnTo>
                    <a:pt x="254" y="330"/>
                  </a:lnTo>
                  <a:lnTo>
                    <a:pt x="254" y="321"/>
                  </a:lnTo>
                  <a:close/>
                  <a:moveTo>
                    <a:pt x="239" y="342"/>
                  </a:moveTo>
                  <a:lnTo>
                    <a:pt x="239" y="342"/>
                  </a:lnTo>
                  <a:lnTo>
                    <a:pt x="237" y="347"/>
                  </a:lnTo>
                  <a:lnTo>
                    <a:pt x="235" y="351"/>
                  </a:lnTo>
                  <a:lnTo>
                    <a:pt x="233" y="353"/>
                  </a:lnTo>
                  <a:lnTo>
                    <a:pt x="230" y="354"/>
                  </a:lnTo>
                  <a:lnTo>
                    <a:pt x="228" y="354"/>
                  </a:lnTo>
                  <a:lnTo>
                    <a:pt x="225" y="352"/>
                  </a:lnTo>
                  <a:lnTo>
                    <a:pt x="226" y="366"/>
                  </a:lnTo>
                  <a:lnTo>
                    <a:pt x="228" y="372"/>
                  </a:lnTo>
                  <a:lnTo>
                    <a:pt x="230" y="376"/>
                  </a:lnTo>
                  <a:lnTo>
                    <a:pt x="233" y="380"/>
                  </a:lnTo>
                  <a:lnTo>
                    <a:pt x="236" y="383"/>
                  </a:lnTo>
                  <a:lnTo>
                    <a:pt x="245" y="391"/>
                  </a:lnTo>
                  <a:lnTo>
                    <a:pt x="245" y="377"/>
                  </a:lnTo>
                  <a:lnTo>
                    <a:pt x="244" y="364"/>
                  </a:lnTo>
                  <a:lnTo>
                    <a:pt x="243" y="351"/>
                  </a:lnTo>
                  <a:lnTo>
                    <a:pt x="242" y="346"/>
                  </a:lnTo>
                  <a:lnTo>
                    <a:pt x="239" y="3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138"/>
            <p:cNvSpPr>
              <a:spLocks noEditPoints="1"/>
            </p:cNvSpPr>
            <p:nvPr/>
          </p:nvSpPr>
          <p:spPr bwMode="auto">
            <a:xfrm>
              <a:off x="5849938" y="2519363"/>
              <a:ext cx="68263" cy="47625"/>
            </a:xfrm>
            <a:custGeom>
              <a:avLst/>
              <a:gdLst>
                <a:gd name="T0" fmla="*/ 53975 w 129"/>
                <a:gd name="T1" fmla="*/ 0 h 90"/>
                <a:gd name="T2" fmla="*/ 62442 w 129"/>
                <a:gd name="T3" fmla="*/ 6350 h 90"/>
                <a:gd name="T4" fmla="*/ 67205 w 129"/>
                <a:gd name="T5" fmla="*/ 14287 h 90"/>
                <a:gd name="T6" fmla="*/ 68263 w 129"/>
                <a:gd name="T7" fmla="*/ 22754 h 90"/>
                <a:gd name="T8" fmla="*/ 66675 w 129"/>
                <a:gd name="T9" fmla="*/ 31750 h 90"/>
                <a:gd name="T10" fmla="*/ 64559 w 129"/>
                <a:gd name="T11" fmla="*/ 35454 h 90"/>
                <a:gd name="T12" fmla="*/ 58209 w 129"/>
                <a:gd name="T13" fmla="*/ 41275 h 90"/>
                <a:gd name="T14" fmla="*/ 49742 w 129"/>
                <a:gd name="T15" fmla="*/ 44979 h 90"/>
                <a:gd name="T16" fmla="*/ 40217 w 129"/>
                <a:gd name="T17" fmla="*/ 47096 h 90"/>
                <a:gd name="T18" fmla="*/ 30163 w 129"/>
                <a:gd name="T19" fmla="*/ 47625 h 90"/>
                <a:gd name="T20" fmla="*/ 20108 w 129"/>
                <a:gd name="T21" fmla="*/ 46567 h 90"/>
                <a:gd name="T22" fmla="*/ 11642 w 129"/>
                <a:gd name="T23" fmla="*/ 43921 h 90"/>
                <a:gd name="T24" fmla="*/ 5292 w 129"/>
                <a:gd name="T25" fmla="*/ 39688 h 90"/>
                <a:gd name="T26" fmla="*/ 2646 w 129"/>
                <a:gd name="T27" fmla="*/ 37042 h 90"/>
                <a:gd name="T28" fmla="*/ 0 w 129"/>
                <a:gd name="T29" fmla="*/ 29104 h 90"/>
                <a:gd name="T30" fmla="*/ 0 w 129"/>
                <a:gd name="T31" fmla="*/ 19579 h 90"/>
                <a:gd name="T32" fmla="*/ 1588 w 129"/>
                <a:gd name="T33" fmla="*/ 16404 h 90"/>
                <a:gd name="T34" fmla="*/ 6879 w 129"/>
                <a:gd name="T35" fmla="*/ 11642 h 90"/>
                <a:gd name="T36" fmla="*/ 16404 w 129"/>
                <a:gd name="T37" fmla="*/ 6350 h 90"/>
                <a:gd name="T38" fmla="*/ 31221 w 129"/>
                <a:gd name="T39" fmla="*/ 2646 h 90"/>
                <a:gd name="T40" fmla="*/ 53975 w 129"/>
                <a:gd name="T41" fmla="*/ 0 h 90"/>
                <a:gd name="T42" fmla="*/ 40217 w 129"/>
                <a:gd name="T43" fmla="*/ 23283 h 90"/>
                <a:gd name="T44" fmla="*/ 40746 w 129"/>
                <a:gd name="T45" fmla="*/ 26987 h 90"/>
                <a:gd name="T46" fmla="*/ 43392 w 129"/>
                <a:gd name="T47" fmla="*/ 30692 h 90"/>
                <a:gd name="T48" fmla="*/ 46567 w 129"/>
                <a:gd name="T49" fmla="*/ 31750 h 90"/>
                <a:gd name="T50" fmla="*/ 55034 w 129"/>
                <a:gd name="T51" fmla="*/ 26458 h 90"/>
                <a:gd name="T52" fmla="*/ 55563 w 129"/>
                <a:gd name="T53" fmla="*/ 25400 h 90"/>
                <a:gd name="T54" fmla="*/ 54505 w 129"/>
                <a:gd name="T55" fmla="*/ 22754 h 90"/>
                <a:gd name="T56" fmla="*/ 54505 w 129"/>
                <a:gd name="T57" fmla="*/ 21167 h 90"/>
                <a:gd name="T58" fmla="*/ 55034 w 129"/>
                <a:gd name="T59" fmla="*/ 20638 h 90"/>
                <a:gd name="T60" fmla="*/ 55563 w 129"/>
                <a:gd name="T61" fmla="*/ 21167 h 90"/>
                <a:gd name="T62" fmla="*/ 56092 w 129"/>
                <a:gd name="T63" fmla="*/ 19579 h 90"/>
                <a:gd name="T64" fmla="*/ 51330 w 129"/>
                <a:gd name="T65" fmla="*/ 20108 h 90"/>
                <a:gd name="T66" fmla="*/ 40217 w 129"/>
                <a:gd name="T67" fmla="*/ 23283 h 90"/>
                <a:gd name="T68" fmla="*/ 38629 w 129"/>
                <a:gd name="T69" fmla="*/ 12171 h 90"/>
                <a:gd name="T70" fmla="*/ 38629 w 129"/>
                <a:gd name="T71" fmla="*/ 17992 h 90"/>
                <a:gd name="T72" fmla="*/ 41804 w 129"/>
                <a:gd name="T73" fmla="*/ 16404 h 90"/>
                <a:gd name="T74" fmla="*/ 48155 w 129"/>
                <a:gd name="T75" fmla="*/ 14287 h 90"/>
                <a:gd name="T76" fmla="*/ 50271 w 129"/>
                <a:gd name="T77" fmla="*/ 12171 h 90"/>
                <a:gd name="T78" fmla="*/ 49213 w 129"/>
                <a:gd name="T79" fmla="*/ 11113 h 90"/>
                <a:gd name="T80" fmla="*/ 45509 w 129"/>
                <a:gd name="T81" fmla="*/ 10054 h 90"/>
                <a:gd name="T82" fmla="*/ 38629 w 129"/>
                <a:gd name="T83" fmla="*/ 12171 h 90"/>
                <a:gd name="T84" fmla="*/ 30692 w 129"/>
                <a:gd name="T85" fmla="*/ 25400 h 90"/>
                <a:gd name="T86" fmla="*/ 29634 w 129"/>
                <a:gd name="T87" fmla="*/ 26987 h 90"/>
                <a:gd name="T88" fmla="*/ 25400 w 129"/>
                <a:gd name="T89" fmla="*/ 28575 h 90"/>
                <a:gd name="T90" fmla="*/ 22754 w 129"/>
                <a:gd name="T91" fmla="*/ 30162 h 90"/>
                <a:gd name="T92" fmla="*/ 21167 w 129"/>
                <a:gd name="T93" fmla="*/ 33338 h 90"/>
                <a:gd name="T94" fmla="*/ 28046 w 129"/>
                <a:gd name="T95" fmla="*/ 33867 h 90"/>
                <a:gd name="T96" fmla="*/ 35454 w 129"/>
                <a:gd name="T97" fmla="*/ 34396 h 90"/>
                <a:gd name="T98" fmla="*/ 34396 w 129"/>
                <a:gd name="T99" fmla="*/ 28575 h 90"/>
                <a:gd name="T100" fmla="*/ 30692 w 129"/>
                <a:gd name="T101" fmla="*/ 25400 h 90"/>
                <a:gd name="T102" fmla="*/ 31750 w 129"/>
                <a:gd name="T103" fmla="*/ 11113 h 90"/>
                <a:gd name="T104" fmla="*/ 23284 w 129"/>
                <a:gd name="T105" fmla="*/ 13229 h 90"/>
                <a:gd name="T106" fmla="*/ 15875 w 129"/>
                <a:gd name="T107" fmla="*/ 16404 h 90"/>
                <a:gd name="T108" fmla="*/ 10054 w 129"/>
                <a:gd name="T109" fmla="*/ 21167 h 90"/>
                <a:gd name="T110" fmla="*/ 7408 w 129"/>
                <a:gd name="T111" fmla="*/ 28575 h 90"/>
                <a:gd name="T112" fmla="*/ 14288 w 129"/>
                <a:gd name="T113" fmla="*/ 25400 h 90"/>
                <a:gd name="T114" fmla="*/ 32809 w 129"/>
                <a:gd name="T115" fmla="*/ 18521 h 90"/>
                <a:gd name="T116" fmla="*/ 31750 w 129"/>
                <a:gd name="T117" fmla="*/ 14817 h 90"/>
                <a:gd name="T118" fmla="*/ 31750 w 129"/>
                <a:gd name="T119" fmla="*/ 11113 h 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9" h="90">
                  <a:moveTo>
                    <a:pt x="102" y="0"/>
                  </a:moveTo>
                  <a:lnTo>
                    <a:pt x="102" y="0"/>
                  </a:lnTo>
                  <a:lnTo>
                    <a:pt x="110" y="6"/>
                  </a:lnTo>
                  <a:lnTo>
                    <a:pt x="118" y="12"/>
                  </a:lnTo>
                  <a:lnTo>
                    <a:pt x="123" y="19"/>
                  </a:lnTo>
                  <a:lnTo>
                    <a:pt x="127" y="27"/>
                  </a:lnTo>
                  <a:lnTo>
                    <a:pt x="129" y="35"/>
                  </a:lnTo>
                  <a:lnTo>
                    <a:pt x="129" y="43"/>
                  </a:lnTo>
                  <a:lnTo>
                    <a:pt x="128" y="52"/>
                  </a:lnTo>
                  <a:lnTo>
                    <a:pt x="126" y="60"/>
                  </a:lnTo>
                  <a:lnTo>
                    <a:pt x="122" y="67"/>
                  </a:lnTo>
                  <a:lnTo>
                    <a:pt x="117" y="73"/>
                  </a:lnTo>
                  <a:lnTo>
                    <a:pt x="110" y="78"/>
                  </a:lnTo>
                  <a:lnTo>
                    <a:pt x="103" y="82"/>
                  </a:lnTo>
                  <a:lnTo>
                    <a:pt x="94" y="85"/>
                  </a:lnTo>
                  <a:lnTo>
                    <a:pt x="86" y="87"/>
                  </a:lnTo>
                  <a:lnTo>
                    <a:pt x="76" y="89"/>
                  </a:lnTo>
                  <a:lnTo>
                    <a:pt x="66" y="90"/>
                  </a:lnTo>
                  <a:lnTo>
                    <a:pt x="57" y="90"/>
                  </a:lnTo>
                  <a:lnTo>
                    <a:pt x="47" y="89"/>
                  </a:lnTo>
                  <a:lnTo>
                    <a:pt x="38" y="88"/>
                  </a:lnTo>
                  <a:lnTo>
                    <a:pt x="30" y="86"/>
                  </a:lnTo>
                  <a:lnTo>
                    <a:pt x="22" y="83"/>
                  </a:lnTo>
                  <a:lnTo>
                    <a:pt x="15" y="80"/>
                  </a:lnTo>
                  <a:lnTo>
                    <a:pt x="10" y="75"/>
                  </a:lnTo>
                  <a:lnTo>
                    <a:pt x="5" y="70"/>
                  </a:lnTo>
                  <a:lnTo>
                    <a:pt x="2" y="64"/>
                  </a:lnTo>
                  <a:lnTo>
                    <a:pt x="0" y="55"/>
                  </a:lnTo>
                  <a:lnTo>
                    <a:pt x="0" y="46"/>
                  </a:lnTo>
                  <a:lnTo>
                    <a:pt x="0" y="37"/>
                  </a:lnTo>
                  <a:lnTo>
                    <a:pt x="3" y="31"/>
                  </a:lnTo>
                  <a:lnTo>
                    <a:pt x="7" y="26"/>
                  </a:lnTo>
                  <a:lnTo>
                    <a:pt x="13" y="22"/>
                  </a:lnTo>
                  <a:lnTo>
                    <a:pt x="18" y="19"/>
                  </a:lnTo>
                  <a:lnTo>
                    <a:pt x="31" y="12"/>
                  </a:lnTo>
                  <a:lnTo>
                    <a:pt x="45" y="8"/>
                  </a:lnTo>
                  <a:lnTo>
                    <a:pt x="59" y="5"/>
                  </a:lnTo>
                  <a:lnTo>
                    <a:pt x="74" y="3"/>
                  </a:lnTo>
                  <a:lnTo>
                    <a:pt x="102" y="0"/>
                  </a:lnTo>
                  <a:close/>
                  <a:moveTo>
                    <a:pt x="76" y="44"/>
                  </a:moveTo>
                  <a:lnTo>
                    <a:pt x="76" y="44"/>
                  </a:lnTo>
                  <a:lnTo>
                    <a:pt x="77" y="51"/>
                  </a:lnTo>
                  <a:lnTo>
                    <a:pt x="79" y="55"/>
                  </a:lnTo>
                  <a:lnTo>
                    <a:pt x="82" y="58"/>
                  </a:lnTo>
                  <a:lnTo>
                    <a:pt x="88" y="60"/>
                  </a:lnTo>
                  <a:lnTo>
                    <a:pt x="96" y="55"/>
                  </a:lnTo>
                  <a:lnTo>
                    <a:pt x="104" y="50"/>
                  </a:lnTo>
                  <a:lnTo>
                    <a:pt x="105" y="48"/>
                  </a:lnTo>
                  <a:lnTo>
                    <a:pt x="104" y="46"/>
                  </a:lnTo>
                  <a:lnTo>
                    <a:pt x="103" y="43"/>
                  </a:lnTo>
                  <a:lnTo>
                    <a:pt x="102" y="40"/>
                  </a:lnTo>
                  <a:lnTo>
                    <a:pt x="103" y="40"/>
                  </a:lnTo>
                  <a:lnTo>
                    <a:pt x="104" y="39"/>
                  </a:lnTo>
                  <a:lnTo>
                    <a:pt x="104" y="40"/>
                  </a:lnTo>
                  <a:lnTo>
                    <a:pt x="105" y="40"/>
                  </a:lnTo>
                  <a:lnTo>
                    <a:pt x="106" y="39"/>
                  </a:lnTo>
                  <a:lnTo>
                    <a:pt x="106" y="37"/>
                  </a:lnTo>
                  <a:lnTo>
                    <a:pt x="97" y="38"/>
                  </a:lnTo>
                  <a:lnTo>
                    <a:pt x="90" y="40"/>
                  </a:lnTo>
                  <a:lnTo>
                    <a:pt x="76" y="44"/>
                  </a:lnTo>
                  <a:close/>
                  <a:moveTo>
                    <a:pt x="73" y="23"/>
                  </a:moveTo>
                  <a:lnTo>
                    <a:pt x="73" y="23"/>
                  </a:lnTo>
                  <a:lnTo>
                    <a:pt x="73" y="34"/>
                  </a:lnTo>
                  <a:lnTo>
                    <a:pt x="79" y="31"/>
                  </a:lnTo>
                  <a:lnTo>
                    <a:pt x="86" y="29"/>
                  </a:lnTo>
                  <a:lnTo>
                    <a:pt x="91" y="27"/>
                  </a:lnTo>
                  <a:lnTo>
                    <a:pt x="93" y="25"/>
                  </a:lnTo>
                  <a:lnTo>
                    <a:pt x="95" y="23"/>
                  </a:lnTo>
                  <a:lnTo>
                    <a:pt x="93" y="21"/>
                  </a:lnTo>
                  <a:lnTo>
                    <a:pt x="91" y="20"/>
                  </a:lnTo>
                  <a:lnTo>
                    <a:pt x="86" y="19"/>
                  </a:lnTo>
                  <a:lnTo>
                    <a:pt x="79" y="20"/>
                  </a:lnTo>
                  <a:lnTo>
                    <a:pt x="73" y="23"/>
                  </a:lnTo>
                  <a:close/>
                  <a:moveTo>
                    <a:pt x="58" y="48"/>
                  </a:moveTo>
                  <a:lnTo>
                    <a:pt x="58" y="48"/>
                  </a:lnTo>
                  <a:lnTo>
                    <a:pt x="56" y="51"/>
                  </a:lnTo>
                  <a:lnTo>
                    <a:pt x="53" y="53"/>
                  </a:lnTo>
                  <a:lnTo>
                    <a:pt x="48" y="54"/>
                  </a:lnTo>
                  <a:lnTo>
                    <a:pt x="45" y="55"/>
                  </a:lnTo>
                  <a:lnTo>
                    <a:pt x="43" y="57"/>
                  </a:lnTo>
                  <a:lnTo>
                    <a:pt x="42" y="59"/>
                  </a:lnTo>
                  <a:lnTo>
                    <a:pt x="40" y="63"/>
                  </a:lnTo>
                  <a:lnTo>
                    <a:pt x="53" y="64"/>
                  </a:lnTo>
                  <a:lnTo>
                    <a:pt x="67" y="65"/>
                  </a:lnTo>
                  <a:lnTo>
                    <a:pt x="67" y="58"/>
                  </a:lnTo>
                  <a:lnTo>
                    <a:pt x="65" y="54"/>
                  </a:lnTo>
                  <a:lnTo>
                    <a:pt x="62" y="51"/>
                  </a:lnTo>
                  <a:lnTo>
                    <a:pt x="58" y="48"/>
                  </a:lnTo>
                  <a:close/>
                  <a:moveTo>
                    <a:pt x="60" y="21"/>
                  </a:moveTo>
                  <a:lnTo>
                    <a:pt x="60" y="21"/>
                  </a:lnTo>
                  <a:lnTo>
                    <a:pt x="44" y="25"/>
                  </a:lnTo>
                  <a:lnTo>
                    <a:pt x="36" y="28"/>
                  </a:lnTo>
                  <a:lnTo>
                    <a:pt x="30" y="31"/>
                  </a:lnTo>
                  <a:lnTo>
                    <a:pt x="23" y="36"/>
                  </a:lnTo>
                  <a:lnTo>
                    <a:pt x="19" y="40"/>
                  </a:lnTo>
                  <a:lnTo>
                    <a:pt x="16" y="46"/>
                  </a:lnTo>
                  <a:lnTo>
                    <a:pt x="14" y="54"/>
                  </a:lnTo>
                  <a:lnTo>
                    <a:pt x="27" y="48"/>
                  </a:lnTo>
                  <a:lnTo>
                    <a:pt x="37" y="43"/>
                  </a:lnTo>
                  <a:lnTo>
                    <a:pt x="62" y="35"/>
                  </a:lnTo>
                  <a:lnTo>
                    <a:pt x="60" y="28"/>
                  </a:lnTo>
                  <a:lnTo>
                    <a:pt x="60" y="25"/>
                  </a:lnTo>
                  <a:lnTo>
                    <a:pt x="6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139"/>
            <p:cNvSpPr>
              <a:spLocks noEditPoints="1"/>
            </p:cNvSpPr>
            <p:nvPr/>
          </p:nvSpPr>
          <p:spPr bwMode="auto">
            <a:xfrm>
              <a:off x="5629276" y="2647950"/>
              <a:ext cx="122238" cy="88900"/>
            </a:xfrm>
            <a:custGeom>
              <a:avLst/>
              <a:gdLst>
                <a:gd name="T0" fmla="*/ 91546 w 231"/>
                <a:gd name="T1" fmla="*/ 87313 h 168"/>
                <a:gd name="T2" fmla="*/ 69850 w 231"/>
                <a:gd name="T3" fmla="*/ 87842 h 168"/>
                <a:gd name="T4" fmla="*/ 46038 w 231"/>
                <a:gd name="T5" fmla="*/ 80963 h 168"/>
                <a:gd name="T6" fmla="*/ 18521 w 231"/>
                <a:gd name="T7" fmla="*/ 64029 h 168"/>
                <a:gd name="T8" fmla="*/ 5821 w 231"/>
                <a:gd name="T9" fmla="*/ 50800 h 168"/>
                <a:gd name="T10" fmla="*/ 0 w 231"/>
                <a:gd name="T11" fmla="*/ 31221 h 168"/>
                <a:gd name="T12" fmla="*/ 3175 w 231"/>
                <a:gd name="T13" fmla="*/ 19579 h 168"/>
                <a:gd name="T14" fmla="*/ 11113 w 231"/>
                <a:gd name="T15" fmla="*/ 11113 h 168"/>
                <a:gd name="T16" fmla="*/ 35454 w 231"/>
                <a:gd name="T17" fmla="*/ 0 h 168"/>
                <a:gd name="T18" fmla="*/ 57679 w 231"/>
                <a:gd name="T19" fmla="*/ 5821 h 168"/>
                <a:gd name="T20" fmla="*/ 93134 w 231"/>
                <a:gd name="T21" fmla="*/ 21696 h 168"/>
                <a:gd name="T22" fmla="*/ 113242 w 231"/>
                <a:gd name="T23" fmla="*/ 42333 h 168"/>
                <a:gd name="T24" fmla="*/ 121709 w 231"/>
                <a:gd name="T25" fmla="*/ 59267 h 168"/>
                <a:gd name="T26" fmla="*/ 118534 w 231"/>
                <a:gd name="T27" fmla="*/ 76200 h 168"/>
                <a:gd name="T28" fmla="*/ 112184 w 231"/>
                <a:gd name="T29" fmla="*/ 56092 h 168"/>
                <a:gd name="T30" fmla="*/ 96309 w 231"/>
                <a:gd name="T31" fmla="*/ 64029 h 168"/>
                <a:gd name="T32" fmla="*/ 95250 w 231"/>
                <a:gd name="T33" fmla="*/ 68263 h 168"/>
                <a:gd name="T34" fmla="*/ 109538 w 231"/>
                <a:gd name="T35" fmla="*/ 62442 h 168"/>
                <a:gd name="T36" fmla="*/ 113771 w 231"/>
                <a:gd name="T37" fmla="*/ 58208 h 168"/>
                <a:gd name="T38" fmla="*/ 105834 w 231"/>
                <a:gd name="T39" fmla="*/ 44979 h 168"/>
                <a:gd name="T40" fmla="*/ 91017 w 231"/>
                <a:gd name="T41" fmla="*/ 52917 h 168"/>
                <a:gd name="T42" fmla="*/ 76729 w 231"/>
                <a:gd name="T43" fmla="*/ 62971 h 168"/>
                <a:gd name="T44" fmla="*/ 95250 w 231"/>
                <a:gd name="T45" fmla="*/ 57679 h 168"/>
                <a:gd name="T46" fmla="*/ 109538 w 231"/>
                <a:gd name="T47" fmla="*/ 46567 h 168"/>
                <a:gd name="T48" fmla="*/ 105834 w 231"/>
                <a:gd name="T49" fmla="*/ 44979 h 168"/>
                <a:gd name="T50" fmla="*/ 77259 w 231"/>
                <a:gd name="T51" fmla="*/ 44450 h 168"/>
                <a:gd name="T52" fmla="*/ 65088 w 231"/>
                <a:gd name="T53" fmla="*/ 56092 h 168"/>
                <a:gd name="T54" fmla="*/ 78846 w 231"/>
                <a:gd name="T55" fmla="*/ 54504 h 168"/>
                <a:gd name="T56" fmla="*/ 101071 w 231"/>
                <a:gd name="T57" fmla="*/ 38100 h 168"/>
                <a:gd name="T58" fmla="*/ 96309 w 231"/>
                <a:gd name="T59" fmla="*/ 34925 h 168"/>
                <a:gd name="T60" fmla="*/ 37042 w 231"/>
                <a:gd name="T61" fmla="*/ 28575 h 168"/>
                <a:gd name="T62" fmla="*/ 43392 w 231"/>
                <a:gd name="T63" fmla="*/ 20108 h 168"/>
                <a:gd name="T64" fmla="*/ 52388 w 231"/>
                <a:gd name="T65" fmla="*/ 12700 h 168"/>
                <a:gd name="T66" fmla="*/ 27517 w 231"/>
                <a:gd name="T67" fmla="*/ 13758 h 168"/>
                <a:gd name="T68" fmla="*/ 14817 w 231"/>
                <a:gd name="T69" fmla="*/ 21167 h 168"/>
                <a:gd name="T70" fmla="*/ 10583 w 231"/>
                <a:gd name="T71" fmla="*/ 35454 h 168"/>
                <a:gd name="T72" fmla="*/ 17463 w 231"/>
                <a:gd name="T73" fmla="*/ 47096 h 168"/>
                <a:gd name="T74" fmla="*/ 35983 w 231"/>
                <a:gd name="T75" fmla="*/ 67204 h 168"/>
                <a:gd name="T76" fmla="*/ 43921 w 231"/>
                <a:gd name="T77" fmla="*/ 69850 h 168"/>
                <a:gd name="T78" fmla="*/ 47096 w 231"/>
                <a:gd name="T79" fmla="*/ 70908 h 168"/>
                <a:gd name="T80" fmla="*/ 59796 w 231"/>
                <a:gd name="T81" fmla="*/ 76729 h 168"/>
                <a:gd name="T82" fmla="*/ 84138 w 231"/>
                <a:gd name="T83" fmla="*/ 79375 h 168"/>
                <a:gd name="T84" fmla="*/ 85725 w 231"/>
                <a:gd name="T85" fmla="*/ 74613 h 168"/>
                <a:gd name="T86" fmla="*/ 55034 w 231"/>
                <a:gd name="T87" fmla="*/ 61383 h 168"/>
                <a:gd name="T88" fmla="*/ 40217 w 231"/>
                <a:gd name="T89" fmla="*/ 47096 h 168"/>
                <a:gd name="T90" fmla="*/ 37042 w 231"/>
                <a:gd name="T91" fmla="*/ 28575 h 168"/>
                <a:gd name="T92" fmla="*/ 76200 w 231"/>
                <a:gd name="T93" fmla="*/ 26458 h 168"/>
                <a:gd name="T94" fmla="*/ 51859 w 231"/>
                <a:gd name="T95" fmla="*/ 41275 h 168"/>
                <a:gd name="T96" fmla="*/ 50271 w 231"/>
                <a:gd name="T97" fmla="*/ 46038 h 168"/>
                <a:gd name="T98" fmla="*/ 57679 w 231"/>
                <a:gd name="T99" fmla="*/ 47096 h 168"/>
                <a:gd name="T100" fmla="*/ 78846 w 231"/>
                <a:gd name="T101" fmla="*/ 33867 h 168"/>
                <a:gd name="T102" fmla="*/ 83609 w 231"/>
                <a:gd name="T103" fmla="*/ 25400 h 168"/>
                <a:gd name="T104" fmla="*/ 65617 w 231"/>
                <a:gd name="T105" fmla="*/ 25400 h 168"/>
                <a:gd name="T106" fmla="*/ 71438 w 231"/>
                <a:gd name="T107" fmla="*/ 20108 h 168"/>
                <a:gd name="T108" fmla="*/ 69321 w 231"/>
                <a:gd name="T109" fmla="*/ 19579 h 168"/>
                <a:gd name="T110" fmla="*/ 67204 w 231"/>
                <a:gd name="T111" fmla="*/ 21696 h 168"/>
                <a:gd name="T112" fmla="*/ 50800 w 231"/>
                <a:gd name="T113" fmla="*/ 23813 h 168"/>
                <a:gd name="T114" fmla="*/ 45509 w 231"/>
                <a:gd name="T115" fmla="*/ 31750 h 168"/>
                <a:gd name="T116" fmla="*/ 46567 w 231"/>
                <a:gd name="T117" fmla="*/ 38100 h 168"/>
                <a:gd name="T118" fmla="*/ 62971 w 231"/>
                <a:gd name="T119" fmla="*/ 27517 h 1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1" h="168">
                  <a:moveTo>
                    <a:pt x="209" y="158"/>
                  </a:moveTo>
                  <a:lnTo>
                    <a:pt x="209" y="158"/>
                  </a:lnTo>
                  <a:lnTo>
                    <a:pt x="191" y="161"/>
                  </a:lnTo>
                  <a:lnTo>
                    <a:pt x="173" y="165"/>
                  </a:lnTo>
                  <a:lnTo>
                    <a:pt x="163" y="168"/>
                  </a:lnTo>
                  <a:lnTo>
                    <a:pt x="154" y="168"/>
                  </a:lnTo>
                  <a:lnTo>
                    <a:pt x="143" y="168"/>
                  </a:lnTo>
                  <a:lnTo>
                    <a:pt x="132" y="166"/>
                  </a:lnTo>
                  <a:lnTo>
                    <a:pt x="117" y="163"/>
                  </a:lnTo>
                  <a:lnTo>
                    <a:pt x="102" y="159"/>
                  </a:lnTo>
                  <a:lnTo>
                    <a:pt x="87" y="153"/>
                  </a:lnTo>
                  <a:lnTo>
                    <a:pt x="73" y="146"/>
                  </a:lnTo>
                  <a:lnTo>
                    <a:pt x="59" y="139"/>
                  </a:lnTo>
                  <a:lnTo>
                    <a:pt x="47" y="130"/>
                  </a:lnTo>
                  <a:lnTo>
                    <a:pt x="35" y="121"/>
                  </a:lnTo>
                  <a:lnTo>
                    <a:pt x="24" y="112"/>
                  </a:lnTo>
                  <a:lnTo>
                    <a:pt x="18" y="104"/>
                  </a:lnTo>
                  <a:lnTo>
                    <a:pt x="11" y="96"/>
                  </a:lnTo>
                  <a:lnTo>
                    <a:pt x="6" y="86"/>
                  </a:lnTo>
                  <a:lnTo>
                    <a:pt x="3" y="75"/>
                  </a:lnTo>
                  <a:lnTo>
                    <a:pt x="0" y="65"/>
                  </a:lnTo>
                  <a:lnTo>
                    <a:pt x="0" y="59"/>
                  </a:lnTo>
                  <a:lnTo>
                    <a:pt x="0" y="54"/>
                  </a:lnTo>
                  <a:lnTo>
                    <a:pt x="2" y="48"/>
                  </a:lnTo>
                  <a:lnTo>
                    <a:pt x="4" y="42"/>
                  </a:lnTo>
                  <a:lnTo>
                    <a:pt x="6" y="37"/>
                  </a:lnTo>
                  <a:lnTo>
                    <a:pt x="10" y="32"/>
                  </a:lnTo>
                  <a:lnTo>
                    <a:pt x="14" y="26"/>
                  </a:lnTo>
                  <a:lnTo>
                    <a:pt x="21" y="21"/>
                  </a:lnTo>
                  <a:lnTo>
                    <a:pt x="26" y="17"/>
                  </a:lnTo>
                  <a:lnTo>
                    <a:pt x="33" y="13"/>
                  </a:lnTo>
                  <a:lnTo>
                    <a:pt x="49" y="7"/>
                  </a:lnTo>
                  <a:lnTo>
                    <a:pt x="67" y="0"/>
                  </a:lnTo>
                  <a:lnTo>
                    <a:pt x="82" y="3"/>
                  </a:lnTo>
                  <a:lnTo>
                    <a:pt x="96" y="6"/>
                  </a:lnTo>
                  <a:lnTo>
                    <a:pt x="109" y="11"/>
                  </a:lnTo>
                  <a:lnTo>
                    <a:pt x="121" y="17"/>
                  </a:lnTo>
                  <a:lnTo>
                    <a:pt x="148" y="29"/>
                  </a:lnTo>
                  <a:lnTo>
                    <a:pt x="162" y="36"/>
                  </a:lnTo>
                  <a:lnTo>
                    <a:pt x="176" y="41"/>
                  </a:lnTo>
                  <a:lnTo>
                    <a:pt x="188" y="52"/>
                  </a:lnTo>
                  <a:lnTo>
                    <a:pt x="201" y="65"/>
                  </a:lnTo>
                  <a:lnTo>
                    <a:pt x="214" y="80"/>
                  </a:lnTo>
                  <a:lnTo>
                    <a:pt x="219" y="87"/>
                  </a:lnTo>
                  <a:lnTo>
                    <a:pt x="223" y="96"/>
                  </a:lnTo>
                  <a:lnTo>
                    <a:pt x="227" y="103"/>
                  </a:lnTo>
                  <a:lnTo>
                    <a:pt x="230" y="112"/>
                  </a:lnTo>
                  <a:lnTo>
                    <a:pt x="231" y="120"/>
                  </a:lnTo>
                  <a:lnTo>
                    <a:pt x="231" y="128"/>
                  </a:lnTo>
                  <a:lnTo>
                    <a:pt x="229" y="136"/>
                  </a:lnTo>
                  <a:lnTo>
                    <a:pt x="224" y="144"/>
                  </a:lnTo>
                  <a:lnTo>
                    <a:pt x="218" y="150"/>
                  </a:lnTo>
                  <a:lnTo>
                    <a:pt x="209" y="158"/>
                  </a:lnTo>
                  <a:close/>
                  <a:moveTo>
                    <a:pt x="212" y="106"/>
                  </a:moveTo>
                  <a:lnTo>
                    <a:pt x="212" y="106"/>
                  </a:lnTo>
                  <a:lnTo>
                    <a:pt x="203" y="112"/>
                  </a:lnTo>
                  <a:lnTo>
                    <a:pt x="192" y="116"/>
                  </a:lnTo>
                  <a:lnTo>
                    <a:pt x="182" y="121"/>
                  </a:lnTo>
                  <a:lnTo>
                    <a:pt x="178" y="125"/>
                  </a:lnTo>
                  <a:lnTo>
                    <a:pt x="174" y="129"/>
                  </a:lnTo>
                  <a:lnTo>
                    <a:pt x="180" y="129"/>
                  </a:lnTo>
                  <a:lnTo>
                    <a:pt x="186" y="128"/>
                  </a:lnTo>
                  <a:lnTo>
                    <a:pt x="191" y="126"/>
                  </a:lnTo>
                  <a:lnTo>
                    <a:pt x="196" y="124"/>
                  </a:lnTo>
                  <a:lnTo>
                    <a:pt x="207" y="118"/>
                  </a:lnTo>
                  <a:lnTo>
                    <a:pt x="217" y="112"/>
                  </a:lnTo>
                  <a:lnTo>
                    <a:pt x="215" y="111"/>
                  </a:lnTo>
                  <a:lnTo>
                    <a:pt x="215" y="110"/>
                  </a:lnTo>
                  <a:lnTo>
                    <a:pt x="214" y="108"/>
                  </a:lnTo>
                  <a:lnTo>
                    <a:pt x="212" y="106"/>
                  </a:lnTo>
                  <a:close/>
                  <a:moveTo>
                    <a:pt x="200" y="85"/>
                  </a:moveTo>
                  <a:lnTo>
                    <a:pt x="200" y="85"/>
                  </a:lnTo>
                  <a:lnTo>
                    <a:pt x="193" y="89"/>
                  </a:lnTo>
                  <a:lnTo>
                    <a:pt x="187" y="93"/>
                  </a:lnTo>
                  <a:lnTo>
                    <a:pt x="172" y="100"/>
                  </a:lnTo>
                  <a:lnTo>
                    <a:pt x="158" y="109"/>
                  </a:lnTo>
                  <a:lnTo>
                    <a:pt x="151" y="114"/>
                  </a:lnTo>
                  <a:lnTo>
                    <a:pt x="145" y="119"/>
                  </a:lnTo>
                  <a:lnTo>
                    <a:pt x="156" y="119"/>
                  </a:lnTo>
                  <a:lnTo>
                    <a:pt x="165" y="117"/>
                  </a:lnTo>
                  <a:lnTo>
                    <a:pt x="173" y="114"/>
                  </a:lnTo>
                  <a:lnTo>
                    <a:pt x="180" y="109"/>
                  </a:lnTo>
                  <a:lnTo>
                    <a:pt x="194" y="98"/>
                  </a:lnTo>
                  <a:lnTo>
                    <a:pt x="201" y="93"/>
                  </a:lnTo>
                  <a:lnTo>
                    <a:pt x="207" y="88"/>
                  </a:lnTo>
                  <a:lnTo>
                    <a:pt x="205" y="87"/>
                  </a:lnTo>
                  <a:lnTo>
                    <a:pt x="204" y="86"/>
                  </a:lnTo>
                  <a:lnTo>
                    <a:pt x="203" y="85"/>
                  </a:lnTo>
                  <a:lnTo>
                    <a:pt x="200" y="85"/>
                  </a:lnTo>
                  <a:close/>
                  <a:moveTo>
                    <a:pt x="178" y="65"/>
                  </a:moveTo>
                  <a:lnTo>
                    <a:pt x="178" y="65"/>
                  </a:lnTo>
                  <a:lnTo>
                    <a:pt x="146" y="84"/>
                  </a:lnTo>
                  <a:lnTo>
                    <a:pt x="131" y="94"/>
                  </a:lnTo>
                  <a:lnTo>
                    <a:pt x="116" y="104"/>
                  </a:lnTo>
                  <a:lnTo>
                    <a:pt x="123" y="106"/>
                  </a:lnTo>
                  <a:lnTo>
                    <a:pt x="128" y="106"/>
                  </a:lnTo>
                  <a:lnTo>
                    <a:pt x="133" y="106"/>
                  </a:lnTo>
                  <a:lnTo>
                    <a:pt x="139" y="106"/>
                  </a:lnTo>
                  <a:lnTo>
                    <a:pt x="149" y="103"/>
                  </a:lnTo>
                  <a:lnTo>
                    <a:pt x="159" y="98"/>
                  </a:lnTo>
                  <a:lnTo>
                    <a:pt x="167" y="91"/>
                  </a:lnTo>
                  <a:lnTo>
                    <a:pt x="176" y="85"/>
                  </a:lnTo>
                  <a:lnTo>
                    <a:pt x="191" y="72"/>
                  </a:lnTo>
                  <a:lnTo>
                    <a:pt x="188" y="70"/>
                  </a:lnTo>
                  <a:lnTo>
                    <a:pt x="186" y="67"/>
                  </a:lnTo>
                  <a:lnTo>
                    <a:pt x="182" y="66"/>
                  </a:lnTo>
                  <a:lnTo>
                    <a:pt x="178" y="65"/>
                  </a:lnTo>
                  <a:close/>
                  <a:moveTo>
                    <a:pt x="70" y="54"/>
                  </a:moveTo>
                  <a:lnTo>
                    <a:pt x="70" y="54"/>
                  </a:lnTo>
                  <a:lnTo>
                    <a:pt x="72" y="49"/>
                  </a:lnTo>
                  <a:lnTo>
                    <a:pt x="74" y="44"/>
                  </a:lnTo>
                  <a:lnTo>
                    <a:pt x="79" y="41"/>
                  </a:lnTo>
                  <a:lnTo>
                    <a:pt x="82" y="38"/>
                  </a:lnTo>
                  <a:lnTo>
                    <a:pt x="91" y="32"/>
                  </a:lnTo>
                  <a:lnTo>
                    <a:pt x="96" y="28"/>
                  </a:lnTo>
                  <a:lnTo>
                    <a:pt x="99" y="24"/>
                  </a:lnTo>
                  <a:lnTo>
                    <a:pt x="87" y="23"/>
                  </a:lnTo>
                  <a:lnTo>
                    <a:pt x="73" y="23"/>
                  </a:lnTo>
                  <a:lnTo>
                    <a:pt x="58" y="25"/>
                  </a:lnTo>
                  <a:lnTo>
                    <a:pt x="52" y="26"/>
                  </a:lnTo>
                  <a:lnTo>
                    <a:pt x="45" y="29"/>
                  </a:lnTo>
                  <a:lnTo>
                    <a:pt x="39" y="32"/>
                  </a:lnTo>
                  <a:lnTo>
                    <a:pt x="34" y="36"/>
                  </a:lnTo>
                  <a:lnTo>
                    <a:pt x="28" y="40"/>
                  </a:lnTo>
                  <a:lnTo>
                    <a:pt x="25" y="45"/>
                  </a:lnTo>
                  <a:lnTo>
                    <a:pt x="22" y="52"/>
                  </a:lnTo>
                  <a:lnTo>
                    <a:pt x="20" y="58"/>
                  </a:lnTo>
                  <a:lnTo>
                    <a:pt x="20" y="67"/>
                  </a:lnTo>
                  <a:lnTo>
                    <a:pt x="21" y="75"/>
                  </a:lnTo>
                  <a:lnTo>
                    <a:pt x="27" y="82"/>
                  </a:lnTo>
                  <a:lnTo>
                    <a:pt x="33" y="89"/>
                  </a:lnTo>
                  <a:lnTo>
                    <a:pt x="45" y="104"/>
                  </a:lnTo>
                  <a:lnTo>
                    <a:pt x="53" y="113"/>
                  </a:lnTo>
                  <a:lnTo>
                    <a:pt x="60" y="120"/>
                  </a:lnTo>
                  <a:lnTo>
                    <a:pt x="68" y="127"/>
                  </a:lnTo>
                  <a:lnTo>
                    <a:pt x="78" y="132"/>
                  </a:lnTo>
                  <a:lnTo>
                    <a:pt x="80" y="132"/>
                  </a:lnTo>
                  <a:lnTo>
                    <a:pt x="83" y="132"/>
                  </a:lnTo>
                  <a:lnTo>
                    <a:pt x="86" y="132"/>
                  </a:lnTo>
                  <a:lnTo>
                    <a:pt x="88" y="132"/>
                  </a:lnTo>
                  <a:lnTo>
                    <a:pt x="89" y="134"/>
                  </a:lnTo>
                  <a:lnTo>
                    <a:pt x="90" y="136"/>
                  </a:lnTo>
                  <a:lnTo>
                    <a:pt x="93" y="138"/>
                  </a:lnTo>
                  <a:lnTo>
                    <a:pt x="113" y="145"/>
                  </a:lnTo>
                  <a:lnTo>
                    <a:pt x="125" y="147"/>
                  </a:lnTo>
                  <a:lnTo>
                    <a:pt x="135" y="149"/>
                  </a:lnTo>
                  <a:lnTo>
                    <a:pt x="147" y="151"/>
                  </a:lnTo>
                  <a:lnTo>
                    <a:pt x="159" y="150"/>
                  </a:lnTo>
                  <a:lnTo>
                    <a:pt x="170" y="149"/>
                  </a:lnTo>
                  <a:lnTo>
                    <a:pt x="180" y="145"/>
                  </a:lnTo>
                  <a:lnTo>
                    <a:pt x="162" y="141"/>
                  </a:lnTo>
                  <a:lnTo>
                    <a:pt x="143" y="135"/>
                  </a:lnTo>
                  <a:lnTo>
                    <a:pt x="124" y="127"/>
                  </a:lnTo>
                  <a:lnTo>
                    <a:pt x="114" y="121"/>
                  </a:lnTo>
                  <a:lnTo>
                    <a:pt x="104" y="116"/>
                  </a:lnTo>
                  <a:lnTo>
                    <a:pt x="97" y="110"/>
                  </a:lnTo>
                  <a:lnTo>
                    <a:pt x="88" y="103"/>
                  </a:lnTo>
                  <a:lnTo>
                    <a:pt x="82" y="97"/>
                  </a:lnTo>
                  <a:lnTo>
                    <a:pt x="76" y="89"/>
                  </a:lnTo>
                  <a:lnTo>
                    <a:pt x="72" y="81"/>
                  </a:lnTo>
                  <a:lnTo>
                    <a:pt x="70" y="72"/>
                  </a:lnTo>
                  <a:lnTo>
                    <a:pt x="69" y="63"/>
                  </a:lnTo>
                  <a:lnTo>
                    <a:pt x="70" y="54"/>
                  </a:lnTo>
                  <a:close/>
                  <a:moveTo>
                    <a:pt x="150" y="44"/>
                  </a:moveTo>
                  <a:lnTo>
                    <a:pt x="150" y="44"/>
                  </a:lnTo>
                  <a:lnTo>
                    <a:pt x="144" y="50"/>
                  </a:lnTo>
                  <a:lnTo>
                    <a:pt x="136" y="55"/>
                  </a:lnTo>
                  <a:lnTo>
                    <a:pt x="121" y="65"/>
                  </a:lnTo>
                  <a:lnTo>
                    <a:pt x="105" y="73"/>
                  </a:lnTo>
                  <a:lnTo>
                    <a:pt x="98" y="78"/>
                  </a:lnTo>
                  <a:lnTo>
                    <a:pt x="90" y="83"/>
                  </a:lnTo>
                  <a:lnTo>
                    <a:pt x="93" y="84"/>
                  </a:lnTo>
                  <a:lnTo>
                    <a:pt x="95" y="87"/>
                  </a:lnTo>
                  <a:lnTo>
                    <a:pt x="96" y="89"/>
                  </a:lnTo>
                  <a:lnTo>
                    <a:pt x="98" y="91"/>
                  </a:lnTo>
                  <a:lnTo>
                    <a:pt x="109" y="89"/>
                  </a:lnTo>
                  <a:lnTo>
                    <a:pt x="118" y="86"/>
                  </a:lnTo>
                  <a:lnTo>
                    <a:pt x="127" y="81"/>
                  </a:lnTo>
                  <a:lnTo>
                    <a:pt x="134" y="75"/>
                  </a:lnTo>
                  <a:lnTo>
                    <a:pt x="149" y="64"/>
                  </a:lnTo>
                  <a:lnTo>
                    <a:pt x="163" y="52"/>
                  </a:lnTo>
                  <a:lnTo>
                    <a:pt x="160" y="50"/>
                  </a:lnTo>
                  <a:lnTo>
                    <a:pt x="158" y="48"/>
                  </a:lnTo>
                  <a:lnTo>
                    <a:pt x="155" y="45"/>
                  </a:lnTo>
                  <a:lnTo>
                    <a:pt x="150" y="44"/>
                  </a:lnTo>
                  <a:close/>
                  <a:moveTo>
                    <a:pt x="124" y="48"/>
                  </a:moveTo>
                  <a:lnTo>
                    <a:pt x="124" y="48"/>
                  </a:lnTo>
                  <a:lnTo>
                    <a:pt x="132" y="42"/>
                  </a:lnTo>
                  <a:lnTo>
                    <a:pt x="134" y="40"/>
                  </a:lnTo>
                  <a:lnTo>
                    <a:pt x="135" y="38"/>
                  </a:lnTo>
                  <a:lnTo>
                    <a:pt x="134" y="37"/>
                  </a:lnTo>
                  <a:lnTo>
                    <a:pt x="132" y="35"/>
                  </a:lnTo>
                  <a:lnTo>
                    <a:pt x="131" y="37"/>
                  </a:lnTo>
                  <a:lnTo>
                    <a:pt x="131" y="39"/>
                  </a:lnTo>
                  <a:lnTo>
                    <a:pt x="130" y="41"/>
                  </a:lnTo>
                  <a:lnTo>
                    <a:pt x="127" y="41"/>
                  </a:lnTo>
                  <a:lnTo>
                    <a:pt x="119" y="39"/>
                  </a:lnTo>
                  <a:lnTo>
                    <a:pt x="111" y="39"/>
                  </a:lnTo>
                  <a:lnTo>
                    <a:pt x="103" y="42"/>
                  </a:lnTo>
                  <a:lnTo>
                    <a:pt x="96" y="45"/>
                  </a:lnTo>
                  <a:lnTo>
                    <a:pt x="90" y="51"/>
                  </a:lnTo>
                  <a:lnTo>
                    <a:pt x="88" y="54"/>
                  </a:lnTo>
                  <a:lnTo>
                    <a:pt x="87" y="57"/>
                  </a:lnTo>
                  <a:lnTo>
                    <a:pt x="86" y="60"/>
                  </a:lnTo>
                  <a:lnTo>
                    <a:pt x="86" y="64"/>
                  </a:lnTo>
                  <a:lnTo>
                    <a:pt x="87" y="68"/>
                  </a:lnTo>
                  <a:lnTo>
                    <a:pt x="88" y="72"/>
                  </a:lnTo>
                  <a:lnTo>
                    <a:pt x="97" y="66"/>
                  </a:lnTo>
                  <a:lnTo>
                    <a:pt x="106" y="60"/>
                  </a:lnTo>
                  <a:lnTo>
                    <a:pt x="115" y="55"/>
                  </a:lnTo>
                  <a:lnTo>
                    <a:pt x="119" y="52"/>
                  </a:lnTo>
                  <a:lnTo>
                    <a:pt x="124"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4" name="组合 120"/>
          <p:cNvGrpSpPr>
            <a:grpSpLocks/>
          </p:cNvGrpSpPr>
          <p:nvPr/>
        </p:nvGrpSpPr>
        <p:grpSpPr bwMode="auto">
          <a:xfrm>
            <a:off x="6731443" y="4622718"/>
            <a:ext cx="800100" cy="463550"/>
            <a:chOff x="2071688" y="881063"/>
            <a:chExt cx="871538" cy="463550"/>
          </a:xfrm>
        </p:grpSpPr>
        <p:sp>
          <p:nvSpPr>
            <p:cNvPr id="45" name="Freeform 149"/>
            <p:cNvSpPr>
              <a:spLocks/>
            </p:cNvSpPr>
            <p:nvPr/>
          </p:nvSpPr>
          <p:spPr bwMode="auto">
            <a:xfrm>
              <a:off x="2289176" y="990600"/>
              <a:ext cx="120650" cy="115888"/>
            </a:xfrm>
            <a:custGeom>
              <a:avLst/>
              <a:gdLst>
                <a:gd name="T0" fmla="*/ 120650 w 230"/>
                <a:gd name="T1" fmla="*/ 21071 h 220"/>
                <a:gd name="T2" fmla="*/ 116978 w 230"/>
                <a:gd name="T3" fmla="*/ 21597 h 220"/>
                <a:gd name="T4" fmla="*/ 113831 w 230"/>
                <a:gd name="T5" fmla="*/ 20017 h 220"/>
                <a:gd name="T6" fmla="*/ 107011 w 230"/>
                <a:gd name="T7" fmla="*/ 16330 h 220"/>
                <a:gd name="T8" fmla="*/ 98094 w 230"/>
                <a:gd name="T9" fmla="*/ 13696 h 220"/>
                <a:gd name="T10" fmla="*/ 87602 w 230"/>
                <a:gd name="T11" fmla="*/ 12116 h 220"/>
                <a:gd name="T12" fmla="*/ 73439 w 230"/>
                <a:gd name="T13" fmla="*/ 9482 h 220"/>
                <a:gd name="T14" fmla="*/ 65571 w 230"/>
                <a:gd name="T15" fmla="*/ 9482 h 220"/>
                <a:gd name="T16" fmla="*/ 58227 w 230"/>
                <a:gd name="T17" fmla="*/ 12116 h 220"/>
                <a:gd name="T18" fmla="*/ 54555 w 230"/>
                <a:gd name="T19" fmla="*/ 14223 h 220"/>
                <a:gd name="T20" fmla="*/ 51407 w 230"/>
                <a:gd name="T21" fmla="*/ 18437 h 220"/>
                <a:gd name="T22" fmla="*/ 48260 w 230"/>
                <a:gd name="T23" fmla="*/ 22651 h 220"/>
                <a:gd name="T24" fmla="*/ 37769 w 230"/>
                <a:gd name="T25" fmla="*/ 35820 h 220"/>
                <a:gd name="T26" fmla="*/ 35146 w 230"/>
                <a:gd name="T27" fmla="*/ 41088 h 220"/>
                <a:gd name="T28" fmla="*/ 40392 w 230"/>
                <a:gd name="T29" fmla="*/ 43195 h 220"/>
                <a:gd name="T30" fmla="*/ 52981 w 230"/>
                <a:gd name="T31" fmla="*/ 44775 h 220"/>
                <a:gd name="T32" fmla="*/ 59800 w 230"/>
                <a:gd name="T33" fmla="*/ 45828 h 220"/>
                <a:gd name="T34" fmla="*/ 69767 w 230"/>
                <a:gd name="T35" fmla="*/ 49516 h 220"/>
                <a:gd name="T36" fmla="*/ 73964 w 230"/>
                <a:gd name="T37" fmla="*/ 52676 h 220"/>
                <a:gd name="T38" fmla="*/ 75537 w 230"/>
                <a:gd name="T39" fmla="*/ 57944 h 220"/>
                <a:gd name="T40" fmla="*/ 64522 w 230"/>
                <a:gd name="T41" fmla="*/ 54257 h 220"/>
                <a:gd name="T42" fmla="*/ 47735 w 230"/>
                <a:gd name="T43" fmla="*/ 50043 h 220"/>
                <a:gd name="T44" fmla="*/ 35146 w 230"/>
                <a:gd name="T45" fmla="*/ 48989 h 220"/>
                <a:gd name="T46" fmla="*/ 28327 w 230"/>
                <a:gd name="T47" fmla="*/ 49516 h 220"/>
                <a:gd name="T48" fmla="*/ 18360 w 230"/>
                <a:gd name="T49" fmla="*/ 62685 h 220"/>
                <a:gd name="T50" fmla="*/ 13114 w 230"/>
                <a:gd name="T51" fmla="*/ 70060 h 220"/>
                <a:gd name="T52" fmla="*/ 9442 w 230"/>
                <a:gd name="T53" fmla="*/ 76907 h 220"/>
                <a:gd name="T54" fmla="*/ 6295 w 230"/>
                <a:gd name="T55" fmla="*/ 84809 h 220"/>
                <a:gd name="T56" fmla="*/ 6819 w 230"/>
                <a:gd name="T57" fmla="*/ 89550 h 220"/>
                <a:gd name="T58" fmla="*/ 9442 w 230"/>
                <a:gd name="T59" fmla="*/ 95344 h 220"/>
                <a:gd name="T60" fmla="*/ 16786 w 230"/>
                <a:gd name="T61" fmla="*/ 100612 h 220"/>
                <a:gd name="T62" fmla="*/ 27277 w 230"/>
                <a:gd name="T63" fmla="*/ 104299 h 220"/>
                <a:gd name="T64" fmla="*/ 38818 w 230"/>
                <a:gd name="T65" fmla="*/ 106933 h 220"/>
                <a:gd name="T66" fmla="*/ 63472 w 230"/>
                <a:gd name="T67" fmla="*/ 109567 h 220"/>
                <a:gd name="T68" fmla="*/ 72390 w 230"/>
                <a:gd name="T69" fmla="*/ 110620 h 220"/>
                <a:gd name="T70" fmla="*/ 69243 w 230"/>
                <a:gd name="T71" fmla="*/ 114834 h 220"/>
                <a:gd name="T72" fmla="*/ 63997 w 230"/>
                <a:gd name="T73" fmla="*/ 115888 h 220"/>
                <a:gd name="T74" fmla="*/ 49834 w 230"/>
                <a:gd name="T75" fmla="*/ 114308 h 220"/>
                <a:gd name="T76" fmla="*/ 41441 w 230"/>
                <a:gd name="T77" fmla="*/ 113781 h 220"/>
                <a:gd name="T78" fmla="*/ 24655 w 230"/>
                <a:gd name="T79" fmla="*/ 110094 h 220"/>
                <a:gd name="T80" fmla="*/ 16786 w 230"/>
                <a:gd name="T81" fmla="*/ 107460 h 220"/>
                <a:gd name="T82" fmla="*/ 6295 w 230"/>
                <a:gd name="T83" fmla="*/ 102192 h 220"/>
                <a:gd name="T84" fmla="*/ 1049 w 230"/>
                <a:gd name="T85" fmla="*/ 96398 h 220"/>
                <a:gd name="T86" fmla="*/ 0 w 230"/>
                <a:gd name="T87" fmla="*/ 87970 h 220"/>
                <a:gd name="T88" fmla="*/ 2623 w 230"/>
                <a:gd name="T89" fmla="*/ 75854 h 220"/>
                <a:gd name="T90" fmla="*/ 4197 w 230"/>
                <a:gd name="T91" fmla="*/ 71640 h 220"/>
                <a:gd name="T92" fmla="*/ 9442 w 230"/>
                <a:gd name="T93" fmla="*/ 63738 h 220"/>
                <a:gd name="T94" fmla="*/ 12590 w 230"/>
                <a:gd name="T95" fmla="*/ 61105 h 220"/>
                <a:gd name="T96" fmla="*/ 16262 w 230"/>
                <a:gd name="T97" fmla="*/ 53203 h 220"/>
                <a:gd name="T98" fmla="*/ 30425 w 230"/>
                <a:gd name="T99" fmla="*/ 32133 h 220"/>
                <a:gd name="T100" fmla="*/ 34621 w 230"/>
                <a:gd name="T101" fmla="*/ 26865 h 220"/>
                <a:gd name="T102" fmla="*/ 45637 w 230"/>
                <a:gd name="T103" fmla="*/ 14223 h 220"/>
                <a:gd name="T104" fmla="*/ 50358 w 230"/>
                <a:gd name="T105" fmla="*/ 8955 h 220"/>
                <a:gd name="T106" fmla="*/ 56128 w 230"/>
                <a:gd name="T107" fmla="*/ 3687 h 220"/>
                <a:gd name="T108" fmla="*/ 62423 w 230"/>
                <a:gd name="T109" fmla="*/ 527 h 220"/>
                <a:gd name="T110" fmla="*/ 72390 w 230"/>
                <a:gd name="T111" fmla="*/ 527 h 220"/>
                <a:gd name="T112" fmla="*/ 78160 w 230"/>
                <a:gd name="T113" fmla="*/ 2107 h 220"/>
                <a:gd name="T114" fmla="*/ 86029 w 230"/>
                <a:gd name="T115" fmla="*/ 4214 h 220"/>
                <a:gd name="T116" fmla="*/ 102290 w 230"/>
                <a:gd name="T117" fmla="*/ 7901 h 220"/>
                <a:gd name="T118" fmla="*/ 113306 w 230"/>
                <a:gd name="T119" fmla="*/ 11589 h 220"/>
                <a:gd name="T120" fmla="*/ 119076 w 230"/>
                <a:gd name="T121" fmla="*/ 15803 h 220"/>
                <a:gd name="T122" fmla="*/ 120650 w 230"/>
                <a:gd name="T123" fmla="*/ 18963 h 220"/>
                <a:gd name="T124" fmla="*/ 120650 w 230"/>
                <a:gd name="T125" fmla="*/ 21071 h 22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30" h="220">
                  <a:moveTo>
                    <a:pt x="230" y="40"/>
                  </a:moveTo>
                  <a:lnTo>
                    <a:pt x="230" y="40"/>
                  </a:lnTo>
                  <a:lnTo>
                    <a:pt x="227" y="41"/>
                  </a:lnTo>
                  <a:lnTo>
                    <a:pt x="223" y="41"/>
                  </a:lnTo>
                  <a:lnTo>
                    <a:pt x="220" y="39"/>
                  </a:lnTo>
                  <a:lnTo>
                    <a:pt x="217" y="38"/>
                  </a:lnTo>
                  <a:lnTo>
                    <a:pt x="210" y="34"/>
                  </a:lnTo>
                  <a:lnTo>
                    <a:pt x="204" y="31"/>
                  </a:lnTo>
                  <a:lnTo>
                    <a:pt x="187" y="26"/>
                  </a:lnTo>
                  <a:lnTo>
                    <a:pt x="167" y="23"/>
                  </a:lnTo>
                  <a:lnTo>
                    <a:pt x="148" y="19"/>
                  </a:lnTo>
                  <a:lnTo>
                    <a:pt x="140" y="18"/>
                  </a:lnTo>
                  <a:lnTo>
                    <a:pt x="132" y="18"/>
                  </a:lnTo>
                  <a:lnTo>
                    <a:pt x="125" y="18"/>
                  </a:lnTo>
                  <a:lnTo>
                    <a:pt x="117" y="20"/>
                  </a:lnTo>
                  <a:lnTo>
                    <a:pt x="111" y="23"/>
                  </a:lnTo>
                  <a:lnTo>
                    <a:pt x="104" y="27"/>
                  </a:lnTo>
                  <a:lnTo>
                    <a:pt x="101" y="31"/>
                  </a:lnTo>
                  <a:lnTo>
                    <a:pt x="98" y="35"/>
                  </a:lnTo>
                  <a:lnTo>
                    <a:pt x="92" y="43"/>
                  </a:lnTo>
                  <a:lnTo>
                    <a:pt x="78" y="60"/>
                  </a:lnTo>
                  <a:lnTo>
                    <a:pt x="72" y="68"/>
                  </a:lnTo>
                  <a:lnTo>
                    <a:pt x="67" y="78"/>
                  </a:lnTo>
                  <a:lnTo>
                    <a:pt x="71" y="80"/>
                  </a:lnTo>
                  <a:lnTo>
                    <a:pt x="77" y="82"/>
                  </a:lnTo>
                  <a:lnTo>
                    <a:pt x="89" y="84"/>
                  </a:lnTo>
                  <a:lnTo>
                    <a:pt x="101" y="85"/>
                  </a:lnTo>
                  <a:lnTo>
                    <a:pt x="114" y="87"/>
                  </a:lnTo>
                  <a:lnTo>
                    <a:pt x="124" y="91"/>
                  </a:lnTo>
                  <a:lnTo>
                    <a:pt x="133" y="94"/>
                  </a:lnTo>
                  <a:lnTo>
                    <a:pt x="138" y="97"/>
                  </a:lnTo>
                  <a:lnTo>
                    <a:pt x="141" y="100"/>
                  </a:lnTo>
                  <a:lnTo>
                    <a:pt x="143" y="104"/>
                  </a:lnTo>
                  <a:lnTo>
                    <a:pt x="144" y="110"/>
                  </a:lnTo>
                  <a:lnTo>
                    <a:pt x="123" y="103"/>
                  </a:lnTo>
                  <a:lnTo>
                    <a:pt x="101" y="97"/>
                  </a:lnTo>
                  <a:lnTo>
                    <a:pt x="91" y="95"/>
                  </a:lnTo>
                  <a:lnTo>
                    <a:pt x="79" y="94"/>
                  </a:lnTo>
                  <a:lnTo>
                    <a:pt x="67" y="93"/>
                  </a:lnTo>
                  <a:lnTo>
                    <a:pt x="54" y="94"/>
                  </a:lnTo>
                  <a:lnTo>
                    <a:pt x="45" y="106"/>
                  </a:lnTo>
                  <a:lnTo>
                    <a:pt x="35" y="119"/>
                  </a:lnTo>
                  <a:lnTo>
                    <a:pt x="25" y="133"/>
                  </a:lnTo>
                  <a:lnTo>
                    <a:pt x="18" y="146"/>
                  </a:lnTo>
                  <a:lnTo>
                    <a:pt x="13" y="157"/>
                  </a:lnTo>
                  <a:lnTo>
                    <a:pt x="12" y="161"/>
                  </a:lnTo>
                  <a:lnTo>
                    <a:pt x="12" y="166"/>
                  </a:lnTo>
                  <a:lnTo>
                    <a:pt x="13" y="170"/>
                  </a:lnTo>
                  <a:lnTo>
                    <a:pt x="15" y="174"/>
                  </a:lnTo>
                  <a:lnTo>
                    <a:pt x="18" y="181"/>
                  </a:lnTo>
                  <a:lnTo>
                    <a:pt x="24" y="186"/>
                  </a:lnTo>
                  <a:lnTo>
                    <a:pt x="32" y="191"/>
                  </a:lnTo>
                  <a:lnTo>
                    <a:pt x="41" y="194"/>
                  </a:lnTo>
                  <a:lnTo>
                    <a:pt x="52" y="198"/>
                  </a:lnTo>
                  <a:lnTo>
                    <a:pt x="63" y="201"/>
                  </a:lnTo>
                  <a:lnTo>
                    <a:pt x="74" y="203"/>
                  </a:lnTo>
                  <a:lnTo>
                    <a:pt x="98" y="205"/>
                  </a:lnTo>
                  <a:lnTo>
                    <a:pt x="121" y="208"/>
                  </a:lnTo>
                  <a:lnTo>
                    <a:pt x="138" y="210"/>
                  </a:lnTo>
                  <a:lnTo>
                    <a:pt x="136" y="215"/>
                  </a:lnTo>
                  <a:lnTo>
                    <a:pt x="132" y="218"/>
                  </a:lnTo>
                  <a:lnTo>
                    <a:pt x="127" y="219"/>
                  </a:lnTo>
                  <a:lnTo>
                    <a:pt x="122" y="220"/>
                  </a:lnTo>
                  <a:lnTo>
                    <a:pt x="108" y="219"/>
                  </a:lnTo>
                  <a:lnTo>
                    <a:pt x="95" y="217"/>
                  </a:lnTo>
                  <a:lnTo>
                    <a:pt x="79" y="216"/>
                  </a:lnTo>
                  <a:lnTo>
                    <a:pt x="63" y="214"/>
                  </a:lnTo>
                  <a:lnTo>
                    <a:pt x="47" y="209"/>
                  </a:lnTo>
                  <a:lnTo>
                    <a:pt x="32" y="204"/>
                  </a:lnTo>
                  <a:lnTo>
                    <a:pt x="21" y="200"/>
                  </a:lnTo>
                  <a:lnTo>
                    <a:pt x="12" y="194"/>
                  </a:lnTo>
                  <a:lnTo>
                    <a:pt x="6" y="188"/>
                  </a:lnTo>
                  <a:lnTo>
                    <a:pt x="2" y="183"/>
                  </a:lnTo>
                  <a:lnTo>
                    <a:pt x="0" y="175"/>
                  </a:lnTo>
                  <a:lnTo>
                    <a:pt x="0" y="167"/>
                  </a:lnTo>
                  <a:lnTo>
                    <a:pt x="1" y="156"/>
                  </a:lnTo>
                  <a:lnTo>
                    <a:pt x="5" y="144"/>
                  </a:lnTo>
                  <a:lnTo>
                    <a:pt x="8" y="136"/>
                  </a:lnTo>
                  <a:lnTo>
                    <a:pt x="12" y="128"/>
                  </a:lnTo>
                  <a:lnTo>
                    <a:pt x="18" y="121"/>
                  </a:lnTo>
                  <a:lnTo>
                    <a:pt x="24" y="116"/>
                  </a:lnTo>
                  <a:lnTo>
                    <a:pt x="26" y="109"/>
                  </a:lnTo>
                  <a:lnTo>
                    <a:pt x="31" y="101"/>
                  </a:lnTo>
                  <a:lnTo>
                    <a:pt x="39" y="87"/>
                  </a:lnTo>
                  <a:lnTo>
                    <a:pt x="58" y="61"/>
                  </a:lnTo>
                  <a:lnTo>
                    <a:pt x="66" y="51"/>
                  </a:lnTo>
                  <a:lnTo>
                    <a:pt x="72" y="43"/>
                  </a:lnTo>
                  <a:lnTo>
                    <a:pt x="87" y="27"/>
                  </a:lnTo>
                  <a:lnTo>
                    <a:pt x="96" y="17"/>
                  </a:lnTo>
                  <a:lnTo>
                    <a:pt x="101" y="11"/>
                  </a:lnTo>
                  <a:lnTo>
                    <a:pt x="107" y="7"/>
                  </a:lnTo>
                  <a:lnTo>
                    <a:pt x="112" y="4"/>
                  </a:lnTo>
                  <a:lnTo>
                    <a:pt x="119" y="1"/>
                  </a:lnTo>
                  <a:lnTo>
                    <a:pt x="128" y="0"/>
                  </a:lnTo>
                  <a:lnTo>
                    <a:pt x="138" y="1"/>
                  </a:lnTo>
                  <a:lnTo>
                    <a:pt x="149" y="4"/>
                  </a:lnTo>
                  <a:lnTo>
                    <a:pt x="164" y="8"/>
                  </a:lnTo>
                  <a:lnTo>
                    <a:pt x="185" y="12"/>
                  </a:lnTo>
                  <a:lnTo>
                    <a:pt x="195" y="15"/>
                  </a:lnTo>
                  <a:lnTo>
                    <a:pt x="206" y="18"/>
                  </a:lnTo>
                  <a:lnTo>
                    <a:pt x="216" y="22"/>
                  </a:lnTo>
                  <a:lnTo>
                    <a:pt x="223" y="26"/>
                  </a:lnTo>
                  <a:lnTo>
                    <a:pt x="227" y="30"/>
                  </a:lnTo>
                  <a:lnTo>
                    <a:pt x="228" y="33"/>
                  </a:lnTo>
                  <a:lnTo>
                    <a:pt x="230" y="36"/>
                  </a:lnTo>
                  <a:lnTo>
                    <a:pt x="230"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150"/>
            <p:cNvSpPr>
              <a:spLocks/>
            </p:cNvSpPr>
            <p:nvPr/>
          </p:nvSpPr>
          <p:spPr bwMode="auto">
            <a:xfrm>
              <a:off x="2405063" y="1038225"/>
              <a:ext cx="57150" cy="17463"/>
            </a:xfrm>
            <a:custGeom>
              <a:avLst/>
              <a:gdLst>
                <a:gd name="T0" fmla="*/ 57150 w 107"/>
                <a:gd name="T1" fmla="*/ 14189 h 32"/>
                <a:gd name="T2" fmla="*/ 57150 w 107"/>
                <a:gd name="T3" fmla="*/ 14189 h 32"/>
                <a:gd name="T4" fmla="*/ 56616 w 107"/>
                <a:gd name="T5" fmla="*/ 14734 h 32"/>
                <a:gd name="T6" fmla="*/ 56616 w 107"/>
                <a:gd name="T7" fmla="*/ 15280 h 32"/>
                <a:gd name="T8" fmla="*/ 56616 w 107"/>
                <a:gd name="T9" fmla="*/ 17463 h 32"/>
                <a:gd name="T10" fmla="*/ 56616 w 107"/>
                <a:gd name="T11" fmla="*/ 17463 h 32"/>
                <a:gd name="T12" fmla="*/ 51275 w 107"/>
                <a:gd name="T13" fmla="*/ 17463 h 32"/>
                <a:gd name="T14" fmla="*/ 46468 w 107"/>
                <a:gd name="T15" fmla="*/ 16917 h 32"/>
                <a:gd name="T16" fmla="*/ 41661 w 107"/>
                <a:gd name="T17" fmla="*/ 15280 h 32"/>
                <a:gd name="T18" fmla="*/ 37388 w 107"/>
                <a:gd name="T19" fmla="*/ 13643 h 32"/>
                <a:gd name="T20" fmla="*/ 28308 w 107"/>
                <a:gd name="T21" fmla="*/ 10369 h 32"/>
                <a:gd name="T22" fmla="*/ 22967 w 107"/>
                <a:gd name="T23" fmla="*/ 8732 h 32"/>
                <a:gd name="T24" fmla="*/ 18160 w 107"/>
                <a:gd name="T25" fmla="*/ 7094 h 32"/>
                <a:gd name="T26" fmla="*/ 18160 w 107"/>
                <a:gd name="T27" fmla="*/ 7094 h 32"/>
                <a:gd name="T28" fmla="*/ 13887 w 107"/>
                <a:gd name="T29" fmla="*/ 8186 h 32"/>
                <a:gd name="T30" fmla="*/ 9080 w 107"/>
                <a:gd name="T31" fmla="*/ 7094 h 32"/>
                <a:gd name="T32" fmla="*/ 4807 w 107"/>
                <a:gd name="T33" fmla="*/ 5457 h 32"/>
                <a:gd name="T34" fmla="*/ 0 w 107"/>
                <a:gd name="T35" fmla="*/ 3274 h 32"/>
                <a:gd name="T36" fmla="*/ 0 w 107"/>
                <a:gd name="T37" fmla="*/ 3274 h 32"/>
                <a:gd name="T38" fmla="*/ 0 w 107"/>
                <a:gd name="T39" fmla="*/ 2183 h 32"/>
                <a:gd name="T40" fmla="*/ 0 w 107"/>
                <a:gd name="T41" fmla="*/ 2183 h 32"/>
                <a:gd name="T42" fmla="*/ 534 w 107"/>
                <a:gd name="T43" fmla="*/ 546 h 32"/>
                <a:gd name="T44" fmla="*/ 534 w 107"/>
                <a:gd name="T45" fmla="*/ 546 h 32"/>
                <a:gd name="T46" fmla="*/ 1602 w 107"/>
                <a:gd name="T47" fmla="*/ 0 h 32"/>
                <a:gd name="T48" fmla="*/ 2136 w 107"/>
                <a:gd name="T49" fmla="*/ 546 h 32"/>
                <a:gd name="T50" fmla="*/ 2136 w 107"/>
                <a:gd name="T51" fmla="*/ 546 h 32"/>
                <a:gd name="T52" fmla="*/ 2136 w 107"/>
                <a:gd name="T53" fmla="*/ 546 h 32"/>
                <a:gd name="T54" fmla="*/ 13887 w 107"/>
                <a:gd name="T55" fmla="*/ 1637 h 32"/>
                <a:gd name="T56" fmla="*/ 25637 w 107"/>
                <a:gd name="T57" fmla="*/ 2729 h 32"/>
                <a:gd name="T58" fmla="*/ 32047 w 107"/>
                <a:gd name="T59" fmla="*/ 3820 h 32"/>
                <a:gd name="T60" fmla="*/ 37922 w 107"/>
                <a:gd name="T61" fmla="*/ 5457 h 32"/>
                <a:gd name="T62" fmla="*/ 42729 w 107"/>
                <a:gd name="T63" fmla="*/ 8186 h 32"/>
                <a:gd name="T64" fmla="*/ 48070 w 107"/>
                <a:gd name="T65" fmla="*/ 10369 h 32"/>
                <a:gd name="T66" fmla="*/ 48070 w 107"/>
                <a:gd name="T67" fmla="*/ 10369 h 32"/>
                <a:gd name="T68" fmla="*/ 50741 w 107"/>
                <a:gd name="T69" fmla="*/ 9823 h 32"/>
                <a:gd name="T70" fmla="*/ 53945 w 107"/>
                <a:gd name="T71" fmla="*/ 10369 h 32"/>
                <a:gd name="T72" fmla="*/ 56082 w 107"/>
                <a:gd name="T73" fmla="*/ 11460 h 32"/>
                <a:gd name="T74" fmla="*/ 56616 w 107"/>
                <a:gd name="T75" fmla="*/ 13097 h 32"/>
                <a:gd name="T76" fmla="*/ 57150 w 107"/>
                <a:gd name="T77" fmla="*/ 14189 h 32"/>
                <a:gd name="T78" fmla="*/ 57150 w 107"/>
                <a:gd name="T79" fmla="*/ 14189 h 3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7" h="32">
                  <a:moveTo>
                    <a:pt x="107" y="26"/>
                  </a:moveTo>
                  <a:lnTo>
                    <a:pt x="107" y="26"/>
                  </a:lnTo>
                  <a:lnTo>
                    <a:pt x="106" y="27"/>
                  </a:lnTo>
                  <a:lnTo>
                    <a:pt x="106" y="28"/>
                  </a:lnTo>
                  <a:lnTo>
                    <a:pt x="106" y="32"/>
                  </a:lnTo>
                  <a:lnTo>
                    <a:pt x="96" y="32"/>
                  </a:lnTo>
                  <a:lnTo>
                    <a:pt x="87" y="31"/>
                  </a:lnTo>
                  <a:lnTo>
                    <a:pt x="78" y="28"/>
                  </a:lnTo>
                  <a:lnTo>
                    <a:pt x="70" y="25"/>
                  </a:lnTo>
                  <a:lnTo>
                    <a:pt x="53" y="19"/>
                  </a:lnTo>
                  <a:lnTo>
                    <a:pt x="43" y="16"/>
                  </a:lnTo>
                  <a:lnTo>
                    <a:pt x="34" y="13"/>
                  </a:lnTo>
                  <a:lnTo>
                    <a:pt x="26" y="15"/>
                  </a:lnTo>
                  <a:lnTo>
                    <a:pt x="17" y="13"/>
                  </a:lnTo>
                  <a:lnTo>
                    <a:pt x="9" y="10"/>
                  </a:lnTo>
                  <a:lnTo>
                    <a:pt x="0" y="6"/>
                  </a:lnTo>
                  <a:lnTo>
                    <a:pt x="0" y="4"/>
                  </a:lnTo>
                  <a:lnTo>
                    <a:pt x="1" y="1"/>
                  </a:lnTo>
                  <a:lnTo>
                    <a:pt x="3" y="0"/>
                  </a:lnTo>
                  <a:lnTo>
                    <a:pt x="4" y="1"/>
                  </a:lnTo>
                  <a:lnTo>
                    <a:pt x="26" y="3"/>
                  </a:lnTo>
                  <a:lnTo>
                    <a:pt x="48" y="5"/>
                  </a:lnTo>
                  <a:lnTo>
                    <a:pt x="60" y="7"/>
                  </a:lnTo>
                  <a:lnTo>
                    <a:pt x="71" y="10"/>
                  </a:lnTo>
                  <a:lnTo>
                    <a:pt x="80" y="15"/>
                  </a:lnTo>
                  <a:lnTo>
                    <a:pt x="90" y="19"/>
                  </a:lnTo>
                  <a:lnTo>
                    <a:pt x="95" y="18"/>
                  </a:lnTo>
                  <a:lnTo>
                    <a:pt x="101" y="19"/>
                  </a:lnTo>
                  <a:lnTo>
                    <a:pt x="105" y="21"/>
                  </a:lnTo>
                  <a:lnTo>
                    <a:pt x="106" y="24"/>
                  </a:lnTo>
                  <a:lnTo>
                    <a:pt x="107"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7" name="Freeform 151"/>
            <p:cNvSpPr>
              <a:spLocks/>
            </p:cNvSpPr>
            <p:nvPr/>
          </p:nvSpPr>
          <p:spPr bwMode="auto">
            <a:xfrm>
              <a:off x="2719388" y="1049338"/>
              <a:ext cx="61913" cy="61913"/>
            </a:xfrm>
            <a:custGeom>
              <a:avLst/>
              <a:gdLst>
                <a:gd name="T0" fmla="*/ 11543 w 118"/>
                <a:gd name="T1" fmla="*/ 43392 h 117"/>
                <a:gd name="T2" fmla="*/ 11543 w 118"/>
                <a:gd name="T3" fmla="*/ 47625 h 117"/>
                <a:gd name="T4" fmla="*/ 11018 w 118"/>
                <a:gd name="T5" fmla="*/ 50271 h 117"/>
                <a:gd name="T6" fmla="*/ 17315 w 118"/>
                <a:gd name="T7" fmla="*/ 52917 h 117"/>
                <a:gd name="T8" fmla="*/ 34629 w 118"/>
                <a:gd name="T9" fmla="*/ 55034 h 117"/>
                <a:gd name="T10" fmla="*/ 43024 w 118"/>
                <a:gd name="T11" fmla="*/ 55563 h 117"/>
                <a:gd name="T12" fmla="*/ 49321 w 118"/>
                <a:gd name="T13" fmla="*/ 55034 h 117"/>
                <a:gd name="T14" fmla="*/ 52993 w 118"/>
                <a:gd name="T15" fmla="*/ 55563 h 117"/>
                <a:gd name="T16" fmla="*/ 54567 w 118"/>
                <a:gd name="T17" fmla="*/ 58209 h 117"/>
                <a:gd name="T18" fmla="*/ 48271 w 118"/>
                <a:gd name="T19" fmla="*/ 59796 h 117"/>
                <a:gd name="T20" fmla="*/ 34629 w 118"/>
                <a:gd name="T21" fmla="*/ 61913 h 117"/>
                <a:gd name="T22" fmla="*/ 19413 w 118"/>
                <a:gd name="T23" fmla="*/ 60855 h 117"/>
                <a:gd name="T24" fmla="*/ 5772 w 118"/>
                <a:gd name="T25" fmla="*/ 56092 h 117"/>
                <a:gd name="T26" fmla="*/ 0 w 118"/>
                <a:gd name="T27" fmla="*/ 53446 h 117"/>
                <a:gd name="T28" fmla="*/ 525 w 118"/>
                <a:gd name="T29" fmla="*/ 48155 h 117"/>
                <a:gd name="T30" fmla="*/ 4722 w 118"/>
                <a:gd name="T31" fmla="*/ 40217 h 117"/>
                <a:gd name="T32" fmla="*/ 7346 w 118"/>
                <a:gd name="T33" fmla="*/ 36513 h 117"/>
                <a:gd name="T34" fmla="*/ 22562 w 118"/>
                <a:gd name="T35" fmla="*/ 33867 h 117"/>
                <a:gd name="T36" fmla="*/ 39876 w 118"/>
                <a:gd name="T37" fmla="*/ 30692 h 117"/>
                <a:gd name="T38" fmla="*/ 47222 w 118"/>
                <a:gd name="T39" fmla="*/ 27517 h 117"/>
                <a:gd name="T40" fmla="*/ 52469 w 118"/>
                <a:gd name="T41" fmla="*/ 23284 h 117"/>
                <a:gd name="T42" fmla="*/ 54043 w 118"/>
                <a:gd name="T43" fmla="*/ 16404 h 117"/>
                <a:gd name="T44" fmla="*/ 51419 w 118"/>
                <a:gd name="T45" fmla="*/ 7938 h 117"/>
                <a:gd name="T46" fmla="*/ 46172 w 118"/>
                <a:gd name="T47" fmla="*/ 6879 h 117"/>
                <a:gd name="T48" fmla="*/ 41450 w 118"/>
                <a:gd name="T49" fmla="*/ 6350 h 117"/>
                <a:gd name="T50" fmla="*/ 38302 w 118"/>
                <a:gd name="T51" fmla="*/ 6879 h 117"/>
                <a:gd name="T52" fmla="*/ 32006 w 118"/>
                <a:gd name="T53" fmla="*/ 12700 h 117"/>
                <a:gd name="T54" fmla="*/ 28333 w 118"/>
                <a:gd name="T55" fmla="*/ 15346 h 117"/>
                <a:gd name="T56" fmla="*/ 23086 w 118"/>
                <a:gd name="T57" fmla="*/ 16404 h 117"/>
                <a:gd name="T58" fmla="*/ 23086 w 118"/>
                <a:gd name="T59" fmla="*/ 13758 h 117"/>
                <a:gd name="T60" fmla="*/ 24136 w 118"/>
                <a:gd name="T61" fmla="*/ 8467 h 117"/>
                <a:gd name="T62" fmla="*/ 27808 w 118"/>
                <a:gd name="T63" fmla="*/ 5292 h 117"/>
                <a:gd name="T64" fmla="*/ 32531 w 118"/>
                <a:gd name="T65" fmla="*/ 2117 h 117"/>
                <a:gd name="T66" fmla="*/ 40926 w 118"/>
                <a:gd name="T67" fmla="*/ 0 h 117"/>
                <a:gd name="T68" fmla="*/ 50370 w 118"/>
                <a:gd name="T69" fmla="*/ 529 h 117"/>
                <a:gd name="T70" fmla="*/ 55617 w 118"/>
                <a:gd name="T71" fmla="*/ 2117 h 117"/>
                <a:gd name="T72" fmla="*/ 58240 w 118"/>
                <a:gd name="T73" fmla="*/ 3704 h 117"/>
                <a:gd name="T74" fmla="*/ 60864 w 118"/>
                <a:gd name="T75" fmla="*/ 11642 h 117"/>
                <a:gd name="T76" fmla="*/ 61913 w 118"/>
                <a:gd name="T77" fmla="*/ 18521 h 117"/>
                <a:gd name="T78" fmla="*/ 61388 w 118"/>
                <a:gd name="T79" fmla="*/ 22754 h 117"/>
                <a:gd name="T80" fmla="*/ 58765 w 118"/>
                <a:gd name="T81" fmla="*/ 29104 h 117"/>
                <a:gd name="T82" fmla="*/ 53518 w 118"/>
                <a:gd name="T83" fmla="*/ 33338 h 117"/>
                <a:gd name="T84" fmla="*/ 43024 w 118"/>
                <a:gd name="T85" fmla="*/ 38100 h 117"/>
                <a:gd name="T86" fmla="*/ 27284 w 118"/>
                <a:gd name="T87" fmla="*/ 41275 h 117"/>
                <a:gd name="T88" fmla="*/ 11543 w 118"/>
                <a:gd name="T89" fmla="*/ 43392 h 11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8" h="117">
                  <a:moveTo>
                    <a:pt x="22" y="82"/>
                  </a:moveTo>
                  <a:lnTo>
                    <a:pt x="22" y="82"/>
                  </a:lnTo>
                  <a:lnTo>
                    <a:pt x="23" y="87"/>
                  </a:lnTo>
                  <a:lnTo>
                    <a:pt x="22" y="90"/>
                  </a:lnTo>
                  <a:lnTo>
                    <a:pt x="21" y="92"/>
                  </a:lnTo>
                  <a:lnTo>
                    <a:pt x="21" y="95"/>
                  </a:lnTo>
                  <a:lnTo>
                    <a:pt x="33" y="100"/>
                  </a:lnTo>
                  <a:lnTo>
                    <a:pt x="50" y="103"/>
                  </a:lnTo>
                  <a:lnTo>
                    <a:pt x="66" y="104"/>
                  </a:lnTo>
                  <a:lnTo>
                    <a:pt x="82" y="105"/>
                  </a:lnTo>
                  <a:lnTo>
                    <a:pt x="88" y="105"/>
                  </a:lnTo>
                  <a:lnTo>
                    <a:pt x="94" y="104"/>
                  </a:lnTo>
                  <a:lnTo>
                    <a:pt x="98" y="104"/>
                  </a:lnTo>
                  <a:lnTo>
                    <a:pt x="101" y="105"/>
                  </a:lnTo>
                  <a:lnTo>
                    <a:pt x="103" y="107"/>
                  </a:lnTo>
                  <a:lnTo>
                    <a:pt x="104" y="110"/>
                  </a:lnTo>
                  <a:lnTo>
                    <a:pt x="92" y="113"/>
                  </a:lnTo>
                  <a:lnTo>
                    <a:pt x="79" y="117"/>
                  </a:lnTo>
                  <a:lnTo>
                    <a:pt x="66" y="117"/>
                  </a:lnTo>
                  <a:lnTo>
                    <a:pt x="51" y="117"/>
                  </a:lnTo>
                  <a:lnTo>
                    <a:pt x="37" y="115"/>
                  </a:lnTo>
                  <a:lnTo>
                    <a:pt x="23" y="111"/>
                  </a:lnTo>
                  <a:lnTo>
                    <a:pt x="11" y="106"/>
                  </a:lnTo>
                  <a:lnTo>
                    <a:pt x="0" y="101"/>
                  </a:lnTo>
                  <a:lnTo>
                    <a:pt x="0" y="95"/>
                  </a:lnTo>
                  <a:lnTo>
                    <a:pt x="1" y="91"/>
                  </a:lnTo>
                  <a:lnTo>
                    <a:pt x="5" y="83"/>
                  </a:lnTo>
                  <a:lnTo>
                    <a:pt x="9" y="76"/>
                  </a:lnTo>
                  <a:lnTo>
                    <a:pt x="14" y="69"/>
                  </a:lnTo>
                  <a:lnTo>
                    <a:pt x="27" y="66"/>
                  </a:lnTo>
                  <a:lnTo>
                    <a:pt x="43" y="64"/>
                  </a:lnTo>
                  <a:lnTo>
                    <a:pt x="60" y="62"/>
                  </a:lnTo>
                  <a:lnTo>
                    <a:pt x="76" y="58"/>
                  </a:lnTo>
                  <a:lnTo>
                    <a:pt x="84" y="56"/>
                  </a:lnTo>
                  <a:lnTo>
                    <a:pt x="90" y="52"/>
                  </a:lnTo>
                  <a:lnTo>
                    <a:pt x="96" y="48"/>
                  </a:lnTo>
                  <a:lnTo>
                    <a:pt x="100" y="44"/>
                  </a:lnTo>
                  <a:lnTo>
                    <a:pt x="102" y="39"/>
                  </a:lnTo>
                  <a:lnTo>
                    <a:pt x="103" y="31"/>
                  </a:lnTo>
                  <a:lnTo>
                    <a:pt x="102" y="24"/>
                  </a:lnTo>
                  <a:lnTo>
                    <a:pt x="98" y="15"/>
                  </a:lnTo>
                  <a:lnTo>
                    <a:pt x="88" y="13"/>
                  </a:lnTo>
                  <a:lnTo>
                    <a:pt x="84" y="12"/>
                  </a:lnTo>
                  <a:lnTo>
                    <a:pt x="79" y="12"/>
                  </a:lnTo>
                  <a:lnTo>
                    <a:pt x="73" y="13"/>
                  </a:lnTo>
                  <a:lnTo>
                    <a:pt x="69" y="16"/>
                  </a:lnTo>
                  <a:lnTo>
                    <a:pt x="61" y="24"/>
                  </a:lnTo>
                  <a:lnTo>
                    <a:pt x="57" y="27"/>
                  </a:lnTo>
                  <a:lnTo>
                    <a:pt x="54" y="29"/>
                  </a:lnTo>
                  <a:lnTo>
                    <a:pt x="50" y="31"/>
                  </a:lnTo>
                  <a:lnTo>
                    <a:pt x="44" y="31"/>
                  </a:lnTo>
                  <a:lnTo>
                    <a:pt x="44" y="26"/>
                  </a:lnTo>
                  <a:lnTo>
                    <a:pt x="45" y="20"/>
                  </a:lnTo>
                  <a:lnTo>
                    <a:pt x="46" y="16"/>
                  </a:lnTo>
                  <a:lnTo>
                    <a:pt x="50" y="13"/>
                  </a:lnTo>
                  <a:lnTo>
                    <a:pt x="53" y="10"/>
                  </a:lnTo>
                  <a:lnTo>
                    <a:pt x="57" y="6"/>
                  </a:lnTo>
                  <a:lnTo>
                    <a:pt x="62" y="4"/>
                  </a:lnTo>
                  <a:lnTo>
                    <a:pt x="68" y="2"/>
                  </a:lnTo>
                  <a:lnTo>
                    <a:pt x="78" y="0"/>
                  </a:lnTo>
                  <a:lnTo>
                    <a:pt x="90" y="0"/>
                  </a:lnTo>
                  <a:lnTo>
                    <a:pt x="96" y="1"/>
                  </a:lnTo>
                  <a:lnTo>
                    <a:pt x="101" y="2"/>
                  </a:lnTo>
                  <a:lnTo>
                    <a:pt x="106" y="4"/>
                  </a:lnTo>
                  <a:lnTo>
                    <a:pt x="111" y="7"/>
                  </a:lnTo>
                  <a:lnTo>
                    <a:pt x="113" y="16"/>
                  </a:lnTo>
                  <a:lnTo>
                    <a:pt x="116" y="22"/>
                  </a:lnTo>
                  <a:lnTo>
                    <a:pt x="118" y="29"/>
                  </a:lnTo>
                  <a:lnTo>
                    <a:pt x="118" y="35"/>
                  </a:lnTo>
                  <a:lnTo>
                    <a:pt x="117" y="43"/>
                  </a:lnTo>
                  <a:lnTo>
                    <a:pt x="115" y="49"/>
                  </a:lnTo>
                  <a:lnTo>
                    <a:pt x="112" y="55"/>
                  </a:lnTo>
                  <a:lnTo>
                    <a:pt x="106" y="59"/>
                  </a:lnTo>
                  <a:lnTo>
                    <a:pt x="102" y="63"/>
                  </a:lnTo>
                  <a:lnTo>
                    <a:pt x="96" y="66"/>
                  </a:lnTo>
                  <a:lnTo>
                    <a:pt x="82" y="72"/>
                  </a:lnTo>
                  <a:lnTo>
                    <a:pt x="67" y="75"/>
                  </a:lnTo>
                  <a:lnTo>
                    <a:pt x="52" y="78"/>
                  </a:lnTo>
                  <a:lnTo>
                    <a:pt x="22"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52"/>
            <p:cNvSpPr>
              <a:spLocks/>
            </p:cNvSpPr>
            <p:nvPr/>
          </p:nvSpPr>
          <p:spPr bwMode="auto">
            <a:xfrm>
              <a:off x="2479676" y="1055688"/>
              <a:ext cx="114300" cy="88900"/>
            </a:xfrm>
            <a:custGeom>
              <a:avLst/>
              <a:gdLst>
                <a:gd name="T0" fmla="*/ 31077 w 217"/>
                <a:gd name="T1" fmla="*/ 3704 h 168"/>
                <a:gd name="T2" fmla="*/ 27390 w 217"/>
                <a:gd name="T3" fmla="*/ 15875 h 168"/>
                <a:gd name="T4" fmla="*/ 27390 w 217"/>
                <a:gd name="T5" fmla="*/ 19050 h 168"/>
                <a:gd name="T6" fmla="*/ 46879 w 217"/>
                <a:gd name="T7" fmla="*/ 10583 h 168"/>
                <a:gd name="T8" fmla="*/ 60574 w 217"/>
                <a:gd name="T9" fmla="*/ 8996 h 168"/>
                <a:gd name="T10" fmla="*/ 71108 w 217"/>
                <a:gd name="T11" fmla="*/ 12171 h 168"/>
                <a:gd name="T12" fmla="*/ 74795 w 217"/>
                <a:gd name="T13" fmla="*/ 22754 h 168"/>
                <a:gd name="T14" fmla="*/ 79536 w 217"/>
                <a:gd name="T15" fmla="*/ 24871 h 168"/>
                <a:gd name="T16" fmla="*/ 97971 w 217"/>
                <a:gd name="T17" fmla="*/ 20638 h 168"/>
                <a:gd name="T18" fmla="*/ 107979 w 217"/>
                <a:gd name="T19" fmla="*/ 22754 h 168"/>
                <a:gd name="T20" fmla="*/ 113773 w 217"/>
                <a:gd name="T21" fmla="*/ 28575 h 168"/>
                <a:gd name="T22" fmla="*/ 113247 w 217"/>
                <a:gd name="T23" fmla="*/ 41804 h 168"/>
                <a:gd name="T24" fmla="*/ 109033 w 217"/>
                <a:gd name="T25" fmla="*/ 50800 h 168"/>
                <a:gd name="T26" fmla="*/ 97445 w 217"/>
                <a:gd name="T27" fmla="*/ 74083 h 168"/>
                <a:gd name="T28" fmla="*/ 92704 w 217"/>
                <a:gd name="T29" fmla="*/ 87313 h 168"/>
                <a:gd name="T30" fmla="*/ 88490 w 217"/>
                <a:gd name="T31" fmla="*/ 88371 h 168"/>
                <a:gd name="T32" fmla="*/ 85330 w 217"/>
                <a:gd name="T33" fmla="*/ 87313 h 168"/>
                <a:gd name="T34" fmla="*/ 84803 w 217"/>
                <a:gd name="T35" fmla="*/ 83079 h 168"/>
                <a:gd name="T36" fmla="*/ 89544 w 217"/>
                <a:gd name="T37" fmla="*/ 77258 h 168"/>
                <a:gd name="T38" fmla="*/ 97971 w 217"/>
                <a:gd name="T39" fmla="*/ 59267 h 168"/>
                <a:gd name="T40" fmla="*/ 106399 w 217"/>
                <a:gd name="T41" fmla="*/ 41804 h 168"/>
                <a:gd name="T42" fmla="*/ 106399 w 217"/>
                <a:gd name="T43" fmla="*/ 33867 h 168"/>
                <a:gd name="T44" fmla="*/ 100078 w 217"/>
                <a:gd name="T45" fmla="*/ 26458 h 168"/>
                <a:gd name="T46" fmla="*/ 86383 w 217"/>
                <a:gd name="T47" fmla="*/ 29104 h 168"/>
                <a:gd name="T48" fmla="*/ 70055 w 217"/>
                <a:gd name="T49" fmla="*/ 38629 h 168"/>
                <a:gd name="T50" fmla="*/ 58994 w 217"/>
                <a:gd name="T51" fmla="*/ 59267 h 168"/>
                <a:gd name="T52" fmla="*/ 54253 w 217"/>
                <a:gd name="T53" fmla="*/ 68263 h 168"/>
                <a:gd name="T54" fmla="*/ 48459 w 217"/>
                <a:gd name="T55" fmla="*/ 71967 h 168"/>
                <a:gd name="T56" fmla="*/ 47932 w 217"/>
                <a:gd name="T57" fmla="*/ 64558 h 168"/>
                <a:gd name="T58" fmla="*/ 63207 w 217"/>
                <a:gd name="T59" fmla="*/ 37571 h 168"/>
                <a:gd name="T60" fmla="*/ 66368 w 217"/>
                <a:gd name="T61" fmla="*/ 26987 h 168"/>
                <a:gd name="T62" fmla="*/ 64788 w 217"/>
                <a:gd name="T63" fmla="*/ 15346 h 168"/>
                <a:gd name="T64" fmla="*/ 51093 w 217"/>
                <a:gd name="T65" fmla="*/ 15875 h 168"/>
                <a:gd name="T66" fmla="*/ 35818 w 217"/>
                <a:gd name="T67" fmla="*/ 22754 h 168"/>
                <a:gd name="T68" fmla="*/ 21069 w 217"/>
                <a:gd name="T69" fmla="*/ 32808 h 168"/>
                <a:gd name="T70" fmla="*/ 17909 w 217"/>
                <a:gd name="T71" fmla="*/ 40746 h 168"/>
                <a:gd name="T72" fmla="*/ 10535 w 217"/>
                <a:gd name="T73" fmla="*/ 56621 h 168"/>
                <a:gd name="T74" fmla="*/ 4741 w 217"/>
                <a:gd name="T75" fmla="*/ 62971 h 168"/>
                <a:gd name="T76" fmla="*/ 0 w 217"/>
                <a:gd name="T77" fmla="*/ 60854 h 168"/>
                <a:gd name="T78" fmla="*/ 13695 w 217"/>
                <a:gd name="T79" fmla="*/ 32279 h 168"/>
                <a:gd name="T80" fmla="*/ 22123 w 217"/>
                <a:gd name="T81" fmla="*/ 10054 h 168"/>
                <a:gd name="T82" fmla="*/ 26336 w 217"/>
                <a:gd name="T83" fmla="*/ 1058 h 168"/>
                <a:gd name="T84" fmla="*/ 27390 w 217"/>
                <a:gd name="T85" fmla="*/ 0 h 168"/>
                <a:gd name="T86" fmla="*/ 31077 w 217"/>
                <a:gd name="T87" fmla="*/ 1588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7" h="168">
                  <a:moveTo>
                    <a:pt x="59" y="3"/>
                  </a:moveTo>
                  <a:lnTo>
                    <a:pt x="59" y="3"/>
                  </a:lnTo>
                  <a:lnTo>
                    <a:pt x="59" y="7"/>
                  </a:lnTo>
                  <a:lnTo>
                    <a:pt x="58" y="13"/>
                  </a:lnTo>
                  <a:lnTo>
                    <a:pt x="55" y="21"/>
                  </a:lnTo>
                  <a:lnTo>
                    <a:pt x="52" y="30"/>
                  </a:lnTo>
                  <a:lnTo>
                    <a:pt x="49" y="39"/>
                  </a:lnTo>
                  <a:lnTo>
                    <a:pt x="52" y="36"/>
                  </a:lnTo>
                  <a:lnTo>
                    <a:pt x="58" y="32"/>
                  </a:lnTo>
                  <a:lnTo>
                    <a:pt x="72" y="25"/>
                  </a:lnTo>
                  <a:lnTo>
                    <a:pt x="89" y="20"/>
                  </a:lnTo>
                  <a:lnTo>
                    <a:pt x="98" y="18"/>
                  </a:lnTo>
                  <a:lnTo>
                    <a:pt x="106" y="17"/>
                  </a:lnTo>
                  <a:lnTo>
                    <a:pt x="115" y="17"/>
                  </a:lnTo>
                  <a:lnTo>
                    <a:pt x="122" y="18"/>
                  </a:lnTo>
                  <a:lnTo>
                    <a:pt x="130" y="20"/>
                  </a:lnTo>
                  <a:lnTo>
                    <a:pt x="135" y="23"/>
                  </a:lnTo>
                  <a:lnTo>
                    <a:pt x="140" y="28"/>
                  </a:lnTo>
                  <a:lnTo>
                    <a:pt x="142" y="34"/>
                  </a:lnTo>
                  <a:lnTo>
                    <a:pt x="142" y="43"/>
                  </a:lnTo>
                  <a:lnTo>
                    <a:pt x="140" y="52"/>
                  </a:lnTo>
                  <a:lnTo>
                    <a:pt x="151" y="47"/>
                  </a:lnTo>
                  <a:lnTo>
                    <a:pt x="165" y="43"/>
                  </a:lnTo>
                  <a:lnTo>
                    <a:pt x="179" y="39"/>
                  </a:lnTo>
                  <a:lnTo>
                    <a:pt x="186" y="39"/>
                  </a:lnTo>
                  <a:lnTo>
                    <a:pt x="193" y="39"/>
                  </a:lnTo>
                  <a:lnTo>
                    <a:pt x="200" y="40"/>
                  </a:lnTo>
                  <a:lnTo>
                    <a:pt x="205" y="43"/>
                  </a:lnTo>
                  <a:lnTo>
                    <a:pt x="209" y="45"/>
                  </a:lnTo>
                  <a:lnTo>
                    <a:pt x="213" y="49"/>
                  </a:lnTo>
                  <a:lnTo>
                    <a:pt x="216" y="54"/>
                  </a:lnTo>
                  <a:lnTo>
                    <a:pt x="217" y="61"/>
                  </a:lnTo>
                  <a:lnTo>
                    <a:pt x="217" y="69"/>
                  </a:lnTo>
                  <a:lnTo>
                    <a:pt x="215" y="79"/>
                  </a:lnTo>
                  <a:lnTo>
                    <a:pt x="211" y="86"/>
                  </a:lnTo>
                  <a:lnTo>
                    <a:pt x="207" y="96"/>
                  </a:lnTo>
                  <a:lnTo>
                    <a:pt x="196" y="115"/>
                  </a:lnTo>
                  <a:lnTo>
                    <a:pt x="185" y="140"/>
                  </a:lnTo>
                  <a:lnTo>
                    <a:pt x="180" y="152"/>
                  </a:lnTo>
                  <a:lnTo>
                    <a:pt x="176" y="165"/>
                  </a:lnTo>
                  <a:lnTo>
                    <a:pt x="173" y="165"/>
                  </a:lnTo>
                  <a:lnTo>
                    <a:pt x="171" y="166"/>
                  </a:lnTo>
                  <a:lnTo>
                    <a:pt x="168" y="167"/>
                  </a:lnTo>
                  <a:lnTo>
                    <a:pt x="165" y="168"/>
                  </a:lnTo>
                  <a:lnTo>
                    <a:pt x="162" y="165"/>
                  </a:lnTo>
                  <a:lnTo>
                    <a:pt x="161" y="163"/>
                  </a:lnTo>
                  <a:lnTo>
                    <a:pt x="160" y="159"/>
                  </a:lnTo>
                  <a:lnTo>
                    <a:pt x="161" y="157"/>
                  </a:lnTo>
                  <a:lnTo>
                    <a:pt x="165" y="153"/>
                  </a:lnTo>
                  <a:lnTo>
                    <a:pt x="170" y="146"/>
                  </a:lnTo>
                  <a:lnTo>
                    <a:pt x="174" y="140"/>
                  </a:lnTo>
                  <a:lnTo>
                    <a:pt x="178" y="131"/>
                  </a:lnTo>
                  <a:lnTo>
                    <a:pt x="186" y="112"/>
                  </a:lnTo>
                  <a:lnTo>
                    <a:pt x="193" y="93"/>
                  </a:lnTo>
                  <a:lnTo>
                    <a:pt x="197" y="85"/>
                  </a:lnTo>
                  <a:lnTo>
                    <a:pt x="202" y="79"/>
                  </a:lnTo>
                  <a:lnTo>
                    <a:pt x="202" y="71"/>
                  </a:lnTo>
                  <a:lnTo>
                    <a:pt x="202" y="64"/>
                  </a:lnTo>
                  <a:lnTo>
                    <a:pt x="198" y="52"/>
                  </a:lnTo>
                  <a:lnTo>
                    <a:pt x="190" y="50"/>
                  </a:lnTo>
                  <a:lnTo>
                    <a:pt x="181" y="50"/>
                  </a:lnTo>
                  <a:lnTo>
                    <a:pt x="173" y="52"/>
                  </a:lnTo>
                  <a:lnTo>
                    <a:pt x="164" y="55"/>
                  </a:lnTo>
                  <a:lnTo>
                    <a:pt x="148" y="64"/>
                  </a:lnTo>
                  <a:lnTo>
                    <a:pt x="133" y="73"/>
                  </a:lnTo>
                  <a:lnTo>
                    <a:pt x="130" y="82"/>
                  </a:lnTo>
                  <a:lnTo>
                    <a:pt x="123" y="92"/>
                  </a:lnTo>
                  <a:lnTo>
                    <a:pt x="112" y="112"/>
                  </a:lnTo>
                  <a:lnTo>
                    <a:pt x="107" y="121"/>
                  </a:lnTo>
                  <a:lnTo>
                    <a:pt x="103" y="129"/>
                  </a:lnTo>
                  <a:lnTo>
                    <a:pt x="101" y="134"/>
                  </a:lnTo>
                  <a:lnTo>
                    <a:pt x="97" y="136"/>
                  </a:lnTo>
                  <a:lnTo>
                    <a:pt x="92" y="136"/>
                  </a:lnTo>
                  <a:lnTo>
                    <a:pt x="86" y="135"/>
                  </a:lnTo>
                  <a:lnTo>
                    <a:pt x="91" y="122"/>
                  </a:lnTo>
                  <a:lnTo>
                    <a:pt x="98" y="109"/>
                  </a:lnTo>
                  <a:lnTo>
                    <a:pt x="114" y="84"/>
                  </a:lnTo>
                  <a:lnTo>
                    <a:pt x="120" y="71"/>
                  </a:lnTo>
                  <a:lnTo>
                    <a:pt x="122" y="65"/>
                  </a:lnTo>
                  <a:lnTo>
                    <a:pt x="125" y="58"/>
                  </a:lnTo>
                  <a:lnTo>
                    <a:pt x="126" y="51"/>
                  </a:lnTo>
                  <a:lnTo>
                    <a:pt x="127" y="44"/>
                  </a:lnTo>
                  <a:lnTo>
                    <a:pt x="126" y="36"/>
                  </a:lnTo>
                  <a:lnTo>
                    <a:pt x="123" y="29"/>
                  </a:lnTo>
                  <a:lnTo>
                    <a:pt x="109" y="28"/>
                  </a:lnTo>
                  <a:lnTo>
                    <a:pt x="97" y="30"/>
                  </a:lnTo>
                  <a:lnTo>
                    <a:pt x="86" y="33"/>
                  </a:lnTo>
                  <a:lnTo>
                    <a:pt x="76" y="37"/>
                  </a:lnTo>
                  <a:lnTo>
                    <a:pt x="68" y="43"/>
                  </a:lnTo>
                  <a:lnTo>
                    <a:pt x="59" y="49"/>
                  </a:lnTo>
                  <a:lnTo>
                    <a:pt x="51" y="55"/>
                  </a:lnTo>
                  <a:lnTo>
                    <a:pt x="40" y="62"/>
                  </a:lnTo>
                  <a:lnTo>
                    <a:pt x="37" y="69"/>
                  </a:lnTo>
                  <a:lnTo>
                    <a:pt x="34" y="77"/>
                  </a:lnTo>
                  <a:lnTo>
                    <a:pt x="27" y="93"/>
                  </a:lnTo>
                  <a:lnTo>
                    <a:pt x="24" y="100"/>
                  </a:lnTo>
                  <a:lnTo>
                    <a:pt x="20" y="107"/>
                  </a:lnTo>
                  <a:lnTo>
                    <a:pt x="14" y="113"/>
                  </a:lnTo>
                  <a:lnTo>
                    <a:pt x="9" y="119"/>
                  </a:lnTo>
                  <a:lnTo>
                    <a:pt x="6" y="119"/>
                  </a:lnTo>
                  <a:lnTo>
                    <a:pt x="5" y="118"/>
                  </a:lnTo>
                  <a:lnTo>
                    <a:pt x="0" y="115"/>
                  </a:lnTo>
                  <a:lnTo>
                    <a:pt x="13" y="88"/>
                  </a:lnTo>
                  <a:lnTo>
                    <a:pt x="26" y="61"/>
                  </a:lnTo>
                  <a:lnTo>
                    <a:pt x="31" y="48"/>
                  </a:lnTo>
                  <a:lnTo>
                    <a:pt x="38" y="33"/>
                  </a:lnTo>
                  <a:lnTo>
                    <a:pt x="42" y="19"/>
                  </a:lnTo>
                  <a:lnTo>
                    <a:pt x="46" y="3"/>
                  </a:lnTo>
                  <a:lnTo>
                    <a:pt x="50" y="2"/>
                  </a:lnTo>
                  <a:lnTo>
                    <a:pt x="51" y="1"/>
                  </a:lnTo>
                  <a:lnTo>
                    <a:pt x="52" y="0"/>
                  </a:lnTo>
                  <a:lnTo>
                    <a:pt x="54" y="0"/>
                  </a:lnTo>
                  <a:lnTo>
                    <a:pt x="56" y="1"/>
                  </a:lnTo>
                  <a:lnTo>
                    <a:pt x="59"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53"/>
            <p:cNvSpPr>
              <a:spLocks/>
            </p:cNvSpPr>
            <p:nvPr/>
          </p:nvSpPr>
          <p:spPr bwMode="auto">
            <a:xfrm>
              <a:off x="2397126" y="1065213"/>
              <a:ext cx="57150" cy="14288"/>
            </a:xfrm>
            <a:custGeom>
              <a:avLst/>
              <a:gdLst>
                <a:gd name="T0" fmla="*/ 57150 w 106"/>
                <a:gd name="T1" fmla="*/ 13230 h 27"/>
                <a:gd name="T2" fmla="*/ 57150 w 106"/>
                <a:gd name="T3" fmla="*/ 13230 h 27"/>
                <a:gd name="T4" fmla="*/ 55533 w 106"/>
                <a:gd name="T5" fmla="*/ 14288 h 27"/>
                <a:gd name="T6" fmla="*/ 53915 w 106"/>
                <a:gd name="T7" fmla="*/ 14288 h 27"/>
                <a:gd name="T8" fmla="*/ 52298 w 106"/>
                <a:gd name="T9" fmla="*/ 14288 h 27"/>
                <a:gd name="T10" fmla="*/ 50141 w 106"/>
                <a:gd name="T11" fmla="*/ 13759 h 27"/>
                <a:gd name="T12" fmla="*/ 46906 w 106"/>
                <a:gd name="T13" fmla="*/ 11642 h 27"/>
                <a:gd name="T14" fmla="*/ 43132 w 106"/>
                <a:gd name="T15" fmla="*/ 10055 h 27"/>
                <a:gd name="T16" fmla="*/ 43132 w 106"/>
                <a:gd name="T17" fmla="*/ 10055 h 27"/>
                <a:gd name="T18" fmla="*/ 41515 w 106"/>
                <a:gd name="T19" fmla="*/ 10055 h 27"/>
                <a:gd name="T20" fmla="*/ 39358 w 106"/>
                <a:gd name="T21" fmla="*/ 10584 h 27"/>
                <a:gd name="T22" fmla="*/ 37741 w 106"/>
                <a:gd name="T23" fmla="*/ 11113 h 27"/>
                <a:gd name="T24" fmla="*/ 36123 w 106"/>
                <a:gd name="T25" fmla="*/ 11113 h 27"/>
                <a:gd name="T26" fmla="*/ 36123 w 106"/>
                <a:gd name="T27" fmla="*/ 11113 h 27"/>
                <a:gd name="T28" fmla="*/ 32888 w 106"/>
                <a:gd name="T29" fmla="*/ 10584 h 27"/>
                <a:gd name="T30" fmla="*/ 30192 w 106"/>
                <a:gd name="T31" fmla="*/ 9525 h 27"/>
                <a:gd name="T32" fmla="*/ 24262 w 106"/>
                <a:gd name="T33" fmla="*/ 7938 h 27"/>
                <a:gd name="T34" fmla="*/ 24262 w 106"/>
                <a:gd name="T35" fmla="*/ 7938 h 27"/>
                <a:gd name="T36" fmla="*/ 17253 w 106"/>
                <a:gd name="T37" fmla="*/ 6879 h 27"/>
                <a:gd name="T38" fmla="*/ 10244 w 106"/>
                <a:gd name="T39" fmla="*/ 6350 h 27"/>
                <a:gd name="T40" fmla="*/ 7009 w 106"/>
                <a:gd name="T41" fmla="*/ 5821 h 27"/>
                <a:gd name="T42" fmla="*/ 4313 w 106"/>
                <a:gd name="T43" fmla="*/ 4763 h 27"/>
                <a:gd name="T44" fmla="*/ 1078 w 106"/>
                <a:gd name="T45" fmla="*/ 2646 h 27"/>
                <a:gd name="T46" fmla="*/ 0 w 106"/>
                <a:gd name="T47" fmla="*/ 529 h 27"/>
                <a:gd name="T48" fmla="*/ 0 w 106"/>
                <a:gd name="T49" fmla="*/ 529 h 27"/>
                <a:gd name="T50" fmla="*/ 1617 w 106"/>
                <a:gd name="T51" fmla="*/ 529 h 27"/>
                <a:gd name="T52" fmla="*/ 1617 w 106"/>
                <a:gd name="T53" fmla="*/ 529 h 27"/>
                <a:gd name="T54" fmla="*/ 7009 w 106"/>
                <a:gd name="T55" fmla="*/ 0 h 27"/>
                <a:gd name="T56" fmla="*/ 12940 w 106"/>
                <a:gd name="T57" fmla="*/ 0 h 27"/>
                <a:gd name="T58" fmla="*/ 18331 w 106"/>
                <a:gd name="T59" fmla="*/ 529 h 27"/>
                <a:gd name="T60" fmla="*/ 23723 w 106"/>
                <a:gd name="T61" fmla="*/ 1058 h 27"/>
                <a:gd name="T62" fmla="*/ 33967 w 106"/>
                <a:gd name="T63" fmla="*/ 3704 h 27"/>
                <a:gd name="T64" fmla="*/ 44210 w 106"/>
                <a:gd name="T65" fmla="*/ 5821 h 27"/>
                <a:gd name="T66" fmla="*/ 44210 w 106"/>
                <a:gd name="T67" fmla="*/ 5821 h 27"/>
                <a:gd name="T68" fmla="*/ 49063 w 106"/>
                <a:gd name="T69" fmla="*/ 5821 h 27"/>
                <a:gd name="T70" fmla="*/ 53376 w 106"/>
                <a:gd name="T71" fmla="*/ 6879 h 27"/>
                <a:gd name="T72" fmla="*/ 54993 w 106"/>
                <a:gd name="T73" fmla="*/ 7409 h 27"/>
                <a:gd name="T74" fmla="*/ 56072 w 106"/>
                <a:gd name="T75" fmla="*/ 8467 h 27"/>
                <a:gd name="T76" fmla="*/ 56611 w 106"/>
                <a:gd name="T77" fmla="*/ 10584 h 27"/>
                <a:gd name="T78" fmla="*/ 57150 w 106"/>
                <a:gd name="T79" fmla="*/ 13230 h 27"/>
                <a:gd name="T80" fmla="*/ 57150 w 106"/>
                <a:gd name="T81" fmla="*/ 13230 h 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06" h="27">
                  <a:moveTo>
                    <a:pt x="106" y="25"/>
                  </a:moveTo>
                  <a:lnTo>
                    <a:pt x="106" y="25"/>
                  </a:lnTo>
                  <a:lnTo>
                    <a:pt x="103" y="27"/>
                  </a:lnTo>
                  <a:lnTo>
                    <a:pt x="100" y="27"/>
                  </a:lnTo>
                  <a:lnTo>
                    <a:pt x="97" y="27"/>
                  </a:lnTo>
                  <a:lnTo>
                    <a:pt x="93" y="26"/>
                  </a:lnTo>
                  <a:lnTo>
                    <a:pt x="87" y="22"/>
                  </a:lnTo>
                  <a:lnTo>
                    <a:pt x="80" y="19"/>
                  </a:lnTo>
                  <a:lnTo>
                    <a:pt x="77" y="19"/>
                  </a:lnTo>
                  <a:lnTo>
                    <a:pt x="73" y="20"/>
                  </a:lnTo>
                  <a:lnTo>
                    <a:pt x="70" y="21"/>
                  </a:lnTo>
                  <a:lnTo>
                    <a:pt x="67" y="21"/>
                  </a:lnTo>
                  <a:lnTo>
                    <a:pt x="61" y="20"/>
                  </a:lnTo>
                  <a:lnTo>
                    <a:pt x="56" y="18"/>
                  </a:lnTo>
                  <a:lnTo>
                    <a:pt x="45" y="15"/>
                  </a:lnTo>
                  <a:lnTo>
                    <a:pt x="32" y="13"/>
                  </a:lnTo>
                  <a:lnTo>
                    <a:pt x="19" y="12"/>
                  </a:lnTo>
                  <a:lnTo>
                    <a:pt x="13" y="11"/>
                  </a:lnTo>
                  <a:lnTo>
                    <a:pt x="8" y="9"/>
                  </a:lnTo>
                  <a:lnTo>
                    <a:pt x="2" y="5"/>
                  </a:lnTo>
                  <a:lnTo>
                    <a:pt x="0" y="1"/>
                  </a:lnTo>
                  <a:lnTo>
                    <a:pt x="3" y="1"/>
                  </a:lnTo>
                  <a:lnTo>
                    <a:pt x="13" y="0"/>
                  </a:lnTo>
                  <a:lnTo>
                    <a:pt x="24" y="0"/>
                  </a:lnTo>
                  <a:lnTo>
                    <a:pt x="34" y="1"/>
                  </a:lnTo>
                  <a:lnTo>
                    <a:pt x="44" y="2"/>
                  </a:lnTo>
                  <a:lnTo>
                    <a:pt x="63" y="7"/>
                  </a:lnTo>
                  <a:lnTo>
                    <a:pt x="82" y="11"/>
                  </a:lnTo>
                  <a:lnTo>
                    <a:pt x="91" y="11"/>
                  </a:lnTo>
                  <a:lnTo>
                    <a:pt x="99" y="13"/>
                  </a:lnTo>
                  <a:lnTo>
                    <a:pt x="102" y="14"/>
                  </a:lnTo>
                  <a:lnTo>
                    <a:pt x="104" y="16"/>
                  </a:lnTo>
                  <a:lnTo>
                    <a:pt x="105" y="20"/>
                  </a:lnTo>
                  <a:lnTo>
                    <a:pt x="106" y="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154"/>
            <p:cNvSpPr>
              <a:spLocks/>
            </p:cNvSpPr>
            <p:nvPr/>
          </p:nvSpPr>
          <p:spPr bwMode="auto">
            <a:xfrm>
              <a:off x="2614613" y="1093788"/>
              <a:ext cx="63500" cy="69850"/>
            </a:xfrm>
            <a:custGeom>
              <a:avLst/>
              <a:gdLst>
                <a:gd name="T0" fmla="*/ 62966 w 119"/>
                <a:gd name="T1" fmla="*/ 11642 h 132"/>
                <a:gd name="T2" fmla="*/ 60832 w 119"/>
                <a:gd name="T3" fmla="*/ 13758 h 132"/>
                <a:gd name="T4" fmla="*/ 56563 w 119"/>
                <a:gd name="T5" fmla="*/ 14817 h 132"/>
                <a:gd name="T6" fmla="*/ 55496 w 119"/>
                <a:gd name="T7" fmla="*/ 13758 h 132"/>
                <a:gd name="T8" fmla="*/ 54429 w 119"/>
                <a:gd name="T9" fmla="*/ 11113 h 132"/>
                <a:gd name="T10" fmla="*/ 53361 w 119"/>
                <a:gd name="T11" fmla="*/ 7937 h 132"/>
                <a:gd name="T12" fmla="*/ 52294 w 119"/>
                <a:gd name="T13" fmla="*/ 6350 h 132"/>
                <a:gd name="T14" fmla="*/ 50160 w 119"/>
                <a:gd name="T15" fmla="*/ 5292 h 132"/>
                <a:gd name="T16" fmla="*/ 40555 w 119"/>
                <a:gd name="T17" fmla="*/ 5821 h 132"/>
                <a:gd name="T18" fmla="*/ 28815 w 119"/>
                <a:gd name="T19" fmla="*/ 7937 h 132"/>
                <a:gd name="T20" fmla="*/ 21345 w 119"/>
                <a:gd name="T21" fmla="*/ 10583 h 132"/>
                <a:gd name="T22" fmla="*/ 18676 w 119"/>
                <a:gd name="T23" fmla="*/ 13229 h 132"/>
                <a:gd name="T24" fmla="*/ 13874 w 119"/>
                <a:gd name="T25" fmla="*/ 17463 h 132"/>
                <a:gd name="T26" fmla="*/ 11206 w 119"/>
                <a:gd name="T27" fmla="*/ 23813 h 132"/>
                <a:gd name="T28" fmla="*/ 7471 w 119"/>
                <a:gd name="T29" fmla="*/ 37571 h 132"/>
                <a:gd name="T30" fmla="*/ 7471 w 119"/>
                <a:gd name="T31" fmla="*/ 44979 h 132"/>
                <a:gd name="T32" fmla="*/ 9071 w 119"/>
                <a:gd name="T33" fmla="*/ 51858 h 132"/>
                <a:gd name="T34" fmla="*/ 12807 w 119"/>
                <a:gd name="T35" fmla="*/ 57150 h 132"/>
                <a:gd name="T36" fmla="*/ 18676 w 119"/>
                <a:gd name="T37" fmla="*/ 60854 h 132"/>
                <a:gd name="T38" fmla="*/ 21345 w 119"/>
                <a:gd name="T39" fmla="*/ 61912 h 132"/>
                <a:gd name="T40" fmla="*/ 30416 w 119"/>
                <a:gd name="T41" fmla="*/ 62971 h 132"/>
                <a:gd name="T42" fmla="*/ 43223 w 119"/>
                <a:gd name="T43" fmla="*/ 60854 h 132"/>
                <a:gd name="T44" fmla="*/ 54429 w 119"/>
                <a:gd name="T45" fmla="*/ 56092 h 132"/>
                <a:gd name="T46" fmla="*/ 61899 w 119"/>
                <a:gd name="T47" fmla="*/ 47625 h 132"/>
                <a:gd name="T48" fmla="*/ 62966 w 119"/>
                <a:gd name="T49" fmla="*/ 49742 h 132"/>
                <a:gd name="T50" fmla="*/ 63500 w 119"/>
                <a:gd name="T51" fmla="*/ 52917 h 132"/>
                <a:gd name="T52" fmla="*/ 62433 w 119"/>
                <a:gd name="T53" fmla="*/ 56621 h 132"/>
                <a:gd name="T54" fmla="*/ 57630 w 119"/>
                <a:gd name="T55" fmla="*/ 61383 h 132"/>
                <a:gd name="T56" fmla="*/ 48559 w 119"/>
                <a:gd name="T57" fmla="*/ 66675 h 132"/>
                <a:gd name="T58" fmla="*/ 40555 w 119"/>
                <a:gd name="T59" fmla="*/ 69321 h 132"/>
                <a:gd name="T60" fmla="*/ 36819 w 119"/>
                <a:gd name="T61" fmla="*/ 69850 h 132"/>
                <a:gd name="T62" fmla="*/ 28282 w 119"/>
                <a:gd name="T63" fmla="*/ 69850 h 132"/>
                <a:gd name="T64" fmla="*/ 20811 w 119"/>
                <a:gd name="T65" fmla="*/ 68263 h 132"/>
                <a:gd name="T66" fmla="*/ 13874 w 119"/>
                <a:gd name="T67" fmla="*/ 65617 h 132"/>
                <a:gd name="T68" fmla="*/ 8004 w 119"/>
                <a:gd name="T69" fmla="*/ 60854 h 132"/>
                <a:gd name="T70" fmla="*/ 4269 w 119"/>
                <a:gd name="T71" fmla="*/ 55033 h 132"/>
                <a:gd name="T72" fmla="*/ 1067 w 119"/>
                <a:gd name="T73" fmla="*/ 48154 h 132"/>
                <a:gd name="T74" fmla="*/ 0 w 119"/>
                <a:gd name="T75" fmla="*/ 38629 h 132"/>
                <a:gd name="T76" fmla="*/ 534 w 119"/>
                <a:gd name="T77" fmla="*/ 34396 h 132"/>
                <a:gd name="T78" fmla="*/ 2668 w 119"/>
                <a:gd name="T79" fmla="*/ 25929 h 132"/>
                <a:gd name="T80" fmla="*/ 6937 w 119"/>
                <a:gd name="T81" fmla="*/ 17463 h 132"/>
                <a:gd name="T82" fmla="*/ 13340 w 119"/>
                <a:gd name="T83" fmla="*/ 9525 h 132"/>
                <a:gd name="T84" fmla="*/ 21345 w 119"/>
                <a:gd name="T85" fmla="*/ 3704 h 132"/>
                <a:gd name="T86" fmla="*/ 27214 w 119"/>
                <a:gd name="T87" fmla="*/ 2117 h 132"/>
                <a:gd name="T88" fmla="*/ 40021 w 119"/>
                <a:gd name="T89" fmla="*/ 0 h 132"/>
                <a:gd name="T90" fmla="*/ 52294 w 119"/>
                <a:gd name="T91" fmla="*/ 1058 h 132"/>
                <a:gd name="T92" fmla="*/ 57097 w 119"/>
                <a:gd name="T93" fmla="*/ 3175 h 132"/>
                <a:gd name="T94" fmla="*/ 61366 w 119"/>
                <a:gd name="T95" fmla="*/ 6350 h 132"/>
                <a:gd name="T96" fmla="*/ 62966 w 119"/>
                <a:gd name="T97" fmla="*/ 11642 h 1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19" h="132">
                  <a:moveTo>
                    <a:pt x="118" y="22"/>
                  </a:moveTo>
                  <a:lnTo>
                    <a:pt x="118" y="22"/>
                  </a:lnTo>
                  <a:lnTo>
                    <a:pt x="117" y="24"/>
                  </a:lnTo>
                  <a:lnTo>
                    <a:pt x="114" y="26"/>
                  </a:lnTo>
                  <a:lnTo>
                    <a:pt x="111" y="27"/>
                  </a:lnTo>
                  <a:lnTo>
                    <a:pt x="106" y="28"/>
                  </a:lnTo>
                  <a:lnTo>
                    <a:pt x="104" y="26"/>
                  </a:lnTo>
                  <a:lnTo>
                    <a:pt x="103" y="25"/>
                  </a:lnTo>
                  <a:lnTo>
                    <a:pt x="102" y="21"/>
                  </a:lnTo>
                  <a:lnTo>
                    <a:pt x="101" y="17"/>
                  </a:lnTo>
                  <a:lnTo>
                    <a:pt x="100" y="15"/>
                  </a:lnTo>
                  <a:lnTo>
                    <a:pt x="98" y="12"/>
                  </a:lnTo>
                  <a:lnTo>
                    <a:pt x="96" y="12"/>
                  </a:lnTo>
                  <a:lnTo>
                    <a:pt x="94" y="10"/>
                  </a:lnTo>
                  <a:lnTo>
                    <a:pt x="76" y="11"/>
                  </a:lnTo>
                  <a:lnTo>
                    <a:pt x="60" y="12"/>
                  </a:lnTo>
                  <a:lnTo>
                    <a:pt x="54" y="15"/>
                  </a:lnTo>
                  <a:lnTo>
                    <a:pt x="46" y="17"/>
                  </a:lnTo>
                  <a:lnTo>
                    <a:pt x="40" y="20"/>
                  </a:lnTo>
                  <a:lnTo>
                    <a:pt x="35" y="25"/>
                  </a:lnTo>
                  <a:lnTo>
                    <a:pt x="30" y="28"/>
                  </a:lnTo>
                  <a:lnTo>
                    <a:pt x="26" y="33"/>
                  </a:lnTo>
                  <a:lnTo>
                    <a:pt x="23" y="38"/>
                  </a:lnTo>
                  <a:lnTo>
                    <a:pt x="21" y="45"/>
                  </a:lnTo>
                  <a:lnTo>
                    <a:pt x="16" y="57"/>
                  </a:lnTo>
                  <a:lnTo>
                    <a:pt x="14" y="71"/>
                  </a:lnTo>
                  <a:lnTo>
                    <a:pt x="14" y="79"/>
                  </a:lnTo>
                  <a:lnTo>
                    <a:pt x="14" y="85"/>
                  </a:lnTo>
                  <a:lnTo>
                    <a:pt x="15" y="92"/>
                  </a:lnTo>
                  <a:lnTo>
                    <a:pt x="17" y="98"/>
                  </a:lnTo>
                  <a:lnTo>
                    <a:pt x="21" y="103"/>
                  </a:lnTo>
                  <a:lnTo>
                    <a:pt x="24" y="108"/>
                  </a:lnTo>
                  <a:lnTo>
                    <a:pt x="29" y="112"/>
                  </a:lnTo>
                  <a:lnTo>
                    <a:pt x="35" y="115"/>
                  </a:lnTo>
                  <a:lnTo>
                    <a:pt x="40" y="117"/>
                  </a:lnTo>
                  <a:lnTo>
                    <a:pt x="45" y="118"/>
                  </a:lnTo>
                  <a:lnTo>
                    <a:pt x="57" y="119"/>
                  </a:lnTo>
                  <a:lnTo>
                    <a:pt x="69" y="118"/>
                  </a:lnTo>
                  <a:lnTo>
                    <a:pt x="81" y="115"/>
                  </a:lnTo>
                  <a:lnTo>
                    <a:pt x="92" y="111"/>
                  </a:lnTo>
                  <a:lnTo>
                    <a:pt x="102" y="106"/>
                  </a:lnTo>
                  <a:lnTo>
                    <a:pt x="111" y="98"/>
                  </a:lnTo>
                  <a:lnTo>
                    <a:pt x="116" y="90"/>
                  </a:lnTo>
                  <a:lnTo>
                    <a:pt x="118" y="94"/>
                  </a:lnTo>
                  <a:lnTo>
                    <a:pt x="119" y="97"/>
                  </a:lnTo>
                  <a:lnTo>
                    <a:pt x="119" y="100"/>
                  </a:lnTo>
                  <a:lnTo>
                    <a:pt x="119" y="103"/>
                  </a:lnTo>
                  <a:lnTo>
                    <a:pt x="117" y="107"/>
                  </a:lnTo>
                  <a:lnTo>
                    <a:pt x="115" y="110"/>
                  </a:lnTo>
                  <a:lnTo>
                    <a:pt x="108" y="116"/>
                  </a:lnTo>
                  <a:lnTo>
                    <a:pt x="100" y="122"/>
                  </a:lnTo>
                  <a:lnTo>
                    <a:pt x="91" y="126"/>
                  </a:lnTo>
                  <a:lnTo>
                    <a:pt x="84" y="129"/>
                  </a:lnTo>
                  <a:lnTo>
                    <a:pt x="76" y="131"/>
                  </a:lnTo>
                  <a:lnTo>
                    <a:pt x="69" y="132"/>
                  </a:lnTo>
                  <a:lnTo>
                    <a:pt x="60" y="132"/>
                  </a:lnTo>
                  <a:lnTo>
                    <a:pt x="53" y="132"/>
                  </a:lnTo>
                  <a:lnTo>
                    <a:pt x="45" y="131"/>
                  </a:lnTo>
                  <a:lnTo>
                    <a:pt x="39" y="129"/>
                  </a:lnTo>
                  <a:lnTo>
                    <a:pt x="31" y="127"/>
                  </a:lnTo>
                  <a:lnTo>
                    <a:pt x="26" y="124"/>
                  </a:lnTo>
                  <a:lnTo>
                    <a:pt x="21" y="119"/>
                  </a:lnTo>
                  <a:lnTo>
                    <a:pt x="15" y="115"/>
                  </a:lnTo>
                  <a:lnTo>
                    <a:pt x="11" y="110"/>
                  </a:lnTo>
                  <a:lnTo>
                    <a:pt x="8" y="104"/>
                  </a:lnTo>
                  <a:lnTo>
                    <a:pt x="5" y="97"/>
                  </a:lnTo>
                  <a:lnTo>
                    <a:pt x="2" y="91"/>
                  </a:lnTo>
                  <a:lnTo>
                    <a:pt x="1" y="82"/>
                  </a:lnTo>
                  <a:lnTo>
                    <a:pt x="0" y="73"/>
                  </a:lnTo>
                  <a:lnTo>
                    <a:pt x="1" y="65"/>
                  </a:lnTo>
                  <a:lnTo>
                    <a:pt x="2" y="56"/>
                  </a:lnTo>
                  <a:lnTo>
                    <a:pt x="5" y="49"/>
                  </a:lnTo>
                  <a:lnTo>
                    <a:pt x="9" y="40"/>
                  </a:lnTo>
                  <a:lnTo>
                    <a:pt x="13" y="33"/>
                  </a:lnTo>
                  <a:lnTo>
                    <a:pt x="18" y="25"/>
                  </a:lnTo>
                  <a:lnTo>
                    <a:pt x="25" y="18"/>
                  </a:lnTo>
                  <a:lnTo>
                    <a:pt x="32" y="12"/>
                  </a:lnTo>
                  <a:lnTo>
                    <a:pt x="40" y="7"/>
                  </a:lnTo>
                  <a:lnTo>
                    <a:pt x="51" y="4"/>
                  </a:lnTo>
                  <a:lnTo>
                    <a:pt x="62" y="1"/>
                  </a:lnTo>
                  <a:lnTo>
                    <a:pt x="75" y="0"/>
                  </a:lnTo>
                  <a:lnTo>
                    <a:pt x="87" y="0"/>
                  </a:lnTo>
                  <a:lnTo>
                    <a:pt x="98" y="2"/>
                  </a:lnTo>
                  <a:lnTo>
                    <a:pt x="103" y="4"/>
                  </a:lnTo>
                  <a:lnTo>
                    <a:pt x="107" y="6"/>
                  </a:lnTo>
                  <a:lnTo>
                    <a:pt x="112" y="9"/>
                  </a:lnTo>
                  <a:lnTo>
                    <a:pt x="115" y="12"/>
                  </a:lnTo>
                  <a:lnTo>
                    <a:pt x="117" y="17"/>
                  </a:lnTo>
                  <a:lnTo>
                    <a:pt x="118"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155"/>
            <p:cNvSpPr>
              <a:spLocks noEditPoints="1"/>
            </p:cNvSpPr>
            <p:nvPr/>
          </p:nvSpPr>
          <p:spPr bwMode="auto">
            <a:xfrm>
              <a:off x="2071688" y="881063"/>
              <a:ext cx="871538" cy="463550"/>
            </a:xfrm>
            <a:custGeom>
              <a:avLst/>
              <a:gdLst>
                <a:gd name="T0" fmla="*/ 96838 w 1647"/>
                <a:gd name="T1" fmla="*/ 202142 h 876"/>
                <a:gd name="T2" fmla="*/ 80963 w 1647"/>
                <a:gd name="T3" fmla="*/ 184150 h 876"/>
                <a:gd name="T4" fmla="*/ 51858 w 1647"/>
                <a:gd name="T5" fmla="*/ 177271 h 876"/>
                <a:gd name="T6" fmla="*/ 80963 w 1647"/>
                <a:gd name="T7" fmla="*/ 122767 h 876"/>
                <a:gd name="T8" fmla="*/ 124354 w 1647"/>
                <a:gd name="T9" fmla="*/ 136525 h 876"/>
                <a:gd name="T10" fmla="*/ 109538 w 1647"/>
                <a:gd name="T11" fmla="*/ 112712 h 876"/>
                <a:gd name="T12" fmla="*/ 76729 w 1647"/>
                <a:gd name="T13" fmla="*/ 103717 h 876"/>
                <a:gd name="T14" fmla="*/ 106892 w 1647"/>
                <a:gd name="T15" fmla="*/ 65087 h 876"/>
                <a:gd name="T16" fmla="*/ 130175 w 1647"/>
                <a:gd name="T17" fmla="*/ 80433 h 876"/>
                <a:gd name="T18" fmla="*/ 141817 w 1647"/>
                <a:gd name="T19" fmla="*/ 43392 h 876"/>
                <a:gd name="T20" fmla="*/ 109538 w 1647"/>
                <a:gd name="T21" fmla="*/ 34925 h 876"/>
                <a:gd name="T22" fmla="*/ 310092 w 1647"/>
                <a:gd name="T23" fmla="*/ 33867 h 876"/>
                <a:gd name="T24" fmla="*/ 515409 w 1647"/>
                <a:gd name="T25" fmla="*/ 74083 h 876"/>
                <a:gd name="T26" fmla="*/ 866246 w 1647"/>
                <a:gd name="T27" fmla="*/ 163513 h 876"/>
                <a:gd name="T28" fmla="*/ 781580 w 1647"/>
                <a:gd name="T29" fmla="*/ 338667 h 876"/>
                <a:gd name="T30" fmla="*/ 717550 w 1647"/>
                <a:gd name="T31" fmla="*/ 459317 h 876"/>
                <a:gd name="T32" fmla="*/ 491596 w 1647"/>
                <a:gd name="T33" fmla="*/ 429154 h 876"/>
                <a:gd name="T34" fmla="*/ 308504 w 1647"/>
                <a:gd name="T35" fmla="*/ 391054 h 876"/>
                <a:gd name="T36" fmla="*/ 65617 w 1647"/>
                <a:gd name="T37" fmla="*/ 335492 h 876"/>
                <a:gd name="T38" fmla="*/ 9525 w 1647"/>
                <a:gd name="T39" fmla="*/ 297921 h 876"/>
                <a:gd name="T40" fmla="*/ 57150 w 1647"/>
                <a:gd name="T41" fmla="*/ 267758 h 876"/>
                <a:gd name="T42" fmla="*/ 82550 w 1647"/>
                <a:gd name="T43" fmla="*/ 256117 h 876"/>
                <a:gd name="T44" fmla="*/ 53446 w 1647"/>
                <a:gd name="T45" fmla="*/ 251354 h 876"/>
                <a:gd name="T46" fmla="*/ 33867 w 1647"/>
                <a:gd name="T47" fmla="*/ 230187 h 876"/>
                <a:gd name="T48" fmla="*/ 56092 w 1647"/>
                <a:gd name="T49" fmla="*/ 240771 h 876"/>
                <a:gd name="T50" fmla="*/ 90488 w 1647"/>
                <a:gd name="T51" fmla="*/ 255058 h 876"/>
                <a:gd name="T52" fmla="*/ 47096 w 1647"/>
                <a:gd name="T53" fmla="*/ 273579 h 876"/>
                <a:gd name="T54" fmla="*/ 21167 w 1647"/>
                <a:gd name="T55" fmla="*/ 313796 h 876"/>
                <a:gd name="T56" fmla="*/ 316971 w 1647"/>
                <a:gd name="T57" fmla="*/ 386292 h 876"/>
                <a:gd name="T58" fmla="*/ 581025 w 1647"/>
                <a:gd name="T59" fmla="*/ 432858 h 876"/>
                <a:gd name="T60" fmla="*/ 661988 w 1647"/>
                <a:gd name="T61" fmla="*/ 413808 h 876"/>
                <a:gd name="T62" fmla="*/ 619655 w 1647"/>
                <a:gd name="T63" fmla="*/ 375708 h 876"/>
                <a:gd name="T64" fmla="*/ 599546 w 1647"/>
                <a:gd name="T65" fmla="*/ 370946 h 876"/>
                <a:gd name="T66" fmla="*/ 530754 w 1647"/>
                <a:gd name="T67" fmla="*/ 391054 h 876"/>
                <a:gd name="T68" fmla="*/ 509059 w 1647"/>
                <a:gd name="T69" fmla="*/ 352425 h 876"/>
                <a:gd name="T70" fmla="*/ 581025 w 1647"/>
                <a:gd name="T71" fmla="*/ 323321 h 876"/>
                <a:gd name="T72" fmla="*/ 627063 w 1647"/>
                <a:gd name="T73" fmla="*/ 360363 h 876"/>
                <a:gd name="T74" fmla="*/ 665163 w 1647"/>
                <a:gd name="T75" fmla="*/ 305329 h 876"/>
                <a:gd name="T76" fmla="*/ 665692 w 1647"/>
                <a:gd name="T77" fmla="*/ 323321 h 876"/>
                <a:gd name="T78" fmla="*/ 708025 w 1647"/>
                <a:gd name="T79" fmla="*/ 273050 h 876"/>
                <a:gd name="T80" fmla="*/ 766234 w 1647"/>
                <a:gd name="T81" fmla="*/ 261937 h 876"/>
                <a:gd name="T82" fmla="*/ 829205 w 1647"/>
                <a:gd name="T83" fmla="*/ 231775 h 876"/>
                <a:gd name="T84" fmla="*/ 784225 w 1647"/>
                <a:gd name="T85" fmla="*/ 143933 h 876"/>
                <a:gd name="T86" fmla="*/ 758825 w 1647"/>
                <a:gd name="T87" fmla="*/ 136525 h 876"/>
                <a:gd name="T88" fmla="*/ 694796 w 1647"/>
                <a:gd name="T89" fmla="*/ 117475 h 876"/>
                <a:gd name="T90" fmla="*/ 614892 w 1647"/>
                <a:gd name="T91" fmla="*/ 99483 h 876"/>
                <a:gd name="T92" fmla="*/ 437621 w 1647"/>
                <a:gd name="T93" fmla="*/ 66675 h 876"/>
                <a:gd name="T94" fmla="*/ 278342 w 1647"/>
                <a:gd name="T95" fmla="*/ 32279 h 876"/>
                <a:gd name="T96" fmla="*/ 128588 w 1647"/>
                <a:gd name="T97" fmla="*/ 40217 h 876"/>
                <a:gd name="T98" fmla="*/ 157692 w 1647"/>
                <a:gd name="T99" fmla="*/ 63500 h 876"/>
                <a:gd name="T100" fmla="*/ 117475 w 1647"/>
                <a:gd name="T101" fmla="*/ 76729 h 876"/>
                <a:gd name="T102" fmla="*/ 99483 w 1647"/>
                <a:gd name="T103" fmla="*/ 97896 h 876"/>
                <a:gd name="T104" fmla="*/ 136525 w 1647"/>
                <a:gd name="T105" fmla="*/ 113242 h 876"/>
                <a:gd name="T106" fmla="*/ 102658 w 1647"/>
                <a:gd name="T107" fmla="*/ 147638 h 876"/>
                <a:gd name="T108" fmla="*/ 75671 w 1647"/>
                <a:gd name="T109" fmla="*/ 175683 h 876"/>
                <a:gd name="T110" fmla="*/ 110067 w 1647"/>
                <a:gd name="T111" fmla="*/ 197379 h 876"/>
                <a:gd name="T112" fmla="*/ 70908 w 1647"/>
                <a:gd name="T113" fmla="*/ 200025 h 876"/>
                <a:gd name="T114" fmla="*/ 718609 w 1647"/>
                <a:gd name="T115" fmla="*/ 331258 h 876"/>
                <a:gd name="T116" fmla="*/ 749300 w 1647"/>
                <a:gd name="T117" fmla="*/ 284692 h 876"/>
                <a:gd name="T118" fmla="*/ 709084 w 1647"/>
                <a:gd name="T119" fmla="*/ 334963 h 876"/>
                <a:gd name="T120" fmla="*/ 686859 w 1647"/>
                <a:gd name="T121" fmla="*/ 382588 h 876"/>
                <a:gd name="T122" fmla="*/ 762000 w 1647"/>
                <a:gd name="T123" fmla="*/ 343958 h 8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47" h="876">
                  <a:moveTo>
                    <a:pt x="98" y="356"/>
                  </a:moveTo>
                  <a:lnTo>
                    <a:pt x="98" y="356"/>
                  </a:lnTo>
                  <a:lnTo>
                    <a:pt x="112" y="357"/>
                  </a:lnTo>
                  <a:lnTo>
                    <a:pt x="125" y="359"/>
                  </a:lnTo>
                  <a:lnTo>
                    <a:pt x="139" y="362"/>
                  </a:lnTo>
                  <a:lnTo>
                    <a:pt x="153" y="366"/>
                  </a:lnTo>
                  <a:lnTo>
                    <a:pt x="152" y="375"/>
                  </a:lnTo>
                  <a:lnTo>
                    <a:pt x="153" y="382"/>
                  </a:lnTo>
                  <a:lnTo>
                    <a:pt x="155" y="387"/>
                  </a:lnTo>
                  <a:lnTo>
                    <a:pt x="157" y="389"/>
                  </a:lnTo>
                  <a:lnTo>
                    <a:pt x="161" y="391"/>
                  </a:lnTo>
                  <a:lnTo>
                    <a:pt x="167" y="390"/>
                  </a:lnTo>
                  <a:lnTo>
                    <a:pt x="172" y="389"/>
                  </a:lnTo>
                  <a:lnTo>
                    <a:pt x="177" y="386"/>
                  </a:lnTo>
                  <a:lnTo>
                    <a:pt x="183" y="382"/>
                  </a:lnTo>
                  <a:lnTo>
                    <a:pt x="188" y="378"/>
                  </a:lnTo>
                  <a:lnTo>
                    <a:pt x="192" y="373"/>
                  </a:lnTo>
                  <a:lnTo>
                    <a:pt x="197" y="367"/>
                  </a:lnTo>
                  <a:lnTo>
                    <a:pt x="200" y="361"/>
                  </a:lnTo>
                  <a:lnTo>
                    <a:pt x="201" y="354"/>
                  </a:lnTo>
                  <a:lnTo>
                    <a:pt x="202" y="348"/>
                  </a:lnTo>
                  <a:lnTo>
                    <a:pt x="201" y="342"/>
                  </a:lnTo>
                  <a:lnTo>
                    <a:pt x="198" y="335"/>
                  </a:lnTo>
                  <a:lnTo>
                    <a:pt x="192" y="331"/>
                  </a:lnTo>
                  <a:lnTo>
                    <a:pt x="179" y="321"/>
                  </a:lnTo>
                  <a:lnTo>
                    <a:pt x="175" y="322"/>
                  </a:lnTo>
                  <a:lnTo>
                    <a:pt x="171" y="326"/>
                  </a:lnTo>
                  <a:lnTo>
                    <a:pt x="164" y="332"/>
                  </a:lnTo>
                  <a:lnTo>
                    <a:pt x="153" y="348"/>
                  </a:lnTo>
                  <a:lnTo>
                    <a:pt x="148" y="348"/>
                  </a:lnTo>
                  <a:lnTo>
                    <a:pt x="145" y="347"/>
                  </a:lnTo>
                  <a:lnTo>
                    <a:pt x="141" y="346"/>
                  </a:lnTo>
                  <a:lnTo>
                    <a:pt x="138" y="344"/>
                  </a:lnTo>
                  <a:lnTo>
                    <a:pt x="132" y="339"/>
                  </a:lnTo>
                  <a:lnTo>
                    <a:pt x="129" y="337"/>
                  </a:lnTo>
                  <a:lnTo>
                    <a:pt x="126" y="336"/>
                  </a:lnTo>
                  <a:lnTo>
                    <a:pt x="123" y="336"/>
                  </a:lnTo>
                  <a:lnTo>
                    <a:pt x="118" y="337"/>
                  </a:lnTo>
                  <a:lnTo>
                    <a:pt x="112" y="338"/>
                  </a:lnTo>
                  <a:lnTo>
                    <a:pt x="108" y="338"/>
                  </a:lnTo>
                  <a:lnTo>
                    <a:pt x="104" y="338"/>
                  </a:lnTo>
                  <a:lnTo>
                    <a:pt x="101" y="337"/>
                  </a:lnTo>
                  <a:lnTo>
                    <a:pt x="98" y="335"/>
                  </a:lnTo>
                  <a:lnTo>
                    <a:pt x="97" y="332"/>
                  </a:lnTo>
                  <a:lnTo>
                    <a:pt x="97" y="329"/>
                  </a:lnTo>
                  <a:lnTo>
                    <a:pt x="99" y="321"/>
                  </a:lnTo>
                  <a:lnTo>
                    <a:pt x="100" y="315"/>
                  </a:lnTo>
                  <a:lnTo>
                    <a:pt x="100" y="312"/>
                  </a:lnTo>
                  <a:lnTo>
                    <a:pt x="99" y="308"/>
                  </a:lnTo>
                  <a:lnTo>
                    <a:pt x="107" y="301"/>
                  </a:lnTo>
                  <a:lnTo>
                    <a:pt x="113" y="292"/>
                  </a:lnTo>
                  <a:lnTo>
                    <a:pt x="118" y="283"/>
                  </a:lnTo>
                  <a:lnTo>
                    <a:pt x="123" y="273"/>
                  </a:lnTo>
                  <a:lnTo>
                    <a:pt x="131" y="251"/>
                  </a:lnTo>
                  <a:lnTo>
                    <a:pt x="139" y="229"/>
                  </a:lnTo>
                  <a:lnTo>
                    <a:pt x="153" y="232"/>
                  </a:lnTo>
                  <a:lnTo>
                    <a:pt x="169" y="235"/>
                  </a:lnTo>
                  <a:lnTo>
                    <a:pt x="201" y="239"/>
                  </a:lnTo>
                  <a:lnTo>
                    <a:pt x="195" y="245"/>
                  </a:lnTo>
                  <a:lnTo>
                    <a:pt x="192" y="252"/>
                  </a:lnTo>
                  <a:lnTo>
                    <a:pt x="192" y="258"/>
                  </a:lnTo>
                  <a:lnTo>
                    <a:pt x="194" y="263"/>
                  </a:lnTo>
                  <a:lnTo>
                    <a:pt x="198" y="268"/>
                  </a:lnTo>
                  <a:lnTo>
                    <a:pt x="203" y="271"/>
                  </a:lnTo>
                  <a:lnTo>
                    <a:pt x="210" y="272"/>
                  </a:lnTo>
                  <a:lnTo>
                    <a:pt x="219" y="270"/>
                  </a:lnTo>
                  <a:lnTo>
                    <a:pt x="223" y="269"/>
                  </a:lnTo>
                  <a:lnTo>
                    <a:pt x="228" y="266"/>
                  </a:lnTo>
                  <a:lnTo>
                    <a:pt x="232" y="262"/>
                  </a:lnTo>
                  <a:lnTo>
                    <a:pt x="235" y="258"/>
                  </a:lnTo>
                  <a:lnTo>
                    <a:pt x="240" y="247"/>
                  </a:lnTo>
                  <a:lnTo>
                    <a:pt x="244" y="237"/>
                  </a:lnTo>
                  <a:lnTo>
                    <a:pt x="245" y="226"/>
                  </a:lnTo>
                  <a:lnTo>
                    <a:pt x="245" y="221"/>
                  </a:lnTo>
                  <a:lnTo>
                    <a:pt x="244" y="215"/>
                  </a:lnTo>
                  <a:lnTo>
                    <a:pt x="243" y="211"/>
                  </a:lnTo>
                  <a:lnTo>
                    <a:pt x="240" y="208"/>
                  </a:lnTo>
                  <a:lnTo>
                    <a:pt x="237" y="205"/>
                  </a:lnTo>
                  <a:lnTo>
                    <a:pt x="234" y="202"/>
                  </a:lnTo>
                  <a:lnTo>
                    <a:pt x="230" y="201"/>
                  </a:lnTo>
                  <a:lnTo>
                    <a:pt x="225" y="201"/>
                  </a:lnTo>
                  <a:lnTo>
                    <a:pt x="222" y="203"/>
                  </a:lnTo>
                  <a:lnTo>
                    <a:pt x="219" y="206"/>
                  </a:lnTo>
                  <a:lnTo>
                    <a:pt x="212" y="211"/>
                  </a:lnTo>
                  <a:lnTo>
                    <a:pt x="207" y="213"/>
                  </a:lnTo>
                  <a:lnTo>
                    <a:pt x="202" y="215"/>
                  </a:lnTo>
                  <a:lnTo>
                    <a:pt x="198" y="215"/>
                  </a:lnTo>
                  <a:lnTo>
                    <a:pt x="194" y="215"/>
                  </a:lnTo>
                  <a:lnTo>
                    <a:pt x="187" y="212"/>
                  </a:lnTo>
                  <a:lnTo>
                    <a:pt x="180" y="208"/>
                  </a:lnTo>
                  <a:lnTo>
                    <a:pt x="176" y="207"/>
                  </a:lnTo>
                  <a:lnTo>
                    <a:pt x="172" y="206"/>
                  </a:lnTo>
                  <a:lnTo>
                    <a:pt x="168" y="206"/>
                  </a:lnTo>
                  <a:lnTo>
                    <a:pt x="164" y="206"/>
                  </a:lnTo>
                  <a:lnTo>
                    <a:pt x="156" y="207"/>
                  </a:lnTo>
                  <a:lnTo>
                    <a:pt x="152" y="207"/>
                  </a:lnTo>
                  <a:lnTo>
                    <a:pt x="148" y="205"/>
                  </a:lnTo>
                  <a:lnTo>
                    <a:pt x="146" y="201"/>
                  </a:lnTo>
                  <a:lnTo>
                    <a:pt x="145" y="196"/>
                  </a:lnTo>
                  <a:lnTo>
                    <a:pt x="145" y="191"/>
                  </a:lnTo>
                  <a:lnTo>
                    <a:pt x="148" y="187"/>
                  </a:lnTo>
                  <a:lnTo>
                    <a:pt x="158" y="182"/>
                  </a:lnTo>
                  <a:lnTo>
                    <a:pt x="164" y="167"/>
                  </a:lnTo>
                  <a:lnTo>
                    <a:pt x="171" y="153"/>
                  </a:lnTo>
                  <a:lnTo>
                    <a:pt x="177" y="139"/>
                  </a:lnTo>
                  <a:lnTo>
                    <a:pt x="178" y="132"/>
                  </a:lnTo>
                  <a:lnTo>
                    <a:pt x="179" y="123"/>
                  </a:lnTo>
                  <a:lnTo>
                    <a:pt x="183" y="121"/>
                  </a:lnTo>
                  <a:lnTo>
                    <a:pt x="186" y="120"/>
                  </a:lnTo>
                  <a:lnTo>
                    <a:pt x="190" y="120"/>
                  </a:lnTo>
                  <a:lnTo>
                    <a:pt x="193" y="121"/>
                  </a:lnTo>
                  <a:lnTo>
                    <a:pt x="202" y="123"/>
                  </a:lnTo>
                  <a:lnTo>
                    <a:pt x="207" y="124"/>
                  </a:lnTo>
                  <a:lnTo>
                    <a:pt x="212" y="125"/>
                  </a:lnTo>
                  <a:lnTo>
                    <a:pt x="218" y="123"/>
                  </a:lnTo>
                  <a:lnTo>
                    <a:pt x="224" y="121"/>
                  </a:lnTo>
                  <a:lnTo>
                    <a:pt x="231" y="119"/>
                  </a:lnTo>
                  <a:lnTo>
                    <a:pt x="234" y="119"/>
                  </a:lnTo>
                  <a:lnTo>
                    <a:pt x="237" y="120"/>
                  </a:lnTo>
                  <a:lnTo>
                    <a:pt x="240" y="123"/>
                  </a:lnTo>
                  <a:lnTo>
                    <a:pt x="243" y="126"/>
                  </a:lnTo>
                  <a:lnTo>
                    <a:pt x="244" y="130"/>
                  </a:lnTo>
                  <a:lnTo>
                    <a:pt x="243" y="134"/>
                  </a:lnTo>
                  <a:lnTo>
                    <a:pt x="243" y="142"/>
                  </a:lnTo>
                  <a:lnTo>
                    <a:pt x="244" y="147"/>
                  </a:lnTo>
                  <a:lnTo>
                    <a:pt x="246" y="152"/>
                  </a:lnTo>
                  <a:lnTo>
                    <a:pt x="253" y="151"/>
                  </a:lnTo>
                  <a:lnTo>
                    <a:pt x="260" y="149"/>
                  </a:lnTo>
                  <a:lnTo>
                    <a:pt x="265" y="146"/>
                  </a:lnTo>
                  <a:lnTo>
                    <a:pt x="269" y="142"/>
                  </a:lnTo>
                  <a:lnTo>
                    <a:pt x="274" y="137"/>
                  </a:lnTo>
                  <a:lnTo>
                    <a:pt x="277" y="133"/>
                  </a:lnTo>
                  <a:lnTo>
                    <a:pt x="279" y="126"/>
                  </a:lnTo>
                  <a:lnTo>
                    <a:pt x="280" y="120"/>
                  </a:lnTo>
                  <a:lnTo>
                    <a:pt x="281" y="115"/>
                  </a:lnTo>
                  <a:lnTo>
                    <a:pt x="281" y="108"/>
                  </a:lnTo>
                  <a:lnTo>
                    <a:pt x="280" y="102"/>
                  </a:lnTo>
                  <a:lnTo>
                    <a:pt x="279" y="96"/>
                  </a:lnTo>
                  <a:lnTo>
                    <a:pt x="276" y="91"/>
                  </a:lnTo>
                  <a:lnTo>
                    <a:pt x="273" y="86"/>
                  </a:lnTo>
                  <a:lnTo>
                    <a:pt x="268" y="82"/>
                  </a:lnTo>
                  <a:lnTo>
                    <a:pt x="264" y="79"/>
                  </a:lnTo>
                  <a:lnTo>
                    <a:pt x="260" y="80"/>
                  </a:lnTo>
                  <a:lnTo>
                    <a:pt x="256" y="82"/>
                  </a:lnTo>
                  <a:lnTo>
                    <a:pt x="252" y="88"/>
                  </a:lnTo>
                  <a:lnTo>
                    <a:pt x="248" y="94"/>
                  </a:lnTo>
                  <a:lnTo>
                    <a:pt x="243" y="100"/>
                  </a:lnTo>
                  <a:lnTo>
                    <a:pt x="218" y="94"/>
                  </a:lnTo>
                  <a:lnTo>
                    <a:pt x="206" y="92"/>
                  </a:lnTo>
                  <a:lnTo>
                    <a:pt x="195" y="89"/>
                  </a:lnTo>
                  <a:lnTo>
                    <a:pt x="197" y="84"/>
                  </a:lnTo>
                  <a:lnTo>
                    <a:pt x="198" y="78"/>
                  </a:lnTo>
                  <a:lnTo>
                    <a:pt x="202" y="72"/>
                  </a:lnTo>
                  <a:lnTo>
                    <a:pt x="207" y="66"/>
                  </a:lnTo>
                  <a:lnTo>
                    <a:pt x="212" y="60"/>
                  </a:lnTo>
                  <a:lnTo>
                    <a:pt x="216" y="42"/>
                  </a:lnTo>
                  <a:lnTo>
                    <a:pt x="221" y="28"/>
                  </a:lnTo>
                  <a:lnTo>
                    <a:pt x="227" y="15"/>
                  </a:lnTo>
                  <a:lnTo>
                    <a:pt x="232" y="0"/>
                  </a:lnTo>
                  <a:lnTo>
                    <a:pt x="267" y="4"/>
                  </a:lnTo>
                  <a:lnTo>
                    <a:pt x="303" y="10"/>
                  </a:lnTo>
                  <a:lnTo>
                    <a:pt x="373" y="21"/>
                  </a:lnTo>
                  <a:lnTo>
                    <a:pt x="444" y="34"/>
                  </a:lnTo>
                  <a:lnTo>
                    <a:pt x="513" y="47"/>
                  </a:lnTo>
                  <a:lnTo>
                    <a:pt x="532" y="50"/>
                  </a:lnTo>
                  <a:lnTo>
                    <a:pt x="550" y="55"/>
                  </a:lnTo>
                  <a:lnTo>
                    <a:pt x="586" y="64"/>
                  </a:lnTo>
                  <a:lnTo>
                    <a:pt x="622" y="73"/>
                  </a:lnTo>
                  <a:lnTo>
                    <a:pt x="657" y="80"/>
                  </a:lnTo>
                  <a:lnTo>
                    <a:pt x="694" y="88"/>
                  </a:lnTo>
                  <a:lnTo>
                    <a:pt x="731" y="95"/>
                  </a:lnTo>
                  <a:lnTo>
                    <a:pt x="801" y="110"/>
                  </a:lnTo>
                  <a:lnTo>
                    <a:pt x="813" y="112"/>
                  </a:lnTo>
                  <a:lnTo>
                    <a:pt x="825" y="112"/>
                  </a:lnTo>
                  <a:lnTo>
                    <a:pt x="837" y="115"/>
                  </a:lnTo>
                  <a:lnTo>
                    <a:pt x="843" y="117"/>
                  </a:lnTo>
                  <a:lnTo>
                    <a:pt x="849" y="120"/>
                  </a:lnTo>
                  <a:lnTo>
                    <a:pt x="880" y="124"/>
                  </a:lnTo>
                  <a:lnTo>
                    <a:pt x="911" y="129"/>
                  </a:lnTo>
                  <a:lnTo>
                    <a:pt x="974" y="140"/>
                  </a:lnTo>
                  <a:lnTo>
                    <a:pt x="1038" y="151"/>
                  </a:lnTo>
                  <a:lnTo>
                    <a:pt x="1070" y="156"/>
                  </a:lnTo>
                  <a:lnTo>
                    <a:pt x="1101" y="160"/>
                  </a:lnTo>
                  <a:lnTo>
                    <a:pt x="1167" y="173"/>
                  </a:lnTo>
                  <a:lnTo>
                    <a:pt x="1231" y="190"/>
                  </a:lnTo>
                  <a:lnTo>
                    <a:pt x="1295" y="208"/>
                  </a:lnTo>
                  <a:lnTo>
                    <a:pt x="1359" y="226"/>
                  </a:lnTo>
                  <a:lnTo>
                    <a:pt x="1486" y="263"/>
                  </a:lnTo>
                  <a:lnTo>
                    <a:pt x="1549" y="283"/>
                  </a:lnTo>
                  <a:lnTo>
                    <a:pt x="1612" y="300"/>
                  </a:lnTo>
                  <a:lnTo>
                    <a:pt x="1617" y="303"/>
                  </a:lnTo>
                  <a:lnTo>
                    <a:pt x="1622" y="305"/>
                  </a:lnTo>
                  <a:lnTo>
                    <a:pt x="1632" y="308"/>
                  </a:lnTo>
                  <a:lnTo>
                    <a:pt x="1637" y="309"/>
                  </a:lnTo>
                  <a:lnTo>
                    <a:pt x="1641" y="312"/>
                  </a:lnTo>
                  <a:lnTo>
                    <a:pt x="1645" y="315"/>
                  </a:lnTo>
                  <a:lnTo>
                    <a:pt x="1647" y="319"/>
                  </a:lnTo>
                  <a:lnTo>
                    <a:pt x="1645" y="323"/>
                  </a:lnTo>
                  <a:lnTo>
                    <a:pt x="1642" y="327"/>
                  </a:lnTo>
                  <a:lnTo>
                    <a:pt x="1639" y="329"/>
                  </a:lnTo>
                  <a:lnTo>
                    <a:pt x="1634" y="331"/>
                  </a:lnTo>
                  <a:lnTo>
                    <a:pt x="1597" y="402"/>
                  </a:lnTo>
                  <a:lnTo>
                    <a:pt x="1561" y="472"/>
                  </a:lnTo>
                  <a:lnTo>
                    <a:pt x="1525" y="544"/>
                  </a:lnTo>
                  <a:lnTo>
                    <a:pt x="1489" y="618"/>
                  </a:lnTo>
                  <a:lnTo>
                    <a:pt x="1484" y="630"/>
                  </a:lnTo>
                  <a:lnTo>
                    <a:pt x="1477" y="640"/>
                  </a:lnTo>
                  <a:lnTo>
                    <a:pt x="1464" y="663"/>
                  </a:lnTo>
                  <a:lnTo>
                    <a:pt x="1452" y="685"/>
                  </a:lnTo>
                  <a:lnTo>
                    <a:pt x="1442" y="708"/>
                  </a:lnTo>
                  <a:lnTo>
                    <a:pt x="1431" y="731"/>
                  </a:lnTo>
                  <a:lnTo>
                    <a:pt x="1419" y="754"/>
                  </a:lnTo>
                  <a:lnTo>
                    <a:pt x="1406" y="776"/>
                  </a:lnTo>
                  <a:lnTo>
                    <a:pt x="1400" y="787"/>
                  </a:lnTo>
                  <a:lnTo>
                    <a:pt x="1395" y="799"/>
                  </a:lnTo>
                  <a:lnTo>
                    <a:pt x="1384" y="820"/>
                  </a:lnTo>
                  <a:lnTo>
                    <a:pt x="1374" y="841"/>
                  </a:lnTo>
                  <a:lnTo>
                    <a:pt x="1369" y="850"/>
                  </a:lnTo>
                  <a:lnTo>
                    <a:pt x="1364" y="859"/>
                  </a:lnTo>
                  <a:lnTo>
                    <a:pt x="1356" y="868"/>
                  </a:lnTo>
                  <a:lnTo>
                    <a:pt x="1349" y="876"/>
                  </a:lnTo>
                  <a:lnTo>
                    <a:pt x="1334" y="874"/>
                  </a:lnTo>
                  <a:lnTo>
                    <a:pt x="1316" y="872"/>
                  </a:lnTo>
                  <a:lnTo>
                    <a:pt x="1283" y="864"/>
                  </a:lnTo>
                  <a:lnTo>
                    <a:pt x="1249" y="859"/>
                  </a:lnTo>
                  <a:lnTo>
                    <a:pt x="1234" y="858"/>
                  </a:lnTo>
                  <a:lnTo>
                    <a:pt x="1220" y="857"/>
                  </a:lnTo>
                  <a:lnTo>
                    <a:pt x="1201" y="851"/>
                  </a:lnTo>
                  <a:lnTo>
                    <a:pt x="1181" y="846"/>
                  </a:lnTo>
                  <a:lnTo>
                    <a:pt x="1140" y="837"/>
                  </a:lnTo>
                  <a:lnTo>
                    <a:pt x="1099" y="831"/>
                  </a:lnTo>
                  <a:lnTo>
                    <a:pt x="1057" y="826"/>
                  </a:lnTo>
                  <a:lnTo>
                    <a:pt x="972" y="816"/>
                  </a:lnTo>
                  <a:lnTo>
                    <a:pt x="929" y="811"/>
                  </a:lnTo>
                  <a:lnTo>
                    <a:pt x="885" y="803"/>
                  </a:lnTo>
                  <a:lnTo>
                    <a:pt x="869" y="800"/>
                  </a:lnTo>
                  <a:lnTo>
                    <a:pt x="852" y="796"/>
                  </a:lnTo>
                  <a:lnTo>
                    <a:pt x="819" y="786"/>
                  </a:lnTo>
                  <a:lnTo>
                    <a:pt x="785" y="776"/>
                  </a:lnTo>
                  <a:lnTo>
                    <a:pt x="752" y="769"/>
                  </a:lnTo>
                  <a:lnTo>
                    <a:pt x="749" y="768"/>
                  </a:lnTo>
                  <a:lnTo>
                    <a:pt x="745" y="769"/>
                  </a:lnTo>
                  <a:lnTo>
                    <a:pt x="738" y="769"/>
                  </a:lnTo>
                  <a:lnTo>
                    <a:pt x="700" y="761"/>
                  </a:lnTo>
                  <a:lnTo>
                    <a:pt x="661" y="754"/>
                  </a:lnTo>
                  <a:lnTo>
                    <a:pt x="623" y="745"/>
                  </a:lnTo>
                  <a:lnTo>
                    <a:pt x="583" y="739"/>
                  </a:lnTo>
                  <a:lnTo>
                    <a:pt x="565" y="735"/>
                  </a:lnTo>
                  <a:lnTo>
                    <a:pt x="546" y="731"/>
                  </a:lnTo>
                  <a:lnTo>
                    <a:pt x="509" y="723"/>
                  </a:lnTo>
                  <a:lnTo>
                    <a:pt x="407" y="700"/>
                  </a:lnTo>
                  <a:lnTo>
                    <a:pt x="356" y="690"/>
                  </a:lnTo>
                  <a:lnTo>
                    <a:pt x="304" y="680"/>
                  </a:lnTo>
                  <a:lnTo>
                    <a:pt x="286" y="676"/>
                  </a:lnTo>
                  <a:lnTo>
                    <a:pt x="269" y="671"/>
                  </a:lnTo>
                  <a:lnTo>
                    <a:pt x="253" y="667"/>
                  </a:lnTo>
                  <a:lnTo>
                    <a:pt x="237" y="663"/>
                  </a:lnTo>
                  <a:lnTo>
                    <a:pt x="179" y="649"/>
                  </a:lnTo>
                  <a:lnTo>
                    <a:pt x="124" y="634"/>
                  </a:lnTo>
                  <a:lnTo>
                    <a:pt x="97" y="626"/>
                  </a:lnTo>
                  <a:lnTo>
                    <a:pt x="71" y="618"/>
                  </a:lnTo>
                  <a:lnTo>
                    <a:pt x="46" y="609"/>
                  </a:lnTo>
                  <a:lnTo>
                    <a:pt x="20" y="600"/>
                  </a:lnTo>
                  <a:lnTo>
                    <a:pt x="9" y="599"/>
                  </a:lnTo>
                  <a:lnTo>
                    <a:pt x="0" y="598"/>
                  </a:lnTo>
                  <a:lnTo>
                    <a:pt x="0" y="593"/>
                  </a:lnTo>
                  <a:lnTo>
                    <a:pt x="0" y="589"/>
                  </a:lnTo>
                  <a:lnTo>
                    <a:pt x="1" y="586"/>
                  </a:lnTo>
                  <a:lnTo>
                    <a:pt x="3" y="583"/>
                  </a:lnTo>
                  <a:lnTo>
                    <a:pt x="7" y="578"/>
                  </a:lnTo>
                  <a:lnTo>
                    <a:pt x="12" y="574"/>
                  </a:lnTo>
                  <a:lnTo>
                    <a:pt x="18" y="563"/>
                  </a:lnTo>
                  <a:lnTo>
                    <a:pt x="24" y="554"/>
                  </a:lnTo>
                  <a:lnTo>
                    <a:pt x="38" y="534"/>
                  </a:lnTo>
                  <a:lnTo>
                    <a:pt x="46" y="525"/>
                  </a:lnTo>
                  <a:lnTo>
                    <a:pt x="51" y="514"/>
                  </a:lnTo>
                  <a:lnTo>
                    <a:pt x="56" y="503"/>
                  </a:lnTo>
                  <a:lnTo>
                    <a:pt x="59" y="490"/>
                  </a:lnTo>
                  <a:lnTo>
                    <a:pt x="76" y="489"/>
                  </a:lnTo>
                  <a:lnTo>
                    <a:pt x="89" y="489"/>
                  </a:lnTo>
                  <a:lnTo>
                    <a:pt x="96" y="489"/>
                  </a:lnTo>
                  <a:lnTo>
                    <a:pt x="101" y="490"/>
                  </a:lnTo>
                  <a:lnTo>
                    <a:pt x="107" y="493"/>
                  </a:lnTo>
                  <a:lnTo>
                    <a:pt x="112" y="497"/>
                  </a:lnTo>
                  <a:lnTo>
                    <a:pt x="110" y="502"/>
                  </a:lnTo>
                  <a:lnTo>
                    <a:pt x="108" y="506"/>
                  </a:lnTo>
                  <a:lnTo>
                    <a:pt x="104" y="511"/>
                  </a:lnTo>
                  <a:lnTo>
                    <a:pt x="102" y="515"/>
                  </a:lnTo>
                  <a:lnTo>
                    <a:pt x="106" y="518"/>
                  </a:lnTo>
                  <a:lnTo>
                    <a:pt x="110" y="519"/>
                  </a:lnTo>
                  <a:lnTo>
                    <a:pt x="114" y="520"/>
                  </a:lnTo>
                  <a:lnTo>
                    <a:pt x="118" y="520"/>
                  </a:lnTo>
                  <a:lnTo>
                    <a:pt x="128" y="518"/>
                  </a:lnTo>
                  <a:lnTo>
                    <a:pt x="137" y="515"/>
                  </a:lnTo>
                  <a:lnTo>
                    <a:pt x="145" y="509"/>
                  </a:lnTo>
                  <a:lnTo>
                    <a:pt x="152" y="501"/>
                  </a:lnTo>
                  <a:lnTo>
                    <a:pt x="154" y="497"/>
                  </a:lnTo>
                  <a:lnTo>
                    <a:pt x="156" y="493"/>
                  </a:lnTo>
                  <a:lnTo>
                    <a:pt x="156" y="488"/>
                  </a:lnTo>
                  <a:lnTo>
                    <a:pt x="156" y="484"/>
                  </a:lnTo>
                  <a:lnTo>
                    <a:pt x="154" y="478"/>
                  </a:lnTo>
                  <a:lnTo>
                    <a:pt x="149" y="471"/>
                  </a:lnTo>
                  <a:lnTo>
                    <a:pt x="144" y="465"/>
                  </a:lnTo>
                  <a:lnTo>
                    <a:pt x="137" y="459"/>
                  </a:lnTo>
                  <a:lnTo>
                    <a:pt x="133" y="457"/>
                  </a:lnTo>
                  <a:lnTo>
                    <a:pt x="130" y="456"/>
                  </a:lnTo>
                  <a:lnTo>
                    <a:pt x="127" y="456"/>
                  </a:lnTo>
                  <a:lnTo>
                    <a:pt x="125" y="457"/>
                  </a:lnTo>
                  <a:lnTo>
                    <a:pt x="122" y="459"/>
                  </a:lnTo>
                  <a:lnTo>
                    <a:pt x="121" y="463"/>
                  </a:lnTo>
                  <a:lnTo>
                    <a:pt x="118" y="467"/>
                  </a:lnTo>
                  <a:lnTo>
                    <a:pt x="118" y="472"/>
                  </a:lnTo>
                  <a:lnTo>
                    <a:pt x="110" y="474"/>
                  </a:lnTo>
                  <a:lnTo>
                    <a:pt x="101" y="475"/>
                  </a:lnTo>
                  <a:lnTo>
                    <a:pt x="98" y="470"/>
                  </a:lnTo>
                  <a:lnTo>
                    <a:pt x="94" y="466"/>
                  </a:lnTo>
                  <a:lnTo>
                    <a:pt x="89" y="463"/>
                  </a:lnTo>
                  <a:lnTo>
                    <a:pt x="85" y="459"/>
                  </a:lnTo>
                  <a:lnTo>
                    <a:pt x="73" y="456"/>
                  </a:lnTo>
                  <a:lnTo>
                    <a:pt x="62" y="454"/>
                  </a:lnTo>
                  <a:lnTo>
                    <a:pt x="59" y="449"/>
                  </a:lnTo>
                  <a:lnTo>
                    <a:pt x="58" y="443"/>
                  </a:lnTo>
                  <a:lnTo>
                    <a:pt x="58" y="440"/>
                  </a:lnTo>
                  <a:lnTo>
                    <a:pt x="59" y="439"/>
                  </a:lnTo>
                  <a:lnTo>
                    <a:pt x="61" y="438"/>
                  </a:lnTo>
                  <a:lnTo>
                    <a:pt x="63" y="438"/>
                  </a:lnTo>
                  <a:lnTo>
                    <a:pt x="64" y="437"/>
                  </a:lnTo>
                  <a:lnTo>
                    <a:pt x="64" y="435"/>
                  </a:lnTo>
                  <a:lnTo>
                    <a:pt x="65" y="428"/>
                  </a:lnTo>
                  <a:lnTo>
                    <a:pt x="71" y="421"/>
                  </a:lnTo>
                  <a:lnTo>
                    <a:pt x="78" y="412"/>
                  </a:lnTo>
                  <a:lnTo>
                    <a:pt x="83" y="404"/>
                  </a:lnTo>
                  <a:lnTo>
                    <a:pt x="87" y="395"/>
                  </a:lnTo>
                  <a:lnTo>
                    <a:pt x="91" y="386"/>
                  </a:lnTo>
                  <a:lnTo>
                    <a:pt x="94" y="376"/>
                  </a:lnTo>
                  <a:lnTo>
                    <a:pt x="98" y="356"/>
                  </a:lnTo>
                  <a:close/>
                  <a:moveTo>
                    <a:pt x="82" y="441"/>
                  </a:moveTo>
                  <a:lnTo>
                    <a:pt x="82" y="441"/>
                  </a:lnTo>
                  <a:lnTo>
                    <a:pt x="87" y="445"/>
                  </a:lnTo>
                  <a:lnTo>
                    <a:pt x="93" y="449"/>
                  </a:lnTo>
                  <a:lnTo>
                    <a:pt x="106" y="455"/>
                  </a:lnTo>
                  <a:lnTo>
                    <a:pt x="110" y="451"/>
                  </a:lnTo>
                  <a:lnTo>
                    <a:pt x="113" y="448"/>
                  </a:lnTo>
                  <a:lnTo>
                    <a:pt x="117" y="445"/>
                  </a:lnTo>
                  <a:lnTo>
                    <a:pt x="123" y="444"/>
                  </a:lnTo>
                  <a:lnTo>
                    <a:pt x="127" y="443"/>
                  </a:lnTo>
                  <a:lnTo>
                    <a:pt x="132" y="443"/>
                  </a:lnTo>
                  <a:lnTo>
                    <a:pt x="139" y="444"/>
                  </a:lnTo>
                  <a:lnTo>
                    <a:pt x="145" y="445"/>
                  </a:lnTo>
                  <a:lnTo>
                    <a:pt x="147" y="452"/>
                  </a:lnTo>
                  <a:lnTo>
                    <a:pt x="150" y="456"/>
                  </a:lnTo>
                  <a:lnTo>
                    <a:pt x="159" y="465"/>
                  </a:lnTo>
                  <a:lnTo>
                    <a:pt x="163" y="468"/>
                  </a:lnTo>
                  <a:lnTo>
                    <a:pt x="167" y="472"/>
                  </a:lnTo>
                  <a:lnTo>
                    <a:pt x="169" y="477"/>
                  </a:lnTo>
                  <a:lnTo>
                    <a:pt x="171" y="482"/>
                  </a:lnTo>
                  <a:lnTo>
                    <a:pt x="170" y="489"/>
                  </a:lnTo>
                  <a:lnTo>
                    <a:pt x="169" y="497"/>
                  </a:lnTo>
                  <a:lnTo>
                    <a:pt x="164" y="503"/>
                  </a:lnTo>
                  <a:lnTo>
                    <a:pt x="160" y="511"/>
                  </a:lnTo>
                  <a:lnTo>
                    <a:pt x="155" y="516"/>
                  </a:lnTo>
                  <a:lnTo>
                    <a:pt x="148" y="523"/>
                  </a:lnTo>
                  <a:lnTo>
                    <a:pt x="141" y="527"/>
                  </a:lnTo>
                  <a:lnTo>
                    <a:pt x="133" y="531"/>
                  </a:lnTo>
                  <a:lnTo>
                    <a:pt x="126" y="533"/>
                  </a:lnTo>
                  <a:lnTo>
                    <a:pt x="118" y="534"/>
                  </a:lnTo>
                  <a:lnTo>
                    <a:pt x="111" y="534"/>
                  </a:lnTo>
                  <a:lnTo>
                    <a:pt x="104" y="533"/>
                  </a:lnTo>
                  <a:lnTo>
                    <a:pt x="98" y="530"/>
                  </a:lnTo>
                  <a:lnTo>
                    <a:pt x="93" y="525"/>
                  </a:lnTo>
                  <a:lnTo>
                    <a:pt x="89" y="517"/>
                  </a:lnTo>
                  <a:lnTo>
                    <a:pt x="86" y="508"/>
                  </a:lnTo>
                  <a:lnTo>
                    <a:pt x="81" y="505"/>
                  </a:lnTo>
                  <a:lnTo>
                    <a:pt x="73" y="504"/>
                  </a:lnTo>
                  <a:lnTo>
                    <a:pt x="68" y="515"/>
                  </a:lnTo>
                  <a:lnTo>
                    <a:pt x="61" y="525"/>
                  </a:lnTo>
                  <a:lnTo>
                    <a:pt x="47" y="544"/>
                  </a:lnTo>
                  <a:lnTo>
                    <a:pt x="39" y="554"/>
                  </a:lnTo>
                  <a:lnTo>
                    <a:pt x="33" y="564"/>
                  </a:lnTo>
                  <a:lnTo>
                    <a:pt x="27" y="576"/>
                  </a:lnTo>
                  <a:lnTo>
                    <a:pt x="23" y="588"/>
                  </a:lnTo>
                  <a:lnTo>
                    <a:pt x="32" y="591"/>
                  </a:lnTo>
                  <a:lnTo>
                    <a:pt x="40" y="593"/>
                  </a:lnTo>
                  <a:lnTo>
                    <a:pt x="46" y="598"/>
                  </a:lnTo>
                  <a:lnTo>
                    <a:pt x="93" y="612"/>
                  </a:lnTo>
                  <a:lnTo>
                    <a:pt x="140" y="625"/>
                  </a:lnTo>
                  <a:lnTo>
                    <a:pt x="188" y="638"/>
                  </a:lnTo>
                  <a:lnTo>
                    <a:pt x="237" y="650"/>
                  </a:lnTo>
                  <a:lnTo>
                    <a:pt x="336" y="671"/>
                  </a:lnTo>
                  <a:lnTo>
                    <a:pt x="434" y="691"/>
                  </a:lnTo>
                  <a:lnTo>
                    <a:pt x="463" y="698"/>
                  </a:lnTo>
                  <a:lnTo>
                    <a:pt x="492" y="706"/>
                  </a:lnTo>
                  <a:lnTo>
                    <a:pt x="521" y="713"/>
                  </a:lnTo>
                  <a:lnTo>
                    <a:pt x="550" y="721"/>
                  </a:lnTo>
                  <a:lnTo>
                    <a:pt x="574" y="726"/>
                  </a:lnTo>
                  <a:lnTo>
                    <a:pt x="599" y="730"/>
                  </a:lnTo>
                  <a:lnTo>
                    <a:pt x="648" y="739"/>
                  </a:lnTo>
                  <a:lnTo>
                    <a:pt x="698" y="745"/>
                  </a:lnTo>
                  <a:lnTo>
                    <a:pt x="745" y="753"/>
                  </a:lnTo>
                  <a:lnTo>
                    <a:pt x="763" y="756"/>
                  </a:lnTo>
                  <a:lnTo>
                    <a:pt x="781" y="761"/>
                  </a:lnTo>
                  <a:lnTo>
                    <a:pt x="819" y="772"/>
                  </a:lnTo>
                  <a:lnTo>
                    <a:pt x="855" y="783"/>
                  </a:lnTo>
                  <a:lnTo>
                    <a:pt x="873" y="787"/>
                  </a:lnTo>
                  <a:lnTo>
                    <a:pt x="891" y="790"/>
                  </a:lnTo>
                  <a:lnTo>
                    <a:pt x="932" y="797"/>
                  </a:lnTo>
                  <a:lnTo>
                    <a:pt x="975" y="802"/>
                  </a:lnTo>
                  <a:lnTo>
                    <a:pt x="1061" y="813"/>
                  </a:lnTo>
                  <a:lnTo>
                    <a:pt x="1098" y="818"/>
                  </a:lnTo>
                  <a:lnTo>
                    <a:pt x="1134" y="824"/>
                  </a:lnTo>
                  <a:lnTo>
                    <a:pt x="1207" y="837"/>
                  </a:lnTo>
                  <a:lnTo>
                    <a:pt x="1277" y="851"/>
                  </a:lnTo>
                  <a:lnTo>
                    <a:pt x="1310" y="857"/>
                  </a:lnTo>
                  <a:lnTo>
                    <a:pt x="1342" y="862"/>
                  </a:lnTo>
                  <a:lnTo>
                    <a:pt x="1374" y="806"/>
                  </a:lnTo>
                  <a:lnTo>
                    <a:pt x="1405" y="750"/>
                  </a:lnTo>
                  <a:lnTo>
                    <a:pt x="1287" y="733"/>
                  </a:lnTo>
                  <a:lnTo>
                    <a:pt x="1276" y="750"/>
                  </a:lnTo>
                  <a:lnTo>
                    <a:pt x="1263" y="766"/>
                  </a:lnTo>
                  <a:lnTo>
                    <a:pt x="1258" y="773"/>
                  </a:lnTo>
                  <a:lnTo>
                    <a:pt x="1251" y="782"/>
                  </a:lnTo>
                  <a:lnTo>
                    <a:pt x="1247" y="785"/>
                  </a:lnTo>
                  <a:lnTo>
                    <a:pt x="1243" y="788"/>
                  </a:lnTo>
                  <a:lnTo>
                    <a:pt x="1238" y="789"/>
                  </a:lnTo>
                  <a:lnTo>
                    <a:pt x="1233" y="789"/>
                  </a:lnTo>
                  <a:lnTo>
                    <a:pt x="1244" y="775"/>
                  </a:lnTo>
                  <a:lnTo>
                    <a:pt x="1255" y="761"/>
                  </a:lnTo>
                  <a:lnTo>
                    <a:pt x="1267" y="747"/>
                  </a:lnTo>
                  <a:lnTo>
                    <a:pt x="1277" y="732"/>
                  </a:lnTo>
                  <a:lnTo>
                    <a:pt x="1266" y="728"/>
                  </a:lnTo>
                  <a:lnTo>
                    <a:pt x="1252" y="725"/>
                  </a:lnTo>
                  <a:lnTo>
                    <a:pt x="1224" y="721"/>
                  </a:lnTo>
                  <a:lnTo>
                    <a:pt x="1197" y="715"/>
                  </a:lnTo>
                  <a:lnTo>
                    <a:pt x="1184" y="713"/>
                  </a:lnTo>
                  <a:lnTo>
                    <a:pt x="1171" y="710"/>
                  </a:lnTo>
                  <a:lnTo>
                    <a:pt x="1166" y="717"/>
                  </a:lnTo>
                  <a:lnTo>
                    <a:pt x="1159" y="725"/>
                  </a:lnTo>
                  <a:lnTo>
                    <a:pt x="1152" y="732"/>
                  </a:lnTo>
                  <a:lnTo>
                    <a:pt x="1147" y="735"/>
                  </a:lnTo>
                  <a:lnTo>
                    <a:pt x="1143" y="737"/>
                  </a:lnTo>
                  <a:lnTo>
                    <a:pt x="1144" y="733"/>
                  </a:lnTo>
                  <a:lnTo>
                    <a:pt x="1147" y="729"/>
                  </a:lnTo>
                  <a:lnTo>
                    <a:pt x="1154" y="721"/>
                  </a:lnTo>
                  <a:lnTo>
                    <a:pt x="1158" y="714"/>
                  </a:lnTo>
                  <a:lnTo>
                    <a:pt x="1159" y="711"/>
                  </a:lnTo>
                  <a:lnTo>
                    <a:pt x="1159" y="708"/>
                  </a:lnTo>
                  <a:lnTo>
                    <a:pt x="1146" y="705"/>
                  </a:lnTo>
                  <a:lnTo>
                    <a:pt x="1133" y="701"/>
                  </a:lnTo>
                  <a:lnTo>
                    <a:pt x="1106" y="696"/>
                  </a:lnTo>
                  <a:lnTo>
                    <a:pt x="1078" y="692"/>
                  </a:lnTo>
                  <a:lnTo>
                    <a:pt x="1050" y="686"/>
                  </a:lnTo>
                  <a:lnTo>
                    <a:pt x="1037" y="706"/>
                  </a:lnTo>
                  <a:lnTo>
                    <a:pt x="1023" y="724"/>
                  </a:lnTo>
                  <a:lnTo>
                    <a:pt x="1017" y="733"/>
                  </a:lnTo>
                  <a:lnTo>
                    <a:pt x="1010" y="744"/>
                  </a:lnTo>
                  <a:lnTo>
                    <a:pt x="1006" y="748"/>
                  </a:lnTo>
                  <a:lnTo>
                    <a:pt x="1003" y="753"/>
                  </a:lnTo>
                  <a:lnTo>
                    <a:pt x="997" y="756"/>
                  </a:lnTo>
                  <a:lnTo>
                    <a:pt x="993" y="759"/>
                  </a:lnTo>
                  <a:lnTo>
                    <a:pt x="997" y="748"/>
                  </a:lnTo>
                  <a:lnTo>
                    <a:pt x="1003" y="739"/>
                  </a:lnTo>
                  <a:lnTo>
                    <a:pt x="1016" y="722"/>
                  </a:lnTo>
                  <a:lnTo>
                    <a:pt x="1028" y="704"/>
                  </a:lnTo>
                  <a:lnTo>
                    <a:pt x="1035" y="694"/>
                  </a:lnTo>
                  <a:lnTo>
                    <a:pt x="1040" y="684"/>
                  </a:lnTo>
                  <a:lnTo>
                    <a:pt x="1017" y="682"/>
                  </a:lnTo>
                  <a:lnTo>
                    <a:pt x="994" y="681"/>
                  </a:lnTo>
                  <a:lnTo>
                    <a:pt x="982" y="680"/>
                  </a:lnTo>
                  <a:lnTo>
                    <a:pt x="972" y="678"/>
                  </a:lnTo>
                  <a:lnTo>
                    <a:pt x="961" y="675"/>
                  </a:lnTo>
                  <a:lnTo>
                    <a:pt x="950" y="670"/>
                  </a:lnTo>
                  <a:lnTo>
                    <a:pt x="952" y="667"/>
                  </a:lnTo>
                  <a:lnTo>
                    <a:pt x="956" y="666"/>
                  </a:lnTo>
                  <a:lnTo>
                    <a:pt x="959" y="666"/>
                  </a:lnTo>
                  <a:lnTo>
                    <a:pt x="962" y="666"/>
                  </a:lnTo>
                  <a:lnTo>
                    <a:pt x="975" y="669"/>
                  </a:lnTo>
                  <a:lnTo>
                    <a:pt x="1010" y="672"/>
                  </a:lnTo>
                  <a:lnTo>
                    <a:pt x="1047" y="677"/>
                  </a:lnTo>
                  <a:lnTo>
                    <a:pt x="1053" y="668"/>
                  </a:lnTo>
                  <a:lnTo>
                    <a:pt x="1058" y="660"/>
                  </a:lnTo>
                  <a:lnTo>
                    <a:pt x="1070" y="641"/>
                  </a:lnTo>
                  <a:lnTo>
                    <a:pt x="1076" y="633"/>
                  </a:lnTo>
                  <a:lnTo>
                    <a:pt x="1082" y="624"/>
                  </a:lnTo>
                  <a:lnTo>
                    <a:pt x="1085" y="620"/>
                  </a:lnTo>
                  <a:lnTo>
                    <a:pt x="1089" y="617"/>
                  </a:lnTo>
                  <a:lnTo>
                    <a:pt x="1094" y="614"/>
                  </a:lnTo>
                  <a:lnTo>
                    <a:pt x="1098" y="611"/>
                  </a:lnTo>
                  <a:lnTo>
                    <a:pt x="1099" y="617"/>
                  </a:lnTo>
                  <a:lnTo>
                    <a:pt x="1098" y="621"/>
                  </a:lnTo>
                  <a:lnTo>
                    <a:pt x="1096" y="624"/>
                  </a:lnTo>
                  <a:lnTo>
                    <a:pt x="1094" y="629"/>
                  </a:lnTo>
                  <a:lnTo>
                    <a:pt x="1086" y="636"/>
                  </a:lnTo>
                  <a:lnTo>
                    <a:pt x="1080" y="644"/>
                  </a:lnTo>
                  <a:lnTo>
                    <a:pt x="1067" y="661"/>
                  </a:lnTo>
                  <a:lnTo>
                    <a:pt x="1056" y="678"/>
                  </a:lnTo>
                  <a:lnTo>
                    <a:pt x="1113" y="689"/>
                  </a:lnTo>
                  <a:lnTo>
                    <a:pt x="1141" y="694"/>
                  </a:lnTo>
                  <a:lnTo>
                    <a:pt x="1168" y="700"/>
                  </a:lnTo>
                  <a:lnTo>
                    <a:pt x="1177" y="691"/>
                  </a:lnTo>
                  <a:lnTo>
                    <a:pt x="1185" y="681"/>
                  </a:lnTo>
                  <a:lnTo>
                    <a:pt x="1201" y="660"/>
                  </a:lnTo>
                  <a:lnTo>
                    <a:pt x="1230" y="617"/>
                  </a:lnTo>
                  <a:lnTo>
                    <a:pt x="1231" y="615"/>
                  </a:lnTo>
                  <a:lnTo>
                    <a:pt x="1231" y="614"/>
                  </a:lnTo>
                  <a:lnTo>
                    <a:pt x="1231" y="610"/>
                  </a:lnTo>
                  <a:lnTo>
                    <a:pt x="1230" y="608"/>
                  </a:lnTo>
                  <a:lnTo>
                    <a:pt x="1230" y="607"/>
                  </a:lnTo>
                  <a:lnTo>
                    <a:pt x="1233" y="608"/>
                  </a:lnTo>
                  <a:lnTo>
                    <a:pt x="1236" y="607"/>
                  </a:lnTo>
                  <a:lnTo>
                    <a:pt x="1239" y="600"/>
                  </a:lnTo>
                  <a:lnTo>
                    <a:pt x="1245" y="592"/>
                  </a:lnTo>
                  <a:lnTo>
                    <a:pt x="1257" y="577"/>
                  </a:lnTo>
                  <a:lnTo>
                    <a:pt x="1262" y="570"/>
                  </a:lnTo>
                  <a:lnTo>
                    <a:pt x="1267" y="562"/>
                  </a:lnTo>
                  <a:lnTo>
                    <a:pt x="1270" y="559"/>
                  </a:lnTo>
                  <a:lnTo>
                    <a:pt x="1274" y="557"/>
                  </a:lnTo>
                  <a:lnTo>
                    <a:pt x="1278" y="555"/>
                  </a:lnTo>
                  <a:lnTo>
                    <a:pt x="1282" y="555"/>
                  </a:lnTo>
                  <a:lnTo>
                    <a:pt x="1278" y="562"/>
                  </a:lnTo>
                  <a:lnTo>
                    <a:pt x="1274" y="570"/>
                  </a:lnTo>
                  <a:lnTo>
                    <a:pt x="1264" y="583"/>
                  </a:lnTo>
                  <a:lnTo>
                    <a:pt x="1254" y="594"/>
                  </a:lnTo>
                  <a:lnTo>
                    <a:pt x="1250" y="602"/>
                  </a:lnTo>
                  <a:lnTo>
                    <a:pt x="1246" y="608"/>
                  </a:lnTo>
                  <a:lnTo>
                    <a:pt x="1258" y="611"/>
                  </a:lnTo>
                  <a:lnTo>
                    <a:pt x="1270" y="612"/>
                  </a:lnTo>
                  <a:lnTo>
                    <a:pt x="1297" y="616"/>
                  </a:lnTo>
                  <a:lnTo>
                    <a:pt x="1323" y="619"/>
                  </a:lnTo>
                  <a:lnTo>
                    <a:pt x="1336" y="621"/>
                  </a:lnTo>
                  <a:lnTo>
                    <a:pt x="1346" y="624"/>
                  </a:lnTo>
                  <a:lnTo>
                    <a:pt x="1360" y="601"/>
                  </a:lnTo>
                  <a:lnTo>
                    <a:pt x="1375" y="578"/>
                  </a:lnTo>
                  <a:lnTo>
                    <a:pt x="1405" y="534"/>
                  </a:lnTo>
                  <a:lnTo>
                    <a:pt x="1387" y="531"/>
                  </a:lnTo>
                  <a:lnTo>
                    <a:pt x="1367" y="528"/>
                  </a:lnTo>
                  <a:lnTo>
                    <a:pt x="1346" y="524"/>
                  </a:lnTo>
                  <a:lnTo>
                    <a:pt x="1328" y="518"/>
                  </a:lnTo>
                  <a:lnTo>
                    <a:pt x="1338" y="516"/>
                  </a:lnTo>
                  <a:lnTo>
                    <a:pt x="1349" y="516"/>
                  </a:lnTo>
                  <a:lnTo>
                    <a:pt x="1358" y="517"/>
                  </a:lnTo>
                  <a:lnTo>
                    <a:pt x="1369" y="519"/>
                  </a:lnTo>
                  <a:lnTo>
                    <a:pt x="1390" y="524"/>
                  </a:lnTo>
                  <a:lnTo>
                    <a:pt x="1400" y="527"/>
                  </a:lnTo>
                  <a:lnTo>
                    <a:pt x="1410" y="528"/>
                  </a:lnTo>
                  <a:lnTo>
                    <a:pt x="1415" y="524"/>
                  </a:lnTo>
                  <a:lnTo>
                    <a:pt x="1420" y="517"/>
                  </a:lnTo>
                  <a:lnTo>
                    <a:pt x="1429" y="505"/>
                  </a:lnTo>
                  <a:lnTo>
                    <a:pt x="1433" y="499"/>
                  </a:lnTo>
                  <a:lnTo>
                    <a:pt x="1437" y="494"/>
                  </a:lnTo>
                  <a:lnTo>
                    <a:pt x="1444" y="490"/>
                  </a:lnTo>
                  <a:lnTo>
                    <a:pt x="1449" y="488"/>
                  </a:lnTo>
                  <a:lnTo>
                    <a:pt x="1448" y="495"/>
                  </a:lnTo>
                  <a:lnTo>
                    <a:pt x="1445" y="501"/>
                  </a:lnTo>
                  <a:lnTo>
                    <a:pt x="1441" y="506"/>
                  </a:lnTo>
                  <a:lnTo>
                    <a:pt x="1436" y="512"/>
                  </a:lnTo>
                  <a:lnTo>
                    <a:pt x="1429" y="521"/>
                  </a:lnTo>
                  <a:lnTo>
                    <a:pt x="1427" y="526"/>
                  </a:lnTo>
                  <a:lnTo>
                    <a:pt x="1426" y="530"/>
                  </a:lnTo>
                  <a:lnTo>
                    <a:pt x="1447" y="534"/>
                  </a:lnTo>
                  <a:lnTo>
                    <a:pt x="1467" y="540"/>
                  </a:lnTo>
                  <a:lnTo>
                    <a:pt x="1488" y="544"/>
                  </a:lnTo>
                  <a:lnTo>
                    <a:pt x="1497" y="545"/>
                  </a:lnTo>
                  <a:lnTo>
                    <a:pt x="1508" y="545"/>
                  </a:lnTo>
                  <a:lnTo>
                    <a:pt x="1522" y="518"/>
                  </a:lnTo>
                  <a:lnTo>
                    <a:pt x="1537" y="492"/>
                  </a:lnTo>
                  <a:lnTo>
                    <a:pt x="1567" y="438"/>
                  </a:lnTo>
                  <a:lnTo>
                    <a:pt x="1582" y="410"/>
                  </a:lnTo>
                  <a:lnTo>
                    <a:pt x="1596" y="383"/>
                  </a:lnTo>
                  <a:lnTo>
                    <a:pt x="1609" y="354"/>
                  </a:lnTo>
                  <a:lnTo>
                    <a:pt x="1621" y="324"/>
                  </a:lnTo>
                  <a:lnTo>
                    <a:pt x="1614" y="321"/>
                  </a:lnTo>
                  <a:lnTo>
                    <a:pt x="1608" y="318"/>
                  </a:lnTo>
                  <a:lnTo>
                    <a:pt x="1603" y="315"/>
                  </a:lnTo>
                  <a:lnTo>
                    <a:pt x="1602" y="313"/>
                  </a:lnTo>
                  <a:lnTo>
                    <a:pt x="1601" y="309"/>
                  </a:lnTo>
                  <a:lnTo>
                    <a:pt x="1572" y="302"/>
                  </a:lnTo>
                  <a:lnTo>
                    <a:pt x="1541" y="293"/>
                  </a:lnTo>
                  <a:lnTo>
                    <a:pt x="1510" y="284"/>
                  </a:lnTo>
                  <a:lnTo>
                    <a:pt x="1496" y="277"/>
                  </a:lnTo>
                  <a:lnTo>
                    <a:pt x="1482" y="272"/>
                  </a:lnTo>
                  <a:lnTo>
                    <a:pt x="1479" y="273"/>
                  </a:lnTo>
                  <a:lnTo>
                    <a:pt x="1477" y="272"/>
                  </a:lnTo>
                  <a:lnTo>
                    <a:pt x="1475" y="271"/>
                  </a:lnTo>
                  <a:lnTo>
                    <a:pt x="1471" y="272"/>
                  </a:lnTo>
                  <a:lnTo>
                    <a:pt x="1466" y="269"/>
                  </a:lnTo>
                  <a:lnTo>
                    <a:pt x="1462" y="267"/>
                  </a:lnTo>
                  <a:lnTo>
                    <a:pt x="1451" y="263"/>
                  </a:lnTo>
                  <a:lnTo>
                    <a:pt x="1442" y="260"/>
                  </a:lnTo>
                  <a:lnTo>
                    <a:pt x="1439" y="258"/>
                  </a:lnTo>
                  <a:lnTo>
                    <a:pt x="1439" y="257"/>
                  </a:lnTo>
                  <a:lnTo>
                    <a:pt x="1439" y="256"/>
                  </a:lnTo>
                  <a:lnTo>
                    <a:pt x="1436" y="256"/>
                  </a:lnTo>
                  <a:lnTo>
                    <a:pt x="1434" y="258"/>
                  </a:lnTo>
                  <a:lnTo>
                    <a:pt x="1433" y="259"/>
                  </a:lnTo>
                  <a:lnTo>
                    <a:pt x="1431" y="259"/>
                  </a:lnTo>
                  <a:lnTo>
                    <a:pt x="1412" y="251"/>
                  </a:lnTo>
                  <a:lnTo>
                    <a:pt x="1403" y="246"/>
                  </a:lnTo>
                  <a:lnTo>
                    <a:pt x="1395" y="243"/>
                  </a:lnTo>
                  <a:lnTo>
                    <a:pt x="1384" y="241"/>
                  </a:lnTo>
                  <a:lnTo>
                    <a:pt x="1372" y="240"/>
                  </a:lnTo>
                  <a:lnTo>
                    <a:pt x="1360" y="238"/>
                  </a:lnTo>
                  <a:lnTo>
                    <a:pt x="1349" y="236"/>
                  </a:lnTo>
                  <a:lnTo>
                    <a:pt x="1340" y="232"/>
                  </a:lnTo>
                  <a:lnTo>
                    <a:pt x="1331" y="228"/>
                  </a:lnTo>
                  <a:lnTo>
                    <a:pt x="1323" y="224"/>
                  </a:lnTo>
                  <a:lnTo>
                    <a:pt x="1313" y="222"/>
                  </a:lnTo>
                  <a:lnTo>
                    <a:pt x="1294" y="217"/>
                  </a:lnTo>
                  <a:lnTo>
                    <a:pt x="1274" y="213"/>
                  </a:lnTo>
                  <a:lnTo>
                    <a:pt x="1253" y="207"/>
                  </a:lnTo>
                  <a:lnTo>
                    <a:pt x="1231" y="201"/>
                  </a:lnTo>
                  <a:lnTo>
                    <a:pt x="1220" y="198"/>
                  </a:lnTo>
                  <a:lnTo>
                    <a:pt x="1209" y="196"/>
                  </a:lnTo>
                  <a:lnTo>
                    <a:pt x="1198" y="195"/>
                  </a:lnTo>
                  <a:lnTo>
                    <a:pt x="1187" y="194"/>
                  </a:lnTo>
                  <a:lnTo>
                    <a:pt x="1186" y="192"/>
                  </a:lnTo>
                  <a:lnTo>
                    <a:pt x="1185" y="191"/>
                  </a:lnTo>
                  <a:lnTo>
                    <a:pt x="1178" y="190"/>
                  </a:lnTo>
                  <a:lnTo>
                    <a:pt x="1162" y="188"/>
                  </a:lnTo>
                  <a:lnTo>
                    <a:pt x="1144" y="183"/>
                  </a:lnTo>
                  <a:lnTo>
                    <a:pt x="1127" y="179"/>
                  </a:lnTo>
                  <a:lnTo>
                    <a:pt x="1092" y="173"/>
                  </a:lnTo>
                  <a:lnTo>
                    <a:pt x="1056" y="169"/>
                  </a:lnTo>
                  <a:lnTo>
                    <a:pt x="1039" y="166"/>
                  </a:lnTo>
                  <a:lnTo>
                    <a:pt x="1021" y="163"/>
                  </a:lnTo>
                  <a:lnTo>
                    <a:pt x="977" y="155"/>
                  </a:lnTo>
                  <a:lnTo>
                    <a:pt x="929" y="147"/>
                  </a:lnTo>
                  <a:lnTo>
                    <a:pt x="916" y="144"/>
                  </a:lnTo>
                  <a:lnTo>
                    <a:pt x="903" y="140"/>
                  </a:lnTo>
                  <a:lnTo>
                    <a:pt x="891" y="137"/>
                  </a:lnTo>
                  <a:lnTo>
                    <a:pt x="879" y="134"/>
                  </a:lnTo>
                  <a:lnTo>
                    <a:pt x="827" y="126"/>
                  </a:lnTo>
                  <a:lnTo>
                    <a:pt x="778" y="119"/>
                  </a:lnTo>
                  <a:lnTo>
                    <a:pt x="768" y="117"/>
                  </a:lnTo>
                  <a:lnTo>
                    <a:pt x="759" y="114"/>
                  </a:lnTo>
                  <a:lnTo>
                    <a:pt x="749" y="110"/>
                  </a:lnTo>
                  <a:lnTo>
                    <a:pt x="739" y="107"/>
                  </a:lnTo>
                  <a:lnTo>
                    <a:pt x="712" y="102"/>
                  </a:lnTo>
                  <a:lnTo>
                    <a:pt x="683" y="96"/>
                  </a:lnTo>
                  <a:lnTo>
                    <a:pt x="654" y="92"/>
                  </a:lnTo>
                  <a:lnTo>
                    <a:pt x="626" y="87"/>
                  </a:lnTo>
                  <a:lnTo>
                    <a:pt x="600" y="80"/>
                  </a:lnTo>
                  <a:lnTo>
                    <a:pt x="574" y="73"/>
                  </a:lnTo>
                  <a:lnTo>
                    <a:pt x="550" y="66"/>
                  </a:lnTo>
                  <a:lnTo>
                    <a:pt x="526" y="61"/>
                  </a:lnTo>
                  <a:lnTo>
                    <a:pt x="457" y="50"/>
                  </a:lnTo>
                  <a:lnTo>
                    <a:pt x="386" y="38"/>
                  </a:lnTo>
                  <a:lnTo>
                    <a:pt x="315" y="25"/>
                  </a:lnTo>
                  <a:lnTo>
                    <a:pt x="245" y="11"/>
                  </a:lnTo>
                  <a:lnTo>
                    <a:pt x="230" y="44"/>
                  </a:lnTo>
                  <a:lnTo>
                    <a:pt x="222" y="61"/>
                  </a:lnTo>
                  <a:lnTo>
                    <a:pt x="216" y="77"/>
                  </a:lnTo>
                  <a:lnTo>
                    <a:pt x="220" y="80"/>
                  </a:lnTo>
                  <a:lnTo>
                    <a:pt x="225" y="81"/>
                  </a:lnTo>
                  <a:lnTo>
                    <a:pt x="235" y="86"/>
                  </a:lnTo>
                  <a:lnTo>
                    <a:pt x="238" y="80"/>
                  </a:lnTo>
                  <a:lnTo>
                    <a:pt x="243" y="76"/>
                  </a:lnTo>
                  <a:lnTo>
                    <a:pt x="247" y="72"/>
                  </a:lnTo>
                  <a:lnTo>
                    <a:pt x="249" y="66"/>
                  </a:lnTo>
                  <a:lnTo>
                    <a:pt x="256" y="63"/>
                  </a:lnTo>
                  <a:lnTo>
                    <a:pt x="263" y="62"/>
                  </a:lnTo>
                  <a:lnTo>
                    <a:pt x="269" y="63"/>
                  </a:lnTo>
                  <a:lnTo>
                    <a:pt x="275" y="64"/>
                  </a:lnTo>
                  <a:lnTo>
                    <a:pt x="280" y="67"/>
                  </a:lnTo>
                  <a:lnTo>
                    <a:pt x="285" y="72"/>
                  </a:lnTo>
                  <a:lnTo>
                    <a:pt x="290" y="77"/>
                  </a:lnTo>
                  <a:lnTo>
                    <a:pt x="293" y="84"/>
                  </a:lnTo>
                  <a:lnTo>
                    <a:pt x="296" y="90"/>
                  </a:lnTo>
                  <a:lnTo>
                    <a:pt x="298" y="97"/>
                  </a:lnTo>
                  <a:lnTo>
                    <a:pt x="299" y="105"/>
                  </a:lnTo>
                  <a:lnTo>
                    <a:pt x="299" y="112"/>
                  </a:lnTo>
                  <a:lnTo>
                    <a:pt x="298" y="120"/>
                  </a:lnTo>
                  <a:lnTo>
                    <a:pt x="297" y="129"/>
                  </a:lnTo>
                  <a:lnTo>
                    <a:pt x="294" y="135"/>
                  </a:lnTo>
                  <a:lnTo>
                    <a:pt x="291" y="142"/>
                  </a:lnTo>
                  <a:lnTo>
                    <a:pt x="286" y="148"/>
                  </a:lnTo>
                  <a:lnTo>
                    <a:pt x="281" y="152"/>
                  </a:lnTo>
                  <a:lnTo>
                    <a:pt x="274" y="156"/>
                  </a:lnTo>
                  <a:lnTo>
                    <a:pt x="267" y="161"/>
                  </a:lnTo>
                  <a:lnTo>
                    <a:pt x="259" y="163"/>
                  </a:lnTo>
                  <a:lnTo>
                    <a:pt x="251" y="164"/>
                  </a:lnTo>
                  <a:lnTo>
                    <a:pt x="244" y="164"/>
                  </a:lnTo>
                  <a:lnTo>
                    <a:pt x="237" y="163"/>
                  </a:lnTo>
                  <a:lnTo>
                    <a:pt x="232" y="157"/>
                  </a:lnTo>
                  <a:lnTo>
                    <a:pt x="227" y="152"/>
                  </a:lnTo>
                  <a:lnTo>
                    <a:pt x="222" y="145"/>
                  </a:lnTo>
                  <a:lnTo>
                    <a:pt x="219" y="137"/>
                  </a:lnTo>
                  <a:lnTo>
                    <a:pt x="213" y="137"/>
                  </a:lnTo>
                  <a:lnTo>
                    <a:pt x="207" y="136"/>
                  </a:lnTo>
                  <a:lnTo>
                    <a:pt x="201" y="135"/>
                  </a:lnTo>
                  <a:lnTo>
                    <a:pt x="194" y="134"/>
                  </a:lnTo>
                  <a:lnTo>
                    <a:pt x="187" y="146"/>
                  </a:lnTo>
                  <a:lnTo>
                    <a:pt x="182" y="159"/>
                  </a:lnTo>
                  <a:lnTo>
                    <a:pt x="171" y="185"/>
                  </a:lnTo>
                  <a:lnTo>
                    <a:pt x="173" y="185"/>
                  </a:lnTo>
                  <a:lnTo>
                    <a:pt x="177" y="185"/>
                  </a:lnTo>
                  <a:lnTo>
                    <a:pt x="182" y="185"/>
                  </a:lnTo>
                  <a:lnTo>
                    <a:pt x="188" y="185"/>
                  </a:lnTo>
                  <a:lnTo>
                    <a:pt x="191" y="188"/>
                  </a:lnTo>
                  <a:lnTo>
                    <a:pt x="194" y="191"/>
                  </a:lnTo>
                  <a:lnTo>
                    <a:pt x="198" y="193"/>
                  </a:lnTo>
                  <a:lnTo>
                    <a:pt x="202" y="193"/>
                  </a:lnTo>
                  <a:lnTo>
                    <a:pt x="209" y="193"/>
                  </a:lnTo>
                  <a:lnTo>
                    <a:pt x="218" y="192"/>
                  </a:lnTo>
                  <a:lnTo>
                    <a:pt x="228" y="190"/>
                  </a:lnTo>
                  <a:lnTo>
                    <a:pt x="236" y="190"/>
                  </a:lnTo>
                  <a:lnTo>
                    <a:pt x="240" y="191"/>
                  </a:lnTo>
                  <a:lnTo>
                    <a:pt x="244" y="192"/>
                  </a:lnTo>
                  <a:lnTo>
                    <a:pt x="248" y="194"/>
                  </a:lnTo>
                  <a:lnTo>
                    <a:pt x="251" y="197"/>
                  </a:lnTo>
                  <a:lnTo>
                    <a:pt x="254" y="202"/>
                  </a:lnTo>
                  <a:lnTo>
                    <a:pt x="256" y="208"/>
                  </a:lnTo>
                  <a:lnTo>
                    <a:pt x="258" y="214"/>
                  </a:lnTo>
                  <a:lnTo>
                    <a:pt x="258" y="221"/>
                  </a:lnTo>
                  <a:lnTo>
                    <a:pt x="256" y="236"/>
                  </a:lnTo>
                  <a:lnTo>
                    <a:pt x="254" y="252"/>
                  </a:lnTo>
                  <a:lnTo>
                    <a:pt x="250" y="255"/>
                  </a:lnTo>
                  <a:lnTo>
                    <a:pt x="248" y="258"/>
                  </a:lnTo>
                  <a:lnTo>
                    <a:pt x="243" y="267"/>
                  </a:lnTo>
                  <a:lnTo>
                    <a:pt x="239" y="271"/>
                  </a:lnTo>
                  <a:lnTo>
                    <a:pt x="236" y="275"/>
                  </a:lnTo>
                  <a:lnTo>
                    <a:pt x="232" y="278"/>
                  </a:lnTo>
                  <a:lnTo>
                    <a:pt x="228" y="282"/>
                  </a:lnTo>
                  <a:lnTo>
                    <a:pt x="219" y="284"/>
                  </a:lnTo>
                  <a:lnTo>
                    <a:pt x="209" y="284"/>
                  </a:lnTo>
                  <a:lnTo>
                    <a:pt x="202" y="283"/>
                  </a:lnTo>
                  <a:lnTo>
                    <a:pt x="194" y="279"/>
                  </a:lnTo>
                  <a:lnTo>
                    <a:pt x="188" y="274"/>
                  </a:lnTo>
                  <a:lnTo>
                    <a:pt x="183" y="267"/>
                  </a:lnTo>
                  <a:lnTo>
                    <a:pt x="179" y="258"/>
                  </a:lnTo>
                  <a:lnTo>
                    <a:pt x="178" y="248"/>
                  </a:lnTo>
                  <a:lnTo>
                    <a:pt x="167" y="245"/>
                  </a:lnTo>
                  <a:lnTo>
                    <a:pt x="153" y="242"/>
                  </a:lnTo>
                  <a:lnTo>
                    <a:pt x="142" y="260"/>
                  </a:lnTo>
                  <a:lnTo>
                    <a:pt x="133" y="282"/>
                  </a:lnTo>
                  <a:lnTo>
                    <a:pt x="126" y="303"/>
                  </a:lnTo>
                  <a:lnTo>
                    <a:pt x="119" y="324"/>
                  </a:lnTo>
                  <a:lnTo>
                    <a:pt x="132" y="328"/>
                  </a:lnTo>
                  <a:lnTo>
                    <a:pt x="143" y="332"/>
                  </a:lnTo>
                  <a:lnTo>
                    <a:pt x="154" y="322"/>
                  </a:lnTo>
                  <a:lnTo>
                    <a:pt x="162" y="312"/>
                  </a:lnTo>
                  <a:lnTo>
                    <a:pt x="172" y="309"/>
                  </a:lnTo>
                  <a:lnTo>
                    <a:pt x="179" y="309"/>
                  </a:lnTo>
                  <a:lnTo>
                    <a:pt x="187" y="311"/>
                  </a:lnTo>
                  <a:lnTo>
                    <a:pt x="193" y="314"/>
                  </a:lnTo>
                  <a:lnTo>
                    <a:pt x="199" y="318"/>
                  </a:lnTo>
                  <a:lnTo>
                    <a:pt x="204" y="322"/>
                  </a:lnTo>
                  <a:lnTo>
                    <a:pt x="213" y="333"/>
                  </a:lnTo>
                  <a:lnTo>
                    <a:pt x="215" y="342"/>
                  </a:lnTo>
                  <a:lnTo>
                    <a:pt x="215" y="350"/>
                  </a:lnTo>
                  <a:lnTo>
                    <a:pt x="214" y="358"/>
                  </a:lnTo>
                  <a:lnTo>
                    <a:pt x="212" y="365"/>
                  </a:lnTo>
                  <a:lnTo>
                    <a:pt x="208" y="373"/>
                  </a:lnTo>
                  <a:lnTo>
                    <a:pt x="204" y="379"/>
                  </a:lnTo>
                  <a:lnTo>
                    <a:pt x="200" y="386"/>
                  </a:lnTo>
                  <a:lnTo>
                    <a:pt x="194" y="391"/>
                  </a:lnTo>
                  <a:lnTo>
                    <a:pt x="189" y="396"/>
                  </a:lnTo>
                  <a:lnTo>
                    <a:pt x="183" y="400"/>
                  </a:lnTo>
                  <a:lnTo>
                    <a:pt x="176" y="403"/>
                  </a:lnTo>
                  <a:lnTo>
                    <a:pt x="170" y="405"/>
                  </a:lnTo>
                  <a:lnTo>
                    <a:pt x="162" y="406"/>
                  </a:lnTo>
                  <a:lnTo>
                    <a:pt x="156" y="405"/>
                  </a:lnTo>
                  <a:lnTo>
                    <a:pt x="148" y="404"/>
                  </a:lnTo>
                  <a:lnTo>
                    <a:pt x="142" y="399"/>
                  </a:lnTo>
                  <a:lnTo>
                    <a:pt x="140" y="394"/>
                  </a:lnTo>
                  <a:lnTo>
                    <a:pt x="138" y="389"/>
                  </a:lnTo>
                  <a:lnTo>
                    <a:pt x="136" y="383"/>
                  </a:lnTo>
                  <a:lnTo>
                    <a:pt x="134" y="378"/>
                  </a:lnTo>
                  <a:lnTo>
                    <a:pt x="123" y="375"/>
                  </a:lnTo>
                  <a:lnTo>
                    <a:pt x="116" y="375"/>
                  </a:lnTo>
                  <a:lnTo>
                    <a:pt x="112" y="375"/>
                  </a:lnTo>
                  <a:lnTo>
                    <a:pt x="97" y="404"/>
                  </a:lnTo>
                  <a:lnTo>
                    <a:pt x="88" y="422"/>
                  </a:lnTo>
                  <a:lnTo>
                    <a:pt x="82" y="441"/>
                  </a:lnTo>
                  <a:close/>
                  <a:moveTo>
                    <a:pt x="1416" y="538"/>
                  </a:moveTo>
                  <a:lnTo>
                    <a:pt x="1416" y="538"/>
                  </a:lnTo>
                  <a:lnTo>
                    <a:pt x="1401" y="559"/>
                  </a:lnTo>
                  <a:lnTo>
                    <a:pt x="1385" y="580"/>
                  </a:lnTo>
                  <a:lnTo>
                    <a:pt x="1371" y="603"/>
                  </a:lnTo>
                  <a:lnTo>
                    <a:pt x="1358" y="626"/>
                  </a:lnTo>
                  <a:lnTo>
                    <a:pt x="1372" y="626"/>
                  </a:lnTo>
                  <a:lnTo>
                    <a:pt x="1385" y="629"/>
                  </a:lnTo>
                  <a:lnTo>
                    <a:pt x="1412" y="633"/>
                  </a:lnTo>
                  <a:lnTo>
                    <a:pt x="1437" y="637"/>
                  </a:lnTo>
                  <a:lnTo>
                    <a:pt x="1449" y="638"/>
                  </a:lnTo>
                  <a:lnTo>
                    <a:pt x="1462" y="638"/>
                  </a:lnTo>
                  <a:lnTo>
                    <a:pt x="1484" y="600"/>
                  </a:lnTo>
                  <a:lnTo>
                    <a:pt x="1493" y="580"/>
                  </a:lnTo>
                  <a:lnTo>
                    <a:pt x="1502" y="560"/>
                  </a:lnTo>
                  <a:lnTo>
                    <a:pt x="1482" y="553"/>
                  </a:lnTo>
                  <a:lnTo>
                    <a:pt x="1461" y="546"/>
                  </a:lnTo>
                  <a:lnTo>
                    <a:pt x="1440" y="542"/>
                  </a:lnTo>
                  <a:lnTo>
                    <a:pt x="1416" y="538"/>
                  </a:lnTo>
                  <a:close/>
                  <a:moveTo>
                    <a:pt x="1240" y="615"/>
                  </a:moveTo>
                  <a:lnTo>
                    <a:pt x="1240" y="615"/>
                  </a:lnTo>
                  <a:lnTo>
                    <a:pt x="1210" y="659"/>
                  </a:lnTo>
                  <a:lnTo>
                    <a:pt x="1179" y="702"/>
                  </a:lnTo>
                  <a:lnTo>
                    <a:pt x="1204" y="708"/>
                  </a:lnTo>
                  <a:lnTo>
                    <a:pt x="1231" y="712"/>
                  </a:lnTo>
                  <a:lnTo>
                    <a:pt x="1258" y="716"/>
                  </a:lnTo>
                  <a:lnTo>
                    <a:pt x="1283" y="721"/>
                  </a:lnTo>
                  <a:lnTo>
                    <a:pt x="1292" y="711"/>
                  </a:lnTo>
                  <a:lnTo>
                    <a:pt x="1299" y="700"/>
                  </a:lnTo>
                  <a:lnTo>
                    <a:pt x="1312" y="677"/>
                  </a:lnTo>
                  <a:lnTo>
                    <a:pt x="1325" y="653"/>
                  </a:lnTo>
                  <a:lnTo>
                    <a:pt x="1333" y="642"/>
                  </a:lnTo>
                  <a:lnTo>
                    <a:pt x="1340" y="633"/>
                  </a:lnTo>
                  <a:lnTo>
                    <a:pt x="1318" y="626"/>
                  </a:lnTo>
                  <a:lnTo>
                    <a:pt x="1292" y="622"/>
                  </a:lnTo>
                  <a:lnTo>
                    <a:pt x="1240" y="615"/>
                  </a:lnTo>
                  <a:close/>
                  <a:moveTo>
                    <a:pt x="1350" y="636"/>
                  </a:moveTo>
                  <a:lnTo>
                    <a:pt x="1350" y="636"/>
                  </a:lnTo>
                  <a:lnTo>
                    <a:pt x="1339" y="652"/>
                  </a:lnTo>
                  <a:lnTo>
                    <a:pt x="1329" y="669"/>
                  </a:lnTo>
                  <a:lnTo>
                    <a:pt x="1309" y="704"/>
                  </a:lnTo>
                  <a:lnTo>
                    <a:pt x="1305" y="709"/>
                  </a:lnTo>
                  <a:lnTo>
                    <a:pt x="1300" y="714"/>
                  </a:lnTo>
                  <a:lnTo>
                    <a:pt x="1298" y="718"/>
                  </a:lnTo>
                  <a:lnTo>
                    <a:pt x="1297" y="721"/>
                  </a:lnTo>
                  <a:lnTo>
                    <a:pt x="1298" y="723"/>
                  </a:lnTo>
                  <a:lnTo>
                    <a:pt x="1311" y="726"/>
                  </a:lnTo>
                  <a:lnTo>
                    <a:pt x="1325" y="728"/>
                  </a:lnTo>
                  <a:lnTo>
                    <a:pt x="1353" y="731"/>
                  </a:lnTo>
                  <a:lnTo>
                    <a:pt x="1382" y="736"/>
                  </a:lnTo>
                  <a:lnTo>
                    <a:pt x="1396" y="738"/>
                  </a:lnTo>
                  <a:lnTo>
                    <a:pt x="1410" y="741"/>
                  </a:lnTo>
                  <a:lnTo>
                    <a:pt x="1415" y="730"/>
                  </a:lnTo>
                  <a:lnTo>
                    <a:pt x="1420" y="720"/>
                  </a:lnTo>
                  <a:lnTo>
                    <a:pt x="1432" y="698"/>
                  </a:lnTo>
                  <a:lnTo>
                    <a:pt x="1443" y="677"/>
                  </a:lnTo>
                  <a:lnTo>
                    <a:pt x="1448" y="666"/>
                  </a:lnTo>
                  <a:lnTo>
                    <a:pt x="1452" y="654"/>
                  </a:lnTo>
                  <a:lnTo>
                    <a:pt x="1440" y="650"/>
                  </a:lnTo>
                  <a:lnTo>
                    <a:pt x="1428" y="647"/>
                  </a:lnTo>
                  <a:lnTo>
                    <a:pt x="1403" y="641"/>
                  </a:lnTo>
                  <a:lnTo>
                    <a:pt x="1379" y="638"/>
                  </a:lnTo>
                  <a:lnTo>
                    <a:pt x="1350" y="6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2" name="Freeform 158"/>
          <p:cNvSpPr>
            <a:spLocks noEditPoints="1"/>
          </p:cNvSpPr>
          <p:nvPr/>
        </p:nvSpPr>
        <p:spPr bwMode="auto">
          <a:xfrm>
            <a:off x="6888607" y="2085894"/>
            <a:ext cx="500062" cy="595313"/>
          </a:xfrm>
          <a:custGeom>
            <a:avLst/>
            <a:gdLst>
              <a:gd name="T0" fmla="*/ 258474 w 770"/>
              <a:gd name="T1" fmla="*/ 139255 h 855"/>
              <a:gd name="T2" fmla="*/ 404596 w 770"/>
              <a:gd name="T3" fmla="*/ 36206 h 855"/>
              <a:gd name="T4" fmla="*/ 405894 w 770"/>
              <a:gd name="T5" fmla="*/ 206097 h 855"/>
              <a:gd name="T6" fmla="*/ 449406 w 770"/>
              <a:gd name="T7" fmla="*/ 351618 h 855"/>
              <a:gd name="T8" fmla="*/ 436418 w 770"/>
              <a:gd name="T9" fmla="*/ 524989 h 855"/>
              <a:gd name="T10" fmla="*/ 368227 w 770"/>
              <a:gd name="T11" fmla="*/ 541700 h 855"/>
              <a:gd name="T12" fmla="*/ 193530 w 770"/>
              <a:gd name="T13" fmla="*/ 559107 h 855"/>
              <a:gd name="T14" fmla="*/ 78581 w 770"/>
              <a:gd name="T15" fmla="*/ 595313 h 855"/>
              <a:gd name="T16" fmla="*/ 39615 w 770"/>
              <a:gd name="T17" fmla="*/ 584869 h 855"/>
              <a:gd name="T18" fmla="*/ 37018 w 770"/>
              <a:gd name="T19" fmla="*/ 481124 h 855"/>
              <a:gd name="T20" fmla="*/ 42213 w 770"/>
              <a:gd name="T21" fmla="*/ 310538 h 855"/>
              <a:gd name="T22" fmla="*/ 82478 w 770"/>
              <a:gd name="T23" fmla="*/ 199830 h 855"/>
              <a:gd name="T24" fmla="*/ 0 w 770"/>
              <a:gd name="T25" fmla="*/ 77286 h 855"/>
              <a:gd name="T26" fmla="*/ 183789 w 770"/>
              <a:gd name="T27" fmla="*/ 13925 h 855"/>
              <a:gd name="T28" fmla="*/ 185088 w 770"/>
              <a:gd name="T29" fmla="*/ 132292 h 855"/>
              <a:gd name="T30" fmla="*/ 16885 w 770"/>
              <a:gd name="T31" fmla="*/ 358580 h 855"/>
              <a:gd name="T32" fmla="*/ 33121 w 770"/>
              <a:gd name="T33" fmla="*/ 389913 h 855"/>
              <a:gd name="T34" fmla="*/ 93518 w 770"/>
              <a:gd name="T35" fmla="*/ 336300 h 855"/>
              <a:gd name="T36" fmla="*/ 108455 w 770"/>
              <a:gd name="T37" fmla="*/ 449792 h 855"/>
              <a:gd name="T38" fmla="*/ 227301 w 770"/>
              <a:gd name="T39" fmla="*/ 393394 h 855"/>
              <a:gd name="T40" fmla="*/ 200025 w 770"/>
              <a:gd name="T41" fmla="*/ 325856 h 855"/>
              <a:gd name="T42" fmla="*/ 134432 w 770"/>
              <a:gd name="T43" fmla="*/ 303575 h 855"/>
              <a:gd name="T44" fmla="*/ 53253 w 770"/>
              <a:gd name="T45" fmla="*/ 561892 h 855"/>
              <a:gd name="T46" fmla="*/ 42213 w 770"/>
              <a:gd name="T47" fmla="*/ 377380 h 855"/>
              <a:gd name="T48" fmla="*/ 83777 w 770"/>
              <a:gd name="T49" fmla="*/ 531256 h 855"/>
              <a:gd name="T50" fmla="*/ 40265 w 770"/>
              <a:gd name="T51" fmla="*/ 366936 h 855"/>
              <a:gd name="T52" fmla="*/ 174048 w 770"/>
              <a:gd name="T53" fmla="*/ 124633 h 855"/>
              <a:gd name="T54" fmla="*/ 174697 w 770"/>
              <a:gd name="T55" fmla="*/ 21584 h 855"/>
              <a:gd name="T56" fmla="*/ 20132 w 770"/>
              <a:gd name="T57" fmla="*/ 84249 h 855"/>
              <a:gd name="T58" fmla="*/ 103909 w 770"/>
              <a:gd name="T59" fmla="*/ 240910 h 855"/>
              <a:gd name="T60" fmla="*/ 46110 w 770"/>
              <a:gd name="T61" fmla="*/ 100263 h 855"/>
              <a:gd name="T62" fmla="*/ 46759 w 770"/>
              <a:gd name="T63" fmla="*/ 50828 h 855"/>
              <a:gd name="T64" fmla="*/ 166254 w 770"/>
              <a:gd name="T65" fmla="*/ 105833 h 855"/>
              <a:gd name="T66" fmla="*/ 207818 w 770"/>
              <a:gd name="T67" fmla="*/ 279205 h 855"/>
              <a:gd name="T68" fmla="*/ 84426 w 770"/>
              <a:gd name="T69" fmla="*/ 554233 h 855"/>
              <a:gd name="T70" fmla="*/ 66891 w 770"/>
              <a:gd name="T71" fmla="*/ 101656 h 855"/>
              <a:gd name="T72" fmla="*/ 151967 w 770"/>
              <a:gd name="T73" fmla="*/ 286864 h 855"/>
              <a:gd name="T74" fmla="*/ 150668 w 770"/>
              <a:gd name="T75" fmla="*/ 105137 h 855"/>
              <a:gd name="T76" fmla="*/ 157162 w 770"/>
              <a:gd name="T77" fmla="*/ 546574 h 855"/>
              <a:gd name="T78" fmla="*/ 144823 w 770"/>
              <a:gd name="T79" fmla="*/ 568855 h 855"/>
              <a:gd name="T80" fmla="*/ 244836 w 770"/>
              <a:gd name="T81" fmla="*/ 416371 h 855"/>
              <a:gd name="T82" fmla="*/ 320819 w 770"/>
              <a:gd name="T83" fmla="*/ 172676 h 855"/>
              <a:gd name="T84" fmla="*/ 446159 w 770"/>
              <a:gd name="T85" fmla="*/ 77286 h 855"/>
              <a:gd name="T86" fmla="*/ 372773 w 770"/>
              <a:gd name="T87" fmla="*/ 226985 h 855"/>
              <a:gd name="T88" fmla="*/ 349394 w 770"/>
              <a:gd name="T89" fmla="*/ 474162 h 855"/>
              <a:gd name="T90" fmla="*/ 362383 w 770"/>
              <a:gd name="T91" fmla="*/ 392698 h 855"/>
              <a:gd name="T92" fmla="*/ 466292 w 770"/>
              <a:gd name="T93" fmla="*/ 119759 h 855"/>
              <a:gd name="T94" fmla="*/ 356538 w 770"/>
              <a:gd name="T95" fmla="*/ 50132 h 855"/>
              <a:gd name="T96" fmla="*/ 268865 w 770"/>
              <a:gd name="T97" fmla="*/ 121151 h 855"/>
              <a:gd name="T98" fmla="*/ 285750 w 770"/>
              <a:gd name="T99" fmla="*/ 265280 h 855"/>
              <a:gd name="T100" fmla="*/ 186387 w 770"/>
              <a:gd name="T101" fmla="*/ 547270 h 855"/>
              <a:gd name="T102" fmla="*/ 311727 w 770"/>
              <a:gd name="T103" fmla="*/ 316108 h 855"/>
              <a:gd name="T104" fmla="*/ 298089 w 770"/>
              <a:gd name="T105" fmla="*/ 314715 h 855"/>
              <a:gd name="T106" fmla="*/ 420182 w 770"/>
              <a:gd name="T107" fmla="*/ 137862 h 855"/>
              <a:gd name="T108" fmla="*/ 318221 w 770"/>
              <a:gd name="T109" fmla="*/ 107226 h 855"/>
              <a:gd name="T110" fmla="*/ 340951 w 770"/>
              <a:gd name="T111" fmla="*/ 184512 h 855"/>
              <a:gd name="T112" fmla="*/ 344848 w 770"/>
              <a:gd name="T113" fmla="*/ 270154 h 855"/>
              <a:gd name="T114" fmla="*/ 340951 w 770"/>
              <a:gd name="T115" fmla="*/ 521508 h 855"/>
              <a:gd name="T116" fmla="*/ 392256 w 770"/>
              <a:gd name="T117" fmla="*/ 478339 h 855"/>
              <a:gd name="T118" fmla="*/ 437717 w 770"/>
              <a:gd name="T119" fmla="*/ 312626 h 855"/>
              <a:gd name="T120" fmla="*/ 424079 w 770"/>
              <a:gd name="T121" fmla="*/ 295916 h 855"/>
              <a:gd name="T122" fmla="*/ 368877 w 770"/>
              <a:gd name="T123" fmla="*/ 428904 h 855"/>
              <a:gd name="T124" fmla="*/ 423429 w 770"/>
              <a:gd name="T125" fmla="*/ 512457 h 85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70" h="855">
                <a:moveTo>
                  <a:pt x="351" y="399"/>
                </a:moveTo>
                <a:lnTo>
                  <a:pt x="351" y="399"/>
                </a:lnTo>
                <a:lnTo>
                  <a:pt x="369" y="396"/>
                </a:lnTo>
                <a:lnTo>
                  <a:pt x="386" y="392"/>
                </a:lnTo>
                <a:lnTo>
                  <a:pt x="404" y="391"/>
                </a:lnTo>
                <a:lnTo>
                  <a:pt x="411" y="391"/>
                </a:lnTo>
                <a:lnTo>
                  <a:pt x="419" y="392"/>
                </a:lnTo>
                <a:lnTo>
                  <a:pt x="430" y="368"/>
                </a:lnTo>
                <a:lnTo>
                  <a:pt x="441" y="344"/>
                </a:lnTo>
                <a:lnTo>
                  <a:pt x="451" y="319"/>
                </a:lnTo>
                <a:lnTo>
                  <a:pt x="456" y="307"/>
                </a:lnTo>
                <a:lnTo>
                  <a:pt x="461" y="293"/>
                </a:lnTo>
                <a:lnTo>
                  <a:pt x="454" y="283"/>
                </a:lnTo>
                <a:lnTo>
                  <a:pt x="448" y="273"/>
                </a:lnTo>
                <a:lnTo>
                  <a:pt x="438" y="249"/>
                </a:lnTo>
                <a:lnTo>
                  <a:pt x="429" y="238"/>
                </a:lnTo>
                <a:lnTo>
                  <a:pt x="418" y="226"/>
                </a:lnTo>
                <a:lnTo>
                  <a:pt x="407" y="212"/>
                </a:lnTo>
                <a:lnTo>
                  <a:pt x="398" y="200"/>
                </a:lnTo>
                <a:lnTo>
                  <a:pt x="394" y="193"/>
                </a:lnTo>
                <a:lnTo>
                  <a:pt x="392" y="187"/>
                </a:lnTo>
                <a:lnTo>
                  <a:pt x="390" y="180"/>
                </a:lnTo>
                <a:lnTo>
                  <a:pt x="390" y="174"/>
                </a:lnTo>
                <a:lnTo>
                  <a:pt x="392" y="167"/>
                </a:lnTo>
                <a:lnTo>
                  <a:pt x="395" y="162"/>
                </a:lnTo>
                <a:lnTo>
                  <a:pt x="401" y="157"/>
                </a:lnTo>
                <a:lnTo>
                  <a:pt x="408" y="152"/>
                </a:lnTo>
                <a:lnTo>
                  <a:pt x="416" y="139"/>
                </a:lnTo>
                <a:lnTo>
                  <a:pt x="425" y="126"/>
                </a:lnTo>
                <a:lnTo>
                  <a:pt x="437" y="114"/>
                </a:lnTo>
                <a:lnTo>
                  <a:pt x="451" y="102"/>
                </a:lnTo>
                <a:lnTo>
                  <a:pt x="466" y="91"/>
                </a:lnTo>
                <a:lnTo>
                  <a:pt x="483" y="83"/>
                </a:lnTo>
                <a:lnTo>
                  <a:pt x="501" y="74"/>
                </a:lnTo>
                <a:lnTo>
                  <a:pt x="521" y="67"/>
                </a:lnTo>
                <a:lnTo>
                  <a:pt x="540" y="61"/>
                </a:lnTo>
                <a:lnTo>
                  <a:pt x="561" y="56"/>
                </a:lnTo>
                <a:lnTo>
                  <a:pt x="582" y="54"/>
                </a:lnTo>
                <a:lnTo>
                  <a:pt x="603" y="52"/>
                </a:lnTo>
                <a:lnTo>
                  <a:pt x="623" y="52"/>
                </a:lnTo>
                <a:lnTo>
                  <a:pt x="644" y="54"/>
                </a:lnTo>
                <a:lnTo>
                  <a:pt x="664" y="57"/>
                </a:lnTo>
                <a:lnTo>
                  <a:pt x="683" y="63"/>
                </a:lnTo>
                <a:lnTo>
                  <a:pt x="693" y="67"/>
                </a:lnTo>
                <a:lnTo>
                  <a:pt x="705" y="73"/>
                </a:lnTo>
                <a:lnTo>
                  <a:pt x="726" y="87"/>
                </a:lnTo>
                <a:lnTo>
                  <a:pt x="746" y="97"/>
                </a:lnTo>
                <a:lnTo>
                  <a:pt x="753" y="102"/>
                </a:lnTo>
                <a:lnTo>
                  <a:pt x="761" y="107"/>
                </a:lnTo>
                <a:lnTo>
                  <a:pt x="766" y="113"/>
                </a:lnTo>
                <a:lnTo>
                  <a:pt x="768" y="117"/>
                </a:lnTo>
                <a:lnTo>
                  <a:pt x="769" y="120"/>
                </a:lnTo>
                <a:lnTo>
                  <a:pt x="770" y="125"/>
                </a:lnTo>
                <a:lnTo>
                  <a:pt x="770" y="130"/>
                </a:lnTo>
                <a:lnTo>
                  <a:pt x="769" y="135"/>
                </a:lnTo>
                <a:lnTo>
                  <a:pt x="768" y="142"/>
                </a:lnTo>
                <a:lnTo>
                  <a:pt x="732" y="180"/>
                </a:lnTo>
                <a:lnTo>
                  <a:pt x="696" y="219"/>
                </a:lnTo>
                <a:lnTo>
                  <a:pt x="625" y="296"/>
                </a:lnTo>
                <a:lnTo>
                  <a:pt x="620" y="309"/>
                </a:lnTo>
                <a:lnTo>
                  <a:pt x="616" y="323"/>
                </a:lnTo>
                <a:lnTo>
                  <a:pt x="611" y="349"/>
                </a:lnTo>
                <a:lnTo>
                  <a:pt x="599" y="405"/>
                </a:lnTo>
                <a:lnTo>
                  <a:pt x="606" y="403"/>
                </a:lnTo>
                <a:lnTo>
                  <a:pt x="613" y="401"/>
                </a:lnTo>
                <a:lnTo>
                  <a:pt x="619" y="401"/>
                </a:lnTo>
                <a:lnTo>
                  <a:pt x="626" y="400"/>
                </a:lnTo>
                <a:lnTo>
                  <a:pt x="638" y="401"/>
                </a:lnTo>
                <a:lnTo>
                  <a:pt x="651" y="404"/>
                </a:lnTo>
                <a:lnTo>
                  <a:pt x="677" y="412"/>
                </a:lnTo>
                <a:lnTo>
                  <a:pt x="690" y="415"/>
                </a:lnTo>
                <a:lnTo>
                  <a:pt x="704" y="418"/>
                </a:lnTo>
                <a:lnTo>
                  <a:pt x="706" y="424"/>
                </a:lnTo>
                <a:lnTo>
                  <a:pt x="708" y="430"/>
                </a:lnTo>
                <a:lnTo>
                  <a:pt x="714" y="443"/>
                </a:lnTo>
                <a:lnTo>
                  <a:pt x="704" y="475"/>
                </a:lnTo>
                <a:lnTo>
                  <a:pt x="692" y="505"/>
                </a:lnTo>
                <a:lnTo>
                  <a:pt x="666" y="565"/>
                </a:lnTo>
                <a:lnTo>
                  <a:pt x="655" y="596"/>
                </a:lnTo>
                <a:lnTo>
                  <a:pt x="644" y="626"/>
                </a:lnTo>
                <a:lnTo>
                  <a:pt x="638" y="642"/>
                </a:lnTo>
                <a:lnTo>
                  <a:pt x="634" y="658"/>
                </a:lnTo>
                <a:lnTo>
                  <a:pt x="631" y="674"/>
                </a:lnTo>
                <a:lnTo>
                  <a:pt x="629" y="691"/>
                </a:lnTo>
                <a:lnTo>
                  <a:pt x="638" y="693"/>
                </a:lnTo>
                <a:lnTo>
                  <a:pt x="644" y="693"/>
                </a:lnTo>
                <a:lnTo>
                  <a:pt x="650" y="693"/>
                </a:lnTo>
                <a:lnTo>
                  <a:pt x="661" y="693"/>
                </a:lnTo>
                <a:lnTo>
                  <a:pt x="665" y="700"/>
                </a:lnTo>
                <a:lnTo>
                  <a:pt x="668" y="706"/>
                </a:lnTo>
                <a:lnTo>
                  <a:pt x="671" y="712"/>
                </a:lnTo>
                <a:lnTo>
                  <a:pt x="672" y="719"/>
                </a:lnTo>
                <a:lnTo>
                  <a:pt x="674" y="726"/>
                </a:lnTo>
                <a:lnTo>
                  <a:pt x="674" y="733"/>
                </a:lnTo>
                <a:lnTo>
                  <a:pt x="674" y="740"/>
                </a:lnTo>
                <a:lnTo>
                  <a:pt x="673" y="747"/>
                </a:lnTo>
                <a:lnTo>
                  <a:pt x="672" y="754"/>
                </a:lnTo>
                <a:lnTo>
                  <a:pt x="669" y="760"/>
                </a:lnTo>
                <a:lnTo>
                  <a:pt x="666" y="766"/>
                </a:lnTo>
                <a:lnTo>
                  <a:pt x="662" y="771"/>
                </a:lnTo>
                <a:lnTo>
                  <a:pt x="658" y="776"/>
                </a:lnTo>
                <a:lnTo>
                  <a:pt x="651" y="780"/>
                </a:lnTo>
                <a:lnTo>
                  <a:pt x="645" y="783"/>
                </a:lnTo>
                <a:lnTo>
                  <a:pt x="637" y="785"/>
                </a:lnTo>
                <a:lnTo>
                  <a:pt x="634" y="785"/>
                </a:lnTo>
                <a:lnTo>
                  <a:pt x="631" y="784"/>
                </a:lnTo>
                <a:lnTo>
                  <a:pt x="626" y="783"/>
                </a:lnTo>
                <a:lnTo>
                  <a:pt x="619" y="783"/>
                </a:lnTo>
                <a:lnTo>
                  <a:pt x="611" y="783"/>
                </a:lnTo>
                <a:lnTo>
                  <a:pt x="602" y="784"/>
                </a:lnTo>
                <a:lnTo>
                  <a:pt x="587" y="787"/>
                </a:lnTo>
                <a:lnTo>
                  <a:pt x="581" y="787"/>
                </a:lnTo>
                <a:lnTo>
                  <a:pt x="574" y="786"/>
                </a:lnTo>
                <a:lnTo>
                  <a:pt x="572" y="785"/>
                </a:lnTo>
                <a:lnTo>
                  <a:pt x="570" y="783"/>
                </a:lnTo>
                <a:lnTo>
                  <a:pt x="568" y="781"/>
                </a:lnTo>
                <a:lnTo>
                  <a:pt x="567" y="778"/>
                </a:lnTo>
                <a:lnTo>
                  <a:pt x="559" y="779"/>
                </a:lnTo>
                <a:lnTo>
                  <a:pt x="553" y="780"/>
                </a:lnTo>
                <a:lnTo>
                  <a:pt x="540" y="780"/>
                </a:lnTo>
                <a:lnTo>
                  <a:pt x="511" y="777"/>
                </a:lnTo>
                <a:lnTo>
                  <a:pt x="508" y="773"/>
                </a:lnTo>
                <a:lnTo>
                  <a:pt x="507" y="769"/>
                </a:lnTo>
                <a:lnTo>
                  <a:pt x="506" y="766"/>
                </a:lnTo>
                <a:lnTo>
                  <a:pt x="504" y="762"/>
                </a:lnTo>
                <a:lnTo>
                  <a:pt x="481" y="763"/>
                </a:lnTo>
                <a:lnTo>
                  <a:pt x="457" y="766"/>
                </a:lnTo>
                <a:lnTo>
                  <a:pt x="408" y="775"/>
                </a:lnTo>
                <a:lnTo>
                  <a:pt x="385" y="778"/>
                </a:lnTo>
                <a:lnTo>
                  <a:pt x="360" y="782"/>
                </a:lnTo>
                <a:lnTo>
                  <a:pt x="337" y="784"/>
                </a:lnTo>
                <a:lnTo>
                  <a:pt x="313" y="784"/>
                </a:lnTo>
                <a:lnTo>
                  <a:pt x="310" y="792"/>
                </a:lnTo>
                <a:lnTo>
                  <a:pt x="304" y="798"/>
                </a:lnTo>
                <a:lnTo>
                  <a:pt x="298" y="803"/>
                </a:lnTo>
                <a:lnTo>
                  <a:pt x="290" y="809"/>
                </a:lnTo>
                <a:lnTo>
                  <a:pt x="282" y="812"/>
                </a:lnTo>
                <a:lnTo>
                  <a:pt x="273" y="815"/>
                </a:lnTo>
                <a:lnTo>
                  <a:pt x="265" y="817"/>
                </a:lnTo>
                <a:lnTo>
                  <a:pt x="256" y="818"/>
                </a:lnTo>
                <a:lnTo>
                  <a:pt x="255" y="822"/>
                </a:lnTo>
                <a:lnTo>
                  <a:pt x="253" y="826"/>
                </a:lnTo>
                <a:lnTo>
                  <a:pt x="250" y="831"/>
                </a:lnTo>
                <a:lnTo>
                  <a:pt x="248" y="837"/>
                </a:lnTo>
                <a:lnTo>
                  <a:pt x="240" y="841"/>
                </a:lnTo>
                <a:lnTo>
                  <a:pt x="233" y="844"/>
                </a:lnTo>
                <a:lnTo>
                  <a:pt x="225" y="846"/>
                </a:lnTo>
                <a:lnTo>
                  <a:pt x="218" y="847"/>
                </a:lnTo>
                <a:lnTo>
                  <a:pt x="201" y="849"/>
                </a:lnTo>
                <a:lnTo>
                  <a:pt x="183" y="849"/>
                </a:lnTo>
                <a:lnTo>
                  <a:pt x="150" y="851"/>
                </a:lnTo>
                <a:lnTo>
                  <a:pt x="135" y="852"/>
                </a:lnTo>
                <a:lnTo>
                  <a:pt x="128" y="854"/>
                </a:lnTo>
                <a:lnTo>
                  <a:pt x="121" y="855"/>
                </a:lnTo>
                <a:lnTo>
                  <a:pt x="119" y="853"/>
                </a:lnTo>
                <a:lnTo>
                  <a:pt x="117" y="852"/>
                </a:lnTo>
                <a:lnTo>
                  <a:pt x="111" y="849"/>
                </a:lnTo>
                <a:lnTo>
                  <a:pt x="105" y="846"/>
                </a:lnTo>
                <a:lnTo>
                  <a:pt x="102" y="845"/>
                </a:lnTo>
                <a:lnTo>
                  <a:pt x="100" y="843"/>
                </a:lnTo>
                <a:lnTo>
                  <a:pt x="98" y="836"/>
                </a:lnTo>
                <a:lnTo>
                  <a:pt x="98" y="831"/>
                </a:lnTo>
                <a:lnTo>
                  <a:pt x="99" y="827"/>
                </a:lnTo>
                <a:lnTo>
                  <a:pt x="97" y="828"/>
                </a:lnTo>
                <a:lnTo>
                  <a:pt x="95" y="830"/>
                </a:lnTo>
                <a:lnTo>
                  <a:pt x="92" y="834"/>
                </a:lnTo>
                <a:lnTo>
                  <a:pt x="91" y="839"/>
                </a:lnTo>
                <a:lnTo>
                  <a:pt x="89" y="841"/>
                </a:lnTo>
                <a:lnTo>
                  <a:pt x="88" y="842"/>
                </a:lnTo>
                <a:lnTo>
                  <a:pt x="81" y="844"/>
                </a:lnTo>
                <a:lnTo>
                  <a:pt x="73" y="844"/>
                </a:lnTo>
                <a:lnTo>
                  <a:pt x="67" y="843"/>
                </a:lnTo>
                <a:lnTo>
                  <a:pt x="61" y="840"/>
                </a:lnTo>
                <a:lnTo>
                  <a:pt x="56" y="837"/>
                </a:lnTo>
                <a:lnTo>
                  <a:pt x="52" y="831"/>
                </a:lnTo>
                <a:lnTo>
                  <a:pt x="47" y="826"/>
                </a:lnTo>
                <a:lnTo>
                  <a:pt x="44" y="821"/>
                </a:lnTo>
                <a:lnTo>
                  <a:pt x="42" y="814"/>
                </a:lnTo>
                <a:lnTo>
                  <a:pt x="40" y="807"/>
                </a:lnTo>
                <a:lnTo>
                  <a:pt x="39" y="800"/>
                </a:lnTo>
                <a:lnTo>
                  <a:pt x="38" y="793"/>
                </a:lnTo>
                <a:lnTo>
                  <a:pt x="38" y="786"/>
                </a:lnTo>
                <a:lnTo>
                  <a:pt x="39" y="780"/>
                </a:lnTo>
                <a:lnTo>
                  <a:pt x="40" y="773"/>
                </a:lnTo>
                <a:lnTo>
                  <a:pt x="42" y="768"/>
                </a:lnTo>
                <a:lnTo>
                  <a:pt x="46" y="767"/>
                </a:lnTo>
                <a:lnTo>
                  <a:pt x="50" y="766"/>
                </a:lnTo>
                <a:lnTo>
                  <a:pt x="55" y="763"/>
                </a:lnTo>
                <a:lnTo>
                  <a:pt x="60" y="761"/>
                </a:lnTo>
                <a:lnTo>
                  <a:pt x="63" y="760"/>
                </a:lnTo>
                <a:lnTo>
                  <a:pt x="68" y="760"/>
                </a:lnTo>
                <a:lnTo>
                  <a:pt x="62" y="725"/>
                </a:lnTo>
                <a:lnTo>
                  <a:pt x="57" y="691"/>
                </a:lnTo>
                <a:lnTo>
                  <a:pt x="51" y="657"/>
                </a:lnTo>
                <a:lnTo>
                  <a:pt x="42" y="621"/>
                </a:lnTo>
                <a:lnTo>
                  <a:pt x="38" y="604"/>
                </a:lnTo>
                <a:lnTo>
                  <a:pt x="32" y="588"/>
                </a:lnTo>
                <a:lnTo>
                  <a:pt x="21" y="556"/>
                </a:lnTo>
                <a:lnTo>
                  <a:pt x="15" y="540"/>
                </a:lnTo>
                <a:lnTo>
                  <a:pt x="11" y="525"/>
                </a:lnTo>
                <a:lnTo>
                  <a:pt x="8" y="508"/>
                </a:lnTo>
                <a:lnTo>
                  <a:pt x="6" y="492"/>
                </a:lnTo>
                <a:lnTo>
                  <a:pt x="5" y="485"/>
                </a:lnTo>
                <a:lnTo>
                  <a:pt x="6" y="481"/>
                </a:lnTo>
                <a:lnTo>
                  <a:pt x="7" y="476"/>
                </a:lnTo>
                <a:lnTo>
                  <a:pt x="9" y="472"/>
                </a:lnTo>
                <a:lnTo>
                  <a:pt x="11" y="468"/>
                </a:lnTo>
                <a:lnTo>
                  <a:pt x="14" y="465"/>
                </a:lnTo>
                <a:lnTo>
                  <a:pt x="22" y="459"/>
                </a:lnTo>
                <a:lnTo>
                  <a:pt x="30" y="454"/>
                </a:lnTo>
                <a:lnTo>
                  <a:pt x="41" y="450"/>
                </a:lnTo>
                <a:lnTo>
                  <a:pt x="52" y="448"/>
                </a:lnTo>
                <a:lnTo>
                  <a:pt x="65" y="446"/>
                </a:lnTo>
                <a:lnTo>
                  <a:pt x="90" y="443"/>
                </a:lnTo>
                <a:lnTo>
                  <a:pt x="115" y="440"/>
                </a:lnTo>
                <a:lnTo>
                  <a:pt x="137" y="437"/>
                </a:lnTo>
                <a:lnTo>
                  <a:pt x="146" y="435"/>
                </a:lnTo>
                <a:lnTo>
                  <a:pt x="153" y="433"/>
                </a:lnTo>
                <a:lnTo>
                  <a:pt x="154" y="432"/>
                </a:lnTo>
                <a:lnTo>
                  <a:pt x="158" y="432"/>
                </a:lnTo>
                <a:lnTo>
                  <a:pt x="154" y="423"/>
                </a:lnTo>
                <a:lnTo>
                  <a:pt x="153" y="415"/>
                </a:lnTo>
                <a:lnTo>
                  <a:pt x="151" y="397"/>
                </a:lnTo>
                <a:lnTo>
                  <a:pt x="151" y="378"/>
                </a:lnTo>
                <a:lnTo>
                  <a:pt x="150" y="369"/>
                </a:lnTo>
                <a:lnTo>
                  <a:pt x="148" y="360"/>
                </a:lnTo>
                <a:lnTo>
                  <a:pt x="144" y="339"/>
                </a:lnTo>
                <a:lnTo>
                  <a:pt x="138" y="318"/>
                </a:lnTo>
                <a:lnTo>
                  <a:pt x="135" y="308"/>
                </a:lnTo>
                <a:lnTo>
                  <a:pt x="131" y="298"/>
                </a:lnTo>
                <a:lnTo>
                  <a:pt x="127" y="287"/>
                </a:lnTo>
                <a:lnTo>
                  <a:pt x="122" y="278"/>
                </a:lnTo>
                <a:lnTo>
                  <a:pt x="116" y="256"/>
                </a:lnTo>
                <a:lnTo>
                  <a:pt x="111" y="236"/>
                </a:lnTo>
                <a:lnTo>
                  <a:pt x="108" y="226"/>
                </a:lnTo>
                <a:lnTo>
                  <a:pt x="104" y="217"/>
                </a:lnTo>
                <a:lnTo>
                  <a:pt x="100" y="209"/>
                </a:lnTo>
                <a:lnTo>
                  <a:pt x="95" y="201"/>
                </a:lnTo>
                <a:lnTo>
                  <a:pt x="86" y="192"/>
                </a:lnTo>
                <a:lnTo>
                  <a:pt x="77" y="185"/>
                </a:lnTo>
                <a:lnTo>
                  <a:pt x="58" y="171"/>
                </a:lnTo>
                <a:lnTo>
                  <a:pt x="39" y="157"/>
                </a:lnTo>
                <a:lnTo>
                  <a:pt x="30" y="149"/>
                </a:lnTo>
                <a:lnTo>
                  <a:pt x="22" y="141"/>
                </a:lnTo>
                <a:lnTo>
                  <a:pt x="17" y="133"/>
                </a:lnTo>
                <a:lnTo>
                  <a:pt x="13" y="126"/>
                </a:lnTo>
                <a:lnTo>
                  <a:pt x="8" y="117"/>
                </a:lnTo>
                <a:lnTo>
                  <a:pt x="5" y="114"/>
                </a:lnTo>
                <a:lnTo>
                  <a:pt x="0" y="111"/>
                </a:lnTo>
                <a:lnTo>
                  <a:pt x="2" y="101"/>
                </a:lnTo>
                <a:lnTo>
                  <a:pt x="5" y="91"/>
                </a:lnTo>
                <a:lnTo>
                  <a:pt x="9" y="82"/>
                </a:lnTo>
                <a:lnTo>
                  <a:pt x="13" y="74"/>
                </a:lnTo>
                <a:lnTo>
                  <a:pt x="19" y="66"/>
                </a:lnTo>
                <a:lnTo>
                  <a:pt x="25" y="58"/>
                </a:lnTo>
                <a:lnTo>
                  <a:pt x="31" y="51"/>
                </a:lnTo>
                <a:lnTo>
                  <a:pt x="39" y="44"/>
                </a:lnTo>
                <a:lnTo>
                  <a:pt x="47" y="38"/>
                </a:lnTo>
                <a:lnTo>
                  <a:pt x="57" y="33"/>
                </a:lnTo>
                <a:lnTo>
                  <a:pt x="66" y="27"/>
                </a:lnTo>
                <a:lnTo>
                  <a:pt x="76" y="23"/>
                </a:lnTo>
                <a:lnTo>
                  <a:pt x="98" y="14"/>
                </a:lnTo>
                <a:lnTo>
                  <a:pt x="119" y="8"/>
                </a:lnTo>
                <a:lnTo>
                  <a:pt x="143" y="4"/>
                </a:lnTo>
                <a:lnTo>
                  <a:pt x="166" y="1"/>
                </a:lnTo>
                <a:lnTo>
                  <a:pt x="190" y="0"/>
                </a:lnTo>
                <a:lnTo>
                  <a:pt x="213" y="1"/>
                </a:lnTo>
                <a:lnTo>
                  <a:pt x="235" y="5"/>
                </a:lnTo>
                <a:lnTo>
                  <a:pt x="255" y="9"/>
                </a:lnTo>
                <a:lnTo>
                  <a:pt x="274" y="15"/>
                </a:lnTo>
                <a:lnTo>
                  <a:pt x="283" y="20"/>
                </a:lnTo>
                <a:lnTo>
                  <a:pt x="290" y="24"/>
                </a:lnTo>
                <a:lnTo>
                  <a:pt x="304" y="34"/>
                </a:lnTo>
                <a:lnTo>
                  <a:pt x="317" y="43"/>
                </a:lnTo>
                <a:lnTo>
                  <a:pt x="328" y="53"/>
                </a:lnTo>
                <a:lnTo>
                  <a:pt x="332" y="57"/>
                </a:lnTo>
                <a:lnTo>
                  <a:pt x="334" y="63"/>
                </a:lnTo>
                <a:lnTo>
                  <a:pt x="339" y="70"/>
                </a:lnTo>
                <a:lnTo>
                  <a:pt x="340" y="77"/>
                </a:lnTo>
                <a:lnTo>
                  <a:pt x="340" y="84"/>
                </a:lnTo>
                <a:lnTo>
                  <a:pt x="338" y="91"/>
                </a:lnTo>
                <a:lnTo>
                  <a:pt x="335" y="98"/>
                </a:lnTo>
                <a:lnTo>
                  <a:pt x="332" y="104"/>
                </a:lnTo>
                <a:lnTo>
                  <a:pt x="324" y="116"/>
                </a:lnTo>
                <a:lnTo>
                  <a:pt x="316" y="127"/>
                </a:lnTo>
                <a:lnTo>
                  <a:pt x="305" y="146"/>
                </a:lnTo>
                <a:lnTo>
                  <a:pt x="294" y="169"/>
                </a:lnTo>
                <a:lnTo>
                  <a:pt x="289" y="179"/>
                </a:lnTo>
                <a:lnTo>
                  <a:pt x="285" y="190"/>
                </a:lnTo>
                <a:lnTo>
                  <a:pt x="283" y="200"/>
                </a:lnTo>
                <a:lnTo>
                  <a:pt x="282" y="207"/>
                </a:lnTo>
                <a:lnTo>
                  <a:pt x="283" y="223"/>
                </a:lnTo>
                <a:lnTo>
                  <a:pt x="286" y="237"/>
                </a:lnTo>
                <a:lnTo>
                  <a:pt x="292" y="252"/>
                </a:lnTo>
                <a:lnTo>
                  <a:pt x="298" y="266"/>
                </a:lnTo>
                <a:lnTo>
                  <a:pt x="311" y="293"/>
                </a:lnTo>
                <a:lnTo>
                  <a:pt x="317" y="306"/>
                </a:lnTo>
                <a:lnTo>
                  <a:pt x="323" y="318"/>
                </a:lnTo>
                <a:lnTo>
                  <a:pt x="329" y="340"/>
                </a:lnTo>
                <a:lnTo>
                  <a:pt x="334" y="359"/>
                </a:lnTo>
                <a:lnTo>
                  <a:pt x="341" y="378"/>
                </a:lnTo>
                <a:lnTo>
                  <a:pt x="345" y="388"/>
                </a:lnTo>
                <a:lnTo>
                  <a:pt x="351" y="399"/>
                </a:lnTo>
                <a:close/>
                <a:moveTo>
                  <a:pt x="27" y="513"/>
                </a:moveTo>
                <a:lnTo>
                  <a:pt x="27" y="513"/>
                </a:lnTo>
                <a:lnTo>
                  <a:pt x="26" y="514"/>
                </a:lnTo>
                <a:lnTo>
                  <a:pt x="26" y="515"/>
                </a:lnTo>
                <a:lnTo>
                  <a:pt x="30" y="531"/>
                </a:lnTo>
                <a:lnTo>
                  <a:pt x="36" y="549"/>
                </a:lnTo>
                <a:lnTo>
                  <a:pt x="47" y="582"/>
                </a:lnTo>
                <a:lnTo>
                  <a:pt x="59" y="616"/>
                </a:lnTo>
                <a:lnTo>
                  <a:pt x="63" y="634"/>
                </a:lnTo>
                <a:lnTo>
                  <a:pt x="68" y="651"/>
                </a:lnTo>
                <a:lnTo>
                  <a:pt x="72" y="680"/>
                </a:lnTo>
                <a:lnTo>
                  <a:pt x="77" y="709"/>
                </a:lnTo>
                <a:lnTo>
                  <a:pt x="82" y="724"/>
                </a:lnTo>
                <a:lnTo>
                  <a:pt x="86" y="738"/>
                </a:lnTo>
                <a:lnTo>
                  <a:pt x="91" y="751"/>
                </a:lnTo>
                <a:lnTo>
                  <a:pt x="99" y="764"/>
                </a:lnTo>
                <a:lnTo>
                  <a:pt x="95" y="738"/>
                </a:lnTo>
                <a:lnTo>
                  <a:pt x="89" y="711"/>
                </a:lnTo>
                <a:lnTo>
                  <a:pt x="75" y="661"/>
                </a:lnTo>
                <a:lnTo>
                  <a:pt x="62" y="612"/>
                </a:lnTo>
                <a:lnTo>
                  <a:pt x="57" y="587"/>
                </a:lnTo>
                <a:lnTo>
                  <a:pt x="53" y="564"/>
                </a:lnTo>
                <a:lnTo>
                  <a:pt x="51" y="560"/>
                </a:lnTo>
                <a:lnTo>
                  <a:pt x="47" y="557"/>
                </a:lnTo>
                <a:lnTo>
                  <a:pt x="45" y="555"/>
                </a:lnTo>
                <a:lnTo>
                  <a:pt x="43" y="551"/>
                </a:lnTo>
                <a:lnTo>
                  <a:pt x="41" y="537"/>
                </a:lnTo>
                <a:lnTo>
                  <a:pt x="38" y="525"/>
                </a:lnTo>
                <a:lnTo>
                  <a:pt x="28" y="504"/>
                </a:lnTo>
                <a:lnTo>
                  <a:pt x="31" y="502"/>
                </a:lnTo>
                <a:lnTo>
                  <a:pt x="32" y="499"/>
                </a:lnTo>
                <a:lnTo>
                  <a:pt x="31" y="497"/>
                </a:lnTo>
                <a:lnTo>
                  <a:pt x="30" y="495"/>
                </a:lnTo>
                <a:lnTo>
                  <a:pt x="38" y="491"/>
                </a:lnTo>
                <a:lnTo>
                  <a:pt x="46" y="487"/>
                </a:lnTo>
                <a:lnTo>
                  <a:pt x="55" y="484"/>
                </a:lnTo>
                <a:lnTo>
                  <a:pt x="62" y="482"/>
                </a:lnTo>
                <a:lnTo>
                  <a:pt x="78" y="480"/>
                </a:lnTo>
                <a:lnTo>
                  <a:pt x="96" y="479"/>
                </a:lnTo>
                <a:lnTo>
                  <a:pt x="112" y="480"/>
                </a:lnTo>
                <a:lnTo>
                  <a:pt x="128" y="482"/>
                </a:lnTo>
                <a:lnTo>
                  <a:pt x="144" y="483"/>
                </a:lnTo>
                <a:lnTo>
                  <a:pt x="161" y="484"/>
                </a:lnTo>
                <a:lnTo>
                  <a:pt x="171" y="483"/>
                </a:lnTo>
                <a:lnTo>
                  <a:pt x="181" y="481"/>
                </a:lnTo>
                <a:lnTo>
                  <a:pt x="187" y="481"/>
                </a:lnTo>
                <a:lnTo>
                  <a:pt x="192" y="482"/>
                </a:lnTo>
                <a:lnTo>
                  <a:pt x="197" y="483"/>
                </a:lnTo>
                <a:lnTo>
                  <a:pt x="202" y="487"/>
                </a:lnTo>
                <a:lnTo>
                  <a:pt x="202" y="495"/>
                </a:lnTo>
                <a:lnTo>
                  <a:pt x="202" y="504"/>
                </a:lnTo>
                <a:lnTo>
                  <a:pt x="198" y="521"/>
                </a:lnTo>
                <a:lnTo>
                  <a:pt x="195" y="538"/>
                </a:lnTo>
                <a:lnTo>
                  <a:pt x="190" y="554"/>
                </a:lnTo>
                <a:lnTo>
                  <a:pt x="186" y="570"/>
                </a:lnTo>
                <a:lnTo>
                  <a:pt x="181" y="585"/>
                </a:lnTo>
                <a:lnTo>
                  <a:pt x="179" y="600"/>
                </a:lnTo>
                <a:lnTo>
                  <a:pt x="179" y="608"/>
                </a:lnTo>
                <a:lnTo>
                  <a:pt x="179" y="615"/>
                </a:lnTo>
                <a:lnTo>
                  <a:pt x="173" y="629"/>
                </a:lnTo>
                <a:lnTo>
                  <a:pt x="167" y="646"/>
                </a:lnTo>
                <a:lnTo>
                  <a:pt x="162" y="664"/>
                </a:lnTo>
                <a:lnTo>
                  <a:pt x="158" y="685"/>
                </a:lnTo>
                <a:lnTo>
                  <a:pt x="149" y="724"/>
                </a:lnTo>
                <a:lnTo>
                  <a:pt x="145" y="745"/>
                </a:lnTo>
                <a:lnTo>
                  <a:pt x="138" y="763"/>
                </a:lnTo>
                <a:lnTo>
                  <a:pt x="156" y="763"/>
                </a:lnTo>
                <a:lnTo>
                  <a:pt x="172" y="762"/>
                </a:lnTo>
                <a:lnTo>
                  <a:pt x="202" y="760"/>
                </a:lnTo>
                <a:lnTo>
                  <a:pt x="231" y="758"/>
                </a:lnTo>
                <a:lnTo>
                  <a:pt x="245" y="758"/>
                </a:lnTo>
                <a:lnTo>
                  <a:pt x="260" y="758"/>
                </a:lnTo>
                <a:lnTo>
                  <a:pt x="274" y="734"/>
                </a:lnTo>
                <a:lnTo>
                  <a:pt x="288" y="708"/>
                </a:lnTo>
                <a:lnTo>
                  <a:pt x="294" y="695"/>
                </a:lnTo>
                <a:lnTo>
                  <a:pt x="300" y="681"/>
                </a:lnTo>
                <a:lnTo>
                  <a:pt x="304" y="667"/>
                </a:lnTo>
                <a:lnTo>
                  <a:pt x="309" y="652"/>
                </a:lnTo>
                <a:lnTo>
                  <a:pt x="330" y="610"/>
                </a:lnTo>
                <a:lnTo>
                  <a:pt x="350" y="565"/>
                </a:lnTo>
                <a:lnTo>
                  <a:pt x="370" y="521"/>
                </a:lnTo>
                <a:lnTo>
                  <a:pt x="387" y="477"/>
                </a:lnTo>
                <a:lnTo>
                  <a:pt x="375" y="477"/>
                </a:lnTo>
                <a:lnTo>
                  <a:pt x="363" y="477"/>
                </a:lnTo>
                <a:lnTo>
                  <a:pt x="339" y="481"/>
                </a:lnTo>
                <a:lnTo>
                  <a:pt x="315" y="484"/>
                </a:lnTo>
                <a:lnTo>
                  <a:pt x="290" y="489"/>
                </a:lnTo>
                <a:lnTo>
                  <a:pt x="277" y="490"/>
                </a:lnTo>
                <a:lnTo>
                  <a:pt x="262" y="491"/>
                </a:lnTo>
                <a:lnTo>
                  <a:pt x="254" y="492"/>
                </a:lnTo>
                <a:lnTo>
                  <a:pt x="248" y="491"/>
                </a:lnTo>
                <a:lnTo>
                  <a:pt x="240" y="490"/>
                </a:lnTo>
                <a:lnTo>
                  <a:pt x="234" y="488"/>
                </a:lnTo>
                <a:lnTo>
                  <a:pt x="242" y="482"/>
                </a:lnTo>
                <a:lnTo>
                  <a:pt x="251" y="479"/>
                </a:lnTo>
                <a:lnTo>
                  <a:pt x="259" y="476"/>
                </a:lnTo>
                <a:lnTo>
                  <a:pt x="269" y="474"/>
                </a:lnTo>
                <a:lnTo>
                  <a:pt x="287" y="470"/>
                </a:lnTo>
                <a:lnTo>
                  <a:pt x="308" y="468"/>
                </a:lnTo>
                <a:lnTo>
                  <a:pt x="328" y="467"/>
                </a:lnTo>
                <a:lnTo>
                  <a:pt x="347" y="465"/>
                </a:lnTo>
                <a:lnTo>
                  <a:pt x="365" y="462"/>
                </a:lnTo>
                <a:lnTo>
                  <a:pt x="375" y="460"/>
                </a:lnTo>
                <a:lnTo>
                  <a:pt x="383" y="457"/>
                </a:lnTo>
                <a:lnTo>
                  <a:pt x="390" y="460"/>
                </a:lnTo>
                <a:lnTo>
                  <a:pt x="393" y="462"/>
                </a:lnTo>
                <a:lnTo>
                  <a:pt x="398" y="462"/>
                </a:lnTo>
                <a:lnTo>
                  <a:pt x="402" y="447"/>
                </a:lnTo>
                <a:lnTo>
                  <a:pt x="406" y="434"/>
                </a:lnTo>
                <a:lnTo>
                  <a:pt x="411" y="422"/>
                </a:lnTo>
                <a:lnTo>
                  <a:pt x="415" y="409"/>
                </a:lnTo>
                <a:lnTo>
                  <a:pt x="338" y="416"/>
                </a:lnTo>
                <a:lnTo>
                  <a:pt x="302" y="420"/>
                </a:lnTo>
                <a:lnTo>
                  <a:pt x="266" y="423"/>
                </a:lnTo>
                <a:lnTo>
                  <a:pt x="252" y="425"/>
                </a:lnTo>
                <a:lnTo>
                  <a:pt x="237" y="429"/>
                </a:lnTo>
                <a:lnTo>
                  <a:pt x="207" y="436"/>
                </a:lnTo>
                <a:lnTo>
                  <a:pt x="148" y="452"/>
                </a:lnTo>
                <a:lnTo>
                  <a:pt x="120" y="461"/>
                </a:lnTo>
                <a:lnTo>
                  <a:pt x="92" y="466"/>
                </a:lnTo>
                <a:lnTo>
                  <a:pt x="80" y="468"/>
                </a:lnTo>
                <a:lnTo>
                  <a:pt x="67" y="469"/>
                </a:lnTo>
                <a:lnTo>
                  <a:pt x="55" y="470"/>
                </a:lnTo>
                <a:lnTo>
                  <a:pt x="43" y="469"/>
                </a:lnTo>
                <a:lnTo>
                  <a:pt x="33" y="475"/>
                </a:lnTo>
                <a:lnTo>
                  <a:pt x="29" y="478"/>
                </a:lnTo>
                <a:lnTo>
                  <a:pt x="25" y="481"/>
                </a:lnTo>
                <a:lnTo>
                  <a:pt x="26" y="498"/>
                </a:lnTo>
                <a:lnTo>
                  <a:pt x="27" y="513"/>
                </a:lnTo>
                <a:close/>
                <a:moveTo>
                  <a:pt x="70" y="822"/>
                </a:moveTo>
                <a:lnTo>
                  <a:pt x="70" y="822"/>
                </a:lnTo>
                <a:lnTo>
                  <a:pt x="73" y="821"/>
                </a:lnTo>
                <a:lnTo>
                  <a:pt x="76" y="818"/>
                </a:lnTo>
                <a:lnTo>
                  <a:pt x="78" y="815"/>
                </a:lnTo>
                <a:lnTo>
                  <a:pt x="81" y="812"/>
                </a:lnTo>
                <a:lnTo>
                  <a:pt x="82" y="807"/>
                </a:lnTo>
                <a:lnTo>
                  <a:pt x="82" y="802"/>
                </a:lnTo>
                <a:lnTo>
                  <a:pt x="81" y="793"/>
                </a:lnTo>
                <a:lnTo>
                  <a:pt x="80" y="788"/>
                </a:lnTo>
                <a:lnTo>
                  <a:pt x="77" y="784"/>
                </a:lnTo>
                <a:lnTo>
                  <a:pt x="75" y="781"/>
                </a:lnTo>
                <a:lnTo>
                  <a:pt x="72" y="779"/>
                </a:lnTo>
                <a:lnTo>
                  <a:pt x="69" y="778"/>
                </a:lnTo>
                <a:lnTo>
                  <a:pt x="65" y="779"/>
                </a:lnTo>
                <a:lnTo>
                  <a:pt x="60" y="781"/>
                </a:lnTo>
                <a:lnTo>
                  <a:pt x="56" y="784"/>
                </a:lnTo>
                <a:lnTo>
                  <a:pt x="56" y="795"/>
                </a:lnTo>
                <a:lnTo>
                  <a:pt x="57" y="806"/>
                </a:lnTo>
                <a:lnTo>
                  <a:pt x="59" y="811"/>
                </a:lnTo>
                <a:lnTo>
                  <a:pt x="61" y="815"/>
                </a:lnTo>
                <a:lnTo>
                  <a:pt x="66" y="820"/>
                </a:lnTo>
                <a:lnTo>
                  <a:pt x="70" y="822"/>
                </a:lnTo>
                <a:close/>
                <a:moveTo>
                  <a:pt x="59" y="528"/>
                </a:moveTo>
                <a:lnTo>
                  <a:pt x="59" y="528"/>
                </a:lnTo>
                <a:lnTo>
                  <a:pt x="62" y="536"/>
                </a:lnTo>
                <a:lnTo>
                  <a:pt x="65" y="542"/>
                </a:lnTo>
                <a:lnTo>
                  <a:pt x="67" y="550"/>
                </a:lnTo>
                <a:lnTo>
                  <a:pt x="67" y="558"/>
                </a:lnTo>
                <a:lnTo>
                  <a:pt x="73" y="578"/>
                </a:lnTo>
                <a:lnTo>
                  <a:pt x="78" y="598"/>
                </a:lnTo>
                <a:lnTo>
                  <a:pt x="88" y="642"/>
                </a:lnTo>
                <a:lnTo>
                  <a:pt x="92" y="659"/>
                </a:lnTo>
                <a:lnTo>
                  <a:pt x="98" y="676"/>
                </a:lnTo>
                <a:lnTo>
                  <a:pt x="107" y="709"/>
                </a:lnTo>
                <a:lnTo>
                  <a:pt x="108" y="717"/>
                </a:lnTo>
                <a:lnTo>
                  <a:pt x="110" y="725"/>
                </a:lnTo>
                <a:lnTo>
                  <a:pt x="112" y="742"/>
                </a:lnTo>
                <a:lnTo>
                  <a:pt x="114" y="750"/>
                </a:lnTo>
                <a:lnTo>
                  <a:pt x="117" y="756"/>
                </a:lnTo>
                <a:lnTo>
                  <a:pt x="119" y="760"/>
                </a:lnTo>
                <a:lnTo>
                  <a:pt x="122" y="762"/>
                </a:lnTo>
                <a:lnTo>
                  <a:pt x="126" y="764"/>
                </a:lnTo>
                <a:lnTo>
                  <a:pt x="129" y="765"/>
                </a:lnTo>
                <a:lnTo>
                  <a:pt x="129" y="763"/>
                </a:lnTo>
                <a:lnTo>
                  <a:pt x="128" y="762"/>
                </a:lnTo>
                <a:lnTo>
                  <a:pt x="125" y="760"/>
                </a:lnTo>
                <a:lnTo>
                  <a:pt x="122" y="756"/>
                </a:lnTo>
                <a:lnTo>
                  <a:pt x="121" y="755"/>
                </a:lnTo>
                <a:lnTo>
                  <a:pt x="121" y="752"/>
                </a:lnTo>
                <a:lnTo>
                  <a:pt x="136" y="693"/>
                </a:lnTo>
                <a:lnTo>
                  <a:pt x="152" y="632"/>
                </a:lnTo>
                <a:lnTo>
                  <a:pt x="168" y="569"/>
                </a:lnTo>
                <a:lnTo>
                  <a:pt x="176" y="537"/>
                </a:lnTo>
                <a:lnTo>
                  <a:pt x="182" y="505"/>
                </a:lnTo>
                <a:lnTo>
                  <a:pt x="153" y="500"/>
                </a:lnTo>
                <a:lnTo>
                  <a:pt x="137" y="498"/>
                </a:lnTo>
                <a:lnTo>
                  <a:pt x="120" y="497"/>
                </a:lnTo>
                <a:lnTo>
                  <a:pt x="103" y="496"/>
                </a:lnTo>
                <a:lnTo>
                  <a:pt x="87" y="497"/>
                </a:lnTo>
                <a:lnTo>
                  <a:pt x="71" y="500"/>
                </a:lnTo>
                <a:lnTo>
                  <a:pt x="57" y="505"/>
                </a:lnTo>
                <a:lnTo>
                  <a:pt x="61" y="521"/>
                </a:lnTo>
                <a:lnTo>
                  <a:pt x="62" y="527"/>
                </a:lnTo>
                <a:lnTo>
                  <a:pt x="61" y="528"/>
                </a:lnTo>
                <a:lnTo>
                  <a:pt x="59" y="528"/>
                </a:lnTo>
                <a:close/>
                <a:moveTo>
                  <a:pt x="307" y="337"/>
                </a:moveTo>
                <a:lnTo>
                  <a:pt x="307" y="337"/>
                </a:lnTo>
                <a:lnTo>
                  <a:pt x="305" y="331"/>
                </a:lnTo>
                <a:lnTo>
                  <a:pt x="304" y="325"/>
                </a:lnTo>
                <a:lnTo>
                  <a:pt x="303" y="318"/>
                </a:lnTo>
                <a:lnTo>
                  <a:pt x="302" y="313"/>
                </a:lnTo>
                <a:lnTo>
                  <a:pt x="297" y="300"/>
                </a:lnTo>
                <a:lnTo>
                  <a:pt x="292" y="286"/>
                </a:lnTo>
                <a:lnTo>
                  <a:pt x="279" y="261"/>
                </a:lnTo>
                <a:lnTo>
                  <a:pt x="273" y="248"/>
                </a:lnTo>
                <a:lnTo>
                  <a:pt x="268" y="236"/>
                </a:lnTo>
                <a:lnTo>
                  <a:pt x="264" y="224"/>
                </a:lnTo>
                <a:lnTo>
                  <a:pt x="262" y="213"/>
                </a:lnTo>
                <a:lnTo>
                  <a:pt x="262" y="205"/>
                </a:lnTo>
                <a:lnTo>
                  <a:pt x="263" y="196"/>
                </a:lnTo>
                <a:lnTo>
                  <a:pt x="265" y="188"/>
                </a:lnTo>
                <a:lnTo>
                  <a:pt x="268" y="179"/>
                </a:lnTo>
                <a:lnTo>
                  <a:pt x="271" y="171"/>
                </a:lnTo>
                <a:lnTo>
                  <a:pt x="275" y="162"/>
                </a:lnTo>
                <a:lnTo>
                  <a:pt x="285" y="146"/>
                </a:lnTo>
                <a:lnTo>
                  <a:pt x="307" y="117"/>
                </a:lnTo>
                <a:lnTo>
                  <a:pt x="314" y="103"/>
                </a:lnTo>
                <a:lnTo>
                  <a:pt x="317" y="98"/>
                </a:lnTo>
                <a:lnTo>
                  <a:pt x="319" y="91"/>
                </a:lnTo>
                <a:lnTo>
                  <a:pt x="320" y="88"/>
                </a:lnTo>
                <a:lnTo>
                  <a:pt x="320" y="84"/>
                </a:lnTo>
                <a:lnTo>
                  <a:pt x="320" y="80"/>
                </a:lnTo>
                <a:lnTo>
                  <a:pt x="319" y="76"/>
                </a:lnTo>
                <a:lnTo>
                  <a:pt x="315" y="70"/>
                </a:lnTo>
                <a:lnTo>
                  <a:pt x="310" y="65"/>
                </a:lnTo>
                <a:lnTo>
                  <a:pt x="303" y="60"/>
                </a:lnTo>
                <a:lnTo>
                  <a:pt x="296" y="55"/>
                </a:lnTo>
                <a:lnTo>
                  <a:pt x="280" y="45"/>
                </a:lnTo>
                <a:lnTo>
                  <a:pt x="277" y="42"/>
                </a:lnTo>
                <a:lnTo>
                  <a:pt x="274" y="38"/>
                </a:lnTo>
                <a:lnTo>
                  <a:pt x="271" y="35"/>
                </a:lnTo>
                <a:lnTo>
                  <a:pt x="269" y="31"/>
                </a:lnTo>
                <a:lnTo>
                  <a:pt x="260" y="28"/>
                </a:lnTo>
                <a:lnTo>
                  <a:pt x="251" y="25"/>
                </a:lnTo>
                <a:lnTo>
                  <a:pt x="240" y="23"/>
                </a:lnTo>
                <a:lnTo>
                  <a:pt x="228" y="21"/>
                </a:lnTo>
                <a:lnTo>
                  <a:pt x="204" y="19"/>
                </a:lnTo>
                <a:lnTo>
                  <a:pt x="178" y="19"/>
                </a:lnTo>
                <a:lnTo>
                  <a:pt x="152" y="21"/>
                </a:lnTo>
                <a:lnTo>
                  <a:pt x="129" y="24"/>
                </a:lnTo>
                <a:lnTo>
                  <a:pt x="107" y="29"/>
                </a:lnTo>
                <a:lnTo>
                  <a:pt x="88" y="36"/>
                </a:lnTo>
                <a:lnTo>
                  <a:pt x="71" y="44"/>
                </a:lnTo>
                <a:lnTo>
                  <a:pt x="55" y="53"/>
                </a:lnTo>
                <a:lnTo>
                  <a:pt x="41" y="64"/>
                </a:lnTo>
                <a:lnTo>
                  <a:pt x="29" y="75"/>
                </a:lnTo>
                <a:lnTo>
                  <a:pt x="26" y="85"/>
                </a:lnTo>
                <a:lnTo>
                  <a:pt x="24" y="95"/>
                </a:lnTo>
                <a:lnTo>
                  <a:pt x="25" y="104"/>
                </a:lnTo>
                <a:lnTo>
                  <a:pt x="27" y="113"/>
                </a:lnTo>
                <a:lnTo>
                  <a:pt x="31" y="121"/>
                </a:lnTo>
                <a:lnTo>
                  <a:pt x="37" y="130"/>
                </a:lnTo>
                <a:lnTo>
                  <a:pt x="43" y="139"/>
                </a:lnTo>
                <a:lnTo>
                  <a:pt x="51" y="146"/>
                </a:lnTo>
                <a:lnTo>
                  <a:pt x="60" y="155"/>
                </a:lnTo>
                <a:lnTo>
                  <a:pt x="70" y="163"/>
                </a:lnTo>
                <a:lnTo>
                  <a:pt x="92" y="177"/>
                </a:lnTo>
                <a:lnTo>
                  <a:pt x="102" y="185"/>
                </a:lnTo>
                <a:lnTo>
                  <a:pt x="112" y="192"/>
                </a:lnTo>
                <a:lnTo>
                  <a:pt x="119" y="201"/>
                </a:lnTo>
                <a:lnTo>
                  <a:pt x="121" y="205"/>
                </a:lnTo>
                <a:lnTo>
                  <a:pt x="123" y="210"/>
                </a:lnTo>
                <a:lnTo>
                  <a:pt x="125" y="213"/>
                </a:lnTo>
                <a:lnTo>
                  <a:pt x="123" y="217"/>
                </a:lnTo>
                <a:lnTo>
                  <a:pt x="123" y="220"/>
                </a:lnTo>
                <a:lnTo>
                  <a:pt x="123" y="222"/>
                </a:lnTo>
                <a:lnTo>
                  <a:pt x="129" y="246"/>
                </a:lnTo>
                <a:lnTo>
                  <a:pt x="135" y="270"/>
                </a:lnTo>
                <a:lnTo>
                  <a:pt x="152" y="321"/>
                </a:lnTo>
                <a:lnTo>
                  <a:pt x="160" y="346"/>
                </a:lnTo>
                <a:lnTo>
                  <a:pt x="166" y="373"/>
                </a:lnTo>
                <a:lnTo>
                  <a:pt x="168" y="386"/>
                </a:lnTo>
                <a:lnTo>
                  <a:pt x="169" y="399"/>
                </a:lnTo>
                <a:lnTo>
                  <a:pt x="169" y="412"/>
                </a:lnTo>
                <a:lnTo>
                  <a:pt x="169" y="424"/>
                </a:lnTo>
                <a:lnTo>
                  <a:pt x="175" y="427"/>
                </a:lnTo>
                <a:lnTo>
                  <a:pt x="182" y="425"/>
                </a:lnTo>
                <a:lnTo>
                  <a:pt x="190" y="424"/>
                </a:lnTo>
                <a:lnTo>
                  <a:pt x="195" y="422"/>
                </a:lnTo>
                <a:lnTo>
                  <a:pt x="188" y="372"/>
                </a:lnTo>
                <a:lnTo>
                  <a:pt x="178" y="316"/>
                </a:lnTo>
                <a:lnTo>
                  <a:pt x="167" y="260"/>
                </a:lnTo>
                <a:lnTo>
                  <a:pt x="161" y="232"/>
                </a:lnTo>
                <a:lnTo>
                  <a:pt x="153" y="205"/>
                </a:lnTo>
                <a:lnTo>
                  <a:pt x="144" y="195"/>
                </a:lnTo>
                <a:lnTo>
                  <a:pt x="132" y="187"/>
                </a:lnTo>
                <a:lnTo>
                  <a:pt x="107" y="170"/>
                </a:lnTo>
                <a:lnTo>
                  <a:pt x="83" y="152"/>
                </a:lnTo>
                <a:lnTo>
                  <a:pt x="71" y="144"/>
                </a:lnTo>
                <a:lnTo>
                  <a:pt x="60" y="135"/>
                </a:lnTo>
                <a:lnTo>
                  <a:pt x="56" y="132"/>
                </a:lnTo>
                <a:lnTo>
                  <a:pt x="53" y="128"/>
                </a:lnTo>
                <a:lnTo>
                  <a:pt x="50" y="124"/>
                </a:lnTo>
                <a:lnTo>
                  <a:pt x="48" y="118"/>
                </a:lnTo>
                <a:lnTo>
                  <a:pt x="48" y="114"/>
                </a:lnTo>
                <a:lnTo>
                  <a:pt x="50" y="109"/>
                </a:lnTo>
                <a:lnTo>
                  <a:pt x="54" y="97"/>
                </a:lnTo>
                <a:lnTo>
                  <a:pt x="60" y="85"/>
                </a:lnTo>
                <a:lnTo>
                  <a:pt x="65" y="79"/>
                </a:lnTo>
                <a:lnTo>
                  <a:pt x="66" y="79"/>
                </a:lnTo>
                <a:lnTo>
                  <a:pt x="67" y="79"/>
                </a:lnTo>
                <a:lnTo>
                  <a:pt x="69" y="80"/>
                </a:lnTo>
                <a:lnTo>
                  <a:pt x="71" y="80"/>
                </a:lnTo>
                <a:lnTo>
                  <a:pt x="71" y="79"/>
                </a:lnTo>
                <a:lnTo>
                  <a:pt x="71" y="76"/>
                </a:lnTo>
                <a:lnTo>
                  <a:pt x="72" y="74"/>
                </a:lnTo>
                <a:lnTo>
                  <a:pt x="72" y="73"/>
                </a:lnTo>
                <a:lnTo>
                  <a:pt x="81" y="66"/>
                </a:lnTo>
                <a:lnTo>
                  <a:pt x="91" y="57"/>
                </a:lnTo>
                <a:lnTo>
                  <a:pt x="101" y="51"/>
                </a:lnTo>
                <a:lnTo>
                  <a:pt x="108" y="48"/>
                </a:lnTo>
                <a:lnTo>
                  <a:pt x="127" y="44"/>
                </a:lnTo>
                <a:lnTo>
                  <a:pt x="147" y="43"/>
                </a:lnTo>
                <a:lnTo>
                  <a:pt x="167" y="43"/>
                </a:lnTo>
                <a:lnTo>
                  <a:pt x="189" y="44"/>
                </a:lnTo>
                <a:lnTo>
                  <a:pt x="210" y="46"/>
                </a:lnTo>
                <a:lnTo>
                  <a:pt x="231" y="50"/>
                </a:lnTo>
                <a:lnTo>
                  <a:pt x="249" y="54"/>
                </a:lnTo>
                <a:lnTo>
                  <a:pt x="266" y="58"/>
                </a:lnTo>
                <a:lnTo>
                  <a:pt x="281" y="76"/>
                </a:lnTo>
                <a:lnTo>
                  <a:pt x="287" y="86"/>
                </a:lnTo>
                <a:lnTo>
                  <a:pt x="294" y="97"/>
                </a:lnTo>
                <a:lnTo>
                  <a:pt x="281" y="115"/>
                </a:lnTo>
                <a:lnTo>
                  <a:pt x="269" y="134"/>
                </a:lnTo>
                <a:lnTo>
                  <a:pt x="256" y="152"/>
                </a:lnTo>
                <a:lnTo>
                  <a:pt x="250" y="161"/>
                </a:lnTo>
                <a:lnTo>
                  <a:pt x="241" y="169"/>
                </a:lnTo>
                <a:lnTo>
                  <a:pt x="238" y="181"/>
                </a:lnTo>
                <a:lnTo>
                  <a:pt x="234" y="193"/>
                </a:lnTo>
                <a:lnTo>
                  <a:pt x="233" y="200"/>
                </a:lnTo>
                <a:lnTo>
                  <a:pt x="233" y="206"/>
                </a:lnTo>
                <a:lnTo>
                  <a:pt x="233" y="212"/>
                </a:lnTo>
                <a:lnTo>
                  <a:pt x="235" y="220"/>
                </a:lnTo>
                <a:lnTo>
                  <a:pt x="240" y="236"/>
                </a:lnTo>
                <a:lnTo>
                  <a:pt x="247" y="254"/>
                </a:lnTo>
                <a:lnTo>
                  <a:pt x="265" y="291"/>
                </a:lnTo>
                <a:lnTo>
                  <a:pt x="283" y="328"/>
                </a:lnTo>
                <a:lnTo>
                  <a:pt x="292" y="345"/>
                </a:lnTo>
                <a:lnTo>
                  <a:pt x="299" y="361"/>
                </a:lnTo>
                <a:lnTo>
                  <a:pt x="303" y="374"/>
                </a:lnTo>
                <a:lnTo>
                  <a:pt x="309" y="387"/>
                </a:lnTo>
                <a:lnTo>
                  <a:pt x="312" y="393"/>
                </a:lnTo>
                <a:lnTo>
                  <a:pt x="316" y="398"/>
                </a:lnTo>
                <a:lnTo>
                  <a:pt x="320" y="401"/>
                </a:lnTo>
                <a:lnTo>
                  <a:pt x="327" y="402"/>
                </a:lnTo>
                <a:lnTo>
                  <a:pt x="327" y="396"/>
                </a:lnTo>
                <a:lnTo>
                  <a:pt x="326" y="388"/>
                </a:lnTo>
                <a:lnTo>
                  <a:pt x="324" y="381"/>
                </a:lnTo>
                <a:lnTo>
                  <a:pt x="320" y="372"/>
                </a:lnTo>
                <a:lnTo>
                  <a:pt x="313" y="355"/>
                </a:lnTo>
                <a:lnTo>
                  <a:pt x="307" y="337"/>
                </a:lnTo>
                <a:close/>
                <a:moveTo>
                  <a:pt x="118" y="822"/>
                </a:moveTo>
                <a:lnTo>
                  <a:pt x="118" y="822"/>
                </a:lnTo>
                <a:lnTo>
                  <a:pt x="122" y="821"/>
                </a:lnTo>
                <a:lnTo>
                  <a:pt x="127" y="822"/>
                </a:lnTo>
                <a:lnTo>
                  <a:pt x="130" y="822"/>
                </a:lnTo>
                <a:lnTo>
                  <a:pt x="134" y="822"/>
                </a:lnTo>
                <a:lnTo>
                  <a:pt x="135" y="818"/>
                </a:lnTo>
                <a:lnTo>
                  <a:pt x="136" y="815"/>
                </a:lnTo>
                <a:lnTo>
                  <a:pt x="135" y="808"/>
                </a:lnTo>
                <a:lnTo>
                  <a:pt x="133" y="801"/>
                </a:lnTo>
                <a:lnTo>
                  <a:pt x="130" y="796"/>
                </a:lnTo>
                <a:lnTo>
                  <a:pt x="125" y="798"/>
                </a:lnTo>
                <a:lnTo>
                  <a:pt x="120" y="800"/>
                </a:lnTo>
                <a:lnTo>
                  <a:pt x="118" y="802"/>
                </a:lnTo>
                <a:lnTo>
                  <a:pt x="117" y="805"/>
                </a:lnTo>
                <a:lnTo>
                  <a:pt x="117" y="808"/>
                </a:lnTo>
                <a:lnTo>
                  <a:pt x="117" y="812"/>
                </a:lnTo>
                <a:lnTo>
                  <a:pt x="118" y="822"/>
                </a:lnTo>
                <a:close/>
                <a:moveTo>
                  <a:pt x="168" y="60"/>
                </a:moveTo>
                <a:lnTo>
                  <a:pt x="168" y="60"/>
                </a:lnTo>
                <a:lnTo>
                  <a:pt x="149" y="61"/>
                </a:lnTo>
                <a:lnTo>
                  <a:pt x="133" y="64"/>
                </a:lnTo>
                <a:lnTo>
                  <a:pt x="118" y="68"/>
                </a:lnTo>
                <a:lnTo>
                  <a:pt x="105" y="74"/>
                </a:lnTo>
                <a:lnTo>
                  <a:pt x="95" y="82"/>
                </a:lnTo>
                <a:lnTo>
                  <a:pt x="85" y="91"/>
                </a:lnTo>
                <a:lnTo>
                  <a:pt x="76" y="102"/>
                </a:lnTo>
                <a:lnTo>
                  <a:pt x="70" y="114"/>
                </a:lnTo>
                <a:lnTo>
                  <a:pt x="81" y="125"/>
                </a:lnTo>
                <a:lnTo>
                  <a:pt x="91" y="135"/>
                </a:lnTo>
                <a:lnTo>
                  <a:pt x="103" y="146"/>
                </a:lnTo>
                <a:lnTo>
                  <a:pt x="115" y="155"/>
                </a:lnTo>
                <a:lnTo>
                  <a:pt x="128" y="164"/>
                </a:lnTo>
                <a:lnTo>
                  <a:pt x="141" y="172"/>
                </a:lnTo>
                <a:lnTo>
                  <a:pt x="153" y="178"/>
                </a:lnTo>
                <a:lnTo>
                  <a:pt x="166" y="183"/>
                </a:lnTo>
                <a:lnTo>
                  <a:pt x="174" y="206"/>
                </a:lnTo>
                <a:lnTo>
                  <a:pt x="179" y="230"/>
                </a:lnTo>
                <a:lnTo>
                  <a:pt x="184" y="254"/>
                </a:lnTo>
                <a:lnTo>
                  <a:pt x="189" y="279"/>
                </a:lnTo>
                <a:lnTo>
                  <a:pt x="197" y="330"/>
                </a:lnTo>
                <a:lnTo>
                  <a:pt x="203" y="356"/>
                </a:lnTo>
                <a:lnTo>
                  <a:pt x="209" y="383"/>
                </a:lnTo>
                <a:lnTo>
                  <a:pt x="208" y="384"/>
                </a:lnTo>
                <a:lnTo>
                  <a:pt x="207" y="387"/>
                </a:lnTo>
                <a:lnTo>
                  <a:pt x="207" y="397"/>
                </a:lnTo>
                <a:lnTo>
                  <a:pt x="208" y="408"/>
                </a:lnTo>
                <a:lnTo>
                  <a:pt x="209" y="413"/>
                </a:lnTo>
                <a:lnTo>
                  <a:pt x="211" y="417"/>
                </a:lnTo>
                <a:lnTo>
                  <a:pt x="234" y="412"/>
                </a:lnTo>
                <a:lnTo>
                  <a:pt x="256" y="408"/>
                </a:lnTo>
                <a:lnTo>
                  <a:pt x="299" y="404"/>
                </a:lnTo>
                <a:lnTo>
                  <a:pt x="288" y="376"/>
                </a:lnTo>
                <a:lnTo>
                  <a:pt x="278" y="348"/>
                </a:lnTo>
                <a:lnTo>
                  <a:pt x="251" y="296"/>
                </a:lnTo>
                <a:lnTo>
                  <a:pt x="239" y="269"/>
                </a:lnTo>
                <a:lnTo>
                  <a:pt x="227" y="241"/>
                </a:lnTo>
                <a:lnTo>
                  <a:pt x="222" y="227"/>
                </a:lnTo>
                <a:lnTo>
                  <a:pt x="218" y="212"/>
                </a:lnTo>
                <a:lnTo>
                  <a:pt x="213" y="197"/>
                </a:lnTo>
                <a:lnTo>
                  <a:pt x="210" y="181"/>
                </a:lnTo>
                <a:lnTo>
                  <a:pt x="214" y="180"/>
                </a:lnTo>
                <a:lnTo>
                  <a:pt x="217" y="178"/>
                </a:lnTo>
                <a:lnTo>
                  <a:pt x="218" y="176"/>
                </a:lnTo>
                <a:lnTo>
                  <a:pt x="219" y="173"/>
                </a:lnTo>
                <a:lnTo>
                  <a:pt x="221" y="165"/>
                </a:lnTo>
                <a:lnTo>
                  <a:pt x="222" y="161"/>
                </a:lnTo>
                <a:lnTo>
                  <a:pt x="224" y="158"/>
                </a:lnTo>
                <a:lnTo>
                  <a:pt x="232" y="151"/>
                </a:lnTo>
                <a:lnTo>
                  <a:pt x="239" y="144"/>
                </a:lnTo>
                <a:lnTo>
                  <a:pt x="245" y="136"/>
                </a:lnTo>
                <a:lnTo>
                  <a:pt x="251" y="128"/>
                </a:lnTo>
                <a:lnTo>
                  <a:pt x="256" y="119"/>
                </a:lnTo>
                <a:lnTo>
                  <a:pt x="260" y="110"/>
                </a:lnTo>
                <a:lnTo>
                  <a:pt x="264" y="100"/>
                </a:lnTo>
                <a:lnTo>
                  <a:pt x="266" y="89"/>
                </a:lnTo>
                <a:lnTo>
                  <a:pt x="258" y="82"/>
                </a:lnTo>
                <a:lnTo>
                  <a:pt x="249" y="75"/>
                </a:lnTo>
                <a:lnTo>
                  <a:pt x="238" y="70"/>
                </a:lnTo>
                <a:lnTo>
                  <a:pt x="225" y="66"/>
                </a:lnTo>
                <a:lnTo>
                  <a:pt x="212" y="64"/>
                </a:lnTo>
                <a:lnTo>
                  <a:pt x="197" y="61"/>
                </a:lnTo>
                <a:lnTo>
                  <a:pt x="183" y="60"/>
                </a:lnTo>
                <a:lnTo>
                  <a:pt x="168" y="60"/>
                </a:lnTo>
                <a:close/>
                <a:moveTo>
                  <a:pt x="235" y="816"/>
                </a:moveTo>
                <a:lnTo>
                  <a:pt x="235" y="816"/>
                </a:lnTo>
                <a:lnTo>
                  <a:pt x="239" y="806"/>
                </a:lnTo>
                <a:lnTo>
                  <a:pt x="241" y="795"/>
                </a:lnTo>
                <a:lnTo>
                  <a:pt x="242" y="785"/>
                </a:lnTo>
                <a:lnTo>
                  <a:pt x="241" y="777"/>
                </a:lnTo>
                <a:lnTo>
                  <a:pt x="229" y="779"/>
                </a:lnTo>
                <a:lnTo>
                  <a:pt x="217" y="780"/>
                </a:lnTo>
                <a:lnTo>
                  <a:pt x="191" y="779"/>
                </a:lnTo>
                <a:lnTo>
                  <a:pt x="177" y="779"/>
                </a:lnTo>
                <a:lnTo>
                  <a:pt x="165" y="779"/>
                </a:lnTo>
                <a:lnTo>
                  <a:pt x="153" y="781"/>
                </a:lnTo>
                <a:lnTo>
                  <a:pt x="143" y="784"/>
                </a:lnTo>
                <a:lnTo>
                  <a:pt x="148" y="794"/>
                </a:lnTo>
                <a:lnTo>
                  <a:pt x="151" y="806"/>
                </a:lnTo>
                <a:lnTo>
                  <a:pt x="154" y="817"/>
                </a:lnTo>
                <a:lnTo>
                  <a:pt x="156" y="828"/>
                </a:lnTo>
                <a:lnTo>
                  <a:pt x="175" y="828"/>
                </a:lnTo>
                <a:lnTo>
                  <a:pt x="194" y="829"/>
                </a:lnTo>
                <a:lnTo>
                  <a:pt x="204" y="828"/>
                </a:lnTo>
                <a:lnTo>
                  <a:pt x="211" y="826"/>
                </a:lnTo>
                <a:lnTo>
                  <a:pt x="218" y="823"/>
                </a:lnTo>
                <a:lnTo>
                  <a:pt x="221" y="821"/>
                </a:lnTo>
                <a:lnTo>
                  <a:pt x="223" y="817"/>
                </a:lnTo>
                <a:lnTo>
                  <a:pt x="225" y="818"/>
                </a:lnTo>
                <a:lnTo>
                  <a:pt x="226" y="820"/>
                </a:lnTo>
                <a:lnTo>
                  <a:pt x="229" y="816"/>
                </a:lnTo>
                <a:lnTo>
                  <a:pt x="232" y="814"/>
                </a:lnTo>
                <a:lnTo>
                  <a:pt x="234" y="814"/>
                </a:lnTo>
                <a:lnTo>
                  <a:pt x="235" y="816"/>
                </a:lnTo>
                <a:close/>
                <a:moveTo>
                  <a:pt x="313" y="739"/>
                </a:moveTo>
                <a:lnTo>
                  <a:pt x="313" y="739"/>
                </a:lnTo>
                <a:lnTo>
                  <a:pt x="333" y="694"/>
                </a:lnTo>
                <a:lnTo>
                  <a:pt x="353" y="648"/>
                </a:lnTo>
                <a:lnTo>
                  <a:pt x="359" y="636"/>
                </a:lnTo>
                <a:lnTo>
                  <a:pt x="365" y="625"/>
                </a:lnTo>
                <a:lnTo>
                  <a:pt x="369" y="619"/>
                </a:lnTo>
                <a:lnTo>
                  <a:pt x="371" y="613"/>
                </a:lnTo>
                <a:lnTo>
                  <a:pt x="372" y="606"/>
                </a:lnTo>
                <a:lnTo>
                  <a:pt x="373" y="600"/>
                </a:lnTo>
                <a:lnTo>
                  <a:pt x="375" y="599"/>
                </a:lnTo>
                <a:lnTo>
                  <a:pt x="377" y="598"/>
                </a:lnTo>
                <a:lnTo>
                  <a:pt x="378" y="595"/>
                </a:lnTo>
                <a:lnTo>
                  <a:pt x="380" y="591"/>
                </a:lnTo>
                <a:lnTo>
                  <a:pt x="381" y="589"/>
                </a:lnTo>
                <a:lnTo>
                  <a:pt x="384" y="588"/>
                </a:lnTo>
                <a:lnTo>
                  <a:pt x="391" y="567"/>
                </a:lnTo>
                <a:lnTo>
                  <a:pt x="400" y="546"/>
                </a:lnTo>
                <a:lnTo>
                  <a:pt x="418" y="505"/>
                </a:lnTo>
                <a:lnTo>
                  <a:pt x="428" y="484"/>
                </a:lnTo>
                <a:lnTo>
                  <a:pt x="436" y="464"/>
                </a:lnTo>
                <a:lnTo>
                  <a:pt x="444" y="443"/>
                </a:lnTo>
                <a:lnTo>
                  <a:pt x="450" y="420"/>
                </a:lnTo>
                <a:lnTo>
                  <a:pt x="468" y="385"/>
                </a:lnTo>
                <a:lnTo>
                  <a:pt x="484" y="347"/>
                </a:lnTo>
                <a:lnTo>
                  <a:pt x="492" y="329"/>
                </a:lnTo>
                <a:lnTo>
                  <a:pt x="498" y="311"/>
                </a:lnTo>
                <a:lnTo>
                  <a:pt x="504" y="293"/>
                </a:lnTo>
                <a:lnTo>
                  <a:pt x="507" y="275"/>
                </a:lnTo>
                <a:lnTo>
                  <a:pt x="500" y="261"/>
                </a:lnTo>
                <a:lnTo>
                  <a:pt x="494" y="248"/>
                </a:lnTo>
                <a:lnTo>
                  <a:pt x="478" y="223"/>
                </a:lnTo>
                <a:lnTo>
                  <a:pt x="461" y="200"/>
                </a:lnTo>
                <a:lnTo>
                  <a:pt x="453" y="187"/>
                </a:lnTo>
                <a:lnTo>
                  <a:pt x="447" y="173"/>
                </a:lnTo>
                <a:lnTo>
                  <a:pt x="453" y="164"/>
                </a:lnTo>
                <a:lnTo>
                  <a:pt x="462" y="156"/>
                </a:lnTo>
                <a:lnTo>
                  <a:pt x="470" y="148"/>
                </a:lnTo>
                <a:lnTo>
                  <a:pt x="480" y="141"/>
                </a:lnTo>
                <a:lnTo>
                  <a:pt x="500" y="128"/>
                </a:lnTo>
                <a:lnTo>
                  <a:pt x="521" y="115"/>
                </a:lnTo>
                <a:lnTo>
                  <a:pt x="540" y="111"/>
                </a:lnTo>
                <a:lnTo>
                  <a:pt x="560" y="107"/>
                </a:lnTo>
                <a:lnTo>
                  <a:pt x="583" y="104"/>
                </a:lnTo>
                <a:lnTo>
                  <a:pt x="604" y="102"/>
                </a:lnTo>
                <a:lnTo>
                  <a:pt x="627" y="102"/>
                </a:lnTo>
                <a:lnTo>
                  <a:pt x="648" y="103"/>
                </a:lnTo>
                <a:lnTo>
                  <a:pt x="667" y="106"/>
                </a:lnTo>
                <a:lnTo>
                  <a:pt x="677" y="109"/>
                </a:lnTo>
                <a:lnTo>
                  <a:pt x="687" y="111"/>
                </a:lnTo>
                <a:lnTo>
                  <a:pt x="693" y="114"/>
                </a:lnTo>
                <a:lnTo>
                  <a:pt x="701" y="120"/>
                </a:lnTo>
                <a:lnTo>
                  <a:pt x="708" y="127"/>
                </a:lnTo>
                <a:lnTo>
                  <a:pt x="711" y="130"/>
                </a:lnTo>
                <a:lnTo>
                  <a:pt x="712" y="133"/>
                </a:lnTo>
                <a:lnTo>
                  <a:pt x="713" y="136"/>
                </a:lnTo>
                <a:lnTo>
                  <a:pt x="712" y="141"/>
                </a:lnTo>
                <a:lnTo>
                  <a:pt x="710" y="149"/>
                </a:lnTo>
                <a:lnTo>
                  <a:pt x="706" y="157"/>
                </a:lnTo>
                <a:lnTo>
                  <a:pt x="701" y="164"/>
                </a:lnTo>
                <a:lnTo>
                  <a:pt x="687" y="178"/>
                </a:lnTo>
                <a:lnTo>
                  <a:pt x="676" y="189"/>
                </a:lnTo>
                <a:lnTo>
                  <a:pt x="648" y="219"/>
                </a:lnTo>
                <a:lnTo>
                  <a:pt x="620" y="250"/>
                </a:lnTo>
                <a:lnTo>
                  <a:pt x="607" y="265"/>
                </a:lnTo>
                <a:lnTo>
                  <a:pt x="596" y="281"/>
                </a:lnTo>
                <a:lnTo>
                  <a:pt x="585" y="297"/>
                </a:lnTo>
                <a:lnTo>
                  <a:pt x="576" y="314"/>
                </a:lnTo>
                <a:lnTo>
                  <a:pt x="574" y="326"/>
                </a:lnTo>
                <a:lnTo>
                  <a:pt x="572" y="337"/>
                </a:lnTo>
                <a:lnTo>
                  <a:pt x="567" y="359"/>
                </a:lnTo>
                <a:lnTo>
                  <a:pt x="563" y="370"/>
                </a:lnTo>
                <a:lnTo>
                  <a:pt x="562" y="381"/>
                </a:lnTo>
                <a:lnTo>
                  <a:pt x="561" y="392"/>
                </a:lnTo>
                <a:lnTo>
                  <a:pt x="562" y="403"/>
                </a:lnTo>
                <a:lnTo>
                  <a:pt x="558" y="404"/>
                </a:lnTo>
                <a:lnTo>
                  <a:pt x="557" y="405"/>
                </a:lnTo>
                <a:lnTo>
                  <a:pt x="557" y="407"/>
                </a:lnTo>
                <a:lnTo>
                  <a:pt x="552" y="443"/>
                </a:lnTo>
                <a:lnTo>
                  <a:pt x="546" y="479"/>
                </a:lnTo>
                <a:lnTo>
                  <a:pt x="536" y="556"/>
                </a:lnTo>
                <a:lnTo>
                  <a:pt x="531" y="596"/>
                </a:lnTo>
                <a:lnTo>
                  <a:pt x="528" y="635"/>
                </a:lnTo>
                <a:lnTo>
                  <a:pt x="526" y="674"/>
                </a:lnTo>
                <a:lnTo>
                  <a:pt x="526" y="693"/>
                </a:lnTo>
                <a:lnTo>
                  <a:pt x="527" y="712"/>
                </a:lnTo>
                <a:lnTo>
                  <a:pt x="534" y="699"/>
                </a:lnTo>
                <a:lnTo>
                  <a:pt x="538" y="681"/>
                </a:lnTo>
                <a:lnTo>
                  <a:pt x="542" y="663"/>
                </a:lnTo>
                <a:lnTo>
                  <a:pt x="545" y="643"/>
                </a:lnTo>
                <a:lnTo>
                  <a:pt x="552" y="604"/>
                </a:lnTo>
                <a:lnTo>
                  <a:pt x="556" y="586"/>
                </a:lnTo>
                <a:lnTo>
                  <a:pt x="560" y="571"/>
                </a:lnTo>
                <a:lnTo>
                  <a:pt x="560" y="569"/>
                </a:lnTo>
                <a:lnTo>
                  <a:pt x="559" y="568"/>
                </a:lnTo>
                <a:lnTo>
                  <a:pt x="556" y="570"/>
                </a:lnTo>
                <a:lnTo>
                  <a:pt x="554" y="572"/>
                </a:lnTo>
                <a:lnTo>
                  <a:pt x="552" y="573"/>
                </a:lnTo>
                <a:lnTo>
                  <a:pt x="550" y="573"/>
                </a:lnTo>
                <a:lnTo>
                  <a:pt x="549" y="571"/>
                </a:lnTo>
                <a:lnTo>
                  <a:pt x="547" y="567"/>
                </a:lnTo>
                <a:lnTo>
                  <a:pt x="549" y="564"/>
                </a:lnTo>
                <a:lnTo>
                  <a:pt x="551" y="561"/>
                </a:lnTo>
                <a:lnTo>
                  <a:pt x="553" y="560"/>
                </a:lnTo>
                <a:lnTo>
                  <a:pt x="555" y="559"/>
                </a:lnTo>
                <a:lnTo>
                  <a:pt x="556" y="560"/>
                </a:lnTo>
                <a:lnTo>
                  <a:pt x="558" y="564"/>
                </a:lnTo>
                <a:lnTo>
                  <a:pt x="559" y="566"/>
                </a:lnTo>
                <a:lnTo>
                  <a:pt x="560" y="566"/>
                </a:lnTo>
                <a:lnTo>
                  <a:pt x="561" y="564"/>
                </a:lnTo>
                <a:lnTo>
                  <a:pt x="565" y="529"/>
                </a:lnTo>
                <a:lnTo>
                  <a:pt x="569" y="493"/>
                </a:lnTo>
                <a:lnTo>
                  <a:pt x="574" y="455"/>
                </a:lnTo>
                <a:lnTo>
                  <a:pt x="581" y="417"/>
                </a:lnTo>
                <a:lnTo>
                  <a:pt x="588" y="379"/>
                </a:lnTo>
                <a:lnTo>
                  <a:pt x="596" y="343"/>
                </a:lnTo>
                <a:lnTo>
                  <a:pt x="603" y="308"/>
                </a:lnTo>
                <a:lnTo>
                  <a:pt x="611" y="277"/>
                </a:lnTo>
                <a:lnTo>
                  <a:pt x="618" y="272"/>
                </a:lnTo>
                <a:lnTo>
                  <a:pt x="623" y="271"/>
                </a:lnTo>
                <a:lnTo>
                  <a:pt x="629" y="271"/>
                </a:lnTo>
                <a:lnTo>
                  <a:pt x="643" y="252"/>
                </a:lnTo>
                <a:lnTo>
                  <a:pt x="657" y="236"/>
                </a:lnTo>
                <a:lnTo>
                  <a:pt x="672" y="219"/>
                </a:lnTo>
                <a:lnTo>
                  <a:pt x="687" y="204"/>
                </a:lnTo>
                <a:lnTo>
                  <a:pt x="718" y="172"/>
                </a:lnTo>
                <a:lnTo>
                  <a:pt x="733" y="156"/>
                </a:lnTo>
                <a:lnTo>
                  <a:pt x="748" y="137"/>
                </a:lnTo>
                <a:lnTo>
                  <a:pt x="748" y="131"/>
                </a:lnTo>
                <a:lnTo>
                  <a:pt x="748" y="121"/>
                </a:lnTo>
                <a:lnTo>
                  <a:pt x="739" y="114"/>
                </a:lnTo>
                <a:lnTo>
                  <a:pt x="729" y="106"/>
                </a:lnTo>
                <a:lnTo>
                  <a:pt x="720" y="100"/>
                </a:lnTo>
                <a:lnTo>
                  <a:pt x="709" y="94"/>
                </a:lnTo>
                <a:lnTo>
                  <a:pt x="697" y="88"/>
                </a:lnTo>
                <a:lnTo>
                  <a:pt x="686" y="84"/>
                </a:lnTo>
                <a:lnTo>
                  <a:pt x="674" y="80"/>
                </a:lnTo>
                <a:lnTo>
                  <a:pt x="661" y="75"/>
                </a:lnTo>
                <a:lnTo>
                  <a:pt x="647" y="72"/>
                </a:lnTo>
                <a:lnTo>
                  <a:pt x="634" y="70"/>
                </a:lnTo>
                <a:lnTo>
                  <a:pt x="620" y="69"/>
                </a:lnTo>
                <a:lnTo>
                  <a:pt x="606" y="68"/>
                </a:lnTo>
                <a:lnTo>
                  <a:pt x="591" y="68"/>
                </a:lnTo>
                <a:lnTo>
                  <a:pt x="577" y="68"/>
                </a:lnTo>
                <a:lnTo>
                  <a:pt x="563" y="70"/>
                </a:lnTo>
                <a:lnTo>
                  <a:pt x="549" y="72"/>
                </a:lnTo>
                <a:lnTo>
                  <a:pt x="537" y="74"/>
                </a:lnTo>
                <a:lnTo>
                  <a:pt x="524" y="80"/>
                </a:lnTo>
                <a:lnTo>
                  <a:pt x="510" y="86"/>
                </a:lnTo>
                <a:lnTo>
                  <a:pt x="495" y="92"/>
                </a:lnTo>
                <a:lnTo>
                  <a:pt x="481" y="101"/>
                </a:lnTo>
                <a:lnTo>
                  <a:pt x="469" y="109"/>
                </a:lnTo>
                <a:lnTo>
                  <a:pt x="459" y="116"/>
                </a:lnTo>
                <a:lnTo>
                  <a:pt x="450" y="124"/>
                </a:lnTo>
                <a:lnTo>
                  <a:pt x="446" y="131"/>
                </a:lnTo>
                <a:lnTo>
                  <a:pt x="440" y="141"/>
                </a:lnTo>
                <a:lnTo>
                  <a:pt x="434" y="151"/>
                </a:lnTo>
                <a:lnTo>
                  <a:pt x="428" y="161"/>
                </a:lnTo>
                <a:lnTo>
                  <a:pt x="424" y="162"/>
                </a:lnTo>
                <a:lnTo>
                  <a:pt x="422" y="163"/>
                </a:lnTo>
                <a:lnTo>
                  <a:pt x="420" y="164"/>
                </a:lnTo>
                <a:lnTo>
                  <a:pt x="418" y="165"/>
                </a:lnTo>
                <a:lnTo>
                  <a:pt x="415" y="170"/>
                </a:lnTo>
                <a:lnTo>
                  <a:pt x="414" y="174"/>
                </a:lnTo>
                <a:lnTo>
                  <a:pt x="413" y="178"/>
                </a:lnTo>
                <a:lnTo>
                  <a:pt x="414" y="183"/>
                </a:lnTo>
                <a:lnTo>
                  <a:pt x="415" y="192"/>
                </a:lnTo>
                <a:lnTo>
                  <a:pt x="417" y="202"/>
                </a:lnTo>
                <a:lnTo>
                  <a:pt x="424" y="207"/>
                </a:lnTo>
                <a:lnTo>
                  <a:pt x="430" y="212"/>
                </a:lnTo>
                <a:lnTo>
                  <a:pt x="435" y="218"/>
                </a:lnTo>
                <a:lnTo>
                  <a:pt x="439" y="224"/>
                </a:lnTo>
                <a:lnTo>
                  <a:pt x="463" y="257"/>
                </a:lnTo>
                <a:lnTo>
                  <a:pt x="475" y="276"/>
                </a:lnTo>
                <a:lnTo>
                  <a:pt x="479" y="284"/>
                </a:lnTo>
                <a:lnTo>
                  <a:pt x="483" y="293"/>
                </a:lnTo>
                <a:lnTo>
                  <a:pt x="477" y="303"/>
                </a:lnTo>
                <a:lnTo>
                  <a:pt x="471" y="314"/>
                </a:lnTo>
                <a:lnTo>
                  <a:pt x="462" y="338"/>
                </a:lnTo>
                <a:lnTo>
                  <a:pt x="457" y="348"/>
                </a:lnTo>
                <a:lnTo>
                  <a:pt x="453" y="360"/>
                </a:lnTo>
                <a:lnTo>
                  <a:pt x="447" y="371"/>
                </a:lnTo>
                <a:lnTo>
                  <a:pt x="440" y="381"/>
                </a:lnTo>
                <a:lnTo>
                  <a:pt x="433" y="406"/>
                </a:lnTo>
                <a:lnTo>
                  <a:pt x="423" y="432"/>
                </a:lnTo>
                <a:lnTo>
                  <a:pt x="405" y="482"/>
                </a:lnTo>
                <a:lnTo>
                  <a:pt x="386" y="530"/>
                </a:lnTo>
                <a:lnTo>
                  <a:pt x="364" y="578"/>
                </a:lnTo>
                <a:lnTo>
                  <a:pt x="322" y="671"/>
                </a:lnTo>
                <a:lnTo>
                  <a:pt x="301" y="718"/>
                </a:lnTo>
                <a:lnTo>
                  <a:pt x="281" y="767"/>
                </a:lnTo>
                <a:lnTo>
                  <a:pt x="275" y="769"/>
                </a:lnTo>
                <a:lnTo>
                  <a:pt x="271" y="772"/>
                </a:lnTo>
                <a:lnTo>
                  <a:pt x="267" y="776"/>
                </a:lnTo>
                <a:lnTo>
                  <a:pt x="264" y="780"/>
                </a:lnTo>
                <a:lnTo>
                  <a:pt x="262" y="785"/>
                </a:lnTo>
                <a:lnTo>
                  <a:pt x="260" y="792"/>
                </a:lnTo>
                <a:lnTo>
                  <a:pt x="260" y="798"/>
                </a:lnTo>
                <a:lnTo>
                  <a:pt x="260" y="806"/>
                </a:lnTo>
                <a:lnTo>
                  <a:pt x="271" y="800"/>
                </a:lnTo>
                <a:lnTo>
                  <a:pt x="280" y="794"/>
                </a:lnTo>
                <a:lnTo>
                  <a:pt x="287" y="786"/>
                </a:lnTo>
                <a:lnTo>
                  <a:pt x="294" y="779"/>
                </a:lnTo>
                <a:lnTo>
                  <a:pt x="299" y="769"/>
                </a:lnTo>
                <a:lnTo>
                  <a:pt x="304" y="760"/>
                </a:lnTo>
                <a:lnTo>
                  <a:pt x="313" y="739"/>
                </a:lnTo>
                <a:close/>
                <a:moveTo>
                  <a:pt x="506" y="741"/>
                </a:moveTo>
                <a:lnTo>
                  <a:pt x="506" y="741"/>
                </a:lnTo>
                <a:lnTo>
                  <a:pt x="507" y="708"/>
                </a:lnTo>
                <a:lnTo>
                  <a:pt x="509" y="674"/>
                </a:lnTo>
                <a:lnTo>
                  <a:pt x="515" y="603"/>
                </a:lnTo>
                <a:lnTo>
                  <a:pt x="524" y="533"/>
                </a:lnTo>
                <a:lnTo>
                  <a:pt x="531" y="463"/>
                </a:lnTo>
                <a:lnTo>
                  <a:pt x="525" y="462"/>
                </a:lnTo>
                <a:lnTo>
                  <a:pt x="517" y="462"/>
                </a:lnTo>
                <a:lnTo>
                  <a:pt x="499" y="464"/>
                </a:lnTo>
                <a:lnTo>
                  <a:pt x="490" y="464"/>
                </a:lnTo>
                <a:lnTo>
                  <a:pt x="481" y="464"/>
                </a:lnTo>
                <a:lnTo>
                  <a:pt x="472" y="463"/>
                </a:lnTo>
                <a:lnTo>
                  <a:pt x="464" y="459"/>
                </a:lnTo>
                <a:lnTo>
                  <a:pt x="480" y="454"/>
                </a:lnTo>
                <a:lnTo>
                  <a:pt x="497" y="449"/>
                </a:lnTo>
                <a:lnTo>
                  <a:pt x="536" y="440"/>
                </a:lnTo>
                <a:lnTo>
                  <a:pt x="536" y="437"/>
                </a:lnTo>
                <a:lnTo>
                  <a:pt x="536" y="434"/>
                </a:lnTo>
                <a:lnTo>
                  <a:pt x="538" y="424"/>
                </a:lnTo>
                <a:lnTo>
                  <a:pt x="539" y="417"/>
                </a:lnTo>
                <a:lnTo>
                  <a:pt x="539" y="414"/>
                </a:lnTo>
                <a:lnTo>
                  <a:pt x="537" y="412"/>
                </a:lnTo>
                <a:lnTo>
                  <a:pt x="534" y="409"/>
                </a:lnTo>
                <a:lnTo>
                  <a:pt x="530" y="407"/>
                </a:lnTo>
                <a:lnTo>
                  <a:pt x="524" y="406"/>
                </a:lnTo>
                <a:lnTo>
                  <a:pt x="516" y="406"/>
                </a:lnTo>
                <a:lnTo>
                  <a:pt x="509" y="407"/>
                </a:lnTo>
                <a:lnTo>
                  <a:pt x="500" y="408"/>
                </a:lnTo>
                <a:lnTo>
                  <a:pt x="493" y="409"/>
                </a:lnTo>
                <a:lnTo>
                  <a:pt x="485" y="408"/>
                </a:lnTo>
                <a:lnTo>
                  <a:pt x="481" y="407"/>
                </a:lnTo>
                <a:lnTo>
                  <a:pt x="478" y="405"/>
                </a:lnTo>
                <a:lnTo>
                  <a:pt x="459" y="452"/>
                </a:lnTo>
                <a:lnTo>
                  <a:pt x="439" y="498"/>
                </a:lnTo>
                <a:lnTo>
                  <a:pt x="400" y="587"/>
                </a:lnTo>
                <a:lnTo>
                  <a:pt x="360" y="676"/>
                </a:lnTo>
                <a:lnTo>
                  <a:pt x="341" y="721"/>
                </a:lnTo>
                <a:lnTo>
                  <a:pt x="322" y="767"/>
                </a:lnTo>
                <a:lnTo>
                  <a:pt x="364" y="762"/>
                </a:lnTo>
                <a:lnTo>
                  <a:pt x="410" y="754"/>
                </a:lnTo>
                <a:lnTo>
                  <a:pt x="457" y="748"/>
                </a:lnTo>
                <a:lnTo>
                  <a:pt x="506" y="741"/>
                </a:lnTo>
                <a:close/>
                <a:moveTo>
                  <a:pt x="546" y="388"/>
                </a:moveTo>
                <a:lnTo>
                  <a:pt x="546" y="388"/>
                </a:lnTo>
                <a:lnTo>
                  <a:pt x="551" y="361"/>
                </a:lnTo>
                <a:lnTo>
                  <a:pt x="556" y="337"/>
                </a:lnTo>
                <a:lnTo>
                  <a:pt x="561" y="313"/>
                </a:lnTo>
                <a:lnTo>
                  <a:pt x="566" y="292"/>
                </a:lnTo>
                <a:lnTo>
                  <a:pt x="581" y="271"/>
                </a:lnTo>
                <a:lnTo>
                  <a:pt x="597" y="253"/>
                </a:lnTo>
                <a:lnTo>
                  <a:pt x="630" y="217"/>
                </a:lnTo>
                <a:lnTo>
                  <a:pt x="647" y="198"/>
                </a:lnTo>
                <a:lnTo>
                  <a:pt x="663" y="180"/>
                </a:lnTo>
                <a:lnTo>
                  <a:pt x="679" y="161"/>
                </a:lnTo>
                <a:lnTo>
                  <a:pt x="693" y="141"/>
                </a:lnTo>
                <a:lnTo>
                  <a:pt x="690" y="137"/>
                </a:lnTo>
                <a:lnTo>
                  <a:pt x="687" y="134"/>
                </a:lnTo>
                <a:lnTo>
                  <a:pt x="682" y="132"/>
                </a:lnTo>
                <a:lnTo>
                  <a:pt x="679" y="128"/>
                </a:lnTo>
                <a:lnTo>
                  <a:pt x="650" y="124"/>
                </a:lnTo>
                <a:lnTo>
                  <a:pt x="635" y="121"/>
                </a:lnTo>
                <a:lnTo>
                  <a:pt x="620" y="119"/>
                </a:lnTo>
                <a:lnTo>
                  <a:pt x="604" y="119"/>
                </a:lnTo>
                <a:lnTo>
                  <a:pt x="588" y="119"/>
                </a:lnTo>
                <a:lnTo>
                  <a:pt x="571" y="121"/>
                </a:lnTo>
                <a:lnTo>
                  <a:pt x="552" y="125"/>
                </a:lnTo>
                <a:lnTo>
                  <a:pt x="541" y="127"/>
                </a:lnTo>
                <a:lnTo>
                  <a:pt x="529" y="132"/>
                </a:lnTo>
                <a:lnTo>
                  <a:pt x="515" y="139"/>
                </a:lnTo>
                <a:lnTo>
                  <a:pt x="502" y="145"/>
                </a:lnTo>
                <a:lnTo>
                  <a:pt x="490" y="154"/>
                </a:lnTo>
                <a:lnTo>
                  <a:pt x="480" y="161"/>
                </a:lnTo>
                <a:lnTo>
                  <a:pt x="472" y="170"/>
                </a:lnTo>
                <a:lnTo>
                  <a:pt x="470" y="173"/>
                </a:lnTo>
                <a:lnTo>
                  <a:pt x="469" y="177"/>
                </a:lnTo>
                <a:lnTo>
                  <a:pt x="470" y="181"/>
                </a:lnTo>
                <a:lnTo>
                  <a:pt x="471" y="187"/>
                </a:lnTo>
                <a:lnTo>
                  <a:pt x="475" y="191"/>
                </a:lnTo>
                <a:lnTo>
                  <a:pt x="479" y="196"/>
                </a:lnTo>
                <a:lnTo>
                  <a:pt x="487" y="207"/>
                </a:lnTo>
                <a:lnTo>
                  <a:pt x="496" y="217"/>
                </a:lnTo>
                <a:lnTo>
                  <a:pt x="500" y="226"/>
                </a:lnTo>
                <a:lnTo>
                  <a:pt x="505" y="237"/>
                </a:lnTo>
                <a:lnTo>
                  <a:pt x="509" y="247"/>
                </a:lnTo>
                <a:lnTo>
                  <a:pt x="511" y="252"/>
                </a:lnTo>
                <a:lnTo>
                  <a:pt x="513" y="255"/>
                </a:lnTo>
                <a:lnTo>
                  <a:pt x="516" y="258"/>
                </a:lnTo>
                <a:lnTo>
                  <a:pt x="520" y="261"/>
                </a:lnTo>
                <a:lnTo>
                  <a:pt x="523" y="263"/>
                </a:lnTo>
                <a:lnTo>
                  <a:pt x="525" y="265"/>
                </a:lnTo>
                <a:lnTo>
                  <a:pt x="526" y="268"/>
                </a:lnTo>
                <a:lnTo>
                  <a:pt x="527" y="272"/>
                </a:lnTo>
                <a:lnTo>
                  <a:pt x="528" y="282"/>
                </a:lnTo>
                <a:lnTo>
                  <a:pt x="527" y="291"/>
                </a:lnTo>
                <a:lnTo>
                  <a:pt x="526" y="297"/>
                </a:lnTo>
                <a:lnTo>
                  <a:pt x="521" y="309"/>
                </a:lnTo>
                <a:lnTo>
                  <a:pt x="515" y="321"/>
                </a:lnTo>
                <a:lnTo>
                  <a:pt x="501" y="345"/>
                </a:lnTo>
                <a:lnTo>
                  <a:pt x="495" y="358"/>
                </a:lnTo>
                <a:lnTo>
                  <a:pt x="491" y="371"/>
                </a:lnTo>
                <a:lnTo>
                  <a:pt x="487" y="383"/>
                </a:lnTo>
                <a:lnTo>
                  <a:pt x="486" y="388"/>
                </a:lnTo>
                <a:lnTo>
                  <a:pt x="486" y="394"/>
                </a:lnTo>
                <a:lnTo>
                  <a:pt x="489" y="392"/>
                </a:lnTo>
                <a:lnTo>
                  <a:pt x="492" y="390"/>
                </a:lnTo>
                <a:lnTo>
                  <a:pt x="498" y="388"/>
                </a:lnTo>
                <a:lnTo>
                  <a:pt x="506" y="387"/>
                </a:lnTo>
                <a:lnTo>
                  <a:pt x="514" y="387"/>
                </a:lnTo>
                <a:lnTo>
                  <a:pt x="531" y="388"/>
                </a:lnTo>
                <a:lnTo>
                  <a:pt x="539" y="389"/>
                </a:lnTo>
                <a:lnTo>
                  <a:pt x="546" y="388"/>
                </a:lnTo>
                <a:close/>
                <a:moveTo>
                  <a:pt x="567" y="739"/>
                </a:moveTo>
                <a:lnTo>
                  <a:pt x="567" y="739"/>
                </a:lnTo>
                <a:lnTo>
                  <a:pt x="557" y="736"/>
                </a:lnTo>
                <a:lnTo>
                  <a:pt x="550" y="734"/>
                </a:lnTo>
                <a:lnTo>
                  <a:pt x="542" y="733"/>
                </a:lnTo>
                <a:lnTo>
                  <a:pt x="534" y="734"/>
                </a:lnTo>
                <a:lnTo>
                  <a:pt x="532" y="728"/>
                </a:lnTo>
                <a:lnTo>
                  <a:pt x="531" y="724"/>
                </a:lnTo>
                <a:lnTo>
                  <a:pt x="528" y="721"/>
                </a:lnTo>
                <a:lnTo>
                  <a:pt x="524" y="719"/>
                </a:lnTo>
                <a:lnTo>
                  <a:pt x="524" y="722"/>
                </a:lnTo>
                <a:lnTo>
                  <a:pt x="524" y="726"/>
                </a:lnTo>
                <a:lnTo>
                  <a:pt x="526" y="734"/>
                </a:lnTo>
                <a:lnTo>
                  <a:pt x="527" y="738"/>
                </a:lnTo>
                <a:lnTo>
                  <a:pt x="527" y="742"/>
                </a:lnTo>
                <a:lnTo>
                  <a:pt x="527" y="746"/>
                </a:lnTo>
                <a:lnTo>
                  <a:pt x="525" y="749"/>
                </a:lnTo>
                <a:lnTo>
                  <a:pt x="526" y="752"/>
                </a:lnTo>
                <a:lnTo>
                  <a:pt x="528" y="754"/>
                </a:lnTo>
                <a:lnTo>
                  <a:pt x="534" y="758"/>
                </a:lnTo>
                <a:lnTo>
                  <a:pt x="541" y="762"/>
                </a:lnTo>
                <a:lnTo>
                  <a:pt x="550" y="762"/>
                </a:lnTo>
                <a:lnTo>
                  <a:pt x="553" y="762"/>
                </a:lnTo>
                <a:lnTo>
                  <a:pt x="557" y="761"/>
                </a:lnTo>
                <a:lnTo>
                  <a:pt x="560" y="760"/>
                </a:lnTo>
                <a:lnTo>
                  <a:pt x="563" y="757"/>
                </a:lnTo>
                <a:lnTo>
                  <a:pt x="566" y="754"/>
                </a:lnTo>
                <a:lnTo>
                  <a:pt x="567" y="750"/>
                </a:lnTo>
                <a:lnTo>
                  <a:pt x="567" y="745"/>
                </a:lnTo>
                <a:lnTo>
                  <a:pt x="567" y="739"/>
                </a:lnTo>
                <a:close/>
                <a:moveTo>
                  <a:pt x="607" y="701"/>
                </a:moveTo>
                <a:lnTo>
                  <a:pt x="607" y="701"/>
                </a:lnTo>
                <a:lnTo>
                  <a:pt x="605" y="696"/>
                </a:lnTo>
                <a:lnTo>
                  <a:pt x="605" y="693"/>
                </a:lnTo>
                <a:lnTo>
                  <a:pt x="605" y="690"/>
                </a:lnTo>
                <a:lnTo>
                  <a:pt x="604" y="687"/>
                </a:lnTo>
                <a:lnTo>
                  <a:pt x="611" y="675"/>
                </a:lnTo>
                <a:lnTo>
                  <a:pt x="616" y="663"/>
                </a:lnTo>
                <a:lnTo>
                  <a:pt x="620" y="651"/>
                </a:lnTo>
                <a:lnTo>
                  <a:pt x="623" y="639"/>
                </a:lnTo>
                <a:lnTo>
                  <a:pt x="629" y="613"/>
                </a:lnTo>
                <a:lnTo>
                  <a:pt x="635" y="586"/>
                </a:lnTo>
                <a:lnTo>
                  <a:pt x="653" y="551"/>
                </a:lnTo>
                <a:lnTo>
                  <a:pt x="663" y="530"/>
                </a:lnTo>
                <a:lnTo>
                  <a:pt x="672" y="509"/>
                </a:lnTo>
                <a:lnTo>
                  <a:pt x="679" y="489"/>
                </a:lnTo>
                <a:lnTo>
                  <a:pt x="683" y="469"/>
                </a:lnTo>
                <a:lnTo>
                  <a:pt x="684" y="460"/>
                </a:lnTo>
                <a:lnTo>
                  <a:pt x="684" y="450"/>
                </a:lnTo>
                <a:lnTo>
                  <a:pt x="684" y="442"/>
                </a:lnTo>
                <a:lnTo>
                  <a:pt x="683" y="434"/>
                </a:lnTo>
                <a:lnTo>
                  <a:pt x="684" y="439"/>
                </a:lnTo>
                <a:lnTo>
                  <a:pt x="683" y="444"/>
                </a:lnTo>
                <a:lnTo>
                  <a:pt x="681" y="446"/>
                </a:lnTo>
                <a:lnTo>
                  <a:pt x="678" y="448"/>
                </a:lnTo>
                <a:lnTo>
                  <a:pt x="674" y="449"/>
                </a:lnTo>
                <a:lnTo>
                  <a:pt x="669" y="449"/>
                </a:lnTo>
                <a:lnTo>
                  <a:pt x="660" y="448"/>
                </a:lnTo>
                <a:lnTo>
                  <a:pt x="651" y="448"/>
                </a:lnTo>
                <a:lnTo>
                  <a:pt x="642" y="450"/>
                </a:lnTo>
                <a:lnTo>
                  <a:pt x="621" y="453"/>
                </a:lnTo>
                <a:lnTo>
                  <a:pt x="612" y="454"/>
                </a:lnTo>
                <a:lnTo>
                  <a:pt x="604" y="453"/>
                </a:lnTo>
                <a:lnTo>
                  <a:pt x="601" y="452"/>
                </a:lnTo>
                <a:lnTo>
                  <a:pt x="598" y="450"/>
                </a:lnTo>
                <a:lnTo>
                  <a:pt x="596" y="448"/>
                </a:lnTo>
                <a:lnTo>
                  <a:pt x="595" y="445"/>
                </a:lnTo>
                <a:lnTo>
                  <a:pt x="604" y="442"/>
                </a:lnTo>
                <a:lnTo>
                  <a:pt x="614" y="439"/>
                </a:lnTo>
                <a:lnTo>
                  <a:pt x="632" y="436"/>
                </a:lnTo>
                <a:lnTo>
                  <a:pt x="641" y="435"/>
                </a:lnTo>
                <a:lnTo>
                  <a:pt x="649" y="434"/>
                </a:lnTo>
                <a:lnTo>
                  <a:pt x="656" y="432"/>
                </a:lnTo>
                <a:lnTo>
                  <a:pt x="662" y="428"/>
                </a:lnTo>
                <a:lnTo>
                  <a:pt x="653" y="425"/>
                </a:lnTo>
                <a:lnTo>
                  <a:pt x="645" y="424"/>
                </a:lnTo>
                <a:lnTo>
                  <a:pt x="628" y="423"/>
                </a:lnTo>
                <a:lnTo>
                  <a:pt x="619" y="423"/>
                </a:lnTo>
                <a:lnTo>
                  <a:pt x="612" y="422"/>
                </a:lnTo>
                <a:lnTo>
                  <a:pt x="604" y="420"/>
                </a:lnTo>
                <a:lnTo>
                  <a:pt x="596" y="416"/>
                </a:lnTo>
                <a:lnTo>
                  <a:pt x="597" y="419"/>
                </a:lnTo>
                <a:lnTo>
                  <a:pt x="598" y="420"/>
                </a:lnTo>
                <a:lnTo>
                  <a:pt x="599" y="422"/>
                </a:lnTo>
                <a:lnTo>
                  <a:pt x="599" y="425"/>
                </a:lnTo>
                <a:lnTo>
                  <a:pt x="593" y="445"/>
                </a:lnTo>
                <a:lnTo>
                  <a:pt x="589" y="464"/>
                </a:lnTo>
                <a:lnTo>
                  <a:pt x="586" y="484"/>
                </a:lnTo>
                <a:lnTo>
                  <a:pt x="583" y="505"/>
                </a:lnTo>
                <a:lnTo>
                  <a:pt x="578" y="545"/>
                </a:lnTo>
                <a:lnTo>
                  <a:pt x="576" y="566"/>
                </a:lnTo>
                <a:lnTo>
                  <a:pt x="574" y="586"/>
                </a:lnTo>
                <a:lnTo>
                  <a:pt x="571" y="601"/>
                </a:lnTo>
                <a:lnTo>
                  <a:pt x="568" y="616"/>
                </a:lnTo>
                <a:lnTo>
                  <a:pt x="560" y="647"/>
                </a:lnTo>
                <a:lnTo>
                  <a:pt x="558" y="663"/>
                </a:lnTo>
                <a:lnTo>
                  <a:pt x="556" y="678"/>
                </a:lnTo>
                <a:lnTo>
                  <a:pt x="556" y="693"/>
                </a:lnTo>
                <a:lnTo>
                  <a:pt x="557" y="707"/>
                </a:lnTo>
                <a:lnTo>
                  <a:pt x="582" y="704"/>
                </a:lnTo>
                <a:lnTo>
                  <a:pt x="595" y="702"/>
                </a:lnTo>
                <a:lnTo>
                  <a:pt x="607" y="701"/>
                </a:lnTo>
                <a:close/>
                <a:moveTo>
                  <a:pt x="584" y="772"/>
                </a:moveTo>
                <a:lnTo>
                  <a:pt x="584" y="772"/>
                </a:lnTo>
                <a:lnTo>
                  <a:pt x="599" y="770"/>
                </a:lnTo>
                <a:lnTo>
                  <a:pt x="614" y="768"/>
                </a:lnTo>
                <a:lnTo>
                  <a:pt x="628" y="764"/>
                </a:lnTo>
                <a:lnTo>
                  <a:pt x="634" y="761"/>
                </a:lnTo>
                <a:lnTo>
                  <a:pt x="640" y="758"/>
                </a:lnTo>
                <a:lnTo>
                  <a:pt x="644" y="754"/>
                </a:lnTo>
                <a:lnTo>
                  <a:pt x="648" y="751"/>
                </a:lnTo>
                <a:lnTo>
                  <a:pt x="650" y="747"/>
                </a:lnTo>
                <a:lnTo>
                  <a:pt x="652" y="741"/>
                </a:lnTo>
                <a:lnTo>
                  <a:pt x="652" y="736"/>
                </a:lnTo>
                <a:lnTo>
                  <a:pt x="651" y="730"/>
                </a:lnTo>
                <a:lnTo>
                  <a:pt x="649" y="723"/>
                </a:lnTo>
                <a:lnTo>
                  <a:pt x="645" y="716"/>
                </a:lnTo>
                <a:lnTo>
                  <a:pt x="621" y="716"/>
                </a:lnTo>
                <a:lnTo>
                  <a:pt x="589" y="719"/>
                </a:lnTo>
                <a:lnTo>
                  <a:pt x="589" y="735"/>
                </a:lnTo>
                <a:lnTo>
                  <a:pt x="588" y="748"/>
                </a:lnTo>
                <a:lnTo>
                  <a:pt x="587" y="760"/>
                </a:lnTo>
                <a:lnTo>
                  <a:pt x="584" y="7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38" tIns="45719" rIns="91438" bIns="45719"/>
          <a:lstStyle/>
          <a:p>
            <a:endParaRPr lang="zh-CN" altLang="en-US"/>
          </a:p>
        </p:txBody>
      </p:sp>
      <p:sp>
        <p:nvSpPr>
          <p:cNvPr id="53" name="文本框 52"/>
          <p:cNvSpPr txBox="1"/>
          <p:nvPr/>
        </p:nvSpPr>
        <p:spPr>
          <a:xfrm>
            <a:off x="7581283" y="1989535"/>
            <a:ext cx="4044098" cy="923330"/>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
        <p:nvSpPr>
          <p:cNvPr id="54" name="文本框 53"/>
          <p:cNvSpPr txBox="1"/>
          <p:nvPr/>
        </p:nvSpPr>
        <p:spPr>
          <a:xfrm>
            <a:off x="7576274" y="3237102"/>
            <a:ext cx="4044098" cy="923330"/>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
        <p:nvSpPr>
          <p:cNvPr id="55" name="文本框 54"/>
          <p:cNvSpPr txBox="1"/>
          <p:nvPr/>
        </p:nvSpPr>
        <p:spPr>
          <a:xfrm>
            <a:off x="7576274" y="4410797"/>
            <a:ext cx="4044098" cy="923330"/>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118787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1000"/>
                                        <p:tgtEl>
                                          <p:spTgt spid="52"/>
                                        </p:tgtEl>
                                      </p:cBhvr>
                                    </p:animEffect>
                                    <p:anim calcmode="lin" valueType="num">
                                      <p:cBhvr>
                                        <p:cTn id="14" dur="1000" fill="hold"/>
                                        <p:tgtEl>
                                          <p:spTgt spid="52"/>
                                        </p:tgtEl>
                                        <p:attrNameLst>
                                          <p:attrName>ppt_x</p:attrName>
                                        </p:attrNameLst>
                                      </p:cBhvr>
                                      <p:tavLst>
                                        <p:tav tm="0">
                                          <p:val>
                                            <p:strVal val="#ppt_x"/>
                                          </p:val>
                                        </p:tav>
                                        <p:tav tm="100000">
                                          <p:val>
                                            <p:strVal val="#ppt_x"/>
                                          </p:val>
                                        </p:tav>
                                      </p:tavLst>
                                    </p:anim>
                                    <p:anim calcmode="lin" valueType="num">
                                      <p:cBhvr>
                                        <p:cTn id="15" dur="1000" fill="hold"/>
                                        <p:tgtEl>
                                          <p:spTgt spid="5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1000"/>
                                        <p:tgtEl>
                                          <p:spTgt spid="44"/>
                                        </p:tgtEl>
                                      </p:cBhvr>
                                    </p:animEffect>
                                    <p:anim calcmode="lin" valueType="num">
                                      <p:cBhvr>
                                        <p:cTn id="26" dur="1000" fill="hold"/>
                                        <p:tgtEl>
                                          <p:spTgt spid="44"/>
                                        </p:tgtEl>
                                        <p:attrNameLst>
                                          <p:attrName>ppt_x</p:attrName>
                                        </p:attrNameLst>
                                      </p:cBhvr>
                                      <p:tavLst>
                                        <p:tav tm="0">
                                          <p:val>
                                            <p:strVal val="#ppt_x"/>
                                          </p:val>
                                        </p:tav>
                                        <p:tav tm="100000">
                                          <p:val>
                                            <p:strVal val="#ppt_x"/>
                                          </p:val>
                                        </p:tav>
                                      </p:tavLst>
                                    </p:anim>
                                    <p:anim calcmode="lin" valueType="num">
                                      <p:cBhvr>
                                        <p:cTn id="2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16" name="组合 15"/>
          <p:cNvGrpSpPr/>
          <p:nvPr/>
        </p:nvGrpSpPr>
        <p:grpSpPr>
          <a:xfrm>
            <a:off x="1361283" y="1740385"/>
            <a:ext cx="9469435" cy="3377230"/>
            <a:chOff x="1361283" y="1904535"/>
            <a:chExt cx="9469435" cy="3377230"/>
          </a:xfrm>
        </p:grpSpPr>
        <p:sp>
          <p:nvSpPr>
            <p:cNvPr id="10" name="文本框 215"/>
            <p:cNvSpPr txBox="1"/>
            <p:nvPr/>
          </p:nvSpPr>
          <p:spPr>
            <a:xfrm>
              <a:off x="2178393" y="4904739"/>
              <a:ext cx="7835214" cy="377026"/>
            </a:xfrm>
            <a:prstGeom prst="rect">
              <a:avLst/>
            </a:prstGeom>
            <a:noFill/>
            <a:ln>
              <a:noFill/>
            </a:ln>
          </p:spPr>
          <p:txBody>
            <a:bodyPr wrap="square" lIns="68580" tIns="34290" rIns="68580" bIns="34290" rtlCol="0">
              <a:spAutoFit/>
            </a:bodyPr>
            <a:lstStyle/>
            <a:p>
              <a:pPr algn="ctr"/>
              <a:r>
                <a:rPr lang="en-US" altLang="zh-CN" sz="2000" b="1" dirty="0" smtClean="0">
                  <a:blipFill dpi="0" rotWithShape="1">
                    <a:blip r:embed="rId4"/>
                    <a:srcRect/>
                    <a:stretch>
                      <a:fillRect/>
                    </a:stretch>
                  </a:blipFill>
                </a:rPr>
                <a:t>Lorem Ipsum Dolor Sit Er Elit Lamet, Consectetaur Cillium </a:t>
              </a:r>
              <a:endParaRPr lang="en-US" altLang="zh-CN" sz="2000" b="1" dirty="0">
                <a:blipFill dpi="0" rotWithShape="1">
                  <a:blip r:embed="rId4"/>
                  <a:srcRect/>
                  <a:stretch>
                    <a:fillRect/>
                  </a:stretch>
                </a:blipFill>
              </a:endParaRPr>
            </a:p>
          </p:txBody>
        </p:sp>
        <p:grpSp>
          <p:nvGrpSpPr>
            <p:cNvPr id="14" name="组合 13"/>
            <p:cNvGrpSpPr/>
            <p:nvPr/>
          </p:nvGrpSpPr>
          <p:grpSpPr>
            <a:xfrm>
              <a:off x="1361283" y="1904535"/>
              <a:ext cx="9469435" cy="2976361"/>
              <a:chOff x="1382802" y="2022022"/>
              <a:chExt cx="9469435" cy="2976361"/>
            </a:xfrm>
          </p:grpSpPr>
          <p:sp>
            <p:nvSpPr>
              <p:cNvPr id="9" name="文本框 215"/>
              <p:cNvSpPr txBox="1"/>
              <p:nvPr/>
            </p:nvSpPr>
            <p:spPr>
              <a:xfrm>
                <a:off x="1382802" y="2022022"/>
                <a:ext cx="9144000" cy="2192908"/>
              </a:xfrm>
              <a:prstGeom prst="rect">
                <a:avLst/>
              </a:prstGeom>
              <a:noFill/>
              <a:ln>
                <a:noFill/>
              </a:ln>
            </p:spPr>
            <p:txBody>
              <a:bodyPr wrap="square" lIns="68580" tIns="34290" rIns="68580" bIns="34290" rtlCol="0">
                <a:spAutoFit/>
              </a:bodyPr>
              <a:lstStyle/>
              <a:p>
                <a:pPr algn="ctr"/>
                <a:r>
                  <a:rPr lang="zh-CN" altLang="en-US" sz="13800" b="1" dirty="0" smtClean="0">
                    <a:blipFill dpi="0" rotWithShape="1">
                      <a:blip r:embed="rId4"/>
                      <a:srcRect/>
                      <a:stretch>
                        <a:fillRect/>
                      </a:stretch>
                    </a:blipFill>
                    <a:latin typeface="方正苏新诗柳楷简体" panose="02000000000000000000" pitchFamily="2" charset="-122"/>
                    <a:ea typeface="方正苏新诗柳楷简体" panose="02000000000000000000" pitchFamily="2" charset="-122"/>
                  </a:rPr>
                  <a:t>感谢观看</a:t>
                </a:r>
                <a:endParaRPr lang="en-US" altLang="zh-CN" sz="13800" b="1" dirty="0">
                  <a:blipFill dpi="0" rotWithShape="1">
                    <a:blip r:embed="rId4"/>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11" name="Freeform 544"/>
              <p:cNvSpPr>
                <a:spLocks noEditPoints="1"/>
              </p:cNvSpPr>
              <p:nvPr/>
            </p:nvSpPr>
            <p:spPr bwMode="auto">
              <a:xfrm>
                <a:off x="2998362" y="4096641"/>
                <a:ext cx="6046784" cy="45719"/>
              </a:xfrm>
              <a:custGeom>
                <a:avLst/>
                <a:gdLst>
                  <a:gd name="T0" fmla="*/ 26 w 715"/>
                  <a:gd name="T1" fmla="*/ 50 h 95"/>
                  <a:gd name="T2" fmla="*/ 43 w 715"/>
                  <a:gd name="T3" fmla="*/ 67 h 95"/>
                  <a:gd name="T4" fmla="*/ 65 w 715"/>
                  <a:gd name="T5" fmla="*/ 76 h 95"/>
                  <a:gd name="T6" fmla="*/ 143 w 715"/>
                  <a:gd name="T7" fmla="*/ 81 h 95"/>
                  <a:gd name="T8" fmla="*/ 218 w 715"/>
                  <a:gd name="T9" fmla="*/ 80 h 95"/>
                  <a:gd name="T10" fmla="*/ 301 w 715"/>
                  <a:gd name="T11" fmla="*/ 79 h 95"/>
                  <a:gd name="T12" fmla="*/ 405 w 715"/>
                  <a:gd name="T13" fmla="*/ 88 h 95"/>
                  <a:gd name="T14" fmla="*/ 491 w 715"/>
                  <a:gd name="T15" fmla="*/ 93 h 95"/>
                  <a:gd name="T16" fmla="*/ 630 w 715"/>
                  <a:gd name="T17" fmla="*/ 64 h 95"/>
                  <a:gd name="T18" fmla="*/ 678 w 715"/>
                  <a:gd name="T19" fmla="*/ 58 h 95"/>
                  <a:gd name="T20" fmla="*/ 664 w 715"/>
                  <a:gd name="T21" fmla="*/ 52 h 95"/>
                  <a:gd name="T22" fmla="*/ 662 w 715"/>
                  <a:gd name="T23" fmla="*/ 30 h 95"/>
                  <a:gd name="T24" fmla="*/ 598 w 715"/>
                  <a:gd name="T25" fmla="*/ 37 h 95"/>
                  <a:gd name="T26" fmla="*/ 564 w 715"/>
                  <a:gd name="T27" fmla="*/ 25 h 95"/>
                  <a:gd name="T28" fmla="*/ 500 w 715"/>
                  <a:gd name="T29" fmla="*/ 17 h 95"/>
                  <a:gd name="T30" fmla="*/ 443 w 715"/>
                  <a:gd name="T31" fmla="*/ 26 h 95"/>
                  <a:gd name="T32" fmla="*/ 372 w 715"/>
                  <a:gd name="T33" fmla="*/ 20 h 95"/>
                  <a:gd name="T34" fmla="*/ 263 w 715"/>
                  <a:gd name="T35" fmla="*/ 13 h 95"/>
                  <a:gd name="T36" fmla="*/ 193 w 715"/>
                  <a:gd name="T37" fmla="*/ 9 h 95"/>
                  <a:gd name="T38" fmla="*/ 98 w 715"/>
                  <a:gd name="T39" fmla="*/ 21 h 95"/>
                  <a:gd name="T40" fmla="*/ 403 w 715"/>
                  <a:gd name="T41" fmla="*/ 77 h 95"/>
                  <a:gd name="T42" fmla="*/ 420 w 715"/>
                  <a:gd name="T43" fmla="*/ 84 h 95"/>
                  <a:gd name="T44" fmla="*/ 458 w 715"/>
                  <a:gd name="T45" fmla="*/ 81 h 95"/>
                  <a:gd name="T46" fmla="*/ 503 w 715"/>
                  <a:gd name="T47" fmla="*/ 64 h 95"/>
                  <a:gd name="T48" fmla="*/ 504 w 715"/>
                  <a:gd name="T49" fmla="*/ 76 h 95"/>
                  <a:gd name="T50" fmla="*/ 567 w 715"/>
                  <a:gd name="T51" fmla="*/ 43 h 95"/>
                  <a:gd name="T52" fmla="*/ 560 w 715"/>
                  <a:gd name="T53" fmla="*/ 62 h 95"/>
                  <a:gd name="T54" fmla="*/ 583 w 715"/>
                  <a:gd name="T55" fmla="*/ 56 h 95"/>
                  <a:gd name="T56" fmla="*/ 615 w 715"/>
                  <a:gd name="T57" fmla="*/ 58 h 95"/>
                  <a:gd name="T58" fmla="*/ 639 w 715"/>
                  <a:gd name="T59" fmla="*/ 45 h 95"/>
                  <a:gd name="T60" fmla="*/ 604 w 715"/>
                  <a:gd name="T61" fmla="*/ 58 h 95"/>
                  <a:gd name="T62" fmla="*/ 575 w 715"/>
                  <a:gd name="T63" fmla="*/ 51 h 95"/>
                  <a:gd name="T64" fmla="*/ 562 w 715"/>
                  <a:gd name="T65" fmla="*/ 34 h 95"/>
                  <a:gd name="T66" fmla="*/ 541 w 715"/>
                  <a:gd name="T67" fmla="*/ 45 h 95"/>
                  <a:gd name="T68" fmla="*/ 492 w 715"/>
                  <a:gd name="T69" fmla="*/ 54 h 95"/>
                  <a:gd name="T70" fmla="*/ 469 w 715"/>
                  <a:gd name="T71" fmla="*/ 29 h 95"/>
                  <a:gd name="T72" fmla="*/ 435 w 715"/>
                  <a:gd name="T73" fmla="*/ 29 h 95"/>
                  <a:gd name="T74" fmla="*/ 362 w 715"/>
                  <a:gd name="T75" fmla="*/ 80 h 95"/>
                  <a:gd name="T76" fmla="*/ 345 w 715"/>
                  <a:gd name="T77" fmla="*/ 72 h 95"/>
                  <a:gd name="T78" fmla="*/ 242 w 715"/>
                  <a:gd name="T79" fmla="*/ 81 h 95"/>
                  <a:gd name="T80" fmla="*/ 295 w 715"/>
                  <a:gd name="T81" fmla="*/ 42 h 95"/>
                  <a:gd name="T82" fmla="*/ 328 w 715"/>
                  <a:gd name="T83" fmla="*/ 36 h 95"/>
                  <a:gd name="T84" fmla="*/ 296 w 715"/>
                  <a:gd name="T85" fmla="*/ 76 h 95"/>
                  <a:gd name="T86" fmla="*/ 329 w 715"/>
                  <a:gd name="T87" fmla="*/ 44 h 95"/>
                  <a:gd name="T88" fmla="*/ 317 w 715"/>
                  <a:gd name="T89" fmla="*/ 27 h 95"/>
                  <a:gd name="T90" fmla="*/ 298 w 715"/>
                  <a:gd name="T91" fmla="*/ 25 h 95"/>
                  <a:gd name="T92" fmla="*/ 230 w 715"/>
                  <a:gd name="T93" fmla="*/ 75 h 95"/>
                  <a:gd name="T94" fmla="*/ 266 w 715"/>
                  <a:gd name="T95" fmla="*/ 32 h 95"/>
                  <a:gd name="T96" fmla="*/ 215 w 715"/>
                  <a:gd name="T97" fmla="*/ 53 h 95"/>
                  <a:gd name="T98" fmla="*/ 203 w 715"/>
                  <a:gd name="T99" fmla="*/ 54 h 95"/>
                  <a:gd name="T100" fmla="*/ 151 w 715"/>
                  <a:gd name="T101" fmla="*/ 43 h 95"/>
                  <a:gd name="T102" fmla="*/ 159 w 715"/>
                  <a:gd name="T103" fmla="*/ 63 h 95"/>
                  <a:gd name="T104" fmla="*/ 212 w 715"/>
                  <a:gd name="T105" fmla="*/ 24 h 95"/>
                  <a:gd name="T106" fmla="*/ 194 w 715"/>
                  <a:gd name="T107" fmla="*/ 18 h 95"/>
                  <a:gd name="T108" fmla="*/ 153 w 715"/>
                  <a:gd name="T109" fmla="*/ 34 h 95"/>
                  <a:gd name="T110" fmla="*/ 108 w 715"/>
                  <a:gd name="T111" fmla="*/ 51 h 95"/>
                  <a:gd name="T112" fmla="*/ 112 w 715"/>
                  <a:gd name="T113" fmla="*/ 26 h 95"/>
                  <a:gd name="T114" fmla="*/ 65 w 715"/>
                  <a:gd name="T115" fmla="*/ 54 h 95"/>
                  <a:gd name="T116" fmla="*/ 87 w 715"/>
                  <a:gd name="T117" fmla="*/ 22 h 95"/>
                  <a:gd name="T118" fmla="*/ 53 w 715"/>
                  <a:gd name="T119" fmla="*/ 3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5" h="95">
                    <a:moveTo>
                      <a:pt x="19" y="17"/>
                    </a:moveTo>
                    <a:cubicBezTo>
                      <a:pt x="21" y="19"/>
                      <a:pt x="23" y="14"/>
                      <a:pt x="25" y="16"/>
                    </a:cubicBezTo>
                    <a:cubicBezTo>
                      <a:pt x="24" y="17"/>
                      <a:pt x="25" y="18"/>
                      <a:pt x="24" y="19"/>
                    </a:cubicBezTo>
                    <a:cubicBezTo>
                      <a:pt x="19" y="17"/>
                      <a:pt x="19" y="22"/>
                      <a:pt x="14" y="23"/>
                    </a:cubicBezTo>
                    <a:cubicBezTo>
                      <a:pt x="16" y="26"/>
                      <a:pt x="20" y="22"/>
                      <a:pt x="20" y="28"/>
                    </a:cubicBezTo>
                    <a:cubicBezTo>
                      <a:pt x="27" y="25"/>
                      <a:pt x="29" y="13"/>
                      <a:pt x="34" y="16"/>
                    </a:cubicBezTo>
                    <a:cubicBezTo>
                      <a:pt x="33" y="17"/>
                      <a:pt x="35" y="19"/>
                      <a:pt x="34" y="20"/>
                    </a:cubicBezTo>
                    <a:cubicBezTo>
                      <a:pt x="31" y="23"/>
                      <a:pt x="28" y="26"/>
                      <a:pt x="32" y="29"/>
                    </a:cubicBezTo>
                    <a:cubicBezTo>
                      <a:pt x="34" y="28"/>
                      <a:pt x="35" y="26"/>
                      <a:pt x="37" y="25"/>
                    </a:cubicBezTo>
                    <a:cubicBezTo>
                      <a:pt x="36" y="20"/>
                      <a:pt x="35" y="16"/>
                      <a:pt x="38" y="12"/>
                    </a:cubicBezTo>
                    <a:cubicBezTo>
                      <a:pt x="39" y="17"/>
                      <a:pt x="40" y="17"/>
                      <a:pt x="44" y="22"/>
                    </a:cubicBezTo>
                    <a:cubicBezTo>
                      <a:pt x="40" y="26"/>
                      <a:pt x="38" y="26"/>
                      <a:pt x="37" y="32"/>
                    </a:cubicBezTo>
                    <a:cubicBezTo>
                      <a:pt x="34" y="27"/>
                      <a:pt x="34" y="33"/>
                      <a:pt x="34" y="35"/>
                    </a:cubicBezTo>
                    <a:cubicBezTo>
                      <a:pt x="33" y="33"/>
                      <a:pt x="32" y="32"/>
                      <a:pt x="31" y="31"/>
                    </a:cubicBezTo>
                    <a:cubicBezTo>
                      <a:pt x="25" y="37"/>
                      <a:pt x="30" y="42"/>
                      <a:pt x="25" y="46"/>
                    </a:cubicBezTo>
                    <a:cubicBezTo>
                      <a:pt x="26" y="45"/>
                      <a:pt x="28" y="45"/>
                      <a:pt x="30" y="45"/>
                    </a:cubicBezTo>
                    <a:cubicBezTo>
                      <a:pt x="27" y="47"/>
                      <a:pt x="28" y="48"/>
                      <a:pt x="26" y="50"/>
                    </a:cubicBezTo>
                    <a:cubicBezTo>
                      <a:pt x="24" y="43"/>
                      <a:pt x="20" y="51"/>
                      <a:pt x="17" y="48"/>
                    </a:cubicBezTo>
                    <a:cubicBezTo>
                      <a:pt x="20" y="41"/>
                      <a:pt x="21" y="34"/>
                      <a:pt x="25" y="29"/>
                    </a:cubicBezTo>
                    <a:cubicBezTo>
                      <a:pt x="22" y="28"/>
                      <a:pt x="18" y="30"/>
                      <a:pt x="16" y="27"/>
                    </a:cubicBezTo>
                    <a:cubicBezTo>
                      <a:pt x="12" y="30"/>
                      <a:pt x="10" y="33"/>
                      <a:pt x="10" y="36"/>
                    </a:cubicBezTo>
                    <a:cubicBezTo>
                      <a:pt x="13" y="37"/>
                      <a:pt x="12" y="30"/>
                      <a:pt x="16" y="32"/>
                    </a:cubicBezTo>
                    <a:cubicBezTo>
                      <a:pt x="18" y="35"/>
                      <a:pt x="14" y="36"/>
                      <a:pt x="15" y="38"/>
                    </a:cubicBezTo>
                    <a:cubicBezTo>
                      <a:pt x="16" y="38"/>
                      <a:pt x="18" y="37"/>
                      <a:pt x="18" y="38"/>
                    </a:cubicBezTo>
                    <a:cubicBezTo>
                      <a:pt x="7" y="44"/>
                      <a:pt x="7" y="53"/>
                      <a:pt x="0" y="60"/>
                    </a:cubicBezTo>
                    <a:cubicBezTo>
                      <a:pt x="6" y="57"/>
                      <a:pt x="12" y="53"/>
                      <a:pt x="17" y="57"/>
                    </a:cubicBezTo>
                    <a:cubicBezTo>
                      <a:pt x="19" y="53"/>
                      <a:pt x="8" y="52"/>
                      <a:pt x="13" y="47"/>
                    </a:cubicBezTo>
                    <a:cubicBezTo>
                      <a:pt x="14" y="52"/>
                      <a:pt x="22" y="50"/>
                      <a:pt x="25" y="56"/>
                    </a:cubicBezTo>
                    <a:cubicBezTo>
                      <a:pt x="22" y="58"/>
                      <a:pt x="19" y="61"/>
                      <a:pt x="16" y="63"/>
                    </a:cubicBezTo>
                    <a:cubicBezTo>
                      <a:pt x="12" y="59"/>
                      <a:pt x="7" y="64"/>
                      <a:pt x="3" y="64"/>
                    </a:cubicBezTo>
                    <a:cubicBezTo>
                      <a:pt x="6" y="67"/>
                      <a:pt x="2" y="72"/>
                      <a:pt x="7" y="70"/>
                    </a:cubicBezTo>
                    <a:cubicBezTo>
                      <a:pt x="7" y="64"/>
                      <a:pt x="24" y="64"/>
                      <a:pt x="26" y="70"/>
                    </a:cubicBezTo>
                    <a:cubicBezTo>
                      <a:pt x="28" y="68"/>
                      <a:pt x="31" y="66"/>
                      <a:pt x="34" y="64"/>
                    </a:cubicBezTo>
                    <a:cubicBezTo>
                      <a:pt x="36" y="70"/>
                      <a:pt x="40" y="64"/>
                      <a:pt x="43" y="67"/>
                    </a:cubicBezTo>
                    <a:cubicBezTo>
                      <a:pt x="43" y="74"/>
                      <a:pt x="40" y="69"/>
                      <a:pt x="36" y="71"/>
                    </a:cubicBezTo>
                    <a:cubicBezTo>
                      <a:pt x="35" y="73"/>
                      <a:pt x="35" y="75"/>
                      <a:pt x="37" y="78"/>
                    </a:cubicBezTo>
                    <a:cubicBezTo>
                      <a:pt x="41" y="73"/>
                      <a:pt x="44" y="75"/>
                      <a:pt x="48" y="71"/>
                    </a:cubicBezTo>
                    <a:cubicBezTo>
                      <a:pt x="46" y="68"/>
                      <a:pt x="42" y="60"/>
                      <a:pt x="50" y="60"/>
                    </a:cubicBezTo>
                    <a:cubicBezTo>
                      <a:pt x="48" y="57"/>
                      <a:pt x="44" y="54"/>
                      <a:pt x="47" y="51"/>
                    </a:cubicBezTo>
                    <a:cubicBezTo>
                      <a:pt x="52" y="53"/>
                      <a:pt x="52" y="44"/>
                      <a:pt x="56" y="46"/>
                    </a:cubicBezTo>
                    <a:cubicBezTo>
                      <a:pt x="54" y="48"/>
                      <a:pt x="56" y="49"/>
                      <a:pt x="55" y="50"/>
                    </a:cubicBezTo>
                    <a:cubicBezTo>
                      <a:pt x="54" y="51"/>
                      <a:pt x="51" y="50"/>
                      <a:pt x="52" y="53"/>
                    </a:cubicBezTo>
                    <a:cubicBezTo>
                      <a:pt x="56" y="53"/>
                      <a:pt x="50" y="69"/>
                      <a:pt x="49" y="75"/>
                    </a:cubicBezTo>
                    <a:cubicBezTo>
                      <a:pt x="55" y="75"/>
                      <a:pt x="57" y="68"/>
                      <a:pt x="59" y="76"/>
                    </a:cubicBezTo>
                    <a:cubicBezTo>
                      <a:pt x="62" y="70"/>
                      <a:pt x="68" y="71"/>
                      <a:pt x="65" y="65"/>
                    </a:cubicBezTo>
                    <a:cubicBezTo>
                      <a:pt x="62" y="65"/>
                      <a:pt x="61" y="66"/>
                      <a:pt x="60" y="68"/>
                    </a:cubicBezTo>
                    <a:cubicBezTo>
                      <a:pt x="60" y="66"/>
                      <a:pt x="53" y="66"/>
                      <a:pt x="56" y="63"/>
                    </a:cubicBezTo>
                    <a:cubicBezTo>
                      <a:pt x="62" y="62"/>
                      <a:pt x="61" y="61"/>
                      <a:pt x="62" y="56"/>
                    </a:cubicBezTo>
                    <a:cubicBezTo>
                      <a:pt x="64" y="58"/>
                      <a:pt x="67" y="54"/>
                      <a:pt x="69" y="58"/>
                    </a:cubicBezTo>
                    <a:cubicBezTo>
                      <a:pt x="62" y="62"/>
                      <a:pt x="67" y="64"/>
                      <a:pt x="71" y="63"/>
                    </a:cubicBezTo>
                    <a:cubicBezTo>
                      <a:pt x="67" y="67"/>
                      <a:pt x="66" y="72"/>
                      <a:pt x="65" y="76"/>
                    </a:cubicBezTo>
                    <a:cubicBezTo>
                      <a:pt x="72" y="78"/>
                      <a:pt x="75" y="64"/>
                      <a:pt x="82" y="73"/>
                    </a:cubicBezTo>
                    <a:cubicBezTo>
                      <a:pt x="81" y="75"/>
                      <a:pt x="78" y="74"/>
                      <a:pt x="79" y="76"/>
                    </a:cubicBezTo>
                    <a:cubicBezTo>
                      <a:pt x="81" y="75"/>
                      <a:pt x="80" y="77"/>
                      <a:pt x="81" y="79"/>
                    </a:cubicBezTo>
                    <a:cubicBezTo>
                      <a:pt x="85" y="73"/>
                      <a:pt x="89" y="72"/>
                      <a:pt x="92" y="65"/>
                    </a:cubicBezTo>
                    <a:cubicBezTo>
                      <a:pt x="95" y="66"/>
                      <a:pt x="98" y="63"/>
                      <a:pt x="101" y="64"/>
                    </a:cubicBezTo>
                    <a:cubicBezTo>
                      <a:pt x="96" y="67"/>
                      <a:pt x="97" y="72"/>
                      <a:pt x="95" y="76"/>
                    </a:cubicBezTo>
                    <a:cubicBezTo>
                      <a:pt x="93" y="77"/>
                      <a:pt x="87" y="74"/>
                      <a:pt x="88" y="78"/>
                    </a:cubicBezTo>
                    <a:cubicBezTo>
                      <a:pt x="90" y="76"/>
                      <a:pt x="91" y="81"/>
                      <a:pt x="93" y="80"/>
                    </a:cubicBezTo>
                    <a:cubicBezTo>
                      <a:pt x="95" y="79"/>
                      <a:pt x="97" y="77"/>
                      <a:pt x="99" y="76"/>
                    </a:cubicBezTo>
                    <a:cubicBezTo>
                      <a:pt x="102" y="79"/>
                      <a:pt x="99" y="80"/>
                      <a:pt x="103" y="81"/>
                    </a:cubicBezTo>
                    <a:cubicBezTo>
                      <a:pt x="107" y="79"/>
                      <a:pt x="108" y="78"/>
                      <a:pt x="108" y="74"/>
                    </a:cubicBezTo>
                    <a:cubicBezTo>
                      <a:pt x="115" y="75"/>
                      <a:pt x="110" y="78"/>
                      <a:pt x="117" y="82"/>
                    </a:cubicBezTo>
                    <a:cubicBezTo>
                      <a:pt x="121" y="77"/>
                      <a:pt x="124" y="82"/>
                      <a:pt x="128" y="77"/>
                    </a:cubicBezTo>
                    <a:cubicBezTo>
                      <a:pt x="129" y="78"/>
                      <a:pt x="128" y="80"/>
                      <a:pt x="131" y="82"/>
                    </a:cubicBezTo>
                    <a:cubicBezTo>
                      <a:pt x="134" y="81"/>
                      <a:pt x="138" y="80"/>
                      <a:pt x="141" y="81"/>
                    </a:cubicBezTo>
                    <a:cubicBezTo>
                      <a:pt x="138" y="78"/>
                      <a:pt x="145" y="73"/>
                      <a:pt x="148" y="76"/>
                    </a:cubicBezTo>
                    <a:cubicBezTo>
                      <a:pt x="148" y="81"/>
                      <a:pt x="140" y="75"/>
                      <a:pt x="143" y="81"/>
                    </a:cubicBezTo>
                    <a:cubicBezTo>
                      <a:pt x="154" y="79"/>
                      <a:pt x="164" y="84"/>
                      <a:pt x="176" y="81"/>
                    </a:cubicBezTo>
                    <a:cubicBezTo>
                      <a:pt x="171" y="78"/>
                      <a:pt x="175" y="75"/>
                      <a:pt x="176" y="72"/>
                    </a:cubicBezTo>
                    <a:cubicBezTo>
                      <a:pt x="175" y="79"/>
                      <a:pt x="187" y="90"/>
                      <a:pt x="187" y="80"/>
                    </a:cubicBezTo>
                    <a:cubicBezTo>
                      <a:pt x="182" y="83"/>
                      <a:pt x="184" y="72"/>
                      <a:pt x="180" y="71"/>
                    </a:cubicBezTo>
                    <a:cubicBezTo>
                      <a:pt x="181" y="70"/>
                      <a:pt x="182" y="68"/>
                      <a:pt x="182" y="67"/>
                    </a:cubicBezTo>
                    <a:cubicBezTo>
                      <a:pt x="182" y="71"/>
                      <a:pt x="184" y="70"/>
                      <a:pt x="187" y="71"/>
                    </a:cubicBezTo>
                    <a:cubicBezTo>
                      <a:pt x="181" y="75"/>
                      <a:pt x="189" y="79"/>
                      <a:pt x="192" y="77"/>
                    </a:cubicBezTo>
                    <a:cubicBezTo>
                      <a:pt x="190" y="79"/>
                      <a:pt x="189" y="81"/>
                      <a:pt x="192" y="83"/>
                    </a:cubicBezTo>
                    <a:cubicBezTo>
                      <a:pt x="193" y="83"/>
                      <a:pt x="194" y="82"/>
                      <a:pt x="195" y="83"/>
                    </a:cubicBezTo>
                    <a:cubicBezTo>
                      <a:pt x="196" y="75"/>
                      <a:pt x="204" y="76"/>
                      <a:pt x="203" y="65"/>
                    </a:cubicBezTo>
                    <a:cubicBezTo>
                      <a:pt x="203" y="66"/>
                      <a:pt x="204" y="67"/>
                      <a:pt x="205" y="66"/>
                    </a:cubicBezTo>
                    <a:cubicBezTo>
                      <a:pt x="204" y="68"/>
                      <a:pt x="204" y="71"/>
                      <a:pt x="208" y="74"/>
                    </a:cubicBezTo>
                    <a:cubicBezTo>
                      <a:pt x="211" y="72"/>
                      <a:pt x="221" y="72"/>
                      <a:pt x="218" y="77"/>
                    </a:cubicBezTo>
                    <a:cubicBezTo>
                      <a:pt x="214" y="72"/>
                      <a:pt x="209" y="78"/>
                      <a:pt x="201" y="76"/>
                    </a:cubicBezTo>
                    <a:cubicBezTo>
                      <a:pt x="199" y="78"/>
                      <a:pt x="200" y="80"/>
                      <a:pt x="199" y="81"/>
                    </a:cubicBezTo>
                    <a:cubicBezTo>
                      <a:pt x="205" y="86"/>
                      <a:pt x="212" y="82"/>
                      <a:pt x="218" y="84"/>
                    </a:cubicBezTo>
                    <a:cubicBezTo>
                      <a:pt x="217" y="83"/>
                      <a:pt x="216" y="82"/>
                      <a:pt x="218" y="80"/>
                    </a:cubicBezTo>
                    <a:cubicBezTo>
                      <a:pt x="227" y="77"/>
                      <a:pt x="225" y="91"/>
                      <a:pt x="225" y="91"/>
                    </a:cubicBezTo>
                    <a:cubicBezTo>
                      <a:pt x="228" y="88"/>
                      <a:pt x="234" y="85"/>
                      <a:pt x="227" y="85"/>
                    </a:cubicBezTo>
                    <a:cubicBezTo>
                      <a:pt x="228" y="81"/>
                      <a:pt x="233" y="78"/>
                      <a:pt x="235" y="86"/>
                    </a:cubicBezTo>
                    <a:cubicBezTo>
                      <a:pt x="246" y="83"/>
                      <a:pt x="253" y="88"/>
                      <a:pt x="263" y="82"/>
                    </a:cubicBezTo>
                    <a:cubicBezTo>
                      <a:pt x="264" y="87"/>
                      <a:pt x="273" y="86"/>
                      <a:pt x="278" y="85"/>
                    </a:cubicBezTo>
                    <a:cubicBezTo>
                      <a:pt x="279" y="79"/>
                      <a:pt x="281" y="81"/>
                      <a:pt x="279" y="78"/>
                    </a:cubicBezTo>
                    <a:cubicBezTo>
                      <a:pt x="281" y="77"/>
                      <a:pt x="282" y="75"/>
                      <a:pt x="284" y="74"/>
                    </a:cubicBezTo>
                    <a:cubicBezTo>
                      <a:pt x="284" y="77"/>
                      <a:pt x="286" y="79"/>
                      <a:pt x="289" y="76"/>
                    </a:cubicBezTo>
                    <a:cubicBezTo>
                      <a:pt x="289" y="72"/>
                      <a:pt x="287" y="74"/>
                      <a:pt x="284" y="72"/>
                    </a:cubicBezTo>
                    <a:cubicBezTo>
                      <a:pt x="286" y="70"/>
                      <a:pt x="285" y="68"/>
                      <a:pt x="288" y="66"/>
                    </a:cubicBezTo>
                    <a:cubicBezTo>
                      <a:pt x="288" y="72"/>
                      <a:pt x="294" y="80"/>
                      <a:pt x="286" y="86"/>
                    </a:cubicBezTo>
                    <a:cubicBezTo>
                      <a:pt x="289" y="91"/>
                      <a:pt x="289" y="81"/>
                      <a:pt x="292" y="88"/>
                    </a:cubicBezTo>
                    <a:cubicBezTo>
                      <a:pt x="296" y="87"/>
                      <a:pt x="296" y="81"/>
                      <a:pt x="298" y="83"/>
                    </a:cubicBezTo>
                    <a:cubicBezTo>
                      <a:pt x="300" y="91"/>
                      <a:pt x="301" y="82"/>
                      <a:pt x="307" y="83"/>
                    </a:cubicBezTo>
                    <a:cubicBezTo>
                      <a:pt x="308" y="85"/>
                      <a:pt x="306" y="86"/>
                      <a:pt x="305" y="87"/>
                    </a:cubicBezTo>
                    <a:cubicBezTo>
                      <a:pt x="315" y="93"/>
                      <a:pt x="308" y="77"/>
                      <a:pt x="316" y="74"/>
                    </a:cubicBezTo>
                    <a:cubicBezTo>
                      <a:pt x="309" y="67"/>
                      <a:pt x="309" y="86"/>
                      <a:pt x="301" y="79"/>
                    </a:cubicBezTo>
                    <a:cubicBezTo>
                      <a:pt x="309" y="80"/>
                      <a:pt x="307" y="68"/>
                      <a:pt x="315" y="70"/>
                    </a:cubicBezTo>
                    <a:cubicBezTo>
                      <a:pt x="316" y="66"/>
                      <a:pt x="317" y="62"/>
                      <a:pt x="320" y="58"/>
                    </a:cubicBezTo>
                    <a:cubicBezTo>
                      <a:pt x="323" y="62"/>
                      <a:pt x="316" y="67"/>
                      <a:pt x="323" y="66"/>
                    </a:cubicBezTo>
                    <a:cubicBezTo>
                      <a:pt x="320" y="70"/>
                      <a:pt x="318" y="66"/>
                      <a:pt x="316" y="67"/>
                    </a:cubicBezTo>
                    <a:cubicBezTo>
                      <a:pt x="324" y="75"/>
                      <a:pt x="309" y="81"/>
                      <a:pt x="316" y="89"/>
                    </a:cubicBezTo>
                    <a:cubicBezTo>
                      <a:pt x="320" y="86"/>
                      <a:pt x="323" y="82"/>
                      <a:pt x="321" y="78"/>
                    </a:cubicBezTo>
                    <a:cubicBezTo>
                      <a:pt x="325" y="74"/>
                      <a:pt x="328" y="76"/>
                      <a:pt x="331" y="77"/>
                    </a:cubicBezTo>
                    <a:cubicBezTo>
                      <a:pt x="326" y="79"/>
                      <a:pt x="330" y="82"/>
                      <a:pt x="326" y="85"/>
                    </a:cubicBezTo>
                    <a:cubicBezTo>
                      <a:pt x="325" y="83"/>
                      <a:pt x="324" y="81"/>
                      <a:pt x="323" y="82"/>
                    </a:cubicBezTo>
                    <a:cubicBezTo>
                      <a:pt x="326" y="87"/>
                      <a:pt x="322" y="84"/>
                      <a:pt x="323" y="89"/>
                    </a:cubicBezTo>
                    <a:cubicBezTo>
                      <a:pt x="327" y="88"/>
                      <a:pt x="333" y="89"/>
                      <a:pt x="334" y="86"/>
                    </a:cubicBezTo>
                    <a:cubicBezTo>
                      <a:pt x="333" y="83"/>
                      <a:pt x="331" y="84"/>
                      <a:pt x="329" y="84"/>
                    </a:cubicBezTo>
                    <a:cubicBezTo>
                      <a:pt x="335" y="84"/>
                      <a:pt x="332" y="78"/>
                      <a:pt x="335" y="80"/>
                    </a:cubicBezTo>
                    <a:cubicBezTo>
                      <a:pt x="336" y="82"/>
                      <a:pt x="336" y="85"/>
                      <a:pt x="336" y="88"/>
                    </a:cubicBezTo>
                    <a:cubicBezTo>
                      <a:pt x="359" y="87"/>
                      <a:pt x="382" y="90"/>
                      <a:pt x="405" y="88"/>
                    </a:cubicBezTo>
                    <a:cubicBezTo>
                      <a:pt x="400" y="82"/>
                      <a:pt x="408" y="79"/>
                      <a:pt x="410" y="79"/>
                    </a:cubicBezTo>
                    <a:cubicBezTo>
                      <a:pt x="411" y="84"/>
                      <a:pt x="407" y="84"/>
                      <a:pt x="405" y="88"/>
                    </a:cubicBezTo>
                    <a:cubicBezTo>
                      <a:pt x="408" y="93"/>
                      <a:pt x="412" y="88"/>
                      <a:pt x="414" y="85"/>
                    </a:cubicBezTo>
                    <a:cubicBezTo>
                      <a:pt x="418" y="86"/>
                      <a:pt x="415" y="90"/>
                      <a:pt x="419" y="85"/>
                    </a:cubicBezTo>
                    <a:cubicBezTo>
                      <a:pt x="419" y="93"/>
                      <a:pt x="428" y="85"/>
                      <a:pt x="432" y="90"/>
                    </a:cubicBezTo>
                    <a:cubicBezTo>
                      <a:pt x="432" y="89"/>
                      <a:pt x="438" y="87"/>
                      <a:pt x="439" y="83"/>
                    </a:cubicBezTo>
                    <a:cubicBezTo>
                      <a:pt x="440" y="85"/>
                      <a:pt x="442" y="85"/>
                      <a:pt x="443" y="86"/>
                    </a:cubicBezTo>
                    <a:cubicBezTo>
                      <a:pt x="442" y="88"/>
                      <a:pt x="437" y="85"/>
                      <a:pt x="438" y="89"/>
                    </a:cubicBezTo>
                    <a:cubicBezTo>
                      <a:pt x="441" y="88"/>
                      <a:pt x="439" y="91"/>
                      <a:pt x="441" y="93"/>
                    </a:cubicBezTo>
                    <a:cubicBezTo>
                      <a:pt x="448" y="88"/>
                      <a:pt x="460" y="95"/>
                      <a:pt x="464" y="89"/>
                    </a:cubicBezTo>
                    <a:cubicBezTo>
                      <a:pt x="462" y="85"/>
                      <a:pt x="448" y="89"/>
                      <a:pt x="446" y="83"/>
                    </a:cubicBezTo>
                    <a:cubicBezTo>
                      <a:pt x="454" y="87"/>
                      <a:pt x="463" y="84"/>
                      <a:pt x="472" y="83"/>
                    </a:cubicBezTo>
                    <a:cubicBezTo>
                      <a:pt x="470" y="84"/>
                      <a:pt x="469" y="85"/>
                      <a:pt x="467" y="87"/>
                    </a:cubicBezTo>
                    <a:cubicBezTo>
                      <a:pt x="469" y="89"/>
                      <a:pt x="471" y="91"/>
                      <a:pt x="472" y="93"/>
                    </a:cubicBezTo>
                    <a:cubicBezTo>
                      <a:pt x="478" y="91"/>
                      <a:pt x="472" y="86"/>
                      <a:pt x="476" y="84"/>
                    </a:cubicBezTo>
                    <a:cubicBezTo>
                      <a:pt x="477" y="85"/>
                      <a:pt x="475" y="86"/>
                      <a:pt x="477" y="88"/>
                    </a:cubicBezTo>
                    <a:cubicBezTo>
                      <a:pt x="485" y="83"/>
                      <a:pt x="479" y="72"/>
                      <a:pt x="485" y="71"/>
                    </a:cubicBezTo>
                    <a:cubicBezTo>
                      <a:pt x="482" y="76"/>
                      <a:pt x="486" y="83"/>
                      <a:pt x="479" y="88"/>
                    </a:cubicBezTo>
                    <a:cubicBezTo>
                      <a:pt x="485" y="95"/>
                      <a:pt x="486" y="85"/>
                      <a:pt x="491" y="93"/>
                    </a:cubicBezTo>
                    <a:cubicBezTo>
                      <a:pt x="494" y="90"/>
                      <a:pt x="496" y="92"/>
                      <a:pt x="499" y="88"/>
                    </a:cubicBezTo>
                    <a:cubicBezTo>
                      <a:pt x="500" y="93"/>
                      <a:pt x="511" y="95"/>
                      <a:pt x="513" y="89"/>
                    </a:cubicBezTo>
                    <a:cubicBezTo>
                      <a:pt x="517" y="92"/>
                      <a:pt x="524" y="95"/>
                      <a:pt x="528" y="88"/>
                    </a:cubicBezTo>
                    <a:cubicBezTo>
                      <a:pt x="529" y="93"/>
                      <a:pt x="536" y="93"/>
                      <a:pt x="536" y="87"/>
                    </a:cubicBezTo>
                    <a:cubicBezTo>
                      <a:pt x="538" y="89"/>
                      <a:pt x="539" y="91"/>
                      <a:pt x="539" y="92"/>
                    </a:cubicBezTo>
                    <a:cubicBezTo>
                      <a:pt x="545" y="84"/>
                      <a:pt x="568" y="91"/>
                      <a:pt x="563" y="77"/>
                    </a:cubicBezTo>
                    <a:cubicBezTo>
                      <a:pt x="565" y="76"/>
                      <a:pt x="566" y="79"/>
                      <a:pt x="567" y="81"/>
                    </a:cubicBezTo>
                    <a:cubicBezTo>
                      <a:pt x="570" y="79"/>
                      <a:pt x="568" y="77"/>
                      <a:pt x="569" y="76"/>
                    </a:cubicBezTo>
                    <a:cubicBezTo>
                      <a:pt x="571" y="76"/>
                      <a:pt x="574" y="73"/>
                      <a:pt x="576" y="76"/>
                    </a:cubicBezTo>
                    <a:cubicBezTo>
                      <a:pt x="572" y="79"/>
                      <a:pt x="570" y="81"/>
                      <a:pt x="571" y="87"/>
                    </a:cubicBezTo>
                    <a:cubicBezTo>
                      <a:pt x="567" y="86"/>
                      <a:pt x="563" y="90"/>
                      <a:pt x="560" y="90"/>
                    </a:cubicBezTo>
                    <a:cubicBezTo>
                      <a:pt x="571" y="93"/>
                      <a:pt x="591" y="94"/>
                      <a:pt x="603" y="84"/>
                    </a:cubicBezTo>
                    <a:cubicBezTo>
                      <a:pt x="605" y="90"/>
                      <a:pt x="609" y="79"/>
                      <a:pt x="612" y="82"/>
                    </a:cubicBezTo>
                    <a:cubicBezTo>
                      <a:pt x="608" y="85"/>
                      <a:pt x="604" y="88"/>
                      <a:pt x="604" y="92"/>
                    </a:cubicBezTo>
                    <a:cubicBezTo>
                      <a:pt x="606" y="91"/>
                      <a:pt x="609" y="89"/>
                      <a:pt x="611" y="92"/>
                    </a:cubicBezTo>
                    <a:cubicBezTo>
                      <a:pt x="618" y="87"/>
                      <a:pt x="615" y="77"/>
                      <a:pt x="623" y="78"/>
                    </a:cubicBezTo>
                    <a:cubicBezTo>
                      <a:pt x="624" y="74"/>
                      <a:pt x="622" y="64"/>
                      <a:pt x="630" y="64"/>
                    </a:cubicBezTo>
                    <a:cubicBezTo>
                      <a:pt x="626" y="75"/>
                      <a:pt x="631" y="82"/>
                      <a:pt x="616" y="90"/>
                    </a:cubicBezTo>
                    <a:cubicBezTo>
                      <a:pt x="623" y="95"/>
                      <a:pt x="634" y="89"/>
                      <a:pt x="639" y="82"/>
                    </a:cubicBezTo>
                    <a:cubicBezTo>
                      <a:pt x="637" y="78"/>
                      <a:pt x="634" y="82"/>
                      <a:pt x="633" y="78"/>
                    </a:cubicBezTo>
                    <a:cubicBezTo>
                      <a:pt x="634" y="78"/>
                      <a:pt x="633" y="76"/>
                      <a:pt x="634" y="76"/>
                    </a:cubicBezTo>
                    <a:cubicBezTo>
                      <a:pt x="641" y="77"/>
                      <a:pt x="651" y="76"/>
                      <a:pt x="655" y="68"/>
                    </a:cubicBezTo>
                    <a:cubicBezTo>
                      <a:pt x="659" y="71"/>
                      <a:pt x="656" y="74"/>
                      <a:pt x="653" y="77"/>
                    </a:cubicBezTo>
                    <a:cubicBezTo>
                      <a:pt x="652" y="75"/>
                      <a:pt x="653" y="73"/>
                      <a:pt x="650" y="75"/>
                    </a:cubicBezTo>
                    <a:cubicBezTo>
                      <a:pt x="648" y="81"/>
                      <a:pt x="652" y="78"/>
                      <a:pt x="655" y="81"/>
                    </a:cubicBezTo>
                    <a:cubicBezTo>
                      <a:pt x="652" y="82"/>
                      <a:pt x="650" y="87"/>
                      <a:pt x="648" y="84"/>
                    </a:cubicBezTo>
                    <a:cubicBezTo>
                      <a:pt x="645" y="82"/>
                      <a:pt x="649" y="80"/>
                      <a:pt x="647" y="78"/>
                    </a:cubicBezTo>
                    <a:cubicBezTo>
                      <a:pt x="636" y="79"/>
                      <a:pt x="644" y="86"/>
                      <a:pt x="639" y="91"/>
                    </a:cubicBezTo>
                    <a:cubicBezTo>
                      <a:pt x="645" y="93"/>
                      <a:pt x="655" y="83"/>
                      <a:pt x="659" y="78"/>
                    </a:cubicBezTo>
                    <a:cubicBezTo>
                      <a:pt x="661" y="79"/>
                      <a:pt x="662" y="78"/>
                      <a:pt x="664" y="81"/>
                    </a:cubicBezTo>
                    <a:cubicBezTo>
                      <a:pt x="667" y="73"/>
                      <a:pt x="673" y="67"/>
                      <a:pt x="679" y="62"/>
                    </a:cubicBezTo>
                    <a:cubicBezTo>
                      <a:pt x="676" y="57"/>
                      <a:pt x="674" y="61"/>
                      <a:pt x="672" y="64"/>
                    </a:cubicBezTo>
                    <a:cubicBezTo>
                      <a:pt x="666" y="57"/>
                      <a:pt x="673" y="52"/>
                      <a:pt x="679" y="50"/>
                    </a:cubicBezTo>
                    <a:cubicBezTo>
                      <a:pt x="681" y="54"/>
                      <a:pt x="673" y="52"/>
                      <a:pt x="678" y="58"/>
                    </a:cubicBezTo>
                    <a:cubicBezTo>
                      <a:pt x="680" y="56"/>
                      <a:pt x="681" y="57"/>
                      <a:pt x="683" y="55"/>
                    </a:cubicBezTo>
                    <a:cubicBezTo>
                      <a:pt x="681" y="46"/>
                      <a:pt x="692" y="39"/>
                      <a:pt x="686" y="29"/>
                    </a:cubicBezTo>
                    <a:cubicBezTo>
                      <a:pt x="689" y="27"/>
                      <a:pt x="691" y="27"/>
                      <a:pt x="692" y="30"/>
                    </a:cubicBezTo>
                    <a:cubicBezTo>
                      <a:pt x="688" y="32"/>
                      <a:pt x="693" y="35"/>
                      <a:pt x="695" y="35"/>
                    </a:cubicBezTo>
                    <a:cubicBezTo>
                      <a:pt x="692" y="37"/>
                      <a:pt x="689" y="39"/>
                      <a:pt x="691" y="42"/>
                    </a:cubicBezTo>
                    <a:cubicBezTo>
                      <a:pt x="696" y="41"/>
                      <a:pt x="697" y="36"/>
                      <a:pt x="703" y="32"/>
                    </a:cubicBezTo>
                    <a:cubicBezTo>
                      <a:pt x="705" y="34"/>
                      <a:pt x="706" y="36"/>
                      <a:pt x="708" y="36"/>
                    </a:cubicBezTo>
                    <a:cubicBezTo>
                      <a:pt x="711" y="33"/>
                      <a:pt x="714" y="35"/>
                      <a:pt x="715" y="31"/>
                    </a:cubicBezTo>
                    <a:cubicBezTo>
                      <a:pt x="713" y="25"/>
                      <a:pt x="710" y="33"/>
                      <a:pt x="709" y="30"/>
                    </a:cubicBezTo>
                    <a:cubicBezTo>
                      <a:pt x="710" y="28"/>
                      <a:pt x="713" y="26"/>
                      <a:pt x="712" y="23"/>
                    </a:cubicBezTo>
                    <a:cubicBezTo>
                      <a:pt x="705" y="24"/>
                      <a:pt x="699" y="32"/>
                      <a:pt x="693" y="31"/>
                    </a:cubicBezTo>
                    <a:cubicBezTo>
                      <a:pt x="697" y="25"/>
                      <a:pt x="689" y="26"/>
                      <a:pt x="686" y="24"/>
                    </a:cubicBezTo>
                    <a:cubicBezTo>
                      <a:pt x="687" y="23"/>
                      <a:pt x="688" y="22"/>
                      <a:pt x="687" y="21"/>
                    </a:cubicBezTo>
                    <a:cubicBezTo>
                      <a:pt x="682" y="27"/>
                      <a:pt x="685" y="34"/>
                      <a:pt x="684" y="40"/>
                    </a:cubicBezTo>
                    <a:cubicBezTo>
                      <a:pt x="680" y="41"/>
                      <a:pt x="676" y="50"/>
                      <a:pt x="670" y="43"/>
                    </a:cubicBezTo>
                    <a:cubicBezTo>
                      <a:pt x="674" y="41"/>
                      <a:pt x="670" y="38"/>
                      <a:pt x="669" y="35"/>
                    </a:cubicBezTo>
                    <a:cubicBezTo>
                      <a:pt x="663" y="40"/>
                      <a:pt x="665" y="46"/>
                      <a:pt x="664" y="52"/>
                    </a:cubicBezTo>
                    <a:cubicBezTo>
                      <a:pt x="667" y="51"/>
                      <a:pt x="666" y="45"/>
                      <a:pt x="670" y="47"/>
                    </a:cubicBezTo>
                    <a:cubicBezTo>
                      <a:pt x="671" y="52"/>
                      <a:pt x="667" y="51"/>
                      <a:pt x="663" y="55"/>
                    </a:cubicBezTo>
                    <a:cubicBezTo>
                      <a:pt x="663" y="58"/>
                      <a:pt x="669" y="56"/>
                      <a:pt x="666" y="59"/>
                    </a:cubicBezTo>
                    <a:cubicBezTo>
                      <a:pt x="656" y="64"/>
                      <a:pt x="651" y="68"/>
                      <a:pt x="642" y="72"/>
                    </a:cubicBezTo>
                    <a:cubicBezTo>
                      <a:pt x="642" y="70"/>
                      <a:pt x="645" y="67"/>
                      <a:pt x="645" y="65"/>
                    </a:cubicBezTo>
                    <a:cubicBezTo>
                      <a:pt x="650" y="64"/>
                      <a:pt x="663" y="60"/>
                      <a:pt x="662" y="56"/>
                    </a:cubicBezTo>
                    <a:cubicBezTo>
                      <a:pt x="655" y="55"/>
                      <a:pt x="654" y="59"/>
                      <a:pt x="647" y="58"/>
                    </a:cubicBezTo>
                    <a:cubicBezTo>
                      <a:pt x="650" y="52"/>
                      <a:pt x="654" y="55"/>
                      <a:pt x="659" y="52"/>
                    </a:cubicBezTo>
                    <a:cubicBezTo>
                      <a:pt x="664" y="47"/>
                      <a:pt x="662" y="38"/>
                      <a:pt x="660" y="35"/>
                    </a:cubicBezTo>
                    <a:cubicBezTo>
                      <a:pt x="662" y="35"/>
                      <a:pt x="664" y="34"/>
                      <a:pt x="667" y="32"/>
                    </a:cubicBezTo>
                    <a:cubicBezTo>
                      <a:pt x="668" y="35"/>
                      <a:pt x="670" y="35"/>
                      <a:pt x="673" y="33"/>
                    </a:cubicBezTo>
                    <a:cubicBezTo>
                      <a:pt x="671" y="29"/>
                      <a:pt x="663" y="33"/>
                      <a:pt x="664" y="28"/>
                    </a:cubicBezTo>
                    <a:cubicBezTo>
                      <a:pt x="667" y="29"/>
                      <a:pt x="671" y="31"/>
                      <a:pt x="674" y="30"/>
                    </a:cubicBezTo>
                    <a:cubicBezTo>
                      <a:pt x="673" y="27"/>
                      <a:pt x="672" y="24"/>
                      <a:pt x="673" y="21"/>
                    </a:cubicBezTo>
                    <a:cubicBezTo>
                      <a:pt x="669" y="26"/>
                      <a:pt x="666" y="23"/>
                      <a:pt x="663" y="22"/>
                    </a:cubicBezTo>
                    <a:cubicBezTo>
                      <a:pt x="660" y="24"/>
                      <a:pt x="662" y="26"/>
                      <a:pt x="658" y="28"/>
                    </a:cubicBezTo>
                    <a:cubicBezTo>
                      <a:pt x="659" y="29"/>
                      <a:pt x="661" y="30"/>
                      <a:pt x="662" y="30"/>
                    </a:cubicBezTo>
                    <a:cubicBezTo>
                      <a:pt x="656" y="30"/>
                      <a:pt x="660" y="36"/>
                      <a:pt x="656" y="39"/>
                    </a:cubicBezTo>
                    <a:cubicBezTo>
                      <a:pt x="652" y="33"/>
                      <a:pt x="657" y="34"/>
                      <a:pt x="651" y="30"/>
                    </a:cubicBezTo>
                    <a:cubicBezTo>
                      <a:pt x="645" y="32"/>
                      <a:pt x="638" y="33"/>
                      <a:pt x="636" y="25"/>
                    </a:cubicBezTo>
                    <a:cubicBezTo>
                      <a:pt x="635" y="26"/>
                      <a:pt x="633" y="26"/>
                      <a:pt x="632" y="27"/>
                    </a:cubicBezTo>
                    <a:cubicBezTo>
                      <a:pt x="631" y="31"/>
                      <a:pt x="635" y="32"/>
                      <a:pt x="635" y="35"/>
                    </a:cubicBezTo>
                    <a:cubicBezTo>
                      <a:pt x="629" y="33"/>
                      <a:pt x="621" y="45"/>
                      <a:pt x="611" y="39"/>
                    </a:cubicBezTo>
                    <a:cubicBezTo>
                      <a:pt x="616" y="41"/>
                      <a:pt x="617" y="30"/>
                      <a:pt x="623" y="32"/>
                    </a:cubicBezTo>
                    <a:cubicBezTo>
                      <a:pt x="622" y="33"/>
                      <a:pt x="620" y="34"/>
                      <a:pt x="621" y="35"/>
                    </a:cubicBezTo>
                    <a:cubicBezTo>
                      <a:pt x="623" y="34"/>
                      <a:pt x="624" y="37"/>
                      <a:pt x="627" y="34"/>
                    </a:cubicBezTo>
                    <a:cubicBezTo>
                      <a:pt x="625" y="22"/>
                      <a:pt x="641" y="24"/>
                      <a:pt x="641" y="20"/>
                    </a:cubicBezTo>
                    <a:cubicBezTo>
                      <a:pt x="633" y="24"/>
                      <a:pt x="625" y="19"/>
                      <a:pt x="617" y="22"/>
                    </a:cubicBezTo>
                    <a:cubicBezTo>
                      <a:pt x="618" y="23"/>
                      <a:pt x="616" y="24"/>
                      <a:pt x="615" y="25"/>
                    </a:cubicBezTo>
                    <a:cubicBezTo>
                      <a:pt x="616" y="27"/>
                      <a:pt x="617" y="28"/>
                      <a:pt x="616" y="30"/>
                    </a:cubicBezTo>
                    <a:cubicBezTo>
                      <a:pt x="612" y="31"/>
                      <a:pt x="611" y="37"/>
                      <a:pt x="610" y="35"/>
                    </a:cubicBezTo>
                    <a:cubicBezTo>
                      <a:pt x="610" y="33"/>
                      <a:pt x="613" y="31"/>
                      <a:pt x="610" y="29"/>
                    </a:cubicBezTo>
                    <a:cubicBezTo>
                      <a:pt x="609" y="29"/>
                      <a:pt x="608" y="31"/>
                      <a:pt x="607" y="30"/>
                    </a:cubicBezTo>
                    <a:cubicBezTo>
                      <a:pt x="603" y="33"/>
                      <a:pt x="604" y="39"/>
                      <a:pt x="598" y="37"/>
                    </a:cubicBezTo>
                    <a:cubicBezTo>
                      <a:pt x="597" y="34"/>
                      <a:pt x="604" y="33"/>
                      <a:pt x="602" y="30"/>
                    </a:cubicBezTo>
                    <a:cubicBezTo>
                      <a:pt x="598" y="34"/>
                      <a:pt x="596" y="28"/>
                      <a:pt x="593" y="32"/>
                    </a:cubicBezTo>
                    <a:cubicBezTo>
                      <a:pt x="595" y="35"/>
                      <a:pt x="597" y="37"/>
                      <a:pt x="593" y="39"/>
                    </a:cubicBezTo>
                    <a:cubicBezTo>
                      <a:pt x="594" y="30"/>
                      <a:pt x="586" y="38"/>
                      <a:pt x="592" y="29"/>
                    </a:cubicBezTo>
                    <a:cubicBezTo>
                      <a:pt x="598" y="32"/>
                      <a:pt x="606" y="23"/>
                      <a:pt x="612" y="29"/>
                    </a:cubicBezTo>
                    <a:cubicBezTo>
                      <a:pt x="616" y="28"/>
                      <a:pt x="611" y="20"/>
                      <a:pt x="610" y="22"/>
                    </a:cubicBezTo>
                    <a:cubicBezTo>
                      <a:pt x="610" y="24"/>
                      <a:pt x="603" y="24"/>
                      <a:pt x="602" y="26"/>
                    </a:cubicBezTo>
                    <a:cubicBezTo>
                      <a:pt x="600" y="24"/>
                      <a:pt x="602" y="23"/>
                      <a:pt x="602" y="21"/>
                    </a:cubicBezTo>
                    <a:cubicBezTo>
                      <a:pt x="601" y="21"/>
                      <a:pt x="601" y="22"/>
                      <a:pt x="600" y="21"/>
                    </a:cubicBezTo>
                    <a:cubicBezTo>
                      <a:pt x="599" y="21"/>
                      <a:pt x="598" y="21"/>
                      <a:pt x="597" y="21"/>
                    </a:cubicBezTo>
                    <a:cubicBezTo>
                      <a:pt x="598" y="23"/>
                      <a:pt x="601" y="25"/>
                      <a:pt x="599" y="27"/>
                    </a:cubicBezTo>
                    <a:cubicBezTo>
                      <a:pt x="598" y="25"/>
                      <a:pt x="597" y="27"/>
                      <a:pt x="595" y="26"/>
                    </a:cubicBezTo>
                    <a:cubicBezTo>
                      <a:pt x="593" y="24"/>
                      <a:pt x="595" y="23"/>
                      <a:pt x="593" y="21"/>
                    </a:cubicBezTo>
                    <a:cubicBezTo>
                      <a:pt x="589" y="20"/>
                      <a:pt x="591" y="23"/>
                      <a:pt x="587" y="25"/>
                    </a:cubicBezTo>
                    <a:cubicBezTo>
                      <a:pt x="589" y="19"/>
                      <a:pt x="570" y="21"/>
                      <a:pt x="579" y="24"/>
                    </a:cubicBezTo>
                    <a:cubicBezTo>
                      <a:pt x="578" y="25"/>
                      <a:pt x="576" y="27"/>
                      <a:pt x="575" y="28"/>
                    </a:cubicBezTo>
                    <a:cubicBezTo>
                      <a:pt x="572" y="22"/>
                      <a:pt x="567" y="27"/>
                      <a:pt x="564" y="25"/>
                    </a:cubicBezTo>
                    <a:cubicBezTo>
                      <a:pt x="563" y="24"/>
                      <a:pt x="565" y="23"/>
                      <a:pt x="564" y="21"/>
                    </a:cubicBezTo>
                    <a:cubicBezTo>
                      <a:pt x="561" y="21"/>
                      <a:pt x="558" y="26"/>
                      <a:pt x="555" y="21"/>
                    </a:cubicBezTo>
                    <a:cubicBezTo>
                      <a:pt x="551" y="22"/>
                      <a:pt x="553" y="28"/>
                      <a:pt x="550" y="26"/>
                    </a:cubicBezTo>
                    <a:cubicBezTo>
                      <a:pt x="551" y="18"/>
                      <a:pt x="533" y="18"/>
                      <a:pt x="528" y="26"/>
                    </a:cubicBezTo>
                    <a:cubicBezTo>
                      <a:pt x="523" y="27"/>
                      <a:pt x="529" y="20"/>
                      <a:pt x="525" y="22"/>
                    </a:cubicBezTo>
                    <a:cubicBezTo>
                      <a:pt x="527" y="24"/>
                      <a:pt x="520" y="26"/>
                      <a:pt x="520" y="24"/>
                    </a:cubicBezTo>
                    <a:cubicBezTo>
                      <a:pt x="521" y="22"/>
                      <a:pt x="519" y="20"/>
                      <a:pt x="519" y="19"/>
                    </a:cubicBezTo>
                    <a:cubicBezTo>
                      <a:pt x="514" y="20"/>
                      <a:pt x="521" y="23"/>
                      <a:pt x="516" y="25"/>
                    </a:cubicBezTo>
                    <a:cubicBezTo>
                      <a:pt x="516" y="23"/>
                      <a:pt x="514" y="24"/>
                      <a:pt x="514" y="23"/>
                    </a:cubicBezTo>
                    <a:cubicBezTo>
                      <a:pt x="518" y="22"/>
                      <a:pt x="514" y="16"/>
                      <a:pt x="515" y="20"/>
                    </a:cubicBezTo>
                    <a:cubicBezTo>
                      <a:pt x="512" y="21"/>
                      <a:pt x="513" y="27"/>
                      <a:pt x="509" y="25"/>
                    </a:cubicBezTo>
                    <a:cubicBezTo>
                      <a:pt x="508" y="22"/>
                      <a:pt x="512" y="18"/>
                      <a:pt x="507" y="17"/>
                    </a:cubicBezTo>
                    <a:cubicBezTo>
                      <a:pt x="506" y="23"/>
                      <a:pt x="498" y="29"/>
                      <a:pt x="495" y="23"/>
                    </a:cubicBezTo>
                    <a:cubicBezTo>
                      <a:pt x="493" y="26"/>
                      <a:pt x="493" y="34"/>
                      <a:pt x="488" y="30"/>
                    </a:cubicBezTo>
                    <a:cubicBezTo>
                      <a:pt x="490" y="29"/>
                      <a:pt x="491" y="28"/>
                      <a:pt x="489" y="26"/>
                    </a:cubicBezTo>
                    <a:cubicBezTo>
                      <a:pt x="488" y="27"/>
                      <a:pt x="487" y="28"/>
                      <a:pt x="486" y="27"/>
                    </a:cubicBezTo>
                    <a:cubicBezTo>
                      <a:pt x="487" y="18"/>
                      <a:pt x="500" y="25"/>
                      <a:pt x="500" y="17"/>
                    </a:cubicBezTo>
                    <a:cubicBezTo>
                      <a:pt x="494" y="20"/>
                      <a:pt x="489" y="16"/>
                      <a:pt x="484" y="20"/>
                    </a:cubicBezTo>
                    <a:cubicBezTo>
                      <a:pt x="482" y="21"/>
                      <a:pt x="483" y="23"/>
                      <a:pt x="482" y="24"/>
                    </a:cubicBezTo>
                    <a:cubicBezTo>
                      <a:pt x="478" y="20"/>
                      <a:pt x="477" y="34"/>
                      <a:pt x="471" y="26"/>
                    </a:cubicBezTo>
                    <a:cubicBezTo>
                      <a:pt x="478" y="26"/>
                      <a:pt x="475" y="21"/>
                      <a:pt x="482" y="19"/>
                    </a:cubicBezTo>
                    <a:cubicBezTo>
                      <a:pt x="475" y="15"/>
                      <a:pt x="468" y="20"/>
                      <a:pt x="461" y="19"/>
                    </a:cubicBezTo>
                    <a:cubicBezTo>
                      <a:pt x="463" y="24"/>
                      <a:pt x="466" y="17"/>
                      <a:pt x="467" y="22"/>
                    </a:cubicBezTo>
                    <a:cubicBezTo>
                      <a:pt x="466" y="22"/>
                      <a:pt x="466" y="24"/>
                      <a:pt x="466" y="24"/>
                    </a:cubicBezTo>
                    <a:cubicBezTo>
                      <a:pt x="462" y="21"/>
                      <a:pt x="455" y="23"/>
                      <a:pt x="458" y="16"/>
                    </a:cubicBezTo>
                    <a:cubicBezTo>
                      <a:pt x="457" y="17"/>
                      <a:pt x="456" y="17"/>
                      <a:pt x="456" y="16"/>
                    </a:cubicBezTo>
                    <a:cubicBezTo>
                      <a:pt x="454" y="17"/>
                      <a:pt x="453" y="16"/>
                      <a:pt x="452" y="17"/>
                    </a:cubicBezTo>
                    <a:cubicBezTo>
                      <a:pt x="454" y="19"/>
                      <a:pt x="453" y="20"/>
                      <a:pt x="451" y="22"/>
                    </a:cubicBezTo>
                    <a:cubicBezTo>
                      <a:pt x="455" y="24"/>
                      <a:pt x="455" y="26"/>
                      <a:pt x="450" y="30"/>
                    </a:cubicBezTo>
                    <a:cubicBezTo>
                      <a:pt x="450" y="27"/>
                      <a:pt x="449" y="26"/>
                      <a:pt x="446" y="25"/>
                    </a:cubicBezTo>
                    <a:cubicBezTo>
                      <a:pt x="451" y="24"/>
                      <a:pt x="448" y="21"/>
                      <a:pt x="449" y="19"/>
                    </a:cubicBezTo>
                    <a:cubicBezTo>
                      <a:pt x="446" y="16"/>
                      <a:pt x="444" y="13"/>
                      <a:pt x="440" y="17"/>
                    </a:cubicBezTo>
                    <a:cubicBezTo>
                      <a:pt x="442" y="22"/>
                      <a:pt x="444" y="19"/>
                      <a:pt x="446" y="20"/>
                    </a:cubicBezTo>
                    <a:cubicBezTo>
                      <a:pt x="441" y="21"/>
                      <a:pt x="448" y="24"/>
                      <a:pt x="443" y="26"/>
                    </a:cubicBezTo>
                    <a:cubicBezTo>
                      <a:pt x="443" y="23"/>
                      <a:pt x="444" y="19"/>
                      <a:pt x="440" y="21"/>
                    </a:cubicBezTo>
                    <a:cubicBezTo>
                      <a:pt x="441" y="25"/>
                      <a:pt x="433" y="23"/>
                      <a:pt x="434" y="28"/>
                    </a:cubicBezTo>
                    <a:cubicBezTo>
                      <a:pt x="429" y="21"/>
                      <a:pt x="429" y="32"/>
                      <a:pt x="425" y="28"/>
                    </a:cubicBezTo>
                    <a:cubicBezTo>
                      <a:pt x="427" y="25"/>
                      <a:pt x="423" y="22"/>
                      <a:pt x="426" y="20"/>
                    </a:cubicBezTo>
                    <a:cubicBezTo>
                      <a:pt x="425" y="22"/>
                      <a:pt x="427" y="25"/>
                      <a:pt x="430" y="25"/>
                    </a:cubicBezTo>
                    <a:cubicBezTo>
                      <a:pt x="433" y="20"/>
                      <a:pt x="435" y="24"/>
                      <a:pt x="439" y="18"/>
                    </a:cubicBezTo>
                    <a:cubicBezTo>
                      <a:pt x="431" y="16"/>
                      <a:pt x="422" y="16"/>
                      <a:pt x="417" y="19"/>
                    </a:cubicBezTo>
                    <a:cubicBezTo>
                      <a:pt x="413" y="12"/>
                      <a:pt x="397" y="12"/>
                      <a:pt x="394" y="23"/>
                    </a:cubicBezTo>
                    <a:cubicBezTo>
                      <a:pt x="394" y="17"/>
                      <a:pt x="391" y="23"/>
                      <a:pt x="389" y="21"/>
                    </a:cubicBezTo>
                    <a:cubicBezTo>
                      <a:pt x="386" y="17"/>
                      <a:pt x="393" y="18"/>
                      <a:pt x="392" y="15"/>
                    </a:cubicBezTo>
                    <a:cubicBezTo>
                      <a:pt x="386" y="15"/>
                      <a:pt x="385" y="24"/>
                      <a:pt x="379" y="22"/>
                    </a:cubicBezTo>
                    <a:cubicBezTo>
                      <a:pt x="379" y="19"/>
                      <a:pt x="383" y="20"/>
                      <a:pt x="383" y="15"/>
                    </a:cubicBezTo>
                    <a:cubicBezTo>
                      <a:pt x="381" y="17"/>
                      <a:pt x="379" y="16"/>
                      <a:pt x="377" y="18"/>
                    </a:cubicBezTo>
                    <a:cubicBezTo>
                      <a:pt x="378" y="20"/>
                      <a:pt x="380" y="27"/>
                      <a:pt x="375" y="25"/>
                    </a:cubicBezTo>
                    <a:cubicBezTo>
                      <a:pt x="375" y="21"/>
                      <a:pt x="378" y="17"/>
                      <a:pt x="374" y="13"/>
                    </a:cubicBezTo>
                    <a:cubicBezTo>
                      <a:pt x="370" y="16"/>
                      <a:pt x="368" y="13"/>
                      <a:pt x="364" y="15"/>
                    </a:cubicBezTo>
                    <a:cubicBezTo>
                      <a:pt x="366" y="21"/>
                      <a:pt x="374" y="14"/>
                      <a:pt x="372" y="20"/>
                    </a:cubicBezTo>
                    <a:cubicBezTo>
                      <a:pt x="370" y="19"/>
                      <a:pt x="357" y="23"/>
                      <a:pt x="365" y="23"/>
                    </a:cubicBezTo>
                    <a:cubicBezTo>
                      <a:pt x="361" y="25"/>
                      <a:pt x="362" y="32"/>
                      <a:pt x="357" y="29"/>
                    </a:cubicBezTo>
                    <a:cubicBezTo>
                      <a:pt x="363" y="25"/>
                      <a:pt x="353" y="20"/>
                      <a:pt x="363" y="16"/>
                    </a:cubicBezTo>
                    <a:cubicBezTo>
                      <a:pt x="358" y="12"/>
                      <a:pt x="352" y="15"/>
                      <a:pt x="346" y="15"/>
                    </a:cubicBezTo>
                    <a:cubicBezTo>
                      <a:pt x="349" y="19"/>
                      <a:pt x="352" y="18"/>
                      <a:pt x="356" y="20"/>
                    </a:cubicBezTo>
                    <a:cubicBezTo>
                      <a:pt x="352" y="20"/>
                      <a:pt x="354" y="21"/>
                      <a:pt x="351" y="24"/>
                    </a:cubicBezTo>
                    <a:cubicBezTo>
                      <a:pt x="352" y="17"/>
                      <a:pt x="347" y="25"/>
                      <a:pt x="345" y="23"/>
                    </a:cubicBezTo>
                    <a:cubicBezTo>
                      <a:pt x="341" y="19"/>
                      <a:pt x="346" y="17"/>
                      <a:pt x="343" y="14"/>
                    </a:cubicBezTo>
                    <a:cubicBezTo>
                      <a:pt x="338" y="13"/>
                      <a:pt x="339" y="20"/>
                      <a:pt x="334" y="19"/>
                    </a:cubicBezTo>
                    <a:cubicBezTo>
                      <a:pt x="333" y="17"/>
                      <a:pt x="335" y="15"/>
                      <a:pt x="334" y="13"/>
                    </a:cubicBezTo>
                    <a:cubicBezTo>
                      <a:pt x="331" y="19"/>
                      <a:pt x="326" y="19"/>
                      <a:pt x="324" y="12"/>
                    </a:cubicBezTo>
                    <a:cubicBezTo>
                      <a:pt x="317" y="15"/>
                      <a:pt x="317" y="12"/>
                      <a:pt x="311" y="19"/>
                    </a:cubicBezTo>
                    <a:cubicBezTo>
                      <a:pt x="311" y="15"/>
                      <a:pt x="304" y="14"/>
                      <a:pt x="301" y="12"/>
                    </a:cubicBezTo>
                    <a:cubicBezTo>
                      <a:pt x="295" y="16"/>
                      <a:pt x="296" y="19"/>
                      <a:pt x="292" y="19"/>
                    </a:cubicBezTo>
                    <a:cubicBezTo>
                      <a:pt x="297" y="15"/>
                      <a:pt x="287" y="14"/>
                      <a:pt x="289" y="11"/>
                    </a:cubicBezTo>
                    <a:cubicBezTo>
                      <a:pt x="284" y="13"/>
                      <a:pt x="280" y="17"/>
                      <a:pt x="276" y="11"/>
                    </a:cubicBezTo>
                    <a:cubicBezTo>
                      <a:pt x="272" y="15"/>
                      <a:pt x="267" y="18"/>
                      <a:pt x="263" y="13"/>
                    </a:cubicBezTo>
                    <a:cubicBezTo>
                      <a:pt x="260" y="15"/>
                      <a:pt x="258" y="17"/>
                      <a:pt x="255" y="19"/>
                    </a:cubicBezTo>
                    <a:cubicBezTo>
                      <a:pt x="253" y="14"/>
                      <a:pt x="249" y="18"/>
                      <a:pt x="247" y="15"/>
                    </a:cubicBezTo>
                    <a:cubicBezTo>
                      <a:pt x="250" y="13"/>
                      <a:pt x="256" y="16"/>
                      <a:pt x="254" y="11"/>
                    </a:cubicBezTo>
                    <a:cubicBezTo>
                      <a:pt x="247" y="10"/>
                      <a:pt x="239" y="17"/>
                      <a:pt x="232" y="10"/>
                    </a:cubicBezTo>
                    <a:cubicBezTo>
                      <a:pt x="227" y="15"/>
                      <a:pt x="225" y="18"/>
                      <a:pt x="220" y="14"/>
                    </a:cubicBezTo>
                    <a:cubicBezTo>
                      <a:pt x="223" y="13"/>
                      <a:pt x="229" y="13"/>
                      <a:pt x="227" y="8"/>
                    </a:cubicBezTo>
                    <a:cubicBezTo>
                      <a:pt x="224" y="10"/>
                      <a:pt x="220" y="9"/>
                      <a:pt x="217" y="11"/>
                    </a:cubicBezTo>
                    <a:cubicBezTo>
                      <a:pt x="217" y="17"/>
                      <a:pt x="221" y="18"/>
                      <a:pt x="222" y="20"/>
                    </a:cubicBezTo>
                    <a:cubicBezTo>
                      <a:pt x="218" y="17"/>
                      <a:pt x="213" y="23"/>
                      <a:pt x="210" y="18"/>
                    </a:cubicBezTo>
                    <a:cubicBezTo>
                      <a:pt x="212" y="17"/>
                      <a:pt x="214" y="19"/>
                      <a:pt x="217" y="16"/>
                    </a:cubicBezTo>
                    <a:cubicBezTo>
                      <a:pt x="213" y="12"/>
                      <a:pt x="214" y="10"/>
                      <a:pt x="210" y="7"/>
                    </a:cubicBezTo>
                    <a:cubicBezTo>
                      <a:pt x="207" y="10"/>
                      <a:pt x="201" y="9"/>
                      <a:pt x="195" y="10"/>
                    </a:cubicBezTo>
                    <a:cubicBezTo>
                      <a:pt x="194" y="15"/>
                      <a:pt x="191" y="20"/>
                      <a:pt x="184" y="20"/>
                    </a:cubicBezTo>
                    <a:cubicBezTo>
                      <a:pt x="187" y="18"/>
                      <a:pt x="185" y="17"/>
                      <a:pt x="188" y="17"/>
                    </a:cubicBezTo>
                    <a:cubicBezTo>
                      <a:pt x="187" y="13"/>
                      <a:pt x="184" y="13"/>
                      <a:pt x="182" y="13"/>
                    </a:cubicBezTo>
                    <a:cubicBezTo>
                      <a:pt x="182" y="12"/>
                      <a:pt x="183" y="12"/>
                      <a:pt x="182" y="11"/>
                    </a:cubicBezTo>
                    <a:cubicBezTo>
                      <a:pt x="186" y="11"/>
                      <a:pt x="192" y="16"/>
                      <a:pt x="193" y="9"/>
                    </a:cubicBezTo>
                    <a:cubicBezTo>
                      <a:pt x="187" y="6"/>
                      <a:pt x="183" y="10"/>
                      <a:pt x="179" y="7"/>
                    </a:cubicBezTo>
                    <a:cubicBezTo>
                      <a:pt x="176" y="12"/>
                      <a:pt x="169" y="13"/>
                      <a:pt x="165" y="12"/>
                    </a:cubicBezTo>
                    <a:cubicBezTo>
                      <a:pt x="168" y="14"/>
                      <a:pt x="164" y="16"/>
                      <a:pt x="164" y="18"/>
                    </a:cubicBezTo>
                    <a:cubicBezTo>
                      <a:pt x="161" y="9"/>
                      <a:pt x="169" y="12"/>
                      <a:pt x="171" y="7"/>
                    </a:cubicBezTo>
                    <a:cubicBezTo>
                      <a:pt x="161" y="8"/>
                      <a:pt x="156" y="3"/>
                      <a:pt x="154" y="13"/>
                    </a:cubicBezTo>
                    <a:cubicBezTo>
                      <a:pt x="154" y="11"/>
                      <a:pt x="154" y="9"/>
                      <a:pt x="153" y="7"/>
                    </a:cubicBezTo>
                    <a:cubicBezTo>
                      <a:pt x="149" y="12"/>
                      <a:pt x="146" y="6"/>
                      <a:pt x="143" y="5"/>
                    </a:cubicBezTo>
                    <a:cubicBezTo>
                      <a:pt x="139" y="6"/>
                      <a:pt x="138" y="13"/>
                      <a:pt x="136" y="11"/>
                    </a:cubicBezTo>
                    <a:cubicBezTo>
                      <a:pt x="134" y="9"/>
                      <a:pt x="137" y="4"/>
                      <a:pt x="133" y="6"/>
                    </a:cubicBezTo>
                    <a:cubicBezTo>
                      <a:pt x="133" y="7"/>
                      <a:pt x="132" y="13"/>
                      <a:pt x="129" y="11"/>
                    </a:cubicBezTo>
                    <a:cubicBezTo>
                      <a:pt x="128" y="9"/>
                      <a:pt x="132" y="7"/>
                      <a:pt x="128" y="4"/>
                    </a:cubicBezTo>
                    <a:cubicBezTo>
                      <a:pt x="126" y="11"/>
                      <a:pt x="120" y="11"/>
                      <a:pt x="117" y="18"/>
                    </a:cubicBezTo>
                    <a:cubicBezTo>
                      <a:pt x="117" y="15"/>
                      <a:pt x="116" y="17"/>
                      <a:pt x="114" y="14"/>
                    </a:cubicBezTo>
                    <a:cubicBezTo>
                      <a:pt x="119" y="11"/>
                      <a:pt x="117" y="9"/>
                      <a:pt x="122" y="8"/>
                    </a:cubicBezTo>
                    <a:cubicBezTo>
                      <a:pt x="118" y="7"/>
                      <a:pt x="110" y="0"/>
                      <a:pt x="108" y="7"/>
                    </a:cubicBezTo>
                    <a:cubicBezTo>
                      <a:pt x="110" y="6"/>
                      <a:pt x="111" y="8"/>
                      <a:pt x="110" y="9"/>
                    </a:cubicBezTo>
                    <a:cubicBezTo>
                      <a:pt x="103" y="8"/>
                      <a:pt x="102" y="17"/>
                      <a:pt x="98" y="21"/>
                    </a:cubicBezTo>
                    <a:cubicBezTo>
                      <a:pt x="90" y="13"/>
                      <a:pt x="105" y="12"/>
                      <a:pt x="104" y="6"/>
                    </a:cubicBezTo>
                    <a:cubicBezTo>
                      <a:pt x="95" y="2"/>
                      <a:pt x="78" y="12"/>
                      <a:pt x="84" y="22"/>
                    </a:cubicBezTo>
                    <a:cubicBezTo>
                      <a:pt x="80" y="21"/>
                      <a:pt x="75" y="24"/>
                      <a:pt x="71" y="20"/>
                    </a:cubicBezTo>
                    <a:cubicBezTo>
                      <a:pt x="80" y="15"/>
                      <a:pt x="84" y="13"/>
                      <a:pt x="84" y="4"/>
                    </a:cubicBezTo>
                    <a:cubicBezTo>
                      <a:pt x="75" y="5"/>
                      <a:pt x="77" y="11"/>
                      <a:pt x="68" y="15"/>
                    </a:cubicBezTo>
                    <a:cubicBezTo>
                      <a:pt x="66" y="13"/>
                      <a:pt x="65" y="14"/>
                      <a:pt x="63" y="12"/>
                    </a:cubicBezTo>
                    <a:cubicBezTo>
                      <a:pt x="69" y="13"/>
                      <a:pt x="65" y="5"/>
                      <a:pt x="70" y="6"/>
                    </a:cubicBezTo>
                    <a:cubicBezTo>
                      <a:pt x="61" y="4"/>
                      <a:pt x="52" y="7"/>
                      <a:pt x="44" y="5"/>
                    </a:cubicBezTo>
                    <a:cubicBezTo>
                      <a:pt x="40" y="15"/>
                      <a:pt x="20" y="7"/>
                      <a:pt x="19" y="17"/>
                    </a:cubicBezTo>
                    <a:close/>
                    <a:moveTo>
                      <a:pt x="667" y="62"/>
                    </a:moveTo>
                    <a:cubicBezTo>
                      <a:pt x="667" y="64"/>
                      <a:pt x="667" y="65"/>
                      <a:pt x="669" y="67"/>
                    </a:cubicBezTo>
                    <a:cubicBezTo>
                      <a:pt x="667" y="67"/>
                      <a:pt x="666" y="68"/>
                      <a:pt x="665" y="69"/>
                    </a:cubicBezTo>
                    <a:cubicBezTo>
                      <a:pt x="664" y="68"/>
                      <a:pt x="663" y="67"/>
                      <a:pt x="662" y="68"/>
                    </a:cubicBezTo>
                    <a:cubicBezTo>
                      <a:pt x="660" y="66"/>
                      <a:pt x="666" y="64"/>
                      <a:pt x="667" y="62"/>
                    </a:cubicBezTo>
                    <a:close/>
                    <a:moveTo>
                      <a:pt x="394" y="88"/>
                    </a:moveTo>
                    <a:cubicBezTo>
                      <a:pt x="392" y="84"/>
                      <a:pt x="388" y="88"/>
                      <a:pt x="388" y="83"/>
                    </a:cubicBezTo>
                    <a:cubicBezTo>
                      <a:pt x="395" y="86"/>
                      <a:pt x="400" y="82"/>
                      <a:pt x="403" y="77"/>
                    </a:cubicBezTo>
                    <a:cubicBezTo>
                      <a:pt x="404" y="82"/>
                      <a:pt x="399" y="85"/>
                      <a:pt x="394" y="88"/>
                    </a:cubicBezTo>
                    <a:close/>
                    <a:moveTo>
                      <a:pt x="413" y="77"/>
                    </a:moveTo>
                    <a:cubicBezTo>
                      <a:pt x="412" y="73"/>
                      <a:pt x="419" y="70"/>
                      <a:pt x="421" y="74"/>
                    </a:cubicBezTo>
                    <a:cubicBezTo>
                      <a:pt x="422" y="73"/>
                      <a:pt x="421" y="72"/>
                      <a:pt x="420" y="71"/>
                    </a:cubicBezTo>
                    <a:cubicBezTo>
                      <a:pt x="423" y="67"/>
                      <a:pt x="424" y="71"/>
                      <a:pt x="427" y="69"/>
                    </a:cubicBezTo>
                    <a:cubicBezTo>
                      <a:pt x="426" y="72"/>
                      <a:pt x="422" y="73"/>
                      <a:pt x="419" y="78"/>
                    </a:cubicBezTo>
                    <a:cubicBezTo>
                      <a:pt x="417" y="77"/>
                      <a:pt x="415" y="74"/>
                      <a:pt x="413" y="77"/>
                    </a:cubicBezTo>
                    <a:close/>
                    <a:moveTo>
                      <a:pt x="426" y="66"/>
                    </a:moveTo>
                    <a:cubicBezTo>
                      <a:pt x="428" y="65"/>
                      <a:pt x="429" y="64"/>
                      <a:pt x="431" y="63"/>
                    </a:cubicBezTo>
                    <a:cubicBezTo>
                      <a:pt x="433" y="68"/>
                      <a:pt x="427" y="67"/>
                      <a:pt x="434" y="71"/>
                    </a:cubicBezTo>
                    <a:cubicBezTo>
                      <a:pt x="434" y="71"/>
                      <a:pt x="435" y="70"/>
                      <a:pt x="436" y="70"/>
                    </a:cubicBezTo>
                    <a:cubicBezTo>
                      <a:pt x="438" y="73"/>
                      <a:pt x="433" y="70"/>
                      <a:pt x="431" y="73"/>
                    </a:cubicBezTo>
                    <a:cubicBezTo>
                      <a:pt x="432" y="70"/>
                      <a:pt x="428" y="69"/>
                      <a:pt x="429" y="73"/>
                    </a:cubicBezTo>
                    <a:cubicBezTo>
                      <a:pt x="428" y="76"/>
                      <a:pt x="428" y="68"/>
                      <a:pt x="426" y="66"/>
                    </a:cubicBezTo>
                    <a:close/>
                    <a:moveTo>
                      <a:pt x="420" y="84"/>
                    </a:moveTo>
                    <a:cubicBezTo>
                      <a:pt x="418" y="81"/>
                      <a:pt x="422" y="78"/>
                      <a:pt x="425" y="78"/>
                    </a:cubicBezTo>
                    <a:cubicBezTo>
                      <a:pt x="427" y="81"/>
                      <a:pt x="422" y="84"/>
                      <a:pt x="420" y="84"/>
                    </a:cubicBezTo>
                    <a:close/>
                    <a:moveTo>
                      <a:pt x="434" y="82"/>
                    </a:moveTo>
                    <a:cubicBezTo>
                      <a:pt x="434" y="80"/>
                      <a:pt x="434" y="79"/>
                      <a:pt x="433" y="77"/>
                    </a:cubicBezTo>
                    <a:cubicBezTo>
                      <a:pt x="436" y="74"/>
                      <a:pt x="438" y="76"/>
                      <a:pt x="440" y="75"/>
                    </a:cubicBezTo>
                    <a:cubicBezTo>
                      <a:pt x="442" y="78"/>
                      <a:pt x="436" y="79"/>
                      <a:pt x="434" y="82"/>
                    </a:cubicBezTo>
                    <a:close/>
                    <a:moveTo>
                      <a:pt x="458" y="56"/>
                    </a:moveTo>
                    <a:cubicBezTo>
                      <a:pt x="456" y="52"/>
                      <a:pt x="462" y="54"/>
                      <a:pt x="463" y="54"/>
                    </a:cubicBezTo>
                    <a:cubicBezTo>
                      <a:pt x="463" y="56"/>
                      <a:pt x="462" y="58"/>
                      <a:pt x="463" y="61"/>
                    </a:cubicBezTo>
                    <a:cubicBezTo>
                      <a:pt x="462" y="67"/>
                      <a:pt x="462" y="50"/>
                      <a:pt x="458" y="56"/>
                    </a:cubicBezTo>
                    <a:close/>
                    <a:moveTo>
                      <a:pt x="470" y="46"/>
                    </a:moveTo>
                    <a:cubicBezTo>
                      <a:pt x="473" y="50"/>
                      <a:pt x="471" y="54"/>
                      <a:pt x="470" y="57"/>
                    </a:cubicBezTo>
                    <a:cubicBezTo>
                      <a:pt x="467" y="53"/>
                      <a:pt x="465" y="49"/>
                      <a:pt x="470" y="46"/>
                    </a:cubicBezTo>
                    <a:close/>
                    <a:moveTo>
                      <a:pt x="458" y="81"/>
                    </a:moveTo>
                    <a:cubicBezTo>
                      <a:pt x="457" y="80"/>
                      <a:pt x="461" y="76"/>
                      <a:pt x="456" y="79"/>
                    </a:cubicBezTo>
                    <a:cubicBezTo>
                      <a:pt x="456" y="73"/>
                      <a:pt x="450" y="78"/>
                      <a:pt x="453" y="73"/>
                    </a:cubicBezTo>
                    <a:cubicBezTo>
                      <a:pt x="462" y="72"/>
                      <a:pt x="460" y="74"/>
                      <a:pt x="467" y="72"/>
                    </a:cubicBezTo>
                    <a:cubicBezTo>
                      <a:pt x="469" y="71"/>
                      <a:pt x="467" y="75"/>
                      <a:pt x="470" y="74"/>
                    </a:cubicBezTo>
                    <a:cubicBezTo>
                      <a:pt x="469" y="80"/>
                      <a:pt x="459" y="72"/>
                      <a:pt x="458" y="81"/>
                    </a:cubicBezTo>
                    <a:close/>
                    <a:moveTo>
                      <a:pt x="473" y="62"/>
                    </a:moveTo>
                    <a:cubicBezTo>
                      <a:pt x="474" y="63"/>
                      <a:pt x="473" y="64"/>
                      <a:pt x="472" y="65"/>
                    </a:cubicBezTo>
                    <a:cubicBezTo>
                      <a:pt x="473" y="65"/>
                      <a:pt x="474" y="66"/>
                      <a:pt x="476" y="67"/>
                    </a:cubicBezTo>
                    <a:cubicBezTo>
                      <a:pt x="471" y="72"/>
                      <a:pt x="467" y="64"/>
                      <a:pt x="473" y="62"/>
                    </a:cubicBezTo>
                    <a:close/>
                    <a:moveTo>
                      <a:pt x="476" y="78"/>
                    </a:moveTo>
                    <a:cubicBezTo>
                      <a:pt x="475" y="79"/>
                      <a:pt x="472" y="78"/>
                      <a:pt x="473" y="80"/>
                    </a:cubicBezTo>
                    <a:cubicBezTo>
                      <a:pt x="469" y="83"/>
                      <a:pt x="471" y="74"/>
                      <a:pt x="473" y="78"/>
                    </a:cubicBezTo>
                    <a:cubicBezTo>
                      <a:pt x="473" y="76"/>
                      <a:pt x="473" y="67"/>
                      <a:pt x="478" y="73"/>
                    </a:cubicBezTo>
                    <a:cubicBezTo>
                      <a:pt x="477" y="74"/>
                      <a:pt x="477" y="73"/>
                      <a:pt x="476" y="72"/>
                    </a:cubicBezTo>
                    <a:cubicBezTo>
                      <a:pt x="476" y="74"/>
                      <a:pt x="476" y="76"/>
                      <a:pt x="476" y="78"/>
                    </a:cubicBezTo>
                    <a:close/>
                    <a:moveTo>
                      <a:pt x="486" y="69"/>
                    </a:moveTo>
                    <a:cubicBezTo>
                      <a:pt x="487" y="67"/>
                      <a:pt x="489" y="66"/>
                      <a:pt x="488" y="65"/>
                    </a:cubicBezTo>
                    <a:cubicBezTo>
                      <a:pt x="493" y="62"/>
                      <a:pt x="490" y="72"/>
                      <a:pt x="494" y="69"/>
                    </a:cubicBezTo>
                    <a:cubicBezTo>
                      <a:pt x="495" y="72"/>
                      <a:pt x="487" y="73"/>
                      <a:pt x="486" y="69"/>
                    </a:cubicBezTo>
                    <a:close/>
                    <a:moveTo>
                      <a:pt x="503" y="64"/>
                    </a:moveTo>
                    <a:cubicBezTo>
                      <a:pt x="501" y="61"/>
                      <a:pt x="500" y="58"/>
                      <a:pt x="503" y="56"/>
                    </a:cubicBezTo>
                    <a:cubicBezTo>
                      <a:pt x="506" y="59"/>
                      <a:pt x="508" y="62"/>
                      <a:pt x="503" y="64"/>
                    </a:cubicBezTo>
                    <a:close/>
                    <a:moveTo>
                      <a:pt x="528" y="44"/>
                    </a:moveTo>
                    <a:cubicBezTo>
                      <a:pt x="529" y="50"/>
                      <a:pt x="522" y="47"/>
                      <a:pt x="520" y="47"/>
                    </a:cubicBezTo>
                    <a:cubicBezTo>
                      <a:pt x="519" y="43"/>
                      <a:pt x="526" y="46"/>
                      <a:pt x="528" y="44"/>
                    </a:cubicBezTo>
                    <a:close/>
                    <a:moveTo>
                      <a:pt x="516" y="54"/>
                    </a:moveTo>
                    <a:cubicBezTo>
                      <a:pt x="517" y="51"/>
                      <a:pt x="523" y="52"/>
                      <a:pt x="527" y="49"/>
                    </a:cubicBezTo>
                    <a:cubicBezTo>
                      <a:pt x="529" y="54"/>
                      <a:pt x="523" y="52"/>
                      <a:pt x="520" y="56"/>
                    </a:cubicBezTo>
                    <a:cubicBezTo>
                      <a:pt x="518" y="55"/>
                      <a:pt x="517" y="53"/>
                      <a:pt x="516" y="54"/>
                    </a:cubicBezTo>
                    <a:close/>
                    <a:moveTo>
                      <a:pt x="517" y="71"/>
                    </a:moveTo>
                    <a:cubicBezTo>
                      <a:pt x="513" y="71"/>
                      <a:pt x="515" y="73"/>
                      <a:pt x="512" y="75"/>
                    </a:cubicBezTo>
                    <a:cubicBezTo>
                      <a:pt x="511" y="74"/>
                      <a:pt x="511" y="73"/>
                      <a:pt x="510" y="71"/>
                    </a:cubicBezTo>
                    <a:cubicBezTo>
                      <a:pt x="515" y="72"/>
                      <a:pt x="510" y="67"/>
                      <a:pt x="515" y="65"/>
                    </a:cubicBezTo>
                    <a:cubicBezTo>
                      <a:pt x="514" y="65"/>
                      <a:pt x="512" y="63"/>
                      <a:pt x="511" y="61"/>
                    </a:cubicBezTo>
                    <a:cubicBezTo>
                      <a:pt x="512" y="61"/>
                      <a:pt x="514" y="61"/>
                      <a:pt x="513" y="60"/>
                    </a:cubicBezTo>
                    <a:cubicBezTo>
                      <a:pt x="515" y="59"/>
                      <a:pt x="516" y="61"/>
                      <a:pt x="517" y="60"/>
                    </a:cubicBezTo>
                    <a:cubicBezTo>
                      <a:pt x="518" y="62"/>
                      <a:pt x="516" y="62"/>
                      <a:pt x="516" y="61"/>
                    </a:cubicBezTo>
                    <a:cubicBezTo>
                      <a:pt x="518" y="65"/>
                      <a:pt x="514" y="68"/>
                      <a:pt x="517" y="71"/>
                    </a:cubicBezTo>
                    <a:close/>
                    <a:moveTo>
                      <a:pt x="504" y="76"/>
                    </a:moveTo>
                    <a:cubicBezTo>
                      <a:pt x="497" y="80"/>
                      <a:pt x="493" y="77"/>
                      <a:pt x="488" y="81"/>
                    </a:cubicBezTo>
                    <a:cubicBezTo>
                      <a:pt x="488" y="75"/>
                      <a:pt x="499" y="74"/>
                      <a:pt x="504" y="76"/>
                    </a:cubicBezTo>
                    <a:close/>
                    <a:moveTo>
                      <a:pt x="488" y="88"/>
                    </a:moveTo>
                    <a:cubicBezTo>
                      <a:pt x="486" y="86"/>
                      <a:pt x="489" y="85"/>
                      <a:pt x="488" y="83"/>
                    </a:cubicBezTo>
                    <a:cubicBezTo>
                      <a:pt x="492" y="84"/>
                      <a:pt x="495" y="86"/>
                      <a:pt x="499" y="85"/>
                    </a:cubicBezTo>
                    <a:cubicBezTo>
                      <a:pt x="499" y="92"/>
                      <a:pt x="492" y="84"/>
                      <a:pt x="488" y="88"/>
                    </a:cubicBezTo>
                    <a:close/>
                    <a:moveTo>
                      <a:pt x="520" y="62"/>
                    </a:moveTo>
                    <a:cubicBezTo>
                      <a:pt x="518" y="55"/>
                      <a:pt x="523" y="61"/>
                      <a:pt x="527" y="56"/>
                    </a:cubicBezTo>
                    <a:cubicBezTo>
                      <a:pt x="527" y="60"/>
                      <a:pt x="527" y="62"/>
                      <a:pt x="531" y="64"/>
                    </a:cubicBezTo>
                    <a:cubicBezTo>
                      <a:pt x="534" y="62"/>
                      <a:pt x="535" y="60"/>
                      <a:pt x="534" y="58"/>
                    </a:cubicBezTo>
                    <a:cubicBezTo>
                      <a:pt x="538" y="57"/>
                      <a:pt x="536" y="62"/>
                      <a:pt x="536" y="64"/>
                    </a:cubicBezTo>
                    <a:cubicBezTo>
                      <a:pt x="526" y="68"/>
                      <a:pt x="528" y="61"/>
                      <a:pt x="520" y="62"/>
                    </a:cubicBezTo>
                    <a:close/>
                    <a:moveTo>
                      <a:pt x="551" y="41"/>
                    </a:moveTo>
                    <a:cubicBezTo>
                      <a:pt x="551" y="44"/>
                      <a:pt x="549" y="46"/>
                      <a:pt x="546" y="48"/>
                    </a:cubicBezTo>
                    <a:cubicBezTo>
                      <a:pt x="545" y="47"/>
                      <a:pt x="544" y="46"/>
                      <a:pt x="543" y="45"/>
                    </a:cubicBezTo>
                    <a:cubicBezTo>
                      <a:pt x="546" y="42"/>
                      <a:pt x="548" y="44"/>
                      <a:pt x="551" y="41"/>
                    </a:cubicBezTo>
                    <a:close/>
                    <a:moveTo>
                      <a:pt x="567" y="43"/>
                    </a:moveTo>
                    <a:cubicBezTo>
                      <a:pt x="564" y="45"/>
                      <a:pt x="561" y="46"/>
                      <a:pt x="559" y="42"/>
                    </a:cubicBezTo>
                    <a:cubicBezTo>
                      <a:pt x="562" y="39"/>
                      <a:pt x="565" y="39"/>
                      <a:pt x="567" y="43"/>
                    </a:cubicBezTo>
                    <a:close/>
                    <a:moveTo>
                      <a:pt x="508" y="85"/>
                    </a:moveTo>
                    <a:cubicBezTo>
                      <a:pt x="510" y="79"/>
                      <a:pt x="517" y="78"/>
                      <a:pt x="520" y="73"/>
                    </a:cubicBezTo>
                    <a:cubicBezTo>
                      <a:pt x="524" y="80"/>
                      <a:pt x="512" y="79"/>
                      <a:pt x="516" y="84"/>
                    </a:cubicBezTo>
                    <a:cubicBezTo>
                      <a:pt x="513" y="88"/>
                      <a:pt x="511" y="84"/>
                      <a:pt x="508" y="85"/>
                    </a:cubicBezTo>
                    <a:close/>
                    <a:moveTo>
                      <a:pt x="542" y="60"/>
                    </a:moveTo>
                    <a:cubicBezTo>
                      <a:pt x="549" y="57"/>
                      <a:pt x="546" y="53"/>
                      <a:pt x="551" y="50"/>
                    </a:cubicBezTo>
                    <a:cubicBezTo>
                      <a:pt x="554" y="53"/>
                      <a:pt x="558" y="53"/>
                      <a:pt x="562" y="48"/>
                    </a:cubicBezTo>
                    <a:cubicBezTo>
                      <a:pt x="566" y="57"/>
                      <a:pt x="556" y="51"/>
                      <a:pt x="551" y="55"/>
                    </a:cubicBezTo>
                    <a:cubicBezTo>
                      <a:pt x="549" y="57"/>
                      <a:pt x="556" y="57"/>
                      <a:pt x="557" y="58"/>
                    </a:cubicBezTo>
                    <a:cubicBezTo>
                      <a:pt x="555" y="61"/>
                      <a:pt x="561" y="65"/>
                      <a:pt x="556" y="68"/>
                    </a:cubicBezTo>
                    <a:cubicBezTo>
                      <a:pt x="555" y="58"/>
                      <a:pt x="549" y="61"/>
                      <a:pt x="542" y="60"/>
                    </a:cubicBezTo>
                    <a:close/>
                    <a:moveTo>
                      <a:pt x="560" y="62"/>
                    </a:moveTo>
                    <a:cubicBezTo>
                      <a:pt x="562" y="62"/>
                      <a:pt x="563" y="61"/>
                      <a:pt x="564" y="60"/>
                    </a:cubicBezTo>
                    <a:cubicBezTo>
                      <a:pt x="566" y="63"/>
                      <a:pt x="567" y="61"/>
                      <a:pt x="567" y="64"/>
                    </a:cubicBezTo>
                    <a:cubicBezTo>
                      <a:pt x="565" y="65"/>
                      <a:pt x="562" y="65"/>
                      <a:pt x="560" y="62"/>
                    </a:cubicBezTo>
                    <a:close/>
                    <a:moveTo>
                      <a:pt x="528" y="86"/>
                    </a:moveTo>
                    <a:cubicBezTo>
                      <a:pt x="527" y="81"/>
                      <a:pt x="526" y="83"/>
                      <a:pt x="525" y="79"/>
                    </a:cubicBezTo>
                    <a:cubicBezTo>
                      <a:pt x="532" y="82"/>
                      <a:pt x="539" y="71"/>
                      <a:pt x="545" y="66"/>
                    </a:cubicBezTo>
                    <a:cubicBezTo>
                      <a:pt x="548" y="72"/>
                      <a:pt x="538" y="73"/>
                      <a:pt x="537" y="77"/>
                    </a:cubicBezTo>
                    <a:cubicBezTo>
                      <a:pt x="539" y="80"/>
                      <a:pt x="540" y="79"/>
                      <a:pt x="542" y="80"/>
                    </a:cubicBezTo>
                    <a:cubicBezTo>
                      <a:pt x="547" y="77"/>
                      <a:pt x="547" y="74"/>
                      <a:pt x="550" y="70"/>
                    </a:cubicBezTo>
                    <a:cubicBezTo>
                      <a:pt x="555" y="75"/>
                      <a:pt x="546" y="77"/>
                      <a:pt x="552" y="82"/>
                    </a:cubicBezTo>
                    <a:cubicBezTo>
                      <a:pt x="543" y="80"/>
                      <a:pt x="538" y="85"/>
                      <a:pt x="528" y="86"/>
                    </a:cubicBezTo>
                    <a:close/>
                    <a:moveTo>
                      <a:pt x="553" y="74"/>
                    </a:moveTo>
                    <a:cubicBezTo>
                      <a:pt x="558" y="69"/>
                      <a:pt x="559" y="71"/>
                      <a:pt x="563" y="66"/>
                    </a:cubicBezTo>
                    <a:cubicBezTo>
                      <a:pt x="565" y="68"/>
                      <a:pt x="563" y="69"/>
                      <a:pt x="561" y="71"/>
                    </a:cubicBezTo>
                    <a:cubicBezTo>
                      <a:pt x="562" y="72"/>
                      <a:pt x="563" y="71"/>
                      <a:pt x="563" y="71"/>
                    </a:cubicBezTo>
                    <a:cubicBezTo>
                      <a:pt x="563" y="72"/>
                      <a:pt x="555" y="73"/>
                      <a:pt x="555" y="79"/>
                    </a:cubicBezTo>
                    <a:cubicBezTo>
                      <a:pt x="551" y="81"/>
                      <a:pt x="557" y="75"/>
                      <a:pt x="553" y="74"/>
                    </a:cubicBezTo>
                    <a:close/>
                    <a:moveTo>
                      <a:pt x="567" y="66"/>
                    </a:moveTo>
                    <a:cubicBezTo>
                      <a:pt x="571" y="62"/>
                      <a:pt x="576" y="63"/>
                      <a:pt x="577" y="55"/>
                    </a:cubicBezTo>
                    <a:cubicBezTo>
                      <a:pt x="578" y="59"/>
                      <a:pt x="581" y="56"/>
                      <a:pt x="583" y="56"/>
                    </a:cubicBezTo>
                    <a:cubicBezTo>
                      <a:pt x="581" y="60"/>
                      <a:pt x="575" y="68"/>
                      <a:pt x="567" y="66"/>
                    </a:cubicBezTo>
                    <a:close/>
                    <a:moveTo>
                      <a:pt x="587" y="85"/>
                    </a:moveTo>
                    <a:cubicBezTo>
                      <a:pt x="583" y="82"/>
                      <a:pt x="588" y="80"/>
                      <a:pt x="587" y="78"/>
                    </a:cubicBezTo>
                    <a:cubicBezTo>
                      <a:pt x="584" y="76"/>
                      <a:pt x="587" y="82"/>
                      <a:pt x="582" y="83"/>
                    </a:cubicBezTo>
                    <a:cubicBezTo>
                      <a:pt x="579" y="80"/>
                      <a:pt x="581" y="78"/>
                      <a:pt x="583" y="75"/>
                    </a:cubicBezTo>
                    <a:cubicBezTo>
                      <a:pt x="587" y="76"/>
                      <a:pt x="590" y="79"/>
                      <a:pt x="594" y="82"/>
                    </a:cubicBezTo>
                    <a:cubicBezTo>
                      <a:pt x="593" y="85"/>
                      <a:pt x="590" y="84"/>
                      <a:pt x="587" y="85"/>
                    </a:cubicBezTo>
                    <a:close/>
                    <a:moveTo>
                      <a:pt x="611" y="59"/>
                    </a:moveTo>
                    <a:cubicBezTo>
                      <a:pt x="612" y="63"/>
                      <a:pt x="611" y="67"/>
                      <a:pt x="606" y="70"/>
                    </a:cubicBezTo>
                    <a:cubicBezTo>
                      <a:pt x="605" y="67"/>
                      <a:pt x="603" y="66"/>
                      <a:pt x="600" y="67"/>
                    </a:cubicBezTo>
                    <a:cubicBezTo>
                      <a:pt x="600" y="66"/>
                      <a:pt x="608" y="63"/>
                      <a:pt x="611" y="59"/>
                    </a:cubicBezTo>
                    <a:close/>
                    <a:moveTo>
                      <a:pt x="593" y="79"/>
                    </a:moveTo>
                    <a:cubicBezTo>
                      <a:pt x="592" y="77"/>
                      <a:pt x="594" y="75"/>
                      <a:pt x="593" y="73"/>
                    </a:cubicBezTo>
                    <a:cubicBezTo>
                      <a:pt x="595" y="72"/>
                      <a:pt x="597" y="73"/>
                      <a:pt x="598" y="76"/>
                    </a:cubicBezTo>
                    <a:cubicBezTo>
                      <a:pt x="596" y="79"/>
                      <a:pt x="595" y="78"/>
                      <a:pt x="593" y="79"/>
                    </a:cubicBezTo>
                    <a:close/>
                    <a:moveTo>
                      <a:pt x="612" y="69"/>
                    </a:moveTo>
                    <a:cubicBezTo>
                      <a:pt x="613" y="65"/>
                      <a:pt x="616" y="62"/>
                      <a:pt x="615" y="58"/>
                    </a:cubicBezTo>
                    <a:cubicBezTo>
                      <a:pt x="616" y="57"/>
                      <a:pt x="616" y="59"/>
                      <a:pt x="616" y="59"/>
                    </a:cubicBezTo>
                    <a:cubicBezTo>
                      <a:pt x="619" y="61"/>
                      <a:pt x="623" y="58"/>
                      <a:pt x="625" y="62"/>
                    </a:cubicBezTo>
                    <a:cubicBezTo>
                      <a:pt x="620" y="62"/>
                      <a:pt x="617" y="68"/>
                      <a:pt x="612" y="69"/>
                    </a:cubicBezTo>
                    <a:close/>
                    <a:moveTo>
                      <a:pt x="620" y="74"/>
                    </a:moveTo>
                    <a:cubicBezTo>
                      <a:pt x="616" y="78"/>
                      <a:pt x="614" y="73"/>
                      <a:pt x="610" y="78"/>
                    </a:cubicBezTo>
                    <a:cubicBezTo>
                      <a:pt x="609" y="76"/>
                      <a:pt x="609" y="74"/>
                      <a:pt x="610" y="73"/>
                    </a:cubicBezTo>
                    <a:cubicBezTo>
                      <a:pt x="613" y="72"/>
                      <a:pt x="617" y="71"/>
                      <a:pt x="620" y="74"/>
                    </a:cubicBezTo>
                    <a:close/>
                    <a:moveTo>
                      <a:pt x="642" y="62"/>
                    </a:moveTo>
                    <a:cubicBezTo>
                      <a:pt x="639" y="63"/>
                      <a:pt x="636" y="62"/>
                      <a:pt x="633" y="65"/>
                    </a:cubicBezTo>
                    <a:cubicBezTo>
                      <a:pt x="632" y="63"/>
                      <a:pt x="634" y="62"/>
                      <a:pt x="633" y="60"/>
                    </a:cubicBezTo>
                    <a:cubicBezTo>
                      <a:pt x="636" y="58"/>
                      <a:pt x="639" y="58"/>
                      <a:pt x="642" y="62"/>
                    </a:cubicBezTo>
                    <a:close/>
                    <a:moveTo>
                      <a:pt x="659" y="41"/>
                    </a:moveTo>
                    <a:cubicBezTo>
                      <a:pt x="653" y="42"/>
                      <a:pt x="658" y="46"/>
                      <a:pt x="653" y="49"/>
                    </a:cubicBezTo>
                    <a:cubicBezTo>
                      <a:pt x="652" y="49"/>
                      <a:pt x="651" y="48"/>
                      <a:pt x="649" y="49"/>
                    </a:cubicBezTo>
                    <a:cubicBezTo>
                      <a:pt x="648" y="44"/>
                      <a:pt x="654" y="34"/>
                      <a:pt x="659" y="41"/>
                    </a:cubicBezTo>
                    <a:close/>
                    <a:moveTo>
                      <a:pt x="646" y="35"/>
                    </a:moveTo>
                    <a:cubicBezTo>
                      <a:pt x="646" y="39"/>
                      <a:pt x="643" y="42"/>
                      <a:pt x="639" y="45"/>
                    </a:cubicBezTo>
                    <a:cubicBezTo>
                      <a:pt x="638" y="44"/>
                      <a:pt x="639" y="43"/>
                      <a:pt x="640" y="42"/>
                    </a:cubicBezTo>
                    <a:cubicBezTo>
                      <a:pt x="641" y="40"/>
                      <a:pt x="639" y="41"/>
                      <a:pt x="638" y="38"/>
                    </a:cubicBezTo>
                    <a:cubicBezTo>
                      <a:pt x="640" y="37"/>
                      <a:pt x="639" y="35"/>
                      <a:pt x="641" y="34"/>
                    </a:cubicBezTo>
                    <a:cubicBezTo>
                      <a:pt x="643" y="34"/>
                      <a:pt x="644" y="36"/>
                      <a:pt x="646" y="35"/>
                    </a:cubicBezTo>
                    <a:close/>
                    <a:moveTo>
                      <a:pt x="643" y="43"/>
                    </a:moveTo>
                    <a:cubicBezTo>
                      <a:pt x="643" y="52"/>
                      <a:pt x="632" y="57"/>
                      <a:pt x="622" y="56"/>
                    </a:cubicBezTo>
                    <a:cubicBezTo>
                      <a:pt x="622" y="51"/>
                      <a:pt x="631" y="55"/>
                      <a:pt x="633" y="49"/>
                    </a:cubicBezTo>
                    <a:cubicBezTo>
                      <a:pt x="632" y="47"/>
                      <a:pt x="630" y="47"/>
                      <a:pt x="628" y="47"/>
                    </a:cubicBezTo>
                    <a:cubicBezTo>
                      <a:pt x="628" y="45"/>
                      <a:pt x="629" y="43"/>
                      <a:pt x="632" y="41"/>
                    </a:cubicBezTo>
                    <a:cubicBezTo>
                      <a:pt x="633" y="46"/>
                      <a:pt x="638" y="48"/>
                      <a:pt x="643" y="43"/>
                    </a:cubicBezTo>
                    <a:close/>
                    <a:moveTo>
                      <a:pt x="621" y="42"/>
                    </a:moveTo>
                    <a:cubicBezTo>
                      <a:pt x="627" y="46"/>
                      <a:pt x="618" y="47"/>
                      <a:pt x="622" y="51"/>
                    </a:cubicBezTo>
                    <a:cubicBezTo>
                      <a:pt x="620" y="52"/>
                      <a:pt x="617" y="51"/>
                      <a:pt x="618" y="53"/>
                    </a:cubicBezTo>
                    <a:cubicBezTo>
                      <a:pt x="617" y="54"/>
                      <a:pt x="616" y="52"/>
                      <a:pt x="615" y="51"/>
                    </a:cubicBezTo>
                    <a:cubicBezTo>
                      <a:pt x="620" y="48"/>
                      <a:pt x="615" y="45"/>
                      <a:pt x="621" y="42"/>
                    </a:cubicBezTo>
                    <a:close/>
                    <a:moveTo>
                      <a:pt x="610" y="52"/>
                    </a:moveTo>
                    <a:cubicBezTo>
                      <a:pt x="612" y="56"/>
                      <a:pt x="605" y="56"/>
                      <a:pt x="604" y="58"/>
                    </a:cubicBezTo>
                    <a:cubicBezTo>
                      <a:pt x="600" y="52"/>
                      <a:pt x="609" y="54"/>
                      <a:pt x="610" y="52"/>
                    </a:cubicBezTo>
                    <a:close/>
                    <a:moveTo>
                      <a:pt x="594" y="67"/>
                    </a:moveTo>
                    <a:cubicBezTo>
                      <a:pt x="595" y="66"/>
                      <a:pt x="588" y="65"/>
                      <a:pt x="587" y="73"/>
                    </a:cubicBezTo>
                    <a:cubicBezTo>
                      <a:pt x="578" y="68"/>
                      <a:pt x="598" y="57"/>
                      <a:pt x="600" y="50"/>
                    </a:cubicBezTo>
                    <a:cubicBezTo>
                      <a:pt x="602" y="56"/>
                      <a:pt x="597" y="61"/>
                      <a:pt x="594" y="67"/>
                    </a:cubicBezTo>
                    <a:close/>
                    <a:moveTo>
                      <a:pt x="608" y="47"/>
                    </a:moveTo>
                    <a:cubicBezTo>
                      <a:pt x="607" y="51"/>
                      <a:pt x="602" y="47"/>
                      <a:pt x="604" y="50"/>
                    </a:cubicBezTo>
                    <a:cubicBezTo>
                      <a:pt x="600" y="53"/>
                      <a:pt x="603" y="43"/>
                      <a:pt x="598" y="46"/>
                    </a:cubicBezTo>
                    <a:cubicBezTo>
                      <a:pt x="596" y="43"/>
                      <a:pt x="601" y="46"/>
                      <a:pt x="603" y="42"/>
                    </a:cubicBezTo>
                    <a:cubicBezTo>
                      <a:pt x="604" y="46"/>
                      <a:pt x="606" y="44"/>
                      <a:pt x="608" y="47"/>
                    </a:cubicBezTo>
                    <a:close/>
                    <a:moveTo>
                      <a:pt x="608" y="45"/>
                    </a:moveTo>
                    <a:cubicBezTo>
                      <a:pt x="606" y="40"/>
                      <a:pt x="605" y="41"/>
                      <a:pt x="604" y="37"/>
                    </a:cubicBezTo>
                    <a:cubicBezTo>
                      <a:pt x="607" y="36"/>
                      <a:pt x="613" y="42"/>
                      <a:pt x="608" y="45"/>
                    </a:cubicBezTo>
                    <a:close/>
                    <a:moveTo>
                      <a:pt x="590" y="56"/>
                    </a:moveTo>
                    <a:cubicBezTo>
                      <a:pt x="585" y="52"/>
                      <a:pt x="591" y="49"/>
                      <a:pt x="588" y="45"/>
                    </a:cubicBezTo>
                    <a:cubicBezTo>
                      <a:pt x="594" y="43"/>
                      <a:pt x="594" y="53"/>
                      <a:pt x="590" y="56"/>
                    </a:cubicBezTo>
                    <a:close/>
                    <a:moveTo>
                      <a:pt x="575" y="51"/>
                    </a:moveTo>
                    <a:cubicBezTo>
                      <a:pt x="572" y="43"/>
                      <a:pt x="582" y="48"/>
                      <a:pt x="585" y="43"/>
                    </a:cubicBezTo>
                    <a:cubicBezTo>
                      <a:pt x="587" y="51"/>
                      <a:pt x="576" y="43"/>
                      <a:pt x="575" y="51"/>
                    </a:cubicBezTo>
                    <a:close/>
                    <a:moveTo>
                      <a:pt x="577" y="40"/>
                    </a:moveTo>
                    <a:cubicBezTo>
                      <a:pt x="586" y="38"/>
                      <a:pt x="577" y="35"/>
                      <a:pt x="583" y="31"/>
                    </a:cubicBezTo>
                    <a:cubicBezTo>
                      <a:pt x="584" y="31"/>
                      <a:pt x="585" y="32"/>
                      <a:pt x="586" y="33"/>
                    </a:cubicBezTo>
                    <a:cubicBezTo>
                      <a:pt x="585" y="37"/>
                      <a:pt x="585" y="49"/>
                      <a:pt x="577" y="40"/>
                    </a:cubicBezTo>
                    <a:close/>
                    <a:moveTo>
                      <a:pt x="585" y="25"/>
                    </a:moveTo>
                    <a:cubicBezTo>
                      <a:pt x="590" y="29"/>
                      <a:pt x="583" y="33"/>
                      <a:pt x="581" y="28"/>
                    </a:cubicBezTo>
                    <a:cubicBezTo>
                      <a:pt x="582" y="25"/>
                      <a:pt x="582" y="27"/>
                      <a:pt x="585" y="25"/>
                    </a:cubicBezTo>
                    <a:close/>
                    <a:moveTo>
                      <a:pt x="577" y="33"/>
                    </a:moveTo>
                    <a:cubicBezTo>
                      <a:pt x="578" y="38"/>
                      <a:pt x="573" y="40"/>
                      <a:pt x="569" y="39"/>
                    </a:cubicBezTo>
                    <a:cubicBezTo>
                      <a:pt x="571" y="35"/>
                      <a:pt x="570" y="34"/>
                      <a:pt x="574" y="29"/>
                    </a:cubicBezTo>
                    <a:cubicBezTo>
                      <a:pt x="574" y="29"/>
                      <a:pt x="574" y="35"/>
                      <a:pt x="577" y="33"/>
                    </a:cubicBezTo>
                    <a:close/>
                    <a:moveTo>
                      <a:pt x="566" y="30"/>
                    </a:moveTo>
                    <a:cubicBezTo>
                      <a:pt x="565" y="32"/>
                      <a:pt x="567" y="35"/>
                      <a:pt x="567" y="38"/>
                    </a:cubicBezTo>
                    <a:cubicBezTo>
                      <a:pt x="564" y="41"/>
                      <a:pt x="563" y="37"/>
                      <a:pt x="560" y="39"/>
                    </a:cubicBezTo>
                    <a:cubicBezTo>
                      <a:pt x="560" y="37"/>
                      <a:pt x="560" y="36"/>
                      <a:pt x="562" y="34"/>
                    </a:cubicBezTo>
                    <a:cubicBezTo>
                      <a:pt x="560" y="34"/>
                      <a:pt x="559" y="33"/>
                      <a:pt x="557" y="31"/>
                    </a:cubicBezTo>
                    <a:cubicBezTo>
                      <a:pt x="552" y="33"/>
                      <a:pt x="556" y="36"/>
                      <a:pt x="552" y="38"/>
                    </a:cubicBezTo>
                    <a:cubicBezTo>
                      <a:pt x="547" y="23"/>
                      <a:pt x="559" y="31"/>
                      <a:pt x="566" y="30"/>
                    </a:cubicBezTo>
                    <a:close/>
                    <a:moveTo>
                      <a:pt x="544" y="23"/>
                    </a:moveTo>
                    <a:cubicBezTo>
                      <a:pt x="549" y="21"/>
                      <a:pt x="542" y="27"/>
                      <a:pt x="540" y="28"/>
                    </a:cubicBezTo>
                    <a:cubicBezTo>
                      <a:pt x="542" y="32"/>
                      <a:pt x="545" y="26"/>
                      <a:pt x="546" y="30"/>
                    </a:cubicBezTo>
                    <a:cubicBezTo>
                      <a:pt x="540" y="33"/>
                      <a:pt x="549" y="37"/>
                      <a:pt x="544" y="39"/>
                    </a:cubicBezTo>
                    <a:cubicBezTo>
                      <a:pt x="541" y="32"/>
                      <a:pt x="537" y="28"/>
                      <a:pt x="536" y="24"/>
                    </a:cubicBezTo>
                    <a:cubicBezTo>
                      <a:pt x="539" y="20"/>
                      <a:pt x="541" y="29"/>
                      <a:pt x="544" y="23"/>
                    </a:cubicBezTo>
                    <a:close/>
                    <a:moveTo>
                      <a:pt x="530" y="28"/>
                    </a:moveTo>
                    <a:cubicBezTo>
                      <a:pt x="528" y="31"/>
                      <a:pt x="534" y="35"/>
                      <a:pt x="529" y="38"/>
                    </a:cubicBezTo>
                    <a:cubicBezTo>
                      <a:pt x="531" y="39"/>
                      <a:pt x="532" y="37"/>
                      <a:pt x="534" y="40"/>
                    </a:cubicBezTo>
                    <a:cubicBezTo>
                      <a:pt x="536" y="39"/>
                      <a:pt x="535" y="37"/>
                      <a:pt x="534" y="36"/>
                    </a:cubicBezTo>
                    <a:cubicBezTo>
                      <a:pt x="539" y="36"/>
                      <a:pt x="537" y="41"/>
                      <a:pt x="545" y="42"/>
                    </a:cubicBezTo>
                    <a:cubicBezTo>
                      <a:pt x="541" y="45"/>
                      <a:pt x="540" y="48"/>
                      <a:pt x="543" y="51"/>
                    </a:cubicBezTo>
                    <a:cubicBezTo>
                      <a:pt x="540" y="52"/>
                      <a:pt x="537" y="54"/>
                      <a:pt x="535" y="51"/>
                    </a:cubicBezTo>
                    <a:cubicBezTo>
                      <a:pt x="539" y="49"/>
                      <a:pt x="537" y="44"/>
                      <a:pt x="541" y="45"/>
                    </a:cubicBezTo>
                    <a:cubicBezTo>
                      <a:pt x="536" y="38"/>
                      <a:pt x="529" y="48"/>
                      <a:pt x="524" y="39"/>
                    </a:cubicBezTo>
                    <a:cubicBezTo>
                      <a:pt x="529" y="35"/>
                      <a:pt x="523" y="29"/>
                      <a:pt x="530" y="28"/>
                    </a:cubicBezTo>
                    <a:close/>
                    <a:moveTo>
                      <a:pt x="519" y="33"/>
                    </a:moveTo>
                    <a:cubicBezTo>
                      <a:pt x="520" y="40"/>
                      <a:pt x="513" y="40"/>
                      <a:pt x="511" y="47"/>
                    </a:cubicBezTo>
                    <a:cubicBezTo>
                      <a:pt x="506" y="44"/>
                      <a:pt x="512" y="41"/>
                      <a:pt x="511" y="38"/>
                    </a:cubicBezTo>
                    <a:cubicBezTo>
                      <a:pt x="517" y="39"/>
                      <a:pt x="515" y="34"/>
                      <a:pt x="519" y="33"/>
                    </a:cubicBezTo>
                    <a:close/>
                    <a:moveTo>
                      <a:pt x="505" y="42"/>
                    </a:moveTo>
                    <a:cubicBezTo>
                      <a:pt x="502" y="48"/>
                      <a:pt x="506" y="48"/>
                      <a:pt x="502" y="52"/>
                    </a:cubicBezTo>
                    <a:cubicBezTo>
                      <a:pt x="501" y="49"/>
                      <a:pt x="504" y="44"/>
                      <a:pt x="499" y="46"/>
                    </a:cubicBezTo>
                    <a:cubicBezTo>
                      <a:pt x="494" y="44"/>
                      <a:pt x="503" y="46"/>
                      <a:pt x="505" y="42"/>
                    </a:cubicBezTo>
                    <a:close/>
                    <a:moveTo>
                      <a:pt x="492" y="54"/>
                    </a:moveTo>
                    <a:cubicBezTo>
                      <a:pt x="496" y="50"/>
                      <a:pt x="495" y="51"/>
                      <a:pt x="500" y="48"/>
                    </a:cubicBezTo>
                    <a:cubicBezTo>
                      <a:pt x="502" y="52"/>
                      <a:pt x="495" y="55"/>
                      <a:pt x="494" y="58"/>
                    </a:cubicBezTo>
                    <a:cubicBezTo>
                      <a:pt x="493" y="56"/>
                      <a:pt x="491" y="55"/>
                      <a:pt x="489" y="57"/>
                    </a:cubicBezTo>
                    <a:cubicBezTo>
                      <a:pt x="487" y="49"/>
                      <a:pt x="484" y="54"/>
                      <a:pt x="481" y="54"/>
                    </a:cubicBezTo>
                    <a:cubicBezTo>
                      <a:pt x="477" y="49"/>
                      <a:pt x="485" y="52"/>
                      <a:pt x="487" y="47"/>
                    </a:cubicBezTo>
                    <a:cubicBezTo>
                      <a:pt x="488" y="53"/>
                      <a:pt x="492" y="49"/>
                      <a:pt x="492" y="54"/>
                    </a:cubicBezTo>
                    <a:close/>
                    <a:moveTo>
                      <a:pt x="507" y="32"/>
                    </a:moveTo>
                    <a:cubicBezTo>
                      <a:pt x="508" y="34"/>
                      <a:pt x="505" y="34"/>
                      <a:pt x="504" y="32"/>
                    </a:cubicBezTo>
                    <a:cubicBezTo>
                      <a:pt x="504" y="35"/>
                      <a:pt x="505" y="37"/>
                      <a:pt x="501" y="37"/>
                    </a:cubicBezTo>
                    <a:cubicBezTo>
                      <a:pt x="501" y="35"/>
                      <a:pt x="502" y="34"/>
                      <a:pt x="500" y="32"/>
                    </a:cubicBezTo>
                    <a:cubicBezTo>
                      <a:pt x="503" y="28"/>
                      <a:pt x="505" y="34"/>
                      <a:pt x="507" y="32"/>
                    </a:cubicBezTo>
                    <a:close/>
                    <a:moveTo>
                      <a:pt x="485" y="29"/>
                    </a:moveTo>
                    <a:cubicBezTo>
                      <a:pt x="489" y="32"/>
                      <a:pt x="483" y="33"/>
                      <a:pt x="484" y="36"/>
                    </a:cubicBezTo>
                    <a:cubicBezTo>
                      <a:pt x="485" y="36"/>
                      <a:pt x="488" y="37"/>
                      <a:pt x="486" y="39"/>
                    </a:cubicBezTo>
                    <a:cubicBezTo>
                      <a:pt x="491" y="40"/>
                      <a:pt x="494" y="34"/>
                      <a:pt x="500" y="39"/>
                    </a:cubicBezTo>
                    <a:cubicBezTo>
                      <a:pt x="496" y="39"/>
                      <a:pt x="489" y="42"/>
                      <a:pt x="486" y="46"/>
                    </a:cubicBezTo>
                    <a:cubicBezTo>
                      <a:pt x="482" y="42"/>
                      <a:pt x="483" y="34"/>
                      <a:pt x="476" y="36"/>
                    </a:cubicBezTo>
                    <a:cubicBezTo>
                      <a:pt x="477" y="32"/>
                      <a:pt x="483" y="35"/>
                      <a:pt x="485" y="29"/>
                    </a:cubicBezTo>
                    <a:close/>
                    <a:moveTo>
                      <a:pt x="474" y="33"/>
                    </a:moveTo>
                    <a:cubicBezTo>
                      <a:pt x="471" y="36"/>
                      <a:pt x="468" y="36"/>
                      <a:pt x="474" y="42"/>
                    </a:cubicBezTo>
                    <a:cubicBezTo>
                      <a:pt x="472" y="46"/>
                      <a:pt x="469" y="46"/>
                      <a:pt x="465" y="43"/>
                    </a:cubicBezTo>
                    <a:cubicBezTo>
                      <a:pt x="468" y="41"/>
                      <a:pt x="467" y="40"/>
                      <a:pt x="466" y="41"/>
                    </a:cubicBezTo>
                    <a:cubicBezTo>
                      <a:pt x="467" y="37"/>
                      <a:pt x="470" y="33"/>
                      <a:pt x="469" y="29"/>
                    </a:cubicBezTo>
                    <a:cubicBezTo>
                      <a:pt x="472" y="26"/>
                      <a:pt x="470" y="35"/>
                      <a:pt x="474" y="33"/>
                    </a:cubicBezTo>
                    <a:close/>
                    <a:moveTo>
                      <a:pt x="457" y="39"/>
                    </a:moveTo>
                    <a:cubicBezTo>
                      <a:pt x="461" y="47"/>
                      <a:pt x="449" y="43"/>
                      <a:pt x="445" y="44"/>
                    </a:cubicBezTo>
                    <a:cubicBezTo>
                      <a:pt x="445" y="37"/>
                      <a:pt x="442" y="48"/>
                      <a:pt x="438" y="42"/>
                    </a:cubicBezTo>
                    <a:cubicBezTo>
                      <a:pt x="446" y="36"/>
                      <a:pt x="450" y="47"/>
                      <a:pt x="457" y="39"/>
                    </a:cubicBezTo>
                    <a:close/>
                    <a:moveTo>
                      <a:pt x="393" y="75"/>
                    </a:moveTo>
                    <a:cubicBezTo>
                      <a:pt x="392" y="74"/>
                      <a:pt x="391" y="73"/>
                      <a:pt x="390" y="71"/>
                    </a:cubicBezTo>
                    <a:cubicBezTo>
                      <a:pt x="390" y="76"/>
                      <a:pt x="386" y="78"/>
                      <a:pt x="382" y="79"/>
                    </a:cubicBezTo>
                    <a:cubicBezTo>
                      <a:pt x="380" y="72"/>
                      <a:pt x="392" y="73"/>
                      <a:pt x="391" y="68"/>
                    </a:cubicBezTo>
                    <a:cubicBezTo>
                      <a:pt x="395" y="67"/>
                      <a:pt x="399" y="73"/>
                      <a:pt x="393" y="75"/>
                    </a:cubicBezTo>
                    <a:close/>
                    <a:moveTo>
                      <a:pt x="421" y="50"/>
                    </a:moveTo>
                    <a:cubicBezTo>
                      <a:pt x="417" y="56"/>
                      <a:pt x="415" y="48"/>
                      <a:pt x="411" y="52"/>
                    </a:cubicBezTo>
                    <a:cubicBezTo>
                      <a:pt x="410" y="50"/>
                      <a:pt x="412" y="48"/>
                      <a:pt x="415" y="46"/>
                    </a:cubicBezTo>
                    <a:cubicBezTo>
                      <a:pt x="419" y="47"/>
                      <a:pt x="417" y="48"/>
                      <a:pt x="421" y="50"/>
                    </a:cubicBezTo>
                    <a:close/>
                    <a:moveTo>
                      <a:pt x="441" y="30"/>
                    </a:moveTo>
                    <a:cubicBezTo>
                      <a:pt x="443" y="34"/>
                      <a:pt x="435" y="35"/>
                      <a:pt x="434" y="37"/>
                    </a:cubicBezTo>
                    <a:cubicBezTo>
                      <a:pt x="432" y="34"/>
                      <a:pt x="432" y="31"/>
                      <a:pt x="435" y="29"/>
                    </a:cubicBezTo>
                    <a:cubicBezTo>
                      <a:pt x="433" y="35"/>
                      <a:pt x="438" y="34"/>
                      <a:pt x="441" y="30"/>
                    </a:cubicBezTo>
                    <a:close/>
                    <a:moveTo>
                      <a:pt x="375" y="79"/>
                    </a:moveTo>
                    <a:cubicBezTo>
                      <a:pt x="375" y="82"/>
                      <a:pt x="364" y="82"/>
                      <a:pt x="365" y="78"/>
                    </a:cubicBezTo>
                    <a:cubicBezTo>
                      <a:pt x="367" y="79"/>
                      <a:pt x="370" y="79"/>
                      <a:pt x="373" y="75"/>
                    </a:cubicBezTo>
                    <a:cubicBezTo>
                      <a:pt x="375" y="76"/>
                      <a:pt x="371" y="81"/>
                      <a:pt x="375" y="79"/>
                    </a:cubicBezTo>
                    <a:close/>
                    <a:moveTo>
                      <a:pt x="389" y="59"/>
                    </a:moveTo>
                    <a:cubicBezTo>
                      <a:pt x="388" y="57"/>
                      <a:pt x="397" y="55"/>
                      <a:pt x="391" y="54"/>
                    </a:cubicBezTo>
                    <a:cubicBezTo>
                      <a:pt x="390" y="49"/>
                      <a:pt x="396" y="55"/>
                      <a:pt x="398" y="54"/>
                    </a:cubicBezTo>
                    <a:cubicBezTo>
                      <a:pt x="400" y="50"/>
                      <a:pt x="404" y="44"/>
                      <a:pt x="408" y="48"/>
                    </a:cubicBezTo>
                    <a:cubicBezTo>
                      <a:pt x="402" y="58"/>
                      <a:pt x="397" y="53"/>
                      <a:pt x="389" y="59"/>
                    </a:cubicBezTo>
                    <a:close/>
                    <a:moveTo>
                      <a:pt x="417" y="37"/>
                    </a:moveTo>
                    <a:cubicBezTo>
                      <a:pt x="418" y="40"/>
                      <a:pt x="411" y="43"/>
                      <a:pt x="409" y="38"/>
                    </a:cubicBezTo>
                    <a:cubicBezTo>
                      <a:pt x="412" y="35"/>
                      <a:pt x="415" y="39"/>
                      <a:pt x="417" y="37"/>
                    </a:cubicBezTo>
                    <a:close/>
                    <a:moveTo>
                      <a:pt x="358" y="76"/>
                    </a:moveTo>
                    <a:cubicBezTo>
                      <a:pt x="358" y="77"/>
                      <a:pt x="359" y="77"/>
                      <a:pt x="360" y="76"/>
                    </a:cubicBezTo>
                    <a:cubicBezTo>
                      <a:pt x="361" y="78"/>
                      <a:pt x="359" y="78"/>
                      <a:pt x="359" y="77"/>
                    </a:cubicBezTo>
                    <a:cubicBezTo>
                      <a:pt x="356" y="79"/>
                      <a:pt x="361" y="80"/>
                      <a:pt x="362" y="80"/>
                    </a:cubicBezTo>
                    <a:cubicBezTo>
                      <a:pt x="363" y="81"/>
                      <a:pt x="361" y="83"/>
                      <a:pt x="360" y="82"/>
                    </a:cubicBezTo>
                    <a:cubicBezTo>
                      <a:pt x="359" y="82"/>
                      <a:pt x="359" y="83"/>
                      <a:pt x="360" y="84"/>
                    </a:cubicBezTo>
                    <a:cubicBezTo>
                      <a:pt x="359" y="84"/>
                      <a:pt x="358" y="83"/>
                      <a:pt x="359" y="82"/>
                    </a:cubicBezTo>
                    <a:cubicBezTo>
                      <a:pt x="357" y="80"/>
                      <a:pt x="355" y="83"/>
                      <a:pt x="353" y="80"/>
                    </a:cubicBezTo>
                    <a:cubicBezTo>
                      <a:pt x="356" y="80"/>
                      <a:pt x="357" y="78"/>
                      <a:pt x="357" y="75"/>
                    </a:cubicBezTo>
                    <a:cubicBezTo>
                      <a:pt x="358" y="74"/>
                      <a:pt x="358" y="76"/>
                      <a:pt x="358" y="76"/>
                    </a:cubicBezTo>
                    <a:close/>
                    <a:moveTo>
                      <a:pt x="360" y="62"/>
                    </a:moveTo>
                    <a:cubicBezTo>
                      <a:pt x="360" y="60"/>
                      <a:pt x="361" y="60"/>
                      <a:pt x="364" y="57"/>
                    </a:cubicBezTo>
                    <a:cubicBezTo>
                      <a:pt x="365" y="58"/>
                      <a:pt x="364" y="59"/>
                      <a:pt x="363" y="60"/>
                    </a:cubicBezTo>
                    <a:cubicBezTo>
                      <a:pt x="368" y="59"/>
                      <a:pt x="367" y="66"/>
                      <a:pt x="373" y="63"/>
                    </a:cubicBezTo>
                    <a:cubicBezTo>
                      <a:pt x="369" y="71"/>
                      <a:pt x="366" y="57"/>
                      <a:pt x="360" y="62"/>
                    </a:cubicBezTo>
                    <a:close/>
                    <a:moveTo>
                      <a:pt x="411" y="24"/>
                    </a:moveTo>
                    <a:cubicBezTo>
                      <a:pt x="414" y="24"/>
                      <a:pt x="417" y="24"/>
                      <a:pt x="420" y="24"/>
                    </a:cubicBezTo>
                    <a:cubicBezTo>
                      <a:pt x="420" y="33"/>
                      <a:pt x="415" y="24"/>
                      <a:pt x="411" y="26"/>
                    </a:cubicBezTo>
                    <a:cubicBezTo>
                      <a:pt x="411" y="24"/>
                      <a:pt x="409" y="22"/>
                      <a:pt x="410" y="21"/>
                    </a:cubicBezTo>
                    <a:cubicBezTo>
                      <a:pt x="409" y="16"/>
                      <a:pt x="413" y="23"/>
                      <a:pt x="411" y="24"/>
                    </a:cubicBezTo>
                    <a:close/>
                    <a:moveTo>
                      <a:pt x="345" y="72"/>
                    </a:moveTo>
                    <a:cubicBezTo>
                      <a:pt x="348" y="76"/>
                      <a:pt x="353" y="68"/>
                      <a:pt x="356" y="72"/>
                    </a:cubicBezTo>
                    <a:cubicBezTo>
                      <a:pt x="347" y="73"/>
                      <a:pt x="349" y="82"/>
                      <a:pt x="342" y="79"/>
                    </a:cubicBezTo>
                    <a:cubicBezTo>
                      <a:pt x="343" y="77"/>
                      <a:pt x="344" y="77"/>
                      <a:pt x="345" y="79"/>
                    </a:cubicBezTo>
                    <a:cubicBezTo>
                      <a:pt x="344" y="69"/>
                      <a:pt x="333" y="76"/>
                      <a:pt x="328" y="73"/>
                    </a:cubicBezTo>
                    <a:cubicBezTo>
                      <a:pt x="337" y="69"/>
                      <a:pt x="343" y="70"/>
                      <a:pt x="347" y="67"/>
                    </a:cubicBezTo>
                    <a:cubicBezTo>
                      <a:pt x="347" y="68"/>
                      <a:pt x="346" y="70"/>
                      <a:pt x="345" y="72"/>
                    </a:cubicBezTo>
                    <a:close/>
                    <a:moveTo>
                      <a:pt x="359" y="55"/>
                    </a:moveTo>
                    <a:cubicBezTo>
                      <a:pt x="358" y="52"/>
                      <a:pt x="355" y="49"/>
                      <a:pt x="361" y="48"/>
                    </a:cubicBezTo>
                    <a:cubicBezTo>
                      <a:pt x="364" y="51"/>
                      <a:pt x="363" y="53"/>
                      <a:pt x="359" y="55"/>
                    </a:cubicBezTo>
                    <a:close/>
                    <a:moveTo>
                      <a:pt x="383" y="32"/>
                    </a:moveTo>
                    <a:cubicBezTo>
                      <a:pt x="384" y="37"/>
                      <a:pt x="378" y="37"/>
                      <a:pt x="376" y="35"/>
                    </a:cubicBezTo>
                    <a:cubicBezTo>
                      <a:pt x="377" y="38"/>
                      <a:pt x="371" y="40"/>
                      <a:pt x="374" y="44"/>
                    </a:cubicBezTo>
                    <a:cubicBezTo>
                      <a:pt x="372" y="44"/>
                      <a:pt x="371" y="42"/>
                      <a:pt x="369" y="44"/>
                    </a:cubicBezTo>
                    <a:cubicBezTo>
                      <a:pt x="371" y="38"/>
                      <a:pt x="376" y="32"/>
                      <a:pt x="383" y="32"/>
                    </a:cubicBezTo>
                    <a:close/>
                    <a:moveTo>
                      <a:pt x="237" y="77"/>
                    </a:moveTo>
                    <a:cubicBezTo>
                      <a:pt x="235" y="74"/>
                      <a:pt x="241" y="76"/>
                      <a:pt x="242" y="74"/>
                    </a:cubicBezTo>
                    <a:cubicBezTo>
                      <a:pt x="244" y="77"/>
                      <a:pt x="246" y="79"/>
                      <a:pt x="242" y="81"/>
                    </a:cubicBezTo>
                    <a:cubicBezTo>
                      <a:pt x="241" y="80"/>
                      <a:pt x="239" y="75"/>
                      <a:pt x="237" y="77"/>
                    </a:cubicBezTo>
                    <a:close/>
                    <a:moveTo>
                      <a:pt x="260" y="64"/>
                    </a:moveTo>
                    <a:cubicBezTo>
                      <a:pt x="263" y="62"/>
                      <a:pt x="265" y="60"/>
                      <a:pt x="264" y="58"/>
                    </a:cubicBezTo>
                    <a:cubicBezTo>
                      <a:pt x="269" y="59"/>
                      <a:pt x="262" y="67"/>
                      <a:pt x="261" y="70"/>
                    </a:cubicBezTo>
                    <a:cubicBezTo>
                      <a:pt x="260" y="69"/>
                      <a:pt x="259" y="68"/>
                      <a:pt x="258" y="67"/>
                    </a:cubicBezTo>
                    <a:cubicBezTo>
                      <a:pt x="260" y="66"/>
                      <a:pt x="260" y="68"/>
                      <a:pt x="261" y="68"/>
                    </a:cubicBezTo>
                    <a:cubicBezTo>
                      <a:pt x="263" y="67"/>
                      <a:pt x="261" y="66"/>
                      <a:pt x="260" y="64"/>
                    </a:cubicBezTo>
                    <a:close/>
                    <a:moveTo>
                      <a:pt x="248" y="82"/>
                    </a:moveTo>
                    <a:cubicBezTo>
                      <a:pt x="246" y="79"/>
                      <a:pt x="249" y="77"/>
                      <a:pt x="251" y="74"/>
                    </a:cubicBezTo>
                    <a:cubicBezTo>
                      <a:pt x="254" y="79"/>
                      <a:pt x="253" y="81"/>
                      <a:pt x="248" y="82"/>
                    </a:cubicBezTo>
                    <a:close/>
                    <a:moveTo>
                      <a:pt x="272" y="64"/>
                    </a:moveTo>
                    <a:cubicBezTo>
                      <a:pt x="267" y="59"/>
                      <a:pt x="278" y="60"/>
                      <a:pt x="275" y="58"/>
                    </a:cubicBezTo>
                    <a:cubicBezTo>
                      <a:pt x="281" y="58"/>
                      <a:pt x="276" y="64"/>
                      <a:pt x="272" y="64"/>
                    </a:cubicBezTo>
                    <a:close/>
                    <a:moveTo>
                      <a:pt x="288" y="47"/>
                    </a:moveTo>
                    <a:cubicBezTo>
                      <a:pt x="290" y="49"/>
                      <a:pt x="293" y="49"/>
                      <a:pt x="289" y="43"/>
                    </a:cubicBezTo>
                    <a:cubicBezTo>
                      <a:pt x="293" y="42"/>
                      <a:pt x="291" y="44"/>
                      <a:pt x="293" y="47"/>
                    </a:cubicBezTo>
                    <a:cubicBezTo>
                      <a:pt x="294" y="45"/>
                      <a:pt x="293" y="44"/>
                      <a:pt x="295" y="42"/>
                    </a:cubicBezTo>
                    <a:cubicBezTo>
                      <a:pt x="294" y="46"/>
                      <a:pt x="299" y="44"/>
                      <a:pt x="301" y="48"/>
                    </a:cubicBezTo>
                    <a:cubicBezTo>
                      <a:pt x="301" y="50"/>
                      <a:pt x="300" y="51"/>
                      <a:pt x="298" y="53"/>
                    </a:cubicBezTo>
                    <a:cubicBezTo>
                      <a:pt x="301" y="45"/>
                      <a:pt x="291" y="50"/>
                      <a:pt x="291" y="53"/>
                    </a:cubicBezTo>
                    <a:cubicBezTo>
                      <a:pt x="286" y="54"/>
                      <a:pt x="290" y="49"/>
                      <a:pt x="288" y="47"/>
                    </a:cubicBezTo>
                    <a:close/>
                    <a:moveTo>
                      <a:pt x="270" y="69"/>
                    </a:moveTo>
                    <a:cubicBezTo>
                      <a:pt x="271" y="70"/>
                      <a:pt x="270" y="71"/>
                      <a:pt x="269" y="71"/>
                    </a:cubicBezTo>
                    <a:cubicBezTo>
                      <a:pt x="270" y="72"/>
                      <a:pt x="272" y="72"/>
                      <a:pt x="273" y="74"/>
                    </a:cubicBezTo>
                    <a:cubicBezTo>
                      <a:pt x="273" y="72"/>
                      <a:pt x="274" y="71"/>
                      <a:pt x="276" y="73"/>
                    </a:cubicBezTo>
                    <a:cubicBezTo>
                      <a:pt x="271" y="76"/>
                      <a:pt x="270" y="79"/>
                      <a:pt x="267" y="82"/>
                    </a:cubicBezTo>
                    <a:cubicBezTo>
                      <a:pt x="266" y="77"/>
                      <a:pt x="267" y="73"/>
                      <a:pt x="270" y="69"/>
                    </a:cubicBezTo>
                    <a:close/>
                    <a:moveTo>
                      <a:pt x="303" y="47"/>
                    </a:moveTo>
                    <a:cubicBezTo>
                      <a:pt x="304" y="45"/>
                      <a:pt x="306" y="45"/>
                      <a:pt x="308" y="47"/>
                    </a:cubicBezTo>
                    <a:cubicBezTo>
                      <a:pt x="307" y="48"/>
                      <a:pt x="306" y="47"/>
                      <a:pt x="306" y="46"/>
                    </a:cubicBezTo>
                    <a:cubicBezTo>
                      <a:pt x="305" y="48"/>
                      <a:pt x="311" y="52"/>
                      <a:pt x="306" y="56"/>
                    </a:cubicBezTo>
                    <a:cubicBezTo>
                      <a:pt x="302" y="52"/>
                      <a:pt x="307" y="50"/>
                      <a:pt x="303" y="47"/>
                    </a:cubicBezTo>
                    <a:close/>
                    <a:moveTo>
                      <a:pt x="329" y="32"/>
                    </a:moveTo>
                    <a:cubicBezTo>
                      <a:pt x="331" y="34"/>
                      <a:pt x="329" y="35"/>
                      <a:pt x="328" y="36"/>
                    </a:cubicBezTo>
                    <a:cubicBezTo>
                      <a:pt x="330" y="40"/>
                      <a:pt x="332" y="38"/>
                      <a:pt x="334" y="41"/>
                    </a:cubicBezTo>
                    <a:cubicBezTo>
                      <a:pt x="329" y="42"/>
                      <a:pt x="323" y="36"/>
                      <a:pt x="329" y="32"/>
                    </a:cubicBezTo>
                    <a:close/>
                    <a:moveTo>
                      <a:pt x="326" y="47"/>
                    </a:moveTo>
                    <a:cubicBezTo>
                      <a:pt x="316" y="49"/>
                      <a:pt x="319" y="57"/>
                      <a:pt x="314" y="62"/>
                    </a:cubicBezTo>
                    <a:cubicBezTo>
                      <a:pt x="312" y="62"/>
                      <a:pt x="312" y="61"/>
                      <a:pt x="313" y="61"/>
                    </a:cubicBezTo>
                    <a:cubicBezTo>
                      <a:pt x="312" y="60"/>
                      <a:pt x="311" y="61"/>
                      <a:pt x="310" y="61"/>
                    </a:cubicBezTo>
                    <a:cubicBezTo>
                      <a:pt x="308" y="57"/>
                      <a:pt x="315" y="55"/>
                      <a:pt x="317" y="54"/>
                    </a:cubicBezTo>
                    <a:cubicBezTo>
                      <a:pt x="315" y="53"/>
                      <a:pt x="314" y="53"/>
                      <a:pt x="312" y="54"/>
                    </a:cubicBezTo>
                    <a:cubicBezTo>
                      <a:pt x="316" y="51"/>
                      <a:pt x="319" y="39"/>
                      <a:pt x="326" y="47"/>
                    </a:cubicBezTo>
                    <a:close/>
                    <a:moveTo>
                      <a:pt x="296" y="76"/>
                    </a:moveTo>
                    <a:cubicBezTo>
                      <a:pt x="295" y="74"/>
                      <a:pt x="297" y="75"/>
                      <a:pt x="298" y="74"/>
                    </a:cubicBezTo>
                    <a:cubicBezTo>
                      <a:pt x="294" y="73"/>
                      <a:pt x="294" y="74"/>
                      <a:pt x="293" y="69"/>
                    </a:cubicBezTo>
                    <a:cubicBezTo>
                      <a:pt x="294" y="68"/>
                      <a:pt x="295" y="70"/>
                      <a:pt x="296" y="71"/>
                    </a:cubicBezTo>
                    <a:cubicBezTo>
                      <a:pt x="297" y="70"/>
                      <a:pt x="296" y="69"/>
                      <a:pt x="296" y="69"/>
                    </a:cubicBezTo>
                    <a:cubicBezTo>
                      <a:pt x="297" y="68"/>
                      <a:pt x="299" y="70"/>
                      <a:pt x="298" y="71"/>
                    </a:cubicBezTo>
                    <a:cubicBezTo>
                      <a:pt x="298" y="72"/>
                      <a:pt x="299" y="73"/>
                      <a:pt x="300" y="72"/>
                    </a:cubicBezTo>
                    <a:cubicBezTo>
                      <a:pt x="302" y="75"/>
                      <a:pt x="297" y="76"/>
                      <a:pt x="296" y="76"/>
                    </a:cubicBezTo>
                    <a:close/>
                    <a:moveTo>
                      <a:pt x="334" y="66"/>
                    </a:moveTo>
                    <a:cubicBezTo>
                      <a:pt x="330" y="68"/>
                      <a:pt x="327" y="68"/>
                      <a:pt x="324" y="65"/>
                    </a:cubicBezTo>
                    <a:cubicBezTo>
                      <a:pt x="327" y="63"/>
                      <a:pt x="333" y="65"/>
                      <a:pt x="330" y="59"/>
                    </a:cubicBezTo>
                    <a:cubicBezTo>
                      <a:pt x="332" y="56"/>
                      <a:pt x="333" y="62"/>
                      <a:pt x="335" y="63"/>
                    </a:cubicBezTo>
                    <a:cubicBezTo>
                      <a:pt x="334" y="64"/>
                      <a:pt x="333" y="65"/>
                      <a:pt x="334" y="66"/>
                    </a:cubicBezTo>
                    <a:close/>
                    <a:moveTo>
                      <a:pt x="347" y="54"/>
                    </a:moveTo>
                    <a:cubicBezTo>
                      <a:pt x="345" y="50"/>
                      <a:pt x="346" y="47"/>
                      <a:pt x="345" y="44"/>
                    </a:cubicBezTo>
                    <a:cubicBezTo>
                      <a:pt x="351" y="43"/>
                      <a:pt x="351" y="50"/>
                      <a:pt x="347" y="54"/>
                    </a:cubicBezTo>
                    <a:close/>
                    <a:moveTo>
                      <a:pt x="356" y="34"/>
                    </a:moveTo>
                    <a:cubicBezTo>
                      <a:pt x="359" y="38"/>
                      <a:pt x="355" y="40"/>
                      <a:pt x="356" y="43"/>
                    </a:cubicBezTo>
                    <a:cubicBezTo>
                      <a:pt x="354" y="44"/>
                      <a:pt x="353" y="42"/>
                      <a:pt x="352" y="41"/>
                    </a:cubicBezTo>
                    <a:cubicBezTo>
                      <a:pt x="357" y="39"/>
                      <a:pt x="352" y="36"/>
                      <a:pt x="356" y="34"/>
                    </a:cubicBezTo>
                    <a:close/>
                    <a:moveTo>
                      <a:pt x="340" y="49"/>
                    </a:moveTo>
                    <a:cubicBezTo>
                      <a:pt x="338" y="52"/>
                      <a:pt x="335" y="55"/>
                      <a:pt x="339" y="59"/>
                    </a:cubicBezTo>
                    <a:cubicBezTo>
                      <a:pt x="334" y="59"/>
                      <a:pt x="334" y="51"/>
                      <a:pt x="334" y="48"/>
                    </a:cubicBezTo>
                    <a:cubicBezTo>
                      <a:pt x="330" y="47"/>
                      <a:pt x="330" y="48"/>
                      <a:pt x="327" y="51"/>
                    </a:cubicBezTo>
                    <a:cubicBezTo>
                      <a:pt x="326" y="49"/>
                      <a:pt x="331" y="47"/>
                      <a:pt x="329" y="44"/>
                    </a:cubicBezTo>
                    <a:cubicBezTo>
                      <a:pt x="331" y="44"/>
                      <a:pt x="337" y="50"/>
                      <a:pt x="336" y="44"/>
                    </a:cubicBezTo>
                    <a:cubicBezTo>
                      <a:pt x="339" y="42"/>
                      <a:pt x="336" y="47"/>
                      <a:pt x="340" y="49"/>
                    </a:cubicBezTo>
                    <a:close/>
                    <a:moveTo>
                      <a:pt x="348" y="29"/>
                    </a:moveTo>
                    <a:cubicBezTo>
                      <a:pt x="347" y="34"/>
                      <a:pt x="343" y="37"/>
                      <a:pt x="338" y="41"/>
                    </a:cubicBezTo>
                    <a:cubicBezTo>
                      <a:pt x="339" y="34"/>
                      <a:pt x="343" y="30"/>
                      <a:pt x="348" y="26"/>
                    </a:cubicBezTo>
                    <a:cubicBezTo>
                      <a:pt x="349" y="28"/>
                      <a:pt x="342" y="33"/>
                      <a:pt x="348" y="29"/>
                    </a:cubicBezTo>
                    <a:close/>
                    <a:moveTo>
                      <a:pt x="332" y="37"/>
                    </a:moveTo>
                    <a:cubicBezTo>
                      <a:pt x="331" y="30"/>
                      <a:pt x="333" y="26"/>
                      <a:pt x="336" y="23"/>
                    </a:cubicBezTo>
                    <a:cubicBezTo>
                      <a:pt x="335" y="27"/>
                      <a:pt x="338" y="31"/>
                      <a:pt x="332" y="37"/>
                    </a:cubicBezTo>
                    <a:close/>
                    <a:moveTo>
                      <a:pt x="332" y="24"/>
                    </a:moveTo>
                    <a:cubicBezTo>
                      <a:pt x="330" y="24"/>
                      <a:pt x="329" y="25"/>
                      <a:pt x="329" y="26"/>
                    </a:cubicBezTo>
                    <a:cubicBezTo>
                      <a:pt x="328" y="27"/>
                      <a:pt x="327" y="24"/>
                      <a:pt x="325" y="26"/>
                    </a:cubicBezTo>
                    <a:cubicBezTo>
                      <a:pt x="325" y="27"/>
                      <a:pt x="325" y="28"/>
                      <a:pt x="323" y="29"/>
                    </a:cubicBezTo>
                    <a:cubicBezTo>
                      <a:pt x="321" y="26"/>
                      <a:pt x="325" y="23"/>
                      <a:pt x="326" y="20"/>
                    </a:cubicBezTo>
                    <a:cubicBezTo>
                      <a:pt x="328" y="23"/>
                      <a:pt x="330" y="21"/>
                      <a:pt x="332" y="24"/>
                    </a:cubicBezTo>
                    <a:close/>
                    <a:moveTo>
                      <a:pt x="319" y="27"/>
                    </a:moveTo>
                    <a:cubicBezTo>
                      <a:pt x="317" y="29"/>
                      <a:pt x="316" y="28"/>
                      <a:pt x="317" y="27"/>
                    </a:cubicBezTo>
                    <a:cubicBezTo>
                      <a:pt x="317" y="25"/>
                      <a:pt x="310" y="31"/>
                      <a:pt x="314" y="29"/>
                    </a:cubicBezTo>
                    <a:cubicBezTo>
                      <a:pt x="316" y="32"/>
                      <a:pt x="310" y="31"/>
                      <a:pt x="309" y="28"/>
                    </a:cubicBezTo>
                    <a:cubicBezTo>
                      <a:pt x="313" y="24"/>
                      <a:pt x="316" y="23"/>
                      <a:pt x="319" y="27"/>
                    </a:cubicBezTo>
                    <a:close/>
                    <a:moveTo>
                      <a:pt x="304" y="30"/>
                    </a:moveTo>
                    <a:cubicBezTo>
                      <a:pt x="302" y="37"/>
                      <a:pt x="308" y="34"/>
                      <a:pt x="309" y="40"/>
                    </a:cubicBezTo>
                    <a:cubicBezTo>
                      <a:pt x="311" y="33"/>
                      <a:pt x="316" y="36"/>
                      <a:pt x="323" y="31"/>
                    </a:cubicBezTo>
                    <a:cubicBezTo>
                      <a:pt x="323" y="33"/>
                      <a:pt x="322" y="35"/>
                      <a:pt x="323" y="36"/>
                    </a:cubicBezTo>
                    <a:cubicBezTo>
                      <a:pt x="320" y="38"/>
                      <a:pt x="313" y="35"/>
                      <a:pt x="315" y="41"/>
                    </a:cubicBezTo>
                    <a:cubicBezTo>
                      <a:pt x="314" y="42"/>
                      <a:pt x="308" y="38"/>
                      <a:pt x="309" y="42"/>
                    </a:cubicBezTo>
                    <a:cubicBezTo>
                      <a:pt x="306" y="39"/>
                      <a:pt x="302" y="42"/>
                      <a:pt x="299" y="39"/>
                    </a:cubicBezTo>
                    <a:cubicBezTo>
                      <a:pt x="304" y="36"/>
                      <a:pt x="297" y="32"/>
                      <a:pt x="304" y="30"/>
                    </a:cubicBezTo>
                    <a:close/>
                    <a:moveTo>
                      <a:pt x="278" y="50"/>
                    </a:moveTo>
                    <a:cubicBezTo>
                      <a:pt x="276" y="50"/>
                      <a:pt x="275" y="49"/>
                      <a:pt x="273" y="47"/>
                    </a:cubicBezTo>
                    <a:cubicBezTo>
                      <a:pt x="276" y="45"/>
                      <a:pt x="277" y="46"/>
                      <a:pt x="277" y="49"/>
                    </a:cubicBezTo>
                    <a:cubicBezTo>
                      <a:pt x="277" y="42"/>
                      <a:pt x="283" y="46"/>
                      <a:pt x="284" y="44"/>
                    </a:cubicBezTo>
                    <a:cubicBezTo>
                      <a:pt x="290" y="47"/>
                      <a:pt x="282" y="46"/>
                      <a:pt x="278" y="50"/>
                    </a:cubicBezTo>
                    <a:close/>
                    <a:moveTo>
                      <a:pt x="298" y="25"/>
                    </a:moveTo>
                    <a:cubicBezTo>
                      <a:pt x="303" y="25"/>
                      <a:pt x="295" y="32"/>
                      <a:pt x="295" y="35"/>
                    </a:cubicBezTo>
                    <a:cubicBezTo>
                      <a:pt x="292" y="34"/>
                      <a:pt x="289" y="37"/>
                      <a:pt x="286" y="33"/>
                    </a:cubicBezTo>
                    <a:cubicBezTo>
                      <a:pt x="288" y="32"/>
                      <a:pt x="289" y="31"/>
                      <a:pt x="288" y="29"/>
                    </a:cubicBezTo>
                    <a:cubicBezTo>
                      <a:pt x="292" y="35"/>
                      <a:pt x="294" y="26"/>
                      <a:pt x="298" y="25"/>
                    </a:cubicBezTo>
                    <a:close/>
                    <a:moveTo>
                      <a:pt x="272" y="47"/>
                    </a:moveTo>
                    <a:cubicBezTo>
                      <a:pt x="269" y="51"/>
                      <a:pt x="267" y="48"/>
                      <a:pt x="265" y="50"/>
                    </a:cubicBezTo>
                    <a:cubicBezTo>
                      <a:pt x="262" y="45"/>
                      <a:pt x="270" y="44"/>
                      <a:pt x="272" y="47"/>
                    </a:cubicBezTo>
                    <a:close/>
                    <a:moveTo>
                      <a:pt x="230" y="75"/>
                    </a:moveTo>
                    <a:cubicBezTo>
                      <a:pt x="231" y="76"/>
                      <a:pt x="230" y="76"/>
                      <a:pt x="230" y="77"/>
                    </a:cubicBezTo>
                    <a:cubicBezTo>
                      <a:pt x="229" y="77"/>
                      <a:pt x="229" y="78"/>
                      <a:pt x="230" y="79"/>
                    </a:cubicBezTo>
                    <a:cubicBezTo>
                      <a:pt x="228" y="79"/>
                      <a:pt x="224" y="71"/>
                      <a:pt x="219" y="72"/>
                    </a:cubicBezTo>
                    <a:cubicBezTo>
                      <a:pt x="219" y="67"/>
                      <a:pt x="226" y="60"/>
                      <a:pt x="230" y="66"/>
                    </a:cubicBezTo>
                    <a:cubicBezTo>
                      <a:pt x="229" y="66"/>
                      <a:pt x="228" y="65"/>
                      <a:pt x="227" y="64"/>
                    </a:cubicBezTo>
                    <a:cubicBezTo>
                      <a:pt x="226" y="65"/>
                      <a:pt x="228" y="66"/>
                      <a:pt x="228" y="67"/>
                    </a:cubicBezTo>
                    <a:cubicBezTo>
                      <a:pt x="225" y="68"/>
                      <a:pt x="223" y="67"/>
                      <a:pt x="219" y="70"/>
                    </a:cubicBezTo>
                    <a:cubicBezTo>
                      <a:pt x="221" y="72"/>
                      <a:pt x="224" y="68"/>
                      <a:pt x="226" y="69"/>
                    </a:cubicBezTo>
                    <a:cubicBezTo>
                      <a:pt x="226" y="72"/>
                      <a:pt x="225" y="77"/>
                      <a:pt x="230" y="75"/>
                    </a:cubicBezTo>
                    <a:close/>
                    <a:moveTo>
                      <a:pt x="256" y="49"/>
                    </a:moveTo>
                    <a:cubicBezTo>
                      <a:pt x="255" y="54"/>
                      <a:pt x="254" y="47"/>
                      <a:pt x="252" y="45"/>
                    </a:cubicBezTo>
                    <a:cubicBezTo>
                      <a:pt x="255" y="42"/>
                      <a:pt x="258" y="42"/>
                      <a:pt x="261" y="45"/>
                    </a:cubicBezTo>
                    <a:cubicBezTo>
                      <a:pt x="262" y="48"/>
                      <a:pt x="259" y="45"/>
                      <a:pt x="258" y="44"/>
                    </a:cubicBezTo>
                    <a:cubicBezTo>
                      <a:pt x="256" y="46"/>
                      <a:pt x="255" y="47"/>
                      <a:pt x="256" y="49"/>
                    </a:cubicBezTo>
                    <a:close/>
                    <a:moveTo>
                      <a:pt x="280" y="28"/>
                    </a:moveTo>
                    <a:cubicBezTo>
                      <a:pt x="285" y="18"/>
                      <a:pt x="292" y="27"/>
                      <a:pt x="280" y="28"/>
                    </a:cubicBezTo>
                    <a:close/>
                    <a:moveTo>
                      <a:pt x="277" y="22"/>
                    </a:moveTo>
                    <a:cubicBezTo>
                      <a:pt x="280" y="21"/>
                      <a:pt x="278" y="29"/>
                      <a:pt x="278" y="32"/>
                    </a:cubicBezTo>
                    <a:cubicBezTo>
                      <a:pt x="274" y="34"/>
                      <a:pt x="277" y="28"/>
                      <a:pt x="276" y="27"/>
                    </a:cubicBezTo>
                    <a:cubicBezTo>
                      <a:pt x="272" y="24"/>
                      <a:pt x="273" y="30"/>
                      <a:pt x="270" y="31"/>
                    </a:cubicBezTo>
                    <a:cubicBezTo>
                      <a:pt x="266" y="24"/>
                      <a:pt x="277" y="25"/>
                      <a:pt x="277" y="22"/>
                    </a:cubicBezTo>
                    <a:close/>
                    <a:moveTo>
                      <a:pt x="266" y="32"/>
                    </a:moveTo>
                    <a:cubicBezTo>
                      <a:pt x="269" y="36"/>
                      <a:pt x="267" y="40"/>
                      <a:pt x="271" y="35"/>
                    </a:cubicBezTo>
                    <a:cubicBezTo>
                      <a:pt x="274" y="41"/>
                      <a:pt x="266" y="39"/>
                      <a:pt x="263" y="40"/>
                    </a:cubicBezTo>
                    <a:cubicBezTo>
                      <a:pt x="261" y="36"/>
                      <a:pt x="260" y="38"/>
                      <a:pt x="259" y="34"/>
                    </a:cubicBezTo>
                    <a:cubicBezTo>
                      <a:pt x="262" y="33"/>
                      <a:pt x="264" y="33"/>
                      <a:pt x="266" y="32"/>
                    </a:cubicBezTo>
                    <a:close/>
                    <a:moveTo>
                      <a:pt x="247" y="41"/>
                    </a:moveTo>
                    <a:cubicBezTo>
                      <a:pt x="249" y="44"/>
                      <a:pt x="243" y="46"/>
                      <a:pt x="244" y="49"/>
                    </a:cubicBezTo>
                    <a:cubicBezTo>
                      <a:pt x="243" y="50"/>
                      <a:pt x="242" y="48"/>
                      <a:pt x="243" y="47"/>
                    </a:cubicBezTo>
                    <a:cubicBezTo>
                      <a:pt x="242" y="46"/>
                      <a:pt x="241" y="46"/>
                      <a:pt x="241" y="47"/>
                    </a:cubicBezTo>
                    <a:cubicBezTo>
                      <a:pt x="240" y="45"/>
                      <a:pt x="241" y="45"/>
                      <a:pt x="242" y="46"/>
                    </a:cubicBezTo>
                    <a:cubicBezTo>
                      <a:pt x="246" y="44"/>
                      <a:pt x="244" y="41"/>
                      <a:pt x="247" y="41"/>
                    </a:cubicBezTo>
                    <a:close/>
                    <a:moveTo>
                      <a:pt x="191" y="73"/>
                    </a:moveTo>
                    <a:cubicBezTo>
                      <a:pt x="190" y="69"/>
                      <a:pt x="191" y="71"/>
                      <a:pt x="188" y="74"/>
                    </a:cubicBezTo>
                    <a:cubicBezTo>
                      <a:pt x="187" y="71"/>
                      <a:pt x="187" y="69"/>
                      <a:pt x="189" y="67"/>
                    </a:cubicBezTo>
                    <a:cubicBezTo>
                      <a:pt x="193" y="67"/>
                      <a:pt x="195" y="71"/>
                      <a:pt x="191" y="73"/>
                    </a:cubicBezTo>
                    <a:close/>
                    <a:moveTo>
                      <a:pt x="215" y="53"/>
                    </a:moveTo>
                    <a:cubicBezTo>
                      <a:pt x="214" y="54"/>
                      <a:pt x="213" y="53"/>
                      <a:pt x="213" y="52"/>
                    </a:cubicBezTo>
                    <a:cubicBezTo>
                      <a:pt x="212" y="51"/>
                      <a:pt x="211" y="52"/>
                      <a:pt x="211" y="52"/>
                    </a:cubicBezTo>
                    <a:cubicBezTo>
                      <a:pt x="208" y="51"/>
                      <a:pt x="218" y="49"/>
                      <a:pt x="212" y="49"/>
                    </a:cubicBezTo>
                    <a:cubicBezTo>
                      <a:pt x="212" y="45"/>
                      <a:pt x="221" y="48"/>
                      <a:pt x="222" y="41"/>
                    </a:cubicBezTo>
                    <a:cubicBezTo>
                      <a:pt x="224" y="45"/>
                      <a:pt x="227" y="40"/>
                      <a:pt x="229" y="45"/>
                    </a:cubicBezTo>
                    <a:cubicBezTo>
                      <a:pt x="224" y="46"/>
                      <a:pt x="215" y="46"/>
                      <a:pt x="215" y="53"/>
                    </a:cubicBezTo>
                    <a:close/>
                    <a:moveTo>
                      <a:pt x="259" y="29"/>
                    </a:moveTo>
                    <a:cubicBezTo>
                      <a:pt x="253" y="28"/>
                      <a:pt x="253" y="37"/>
                      <a:pt x="247" y="36"/>
                    </a:cubicBezTo>
                    <a:cubicBezTo>
                      <a:pt x="246" y="34"/>
                      <a:pt x="254" y="24"/>
                      <a:pt x="254" y="29"/>
                    </a:cubicBezTo>
                    <a:cubicBezTo>
                      <a:pt x="255" y="27"/>
                      <a:pt x="257" y="25"/>
                      <a:pt x="256" y="22"/>
                    </a:cubicBezTo>
                    <a:cubicBezTo>
                      <a:pt x="261" y="21"/>
                      <a:pt x="256" y="27"/>
                      <a:pt x="259" y="29"/>
                    </a:cubicBezTo>
                    <a:close/>
                    <a:moveTo>
                      <a:pt x="236" y="29"/>
                    </a:moveTo>
                    <a:cubicBezTo>
                      <a:pt x="239" y="33"/>
                      <a:pt x="234" y="35"/>
                      <a:pt x="237" y="39"/>
                    </a:cubicBezTo>
                    <a:cubicBezTo>
                      <a:pt x="235" y="40"/>
                      <a:pt x="235" y="38"/>
                      <a:pt x="236" y="38"/>
                    </a:cubicBezTo>
                    <a:cubicBezTo>
                      <a:pt x="234" y="35"/>
                      <a:pt x="231" y="43"/>
                      <a:pt x="230" y="37"/>
                    </a:cubicBezTo>
                    <a:cubicBezTo>
                      <a:pt x="230" y="36"/>
                      <a:pt x="231" y="37"/>
                      <a:pt x="232" y="37"/>
                    </a:cubicBezTo>
                    <a:cubicBezTo>
                      <a:pt x="237" y="35"/>
                      <a:pt x="230" y="31"/>
                      <a:pt x="236" y="29"/>
                    </a:cubicBezTo>
                    <a:close/>
                    <a:moveTo>
                      <a:pt x="203" y="54"/>
                    </a:moveTo>
                    <a:cubicBezTo>
                      <a:pt x="203" y="57"/>
                      <a:pt x="205" y="59"/>
                      <a:pt x="205" y="62"/>
                    </a:cubicBezTo>
                    <a:cubicBezTo>
                      <a:pt x="203" y="65"/>
                      <a:pt x="198" y="58"/>
                      <a:pt x="202" y="64"/>
                    </a:cubicBezTo>
                    <a:cubicBezTo>
                      <a:pt x="200" y="65"/>
                      <a:pt x="196" y="61"/>
                      <a:pt x="200" y="66"/>
                    </a:cubicBezTo>
                    <a:cubicBezTo>
                      <a:pt x="197" y="65"/>
                      <a:pt x="192" y="66"/>
                      <a:pt x="192" y="61"/>
                    </a:cubicBezTo>
                    <a:cubicBezTo>
                      <a:pt x="199" y="65"/>
                      <a:pt x="198" y="59"/>
                      <a:pt x="203" y="54"/>
                    </a:cubicBezTo>
                    <a:close/>
                    <a:moveTo>
                      <a:pt x="82" y="61"/>
                    </a:moveTo>
                    <a:cubicBezTo>
                      <a:pt x="76" y="60"/>
                      <a:pt x="82" y="52"/>
                      <a:pt x="75" y="59"/>
                    </a:cubicBezTo>
                    <a:cubicBezTo>
                      <a:pt x="74" y="55"/>
                      <a:pt x="83" y="51"/>
                      <a:pt x="89" y="47"/>
                    </a:cubicBezTo>
                    <a:cubicBezTo>
                      <a:pt x="90" y="50"/>
                      <a:pt x="90" y="52"/>
                      <a:pt x="91" y="54"/>
                    </a:cubicBezTo>
                    <a:cubicBezTo>
                      <a:pt x="85" y="55"/>
                      <a:pt x="83" y="55"/>
                      <a:pt x="82" y="61"/>
                    </a:cubicBezTo>
                    <a:close/>
                    <a:moveTo>
                      <a:pt x="106" y="38"/>
                    </a:moveTo>
                    <a:cubicBezTo>
                      <a:pt x="110" y="35"/>
                      <a:pt x="106" y="44"/>
                      <a:pt x="109" y="41"/>
                    </a:cubicBezTo>
                    <a:cubicBezTo>
                      <a:pt x="110" y="43"/>
                      <a:pt x="107" y="44"/>
                      <a:pt x="106" y="45"/>
                    </a:cubicBezTo>
                    <a:cubicBezTo>
                      <a:pt x="102" y="43"/>
                      <a:pt x="107" y="41"/>
                      <a:pt x="106" y="38"/>
                    </a:cubicBezTo>
                    <a:close/>
                    <a:moveTo>
                      <a:pt x="80" y="70"/>
                    </a:moveTo>
                    <a:cubicBezTo>
                      <a:pt x="75" y="67"/>
                      <a:pt x="86" y="62"/>
                      <a:pt x="88" y="67"/>
                    </a:cubicBezTo>
                    <a:cubicBezTo>
                      <a:pt x="85" y="70"/>
                      <a:pt x="83" y="65"/>
                      <a:pt x="80" y="70"/>
                    </a:cubicBezTo>
                    <a:close/>
                    <a:moveTo>
                      <a:pt x="151" y="43"/>
                    </a:moveTo>
                    <a:cubicBezTo>
                      <a:pt x="156" y="38"/>
                      <a:pt x="151" y="38"/>
                      <a:pt x="159" y="37"/>
                    </a:cubicBezTo>
                    <a:cubicBezTo>
                      <a:pt x="159" y="38"/>
                      <a:pt x="158" y="38"/>
                      <a:pt x="158" y="38"/>
                    </a:cubicBezTo>
                    <a:cubicBezTo>
                      <a:pt x="156" y="39"/>
                      <a:pt x="158" y="40"/>
                      <a:pt x="159" y="42"/>
                    </a:cubicBezTo>
                    <a:cubicBezTo>
                      <a:pt x="156" y="45"/>
                      <a:pt x="154" y="41"/>
                      <a:pt x="151" y="43"/>
                    </a:cubicBezTo>
                    <a:close/>
                    <a:moveTo>
                      <a:pt x="121" y="68"/>
                    </a:moveTo>
                    <a:cubicBezTo>
                      <a:pt x="123" y="69"/>
                      <a:pt x="124" y="71"/>
                      <a:pt x="125" y="72"/>
                    </a:cubicBezTo>
                    <a:cubicBezTo>
                      <a:pt x="121" y="76"/>
                      <a:pt x="116" y="70"/>
                      <a:pt x="121" y="68"/>
                    </a:cubicBezTo>
                    <a:close/>
                    <a:moveTo>
                      <a:pt x="170" y="40"/>
                    </a:moveTo>
                    <a:cubicBezTo>
                      <a:pt x="172" y="45"/>
                      <a:pt x="170" y="45"/>
                      <a:pt x="165" y="48"/>
                    </a:cubicBezTo>
                    <a:cubicBezTo>
                      <a:pt x="161" y="44"/>
                      <a:pt x="169" y="43"/>
                      <a:pt x="170" y="40"/>
                    </a:cubicBezTo>
                    <a:close/>
                    <a:moveTo>
                      <a:pt x="134" y="77"/>
                    </a:moveTo>
                    <a:cubicBezTo>
                      <a:pt x="132" y="75"/>
                      <a:pt x="133" y="74"/>
                      <a:pt x="132" y="72"/>
                    </a:cubicBezTo>
                    <a:cubicBezTo>
                      <a:pt x="134" y="72"/>
                      <a:pt x="135" y="71"/>
                      <a:pt x="137" y="70"/>
                    </a:cubicBezTo>
                    <a:cubicBezTo>
                      <a:pt x="140" y="72"/>
                      <a:pt x="139" y="73"/>
                      <a:pt x="140" y="75"/>
                    </a:cubicBezTo>
                    <a:cubicBezTo>
                      <a:pt x="138" y="77"/>
                      <a:pt x="136" y="75"/>
                      <a:pt x="134" y="77"/>
                    </a:cubicBezTo>
                    <a:close/>
                    <a:moveTo>
                      <a:pt x="142" y="71"/>
                    </a:moveTo>
                    <a:cubicBezTo>
                      <a:pt x="142" y="65"/>
                      <a:pt x="146" y="71"/>
                      <a:pt x="152" y="67"/>
                    </a:cubicBezTo>
                    <a:cubicBezTo>
                      <a:pt x="150" y="67"/>
                      <a:pt x="148" y="68"/>
                      <a:pt x="147" y="66"/>
                    </a:cubicBezTo>
                    <a:cubicBezTo>
                      <a:pt x="149" y="64"/>
                      <a:pt x="151" y="64"/>
                      <a:pt x="153" y="66"/>
                    </a:cubicBezTo>
                    <a:cubicBezTo>
                      <a:pt x="152" y="72"/>
                      <a:pt x="146" y="68"/>
                      <a:pt x="142" y="71"/>
                    </a:cubicBezTo>
                    <a:close/>
                    <a:moveTo>
                      <a:pt x="159" y="63"/>
                    </a:moveTo>
                    <a:cubicBezTo>
                      <a:pt x="158" y="61"/>
                      <a:pt x="162" y="63"/>
                      <a:pt x="161" y="60"/>
                    </a:cubicBezTo>
                    <a:cubicBezTo>
                      <a:pt x="165" y="64"/>
                      <a:pt x="161" y="69"/>
                      <a:pt x="162" y="74"/>
                    </a:cubicBezTo>
                    <a:cubicBezTo>
                      <a:pt x="159" y="71"/>
                      <a:pt x="161" y="64"/>
                      <a:pt x="159" y="63"/>
                    </a:cubicBezTo>
                    <a:close/>
                    <a:moveTo>
                      <a:pt x="195" y="37"/>
                    </a:moveTo>
                    <a:cubicBezTo>
                      <a:pt x="191" y="34"/>
                      <a:pt x="199" y="30"/>
                      <a:pt x="201" y="31"/>
                    </a:cubicBezTo>
                    <a:cubicBezTo>
                      <a:pt x="203" y="36"/>
                      <a:pt x="198" y="34"/>
                      <a:pt x="195" y="37"/>
                    </a:cubicBezTo>
                    <a:close/>
                    <a:moveTo>
                      <a:pt x="229" y="29"/>
                    </a:moveTo>
                    <a:cubicBezTo>
                      <a:pt x="227" y="31"/>
                      <a:pt x="225" y="29"/>
                      <a:pt x="223" y="31"/>
                    </a:cubicBezTo>
                    <a:cubicBezTo>
                      <a:pt x="221" y="33"/>
                      <a:pt x="228" y="28"/>
                      <a:pt x="224" y="25"/>
                    </a:cubicBezTo>
                    <a:cubicBezTo>
                      <a:pt x="226" y="24"/>
                      <a:pt x="228" y="22"/>
                      <a:pt x="230" y="21"/>
                    </a:cubicBezTo>
                    <a:cubicBezTo>
                      <a:pt x="227" y="21"/>
                      <a:pt x="227" y="19"/>
                      <a:pt x="229" y="18"/>
                    </a:cubicBezTo>
                    <a:cubicBezTo>
                      <a:pt x="233" y="22"/>
                      <a:pt x="226" y="25"/>
                      <a:pt x="229" y="29"/>
                    </a:cubicBezTo>
                    <a:close/>
                    <a:moveTo>
                      <a:pt x="182" y="51"/>
                    </a:moveTo>
                    <a:cubicBezTo>
                      <a:pt x="185" y="50"/>
                      <a:pt x="180" y="56"/>
                      <a:pt x="181" y="59"/>
                    </a:cubicBezTo>
                    <a:cubicBezTo>
                      <a:pt x="178" y="61"/>
                      <a:pt x="175" y="56"/>
                      <a:pt x="179" y="53"/>
                    </a:cubicBezTo>
                    <a:cubicBezTo>
                      <a:pt x="180" y="59"/>
                      <a:pt x="179" y="53"/>
                      <a:pt x="182" y="51"/>
                    </a:cubicBezTo>
                    <a:close/>
                    <a:moveTo>
                      <a:pt x="212" y="24"/>
                    </a:moveTo>
                    <a:cubicBezTo>
                      <a:pt x="218" y="25"/>
                      <a:pt x="209" y="27"/>
                      <a:pt x="206" y="30"/>
                    </a:cubicBezTo>
                    <a:cubicBezTo>
                      <a:pt x="206" y="29"/>
                      <a:pt x="206" y="28"/>
                      <a:pt x="205" y="26"/>
                    </a:cubicBezTo>
                    <a:cubicBezTo>
                      <a:pt x="207" y="21"/>
                      <a:pt x="213" y="30"/>
                      <a:pt x="212" y="24"/>
                    </a:cubicBezTo>
                    <a:close/>
                    <a:moveTo>
                      <a:pt x="184" y="44"/>
                    </a:moveTo>
                    <a:cubicBezTo>
                      <a:pt x="182" y="48"/>
                      <a:pt x="176" y="42"/>
                      <a:pt x="177" y="48"/>
                    </a:cubicBezTo>
                    <a:cubicBezTo>
                      <a:pt x="172" y="49"/>
                      <a:pt x="175" y="44"/>
                      <a:pt x="178" y="43"/>
                    </a:cubicBezTo>
                    <a:cubicBezTo>
                      <a:pt x="176" y="41"/>
                      <a:pt x="174" y="44"/>
                      <a:pt x="172" y="40"/>
                    </a:cubicBezTo>
                    <a:cubicBezTo>
                      <a:pt x="174" y="38"/>
                      <a:pt x="176" y="40"/>
                      <a:pt x="174" y="41"/>
                    </a:cubicBezTo>
                    <a:cubicBezTo>
                      <a:pt x="179" y="43"/>
                      <a:pt x="180" y="37"/>
                      <a:pt x="183" y="38"/>
                    </a:cubicBezTo>
                    <a:cubicBezTo>
                      <a:pt x="184" y="40"/>
                      <a:pt x="180" y="41"/>
                      <a:pt x="184" y="44"/>
                    </a:cubicBezTo>
                    <a:close/>
                    <a:moveTo>
                      <a:pt x="194" y="18"/>
                    </a:moveTo>
                    <a:cubicBezTo>
                      <a:pt x="197" y="17"/>
                      <a:pt x="199" y="17"/>
                      <a:pt x="201" y="16"/>
                    </a:cubicBezTo>
                    <a:cubicBezTo>
                      <a:pt x="205" y="24"/>
                      <a:pt x="195" y="20"/>
                      <a:pt x="194" y="29"/>
                    </a:cubicBezTo>
                    <a:cubicBezTo>
                      <a:pt x="190" y="29"/>
                      <a:pt x="190" y="27"/>
                      <a:pt x="190" y="23"/>
                    </a:cubicBezTo>
                    <a:cubicBezTo>
                      <a:pt x="189" y="26"/>
                      <a:pt x="188" y="26"/>
                      <a:pt x="187" y="24"/>
                    </a:cubicBezTo>
                    <a:cubicBezTo>
                      <a:pt x="190" y="23"/>
                      <a:pt x="194" y="22"/>
                      <a:pt x="197" y="21"/>
                    </a:cubicBezTo>
                    <a:cubicBezTo>
                      <a:pt x="198" y="19"/>
                      <a:pt x="196" y="20"/>
                      <a:pt x="194" y="18"/>
                    </a:cubicBezTo>
                    <a:close/>
                    <a:moveTo>
                      <a:pt x="185" y="31"/>
                    </a:moveTo>
                    <a:cubicBezTo>
                      <a:pt x="182" y="32"/>
                      <a:pt x="177" y="31"/>
                      <a:pt x="177" y="28"/>
                    </a:cubicBezTo>
                    <a:cubicBezTo>
                      <a:pt x="180" y="25"/>
                      <a:pt x="185" y="28"/>
                      <a:pt x="185" y="31"/>
                    </a:cubicBezTo>
                    <a:close/>
                    <a:moveTo>
                      <a:pt x="169" y="34"/>
                    </a:moveTo>
                    <a:cubicBezTo>
                      <a:pt x="164" y="30"/>
                      <a:pt x="171" y="28"/>
                      <a:pt x="169" y="25"/>
                    </a:cubicBezTo>
                    <a:cubicBezTo>
                      <a:pt x="171" y="24"/>
                      <a:pt x="171" y="32"/>
                      <a:pt x="169" y="34"/>
                    </a:cubicBezTo>
                    <a:close/>
                    <a:moveTo>
                      <a:pt x="120" y="63"/>
                    </a:moveTo>
                    <a:cubicBezTo>
                      <a:pt x="121" y="66"/>
                      <a:pt x="119" y="64"/>
                      <a:pt x="118" y="63"/>
                    </a:cubicBezTo>
                    <a:cubicBezTo>
                      <a:pt x="114" y="67"/>
                      <a:pt x="114" y="78"/>
                      <a:pt x="107" y="70"/>
                    </a:cubicBezTo>
                    <a:cubicBezTo>
                      <a:pt x="113" y="68"/>
                      <a:pt x="112" y="65"/>
                      <a:pt x="114" y="61"/>
                    </a:cubicBezTo>
                    <a:cubicBezTo>
                      <a:pt x="116" y="59"/>
                      <a:pt x="118" y="64"/>
                      <a:pt x="120" y="63"/>
                    </a:cubicBezTo>
                    <a:close/>
                    <a:moveTo>
                      <a:pt x="137" y="44"/>
                    </a:moveTo>
                    <a:cubicBezTo>
                      <a:pt x="136" y="45"/>
                      <a:pt x="137" y="45"/>
                      <a:pt x="137" y="46"/>
                    </a:cubicBezTo>
                    <a:cubicBezTo>
                      <a:pt x="131" y="45"/>
                      <a:pt x="140" y="43"/>
                      <a:pt x="141" y="40"/>
                    </a:cubicBezTo>
                    <a:cubicBezTo>
                      <a:pt x="145" y="43"/>
                      <a:pt x="140" y="46"/>
                      <a:pt x="137" y="44"/>
                    </a:cubicBezTo>
                    <a:close/>
                    <a:moveTo>
                      <a:pt x="160" y="29"/>
                    </a:moveTo>
                    <a:cubicBezTo>
                      <a:pt x="157" y="30"/>
                      <a:pt x="155" y="32"/>
                      <a:pt x="153" y="34"/>
                    </a:cubicBezTo>
                    <a:cubicBezTo>
                      <a:pt x="151" y="30"/>
                      <a:pt x="156" y="27"/>
                      <a:pt x="156" y="24"/>
                    </a:cubicBezTo>
                    <a:cubicBezTo>
                      <a:pt x="160" y="25"/>
                      <a:pt x="157" y="26"/>
                      <a:pt x="160" y="29"/>
                    </a:cubicBezTo>
                    <a:close/>
                    <a:moveTo>
                      <a:pt x="118" y="54"/>
                    </a:moveTo>
                    <a:cubicBezTo>
                      <a:pt x="121" y="55"/>
                      <a:pt x="121" y="50"/>
                      <a:pt x="125" y="52"/>
                    </a:cubicBezTo>
                    <a:cubicBezTo>
                      <a:pt x="126" y="58"/>
                      <a:pt x="119" y="56"/>
                      <a:pt x="116" y="59"/>
                    </a:cubicBezTo>
                    <a:cubicBezTo>
                      <a:pt x="115" y="57"/>
                      <a:pt x="114" y="56"/>
                      <a:pt x="113" y="54"/>
                    </a:cubicBezTo>
                    <a:cubicBezTo>
                      <a:pt x="115" y="51"/>
                      <a:pt x="116" y="49"/>
                      <a:pt x="117" y="48"/>
                    </a:cubicBezTo>
                    <a:cubicBezTo>
                      <a:pt x="121" y="46"/>
                      <a:pt x="116" y="52"/>
                      <a:pt x="118" y="54"/>
                    </a:cubicBezTo>
                    <a:close/>
                    <a:moveTo>
                      <a:pt x="124" y="36"/>
                    </a:moveTo>
                    <a:cubicBezTo>
                      <a:pt x="128" y="40"/>
                      <a:pt x="124" y="43"/>
                      <a:pt x="124" y="46"/>
                    </a:cubicBezTo>
                    <a:cubicBezTo>
                      <a:pt x="123" y="46"/>
                      <a:pt x="123" y="45"/>
                      <a:pt x="123" y="44"/>
                    </a:cubicBezTo>
                    <a:cubicBezTo>
                      <a:pt x="122" y="44"/>
                      <a:pt x="120" y="44"/>
                      <a:pt x="118" y="45"/>
                    </a:cubicBezTo>
                    <a:cubicBezTo>
                      <a:pt x="117" y="42"/>
                      <a:pt x="120" y="39"/>
                      <a:pt x="124" y="36"/>
                    </a:cubicBezTo>
                    <a:close/>
                    <a:moveTo>
                      <a:pt x="108" y="51"/>
                    </a:moveTo>
                    <a:cubicBezTo>
                      <a:pt x="105" y="55"/>
                      <a:pt x="103" y="61"/>
                      <a:pt x="99" y="62"/>
                    </a:cubicBezTo>
                    <a:cubicBezTo>
                      <a:pt x="99" y="57"/>
                      <a:pt x="96" y="52"/>
                      <a:pt x="102" y="48"/>
                    </a:cubicBezTo>
                    <a:cubicBezTo>
                      <a:pt x="106" y="48"/>
                      <a:pt x="104" y="53"/>
                      <a:pt x="108" y="51"/>
                    </a:cubicBezTo>
                    <a:close/>
                    <a:moveTo>
                      <a:pt x="147" y="15"/>
                    </a:moveTo>
                    <a:cubicBezTo>
                      <a:pt x="145" y="17"/>
                      <a:pt x="144" y="16"/>
                      <a:pt x="145" y="15"/>
                    </a:cubicBezTo>
                    <a:cubicBezTo>
                      <a:pt x="143" y="14"/>
                      <a:pt x="139" y="17"/>
                      <a:pt x="137" y="18"/>
                    </a:cubicBezTo>
                    <a:cubicBezTo>
                      <a:pt x="134" y="14"/>
                      <a:pt x="144" y="9"/>
                      <a:pt x="147" y="15"/>
                    </a:cubicBezTo>
                    <a:close/>
                    <a:moveTo>
                      <a:pt x="134" y="19"/>
                    </a:moveTo>
                    <a:cubicBezTo>
                      <a:pt x="134" y="24"/>
                      <a:pt x="130" y="26"/>
                      <a:pt x="131" y="29"/>
                    </a:cubicBezTo>
                    <a:cubicBezTo>
                      <a:pt x="129" y="31"/>
                      <a:pt x="127" y="33"/>
                      <a:pt x="124" y="34"/>
                    </a:cubicBezTo>
                    <a:cubicBezTo>
                      <a:pt x="122" y="33"/>
                      <a:pt x="122" y="31"/>
                      <a:pt x="124" y="29"/>
                    </a:cubicBezTo>
                    <a:cubicBezTo>
                      <a:pt x="125" y="30"/>
                      <a:pt x="124" y="31"/>
                      <a:pt x="124" y="31"/>
                    </a:cubicBezTo>
                    <a:cubicBezTo>
                      <a:pt x="128" y="32"/>
                      <a:pt x="130" y="18"/>
                      <a:pt x="128" y="21"/>
                    </a:cubicBezTo>
                    <a:cubicBezTo>
                      <a:pt x="127" y="19"/>
                      <a:pt x="131" y="18"/>
                      <a:pt x="130" y="16"/>
                    </a:cubicBezTo>
                    <a:cubicBezTo>
                      <a:pt x="132" y="15"/>
                      <a:pt x="131" y="18"/>
                      <a:pt x="134" y="19"/>
                    </a:cubicBezTo>
                    <a:close/>
                    <a:moveTo>
                      <a:pt x="120" y="24"/>
                    </a:moveTo>
                    <a:cubicBezTo>
                      <a:pt x="123" y="27"/>
                      <a:pt x="117" y="29"/>
                      <a:pt x="119" y="32"/>
                    </a:cubicBezTo>
                    <a:cubicBezTo>
                      <a:pt x="116" y="33"/>
                      <a:pt x="115" y="25"/>
                      <a:pt x="120" y="24"/>
                    </a:cubicBezTo>
                    <a:close/>
                    <a:moveTo>
                      <a:pt x="106" y="34"/>
                    </a:moveTo>
                    <a:cubicBezTo>
                      <a:pt x="106" y="31"/>
                      <a:pt x="109" y="28"/>
                      <a:pt x="112" y="26"/>
                    </a:cubicBezTo>
                    <a:cubicBezTo>
                      <a:pt x="117" y="31"/>
                      <a:pt x="110" y="32"/>
                      <a:pt x="106" y="34"/>
                    </a:cubicBezTo>
                    <a:close/>
                    <a:moveTo>
                      <a:pt x="45" y="55"/>
                    </a:moveTo>
                    <a:cubicBezTo>
                      <a:pt x="41" y="57"/>
                      <a:pt x="37" y="57"/>
                      <a:pt x="34" y="53"/>
                    </a:cubicBezTo>
                    <a:cubicBezTo>
                      <a:pt x="33" y="56"/>
                      <a:pt x="31" y="59"/>
                      <a:pt x="34" y="62"/>
                    </a:cubicBezTo>
                    <a:cubicBezTo>
                      <a:pt x="28" y="65"/>
                      <a:pt x="29" y="66"/>
                      <a:pt x="24" y="66"/>
                    </a:cubicBezTo>
                    <a:cubicBezTo>
                      <a:pt x="27" y="60"/>
                      <a:pt x="31" y="59"/>
                      <a:pt x="27" y="51"/>
                    </a:cubicBezTo>
                    <a:cubicBezTo>
                      <a:pt x="36" y="50"/>
                      <a:pt x="32" y="41"/>
                      <a:pt x="35" y="36"/>
                    </a:cubicBezTo>
                    <a:cubicBezTo>
                      <a:pt x="36" y="40"/>
                      <a:pt x="38" y="45"/>
                      <a:pt x="34" y="49"/>
                    </a:cubicBezTo>
                    <a:cubicBezTo>
                      <a:pt x="34" y="48"/>
                      <a:pt x="33" y="48"/>
                      <a:pt x="32" y="49"/>
                    </a:cubicBezTo>
                    <a:cubicBezTo>
                      <a:pt x="33" y="49"/>
                      <a:pt x="34" y="50"/>
                      <a:pt x="34" y="51"/>
                    </a:cubicBezTo>
                    <a:cubicBezTo>
                      <a:pt x="36" y="53"/>
                      <a:pt x="38" y="49"/>
                      <a:pt x="40" y="50"/>
                    </a:cubicBezTo>
                    <a:cubicBezTo>
                      <a:pt x="41" y="48"/>
                      <a:pt x="42" y="46"/>
                      <a:pt x="40" y="44"/>
                    </a:cubicBezTo>
                    <a:cubicBezTo>
                      <a:pt x="43" y="42"/>
                      <a:pt x="46" y="40"/>
                      <a:pt x="49" y="37"/>
                    </a:cubicBezTo>
                    <a:cubicBezTo>
                      <a:pt x="55" y="44"/>
                      <a:pt x="42" y="47"/>
                      <a:pt x="45" y="55"/>
                    </a:cubicBezTo>
                    <a:close/>
                    <a:moveTo>
                      <a:pt x="64" y="49"/>
                    </a:moveTo>
                    <a:cubicBezTo>
                      <a:pt x="63" y="48"/>
                      <a:pt x="62" y="50"/>
                      <a:pt x="61" y="50"/>
                    </a:cubicBezTo>
                    <a:cubicBezTo>
                      <a:pt x="57" y="41"/>
                      <a:pt x="73" y="49"/>
                      <a:pt x="65" y="54"/>
                    </a:cubicBezTo>
                    <a:cubicBezTo>
                      <a:pt x="64" y="52"/>
                      <a:pt x="65" y="51"/>
                      <a:pt x="64" y="49"/>
                    </a:cubicBezTo>
                    <a:close/>
                    <a:moveTo>
                      <a:pt x="97" y="29"/>
                    </a:moveTo>
                    <a:cubicBezTo>
                      <a:pt x="95" y="22"/>
                      <a:pt x="106" y="27"/>
                      <a:pt x="104" y="20"/>
                    </a:cubicBezTo>
                    <a:cubicBezTo>
                      <a:pt x="108" y="23"/>
                      <a:pt x="113" y="13"/>
                      <a:pt x="116" y="19"/>
                    </a:cubicBezTo>
                    <a:cubicBezTo>
                      <a:pt x="112" y="21"/>
                      <a:pt x="113" y="20"/>
                      <a:pt x="111" y="24"/>
                    </a:cubicBezTo>
                    <a:cubicBezTo>
                      <a:pt x="110" y="18"/>
                      <a:pt x="103" y="27"/>
                      <a:pt x="100" y="32"/>
                    </a:cubicBezTo>
                    <a:cubicBezTo>
                      <a:pt x="95" y="29"/>
                      <a:pt x="93" y="31"/>
                      <a:pt x="86" y="27"/>
                    </a:cubicBezTo>
                    <a:cubicBezTo>
                      <a:pt x="90" y="25"/>
                      <a:pt x="93" y="25"/>
                      <a:pt x="97" y="29"/>
                    </a:cubicBezTo>
                    <a:close/>
                    <a:moveTo>
                      <a:pt x="80" y="44"/>
                    </a:moveTo>
                    <a:cubicBezTo>
                      <a:pt x="76" y="38"/>
                      <a:pt x="87" y="38"/>
                      <a:pt x="90" y="36"/>
                    </a:cubicBezTo>
                    <a:cubicBezTo>
                      <a:pt x="92" y="42"/>
                      <a:pt x="83" y="40"/>
                      <a:pt x="80" y="44"/>
                    </a:cubicBezTo>
                    <a:close/>
                    <a:moveTo>
                      <a:pt x="84" y="32"/>
                    </a:moveTo>
                    <a:cubicBezTo>
                      <a:pt x="81" y="32"/>
                      <a:pt x="78" y="36"/>
                      <a:pt x="76" y="35"/>
                    </a:cubicBezTo>
                    <a:cubicBezTo>
                      <a:pt x="73" y="31"/>
                      <a:pt x="80" y="26"/>
                      <a:pt x="82" y="26"/>
                    </a:cubicBezTo>
                    <a:cubicBezTo>
                      <a:pt x="82" y="28"/>
                      <a:pt x="83" y="30"/>
                      <a:pt x="84" y="32"/>
                    </a:cubicBezTo>
                    <a:close/>
                    <a:moveTo>
                      <a:pt x="91" y="13"/>
                    </a:moveTo>
                    <a:cubicBezTo>
                      <a:pt x="93" y="17"/>
                      <a:pt x="91" y="22"/>
                      <a:pt x="87" y="22"/>
                    </a:cubicBezTo>
                    <a:cubicBezTo>
                      <a:pt x="86" y="19"/>
                      <a:pt x="87" y="16"/>
                      <a:pt x="91" y="13"/>
                    </a:cubicBezTo>
                    <a:close/>
                    <a:moveTo>
                      <a:pt x="69" y="56"/>
                    </a:moveTo>
                    <a:cubicBezTo>
                      <a:pt x="71" y="50"/>
                      <a:pt x="69" y="49"/>
                      <a:pt x="68" y="44"/>
                    </a:cubicBezTo>
                    <a:cubicBezTo>
                      <a:pt x="67" y="40"/>
                      <a:pt x="60" y="44"/>
                      <a:pt x="62" y="40"/>
                    </a:cubicBezTo>
                    <a:cubicBezTo>
                      <a:pt x="68" y="33"/>
                      <a:pt x="84" y="48"/>
                      <a:pt x="69" y="56"/>
                    </a:cubicBezTo>
                    <a:close/>
                    <a:moveTo>
                      <a:pt x="72" y="32"/>
                    </a:moveTo>
                    <a:cubicBezTo>
                      <a:pt x="70" y="34"/>
                      <a:pt x="58" y="37"/>
                      <a:pt x="56" y="41"/>
                    </a:cubicBezTo>
                    <a:cubicBezTo>
                      <a:pt x="55" y="37"/>
                      <a:pt x="59" y="34"/>
                      <a:pt x="63" y="30"/>
                    </a:cubicBezTo>
                    <a:cubicBezTo>
                      <a:pt x="66" y="31"/>
                      <a:pt x="69" y="33"/>
                      <a:pt x="72" y="32"/>
                    </a:cubicBezTo>
                    <a:close/>
                    <a:moveTo>
                      <a:pt x="76" y="25"/>
                    </a:moveTo>
                    <a:cubicBezTo>
                      <a:pt x="70" y="25"/>
                      <a:pt x="70" y="26"/>
                      <a:pt x="65" y="28"/>
                    </a:cubicBezTo>
                    <a:cubicBezTo>
                      <a:pt x="63" y="26"/>
                      <a:pt x="66" y="25"/>
                      <a:pt x="65" y="23"/>
                    </a:cubicBezTo>
                    <a:cubicBezTo>
                      <a:pt x="62" y="22"/>
                      <a:pt x="58" y="33"/>
                      <a:pt x="53" y="27"/>
                    </a:cubicBezTo>
                    <a:cubicBezTo>
                      <a:pt x="60" y="23"/>
                      <a:pt x="59" y="19"/>
                      <a:pt x="64" y="15"/>
                    </a:cubicBezTo>
                    <a:cubicBezTo>
                      <a:pt x="66" y="21"/>
                      <a:pt x="69" y="23"/>
                      <a:pt x="76" y="25"/>
                    </a:cubicBezTo>
                    <a:close/>
                    <a:moveTo>
                      <a:pt x="50" y="25"/>
                    </a:moveTo>
                    <a:cubicBezTo>
                      <a:pt x="46" y="32"/>
                      <a:pt x="57" y="33"/>
                      <a:pt x="53" y="36"/>
                    </a:cubicBezTo>
                    <a:cubicBezTo>
                      <a:pt x="51" y="32"/>
                      <a:pt x="48" y="36"/>
                      <a:pt x="47" y="32"/>
                    </a:cubicBezTo>
                    <a:cubicBezTo>
                      <a:pt x="45" y="35"/>
                      <a:pt x="45" y="38"/>
                      <a:pt x="40" y="40"/>
                    </a:cubicBezTo>
                    <a:cubicBezTo>
                      <a:pt x="40" y="32"/>
                      <a:pt x="41" y="27"/>
                      <a:pt x="50" y="25"/>
                    </a:cubicBezTo>
                    <a:close/>
                    <a:moveTo>
                      <a:pt x="62" y="13"/>
                    </a:moveTo>
                    <a:cubicBezTo>
                      <a:pt x="62" y="17"/>
                      <a:pt x="53" y="15"/>
                      <a:pt x="50" y="22"/>
                    </a:cubicBezTo>
                    <a:cubicBezTo>
                      <a:pt x="48" y="20"/>
                      <a:pt x="46" y="23"/>
                      <a:pt x="44" y="20"/>
                    </a:cubicBezTo>
                    <a:cubicBezTo>
                      <a:pt x="47" y="17"/>
                      <a:pt x="53" y="20"/>
                      <a:pt x="49" y="14"/>
                    </a:cubicBezTo>
                    <a:cubicBezTo>
                      <a:pt x="54" y="10"/>
                      <a:pt x="58" y="14"/>
                      <a:pt x="62" y="13"/>
                    </a:cubicBez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2800"/>
              </a:p>
            </p:txBody>
          </p:sp>
          <p:sp>
            <p:nvSpPr>
              <p:cNvPr id="12" name="文本框 215"/>
              <p:cNvSpPr txBox="1"/>
              <p:nvPr/>
            </p:nvSpPr>
            <p:spPr>
              <a:xfrm>
                <a:off x="1708237" y="4252025"/>
                <a:ext cx="9144000"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4"/>
                      <a:srcRect/>
                      <a:stretch>
                        <a:fillRect/>
                      </a:stretch>
                    </a:blipFill>
                    <a:latin typeface="方正苏新诗柳楷简体" panose="02000000000000000000" pitchFamily="2" charset="-122"/>
                    <a:ea typeface="方正苏新诗柳楷简体" panose="02000000000000000000" pitchFamily="2" charset="-122"/>
                  </a:rPr>
                  <a:t>亲爱的老师，您辛苦了！</a:t>
                </a:r>
                <a:endParaRPr lang="en-US" altLang="zh-CN" sz="4400" b="1" spc="300" dirty="0">
                  <a:blipFill dpi="0" rotWithShape="1">
                    <a:blip r:embed="rId4"/>
                    <a:srcRect/>
                    <a:stretch>
                      <a:fillRect/>
                    </a:stretch>
                  </a:blipFill>
                  <a:latin typeface="方正苏新诗柳楷简体" panose="02000000000000000000" pitchFamily="2" charset="-122"/>
                  <a:ea typeface="方正苏新诗柳楷简体" panose="02000000000000000000" pitchFamily="2" charset="-122"/>
                </a:endParaRPr>
              </a:p>
            </p:txBody>
          </p:sp>
        </p:grpSp>
      </p:grpSp>
    </p:spTree>
    <p:extLst>
      <p:ext uri="{BB962C8B-B14F-4D97-AF65-F5344CB8AC3E}">
        <p14:creationId xmlns:p14="http://schemas.microsoft.com/office/powerpoint/2010/main" val="5620889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sp>
        <p:nvSpPr>
          <p:cNvPr id="7" name="等腰三角形 5"/>
          <p:cNvSpPr>
            <a:spLocks noChangeArrowheads="1"/>
          </p:cNvSpPr>
          <p:nvPr/>
        </p:nvSpPr>
        <p:spPr bwMode="auto">
          <a:xfrm rot="10800000">
            <a:off x="9146766" y="2589212"/>
            <a:ext cx="2135188" cy="1679575"/>
          </a:xfrm>
          <a:prstGeom prst="triangle">
            <a:avLst>
              <a:gd name="adj" fmla="val 50000"/>
            </a:avLst>
          </a:prstGeom>
          <a:blipFill>
            <a:blip r:embed="rId4"/>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sym typeface="宋体" pitchFamily="2" charset="-122"/>
            </a:endParaRPr>
          </a:p>
        </p:txBody>
      </p:sp>
      <p:sp>
        <p:nvSpPr>
          <p:cNvPr id="8" name="文本框 215"/>
          <p:cNvSpPr txBox="1"/>
          <p:nvPr/>
        </p:nvSpPr>
        <p:spPr>
          <a:xfrm>
            <a:off x="2178393" y="4740589"/>
            <a:ext cx="7835214" cy="377026"/>
          </a:xfrm>
          <a:prstGeom prst="rect">
            <a:avLst/>
          </a:prstGeom>
          <a:noFill/>
          <a:ln>
            <a:noFill/>
          </a:ln>
        </p:spPr>
        <p:txBody>
          <a:bodyPr wrap="square" lIns="68580" tIns="34290" rIns="68580" bIns="34290" rtlCol="0">
            <a:spAutoFit/>
          </a:bodyPr>
          <a:lstStyle/>
          <a:p>
            <a:pPr algn="ctr"/>
            <a:r>
              <a:rPr lang="en-US" altLang="zh-CN" sz="2000" b="1" dirty="0" smtClean="0">
                <a:blipFill dpi="0" rotWithShape="1">
                  <a:blip r:embed="rId5"/>
                  <a:srcRect/>
                  <a:stretch>
                    <a:fillRect/>
                  </a:stretch>
                </a:blipFill>
              </a:rPr>
              <a:t>Lorem Ipsum Dolor Sit Er Elit Lamet, Consectetaur Cillium </a:t>
            </a:r>
            <a:endParaRPr lang="en-US" altLang="zh-CN" sz="2000" b="1" dirty="0">
              <a:blipFill dpi="0" rotWithShape="1">
                <a:blip r:embed="rId5"/>
                <a:srcRect/>
                <a:stretch>
                  <a:fillRect/>
                </a:stretch>
              </a:blipFill>
            </a:endParaRPr>
          </a:p>
        </p:txBody>
      </p:sp>
      <p:sp>
        <p:nvSpPr>
          <p:cNvPr id="9" name="文本框 215"/>
          <p:cNvSpPr txBox="1"/>
          <p:nvPr/>
        </p:nvSpPr>
        <p:spPr>
          <a:xfrm>
            <a:off x="1361283" y="1740385"/>
            <a:ext cx="9144000" cy="2192908"/>
          </a:xfrm>
          <a:prstGeom prst="rect">
            <a:avLst/>
          </a:prstGeom>
          <a:noFill/>
          <a:ln>
            <a:noFill/>
          </a:ln>
        </p:spPr>
        <p:txBody>
          <a:bodyPr wrap="square" lIns="68580" tIns="34290" rIns="68580" bIns="34290" rtlCol="0">
            <a:spAutoFit/>
          </a:bodyPr>
          <a:lstStyle/>
          <a:p>
            <a:pPr algn="ctr"/>
            <a:r>
              <a:rPr lang="zh-CN" altLang="en-US" sz="13800" b="1" dirty="0" smtClean="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壹</a:t>
            </a:r>
            <a:endParaRPr lang="en-US" altLang="zh-CN" sz="13800" b="1"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10" name="Freeform 544"/>
          <p:cNvSpPr>
            <a:spLocks noEditPoints="1"/>
          </p:cNvSpPr>
          <p:nvPr/>
        </p:nvSpPr>
        <p:spPr bwMode="auto">
          <a:xfrm>
            <a:off x="2976843" y="3815004"/>
            <a:ext cx="6046784" cy="45719"/>
          </a:xfrm>
          <a:custGeom>
            <a:avLst/>
            <a:gdLst>
              <a:gd name="T0" fmla="*/ 26 w 715"/>
              <a:gd name="T1" fmla="*/ 50 h 95"/>
              <a:gd name="T2" fmla="*/ 43 w 715"/>
              <a:gd name="T3" fmla="*/ 67 h 95"/>
              <a:gd name="T4" fmla="*/ 65 w 715"/>
              <a:gd name="T5" fmla="*/ 76 h 95"/>
              <a:gd name="T6" fmla="*/ 143 w 715"/>
              <a:gd name="T7" fmla="*/ 81 h 95"/>
              <a:gd name="T8" fmla="*/ 218 w 715"/>
              <a:gd name="T9" fmla="*/ 80 h 95"/>
              <a:gd name="T10" fmla="*/ 301 w 715"/>
              <a:gd name="T11" fmla="*/ 79 h 95"/>
              <a:gd name="T12" fmla="*/ 405 w 715"/>
              <a:gd name="T13" fmla="*/ 88 h 95"/>
              <a:gd name="T14" fmla="*/ 491 w 715"/>
              <a:gd name="T15" fmla="*/ 93 h 95"/>
              <a:gd name="T16" fmla="*/ 630 w 715"/>
              <a:gd name="T17" fmla="*/ 64 h 95"/>
              <a:gd name="T18" fmla="*/ 678 w 715"/>
              <a:gd name="T19" fmla="*/ 58 h 95"/>
              <a:gd name="T20" fmla="*/ 664 w 715"/>
              <a:gd name="T21" fmla="*/ 52 h 95"/>
              <a:gd name="T22" fmla="*/ 662 w 715"/>
              <a:gd name="T23" fmla="*/ 30 h 95"/>
              <a:gd name="T24" fmla="*/ 598 w 715"/>
              <a:gd name="T25" fmla="*/ 37 h 95"/>
              <a:gd name="T26" fmla="*/ 564 w 715"/>
              <a:gd name="T27" fmla="*/ 25 h 95"/>
              <a:gd name="T28" fmla="*/ 500 w 715"/>
              <a:gd name="T29" fmla="*/ 17 h 95"/>
              <a:gd name="T30" fmla="*/ 443 w 715"/>
              <a:gd name="T31" fmla="*/ 26 h 95"/>
              <a:gd name="T32" fmla="*/ 372 w 715"/>
              <a:gd name="T33" fmla="*/ 20 h 95"/>
              <a:gd name="T34" fmla="*/ 263 w 715"/>
              <a:gd name="T35" fmla="*/ 13 h 95"/>
              <a:gd name="T36" fmla="*/ 193 w 715"/>
              <a:gd name="T37" fmla="*/ 9 h 95"/>
              <a:gd name="T38" fmla="*/ 98 w 715"/>
              <a:gd name="T39" fmla="*/ 21 h 95"/>
              <a:gd name="T40" fmla="*/ 403 w 715"/>
              <a:gd name="T41" fmla="*/ 77 h 95"/>
              <a:gd name="T42" fmla="*/ 420 w 715"/>
              <a:gd name="T43" fmla="*/ 84 h 95"/>
              <a:gd name="T44" fmla="*/ 458 w 715"/>
              <a:gd name="T45" fmla="*/ 81 h 95"/>
              <a:gd name="T46" fmla="*/ 503 w 715"/>
              <a:gd name="T47" fmla="*/ 64 h 95"/>
              <a:gd name="T48" fmla="*/ 504 w 715"/>
              <a:gd name="T49" fmla="*/ 76 h 95"/>
              <a:gd name="T50" fmla="*/ 567 w 715"/>
              <a:gd name="T51" fmla="*/ 43 h 95"/>
              <a:gd name="T52" fmla="*/ 560 w 715"/>
              <a:gd name="T53" fmla="*/ 62 h 95"/>
              <a:gd name="T54" fmla="*/ 583 w 715"/>
              <a:gd name="T55" fmla="*/ 56 h 95"/>
              <a:gd name="T56" fmla="*/ 615 w 715"/>
              <a:gd name="T57" fmla="*/ 58 h 95"/>
              <a:gd name="T58" fmla="*/ 639 w 715"/>
              <a:gd name="T59" fmla="*/ 45 h 95"/>
              <a:gd name="T60" fmla="*/ 604 w 715"/>
              <a:gd name="T61" fmla="*/ 58 h 95"/>
              <a:gd name="T62" fmla="*/ 575 w 715"/>
              <a:gd name="T63" fmla="*/ 51 h 95"/>
              <a:gd name="T64" fmla="*/ 562 w 715"/>
              <a:gd name="T65" fmla="*/ 34 h 95"/>
              <a:gd name="T66" fmla="*/ 541 w 715"/>
              <a:gd name="T67" fmla="*/ 45 h 95"/>
              <a:gd name="T68" fmla="*/ 492 w 715"/>
              <a:gd name="T69" fmla="*/ 54 h 95"/>
              <a:gd name="T70" fmla="*/ 469 w 715"/>
              <a:gd name="T71" fmla="*/ 29 h 95"/>
              <a:gd name="T72" fmla="*/ 435 w 715"/>
              <a:gd name="T73" fmla="*/ 29 h 95"/>
              <a:gd name="T74" fmla="*/ 362 w 715"/>
              <a:gd name="T75" fmla="*/ 80 h 95"/>
              <a:gd name="T76" fmla="*/ 345 w 715"/>
              <a:gd name="T77" fmla="*/ 72 h 95"/>
              <a:gd name="T78" fmla="*/ 242 w 715"/>
              <a:gd name="T79" fmla="*/ 81 h 95"/>
              <a:gd name="T80" fmla="*/ 295 w 715"/>
              <a:gd name="T81" fmla="*/ 42 h 95"/>
              <a:gd name="T82" fmla="*/ 328 w 715"/>
              <a:gd name="T83" fmla="*/ 36 h 95"/>
              <a:gd name="T84" fmla="*/ 296 w 715"/>
              <a:gd name="T85" fmla="*/ 76 h 95"/>
              <a:gd name="T86" fmla="*/ 329 w 715"/>
              <a:gd name="T87" fmla="*/ 44 h 95"/>
              <a:gd name="T88" fmla="*/ 317 w 715"/>
              <a:gd name="T89" fmla="*/ 27 h 95"/>
              <a:gd name="T90" fmla="*/ 298 w 715"/>
              <a:gd name="T91" fmla="*/ 25 h 95"/>
              <a:gd name="T92" fmla="*/ 230 w 715"/>
              <a:gd name="T93" fmla="*/ 75 h 95"/>
              <a:gd name="T94" fmla="*/ 266 w 715"/>
              <a:gd name="T95" fmla="*/ 32 h 95"/>
              <a:gd name="T96" fmla="*/ 215 w 715"/>
              <a:gd name="T97" fmla="*/ 53 h 95"/>
              <a:gd name="T98" fmla="*/ 203 w 715"/>
              <a:gd name="T99" fmla="*/ 54 h 95"/>
              <a:gd name="T100" fmla="*/ 151 w 715"/>
              <a:gd name="T101" fmla="*/ 43 h 95"/>
              <a:gd name="T102" fmla="*/ 159 w 715"/>
              <a:gd name="T103" fmla="*/ 63 h 95"/>
              <a:gd name="T104" fmla="*/ 212 w 715"/>
              <a:gd name="T105" fmla="*/ 24 h 95"/>
              <a:gd name="T106" fmla="*/ 194 w 715"/>
              <a:gd name="T107" fmla="*/ 18 h 95"/>
              <a:gd name="T108" fmla="*/ 153 w 715"/>
              <a:gd name="T109" fmla="*/ 34 h 95"/>
              <a:gd name="T110" fmla="*/ 108 w 715"/>
              <a:gd name="T111" fmla="*/ 51 h 95"/>
              <a:gd name="T112" fmla="*/ 112 w 715"/>
              <a:gd name="T113" fmla="*/ 26 h 95"/>
              <a:gd name="T114" fmla="*/ 65 w 715"/>
              <a:gd name="T115" fmla="*/ 54 h 95"/>
              <a:gd name="T116" fmla="*/ 87 w 715"/>
              <a:gd name="T117" fmla="*/ 22 h 95"/>
              <a:gd name="T118" fmla="*/ 53 w 715"/>
              <a:gd name="T119" fmla="*/ 3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5" h="95">
                <a:moveTo>
                  <a:pt x="19" y="17"/>
                </a:moveTo>
                <a:cubicBezTo>
                  <a:pt x="21" y="19"/>
                  <a:pt x="23" y="14"/>
                  <a:pt x="25" y="16"/>
                </a:cubicBezTo>
                <a:cubicBezTo>
                  <a:pt x="24" y="17"/>
                  <a:pt x="25" y="18"/>
                  <a:pt x="24" y="19"/>
                </a:cubicBezTo>
                <a:cubicBezTo>
                  <a:pt x="19" y="17"/>
                  <a:pt x="19" y="22"/>
                  <a:pt x="14" y="23"/>
                </a:cubicBezTo>
                <a:cubicBezTo>
                  <a:pt x="16" y="26"/>
                  <a:pt x="20" y="22"/>
                  <a:pt x="20" y="28"/>
                </a:cubicBezTo>
                <a:cubicBezTo>
                  <a:pt x="27" y="25"/>
                  <a:pt x="29" y="13"/>
                  <a:pt x="34" y="16"/>
                </a:cubicBezTo>
                <a:cubicBezTo>
                  <a:pt x="33" y="17"/>
                  <a:pt x="35" y="19"/>
                  <a:pt x="34" y="20"/>
                </a:cubicBezTo>
                <a:cubicBezTo>
                  <a:pt x="31" y="23"/>
                  <a:pt x="28" y="26"/>
                  <a:pt x="32" y="29"/>
                </a:cubicBezTo>
                <a:cubicBezTo>
                  <a:pt x="34" y="28"/>
                  <a:pt x="35" y="26"/>
                  <a:pt x="37" y="25"/>
                </a:cubicBezTo>
                <a:cubicBezTo>
                  <a:pt x="36" y="20"/>
                  <a:pt x="35" y="16"/>
                  <a:pt x="38" y="12"/>
                </a:cubicBezTo>
                <a:cubicBezTo>
                  <a:pt x="39" y="17"/>
                  <a:pt x="40" y="17"/>
                  <a:pt x="44" y="22"/>
                </a:cubicBezTo>
                <a:cubicBezTo>
                  <a:pt x="40" y="26"/>
                  <a:pt x="38" y="26"/>
                  <a:pt x="37" y="32"/>
                </a:cubicBezTo>
                <a:cubicBezTo>
                  <a:pt x="34" y="27"/>
                  <a:pt x="34" y="33"/>
                  <a:pt x="34" y="35"/>
                </a:cubicBezTo>
                <a:cubicBezTo>
                  <a:pt x="33" y="33"/>
                  <a:pt x="32" y="32"/>
                  <a:pt x="31" y="31"/>
                </a:cubicBezTo>
                <a:cubicBezTo>
                  <a:pt x="25" y="37"/>
                  <a:pt x="30" y="42"/>
                  <a:pt x="25" y="46"/>
                </a:cubicBezTo>
                <a:cubicBezTo>
                  <a:pt x="26" y="45"/>
                  <a:pt x="28" y="45"/>
                  <a:pt x="30" y="45"/>
                </a:cubicBezTo>
                <a:cubicBezTo>
                  <a:pt x="27" y="47"/>
                  <a:pt x="28" y="48"/>
                  <a:pt x="26" y="50"/>
                </a:cubicBezTo>
                <a:cubicBezTo>
                  <a:pt x="24" y="43"/>
                  <a:pt x="20" y="51"/>
                  <a:pt x="17" y="48"/>
                </a:cubicBezTo>
                <a:cubicBezTo>
                  <a:pt x="20" y="41"/>
                  <a:pt x="21" y="34"/>
                  <a:pt x="25" y="29"/>
                </a:cubicBezTo>
                <a:cubicBezTo>
                  <a:pt x="22" y="28"/>
                  <a:pt x="18" y="30"/>
                  <a:pt x="16" y="27"/>
                </a:cubicBezTo>
                <a:cubicBezTo>
                  <a:pt x="12" y="30"/>
                  <a:pt x="10" y="33"/>
                  <a:pt x="10" y="36"/>
                </a:cubicBezTo>
                <a:cubicBezTo>
                  <a:pt x="13" y="37"/>
                  <a:pt x="12" y="30"/>
                  <a:pt x="16" y="32"/>
                </a:cubicBezTo>
                <a:cubicBezTo>
                  <a:pt x="18" y="35"/>
                  <a:pt x="14" y="36"/>
                  <a:pt x="15" y="38"/>
                </a:cubicBezTo>
                <a:cubicBezTo>
                  <a:pt x="16" y="38"/>
                  <a:pt x="18" y="37"/>
                  <a:pt x="18" y="38"/>
                </a:cubicBezTo>
                <a:cubicBezTo>
                  <a:pt x="7" y="44"/>
                  <a:pt x="7" y="53"/>
                  <a:pt x="0" y="60"/>
                </a:cubicBezTo>
                <a:cubicBezTo>
                  <a:pt x="6" y="57"/>
                  <a:pt x="12" y="53"/>
                  <a:pt x="17" y="57"/>
                </a:cubicBezTo>
                <a:cubicBezTo>
                  <a:pt x="19" y="53"/>
                  <a:pt x="8" y="52"/>
                  <a:pt x="13" y="47"/>
                </a:cubicBezTo>
                <a:cubicBezTo>
                  <a:pt x="14" y="52"/>
                  <a:pt x="22" y="50"/>
                  <a:pt x="25" y="56"/>
                </a:cubicBezTo>
                <a:cubicBezTo>
                  <a:pt x="22" y="58"/>
                  <a:pt x="19" y="61"/>
                  <a:pt x="16" y="63"/>
                </a:cubicBezTo>
                <a:cubicBezTo>
                  <a:pt x="12" y="59"/>
                  <a:pt x="7" y="64"/>
                  <a:pt x="3" y="64"/>
                </a:cubicBezTo>
                <a:cubicBezTo>
                  <a:pt x="6" y="67"/>
                  <a:pt x="2" y="72"/>
                  <a:pt x="7" y="70"/>
                </a:cubicBezTo>
                <a:cubicBezTo>
                  <a:pt x="7" y="64"/>
                  <a:pt x="24" y="64"/>
                  <a:pt x="26" y="70"/>
                </a:cubicBezTo>
                <a:cubicBezTo>
                  <a:pt x="28" y="68"/>
                  <a:pt x="31" y="66"/>
                  <a:pt x="34" y="64"/>
                </a:cubicBezTo>
                <a:cubicBezTo>
                  <a:pt x="36" y="70"/>
                  <a:pt x="40" y="64"/>
                  <a:pt x="43" y="67"/>
                </a:cubicBezTo>
                <a:cubicBezTo>
                  <a:pt x="43" y="74"/>
                  <a:pt x="40" y="69"/>
                  <a:pt x="36" y="71"/>
                </a:cubicBezTo>
                <a:cubicBezTo>
                  <a:pt x="35" y="73"/>
                  <a:pt x="35" y="75"/>
                  <a:pt x="37" y="78"/>
                </a:cubicBezTo>
                <a:cubicBezTo>
                  <a:pt x="41" y="73"/>
                  <a:pt x="44" y="75"/>
                  <a:pt x="48" y="71"/>
                </a:cubicBezTo>
                <a:cubicBezTo>
                  <a:pt x="46" y="68"/>
                  <a:pt x="42" y="60"/>
                  <a:pt x="50" y="60"/>
                </a:cubicBezTo>
                <a:cubicBezTo>
                  <a:pt x="48" y="57"/>
                  <a:pt x="44" y="54"/>
                  <a:pt x="47" y="51"/>
                </a:cubicBezTo>
                <a:cubicBezTo>
                  <a:pt x="52" y="53"/>
                  <a:pt x="52" y="44"/>
                  <a:pt x="56" y="46"/>
                </a:cubicBezTo>
                <a:cubicBezTo>
                  <a:pt x="54" y="48"/>
                  <a:pt x="56" y="49"/>
                  <a:pt x="55" y="50"/>
                </a:cubicBezTo>
                <a:cubicBezTo>
                  <a:pt x="54" y="51"/>
                  <a:pt x="51" y="50"/>
                  <a:pt x="52" y="53"/>
                </a:cubicBezTo>
                <a:cubicBezTo>
                  <a:pt x="56" y="53"/>
                  <a:pt x="50" y="69"/>
                  <a:pt x="49" y="75"/>
                </a:cubicBezTo>
                <a:cubicBezTo>
                  <a:pt x="55" y="75"/>
                  <a:pt x="57" y="68"/>
                  <a:pt x="59" y="76"/>
                </a:cubicBezTo>
                <a:cubicBezTo>
                  <a:pt x="62" y="70"/>
                  <a:pt x="68" y="71"/>
                  <a:pt x="65" y="65"/>
                </a:cubicBezTo>
                <a:cubicBezTo>
                  <a:pt x="62" y="65"/>
                  <a:pt x="61" y="66"/>
                  <a:pt x="60" y="68"/>
                </a:cubicBezTo>
                <a:cubicBezTo>
                  <a:pt x="60" y="66"/>
                  <a:pt x="53" y="66"/>
                  <a:pt x="56" y="63"/>
                </a:cubicBezTo>
                <a:cubicBezTo>
                  <a:pt x="62" y="62"/>
                  <a:pt x="61" y="61"/>
                  <a:pt x="62" y="56"/>
                </a:cubicBezTo>
                <a:cubicBezTo>
                  <a:pt x="64" y="58"/>
                  <a:pt x="67" y="54"/>
                  <a:pt x="69" y="58"/>
                </a:cubicBezTo>
                <a:cubicBezTo>
                  <a:pt x="62" y="62"/>
                  <a:pt x="67" y="64"/>
                  <a:pt x="71" y="63"/>
                </a:cubicBezTo>
                <a:cubicBezTo>
                  <a:pt x="67" y="67"/>
                  <a:pt x="66" y="72"/>
                  <a:pt x="65" y="76"/>
                </a:cubicBezTo>
                <a:cubicBezTo>
                  <a:pt x="72" y="78"/>
                  <a:pt x="75" y="64"/>
                  <a:pt x="82" y="73"/>
                </a:cubicBezTo>
                <a:cubicBezTo>
                  <a:pt x="81" y="75"/>
                  <a:pt x="78" y="74"/>
                  <a:pt x="79" y="76"/>
                </a:cubicBezTo>
                <a:cubicBezTo>
                  <a:pt x="81" y="75"/>
                  <a:pt x="80" y="77"/>
                  <a:pt x="81" y="79"/>
                </a:cubicBezTo>
                <a:cubicBezTo>
                  <a:pt x="85" y="73"/>
                  <a:pt x="89" y="72"/>
                  <a:pt x="92" y="65"/>
                </a:cubicBezTo>
                <a:cubicBezTo>
                  <a:pt x="95" y="66"/>
                  <a:pt x="98" y="63"/>
                  <a:pt x="101" y="64"/>
                </a:cubicBezTo>
                <a:cubicBezTo>
                  <a:pt x="96" y="67"/>
                  <a:pt x="97" y="72"/>
                  <a:pt x="95" y="76"/>
                </a:cubicBezTo>
                <a:cubicBezTo>
                  <a:pt x="93" y="77"/>
                  <a:pt x="87" y="74"/>
                  <a:pt x="88" y="78"/>
                </a:cubicBezTo>
                <a:cubicBezTo>
                  <a:pt x="90" y="76"/>
                  <a:pt x="91" y="81"/>
                  <a:pt x="93" y="80"/>
                </a:cubicBezTo>
                <a:cubicBezTo>
                  <a:pt x="95" y="79"/>
                  <a:pt x="97" y="77"/>
                  <a:pt x="99" y="76"/>
                </a:cubicBezTo>
                <a:cubicBezTo>
                  <a:pt x="102" y="79"/>
                  <a:pt x="99" y="80"/>
                  <a:pt x="103" y="81"/>
                </a:cubicBezTo>
                <a:cubicBezTo>
                  <a:pt x="107" y="79"/>
                  <a:pt x="108" y="78"/>
                  <a:pt x="108" y="74"/>
                </a:cubicBezTo>
                <a:cubicBezTo>
                  <a:pt x="115" y="75"/>
                  <a:pt x="110" y="78"/>
                  <a:pt x="117" y="82"/>
                </a:cubicBezTo>
                <a:cubicBezTo>
                  <a:pt x="121" y="77"/>
                  <a:pt x="124" y="82"/>
                  <a:pt x="128" y="77"/>
                </a:cubicBezTo>
                <a:cubicBezTo>
                  <a:pt x="129" y="78"/>
                  <a:pt x="128" y="80"/>
                  <a:pt x="131" y="82"/>
                </a:cubicBezTo>
                <a:cubicBezTo>
                  <a:pt x="134" y="81"/>
                  <a:pt x="138" y="80"/>
                  <a:pt x="141" y="81"/>
                </a:cubicBezTo>
                <a:cubicBezTo>
                  <a:pt x="138" y="78"/>
                  <a:pt x="145" y="73"/>
                  <a:pt x="148" y="76"/>
                </a:cubicBezTo>
                <a:cubicBezTo>
                  <a:pt x="148" y="81"/>
                  <a:pt x="140" y="75"/>
                  <a:pt x="143" y="81"/>
                </a:cubicBezTo>
                <a:cubicBezTo>
                  <a:pt x="154" y="79"/>
                  <a:pt x="164" y="84"/>
                  <a:pt x="176" y="81"/>
                </a:cubicBezTo>
                <a:cubicBezTo>
                  <a:pt x="171" y="78"/>
                  <a:pt x="175" y="75"/>
                  <a:pt x="176" y="72"/>
                </a:cubicBezTo>
                <a:cubicBezTo>
                  <a:pt x="175" y="79"/>
                  <a:pt x="187" y="90"/>
                  <a:pt x="187" y="80"/>
                </a:cubicBezTo>
                <a:cubicBezTo>
                  <a:pt x="182" y="83"/>
                  <a:pt x="184" y="72"/>
                  <a:pt x="180" y="71"/>
                </a:cubicBezTo>
                <a:cubicBezTo>
                  <a:pt x="181" y="70"/>
                  <a:pt x="182" y="68"/>
                  <a:pt x="182" y="67"/>
                </a:cubicBezTo>
                <a:cubicBezTo>
                  <a:pt x="182" y="71"/>
                  <a:pt x="184" y="70"/>
                  <a:pt x="187" y="71"/>
                </a:cubicBezTo>
                <a:cubicBezTo>
                  <a:pt x="181" y="75"/>
                  <a:pt x="189" y="79"/>
                  <a:pt x="192" y="77"/>
                </a:cubicBezTo>
                <a:cubicBezTo>
                  <a:pt x="190" y="79"/>
                  <a:pt x="189" y="81"/>
                  <a:pt x="192" y="83"/>
                </a:cubicBezTo>
                <a:cubicBezTo>
                  <a:pt x="193" y="83"/>
                  <a:pt x="194" y="82"/>
                  <a:pt x="195" y="83"/>
                </a:cubicBezTo>
                <a:cubicBezTo>
                  <a:pt x="196" y="75"/>
                  <a:pt x="204" y="76"/>
                  <a:pt x="203" y="65"/>
                </a:cubicBezTo>
                <a:cubicBezTo>
                  <a:pt x="203" y="66"/>
                  <a:pt x="204" y="67"/>
                  <a:pt x="205" y="66"/>
                </a:cubicBezTo>
                <a:cubicBezTo>
                  <a:pt x="204" y="68"/>
                  <a:pt x="204" y="71"/>
                  <a:pt x="208" y="74"/>
                </a:cubicBezTo>
                <a:cubicBezTo>
                  <a:pt x="211" y="72"/>
                  <a:pt x="221" y="72"/>
                  <a:pt x="218" y="77"/>
                </a:cubicBezTo>
                <a:cubicBezTo>
                  <a:pt x="214" y="72"/>
                  <a:pt x="209" y="78"/>
                  <a:pt x="201" y="76"/>
                </a:cubicBezTo>
                <a:cubicBezTo>
                  <a:pt x="199" y="78"/>
                  <a:pt x="200" y="80"/>
                  <a:pt x="199" y="81"/>
                </a:cubicBezTo>
                <a:cubicBezTo>
                  <a:pt x="205" y="86"/>
                  <a:pt x="212" y="82"/>
                  <a:pt x="218" y="84"/>
                </a:cubicBezTo>
                <a:cubicBezTo>
                  <a:pt x="217" y="83"/>
                  <a:pt x="216" y="82"/>
                  <a:pt x="218" y="80"/>
                </a:cubicBezTo>
                <a:cubicBezTo>
                  <a:pt x="227" y="77"/>
                  <a:pt x="225" y="91"/>
                  <a:pt x="225" y="91"/>
                </a:cubicBezTo>
                <a:cubicBezTo>
                  <a:pt x="228" y="88"/>
                  <a:pt x="234" y="85"/>
                  <a:pt x="227" y="85"/>
                </a:cubicBezTo>
                <a:cubicBezTo>
                  <a:pt x="228" y="81"/>
                  <a:pt x="233" y="78"/>
                  <a:pt x="235" y="86"/>
                </a:cubicBezTo>
                <a:cubicBezTo>
                  <a:pt x="246" y="83"/>
                  <a:pt x="253" y="88"/>
                  <a:pt x="263" y="82"/>
                </a:cubicBezTo>
                <a:cubicBezTo>
                  <a:pt x="264" y="87"/>
                  <a:pt x="273" y="86"/>
                  <a:pt x="278" y="85"/>
                </a:cubicBezTo>
                <a:cubicBezTo>
                  <a:pt x="279" y="79"/>
                  <a:pt x="281" y="81"/>
                  <a:pt x="279" y="78"/>
                </a:cubicBezTo>
                <a:cubicBezTo>
                  <a:pt x="281" y="77"/>
                  <a:pt x="282" y="75"/>
                  <a:pt x="284" y="74"/>
                </a:cubicBezTo>
                <a:cubicBezTo>
                  <a:pt x="284" y="77"/>
                  <a:pt x="286" y="79"/>
                  <a:pt x="289" y="76"/>
                </a:cubicBezTo>
                <a:cubicBezTo>
                  <a:pt x="289" y="72"/>
                  <a:pt x="287" y="74"/>
                  <a:pt x="284" y="72"/>
                </a:cubicBezTo>
                <a:cubicBezTo>
                  <a:pt x="286" y="70"/>
                  <a:pt x="285" y="68"/>
                  <a:pt x="288" y="66"/>
                </a:cubicBezTo>
                <a:cubicBezTo>
                  <a:pt x="288" y="72"/>
                  <a:pt x="294" y="80"/>
                  <a:pt x="286" y="86"/>
                </a:cubicBezTo>
                <a:cubicBezTo>
                  <a:pt x="289" y="91"/>
                  <a:pt x="289" y="81"/>
                  <a:pt x="292" y="88"/>
                </a:cubicBezTo>
                <a:cubicBezTo>
                  <a:pt x="296" y="87"/>
                  <a:pt x="296" y="81"/>
                  <a:pt x="298" y="83"/>
                </a:cubicBezTo>
                <a:cubicBezTo>
                  <a:pt x="300" y="91"/>
                  <a:pt x="301" y="82"/>
                  <a:pt x="307" y="83"/>
                </a:cubicBezTo>
                <a:cubicBezTo>
                  <a:pt x="308" y="85"/>
                  <a:pt x="306" y="86"/>
                  <a:pt x="305" y="87"/>
                </a:cubicBezTo>
                <a:cubicBezTo>
                  <a:pt x="315" y="93"/>
                  <a:pt x="308" y="77"/>
                  <a:pt x="316" y="74"/>
                </a:cubicBezTo>
                <a:cubicBezTo>
                  <a:pt x="309" y="67"/>
                  <a:pt x="309" y="86"/>
                  <a:pt x="301" y="79"/>
                </a:cubicBezTo>
                <a:cubicBezTo>
                  <a:pt x="309" y="80"/>
                  <a:pt x="307" y="68"/>
                  <a:pt x="315" y="70"/>
                </a:cubicBezTo>
                <a:cubicBezTo>
                  <a:pt x="316" y="66"/>
                  <a:pt x="317" y="62"/>
                  <a:pt x="320" y="58"/>
                </a:cubicBezTo>
                <a:cubicBezTo>
                  <a:pt x="323" y="62"/>
                  <a:pt x="316" y="67"/>
                  <a:pt x="323" y="66"/>
                </a:cubicBezTo>
                <a:cubicBezTo>
                  <a:pt x="320" y="70"/>
                  <a:pt x="318" y="66"/>
                  <a:pt x="316" y="67"/>
                </a:cubicBezTo>
                <a:cubicBezTo>
                  <a:pt x="324" y="75"/>
                  <a:pt x="309" y="81"/>
                  <a:pt x="316" y="89"/>
                </a:cubicBezTo>
                <a:cubicBezTo>
                  <a:pt x="320" y="86"/>
                  <a:pt x="323" y="82"/>
                  <a:pt x="321" y="78"/>
                </a:cubicBezTo>
                <a:cubicBezTo>
                  <a:pt x="325" y="74"/>
                  <a:pt x="328" y="76"/>
                  <a:pt x="331" y="77"/>
                </a:cubicBezTo>
                <a:cubicBezTo>
                  <a:pt x="326" y="79"/>
                  <a:pt x="330" y="82"/>
                  <a:pt x="326" y="85"/>
                </a:cubicBezTo>
                <a:cubicBezTo>
                  <a:pt x="325" y="83"/>
                  <a:pt x="324" y="81"/>
                  <a:pt x="323" y="82"/>
                </a:cubicBezTo>
                <a:cubicBezTo>
                  <a:pt x="326" y="87"/>
                  <a:pt x="322" y="84"/>
                  <a:pt x="323" y="89"/>
                </a:cubicBezTo>
                <a:cubicBezTo>
                  <a:pt x="327" y="88"/>
                  <a:pt x="333" y="89"/>
                  <a:pt x="334" y="86"/>
                </a:cubicBezTo>
                <a:cubicBezTo>
                  <a:pt x="333" y="83"/>
                  <a:pt x="331" y="84"/>
                  <a:pt x="329" y="84"/>
                </a:cubicBezTo>
                <a:cubicBezTo>
                  <a:pt x="335" y="84"/>
                  <a:pt x="332" y="78"/>
                  <a:pt x="335" y="80"/>
                </a:cubicBezTo>
                <a:cubicBezTo>
                  <a:pt x="336" y="82"/>
                  <a:pt x="336" y="85"/>
                  <a:pt x="336" y="88"/>
                </a:cubicBezTo>
                <a:cubicBezTo>
                  <a:pt x="359" y="87"/>
                  <a:pt x="382" y="90"/>
                  <a:pt x="405" y="88"/>
                </a:cubicBezTo>
                <a:cubicBezTo>
                  <a:pt x="400" y="82"/>
                  <a:pt x="408" y="79"/>
                  <a:pt x="410" y="79"/>
                </a:cubicBezTo>
                <a:cubicBezTo>
                  <a:pt x="411" y="84"/>
                  <a:pt x="407" y="84"/>
                  <a:pt x="405" y="88"/>
                </a:cubicBezTo>
                <a:cubicBezTo>
                  <a:pt x="408" y="93"/>
                  <a:pt x="412" y="88"/>
                  <a:pt x="414" y="85"/>
                </a:cubicBezTo>
                <a:cubicBezTo>
                  <a:pt x="418" y="86"/>
                  <a:pt x="415" y="90"/>
                  <a:pt x="419" y="85"/>
                </a:cubicBezTo>
                <a:cubicBezTo>
                  <a:pt x="419" y="93"/>
                  <a:pt x="428" y="85"/>
                  <a:pt x="432" y="90"/>
                </a:cubicBezTo>
                <a:cubicBezTo>
                  <a:pt x="432" y="89"/>
                  <a:pt x="438" y="87"/>
                  <a:pt x="439" y="83"/>
                </a:cubicBezTo>
                <a:cubicBezTo>
                  <a:pt x="440" y="85"/>
                  <a:pt x="442" y="85"/>
                  <a:pt x="443" y="86"/>
                </a:cubicBezTo>
                <a:cubicBezTo>
                  <a:pt x="442" y="88"/>
                  <a:pt x="437" y="85"/>
                  <a:pt x="438" y="89"/>
                </a:cubicBezTo>
                <a:cubicBezTo>
                  <a:pt x="441" y="88"/>
                  <a:pt x="439" y="91"/>
                  <a:pt x="441" y="93"/>
                </a:cubicBezTo>
                <a:cubicBezTo>
                  <a:pt x="448" y="88"/>
                  <a:pt x="460" y="95"/>
                  <a:pt x="464" y="89"/>
                </a:cubicBezTo>
                <a:cubicBezTo>
                  <a:pt x="462" y="85"/>
                  <a:pt x="448" y="89"/>
                  <a:pt x="446" y="83"/>
                </a:cubicBezTo>
                <a:cubicBezTo>
                  <a:pt x="454" y="87"/>
                  <a:pt x="463" y="84"/>
                  <a:pt x="472" y="83"/>
                </a:cubicBezTo>
                <a:cubicBezTo>
                  <a:pt x="470" y="84"/>
                  <a:pt x="469" y="85"/>
                  <a:pt x="467" y="87"/>
                </a:cubicBezTo>
                <a:cubicBezTo>
                  <a:pt x="469" y="89"/>
                  <a:pt x="471" y="91"/>
                  <a:pt x="472" y="93"/>
                </a:cubicBezTo>
                <a:cubicBezTo>
                  <a:pt x="478" y="91"/>
                  <a:pt x="472" y="86"/>
                  <a:pt x="476" y="84"/>
                </a:cubicBezTo>
                <a:cubicBezTo>
                  <a:pt x="477" y="85"/>
                  <a:pt x="475" y="86"/>
                  <a:pt x="477" y="88"/>
                </a:cubicBezTo>
                <a:cubicBezTo>
                  <a:pt x="485" y="83"/>
                  <a:pt x="479" y="72"/>
                  <a:pt x="485" y="71"/>
                </a:cubicBezTo>
                <a:cubicBezTo>
                  <a:pt x="482" y="76"/>
                  <a:pt x="486" y="83"/>
                  <a:pt x="479" y="88"/>
                </a:cubicBezTo>
                <a:cubicBezTo>
                  <a:pt x="485" y="95"/>
                  <a:pt x="486" y="85"/>
                  <a:pt x="491" y="93"/>
                </a:cubicBezTo>
                <a:cubicBezTo>
                  <a:pt x="494" y="90"/>
                  <a:pt x="496" y="92"/>
                  <a:pt x="499" y="88"/>
                </a:cubicBezTo>
                <a:cubicBezTo>
                  <a:pt x="500" y="93"/>
                  <a:pt x="511" y="95"/>
                  <a:pt x="513" y="89"/>
                </a:cubicBezTo>
                <a:cubicBezTo>
                  <a:pt x="517" y="92"/>
                  <a:pt x="524" y="95"/>
                  <a:pt x="528" y="88"/>
                </a:cubicBezTo>
                <a:cubicBezTo>
                  <a:pt x="529" y="93"/>
                  <a:pt x="536" y="93"/>
                  <a:pt x="536" y="87"/>
                </a:cubicBezTo>
                <a:cubicBezTo>
                  <a:pt x="538" y="89"/>
                  <a:pt x="539" y="91"/>
                  <a:pt x="539" y="92"/>
                </a:cubicBezTo>
                <a:cubicBezTo>
                  <a:pt x="545" y="84"/>
                  <a:pt x="568" y="91"/>
                  <a:pt x="563" y="77"/>
                </a:cubicBezTo>
                <a:cubicBezTo>
                  <a:pt x="565" y="76"/>
                  <a:pt x="566" y="79"/>
                  <a:pt x="567" y="81"/>
                </a:cubicBezTo>
                <a:cubicBezTo>
                  <a:pt x="570" y="79"/>
                  <a:pt x="568" y="77"/>
                  <a:pt x="569" y="76"/>
                </a:cubicBezTo>
                <a:cubicBezTo>
                  <a:pt x="571" y="76"/>
                  <a:pt x="574" y="73"/>
                  <a:pt x="576" y="76"/>
                </a:cubicBezTo>
                <a:cubicBezTo>
                  <a:pt x="572" y="79"/>
                  <a:pt x="570" y="81"/>
                  <a:pt x="571" y="87"/>
                </a:cubicBezTo>
                <a:cubicBezTo>
                  <a:pt x="567" y="86"/>
                  <a:pt x="563" y="90"/>
                  <a:pt x="560" y="90"/>
                </a:cubicBezTo>
                <a:cubicBezTo>
                  <a:pt x="571" y="93"/>
                  <a:pt x="591" y="94"/>
                  <a:pt x="603" y="84"/>
                </a:cubicBezTo>
                <a:cubicBezTo>
                  <a:pt x="605" y="90"/>
                  <a:pt x="609" y="79"/>
                  <a:pt x="612" y="82"/>
                </a:cubicBezTo>
                <a:cubicBezTo>
                  <a:pt x="608" y="85"/>
                  <a:pt x="604" y="88"/>
                  <a:pt x="604" y="92"/>
                </a:cubicBezTo>
                <a:cubicBezTo>
                  <a:pt x="606" y="91"/>
                  <a:pt x="609" y="89"/>
                  <a:pt x="611" y="92"/>
                </a:cubicBezTo>
                <a:cubicBezTo>
                  <a:pt x="618" y="87"/>
                  <a:pt x="615" y="77"/>
                  <a:pt x="623" y="78"/>
                </a:cubicBezTo>
                <a:cubicBezTo>
                  <a:pt x="624" y="74"/>
                  <a:pt x="622" y="64"/>
                  <a:pt x="630" y="64"/>
                </a:cubicBezTo>
                <a:cubicBezTo>
                  <a:pt x="626" y="75"/>
                  <a:pt x="631" y="82"/>
                  <a:pt x="616" y="90"/>
                </a:cubicBezTo>
                <a:cubicBezTo>
                  <a:pt x="623" y="95"/>
                  <a:pt x="634" y="89"/>
                  <a:pt x="639" y="82"/>
                </a:cubicBezTo>
                <a:cubicBezTo>
                  <a:pt x="637" y="78"/>
                  <a:pt x="634" y="82"/>
                  <a:pt x="633" y="78"/>
                </a:cubicBezTo>
                <a:cubicBezTo>
                  <a:pt x="634" y="78"/>
                  <a:pt x="633" y="76"/>
                  <a:pt x="634" y="76"/>
                </a:cubicBezTo>
                <a:cubicBezTo>
                  <a:pt x="641" y="77"/>
                  <a:pt x="651" y="76"/>
                  <a:pt x="655" y="68"/>
                </a:cubicBezTo>
                <a:cubicBezTo>
                  <a:pt x="659" y="71"/>
                  <a:pt x="656" y="74"/>
                  <a:pt x="653" y="77"/>
                </a:cubicBezTo>
                <a:cubicBezTo>
                  <a:pt x="652" y="75"/>
                  <a:pt x="653" y="73"/>
                  <a:pt x="650" y="75"/>
                </a:cubicBezTo>
                <a:cubicBezTo>
                  <a:pt x="648" y="81"/>
                  <a:pt x="652" y="78"/>
                  <a:pt x="655" y="81"/>
                </a:cubicBezTo>
                <a:cubicBezTo>
                  <a:pt x="652" y="82"/>
                  <a:pt x="650" y="87"/>
                  <a:pt x="648" y="84"/>
                </a:cubicBezTo>
                <a:cubicBezTo>
                  <a:pt x="645" y="82"/>
                  <a:pt x="649" y="80"/>
                  <a:pt x="647" y="78"/>
                </a:cubicBezTo>
                <a:cubicBezTo>
                  <a:pt x="636" y="79"/>
                  <a:pt x="644" y="86"/>
                  <a:pt x="639" y="91"/>
                </a:cubicBezTo>
                <a:cubicBezTo>
                  <a:pt x="645" y="93"/>
                  <a:pt x="655" y="83"/>
                  <a:pt x="659" y="78"/>
                </a:cubicBezTo>
                <a:cubicBezTo>
                  <a:pt x="661" y="79"/>
                  <a:pt x="662" y="78"/>
                  <a:pt x="664" y="81"/>
                </a:cubicBezTo>
                <a:cubicBezTo>
                  <a:pt x="667" y="73"/>
                  <a:pt x="673" y="67"/>
                  <a:pt x="679" y="62"/>
                </a:cubicBezTo>
                <a:cubicBezTo>
                  <a:pt x="676" y="57"/>
                  <a:pt x="674" y="61"/>
                  <a:pt x="672" y="64"/>
                </a:cubicBezTo>
                <a:cubicBezTo>
                  <a:pt x="666" y="57"/>
                  <a:pt x="673" y="52"/>
                  <a:pt x="679" y="50"/>
                </a:cubicBezTo>
                <a:cubicBezTo>
                  <a:pt x="681" y="54"/>
                  <a:pt x="673" y="52"/>
                  <a:pt x="678" y="58"/>
                </a:cubicBezTo>
                <a:cubicBezTo>
                  <a:pt x="680" y="56"/>
                  <a:pt x="681" y="57"/>
                  <a:pt x="683" y="55"/>
                </a:cubicBezTo>
                <a:cubicBezTo>
                  <a:pt x="681" y="46"/>
                  <a:pt x="692" y="39"/>
                  <a:pt x="686" y="29"/>
                </a:cubicBezTo>
                <a:cubicBezTo>
                  <a:pt x="689" y="27"/>
                  <a:pt x="691" y="27"/>
                  <a:pt x="692" y="30"/>
                </a:cubicBezTo>
                <a:cubicBezTo>
                  <a:pt x="688" y="32"/>
                  <a:pt x="693" y="35"/>
                  <a:pt x="695" y="35"/>
                </a:cubicBezTo>
                <a:cubicBezTo>
                  <a:pt x="692" y="37"/>
                  <a:pt x="689" y="39"/>
                  <a:pt x="691" y="42"/>
                </a:cubicBezTo>
                <a:cubicBezTo>
                  <a:pt x="696" y="41"/>
                  <a:pt x="697" y="36"/>
                  <a:pt x="703" y="32"/>
                </a:cubicBezTo>
                <a:cubicBezTo>
                  <a:pt x="705" y="34"/>
                  <a:pt x="706" y="36"/>
                  <a:pt x="708" y="36"/>
                </a:cubicBezTo>
                <a:cubicBezTo>
                  <a:pt x="711" y="33"/>
                  <a:pt x="714" y="35"/>
                  <a:pt x="715" y="31"/>
                </a:cubicBezTo>
                <a:cubicBezTo>
                  <a:pt x="713" y="25"/>
                  <a:pt x="710" y="33"/>
                  <a:pt x="709" y="30"/>
                </a:cubicBezTo>
                <a:cubicBezTo>
                  <a:pt x="710" y="28"/>
                  <a:pt x="713" y="26"/>
                  <a:pt x="712" y="23"/>
                </a:cubicBezTo>
                <a:cubicBezTo>
                  <a:pt x="705" y="24"/>
                  <a:pt x="699" y="32"/>
                  <a:pt x="693" y="31"/>
                </a:cubicBezTo>
                <a:cubicBezTo>
                  <a:pt x="697" y="25"/>
                  <a:pt x="689" y="26"/>
                  <a:pt x="686" y="24"/>
                </a:cubicBezTo>
                <a:cubicBezTo>
                  <a:pt x="687" y="23"/>
                  <a:pt x="688" y="22"/>
                  <a:pt x="687" y="21"/>
                </a:cubicBezTo>
                <a:cubicBezTo>
                  <a:pt x="682" y="27"/>
                  <a:pt x="685" y="34"/>
                  <a:pt x="684" y="40"/>
                </a:cubicBezTo>
                <a:cubicBezTo>
                  <a:pt x="680" y="41"/>
                  <a:pt x="676" y="50"/>
                  <a:pt x="670" y="43"/>
                </a:cubicBezTo>
                <a:cubicBezTo>
                  <a:pt x="674" y="41"/>
                  <a:pt x="670" y="38"/>
                  <a:pt x="669" y="35"/>
                </a:cubicBezTo>
                <a:cubicBezTo>
                  <a:pt x="663" y="40"/>
                  <a:pt x="665" y="46"/>
                  <a:pt x="664" y="52"/>
                </a:cubicBezTo>
                <a:cubicBezTo>
                  <a:pt x="667" y="51"/>
                  <a:pt x="666" y="45"/>
                  <a:pt x="670" y="47"/>
                </a:cubicBezTo>
                <a:cubicBezTo>
                  <a:pt x="671" y="52"/>
                  <a:pt x="667" y="51"/>
                  <a:pt x="663" y="55"/>
                </a:cubicBezTo>
                <a:cubicBezTo>
                  <a:pt x="663" y="58"/>
                  <a:pt x="669" y="56"/>
                  <a:pt x="666" y="59"/>
                </a:cubicBezTo>
                <a:cubicBezTo>
                  <a:pt x="656" y="64"/>
                  <a:pt x="651" y="68"/>
                  <a:pt x="642" y="72"/>
                </a:cubicBezTo>
                <a:cubicBezTo>
                  <a:pt x="642" y="70"/>
                  <a:pt x="645" y="67"/>
                  <a:pt x="645" y="65"/>
                </a:cubicBezTo>
                <a:cubicBezTo>
                  <a:pt x="650" y="64"/>
                  <a:pt x="663" y="60"/>
                  <a:pt x="662" y="56"/>
                </a:cubicBezTo>
                <a:cubicBezTo>
                  <a:pt x="655" y="55"/>
                  <a:pt x="654" y="59"/>
                  <a:pt x="647" y="58"/>
                </a:cubicBezTo>
                <a:cubicBezTo>
                  <a:pt x="650" y="52"/>
                  <a:pt x="654" y="55"/>
                  <a:pt x="659" y="52"/>
                </a:cubicBezTo>
                <a:cubicBezTo>
                  <a:pt x="664" y="47"/>
                  <a:pt x="662" y="38"/>
                  <a:pt x="660" y="35"/>
                </a:cubicBezTo>
                <a:cubicBezTo>
                  <a:pt x="662" y="35"/>
                  <a:pt x="664" y="34"/>
                  <a:pt x="667" y="32"/>
                </a:cubicBezTo>
                <a:cubicBezTo>
                  <a:pt x="668" y="35"/>
                  <a:pt x="670" y="35"/>
                  <a:pt x="673" y="33"/>
                </a:cubicBezTo>
                <a:cubicBezTo>
                  <a:pt x="671" y="29"/>
                  <a:pt x="663" y="33"/>
                  <a:pt x="664" y="28"/>
                </a:cubicBezTo>
                <a:cubicBezTo>
                  <a:pt x="667" y="29"/>
                  <a:pt x="671" y="31"/>
                  <a:pt x="674" y="30"/>
                </a:cubicBezTo>
                <a:cubicBezTo>
                  <a:pt x="673" y="27"/>
                  <a:pt x="672" y="24"/>
                  <a:pt x="673" y="21"/>
                </a:cubicBezTo>
                <a:cubicBezTo>
                  <a:pt x="669" y="26"/>
                  <a:pt x="666" y="23"/>
                  <a:pt x="663" y="22"/>
                </a:cubicBezTo>
                <a:cubicBezTo>
                  <a:pt x="660" y="24"/>
                  <a:pt x="662" y="26"/>
                  <a:pt x="658" y="28"/>
                </a:cubicBezTo>
                <a:cubicBezTo>
                  <a:pt x="659" y="29"/>
                  <a:pt x="661" y="30"/>
                  <a:pt x="662" y="30"/>
                </a:cubicBezTo>
                <a:cubicBezTo>
                  <a:pt x="656" y="30"/>
                  <a:pt x="660" y="36"/>
                  <a:pt x="656" y="39"/>
                </a:cubicBezTo>
                <a:cubicBezTo>
                  <a:pt x="652" y="33"/>
                  <a:pt x="657" y="34"/>
                  <a:pt x="651" y="30"/>
                </a:cubicBezTo>
                <a:cubicBezTo>
                  <a:pt x="645" y="32"/>
                  <a:pt x="638" y="33"/>
                  <a:pt x="636" y="25"/>
                </a:cubicBezTo>
                <a:cubicBezTo>
                  <a:pt x="635" y="26"/>
                  <a:pt x="633" y="26"/>
                  <a:pt x="632" y="27"/>
                </a:cubicBezTo>
                <a:cubicBezTo>
                  <a:pt x="631" y="31"/>
                  <a:pt x="635" y="32"/>
                  <a:pt x="635" y="35"/>
                </a:cubicBezTo>
                <a:cubicBezTo>
                  <a:pt x="629" y="33"/>
                  <a:pt x="621" y="45"/>
                  <a:pt x="611" y="39"/>
                </a:cubicBezTo>
                <a:cubicBezTo>
                  <a:pt x="616" y="41"/>
                  <a:pt x="617" y="30"/>
                  <a:pt x="623" y="32"/>
                </a:cubicBezTo>
                <a:cubicBezTo>
                  <a:pt x="622" y="33"/>
                  <a:pt x="620" y="34"/>
                  <a:pt x="621" y="35"/>
                </a:cubicBezTo>
                <a:cubicBezTo>
                  <a:pt x="623" y="34"/>
                  <a:pt x="624" y="37"/>
                  <a:pt x="627" y="34"/>
                </a:cubicBezTo>
                <a:cubicBezTo>
                  <a:pt x="625" y="22"/>
                  <a:pt x="641" y="24"/>
                  <a:pt x="641" y="20"/>
                </a:cubicBezTo>
                <a:cubicBezTo>
                  <a:pt x="633" y="24"/>
                  <a:pt x="625" y="19"/>
                  <a:pt x="617" y="22"/>
                </a:cubicBezTo>
                <a:cubicBezTo>
                  <a:pt x="618" y="23"/>
                  <a:pt x="616" y="24"/>
                  <a:pt x="615" y="25"/>
                </a:cubicBezTo>
                <a:cubicBezTo>
                  <a:pt x="616" y="27"/>
                  <a:pt x="617" y="28"/>
                  <a:pt x="616" y="30"/>
                </a:cubicBezTo>
                <a:cubicBezTo>
                  <a:pt x="612" y="31"/>
                  <a:pt x="611" y="37"/>
                  <a:pt x="610" y="35"/>
                </a:cubicBezTo>
                <a:cubicBezTo>
                  <a:pt x="610" y="33"/>
                  <a:pt x="613" y="31"/>
                  <a:pt x="610" y="29"/>
                </a:cubicBezTo>
                <a:cubicBezTo>
                  <a:pt x="609" y="29"/>
                  <a:pt x="608" y="31"/>
                  <a:pt x="607" y="30"/>
                </a:cubicBezTo>
                <a:cubicBezTo>
                  <a:pt x="603" y="33"/>
                  <a:pt x="604" y="39"/>
                  <a:pt x="598" y="37"/>
                </a:cubicBezTo>
                <a:cubicBezTo>
                  <a:pt x="597" y="34"/>
                  <a:pt x="604" y="33"/>
                  <a:pt x="602" y="30"/>
                </a:cubicBezTo>
                <a:cubicBezTo>
                  <a:pt x="598" y="34"/>
                  <a:pt x="596" y="28"/>
                  <a:pt x="593" y="32"/>
                </a:cubicBezTo>
                <a:cubicBezTo>
                  <a:pt x="595" y="35"/>
                  <a:pt x="597" y="37"/>
                  <a:pt x="593" y="39"/>
                </a:cubicBezTo>
                <a:cubicBezTo>
                  <a:pt x="594" y="30"/>
                  <a:pt x="586" y="38"/>
                  <a:pt x="592" y="29"/>
                </a:cubicBezTo>
                <a:cubicBezTo>
                  <a:pt x="598" y="32"/>
                  <a:pt x="606" y="23"/>
                  <a:pt x="612" y="29"/>
                </a:cubicBezTo>
                <a:cubicBezTo>
                  <a:pt x="616" y="28"/>
                  <a:pt x="611" y="20"/>
                  <a:pt x="610" y="22"/>
                </a:cubicBezTo>
                <a:cubicBezTo>
                  <a:pt x="610" y="24"/>
                  <a:pt x="603" y="24"/>
                  <a:pt x="602" y="26"/>
                </a:cubicBezTo>
                <a:cubicBezTo>
                  <a:pt x="600" y="24"/>
                  <a:pt x="602" y="23"/>
                  <a:pt x="602" y="21"/>
                </a:cubicBezTo>
                <a:cubicBezTo>
                  <a:pt x="601" y="21"/>
                  <a:pt x="601" y="22"/>
                  <a:pt x="600" y="21"/>
                </a:cubicBezTo>
                <a:cubicBezTo>
                  <a:pt x="599" y="21"/>
                  <a:pt x="598" y="21"/>
                  <a:pt x="597" y="21"/>
                </a:cubicBezTo>
                <a:cubicBezTo>
                  <a:pt x="598" y="23"/>
                  <a:pt x="601" y="25"/>
                  <a:pt x="599" y="27"/>
                </a:cubicBezTo>
                <a:cubicBezTo>
                  <a:pt x="598" y="25"/>
                  <a:pt x="597" y="27"/>
                  <a:pt x="595" y="26"/>
                </a:cubicBezTo>
                <a:cubicBezTo>
                  <a:pt x="593" y="24"/>
                  <a:pt x="595" y="23"/>
                  <a:pt x="593" y="21"/>
                </a:cubicBezTo>
                <a:cubicBezTo>
                  <a:pt x="589" y="20"/>
                  <a:pt x="591" y="23"/>
                  <a:pt x="587" y="25"/>
                </a:cubicBezTo>
                <a:cubicBezTo>
                  <a:pt x="589" y="19"/>
                  <a:pt x="570" y="21"/>
                  <a:pt x="579" y="24"/>
                </a:cubicBezTo>
                <a:cubicBezTo>
                  <a:pt x="578" y="25"/>
                  <a:pt x="576" y="27"/>
                  <a:pt x="575" y="28"/>
                </a:cubicBezTo>
                <a:cubicBezTo>
                  <a:pt x="572" y="22"/>
                  <a:pt x="567" y="27"/>
                  <a:pt x="564" y="25"/>
                </a:cubicBezTo>
                <a:cubicBezTo>
                  <a:pt x="563" y="24"/>
                  <a:pt x="565" y="23"/>
                  <a:pt x="564" y="21"/>
                </a:cubicBezTo>
                <a:cubicBezTo>
                  <a:pt x="561" y="21"/>
                  <a:pt x="558" y="26"/>
                  <a:pt x="555" y="21"/>
                </a:cubicBezTo>
                <a:cubicBezTo>
                  <a:pt x="551" y="22"/>
                  <a:pt x="553" y="28"/>
                  <a:pt x="550" y="26"/>
                </a:cubicBezTo>
                <a:cubicBezTo>
                  <a:pt x="551" y="18"/>
                  <a:pt x="533" y="18"/>
                  <a:pt x="528" y="26"/>
                </a:cubicBezTo>
                <a:cubicBezTo>
                  <a:pt x="523" y="27"/>
                  <a:pt x="529" y="20"/>
                  <a:pt x="525" y="22"/>
                </a:cubicBezTo>
                <a:cubicBezTo>
                  <a:pt x="527" y="24"/>
                  <a:pt x="520" y="26"/>
                  <a:pt x="520" y="24"/>
                </a:cubicBezTo>
                <a:cubicBezTo>
                  <a:pt x="521" y="22"/>
                  <a:pt x="519" y="20"/>
                  <a:pt x="519" y="19"/>
                </a:cubicBezTo>
                <a:cubicBezTo>
                  <a:pt x="514" y="20"/>
                  <a:pt x="521" y="23"/>
                  <a:pt x="516" y="25"/>
                </a:cubicBezTo>
                <a:cubicBezTo>
                  <a:pt x="516" y="23"/>
                  <a:pt x="514" y="24"/>
                  <a:pt x="514" y="23"/>
                </a:cubicBezTo>
                <a:cubicBezTo>
                  <a:pt x="518" y="22"/>
                  <a:pt x="514" y="16"/>
                  <a:pt x="515" y="20"/>
                </a:cubicBezTo>
                <a:cubicBezTo>
                  <a:pt x="512" y="21"/>
                  <a:pt x="513" y="27"/>
                  <a:pt x="509" y="25"/>
                </a:cubicBezTo>
                <a:cubicBezTo>
                  <a:pt x="508" y="22"/>
                  <a:pt x="512" y="18"/>
                  <a:pt x="507" y="17"/>
                </a:cubicBezTo>
                <a:cubicBezTo>
                  <a:pt x="506" y="23"/>
                  <a:pt x="498" y="29"/>
                  <a:pt x="495" y="23"/>
                </a:cubicBezTo>
                <a:cubicBezTo>
                  <a:pt x="493" y="26"/>
                  <a:pt x="493" y="34"/>
                  <a:pt x="488" y="30"/>
                </a:cubicBezTo>
                <a:cubicBezTo>
                  <a:pt x="490" y="29"/>
                  <a:pt x="491" y="28"/>
                  <a:pt x="489" y="26"/>
                </a:cubicBezTo>
                <a:cubicBezTo>
                  <a:pt x="488" y="27"/>
                  <a:pt x="487" y="28"/>
                  <a:pt x="486" y="27"/>
                </a:cubicBezTo>
                <a:cubicBezTo>
                  <a:pt x="487" y="18"/>
                  <a:pt x="500" y="25"/>
                  <a:pt x="500" y="17"/>
                </a:cubicBezTo>
                <a:cubicBezTo>
                  <a:pt x="494" y="20"/>
                  <a:pt x="489" y="16"/>
                  <a:pt x="484" y="20"/>
                </a:cubicBezTo>
                <a:cubicBezTo>
                  <a:pt x="482" y="21"/>
                  <a:pt x="483" y="23"/>
                  <a:pt x="482" y="24"/>
                </a:cubicBezTo>
                <a:cubicBezTo>
                  <a:pt x="478" y="20"/>
                  <a:pt x="477" y="34"/>
                  <a:pt x="471" y="26"/>
                </a:cubicBezTo>
                <a:cubicBezTo>
                  <a:pt x="478" y="26"/>
                  <a:pt x="475" y="21"/>
                  <a:pt x="482" y="19"/>
                </a:cubicBezTo>
                <a:cubicBezTo>
                  <a:pt x="475" y="15"/>
                  <a:pt x="468" y="20"/>
                  <a:pt x="461" y="19"/>
                </a:cubicBezTo>
                <a:cubicBezTo>
                  <a:pt x="463" y="24"/>
                  <a:pt x="466" y="17"/>
                  <a:pt x="467" y="22"/>
                </a:cubicBezTo>
                <a:cubicBezTo>
                  <a:pt x="466" y="22"/>
                  <a:pt x="466" y="24"/>
                  <a:pt x="466" y="24"/>
                </a:cubicBezTo>
                <a:cubicBezTo>
                  <a:pt x="462" y="21"/>
                  <a:pt x="455" y="23"/>
                  <a:pt x="458" y="16"/>
                </a:cubicBezTo>
                <a:cubicBezTo>
                  <a:pt x="457" y="17"/>
                  <a:pt x="456" y="17"/>
                  <a:pt x="456" y="16"/>
                </a:cubicBezTo>
                <a:cubicBezTo>
                  <a:pt x="454" y="17"/>
                  <a:pt x="453" y="16"/>
                  <a:pt x="452" y="17"/>
                </a:cubicBezTo>
                <a:cubicBezTo>
                  <a:pt x="454" y="19"/>
                  <a:pt x="453" y="20"/>
                  <a:pt x="451" y="22"/>
                </a:cubicBezTo>
                <a:cubicBezTo>
                  <a:pt x="455" y="24"/>
                  <a:pt x="455" y="26"/>
                  <a:pt x="450" y="30"/>
                </a:cubicBezTo>
                <a:cubicBezTo>
                  <a:pt x="450" y="27"/>
                  <a:pt x="449" y="26"/>
                  <a:pt x="446" y="25"/>
                </a:cubicBezTo>
                <a:cubicBezTo>
                  <a:pt x="451" y="24"/>
                  <a:pt x="448" y="21"/>
                  <a:pt x="449" y="19"/>
                </a:cubicBezTo>
                <a:cubicBezTo>
                  <a:pt x="446" y="16"/>
                  <a:pt x="444" y="13"/>
                  <a:pt x="440" y="17"/>
                </a:cubicBezTo>
                <a:cubicBezTo>
                  <a:pt x="442" y="22"/>
                  <a:pt x="444" y="19"/>
                  <a:pt x="446" y="20"/>
                </a:cubicBezTo>
                <a:cubicBezTo>
                  <a:pt x="441" y="21"/>
                  <a:pt x="448" y="24"/>
                  <a:pt x="443" y="26"/>
                </a:cubicBezTo>
                <a:cubicBezTo>
                  <a:pt x="443" y="23"/>
                  <a:pt x="444" y="19"/>
                  <a:pt x="440" y="21"/>
                </a:cubicBezTo>
                <a:cubicBezTo>
                  <a:pt x="441" y="25"/>
                  <a:pt x="433" y="23"/>
                  <a:pt x="434" y="28"/>
                </a:cubicBezTo>
                <a:cubicBezTo>
                  <a:pt x="429" y="21"/>
                  <a:pt x="429" y="32"/>
                  <a:pt x="425" y="28"/>
                </a:cubicBezTo>
                <a:cubicBezTo>
                  <a:pt x="427" y="25"/>
                  <a:pt x="423" y="22"/>
                  <a:pt x="426" y="20"/>
                </a:cubicBezTo>
                <a:cubicBezTo>
                  <a:pt x="425" y="22"/>
                  <a:pt x="427" y="25"/>
                  <a:pt x="430" y="25"/>
                </a:cubicBezTo>
                <a:cubicBezTo>
                  <a:pt x="433" y="20"/>
                  <a:pt x="435" y="24"/>
                  <a:pt x="439" y="18"/>
                </a:cubicBezTo>
                <a:cubicBezTo>
                  <a:pt x="431" y="16"/>
                  <a:pt x="422" y="16"/>
                  <a:pt x="417" y="19"/>
                </a:cubicBezTo>
                <a:cubicBezTo>
                  <a:pt x="413" y="12"/>
                  <a:pt x="397" y="12"/>
                  <a:pt x="394" y="23"/>
                </a:cubicBezTo>
                <a:cubicBezTo>
                  <a:pt x="394" y="17"/>
                  <a:pt x="391" y="23"/>
                  <a:pt x="389" y="21"/>
                </a:cubicBezTo>
                <a:cubicBezTo>
                  <a:pt x="386" y="17"/>
                  <a:pt x="393" y="18"/>
                  <a:pt x="392" y="15"/>
                </a:cubicBezTo>
                <a:cubicBezTo>
                  <a:pt x="386" y="15"/>
                  <a:pt x="385" y="24"/>
                  <a:pt x="379" y="22"/>
                </a:cubicBezTo>
                <a:cubicBezTo>
                  <a:pt x="379" y="19"/>
                  <a:pt x="383" y="20"/>
                  <a:pt x="383" y="15"/>
                </a:cubicBezTo>
                <a:cubicBezTo>
                  <a:pt x="381" y="17"/>
                  <a:pt x="379" y="16"/>
                  <a:pt x="377" y="18"/>
                </a:cubicBezTo>
                <a:cubicBezTo>
                  <a:pt x="378" y="20"/>
                  <a:pt x="380" y="27"/>
                  <a:pt x="375" y="25"/>
                </a:cubicBezTo>
                <a:cubicBezTo>
                  <a:pt x="375" y="21"/>
                  <a:pt x="378" y="17"/>
                  <a:pt x="374" y="13"/>
                </a:cubicBezTo>
                <a:cubicBezTo>
                  <a:pt x="370" y="16"/>
                  <a:pt x="368" y="13"/>
                  <a:pt x="364" y="15"/>
                </a:cubicBezTo>
                <a:cubicBezTo>
                  <a:pt x="366" y="21"/>
                  <a:pt x="374" y="14"/>
                  <a:pt x="372" y="20"/>
                </a:cubicBezTo>
                <a:cubicBezTo>
                  <a:pt x="370" y="19"/>
                  <a:pt x="357" y="23"/>
                  <a:pt x="365" y="23"/>
                </a:cubicBezTo>
                <a:cubicBezTo>
                  <a:pt x="361" y="25"/>
                  <a:pt x="362" y="32"/>
                  <a:pt x="357" y="29"/>
                </a:cubicBezTo>
                <a:cubicBezTo>
                  <a:pt x="363" y="25"/>
                  <a:pt x="353" y="20"/>
                  <a:pt x="363" y="16"/>
                </a:cubicBezTo>
                <a:cubicBezTo>
                  <a:pt x="358" y="12"/>
                  <a:pt x="352" y="15"/>
                  <a:pt x="346" y="15"/>
                </a:cubicBezTo>
                <a:cubicBezTo>
                  <a:pt x="349" y="19"/>
                  <a:pt x="352" y="18"/>
                  <a:pt x="356" y="20"/>
                </a:cubicBezTo>
                <a:cubicBezTo>
                  <a:pt x="352" y="20"/>
                  <a:pt x="354" y="21"/>
                  <a:pt x="351" y="24"/>
                </a:cubicBezTo>
                <a:cubicBezTo>
                  <a:pt x="352" y="17"/>
                  <a:pt x="347" y="25"/>
                  <a:pt x="345" y="23"/>
                </a:cubicBezTo>
                <a:cubicBezTo>
                  <a:pt x="341" y="19"/>
                  <a:pt x="346" y="17"/>
                  <a:pt x="343" y="14"/>
                </a:cubicBezTo>
                <a:cubicBezTo>
                  <a:pt x="338" y="13"/>
                  <a:pt x="339" y="20"/>
                  <a:pt x="334" y="19"/>
                </a:cubicBezTo>
                <a:cubicBezTo>
                  <a:pt x="333" y="17"/>
                  <a:pt x="335" y="15"/>
                  <a:pt x="334" y="13"/>
                </a:cubicBezTo>
                <a:cubicBezTo>
                  <a:pt x="331" y="19"/>
                  <a:pt x="326" y="19"/>
                  <a:pt x="324" y="12"/>
                </a:cubicBezTo>
                <a:cubicBezTo>
                  <a:pt x="317" y="15"/>
                  <a:pt x="317" y="12"/>
                  <a:pt x="311" y="19"/>
                </a:cubicBezTo>
                <a:cubicBezTo>
                  <a:pt x="311" y="15"/>
                  <a:pt x="304" y="14"/>
                  <a:pt x="301" y="12"/>
                </a:cubicBezTo>
                <a:cubicBezTo>
                  <a:pt x="295" y="16"/>
                  <a:pt x="296" y="19"/>
                  <a:pt x="292" y="19"/>
                </a:cubicBezTo>
                <a:cubicBezTo>
                  <a:pt x="297" y="15"/>
                  <a:pt x="287" y="14"/>
                  <a:pt x="289" y="11"/>
                </a:cubicBezTo>
                <a:cubicBezTo>
                  <a:pt x="284" y="13"/>
                  <a:pt x="280" y="17"/>
                  <a:pt x="276" y="11"/>
                </a:cubicBezTo>
                <a:cubicBezTo>
                  <a:pt x="272" y="15"/>
                  <a:pt x="267" y="18"/>
                  <a:pt x="263" y="13"/>
                </a:cubicBezTo>
                <a:cubicBezTo>
                  <a:pt x="260" y="15"/>
                  <a:pt x="258" y="17"/>
                  <a:pt x="255" y="19"/>
                </a:cubicBezTo>
                <a:cubicBezTo>
                  <a:pt x="253" y="14"/>
                  <a:pt x="249" y="18"/>
                  <a:pt x="247" y="15"/>
                </a:cubicBezTo>
                <a:cubicBezTo>
                  <a:pt x="250" y="13"/>
                  <a:pt x="256" y="16"/>
                  <a:pt x="254" y="11"/>
                </a:cubicBezTo>
                <a:cubicBezTo>
                  <a:pt x="247" y="10"/>
                  <a:pt x="239" y="17"/>
                  <a:pt x="232" y="10"/>
                </a:cubicBezTo>
                <a:cubicBezTo>
                  <a:pt x="227" y="15"/>
                  <a:pt x="225" y="18"/>
                  <a:pt x="220" y="14"/>
                </a:cubicBezTo>
                <a:cubicBezTo>
                  <a:pt x="223" y="13"/>
                  <a:pt x="229" y="13"/>
                  <a:pt x="227" y="8"/>
                </a:cubicBezTo>
                <a:cubicBezTo>
                  <a:pt x="224" y="10"/>
                  <a:pt x="220" y="9"/>
                  <a:pt x="217" y="11"/>
                </a:cubicBezTo>
                <a:cubicBezTo>
                  <a:pt x="217" y="17"/>
                  <a:pt x="221" y="18"/>
                  <a:pt x="222" y="20"/>
                </a:cubicBezTo>
                <a:cubicBezTo>
                  <a:pt x="218" y="17"/>
                  <a:pt x="213" y="23"/>
                  <a:pt x="210" y="18"/>
                </a:cubicBezTo>
                <a:cubicBezTo>
                  <a:pt x="212" y="17"/>
                  <a:pt x="214" y="19"/>
                  <a:pt x="217" y="16"/>
                </a:cubicBezTo>
                <a:cubicBezTo>
                  <a:pt x="213" y="12"/>
                  <a:pt x="214" y="10"/>
                  <a:pt x="210" y="7"/>
                </a:cubicBezTo>
                <a:cubicBezTo>
                  <a:pt x="207" y="10"/>
                  <a:pt x="201" y="9"/>
                  <a:pt x="195" y="10"/>
                </a:cubicBezTo>
                <a:cubicBezTo>
                  <a:pt x="194" y="15"/>
                  <a:pt x="191" y="20"/>
                  <a:pt x="184" y="20"/>
                </a:cubicBezTo>
                <a:cubicBezTo>
                  <a:pt x="187" y="18"/>
                  <a:pt x="185" y="17"/>
                  <a:pt x="188" y="17"/>
                </a:cubicBezTo>
                <a:cubicBezTo>
                  <a:pt x="187" y="13"/>
                  <a:pt x="184" y="13"/>
                  <a:pt x="182" y="13"/>
                </a:cubicBezTo>
                <a:cubicBezTo>
                  <a:pt x="182" y="12"/>
                  <a:pt x="183" y="12"/>
                  <a:pt x="182" y="11"/>
                </a:cubicBezTo>
                <a:cubicBezTo>
                  <a:pt x="186" y="11"/>
                  <a:pt x="192" y="16"/>
                  <a:pt x="193" y="9"/>
                </a:cubicBezTo>
                <a:cubicBezTo>
                  <a:pt x="187" y="6"/>
                  <a:pt x="183" y="10"/>
                  <a:pt x="179" y="7"/>
                </a:cubicBezTo>
                <a:cubicBezTo>
                  <a:pt x="176" y="12"/>
                  <a:pt x="169" y="13"/>
                  <a:pt x="165" y="12"/>
                </a:cubicBezTo>
                <a:cubicBezTo>
                  <a:pt x="168" y="14"/>
                  <a:pt x="164" y="16"/>
                  <a:pt x="164" y="18"/>
                </a:cubicBezTo>
                <a:cubicBezTo>
                  <a:pt x="161" y="9"/>
                  <a:pt x="169" y="12"/>
                  <a:pt x="171" y="7"/>
                </a:cubicBezTo>
                <a:cubicBezTo>
                  <a:pt x="161" y="8"/>
                  <a:pt x="156" y="3"/>
                  <a:pt x="154" y="13"/>
                </a:cubicBezTo>
                <a:cubicBezTo>
                  <a:pt x="154" y="11"/>
                  <a:pt x="154" y="9"/>
                  <a:pt x="153" y="7"/>
                </a:cubicBezTo>
                <a:cubicBezTo>
                  <a:pt x="149" y="12"/>
                  <a:pt x="146" y="6"/>
                  <a:pt x="143" y="5"/>
                </a:cubicBezTo>
                <a:cubicBezTo>
                  <a:pt x="139" y="6"/>
                  <a:pt x="138" y="13"/>
                  <a:pt x="136" y="11"/>
                </a:cubicBezTo>
                <a:cubicBezTo>
                  <a:pt x="134" y="9"/>
                  <a:pt x="137" y="4"/>
                  <a:pt x="133" y="6"/>
                </a:cubicBezTo>
                <a:cubicBezTo>
                  <a:pt x="133" y="7"/>
                  <a:pt x="132" y="13"/>
                  <a:pt x="129" y="11"/>
                </a:cubicBezTo>
                <a:cubicBezTo>
                  <a:pt x="128" y="9"/>
                  <a:pt x="132" y="7"/>
                  <a:pt x="128" y="4"/>
                </a:cubicBezTo>
                <a:cubicBezTo>
                  <a:pt x="126" y="11"/>
                  <a:pt x="120" y="11"/>
                  <a:pt x="117" y="18"/>
                </a:cubicBezTo>
                <a:cubicBezTo>
                  <a:pt x="117" y="15"/>
                  <a:pt x="116" y="17"/>
                  <a:pt x="114" y="14"/>
                </a:cubicBezTo>
                <a:cubicBezTo>
                  <a:pt x="119" y="11"/>
                  <a:pt x="117" y="9"/>
                  <a:pt x="122" y="8"/>
                </a:cubicBezTo>
                <a:cubicBezTo>
                  <a:pt x="118" y="7"/>
                  <a:pt x="110" y="0"/>
                  <a:pt x="108" y="7"/>
                </a:cubicBezTo>
                <a:cubicBezTo>
                  <a:pt x="110" y="6"/>
                  <a:pt x="111" y="8"/>
                  <a:pt x="110" y="9"/>
                </a:cubicBezTo>
                <a:cubicBezTo>
                  <a:pt x="103" y="8"/>
                  <a:pt x="102" y="17"/>
                  <a:pt x="98" y="21"/>
                </a:cubicBezTo>
                <a:cubicBezTo>
                  <a:pt x="90" y="13"/>
                  <a:pt x="105" y="12"/>
                  <a:pt x="104" y="6"/>
                </a:cubicBezTo>
                <a:cubicBezTo>
                  <a:pt x="95" y="2"/>
                  <a:pt x="78" y="12"/>
                  <a:pt x="84" y="22"/>
                </a:cubicBezTo>
                <a:cubicBezTo>
                  <a:pt x="80" y="21"/>
                  <a:pt x="75" y="24"/>
                  <a:pt x="71" y="20"/>
                </a:cubicBezTo>
                <a:cubicBezTo>
                  <a:pt x="80" y="15"/>
                  <a:pt x="84" y="13"/>
                  <a:pt x="84" y="4"/>
                </a:cubicBezTo>
                <a:cubicBezTo>
                  <a:pt x="75" y="5"/>
                  <a:pt x="77" y="11"/>
                  <a:pt x="68" y="15"/>
                </a:cubicBezTo>
                <a:cubicBezTo>
                  <a:pt x="66" y="13"/>
                  <a:pt x="65" y="14"/>
                  <a:pt x="63" y="12"/>
                </a:cubicBezTo>
                <a:cubicBezTo>
                  <a:pt x="69" y="13"/>
                  <a:pt x="65" y="5"/>
                  <a:pt x="70" y="6"/>
                </a:cubicBezTo>
                <a:cubicBezTo>
                  <a:pt x="61" y="4"/>
                  <a:pt x="52" y="7"/>
                  <a:pt x="44" y="5"/>
                </a:cubicBezTo>
                <a:cubicBezTo>
                  <a:pt x="40" y="15"/>
                  <a:pt x="20" y="7"/>
                  <a:pt x="19" y="17"/>
                </a:cubicBezTo>
                <a:close/>
                <a:moveTo>
                  <a:pt x="667" y="62"/>
                </a:moveTo>
                <a:cubicBezTo>
                  <a:pt x="667" y="64"/>
                  <a:pt x="667" y="65"/>
                  <a:pt x="669" y="67"/>
                </a:cubicBezTo>
                <a:cubicBezTo>
                  <a:pt x="667" y="67"/>
                  <a:pt x="666" y="68"/>
                  <a:pt x="665" y="69"/>
                </a:cubicBezTo>
                <a:cubicBezTo>
                  <a:pt x="664" y="68"/>
                  <a:pt x="663" y="67"/>
                  <a:pt x="662" y="68"/>
                </a:cubicBezTo>
                <a:cubicBezTo>
                  <a:pt x="660" y="66"/>
                  <a:pt x="666" y="64"/>
                  <a:pt x="667" y="62"/>
                </a:cubicBezTo>
                <a:close/>
                <a:moveTo>
                  <a:pt x="394" y="88"/>
                </a:moveTo>
                <a:cubicBezTo>
                  <a:pt x="392" y="84"/>
                  <a:pt x="388" y="88"/>
                  <a:pt x="388" y="83"/>
                </a:cubicBezTo>
                <a:cubicBezTo>
                  <a:pt x="395" y="86"/>
                  <a:pt x="400" y="82"/>
                  <a:pt x="403" y="77"/>
                </a:cubicBezTo>
                <a:cubicBezTo>
                  <a:pt x="404" y="82"/>
                  <a:pt x="399" y="85"/>
                  <a:pt x="394" y="88"/>
                </a:cubicBezTo>
                <a:close/>
                <a:moveTo>
                  <a:pt x="413" y="77"/>
                </a:moveTo>
                <a:cubicBezTo>
                  <a:pt x="412" y="73"/>
                  <a:pt x="419" y="70"/>
                  <a:pt x="421" y="74"/>
                </a:cubicBezTo>
                <a:cubicBezTo>
                  <a:pt x="422" y="73"/>
                  <a:pt x="421" y="72"/>
                  <a:pt x="420" y="71"/>
                </a:cubicBezTo>
                <a:cubicBezTo>
                  <a:pt x="423" y="67"/>
                  <a:pt x="424" y="71"/>
                  <a:pt x="427" y="69"/>
                </a:cubicBezTo>
                <a:cubicBezTo>
                  <a:pt x="426" y="72"/>
                  <a:pt x="422" y="73"/>
                  <a:pt x="419" y="78"/>
                </a:cubicBezTo>
                <a:cubicBezTo>
                  <a:pt x="417" y="77"/>
                  <a:pt x="415" y="74"/>
                  <a:pt x="413" y="77"/>
                </a:cubicBezTo>
                <a:close/>
                <a:moveTo>
                  <a:pt x="426" y="66"/>
                </a:moveTo>
                <a:cubicBezTo>
                  <a:pt x="428" y="65"/>
                  <a:pt x="429" y="64"/>
                  <a:pt x="431" y="63"/>
                </a:cubicBezTo>
                <a:cubicBezTo>
                  <a:pt x="433" y="68"/>
                  <a:pt x="427" y="67"/>
                  <a:pt x="434" y="71"/>
                </a:cubicBezTo>
                <a:cubicBezTo>
                  <a:pt x="434" y="71"/>
                  <a:pt x="435" y="70"/>
                  <a:pt x="436" y="70"/>
                </a:cubicBezTo>
                <a:cubicBezTo>
                  <a:pt x="438" y="73"/>
                  <a:pt x="433" y="70"/>
                  <a:pt x="431" y="73"/>
                </a:cubicBezTo>
                <a:cubicBezTo>
                  <a:pt x="432" y="70"/>
                  <a:pt x="428" y="69"/>
                  <a:pt x="429" y="73"/>
                </a:cubicBezTo>
                <a:cubicBezTo>
                  <a:pt x="428" y="76"/>
                  <a:pt x="428" y="68"/>
                  <a:pt x="426" y="66"/>
                </a:cubicBezTo>
                <a:close/>
                <a:moveTo>
                  <a:pt x="420" y="84"/>
                </a:moveTo>
                <a:cubicBezTo>
                  <a:pt x="418" y="81"/>
                  <a:pt x="422" y="78"/>
                  <a:pt x="425" y="78"/>
                </a:cubicBezTo>
                <a:cubicBezTo>
                  <a:pt x="427" y="81"/>
                  <a:pt x="422" y="84"/>
                  <a:pt x="420" y="84"/>
                </a:cubicBezTo>
                <a:close/>
                <a:moveTo>
                  <a:pt x="434" y="82"/>
                </a:moveTo>
                <a:cubicBezTo>
                  <a:pt x="434" y="80"/>
                  <a:pt x="434" y="79"/>
                  <a:pt x="433" y="77"/>
                </a:cubicBezTo>
                <a:cubicBezTo>
                  <a:pt x="436" y="74"/>
                  <a:pt x="438" y="76"/>
                  <a:pt x="440" y="75"/>
                </a:cubicBezTo>
                <a:cubicBezTo>
                  <a:pt x="442" y="78"/>
                  <a:pt x="436" y="79"/>
                  <a:pt x="434" y="82"/>
                </a:cubicBezTo>
                <a:close/>
                <a:moveTo>
                  <a:pt x="458" y="56"/>
                </a:moveTo>
                <a:cubicBezTo>
                  <a:pt x="456" y="52"/>
                  <a:pt x="462" y="54"/>
                  <a:pt x="463" y="54"/>
                </a:cubicBezTo>
                <a:cubicBezTo>
                  <a:pt x="463" y="56"/>
                  <a:pt x="462" y="58"/>
                  <a:pt x="463" y="61"/>
                </a:cubicBezTo>
                <a:cubicBezTo>
                  <a:pt x="462" y="67"/>
                  <a:pt x="462" y="50"/>
                  <a:pt x="458" y="56"/>
                </a:cubicBezTo>
                <a:close/>
                <a:moveTo>
                  <a:pt x="470" y="46"/>
                </a:moveTo>
                <a:cubicBezTo>
                  <a:pt x="473" y="50"/>
                  <a:pt x="471" y="54"/>
                  <a:pt x="470" y="57"/>
                </a:cubicBezTo>
                <a:cubicBezTo>
                  <a:pt x="467" y="53"/>
                  <a:pt x="465" y="49"/>
                  <a:pt x="470" y="46"/>
                </a:cubicBezTo>
                <a:close/>
                <a:moveTo>
                  <a:pt x="458" y="81"/>
                </a:moveTo>
                <a:cubicBezTo>
                  <a:pt x="457" y="80"/>
                  <a:pt x="461" y="76"/>
                  <a:pt x="456" y="79"/>
                </a:cubicBezTo>
                <a:cubicBezTo>
                  <a:pt x="456" y="73"/>
                  <a:pt x="450" y="78"/>
                  <a:pt x="453" y="73"/>
                </a:cubicBezTo>
                <a:cubicBezTo>
                  <a:pt x="462" y="72"/>
                  <a:pt x="460" y="74"/>
                  <a:pt x="467" y="72"/>
                </a:cubicBezTo>
                <a:cubicBezTo>
                  <a:pt x="469" y="71"/>
                  <a:pt x="467" y="75"/>
                  <a:pt x="470" y="74"/>
                </a:cubicBezTo>
                <a:cubicBezTo>
                  <a:pt x="469" y="80"/>
                  <a:pt x="459" y="72"/>
                  <a:pt x="458" y="81"/>
                </a:cubicBezTo>
                <a:close/>
                <a:moveTo>
                  <a:pt x="473" y="62"/>
                </a:moveTo>
                <a:cubicBezTo>
                  <a:pt x="474" y="63"/>
                  <a:pt x="473" y="64"/>
                  <a:pt x="472" y="65"/>
                </a:cubicBezTo>
                <a:cubicBezTo>
                  <a:pt x="473" y="65"/>
                  <a:pt x="474" y="66"/>
                  <a:pt x="476" y="67"/>
                </a:cubicBezTo>
                <a:cubicBezTo>
                  <a:pt x="471" y="72"/>
                  <a:pt x="467" y="64"/>
                  <a:pt x="473" y="62"/>
                </a:cubicBezTo>
                <a:close/>
                <a:moveTo>
                  <a:pt x="476" y="78"/>
                </a:moveTo>
                <a:cubicBezTo>
                  <a:pt x="475" y="79"/>
                  <a:pt x="472" y="78"/>
                  <a:pt x="473" y="80"/>
                </a:cubicBezTo>
                <a:cubicBezTo>
                  <a:pt x="469" y="83"/>
                  <a:pt x="471" y="74"/>
                  <a:pt x="473" y="78"/>
                </a:cubicBezTo>
                <a:cubicBezTo>
                  <a:pt x="473" y="76"/>
                  <a:pt x="473" y="67"/>
                  <a:pt x="478" y="73"/>
                </a:cubicBezTo>
                <a:cubicBezTo>
                  <a:pt x="477" y="74"/>
                  <a:pt x="477" y="73"/>
                  <a:pt x="476" y="72"/>
                </a:cubicBezTo>
                <a:cubicBezTo>
                  <a:pt x="476" y="74"/>
                  <a:pt x="476" y="76"/>
                  <a:pt x="476" y="78"/>
                </a:cubicBezTo>
                <a:close/>
                <a:moveTo>
                  <a:pt x="486" y="69"/>
                </a:moveTo>
                <a:cubicBezTo>
                  <a:pt x="487" y="67"/>
                  <a:pt x="489" y="66"/>
                  <a:pt x="488" y="65"/>
                </a:cubicBezTo>
                <a:cubicBezTo>
                  <a:pt x="493" y="62"/>
                  <a:pt x="490" y="72"/>
                  <a:pt x="494" y="69"/>
                </a:cubicBezTo>
                <a:cubicBezTo>
                  <a:pt x="495" y="72"/>
                  <a:pt x="487" y="73"/>
                  <a:pt x="486" y="69"/>
                </a:cubicBezTo>
                <a:close/>
                <a:moveTo>
                  <a:pt x="503" y="64"/>
                </a:moveTo>
                <a:cubicBezTo>
                  <a:pt x="501" y="61"/>
                  <a:pt x="500" y="58"/>
                  <a:pt x="503" y="56"/>
                </a:cubicBezTo>
                <a:cubicBezTo>
                  <a:pt x="506" y="59"/>
                  <a:pt x="508" y="62"/>
                  <a:pt x="503" y="64"/>
                </a:cubicBezTo>
                <a:close/>
                <a:moveTo>
                  <a:pt x="528" y="44"/>
                </a:moveTo>
                <a:cubicBezTo>
                  <a:pt x="529" y="50"/>
                  <a:pt x="522" y="47"/>
                  <a:pt x="520" y="47"/>
                </a:cubicBezTo>
                <a:cubicBezTo>
                  <a:pt x="519" y="43"/>
                  <a:pt x="526" y="46"/>
                  <a:pt x="528" y="44"/>
                </a:cubicBezTo>
                <a:close/>
                <a:moveTo>
                  <a:pt x="516" y="54"/>
                </a:moveTo>
                <a:cubicBezTo>
                  <a:pt x="517" y="51"/>
                  <a:pt x="523" y="52"/>
                  <a:pt x="527" y="49"/>
                </a:cubicBezTo>
                <a:cubicBezTo>
                  <a:pt x="529" y="54"/>
                  <a:pt x="523" y="52"/>
                  <a:pt x="520" y="56"/>
                </a:cubicBezTo>
                <a:cubicBezTo>
                  <a:pt x="518" y="55"/>
                  <a:pt x="517" y="53"/>
                  <a:pt x="516" y="54"/>
                </a:cubicBezTo>
                <a:close/>
                <a:moveTo>
                  <a:pt x="517" y="71"/>
                </a:moveTo>
                <a:cubicBezTo>
                  <a:pt x="513" y="71"/>
                  <a:pt x="515" y="73"/>
                  <a:pt x="512" y="75"/>
                </a:cubicBezTo>
                <a:cubicBezTo>
                  <a:pt x="511" y="74"/>
                  <a:pt x="511" y="73"/>
                  <a:pt x="510" y="71"/>
                </a:cubicBezTo>
                <a:cubicBezTo>
                  <a:pt x="515" y="72"/>
                  <a:pt x="510" y="67"/>
                  <a:pt x="515" y="65"/>
                </a:cubicBezTo>
                <a:cubicBezTo>
                  <a:pt x="514" y="65"/>
                  <a:pt x="512" y="63"/>
                  <a:pt x="511" y="61"/>
                </a:cubicBezTo>
                <a:cubicBezTo>
                  <a:pt x="512" y="61"/>
                  <a:pt x="514" y="61"/>
                  <a:pt x="513" y="60"/>
                </a:cubicBezTo>
                <a:cubicBezTo>
                  <a:pt x="515" y="59"/>
                  <a:pt x="516" y="61"/>
                  <a:pt x="517" y="60"/>
                </a:cubicBezTo>
                <a:cubicBezTo>
                  <a:pt x="518" y="62"/>
                  <a:pt x="516" y="62"/>
                  <a:pt x="516" y="61"/>
                </a:cubicBezTo>
                <a:cubicBezTo>
                  <a:pt x="518" y="65"/>
                  <a:pt x="514" y="68"/>
                  <a:pt x="517" y="71"/>
                </a:cubicBezTo>
                <a:close/>
                <a:moveTo>
                  <a:pt x="504" y="76"/>
                </a:moveTo>
                <a:cubicBezTo>
                  <a:pt x="497" y="80"/>
                  <a:pt x="493" y="77"/>
                  <a:pt x="488" y="81"/>
                </a:cubicBezTo>
                <a:cubicBezTo>
                  <a:pt x="488" y="75"/>
                  <a:pt x="499" y="74"/>
                  <a:pt x="504" y="76"/>
                </a:cubicBezTo>
                <a:close/>
                <a:moveTo>
                  <a:pt x="488" y="88"/>
                </a:moveTo>
                <a:cubicBezTo>
                  <a:pt x="486" y="86"/>
                  <a:pt x="489" y="85"/>
                  <a:pt x="488" y="83"/>
                </a:cubicBezTo>
                <a:cubicBezTo>
                  <a:pt x="492" y="84"/>
                  <a:pt x="495" y="86"/>
                  <a:pt x="499" y="85"/>
                </a:cubicBezTo>
                <a:cubicBezTo>
                  <a:pt x="499" y="92"/>
                  <a:pt x="492" y="84"/>
                  <a:pt x="488" y="88"/>
                </a:cubicBezTo>
                <a:close/>
                <a:moveTo>
                  <a:pt x="520" y="62"/>
                </a:moveTo>
                <a:cubicBezTo>
                  <a:pt x="518" y="55"/>
                  <a:pt x="523" y="61"/>
                  <a:pt x="527" y="56"/>
                </a:cubicBezTo>
                <a:cubicBezTo>
                  <a:pt x="527" y="60"/>
                  <a:pt x="527" y="62"/>
                  <a:pt x="531" y="64"/>
                </a:cubicBezTo>
                <a:cubicBezTo>
                  <a:pt x="534" y="62"/>
                  <a:pt x="535" y="60"/>
                  <a:pt x="534" y="58"/>
                </a:cubicBezTo>
                <a:cubicBezTo>
                  <a:pt x="538" y="57"/>
                  <a:pt x="536" y="62"/>
                  <a:pt x="536" y="64"/>
                </a:cubicBezTo>
                <a:cubicBezTo>
                  <a:pt x="526" y="68"/>
                  <a:pt x="528" y="61"/>
                  <a:pt x="520" y="62"/>
                </a:cubicBezTo>
                <a:close/>
                <a:moveTo>
                  <a:pt x="551" y="41"/>
                </a:moveTo>
                <a:cubicBezTo>
                  <a:pt x="551" y="44"/>
                  <a:pt x="549" y="46"/>
                  <a:pt x="546" y="48"/>
                </a:cubicBezTo>
                <a:cubicBezTo>
                  <a:pt x="545" y="47"/>
                  <a:pt x="544" y="46"/>
                  <a:pt x="543" y="45"/>
                </a:cubicBezTo>
                <a:cubicBezTo>
                  <a:pt x="546" y="42"/>
                  <a:pt x="548" y="44"/>
                  <a:pt x="551" y="41"/>
                </a:cubicBezTo>
                <a:close/>
                <a:moveTo>
                  <a:pt x="567" y="43"/>
                </a:moveTo>
                <a:cubicBezTo>
                  <a:pt x="564" y="45"/>
                  <a:pt x="561" y="46"/>
                  <a:pt x="559" y="42"/>
                </a:cubicBezTo>
                <a:cubicBezTo>
                  <a:pt x="562" y="39"/>
                  <a:pt x="565" y="39"/>
                  <a:pt x="567" y="43"/>
                </a:cubicBezTo>
                <a:close/>
                <a:moveTo>
                  <a:pt x="508" y="85"/>
                </a:moveTo>
                <a:cubicBezTo>
                  <a:pt x="510" y="79"/>
                  <a:pt x="517" y="78"/>
                  <a:pt x="520" y="73"/>
                </a:cubicBezTo>
                <a:cubicBezTo>
                  <a:pt x="524" y="80"/>
                  <a:pt x="512" y="79"/>
                  <a:pt x="516" y="84"/>
                </a:cubicBezTo>
                <a:cubicBezTo>
                  <a:pt x="513" y="88"/>
                  <a:pt x="511" y="84"/>
                  <a:pt x="508" y="85"/>
                </a:cubicBezTo>
                <a:close/>
                <a:moveTo>
                  <a:pt x="542" y="60"/>
                </a:moveTo>
                <a:cubicBezTo>
                  <a:pt x="549" y="57"/>
                  <a:pt x="546" y="53"/>
                  <a:pt x="551" y="50"/>
                </a:cubicBezTo>
                <a:cubicBezTo>
                  <a:pt x="554" y="53"/>
                  <a:pt x="558" y="53"/>
                  <a:pt x="562" y="48"/>
                </a:cubicBezTo>
                <a:cubicBezTo>
                  <a:pt x="566" y="57"/>
                  <a:pt x="556" y="51"/>
                  <a:pt x="551" y="55"/>
                </a:cubicBezTo>
                <a:cubicBezTo>
                  <a:pt x="549" y="57"/>
                  <a:pt x="556" y="57"/>
                  <a:pt x="557" y="58"/>
                </a:cubicBezTo>
                <a:cubicBezTo>
                  <a:pt x="555" y="61"/>
                  <a:pt x="561" y="65"/>
                  <a:pt x="556" y="68"/>
                </a:cubicBezTo>
                <a:cubicBezTo>
                  <a:pt x="555" y="58"/>
                  <a:pt x="549" y="61"/>
                  <a:pt x="542" y="60"/>
                </a:cubicBezTo>
                <a:close/>
                <a:moveTo>
                  <a:pt x="560" y="62"/>
                </a:moveTo>
                <a:cubicBezTo>
                  <a:pt x="562" y="62"/>
                  <a:pt x="563" y="61"/>
                  <a:pt x="564" y="60"/>
                </a:cubicBezTo>
                <a:cubicBezTo>
                  <a:pt x="566" y="63"/>
                  <a:pt x="567" y="61"/>
                  <a:pt x="567" y="64"/>
                </a:cubicBezTo>
                <a:cubicBezTo>
                  <a:pt x="565" y="65"/>
                  <a:pt x="562" y="65"/>
                  <a:pt x="560" y="62"/>
                </a:cubicBezTo>
                <a:close/>
                <a:moveTo>
                  <a:pt x="528" y="86"/>
                </a:moveTo>
                <a:cubicBezTo>
                  <a:pt x="527" y="81"/>
                  <a:pt x="526" y="83"/>
                  <a:pt x="525" y="79"/>
                </a:cubicBezTo>
                <a:cubicBezTo>
                  <a:pt x="532" y="82"/>
                  <a:pt x="539" y="71"/>
                  <a:pt x="545" y="66"/>
                </a:cubicBezTo>
                <a:cubicBezTo>
                  <a:pt x="548" y="72"/>
                  <a:pt x="538" y="73"/>
                  <a:pt x="537" y="77"/>
                </a:cubicBezTo>
                <a:cubicBezTo>
                  <a:pt x="539" y="80"/>
                  <a:pt x="540" y="79"/>
                  <a:pt x="542" y="80"/>
                </a:cubicBezTo>
                <a:cubicBezTo>
                  <a:pt x="547" y="77"/>
                  <a:pt x="547" y="74"/>
                  <a:pt x="550" y="70"/>
                </a:cubicBezTo>
                <a:cubicBezTo>
                  <a:pt x="555" y="75"/>
                  <a:pt x="546" y="77"/>
                  <a:pt x="552" y="82"/>
                </a:cubicBezTo>
                <a:cubicBezTo>
                  <a:pt x="543" y="80"/>
                  <a:pt x="538" y="85"/>
                  <a:pt x="528" y="86"/>
                </a:cubicBezTo>
                <a:close/>
                <a:moveTo>
                  <a:pt x="553" y="74"/>
                </a:moveTo>
                <a:cubicBezTo>
                  <a:pt x="558" y="69"/>
                  <a:pt x="559" y="71"/>
                  <a:pt x="563" y="66"/>
                </a:cubicBezTo>
                <a:cubicBezTo>
                  <a:pt x="565" y="68"/>
                  <a:pt x="563" y="69"/>
                  <a:pt x="561" y="71"/>
                </a:cubicBezTo>
                <a:cubicBezTo>
                  <a:pt x="562" y="72"/>
                  <a:pt x="563" y="71"/>
                  <a:pt x="563" y="71"/>
                </a:cubicBezTo>
                <a:cubicBezTo>
                  <a:pt x="563" y="72"/>
                  <a:pt x="555" y="73"/>
                  <a:pt x="555" y="79"/>
                </a:cubicBezTo>
                <a:cubicBezTo>
                  <a:pt x="551" y="81"/>
                  <a:pt x="557" y="75"/>
                  <a:pt x="553" y="74"/>
                </a:cubicBezTo>
                <a:close/>
                <a:moveTo>
                  <a:pt x="567" y="66"/>
                </a:moveTo>
                <a:cubicBezTo>
                  <a:pt x="571" y="62"/>
                  <a:pt x="576" y="63"/>
                  <a:pt x="577" y="55"/>
                </a:cubicBezTo>
                <a:cubicBezTo>
                  <a:pt x="578" y="59"/>
                  <a:pt x="581" y="56"/>
                  <a:pt x="583" y="56"/>
                </a:cubicBezTo>
                <a:cubicBezTo>
                  <a:pt x="581" y="60"/>
                  <a:pt x="575" y="68"/>
                  <a:pt x="567" y="66"/>
                </a:cubicBezTo>
                <a:close/>
                <a:moveTo>
                  <a:pt x="587" y="85"/>
                </a:moveTo>
                <a:cubicBezTo>
                  <a:pt x="583" y="82"/>
                  <a:pt x="588" y="80"/>
                  <a:pt x="587" y="78"/>
                </a:cubicBezTo>
                <a:cubicBezTo>
                  <a:pt x="584" y="76"/>
                  <a:pt x="587" y="82"/>
                  <a:pt x="582" y="83"/>
                </a:cubicBezTo>
                <a:cubicBezTo>
                  <a:pt x="579" y="80"/>
                  <a:pt x="581" y="78"/>
                  <a:pt x="583" y="75"/>
                </a:cubicBezTo>
                <a:cubicBezTo>
                  <a:pt x="587" y="76"/>
                  <a:pt x="590" y="79"/>
                  <a:pt x="594" y="82"/>
                </a:cubicBezTo>
                <a:cubicBezTo>
                  <a:pt x="593" y="85"/>
                  <a:pt x="590" y="84"/>
                  <a:pt x="587" y="85"/>
                </a:cubicBezTo>
                <a:close/>
                <a:moveTo>
                  <a:pt x="611" y="59"/>
                </a:moveTo>
                <a:cubicBezTo>
                  <a:pt x="612" y="63"/>
                  <a:pt x="611" y="67"/>
                  <a:pt x="606" y="70"/>
                </a:cubicBezTo>
                <a:cubicBezTo>
                  <a:pt x="605" y="67"/>
                  <a:pt x="603" y="66"/>
                  <a:pt x="600" y="67"/>
                </a:cubicBezTo>
                <a:cubicBezTo>
                  <a:pt x="600" y="66"/>
                  <a:pt x="608" y="63"/>
                  <a:pt x="611" y="59"/>
                </a:cubicBezTo>
                <a:close/>
                <a:moveTo>
                  <a:pt x="593" y="79"/>
                </a:moveTo>
                <a:cubicBezTo>
                  <a:pt x="592" y="77"/>
                  <a:pt x="594" y="75"/>
                  <a:pt x="593" y="73"/>
                </a:cubicBezTo>
                <a:cubicBezTo>
                  <a:pt x="595" y="72"/>
                  <a:pt x="597" y="73"/>
                  <a:pt x="598" y="76"/>
                </a:cubicBezTo>
                <a:cubicBezTo>
                  <a:pt x="596" y="79"/>
                  <a:pt x="595" y="78"/>
                  <a:pt x="593" y="79"/>
                </a:cubicBezTo>
                <a:close/>
                <a:moveTo>
                  <a:pt x="612" y="69"/>
                </a:moveTo>
                <a:cubicBezTo>
                  <a:pt x="613" y="65"/>
                  <a:pt x="616" y="62"/>
                  <a:pt x="615" y="58"/>
                </a:cubicBezTo>
                <a:cubicBezTo>
                  <a:pt x="616" y="57"/>
                  <a:pt x="616" y="59"/>
                  <a:pt x="616" y="59"/>
                </a:cubicBezTo>
                <a:cubicBezTo>
                  <a:pt x="619" y="61"/>
                  <a:pt x="623" y="58"/>
                  <a:pt x="625" y="62"/>
                </a:cubicBezTo>
                <a:cubicBezTo>
                  <a:pt x="620" y="62"/>
                  <a:pt x="617" y="68"/>
                  <a:pt x="612" y="69"/>
                </a:cubicBezTo>
                <a:close/>
                <a:moveTo>
                  <a:pt x="620" y="74"/>
                </a:moveTo>
                <a:cubicBezTo>
                  <a:pt x="616" y="78"/>
                  <a:pt x="614" y="73"/>
                  <a:pt x="610" y="78"/>
                </a:cubicBezTo>
                <a:cubicBezTo>
                  <a:pt x="609" y="76"/>
                  <a:pt x="609" y="74"/>
                  <a:pt x="610" y="73"/>
                </a:cubicBezTo>
                <a:cubicBezTo>
                  <a:pt x="613" y="72"/>
                  <a:pt x="617" y="71"/>
                  <a:pt x="620" y="74"/>
                </a:cubicBezTo>
                <a:close/>
                <a:moveTo>
                  <a:pt x="642" y="62"/>
                </a:moveTo>
                <a:cubicBezTo>
                  <a:pt x="639" y="63"/>
                  <a:pt x="636" y="62"/>
                  <a:pt x="633" y="65"/>
                </a:cubicBezTo>
                <a:cubicBezTo>
                  <a:pt x="632" y="63"/>
                  <a:pt x="634" y="62"/>
                  <a:pt x="633" y="60"/>
                </a:cubicBezTo>
                <a:cubicBezTo>
                  <a:pt x="636" y="58"/>
                  <a:pt x="639" y="58"/>
                  <a:pt x="642" y="62"/>
                </a:cubicBezTo>
                <a:close/>
                <a:moveTo>
                  <a:pt x="659" y="41"/>
                </a:moveTo>
                <a:cubicBezTo>
                  <a:pt x="653" y="42"/>
                  <a:pt x="658" y="46"/>
                  <a:pt x="653" y="49"/>
                </a:cubicBezTo>
                <a:cubicBezTo>
                  <a:pt x="652" y="49"/>
                  <a:pt x="651" y="48"/>
                  <a:pt x="649" y="49"/>
                </a:cubicBezTo>
                <a:cubicBezTo>
                  <a:pt x="648" y="44"/>
                  <a:pt x="654" y="34"/>
                  <a:pt x="659" y="41"/>
                </a:cubicBezTo>
                <a:close/>
                <a:moveTo>
                  <a:pt x="646" y="35"/>
                </a:moveTo>
                <a:cubicBezTo>
                  <a:pt x="646" y="39"/>
                  <a:pt x="643" y="42"/>
                  <a:pt x="639" y="45"/>
                </a:cubicBezTo>
                <a:cubicBezTo>
                  <a:pt x="638" y="44"/>
                  <a:pt x="639" y="43"/>
                  <a:pt x="640" y="42"/>
                </a:cubicBezTo>
                <a:cubicBezTo>
                  <a:pt x="641" y="40"/>
                  <a:pt x="639" y="41"/>
                  <a:pt x="638" y="38"/>
                </a:cubicBezTo>
                <a:cubicBezTo>
                  <a:pt x="640" y="37"/>
                  <a:pt x="639" y="35"/>
                  <a:pt x="641" y="34"/>
                </a:cubicBezTo>
                <a:cubicBezTo>
                  <a:pt x="643" y="34"/>
                  <a:pt x="644" y="36"/>
                  <a:pt x="646" y="35"/>
                </a:cubicBezTo>
                <a:close/>
                <a:moveTo>
                  <a:pt x="643" y="43"/>
                </a:moveTo>
                <a:cubicBezTo>
                  <a:pt x="643" y="52"/>
                  <a:pt x="632" y="57"/>
                  <a:pt x="622" y="56"/>
                </a:cubicBezTo>
                <a:cubicBezTo>
                  <a:pt x="622" y="51"/>
                  <a:pt x="631" y="55"/>
                  <a:pt x="633" y="49"/>
                </a:cubicBezTo>
                <a:cubicBezTo>
                  <a:pt x="632" y="47"/>
                  <a:pt x="630" y="47"/>
                  <a:pt x="628" y="47"/>
                </a:cubicBezTo>
                <a:cubicBezTo>
                  <a:pt x="628" y="45"/>
                  <a:pt x="629" y="43"/>
                  <a:pt x="632" y="41"/>
                </a:cubicBezTo>
                <a:cubicBezTo>
                  <a:pt x="633" y="46"/>
                  <a:pt x="638" y="48"/>
                  <a:pt x="643" y="43"/>
                </a:cubicBezTo>
                <a:close/>
                <a:moveTo>
                  <a:pt x="621" y="42"/>
                </a:moveTo>
                <a:cubicBezTo>
                  <a:pt x="627" y="46"/>
                  <a:pt x="618" y="47"/>
                  <a:pt x="622" y="51"/>
                </a:cubicBezTo>
                <a:cubicBezTo>
                  <a:pt x="620" y="52"/>
                  <a:pt x="617" y="51"/>
                  <a:pt x="618" y="53"/>
                </a:cubicBezTo>
                <a:cubicBezTo>
                  <a:pt x="617" y="54"/>
                  <a:pt x="616" y="52"/>
                  <a:pt x="615" y="51"/>
                </a:cubicBezTo>
                <a:cubicBezTo>
                  <a:pt x="620" y="48"/>
                  <a:pt x="615" y="45"/>
                  <a:pt x="621" y="42"/>
                </a:cubicBezTo>
                <a:close/>
                <a:moveTo>
                  <a:pt x="610" y="52"/>
                </a:moveTo>
                <a:cubicBezTo>
                  <a:pt x="612" y="56"/>
                  <a:pt x="605" y="56"/>
                  <a:pt x="604" y="58"/>
                </a:cubicBezTo>
                <a:cubicBezTo>
                  <a:pt x="600" y="52"/>
                  <a:pt x="609" y="54"/>
                  <a:pt x="610" y="52"/>
                </a:cubicBezTo>
                <a:close/>
                <a:moveTo>
                  <a:pt x="594" y="67"/>
                </a:moveTo>
                <a:cubicBezTo>
                  <a:pt x="595" y="66"/>
                  <a:pt x="588" y="65"/>
                  <a:pt x="587" y="73"/>
                </a:cubicBezTo>
                <a:cubicBezTo>
                  <a:pt x="578" y="68"/>
                  <a:pt x="598" y="57"/>
                  <a:pt x="600" y="50"/>
                </a:cubicBezTo>
                <a:cubicBezTo>
                  <a:pt x="602" y="56"/>
                  <a:pt x="597" y="61"/>
                  <a:pt x="594" y="67"/>
                </a:cubicBezTo>
                <a:close/>
                <a:moveTo>
                  <a:pt x="608" y="47"/>
                </a:moveTo>
                <a:cubicBezTo>
                  <a:pt x="607" y="51"/>
                  <a:pt x="602" y="47"/>
                  <a:pt x="604" y="50"/>
                </a:cubicBezTo>
                <a:cubicBezTo>
                  <a:pt x="600" y="53"/>
                  <a:pt x="603" y="43"/>
                  <a:pt x="598" y="46"/>
                </a:cubicBezTo>
                <a:cubicBezTo>
                  <a:pt x="596" y="43"/>
                  <a:pt x="601" y="46"/>
                  <a:pt x="603" y="42"/>
                </a:cubicBezTo>
                <a:cubicBezTo>
                  <a:pt x="604" y="46"/>
                  <a:pt x="606" y="44"/>
                  <a:pt x="608" y="47"/>
                </a:cubicBezTo>
                <a:close/>
                <a:moveTo>
                  <a:pt x="608" y="45"/>
                </a:moveTo>
                <a:cubicBezTo>
                  <a:pt x="606" y="40"/>
                  <a:pt x="605" y="41"/>
                  <a:pt x="604" y="37"/>
                </a:cubicBezTo>
                <a:cubicBezTo>
                  <a:pt x="607" y="36"/>
                  <a:pt x="613" y="42"/>
                  <a:pt x="608" y="45"/>
                </a:cubicBezTo>
                <a:close/>
                <a:moveTo>
                  <a:pt x="590" y="56"/>
                </a:moveTo>
                <a:cubicBezTo>
                  <a:pt x="585" y="52"/>
                  <a:pt x="591" y="49"/>
                  <a:pt x="588" y="45"/>
                </a:cubicBezTo>
                <a:cubicBezTo>
                  <a:pt x="594" y="43"/>
                  <a:pt x="594" y="53"/>
                  <a:pt x="590" y="56"/>
                </a:cubicBezTo>
                <a:close/>
                <a:moveTo>
                  <a:pt x="575" y="51"/>
                </a:moveTo>
                <a:cubicBezTo>
                  <a:pt x="572" y="43"/>
                  <a:pt x="582" y="48"/>
                  <a:pt x="585" y="43"/>
                </a:cubicBezTo>
                <a:cubicBezTo>
                  <a:pt x="587" y="51"/>
                  <a:pt x="576" y="43"/>
                  <a:pt x="575" y="51"/>
                </a:cubicBezTo>
                <a:close/>
                <a:moveTo>
                  <a:pt x="577" y="40"/>
                </a:moveTo>
                <a:cubicBezTo>
                  <a:pt x="586" y="38"/>
                  <a:pt x="577" y="35"/>
                  <a:pt x="583" y="31"/>
                </a:cubicBezTo>
                <a:cubicBezTo>
                  <a:pt x="584" y="31"/>
                  <a:pt x="585" y="32"/>
                  <a:pt x="586" y="33"/>
                </a:cubicBezTo>
                <a:cubicBezTo>
                  <a:pt x="585" y="37"/>
                  <a:pt x="585" y="49"/>
                  <a:pt x="577" y="40"/>
                </a:cubicBezTo>
                <a:close/>
                <a:moveTo>
                  <a:pt x="585" y="25"/>
                </a:moveTo>
                <a:cubicBezTo>
                  <a:pt x="590" y="29"/>
                  <a:pt x="583" y="33"/>
                  <a:pt x="581" y="28"/>
                </a:cubicBezTo>
                <a:cubicBezTo>
                  <a:pt x="582" y="25"/>
                  <a:pt x="582" y="27"/>
                  <a:pt x="585" y="25"/>
                </a:cubicBezTo>
                <a:close/>
                <a:moveTo>
                  <a:pt x="577" y="33"/>
                </a:moveTo>
                <a:cubicBezTo>
                  <a:pt x="578" y="38"/>
                  <a:pt x="573" y="40"/>
                  <a:pt x="569" y="39"/>
                </a:cubicBezTo>
                <a:cubicBezTo>
                  <a:pt x="571" y="35"/>
                  <a:pt x="570" y="34"/>
                  <a:pt x="574" y="29"/>
                </a:cubicBezTo>
                <a:cubicBezTo>
                  <a:pt x="574" y="29"/>
                  <a:pt x="574" y="35"/>
                  <a:pt x="577" y="33"/>
                </a:cubicBezTo>
                <a:close/>
                <a:moveTo>
                  <a:pt x="566" y="30"/>
                </a:moveTo>
                <a:cubicBezTo>
                  <a:pt x="565" y="32"/>
                  <a:pt x="567" y="35"/>
                  <a:pt x="567" y="38"/>
                </a:cubicBezTo>
                <a:cubicBezTo>
                  <a:pt x="564" y="41"/>
                  <a:pt x="563" y="37"/>
                  <a:pt x="560" y="39"/>
                </a:cubicBezTo>
                <a:cubicBezTo>
                  <a:pt x="560" y="37"/>
                  <a:pt x="560" y="36"/>
                  <a:pt x="562" y="34"/>
                </a:cubicBezTo>
                <a:cubicBezTo>
                  <a:pt x="560" y="34"/>
                  <a:pt x="559" y="33"/>
                  <a:pt x="557" y="31"/>
                </a:cubicBezTo>
                <a:cubicBezTo>
                  <a:pt x="552" y="33"/>
                  <a:pt x="556" y="36"/>
                  <a:pt x="552" y="38"/>
                </a:cubicBezTo>
                <a:cubicBezTo>
                  <a:pt x="547" y="23"/>
                  <a:pt x="559" y="31"/>
                  <a:pt x="566" y="30"/>
                </a:cubicBezTo>
                <a:close/>
                <a:moveTo>
                  <a:pt x="544" y="23"/>
                </a:moveTo>
                <a:cubicBezTo>
                  <a:pt x="549" y="21"/>
                  <a:pt x="542" y="27"/>
                  <a:pt x="540" y="28"/>
                </a:cubicBezTo>
                <a:cubicBezTo>
                  <a:pt x="542" y="32"/>
                  <a:pt x="545" y="26"/>
                  <a:pt x="546" y="30"/>
                </a:cubicBezTo>
                <a:cubicBezTo>
                  <a:pt x="540" y="33"/>
                  <a:pt x="549" y="37"/>
                  <a:pt x="544" y="39"/>
                </a:cubicBezTo>
                <a:cubicBezTo>
                  <a:pt x="541" y="32"/>
                  <a:pt x="537" y="28"/>
                  <a:pt x="536" y="24"/>
                </a:cubicBezTo>
                <a:cubicBezTo>
                  <a:pt x="539" y="20"/>
                  <a:pt x="541" y="29"/>
                  <a:pt x="544" y="23"/>
                </a:cubicBezTo>
                <a:close/>
                <a:moveTo>
                  <a:pt x="530" y="28"/>
                </a:moveTo>
                <a:cubicBezTo>
                  <a:pt x="528" y="31"/>
                  <a:pt x="534" y="35"/>
                  <a:pt x="529" y="38"/>
                </a:cubicBezTo>
                <a:cubicBezTo>
                  <a:pt x="531" y="39"/>
                  <a:pt x="532" y="37"/>
                  <a:pt x="534" y="40"/>
                </a:cubicBezTo>
                <a:cubicBezTo>
                  <a:pt x="536" y="39"/>
                  <a:pt x="535" y="37"/>
                  <a:pt x="534" y="36"/>
                </a:cubicBezTo>
                <a:cubicBezTo>
                  <a:pt x="539" y="36"/>
                  <a:pt x="537" y="41"/>
                  <a:pt x="545" y="42"/>
                </a:cubicBezTo>
                <a:cubicBezTo>
                  <a:pt x="541" y="45"/>
                  <a:pt x="540" y="48"/>
                  <a:pt x="543" y="51"/>
                </a:cubicBezTo>
                <a:cubicBezTo>
                  <a:pt x="540" y="52"/>
                  <a:pt x="537" y="54"/>
                  <a:pt x="535" y="51"/>
                </a:cubicBezTo>
                <a:cubicBezTo>
                  <a:pt x="539" y="49"/>
                  <a:pt x="537" y="44"/>
                  <a:pt x="541" y="45"/>
                </a:cubicBezTo>
                <a:cubicBezTo>
                  <a:pt x="536" y="38"/>
                  <a:pt x="529" y="48"/>
                  <a:pt x="524" y="39"/>
                </a:cubicBezTo>
                <a:cubicBezTo>
                  <a:pt x="529" y="35"/>
                  <a:pt x="523" y="29"/>
                  <a:pt x="530" y="28"/>
                </a:cubicBezTo>
                <a:close/>
                <a:moveTo>
                  <a:pt x="519" y="33"/>
                </a:moveTo>
                <a:cubicBezTo>
                  <a:pt x="520" y="40"/>
                  <a:pt x="513" y="40"/>
                  <a:pt x="511" y="47"/>
                </a:cubicBezTo>
                <a:cubicBezTo>
                  <a:pt x="506" y="44"/>
                  <a:pt x="512" y="41"/>
                  <a:pt x="511" y="38"/>
                </a:cubicBezTo>
                <a:cubicBezTo>
                  <a:pt x="517" y="39"/>
                  <a:pt x="515" y="34"/>
                  <a:pt x="519" y="33"/>
                </a:cubicBezTo>
                <a:close/>
                <a:moveTo>
                  <a:pt x="505" y="42"/>
                </a:moveTo>
                <a:cubicBezTo>
                  <a:pt x="502" y="48"/>
                  <a:pt x="506" y="48"/>
                  <a:pt x="502" y="52"/>
                </a:cubicBezTo>
                <a:cubicBezTo>
                  <a:pt x="501" y="49"/>
                  <a:pt x="504" y="44"/>
                  <a:pt x="499" y="46"/>
                </a:cubicBezTo>
                <a:cubicBezTo>
                  <a:pt x="494" y="44"/>
                  <a:pt x="503" y="46"/>
                  <a:pt x="505" y="42"/>
                </a:cubicBezTo>
                <a:close/>
                <a:moveTo>
                  <a:pt x="492" y="54"/>
                </a:moveTo>
                <a:cubicBezTo>
                  <a:pt x="496" y="50"/>
                  <a:pt x="495" y="51"/>
                  <a:pt x="500" y="48"/>
                </a:cubicBezTo>
                <a:cubicBezTo>
                  <a:pt x="502" y="52"/>
                  <a:pt x="495" y="55"/>
                  <a:pt x="494" y="58"/>
                </a:cubicBezTo>
                <a:cubicBezTo>
                  <a:pt x="493" y="56"/>
                  <a:pt x="491" y="55"/>
                  <a:pt x="489" y="57"/>
                </a:cubicBezTo>
                <a:cubicBezTo>
                  <a:pt x="487" y="49"/>
                  <a:pt x="484" y="54"/>
                  <a:pt x="481" y="54"/>
                </a:cubicBezTo>
                <a:cubicBezTo>
                  <a:pt x="477" y="49"/>
                  <a:pt x="485" y="52"/>
                  <a:pt x="487" y="47"/>
                </a:cubicBezTo>
                <a:cubicBezTo>
                  <a:pt x="488" y="53"/>
                  <a:pt x="492" y="49"/>
                  <a:pt x="492" y="54"/>
                </a:cubicBezTo>
                <a:close/>
                <a:moveTo>
                  <a:pt x="507" y="32"/>
                </a:moveTo>
                <a:cubicBezTo>
                  <a:pt x="508" y="34"/>
                  <a:pt x="505" y="34"/>
                  <a:pt x="504" y="32"/>
                </a:cubicBezTo>
                <a:cubicBezTo>
                  <a:pt x="504" y="35"/>
                  <a:pt x="505" y="37"/>
                  <a:pt x="501" y="37"/>
                </a:cubicBezTo>
                <a:cubicBezTo>
                  <a:pt x="501" y="35"/>
                  <a:pt x="502" y="34"/>
                  <a:pt x="500" y="32"/>
                </a:cubicBezTo>
                <a:cubicBezTo>
                  <a:pt x="503" y="28"/>
                  <a:pt x="505" y="34"/>
                  <a:pt x="507" y="32"/>
                </a:cubicBezTo>
                <a:close/>
                <a:moveTo>
                  <a:pt x="485" y="29"/>
                </a:moveTo>
                <a:cubicBezTo>
                  <a:pt x="489" y="32"/>
                  <a:pt x="483" y="33"/>
                  <a:pt x="484" y="36"/>
                </a:cubicBezTo>
                <a:cubicBezTo>
                  <a:pt x="485" y="36"/>
                  <a:pt x="488" y="37"/>
                  <a:pt x="486" y="39"/>
                </a:cubicBezTo>
                <a:cubicBezTo>
                  <a:pt x="491" y="40"/>
                  <a:pt x="494" y="34"/>
                  <a:pt x="500" y="39"/>
                </a:cubicBezTo>
                <a:cubicBezTo>
                  <a:pt x="496" y="39"/>
                  <a:pt x="489" y="42"/>
                  <a:pt x="486" y="46"/>
                </a:cubicBezTo>
                <a:cubicBezTo>
                  <a:pt x="482" y="42"/>
                  <a:pt x="483" y="34"/>
                  <a:pt x="476" y="36"/>
                </a:cubicBezTo>
                <a:cubicBezTo>
                  <a:pt x="477" y="32"/>
                  <a:pt x="483" y="35"/>
                  <a:pt x="485" y="29"/>
                </a:cubicBezTo>
                <a:close/>
                <a:moveTo>
                  <a:pt x="474" y="33"/>
                </a:moveTo>
                <a:cubicBezTo>
                  <a:pt x="471" y="36"/>
                  <a:pt x="468" y="36"/>
                  <a:pt x="474" y="42"/>
                </a:cubicBezTo>
                <a:cubicBezTo>
                  <a:pt x="472" y="46"/>
                  <a:pt x="469" y="46"/>
                  <a:pt x="465" y="43"/>
                </a:cubicBezTo>
                <a:cubicBezTo>
                  <a:pt x="468" y="41"/>
                  <a:pt x="467" y="40"/>
                  <a:pt x="466" y="41"/>
                </a:cubicBezTo>
                <a:cubicBezTo>
                  <a:pt x="467" y="37"/>
                  <a:pt x="470" y="33"/>
                  <a:pt x="469" y="29"/>
                </a:cubicBezTo>
                <a:cubicBezTo>
                  <a:pt x="472" y="26"/>
                  <a:pt x="470" y="35"/>
                  <a:pt x="474" y="33"/>
                </a:cubicBezTo>
                <a:close/>
                <a:moveTo>
                  <a:pt x="457" y="39"/>
                </a:moveTo>
                <a:cubicBezTo>
                  <a:pt x="461" y="47"/>
                  <a:pt x="449" y="43"/>
                  <a:pt x="445" y="44"/>
                </a:cubicBezTo>
                <a:cubicBezTo>
                  <a:pt x="445" y="37"/>
                  <a:pt x="442" y="48"/>
                  <a:pt x="438" y="42"/>
                </a:cubicBezTo>
                <a:cubicBezTo>
                  <a:pt x="446" y="36"/>
                  <a:pt x="450" y="47"/>
                  <a:pt x="457" y="39"/>
                </a:cubicBezTo>
                <a:close/>
                <a:moveTo>
                  <a:pt x="393" y="75"/>
                </a:moveTo>
                <a:cubicBezTo>
                  <a:pt x="392" y="74"/>
                  <a:pt x="391" y="73"/>
                  <a:pt x="390" y="71"/>
                </a:cubicBezTo>
                <a:cubicBezTo>
                  <a:pt x="390" y="76"/>
                  <a:pt x="386" y="78"/>
                  <a:pt x="382" y="79"/>
                </a:cubicBezTo>
                <a:cubicBezTo>
                  <a:pt x="380" y="72"/>
                  <a:pt x="392" y="73"/>
                  <a:pt x="391" y="68"/>
                </a:cubicBezTo>
                <a:cubicBezTo>
                  <a:pt x="395" y="67"/>
                  <a:pt x="399" y="73"/>
                  <a:pt x="393" y="75"/>
                </a:cubicBezTo>
                <a:close/>
                <a:moveTo>
                  <a:pt x="421" y="50"/>
                </a:moveTo>
                <a:cubicBezTo>
                  <a:pt x="417" y="56"/>
                  <a:pt x="415" y="48"/>
                  <a:pt x="411" y="52"/>
                </a:cubicBezTo>
                <a:cubicBezTo>
                  <a:pt x="410" y="50"/>
                  <a:pt x="412" y="48"/>
                  <a:pt x="415" y="46"/>
                </a:cubicBezTo>
                <a:cubicBezTo>
                  <a:pt x="419" y="47"/>
                  <a:pt x="417" y="48"/>
                  <a:pt x="421" y="50"/>
                </a:cubicBezTo>
                <a:close/>
                <a:moveTo>
                  <a:pt x="441" y="30"/>
                </a:moveTo>
                <a:cubicBezTo>
                  <a:pt x="443" y="34"/>
                  <a:pt x="435" y="35"/>
                  <a:pt x="434" y="37"/>
                </a:cubicBezTo>
                <a:cubicBezTo>
                  <a:pt x="432" y="34"/>
                  <a:pt x="432" y="31"/>
                  <a:pt x="435" y="29"/>
                </a:cubicBezTo>
                <a:cubicBezTo>
                  <a:pt x="433" y="35"/>
                  <a:pt x="438" y="34"/>
                  <a:pt x="441" y="30"/>
                </a:cubicBezTo>
                <a:close/>
                <a:moveTo>
                  <a:pt x="375" y="79"/>
                </a:moveTo>
                <a:cubicBezTo>
                  <a:pt x="375" y="82"/>
                  <a:pt x="364" y="82"/>
                  <a:pt x="365" y="78"/>
                </a:cubicBezTo>
                <a:cubicBezTo>
                  <a:pt x="367" y="79"/>
                  <a:pt x="370" y="79"/>
                  <a:pt x="373" y="75"/>
                </a:cubicBezTo>
                <a:cubicBezTo>
                  <a:pt x="375" y="76"/>
                  <a:pt x="371" y="81"/>
                  <a:pt x="375" y="79"/>
                </a:cubicBezTo>
                <a:close/>
                <a:moveTo>
                  <a:pt x="389" y="59"/>
                </a:moveTo>
                <a:cubicBezTo>
                  <a:pt x="388" y="57"/>
                  <a:pt x="397" y="55"/>
                  <a:pt x="391" y="54"/>
                </a:cubicBezTo>
                <a:cubicBezTo>
                  <a:pt x="390" y="49"/>
                  <a:pt x="396" y="55"/>
                  <a:pt x="398" y="54"/>
                </a:cubicBezTo>
                <a:cubicBezTo>
                  <a:pt x="400" y="50"/>
                  <a:pt x="404" y="44"/>
                  <a:pt x="408" y="48"/>
                </a:cubicBezTo>
                <a:cubicBezTo>
                  <a:pt x="402" y="58"/>
                  <a:pt x="397" y="53"/>
                  <a:pt x="389" y="59"/>
                </a:cubicBezTo>
                <a:close/>
                <a:moveTo>
                  <a:pt x="417" y="37"/>
                </a:moveTo>
                <a:cubicBezTo>
                  <a:pt x="418" y="40"/>
                  <a:pt x="411" y="43"/>
                  <a:pt x="409" y="38"/>
                </a:cubicBezTo>
                <a:cubicBezTo>
                  <a:pt x="412" y="35"/>
                  <a:pt x="415" y="39"/>
                  <a:pt x="417" y="37"/>
                </a:cubicBezTo>
                <a:close/>
                <a:moveTo>
                  <a:pt x="358" y="76"/>
                </a:moveTo>
                <a:cubicBezTo>
                  <a:pt x="358" y="77"/>
                  <a:pt x="359" y="77"/>
                  <a:pt x="360" y="76"/>
                </a:cubicBezTo>
                <a:cubicBezTo>
                  <a:pt x="361" y="78"/>
                  <a:pt x="359" y="78"/>
                  <a:pt x="359" y="77"/>
                </a:cubicBezTo>
                <a:cubicBezTo>
                  <a:pt x="356" y="79"/>
                  <a:pt x="361" y="80"/>
                  <a:pt x="362" y="80"/>
                </a:cubicBezTo>
                <a:cubicBezTo>
                  <a:pt x="363" y="81"/>
                  <a:pt x="361" y="83"/>
                  <a:pt x="360" y="82"/>
                </a:cubicBezTo>
                <a:cubicBezTo>
                  <a:pt x="359" y="82"/>
                  <a:pt x="359" y="83"/>
                  <a:pt x="360" y="84"/>
                </a:cubicBezTo>
                <a:cubicBezTo>
                  <a:pt x="359" y="84"/>
                  <a:pt x="358" y="83"/>
                  <a:pt x="359" y="82"/>
                </a:cubicBezTo>
                <a:cubicBezTo>
                  <a:pt x="357" y="80"/>
                  <a:pt x="355" y="83"/>
                  <a:pt x="353" y="80"/>
                </a:cubicBezTo>
                <a:cubicBezTo>
                  <a:pt x="356" y="80"/>
                  <a:pt x="357" y="78"/>
                  <a:pt x="357" y="75"/>
                </a:cubicBezTo>
                <a:cubicBezTo>
                  <a:pt x="358" y="74"/>
                  <a:pt x="358" y="76"/>
                  <a:pt x="358" y="76"/>
                </a:cubicBezTo>
                <a:close/>
                <a:moveTo>
                  <a:pt x="360" y="62"/>
                </a:moveTo>
                <a:cubicBezTo>
                  <a:pt x="360" y="60"/>
                  <a:pt x="361" y="60"/>
                  <a:pt x="364" y="57"/>
                </a:cubicBezTo>
                <a:cubicBezTo>
                  <a:pt x="365" y="58"/>
                  <a:pt x="364" y="59"/>
                  <a:pt x="363" y="60"/>
                </a:cubicBezTo>
                <a:cubicBezTo>
                  <a:pt x="368" y="59"/>
                  <a:pt x="367" y="66"/>
                  <a:pt x="373" y="63"/>
                </a:cubicBezTo>
                <a:cubicBezTo>
                  <a:pt x="369" y="71"/>
                  <a:pt x="366" y="57"/>
                  <a:pt x="360" y="62"/>
                </a:cubicBezTo>
                <a:close/>
                <a:moveTo>
                  <a:pt x="411" y="24"/>
                </a:moveTo>
                <a:cubicBezTo>
                  <a:pt x="414" y="24"/>
                  <a:pt x="417" y="24"/>
                  <a:pt x="420" y="24"/>
                </a:cubicBezTo>
                <a:cubicBezTo>
                  <a:pt x="420" y="33"/>
                  <a:pt x="415" y="24"/>
                  <a:pt x="411" y="26"/>
                </a:cubicBezTo>
                <a:cubicBezTo>
                  <a:pt x="411" y="24"/>
                  <a:pt x="409" y="22"/>
                  <a:pt x="410" y="21"/>
                </a:cubicBezTo>
                <a:cubicBezTo>
                  <a:pt x="409" y="16"/>
                  <a:pt x="413" y="23"/>
                  <a:pt x="411" y="24"/>
                </a:cubicBezTo>
                <a:close/>
                <a:moveTo>
                  <a:pt x="345" y="72"/>
                </a:moveTo>
                <a:cubicBezTo>
                  <a:pt x="348" y="76"/>
                  <a:pt x="353" y="68"/>
                  <a:pt x="356" y="72"/>
                </a:cubicBezTo>
                <a:cubicBezTo>
                  <a:pt x="347" y="73"/>
                  <a:pt x="349" y="82"/>
                  <a:pt x="342" y="79"/>
                </a:cubicBezTo>
                <a:cubicBezTo>
                  <a:pt x="343" y="77"/>
                  <a:pt x="344" y="77"/>
                  <a:pt x="345" y="79"/>
                </a:cubicBezTo>
                <a:cubicBezTo>
                  <a:pt x="344" y="69"/>
                  <a:pt x="333" y="76"/>
                  <a:pt x="328" y="73"/>
                </a:cubicBezTo>
                <a:cubicBezTo>
                  <a:pt x="337" y="69"/>
                  <a:pt x="343" y="70"/>
                  <a:pt x="347" y="67"/>
                </a:cubicBezTo>
                <a:cubicBezTo>
                  <a:pt x="347" y="68"/>
                  <a:pt x="346" y="70"/>
                  <a:pt x="345" y="72"/>
                </a:cubicBezTo>
                <a:close/>
                <a:moveTo>
                  <a:pt x="359" y="55"/>
                </a:moveTo>
                <a:cubicBezTo>
                  <a:pt x="358" y="52"/>
                  <a:pt x="355" y="49"/>
                  <a:pt x="361" y="48"/>
                </a:cubicBezTo>
                <a:cubicBezTo>
                  <a:pt x="364" y="51"/>
                  <a:pt x="363" y="53"/>
                  <a:pt x="359" y="55"/>
                </a:cubicBezTo>
                <a:close/>
                <a:moveTo>
                  <a:pt x="383" y="32"/>
                </a:moveTo>
                <a:cubicBezTo>
                  <a:pt x="384" y="37"/>
                  <a:pt x="378" y="37"/>
                  <a:pt x="376" y="35"/>
                </a:cubicBezTo>
                <a:cubicBezTo>
                  <a:pt x="377" y="38"/>
                  <a:pt x="371" y="40"/>
                  <a:pt x="374" y="44"/>
                </a:cubicBezTo>
                <a:cubicBezTo>
                  <a:pt x="372" y="44"/>
                  <a:pt x="371" y="42"/>
                  <a:pt x="369" y="44"/>
                </a:cubicBezTo>
                <a:cubicBezTo>
                  <a:pt x="371" y="38"/>
                  <a:pt x="376" y="32"/>
                  <a:pt x="383" y="32"/>
                </a:cubicBezTo>
                <a:close/>
                <a:moveTo>
                  <a:pt x="237" y="77"/>
                </a:moveTo>
                <a:cubicBezTo>
                  <a:pt x="235" y="74"/>
                  <a:pt x="241" y="76"/>
                  <a:pt x="242" y="74"/>
                </a:cubicBezTo>
                <a:cubicBezTo>
                  <a:pt x="244" y="77"/>
                  <a:pt x="246" y="79"/>
                  <a:pt x="242" y="81"/>
                </a:cubicBezTo>
                <a:cubicBezTo>
                  <a:pt x="241" y="80"/>
                  <a:pt x="239" y="75"/>
                  <a:pt x="237" y="77"/>
                </a:cubicBezTo>
                <a:close/>
                <a:moveTo>
                  <a:pt x="260" y="64"/>
                </a:moveTo>
                <a:cubicBezTo>
                  <a:pt x="263" y="62"/>
                  <a:pt x="265" y="60"/>
                  <a:pt x="264" y="58"/>
                </a:cubicBezTo>
                <a:cubicBezTo>
                  <a:pt x="269" y="59"/>
                  <a:pt x="262" y="67"/>
                  <a:pt x="261" y="70"/>
                </a:cubicBezTo>
                <a:cubicBezTo>
                  <a:pt x="260" y="69"/>
                  <a:pt x="259" y="68"/>
                  <a:pt x="258" y="67"/>
                </a:cubicBezTo>
                <a:cubicBezTo>
                  <a:pt x="260" y="66"/>
                  <a:pt x="260" y="68"/>
                  <a:pt x="261" y="68"/>
                </a:cubicBezTo>
                <a:cubicBezTo>
                  <a:pt x="263" y="67"/>
                  <a:pt x="261" y="66"/>
                  <a:pt x="260" y="64"/>
                </a:cubicBezTo>
                <a:close/>
                <a:moveTo>
                  <a:pt x="248" y="82"/>
                </a:moveTo>
                <a:cubicBezTo>
                  <a:pt x="246" y="79"/>
                  <a:pt x="249" y="77"/>
                  <a:pt x="251" y="74"/>
                </a:cubicBezTo>
                <a:cubicBezTo>
                  <a:pt x="254" y="79"/>
                  <a:pt x="253" y="81"/>
                  <a:pt x="248" y="82"/>
                </a:cubicBezTo>
                <a:close/>
                <a:moveTo>
                  <a:pt x="272" y="64"/>
                </a:moveTo>
                <a:cubicBezTo>
                  <a:pt x="267" y="59"/>
                  <a:pt x="278" y="60"/>
                  <a:pt x="275" y="58"/>
                </a:cubicBezTo>
                <a:cubicBezTo>
                  <a:pt x="281" y="58"/>
                  <a:pt x="276" y="64"/>
                  <a:pt x="272" y="64"/>
                </a:cubicBezTo>
                <a:close/>
                <a:moveTo>
                  <a:pt x="288" y="47"/>
                </a:moveTo>
                <a:cubicBezTo>
                  <a:pt x="290" y="49"/>
                  <a:pt x="293" y="49"/>
                  <a:pt x="289" y="43"/>
                </a:cubicBezTo>
                <a:cubicBezTo>
                  <a:pt x="293" y="42"/>
                  <a:pt x="291" y="44"/>
                  <a:pt x="293" y="47"/>
                </a:cubicBezTo>
                <a:cubicBezTo>
                  <a:pt x="294" y="45"/>
                  <a:pt x="293" y="44"/>
                  <a:pt x="295" y="42"/>
                </a:cubicBezTo>
                <a:cubicBezTo>
                  <a:pt x="294" y="46"/>
                  <a:pt x="299" y="44"/>
                  <a:pt x="301" y="48"/>
                </a:cubicBezTo>
                <a:cubicBezTo>
                  <a:pt x="301" y="50"/>
                  <a:pt x="300" y="51"/>
                  <a:pt x="298" y="53"/>
                </a:cubicBezTo>
                <a:cubicBezTo>
                  <a:pt x="301" y="45"/>
                  <a:pt x="291" y="50"/>
                  <a:pt x="291" y="53"/>
                </a:cubicBezTo>
                <a:cubicBezTo>
                  <a:pt x="286" y="54"/>
                  <a:pt x="290" y="49"/>
                  <a:pt x="288" y="47"/>
                </a:cubicBezTo>
                <a:close/>
                <a:moveTo>
                  <a:pt x="270" y="69"/>
                </a:moveTo>
                <a:cubicBezTo>
                  <a:pt x="271" y="70"/>
                  <a:pt x="270" y="71"/>
                  <a:pt x="269" y="71"/>
                </a:cubicBezTo>
                <a:cubicBezTo>
                  <a:pt x="270" y="72"/>
                  <a:pt x="272" y="72"/>
                  <a:pt x="273" y="74"/>
                </a:cubicBezTo>
                <a:cubicBezTo>
                  <a:pt x="273" y="72"/>
                  <a:pt x="274" y="71"/>
                  <a:pt x="276" y="73"/>
                </a:cubicBezTo>
                <a:cubicBezTo>
                  <a:pt x="271" y="76"/>
                  <a:pt x="270" y="79"/>
                  <a:pt x="267" y="82"/>
                </a:cubicBezTo>
                <a:cubicBezTo>
                  <a:pt x="266" y="77"/>
                  <a:pt x="267" y="73"/>
                  <a:pt x="270" y="69"/>
                </a:cubicBezTo>
                <a:close/>
                <a:moveTo>
                  <a:pt x="303" y="47"/>
                </a:moveTo>
                <a:cubicBezTo>
                  <a:pt x="304" y="45"/>
                  <a:pt x="306" y="45"/>
                  <a:pt x="308" y="47"/>
                </a:cubicBezTo>
                <a:cubicBezTo>
                  <a:pt x="307" y="48"/>
                  <a:pt x="306" y="47"/>
                  <a:pt x="306" y="46"/>
                </a:cubicBezTo>
                <a:cubicBezTo>
                  <a:pt x="305" y="48"/>
                  <a:pt x="311" y="52"/>
                  <a:pt x="306" y="56"/>
                </a:cubicBezTo>
                <a:cubicBezTo>
                  <a:pt x="302" y="52"/>
                  <a:pt x="307" y="50"/>
                  <a:pt x="303" y="47"/>
                </a:cubicBezTo>
                <a:close/>
                <a:moveTo>
                  <a:pt x="329" y="32"/>
                </a:moveTo>
                <a:cubicBezTo>
                  <a:pt x="331" y="34"/>
                  <a:pt x="329" y="35"/>
                  <a:pt x="328" y="36"/>
                </a:cubicBezTo>
                <a:cubicBezTo>
                  <a:pt x="330" y="40"/>
                  <a:pt x="332" y="38"/>
                  <a:pt x="334" y="41"/>
                </a:cubicBezTo>
                <a:cubicBezTo>
                  <a:pt x="329" y="42"/>
                  <a:pt x="323" y="36"/>
                  <a:pt x="329" y="32"/>
                </a:cubicBezTo>
                <a:close/>
                <a:moveTo>
                  <a:pt x="326" y="47"/>
                </a:moveTo>
                <a:cubicBezTo>
                  <a:pt x="316" y="49"/>
                  <a:pt x="319" y="57"/>
                  <a:pt x="314" y="62"/>
                </a:cubicBezTo>
                <a:cubicBezTo>
                  <a:pt x="312" y="62"/>
                  <a:pt x="312" y="61"/>
                  <a:pt x="313" y="61"/>
                </a:cubicBezTo>
                <a:cubicBezTo>
                  <a:pt x="312" y="60"/>
                  <a:pt x="311" y="61"/>
                  <a:pt x="310" y="61"/>
                </a:cubicBezTo>
                <a:cubicBezTo>
                  <a:pt x="308" y="57"/>
                  <a:pt x="315" y="55"/>
                  <a:pt x="317" y="54"/>
                </a:cubicBezTo>
                <a:cubicBezTo>
                  <a:pt x="315" y="53"/>
                  <a:pt x="314" y="53"/>
                  <a:pt x="312" y="54"/>
                </a:cubicBezTo>
                <a:cubicBezTo>
                  <a:pt x="316" y="51"/>
                  <a:pt x="319" y="39"/>
                  <a:pt x="326" y="47"/>
                </a:cubicBezTo>
                <a:close/>
                <a:moveTo>
                  <a:pt x="296" y="76"/>
                </a:moveTo>
                <a:cubicBezTo>
                  <a:pt x="295" y="74"/>
                  <a:pt x="297" y="75"/>
                  <a:pt x="298" y="74"/>
                </a:cubicBezTo>
                <a:cubicBezTo>
                  <a:pt x="294" y="73"/>
                  <a:pt x="294" y="74"/>
                  <a:pt x="293" y="69"/>
                </a:cubicBezTo>
                <a:cubicBezTo>
                  <a:pt x="294" y="68"/>
                  <a:pt x="295" y="70"/>
                  <a:pt x="296" y="71"/>
                </a:cubicBezTo>
                <a:cubicBezTo>
                  <a:pt x="297" y="70"/>
                  <a:pt x="296" y="69"/>
                  <a:pt x="296" y="69"/>
                </a:cubicBezTo>
                <a:cubicBezTo>
                  <a:pt x="297" y="68"/>
                  <a:pt x="299" y="70"/>
                  <a:pt x="298" y="71"/>
                </a:cubicBezTo>
                <a:cubicBezTo>
                  <a:pt x="298" y="72"/>
                  <a:pt x="299" y="73"/>
                  <a:pt x="300" y="72"/>
                </a:cubicBezTo>
                <a:cubicBezTo>
                  <a:pt x="302" y="75"/>
                  <a:pt x="297" y="76"/>
                  <a:pt x="296" y="76"/>
                </a:cubicBezTo>
                <a:close/>
                <a:moveTo>
                  <a:pt x="334" y="66"/>
                </a:moveTo>
                <a:cubicBezTo>
                  <a:pt x="330" y="68"/>
                  <a:pt x="327" y="68"/>
                  <a:pt x="324" y="65"/>
                </a:cubicBezTo>
                <a:cubicBezTo>
                  <a:pt x="327" y="63"/>
                  <a:pt x="333" y="65"/>
                  <a:pt x="330" y="59"/>
                </a:cubicBezTo>
                <a:cubicBezTo>
                  <a:pt x="332" y="56"/>
                  <a:pt x="333" y="62"/>
                  <a:pt x="335" y="63"/>
                </a:cubicBezTo>
                <a:cubicBezTo>
                  <a:pt x="334" y="64"/>
                  <a:pt x="333" y="65"/>
                  <a:pt x="334" y="66"/>
                </a:cubicBezTo>
                <a:close/>
                <a:moveTo>
                  <a:pt x="347" y="54"/>
                </a:moveTo>
                <a:cubicBezTo>
                  <a:pt x="345" y="50"/>
                  <a:pt x="346" y="47"/>
                  <a:pt x="345" y="44"/>
                </a:cubicBezTo>
                <a:cubicBezTo>
                  <a:pt x="351" y="43"/>
                  <a:pt x="351" y="50"/>
                  <a:pt x="347" y="54"/>
                </a:cubicBezTo>
                <a:close/>
                <a:moveTo>
                  <a:pt x="356" y="34"/>
                </a:moveTo>
                <a:cubicBezTo>
                  <a:pt x="359" y="38"/>
                  <a:pt x="355" y="40"/>
                  <a:pt x="356" y="43"/>
                </a:cubicBezTo>
                <a:cubicBezTo>
                  <a:pt x="354" y="44"/>
                  <a:pt x="353" y="42"/>
                  <a:pt x="352" y="41"/>
                </a:cubicBezTo>
                <a:cubicBezTo>
                  <a:pt x="357" y="39"/>
                  <a:pt x="352" y="36"/>
                  <a:pt x="356" y="34"/>
                </a:cubicBezTo>
                <a:close/>
                <a:moveTo>
                  <a:pt x="340" y="49"/>
                </a:moveTo>
                <a:cubicBezTo>
                  <a:pt x="338" y="52"/>
                  <a:pt x="335" y="55"/>
                  <a:pt x="339" y="59"/>
                </a:cubicBezTo>
                <a:cubicBezTo>
                  <a:pt x="334" y="59"/>
                  <a:pt x="334" y="51"/>
                  <a:pt x="334" y="48"/>
                </a:cubicBezTo>
                <a:cubicBezTo>
                  <a:pt x="330" y="47"/>
                  <a:pt x="330" y="48"/>
                  <a:pt x="327" y="51"/>
                </a:cubicBezTo>
                <a:cubicBezTo>
                  <a:pt x="326" y="49"/>
                  <a:pt x="331" y="47"/>
                  <a:pt x="329" y="44"/>
                </a:cubicBezTo>
                <a:cubicBezTo>
                  <a:pt x="331" y="44"/>
                  <a:pt x="337" y="50"/>
                  <a:pt x="336" y="44"/>
                </a:cubicBezTo>
                <a:cubicBezTo>
                  <a:pt x="339" y="42"/>
                  <a:pt x="336" y="47"/>
                  <a:pt x="340" y="49"/>
                </a:cubicBezTo>
                <a:close/>
                <a:moveTo>
                  <a:pt x="348" y="29"/>
                </a:moveTo>
                <a:cubicBezTo>
                  <a:pt x="347" y="34"/>
                  <a:pt x="343" y="37"/>
                  <a:pt x="338" y="41"/>
                </a:cubicBezTo>
                <a:cubicBezTo>
                  <a:pt x="339" y="34"/>
                  <a:pt x="343" y="30"/>
                  <a:pt x="348" y="26"/>
                </a:cubicBezTo>
                <a:cubicBezTo>
                  <a:pt x="349" y="28"/>
                  <a:pt x="342" y="33"/>
                  <a:pt x="348" y="29"/>
                </a:cubicBezTo>
                <a:close/>
                <a:moveTo>
                  <a:pt x="332" y="37"/>
                </a:moveTo>
                <a:cubicBezTo>
                  <a:pt x="331" y="30"/>
                  <a:pt x="333" y="26"/>
                  <a:pt x="336" y="23"/>
                </a:cubicBezTo>
                <a:cubicBezTo>
                  <a:pt x="335" y="27"/>
                  <a:pt x="338" y="31"/>
                  <a:pt x="332" y="37"/>
                </a:cubicBezTo>
                <a:close/>
                <a:moveTo>
                  <a:pt x="332" y="24"/>
                </a:moveTo>
                <a:cubicBezTo>
                  <a:pt x="330" y="24"/>
                  <a:pt x="329" y="25"/>
                  <a:pt x="329" y="26"/>
                </a:cubicBezTo>
                <a:cubicBezTo>
                  <a:pt x="328" y="27"/>
                  <a:pt x="327" y="24"/>
                  <a:pt x="325" y="26"/>
                </a:cubicBezTo>
                <a:cubicBezTo>
                  <a:pt x="325" y="27"/>
                  <a:pt x="325" y="28"/>
                  <a:pt x="323" y="29"/>
                </a:cubicBezTo>
                <a:cubicBezTo>
                  <a:pt x="321" y="26"/>
                  <a:pt x="325" y="23"/>
                  <a:pt x="326" y="20"/>
                </a:cubicBezTo>
                <a:cubicBezTo>
                  <a:pt x="328" y="23"/>
                  <a:pt x="330" y="21"/>
                  <a:pt x="332" y="24"/>
                </a:cubicBezTo>
                <a:close/>
                <a:moveTo>
                  <a:pt x="319" y="27"/>
                </a:moveTo>
                <a:cubicBezTo>
                  <a:pt x="317" y="29"/>
                  <a:pt x="316" y="28"/>
                  <a:pt x="317" y="27"/>
                </a:cubicBezTo>
                <a:cubicBezTo>
                  <a:pt x="317" y="25"/>
                  <a:pt x="310" y="31"/>
                  <a:pt x="314" y="29"/>
                </a:cubicBezTo>
                <a:cubicBezTo>
                  <a:pt x="316" y="32"/>
                  <a:pt x="310" y="31"/>
                  <a:pt x="309" y="28"/>
                </a:cubicBezTo>
                <a:cubicBezTo>
                  <a:pt x="313" y="24"/>
                  <a:pt x="316" y="23"/>
                  <a:pt x="319" y="27"/>
                </a:cubicBezTo>
                <a:close/>
                <a:moveTo>
                  <a:pt x="304" y="30"/>
                </a:moveTo>
                <a:cubicBezTo>
                  <a:pt x="302" y="37"/>
                  <a:pt x="308" y="34"/>
                  <a:pt x="309" y="40"/>
                </a:cubicBezTo>
                <a:cubicBezTo>
                  <a:pt x="311" y="33"/>
                  <a:pt x="316" y="36"/>
                  <a:pt x="323" y="31"/>
                </a:cubicBezTo>
                <a:cubicBezTo>
                  <a:pt x="323" y="33"/>
                  <a:pt x="322" y="35"/>
                  <a:pt x="323" y="36"/>
                </a:cubicBezTo>
                <a:cubicBezTo>
                  <a:pt x="320" y="38"/>
                  <a:pt x="313" y="35"/>
                  <a:pt x="315" y="41"/>
                </a:cubicBezTo>
                <a:cubicBezTo>
                  <a:pt x="314" y="42"/>
                  <a:pt x="308" y="38"/>
                  <a:pt x="309" y="42"/>
                </a:cubicBezTo>
                <a:cubicBezTo>
                  <a:pt x="306" y="39"/>
                  <a:pt x="302" y="42"/>
                  <a:pt x="299" y="39"/>
                </a:cubicBezTo>
                <a:cubicBezTo>
                  <a:pt x="304" y="36"/>
                  <a:pt x="297" y="32"/>
                  <a:pt x="304" y="30"/>
                </a:cubicBezTo>
                <a:close/>
                <a:moveTo>
                  <a:pt x="278" y="50"/>
                </a:moveTo>
                <a:cubicBezTo>
                  <a:pt x="276" y="50"/>
                  <a:pt x="275" y="49"/>
                  <a:pt x="273" y="47"/>
                </a:cubicBezTo>
                <a:cubicBezTo>
                  <a:pt x="276" y="45"/>
                  <a:pt x="277" y="46"/>
                  <a:pt x="277" y="49"/>
                </a:cubicBezTo>
                <a:cubicBezTo>
                  <a:pt x="277" y="42"/>
                  <a:pt x="283" y="46"/>
                  <a:pt x="284" y="44"/>
                </a:cubicBezTo>
                <a:cubicBezTo>
                  <a:pt x="290" y="47"/>
                  <a:pt x="282" y="46"/>
                  <a:pt x="278" y="50"/>
                </a:cubicBezTo>
                <a:close/>
                <a:moveTo>
                  <a:pt x="298" y="25"/>
                </a:moveTo>
                <a:cubicBezTo>
                  <a:pt x="303" y="25"/>
                  <a:pt x="295" y="32"/>
                  <a:pt x="295" y="35"/>
                </a:cubicBezTo>
                <a:cubicBezTo>
                  <a:pt x="292" y="34"/>
                  <a:pt x="289" y="37"/>
                  <a:pt x="286" y="33"/>
                </a:cubicBezTo>
                <a:cubicBezTo>
                  <a:pt x="288" y="32"/>
                  <a:pt x="289" y="31"/>
                  <a:pt x="288" y="29"/>
                </a:cubicBezTo>
                <a:cubicBezTo>
                  <a:pt x="292" y="35"/>
                  <a:pt x="294" y="26"/>
                  <a:pt x="298" y="25"/>
                </a:cubicBezTo>
                <a:close/>
                <a:moveTo>
                  <a:pt x="272" y="47"/>
                </a:moveTo>
                <a:cubicBezTo>
                  <a:pt x="269" y="51"/>
                  <a:pt x="267" y="48"/>
                  <a:pt x="265" y="50"/>
                </a:cubicBezTo>
                <a:cubicBezTo>
                  <a:pt x="262" y="45"/>
                  <a:pt x="270" y="44"/>
                  <a:pt x="272" y="47"/>
                </a:cubicBezTo>
                <a:close/>
                <a:moveTo>
                  <a:pt x="230" y="75"/>
                </a:moveTo>
                <a:cubicBezTo>
                  <a:pt x="231" y="76"/>
                  <a:pt x="230" y="76"/>
                  <a:pt x="230" y="77"/>
                </a:cubicBezTo>
                <a:cubicBezTo>
                  <a:pt x="229" y="77"/>
                  <a:pt x="229" y="78"/>
                  <a:pt x="230" y="79"/>
                </a:cubicBezTo>
                <a:cubicBezTo>
                  <a:pt x="228" y="79"/>
                  <a:pt x="224" y="71"/>
                  <a:pt x="219" y="72"/>
                </a:cubicBezTo>
                <a:cubicBezTo>
                  <a:pt x="219" y="67"/>
                  <a:pt x="226" y="60"/>
                  <a:pt x="230" y="66"/>
                </a:cubicBezTo>
                <a:cubicBezTo>
                  <a:pt x="229" y="66"/>
                  <a:pt x="228" y="65"/>
                  <a:pt x="227" y="64"/>
                </a:cubicBezTo>
                <a:cubicBezTo>
                  <a:pt x="226" y="65"/>
                  <a:pt x="228" y="66"/>
                  <a:pt x="228" y="67"/>
                </a:cubicBezTo>
                <a:cubicBezTo>
                  <a:pt x="225" y="68"/>
                  <a:pt x="223" y="67"/>
                  <a:pt x="219" y="70"/>
                </a:cubicBezTo>
                <a:cubicBezTo>
                  <a:pt x="221" y="72"/>
                  <a:pt x="224" y="68"/>
                  <a:pt x="226" y="69"/>
                </a:cubicBezTo>
                <a:cubicBezTo>
                  <a:pt x="226" y="72"/>
                  <a:pt x="225" y="77"/>
                  <a:pt x="230" y="75"/>
                </a:cubicBezTo>
                <a:close/>
                <a:moveTo>
                  <a:pt x="256" y="49"/>
                </a:moveTo>
                <a:cubicBezTo>
                  <a:pt x="255" y="54"/>
                  <a:pt x="254" y="47"/>
                  <a:pt x="252" y="45"/>
                </a:cubicBezTo>
                <a:cubicBezTo>
                  <a:pt x="255" y="42"/>
                  <a:pt x="258" y="42"/>
                  <a:pt x="261" y="45"/>
                </a:cubicBezTo>
                <a:cubicBezTo>
                  <a:pt x="262" y="48"/>
                  <a:pt x="259" y="45"/>
                  <a:pt x="258" y="44"/>
                </a:cubicBezTo>
                <a:cubicBezTo>
                  <a:pt x="256" y="46"/>
                  <a:pt x="255" y="47"/>
                  <a:pt x="256" y="49"/>
                </a:cubicBezTo>
                <a:close/>
                <a:moveTo>
                  <a:pt x="280" y="28"/>
                </a:moveTo>
                <a:cubicBezTo>
                  <a:pt x="285" y="18"/>
                  <a:pt x="292" y="27"/>
                  <a:pt x="280" y="28"/>
                </a:cubicBezTo>
                <a:close/>
                <a:moveTo>
                  <a:pt x="277" y="22"/>
                </a:moveTo>
                <a:cubicBezTo>
                  <a:pt x="280" y="21"/>
                  <a:pt x="278" y="29"/>
                  <a:pt x="278" y="32"/>
                </a:cubicBezTo>
                <a:cubicBezTo>
                  <a:pt x="274" y="34"/>
                  <a:pt x="277" y="28"/>
                  <a:pt x="276" y="27"/>
                </a:cubicBezTo>
                <a:cubicBezTo>
                  <a:pt x="272" y="24"/>
                  <a:pt x="273" y="30"/>
                  <a:pt x="270" y="31"/>
                </a:cubicBezTo>
                <a:cubicBezTo>
                  <a:pt x="266" y="24"/>
                  <a:pt x="277" y="25"/>
                  <a:pt x="277" y="22"/>
                </a:cubicBezTo>
                <a:close/>
                <a:moveTo>
                  <a:pt x="266" y="32"/>
                </a:moveTo>
                <a:cubicBezTo>
                  <a:pt x="269" y="36"/>
                  <a:pt x="267" y="40"/>
                  <a:pt x="271" y="35"/>
                </a:cubicBezTo>
                <a:cubicBezTo>
                  <a:pt x="274" y="41"/>
                  <a:pt x="266" y="39"/>
                  <a:pt x="263" y="40"/>
                </a:cubicBezTo>
                <a:cubicBezTo>
                  <a:pt x="261" y="36"/>
                  <a:pt x="260" y="38"/>
                  <a:pt x="259" y="34"/>
                </a:cubicBezTo>
                <a:cubicBezTo>
                  <a:pt x="262" y="33"/>
                  <a:pt x="264" y="33"/>
                  <a:pt x="266" y="32"/>
                </a:cubicBezTo>
                <a:close/>
                <a:moveTo>
                  <a:pt x="247" y="41"/>
                </a:moveTo>
                <a:cubicBezTo>
                  <a:pt x="249" y="44"/>
                  <a:pt x="243" y="46"/>
                  <a:pt x="244" y="49"/>
                </a:cubicBezTo>
                <a:cubicBezTo>
                  <a:pt x="243" y="50"/>
                  <a:pt x="242" y="48"/>
                  <a:pt x="243" y="47"/>
                </a:cubicBezTo>
                <a:cubicBezTo>
                  <a:pt x="242" y="46"/>
                  <a:pt x="241" y="46"/>
                  <a:pt x="241" y="47"/>
                </a:cubicBezTo>
                <a:cubicBezTo>
                  <a:pt x="240" y="45"/>
                  <a:pt x="241" y="45"/>
                  <a:pt x="242" y="46"/>
                </a:cubicBezTo>
                <a:cubicBezTo>
                  <a:pt x="246" y="44"/>
                  <a:pt x="244" y="41"/>
                  <a:pt x="247" y="41"/>
                </a:cubicBezTo>
                <a:close/>
                <a:moveTo>
                  <a:pt x="191" y="73"/>
                </a:moveTo>
                <a:cubicBezTo>
                  <a:pt x="190" y="69"/>
                  <a:pt x="191" y="71"/>
                  <a:pt x="188" y="74"/>
                </a:cubicBezTo>
                <a:cubicBezTo>
                  <a:pt x="187" y="71"/>
                  <a:pt x="187" y="69"/>
                  <a:pt x="189" y="67"/>
                </a:cubicBezTo>
                <a:cubicBezTo>
                  <a:pt x="193" y="67"/>
                  <a:pt x="195" y="71"/>
                  <a:pt x="191" y="73"/>
                </a:cubicBezTo>
                <a:close/>
                <a:moveTo>
                  <a:pt x="215" y="53"/>
                </a:moveTo>
                <a:cubicBezTo>
                  <a:pt x="214" y="54"/>
                  <a:pt x="213" y="53"/>
                  <a:pt x="213" y="52"/>
                </a:cubicBezTo>
                <a:cubicBezTo>
                  <a:pt x="212" y="51"/>
                  <a:pt x="211" y="52"/>
                  <a:pt x="211" y="52"/>
                </a:cubicBezTo>
                <a:cubicBezTo>
                  <a:pt x="208" y="51"/>
                  <a:pt x="218" y="49"/>
                  <a:pt x="212" y="49"/>
                </a:cubicBezTo>
                <a:cubicBezTo>
                  <a:pt x="212" y="45"/>
                  <a:pt x="221" y="48"/>
                  <a:pt x="222" y="41"/>
                </a:cubicBezTo>
                <a:cubicBezTo>
                  <a:pt x="224" y="45"/>
                  <a:pt x="227" y="40"/>
                  <a:pt x="229" y="45"/>
                </a:cubicBezTo>
                <a:cubicBezTo>
                  <a:pt x="224" y="46"/>
                  <a:pt x="215" y="46"/>
                  <a:pt x="215" y="53"/>
                </a:cubicBezTo>
                <a:close/>
                <a:moveTo>
                  <a:pt x="259" y="29"/>
                </a:moveTo>
                <a:cubicBezTo>
                  <a:pt x="253" y="28"/>
                  <a:pt x="253" y="37"/>
                  <a:pt x="247" y="36"/>
                </a:cubicBezTo>
                <a:cubicBezTo>
                  <a:pt x="246" y="34"/>
                  <a:pt x="254" y="24"/>
                  <a:pt x="254" y="29"/>
                </a:cubicBezTo>
                <a:cubicBezTo>
                  <a:pt x="255" y="27"/>
                  <a:pt x="257" y="25"/>
                  <a:pt x="256" y="22"/>
                </a:cubicBezTo>
                <a:cubicBezTo>
                  <a:pt x="261" y="21"/>
                  <a:pt x="256" y="27"/>
                  <a:pt x="259" y="29"/>
                </a:cubicBezTo>
                <a:close/>
                <a:moveTo>
                  <a:pt x="236" y="29"/>
                </a:moveTo>
                <a:cubicBezTo>
                  <a:pt x="239" y="33"/>
                  <a:pt x="234" y="35"/>
                  <a:pt x="237" y="39"/>
                </a:cubicBezTo>
                <a:cubicBezTo>
                  <a:pt x="235" y="40"/>
                  <a:pt x="235" y="38"/>
                  <a:pt x="236" y="38"/>
                </a:cubicBezTo>
                <a:cubicBezTo>
                  <a:pt x="234" y="35"/>
                  <a:pt x="231" y="43"/>
                  <a:pt x="230" y="37"/>
                </a:cubicBezTo>
                <a:cubicBezTo>
                  <a:pt x="230" y="36"/>
                  <a:pt x="231" y="37"/>
                  <a:pt x="232" y="37"/>
                </a:cubicBezTo>
                <a:cubicBezTo>
                  <a:pt x="237" y="35"/>
                  <a:pt x="230" y="31"/>
                  <a:pt x="236" y="29"/>
                </a:cubicBezTo>
                <a:close/>
                <a:moveTo>
                  <a:pt x="203" y="54"/>
                </a:moveTo>
                <a:cubicBezTo>
                  <a:pt x="203" y="57"/>
                  <a:pt x="205" y="59"/>
                  <a:pt x="205" y="62"/>
                </a:cubicBezTo>
                <a:cubicBezTo>
                  <a:pt x="203" y="65"/>
                  <a:pt x="198" y="58"/>
                  <a:pt x="202" y="64"/>
                </a:cubicBezTo>
                <a:cubicBezTo>
                  <a:pt x="200" y="65"/>
                  <a:pt x="196" y="61"/>
                  <a:pt x="200" y="66"/>
                </a:cubicBezTo>
                <a:cubicBezTo>
                  <a:pt x="197" y="65"/>
                  <a:pt x="192" y="66"/>
                  <a:pt x="192" y="61"/>
                </a:cubicBezTo>
                <a:cubicBezTo>
                  <a:pt x="199" y="65"/>
                  <a:pt x="198" y="59"/>
                  <a:pt x="203" y="54"/>
                </a:cubicBezTo>
                <a:close/>
                <a:moveTo>
                  <a:pt x="82" y="61"/>
                </a:moveTo>
                <a:cubicBezTo>
                  <a:pt x="76" y="60"/>
                  <a:pt x="82" y="52"/>
                  <a:pt x="75" y="59"/>
                </a:cubicBezTo>
                <a:cubicBezTo>
                  <a:pt x="74" y="55"/>
                  <a:pt x="83" y="51"/>
                  <a:pt x="89" y="47"/>
                </a:cubicBezTo>
                <a:cubicBezTo>
                  <a:pt x="90" y="50"/>
                  <a:pt x="90" y="52"/>
                  <a:pt x="91" y="54"/>
                </a:cubicBezTo>
                <a:cubicBezTo>
                  <a:pt x="85" y="55"/>
                  <a:pt x="83" y="55"/>
                  <a:pt x="82" y="61"/>
                </a:cubicBezTo>
                <a:close/>
                <a:moveTo>
                  <a:pt x="106" y="38"/>
                </a:moveTo>
                <a:cubicBezTo>
                  <a:pt x="110" y="35"/>
                  <a:pt x="106" y="44"/>
                  <a:pt x="109" y="41"/>
                </a:cubicBezTo>
                <a:cubicBezTo>
                  <a:pt x="110" y="43"/>
                  <a:pt x="107" y="44"/>
                  <a:pt x="106" y="45"/>
                </a:cubicBezTo>
                <a:cubicBezTo>
                  <a:pt x="102" y="43"/>
                  <a:pt x="107" y="41"/>
                  <a:pt x="106" y="38"/>
                </a:cubicBezTo>
                <a:close/>
                <a:moveTo>
                  <a:pt x="80" y="70"/>
                </a:moveTo>
                <a:cubicBezTo>
                  <a:pt x="75" y="67"/>
                  <a:pt x="86" y="62"/>
                  <a:pt x="88" y="67"/>
                </a:cubicBezTo>
                <a:cubicBezTo>
                  <a:pt x="85" y="70"/>
                  <a:pt x="83" y="65"/>
                  <a:pt x="80" y="70"/>
                </a:cubicBezTo>
                <a:close/>
                <a:moveTo>
                  <a:pt x="151" y="43"/>
                </a:moveTo>
                <a:cubicBezTo>
                  <a:pt x="156" y="38"/>
                  <a:pt x="151" y="38"/>
                  <a:pt x="159" y="37"/>
                </a:cubicBezTo>
                <a:cubicBezTo>
                  <a:pt x="159" y="38"/>
                  <a:pt x="158" y="38"/>
                  <a:pt x="158" y="38"/>
                </a:cubicBezTo>
                <a:cubicBezTo>
                  <a:pt x="156" y="39"/>
                  <a:pt x="158" y="40"/>
                  <a:pt x="159" y="42"/>
                </a:cubicBezTo>
                <a:cubicBezTo>
                  <a:pt x="156" y="45"/>
                  <a:pt x="154" y="41"/>
                  <a:pt x="151" y="43"/>
                </a:cubicBezTo>
                <a:close/>
                <a:moveTo>
                  <a:pt x="121" y="68"/>
                </a:moveTo>
                <a:cubicBezTo>
                  <a:pt x="123" y="69"/>
                  <a:pt x="124" y="71"/>
                  <a:pt x="125" y="72"/>
                </a:cubicBezTo>
                <a:cubicBezTo>
                  <a:pt x="121" y="76"/>
                  <a:pt x="116" y="70"/>
                  <a:pt x="121" y="68"/>
                </a:cubicBezTo>
                <a:close/>
                <a:moveTo>
                  <a:pt x="170" y="40"/>
                </a:moveTo>
                <a:cubicBezTo>
                  <a:pt x="172" y="45"/>
                  <a:pt x="170" y="45"/>
                  <a:pt x="165" y="48"/>
                </a:cubicBezTo>
                <a:cubicBezTo>
                  <a:pt x="161" y="44"/>
                  <a:pt x="169" y="43"/>
                  <a:pt x="170" y="40"/>
                </a:cubicBezTo>
                <a:close/>
                <a:moveTo>
                  <a:pt x="134" y="77"/>
                </a:moveTo>
                <a:cubicBezTo>
                  <a:pt x="132" y="75"/>
                  <a:pt x="133" y="74"/>
                  <a:pt x="132" y="72"/>
                </a:cubicBezTo>
                <a:cubicBezTo>
                  <a:pt x="134" y="72"/>
                  <a:pt x="135" y="71"/>
                  <a:pt x="137" y="70"/>
                </a:cubicBezTo>
                <a:cubicBezTo>
                  <a:pt x="140" y="72"/>
                  <a:pt x="139" y="73"/>
                  <a:pt x="140" y="75"/>
                </a:cubicBezTo>
                <a:cubicBezTo>
                  <a:pt x="138" y="77"/>
                  <a:pt x="136" y="75"/>
                  <a:pt x="134" y="77"/>
                </a:cubicBezTo>
                <a:close/>
                <a:moveTo>
                  <a:pt x="142" y="71"/>
                </a:moveTo>
                <a:cubicBezTo>
                  <a:pt x="142" y="65"/>
                  <a:pt x="146" y="71"/>
                  <a:pt x="152" y="67"/>
                </a:cubicBezTo>
                <a:cubicBezTo>
                  <a:pt x="150" y="67"/>
                  <a:pt x="148" y="68"/>
                  <a:pt x="147" y="66"/>
                </a:cubicBezTo>
                <a:cubicBezTo>
                  <a:pt x="149" y="64"/>
                  <a:pt x="151" y="64"/>
                  <a:pt x="153" y="66"/>
                </a:cubicBezTo>
                <a:cubicBezTo>
                  <a:pt x="152" y="72"/>
                  <a:pt x="146" y="68"/>
                  <a:pt x="142" y="71"/>
                </a:cubicBezTo>
                <a:close/>
                <a:moveTo>
                  <a:pt x="159" y="63"/>
                </a:moveTo>
                <a:cubicBezTo>
                  <a:pt x="158" y="61"/>
                  <a:pt x="162" y="63"/>
                  <a:pt x="161" y="60"/>
                </a:cubicBezTo>
                <a:cubicBezTo>
                  <a:pt x="165" y="64"/>
                  <a:pt x="161" y="69"/>
                  <a:pt x="162" y="74"/>
                </a:cubicBezTo>
                <a:cubicBezTo>
                  <a:pt x="159" y="71"/>
                  <a:pt x="161" y="64"/>
                  <a:pt x="159" y="63"/>
                </a:cubicBezTo>
                <a:close/>
                <a:moveTo>
                  <a:pt x="195" y="37"/>
                </a:moveTo>
                <a:cubicBezTo>
                  <a:pt x="191" y="34"/>
                  <a:pt x="199" y="30"/>
                  <a:pt x="201" y="31"/>
                </a:cubicBezTo>
                <a:cubicBezTo>
                  <a:pt x="203" y="36"/>
                  <a:pt x="198" y="34"/>
                  <a:pt x="195" y="37"/>
                </a:cubicBezTo>
                <a:close/>
                <a:moveTo>
                  <a:pt x="229" y="29"/>
                </a:moveTo>
                <a:cubicBezTo>
                  <a:pt x="227" y="31"/>
                  <a:pt x="225" y="29"/>
                  <a:pt x="223" y="31"/>
                </a:cubicBezTo>
                <a:cubicBezTo>
                  <a:pt x="221" y="33"/>
                  <a:pt x="228" y="28"/>
                  <a:pt x="224" y="25"/>
                </a:cubicBezTo>
                <a:cubicBezTo>
                  <a:pt x="226" y="24"/>
                  <a:pt x="228" y="22"/>
                  <a:pt x="230" y="21"/>
                </a:cubicBezTo>
                <a:cubicBezTo>
                  <a:pt x="227" y="21"/>
                  <a:pt x="227" y="19"/>
                  <a:pt x="229" y="18"/>
                </a:cubicBezTo>
                <a:cubicBezTo>
                  <a:pt x="233" y="22"/>
                  <a:pt x="226" y="25"/>
                  <a:pt x="229" y="29"/>
                </a:cubicBezTo>
                <a:close/>
                <a:moveTo>
                  <a:pt x="182" y="51"/>
                </a:moveTo>
                <a:cubicBezTo>
                  <a:pt x="185" y="50"/>
                  <a:pt x="180" y="56"/>
                  <a:pt x="181" y="59"/>
                </a:cubicBezTo>
                <a:cubicBezTo>
                  <a:pt x="178" y="61"/>
                  <a:pt x="175" y="56"/>
                  <a:pt x="179" y="53"/>
                </a:cubicBezTo>
                <a:cubicBezTo>
                  <a:pt x="180" y="59"/>
                  <a:pt x="179" y="53"/>
                  <a:pt x="182" y="51"/>
                </a:cubicBezTo>
                <a:close/>
                <a:moveTo>
                  <a:pt x="212" y="24"/>
                </a:moveTo>
                <a:cubicBezTo>
                  <a:pt x="218" y="25"/>
                  <a:pt x="209" y="27"/>
                  <a:pt x="206" y="30"/>
                </a:cubicBezTo>
                <a:cubicBezTo>
                  <a:pt x="206" y="29"/>
                  <a:pt x="206" y="28"/>
                  <a:pt x="205" y="26"/>
                </a:cubicBezTo>
                <a:cubicBezTo>
                  <a:pt x="207" y="21"/>
                  <a:pt x="213" y="30"/>
                  <a:pt x="212" y="24"/>
                </a:cubicBezTo>
                <a:close/>
                <a:moveTo>
                  <a:pt x="184" y="44"/>
                </a:moveTo>
                <a:cubicBezTo>
                  <a:pt x="182" y="48"/>
                  <a:pt x="176" y="42"/>
                  <a:pt x="177" y="48"/>
                </a:cubicBezTo>
                <a:cubicBezTo>
                  <a:pt x="172" y="49"/>
                  <a:pt x="175" y="44"/>
                  <a:pt x="178" y="43"/>
                </a:cubicBezTo>
                <a:cubicBezTo>
                  <a:pt x="176" y="41"/>
                  <a:pt x="174" y="44"/>
                  <a:pt x="172" y="40"/>
                </a:cubicBezTo>
                <a:cubicBezTo>
                  <a:pt x="174" y="38"/>
                  <a:pt x="176" y="40"/>
                  <a:pt x="174" y="41"/>
                </a:cubicBezTo>
                <a:cubicBezTo>
                  <a:pt x="179" y="43"/>
                  <a:pt x="180" y="37"/>
                  <a:pt x="183" y="38"/>
                </a:cubicBezTo>
                <a:cubicBezTo>
                  <a:pt x="184" y="40"/>
                  <a:pt x="180" y="41"/>
                  <a:pt x="184" y="44"/>
                </a:cubicBezTo>
                <a:close/>
                <a:moveTo>
                  <a:pt x="194" y="18"/>
                </a:moveTo>
                <a:cubicBezTo>
                  <a:pt x="197" y="17"/>
                  <a:pt x="199" y="17"/>
                  <a:pt x="201" y="16"/>
                </a:cubicBezTo>
                <a:cubicBezTo>
                  <a:pt x="205" y="24"/>
                  <a:pt x="195" y="20"/>
                  <a:pt x="194" y="29"/>
                </a:cubicBezTo>
                <a:cubicBezTo>
                  <a:pt x="190" y="29"/>
                  <a:pt x="190" y="27"/>
                  <a:pt x="190" y="23"/>
                </a:cubicBezTo>
                <a:cubicBezTo>
                  <a:pt x="189" y="26"/>
                  <a:pt x="188" y="26"/>
                  <a:pt x="187" y="24"/>
                </a:cubicBezTo>
                <a:cubicBezTo>
                  <a:pt x="190" y="23"/>
                  <a:pt x="194" y="22"/>
                  <a:pt x="197" y="21"/>
                </a:cubicBezTo>
                <a:cubicBezTo>
                  <a:pt x="198" y="19"/>
                  <a:pt x="196" y="20"/>
                  <a:pt x="194" y="18"/>
                </a:cubicBezTo>
                <a:close/>
                <a:moveTo>
                  <a:pt x="185" y="31"/>
                </a:moveTo>
                <a:cubicBezTo>
                  <a:pt x="182" y="32"/>
                  <a:pt x="177" y="31"/>
                  <a:pt x="177" y="28"/>
                </a:cubicBezTo>
                <a:cubicBezTo>
                  <a:pt x="180" y="25"/>
                  <a:pt x="185" y="28"/>
                  <a:pt x="185" y="31"/>
                </a:cubicBezTo>
                <a:close/>
                <a:moveTo>
                  <a:pt x="169" y="34"/>
                </a:moveTo>
                <a:cubicBezTo>
                  <a:pt x="164" y="30"/>
                  <a:pt x="171" y="28"/>
                  <a:pt x="169" y="25"/>
                </a:cubicBezTo>
                <a:cubicBezTo>
                  <a:pt x="171" y="24"/>
                  <a:pt x="171" y="32"/>
                  <a:pt x="169" y="34"/>
                </a:cubicBezTo>
                <a:close/>
                <a:moveTo>
                  <a:pt x="120" y="63"/>
                </a:moveTo>
                <a:cubicBezTo>
                  <a:pt x="121" y="66"/>
                  <a:pt x="119" y="64"/>
                  <a:pt x="118" y="63"/>
                </a:cubicBezTo>
                <a:cubicBezTo>
                  <a:pt x="114" y="67"/>
                  <a:pt x="114" y="78"/>
                  <a:pt x="107" y="70"/>
                </a:cubicBezTo>
                <a:cubicBezTo>
                  <a:pt x="113" y="68"/>
                  <a:pt x="112" y="65"/>
                  <a:pt x="114" y="61"/>
                </a:cubicBezTo>
                <a:cubicBezTo>
                  <a:pt x="116" y="59"/>
                  <a:pt x="118" y="64"/>
                  <a:pt x="120" y="63"/>
                </a:cubicBezTo>
                <a:close/>
                <a:moveTo>
                  <a:pt x="137" y="44"/>
                </a:moveTo>
                <a:cubicBezTo>
                  <a:pt x="136" y="45"/>
                  <a:pt x="137" y="45"/>
                  <a:pt x="137" y="46"/>
                </a:cubicBezTo>
                <a:cubicBezTo>
                  <a:pt x="131" y="45"/>
                  <a:pt x="140" y="43"/>
                  <a:pt x="141" y="40"/>
                </a:cubicBezTo>
                <a:cubicBezTo>
                  <a:pt x="145" y="43"/>
                  <a:pt x="140" y="46"/>
                  <a:pt x="137" y="44"/>
                </a:cubicBezTo>
                <a:close/>
                <a:moveTo>
                  <a:pt x="160" y="29"/>
                </a:moveTo>
                <a:cubicBezTo>
                  <a:pt x="157" y="30"/>
                  <a:pt x="155" y="32"/>
                  <a:pt x="153" y="34"/>
                </a:cubicBezTo>
                <a:cubicBezTo>
                  <a:pt x="151" y="30"/>
                  <a:pt x="156" y="27"/>
                  <a:pt x="156" y="24"/>
                </a:cubicBezTo>
                <a:cubicBezTo>
                  <a:pt x="160" y="25"/>
                  <a:pt x="157" y="26"/>
                  <a:pt x="160" y="29"/>
                </a:cubicBezTo>
                <a:close/>
                <a:moveTo>
                  <a:pt x="118" y="54"/>
                </a:moveTo>
                <a:cubicBezTo>
                  <a:pt x="121" y="55"/>
                  <a:pt x="121" y="50"/>
                  <a:pt x="125" y="52"/>
                </a:cubicBezTo>
                <a:cubicBezTo>
                  <a:pt x="126" y="58"/>
                  <a:pt x="119" y="56"/>
                  <a:pt x="116" y="59"/>
                </a:cubicBezTo>
                <a:cubicBezTo>
                  <a:pt x="115" y="57"/>
                  <a:pt x="114" y="56"/>
                  <a:pt x="113" y="54"/>
                </a:cubicBezTo>
                <a:cubicBezTo>
                  <a:pt x="115" y="51"/>
                  <a:pt x="116" y="49"/>
                  <a:pt x="117" y="48"/>
                </a:cubicBezTo>
                <a:cubicBezTo>
                  <a:pt x="121" y="46"/>
                  <a:pt x="116" y="52"/>
                  <a:pt x="118" y="54"/>
                </a:cubicBezTo>
                <a:close/>
                <a:moveTo>
                  <a:pt x="124" y="36"/>
                </a:moveTo>
                <a:cubicBezTo>
                  <a:pt x="128" y="40"/>
                  <a:pt x="124" y="43"/>
                  <a:pt x="124" y="46"/>
                </a:cubicBezTo>
                <a:cubicBezTo>
                  <a:pt x="123" y="46"/>
                  <a:pt x="123" y="45"/>
                  <a:pt x="123" y="44"/>
                </a:cubicBezTo>
                <a:cubicBezTo>
                  <a:pt x="122" y="44"/>
                  <a:pt x="120" y="44"/>
                  <a:pt x="118" y="45"/>
                </a:cubicBezTo>
                <a:cubicBezTo>
                  <a:pt x="117" y="42"/>
                  <a:pt x="120" y="39"/>
                  <a:pt x="124" y="36"/>
                </a:cubicBezTo>
                <a:close/>
                <a:moveTo>
                  <a:pt x="108" y="51"/>
                </a:moveTo>
                <a:cubicBezTo>
                  <a:pt x="105" y="55"/>
                  <a:pt x="103" y="61"/>
                  <a:pt x="99" y="62"/>
                </a:cubicBezTo>
                <a:cubicBezTo>
                  <a:pt x="99" y="57"/>
                  <a:pt x="96" y="52"/>
                  <a:pt x="102" y="48"/>
                </a:cubicBezTo>
                <a:cubicBezTo>
                  <a:pt x="106" y="48"/>
                  <a:pt x="104" y="53"/>
                  <a:pt x="108" y="51"/>
                </a:cubicBezTo>
                <a:close/>
                <a:moveTo>
                  <a:pt x="147" y="15"/>
                </a:moveTo>
                <a:cubicBezTo>
                  <a:pt x="145" y="17"/>
                  <a:pt x="144" y="16"/>
                  <a:pt x="145" y="15"/>
                </a:cubicBezTo>
                <a:cubicBezTo>
                  <a:pt x="143" y="14"/>
                  <a:pt x="139" y="17"/>
                  <a:pt x="137" y="18"/>
                </a:cubicBezTo>
                <a:cubicBezTo>
                  <a:pt x="134" y="14"/>
                  <a:pt x="144" y="9"/>
                  <a:pt x="147" y="15"/>
                </a:cubicBezTo>
                <a:close/>
                <a:moveTo>
                  <a:pt x="134" y="19"/>
                </a:moveTo>
                <a:cubicBezTo>
                  <a:pt x="134" y="24"/>
                  <a:pt x="130" y="26"/>
                  <a:pt x="131" y="29"/>
                </a:cubicBezTo>
                <a:cubicBezTo>
                  <a:pt x="129" y="31"/>
                  <a:pt x="127" y="33"/>
                  <a:pt x="124" y="34"/>
                </a:cubicBezTo>
                <a:cubicBezTo>
                  <a:pt x="122" y="33"/>
                  <a:pt x="122" y="31"/>
                  <a:pt x="124" y="29"/>
                </a:cubicBezTo>
                <a:cubicBezTo>
                  <a:pt x="125" y="30"/>
                  <a:pt x="124" y="31"/>
                  <a:pt x="124" y="31"/>
                </a:cubicBezTo>
                <a:cubicBezTo>
                  <a:pt x="128" y="32"/>
                  <a:pt x="130" y="18"/>
                  <a:pt x="128" y="21"/>
                </a:cubicBezTo>
                <a:cubicBezTo>
                  <a:pt x="127" y="19"/>
                  <a:pt x="131" y="18"/>
                  <a:pt x="130" y="16"/>
                </a:cubicBezTo>
                <a:cubicBezTo>
                  <a:pt x="132" y="15"/>
                  <a:pt x="131" y="18"/>
                  <a:pt x="134" y="19"/>
                </a:cubicBezTo>
                <a:close/>
                <a:moveTo>
                  <a:pt x="120" y="24"/>
                </a:moveTo>
                <a:cubicBezTo>
                  <a:pt x="123" y="27"/>
                  <a:pt x="117" y="29"/>
                  <a:pt x="119" y="32"/>
                </a:cubicBezTo>
                <a:cubicBezTo>
                  <a:pt x="116" y="33"/>
                  <a:pt x="115" y="25"/>
                  <a:pt x="120" y="24"/>
                </a:cubicBezTo>
                <a:close/>
                <a:moveTo>
                  <a:pt x="106" y="34"/>
                </a:moveTo>
                <a:cubicBezTo>
                  <a:pt x="106" y="31"/>
                  <a:pt x="109" y="28"/>
                  <a:pt x="112" y="26"/>
                </a:cubicBezTo>
                <a:cubicBezTo>
                  <a:pt x="117" y="31"/>
                  <a:pt x="110" y="32"/>
                  <a:pt x="106" y="34"/>
                </a:cubicBezTo>
                <a:close/>
                <a:moveTo>
                  <a:pt x="45" y="55"/>
                </a:moveTo>
                <a:cubicBezTo>
                  <a:pt x="41" y="57"/>
                  <a:pt x="37" y="57"/>
                  <a:pt x="34" y="53"/>
                </a:cubicBezTo>
                <a:cubicBezTo>
                  <a:pt x="33" y="56"/>
                  <a:pt x="31" y="59"/>
                  <a:pt x="34" y="62"/>
                </a:cubicBezTo>
                <a:cubicBezTo>
                  <a:pt x="28" y="65"/>
                  <a:pt x="29" y="66"/>
                  <a:pt x="24" y="66"/>
                </a:cubicBezTo>
                <a:cubicBezTo>
                  <a:pt x="27" y="60"/>
                  <a:pt x="31" y="59"/>
                  <a:pt x="27" y="51"/>
                </a:cubicBezTo>
                <a:cubicBezTo>
                  <a:pt x="36" y="50"/>
                  <a:pt x="32" y="41"/>
                  <a:pt x="35" y="36"/>
                </a:cubicBezTo>
                <a:cubicBezTo>
                  <a:pt x="36" y="40"/>
                  <a:pt x="38" y="45"/>
                  <a:pt x="34" y="49"/>
                </a:cubicBezTo>
                <a:cubicBezTo>
                  <a:pt x="34" y="48"/>
                  <a:pt x="33" y="48"/>
                  <a:pt x="32" y="49"/>
                </a:cubicBezTo>
                <a:cubicBezTo>
                  <a:pt x="33" y="49"/>
                  <a:pt x="34" y="50"/>
                  <a:pt x="34" y="51"/>
                </a:cubicBezTo>
                <a:cubicBezTo>
                  <a:pt x="36" y="53"/>
                  <a:pt x="38" y="49"/>
                  <a:pt x="40" y="50"/>
                </a:cubicBezTo>
                <a:cubicBezTo>
                  <a:pt x="41" y="48"/>
                  <a:pt x="42" y="46"/>
                  <a:pt x="40" y="44"/>
                </a:cubicBezTo>
                <a:cubicBezTo>
                  <a:pt x="43" y="42"/>
                  <a:pt x="46" y="40"/>
                  <a:pt x="49" y="37"/>
                </a:cubicBezTo>
                <a:cubicBezTo>
                  <a:pt x="55" y="44"/>
                  <a:pt x="42" y="47"/>
                  <a:pt x="45" y="55"/>
                </a:cubicBezTo>
                <a:close/>
                <a:moveTo>
                  <a:pt x="64" y="49"/>
                </a:moveTo>
                <a:cubicBezTo>
                  <a:pt x="63" y="48"/>
                  <a:pt x="62" y="50"/>
                  <a:pt x="61" y="50"/>
                </a:cubicBezTo>
                <a:cubicBezTo>
                  <a:pt x="57" y="41"/>
                  <a:pt x="73" y="49"/>
                  <a:pt x="65" y="54"/>
                </a:cubicBezTo>
                <a:cubicBezTo>
                  <a:pt x="64" y="52"/>
                  <a:pt x="65" y="51"/>
                  <a:pt x="64" y="49"/>
                </a:cubicBezTo>
                <a:close/>
                <a:moveTo>
                  <a:pt x="97" y="29"/>
                </a:moveTo>
                <a:cubicBezTo>
                  <a:pt x="95" y="22"/>
                  <a:pt x="106" y="27"/>
                  <a:pt x="104" y="20"/>
                </a:cubicBezTo>
                <a:cubicBezTo>
                  <a:pt x="108" y="23"/>
                  <a:pt x="113" y="13"/>
                  <a:pt x="116" y="19"/>
                </a:cubicBezTo>
                <a:cubicBezTo>
                  <a:pt x="112" y="21"/>
                  <a:pt x="113" y="20"/>
                  <a:pt x="111" y="24"/>
                </a:cubicBezTo>
                <a:cubicBezTo>
                  <a:pt x="110" y="18"/>
                  <a:pt x="103" y="27"/>
                  <a:pt x="100" y="32"/>
                </a:cubicBezTo>
                <a:cubicBezTo>
                  <a:pt x="95" y="29"/>
                  <a:pt x="93" y="31"/>
                  <a:pt x="86" y="27"/>
                </a:cubicBezTo>
                <a:cubicBezTo>
                  <a:pt x="90" y="25"/>
                  <a:pt x="93" y="25"/>
                  <a:pt x="97" y="29"/>
                </a:cubicBezTo>
                <a:close/>
                <a:moveTo>
                  <a:pt x="80" y="44"/>
                </a:moveTo>
                <a:cubicBezTo>
                  <a:pt x="76" y="38"/>
                  <a:pt x="87" y="38"/>
                  <a:pt x="90" y="36"/>
                </a:cubicBezTo>
                <a:cubicBezTo>
                  <a:pt x="92" y="42"/>
                  <a:pt x="83" y="40"/>
                  <a:pt x="80" y="44"/>
                </a:cubicBezTo>
                <a:close/>
                <a:moveTo>
                  <a:pt x="84" y="32"/>
                </a:moveTo>
                <a:cubicBezTo>
                  <a:pt x="81" y="32"/>
                  <a:pt x="78" y="36"/>
                  <a:pt x="76" y="35"/>
                </a:cubicBezTo>
                <a:cubicBezTo>
                  <a:pt x="73" y="31"/>
                  <a:pt x="80" y="26"/>
                  <a:pt x="82" y="26"/>
                </a:cubicBezTo>
                <a:cubicBezTo>
                  <a:pt x="82" y="28"/>
                  <a:pt x="83" y="30"/>
                  <a:pt x="84" y="32"/>
                </a:cubicBezTo>
                <a:close/>
                <a:moveTo>
                  <a:pt x="91" y="13"/>
                </a:moveTo>
                <a:cubicBezTo>
                  <a:pt x="93" y="17"/>
                  <a:pt x="91" y="22"/>
                  <a:pt x="87" y="22"/>
                </a:cubicBezTo>
                <a:cubicBezTo>
                  <a:pt x="86" y="19"/>
                  <a:pt x="87" y="16"/>
                  <a:pt x="91" y="13"/>
                </a:cubicBezTo>
                <a:close/>
                <a:moveTo>
                  <a:pt x="69" y="56"/>
                </a:moveTo>
                <a:cubicBezTo>
                  <a:pt x="71" y="50"/>
                  <a:pt x="69" y="49"/>
                  <a:pt x="68" y="44"/>
                </a:cubicBezTo>
                <a:cubicBezTo>
                  <a:pt x="67" y="40"/>
                  <a:pt x="60" y="44"/>
                  <a:pt x="62" y="40"/>
                </a:cubicBezTo>
                <a:cubicBezTo>
                  <a:pt x="68" y="33"/>
                  <a:pt x="84" y="48"/>
                  <a:pt x="69" y="56"/>
                </a:cubicBezTo>
                <a:close/>
                <a:moveTo>
                  <a:pt x="72" y="32"/>
                </a:moveTo>
                <a:cubicBezTo>
                  <a:pt x="70" y="34"/>
                  <a:pt x="58" y="37"/>
                  <a:pt x="56" y="41"/>
                </a:cubicBezTo>
                <a:cubicBezTo>
                  <a:pt x="55" y="37"/>
                  <a:pt x="59" y="34"/>
                  <a:pt x="63" y="30"/>
                </a:cubicBezTo>
                <a:cubicBezTo>
                  <a:pt x="66" y="31"/>
                  <a:pt x="69" y="33"/>
                  <a:pt x="72" y="32"/>
                </a:cubicBezTo>
                <a:close/>
                <a:moveTo>
                  <a:pt x="76" y="25"/>
                </a:moveTo>
                <a:cubicBezTo>
                  <a:pt x="70" y="25"/>
                  <a:pt x="70" y="26"/>
                  <a:pt x="65" y="28"/>
                </a:cubicBezTo>
                <a:cubicBezTo>
                  <a:pt x="63" y="26"/>
                  <a:pt x="66" y="25"/>
                  <a:pt x="65" y="23"/>
                </a:cubicBezTo>
                <a:cubicBezTo>
                  <a:pt x="62" y="22"/>
                  <a:pt x="58" y="33"/>
                  <a:pt x="53" y="27"/>
                </a:cubicBezTo>
                <a:cubicBezTo>
                  <a:pt x="60" y="23"/>
                  <a:pt x="59" y="19"/>
                  <a:pt x="64" y="15"/>
                </a:cubicBezTo>
                <a:cubicBezTo>
                  <a:pt x="66" y="21"/>
                  <a:pt x="69" y="23"/>
                  <a:pt x="76" y="25"/>
                </a:cubicBezTo>
                <a:close/>
                <a:moveTo>
                  <a:pt x="50" y="25"/>
                </a:moveTo>
                <a:cubicBezTo>
                  <a:pt x="46" y="32"/>
                  <a:pt x="57" y="33"/>
                  <a:pt x="53" y="36"/>
                </a:cubicBezTo>
                <a:cubicBezTo>
                  <a:pt x="51" y="32"/>
                  <a:pt x="48" y="36"/>
                  <a:pt x="47" y="32"/>
                </a:cubicBezTo>
                <a:cubicBezTo>
                  <a:pt x="45" y="35"/>
                  <a:pt x="45" y="38"/>
                  <a:pt x="40" y="40"/>
                </a:cubicBezTo>
                <a:cubicBezTo>
                  <a:pt x="40" y="32"/>
                  <a:pt x="41" y="27"/>
                  <a:pt x="50" y="25"/>
                </a:cubicBezTo>
                <a:close/>
                <a:moveTo>
                  <a:pt x="62" y="13"/>
                </a:moveTo>
                <a:cubicBezTo>
                  <a:pt x="62" y="17"/>
                  <a:pt x="53" y="15"/>
                  <a:pt x="50" y="22"/>
                </a:cubicBezTo>
                <a:cubicBezTo>
                  <a:pt x="48" y="20"/>
                  <a:pt x="46" y="23"/>
                  <a:pt x="44" y="20"/>
                </a:cubicBezTo>
                <a:cubicBezTo>
                  <a:pt x="47" y="17"/>
                  <a:pt x="53" y="20"/>
                  <a:pt x="49" y="14"/>
                </a:cubicBezTo>
                <a:cubicBezTo>
                  <a:pt x="54" y="10"/>
                  <a:pt x="58" y="14"/>
                  <a:pt x="62" y="13"/>
                </a:cubicBez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2800"/>
          </a:p>
        </p:txBody>
      </p:sp>
      <p:sp>
        <p:nvSpPr>
          <p:cNvPr id="11" name="文本框 215"/>
          <p:cNvSpPr txBox="1"/>
          <p:nvPr/>
        </p:nvSpPr>
        <p:spPr>
          <a:xfrm>
            <a:off x="1686718" y="3970388"/>
            <a:ext cx="9144000"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输入你的感恩标题</a:t>
            </a:r>
            <a:endParaRPr lang="en-US" altLang="zh-CN" sz="4400" b="1" spc="3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Tree>
    <p:extLst>
      <p:ext uri="{BB962C8B-B14F-4D97-AF65-F5344CB8AC3E}">
        <p14:creationId xmlns:p14="http://schemas.microsoft.com/office/powerpoint/2010/main" val="34261705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8" name="组合 7"/>
          <p:cNvGrpSpPr/>
          <p:nvPr/>
        </p:nvGrpSpPr>
        <p:grpSpPr>
          <a:xfrm>
            <a:off x="1169870" y="1774404"/>
            <a:ext cx="1838757" cy="2370439"/>
            <a:chOff x="1110504" y="1490361"/>
            <a:chExt cx="1838757" cy="2370439"/>
          </a:xfrm>
          <a:blipFill>
            <a:blip r:embed="rId4"/>
            <a:tile tx="0" ty="0" sx="100000" sy="100000" flip="none" algn="tl"/>
          </a:blipFill>
        </p:grpSpPr>
        <p:grpSp>
          <p:nvGrpSpPr>
            <p:cNvPr id="13" name="组合 12"/>
            <p:cNvGrpSpPr/>
            <p:nvPr/>
          </p:nvGrpSpPr>
          <p:grpSpPr>
            <a:xfrm rot="10821322">
              <a:off x="2272152" y="1490361"/>
              <a:ext cx="677109" cy="1173537"/>
              <a:chOff x="4376258" y="4808160"/>
              <a:chExt cx="1016517" cy="1761783"/>
            </a:xfrm>
            <a:grpFill/>
          </p:grpSpPr>
          <p:sp>
            <p:nvSpPr>
              <p:cNvPr id="15" name="任意多边形 14"/>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矩形 15"/>
              <p:cNvSpPr/>
              <p:nvPr/>
            </p:nvSpPr>
            <p:spPr>
              <a:xfrm rot="2615405">
                <a:off x="5160547" y="4808160"/>
                <a:ext cx="232228" cy="4348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2" name="同心圆 11"/>
            <p:cNvSpPr/>
            <p:nvPr/>
          </p:nvSpPr>
          <p:spPr>
            <a:xfrm>
              <a:off x="1110504" y="2397820"/>
              <a:ext cx="1462980" cy="1462980"/>
            </a:xfrm>
            <a:prstGeom prst="donut">
              <a:avLst>
                <a:gd name="adj" fmla="val 771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9" name="文本框 8"/>
          <p:cNvSpPr txBox="1"/>
          <p:nvPr/>
        </p:nvSpPr>
        <p:spPr>
          <a:xfrm>
            <a:off x="1539548" y="2838040"/>
            <a:ext cx="726481" cy="646331"/>
          </a:xfrm>
          <a:prstGeom prst="rect">
            <a:avLst/>
          </a:prstGeom>
          <a:noFill/>
        </p:spPr>
        <p:txBody>
          <a:bodyPr wrap="none" rtlCol="0">
            <a:spAutoFit/>
          </a:bodyPr>
          <a:lstStyle/>
          <a:p>
            <a:r>
              <a:rPr lang="en-US" altLang="zh-CN" sz="3600" dirty="0" smtClean="0">
                <a:blipFill>
                  <a:blip r:embed="rId4"/>
                  <a:tile tx="0" ty="0" sx="100000" sy="100000" flip="none" algn="tl"/>
                </a:blipFill>
                <a:latin typeface="微软雅黑" panose="020B0503020204020204" pitchFamily="34" charset="-122"/>
                <a:ea typeface="微软雅黑" panose="020B0503020204020204" pitchFamily="34" charset="-122"/>
              </a:rPr>
              <a:t>13</a:t>
            </a:r>
            <a:endParaRPr lang="zh-CN" altLang="en-US" sz="3600" dirty="0">
              <a:blipFill>
                <a:blip r:embed="rId4"/>
                <a:tile tx="0" ty="0" sx="100000" sy="100000" flip="none" algn="tl"/>
              </a:blipFill>
              <a:latin typeface="微软雅黑" panose="020B0503020204020204" pitchFamily="34" charset="-122"/>
              <a:ea typeface="微软雅黑" panose="020B0503020204020204" pitchFamily="34" charset="-122"/>
            </a:endParaRPr>
          </a:p>
        </p:txBody>
      </p:sp>
      <p:sp>
        <p:nvSpPr>
          <p:cNvPr id="10" name="文本框 9"/>
          <p:cNvSpPr txBox="1"/>
          <p:nvPr/>
        </p:nvSpPr>
        <p:spPr>
          <a:xfrm>
            <a:off x="1282951" y="3445777"/>
            <a:ext cx="1338636" cy="307777"/>
          </a:xfrm>
          <a:prstGeom prst="rect">
            <a:avLst/>
          </a:prstGeom>
          <a:noFill/>
        </p:spPr>
        <p:txBody>
          <a:bodyPr wrap="none" rtlCol="0">
            <a:spAutoFit/>
          </a:bodyPr>
          <a:lstStyle/>
          <a:p>
            <a:r>
              <a:rPr lang="en-US" altLang="zh-CN" sz="1400" b="1" dirty="0">
                <a:blipFill dpi="0" rotWithShape="1">
                  <a:blip r:embed="rId4"/>
                  <a:srcRect/>
                  <a:stretch>
                    <a:fillRect/>
                  </a:stretch>
                </a:blipFill>
                <a:latin typeface="微软雅黑" panose="020B0503020204020204" pitchFamily="34" charset="-122"/>
                <a:ea typeface="微软雅黑" panose="020B0503020204020204" pitchFamily="34" charset="-122"/>
              </a:rPr>
              <a:t>SOMETHING</a:t>
            </a:r>
            <a:endParaRPr lang="zh-CN" altLang="en-US" sz="1400"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175924" y="1131284"/>
            <a:ext cx="2454890" cy="3013559"/>
            <a:chOff x="3743675" y="968251"/>
            <a:chExt cx="2454890" cy="3013559"/>
          </a:xfrm>
          <a:blipFill>
            <a:blip r:embed="rId4"/>
            <a:tile tx="0" ty="0" sx="100000" sy="100000" flip="none" algn="tl"/>
          </a:blipFill>
        </p:grpSpPr>
        <p:grpSp>
          <p:nvGrpSpPr>
            <p:cNvPr id="23" name="组合 22"/>
            <p:cNvGrpSpPr/>
            <p:nvPr/>
          </p:nvGrpSpPr>
          <p:grpSpPr>
            <a:xfrm rot="10998737">
              <a:off x="5365093" y="968251"/>
              <a:ext cx="833472" cy="1444536"/>
              <a:chOff x="4376256" y="4808160"/>
              <a:chExt cx="1016519" cy="1761783"/>
            </a:xfrm>
            <a:grpFill/>
          </p:grpSpPr>
          <p:sp>
            <p:nvSpPr>
              <p:cNvPr id="25" name="任意多边形 24"/>
              <p:cNvSpPr/>
              <p:nvPr/>
            </p:nvSpPr>
            <p:spPr>
              <a:xfrm rot="18857641">
                <a:off x="3748177" y="5511021"/>
                <a:ext cx="1687001" cy="430843"/>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rot="2615405">
                <a:off x="5160547" y="4808160"/>
                <a:ext cx="232228" cy="4348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2" name="同心圆 21"/>
            <p:cNvSpPr/>
            <p:nvPr/>
          </p:nvSpPr>
          <p:spPr>
            <a:xfrm>
              <a:off x="3743675" y="2046514"/>
              <a:ext cx="1935296" cy="1935296"/>
            </a:xfrm>
            <a:prstGeom prst="donut">
              <a:avLst>
                <a:gd name="adj" fmla="val 771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9" name="文本框 18"/>
          <p:cNvSpPr txBox="1"/>
          <p:nvPr/>
        </p:nvSpPr>
        <p:spPr>
          <a:xfrm>
            <a:off x="4771252" y="2530864"/>
            <a:ext cx="845103" cy="769441"/>
          </a:xfrm>
          <a:prstGeom prst="rect">
            <a:avLst/>
          </a:prstGeom>
          <a:noFill/>
        </p:spPr>
        <p:txBody>
          <a:bodyPr wrap="none" rtlCol="0">
            <a:spAutoFit/>
          </a:bodyPr>
          <a:lstStyle/>
          <a:p>
            <a:r>
              <a:rPr lang="en-US" altLang="zh-CN" sz="4400" dirty="0" smtClean="0">
                <a:blipFill>
                  <a:blip r:embed="rId4"/>
                  <a:tile tx="0" ty="0" sx="100000" sy="100000" flip="none" algn="tl"/>
                </a:blipFill>
                <a:latin typeface="微软雅黑" panose="020B0503020204020204" pitchFamily="34" charset="-122"/>
                <a:ea typeface="微软雅黑" panose="020B0503020204020204" pitchFamily="34" charset="-122"/>
              </a:rPr>
              <a:t>36</a:t>
            </a:r>
            <a:endParaRPr lang="zh-CN" altLang="en-US" sz="4400" dirty="0">
              <a:blipFill>
                <a:blip r:embed="rId4"/>
                <a:tile tx="0" ty="0" sx="100000" sy="100000" flip="none" algn="tl"/>
              </a:blipFill>
              <a:latin typeface="微软雅黑" panose="020B0503020204020204" pitchFamily="34" charset="-122"/>
              <a:ea typeface="微软雅黑" panose="020B0503020204020204" pitchFamily="34" charset="-122"/>
            </a:endParaRPr>
          </a:p>
        </p:txBody>
      </p:sp>
      <p:sp>
        <p:nvSpPr>
          <p:cNvPr id="20" name="文本框 19"/>
          <p:cNvSpPr txBox="1"/>
          <p:nvPr/>
        </p:nvSpPr>
        <p:spPr>
          <a:xfrm>
            <a:off x="4389597" y="3275768"/>
            <a:ext cx="1503938" cy="338554"/>
          </a:xfrm>
          <a:prstGeom prst="rect">
            <a:avLst/>
          </a:prstGeom>
          <a:noFill/>
        </p:spPr>
        <p:txBody>
          <a:bodyPr wrap="none" rtlCol="0">
            <a:spAutoFit/>
          </a:bodyPr>
          <a:lstStyle/>
          <a:p>
            <a:r>
              <a:rPr lang="en-US" altLang="zh-CN" sz="1600" b="1" dirty="0" smtClean="0">
                <a:blipFill dpi="0" rotWithShape="1">
                  <a:blip r:embed="rId4"/>
                  <a:srcRect/>
                  <a:stretch>
                    <a:fillRect/>
                  </a:stretch>
                </a:blipFill>
                <a:latin typeface="微软雅黑" panose="020B0503020204020204" pitchFamily="34" charset="-122"/>
                <a:ea typeface="微软雅黑" panose="020B0503020204020204" pitchFamily="34" charset="-122"/>
              </a:rPr>
              <a:t>SOMETHING</a:t>
            </a:r>
            <a:endParaRPr lang="zh-CN" altLang="en-US" sz="1600"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
        <p:nvSpPr>
          <p:cNvPr id="28" name="文本框 27"/>
          <p:cNvSpPr txBox="1"/>
          <p:nvPr/>
        </p:nvSpPr>
        <p:spPr>
          <a:xfrm>
            <a:off x="8701621" y="2227547"/>
            <a:ext cx="1037463" cy="923330"/>
          </a:xfrm>
          <a:prstGeom prst="rect">
            <a:avLst/>
          </a:prstGeom>
          <a:noFill/>
        </p:spPr>
        <p:txBody>
          <a:bodyPr wrap="none" rtlCol="0">
            <a:spAutoFit/>
          </a:bodyPr>
          <a:lstStyle/>
          <a:p>
            <a:r>
              <a:rPr lang="en-US" altLang="zh-CN" sz="5400" b="1" dirty="0" smtClean="0">
                <a:blipFill>
                  <a:blip r:embed="rId4"/>
                  <a:tile tx="0" ty="0" sx="100000" sy="100000" flip="none" algn="tl"/>
                </a:blipFill>
                <a:latin typeface="微软雅黑" panose="020B0503020204020204" pitchFamily="34" charset="-122"/>
                <a:ea typeface="微软雅黑" panose="020B0503020204020204" pitchFamily="34" charset="-122"/>
              </a:rPr>
              <a:t>88</a:t>
            </a:r>
            <a:endParaRPr lang="zh-CN" altLang="en-US" sz="5400" b="1" dirty="0">
              <a:blipFill>
                <a:blip r:embed="rId4"/>
                <a:tile tx="0" ty="0" sx="100000" sy="100000" flip="none" algn="tl"/>
              </a:blipFill>
              <a:latin typeface="微软雅黑" panose="020B0503020204020204" pitchFamily="34" charset="-122"/>
              <a:ea typeface="微软雅黑" panose="020B0503020204020204" pitchFamily="34" charset="-122"/>
            </a:endParaRPr>
          </a:p>
        </p:txBody>
      </p:sp>
      <p:sp>
        <p:nvSpPr>
          <p:cNvPr id="29" name="文本框 28"/>
          <p:cNvSpPr txBox="1"/>
          <p:nvPr/>
        </p:nvSpPr>
        <p:spPr>
          <a:xfrm>
            <a:off x="8410412" y="3157040"/>
            <a:ext cx="1666034" cy="369332"/>
          </a:xfrm>
          <a:prstGeom prst="rect">
            <a:avLst/>
          </a:prstGeom>
          <a:noFill/>
        </p:spPr>
        <p:txBody>
          <a:bodyPr wrap="none" rtlCol="0">
            <a:spAutoFit/>
          </a:bodyPr>
          <a:lstStyle/>
          <a:p>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SOMETHING</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8017468" y="580241"/>
            <a:ext cx="3151511" cy="3564602"/>
            <a:chOff x="6928897" y="494607"/>
            <a:chExt cx="3151511" cy="3564602"/>
          </a:xfrm>
          <a:blipFill>
            <a:blip r:embed="rId4"/>
            <a:tile tx="0" ty="0" sx="100000" sy="100000" flip="none" algn="tl"/>
          </a:blipFill>
        </p:grpSpPr>
        <p:sp>
          <p:nvSpPr>
            <p:cNvPr id="31" name="同心圆 30"/>
            <p:cNvSpPr/>
            <p:nvPr/>
          </p:nvSpPr>
          <p:spPr>
            <a:xfrm>
              <a:off x="6928897" y="1695115"/>
              <a:ext cx="2364094" cy="2364094"/>
            </a:xfrm>
            <a:prstGeom prst="donut">
              <a:avLst>
                <a:gd name="adj" fmla="val 771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grpSp>
          <p:nvGrpSpPr>
            <p:cNvPr id="33" name="组合 32"/>
            <p:cNvGrpSpPr/>
            <p:nvPr/>
          </p:nvGrpSpPr>
          <p:grpSpPr>
            <a:xfrm rot="11063929">
              <a:off x="9086620" y="494607"/>
              <a:ext cx="993788" cy="1722391"/>
              <a:chOff x="4376258" y="4808160"/>
              <a:chExt cx="1016517" cy="1761783"/>
            </a:xfrm>
            <a:grpFill/>
          </p:grpSpPr>
          <p:sp>
            <p:nvSpPr>
              <p:cNvPr id="35" name="任意多边形 34"/>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36" name="矩形 35"/>
              <p:cNvSpPr/>
              <p:nvPr/>
            </p:nvSpPr>
            <p:spPr>
              <a:xfrm rot="2615405">
                <a:off x="5160547" y="4808160"/>
                <a:ext cx="232228" cy="4348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grpSp>
      </p:grpSp>
      <p:sp>
        <p:nvSpPr>
          <p:cNvPr id="38" name="文本框 37"/>
          <p:cNvSpPr txBox="1"/>
          <p:nvPr/>
        </p:nvSpPr>
        <p:spPr>
          <a:xfrm>
            <a:off x="1157752" y="4396718"/>
            <a:ext cx="9906487" cy="646331"/>
          </a:xfrm>
          <a:prstGeom prst="rect">
            <a:avLst/>
          </a:prstGeom>
          <a:noFill/>
        </p:spPr>
        <p:txBody>
          <a:bodyPr wrap="square" rtlCol="0">
            <a:spAutoFit/>
          </a:bodyPr>
          <a:lstStyle/>
          <a:p>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We never live the same day twice, we never afraid of getting up every morning. </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269943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2000"/>
                                        <p:tgtEl>
                                          <p:spTgt spid="9"/>
                                        </p:tgtEl>
                                      </p:cBhvr>
                                    </p:animEffect>
                                  </p:childTnLst>
                                </p:cTn>
                              </p:par>
                            </p:childTnLst>
                          </p:cTn>
                        </p:par>
                        <p:par>
                          <p:cTn id="12" fill="hold">
                            <p:stCondLst>
                              <p:cond delay="4000"/>
                            </p:stCondLst>
                            <p:childTnLst>
                              <p:par>
                                <p:cTn id="13" presetID="21"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heel(1)">
                                      <p:cBhvr>
                                        <p:cTn id="15" dur="2000"/>
                                        <p:tgtEl>
                                          <p:spTgt spid="10"/>
                                        </p:tgtEl>
                                      </p:cBhvr>
                                    </p:animEffect>
                                  </p:childTnLst>
                                </p:cTn>
                              </p:par>
                            </p:childTnLst>
                          </p:cTn>
                        </p:par>
                        <p:par>
                          <p:cTn id="16" fill="hold">
                            <p:stCondLst>
                              <p:cond delay="6000"/>
                            </p:stCondLst>
                            <p:childTnLst>
                              <p:par>
                                <p:cTn id="17" presetID="21" presetClass="entr" presetSubtype="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heel(1)">
                                      <p:cBhvr>
                                        <p:cTn id="19" dur="2000"/>
                                        <p:tgtEl>
                                          <p:spTgt spid="18"/>
                                        </p:tgtEl>
                                      </p:cBhvr>
                                    </p:animEffect>
                                  </p:childTnLst>
                                </p:cTn>
                              </p:par>
                            </p:childTnLst>
                          </p:cTn>
                        </p:par>
                        <p:par>
                          <p:cTn id="20" fill="hold">
                            <p:stCondLst>
                              <p:cond delay="8000"/>
                            </p:stCondLst>
                            <p:childTnLst>
                              <p:par>
                                <p:cTn id="21" presetID="21"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heel(1)">
                                      <p:cBhvr>
                                        <p:cTn id="23" dur="2000"/>
                                        <p:tgtEl>
                                          <p:spTgt spid="19"/>
                                        </p:tgtEl>
                                      </p:cBhvr>
                                    </p:animEffect>
                                  </p:childTnLst>
                                </p:cTn>
                              </p:par>
                            </p:childTnLst>
                          </p:cTn>
                        </p:par>
                        <p:par>
                          <p:cTn id="24" fill="hold">
                            <p:stCondLst>
                              <p:cond delay="10000"/>
                            </p:stCondLst>
                            <p:childTnLst>
                              <p:par>
                                <p:cTn id="25" presetID="21"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heel(1)">
                                      <p:cBhvr>
                                        <p:cTn id="27" dur="2000"/>
                                        <p:tgtEl>
                                          <p:spTgt spid="20"/>
                                        </p:tgtEl>
                                      </p:cBhvr>
                                    </p:animEffect>
                                  </p:childTnLst>
                                </p:cTn>
                              </p:par>
                            </p:childTnLst>
                          </p:cTn>
                        </p:par>
                        <p:par>
                          <p:cTn id="28" fill="hold">
                            <p:stCondLst>
                              <p:cond delay="12000"/>
                            </p:stCondLst>
                            <p:childTnLst>
                              <p:par>
                                <p:cTn id="29" presetID="21" presetClass="entr" presetSubtype="1"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heel(1)">
                                      <p:cBhvr>
                                        <p:cTn id="31" dur="2000"/>
                                        <p:tgtEl>
                                          <p:spTgt spid="30"/>
                                        </p:tgtEl>
                                      </p:cBhvr>
                                    </p:animEffect>
                                  </p:childTnLst>
                                </p:cTn>
                              </p:par>
                            </p:childTnLst>
                          </p:cTn>
                        </p:par>
                        <p:par>
                          <p:cTn id="32" fill="hold">
                            <p:stCondLst>
                              <p:cond delay="14000"/>
                            </p:stCondLst>
                            <p:childTnLst>
                              <p:par>
                                <p:cTn id="33" presetID="21" presetClass="entr" presetSubtype="1"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heel(1)">
                                      <p:cBhvr>
                                        <p:cTn id="35" dur="2000"/>
                                        <p:tgtEl>
                                          <p:spTgt spid="28"/>
                                        </p:tgtEl>
                                      </p:cBhvr>
                                    </p:animEffect>
                                  </p:childTnLst>
                                </p:cTn>
                              </p:par>
                            </p:childTnLst>
                          </p:cTn>
                        </p:par>
                        <p:par>
                          <p:cTn id="36" fill="hold">
                            <p:stCondLst>
                              <p:cond delay="16000"/>
                            </p:stCondLst>
                            <p:childTnLst>
                              <p:par>
                                <p:cTn id="37" presetID="21" presetClass="entr" presetSubtype="1"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heel(1)">
                                      <p:cBhvr>
                                        <p:cTn id="39" dur="2000"/>
                                        <p:tgtEl>
                                          <p:spTgt spid="29"/>
                                        </p:tgtEl>
                                      </p:cBhvr>
                                    </p:animEffect>
                                  </p:childTnLst>
                                </p:cTn>
                              </p:par>
                            </p:childTnLst>
                          </p:cTn>
                        </p:par>
                        <p:par>
                          <p:cTn id="40" fill="hold">
                            <p:stCondLst>
                              <p:cond delay="18000"/>
                            </p:stCondLst>
                            <p:childTnLst>
                              <p:par>
                                <p:cTn id="41" presetID="42" presetClass="entr" presetSubtype="0"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9" grpId="0"/>
      <p:bldP spid="20" grpId="0"/>
      <p:bldP spid="28" grpId="0"/>
      <p:bldP spid="29"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cxnSp>
        <p:nvCxnSpPr>
          <p:cNvPr id="7" name="直接连接符 6"/>
          <p:cNvCxnSpPr/>
          <p:nvPr/>
        </p:nvCxnSpPr>
        <p:spPr>
          <a:xfrm flipV="1">
            <a:off x="6096000" y="1240155"/>
            <a:ext cx="0" cy="4907427"/>
          </a:xfrm>
          <a:prstGeom prst="line">
            <a:avLst/>
          </a:prstGeom>
          <a:ln w="381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703385" y="1519311"/>
            <a:ext cx="1322363" cy="1322363"/>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703385" y="3429000"/>
            <a:ext cx="5392615" cy="0"/>
          </a:xfrm>
          <a:prstGeom prst="line">
            <a:avLst/>
          </a:prstGeom>
          <a:ln w="381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703385" y="4127110"/>
            <a:ext cx="1322363" cy="1322363"/>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图表 10"/>
          <p:cNvGraphicFramePr/>
          <p:nvPr>
            <p:extLst>
              <p:ext uri="{D42A27DB-BD31-4B8C-83A1-F6EECF244321}">
                <p14:modId xmlns:p14="http://schemas.microsoft.com/office/powerpoint/2010/main" val="2441648343"/>
              </p:ext>
            </p:extLst>
          </p:nvPr>
        </p:nvGraphicFramePr>
        <p:xfrm>
          <a:off x="2152357" y="1505244"/>
          <a:ext cx="4192172" cy="156063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图表 11"/>
          <p:cNvGraphicFramePr/>
          <p:nvPr>
            <p:extLst>
              <p:ext uri="{D42A27DB-BD31-4B8C-83A1-F6EECF244321}">
                <p14:modId xmlns:p14="http://schemas.microsoft.com/office/powerpoint/2010/main" val="3680620462"/>
              </p:ext>
            </p:extLst>
          </p:nvPr>
        </p:nvGraphicFramePr>
        <p:xfrm>
          <a:off x="2138290" y="4007974"/>
          <a:ext cx="3957710" cy="1560634"/>
        </p:xfrm>
        <a:graphic>
          <a:graphicData uri="http://schemas.openxmlformats.org/drawingml/2006/chart">
            <c:chart xmlns:c="http://schemas.openxmlformats.org/drawingml/2006/chart" xmlns:r="http://schemas.openxmlformats.org/officeDocument/2006/relationships" r:id="rId6"/>
          </a:graphicData>
        </a:graphic>
      </p:graphicFrame>
      <p:grpSp>
        <p:nvGrpSpPr>
          <p:cNvPr id="15" name="组合 14"/>
          <p:cNvGrpSpPr/>
          <p:nvPr/>
        </p:nvGrpSpPr>
        <p:grpSpPr>
          <a:xfrm>
            <a:off x="992529" y="1814679"/>
            <a:ext cx="715937" cy="616299"/>
            <a:chOff x="6715126" y="5464176"/>
            <a:chExt cx="307974" cy="265113"/>
          </a:xfrm>
          <a:solidFill>
            <a:srgbClr val="FFFFFF"/>
          </a:solidFill>
        </p:grpSpPr>
        <p:sp>
          <p:nvSpPr>
            <p:cNvPr id="16" name="Freeform 5"/>
            <p:cNvSpPr>
              <a:spLocks/>
            </p:cNvSpPr>
            <p:nvPr/>
          </p:nvSpPr>
          <p:spPr bwMode="auto">
            <a:xfrm>
              <a:off x="6731000" y="5581651"/>
              <a:ext cx="42862" cy="147638"/>
            </a:xfrm>
            <a:custGeom>
              <a:avLst/>
              <a:gdLst>
                <a:gd name="T0" fmla="*/ 0 w 27"/>
                <a:gd name="T1" fmla="*/ 14 h 93"/>
                <a:gd name="T2" fmla="*/ 0 w 27"/>
                <a:gd name="T3" fmla="*/ 93 h 93"/>
                <a:gd name="T4" fmla="*/ 27 w 27"/>
                <a:gd name="T5" fmla="*/ 93 h 93"/>
                <a:gd name="T6" fmla="*/ 27 w 27"/>
                <a:gd name="T7" fmla="*/ 0 h 93"/>
                <a:gd name="T8" fmla="*/ 5 w 27"/>
                <a:gd name="T9" fmla="*/ 22 h 93"/>
                <a:gd name="T10" fmla="*/ 0 w 27"/>
                <a:gd name="T11" fmla="*/ 14 h 93"/>
              </a:gdLst>
              <a:ahLst/>
              <a:cxnLst>
                <a:cxn ang="0">
                  <a:pos x="T0" y="T1"/>
                </a:cxn>
                <a:cxn ang="0">
                  <a:pos x="T2" y="T3"/>
                </a:cxn>
                <a:cxn ang="0">
                  <a:pos x="T4" y="T5"/>
                </a:cxn>
                <a:cxn ang="0">
                  <a:pos x="T6" y="T7"/>
                </a:cxn>
                <a:cxn ang="0">
                  <a:pos x="T8" y="T9"/>
                </a:cxn>
                <a:cxn ang="0">
                  <a:pos x="T10" y="T11"/>
                </a:cxn>
              </a:cxnLst>
              <a:rect l="0" t="0" r="r" b="b"/>
              <a:pathLst>
                <a:path w="27" h="93">
                  <a:moveTo>
                    <a:pt x="0" y="14"/>
                  </a:moveTo>
                  <a:lnTo>
                    <a:pt x="0" y="93"/>
                  </a:lnTo>
                  <a:lnTo>
                    <a:pt x="27" y="93"/>
                  </a:lnTo>
                  <a:lnTo>
                    <a:pt x="27" y="0"/>
                  </a:lnTo>
                  <a:lnTo>
                    <a:pt x="5" y="22"/>
                  </a:lnTo>
                  <a:lnTo>
                    <a:pt x="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p:cNvSpPr>
            <p:nvPr/>
          </p:nvSpPr>
          <p:spPr bwMode="auto">
            <a:xfrm>
              <a:off x="6808788" y="5549901"/>
              <a:ext cx="47625" cy="179388"/>
            </a:xfrm>
            <a:custGeom>
              <a:avLst/>
              <a:gdLst>
                <a:gd name="T0" fmla="*/ 0 w 30"/>
                <a:gd name="T1" fmla="*/ 0 h 113"/>
                <a:gd name="T2" fmla="*/ 0 w 30"/>
                <a:gd name="T3" fmla="*/ 113 h 113"/>
                <a:gd name="T4" fmla="*/ 30 w 30"/>
                <a:gd name="T5" fmla="*/ 113 h 113"/>
                <a:gd name="T6" fmla="*/ 30 w 30"/>
                <a:gd name="T7" fmla="*/ 29 h 113"/>
                <a:gd name="T8" fmla="*/ 0 w 30"/>
                <a:gd name="T9" fmla="*/ 0 h 113"/>
                <a:gd name="T10" fmla="*/ 0 w 30"/>
                <a:gd name="T11" fmla="*/ 0 h 113"/>
              </a:gdLst>
              <a:ahLst/>
              <a:cxnLst>
                <a:cxn ang="0">
                  <a:pos x="T0" y="T1"/>
                </a:cxn>
                <a:cxn ang="0">
                  <a:pos x="T2" y="T3"/>
                </a:cxn>
                <a:cxn ang="0">
                  <a:pos x="T4" y="T5"/>
                </a:cxn>
                <a:cxn ang="0">
                  <a:pos x="T6" y="T7"/>
                </a:cxn>
                <a:cxn ang="0">
                  <a:pos x="T8" y="T9"/>
                </a:cxn>
                <a:cxn ang="0">
                  <a:pos x="T10" y="T11"/>
                </a:cxn>
              </a:cxnLst>
              <a:rect l="0" t="0" r="r" b="b"/>
              <a:pathLst>
                <a:path w="30" h="113">
                  <a:moveTo>
                    <a:pt x="0" y="0"/>
                  </a:moveTo>
                  <a:lnTo>
                    <a:pt x="0" y="113"/>
                  </a:lnTo>
                  <a:lnTo>
                    <a:pt x="30" y="113"/>
                  </a:lnTo>
                  <a:lnTo>
                    <a:pt x="30" y="2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6883400" y="5592763"/>
              <a:ext cx="46037" cy="136525"/>
            </a:xfrm>
            <a:custGeom>
              <a:avLst/>
              <a:gdLst>
                <a:gd name="T0" fmla="*/ 0 w 29"/>
                <a:gd name="T1" fmla="*/ 20 h 86"/>
                <a:gd name="T2" fmla="*/ 0 w 29"/>
                <a:gd name="T3" fmla="*/ 86 h 86"/>
                <a:gd name="T4" fmla="*/ 29 w 29"/>
                <a:gd name="T5" fmla="*/ 86 h 86"/>
                <a:gd name="T6" fmla="*/ 29 w 29"/>
                <a:gd name="T7" fmla="*/ 0 h 86"/>
                <a:gd name="T8" fmla="*/ 5 w 29"/>
                <a:gd name="T9" fmla="*/ 25 h 86"/>
                <a:gd name="T10" fmla="*/ 0 w 29"/>
                <a:gd name="T11" fmla="*/ 20 h 86"/>
              </a:gdLst>
              <a:ahLst/>
              <a:cxnLst>
                <a:cxn ang="0">
                  <a:pos x="T0" y="T1"/>
                </a:cxn>
                <a:cxn ang="0">
                  <a:pos x="T2" y="T3"/>
                </a:cxn>
                <a:cxn ang="0">
                  <a:pos x="T4" y="T5"/>
                </a:cxn>
                <a:cxn ang="0">
                  <a:pos x="T6" y="T7"/>
                </a:cxn>
                <a:cxn ang="0">
                  <a:pos x="T8" y="T9"/>
                </a:cxn>
                <a:cxn ang="0">
                  <a:pos x="T10" y="T11"/>
                </a:cxn>
              </a:cxnLst>
              <a:rect l="0" t="0" r="r" b="b"/>
              <a:pathLst>
                <a:path w="29" h="86">
                  <a:moveTo>
                    <a:pt x="0" y="20"/>
                  </a:moveTo>
                  <a:lnTo>
                    <a:pt x="0" y="86"/>
                  </a:lnTo>
                  <a:lnTo>
                    <a:pt x="29" y="86"/>
                  </a:lnTo>
                  <a:lnTo>
                    <a:pt x="29" y="0"/>
                  </a:lnTo>
                  <a:lnTo>
                    <a:pt x="5" y="25"/>
                  </a:ln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6964363" y="5526088"/>
              <a:ext cx="47625" cy="203200"/>
            </a:xfrm>
            <a:custGeom>
              <a:avLst/>
              <a:gdLst>
                <a:gd name="T0" fmla="*/ 20 w 30"/>
                <a:gd name="T1" fmla="*/ 0 h 128"/>
                <a:gd name="T2" fmla="*/ 0 w 30"/>
                <a:gd name="T3" fmla="*/ 20 h 128"/>
                <a:gd name="T4" fmla="*/ 0 w 30"/>
                <a:gd name="T5" fmla="*/ 128 h 128"/>
                <a:gd name="T6" fmla="*/ 30 w 30"/>
                <a:gd name="T7" fmla="*/ 128 h 128"/>
                <a:gd name="T8" fmla="*/ 30 w 30"/>
                <a:gd name="T9" fmla="*/ 17 h 128"/>
                <a:gd name="T10" fmla="*/ 20 w 30"/>
                <a:gd name="T11" fmla="*/ 17 h 128"/>
                <a:gd name="T12" fmla="*/ 20 w 3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30" h="128">
                  <a:moveTo>
                    <a:pt x="20" y="0"/>
                  </a:moveTo>
                  <a:lnTo>
                    <a:pt x="0" y="20"/>
                  </a:lnTo>
                  <a:lnTo>
                    <a:pt x="0" y="128"/>
                  </a:lnTo>
                  <a:lnTo>
                    <a:pt x="30" y="128"/>
                  </a:lnTo>
                  <a:lnTo>
                    <a:pt x="30" y="17"/>
                  </a:lnTo>
                  <a:lnTo>
                    <a:pt x="20" y="17"/>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
            <p:cNvSpPr>
              <a:spLocks/>
            </p:cNvSpPr>
            <p:nvPr/>
          </p:nvSpPr>
          <p:spPr bwMode="auto">
            <a:xfrm>
              <a:off x="6715126" y="5464176"/>
              <a:ext cx="307974" cy="144463"/>
            </a:xfrm>
            <a:custGeom>
              <a:avLst/>
              <a:gdLst>
                <a:gd name="T0" fmla="*/ 152 w 194"/>
                <a:gd name="T1" fmla="*/ 0 h 91"/>
                <a:gd name="T2" fmla="*/ 152 w 194"/>
                <a:gd name="T3" fmla="*/ 7 h 91"/>
                <a:gd name="T4" fmla="*/ 170 w 194"/>
                <a:gd name="T5" fmla="*/ 7 h 91"/>
                <a:gd name="T6" fmla="*/ 113 w 194"/>
                <a:gd name="T7" fmla="*/ 64 h 91"/>
                <a:gd name="T8" fmla="*/ 59 w 194"/>
                <a:gd name="T9" fmla="*/ 10 h 91"/>
                <a:gd name="T10" fmla="*/ 0 w 194"/>
                <a:gd name="T11" fmla="*/ 69 h 91"/>
                <a:gd name="T12" fmla="*/ 13 w 194"/>
                <a:gd name="T13" fmla="*/ 81 h 91"/>
                <a:gd name="T14" fmla="*/ 59 w 194"/>
                <a:gd name="T15" fmla="*/ 37 h 91"/>
                <a:gd name="T16" fmla="*/ 113 w 194"/>
                <a:gd name="T17" fmla="*/ 91 h 91"/>
                <a:gd name="T18" fmla="*/ 184 w 194"/>
                <a:gd name="T19" fmla="*/ 22 h 91"/>
                <a:gd name="T20" fmla="*/ 184 w 194"/>
                <a:gd name="T21" fmla="*/ 44 h 91"/>
                <a:gd name="T22" fmla="*/ 194 w 194"/>
                <a:gd name="T23" fmla="*/ 44 h 91"/>
                <a:gd name="T24" fmla="*/ 194 w 194"/>
                <a:gd name="T25" fmla="*/ 0 h 91"/>
                <a:gd name="T26" fmla="*/ 152 w 194"/>
                <a:gd name="T2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4" h="91">
                  <a:moveTo>
                    <a:pt x="152" y="0"/>
                  </a:moveTo>
                  <a:lnTo>
                    <a:pt x="152" y="7"/>
                  </a:lnTo>
                  <a:lnTo>
                    <a:pt x="170" y="7"/>
                  </a:lnTo>
                  <a:lnTo>
                    <a:pt x="113" y="64"/>
                  </a:lnTo>
                  <a:lnTo>
                    <a:pt x="59" y="10"/>
                  </a:lnTo>
                  <a:lnTo>
                    <a:pt x="0" y="69"/>
                  </a:lnTo>
                  <a:lnTo>
                    <a:pt x="13" y="81"/>
                  </a:lnTo>
                  <a:lnTo>
                    <a:pt x="59" y="37"/>
                  </a:lnTo>
                  <a:lnTo>
                    <a:pt x="113" y="91"/>
                  </a:lnTo>
                  <a:lnTo>
                    <a:pt x="184" y="22"/>
                  </a:lnTo>
                  <a:lnTo>
                    <a:pt x="184" y="44"/>
                  </a:lnTo>
                  <a:lnTo>
                    <a:pt x="194" y="44"/>
                  </a:lnTo>
                  <a:lnTo>
                    <a:pt x="194" y="0"/>
                  </a:lnTo>
                  <a:lnTo>
                    <a:pt x="1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969958" y="4380505"/>
            <a:ext cx="827504" cy="807564"/>
            <a:chOff x="7146926" y="5765800"/>
            <a:chExt cx="395288" cy="385763"/>
          </a:xfrm>
          <a:solidFill>
            <a:srgbClr val="FFFFFF"/>
          </a:solidFill>
        </p:grpSpPr>
        <p:sp>
          <p:nvSpPr>
            <p:cNvPr id="22" name="Freeform 13"/>
            <p:cNvSpPr>
              <a:spLocks/>
            </p:cNvSpPr>
            <p:nvPr/>
          </p:nvSpPr>
          <p:spPr bwMode="auto">
            <a:xfrm>
              <a:off x="7146926" y="5765800"/>
              <a:ext cx="317500" cy="319088"/>
            </a:xfrm>
            <a:custGeom>
              <a:avLst/>
              <a:gdLst>
                <a:gd name="T0" fmla="*/ 41 w 82"/>
                <a:gd name="T1" fmla="*/ 68 h 83"/>
                <a:gd name="T2" fmla="*/ 14 w 82"/>
                <a:gd name="T3" fmla="*/ 41 h 83"/>
                <a:gd name="T4" fmla="*/ 41 w 82"/>
                <a:gd name="T5" fmla="*/ 15 h 83"/>
                <a:gd name="T6" fmla="*/ 68 w 82"/>
                <a:gd name="T7" fmla="*/ 41 h 83"/>
                <a:gd name="T8" fmla="*/ 64 w 82"/>
                <a:gd name="T9" fmla="*/ 55 h 83"/>
                <a:gd name="T10" fmla="*/ 75 w 82"/>
                <a:gd name="T11" fmla="*/ 65 h 83"/>
                <a:gd name="T12" fmla="*/ 82 w 82"/>
                <a:gd name="T13" fmla="*/ 42 h 83"/>
                <a:gd name="T14" fmla="*/ 41 w 82"/>
                <a:gd name="T15" fmla="*/ 0 h 83"/>
                <a:gd name="T16" fmla="*/ 0 w 82"/>
                <a:gd name="T17" fmla="*/ 42 h 83"/>
                <a:gd name="T18" fmla="*/ 41 w 82"/>
                <a:gd name="T19" fmla="*/ 83 h 83"/>
                <a:gd name="T20" fmla="*/ 67 w 82"/>
                <a:gd name="T21" fmla="*/ 74 h 83"/>
                <a:gd name="T22" fmla="*/ 56 w 82"/>
                <a:gd name="T23" fmla="*/ 63 h 83"/>
                <a:gd name="T24" fmla="*/ 41 w 82"/>
                <a:gd name="T25" fmla="*/ 6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2" h="83">
                  <a:moveTo>
                    <a:pt x="41" y="68"/>
                  </a:moveTo>
                  <a:cubicBezTo>
                    <a:pt x="26" y="68"/>
                    <a:pt x="14" y="56"/>
                    <a:pt x="14" y="41"/>
                  </a:cubicBezTo>
                  <a:cubicBezTo>
                    <a:pt x="14" y="27"/>
                    <a:pt x="26" y="15"/>
                    <a:pt x="41" y="15"/>
                  </a:cubicBezTo>
                  <a:cubicBezTo>
                    <a:pt x="56" y="15"/>
                    <a:pt x="68" y="27"/>
                    <a:pt x="68" y="41"/>
                  </a:cubicBezTo>
                  <a:cubicBezTo>
                    <a:pt x="68" y="46"/>
                    <a:pt x="67" y="51"/>
                    <a:pt x="64" y="55"/>
                  </a:cubicBezTo>
                  <a:cubicBezTo>
                    <a:pt x="75" y="65"/>
                    <a:pt x="75" y="65"/>
                    <a:pt x="75" y="65"/>
                  </a:cubicBezTo>
                  <a:cubicBezTo>
                    <a:pt x="79" y="58"/>
                    <a:pt x="82" y="50"/>
                    <a:pt x="82" y="42"/>
                  </a:cubicBezTo>
                  <a:cubicBezTo>
                    <a:pt x="82" y="19"/>
                    <a:pt x="64" y="0"/>
                    <a:pt x="41" y="0"/>
                  </a:cubicBezTo>
                  <a:cubicBezTo>
                    <a:pt x="18" y="0"/>
                    <a:pt x="0" y="19"/>
                    <a:pt x="0" y="42"/>
                  </a:cubicBezTo>
                  <a:cubicBezTo>
                    <a:pt x="0" y="64"/>
                    <a:pt x="18" y="83"/>
                    <a:pt x="41" y="83"/>
                  </a:cubicBezTo>
                  <a:cubicBezTo>
                    <a:pt x="51" y="83"/>
                    <a:pt x="60" y="79"/>
                    <a:pt x="67" y="74"/>
                  </a:cubicBezTo>
                  <a:cubicBezTo>
                    <a:pt x="56" y="63"/>
                    <a:pt x="56" y="63"/>
                    <a:pt x="56" y="63"/>
                  </a:cubicBezTo>
                  <a:cubicBezTo>
                    <a:pt x="52" y="66"/>
                    <a:pt x="47" y="68"/>
                    <a:pt x="41"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4"/>
            <p:cNvSpPr>
              <a:spLocks/>
            </p:cNvSpPr>
            <p:nvPr/>
          </p:nvSpPr>
          <p:spPr bwMode="auto">
            <a:xfrm>
              <a:off x="7251701" y="5870575"/>
              <a:ext cx="104775" cy="106363"/>
            </a:xfrm>
            <a:custGeom>
              <a:avLst/>
              <a:gdLst>
                <a:gd name="T0" fmla="*/ 10 w 27"/>
                <a:gd name="T1" fmla="*/ 6 h 28"/>
                <a:gd name="T2" fmla="*/ 11 w 27"/>
                <a:gd name="T3" fmla="*/ 6 h 28"/>
                <a:gd name="T4" fmla="*/ 11 w 27"/>
                <a:gd name="T5" fmla="*/ 6 h 28"/>
                <a:gd name="T6" fmla="*/ 11 w 27"/>
                <a:gd name="T7" fmla="*/ 6 h 28"/>
                <a:gd name="T8" fmla="*/ 11 w 27"/>
                <a:gd name="T9" fmla="*/ 6 h 28"/>
                <a:gd name="T10" fmla="*/ 27 w 27"/>
                <a:gd name="T11" fmla="*/ 11 h 28"/>
                <a:gd name="T12" fmla="*/ 14 w 27"/>
                <a:gd name="T13" fmla="*/ 0 h 28"/>
                <a:gd name="T14" fmla="*/ 0 w 27"/>
                <a:gd name="T15" fmla="*/ 15 h 28"/>
                <a:gd name="T16" fmla="*/ 13 w 27"/>
                <a:gd name="T17" fmla="*/ 28 h 28"/>
                <a:gd name="T18" fmla="*/ 7 w 27"/>
                <a:gd name="T19" fmla="*/ 10 h 28"/>
                <a:gd name="T20" fmla="*/ 7 w 27"/>
                <a:gd name="T21" fmla="*/ 10 h 28"/>
                <a:gd name="T22" fmla="*/ 7 w 27"/>
                <a:gd name="T23" fmla="*/ 10 h 28"/>
                <a:gd name="T24" fmla="*/ 8 w 27"/>
                <a:gd name="T25" fmla="*/ 7 h 28"/>
                <a:gd name="T26" fmla="*/ 10 w 27"/>
                <a:gd name="T2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28">
                  <a:moveTo>
                    <a:pt x="10" y="6"/>
                  </a:moveTo>
                  <a:cubicBezTo>
                    <a:pt x="11" y="6"/>
                    <a:pt x="11" y="6"/>
                    <a:pt x="11" y="6"/>
                  </a:cubicBezTo>
                  <a:cubicBezTo>
                    <a:pt x="11" y="6"/>
                    <a:pt x="11" y="6"/>
                    <a:pt x="11" y="6"/>
                  </a:cubicBezTo>
                  <a:cubicBezTo>
                    <a:pt x="11" y="6"/>
                    <a:pt x="11" y="6"/>
                    <a:pt x="11" y="6"/>
                  </a:cubicBezTo>
                  <a:cubicBezTo>
                    <a:pt x="11" y="6"/>
                    <a:pt x="11" y="6"/>
                    <a:pt x="11" y="6"/>
                  </a:cubicBezTo>
                  <a:cubicBezTo>
                    <a:pt x="27" y="11"/>
                    <a:pt x="27" y="11"/>
                    <a:pt x="27" y="11"/>
                  </a:cubicBezTo>
                  <a:cubicBezTo>
                    <a:pt x="26" y="5"/>
                    <a:pt x="20" y="0"/>
                    <a:pt x="14" y="0"/>
                  </a:cubicBezTo>
                  <a:cubicBezTo>
                    <a:pt x="6" y="0"/>
                    <a:pt x="0" y="7"/>
                    <a:pt x="0" y="15"/>
                  </a:cubicBezTo>
                  <a:cubicBezTo>
                    <a:pt x="0" y="22"/>
                    <a:pt x="6" y="28"/>
                    <a:pt x="13" y="28"/>
                  </a:cubicBezTo>
                  <a:cubicBezTo>
                    <a:pt x="7" y="10"/>
                    <a:pt x="7" y="10"/>
                    <a:pt x="7" y="10"/>
                  </a:cubicBezTo>
                  <a:cubicBezTo>
                    <a:pt x="7" y="10"/>
                    <a:pt x="7" y="10"/>
                    <a:pt x="7" y="10"/>
                  </a:cubicBezTo>
                  <a:cubicBezTo>
                    <a:pt x="7" y="10"/>
                    <a:pt x="7" y="10"/>
                    <a:pt x="7" y="10"/>
                  </a:cubicBezTo>
                  <a:cubicBezTo>
                    <a:pt x="7" y="9"/>
                    <a:pt x="7" y="8"/>
                    <a:pt x="8" y="7"/>
                  </a:cubicBezTo>
                  <a:cubicBezTo>
                    <a:pt x="9" y="6"/>
                    <a:pt x="9" y="6"/>
                    <a:pt x="10"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5"/>
            <p:cNvSpPr>
              <a:spLocks/>
            </p:cNvSpPr>
            <p:nvPr/>
          </p:nvSpPr>
          <p:spPr bwMode="auto">
            <a:xfrm>
              <a:off x="7286626" y="5900738"/>
              <a:ext cx="255588" cy="250825"/>
            </a:xfrm>
            <a:custGeom>
              <a:avLst/>
              <a:gdLst>
                <a:gd name="T0" fmla="*/ 51 w 66"/>
                <a:gd name="T1" fmla="*/ 40 h 65"/>
                <a:gd name="T2" fmla="*/ 48 w 66"/>
                <a:gd name="T3" fmla="*/ 43 h 65"/>
                <a:gd name="T4" fmla="*/ 15 w 66"/>
                <a:gd name="T5" fmla="*/ 10 h 65"/>
                <a:gd name="T6" fmla="*/ 24 w 66"/>
                <a:gd name="T7" fmla="*/ 7 h 65"/>
                <a:gd name="T8" fmla="*/ 24 w 66"/>
                <a:gd name="T9" fmla="*/ 7 h 65"/>
                <a:gd name="T10" fmla="*/ 24 w 66"/>
                <a:gd name="T11" fmla="*/ 7 h 65"/>
                <a:gd name="T12" fmla="*/ 24 w 66"/>
                <a:gd name="T13" fmla="*/ 6 h 65"/>
                <a:gd name="T14" fmla="*/ 1 w 66"/>
                <a:gd name="T15" fmla="*/ 0 h 65"/>
                <a:gd name="T16" fmla="*/ 1 w 66"/>
                <a:gd name="T17" fmla="*/ 0 h 65"/>
                <a:gd name="T18" fmla="*/ 0 w 66"/>
                <a:gd name="T19" fmla="*/ 1 h 65"/>
                <a:gd name="T20" fmla="*/ 8 w 66"/>
                <a:gd name="T21" fmla="*/ 24 h 65"/>
                <a:gd name="T22" fmla="*/ 8 w 66"/>
                <a:gd name="T23" fmla="*/ 24 h 65"/>
                <a:gd name="T24" fmla="*/ 9 w 66"/>
                <a:gd name="T25" fmla="*/ 24 h 65"/>
                <a:gd name="T26" fmla="*/ 11 w 66"/>
                <a:gd name="T27" fmla="*/ 15 h 65"/>
                <a:gd name="T28" fmla="*/ 44 w 66"/>
                <a:gd name="T29" fmla="*/ 47 h 65"/>
                <a:gd name="T30" fmla="*/ 41 w 66"/>
                <a:gd name="T31" fmla="*/ 49 h 65"/>
                <a:gd name="T32" fmla="*/ 57 w 66"/>
                <a:gd name="T33" fmla="*/ 65 h 65"/>
                <a:gd name="T34" fmla="*/ 58 w 66"/>
                <a:gd name="T35" fmla="*/ 57 h 65"/>
                <a:gd name="T36" fmla="*/ 66 w 66"/>
                <a:gd name="T37" fmla="*/ 55 h 65"/>
                <a:gd name="T38" fmla="*/ 51 w 66"/>
                <a:gd name="T39" fmla="*/ 4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6" h="65">
                  <a:moveTo>
                    <a:pt x="51" y="40"/>
                  </a:moveTo>
                  <a:cubicBezTo>
                    <a:pt x="48" y="43"/>
                    <a:pt x="48" y="43"/>
                    <a:pt x="48" y="43"/>
                  </a:cubicBezTo>
                  <a:cubicBezTo>
                    <a:pt x="15" y="10"/>
                    <a:pt x="15" y="10"/>
                    <a:pt x="15" y="10"/>
                  </a:cubicBezTo>
                  <a:cubicBezTo>
                    <a:pt x="24" y="7"/>
                    <a:pt x="24" y="7"/>
                    <a:pt x="24" y="7"/>
                  </a:cubicBezTo>
                  <a:cubicBezTo>
                    <a:pt x="24" y="7"/>
                    <a:pt x="24" y="7"/>
                    <a:pt x="24" y="7"/>
                  </a:cubicBezTo>
                  <a:cubicBezTo>
                    <a:pt x="24" y="7"/>
                    <a:pt x="24" y="7"/>
                    <a:pt x="24" y="7"/>
                  </a:cubicBezTo>
                  <a:cubicBezTo>
                    <a:pt x="24" y="6"/>
                    <a:pt x="24" y="6"/>
                    <a:pt x="24" y="6"/>
                  </a:cubicBezTo>
                  <a:cubicBezTo>
                    <a:pt x="1" y="0"/>
                    <a:pt x="1" y="0"/>
                    <a:pt x="1" y="0"/>
                  </a:cubicBezTo>
                  <a:cubicBezTo>
                    <a:pt x="1" y="0"/>
                    <a:pt x="1" y="0"/>
                    <a:pt x="1" y="0"/>
                  </a:cubicBezTo>
                  <a:cubicBezTo>
                    <a:pt x="0" y="0"/>
                    <a:pt x="0" y="0"/>
                    <a:pt x="0" y="1"/>
                  </a:cubicBezTo>
                  <a:cubicBezTo>
                    <a:pt x="8" y="24"/>
                    <a:pt x="8" y="24"/>
                    <a:pt x="8" y="24"/>
                  </a:cubicBezTo>
                  <a:cubicBezTo>
                    <a:pt x="8" y="24"/>
                    <a:pt x="8" y="24"/>
                    <a:pt x="8" y="24"/>
                  </a:cubicBezTo>
                  <a:cubicBezTo>
                    <a:pt x="9" y="24"/>
                    <a:pt x="9" y="24"/>
                    <a:pt x="9" y="24"/>
                  </a:cubicBezTo>
                  <a:cubicBezTo>
                    <a:pt x="11" y="15"/>
                    <a:pt x="11" y="15"/>
                    <a:pt x="11" y="15"/>
                  </a:cubicBezTo>
                  <a:cubicBezTo>
                    <a:pt x="44" y="47"/>
                    <a:pt x="44" y="47"/>
                    <a:pt x="44" y="47"/>
                  </a:cubicBezTo>
                  <a:cubicBezTo>
                    <a:pt x="41" y="49"/>
                    <a:pt x="41" y="49"/>
                    <a:pt x="41" y="49"/>
                  </a:cubicBezTo>
                  <a:cubicBezTo>
                    <a:pt x="57" y="65"/>
                    <a:pt x="57" y="65"/>
                    <a:pt x="57" y="65"/>
                  </a:cubicBezTo>
                  <a:cubicBezTo>
                    <a:pt x="58" y="57"/>
                    <a:pt x="58" y="57"/>
                    <a:pt x="58" y="57"/>
                  </a:cubicBezTo>
                  <a:cubicBezTo>
                    <a:pt x="66" y="55"/>
                    <a:pt x="66" y="55"/>
                    <a:pt x="66" y="55"/>
                  </a:cubicBezTo>
                  <a:lnTo>
                    <a:pt x="51"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文本框 215"/>
          <p:cNvSpPr txBox="1"/>
          <p:nvPr/>
        </p:nvSpPr>
        <p:spPr>
          <a:xfrm>
            <a:off x="6335150" y="1821611"/>
            <a:ext cx="5401994"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7"/>
                  <a:srcRect/>
                  <a:stretch>
                    <a:fillRect/>
                  </a:stretch>
                </a:blipFill>
                <a:latin typeface="方正苏新诗柳楷简体" panose="02000000000000000000" pitchFamily="2" charset="-122"/>
                <a:ea typeface="方正苏新诗柳楷简体" panose="02000000000000000000" pitchFamily="2" charset="-122"/>
              </a:rPr>
              <a:t>输入你的感恩标题</a:t>
            </a:r>
            <a:endParaRPr lang="en-US" altLang="zh-CN" sz="4400" b="1" spc="300" dirty="0">
              <a:blipFill dpi="0" rotWithShape="1">
                <a:blip r:embed="rId7"/>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26" name="文本框 25"/>
          <p:cNvSpPr txBox="1"/>
          <p:nvPr/>
        </p:nvSpPr>
        <p:spPr>
          <a:xfrm>
            <a:off x="6588327" y="2709389"/>
            <a:ext cx="4965895" cy="2120902"/>
          </a:xfrm>
          <a:prstGeom prst="rect">
            <a:avLst/>
          </a:prstGeom>
          <a:noFill/>
        </p:spPr>
        <p:txBody>
          <a:bodyPr wrap="square" rtlCol="0">
            <a:spAutoFit/>
          </a:bodyPr>
          <a:lstStyle/>
          <a:p>
            <a:pPr>
              <a:lnSpc>
                <a:spcPct val="150000"/>
              </a:lnSpc>
            </a:pPr>
            <a:r>
              <a:rPr lang="en-US" altLang="zh-CN" b="1" dirty="0" smtClean="0">
                <a:blipFill dpi="0" rotWithShape="1">
                  <a:blip r:embed="rId4"/>
                  <a:srcRect/>
                  <a:stretch>
                    <a:fillRect/>
                  </a:stretch>
                </a:blipFill>
                <a:latin typeface="微软雅黑" panose="020B0503020204020204" pitchFamily="34" charset="-122"/>
                <a:ea typeface="微软雅黑" panose="020B0503020204020204" pitchFamily="34" charset="-122"/>
              </a:rPr>
              <a:t>Why are we afraid of “the first time”? Every day is the first time. Every morning is new. We never live the same day twice, we never afraid of getting up every morning. </a:t>
            </a:r>
            <a:endParaRPr lang="zh-CN" altLang="en-US" b="1" dirty="0">
              <a:blipFill dpi="0" rotWithShape="1">
                <a:blip r:embed="rId4"/>
                <a:srcRect/>
                <a:stretch>
                  <a:fillRect/>
                </a:stretch>
              </a:blip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92340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0-#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0-#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0-#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Graphic spid="11" grpId="0">
        <p:bldAsOne/>
      </p:bldGraphic>
      <p:bldGraphic spid="12" grpId="0">
        <p:bldAsOne/>
      </p:bldGraphic>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1113981" y="1808262"/>
            <a:ext cx="10123030" cy="2916138"/>
            <a:chOff x="1037781" y="1482717"/>
            <a:chExt cx="7070633" cy="2036835"/>
          </a:xfrm>
        </p:grpSpPr>
        <p:pic>
          <p:nvPicPr>
            <p:cNvPr id="8" name="Picture 9" descr="C:\Users\pello 05\Desktop\primary school mathematics\white_blank.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983" r="11015"/>
            <a:stretch/>
          </p:blipFill>
          <p:spPr bwMode="auto">
            <a:xfrm flipH="1">
              <a:off x="6127449" y="1490804"/>
              <a:ext cx="1980965" cy="19811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C:\Users\pello 05\Desktop\primary school mathematics\white_blank.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983" r="8900"/>
            <a:stretch/>
          </p:blipFill>
          <p:spPr bwMode="auto">
            <a:xfrm rot="5400000" flipV="1">
              <a:off x="3557210" y="1510559"/>
              <a:ext cx="2036835" cy="198115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C:\Users\pello 05\Desktop\primary school mathematics\white_blank.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983" r="10000"/>
            <a:stretch/>
          </p:blipFill>
          <p:spPr bwMode="auto">
            <a:xfrm>
              <a:off x="1037781" y="1490804"/>
              <a:ext cx="2007775" cy="198115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차트 8"/>
            <p:cNvGraphicFramePr/>
            <p:nvPr>
              <p:extLst>
                <p:ext uri="{D42A27DB-BD31-4B8C-83A1-F6EECF244321}">
                  <p14:modId xmlns:p14="http://schemas.microsoft.com/office/powerpoint/2010/main" val="3480994970"/>
                </p:ext>
              </p:extLst>
            </p:nvPr>
          </p:nvGraphicFramePr>
          <p:xfrm>
            <a:off x="1047961" y="1520438"/>
            <a:ext cx="1926914" cy="190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차트 9"/>
            <p:cNvGraphicFramePr/>
            <p:nvPr>
              <p:extLst>
                <p:ext uri="{D42A27DB-BD31-4B8C-83A1-F6EECF244321}">
                  <p14:modId xmlns:p14="http://schemas.microsoft.com/office/powerpoint/2010/main" val="1218889041"/>
                </p:ext>
              </p:extLst>
            </p:nvPr>
          </p:nvGraphicFramePr>
          <p:xfrm>
            <a:off x="3593412" y="1520438"/>
            <a:ext cx="1926914" cy="19000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3" name="차트 10"/>
            <p:cNvGraphicFramePr/>
            <p:nvPr>
              <p:extLst>
                <p:ext uri="{D42A27DB-BD31-4B8C-83A1-F6EECF244321}">
                  <p14:modId xmlns:p14="http://schemas.microsoft.com/office/powerpoint/2010/main" val="3879277279"/>
                </p:ext>
              </p:extLst>
            </p:nvPr>
          </p:nvGraphicFramePr>
          <p:xfrm>
            <a:off x="6138864" y="1520438"/>
            <a:ext cx="1926914" cy="1900000"/>
          </p:xfrm>
          <a:graphic>
            <a:graphicData uri="http://schemas.openxmlformats.org/drawingml/2006/chart">
              <c:chart xmlns:c="http://schemas.openxmlformats.org/drawingml/2006/chart" xmlns:r="http://schemas.openxmlformats.org/officeDocument/2006/relationships" r:id="rId7"/>
            </a:graphicData>
          </a:graphic>
        </p:graphicFrame>
        <p:sp>
          <p:nvSpPr>
            <p:cNvPr id="14" name="Rectangle 3"/>
            <p:cNvSpPr txBox="1">
              <a:spLocks noChangeArrowheads="1"/>
            </p:cNvSpPr>
            <p:nvPr/>
          </p:nvSpPr>
          <p:spPr>
            <a:xfrm>
              <a:off x="1934814" y="2038055"/>
              <a:ext cx="1027733" cy="342613"/>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3200" dirty="0" smtClean="0">
                  <a:solidFill>
                    <a:schemeClr val="bg1"/>
                  </a:solidFill>
                  <a:latin typeface="Tahoma" panose="020B0604030504040204" pitchFamily="34" charset="0"/>
                  <a:ea typeface="Tahoma" panose="020B0604030504040204" pitchFamily="34" charset="0"/>
                  <a:cs typeface="Tahoma" panose="020B0604030504040204" pitchFamily="34" charset="0"/>
                </a:rPr>
                <a:t>60%</a:t>
              </a:r>
              <a:endParaRPr lang="en-US" altLang="ko-KR"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5" name="Rectangle 3"/>
            <p:cNvSpPr txBox="1">
              <a:spLocks noChangeArrowheads="1"/>
            </p:cNvSpPr>
            <p:nvPr/>
          </p:nvSpPr>
          <p:spPr>
            <a:xfrm>
              <a:off x="4480265" y="2038055"/>
              <a:ext cx="1027733" cy="342613"/>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3200" dirty="0" smtClean="0">
                  <a:solidFill>
                    <a:schemeClr val="bg1"/>
                  </a:solidFill>
                  <a:latin typeface="Tahoma" panose="020B0604030504040204" pitchFamily="34" charset="0"/>
                  <a:ea typeface="Tahoma" panose="020B0604030504040204" pitchFamily="34" charset="0"/>
                  <a:cs typeface="Tahoma" panose="020B0604030504040204" pitchFamily="34" charset="0"/>
                </a:rPr>
                <a:t>45%</a:t>
              </a:r>
              <a:endParaRPr lang="en-US" altLang="ko-KR"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6" name="Rectangle 3"/>
            <p:cNvSpPr txBox="1">
              <a:spLocks noChangeArrowheads="1"/>
            </p:cNvSpPr>
            <p:nvPr/>
          </p:nvSpPr>
          <p:spPr>
            <a:xfrm>
              <a:off x="7025716" y="2038055"/>
              <a:ext cx="1027733" cy="342613"/>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itchFamily="34" charset="0"/>
                  <a:ea typeface="Yoon 윤고딕 550_TT" pitchFamily="18" charset="-127"/>
                  <a:cs typeface="Microsoft Sans Serif" pitchFamily="34" charset="0"/>
                </a:defRPr>
              </a:lvl2pPr>
            </a:lstStyle>
            <a:p>
              <a:pPr lvl="1" algn="ctr"/>
              <a:r>
                <a:rPr lang="en-US" altLang="ko-KR" sz="3200" dirty="0" smtClean="0">
                  <a:solidFill>
                    <a:schemeClr val="bg1"/>
                  </a:solidFill>
                  <a:latin typeface="Tahoma" panose="020B0604030504040204" pitchFamily="34" charset="0"/>
                  <a:ea typeface="Tahoma" panose="020B0604030504040204" pitchFamily="34" charset="0"/>
                  <a:cs typeface="Tahoma" panose="020B0604030504040204" pitchFamily="34" charset="0"/>
                </a:rPr>
                <a:t>30%</a:t>
              </a:r>
              <a:endParaRPr lang="en-US" altLang="ko-KR" sz="3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val="2149722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grpSp>
        <p:nvGrpSpPr>
          <p:cNvPr id="2" name="组合 1"/>
          <p:cNvGrpSpPr/>
          <p:nvPr/>
        </p:nvGrpSpPr>
        <p:grpSpPr>
          <a:xfrm>
            <a:off x="1942331" y="1783606"/>
            <a:ext cx="9215406" cy="3607544"/>
            <a:chOff x="1218431" y="1745506"/>
            <a:chExt cx="6971567" cy="2729151"/>
          </a:xfrm>
        </p:grpSpPr>
        <p:grpSp>
          <p:nvGrpSpPr>
            <p:cNvPr id="8" name="그룹 5"/>
            <p:cNvGrpSpPr/>
            <p:nvPr/>
          </p:nvGrpSpPr>
          <p:grpSpPr>
            <a:xfrm>
              <a:off x="3318170" y="1777780"/>
              <a:ext cx="2982944" cy="588622"/>
              <a:chOff x="2627784" y="2492896"/>
              <a:chExt cx="3052046" cy="602258"/>
            </a:xfrm>
          </p:grpSpPr>
          <p:pic>
            <p:nvPicPr>
              <p:cNvPr id="9" name="Picture 3" descr="C:\Users\pello 05\Desktop\primary school mathematics\3_sq.png"/>
              <p:cNvPicPr>
                <a:picLocks noChangeAspect="1" noChangeArrowheads="1"/>
              </p:cNvPicPr>
              <p:nvPr/>
            </p:nvPicPr>
            <p:blipFill rotWithShape="1">
              <a:blip r:embed="rId4" cstate="print">
                <a:lum bright="70000" contrast="-70000"/>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C:\Users\pello 05\Desktop\primary school mathematics\3_sq.png"/>
              <p:cNvPicPr>
                <a:picLocks noChangeAspect="1" noChangeArrowheads="1"/>
              </p:cNvPicPr>
              <p:nvPr/>
            </p:nvPicPr>
            <p:blipFill rotWithShape="1">
              <a:blip r:embed="rId4" cstate="print">
                <a:lum bright="70000" contrast="-70000"/>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C:\Users\pello 05\Desktop\primary school mathematics\3_sq.png"/>
              <p:cNvPicPr>
                <a:picLocks noChangeAspect="1" noChangeArrowheads="1"/>
              </p:cNvPicPr>
              <p:nvPr/>
            </p:nvPicPr>
            <p:blipFill rotWithShape="1">
              <a:blip r:embed="rId4" cstate="print">
                <a:lum bright="70000" contrast="-70000"/>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pello 05\Desktop\primary school mathematics\3_sq.png"/>
              <p:cNvPicPr>
                <a:picLocks noChangeAspect="1" noChangeArrowheads="1"/>
              </p:cNvPicPr>
              <p:nvPr/>
            </p:nvPicPr>
            <p:blipFill rotWithShape="1">
              <a:blip r:embed="rId4" cstate="print">
                <a:lum bright="70000" contrast="-70000"/>
                <a:extLs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텍스트 개체 틀 1"/>
            <p:cNvSpPr txBox="1">
              <a:spLocks/>
            </p:cNvSpPr>
            <p:nvPr/>
          </p:nvSpPr>
          <p:spPr>
            <a:xfrm>
              <a:off x="2071936" y="174550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1" name="텍스트 개체 틀 1"/>
            <p:cNvSpPr txBox="1">
              <a:spLocks/>
            </p:cNvSpPr>
            <p:nvPr/>
          </p:nvSpPr>
          <p:spPr>
            <a:xfrm>
              <a:off x="2071936" y="2780915"/>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2" name="텍스트 개체 틀 1"/>
            <p:cNvSpPr txBox="1">
              <a:spLocks/>
            </p:cNvSpPr>
            <p:nvPr/>
          </p:nvSpPr>
          <p:spPr>
            <a:xfrm>
              <a:off x="2071936" y="3821486"/>
              <a:ext cx="1040431"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1800" smtClean="0"/>
                <a:t>stylish design</a:t>
              </a:r>
              <a:endParaRPr lang="ko-KR" altLang="en-US" sz="1800"/>
            </a:p>
          </p:txBody>
        </p:sp>
        <p:sp>
          <p:nvSpPr>
            <p:cNvPr id="23" name="텍스트 개체 틀 1"/>
            <p:cNvSpPr txBox="1">
              <a:spLocks/>
            </p:cNvSpPr>
            <p:nvPr/>
          </p:nvSpPr>
          <p:spPr>
            <a:xfrm>
              <a:off x="1264429" y="174550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t>01</a:t>
              </a:r>
              <a:endParaRPr lang="ko-KR" altLang="en-US" sz="4000"/>
            </a:p>
          </p:txBody>
        </p:sp>
        <p:sp>
          <p:nvSpPr>
            <p:cNvPr id="24" name="텍스트 개체 틀 1"/>
            <p:cNvSpPr txBox="1">
              <a:spLocks/>
            </p:cNvSpPr>
            <p:nvPr/>
          </p:nvSpPr>
          <p:spPr>
            <a:xfrm>
              <a:off x="1264429" y="2780915"/>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02</a:t>
              </a:r>
              <a:endParaRPr lang="ko-KR" altLang="en-US" sz="4000">
                <a:ln>
                  <a:solidFill>
                    <a:srgbClr val="048DB9"/>
                  </a:solidFill>
                </a:ln>
              </a:endParaRPr>
            </a:p>
          </p:txBody>
        </p:sp>
        <p:sp>
          <p:nvSpPr>
            <p:cNvPr id="25" name="텍스트 개체 틀 1"/>
            <p:cNvSpPr txBox="1">
              <a:spLocks/>
            </p:cNvSpPr>
            <p:nvPr/>
          </p:nvSpPr>
          <p:spPr>
            <a:xfrm>
              <a:off x="1264429" y="3821486"/>
              <a:ext cx="832332"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FCAE16"/>
                    </a:solidFill>
                  </a:ln>
                  <a:blipFill>
                    <a:blip r:embed="rId8"/>
                    <a:stretch>
                      <a:fillRect/>
                    </a:stretch>
                  </a:blipFill>
                </a:rPr>
                <a:t>03</a:t>
              </a:r>
              <a:endParaRPr lang="ko-KR" altLang="en-US" sz="4000">
                <a:ln>
                  <a:solidFill>
                    <a:srgbClr val="FCAE16"/>
                  </a:solidFill>
                </a:ln>
                <a:blipFill>
                  <a:blip r:embed="rId8"/>
                  <a:stretch>
                    <a:fillRect/>
                  </a:stretch>
                </a:blipFill>
              </a:endParaRPr>
            </a:p>
          </p:txBody>
        </p:sp>
        <p:grpSp>
          <p:nvGrpSpPr>
            <p:cNvPr id="26" name="그룹 23"/>
            <p:cNvGrpSpPr/>
            <p:nvPr/>
          </p:nvGrpSpPr>
          <p:grpSpPr>
            <a:xfrm>
              <a:off x="3318170" y="2813189"/>
              <a:ext cx="2982944" cy="588622"/>
              <a:chOff x="2627784" y="2492896"/>
              <a:chExt cx="3052046" cy="602258"/>
            </a:xfrm>
          </p:grpSpPr>
          <p:pic>
            <p:nvPicPr>
              <p:cNvPr id="27" name="Picture 3" descr="C:\Users\pello 05\Desktop\primary school mathematics\3_sq.png"/>
              <p:cNvPicPr>
                <a:picLocks noChangeAspect="1" noChangeArrowheads="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pello 05\Desktop\primary school mathematics\3_sq.png"/>
              <p:cNvPicPr>
                <a:picLocks noChangeAspect="1" noChangeArrowheads="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descr="C:\Users\pello 05\Desktop\primary school mathematics\3_sq.png"/>
              <p:cNvPicPr>
                <a:picLocks noChangeAspect="1" noChangeArrowheads="1"/>
              </p:cNvPicPr>
              <p:nvPr/>
            </p:nvPicPr>
            <p:blipFill rotWithShape="1">
              <a:blip r:embed="rId4" cstate="print">
                <a:duotone>
                  <a:prstClr val="black"/>
                  <a:schemeClr val="accent5">
                    <a:tint val="45000"/>
                    <a:satMod val="400000"/>
                  </a:schemeClr>
                </a:duotone>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그룹 35"/>
            <p:cNvGrpSpPr/>
            <p:nvPr/>
          </p:nvGrpSpPr>
          <p:grpSpPr>
            <a:xfrm>
              <a:off x="3318170" y="3853759"/>
              <a:ext cx="2982944" cy="588623"/>
              <a:chOff x="2627784" y="2492895"/>
              <a:chExt cx="3052046" cy="602259"/>
            </a:xfrm>
          </p:grpSpPr>
          <p:pic>
            <p:nvPicPr>
              <p:cNvPr id="39" name="Picture 3" descr="C:\Users\pello 05\Desktop\primary school mathematics\3_sq.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1703" t="17937" r="36556" b="7885"/>
              <a:stretch/>
            </p:blipFill>
            <p:spPr bwMode="auto">
              <a:xfrm>
                <a:off x="26277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C:\Users\pello 05\Desktop\primary school mathematics\3_sq.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1703" t="17937" r="36556" b="7885"/>
              <a:stretch/>
            </p:blipFill>
            <p:spPr bwMode="auto">
              <a:xfrm>
                <a:off x="29097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C:\Users\pello 05\Desktop\primary school mathematics\3_sq.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1703" t="17937" r="36556" b="7885"/>
              <a:stretch/>
            </p:blipFill>
            <p:spPr bwMode="auto">
              <a:xfrm>
                <a:off x="319170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3" descr="C:\Users\pello 05\Desktop\primary school mathematics\3_sq.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1703" t="17937" r="36556" b="7885"/>
              <a:stretch/>
            </p:blipFill>
            <p:spPr bwMode="auto">
              <a:xfrm>
                <a:off x="34736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3" descr="C:\Users\pello 05\Desktop\primary school mathematics\3_sq.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1703" t="17937" r="36556" b="7885"/>
              <a:stretch/>
            </p:blipFill>
            <p:spPr bwMode="auto">
              <a:xfrm>
                <a:off x="37556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C:\Users\pello 05\Desktop\primary school mathematics\3_sq.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1703" t="17937" r="36556" b="7885"/>
              <a:stretch/>
            </p:blipFill>
            <p:spPr bwMode="auto">
              <a:xfrm>
                <a:off x="403758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3" descr="C:\Users\pello 05\Desktop\primary school mathematics\3_sq.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1703" t="17937" r="36556" b="7885"/>
              <a:stretch/>
            </p:blipFill>
            <p:spPr bwMode="auto">
              <a:xfrm>
                <a:off x="431954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601504" y="2492895"/>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488346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165424" y="2492896"/>
                <a:ext cx="232445" cy="602258"/>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3" descr="C:\Users\pello 05\Desktop\primary school mathematics\3_sq.png"/>
              <p:cNvPicPr>
                <a:picLocks noChangeAspect="1" noChangeArrowheads="1"/>
              </p:cNvPicPr>
              <p:nvPr/>
            </p:nvPicPr>
            <p:blipFill rotWithShape="1">
              <a:blip r:embed="rId5" cstate="print">
                <a:graysc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41703" t="17937" r="36556" b="7885"/>
              <a:stretch/>
            </p:blipFill>
            <p:spPr bwMode="auto">
              <a:xfrm>
                <a:off x="5447385" y="2492896"/>
                <a:ext cx="232445" cy="602258"/>
              </a:xfrm>
              <a:prstGeom prst="rect">
                <a:avLst/>
              </a:prstGeom>
              <a:noFill/>
              <a:extLst>
                <a:ext uri="{909E8E84-426E-40DD-AFC4-6F175D3DCCD1}">
                  <a14:hiddenFill xmlns:a14="http://schemas.microsoft.com/office/drawing/2010/main">
                    <a:solidFill>
                      <a:srgbClr val="FFFFFF"/>
                    </a:solidFill>
                  </a14:hiddenFill>
                </a:ext>
              </a:extLst>
            </p:spPr>
          </p:pic>
        </p:grpSp>
        <p:sp>
          <p:nvSpPr>
            <p:cNvPr id="50" name="텍스트 개체 틀 1"/>
            <p:cNvSpPr txBox="1">
              <a:spLocks/>
            </p:cNvSpPr>
            <p:nvPr/>
          </p:nvSpPr>
          <p:spPr>
            <a:xfrm>
              <a:off x="6661444" y="174550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dirty="0" smtClean="0"/>
                <a:t>40</a:t>
              </a:r>
              <a:r>
                <a:rPr lang="en-US" altLang="ko-KR" sz="2400" dirty="0" smtClean="0"/>
                <a:t>%</a:t>
              </a:r>
              <a:endParaRPr lang="ko-KR" altLang="en-US" sz="2400" dirty="0"/>
            </a:p>
          </p:txBody>
        </p:sp>
        <p:sp>
          <p:nvSpPr>
            <p:cNvPr id="51" name="텍스트 개체 틀 1"/>
            <p:cNvSpPr txBox="1">
              <a:spLocks/>
            </p:cNvSpPr>
            <p:nvPr/>
          </p:nvSpPr>
          <p:spPr>
            <a:xfrm>
              <a:off x="6661444" y="2780915"/>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048DB9"/>
                    </a:solidFill>
                  </a:ln>
                </a:rPr>
                <a:t>30</a:t>
              </a:r>
              <a:r>
                <a:rPr lang="en-US" altLang="ko-KR" sz="2400" smtClean="0">
                  <a:ln>
                    <a:solidFill>
                      <a:srgbClr val="048DB9"/>
                    </a:solidFill>
                  </a:ln>
                </a:rPr>
                <a:t>%</a:t>
              </a:r>
              <a:endParaRPr lang="ko-KR" altLang="en-US" sz="2400">
                <a:ln>
                  <a:solidFill>
                    <a:srgbClr val="048DB9"/>
                  </a:solidFill>
                </a:ln>
              </a:endParaRPr>
            </a:p>
          </p:txBody>
        </p:sp>
        <p:sp>
          <p:nvSpPr>
            <p:cNvPr id="52" name="텍스트 개체 틀 1"/>
            <p:cNvSpPr txBox="1">
              <a:spLocks/>
            </p:cNvSpPr>
            <p:nvPr/>
          </p:nvSpPr>
          <p:spPr>
            <a:xfrm>
              <a:off x="6661444" y="3821486"/>
              <a:ext cx="1528554" cy="653171"/>
            </a:xfrm>
            <a:prstGeom prst="rect">
              <a:avLst/>
            </a:prstGeom>
          </p:spPr>
          <p:txBody>
            <a:bodyPr lIns="0" tIns="0" rIns="0" bIns="0"/>
            <a:lstStyle>
              <a:lvl1pPr marL="0" indent="0" algn="l" defTabSz="914400" rtl="0" eaLnBrk="1" latinLnBrk="1" hangingPunct="1">
                <a:spcBef>
                  <a:spcPct val="20000"/>
                </a:spcBef>
                <a:buFont typeface="Arial" panose="020B0604020202020204" pitchFamily="34" charset="0"/>
                <a:buNone/>
                <a:defRPr sz="3600" b="1" kern="1200" baseline="0">
                  <a:ln>
                    <a:solidFill>
                      <a:schemeClr val="bg1"/>
                    </a:solidFill>
                  </a:ln>
                  <a:blipFill>
                    <a:blip r:embed="rId7"/>
                    <a:stretch>
                      <a:fillRect/>
                    </a:stretch>
                  </a:blipFill>
                  <a:latin typeface="Tahoma" panose="020B0604030504040204" pitchFamily="34" charset="0"/>
                  <a:ea typeface="+mn-ea"/>
                  <a:cs typeface="Tahoma" panose="020B0604030504040204" pitchFamily="34" charset="0"/>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ko-KR" sz="4000" smtClean="0">
                  <a:ln>
                    <a:solidFill>
                      <a:srgbClr val="FCAE16"/>
                    </a:solidFill>
                  </a:ln>
                  <a:blipFill>
                    <a:blip r:embed="rId8"/>
                    <a:stretch>
                      <a:fillRect/>
                    </a:stretch>
                  </a:blipFill>
                </a:rPr>
                <a:t>60</a:t>
              </a:r>
              <a:r>
                <a:rPr lang="en-US" altLang="ko-KR" sz="2400" smtClean="0">
                  <a:ln>
                    <a:solidFill>
                      <a:srgbClr val="FCAE16"/>
                    </a:solidFill>
                  </a:ln>
                  <a:blipFill>
                    <a:blip r:embed="rId8"/>
                    <a:stretch>
                      <a:fillRect/>
                    </a:stretch>
                  </a:blipFill>
                </a:rPr>
                <a:t>%</a:t>
              </a:r>
              <a:endParaRPr lang="ko-KR" altLang="en-US" sz="2400">
                <a:ln>
                  <a:solidFill>
                    <a:srgbClr val="FCAE16"/>
                  </a:solidFill>
                </a:ln>
                <a:blipFill>
                  <a:blip r:embed="rId8"/>
                  <a:stretch>
                    <a:fillRect/>
                  </a:stretch>
                </a:blipFill>
              </a:endParaRPr>
            </a:p>
          </p:txBody>
        </p:sp>
        <p:cxnSp>
          <p:nvCxnSpPr>
            <p:cNvPr id="54" name="직선 연결선 52"/>
            <p:cNvCxnSpPr/>
            <p:nvPr/>
          </p:nvCxnSpPr>
          <p:spPr>
            <a:xfrm>
              <a:off x="1218431" y="2552091"/>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cxnSp>
          <p:nvCxnSpPr>
            <p:cNvPr id="55" name="직선 연결선 53"/>
            <p:cNvCxnSpPr/>
            <p:nvPr/>
          </p:nvCxnSpPr>
          <p:spPr>
            <a:xfrm>
              <a:off x="1218431" y="3610029"/>
              <a:ext cx="6706941" cy="0"/>
            </a:xfrm>
            <a:prstGeom prst="line">
              <a:avLst/>
            </a:prstGeom>
            <a:noFill/>
            <a:ln w="12700">
              <a:solidFill>
                <a:schemeClr val="bg1">
                  <a:lumMod val="65000"/>
                </a:schemeClr>
              </a:solidFill>
              <a:prstDash val="dash"/>
              <a:round/>
              <a:headEnd/>
              <a:tailEnd/>
            </a:ln>
            <a:extLst>
              <a:ext uri="{909E8E84-426E-40DD-AFC4-6F175D3DCCD1}">
                <a14:hiddenFill xmlns:a14="http://schemas.microsoft.com/office/drawing/2010/main">
                  <a:solidFill>
                    <a:srgbClr val="FFFFFF"/>
                  </a:solidFill>
                </a14:hiddenFill>
              </a:ext>
            </a:extLst>
          </p:spPr>
        </p:cxnSp>
      </p:grpSp>
    </p:spTree>
    <p:extLst>
      <p:ext uri="{BB962C8B-B14F-4D97-AF65-F5344CB8AC3E}">
        <p14:creationId xmlns:p14="http://schemas.microsoft.com/office/powerpoint/2010/main" val="3387685845"/>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sp>
        <p:nvSpPr>
          <p:cNvPr id="7" name="等腰三角形 5"/>
          <p:cNvSpPr>
            <a:spLocks noChangeArrowheads="1"/>
          </p:cNvSpPr>
          <p:nvPr/>
        </p:nvSpPr>
        <p:spPr bwMode="auto">
          <a:xfrm>
            <a:off x="912933" y="1673750"/>
            <a:ext cx="2135188" cy="1679575"/>
          </a:xfrm>
          <a:prstGeom prst="triangle">
            <a:avLst>
              <a:gd name="adj" fmla="val 50000"/>
            </a:avLst>
          </a:prstGeom>
          <a:blipFill>
            <a:blip r:embed="rId4"/>
            <a:tile tx="0" ty="0" sx="100000" sy="100000" flip="none" algn="tl"/>
          </a:blipFill>
          <a:ln>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zh-CN">
              <a:solidFill>
                <a:schemeClr val="lt1"/>
              </a:solidFill>
              <a:sym typeface="宋体" pitchFamily="2" charset="-122"/>
            </a:endParaRPr>
          </a:p>
        </p:txBody>
      </p:sp>
      <p:sp>
        <p:nvSpPr>
          <p:cNvPr id="8" name="文本框 215"/>
          <p:cNvSpPr txBox="1"/>
          <p:nvPr/>
        </p:nvSpPr>
        <p:spPr>
          <a:xfrm>
            <a:off x="2178393" y="4740589"/>
            <a:ext cx="7835214" cy="377026"/>
          </a:xfrm>
          <a:prstGeom prst="rect">
            <a:avLst/>
          </a:prstGeom>
          <a:noFill/>
          <a:ln>
            <a:noFill/>
          </a:ln>
        </p:spPr>
        <p:txBody>
          <a:bodyPr wrap="square" lIns="68580" tIns="34290" rIns="68580" bIns="34290" rtlCol="0">
            <a:spAutoFit/>
          </a:bodyPr>
          <a:lstStyle/>
          <a:p>
            <a:pPr algn="ctr"/>
            <a:r>
              <a:rPr lang="en-US" altLang="zh-CN" sz="2000" b="1" dirty="0" smtClean="0">
                <a:blipFill dpi="0" rotWithShape="1">
                  <a:blip r:embed="rId5"/>
                  <a:srcRect/>
                  <a:stretch>
                    <a:fillRect/>
                  </a:stretch>
                </a:blipFill>
              </a:rPr>
              <a:t>Lorem Ipsum Dolor Sit Er Elit Lamet, Consectetaur Cillium </a:t>
            </a:r>
            <a:endParaRPr lang="en-US" altLang="zh-CN" sz="2000" b="1" dirty="0">
              <a:blipFill dpi="0" rotWithShape="1">
                <a:blip r:embed="rId5"/>
                <a:srcRect/>
                <a:stretch>
                  <a:fillRect/>
                </a:stretch>
              </a:blipFill>
            </a:endParaRPr>
          </a:p>
        </p:txBody>
      </p:sp>
      <p:sp>
        <p:nvSpPr>
          <p:cNvPr id="9" name="文本框 215"/>
          <p:cNvSpPr txBox="1"/>
          <p:nvPr/>
        </p:nvSpPr>
        <p:spPr>
          <a:xfrm>
            <a:off x="1361283" y="1740385"/>
            <a:ext cx="9144000" cy="2192908"/>
          </a:xfrm>
          <a:prstGeom prst="rect">
            <a:avLst/>
          </a:prstGeom>
          <a:noFill/>
          <a:ln>
            <a:noFill/>
          </a:ln>
        </p:spPr>
        <p:txBody>
          <a:bodyPr wrap="square" lIns="68580" tIns="34290" rIns="68580" bIns="34290" rtlCol="0">
            <a:spAutoFit/>
          </a:bodyPr>
          <a:lstStyle/>
          <a:p>
            <a:pPr algn="ctr"/>
            <a:r>
              <a:rPr lang="zh-CN" altLang="en-US" sz="13800" b="1"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贰</a:t>
            </a:r>
            <a:endParaRPr lang="en-US" altLang="zh-CN" sz="13800" b="1"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
        <p:nvSpPr>
          <p:cNvPr id="10" name="Freeform 544"/>
          <p:cNvSpPr>
            <a:spLocks noEditPoints="1"/>
          </p:cNvSpPr>
          <p:nvPr/>
        </p:nvSpPr>
        <p:spPr bwMode="auto">
          <a:xfrm>
            <a:off x="2976843" y="3815004"/>
            <a:ext cx="6046784" cy="45719"/>
          </a:xfrm>
          <a:custGeom>
            <a:avLst/>
            <a:gdLst>
              <a:gd name="T0" fmla="*/ 26 w 715"/>
              <a:gd name="T1" fmla="*/ 50 h 95"/>
              <a:gd name="T2" fmla="*/ 43 w 715"/>
              <a:gd name="T3" fmla="*/ 67 h 95"/>
              <a:gd name="T4" fmla="*/ 65 w 715"/>
              <a:gd name="T5" fmla="*/ 76 h 95"/>
              <a:gd name="T6" fmla="*/ 143 w 715"/>
              <a:gd name="T7" fmla="*/ 81 h 95"/>
              <a:gd name="T8" fmla="*/ 218 w 715"/>
              <a:gd name="T9" fmla="*/ 80 h 95"/>
              <a:gd name="T10" fmla="*/ 301 w 715"/>
              <a:gd name="T11" fmla="*/ 79 h 95"/>
              <a:gd name="T12" fmla="*/ 405 w 715"/>
              <a:gd name="T13" fmla="*/ 88 h 95"/>
              <a:gd name="T14" fmla="*/ 491 w 715"/>
              <a:gd name="T15" fmla="*/ 93 h 95"/>
              <a:gd name="T16" fmla="*/ 630 w 715"/>
              <a:gd name="T17" fmla="*/ 64 h 95"/>
              <a:gd name="T18" fmla="*/ 678 w 715"/>
              <a:gd name="T19" fmla="*/ 58 h 95"/>
              <a:gd name="T20" fmla="*/ 664 w 715"/>
              <a:gd name="T21" fmla="*/ 52 h 95"/>
              <a:gd name="T22" fmla="*/ 662 w 715"/>
              <a:gd name="T23" fmla="*/ 30 h 95"/>
              <a:gd name="T24" fmla="*/ 598 w 715"/>
              <a:gd name="T25" fmla="*/ 37 h 95"/>
              <a:gd name="T26" fmla="*/ 564 w 715"/>
              <a:gd name="T27" fmla="*/ 25 h 95"/>
              <a:gd name="T28" fmla="*/ 500 w 715"/>
              <a:gd name="T29" fmla="*/ 17 h 95"/>
              <a:gd name="T30" fmla="*/ 443 w 715"/>
              <a:gd name="T31" fmla="*/ 26 h 95"/>
              <a:gd name="T32" fmla="*/ 372 w 715"/>
              <a:gd name="T33" fmla="*/ 20 h 95"/>
              <a:gd name="T34" fmla="*/ 263 w 715"/>
              <a:gd name="T35" fmla="*/ 13 h 95"/>
              <a:gd name="T36" fmla="*/ 193 w 715"/>
              <a:gd name="T37" fmla="*/ 9 h 95"/>
              <a:gd name="T38" fmla="*/ 98 w 715"/>
              <a:gd name="T39" fmla="*/ 21 h 95"/>
              <a:gd name="T40" fmla="*/ 403 w 715"/>
              <a:gd name="T41" fmla="*/ 77 h 95"/>
              <a:gd name="T42" fmla="*/ 420 w 715"/>
              <a:gd name="T43" fmla="*/ 84 h 95"/>
              <a:gd name="T44" fmla="*/ 458 w 715"/>
              <a:gd name="T45" fmla="*/ 81 h 95"/>
              <a:gd name="T46" fmla="*/ 503 w 715"/>
              <a:gd name="T47" fmla="*/ 64 h 95"/>
              <a:gd name="T48" fmla="*/ 504 w 715"/>
              <a:gd name="T49" fmla="*/ 76 h 95"/>
              <a:gd name="T50" fmla="*/ 567 w 715"/>
              <a:gd name="T51" fmla="*/ 43 h 95"/>
              <a:gd name="T52" fmla="*/ 560 w 715"/>
              <a:gd name="T53" fmla="*/ 62 h 95"/>
              <a:gd name="T54" fmla="*/ 583 w 715"/>
              <a:gd name="T55" fmla="*/ 56 h 95"/>
              <a:gd name="T56" fmla="*/ 615 w 715"/>
              <a:gd name="T57" fmla="*/ 58 h 95"/>
              <a:gd name="T58" fmla="*/ 639 w 715"/>
              <a:gd name="T59" fmla="*/ 45 h 95"/>
              <a:gd name="T60" fmla="*/ 604 w 715"/>
              <a:gd name="T61" fmla="*/ 58 h 95"/>
              <a:gd name="T62" fmla="*/ 575 w 715"/>
              <a:gd name="T63" fmla="*/ 51 h 95"/>
              <a:gd name="T64" fmla="*/ 562 w 715"/>
              <a:gd name="T65" fmla="*/ 34 h 95"/>
              <a:gd name="T66" fmla="*/ 541 w 715"/>
              <a:gd name="T67" fmla="*/ 45 h 95"/>
              <a:gd name="T68" fmla="*/ 492 w 715"/>
              <a:gd name="T69" fmla="*/ 54 h 95"/>
              <a:gd name="T70" fmla="*/ 469 w 715"/>
              <a:gd name="T71" fmla="*/ 29 h 95"/>
              <a:gd name="T72" fmla="*/ 435 w 715"/>
              <a:gd name="T73" fmla="*/ 29 h 95"/>
              <a:gd name="T74" fmla="*/ 362 w 715"/>
              <a:gd name="T75" fmla="*/ 80 h 95"/>
              <a:gd name="T76" fmla="*/ 345 w 715"/>
              <a:gd name="T77" fmla="*/ 72 h 95"/>
              <a:gd name="T78" fmla="*/ 242 w 715"/>
              <a:gd name="T79" fmla="*/ 81 h 95"/>
              <a:gd name="T80" fmla="*/ 295 w 715"/>
              <a:gd name="T81" fmla="*/ 42 h 95"/>
              <a:gd name="T82" fmla="*/ 328 w 715"/>
              <a:gd name="T83" fmla="*/ 36 h 95"/>
              <a:gd name="T84" fmla="*/ 296 w 715"/>
              <a:gd name="T85" fmla="*/ 76 h 95"/>
              <a:gd name="T86" fmla="*/ 329 w 715"/>
              <a:gd name="T87" fmla="*/ 44 h 95"/>
              <a:gd name="T88" fmla="*/ 317 w 715"/>
              <a:gd name="T89" fmla="*/ 27 h 95"/>
              <a:gd name="T90" fmla="*/ 298 w 715"/>
              <a:gd name="T91" fmla="*/ 25 h 95"/>
              <a:gd name="T92" fmla="*/ 230 w 715"/>
              <a:gd name="T93" fmla="*/ 75 h 95"/>
              <a:gd name="T94" fmla="*/ 266 w 715"/>
              <a:gd name="T95" fmla="*/ 32 h 95"/>
              <a:gd name="T96" fmla="*/ 215 w 715"/>
              <a:gd name="T97" fmla="*/ 53 h 95"/>
              <a:gd name="T98" fmla="*/ 203 w 715"/>
              <a:gd name="T99" fmla="*/ 54 h 95"/>
              <a:gd name="T100" fmla="*/ 151 w 715"/>
              <a:gd name="T101" fmla="*/ 43 h 95"/>
              <a:gd name="T102" fmla="*/ 159 w 715"/>
              <a:gd name="T103" fmla="*/ 63 h 95"/>
              <a:gd name="T104" fmla="*/ 212 w 715"/>
              <a:gd name="T105" fmla="*/ 24 h 95"/>
              <a:gd name="T106" fmla="*/ 194 w 715"/>
              <a:gd name="T107" fmla="*/ 18 h 95"/>
              <a:gd name="T108" fmla="*/ 153 w 715"/>
              <a:gd name="T109" fmla="*/ 34 h 95"/>
              <a:gd name="T110" fmla="*/ 108 w 715"/>
              <a:gd name="T111" fmla="*/ 51 h 95"/>
              <a:gd name="T112" fmla="*/ 112 w 715"/>
              <a:gd name="T113" fmla="*/ 26 h 95"/>
              <a:gd name="T114" fmla="*/ 65 w 715"/>
              <a:gd name="T115" fmla="*/ 54 h 95"/>
              <a:gd name="T116" fmla="*/ 87 w 715"/>
              <a:gd name="T117" fmla="*/ 22 h 95"/>
              <a:gd name="T118" fmla="*/ 53 w 715"/>
              <a:gd name="T119" fmla="*/ 3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15" h="95">
                <a:moveTo>
                  <a:pt x="19" y="17"/>
                </a:moveTo>
                <a:cubicBezTo>
                  <a:pt x="21" y="19"/>
                  <a:pt x="23" y="14"/>
                  <a:pt x="25" y="16"/>
                </a:cubicBezTo>
                <a:cubicBezTo>
                  <a:pt x="24" y="17"/>
                  <a:pt x="25" y="18"/>
                  <a:pt x="24" y="19"/>
                </a:cubicBezTo>
                <a:cubicBezTo>
                  <a:pt x="19" y="17"/>
                  <a:pt x="19" y="22"/>
                  <a:pt x="14" y="23"/>
                </a:cubicBezTo>
                <a:cubicBezTo>
                  <a:pt x="16" y="26"/>
                  <a:pt x="20" y="22"/>
                  <a:pt x="20" y="28"/>
                </a:cubicBezTo>
                <a:cubicBezTo>
                  <a:pt x="27" y="25"/>
                  <a:pt x="29" y="13"/>
                  <a:pt x="34" y="16"/>
                </a:cubicBezTo>
                <a:cubicBezTo>
                  <a:pt x="33" y="17"/>
                  <a:pt x="35" y="19"/>
                  <a:pt x="34" y="20"/>
                </a:cubicBezTo>
                <a:cubicBezTo>
                  <a:pt x="31" y="23"/>
                  <a:pt x="28" y="26"/>
                  <a:pt x="32" y="29"/>
                </a:cubicBezTo>
                <a:cubicBezTo>
                  <a:pt x="34" y="28"/>
                  <a:pt x="35" y="26"/>
                  <a:pt x="37" y="25"/>
                </a:cubicBezTo>
                <a:cubicBezTo>
                  <a:pt x="36" y="20"/>
                  <a:pt x="35" y="16"/>
                  <a:pt x="38" y="12"/>
                </a:cubicBezTo>
                <a:cubicBezTo>
                  <a:pt x="39" y="17"/>
                  <a:pt x="40" y="17"/>
                  <a:pt x="44" y="22"/>
                </a:cubicBezTo>
                <a:cubicBezTo>
                  <a:pt x="40" y="26"/>
                  <a:pt x="38" y="26"/>
                  <a:pt x="37" y="32"/>
                </a:cubicBezTo>
                <a:cubicBezTo>
                  <a:pt x="34" y="27"/>
                  <a:pt x="34" y="33"/>
                  <a:pt x="34" y="35"/>
                </a:cubicBezTo>
                <a:cubicBezTo>
                  <a:pt x="33" y="33"/>
                  <a:pt x="32" y="32"/>
                  <a:pt x="31" y="31"/>
                </a:cubicBezTo>
                <a:cubicBezTo>
                  <a:pt x="25" y="37"/>
                  <a:pt x="30" y="42"/>
                  <a:pt x="25" y="46"/>
                </a:cubicBezTo>
                <a:cubicBezTo>
                  <a:pt x="26" y="45"/>
                  <a:pt x="28" y="45"/>
                  <a:pt x="30" y="45"/>
                </a:cubicBezTo>
                <a:cubicBezTo>
                  <a:pt x="27" y="47"/>
                  <a:pt x="28" y="48"/>
                  <a:pt x="26" y="50"/>
                </a:cubicBezTo>
                <a:cubicBezTo>
                  <a:pt x="24" y="43"/>
                  <a:pt x="20" y="51"/>
                  <a:pt x="17" y="48"/>
                </a:cubicBezTo>
                <a:cubicBezTo>
                  <a:pt x="20" y="41"/>
                  <a:pt x="21" y="34"/>
                  <a:pt x="25" y="29"/>
                </a:cubicBezTo>
                <a:cubicBezTo>
                  <a:pt x="22" y="28"/>
                  <a:pt x="18" y="30"/>
                  <a:pt x="16" y="27"/>
                </a:cubicBezTo>
                <a:cubicBezTo>
                  <a:pt x="12" y="30"/>
                  <a:pt x="10" y="33"/>
                  <a:pt x="10" y="36"/>
                </a:cubicBezTo>
                <a:cubicBezTo>
                  <a:pt x="13" y="37"/>
                  <a:pt x="12" y="30"/>
                  <a:pt x="16" y="32"/>
                </a:cubicBezTo>
                <a:cubicBezTo>
                  <a:pt x="18" y="35"/>
                  <a:pt x="14" y="36"/>
                  <a:pt x="15" y="38"/>
                </a:cubicBezTo>
                <a:cubicBezTo>
                  <a:pt x="16" y="38"/>
                  <a:pt x="18" y="37"/>
                  <a:pt x="18" y="38"/>
                </a:cubicBezTo>
                <a:cubicBezTo>
                  <a:pt x="7" y="44"/>
                  <a:pt x="7" y="53"/>
                  <a:pt x="0" y="60"/>
                </a:cubicBezTo>
                <a:cubicBezTo>
                  <a:pt x="6" y="57"/>
                  <a:pt x="12" y="53"/>
                  <a:pt x="17" y="57"/>
                </a:cubicBezTo>
                <a:cubicBezTo>
                  <a:pt x="19" y="53"/>
                  <a:pt x="8" y="52"/>
                  <a:pt x="13" y="47"/>
                </a:cubicBezTo>
                <a:cubicBezTo>
                  <a:pt x="14" y="52"/>
                  <a:pt x="22" y="50"/>
                  <a:pt x="25" y="56"/>
                </a:cubicBezTo>
                <a:cubicBezTo>
                  <a:pt x="22" y="58"/>
                  <a:pt x="19" y="61"/>
                  <a:pt x="16" y="63"/>
                </a:cubicBezTo>
                <a:cubicBezTo>
                  <a:pt x="12" y="59"/>
                  <a:pt x="7" y="64"/>
                  <a:pt x="3" y="64"/>
                </a:cubicBezTo>
                <a:cubicBezTo>
                  <a:pt x="6" y="67"/>
                  <a:pt x="2" y="72"/>
                  <a:pt x="7" y="70"/>
                </a:cubicBezTo>
                <a:cubicBezTo>
                  <a:pt x="7" y="64"/>
                  <a:pt x="24" y="64"/>
                  <a:pt x="26" y="70"/>
                </a:cubicBezTo>
                <a:cubicBezTo>
                  <a:pt x="28" y="68"/>
                  <a:pt x="31" y="66"/>
                  <a:pt x="34" y="64"/>
                </a:cubicBezTo>
                <a:cubicBezTo>
                  <a:pt x="36" y="70"/>
                  <a:pt x="40" y="64"/>
                  <a:pt x="43" y="67"/>
                </a:cubicBezTo>
                <a:cubicBezTo>
                  <a:pt x="43" y="74"/>
                  <a:pt x="40" y="69"/>
                  <a:pt x="36" y="71"/>
                </a:cubicBezTo>
                <a:cubicBezTo>
                  <a:pt x="35" y="73"/>
                  <a:pt x="35" y="75"/>
                  <a:pt x="37" y="78"/>
                </a:cubicBezTo>
                <a:cubicBezTo>
                  <a:pt x="41" y="73"/>
                  <a:pt x="44" y="75"/>
                  <a:pt x="48" y="71"/>
                </a:cubicBezTo>
                <a:cubicBezTo>
                  <a:pt x="46" y="68"/>
                  <a:pt x="42" y="60"/>
                  <a:pt x="50" y="60"/>
                </a:cubicBezTo>
                <a:cubicBezTo>
                  <a:pt x="48" y="57"/>
                  <a:pt x="44" y="54"/>
                  <a:pt x="47" y="51"/>
                </a:cubicBezTo>
                <a:cubicBezTo>
                  <a:pt x="52" y="53"/>
                  <a:pt x="52" y="44"/>
                  <a:pt x="56" y="46"/>
                </a:cubicBezTo>
                <a:cubicBezTo>
                  <a:pt x="54" y="48"/>
                  <a:pt x="56" y="49"/>
                  <a:pt x="55" y="50"/>
                </a:cubicBezTo>
                <a:cubicBezTo>
                  <a:pt x="54" y="51"/>
                  <a:pt x="51" y="50"/>
                  <a:pt x="52" y="53"/>
                </a:cubicBezTo>
                <a:cubicBezTo>
                  <a:pt x="56" y="53"/>
                  <a:pt x="50" y="69"/>
                  <a:pt x="49" y="75"/>
                </a:cubicBezTo>
                <a:cubicBezTo>
                  <a:pt x="55" y="75"/>
                  <a:pt x="57" y="68"/>
                  <a:pt x="59" y="76"/>
                </a:cubicBezTo>
                <a:cubicBezTo>
                  <a:pt x="62" y="70"/>
                  <a:pt x="68" y="71"/>
                  <a:pt x="65" y="65"/>
                </a:cubicBezTo>
                <a:cubicBezTo>
                  <a:pt x="62" y="65"/>
                  <a:pt x="61" y="66"/>
                  <a:pt x="60" y="68"/>
                </a:cubicBezTo>
                <a:cubicBezTo>
                  <a:pt x="60" y="66"/>
                  <a:pt x="53" y="66"/>
                  <a:pt x="56" y="63"/>
                </a:cubicBezTo>
                <a:cubicBezTo>
                  <a:pt x="62" y="62"/>
                  <a:pt x="61" y="61"/>
                  <a:pt x="62" y="56"/>
                </a:cubicBezTo>
                <a:cubicBezTo>
                  <a:pt x="64" y="58"/>
                  <a:pt x="67" y="54"/>
                  <a:pt x="69" y="58"/>
                </a:cubicBezTo>
                <a:cubicBezTo>
                  <a:pt x="62" y="62"/>
                  <a:pt x="67" y="64"/>
                  <a:pt x="71" y="63"/>
                </a:cubicBezTo>
                <a:cubicBezTo>
                  <a:pt x="67" y="67"/>
                  <a:pt x="66" y="72"/>
                  <a:pt x="65" y="76"/>
                </a:cubicBezTo>
                <a:cubicBezTo>
                  <a:pt x="72" y="78"/>
                  <a:pt x="75" y="64"/>
                  <a:pt x="82" y="73"/>
                </a:cubicBezTo>
                <a:cubicBezTo>
                  <a:pt x="81" y="75"/>
                  <a:pt x="78" y="74"/>
                  <a:pt x="79" y="76"/>
                </a:cubicBezTo>
                <a:cubicBezTo>
                  <a:pt x="81" y="75"/>
                  <a:pt x="80" y="77"/>
                  <a:pt x="81" y="79"/>
                </a:cubicBezTo>
                <a:cubicBezTo>
                  <a:pt x="85" y="73"/>
                  <a:pt x="89" y="72"/>
                  <a:pt x="92" y="65"/>
                </a:cubicBezTo>
                <a:cubicBezTo>
                  <a:pt x="95" y="66"/>
                  <a:pt x="98" y="63"/>
                  <a:pt x="101" y="64"/>
                </a:cubicBezTo>
                <a:cubicBezTo>
                  <a:pt x="96" y="67"/>
                  <a:pt x="97" y="72"/>
                  <a:pt x="95" y="76"/>
                </a:cubicBezTo>
                <a:cubicBezTo>
                  <a:pt x="93" y="77"/>
                  <a:pt x="87" y="74"/>
                  <a:pt x="88" y="78"/>
                </a:cubicBezTo>
                <a:cubicBezTo>
                  <a:pt x="90" y="76"/>
                  <a:pt x="91" y="81"/>
                  <a:pt x="93" y="80"/>
                </a:cubicBezTo>
                <a:cubicBezTo>
                  <a:pt x="95" y="79"/>
                  <a:pt x="97" y="77"/>
                  <a:pt x="99" y="76"/>
                </a:cubicBezTo>
                <a:cubicBezTo>
                  <a:pt x="102" y="79"/>
                  <a:pt x="99" y="80"/>
                  <a:pt x="103" y="81"/>
                </a:cubicBezTo>
                <a:cubicBezTo>
                  <a:pt x="107" y="79"/>
                  <a:pt x="108" y="78"/>
                  <a:pt x="108" y="74"/>
                </a:cubicBezTo>
                <a:cubicBezTo>
                  <a:pt x="115" y="75"/>
                  <a:pt x="110" y="78"/>
                  <a:pt x="117" y="82"/>
                </a:cubicBezTo>
                <a:cubicBezTo>
                  <a:pt x="121" y="77"/>
                  <a:pt x="124" y="82"/>
                  <a:pt x="128" y="77"/>
                </a:cubicBezTo>
                <a:cubicBezTo>
                  <a:pt x="129" y="78"/>
                  <a:pt x="128" y="80"/>
                  <a:pt x="131" y="82"/>
                </a:cubicBezTo>
                <a:cubicBezTo>
                  <a:pt x="134" y="81"/>
                  <a:pt x="138" y="80"/>
                  <a:pt x="141" y="81"/>
                </a:cubicBezTo>
                <a:cubicBezTo>
                  <a:pt x="138" y="78"/>
                  <a:pt x="145" y="73"/>
                  <a:pt x="148" y="76"/>
                </a:cubicBezTo>
                <a:cubicBezTo>
                  <a:pt x="148" y="81"/>
                  <a:pt x="140" y="75"/>
                  <a:pt x="143" y="81"/>
                </a:cubicBezTo>
                <a:cubicBezTo>
                  <a:pt x="154" y="79"/>
                  <a:pt x="164" y="84"/>
                  <a:pt x="176" y="81"/>
                </a:cubicBezTo>
                <a:cubicBezTo>
                  <a:pt x="171" y="78"/>
                  <a:pt x="175" y="75"/>
                  <a:pt x="176" y="72"/>
                </a:cubicBezTo>
                <a:cubicBezTo>
                  <a:pt x="175" y="79"/>
                  <a:pt x="187" y="90"/>
                  <a:pt x="187" y="80"/>
                </a:cubicBezTo>
                <a:cubicBezTo>
                  <a:pt x="182" y="83"/>
                  <a:pt x="184" y="72"/>
                  <a:pt x="180" y="71"/>
                </a:cubicBezTo>
                <a:cubicBezTo>
                  <a:pt x="181" y="70"/>
                  <a:pt x="182" y="68"/>
                  <a:pt x="182" y="67"/>
                </a:cubicBezTo>
                <a:cubicBezTo>
                  <a:pt x="182" y="71"/>
                  <a:pt x="184" y="70"/>
                  <a:pt x="187" y="71"/>
                </a:cubicBezTo>
                <a:cubicBezTo>
                  <a:pt x="181" y="75"/>
                  <a:pt x="189" y="79"/>
                  <a:pt x="192" y="77"/>
                </a:cubicBezTo>
                <a:cubicBezTo>
                  <a:pt x="190" y="79"/>
                  <a:pt x="189" y="81"/>
                  <a:pt x="192" y="83"/>
                </a:cubicBezTo>
                <a:cubicBezTo>
                  <a:pt x="193" y="83"/>
                  <a:pt x="194" y="82"/>
                  <a:pt x="195" y="83"/>
                </a:cubicBezTo>
                <a:cubicBezTo>
                  <a:pt x="196" y="75"/>
                  <a:pt x="204" y="76"/>
                  <a:pt x="203" y="65"/>
                </a:cubicBezTo>
                <a:cubicBezTo>
                  <a:pt x="203" y="66"/>
                  <a:pt x="204" y="67"/>
                  <a:pt x="205" y="66"/>
                </a:cubicBezTo>
                <a:cubicBezTo>
                  <a:pt x="204" y="68"/>
                  <a:pt x="204" y="71"/>
                  <a:pt x="208" y="74"/>
                </a:cubicBezTo>
                <a:cubicBezTo>
                  <a:pt x="211" y="72"/>
                  <a:pt x="221" y="72"/>
                  <a:pt x="218" y="77"/>
                </a:cubicBezTo>
                <a:cubicBezTo>
                  <a:pt x="214" y="72"/>
                  <a:pt x="209" y="78"/>
                  <a:pt x="201" y="76"/>
                </a:cubicBezTo>
                <a:cubicBezTo>
                  <a:pt x="199" y="78"/>
                  <a:pt x="200" y="80"/>
                  <a:pt x="199" y="81"/>
                </a:cubicBezTo>
                <a:cubicBezTo>
                  <a:pt x="205" y="86"/>
                  <a:pt x="212" y="82"/>
                  <a:pt x="218" y="84"/>
                </a:cubicBezTo>
                <a:cubicBezTo>
                  <a:pt x="217" y="83"/>
                  <a:pt x="216" y="82"/>
                  <a:pt x="218" y="80"/>
                </a:cubicBezTo>
                <a:cubicBezTo>
                  <a:pt x="227" y="77"/>
                  <a:pt x="225" y="91"/>
                  <a:pt x="225" y="91"/>
                </a:cubicBezTo>
                <a:cubicBezTo>
                  <a:pt x="228" y="88"/>
                  <a:pt x="234" y="85"/>
                  <a:pt x="227" y="85"/>
                </a:cubicBezTo>
                <a:cubicBezTo>
                  <a:pt x="228" y="81"/>
                  <a:pt x="233" y="78"/>
                  <a:pt x="235" y="86"/>
                </a:cubicBezTo>
                <a:cubicBezTo>
                  <a:pt x="246" y="83"/>
                  <a:pt x="253" y="88"/>
                  <a:pt x="263" y="82"/>
                </a:cubicBezTo>
                <a:cubicBezTo>
                  <a:pt x="264" y="87"/>
                  <a:pt x="273" y="86"/>
                  <a:pt x="278" y="85"/>
                </a:cubicBezTo>
                <a:cubicBezTo>
                  <a:pt x="279" y="79"/>
                  <a:pt x="281" y="81"/>
                  <a:pt x="279" y="78"/>
                </a:cubicBezTo>
                <a:cubicBezTo>
                  <a:pt x="281" y="77"/>
                  <a:pt x="282" y="75"/>
                  <a:pt x="284" y="74"/>
                </a:cubicBezTo>
                <a:cubicBezTo>
                  <a:pt x="284" y="77"/>
                  <a:pt x="286" y="79"/>
                  <a:pt x="289" y="76"/>
                </a:cubicBezTo>
                <a:cubicBezTo>
                  <a:pt x="289" y="72"/>
                  <a:pt x="287" y="74"/>
                  <a:pt x="284" y="72"/>
                </a:cubicBezTo>
                <a:cubicBezTo>
                  <a:pt x="286" y="70"/>
                  <a:pt x="285" y="68"/>
                  <a:pt x="288" y="66"/>
                </a:cubicBezTo>
                <a:cubicBezTo>
                  <a:pt x="288" y="72"/>
                  <a:pt x="294" y="80"/>
                  <a:pt x="286" y="86"/>
                </a:cubicBezTo>
                <a:cubicBezTo>
                  <a:pt x="289" y="91"/>
                  <a:pt x="289" y="81"/>
                  <a:pt x="292" y="88"/>
                </a:cubicBezTo>
                <a:cubicBezTo>
                  <a:pt x="296" y="87"/>
                  <a:pt x="296" y="81"/>
                  <a:pt x="298" y="83"/>
                </a:cubicBezTo>
                <a:cubicBezTo>
                  <a:pt x="300" y="91"/>
                  <a:pt x="301" y="82"/>
                  <a:pt x="307" y="83"/>
                </a:cubicBezTo>
                <a:cubicBezTo>
                  <a:pt x="308" y="85"/>
                  <a:pt x="306" y="86"/>
                  <a:pt x="305" y="87"/>
                </a:cubicBezTo>
                <a:cubicBezTo>
                  <a:pt x="315" y="93"/>
                  <a:pt x="308" y="77"/>
                  <a:pt x="316" y="74"/>
                </a:cubicBezTo>
                <a:cubicBezTo>
                  <a:pt x="309" y="67"/>
                  <a:pt x="309" y="86"/>
                  <a:pt x="301" y="79"/>
                </a:cubicBezTo>
                <a:cubicBezTo>
                  <a:pt x="309" y="80"/>
                  <a:pt x="307" y="68"/>
                  <a:pt x="315" y="70"/>
                </a:cubicBezTo>
                <a:cubicBezTo>
                  <a:pt x="316" y="66"/>
                  <a:pt x="317" y="62"/>
                  <a:pt x="320" y="58"/>
                </a:cubicBezTo>
                <a:cubicBezTo>
                  <a:pt x="323" y="62"/>
                  <a:pt x="316" y="67"/>
                  <a:pt x="323" y="66"/>
                </a:cubicBezTo>
                <a:cubicBezTo>
                  <a:pt x="320" y="70"/>
                  <a:pt x="318" y="66"/>
                  <a:pt x="316" y="67"/>
                </a:cubicBezTo>
                <a:cubicBezTo>
                  <a:pt x="324" y="75"/>
                  <a:pt x="309" y="81"/>
                  <a:pt x="316" y="89"/>
                </a:cubicBezTo>
                <a:cubicBezTo>
                  <a:pt x="320" y="86"/>
                  <a:pt x="323" y="82"/>
                  <a:pt x="321" y="78"/>
                </a:cubicBezTo>
                <a:cubicBezTo>
                  <a:pt x="325" y="74"/>
                  <a:pt x="328" y="76"/>
                  <a:pt x="331" y="77"/>
                </a:cubicBezTo>
                <a:cubicBezTo>
                  <a:pt x="326" y="79"/>
                  <a:pt x="330" y="82"/>
                  <a:pt x="326" y="85"/>
                </a:cubicBezTo>
                <a:cubicBezTo>
                  <a:pt x="325" y="83"/>
                  <a:pt x="324" y="81"/>
                  <a:pt x="323" y="82"/>
                </a:cubicBezTo>
                <a:cubicBezTo>
                  <a:pt x="326" y="87"/>
                  <a:pt x="322" y="84"/>
                  <a:pt x="323" y="89"/>
                </a:cubicBezTo>
                <a:cubicBezTo>
                  <a:pt x="327" y="88"/>
                  <a:pt x="333" y="89"/>
                  <a:pt x="334" y="86"/>
                </a:cubicBezTo>
                <a:cubicBezTo>
                  <a:pt x="333" y="83"/>
                  <a:pt x="331" y="84"/>
                  <a:pt x="329" y="84"/>
                </a:cubicBezTo>
                <a:cubicBezTo>
                  <a:pt x="335" y="84"/>
                  <a:pt x="332" y="78"/>
                  <a:pt x="335" y="80"/>
                </a:cubicBezTo>
                <a:cubicBezTo>
                  <a:pt x="336" y="82"/>
                  <a:pt x="336" y="85"/>
                  <a:pt x="336" y="88"/>
                </a:cubicBezTo>
                <a:cubicBezTo>
                  <a:pt x="359" y="87"/>
                  <a:pt x="382" y="90"/>
                  <a:pt x="405" y="88"/>
                </a:cubicBezTo>
                <a:cubicBezTo>
                  <a:pt x="400" y="82"/>
                  <a:pt x="408" y="79"/>
                  <a:pt x="410" y="79"/>
                </a:cubicBezTo>
                <a:cubicBezTo>
                  <a:pt x="411" y="84"/>
                  <a:pt x="407" y="84"/>
                  <a:pt x="405" y="88"/>
                </a:cubicBezTo>
                <a:cubicBezTo>
                  <a:pt x="408" y="93"/>
                  <a:pt x="412" y="88"/>
                  <a:pt x="414" y="85"/>
                </a:cubicBezTo>
                <a:cubicBezTo>
                  <a:pt x="418" y="86"/>
                  <a:pt x="415" y="90"/>
                  <a:pt x="419" y="85"/>
                </a:cubicBezTo>
                <a:cubicBezTo>
                  <a:pt x="419" y="93"/>
                  <a:pt x="428" y="85"/>
                  <a:pt x="432" y="90"/>
                </a:cubicBezTo>
                <a:cubicBezTo>
                  <a:pt x="432" y="89"/>
                  <a:pt x="438" y="87"/>
                  <a:pt x="439" y="83"/>
                </a:cubicBezTo>
                <a:cubicBezTo>
                  <a:pt x="440" y="85"/>
                  <a:pt x="442" y="85"/>
                  <a:pt x="443" y="86"/>
                </a:cubicBezTo>
                <a:cubicBezTo>
                  <a:pt x="442" y="88"/>
                  <a:pt x="437" y="85"/>
                  <a:pt x="438" y="89"/>
                </a:cubicBezTo>
                <a:cubicBezTo>
                  <a:pt x="441" y="88"/>
                  <a:pt x="439" y="91"/>
                  <a:pt x="441" y="93"/>
                </a:cubicBezTo>
                <a:cubicBezTo>
                  <a:pt x="448" y="88"/>
                  <a:pt x="460" y="95"/>
                  <a:pt x="464" y="89"/>
                </a:cubicBezTo>
                <a:cubicBezTo>
                  <a:pt x="462" y="85"/>
                  <a:pt x="448" y="89"/>
                  <a:pt x="446" y="83"/>
                </a:cubicBezTo>
                <a:cubicBezTo>
                  <a:pt x="454" y="87"/>
                  <a:pt x="463" y="84"/>
                  <a:pt x="472" y="83"/>
                </a:cubicBezTo>
                <a:cubicBezTo>
                  <a:pt x="470" y="84"/>
                  <a:pt x="469" y="85"/>
                  <a:pt x="467" y="87"/>
                </a:cubicBezTo>
                <a:cubicBezTo>
                  <a:pt x="469" y="89"/>
                  <a:pt x="471" y="91"/>
                  <a:pt x="472" y="93"/>
                </a:cubicBezTo>
                <a:cubicBezTo>
                  <a:pt x="478" y="91"/>
                  <a:pt x="472" y="86"/>
                  <a:pt x="476" y="84"/>
                </a:cubicBezTo>
                <a:cubicBezTo>
                  <a:pt x="477" y="85"/>
                  <a:pt x="475" y="86"/>
                  <a:pt x="477" y="88"/>
                </a:cubicBezTo>
                <a:cubicBezTo>
                  <a:pt x="485" y="83"/>
                  <a:pt x="479" y="72"/>
                  <a:pt x="485" y="71"/>
                </a:cubicBezTo>
                <a:cubicBezTo>
                  <a:pt x="482" y="76"/>
                  <a:pt x="486" y="83"/>
                  <a:pt x="479" y="88"/>
                </a:cubicBezTo>
                <a:cubicBezTo>
                  <a:pt x="485" y="95"/>
                  <a:pt x="486" y="85"/>
                  <a:pt x="491" y="93"/>
                </a:cubicBezTo>
                <a:cubicBezTo>
                  <a:pt x="494" y="90"/>
                  <a:pt x="496" y="92"/>
                  <a:pt x="499" y="88"/>
                </a:cubicBezTo>
                <a:cubicBezTo>
                  <a:pt x="500" y="93"/>
                  <a:pt x="511" y="95"/>
                  <a:pt x="513" y="89"/>
                </a:cubicBezTo>
                <a:cubicBezTo>
                  <a:pt x="517" y="92"/>
                  <a:pt x="524" y="95"/>
                  <a:pt x="528" y="88"/>
                </a:cubicBezTo>
                <a:cubicBezTo>
                  <a:pt x="529" y="93"/>
                  <a:pt x="536" y="93"/>
                  <a:pt x="536" y="87"/>
                </a:cubicBezTo>
                <a:cubicBezTo>
                  <a:pt x="538" y="89"/>
                  <a:pt x="539" y="91"/>
                  <a:pt x="539" y="92"/>
                </a:cubicBezTo>
                <a:cubicBezTo>
                  <a:pt x="545" y="84"/>
                  <a:pt x="568" y="91"/>
                  <a:pt x="563" y="77"/>
                </a:cubicBezTo>
                <a:cubicBezTo>
                  <a:pt x="565" y="76"/>
                  <a:pt x="566" y="79"/>
                  <a:pt x="567" y="81"/>
                </a:cubicBezTo>
                <a:cubicBezTo>
                  <a:pt x="570" y="79"/>
                  <a:pt x="568" y="77"/>
                  <a:pt x="569" y="76"/>
                </a:cubicBezTo>
                <a:cubicBezTo>
                  <a:pt x="571" y="76"/>
                  <a:pt x="574" y="73"/>
                  <a:pt x="576" y="76"/>
                </a:cubicBezTo>
                <a:cubicBezTo>
                  <a:pt x="572" y="79"/>
                  <a:pt x="570" y="81"/>
                  <a:pt x="571" y="87"/>
                </a:cubicBezTo>
                <a:cubicBezTo>
                  <a:pt x="567" y="86"/>
                  <a:pt x="563" y="90"/>
                  <a:pt x="560" y="90"/>
                </a:cubicBezTo>
                <a:cubicBezTo>
                  <a:pt x="571" y="93"/>
                  <a:pt x="591" y="94"/>
                  <a:pt x="603" y="84"/>
                </a:cubicBezTo>
                <a:cubicBezTo>
                  <a:pt x="605" y="90"/>
                  <a:pt x="609" y="79"/>
                  <a:pt x="612" y="82"/>
                </a:cubicBezTo>
                <a:cubicBezTo>
                  <a:pt x="608" y="85"/>
                  <a:pt x="604" y="88"/>
                  <a:pt x="604" y="92"/>
                </a:cubicBezTo>
                <a:cubicBezTo>
                  <a:pt x="606" y="91"/>
                  <a:pt x="609" y="89"/>
                  <a:pt x="611" y="92"/>
                </a:cubicBezTo>
                <a:cubicBezTo>
                  <a:pt x="618" y="87"/>
                  <a:pt x="615" y="77"/>
                  <a:pt x="623" y="78"/>
                </a:cubicBezTo>
                <a:cubicBezTo>
                  <a:pt x="624" y="74"/>
                  <a:pt x="622" y="64"/>
                  <a:pt x="630" y="64"/>
                </a:cubicBezTo>
                <a:cubicBezTo>
                  <a:pt x="626" y="75"/>
                  <a:pt x="631" y="82"/>
                  <a:pt x="616" y="90"/>
                </a:cubicBezTo>
                <a:cubicBezTo>
                  <a:pt x="623" y="95"/>
                  <a:pt x="634" y="89"/>
                  <a:pt x="639" y="82"/>
                </a:cubicBezTo>
                <a:cubicBezTo>
                  <a:pt x="637" y="78"/>
                  <a:pt x="634" y="82"/>
                  <a:pt x="633" y="78"/>
                </a:cubicBezTo>
                <a:cubicBezTo>
                  <a:pt x="634" y="78"/>
                  <a:pt x="633" y="76"/>
                  <a:pt x="634" y="76"/>
                </a:cubicBezTo>
                <a:cubicBezTo>
                  <a:pt x="641" y="77"/>
                  <a:pt x="651" y="76"/>
                  <a:pt x="655" y="68"/>
                </a:cubicBezTo>
                <a:cubicBezTo>
                  <a:pt x="659" y="71"/>
                  <a:pt x="656" y="74"/>
                  <a:pt x="653" y="77"/>
                </a:cubicBezTo>
                <a:cubicBezTo>
                  <a:pt x="652" y="75"/>
                  <a:pt x="653" y="73"/>
                  <a:pt x="650" y="75"/>
                </a:cubicBezTo>
                <a:cubicBezTo>
                  <a:pt x="648" y="81"/>
                  <a:pt x="652" y="78"/>
                  <a:pt x="655" y="81"/>
                </a:cubicBezTo>
                <a:cubicBezTo>
                  <a:pt x="652" y="82"/>
                  <a:pt x="650" y="87"/>
                  <a:pt x="648" y="84"/>
                </a:cubicBezTo>
                <a:cubicBezTo>
                  <a:pt x="645" y="82"/>
                  <a:pt x="649" y="80"/>
                  <a:pt x="647" y="78"/>
                </a:cubicBezTo>
                <a:cubicBezTo>
                  <a:pt x="636" y="79"/>
                  <a:pt x="644" y="86"/>
                  <a:pt x="639" y="91"/>
                </a:cubicBezTo>
                <a:cubicBezTo>
                  <a:pt x="645" y="93"/>
                  <a:pt x="655" y="83"/>
                  <a:pt x="659" y="78"/>
                </a:cubicBezTo>
                <a:cubicBezTo>
                  <a:pt x="661" y="79"/>
                  <a:pt x="662" y="78"/>
                  <a:pt x="664" y="81"/>
                </a:cubicBezTo>
                <a:cubicBezTo>
                  <a:pt x="667" y="73"/>
                  <a:pt x="673" y="67"/>
                  <a:pt x="679" y="62"/>
                </a:cubicBezTo>
                <a:cubicBezTo>
                  <a:pt x="676" y="57"/>
                  <a:pt x="674" y="61"/>
                  <a:pt x="672" y="64"/>
                </a:cubicBezTo>
                <a:cubicBezTo>
                  <a:pt x="666" y="57"/>
                  <a:pt x="673" y="52"/>
                  <a:pt x="679" y="50"/>
                </a:cubicBezTo>
                <a:cubicBezTo>
                  <a:pt x="681" y="54"/>
                  <a:pt x="673" y="52"/>
                  <a:pt x="678" y="58"/>
                </a:cubicBezTo>
                <a:cubicBezTo>
                  <a:pt x="680" y="56"/>
                  <a:pt x="681" y="57"/>
                  <a:pt x="683" y="55"/>
                </a:cubicBezTo>
                <a:cubicBezTo>
                  <a:pt x="681" y="46"/>
                  <a:pt x="692" y="39"/>
                  <a:pt x="686" y="29"/>
                </a:cubicBezTo>
                <a:cubicBezTo>
                  <a:pt x="689" y="27"/>
                  <a:pt x="691" y="27"/>
                  <a:pt x="692" y="30"/>
                </a:cubicBezTo>
                <a:cubicBezTo>
                  <a:pt x="688" y="32"/>
                  <a:pt x="693" y="35"/>
                  <a:pt x="695" y="35"/>
                </a:cubicBezTo>
                <a:cubicBezTo>
                  <a:pt x="692" y="37"/>
                  <a:pt x="689" y="39"/>
                  <a:pt x="691" y="42"/>
                </a:cubicBezTo>
                <a:cubicBezTo>
                  <a:pt x="696" y="41"/>
                  <a:pt x="697" y="36"/>
                  <a:pt x="703" y="32"/>
                </a:cubicBezTo>
                <a:cubicBezTo>
                  <a:pt x="705" y="34"/>
                  <a:pt x="706" y="36"/>
                  <a:pt x="708" y="36"/>
                </a:cubicBezTo>
                <a:cubicBezTo>
                  <a:pt x="711" y="33"/>
                  <a:pt x="714" y="35"/>
                  <a:pt x="715" y="31"/>
                </a:cubicBezTo>
                <a:cubicBezTo>
                  <a:pt x="713" y="25"/>
                  <a:pt x="710" y="33"/>
                  <a:pt x="709" y="30"/>
                </a:cubicBezTo>
                <a:cubicBezTo>
                  <a:pt x="710" y="28"/>
                  <a:pt x="713" y="26"/>
                  <a:pt x="712" y="23"/>
                </a:cubicBezTo>
                <a:cubicBezTo>
                  <a:pt x="705" y="24"/>
                  <a:pt x="699" y="32"/>
                  <a:pt x="693" y="31"/>
                </a:cubicBezTo>
                <a:cubicBezTo>
                  <a:pt x="697" y="25"/>
                  <a:pt x="689" y="26"/>
                  <a:pt x="686" y="24"/>
                </a:cubicBezTo>
                <a:cubicBezTo>
                  <a:pt x="687" y="23"/>
                  <a:pt x="688" y="22"/>
                  <a:pt x="687" y="21"/>
                </a:cubicBezTo>
                <a:cubicBezTo>
                  <a:pt x="682" y="27"/>
                  <a:pt x="685" y="34"/>
                  <a:pt x="684" y="40"/>
                </a:cubicBezTo>
                <a:cubicBezTo>
                  <a:pt x="680" y="41"/>
                  <a:pt x="676" y="50"/>
                  <a:pt x="670" y="43"/>
                </a:cubicBezTo>
                <a:cubicBezTo>
                  <a:pt x="674" y="41"/>
                  <a:pt x="670" y="38"/>
                  <a:pt x="669" y="35"/>
                </a:cubicBezTo>
                <a:cubicBezTo>
                  <a:pt x="663" y="40"/>
                  <a:pt x="665" y="46"/>
                  <a:pt x="664" y="52"/>
                </a:cubicBezTo>
                <a:cubicBezTo>
                  <a:pt x="667" y="51"/>
                  <a:pt x="666" y="45"/>
                  <a:pt x="670" y="47"/>
                </a:cubicBezTo>
                <a:cubicBezTo>
                  <a:pt x="671" y="52"/>
                  <a:pt x="667" y="51"/>
                  <a:pt x="663" y="55"/>
                </a:cubicBezTo>
                <a:cubicBezTo>
                  <a:pt x="663" y="58"/>
                  <a:pt x="669" y="56"/>
                  <a:pt x="666" y="59"/>
                </a:cubicBezTo>
                <a:cubicBezTo>
                  <a:pt x="656" y="64"/>
                  <a:pt x="651" y="68"/>
                  <a:pt x="642" y="72"/>
                </a:cubicBezTo>
                <a:cubicBezTo>
                  <a:pt x="642" y="70"/>
                  <a:pt x="645" y="67"/>
                  <a:pt x="645" y="65"/>
                </a:cubicBezTo>
                <a:cubicBezTo>
                  <a:pt x="650" y="64"/>
                  <a:pt x="663" y="60"/>
                  <a:pt x="662" y="56"/>
                </a:cubicBezTo>
                <a:cubicBezTo>
                  <a:pt x="655" y="55"/>
                  <a:pt x="654" y="59"/>
                  <a:pt x="647" y="58"/>
                </a:cubicBezTo>
                <a:cubicBezTo>
                  <a:pt x="650" y="52"/>
                  <a:pt x="654" y="55"/>
                  <a:pt x="659" y="52"/>
                </a:cubicBezTo>
                <a:cubicBezTo>
                  <a:pt x="664" y="47"/>
                  <a:pt x="662" y="38"/>
                  <a:pt x="660" y="35"/>
                </a:cubicBezTo>
                <a:cubicBezTo>
                  <a:pt x="662" y="35"/>
                  <a:pt x="664" y="34"/>
                  <a:pt x="667" y="32"/>
                </a:cubicBezTo>
                <a:cubicBezTo>
                  <a:pt x="668" y="35"/>
                  <a:pt x="670" y="35"/>
                  <a:pt x="673" y="33"/>
                </a:cubicBezTo>
                <a:cubicBezTo>
                  <a:pt x="671" y="29"/>
                  <a:pt x="663" y="33"/>
                  <a:pt x="664" y="28"/>
                </a:cubicBezTo>
                <a:cubicBezTo>
                  <a:pt x="667" y="29"/>
                  <a:pt x="671" y="31"/>
                  <a:pt x="674" y="30"/>
                </a:cubicBezTo>
                <a:cubicBezTo>
                  <a:pt x="673" y="27"/>
                  <a:pt x="672" y="24"/>
                  <a:pt x="673" y="21"/>
                </a:cubicBezTo>
                <a:cubicBezTo>
                  <a:pt x="669" y="26"/>
                  <a:pt x="666" y="23"/>
                  <a:pt x="663" y="22"/>
                </a:cubicBezTo>
                <a:cubicBezTo>
                  <a:pt x="660" y="24"/>
                  <a:pt x="662" y="26"/>
                  <a:pt x="658" y="28"/>
                </a:cubicBezTo>
                <a:cubicBezTo>
                  <a:pt x="659" y="29"/>
                  <a:pt x="661" y="30"/>
                  <a:pt x="662" y="30"/>
                </a:cubicBezTo>
                <a:cubicBezTo>
                  <a:pt x="656" y="30"/>
                  <a:pt x="660" y="36"/>
                  <a:pt x="656" y="39"/>
                </a:cubicBezTo>
                <a:cubicBezTo>
                  <a:pt x="652" y="33"/>
                  <a:pt x="657" y="34"/>
                  <a:pt x="651" y="30"/>
                </a:cubicBezTo>
                <a:cubicBezTo>
                  <a:pt x="645" y="32"/>
                  <a:pt x="638" y="33"/>
                  <a:pt x="636" y="25"/>
                </a:cubicBezTo>
                <a:cubicBezTo>
                  <a:pt x="635" y="26"/>
                  <a:pt x="633" y="26"/>
                  <a:pt x="632" y="27"/>
                </a:cubicBezTo>
                <a:cubicBezTo>
                  <a:pt x="631" y="31"/>
                  <a:pt x="635" y="32"/>
                  <a:pt x="635" y="35"/>
                </a:cubicBezTo>
                <a:cubicBezTo>
                  <a:pt x="629" y="33"/>
                  <a:pt x="621" y="45"/>
                  <a:pt x="611" y="39"/>
                </a:cubicBezTo>
                <a:cubicBezTo>
                  <a:pt x="616" y="41"/>
                  <a:pt x="617" y="30"/>
                  <a:pt x="623" y="32"/>
                </a:cubicBezTo>
                <a:cubicBezTo>
                  <a:pt x="622" y="33"/>
                  <a:pt x="620" y="34"/>
                  <a:pt x="621" y="35"/>
                </a:cubicBezTo>
                <a:cubicBezTo>
                  <a:pt x="623" y="34"/>
                  <a:pt x="624" y="37"/>
                  <a:pt x="627" y="34"/>
                </a:cubicBezTo>
                <a:cubicBezTo>
                  <a:pt x="625" y="22"/>
                  <a:pt x="641" y="24"/>
                  <a:pt x="641" y="20"/>
                </a:cubicBezTo>
                <a:cubicBezTo>
                  <a:pt x="633" y="24"/>
                  <a:pt x="625" y="19"/>
                  <a:pt x="617" y="22"/>
                </a:cubicBezTo>
                <a:cubicBezTo>
                  <a:pt x="618" y="23"/>
                  <a:pt x="616" y="24"/>
                  <a:pt x="615" y="25"/>
                </a:cubicBezTo>
                <a:cubicBezTo>
                  <a:pt x="616" y="27"/>
                  <a:pt x="617" y="28"/>
                  <a:pt x="616" y="30"/>
                </a:cubicBezTo>
                <a:cubicBezTo>
                  <a:pt x="612" y="31"/>
                  <a:pt x="611" y="37"/>
                  <a:pt x="610" y="35"/>
                </a:cubicBezTo>
                <a:cubicBezTo>
                  <a:pt x="610" y="33"/>
                  <a:pt x="613" y="31"/>
                  <a:pt x="610" y="29"/>
                </a:cubicBezTo>
                <a:cubicBezTo>
                  <a:pt x="609" y="29"/>
                  <a:pt x="608" y="31"/>
                  <a:pt x="607" y="30"/>
                </a:cubicBezTo>
                <a:cubicBezTo>
                  <a:pt x="603" y="33"/>
                  <a:pt x="604" y="39"/>
                  <a:pt x="598" y="37"/>
                </a:cubicBezTo>
                <a:cubicBezTo>
                  <a:pt x="597" y="34"/>
                  <a:pt x="604" y="33"/>
                  <a:pt x="602" y="30"/>
                </a:cubicBezTo>
                <a:cubicBezTo>
                  <a:pt x="598" y="34"/>
                  <a:pt x="596" y="28"/>
                  <a:pt x="593" y="32"/>
                </a:cubicBezTo>
                <a:cubicBezTo>
                  <a:pt x="595" y="35"/>
                  <a:pt x="597" y="37"/>
                  <a:pt x="593" y="39"/>
                </a:cubicBezTo>
                <a:cubicBezTo>
                  <a:pt x="594" y="30"/>
                  <a:pt x="586" y="38"/>
                  <a:pt x="592" y="29"/>
                </a:cubicBezTo>
                <a:cubicBezTo>
                  <a:pt x="598" y="32"/>
                  <a:pt x="606" y="23"/>
                  <a:pt x="612" y="29"/>
                </a:cubicBezTo>
                <a:cubicBezTo>
                  <a:pt x="616" y="28"/>
                  <a:pt x="611" y="20"/>
                  <a:pt x="610" y="22"/>
                </a:cubicBezTo>
                <a:cubicBezTo>
                  <a:pt x="610" y="24"/>
                  <a:pt x="603" y="24"/>
                  <a:pt x="602" y="26"/>
                </a:cubicBezTo>
                <a:cubicBezTo>
                  <a:pt x="600" y="24"/>
                  <a:pt x="602" y="23"/>
                  <a:pt x="602" y="21"/>
                </a:cubicBezTo>
                <a:cubicBezTo>
                  <a:pt x="601" y="21"/>
                  <a:pt x="601" y="22"/>
                  <a:pt x="600" y="21"/>
                </a:cubicBezTo>
                <a:cubicBezTo>
                  <a:pt x="599" y="21"/>
                  <a:pt x="598" y="21"/>
                  <a:pt x="597" y="21"/>
                </a:cubicBezTo>
                <a:cubicBezTo>
                  <a:pt x="598" y="23"/>
                  <a:pt x="601" y="25"/>
                  <a:pt x="599" y="27"/>
                </a:cubicBezTo>
                <a:cubicBezTo>
                  <a:pt x="598" y="25"/>
                  <a:pt x="597" y="27"/>
                  <a:pt x="595" y="26"/>
                </a:cubicBezTo>
                <a:cubicBezTo>
                  <a:pt x="593" y="24"/>
                  <a:pt x="595" y="23"/>
                  <a:pt x="593" y="21"/>
                </a:cubicBezTo>
                <a:cubicBezTo>
                  <a:pt x="589" y="20"/>
                  <a:pt x="591" y="23"/>
                  <a:pt x="587" y="25"/>
                </a:cubicBezTo>
                <a:cubicBezTo>
                  <a:pt x="589" y="19"/>
                  <a:pt x="570" y="21"/>
                  <a:pt x="579" y="24"/>
                </a:cubicBezTo>
                <a:cubicBezTo>
                  <a:pt x="578" y="25"/>
                  <a:pt x="576" y="27"/>
                  <a:pt x="575" y="28"/>
                </a:cubicBezTo>
                <a:cubicBezTo>
                  <a:pt x="572" y="22"/>
                  <a:pt x="567" y="27"/>
                  <a:pt x="564" y="25"/>
                </a:cubicBezTo>
                <a:cubicBezTo>
                  <a:pt x="563" y="24"/>
                  <a:pt x="565" y="23"/>
                  <a:pt x="564" y="21"/>
                </a:cubicBezTo>
                <a:cubicBezTo>
                  <a:pt x="561" y="21"/>
                  <a:pt x="558" y="26"/>
                  <a:pt x="555" y="21"/>
                </a:cubicBezTo>
                <a:cubicBezTo>
                  <a:pt x="551" y="22"/>
                  <a:pt x="553" y="28"/>
                  <a:pt x="550" y="26"/>
                </a:cubicBezTo>
                <a:cubicBezTo>
                  <a:pt x="551" y="18"/>
                  <a:pt x="533" y="18"/>
                  <a:pt x="528" y="26"/>
                </a:cubicBezTo>
                <a:cubicBezTo>
                  <a:pt x="523" y="27"/>
                  <a:pt x="529" y="20"/>
                  <a:pt x="525" y="22"/>
                </a:cubicBezTo>
                <a:cubicBezTo>
                  <a:pt x="527" y="24"/>
                  <a:pt x="520" y="26"/>
                  <a:pt x="520" y="24"/>
                </a:cubicBezTo>
                <a:cubicBezTo>
                  <a:pt x="521" y="22"/>
                  <a:pt x="519" y="20"/>
                  <a:pt x="519" y="19"/>
                </a:cubicBezTo>
                <a:cubicBezTo>
                  <a:pt x="514" y="20"/>
                  <a:pt x="521" y="23"/>
                  <a:pt x="516" y="25"/>
                </a:cubicBezTo>
                <a:cubicBezTo>
                  <a:pt x="516" y="23"/>
                  <a:pt x="514" y="24"/>
                  <a:pt x="514" y="23"/>
                </a:cubicBezTo>
                <a:cubicBezTo>
                  <a:pt x="518" y="22"/>
                  <a:pt x="514" y="16"/>
                  <a:pt x="515" y="20"/>
                </a:cubicBezTo>
                <a:cubicBezTo>
                  <a:pt x="512" y="21"/>
                  <a:pt x="513" y="27"/>
                  <a:pt x="509" y="25"/>
                </a:cubicBezTo>
                <a:cubicBezTo>
                  <a:pt x="508" y="22"/>
                  <a:pt x="512" y="18"/>
                  <a:pt x="507" y="17"/>
                </a:cubicBezTo>
                <a:cubicBezTo>
                  <a:pt x="506" y="23"/>
                  <a:pt x="498" y="29"/>
                  <a:pt x="495" y="23"/>
                </a:cubicBezTo>
                <a:cubicBezTo>
                  <a:pt x="493" y="26"/>
                  <a:pt x="493" y="34"/>
                  <a:pt x="488" y="30"/>
                </a:cubicBezTo>
                <a:cubicBezTo>
                  <a:pt x="490" y="29"/>
                  <a:pt x="491" y="28"/>
                  <a:pt x="489" y="26"/>
                </a:cubicBezTo>
                <a:cubicBezTo>
                  <a:pt x="488" y="27"/>
                  <a:pt x="487" y="28"/>
                  <a:pt x="486" y="27"/>
                </a:cubicBezTo>
                <a:cubicBezTo>
                  <a:pt x="487" y="18"/>
                  <a:pt x="500" y="25"/>
                  <a:pt x="500" y="17"/>
                </a:cubicBezTo>
                <a:cubicBezTo>
                  <a:pt x="494" y="20"/>
                  <a:pt x="489" y="16"/>
                  <a:pt x="484" y="20"/>
                </a:cubicBezTo>
                <a:cubicBezTo>
                  <a:pt x="482" y="21"/>
                  <a:pt x="483" y="23"/>
                  <a:pt x="482" y="24"/>
                </a:cubicBezTo>
                <a:cubicBezTo>
                  <a:pt x="478" y="20"/>
                  <a:pt x="477" y="34"/>
                  <a:pt x="471" y="26"/>
                </a:cubicBezTo>
                <a:cubicBezTo>
                  <a:pt x="478" y="26"/>
                  <a:pt x="475" y="21"/>
                  <a:pt x="482" y="19"/>
                </a:cubicBezTo>
                <a:cubicBezTo>
                  <a:pt x="475" y="15"/>
                  <a:pt x="468" y="20"/>
                  <a:pt x="461" y="19"/>
                </a:cubicBezTo>
                <a:cubicBezTo>
                  <a:pt x="463" y="24"/>
                  <a:pt x="466" y="17"/>
                  <a:pt x="467" y="22"/>
                </a:cubicBezTo>
                <a:cubicBezTo>
                  <a:pt x="466" y="22"/>
                  <a:pt x="466" y="24"/>
                  <a:pt x="466" y="24"/>
                </a:cubicBezTo>
                <a:cubicBezTo>
                  <a:pt x="462" y="21"/>
                  <a:pt x="455" y="23"/>
                  <a:pt x="458" y="16"/>
                </a:cubicBezTo>
                <a:cubicBezTo>
                  <a:pt x="457" y="17"/>
                  <a:pt x="456" y="17"/>
                  <a:pt x="456" y="16"/>
                </a:cubicBezTo>
                <a:cubicBezTo>
                  <a:pt x="454" y="17"/>
                  <a:pt x="453" y="16"/>
                  <a:pt x="452" y="17"/>
                </a:cubicBezTo>
                <a:cubicBezTo>
                  <a:pt x="454" y="19"/>
                  <a:pt x="453" y="20"/>
                  <a:pt x="451" y="22"/>
                </a:cubicBezTo>
                <a:cubicBezTo>
                  <a:pt x="455" y="24"/>
                  <a:pt x="455" y="26"/>
                  <a:pt x="450" y="30"/>
                </a:cubicBezTo>
                <a:cubicBezTo>
                  <a:pt x="450" y="27"/>
                  <a:pt x="449" y="26"/>
                  <a:pt x="446" y="25"/>
                </a:cubicBezTo>
                <a:cubicBezTo>
                  <a:pt x="451" y="24"/>
                  <a:pt x="448" y="21"/>
                  <a:pt x="449" y="19"/>
                </a:cubicBezTo>
                <a:cubicBezTo>
                  <a:pt x="446" y="16"/>
                  <a:pt x="444" y="13"/>
                  <a:pt x="440" y="17"/>
                </a:cubicBezTo>
                <a:cubicBezTo>
                  <a:pt x="442" y="22"/>
                  <a:pt x="444" y="19"/>
                  <a:pt x="446" y="20"/>
                </a:cubicBezTo>
                <a:cubicBezTo>
                  <a:pt x="441" y="21"/>
                  <a:pt x="448" y="24"/>
                  <a:pt x="443" y="26"/>
                </a:cubicBezTo>
                <a:cubicBezTo>
                  <a:pt x="443" y="23"/>
                  <a:pt x="444" y="19"/>
                  <a:pt x="440" y="21"/>
                </a:cubicBezTo>
                <a:cubicBezTo>
                  <a:pt x="441" y="25"/>
                  <a:pt x="433" y="23"/>
                  <a:pt x="434" y="28"/>
                </a:cubicBezTo>
                <a:cubicBezTo>
                  <a:pt x="429" y="21"/>
                  <a:pt x="429" y="32"/>
                  <a:pt x="425" y="28"/>
                </a:cubicBezTo>
                <a:cubicBezTo>
                  <a:pt x="427" y="25"/>
                  <a:pt x="423" y="22"/>
                  <a:pt x="426" y="20"/>
                </a:cubicBezTo>
                <a:cubicBezTo>
                  <a:pt x="425" y="22"/>
                  <a:pt x="427" y="25"/>
                  <a:pt x="430" y="25"/>
                </a:cubicBezTo>
                <a:cubicBezTo>
                  <a:pt x="433" y="20"/>
                  <a:pt x="435" y="24"/>
                  <a:pt x="439" y="18"/>
                </a:cubicBezTo>
                <a:cubicBezTo>
                  <a:pt x="431" y="16"/>
                  <a:pt x="422" y="16"/>
                  <a:pt x="417" y="19"/>
                </a:cubicBezTo>
                <a:cubicBezTo>
                  <a:pt x="413" y="12"/>
                  <a:pt x="397" y="12"/>
                  <a:pt x="394" y="23"/>
                </a:cubicBezTo>
                <a:cubicBezTo>
                  <a:pt x="394" y="17"/>
                  <a:pt x="391" y="23"/>
                  <a:pt x="389" y="21"/>
                </a:cubicBezTo>
                <a:cubicBezTo>
                  <a:pt x="386" y="17"/>
                  <a:pt x="393" y="18"/>
                  <a:pt x="392" y="15"/>
                </a:cubicBezTo>
                <a:cubicBezTo>
                  <a:pt x="386" y="15"/>
                  <a:pt x="385" y="24"/>
                  <a:pt x="379" y="22"/>
                </a:cubicBezTo>
                <a:cubicBezTo>
                  <a:pt x="379" y="19"/>
                  <a:pt x="383" y="20"/>
                  <a:pt x="383" y="15"/>
                </a:cubicBezTo>
                <a:cubicBezTo>
                  <a:pt x="381" y="17"/>
                  <a:pt x="379" y="16"/>
                  <a:pt x="377" y="18"/>
                </a:cubicBezTo>
                <a:cubicBezTo>
                  <a:pt x="378" y="20"/>
                  <a:pt x="380" y="27"/>
                  <a:pt x="375" y="25"/>
                </a:cubicBezTo>
                <a:cubicBezTo>
                  <a:pt x="375" y="21"/>
                  <a:pt x="378" y="17"/>
                  <a:pt x="374" y="13"/>
                </a:cubicBezTo>
                <a:cubicBezTo>
                  <a:pt x="370" y="16"/>
                  <a:pt x="368" y="13"/>
                  <a:pt x="364" y="15"/>
                </a:cubicBezTo>
                <a:cubicBezTo>
                  <a:pt x="366" y="21"/>
                  <a:pt x="374" y="14"/>
                  <a:pt x="372" y="20"/>
                </a:cubicBezTo>
                <a:cubicBezTo>
                  <a:pt x="370" y="19"/>
                  <a:pt x="357" y="23"/>
                  <a:pt x="365" y="23"/>
                </a:cubicBezTo>
                <a:cubicBezTo>
                  <a:pt x="361" y="25"/>
                  <a:pt x="362" y="32"/>
                  <a:pt x="357" y="29"/>
                </a:cubicBezTo>
                <a:cubicBezTo>
                  <a:pt x="363" y="25"/>
                  <a:pt x="353" y="20"/>
                  <a:pt x="363" y="16"/>
                </a:cubicBezTo>
                <a:cubicBezTo>
                  <a:pt x="358" y="12"/>
                  <a:pt x="352" y="15"/>
                  <a:pt x="346" y="15"/>
                </a:cubicBezTo>
                <a:cubicBezTo>
                  <a:pt x="349" y="19"/>
                  <a:pt x="352" y="18"/>
                  <a:pt x="356" y="20"/>
                </a:cubicBezTo>
                <a:cubicBezTo>
                  <a:pt x="352" y="20"/>
                  <a:pt x="354" y="21"/>
                  <a:pt x="351" y="24"/>
                </a:cubicBezTo>
                <a:cubicBezTo>
                  <a:pt x="352" y="17"/>
                  <a:pt x="347" y="25"/>
                  <a:pt x="345" y="23"/>
                </a:cubicBezTo>
                <a:cubicBezTo>
                  <a:pt x="341" y="19"/>
                  <a:pt x="346" y="17"/>
                  <a:pt x="343" y="14"/>
                </a:cubicBezTo>
                <a:cubicBezTo>
                  <a:pt x="338" y="13"/>
                  <a:pt x="339" y="20"/>
                  <a:pt x="334" y="19"/>
                </a:cubicBezTo>
                <a:cubicBezTo>
                  <a:pt x="333" y="17"/>
                  <a:pt x="335" y="15"/>
                  <a:pt x="334" y="13"/>
                </a:cubicBezTo>
                <a:cubicBezTo>
                  <a:pt x="331" y="19"/>
                  <a:pt x="326" y="19"/>
                  <a:pt x="324" y="12"/>
                </a:cubicBezTo>
                <a:cubicBezTo>
                  <a:pt x="317" y="15"/>
                  <a:pt x="317" y="12"/>
                  <a:pt x="311" y="19"/>
                </a:cubicBezTo>
                <a:cubicBezTo>
                  <a:pt x="311" y="15"/>
                  <a:pt x="304" y="14"/>
                  <a:pt x="301" y="12"/>
                </a:cubicBezTo>
                <a:cubicBezTo>
                  <a:pt x="295" y="16"/>
                  <a:pt x="296" y="19"/>
                  <a:pt x="292" y="19"/>
                </a:cubicBezTo>
                <a:cubicBezTo>
                  <a:pt x="297" y="15"/>
                  <a:pt x="287" y="14"/>
                  <a:pt x="289" y="11"/>
                </a:cubicBezTo>
                <a:cubicBezTo>
                  <a:pt x="284" y="13"/>
                  <a:pt x="280" y="17"/>
                  <a:pt x="276" y="11"/>
                </a:cubicBezTo>
                <a:cubicBezTo>
                  <a:pt x="272" y="15"/>
                  <a:pt x="267" y="18"/>
                  <a:pt x="263" y="13"/>
                </a:cubicBezTo>
                <a:cubicBezTo>
                  <a:pt x="260" y="15"/>
                  <a:pt x="258" y="17"/>
                  <a:pt x="255" y="19"/>
                </a:cubicBezTo>
                <a:cubicBezTo>
                  <a:pt x="253" y="14"/>
                  <a:pt x="249" y="18"/>
                  <a:pt x="247" y="15"/>
                </a:cubicBezTo>
                <a:cubicBezTo>
                  <a:pt x="250" y="13"/>
                  <a:pt x="256" y="16"/>
                  <a:pt x="254" y="11"/>
                </a:cubicBezTo>
                <a:cubicBezTo>
                  <a:pt x="247" y="10"/>
                  <a:pt x="239" y="17"/>
                  <a:pt x="232" y="10"/>
                </a:cubicBezTo>
                <a:cubicBezTo>
                  <a:pt x="227" y="15"/>
                  <a:pt x="225" y="18"/>
                  <a:pt x="220" y="14"/>
                </a:cubicBezTo>
                <a:cubicBezTo>
                  <a:pt x="223" y="13"/>
                  <a:pt x="229" y="13"/>
                  <a:pt x="227" y="8"/>
                </a:cubicBezTo>
                <a:cubicBezTo>
                  <a:pt x="224" y="10"/>
                  <a:pt x="220" y="9"/>
                  <a:pt x="217" y="11"/>
                </a:cubicBezTo>
                <a:cubicBezTo>
                  <a:pt x="217" y="17"/>
                  <a:pt x="221" y="18"/>
                  <a:pt x="222" y="20"/>
                </a:cubicBezTo>
                <a:cubicBezTo>
                  <a:pt x="218" y="17"/>
                  <a:pt x="213" y="23"/>
                  <a:pt x="210" y="18"/>
                </a:cubicBezTo>
                <a:cubicBezTo>
                  <a:pt x="212" y="17"/>
                  <a:pt x="214" y="19"/>
                  <a:pt x="217" y="16"/>
                </a:cubicBezTo>
                <a:cubicBezTo>
                  <a:pt x="213" y="12"/>
                  <a:pt x="214" y="10"/>
                  <a:pt x="210" y="7"/>
                </a:cubicBezTo>
                <a:cubicBezTo>
                  <a:pt x="207" y="10"/>
                  <a:pt x="201" y="9"/>
                  <a:pt x="195" y="10"/>
                </a:cubicBezTo>
                <a:cubicBezTo>
                  <a:pt x="194" y="15"/>
                  <a:pt x="191" y="20"/>
                  <a:pt x="184" y="20"/>
                </a:cubicBezTo>
                <a:cubicBezTo>
                  <a:pt x="187" y="18"/>
                  <a:pt x="185" y="17"/>
                  <a:pt x="188" y="17"/>
                </a:cubicBezTo>
                <a:cubicBezTo>
                  <a:pt x="187" y="13"/>
                  <a:pt x="184" y="13"/>
                  <a:pt x="182" y="13"/>
                </a:cubicBezTo>
                <a:cubicBezTo>
                  <a:pt x="182" y="12"/>
                  <a:pt x="183" y="12"/>
                  <a:pt x="182" y="11"/>
                </a:cubicBezTo>
                <a:cubicBezTo>
                  <a:pt x="186" y="11"/>
                  <a:pt x="192" y="16"/>
                  <a:pt x="193" y="9"/>
                </a:cubicBezTo>
                <a:cubicBezTo>
                  <a:pt x="187" y="6"/>
                  <a:pt x="183" y="10"/>
                  <a:pt x="179" y="7"/>
                </a:cubicBezTo>
                <a:cubicBezTo>
                  <a:pt x="176" y="12"/>
                  <a:pt x="169" y="13"/>
                  <a:pt x="165" y="12"/>
                </a:cubicBezTo>
                <a:cubicBezTo>
                  <a:pt x="168" y="14"/>
                  <a:pt x="164" y="16"/>
                  <a:pt x="164" y="18"/>
                </a:cubicBezTo>
                <a:cubicBezTo>
                  <a:pt x="161" y="9"/>
                  <a:pt x="169" y="12"/>
                  <a:pt x="171" y="7"/>
                </a:cubicBezTo>
                <a:cubicBezTo>
                  <a:pt x="161" y="8"/>
                  <a:pt x="156" y="3"/>
                  <a:pt x="154" y="13"/>
                </a:cubicBezTo>
                <a:cubicBezTo>
                  <a:pt x="154" y="11"/>
                  <a:pt x="154" y="9"/>
                  <a:pt x="153" y="7"/>
                </a:cubicBezTo>
                <a:cubicBezTo>
                  <a:pt x="149" y="12"/>
                  <a:pt x="146" y="6"/>
                  <a:pt x="143" y="5"/>
                </a:cubicBezTo>
                <a:cubicBezTo>
                  <a:pt x="139" y="6"/>
                  <a:pt x="138" y="13"/>
                  <a:pt x="136" y="11"/>
                </a:cubicBezTo>
                <a:cubicBezTo>
                  <a:pt x="134" y="9"/>
                  <a:pt x="137" y="4"/>
                  <a:pt x="133" y="6"/>
                </a:cubicBezTo>
                <a:cubicBezTo>
                  <a:pt x="133" y="7"/>
                  <a:pt x="132" y="13"/>
                  <a:pt x="129" y="11"/>
                </a:cubicBezTo>
                <a:cubicBezTo>
                  <a:pt x="128" y="9"/>
                  <a:pt x="132" y="7"/>
                  <a:pt x="128" y="4"/>
                </a:cubicBezTo>
                <a:cubicBezTo>
                  <a:pt x="126" y="11"/>
                  <a:pt x="120" y="11"/>
                  <a:pt x="117" y="18"/>
                </a:cubicBezTo>
                <a:cubicBezTo>
                  <a:pt x="117" y="15"/>
                  <a:pt x="116" y="17"/>
                  <a:pt x="114" y="14"/>
                </a:cubicBezTo>
                <a:cubicBezTo>
                  <a:pt x="119" y="11"/>
                  <a:pt x="117" y="9"/>
                  <a:pt x="122" y="8"/>
                </a:cubicBezTo>
                <a:cubicBezTo>
                  <a:pt x="118" y="7"/>
                  <a:pt x="110" y="0"/>
                  <a:pt x="108" y="7"/>
                </a:cubicBezTo>
                <a:cubicBezTo>
                  <a:pt x="110" y="6"/>
                  <a:pt x="111" y="8"/>
                  <a:pt x="110" y="9"/>
                </a:cubicBezTo>
                <a:cubicBezTo>
                  <a:pt x="103" y="8"/>
                  <a:pt x="102" y="17"/>
                  <a:pt x="98" y="21"/>
                </a:cubicBezTo>
                <a:cubicBezTo>
                  <a:pt x="90" y="13"/>
                  <a:pt x="105" y="12"/>
                  <a:pt x="104" y="6"/>
                </a:cubicBezTo>
                <a:cubicBezTo>
                  <a:pt x="95" y="2"/>
                  <a:pt x="78" y="12"/>
                  <a:pt x="84" y="22"/>
                </a:cubicBezTo>
                <a:cubicBezTo>
                  <a:pt x="80" y="21"/>
                  <a:pt x="75" y="24"/>
                  <a:pt x="71" y="20"/>
                </a:cubicBezTo>
                <a:cubicBezTo>
                  <a:pt x="80" y="15"/>
                  <a:pt x="84" y="13"/>
                  <a:pt x="84" y="4"/>
                </a:cubicBezTo>
                <a:cubicBezTo>
                  <a:pt x="75" y="5"/>
                  <a:pt x="77" y="11"/>
                  <a:pt x="68" y="15"/>
                </a:cubicBezTo>
                <a:cubicBezTo>
                  <a:pt x="66" y="13"/>
                  <a:pt x="65" y="14"/>
                  <a:pt x="63" y="12"/>
                </a:cubicBezTo>
                <a:cubicBezTo>
                  <a:pt x="69" y="13"/>
                  <a:pt x="65" y="5"/>
                  <a:pt x="70" y="6"/>
                </a:cubicBezTo>
                <a:cubicBezTo>
                  <a:pt x="61" y="4"/>
                  <a:pt x="52" y="7"/>
                  <a:pt x="44" y="5"/>
                </a:cubicBezTo>
                <a:cubicBezTo>
                  <a:pt x="40" y="15"/>
                  <a:pt x="20" y="7"/>
                  <a:pt x="19" y="17"/>
                </a:cubicBezTo>
                <a:close/>
                <a:moveTo>
                  <a:pt x="667" y="62"/>
                </a:moveTo>
                <a:cubicBezTo>
                  <a:pt x="667" y="64"/>
                  <a:pt x="667" y="65"/>
                  <a:pt x="669" y="67"/>
                </a:cubicBezTo>
                <a:cubicBezTo>
                  <a:pt x="667" y="67"/>
                  <a:pt x="666" y="68"/>
                  <a:pt x="665" y="69"/>
                </a:cubicBezTo>
                <a:cubicBezTo>
                  <a:pt x="664" y="68"/>
                  <a:pt x="663" y="67"/>
                  <a:pt x="662" y="68"/>
                </a:cubicBezTo>
                <a:cubicBezTo>
                  <a:pt x="660" y="66"/>
                  <a:pt x="666" y="64"/>
                  <a:pt x="667" y="62"/>
                </a:cubicBezTo>
                <a:close/>
                <a:moveTo>
                  <a:pt x="394" y="88"/>
                </a:moveTo>
                <a:cubicBezTo>
                  <a:pt x="392" y="84"/>
                  <a:pt x="388" y="88"/>
                  <a:pt x="388" y="83"/>
                </a:cubicBezTo>
                <a:cubicBezTo>
                  <a:pt x="395" y="86"/>
                  <a:pt x="400" y="82"/>
                  <a:pt x="403" y="77"/>
                </a:cubicBezTo>
                <a:cubicBezTo>
                  <a:pt x="404" y="82"/>
                  <a:pt x="399" y="85"/>
                  <a:pt x="394" y="88"/>
                </a:cubicBezTo>
                <a:close/>
                <a:moveTo>
                  <a:pt x="413" y="77"/>
                </a:moveTo>
                <a:cubicBezTo>
                  <a:pt x="412" y="73"/>
                  <a:pt x="419" y="70"/>
                  <a:pt x="421" y="74"/>
                </a:cubicBezTo>
                <a:cubicBezTo>
                  <a:pt x="422" y="73"/>
                  <a:pt x="421" y="72"/>
                  <a:pt x="420" y="71"/>
                </a:cubicBezTo>
                <a:cubicBezTo>
                  <a:pt x="423" y="67"/>
                  <a:pt x="424" y="71"/>
                  <a:pt x="427" y="69"/>
                </a:cubicBezTo>
                <a:cubicBezTo>
                  <a:pt x="426" y="72"/>
                  <a:pt x="422" y="73"/>
                  <a:pt x="419" y="78"/>
                </a:cubicBezTo>
                <a:cubicBezTo>
                  <a:pt x="417" y="77"/>
                  <a:pt x="415" y="74"/>
                  <a:pt x="413" y="77"/>
                </a:cubicBezTo>
                <a:close/>
                <a:moveTo>
                  <a:pt x="426" y="66"/>
                </a:moveTo>
                <a:cubicBezTo>
                  <a:pt x="428" y="65"/>
                  <a:pt x="429" y="64"/>
                  <a:pt x="431" y="63"/>
                </a:cubicBezTo>
                <a:cubicBezTo>
                  <a:pt x="433" y="68"/>
                  <a:pt x="427" y="67"/>
                  <a:pt x="434" y="71"/>
                </a:cubicBezTo>
                <a:cubicBezTo>
                  <a:pt x="434" y="71"/>
                  <a:pt x="435" y="70"/>
                  <a:pt x="436" y="70"/>
                </a:cubicBezTo>
                <a:cubicBezTo>
                  <a:pt x="438" y="73"/>
                  <a:pt x="433" y="70"/>
                  <a:pt x="431" y="73"/>
                </a:cubicBezTo>
                <a:cubicBezTo>
                  <a:pt x="432" y="70"/>
                  <a:pt x="428" y="69"/>
                  <a:pt x="429" y="73"/>
                </a:cubicBezTo>
                <a:cubicBezTo>
                  <a:pt x="428" y="76"/>
                  <a:pt x="428" y="68"/>
                  <a:pt x="426" y="66"/>
                </a:cubicBezTo>
                <a:close/>
                <a:moveTo>
                  <a:pt x="420" y="84"/>
                </a:moveTo>
                <a:cubicBezTo>
                  <a:pt x="418" y="81"/>
                  <a:pt x="422" y="78"/>
                  <a:pt x="425" y="78"/>
                </a:cubicBezTo>
                <a:cubicBezTo>
                  <a:pt x="427" y="81"/>
                  <a:pt x="422" y="84"/>
                  <a:pt x="420" y="84"/>
                </a:cubicBezTo>
                <a:close/>
                <a:moveTo>
                  <a:pt x="434" y="82"/>
                </a:moveTo>
                <a:cubicBezTo>
                  <a:pt x="434" y="80"/>
                  <a:pt x="434" y="79"/>
                  <a:pt x="433" y="77"/>
                </a:cubicBezTo>
                <a:cubicBezTo>
                  <a:pt x="436" y="74"/>
                  <a:pt x="438" y="76"/>
                  <a:pt x="440" y="75"/>
                </a:cubicBezTo>
                <a:cubicBezTo>
                  <a:pt x="442" y="78"/>
                  <a:pt x="436" y="79"/>
                  <a:pt x="434" y="82"/>
                </a:cubicBezTo>
                <a:close/>
                <a:moveTo>
                  <a:pt x="458" y="56"/>
                </a:moveTo>
                <a:cubicBezTo>
                  <a:pt x="456" y="52"/>
                  <a:pt x="462" y="54"/>
                  <a:pt x="463" y="54"/>
                </a:cubicBezTo>
                <a:cubicBezTo>
                  <a:pt x="463" y="56"/>
                  <a:pt x="462" y="58"/>
                  <a:pt x="463" y="61"/>
                </a:cubicBezTo>
                <a:cubicBezTo>
                  <a:pt x="462" y="67"/>
                  <a:pt x="462" y="50"/>
                  <a:pt x="458" y="56"/>
                </a:cubicBezTo>
                <a:close/>
                <a:moveTo>
                  <a:pt x="470" y="46"/>
                </a:moveTo>
                <a:cubicBezTo>
                  <a:pt x="473" y="50"/>
                  <a:pt x="471" y="54"/>
                  <a:pt x="470" y="57"/>
                </a:cubicBezTo>
                <a:cubicBezTo>
                  <a:pt x="467" y="53"/>
                  <a:pt x="465" y="49"/>
                  <a:pt x="470" y="46"/>
                </a:cubicBezTo>
                <a:close/>
                <a:moveTo>
                  <a:pt x="458" y="81"/>
                </a:moveTo>
                <a:cubicBezTo>
                  <a:pt x="457" y="80"/>
                  <a:pt x="461" y="76"/>
                  <a:pt x="456" y="79"/>
                </a:cubicBezTo>
                <a:cubicBezTo>
                  <a:pt x="456" y="73"/>
                  <a:pt x="450" y="78"/>
                  <a:pt x="453" y="73"/>
                </a:cubicBezTo>
                <a:cubicBezTo>
                  <a:pt x="462" y="72"/>
                  <a:pt x="460" y="74"/>
                  <a:pt x="467" y="72"/>
                </a:cubicBezTo>
                <a:cubicBezTo>
                  <a:pt x="469" y="71"/>
                  <a:pt x="467" y="75"/>
                  <a:pt x="470" y="74"/>
                </a:cubicBezTo>
                <a:cubicBezTo>
                  <a:pt x="469" y="80"/>
                  <a:pt x="459" y="72"/>
                  <a:pt x="458" y="81"/>
                </a:cubicBezTo>
                <a:close/>
                <a:moveTo>
                  <a:pt x="473" y="62"/>
                </a:moveTo>
                <a:cubicBezTo>
                  <a:pt x="474" y="63"/>
                  <a:pt x="473" y="64"/>
                  <a:pt x="472" y="65"/>
                </a:cubicBezTo>
                <a:cubicBezTo>
                  <a:pt x="473" y="65"/>
                  <a:pt x="474" y="66"/>
                  <a:pt x="476" y="67"/>
                </a:cubicBezTo>
                <a:cubicBezTo>
                  <a:pt x="471" y="72"/>
                  <a:pt x="467" y="64"/>
                  <a:pt x="473" y="62"/>
                </a:cubicBezTo>
                <a:close/>
                <a:moveTo>
                  <a:pt x="476" y="78"/>
                </a:moveTo>
                <a:cubicBezTo>
                  <a:pt x="475" y="79"/>
                  <a:pt x="472" y="78"/>
                  <a:pt x="473" y="80"/>
                </a:cubicBezTo>
                <a:cubicBezTo>
                  <a:pt x="469" y="83"/>
                  <a:pt x="471" y="74"/>
                  <a:pt x="473" y="78"/>
                </a:cubicBezTo>
                <a:cubicBezTo>
                  <a:pt x="473" y="76"/>
                  <a:pt x="473" y="67"/>
                  <a:pt x="478" y="73"/>
                </a:cubicBezTo>
                <a:cubicBezTo>
                  <a:pt x="477" y="74"/>
                  <a:pt x="477" y="73"/>
                  <a:pt x="476" y="72"/>
                </a:cubicBezTo>
                <a:cubicBezTo>
                  <a:pt x="476" y="74"/>
                  <a:pt x="476" y="76"/>
                  <a:pt x="476" y="78"/>
                </a:cubicBezTo>
                <a:close/>
                <a:moveTo>
                  <a:pt x="486" y="69"/>
                </a:moveTo>
                <a:cubicBezTo>
                  <a:pt x="487" y="67"/>
                  <a:pt x="489" y="66"/>
                  <a:pt x="488" y="65"/>
                </a:cubicBezTo>
                <a:cubicBezTo>
                  <a:pt x="493" y="62"/>
                  <a:pt x="490" y="72"/>
                  <a:pt x="494" y="69"/>
                </a:cubicBezTo>
                <a:cubicBezTo>
                  <a:pt x="495" y="72"/>
                  <a:pt x="487" y="73"/>
                  <a:pt x="486" y="69"/>
                </a:cubicBezTo>
                <a:close/>
                <a:moveTo>
                  <a:pt x="503" y="64"/>
                </a:moveTo>
                <a:cubicBezTo>
                  <a:pt x="501" y="61"/>
                  <a:pt x="500" y="58"/>
                  <a:pt x="503" y="56"/>
                </a:cubicBezTo>
                <a:cubicBezTo>
                  <a:pt x="506" y="59"/>
                  <a:pt x="508" y="62"/>
                  <a:pt x="503" y="64"/>
                </a:cubicBezTo>
                <a:close/>
                <a:moveTo>
                  <a:pt x="528" y="44"/>
                </a:moveTo>
                <a:cubicBezTo>
                  <a:pt x="529" y="50"/>
                  <a:pt x="522" y="47"/>
                  <a:pt x="520" y="47"/>
                </a:cubicBezTo>
                <a:cubicBezTo>
                  <a:pt x="519" y="43"/>
                  <a:pt x="526" y="46"/>
                  <a:pt x="528" y="44"/>
                </a:cubicBezTo>
                <a:close/>
                <a:moveTo>
                  <a:pt x="516" y="54"/>
                </a:moveTo>
                <a:cubicBezTo>
                  <a:pt x="517" y="51"/>
                  <a:pt x="523" y="52"/>
                  <a:pt x="527" y="49"/>
                </a:cubicBezTo>
                <a:cubicBezTo>
                  <a:pt x="529" y="54"/>
                  <a:pt x="523" y="52"/>
                  <a:pt x="520" y="56"/>
                </a:cubicBezTo>
                <a:cubicBezTo>
                  <a:pt x="518" y="55"/>
                  <a:pt x="517" y="53"/>
                  <a:pt x="516" y="54"/>
                </a:cubicBezTo>
                <a:close/>
                <a:moveTo>
                  <a:pt x="517" y="71"/>
                </a:moveTo>
                <a:cubicBezTo>
                  <a:pt x="513" y="71"/>
                  <a:pt x="515" y="73"/>
                  <a:pt x="512" y="75"/>
                </a:cubicBezTo>
                <a:cubicBezTo>
                  <a:pt x="511" y="74"/>
                  <a:pt x="511" y="73"/>
                  <a:pt x="510" y="71"/>
                </a:cubicBezTo>
                <a:cubicBezTo>
                  <a:pt x="515" y="72"/>
                  <a:pt x="510" y="67"/>
                  <a:pt x="515" y="65"/>
                </a:cubicBezTo>
                <a:cubicBezTo>
                  <a:pt x="514" y="65"/>
                  <a:pt x="512" y="63"/>
                  <a:pt x="511" y="61"/>
                </a:cubicBezTo>
                <a:cubicBezTo>
                  <a:pt x="512" y="61"/>
                  <a:pt x="514" y="61"/>
                  <a:pt x="513" y="60"/>
                </a:cubicBezTo>
                <a:cubicBezTo>
                  <a:pt x="515" y="59"/>
                  <a:pt x="516" y="61"/>
                  <a:pt x="517" y="60"/>
                </a:cubicBezTo>
                <a:cubicBezTo>
                  <a:pt x="518" y="62"/>
                  <a:pt x="516" y="62"/>
                  <a:pt x="516" y="61"/>
                </a:cubicBezTo>
                <a:cubicBezTo>
                  <a:pt x="518" y="65"/>
                  <a:pt x="514" y="68"/>
                  <a:pt x="517" y="71"/>
                </a:cubicBezTo>
                <a:close/>
                <a:moveTo>
                  <a:pt x="504" y="76"/>
                </a:moveTo>
                <a:cubicBezTo>
                  <a:pt x="497" y="80"/>
                  <a:pt x="493" y="77"/>
                  <a:pt x="488" y="81"/>
                </a:cubicBezTo>
                <a:cubicBezTo>
                  <a:pt x="488" y="75"/>
                  <a:pt x="499" y="74"/>
                  <a:pt x="504" y="76"/>
                </a:cubicBezTo>
                <a:close/>
                <a:moveTo>
                  <a:pt x="488" y="88"/>
                </a:moveTo>
                <a:cubicBezTo>
                  <a:pt x="486" y="86"/>
                  <a:pt x="489" y="85"/>
                  <a:pt x="488" y="83"/>
                </a:cubicBezTo>
                <a:cubicBezTo>
                  <a:pt x="492" y="84"/>
                  <a:pt x="495" y="86"/>
                  <a:pt x="499" y="85"/>
                </a:cubicBezTo>
                <a:cubicBezTo>
                  <a:pt x="499" y="92"/>
                  <a:pt x="492" y="84"/>
                  <a:pt x="488" y="88"/>
                </a:cubicBezTo>
                <a:close/>
                <a:moveTo>
                  <a:pt x="520" y="62"/>
                </a:moveTo>
                <a:cubicBezTo>
                  <a:pt x="518" y="55"/>
                  <a:pt x="523" y="61"/>
                  <a:pt x="527" y="56"/>
                </a:cubicBezTo>
                <a:cubicBezTo>
                  <a:pt x="527" y="60"/>
                  <a:pt x="527" y="62"/>
                  <a:pt x="531" y="64"/>
                </a:cubicBezTo>
                <a:cubicBezTo>
                  <a:pt x="534" y="62"/>
                  <a:pt x="535" y="60"/>
                  <a:pt x="534" y="58"/>
                </a:cubicBezTo>
                <a:cubicBezTo>
                  <a:pt x="538" y="57"/>
                  <a:pt x="536" y="62"/>
                  <a:pt x="536" y="64"/>
                </a:cubicBezTo>
                <a:cubicBezTo>
                  <a:pt x="526" y="68"/>
                  <a:pt x="528" y="61"/>
                  <a:pt x="520" y="62"/>
                </a:cubicBezTo>
                <a:close/>
                <a:moveTo>
                  <a:pt x="551" y="41"/>
                </a:moveTo>
                <a:cubicBezTo>
                  <a:pt x="551" y="44"/>
                  <a:pt x="549" y="46"/>
                  <a:pt x="546" y="48"/>
                </a:cubicBezTo>
                <a:cubicBezTo>
                  <a:pt x="545" y="47"/>
                  <a:pt x="544" y="46"/>
                  <a:pt x="543" y="45"/>
                </a:cubicBezTo>
                <a:cubicBezTo>
                  <a:pt x="546" y="42"/>
                  <a:pt x="548" y="44"/>
                  <a:pt x="551" y="41"/>
                </a:cubicBezTo>
                <a:close/>
                <a:moveTo>
                  <a:pt x="567" y="43"/>
                </a:moveTo>
                <a:cubicBezTo>
                  <a:pt x="564" y="45"/>
                  <a:pt x="561" y="46"/>
                  <a:pt x="559" y="42"/>
                </a:cubicBezTo>
                <a:cubicBezTo>
                  <a:pt x="562" y="39"/>
                  <a:pt x="565" y="39"/>
                  <a:pt x="567" y="43"/>
                </a:cubicBezTo>
                <a:close/>
                <a:moveTo>
                  <a:pt x="508" y="85"/>
                </a:moveTo>
                <a:cubicBezTo>
                  <a:pt x="510" y="79"/>
                  <a:pt x="517" y="78"/>
                  <a:pt x="520" y="73"/>
                </a:cubicBezTo>
                <a:cubicBezTo>
                  <a:pt x="524" y="80"/>
                  <a:pt x="512" y="79"/>
                  <a:pt x="516" y="84"/>
                </a:cubicBezTo>
                <a:cubicBezTo>
                  <a:pt x="513" y="88"/>
                  <a:pt x="511" y="84"/>
                  <a:pt x="508" y="85"/>
                </a:cubicBezTo>
                <a:close/>
                <a:moveTo>
                  <a:pt x="542" y="60"/>
                </a:moveTo>
                <a:cubicBezTo>
                  <a:pt x="549" y="57"/>
                  <a:pt x="546" y="53"/>
                  <a:pt x="551" y="50"/>
                </a:cubicBezTo>
                <a:cubicBezTo>
                  <a:pt x="554" y="53"/>
                  <a:pt x="558" y="53"/>
                  <a:pt x="562" y="48"/>
                </a:cubicBezTo>
                <a:cubicBezTo>
                  <a:pt x="566" y="57"/>
                  <a:pt x="556" y="51"/>
                  <a:pt x="551" y="55"/>
                </a:cubicBezTo>
                <a:cubicBezTo>
                  <a:pt x="549" y="57"/>
                  <a:pt x="556" y="57"/>
                  <a:pt x="557" y="58"/>
                </a:cubicBezTo>
                <a:cubicBezTo>
                  <a:pt x="555" y="61"/>
                  <a:pt x="561" y="65"/>
                  <a:pt x="556" y="68"/>
                </a:cubicBezTo>
                <a:cubicBezTo>
                  <a:pt x="555" y="58"/>
                  <a:pt x="549" y="61"/>
                  <a:pt x="542" y="60"/>
                </a:cubicBezTo>
                <a:close/>
                <a:moveTo>
                  <a:pt x="560" y="62"/>
                </a:moveTo>
                <a:cubicBezTo>
                  <a:pt x="562" y="62"/>
                  <a:pt x="563" y="61"/>
                  <a:pt x="564" y="60"/>
                </a:cubicBezTo>
                <a:cubicBezTo>
                  <a:pt x="566" y="63"/>
                  <a:pt x="567" y="61"/>
                  <a:pt x="567" y="64"/>
                </a:cubicBezTo>
                <a:cubicBezTo>
                  <a:pt x="565" y="65"/>
                  <a:pt x="562" y="65"/>
                  <a:pt x="560" y="62"/>
                </a:cubicBezTo>
                <a:close/>
                <a:moveTo>
                  <a:pt x="528" y="86"/>
                </a:moveTo>
                <a:cubicBezTo>
                  <a:pt x="527" y="81"/>
                  <a:pt x="526" y="83"/>
                  <a:pt x="525" y="79"/>
                </a:cubicBezTo>
                <a:cubicBezTo>
                  <a:pt x="532" y="82"/>
                  <a:pt x="539" y="71"/>
                  <a:pt x="545" y="66"/>
                </a:cubicBezTo>
                <a:cubicBezTo>
                  <a:pt x="548" y="72"/>
                  <a:pt x="538" y="73"/>
                  <a:pt x="537" y="77"/>
                </a:cubicBezTo>
                <a:cubicBezTo>
                  <a:pt x="539" y="80"/>
                  <a:pt x="540" y="79"/>
                  <a:pt x="542" y="80"/>
                </a:cubicBezTo>
                <a:cubicBezTo>
                  <a:pt x="547" y="77"/>
                  <a:pt x="547" y="74"/>
                  <a:pt x="550" y="70"/>
                </a:cubicBezTo>
                <a:cubicBezTo>
                  <a:pt x="555" y="75"/>
                  <a:pt x="546" y="77"/>
                  <a:pt x="552" y="82"/>
                </a:cubicBezTo>
                <a:cubicBezTo>
                  <a:pt x="543" y="80"/>
                  <a:pt x="538" y="85"/>
                  <a:pt x="528" y="86"/>
                </a:cubicBezTo>
                <a:close/>
                <a:moveTo>
                  <a:pt x="553" y="74"/>
                </a:moveTo>
                <a:cubicBezTo>
                  <a:pt x="558" y="69"/>
                  <a:pt x="559" y="71"/>
                  <a:pt x="563" y="66"/>
                </a:cubicBezTo>
                <a:cubicBezTo>
                  <a:pt x="565" y="68"/>
                  <a:pt x="563" y="69"/>
                  <a:pt x="561" y="71"/>
                </a:cubicBezTo>
                <a:cubicBezTo>
                  <a:pt x="562" y="72"/>
                  <a:pt x="563" y="71"/>
                  <a:pt x="563" y="71"/>
                </a:cubicBezTo>
                <a:cubicBezTo>
                  <a:pt x="563" y="72"/>
                  <a:pt x="555" y="73"/>
                  <a:pt x="555" y="79"/>
                </a:cubicBezTo>
                <a:cubicBezTo>
                  <a:pt x="551" y="81"/>
                  <a:pt x="557" y="75"/>
                  <a:pt x="553" y="74"/>
                </a:cubicBezTo>
                <a:close/>
                <a:moveTo>
                  <a:pt x="567" y="66"/>
                </a:moveTo>
                <a:cubicBezTo>
                  <a:pt x="571" y="62"/>
                  <a:pt x="576" y="63"/>
                  <a:pt x="577" y="55"/>
                </a:cubicBezTo>
                <a:cubicBezTo>
                  <a:pt x="578" y="59"/>
                  <a:pt x="581" y="56"/>
                  <a:pt x="583" y="56"/>
                </a:cubicBezTo>
                <a:cubicBezTo>
                  <a:pt x="581" y="60"/>
                  <a:pt x="575" y="68"/>
                  <a:pt x="567" y="66"/>
                </a:cubicBezTo>
                <a:close/>
                <a:moveTo>
                  <a:pt x="587" y="85"/>
                </a:moveTo>
                <a:cubicBezTo>
                  <a:pt x="583" y="82"/>
                  <a:pt x="588" y="80"/>
                  <a:pt x="587" y="78"/>
                </a:cubicBezTo>
                <a:cubicBezTo>
                  <a:pt x="584" y="76"/>
                  <a:pt x="587" y="82"/>
                  <a:pt x="582" y="83"/>
                </a:cubicBezTo>
                <a:cubicBezTo>
                  <a:pt x="579" y="80"/>
                  <a:pt x="581" y="78"/>
                  <a:pt x="583" y="75"/>
                </a:cubicBezTo>
                <a:cubicBezTo>
                  <a:pt x="587" y="76"/>
                  <a:pt x="590" y="79"/>
                  <a:pt x="594" y="82"/>
                </a:cubicBezTo>
                <a:cubicBezTo>
                  <a:pt x="593" y="85"/>
                  <a:pt x="590" y="84"/>
                  <a:pt x="587" y="85"/>
                </a:cubicBezTo>
                <a:close/>
                <a:moveTo>
                  <a:pt x="611" y="59"/>
                </a:moveTo>
                <a:cubicBezTo>
                  <a:pt x="612" y="63"/>
                  <a:pt x="611" y="67"/>
                  <a:pt x="606" y="70"/>
                </a:cubicBezTo>
                <a:cubicBezTo>
                  <a:pt x="605" y="67"/>
                  <a:pt x="603" y="66"/>
                  <a:pt x="600" y="67"/>
                </a:cubicBezTo>
                <a:cubicBezTo>
                  <a:pt x="600" y="66"/>
                  <a:pt x="608" y="63"/>
                  <a:pt x="611" y="59"/>
                </a:cubicBezTo>
                <a:close/>
                <a:moveTo>
                  <a:pt x="593" y="79"/>
                </a:moveTo>
                <a:cubicBezTo>
                  <a:pt x="592" y="77"/>
                  <a:pt x="594" y="75"/>
                  <a:pt x="593" y="73"/>
                </a:cubicBezTo>
                <a:cubicBezTo>
                  <a:pt x="595" y="72"/>
                  <a:pt x="597" y="73"/>
                  <a:pt x="598" y="76"/>
                </a:cubicBezTo>
                <a:cubicBezTo>
                  <a:pt x="596" y="79"/>
                  <a:pt x="595" y="78"/>
                  <a:pt x="593" y="79"/>
                </a:cubicBezTo>
                <a:close/>
                <a:moveTo>
                  <a:pt x="612" y="69"/>
                </a:moveTo>
                <a:cubicBezTo>
                  <a:pt x="613" y="65"/>
                  <a:pt x="616" y="62"/>
                  <a:pt x="615" y="58"/>
                </a:cubicBezTo>
                <a:cubicBezTo>
                  <a:pt x="616" y="57"/>
                  <a:pt x="616" y="59"/>
                  <a:pt x="616" y="59"/>
                </a:cubicBezTo>
                <a:cubicBezTo>
                  <a:pt x="619" y="61"/>
                  <a:pt x="623" y="58"/>
                  <a:pt x="625" y="62"/>
                </a:cubicBezTo>
                <a:cubicBezTo>
                  <a:pt x="620" y="62"/>
                  <a:pt x="617" y="68"/>
                  <a:pt x="612" y="69"/>
                </a:cubicBezTo>
                <a:close/>
                <a:moveTo>
                  <a:pt x="620" y="74"/>
                </a:moveTo>
                <a:cubicBezTo>
                  <a:pt x="616" y="78"/>
                  <a:pt x="614" y="73"/>
                  <a:pt x="610" y="78"/>
                </a:cubicBezTo>
                <a:cubicBezTo>
                  <a:pt x="609" y="76"/>
                  <a:pt x="609" y="74"/>
                  <a:pt x="610" y="73"/>
                </a:cubicBezTo>
                <a:cubicBezTo>
                  <a:pt x="613" y="72"/>
                  <a:pt x="617" y="71"/>
                  <a:pt x="620" y="74"/>
                </a:cubicBezTo>
                <a:close/>
                <a:moveTo>
                  <a:pt x="642" y="62"/>
                </a:moveTo>
                <a:cubicBezTo>
                  <a:pt x="639" y="63"/>
                  <a:pt x="636" y="62"/>
                  <a:pt x="633" y="65"/>
                </a:cubicBezTo>
                <a:cubicBezTo>
                  <a:pt x="632" y="63"/>
                  <a:pt x="634" y="62"/>
                  <a:pt x="633" y="60"/>
                </a:cubicBezTo>
                <a:cubicBezTo>
                  <a:pt x="636" y="58"/>
                  <a:pt x="639" y="58"/>
                  <a:pt x="642" y="62"/>
                </a:cubicBezTo>
                <a:close/>
                <a:moveTo>
                  <a:pt x="659" y="41"/>
                </a:moveTo>
                <a:cubicBezTo>
                  <a:pt x="653" y="42"/>
                  <a:pt x="658" y="46"/>
                  <a:pt x="653" y="49"/>
                </a:cubicBezTo>
                <a:cubicBezTo>
                  <a:pt x="652" y="49"/>
                  <a:pt x="651" y="48"/>
                  <a:pt x="649" y="49"/>
                </a:cubicBezTo>
                <a:cubicBezTo>
                  <a:pt x="648" y="44"/>
                  <a:pt x="654" y="34"/>
                  <a:pt x="659" y="41"/>
                </a:cubicBezTo>
                <a:close/>
                <a:moveTo>
                  <a:pt x="646" y="35"/>
                </a:moveTo>
                <a:cubicBezTo>
                  <a:pt x="646" y="39"/>
                  <a:pt x="643" y="42"/>
                  <a:pt x="639" y="45"/>
                </a:cubicBezTo>
                <a:cubicBezTo>
                  <a:pt x="638" y="44"/>
                  <a:pt x="639" y="43"/>
                  <a:pt x="640" y="42"/>
                </a:cubicBezTo>
                <a:cubicBezTo>
                  <a:pt x="641" y="40"/>
                  <a:pt x="639" y="41"/>
                  <a:pt x="638" y="38"/>
                </a:cubicBezTo>
                <a:cubicBezTo>
                  <a:pt x="640" y="37"/>
                  <a:pt x="639" y="35"/>
                  <a:pt x="641" y="34"/>
                </a:cubicBezTo>
                <a:cubicBezTo>
                  <a:pt x="643" y="34"/>
                  <a:pt x="644" y="36"/>
                  <a:pt x="646" y="35"/>
                </a:cubicBezTo>
                <a:close/>
                <a:moveTo>
                  <a:pt x="643" y="43"/>
                </a:moveTo>
                <a:cubicBezTo>
                  <a:pt x="643" y="52"/>
                  <a:pt x="632" y="57"/>
                  <a:pt x="622" y="56"/>
                </a:cubicBezTo>
                <a:cubicBezTo>
                  <a:pt x="622" y="51"/>
                  <a:pt x="631" y="55"/>
                  <a:pt x="633" y="49"/>
                </a:cubicBezTo>
                <a:cubicBezTo>
                  <a:pt x="632" y="47"/>
                  <a:pt x="630" y="47"/>
                  <a:pt x="628" y="47"/>
                </a:cubicBezTo>
                <a:cubicBezTo>
                  <a:pt x="628" y="45"/>
                  <a:pt x="629" y="43"/>
                  <a:pt x="632" y="41"/>
                </a:cubicBezTo>
                <a:cubicBezTo>
                  <a:pt x="633" y="46"/>
                  <a:pt x="638" y="48"/>
                  <a:pt x="643" y="43"/>
                </a:cubicBezTo>
                <a:close/>
                <a:moveTo>
                  <a:pt x="621" y="42"/>
                </a:moveTo>
                <a:cubicBezTo>
                  <a:pt x="627" y="46"/>
                  <a:pt x="618" y="47"/>
                  <a:pt x="622" y="51"/>
                </a:cubicBezTo>
                <a:cubicBezTo>
                  <a:pt x="620" y="52"/>
                  <a:pt x="617" y="51"/>
                  <a:pt x="618" y="53"/>
                </a:cubicBezTo>
                <a:cubicBezTo>
                  <a:pt x="617" y="54"/>
                  <a:pt x="616" y="52"/>
                  <a:pt x="615" y="51"/>
                </a:cubicBezTo>
                <a:cubicBezTo>
                  <a:pt x="620" y="48"/>
                  <a:pt x="615" y="45"/>
                  <a:pt x="621" y="42"/>
                </a:cubicBezTo>
                <a:close/>
                <a:moveTo>
                  <a:pt x="610" y="52"/>
                </a:moveTo>
                <a:cubicBezTo>
                  <a:pt x="612" y="56"/>
                  <a:pt x="605" y="56"/>
                  <a:pt x="604" y="58"/>
                </a:cubicBezTo>
                <a:cubicBezTo>
                  <a:pt x="600" y="52"/>
                  <a:pt x="609" y="54"/>
                  <a:pt x="610" y="52"/>
                </a:cubicBezTo>
                <a:close/>
                <a:moveTo>
                  <a:pt x="594" y="67"/>
                </a:moveTo>
                <a:cubicBezTo>
                  <a:pt x="595" y="66"/>
                  <a:pt x="588" y="65"/>
                  <a:pt x="587" y="73"/>
                </a:cubicBezTo>
                <a:cubicBezTo>
                  <a:pt x="578" y="68"/>
                  <a:pt x="598" y="57"/>
                  <a:pt x="600" y="50"/>
                </a:cubicBezTo>
                <a:cubicBezTo>
                  <a:pt x="602" y="56"/>
                  <a:pt x="597" y="61"/>
                  <a:pt x="594" y="67"/>
                </a:cubicBezTo>
                <a:close/>
                <a:moveTo>
                  <a:pt x="608" y="47"/>
                </a:moveTo>
                <a:cubicBezTo>
                  <a:pt x="607" y="51"/>
                  <a:pt x="602" y="47"/>
                  <a:pt x="604" y="50"/>
                </a:cubicBezTo>
                <a:cubicBezTo>
                  <a:pt x="600" y="53"/>
                  <a:pt x="603" y="43"/>
                  <a:pt x="598" y="46"/>
                </a:cubicBezTo>
                <a:cubicBezTo>
                  <a:pt x="596" y="43"/>
                  <a:pt x="601" y="46"/>
                  <a:pt x="603" y="42"/>
                </a:cubicBezTo>
                <a:cubicBezTo>
                  <a:pt x="604" y="46"/>
                  <a:pt x="606" y="44"/>
                  <a:pt x="608" y="47"/>
                </a:cubicBezTo>
                <a:close/>
                <a:moveTo>
                  <a:pt x="608" y="45"/>
                </a:moveTo>
                <a:cubicBezTo>
                  <a:pt x="606" y="40"/>
                  <a:pt x="605" y="41"/>
                  <a:pt x="604" y="37"/>
                </a:cubicBezTo>
                <a:cubicBezTo>
                  <a:pt x="607" y="36"/>
                  <a:pt x="613" y="42"/>
                  <a:pt x="608" y="45"/>
                </a:cubicBezTo>
                <a:close/>
                <a:moveTo>
                  <a:pt x="590" y="56"/>
                </a:moveTo>
                <a:cubicBezTo>
                  <a:pt x="585" y="52"/>
                  <a:pt x="591" y="49"/>
                  <a:pt x="588" y="45"/>
                </a:cubicBezTo>
                <a:cubicBezTo>
                  <a:pt x="594" y="43"/>
                  <a:pt x="594" y="53"/>
                  <a:pt x="590" y="56"/>
                </a:cubicBezTo>
                <a:close/>
                <a:moveTo>
                  <a:pt x="575" y="51"/>
                </a:moveTo>
                <a:cubicBezTo>
                  <a:pt x="572" y="43"/>
                  <a:pt x="582" y="48"/>
                  <a:pt x="585" y="43"/>
                </a:cubicBezTo>
                <a:cubicBezTo>
                  <a:pt x="587" y="51"/>
                  <a:pt x="576" y="43"/>
                  <a:pt x="575" y="51"/>
                </a:cubicBezTo>
                <a:close/>
                <a:moveTo>
                  <a:pt x="577" y="40"/>
                </a:moveTo>
                <a:cubicBezTo>
                  <a:pt x="586" y="38"/>
                  <a:pt x="577" y="35"/>
                  <a:pt x="583" y="31"/>
                </a:cubicBezTo>
                <a:cubicBezTo>
                  <a:pt x="584" y="31"/>
                  <a:pt x="585" y="32"/>
                  <a:pt x="586" y="33"/>
                </a:cubicBezTo>
                <a:cubicBezTo>
                  <a:pt x="585" y="37"/>
                  <a:pt x="585" y="49"/>
                  <a:pt x="577" y="40"/>
                </a:cubicBezTo>
                <a:close/>
                <a:moveTo>
                  <a:pt x="585" y="25"/>
                </a:moveTo>
                <a:cubicBezTo>
                  <a:pt x="590" y="29"/>
                  <a:pt x="583" y="33"/>
                  <a:pt x="581" y="28"/>
                </a:cubicBezTo>
                <a:cubicBezTo>
                  <a:pt x="582" y="25"/>
                  <a:pt x="582" y="27"/>
                  <a:pt x="585" y="25"/>
                </a:cubicBezTo>
                <a:close/>
                <a:moveTo>
                  <a:pt x="577" y="33"/>
                </a:moveTo>
                <a:cubicBezTo>
                  <a:pt x="578" y="38"/>
                  <a:pt x="573" y="40"/>
                  <a:pt x="569" y="39"/>
                </a:cubicBezTo>
                <a:cubicBezTo>
                  <a:pt x="571" y="35"/>
                  <a:pt x="570" y="34"/>
                  <a:pt x="574" y="29"/>
                </a:cubicBezTo>
                <a:cubicBezTo>
                  <a:pt x="574" y="29"/>
                  <a:pt x="574" y="35"/>
                  <a:pt x="577" y="33"/>
                </a:cubicBezTo>
                <a:close/>
                <a:moveTo>
                  <a:pt x="566" y="30"/>
                </a:moveTo>
                <a:cubicBezTo>
                  <a:pt x="565" y="32"/>
                  <a:pt x="567" y="35"/>
                  <a:pt x="567" y="38"/>
                </a:cubicBezTo>
                <a:cubicBezTo>
                  <a:pt x="564" y="41"/>
                  <a:pt x="563" y="37"/>
                  <a:pt x="560" y="39"/>
                </a:cubicBezTo>
                <a:cubicBezTo>
                  <a:pt x="560" y="37"/>
                  <a:pt x="560" y="36"/>
                  <a:pt x="562" y="34"/>
                </a:cubicBezTo>
                <a:cubicBezTo>
                  <a:pt x="560" y="34"/>
                  <a:pt x="559" y="33"/>
                  <a:pt x="557" y="31"/>
                </a:cubicBezTo>
                <a:cubicBezTo>
                  <a:pt x="552" y="33"/>
                  <a:pt x="556" y="36"/>
                  <a:pt x="552" y="38"/>
                </a:cubicBezTo>
                <a:cubicBezTo>
                  <a:pt x="547" y="23"/>
                  <a:pt x="559" y="31"/>
                  <a:pt x="566" y="30"/>
                </a:cubicBezTo>
                <a:close/>
                <a:moveTo>
                  <a:pt x="544" y="23"/>
                </a:moveTo>
                <a:cubicBezTo>
                  <a:pt x="549" y="21"/>
                  <a:pt x="542" y="27"/>
                  <a:pt x="540" y="28"/>
                </a:cubicBezTo>
                <a:cubicBezTo>
                  <a:pt x="542" y="32"/>
                  <a:pt x="545" y="26"/>
                  <a:pt x="546" y="30"/>
                </a:cubicBezTo>
                <a:cubicBezTo>
                  <a:pt x="540" y="33"/>
                  <a:pt x="549" y="37"/>
                  <a:pt x="544" y="39"/>
                </a:cubicBezTo>
                <a:cubicBezTo>
                  <a:pt x="541" y="32"/>
                  <a:pt x="537" y="28"/>
                  <a:pt x="536" y="24"/>
                </a:cubicBezTo>
                <a:cubicBezTo>
                  <a:pt x="539" y="20"/>
                  <a:pt x="541" y="29"/>
                  <a:pt x="544" y="23"/>
                </a:cubicBezTo>
                <a:close/>
                <a:moveTo>
                  <a:pt x="530" y="28"/>
                </a:moveTo>
                <a:cubicBezTo>
                  <a:pt x="528" y="31"/>
                  <a:pt x="534" y="35"/>
                  <a:pt x="529" y="38"/>
                </a:cubicBezTo>
                <a:cubicBezTo>
                  <a:pt x="531" y="39"/>
                  <a:pt x="532" y="37"/>
                  <a:pt x="534" y="40"/>
                </a:cubicBezTo>
                <a:cubicBezTo>
                  <a:pt x="536" y="39"/>
                  <a:pt x="535" y="37"/>
                  <a:pt x="534" y="36"/>
                </a:cubicBezTo>
                <a:cubicBezTo>
                  <a:pt x="539" y="36"/>
                  <a:pt x="537" y="41"/>
                  <a:pt x="545" y="42"/>
                </a:cubicBezTo>
                <a:cubicBezTo>
                  <a:pt x="541" y="45"/>
                  <a:pt x="540" y="48"/>
                  <a:pt x="543" y="51"/>
                </a:cubicBezTo>
                <a:cubicBezTo>
                  <a:pt x="540" y="52"/>
                  <a:pt x="537" y="54"/>
                  <a:pt x="535" y="51"/>
                </a:cubicBezTo>
                <a:cubicBezTo>
                  <a:pt x="539" y="49"/>
                  <a:pt x="537" y="44"/>
                  <a:pt x="541" y="45"/>
                </a:cubicBezTo>
                <a:cubicBezTo>
                  <a:pt x="536" y="38"/>
                  <a:pt x="529" y="48"/>
                  <a:pt x="524" y="39"/>
                </a:cubicBezTo>
                <a:cubicBezTo>
                  <a:pt x="529" y="35"/>
                  <a:pt x="523" y="29"/>
                  <a:pt x="530" y="28"/>
                </a:cubicBezTo>
                <a:close/>
                <a:moveTo>
                  <a:pt x="519" y="33"/>
                </a:moveTo>
                <a:cubicBezTo>
                  <a:pt x="520" y="40"/>
                  <a:pt x="513" y="40"/>
                  <a:pt x="511" y="47"/>
                </a:cubicBezTo>
                <a:cubicBezTo>
                  <a:pt x="506" y="44"/>
                  <a:pt x="512" y="41"/>
                  <a:pt x="511" y="38"/>
                </a:cubicBezTo>
                <a:cubicBezTo>
                  <a:pt x="517" y="39"/>
                  <a:pt x="515" y="34"/>
                  <a:pt x="519" y="33"/>
                </a:cubicBezTo>
                <a:close/>
                <a:moveTo>
                  <a:pt x="505" y="42"/>
                </a:moveTo>
                <a:cubicBezTo>
                  <a:pt x="502" y="48"/>
                  <a:pt x="506" y="48"/>
                  <a:pt x="502" y="52"/>
                </a:cubicBezTo>
                <a:cubicBezTo>
                  <a:pt x="501" y="49"/>
                  <a:pt x="504" y="44"/>
                  <a:pt x="499" y="46"/>
                </a:cubicBezTo>
                <a:cubicBezTo>
                  <a:pt x="494" y="44"/>
                  <a:pt x="503" y="46"/>
                  <a:pt x="505" y="42"/>
                </a:cubicBezTo>
                <a:close/>
                <a:moveTo>
                  <a:pt x="492" y="54"/>
                </a:moveTo>
                <a:cubicBezTo>
                  <a:pt x="496" y="50"/>
                  <a:pt x="495" y="51"/>
                  <a:pt x="500" y="48"/>
                </a:cubicBezTo>
                <a:cubicBezTo>
                  <a:pt x="502" y="52"/>
                  <a:pt x="495" y="55"/>
                  <a:pt x="494" y="58"/>
                </a:cubicBezTo>
                <a:cubicBezTo>
                  <a:pt x="493" y="56"/>
                  <a:pt x="491" y="55"/>
                  <a:pt x="489" y="57"/>
                </a:cubicBezTo>
                <a:cubicBezTo>
                  <a:pt x="487" y="49"/>
                  <a:pt x="484" y="54"/>
                  <a:pt x="481" y="54"/>
                </a:cubicBezTo>
                <a:cubicBezTo>
                  <a:pt x="477" y="49"/>
                  <a:pt x="485" y="52"/>
                  <a:pt x="487" y="47"/>
                </a:cubicBezTo>
                <a:cubicBezTo>
                  <a:pt x="488" y="53"/>
                  <a:pt x="492" y="49"/>
                  <a:pt x="492" y="54"/>
                </a:cubicBezTo>
                <a:close/>
                <a:moveTo>
                  <a:pt x="507" y="32"/>
                </a:moveTo>
                <a:cubicBezTo>
                  <a:pt x="508" y="34"/>
                  <a:pt x="505" y="34"/>
                  <a:pt x="504" y="32"/>
                </a:cubicBezTo>
                <a:cubicBezTo>
                  <a:pt x="504" y="35"/>
                  <a:pt x="505" y="37"/>
                  <a:pt x="501" y="37"/>
                </a:cubicBezTo>
                <a:cubicBezTo>
                  <a:pt x="501" y="35"/>
                  <a:pt x="502" y="34"/>
                  <a:pt x="500" y="32"/>
                </a:cubicBezTo>
                <a:cubicBezTo>
                  <a:pt x="503" y="28"/>
                  <a:pt x="505" y="34"/>
                  <a:pt x="507" y="32"/>
                </a:cubicBezTo>
                <a:close/>
                <a:moveTo>
                  <a:pt x="485" y="29"/>
                </a:moveTo>
                <a:cubicBezTo>
                  <a:pt x="489" y="32"/>
                  <a:pt x="483" y="33"/>
                  <a:pt x="484" y="36"/>
                </a:cubicBezTo>
                <a:cubicBezTo>
                  <a:pt x="485" y="36"/>
                  <a:pt x="488" y="37"/>
                  <a:pt x="486" y="39"/>
                </a:cubicBezTo>
                <a:cubicBezTo>
                  <a:pt x="491" y="40"/>
                  <a:pt x="494" y="34"/>
                  <a:pt x="500" y="39"/>
                </a:cubicBezTo>
                <a:cubicBezTo>
                  <a:pt x="496" y="39"/>
                  <a:pt x="489" y="42"/>
                  <a:pt x="486" y="46"/>
                </a:cubicBezTo>
                <a:cubicBezTo>
                  <a:pt x="482" y="42"/>
                  <a:pt x="483" y="34"/>
                  <a:pt x="476" y="36"/>
                </a:cubicBezTo>
                <a:cubicBezTo>
                  <a:pt x="477" y="32"/>
                  <a:pt x="483" y="35"/>
                  <a:pt x="485" y="29"/>
                </a:cubicBezTo>
                <a:close/>
                <a:moveTo>
                  <a:pt x="474" y="33"/>
                </a:moveTo>
                <a:cubicBezTo>
                  <a:pt x="471" y="36"/>
                  <a:pt x="468" y="36"/>
                  <a:pt x="474" y="42"/>
                </a:cubicBezTo>
                <a:cubicBezTo>
                  <a:pt x="472" y="46"/>
                  <a:pt x="469" y="46"/>
                  <a:pt x="465" y="43"/>
                </a:cubicBezTo>
                <a:cubicBezTo>
                  <a:pt x="468" y="41"/>
                  <a:pt x="467" y="40"/>
                  <a:pt x="466" y="41"/>
                </a:cubicBezTo>
                <a:cubicBezTo>
                  <a:pt x="467" y="37"/>
                  <a:pt x="470" y="33"/>
                  <a:pt x="469" y="29"/>
                </a:cubicBezTo>
                <a:cubicBezTo>
                  <a:pt x="472" y="26"/>
                  <a:pt x="470" y="35"/>
                  <a:pt x="474" y="33"/>
                </a:cubicBezTo>
                <a:close/>
                <a:moveTo>
                  <a:pt x="457" y="39"/>
                </a:moveTo>
                <a:cubicBezTo>
                  <a:pt x="461" y="47"/>
                  <a:pt x="449" y="43"/>
                  <a:pt x="445" y="44"/>
                </a:cubicBezTo>
                <a:cubicBezTo>
                  <a:pt x="445" y="37"/>
                  <a:pt x="442" y="48"/>
                  <a:pt x="438" y="42"/>
                </a:cubicBezTo>
                <a:cubicBezTo>
                  <a:pt x="446" y="36"/>
                  <a:pt x="450" y="47"/>
                  <a:pt x="457" y="39"/>
                </a:cubicBezTo>
                <a:close/>
                <a:moveTo>
                  <a:pt x="393" y="75"/>
                </a:moveTo>
                <a:cubicBezTo>
                  <a:pt x="392" y="74"/>
                  <a:pt x="391" y="73"/>
                  <a:pt x="390" y="71"/>
                </a:cubicBezTo>
                <a:cubicBezTo>
                  <a:pt x="390" y="76"/>
                  <a:pt x="386" y="78"/>
                  <a:pt x="382" y="79"/>
                </a:cubicBezTo>
                <a:cubicBezTo>
                  <a:pt x="380" y="72"/>
                  <a:pt x="392" y="73"/>
                  <a:pt x="391" y="68"/>
                </a:cubicBezTo>
                <a:cubicBezTo>
                  <a:pt x="395" y="67"/>
                  <a:pt x="399" y="73"/>
                  <a:pt x="393" y="75"/>
                </a:cubicBezTo>
                <a:close/>
                <a:moveTo>
                  <a:pt x="421" y="50"/>
                </a:moveTo>
                <a:cubicBezTo>
                  <a:pt x="417" y="56"/>
                  <a:pt x="415" y="48"/>
                  <a:pt x="411" y="52"/>
                </a:cubicBezTo>
                <a:cubicBezTo>
                  <a:pt x="410" y="50"/>
                  <a:pt x="412" y="48"/>
                  <a:pt x="415" y="46"/>
                </a:cubicBezTo>
                <a:cubicBezTo>
                  <a:pt x="419" y="47"/>
                  <a:pt x="417" y="48"/>
                  <a:pt x="421" y="50"/>
                </a:cubicBezTo>
                <a:close/>
                <a:moveTo>
                  <a:pt x="441" y="30"/>
                </a:moveTo>
                <a:cubicBezTo>
                  <a:pt x="443" y="34"/>
                  <a:pt x="435" y="35"/>
                  <a:pt x="434" y="37"/>
                </a:cubicBezTo>
                <a:cubicBezTo>
                  <a:pt x="432" y="34"/>
                  <a:pt x="432" y="31"/>
                  <a:pt x="435" y="29"/>
                </a:cubicBezTo>
                <a:cubicBezTo>
                  <a:pt x="433" y="35"/>
                  <a:pt x="438" y="34"/>
                  <a:pt x="441" y="30"/>
                </a:cubicBezTo>
                <a:close/>
                <a:moveTo>
                  <a:pt x="375" y="79"/>
                </a:moveTo>
                <a:cubicBezTo>
                  <a:pt x="375" y="82"/>
                  <a:pt x="364" y="82"/>
                  <a:pt x="365" y="78"/>
                </a:cubicBezTo>
                <a:cubicBezTo>
                  <a:pt x="367" y="79"/>
                  <a:pt x="370" y="79"/>
                  <a:pt x="373" y="75"/>
                </a:cubicBezTo>
                <a:cubicBezTo>
                  <a:pt x="375" y="76"/>
                  <a:pt x="371" y="81"/>
                  <a:pt x="375" y="79"/>
                </a:cubicBezTo>
                <a:close/>
                <a:moveTo>
                  <a:pt x="389" y="59"/>
                </a:moveTo>
                <a:cubicBezTo>
                  <a:pt x="388" y="57"/>
                  <a:pt x="397" y="55"/>
                  <a:pt x="391" y="54"/>
                </a:cubicBezTo>
                <a:cubicBezTo>
                  <a:pt x="390" y="49"/>
                  <a:pt x="396" y="55"/>
                  <a:pt x="398" y="54"/>
                </a:cubicBezTo>
                <a:cubicBezTo>
                  <a:pt x="400" y="50"/>
                  <a:pt x="404" y="44"/>
                  <a:pt x="408" y="48"/>
                </a:cubicBezTo>
                <a:cubicBezTo>
                  <a:pt x="402" y="58"/>
                  <a:pt x="397" y="53"/>
                  <a:pt x="389" y="59"/>
                </a:cubicBezTo>
                <a:close/>
                <a:moveTo>
                  <a:pt x="417" y="37"/>
                </a:moveTo>
                <a:cubicBezTo>
                  <a:pt x="418" y="40"/>
                  <a:pt x="411" y="43"/>
                  <a:pt x="409" y="38"/>
                </a:cubicBezTo>
                <a:cubicBezTo>
                  <a:pt x="412" y="35"/>
                  <a:pt x="415" y="39"/>
                  <a:pt x="417" y="37"/>
                </a:cubicBezTo>
                <a:close/>
                <a:moveTo>
                  <a:pt x="358" y="76"/>
                </a:moveTo>
                <a:cubicBezTo>
                  <a:pt x="358" y="77"/>
                  <a:pt x="359" y="77"/>
                  <a:pt x="360" y="76"/>
                </a:cubicBezTo>
                <a:cubicBezTo>
                  <a:pt x="361" y="78"/>
                  <a:pt x="359" y="78"/>
                  <a:pt x="359" y="77"/>
                </a:cubicBezTo>
                <a:cubicBezTo>
                  <a:pt x="356" y="79"/>
                  <a:pt x="361" y="80"/>
                  <a:pt x="362" y="80"/>
                </a:cubicBezTo>
                <a:cubicBezTo>
                  <a:pt x="363" y="81"/>
                  <a:pt x="361" y="83"/>
                  <a:pt x="360" y="82"/>
                </a:cubicBezTo>
                <a:cubicBezTo>
                  <a:pt x="359" y="82"/>
                  <a:pt x="359" y="83"/>
                  <a:pt x="360" y="84"/>
                </a:cubicBezTo>
                <a:cubicBezTo>
                  <a:pt x="359" y="84"/>
                  <a:pt x="358" y="83"/>
                  <a:pt x="359" y="82"/>
                </a:cubicBezTo>
                <a:cubicBezTo>
                  <a:pt x="357" y="80"/>
                  <a:pt x="355" y="83"/>
                  <a:pt x="353" y="80"/>
                </a:cubicBezTo>
                <a:cubicBezTo>
                  <a:pt x="356" y="80"/>
                  <a:pt x="357" y="78"/>
                  <a:pt x="357" y="75"/>
                </a:cubicBezTo>
                <a:cubicBezTo>
                  <a:pt x="358" y="74"/>
                  <a:pt x="358" y="76"/>
                  <a:pt x="358" y="76"/>
                </a:cubicBezTo>
                <a:close/>
                <a:moveTo>
                  <a:pt x="360" y="62"/>
                </a:moveTo>
                <a:cubicBezTo>
                  <a:pt x="360" y="60"/>
                  <a:pt x="361" y="60"/>
                  <a:pt x="364" y="57"/>
                </a:cubicBezTo>
                <a:cubicBezTo>
                  <a:pt x="365" y="58"/>
                  <a:pt x="364" y="59"/>
                  <a:pt x="363" y="60"/>
                </a:cubicBezTo>
                <a:cubicBezTo>
                  <a:pt x="368" y="59"/>
                  <a:pt x="367" y="66"/>
                  <a:pt x="373" y="63"/>
                </a:cubicBezTo>
                <a:cubicBezTo>
                  <a:pt x="369" y="71"/>
                  <a:pt x="366" y="57"/>
                  <a:pt x="360" y="62"/>
                </a:cubicBezTo>
                <a:close/>
                <a:moveTo>
                  <a:pt x="411" y="24"/>
                </a:moveTo>
                <a:cubicBezTo>
                  <a:pt x="414" y="24"/>
                  <a:pt x="417" y="24"/>
                  <a:pt x="420" y="24"/>
                </a:cubicBezTo>
                <a:cubicBezTo>
                  <a:pt x="420" y="33"/>
                  <a:pt x="415" y="24"/>
                  <a:pt x="411" y="26"/>
                </a:cubicBezTo>
                <a:cubicBezTo>
                  <a:pt x="411" y="24"/>
                  <a:pt x="409" y="22"/>
                  <a:pt x="410" y="21"/>
                </a:cubicBezTo>
                <a:cubicBezTo>
                  <a:pt x="409" y="16"/>
                  <a:pt x="413" y="23"/>
                  <a:pt x="411" y="24"/>
                </a:cubicBezTo>
                <a:close/>
                <a:moveTo>
                  <a:pt x="345" y="72"/>
                </a:moveTo>
                <a:cubicBezTo>
                  <a:pt x="348" y="76"/>
                  <a:pt x="353" y="68"/>
                  <a:pt x="356" y="72"/>
                </a:cubicBezTo>
                <a:cubicBezTo>
                  <a:pt x="347" y="73"/>
                  <a:pt x="349" y="82"/>
                  <a:pt x="342" y="79"/>
                </a:cubicBezTo>
                <a:cubicBezTo>
                  <a:pt x="343" y="77"/>
                  <a:pt x="344" y="77"/>
                  <a:pt x="345" y="79"/>
                </a:cubicBezTo>
                <a:cubicBezTo>
                  <a:pt x="344" y="69"/>
                  <a:pt x="333" y="76"/>
                  <a:pt x="328" y="73"/>
                </a:cubicBezTo>
                <a:cubicBezTo>
                  <a:pt x="337" y="69"/>
                  <a:pt x="343" y="70"/>
                  <a:pt x="347" y="67"/>
                </a:cubicBezTo>
                <a:cubicBezTo>
                  <a:pt x="347" y="68"/>
                  <a:pt x="346" y="70"/>
                  <a:pt x="345" y="72"/>
                </a:cubicBezTo>
                <a:close/>
                <a:moveTo>
                  <a:pt x="359" y="55"/>
                </a:moveTo>
                <a:cubicBezTo>
                  <a:pt x="358" y="52"/>
                  <a:pt x="355" y="49"/>
                  <a:pt x="361" y="48"/>
                </a:cubicBezTo>
                <a:cubicBezTo>
                  <a:pt x="364" y="51"/>
                  <a:pt x="363" y="53"/>
                  <a:pt x="359" y="55"/>
                </a:cubicBezTo>
                <a:close/>
                <a:moveTo>
                  <a:pt x="383" y="32"/>
                </a:moveTo>
                <a:cubicBezTo>
                  <a:pt x="384" y="37"/>
                  <a:pt x="378" y="37"/>
                  <a:pt x="376" y="35"/>
                </a:cubicBezTo>
                <a:cubicBezTo>
                  <a:pt x="377" y="38"/>
                  <a:pt x="371" y="40"/>
                  <a:pt x="374" y="44"/>
                </a:cubicBezTo>
                <a:cubicBezTo>
                  <a:pt x="372" y="44"/>
                  <a:pt x="371" y="42"/>
                  <a:pt x="369" y="44"/>
                </a:cubicBezTo>
                <a:cubicBezTo>
                  <a:pt x="371" y="38"/>
                  <a:pt x="376" y="32"/>
                  <a:pt x="383" y="32"/>
                </a:cubicBezTo>
                <a:close/>
                <a:moveTo>
                  <a:pt x="237" y="77"/>
                </a:moveTo>
                <a:cubicBezTo>
                  <a:pt x="235" y="74"/>
                  <a:pt x="241" y="76"/>
                  <a:pt x="242" y="74"/>
                </a:cubicBezTo>
                <a:cubicBezTo>
                  <a:pt x="244" y="77"/>
                  <a:pt x="246" y="79"/>
                  <a:pt x="242" y="81"/>
                </a:cubicBezTo>
                <a:cubicBezTo>
                  <a:pt x="241" y="80"/>
                  <a:pt x="239" y="75"/>
                  <a:pt x="237" y="77"/>
                </a:cubicBezTo>
                <a:close/>
                <a:moveTo>
                  <a:pt x="260" y="64"/>
                </a:moveTo>
                <a:cubicBezTo>
                  <a:pt x="263" y="62"/>
                  <a:pt x="265" y="60"/>
                  <a:pt x="264" y="58"/>
                </a:cubicBezTo>
                <a:cubicBezTo>
                  <a:pt x="269" y="59"/>
                  <a:pt x="262" y="67"/>
                  <a:pt x="261" y="70"/>
                </a:cubicBezTo>
                <a:cubicBezTo>
                  <a:pt x="260" y="69"/>
                  <a:pt x="259" y="68"/>
                  <a:pt x="258" y="67"/>
                </a:cubicBezTo>
                <a:cubicBezTo>
                  <a:pt x="260" y="66"/>
                  <a:pt x="260" y="68"/>
                  <a:pt x="261" y="68"/>
                </a:cubicBezTo>
                <a:cubicBezTo>
                  <a:pt x="263" y="67"/>
                  <a:pt x="261" y="66"/>
                  <a:pt x="260" y="64"/>
                </a:cubicBezTo>
                <a:close/>
                <a:moveTo>
                  <a:pt x="248" y="82"/>
                </a:moveTo>
                <a:cubicBezTo>
                  <a:pt x="246" y="79"/>
                  <a:pt x="249" y="77"/>
                  <a:pt x="251" y="74"/>
                </a:cubicBezTo>
                <a:cubicBezTo>
                  <a:pt x="254" y="79"/>
                  <a:pt x="253" y="81"/>
                  <a:pt x="248" y="82"/>
                </a:cubicBezTo>
                <a:close/>
                <a:moveTo>
                  <a:pt x="272" y="64"/>
                </a:moveTo>
                <a:cubicBezTo>
                  <a:pt x="267" y="59"/>
                  <a:pt x="278" y="60"/>
                  <a:pt x="275" y="58"/>
                </a:cubicBezTo>
                <a:cubicBezTo>
                  <a:pt x="281" y="58"/>
                  <a:pt x="276" y="64"/>
                  <a:pt x="272" y="64"/>
                </a:cubicBezTo>
                <a:close/>
                <a:moveTo>
                  <a:pt x="288" y="47"/>
                </a:moveTo>
                <a:cubicBezTo>
                  <a:pt x="290" y="49"/>
                  <a:pt x="293" y="49"/>
                  <a:pt x="289" y="43"/>
                </a:cubicBezTo>
                <a:cubicBezTo>
                  <a:pt x="293" y="42"/>
                  <a:pt x="291" y="44"/>
                  <a:pt x="293" y="47"/>
                </a:cubicBezTo>
                <a:cubicBezTo>
                  <a:pt x="294" y="45"/>
                  <a:pt x="293" y="44"/>
                  <a:pt x="295" y="42"/>
                </a:cubicBezTo>
                <a:cubicBezTo>
                  <a:pt x="294" y="46"/>
                  <a:pt x="299" y="44"/>
                  <a:pt x="301" y="48"/>
                </a:cubicBezTo>
                <a:cubicBezTo>
                  <a:pt x="301" y="50"/>
                  <a:pt x="300" y="51"/>
                  <a:pt x="298" y="53"/>
                </a:cubicBezTo>
                <a:cubicBezTo>
                  <a:pt x="301" y="45"/>
                  <a:pt x="291" y="50"/>
                  <a:pt x="291" y="53"/>
                </a:cubicBezTo>
                <a:cubicBezTo>
                  <a:pt x="286" y="54"/>
                  <a:pt x="290" y="49"/>
                  <a:pt x="288" y="47"/>
                </a:cubicBezTo>
                <a:close/>
                <a:moveTo>
                  <a:pt x="270" y="69"/>
                </a:moveTo>
                <a:cubicBezTo>
                  <a:pt x="271" y="70"/>
                  <a:pt x="270" y="71"/>
                  <a:pt x="269" y="71"/>
                </a:cubicBezTo>
                <a:cubicBezTo>
                  <a:pt x="270" y="72"/>
                  <a:pt x="272" y="72"/>
                  <a:pt x="273" y="74"/>
                </a:cubicBezTo>
                <a:cubicBezTo>
                  <a:pt x="273" y="72"/>
                  <a:pt x="274" y="71"/>
                  <a:pt x="276" y="73"/>
                </a:cubicBezTo>
                <a:cubicBezTo>
                  <a:pt x="271" y="76"/>
                  <a:pt x="270" y="79"/>
                  <a:pt x="267" y="82"/>
                </a:cubicBezTo>
                <a:cubicBezTo>
                  <a:pt x="266" y="77"/>
                  <a:pt x="267" y="73"/>
                  <a:pt x="270" y="69"/>
                </a:cubicBezTo>
                <a:close/>
                <a:moveTo>
                  <a:pt x="303" y="47"/>
                </a:moveTo>
                <a:cubicBezTo>
                  <a:pt x="304" y="45"/>
                  <a:pt x="306" y="45"/>
                  <a:pt x="308" y="47"/>
                </a:cubicBezTo>
                <a:cubicBezTo>
                  <a:pt x="307" y="48"/>
                  <a:pt x="306" y="47"/>
                  <a:pt x="306" y="46"/>
                </a:cubicBezTo>
                <a:cubicBezTo>
                  <a:pt x="305" y="48"/>
                  <a:pt x="311" y="52"/>
                  <a:pt x="306" y="56"/>
                </a:cubicBezTo>
                <a:cubicBezTo>
                  <a:pt x="302" y="52"/>
                  <a:pt x="307" y="50"/>
                  <a:pt x="303" y="47"/>
                </a:cubicBezTo>
                <a:close/>
                <a:moveTo>
                  <a:pt x="329" y="32"/>
                </a:moveTo>
                <a:cubicBezTo>
                  <a:pt x="331" y="34"/>
                  <a:pt x="329" y="35"/>
                  <a:pt x="328" y="36"/>
                </a:cubicBezTo>
                <a:cubicBezTo>
                  <a:pt x="330" y="40"/>
                  <a:pt x="332" y="38"/>
                  <a:pt x="334" y="41"/>
                </a:cubicBezTo>
                <a:cubicBezTo>
                  <a:pt x="329" y="42"/>
                  <a:pt x="323" y="36"/>
                  <a:pt x="329" y="32"/>
                </a:cubicBezTo>
                <a:close/>
                <a:moveTo>
                  <a:pt x="326" y="47"/>
                </a:moveTo>
                <a:cubicBezTo>
                  <a:pt x="316" y="49"/>
                  <a:pt x="319" y="57"/>
                  <a:pt x="314" y="62"/>
                </a:cubicBezTo>
                <a:cubicBezTo>
                  <a:pt x="312" y="62"/>
                  <a:pt x="312" y="61"/>
                  <a:pt x="313" y="61"/>
                </a:cubicBezTo>
                <a:cubicBezTo>
                  <a:pt x="312" y="60"/>
                  <a:pt x="311" y="61"/>
                  <a:pt x="310" y="61"/>
                </a:cubicBezTo>
                <a:cubicBezTo>
                  <a:pt x="308" y="57"/>
                  <a:pt x="315" y="55"/>
                  <a:pt x="317" y="54"/>
                </a:cubicBezTo>
                <a:cubicBezTo>
                  <a:pt x="315" y="53"/>
                  <a:pt x="314" y="53"/>
                  <a:pt x="312" y="54"/>
                </a:cubicBezTo>
                <a:cubicBezTo>
                  <a:pt x="316" y="51"/>
                  <a:pt x="319" y="39"/>
                  <a:pt x="326" y="47"/>
                </a:cubicBezTo>
                <a:close/>
                <a:moveTo>
                  <a:pt x="296" y="76"/>
                </a:moveTo>
                <a:cubicBezTo>
                  <a:pt x="295" y="74"/>
                  <a:pt x="297" y="75"/>
                  <a:pt x="298" y="74"/>
                </a:cubicBezTo>
                <a:cubicBezTo>
                  <a:pt x="294" y="73"/>
                  <a:pt x="294" y="74"/>
                  <a:pt x="293" y="69"/>
                </a:cubicBezTo>
                <a:cubicBezTo>
                  <a:pt x="294" y="68"/>
                  <a:pt x="295" y="70"/>
                  <a:pt x="296" y="71"/>
                </a:cubicBezTo>
                <a:cubicBezTo>
                  <a:pt x="297" y="70"/>
                  <a:pt x="296" y="69"/>
                  <a:pt x="296" y="69"/>
                </a:cubicBezTo>
                <a:cubicBezTo>
                  <a:pt x="297" y="68"/>
                  <a:pt x="299" y="70"/>
                  <a:pt x="298" y="71"/>
                </a:cubicBezTo>
                <a:cubicBezTo>
                  <a:pt x="298" y="72"/>
                  <a:pt x="299" y="73"/>
                  <a:pt x="300" y="72"/>
                </a:cubicBezTo>
                <a:cubicBezTo>
                  <a:pt x="302" y="75"/>
                  <a:pt x="297" y="76"/>
                  <a:pt x="296" y="76"/>
                </a:cubicBezTo>
                <a:close/>
                <a:moveTo>
                  <a:pt x="334" y="66"/>
                </a:moveTo>
                <a:cubicBezTo>
                  <a:pt x="330" y="68"/>
                  <a:pt x="327" y="68"/>
                  <a:pt x="324" y="65"/>
                </a:cubicBezTo>
                <a:cubicBezTo>
                  <a:pt x="327" y="63"/>
                  <a:pt x="333" y="65"/>
                  <a:pt x="330" y="59"/>
                </a:cubicBezTo>
                <a:cubicBezTo>
                  <a:pt x="332" y="56"/>
                  <a:pt x="333" y="62"/>
                  <a:pt x="335" y="63"/>
                </a:cubicBezTo>
                <a:cubicBezTo>
                  <a:pt x="334" y="64"/>
                  <a:pt x="333" y="65"/>
                  <a:pt x="334" y="66"/>
                </a:cubicBezTo>
                <a:close/>
                <a:moveTo>
                  <a:pt x="347" y="54"/>
                </a:moveTo>
                <a:cubicBezTo>
                  <a:pt x="345" y="50"/>
                  <a:pt x="346" y="47"/>
                  <a:pt x="345" y="44"/>
                </a:cubicBezTo>
                <a:cubicBezTo>
                  <a:pt x="351" y="43"/>
                  <a:pt x="351" y="50"/>
                  <a:pt x="347" y="54"/>
                </a:cubicBezTo>
                <a:close/>
                <a:moveTo>
                  <a:pt x="356" y="34"/>
                </a:moveTo>
                <a:cubicBezTo>
                  <a:pt x="359" y="38"/>
                  <a:pt x="355" y="40"/>
                  <a:pt x="356" y="43"/>
                </a:cubicBezTo>
                <a:cubicBezTo>
                  <a:pt x="354" y="44"/>
                  <a:pt x="353" y="42"/>
                  <a:pt x="352" y="41"/>
                </a:cubicBezTo>
                <a:cubicBezTo>
                  <a:pt x="357" y="39"/>
                  <a:pt x="352" y="36"/>
                  <a:pt x="356" y="34"/>
                </a:cubicBezTo>
                <a:close/>
                <a:moveTo>
                  <a:pt x="340" y="49"/>
                </a:moveTo>
                <a:cubicBezTo>
                  <a:pt x="338" y="52"/>
                  <a:pt x="335" y="55"/>
                  <a:pt x="339" y="59"/>
                </a:cubicBezTo>
                <a:cubicBezTo>
                  <a:pt x="334" y="59"/>
                  <a:pt x="334" y="51"/>
                  <a:pt x="334" y="48"/>
                </a:cubicBezTo>
                <a:cubicBezTo>
                  <a:pt x="330" y="47"/>
                  <a:pt x="330" y="48"/>
                  <a:pt x="327" y="51"/>
                </a:cubicBezTo>
                <a:cubicBezTo>
                  <a:pt x="326" y="49"/>
                  <a:pt x="331" y="47"/>
                  <a:pt x="329" y="44"/>
                </a:cubicBezTo>
                <a:cubicBezTo>
                  <a:pt x="331" y="44"/>
                  <a:pt x="337" y="50"/>
                  <a:pt x="336" y="44"/>
                </a:cubicBezTo>
                <a:cubicBezTo>
                  <a:pt x="339" y="42"/>
                  <a:pt x="336" y="47"/>
                  <a:pt x="340" y="49"/>
                </a:cubicBezTo>
                <a:close/>
                <a:moveTo>
                  <a:pt x="348" y="29"/>
                </a:moveTo>
                <a:cubicBezTo>
                  <a:pt x="347" y="34"/>
                  <a:pt x="343" y="37"/>
                  <a:pt x="338" y="41"/>
                </a:cubicBezTo>
                <a:cubicBezTo>
                  <a:pt x="339" y="34"/>
                  <a:pt x="343" y="30"/>
                  <a:pt x="348" y="26"/>
                </a:cubicBezTo>
                <a:cubicBezTo>
                  <a:pt x="349" y="28"/>
                  <a:pt x="342" y="33"/>
                  <a:pt x="348" y="29"/>
                </a:cubicBezTo>
                <a:close/>
                <a:moveTo>
                  <a:pt x="332" y="37"/>
                </a:moveTo>
                <a:cubicBezTo>
                  <a:pt x="331" y="30"/>
                  <a:pt x="333" y="26"/>
                  <a:pt x="336" y="23"/>
                </a:cubicBezTo>
                <a:cubicBezTo>
                  <a:pt x="335" y="27"/>
                  <a:pt x="338" y="31"/>
                  <a:pt x="332" y="37"/>
                </a:cubicBezTo>
                <a:close/>
                <a:moveTo>
                  <a:pt x="332" y="24"/>
                </a:moveTo>
                <a:cubicBezTo>
                  <a:pt x="330" y="24"/>
                  <a:pt x="329" y="25"/>
                  <a:pt x="329" y="26"/>
                </a:cubicBezTo>
                <a:cubicBezTo>
                  <a:pt x="328" y="27"/>
                  <a:pt x="327" y="24"/>
                  <a:pt x="325" y="26"/>
                </a:cubicBezTo>
                <a:cubicBezTo>
                  <a:pt x="325" y="27"/>
                  <a:pt x="325" y="28"/>
                  <a:pt x="323" y="29"/>
                </a:cubicBezTo>
                <a:cubicBezTo>
                  <a:pt x="321" y="26"/>
                  <a:pt x="325" y="23"/>
                  <a:pt x="326" y="20"/>
                </a:cubicBezTo>
                <a:cubicBezTo>
                  <a:pt x="328" y="23"/>
                  <a:pt x="330" y="21"/>
                  <a:pt x="332" y="24"/>
                </a:cubicBezTo>
                <a:close/>
                <a:moveTo>
                  <a:pt x="319" y="27"/>
                </a:moveTo>
                <a:cubicBezTo>
                  <a:pt x="317" y="29"/>
                  <a:pt x="316" y="28"/>
                  <a:pt x="317" y="27"/>
                </a:cubicBezTo>
                <a:cubicBezTo>
                  <a:pt x="317" y="25"/>
                  <a:pt x="310" y="31"/>
                  <a:pt x="314" y="29"/>
                </a:cubicBezTo>
                <a:cubicBezTo>
                  <a:pt x="316" y="32"/>
                  <a:pt x="310" y="31"/>
                  <a:pt x="309" y="28"/>
                </a:cubicBezTo>
                <a:cubicBezTo>
                  <a:pt x="313" y="24"/>
                  <a:pt x="316" y="23"/>
                  <a:pt x="319" y="27"/>
                </a:cubicBezTo>
                <a:close/>
                <a:moveTo>
                  <a:pt x="304" y="30"/>
                </a:moveTo>
                <a:cubicBezTo>
                  <a:pt x="302" y="37"/>
                  <a:pt x="308" y="34"/>
                  <a:pt x="309" y="40"/>
                </a:cubicBezTo>
                <a:cubicBezTo>
                  <a:pt x="311" y="33"/>
                  <a:pt x="316" y="36"/>
                  <a:pt x="323" y="31"/>
                </a:cubicBezTo>
                <a:cubicBezTo>
                  <a:pt x="323" y="33"/>
                  <a:pt x="322" y="35"/>
                  <a:pt x="323" y="36"/>
                </a:cubicBezTo>
                <a:cubicBezTo>
                  <a:pt x="320" y="38"/>
                  <a:pt x="313" y="35"/>
                  <a:pt x="315" y="41"/>
                </a:cubicBezTo>
                <a:cubicBezTo>
                  <a:pt x="314" y="42"/>
                  <a:pt x="308" y="38"/>
                  <a:pt x="309" y="42"/>
                </a:cubicBezTo>
                <a:cubicBezTo>
                  <a:pt x="306" y="39"/>
                  <a:pt x="302" y="42"/>
                  <a:pt x="299" y="39"/>
                </a:cubicBezTo>
                <a:cubicBezTo>
                  <a:pt x="304" y="36"/>
                  <a:pt x="297" y="32"/>
                  <a:pt x="304" y="30"/>
                </a:cubicBezTo>
                <a:close/>
                <a:moveTo>
                  <a:pt x="278" y="50"/>
                </a:moveTo>
                <a:cubicBezTo>
                  <a:pt x="276" y="50"/>
                  <a:pt x="275" y="49"/>
                  <a:pt x="273" y="47"/>
                </a:cubicBezTo>
                <a:cubicBezTo>
                  <a:pt x="276" y="45"/>
                  <a:pt x="277" y="46"/>
                  <a:pt x="277" y="49"/>
                </a:cubicBezTo>
                <a:cubicBezTo>
                  <a:pt x="277" y="42"/>
                  <a:pt x="283" y="46"/>
                  <a:pt x="284" y="44"/>
                </a:cubicBezTo>
                <a:cubicBezTo>
                  <a:pt x="290" y="47"/>
                  <a:pt x="282" y="46"/>
                  <a:pt x="278" y="50"/>
                </a:cubicBezTo>
                <a:close/>
                <a:moveTo>
                  <a:pt x="298" y="25"/>
                </a:moveTo>
                <a:cubicBezTo>
                  <a:pt x="303" y="25"/>
                  <a:pt x="295" y="32"/>
                  <a:pt x="295" y="35"/>
                </a:cubicBezTo>
                <a:cubicBezTo>
                  <a:pt x="292" y="34"/>
                  <a:pt x="289" y="37"/>
                  <a:pt x="286" y="33"/>
                </a:cubicBezTo>
                <a:cubicBezTo>
                  <a:pt x="288" y="32"/>
                  <a:pt x="289" y="31"/>
                  <a:pt x="288" y="29"/>
                </a:cubicBezTo>
                <a:cubicBezTo>
                  <a:pt x="292" y="35"/>
                  <a:pt x="294" y="26"/>
                  <a:pt x="298" y="25"/>
                </a:cubicBezTo>
                <a:close/>
                <a:moveTo>
                  <a:pt x="272" y="47"/>
                </a:moveTo>
                <a:cubicBezTo>
                  <a:pt x="269" y="51"/>
                  <a:pt x="267" y="48"/>
                  <a:pt x="265" y="50"/>
                </a:cubicBezTo>
                <a:cubicBezTo>
                  <a:pt x="262" y="45"/>
                  <a:pt x="270" y="44"/>
                  <a:pt x="272" y="47"/>
                </a:cubicBezTo>
                <a:close/>
                <a:moveTo>
                  <a:pt x="230" y="75"/>
                </a:moveTo>
                <a:cubicBezTo>
                  <a:pt x="231" y="76"/>
                  <a:pt x="230" y="76"/>
                  <a:pt x="230" y="77"/>
                </a:cubicBezTo>
                <a:cubicBezTo>
                  <a:pt x="229" y="77"/>
                  <a:pt x="229" y="78"/>
                  <a:pt x="230" y="79"/>
                </a:cubicBezTo>
                <a:cubicBezTo>
                  <a:pt x="228" y="79"/>
                  <a:pt x="224" y="71"/>
                  <a:pt x="219" y="72"/>
                </a:cubicBezTo>
                <a:cubicBezTo>
                  <a:pt x="219" y="67"/>
                  <a:pt x="226" y="60"/>
                  <a:pt x="230" y="66"/>
                </a:cubicBezTo>
                <a:cubicBezTo>
                  <a:pt x="229" y="66"/>
                  <a:pt x="228" y="65"/>
                  <a:pt x="227" y="64"/>
                </a:cubicBezTo>
                <a:cubicBezTo>
                  <a:pt x="226" y="65"/>
                  <a:pt x="228" y="66"/>
                  <a:pt x="228" y="67"/>
                </a:cubicBezTo>
                <a:cubicBezTo>
                  <a:pt x="225" y="68"/>
                  <a:pt x="223" y="67"/>
                  <a:pt x="219" y="70"/>
                </a:cubicBezTo>
                <a:cubicBezTo>
                  <a:pt x="221" y="72"/>
                  <a:pt x="224" y="68"/>
                  <a:pt x="226" y="69"/>
                </a:cubicBezTo>
                <a:cubicBezTo>
                  <a:pt x="226" y="72"/>
                  <a:pt x="225" y="77"/>
                  <a:pt x="230" y="75"/>
                </a:cubicBezTo>
                <a:close/>
                <a:moveTo>
                  <a:pt x="256" y="49"/>
                </a:moveTo>
                <a:cubicBezTo>
                  <a:pt x="255" y="54"/>
                  <a:pt x="254" y="47"/>
                  <a:pt x="252" y="45"/>
                </a:cubicBezTo>
                <a:cubicBezTo>
                  <a:pt x="255" y="42"/>
                  <a:pt x="258" y="42"/>
                  <a:pt x="261" y="45"/>
                </a:cubicBezTo>
                <a:cubicBezTo>
                  <a:pt x="262" y="48"/>
                  <a:pt x="259" y="45"/>
                  <a:pt x="258" y="44"/>
                </a:cubicBezTo>
                <a:cubicBezTo>
                  <a:pt x="256" y="46"/>
                  <a:pt x="255" y="47"/>
                  <a:pt x="256" y="49"/>
                </a:cubicBezTo>
                <a:close/>
                <a:moveTo>
                  <a:pt x="280" y="28"/>
                </a:moveTo>
                <a:cubicBezTo>
                  <a:pt x="285" y="18"/>
                  <a:pt x="292" y="27"/>
                  <a:pt x="280" y="28"/>
                </a:cubicBezTo>
                <a:close/>
                <a:moveTo>
                  <a:pt x="277" y="22"/>
                </a:moveTo>
                <a:cubicBezTo>
                  <a:pt x="280" y="21"/>
                  <a:pt x="278" y="29"/>
                  <a:pt x="278" y="32"/>
                </a:cubicBezTo>
                <a:cubicBezTo>
                  <a:pt x="274" y="34"/>
                  <a:pt x="277" y="28"/>
                  <a:pt x="276" y="27"/>
                </a:cubicBezTo>
                <a:cubicBezTo>
                  <a:pt x="272" y="24"/>
                  <a:pt x="273" y="30"/>
                  <a:pt x="270" y="31"/>
                </a:cubicBezTo>
                <a:cubicBezTo>
                  <a:pt x="266" y="24"/>
                  <a:pt x="277" y="25"/>
                  <a:pt x="277" y="22"/>
                </a:cubicBezTo>
                <a:close/>
                <a:moveTo>
                  <a:pt x="266" y="32"/>
                </a:moveTo>
                <a:cubicBezTo>
                  <a:pt x="269" y="36"/>
                  <a:pt x="267" y="40"/>
                  <a:pt x="271" y="35"/>
                </a:cubicBezTo>
                <a:cubicBezTo>
                  <a:pt x="274" y="41"/>
                  <a:pt x="266" y="39"/>
                  <a:pt x="263" y="40"/>
                </a:cubicBezTo>
                <a:cubicBezTo>
                  <a:pt x="261" y="36"/>
                  <a:pt x="260" y="38"/>
                  <a:pt x="259" y="34"/>
                </a:cubicBezTo>
                <a:cubicBezTo>
                  <a:pt x="262" y="33"/>
                  <a:pt x="264" y="33"/>
                  <a:pt x="266" y="32"/>
                </a:cubicBezTo>
                <a:close/>
                <a:moveTo>
                  <a:pt x="247" y="41"/>
                </a:moveTo>
                <a:cubicBezTo>
                  <a:pt x="249" y="44"/>
                  <a:pt x="243" y="46"/>
                  <a:pt x="244" y="49"/>
                </a:cubicBezTo>
                <a:cubicBezTo>
                  <a:pt x="243" y="50"/>
                  <a:pt x="242" y="48"/>
                  <a:pt x="243" y="47"/>
                </a:cubicBezTo>
                <a:cubicBezTo>
                  <a:pt x="242" y="46"/>
                  <a:pt x="241" y="46"/>
                  <a:pt x="241" y="47"/>
                </a:cubicBezTo>
                <a:cubicBezTo>
                  <a:pt x="240" y="45"/>
                  <a:pt x="241" y="45"/>
                  <a:pt x="242" y="46"/>
                </a:cubicBezTo>
                <a:cubicBezTo>
                  <a:pt x="246" y="44"/>
                  <a:pt x="244" y="41"/>
                  <a:pt x="247" y="41"/>
                </a:cubicBezTo>
                <a:close/>
                <a:moveTo>
                  <a:pt x="191" y="73"/>
                </a:moveTo>
                <a:cubicBezTo>
                  <a:pt x="190" y="69"/>
                  <a:pt x="191" y="71"/>
                  <a:pt x="188" y="74"/>
                </a:cubicBezTo>
                <a:cubicBezTo>
                  <a:pt x="187" y="71"/>
                  <a:pt x="187" y="69"/>
                  <a:pt x="189" y="67"/>
                </a:cubicBezTo>
                <a:cubicBezTo>
                  <a:pt x="193" y="67"/>
                  <a:pt x="195" y="71"/>
                  <a:pt x="191" y="73"/>
                </a:cubicBezTo>
                <a:close/>
                <a:moveTo>
                  <a:pt x="215" y="53"/>
                </a:moveTo>
                <a:cubicBezTo>
                  <a:pt x="214" y="54"/>
                  <a:pt x="213" y="53"/>
                  <a:pt x="213" y="52"/>
                </a:cubicBezTo>
                <a:cubicBezTo>
                  <a:pt x="212" y="51"/>
                  <a:pt x="211" y="52"/>
                  <a:pt x="211" y="52"/>
                </a:cubicBezTo>
                <a:cubicBezTo>
                  <a:pt x="208" y="51"/>
                  <a:pt x="218" y="49"/>
                  <a:pt x="212" y="49"/>
                </a:cubicBezTo>
                <a:cubicBezTo>
                  <a:pt x="212" y="45"/>
                  <a:pt x="221" y="48"/>
                  <a:pt x="222" y="41"/>
                </a:cubicBezTo>
                <a:cubicBezTo>
                  <a:pt x="224" y="45"/>
                  <a:pt x="227" y="40"/>
                  <a:pt x="229" y="45"/>
                </a:cubicBezTo>
                <a:cubicBezTo>
                  <a:pt x="224" y="46"/>
                  <a:pt x="215" y="46"/>
                  <a:pt x="215" y="53"/>
                </a:cubicBezTo>
                <a:close/>
                <a:moveTo>
                  <a:pt x="259" y="29"/>
                </a:moveTo>
                <a:cubicBezTo>
                  <a:pt x="253" y="28"/>
                  <a:pt x="253" y="37"/>
                  <a:pt x="247" y="36"/>
                </a:cubicBezTo>
                <a:cubicBezTo>
                  <a:pt x="246" y="34"/>
                  <a:pt x="254" y="24"/>
                  <a:pt x="254" y="29"/>
                </a:cubicBezTo>
                <a:cubicBezTo>
                  <a:pt x="255" y="27"/>
                  <a:pt x="257" y="25"/>
                  <a:pt x="256" y="22"/>
                </a:cubicBezTo>
                <a:cubicBezTo>
                  <a:pt x="261" y="21"/>
                  <a:pt x="256" y="27"/>
                  <a:pt x="259" y="29"/>
                </a:cubicBezTo>
                <a:close/>
                <a:moveTo>
                  <a:pt x="236" y="29"/>
                </a:moveTo>
                <a:cubicBezTo>
                  <a:pt x="239" y="33"/>
                  <a:pt x="234" y="35"/>
                  <a:pt x="237" y="39"/>
                </a:cubicBezTo>
                <a:cubicBezTo>
                  <a:pt x="235" y="40"/>
                  <a:pt x="235" y="38"/>
                  <a:pt x="236" y="38"/>
                </a:cubicBezTo>
                <a:cubicBezTo>
                  <a:pt x="234" y="35"/>
                  <a:pt x="231" y="43"/>
                  <a:pt x="230" y="37"/>
                </a:cubicBezTo>
                <a:cubicBezTo>
                  <a:pt x="230" y="36"/>
                  <a:pt x="231" y="37"/>
                  <a:pt x="232" y="37"/>
                </a:cubicBezTo>
                <a:cubicBezTo>
                  <a:pt x="237" y="35"/>
                  <a:pt x="230" y="31"/>
                  <a:pt x="236" y="29"/>
                </a:cubicBezTo>
                <a:close/>
                <a:moveTo>
                  <a:pt x="203" y="54"/>
                </a:moveTo>
                <a:cubicBezTo>
                  <a:pt x="203" y="57"/>
                  <a:pt x="205" y="59"/>
                  <a:pt x="205" y="62"/>
                </a:cubicBezTo>
                <a:cubicBezTo>
                  <a:pt x="203" y="65"/>
                  <a:pt x="198" y="58"/>
                  <a:pt x="202" y="64"/>
                </a:cubicBezTo>
                <a:cubicBezTo>
                  <a:pt x="200" y="65"/>
                  <a:pt x="196" y="61"/>
                  <a:pt x="200" y="66"/>
                </a:cubicBezTo>
                <a:cubicBezTo>
                  <a:pt x="197" y="65"/>
                  <a:pt x="192" y="66"/>
                  <a:pt x="192" y="61"/>
                </a:cubicBezTo>
                <a:cubicBezTo>
                  <a:pt x="199" y="65"/>
                  <a:pt x="198" y="59"/>
                  <a:pt x="203" y="54"/>
                </a:cubicBezTo>
                <a:close/>
                <a:moveTo>
                  <a:pt x="82" y="61"/>
                </a:moveTo>
                <a:cubicBezTo>
                  <a:pt x="76" y="60"/>
                  <a:pt x="82" y="52"/>
                  <a:pt x="75" y="59"/>
                </a:cubicBezTo>
                <a:cubicBezTo>
                  <a:pt x="74" y="55"/>
                  <a:pt x="83" y="51"/>
                  <a:pt x="89" y="47"/>
                </a:cubicBezTo>
                <a:cubicBezTo>
                  <a:pt x="90" y="50"/>
                  <a:pt x="90" y="52"/>
                  <a:pt x="91" y="54"/>
                </a:cubicBezTo>
                <a:cubicBezTo>
                  <a:pt x="85" y="55"/>
                  <a:pt x="83" y="55"/>
                  <a:pt x="82" y="61"/>
                </a:cubicBezTo>
                <a:close/>
                <a:moveTo>
                  <a:pt x="106" y="38"/>
                </a:moveTo>
                <a:cubicBezTo>
                  <a:pt x="110" y="35"/>
                  <a:pt x="106" y="44"/>
                  <a:pt x="109" y="41"/>
                </a:cubicBezTo>
                <a:cubicBezTo>
                  <a:pt x="110" y="43"/>
                  <a:pt x="107" y="44"/>
                  <a:pt x="106" y="45"/>
                </a:cubicBezTo>
                <a:cubicBezTo>
                  <a:pt x="102" y="43"/>
                  <a:pt x="107" y="41"/>
                  <a:pt x="106" y="38"/>
                </a:cubicBezTo>
                <a:close/>
                <a:moveTo>
                  <a:pt x="80" y="70"/>
                </a:moveTo>
                <a:cubicBezTo>
                  <a:pt x="75" y="67"/>
                  <a:pt x="86" y="62"/>
                  <a:pt x="88" y="67"/>
                </a:cubicBezTo>
                <a:cubicBezTo>
                  <a:pt x="85" y="70"/>
                  <a:pt x="83" y="65"/>
                  <a:pt x="80" y="70"/>
                </a:cubicBezTo>
                <a:close/>
                <a:moveTo>
                  <a:pt x="151" y="43"/>
                </a:moveTo>
                <a:cubicBezTo>
                  <a:pt x="156" y="38"/>
                  <a:pt x="151" y="38"/>
                  <a:pt x="159" y="37"/>
                </a:cubicBezTo>
                <a:cubicBezTo>
                  <a:pt x="159" y="38"/>
                  <a:pt x="158" y="38"/>
                  <a:pt x="158" y="38"/>
                </a:cubicBezTo>
                <a:cubicBezTo>
                  <a:pt x="156" y="39"/>
                  <a:pt x="158" y="40"/>
                  <a:pt x="159" y="42"/>
                </a:cubicBezTo>
                <a:cubicBezTo>
                  <a:pt x="156" y="45"/>
                  <a:pt x="154" y="41"/>
                  <a:pt x="151" y="43"/>
                </a:cubicBezTo>
                <a:close/>
                <a:moveTo>
                  <a:pt x="121" y="68"/>
                </a:moveTo>
                <a:cubicBezTo>
                  <a:pt x="123" y="69"/>
                  <a:pt x="124" y="71"/>
                  <a:pt x="125" y="72"/>
                </a:cubicBezTo>
                <a:cubicBezTo>
                  <a:pt x="121" y="76"/>
                  <a:pt x="116" y="70"/>
                  <a:pt x="121" y="68"/>
                </a:cubicBezTo>
                <a:close/>
                <a:moveTo>
                  <a:pt x="170" y="40"/>
                </a:moveTo>
                <a:cubicBezTo>
                  <a:pt x="172" y="45"/>
                  <a:pt x="170" y="45"/>
                  <a:pt x="165" y="48"/>
                </a:cubicBezTo>
                <a:cubicBezTo>
                  <a:pt x="161" y="44"/>
                  <a:pt x="169" y="43"/>
                  <a:pt x="170" y="40"/>
                </a:cubicBezTo>
                <a:close/>
                <a:moveTo>
                  <a:pt x="134" y="77"/>
                </a:moveTo>
                <a:cubicBezTo>
                  <a:pt x="132" y="75"/>
                  <a:pt x="133" y="74"/>
                  <a:pt x="132" y="72"/>
                </a:cubicBezTo>
                <a:cubicBezTo>
                  <a:pt x="134" y="72"/>
                  <a:pt x="135" y="71"/>
                  <a:pt x="137" y="70"/>
                </a:cubicBezTo>
                <a:cubicBezTo>
                  <a:pt x="140" y="72"/>
                  <a:pt x="139" y="73"/>
                  <a:pt x="140" y="75"/>
                </a:cubicBezTo>
                <a:cubicBezTo>
                  <a:pt x="138" y="77"/>
                  <a:pt x="136" y="75"/>
                  <a:pt x="134" y="77"/>
                </a:cubicBezTo>
                <a:close/>
                <a:moveTo>
                  <a:pt x="142" y="71"/>
                </a:moveTo>
                <a:cubicBezTo>
                  <a:pt x="142" y="65"/>
                  <a:pt x="146" y="71"/>
                  <a:pt x="152" y="67"/>
                </a:cubicBezTo>
                <a:cubicBezTo>
                  <a:pt x="150" y="67"/>
                  <a:pt x="148" y="68"/>
                  <a:pt x="147" y="66"/>
                </a:cubicBezTo>
                <a:cubicBezTo>
                  <a:pt x="149" y="64"/>
                  <a:pt x="151" y="64"/>
                  <a:pt x="153" y="66"/>
                </a:cubicBezTo>
                <a:cubicBezTo>
                  <a:pt x="152" y="72"/>
                  <a:pt x="146" y="68"/>
                  <a:pt x="142" y="71"/>
                </a:cubicBezTo>
                <a:close/>
                <a:moveTo>
                  <a:pt x="159" y="63"/>
                </a:moveTo>
                <a:cubicBezTo>
                  <a:pt x="158" y="61"/>
                  <a:pt x="162" y="63"/>
                  <a:pt x="161" y="60"/>
                </a:cubicBezTo>
                <a:cubicBezTo>
                  <a:pt x="165" y="64"/>
                  <a:pt x="161" y="69"/>
                  <a:pt x="162" y="74"/>
                </a:cubicBezTo>
                <a:cubicBezTo>
                  <a:pt x="159" y="71"/>
                  <a:pt x="161" y="64"/>
                  <a:pt x="159" y="63"/>
                </a:cubicBezTo>
                <a:close/>
                <a:moveTo>
                  <a:pt x="195" y="37"/>
                </a:moveTo>
                <a:cubicBezTo>
                  <a:pt x="191" y="34"/>
                  <a:pt x="199" y="30"/>
                  <a:pt x="201" y="31"/>
                </a:cubicBezTo>
                <a:cubicBezTo>
                  <a:pt x="203" y="36"/>
                  <a:pt x="198" y="34"/>
                  <a:pt x="195" y="37"/>
                </a:cubicBezTo>
                <a:close/>
                <a:moveTo>
                  <a:pt x="229" y="29"/>
                </a:moveTo>
                <a:cubicBezTo>
                  <a:pt x="227" y="31"/>
                  <a:pt x="225" y="29"/>
                  <a:pt x="223" y="31"/>
                </a:cubicBezTo>
                <a:cubicBezTo>
                  <a:pt x="221" y="33"/>
                  <a:pt x="228" y="28"/>
                  <a:pt x="224" y="25"/>
                </a:cubicBezTo>
                <a:cubicBezTo>
                  <a:pt x="226" y="24"/>
                  <a:pt x="228" y="22"/>
                  <a:pt x="230" y="21"/>
                </a:cubicBezTo>
                <a:cubicBezTo>
                  <a:pt x="227" y="21"/>
                  <a:pt x="227" y="19"/>
                  <a:pt x="229" y="18"/>
                </a:cubicBezTo>
                <a:cubicBezTo>
                  <a:pt x="233" y="22"/>
                  <a:pt x="226" y="25"/>
                  <a:pt x="229" y="29"/>
                </a:cubicBezTo>
                <a:close/>
                <a:moveTo>
                  <a:pt x="182" y="51"/>
                </a:moveTo>
                <a:cubicBezTo>
                  <a:pt x="185" y="50"/>
                  <a:pt x="180" y="56"/>
                  <a:pt x="181" y="59"/>
                </a:cubicBezTo>
                <a:cubicBezTo>
                  <a:pt x="178" y="61"/>
                  <a:pt x="175" y="56"/>
                  <a:pt x="179" y="53"/>
                </a:cubicBezTo>
                <a:cubicBezTo>
                  <a:pt x="180" y="59"/>
                  <a:pt x="179" y="53"/>
                  <a:pt x="182" y="51"/>
                </a:cubicBezTo>
                <a:close/>
                <a:moveTo>
                  <a:pt x="212" y="24"/>
                </a:moveTo>
                <a:cubicBezTo>
                  <a:pt x="218" y="25"/>
                  <a:pt x="209" y="27"/>
                  <a:pt x="206" y="30"/>
                </a:cubicBezTo>
                <a:cubicBezTo>
                  <a:pt x="206" y="29"/>
                  <a:pt x="206" y="28"/>
                  <a:pt x="205" y="26"/>
                </a:cubicBezTo>
                <a:cubicBezTo>
                  <a:pt x="207" y="21"/>
                  <a:pt x="213" y="30"/>
                  <a:pt x="212" y="24"/>
                </a:cubicBezTo>
                <a:close/>
                <a:moveTo>
                  <a:pt x="184" y="44"/>
                </a:moveTo>
                <a:cubicBezTo>
                  <a:pt x="182" y="48"/>
                  <a:pt x="176" y="42"/>
                  <a:pt x="177" y="48"/>
                </a:cubicBezTo>
                <a:cubicBezTo>
                  <a:pt x="172" y="49"/>
                  <a:pt x="175" y="44"/>
                  <a:pt x="178" y="43"/>
                </a:cubicBezTo>
                <a:cubicBezTo>
                  <a:pt x="176" y="41"/>
                  <a:pt x="174" y="44"/>
                  <a:pt x="172" y="40"/>
                </a:cubicBezTo>
                <a:cubicBezTo>
                  <a:pt x="174" y="38"/>
                  <a:pt x="176" y="40"/>
                  <a:pt x="174" y="41"/>
                </a:cubicBezTo>
                <a:cubicBezTo>
                  <a:pt x="179" y="43"/>
                  <a:pt x="180" y="37"/>
                  <a:pt x="183" y="38"/>
                </a:cubicBezTo>
                <a:cubicBezTo>
                  <a:pt x="184" y="40"/>
                  <a:pt x="180" y="41"/>
                  <a:pt x="184" y="44"/>
                </a:cubicBezTo>
                <a:close/>
                <a:moveTo>
                  <a:pt x="194" y="18"/>
                </a:moveTo>
                <a:cubicBezTo>
                  <a:pt x="197" y="17"/>
                  <a:pt x="199" y="17"/>
                  <a:pt x="201" y="16"/>
                </a:cubicBezTo>
                <a:cubicBezTo>
                  <a:pt x="205" y="24"/>
                  <a:pt x="195" y="20"/>
                  <a:pt x="194" y="29"/>
                </a:cubicBezTo>
                <a:cubicBezTo>
                  <a:pt x="190" y="29"/>
                  <a:pt x="190" y="27"/>
                  <a:pt x="190" y="23"/>
                </a:cubicBezTo>
                <a:cubicBezTo>
                  <a:pt x="189" y="26"/>
                  <a:pt x="188" y="26"/>
                  <a:pt x="187" y="24"/>
                </a:cubicBezTo>
                <a:cubicBezTo>
                  <a:pt x="190" y="23"/>
                  <a:pt x="194" y="22"/>
                  <a:pt x="197" y="21"/>
                </a:cubicBezTo>
                <a:cubicBezTo>
                  <a:pt x="198" y="19"/>
                  <a:pt x="196" y="20"/>
                  <a:pt x="194" y="18"/>
                </a:cubicBezTo>
                <a:close/>
                <a:moveTo>
                  <a:pt x="185" y="31"/>
                </a:moveTo>
                <a:cubicBezTo>
                  <a:pt x="182" y="32"/>
                  <a:pt x="177" y="31"/>
                  <a:pt x="177" y="28"/>
                </a:cubicBezTo>
                <a:cubicBezTo>
                  <a:pt x="180" y="25"/>
                  <a:pt x="185" y="28"/>
                  <a:pt x="185" y="31"/>
                </a:cubicBezTo>
                <a:close/>
                <a:moveTo>
                  <a:pt x="169" y="34"/>
                </a:moveTo>
                <a:cubicBezTo>
                  <a:pt x="164" y="30"/>
                  <a:pt x="171" y="28"/>
                  <a:pt x="169" y="25"/>
                </a:cubicBezTo>
                <a:cubicBezTo>
                  <a:pt x="171" y="24"/>
                  <a:pt x="171" y="32"/>
                  <a:pt x="169" y="34"/>
                </a:cubicBezTo>
                <a:close/>
                <a:moveTo>
                  <a:pt x="120" y="63"/>
                </a:moveTo>
                <a:cubicBezTo>
                  <a:pt x="121" y="66"/>
                  <a:pt x="119" y="64"/>
                  <a:pt x="118" y="63"/>
                </a:cubicBezTo>
                <a:cubicBezTo>
                  <a:pt x="114" y="67"/>
                  <a:pt x="114" y="78"/>
                  <a:pt x="107" y="70"/>
                </a:cubicBezTo>
                <a:cubicBezTo>
                  <a:pt x="113" y="68"/>
                  <a:pt x="112" y="65"/>
                  <a:pt x="114" y="61"/>
                </a:cubicBezTo>
                <a:cubicBezTo>
                  <a:pt x="116" y="59"/>
                  <a:pt x="118" y="64"/>
                  <a:pt x="120" y="63"/>
                </a:cubicBezTo>
                <a:close/>
                <a:moveTo>
                  <a:pt x="137" y="44"/>
                </a:moveTo>
                <a:cubicBezTo>
                  <a:pt x="136" y="45"/>
                  <a:pt x="137" y="45"/>
                  <a:pt x="137" y="46"/>
                </a:cubicBezTo>
                <a:cubicBezTo>
                  <a:pt x="131" y="45"/>
                  <a:pt x="140" y="43"/>
                  <a:pt x="141" y="40"/>
                </a:cubicBezTo>
                <a:cubicBezTo>
                  <a:pt x="145" y="43"/>
                  <a:pt x="140" y="46"/>
                  <a:pt x="137" y="44"/>
                </a:cubicBezTo>
                <a:close/>
                <a:moveTo>
                  <a:pt x="160" y="29"/>
                </a:moveTo>
                <a:cubicBezTo>
                  <a:pt x="157" y="30"/>
                  <a:pt x="155" y="32"/>
                  <a:pt x="153" y="34"/>
                </a:cubicBezTo>
                <a:cubicBezTo>
                  <a:pt x="151" y="30"/>
                  <a:pt x="156" y="27"/>
                  <a:pt x="156" y="24"/>
                </a:cubicBezTo>
                <a:cubicBezTo>
                  <a:pt x="160" y="25"/>
                  <a:pt x="157" y="26"/>
                  <a:pt x="160" y="29"/>
                </a:cubicBezTo>
                <a:close/>
                <a:moveTo>
                  <a:pt x="118" y="54"/>
                </a:moveTo>
                <a:cubicBezTo>
                  <a:pt x="121" y="55"/>
                  <a:pt x="121" y="50"/>
                  <a:pt x="125" y="52"/>
                </a:cubicBezTo>
                <a:cubicBezTo>
                  <a:pt x="126" y="58"/>
                  <a:pt x="119" y="56"/>
                  <a:pt x="116" y="59"/>
                </a:cubicBezTo>
                <a:cubicBezTo>
                  <a:pt x="115" y="57"/>
                  <a:pt x="114" y="56"/>
                  <a:pt x="113" y="54"/>
                </a:cubicBezTo>
                <a:cubicBezTo>
                  <a:pt x="115" y="51"/>
                  <a:pt x="116" y="49"/>
                  <a:pt x="117" y="48"/>
                </a:cubicBezTo>
                <a:cubicBezTo>
                  <a:pt x="121" y="46"/>
                  <a:pt x="116" y="52"/>
                  <a:pt x="118" y="54"/>
                </a:cubicBezTo>
                <a:close/>
                <a:moveTo>
                  <a:pt x="124" y="36"/>
                </a:moveTo>
                <a:cubicBezTo>
                  <a:pt x="128" y="40"/>
                  <a:pt x="124" y="43"/>
                  <a:pt x="124" y="46"/>
                </a:cubicBezTo>
                <a:cubicBezTo>
                  <a:pt x="123" y="46"/>
                  <a:pt x="123" y="45"/>
                  <a:pt x="123" y="44"/>
                </a:cubicBezTo>
                <a:cubicBezTo>
                  <a:pt x="122" y="44"/>
                  <a:pt x="120" y="44"/>
                  <a:pt x="118" y="45"/>
                </a:cubicBezTo>
                <a:cubicBezTo>
                  <a:pt x="117" y="42"/>
                  <a:pt x="120" y="39"/>
                  <a:pt x="124" y="36"/>
                </a:cubicBezTo>
                <a:close/>
                <a:moveTo>
                  <a:pt x="108" y="51"/>
                </a:moveTo>
                <a:cubicBezTo>
                  <a:pt x="105" y="55"/>
                  <a:pt x="103" y="61"/>
                  <a:pt x="99" y="62"/>
                </a:cubicBezTo>
                <a:cubicBezTo>
                  <a:pt x="99" y="57"/>
                  <a:pt x="96" y="52"/>
                  <a:pt x="102" y="48"/>
                </a:cubicBezTo>
                <a:cubicBezTo>
                  <a:pt x="106" y="48"/>
                  <a:pt x="104" y="53"/>
                  <a:pt x="108" y="51"/>
                </a:cubicBezTo>
                <a:close/>
                <a:moveTo>
                  <a:pt x="147" y="15"/>
                </a:moveTo>
                <a:cubicBezTo>
                  <a:pt x="145" y="17"/>
                  <a:pt x="144" y="16"/>
                  <a:pt x="145" y="15"/>
                </a:cubicBezTo>
                <a:cubicBezTo>
                  <a:pt x="143" y="14"/>
                  <a:pt x="139" y="17"/>
                  <a:pt x="137" y="18"/>
                </a:cubicBezTo>
                <a:cubicBezTo>
                  <a:pt x="134" y="14"/>
                  <a:pt x="144" y="9"/>
                  <a:pt x="147" y="15"/>
                </a:cubicBezTo>
                <a:close/>
                <a:moveTo>
                  <a:pt x="134" y="19"/>
                </a:moveTo>
                <a:cubicBezTo>
                  <a:pt x="134" y="24"/>
                  <a:pt x="130" y="26"/>
                  <a:pt x="131" y="29"/>
                </a:cubicBezTo>
                <a:cubicBezTo>
                  <a:pt x="129" y="31"/>
                  <a:pt x="127" y="33"/>
                  <a:pt x="124" y="34"/>
                </a:cubicBezTo>
                <a:cubicBezTo>
                  <a:pt x="122" y="33"/>
                  <a:pt x="122" y="31"/>
                  <a:pt x="124" y="29"/>
                </a:cubicBezTo>
                <a:cubicBezTo>
                  <a:pt x="125" y="30"/>
                  <a:pt x="124" y="31"/>
                  <a:pt x="124" y="31"/>
                </a:cubicBezTo>
                <a:cubicBezTo>
                  <a:pt x="128" y="32"/>
                  <a:pt x="130" y="18"/>
                  <a:pt x="128" y="21"/>
                </a:cubicBezTo>
                <a:cubicBezTo>
                  <a:pt x="127" y="19"/>
                  <a:pt x="131" y="18"/>
                  <a:pt x="130" y="16"/>
                </a:cubicBezTo>
                <a:cubicBezTo>
                  <a:pt x="132" y="15"/>
                  <a:pt x="131" y="18"/>
                  <a:pt x="134" y="19"/>
                </a:cubicBezTo>
                <a:close/>
                <a:moveTo>
                  <a:pt x="120" y="24"/>
                </a:moveTo>
                <a:cubicBezTo>
                  <a:pt x="123" y="27"/>
                  <a:pt x="117" y="29"/>
                  <a:pt x="119" y="32"/>
                </a:cubicBezTo>
                <a:cubicBezTo>
                  <a:pt x="116" y="33"/>
                  <a:pt x="115" y="25"/>
                  <a:pt x="120" y="24"/>
                </a:cubicBezTo>
                <a:close/>
                <a:moveTo>
                  <a:pt x="106" y="34"/>
                </a:moveTo>
                <a:cubicBezTo>
                  <a:pt x="106" y="31"/>
                  <a:pt x="109" y="28"/>
                  <a:pt x="112" y="26"/>
                </a:cubicBezTo>
                <a:cubicBezTo>
                  <a:pt x="117" y="31"/>
                  <a:pt x="110" y="32"/>
                  <a:pt x="106" y="34"/>
                </a:cubicBezTo>
                <a:close/>
                <a:moveTo>
                  <a:pt x="45" y="55"/>
                </a:moveTo>
                <a:cubicBezTo>
                  <a:pt x="41" y="57"/>
                  <a:pt x="37" y="57"/>
                  <a:pt x="34" y="53"/>
                </a:cubicBezTo>
                <a:cubicBezTo>
                  <a:pt x="33" y="56"/>
                  <a:pt x="31" y="59"/>
                  <a:pt x="34" y="62"/>
                </a:cubicBezTo>
                <a:cubicBezTo>
                  <a:pt x="28" y="65"/>
                  <a:pt x="29" y="66"/>
                  <a:pt x="24" y="66"/>
                </a:cubicBezTo>
                <a:cubicBezTo>
                  <a:pt x="27" y="60"/>
                  <a:pt x="31" y="59"/>
                  <a:pt x="27" y="51"/>
                </a:cubicBezTo>
                <a:cubicBezTo>
                  <a:pt x="36" y="50"/>
                  <a:pt x="32" y="41"/>
                  <a:pt x="35" y="36"/>
                </a:cubicBezTo>
                <a:cubicBezTo>
                  <a:pt x="36" y="40"/>
                  <a:pt x="38" y="45"/>
                  <a:pt x="34" y="49"/>
                </a:cubicBezTo>
                <a:cubicBezTo>
                  <a:pt x="34" y="48"/>
                  <a:pt x="33" y="48"/>
                  <a:pt x="32" y="49"/>
                </a:cubicBezTo>
                <a:cubicBezTo>
                  <a:pt x="33" y="49"/>
                  <a:pt x="34" y="50"/>
                  <a:pt x="34" y="51"/>
                </a:cubicBezTo>
                <a:cubicBezTo>
                  <a:pt x="36" y="53"/>
                  <a:pt x="38" y="49"/>
                  <a:pt x="40" y="50"/>
                </a:cubicBezTo>
                <a:cubicBezTo>
                  <a:pt x="41" y="48"/>
                  <a:pt x="42" y="46"/>
                  <a:pt x="40" y="44"/>
                </a:cubicBezTo>
                <a:cubicBezTo>
                  <a:pt x="43" y="42"/>
                  <a:pt x="46" y="40"/>
                  <a:pt x="49" y="37"/>
                </a:cubicBezTo>
                <a:cubicBezTo>
                  <a:pt x="55" y="44"/>
                  <a:pt x="42" y="47"/>
                  <a:pt x="45" y="55"/>
                </a:cubicBezTo>
                <a:close/>
                <a:moveTo>
                  <a:pt x="64" y="49"/>
                </a:moveTo>
                <a:cubicBezTo>
                  <a:pt x="63" y="48"/>
                  <a:pt x="62" y="50"/>
                  <a:pt x="61" y="50"/>
                </a:cubicBezTo>
                <a:cubicBezTo>
                  <a:pt x="57" y="41"/>
                  <a:pt x="73" y="49"/>
                  <a:pt x="65" y="54"/>
                </a:cubicBezTo>
                <a:cubicBezTo>
                  <a:pt x="64" y="52"/>
                  <a:pt x="65" y="51"/>
                  <a:pt x="64" y="49"/>
                </a:cubicBezTo>
                <a:close/>
                <a:moveTo>
                  <a:pt x="97" y="29"/>
                </a:moveTo>
                <a:cubicBezTo>
                  <a:pt x="95" y="22"/>
                  <a:pt x="106" y="27"/>
                  <a:pt x="104" y="20"/>
                </a:cubicBezTo>
                <a:cubicBezTo>
                  <a:pt x="108" y="23"/>
                  <a:pt x="113" y="13"/>
                  <a:pt x="116" y="19"/>
                </a:cubicBezTo>
                <a:cubicBezTo>
                  <a:pt x="112" y="21"/>
                  <a:pt x="113" y="20"/>
                  <a:pt x="111" y="24"/>
                </a:cubicBezTo>
                <a:cubicBezTo>
                  <a:pt x="110" y="18"/>
                  <a:pt x="103" y="27"/>
                  <a:pt x="100" y="32"/>
                </a:cubicBezTo>
                <a:cubicBezTo>
                  <a:pt x="95" y="29"/>
                  <a:pt x="93" y="31"/>
                  <a:pt x="86" y="27"/>
                </a:cubicBezTo>
                <a:cubicBezTo>
                  <a:pt x="90" y="25"/>
                  <a:pt x="93" y="25"/>
                  <a:pt x="97" y="29"/>
                </a:cubicBezTo>
                <a:close/>
                <a:moveTo>
                  <a:pt x="80" y="44"/>
                </a:moveTo>
                <a:cubicBezTo>
                  <a:pt x="76" y="38"/>
                  <a:pt x="87" y="38"/>
                  <a:pt x="90" y="36"/>
                </a:cubicBezTo>
                <a:cubicBezTo>
                  <a:pt x="92" y="42"/>
                  <a:pt x="83" y="40"/>
                  <a:pt x="80" y="44"/>
                </a:cubicBezTo>
                <a:close/>
                <a:moveTo>
                  <a:pt x="84" y="32"/>
                </a:moveTo>
                <a:cubicBezTo>
                  <a:pt x="81" y="32"/>
                  <a:pt x="78" y="36"/>
                  <a:pt x="76" y="35"/>
                </a:cubicBezTo>
                <a:cubicBezTo>
                  <a:pt x="73" y="31"/>
                  <a:pt x="80" y="26"/>
                  <a:pt x="82" y="26"/>
                </a:cubicBezTo>
                <a:cubicBezTo>
                  <a:pt x="82" y="28"/>
                  <a:pt x="83" y="30"/>
                  <a:pt x="84" y="32"/>
                </a:cubicBezTo>
                <a:close/>
                <a:moveTo>
                  <a:pt x="91" y="13"/>
                </a:moveTo>
                <a:cubicBezTo>
                  <a:pt x="93" y="17"/>
                  <a:pt x="91" y="22"/>
                  <a:pt x="87" y="22"/>
                </a:cubicBezTo>
                <a:cubicBezTo>
                  <a:pt x="86" y="19"/>
                  <a:pt x="87" y="16"/>
                  <a:pt x="91" y="13"/>
                </a:cubicBezTo>
                <a:close/>
                <a:moveTo>
                  <a:pt x="69" y="56"/>
                </a:moveTo>
                <a:cubicBezTo>
                  <a:pt x="71" y="50"/>
                  <a:pt x="69" y="49"/>
                  <a:pt x="68" y="44"/>
                </a:cubicBezTo>
                <a:cubicBezTo>
                  <a:pt x="67" y="40"/>
                  <a:pt x="60" y="44"/>
                  <a:pt x="62" y="40"/>
                </a:cubicBezTo>
                <a:cubicBezTo>
                  <a:pt x="68" y="33"/>
                  <a:pt x="84" y="48"/>
                  <a:pt x="69" y="56"/>
                </a:cubicBezTo>
                <a:close/>
                <a:moveTo>
                  <a:pt x="72" y="32"/>
                </a:moveTo>
                <a:cubicBezTo>
                  <a:pt x="70" y="34"/>
                  <a:pt x="58" y="37"/>
                  <a:pt x="56" y="41"/>
                </a:cubicBezTo>
                <a:cubicBezTo>
                  <a:pt x="55" y="37"/>
                  <a:pt x="59" y="34"/>
                  <a:pt x="63" y="30"/>
                </a:cubicBezTo>
                <a:cubicBezTo>
                  <a:pt x="66" y="31"/>
                  <a:pt x="69" y="33"/>
                  <a:pt x="72" y="32"/>
                </a:cubicBezTo>
                <a:close/>
                <a:moveTo>
                  <a:pt x="76" y="25"/>
                </a:moveTo>
                <a:cubicBezTo>
                  <a:pt x="70" y="25"/>
                  <a:pt x="70" y="26"/>
                  <a:pt x="65" y="28"/>
                </a:cubicBezTo>
                <a:cubicBezTo>
                  <a:pt x="63" y="26"/>
                  <a:pt x="66" y="25"/>
                  <a:pt x="65" y="23"/>
                </a:cubicBezTo>
                <a:cubicBezTo>
                  <a:pt x="62" y="22"/>
                  <a:pt x="58" y="33"/>
                  <a:pt x="53" y="27"/>
                </a:cubicBezTo>
                <a:cubicBezTo>
                  <a:pt x="60" y="23"/>
                  <a:pt x="59" y="19"/>
                  <a:pt x="64" y="15"/>
                </a:cubicBezTo>
                <a:cubicBezTo>
                  <a:pt x="66" y="21"/>
                  <a:pt x="69" y="23"/>
                  <a:pt x="76" y="25"/>
                </a:cubicBezTo>
                <a:close/>
                <a:moveTo>
                  <a:pt x="50" y="25"/>
                </a:moveTo>
                <a:cubicBezTo>
                  <a:pt x="46" y="32"/>
                  <a:pt x="57" y="33"/>
                  <a:pt x="53" y="36"/>
                </a:cubicBezTo>
                <a:cubicBezTo>
                  <a:pt x="51" y="32"/>
                  <a:pt x="48" y="36"/>
                  <a:pt x="47" y="32"/>
                </a:cubicBezTo>
                <a:cubicBezTo>
                  <a:pt x="45" y="35"/>
                  <a:pt x="45" y="38"/>
                  <a:pt x="40" y="40"/>
                </a:cubicBezTo>
                <a:cubicBezTo>
                  <a:pt x="40" y="32"/>
                  <a:pt x="41" y="27"/>
                  <a:pt x="50" y="25"/>
                </a:cubicBezTo>
                <a:close/>
                <a:moveTo>
                  <a:pt x="62" y="13"/>
                </a:moveTo>
                <a:cubicBezTo>
                  <a:pt x="62" y="17"/>
                  <a:pt x="53" y="15"/>
                  <a:pt x="50" y="22"/>
                </a:cubicBezTo>
                <a:cubicBezTo>
                  <a:pt x="48" y="20"/>
                  <a:pt x="46" y="23"/>
                  <a:pt x="44" y="20"/>
                </a:cubicBezTo>
                <a:cubicBezTo>
                  <a:pt x="47" y="17"/>
                  <a:pt x="53" y="20"/>
                  <a:pt x="49" y="14"/>
                </a:cubicBezTo>
                <a:cubicBezTo>
                  <a:pt x="54" y="10"/>
                  <a:pt x="58" y="14"/>
                  <a:pt x="62" y="13"/>
                </a:cubicBez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zh-CN" altLang="en-US" sz="2800"/>
          </a:p>
        </p:txBody>
      </p:sp>
      <p:sp>
        <p:nvSpPr>
          <p:cNvPr id="11" name="文本框 215"/>
          <p:cNvSpPr txBox="1"/>
          <p:nvPr/>
        </p:nvSpPr>
        <p:spPr>
          <a:xfrm>
            <a:off x="1686718" y="3970388"/>
            <a:ext cx="9144000" cy="746358"/>
          </a:xfrm>
          <a:prstGeom prst="rect">
            <a:avLst/>
          </a:prstGeom>
          <a:noFill/>
          <a:ln>
            <a:noFill/>
          </a:ln>
        </p:spPr>
        <p:txBody>
          <a:bodyPr wrap="square" lIns="68580" tIns="34290" rIns="68580" bIns="34290" rtlCol="0">
            <a:spAutoFit/>
          </a:bodyPr>
          <a:lstStyle/>
          <a:p>
            <a:pPr algn="ctr"/>
            <a:r>
              <a:rPr lang="zh-CN" altLang="en-US" sz="4400" b="1" spc="300" dirty="0" smtClean="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rPr>
              <a:t>输入你的感恩标题</a:t>
            </a:r>
            <a:endParaRPr lang="en-US" altLang="zh-CN" sz="4400" b="1" spc="300" dirty="0">
              <a:blipFill dpi="0" rotWithShape="1">
                <a:blip r:embed="rId5"/>
                <a:srcRect/>
                <a:stretch>
                  <a:fillRect/>
                </a:stretch>
              </a:blipFill>
              <a:latin typeface="方正苏新诗柳楷简体" panose="02000000000000000000" pitchFamily="2" charset="-122"/>
              <a:ea typeface="方正苏新诗柳楷简体" panose="02000000000000000000" pitchFamily="2" charset="-122"/>
            </a:endParaRPr>
          </a:p>
        </p:txBody>
      </p:sp>
    </p:spTree>
    <p:extLst>
      <p:ext uri="{BB962C8B-B14F-4D97-AF65-F5344CB8AC3E}">
        <p14:creationId xmlns:p14="http://schemas.microsoft.com/office/powerpoint/2010/main" val="402742607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12192000" cy="6858000"/>
            <a:chOff x="0" y="0"/>
            <a:chExt cx="12192000" cy="685800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5185"/>
            <a:stretch/>
          </p:blipFill>
          <p:spPr>
            <a:xfrm>
              <a:off x="0" y="0"/>
              <a:ext cx="12192000" cy="68580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98640"/>
            <a:stretch/>
          </p:blipFill>
          <p:spPr>
            <a:xfrm>
              <a:off x="12017828" y="0"/>
              <a:ext cx="174171" cy="6858000"/>
            </a:xfrm>
            <a:prstGeom prst="rect">
              <a:avLst/>
            </a:prstGeom>
          </p:spPr>
        </p:pic>
      </p:grpSp>
      <p:sp>
        <p:nvSpPr>
          <p:cNvPr id="7" name="타원 5"/>
          <p:cNvSpPr/>
          <p:nvPr/>
        </p:nvSpPr>
        <p:spPr>
          <a:xfrm>
            <a:off x="4289341" y="2327149"/>
            <a:ext cx="3439151" cy="3439148"/>
          </a:xfrm>
          <a:prstGeom prst="ellipse">
            <a:avLst/>
          </a:prstGeom>
          <a:blipFill>
            <a:blip r:embed="rId4" cstate="print">
              <a:extLst>
                <a:ext uri="{28A0092B-C50C-407E-A947-70E740481C1C}">
                  <a14:useLocalDpi xmlns:a14="http://schemas.microsoft.com/office/drawing/2010/main"/>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bg1"/>
              </a:solidFill>
            </a:endParaRPr>
          </a:p>
        </p:txBody>
      </p:sp>
      <p:sp>
        <p:nvSpPr>
          <p:cNvPr id="8" name="타원 11"/>
          <p:cNvSpPr/>
          <p:nvPr/>
        </p:nvSpPr>
        <p:spPr>
          <a:xfrm>
            <a:off x="3685164" y="1722975"/>
            <a:ext cx="4647502" cy="3488094"/>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 fmla="*/ 242980 w 3585882"/>
              <a:gd name="connsiteY0" fmla="*/ 2691317 h 2691317"/>
              <a:gd name="connsiteX1" fmla="*/ 0 w 3585882"/>
              <a:gd name="connsiteY1" fmla="*/ 1792941 h 2691317"/>
              <a:gd name="connsiteX2" fmla="*/ 1792941 w 3585882"/>
              <a:gd name="connsiteY2" fmla="*/ 0 h 2691317"/>
              <a:gd name="connsiteX3" fmla="*/ 3585882 w 3585882"/>
              <a:gd name="connsiteY3" fmla="*/ 1792941 h 2691317"/>
              <a:gd name="connsiteX4" fmla="*/ 3342903 w 3585882"/>
              <a:gd name="connsiteY4" fmla="*/ 2691317 h 269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12700" cap="rnd">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bg1"/>
              </a:solidFill>
            </a:endParaRPr>
          </a:p>
        </p:txBody>
      </p:sp>
      <p:grpSp>
        <p:nvGrpSpPr>
          <p:cNvPr id="9" name="그룹 7"/>
          <p:cNvGrpSpPr/>
          <p:nvPr/>
        </p:nvGrpSpPr>
        <p:grpSpPr>
          <a:xfrm>
            <a:off x="1244136" y="1500108"/>
            <a:ext cx="2526400" cy="1068617"/>
            <a:chOff x="1014550" y="2293341"/>
            <a:chExt cx="1949300" cy="824517"/>
          </a:xfrm>
        </p:grpSpPr>
        <p:sp>
          <p:nvSpPr>
            <p:cNvPr id="10" name="Rectangle 3"/>
            <p:cNvSpPr txBox="1">
              <a:spLocks noChangeArrowheads="1"/>
            </p:cNvSpPr>
            <p:nvPr/>
          </p:nvSpPr>
          <p:spPr bwMode="auto">
            <a:xfrm>
              <a:off x="1014550" y="2547925"/>
              <a:ext cx="1949300" cy="569933"/>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12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12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1" name="speed"/>
            <p:cNvSpPr txBox="1">
              <a:spLocks noChangeArrowheads="1"/>
            </p:cNvSpPr>
            <p:nvPr/>
          </p:nvSpPr>
          <p:spPr bwMode="auto">
            <a:xfrm>
              <a:off x="1014550" y="2293341"/>
              <a:ext cx="1949300" cy="21372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2" name="그룹 10"/>
          <p:cNvGrpSpPr/>
          <p:nvPr/>
        </p:nvGrpSpPr>
        <p:grpSpPr>
          <a:xfrm>
            <a:off x="8247293" y="1500108"/>
            <a:ext cx="2526400" cy="1068617"/>
            <a:chOff x="789450" y="2293341"/>
            <a:chExt cx="1949300" cy="824517"/>
          </a:xfrm>
        </p:grpSpPr>
        <p:sp>
          <p:nvSpPr>
            <p:cNvPr id="13" name="Rectangle 3"/>
            <p:cNvSpPr txBox="1">
              <a:spLocks noChangeArrowheads="1"/>
            </p:cNvSpPr>
            <p:nvPr/>
          </p:nvSpPr>
          <p:spPr bwMode="auto">
            <a:xfrm>
              <a:off x="789450" y="2547925"/>
              <a:ext cx="1949300" cy="569933"/>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12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4" name="speed"/>
            <p:cNvSpPr txBox="1">
              <a:spLocks noChangeArrowheads="1"/>
            </p:cNvSpPr>
            <p:nvPr/>
          </p:nvSpPr>
          <p:spPr bwMode="auto">
            <a:xfrm>
              <a:off x="789450" y="2293341"/>
              <a:ext cx="1949300" cy="21372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5" name="그룹 13"/>
          <p:cNvGrpSpPr/>
          <p:nvPr/>
        </p:nvGrpSpPr>
        <p:grpSpPr>
          <a:xfrm>
            <a:off x="515270" y="3550865"/>
            <a:ext cx="2526400" cy="1068617"/>
            <a:chOff x="442056" y="3875651"/>
            <a:chExt cx="1949300" cy="824517"/>
          </a:xfrm>
        </p:grpSpPr>
        <p:sp>
          <p:nvSpPr>
            <p:cNvPr id="16" name="Rectangle 3"/>
            <p:cNvSpPr txBox="1">
              <a:spLocks noChangeArrowheads="1"/>
            </p:cNvSpPr>
            <p:nvPr/>
          </p:nvSpPr>
          <p:spPr bwMode="auto">
            <a:xfrm>
              <a:off x="442056" y="4130235"/>
              <a:ext cx="1949300" cy="569933"/>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lgn="r">
                <a:defRPr/>
              </a:pPr>
              <a:r>
                <a:rPr lang="en-US" sz="12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12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17" name="speed"/>
            <p:cNvSpPr txBox="1">
              <a:spLocks noChangeArrowheads="1"/>
            </p:cNvSpPr>
            <p:nvPr/>
          </p:nvSpPr>
          <p:spPr bwMode="auto">
            <a:xfrm>
              <a:off x="442056" y="3875651"/>
              <a:ext cx="1949300" cy="21372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gn="r">
                <a:lnSpc>
                  <a:spcPct val="90000"/>
                </a:lnSpc>
                <a:buClr>
                  <a:prstClr val="white"/>
                </a:buClr>
                <a:defRPr/>
              </a:pP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p>
          </p:txBody>
        </p:sp>
      </p:grpSp>
      <p:grpSp>
        <p:nvGrpSpPr>
          <p:cNvPr id="18" name="그룹 16"/>
          <p:cNvGrpSpPr/>
          <p:nvPr/>
        </p:nvGrpSpPr>
        <p:grpSpPr>
          <a:xfrm>
            <a:off x="8976159" y="3550868"/>
            <a:ext cx="2526400" cy="1068617"/>
            <a:chOff x="789450" y="2293341"/>
            <a:chExt cx="1949300" cy="824517"/>
          </a:xfrm>
        </p:grpSpPr>
        <p:sp>
          <p:nvSpPr>
            <p:cNvPr id="19" name="Rectangle 3"/>
            <p:cNvSpPr txBox="1">
              <a:spLocks noChangeArrowheads="1"/>
            </p:cNvSpPr>
            <p:nvPr/>
          </p:nvSpPr>
          <p:spPr bwMode="auto">
            <a:xfrm>
              <a:off x="789450" y="2547925"/>
              <a:ext cx="1949300" cy="569933"/>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2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Powerpoint</a:t>
              </a:r>
              <a:r>
                <a:rPr lang="en-US" sz="1200" dirty="0" smtClean="0">
                  <a:solidFill>
                    <a:schemeClr val="bg1"/>
                  </a:solidFill>
                  <a:latin typeface="Tahoma" panose="020B0604030504040204" pitchFamily="34" charset="0"/>
                  <a:ea typeface="Tahoma" panose="020B0604030504040204" pitchFamily="34" charset="0"/>
                  <a:cs typeface="Tahoma" panose="020B0604030504040204" pitchFamily="34" charset="0"/>
                </a:rPr>
                <a:t> offers word processing, outlining, drawing, graphing, and presentation management tools- all designed to be easy to use and learn</a:t>
              </a:r>
              <a:endParaRPr lang="en-US" sz="1200" dirty="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sp>
          <p:nvSpPr>
            <p:cNvPr id="20" name="speed"/>
            <p:cNvSpPr txBox="1">
              <a:spLocks noChangeArrowheads="1"/>
            </p:cNvSpPr>
            <p:nvPr/>
          </p:nvSpPr>
          <p:spPr bwMode="auto">
            <a:xfrm>
              <a:off x="789450" y="2293341"/>
              <a:ext cx="1949300" cy="213725"/>
            </a:xfrm>
            <a:prstGeom prst="rect">
              <a:avLst/>
            </a:prstGeom>
            <a:noFill/>
            <a:scene3d>
              <a:camera prst="orthographicFront">
                <a:rot lat="0" lon="0" rev="0"/>
              </a:camera>
              <a:lightRig rig="threePt" dir="t"/>
            </a:scene3d>
            <a:sp3d prstMaterial="matte">
              <a:bevelT w="1270" h="1270"/>
            </a:sp3d>
          </p:spPr>
          <p:txBody>
            <a:bodyPr wrap="square" lIns="0" tIns="0" rIns="0" bIns="0" anchor="t" anchorCtr="0">
              <a:spAutoFit/>
              <a:sp3d/>
            </a:bodyPr>
            <a:lstStyle>
              <a:defPPr>
                <a:defRPr lang="ko-KR"/>
              </a:defPPr>
              <a:lvl1pPr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1pPr>
              <a:lvl2pPr marL="4572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2pPr>
              <a:lvl3pPr marL="9144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3pPr>
              <a:lvl4pPr marL="13716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4pPr>
              <a:lvl5pPr marL="1828800" algn="l" rtl="0" fontAlgn="base" latinLnBrk="1">
                <a:spcBef>
                  <a:spcPct val="0"/>
                </a:spcBef>
                <a:spcAft>
                  <a:spcPct val="0"/>
                </a:spcAft>
                <a:defRPr kumimoji="1" kern="1200">
                  <a:solidFill>
                    <a:schemeClr val="tx1"/>
                  </a:solidFill>
                  <a:latin typeface="굴림" pitchFamily="50" charset="-127"/>
                  <a:ea typeface="굴림" pitchFamily="50" charset="-127"/>
                  <a:cs typeface="+mn-cs"/>
                </a:defRPr>
              </a:lvl5pPr>
              <a:lvl6pPr marL="2286000" algn="l" defTabSz="914400" rtl="0" eaLnBrk="1" latinLnBrk="1" hangingPunct="1">
                <a:defRPr kumimoji="1" kern="1200">
                  <a:solidFill>
                    <a:schemeClr val="tx1"/>
                  </a:solidFill>
                  <a:latin typeface="굴림" pitchFamily="50" charset="-127"/>
                  <a:ea typeface="굴림" pitchFamily="50" charset="-127"/>
                  <a:cs typeface="+mn-cs"/>
                </a:defRPr>
              </a:lvl6pPr>
              <a:lvl7pPr marL="2743200" algn="l" defTabSz="914400" rtl="0" eaLnBrk="1" latinLnBrk="1" hangingPunct="1">
                <a:defRPr kumimoji="1" kern="1200">
                  <a:solidFill>
                    <a:schemeClr val="tx1"/>
                  </a:solidFill>
                  <a:latin typeface="굴림" pitchFamily="50" charset="-127"/>
                  <a:ea typeface="굴림" pitchFamily="50" charset="-127"/>
                  <a:cs typeface="+mn-cs"/>
                </a:defRPr>
              </a:lvl7pPr>
              <a:lvl8pPr marL="3200400" algn="l" defTabSz="914400" rtl="0" eaLnBrk="1" latinLnBrk="1" hangingPunct="1">
                <a:defRPr kumimoji="1" kern="1200">
                  <a:solidFill>
                    <a:schemeClr val="tx1"/>
                  </a:solidFill>
                  <a:latin typeface="굴림" pitchFamily="50" charset="-127"/>
                  <a:ea typeface="굴림" pitchFamily="50" charset="-127"/>
                  <a:cs typeface="+mn-cs"/>
                </a:defRPr>
              </a:lvl8pPr>
              <a:lvl9pPr marL="3657600" algn="l" defTabSz="914400" rtl="0" eaLnBrk="1" latinLnBrk="1" hangingPunct="1">
                <a:defRPr kumimoji="1" kern="1200">
                  <a:solidFill>
                    <a:schemeClr val="tx1"/>
                  </a:solidFill>
                  <a:latin typeface="굴림" pitchFamily="50" charset="-127"/>
                  <a:ea typeface="굴림" pitchFamily="50" charset="-127"/>
                  <a:cs typeface="+mn-cs"/>
                </a:defRPr>
              </a:lvl9pPr>
            </a:lstStyle>
            <a:p>
              <a:pPr>
                <a:lnSpc>
                  <a:spcPct val="90000"/>
                </a:lnSpc>
                <a:buClr>
                  <a:prstClr val="white"/>
                </a:buClr>
                <a:defRPr/>
              </a:pPr>
              <a:r>
                <a:rPr lang="en-US" altLang="ko-KR" sz="2000" b="1" dirty="0">
                  <a:solidFill>
                    <a:schemeClr val="bg1"/>
                  </a:solidFill>
                  <a:latin typeface="Tahoma" panose="020B0604030504040204" pitchFamily="34" charset="0"/>
                  <a:ea typeface="Tahoma" panose="020B0604030504040204" pitchFamily="34" charset="0"/>
                  <a:cs typeface="Tahoma" panose="020B0604030504040204" pitchFamily="34" charset="0"/>
                </a:rPr>
                <a:t>Stylish design</a:t>
              </a:r>
            </a:p>
          </p:txBody>
        </p:sp>
      </p:grpSp>
      <p:pic>
        <p:nvPicPr>
          <p:cNvPr id="21" name="Picture 9" descr="C:\Users\pello 05\Desktop\primary school mathematics\white_blank.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3983" r="4610"/>
          <a:stretch/>
        </p:blipFill>
        <p:spPr bwMode="auto">
          <a:xfrm>
            <a:off x="4098610" y="2156152"/>
            <a:ext cx="4089823" cy="3768400"/>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그룹 21"/>
          <p:cNvGrpSpPr/>
          <p:nvPr/>
        </p:nvGrpSpPr>
        <p:grpSpPr>
          <a:xfrm>
            <a:off x="7937630" y="3698162"/>
            <a:ext cx="755218" cy="755218"/>
            <a:chOff x="6060142" y="3989295"/>
            <a:chExt cx="582705" cy="582705"/>
          </a:xfrm>
        </p:grpSpPr>
        <p:sp>
          <p:nvSpPr>
            <p:cNvPr id="23" name="타원 22"/>
            <p:cNvSpPr/>
            <p:nvPr/>
          </p:nvSpPr>
          <p:spPr>
            <a:xfrm>
              <a:off x="6060142" y="3989295"/>
              <a:ext cx="582705" cy="58270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bg1"/>
                </a:solidFill>
              </a:endParaRPr>
            </a:p>
          </p:txBody>
        </p:sp>
        <p:grpSp>
          <p:nvGrpSpPr>
            <p:cNvPr id="24" name="그룹 23"/>
            <p:cNvGrpSpPr/>
            <p:nvPr/>
          </p:nvGrpSpPr>
          <p:grpSpPr>
            <a:xfrm>
              <a:off x="6184533" y="4131792"/>
              <a:ext cx="333922" cy="297710"/>
              <a:chOff x="4446588" y="1416050"/>
              <a:chExt cx="527050" cy="469900"/>
            </a:xfrm>
            <a:solidFill>
              <a:schemeClr val="tx1"/>
            </a:solidFill>
          </p:grpSpPr>
          <p:sp>
            <p:nvSpPr>
              <p:cNvPr id="25" name="Freeform 25"/>
              <p:cNvSpPr>
                <a:spLocks/>
              </p:cNvSpPr>
              <p:nvPr/>
            </p:nvSpPr>
            <p:spPr bwMode="auto">
              <a:xfrm>
                <a:off x="4570413" y="1590675"/>
                <a:ext cx="155575" cy="155575"/>
              </a:xfrm>
              <a:custGeom>
                <a:avLst/>
                <a:gdLst>
                  <a:gd name="T0" fmla="*/ 98 w 98"/>
                  <a:gd name="T1" fmla="*/ 40 h 98"/>
                  <a:gd name="T2" fmla="*/ 94 w 98"/>
                  <a:gd name="T3" fmla="*/ 40 h 98"/>
                  <a:gd name="T4" fmla="*/ 94 w 98"/>
                  <a:gd name="T5" fmla="*/ 40 h 98"/>
                  <a:gd name="T6" fmla="*/ 92 w 98"/>
                  <a:gd name="T7" fmla="*/ 40 h 98"/>
                  <a:gd name="T8" fmla="*/ 92 w 98"/>
                  <a:gd name="T9" fmla="*/ 40 h 98"/>
                  <a:gd name="T10" fmla="*/ 86 w 98"/>
                  <a:gd name="T11" fmla="*/ 40 h 98"/>
                  <a:gd name="T12" fmla="*/ 80 w 98"/>
                  <a:gd name="T13" fmla="*/ 44 h 98"/>
                  <a:gd name="T14" fmla="*/ 76 w 98"/>
                  <a:gd name="T15" fmla="*/ 48 h 98"/>
                  <a:gd name="T16" fmla="*/ 74 w 98"/>
                  <a:gd name="T17" fmla="*/ 54 h 98"/>
                  <a:gd name="T18" fmla="*/ 74 w 98"/>
                  <a:gd name="T19" fmla="*/ 58 h 98"/>
                  <a:gd name="T20" fmla="*/ 74 w 98"/>
                  <a:gd name="T21" fmla="*/ 58 h 98"/>
                  <a:gd name="T22" fmla="*/ 74 w 98"/>
                  <a:gd name="T23" fmla="*/ 64 h 98"/>
                  <a:gd name="T24" fmla="*/ 78 w 98"/>
                  <a:gd name="T25" fmla="*/ 70 h 98"/>
                  <a:gd name="T26" fmla="*/ 78 w 98"/>
                  <a:gd name="T27" fmla="*/ 70 h 98"/>
                  <a:gd name="T28" fmla="*/ 82 w 98"/>
                  <a:gd name="T29" fmla="*/ 74 h 98"/>
                  <a:gd name="T30" fmla="*/ 88 w 98"/>
                  <a:gd name="T31" fmla="*/ 78 h 98"/>
                  <a:gd name="T32" fmla="*/ 90 w 98"/>
                  <a:gd name="T33" fmla="*/ 78 h 98"/>
                  <a:gd name="T34" fmla="*/ 90 w 98"/>
                  <a:gd name="T35" fmla="*/ 78 h 98"/>
                  <a:gd name="T36" fmla="*/ 82 w 98"/>
                  <a:gd name="T37" fmla="*/ 86 h 98"/>
                  <a:gd name="T38" fmla="*/ 72 w 98"/>
                  <a:gd name="T39" fmla="*/ 92 h 98"/>
                  <a:gd name="T40" fmla="*/ 62 w 98"/>
                  <a:gd name="T41" fmla="*/ 96 h 98"/>
                  <a:gd name="T42" fmla="*/ 50 w 98"/>
                  <a:gd name="T43" fmla="*/ 98 h 98"/>
                  <a:gd name="T44" fmla="*/ 50 w 98"/>
                  <a:gd name="T45" fmla="*/ 98 h 98"/>
                  <a:gd name="T46" fmla="*/ 40 w 98"/>
                  <a:gd name="T47" fmla="*/ 98 h 98"/>
                  <a:gd name="T48" fmla="*/ 30 w 98"/>
                  <a:gd name="T49" fmla="*/ 94 h 98"/>
                  <a:gd name="T50" fmla="*/ 22 w 98"/>
                  <a:gd name="T51" fmla="*/ 90 h 98"/>
                  <a:gd name="T52" fmla="*/ 14 w 98"/>
                  <a:gd name="T53" fmla="*/ 84 h 98"/>
                  <a:gd name="T54" fmla="*/ 8 w 98"/>
                  <a:gd name="T55" fmla="*/ 76 h 98"/>
                  <a:gd name="T56" fmla="*/ 4 w 98"/>
                  <a:gd name="T57" fmla="*/ 68 h 98"/>
                  <a:gd name="T58" fmla="*/ 2 w 98"/>
                  <a:gd name="T59" fmla="*/ 58 h 98"/>
                  <a:gd name="T60" fmla="*/ 0 w 98"/>
                  <a:gd name="T61" fmla="*/ 48 h 98"/>
                  <a:gd name="T62" fmla="*/ 0 w 98"/>
                  <a:gd name="T63" fmla="*/ 48 h 98"/>
                  <a:gd name="T64" fmla="*/ 2 w 98"/>
                  <a:gd name="T65" fmla="*/ 36 h 98"/>
                  <a:gd name="T66" fmla="*/ 8 w 98"/>
                  <a:gd name="T67" fmla="*/ 24 h 98"/>
                  <a:gd name="T68" fmla="*/ 10 w 98"/>
                  <a:gd name="T69" fmla="*/ 28 h 98"/>
                  <a:gd name="T70" fmla="*/ 10 w 98"/>
                  <a:gd name="T71" fmla="*/ 28 h 98"/>
                  <a:gd name="T72" fmla="*/ 16 w 98"/>
                  <a:gd name="T73" fmla="*/ 34 h 98"/>
                  <a:gd name="T74" fmla="*/ 24 w 98"/>
                  <a:gd name="T75" fmla="*/ 36 h 98"/>
                  <a:gd name="T76" fmla="*/ 24 w 98"/>
                  <a:gd name="T77" fmla="*/ 36 h 98"/>
                  <a:gd name="T78" fmla="*/ 30 w 98"/>
                  <a:gd name="T79" fmla="*/ 34 h 98"/>
                  <a:gd name="T80" fmla="*/ 34 w 98"/>
                  <a:gd name="T81" fmla="*/ 32 h 98"/>
                  <a:gd name="T82" fmla="*/ 36 w 98"/>
                  <a:gd name="T83" fmla="*/ 30 h 98"/>
                  <a:gd name="T84" fmla="*/ 36 w 98"/>
                  <a:gd name="T85" fmla="*/ 30 h 98"/>
                  <a:gd name="T86" fmla="*/ 42 w 98"/>
                  <a:gd name="T87" fmla="*/ 26 h 98"/>
                  <a:gd name="T88" fmla="*/ 44 w 98"/>
                  <a:gd name="T89" fmla="*/ 18 h 98"/>
                  <a:gd name="T90" fmla="*/ 44 w 98"/>
                  <a:gd name="T91" fmla="*/ 18 h 98"/>
                  <a:gd name="T92" fmla="*/ 44 w 98"/>
                  <a:gd name="T93" fmla="*/ 12 h 98"/>
                  <a:gd name="T94" fmla="*/ 40 w 98"/>
                  <a:gd name="T95" fmla="*/ 6 h 98"/>
                  <a:gd name="T96" fmla="*/ 36 w 98"/>
                  <a:gd name="T97" fmla="*/ 2 h 98"/>
                  <a:gd name="T98" fmla="*/ 36 w 98"/>
                  <a:gd name="T99" fmla="*/ 2 h 98"/>
                  <a:gd name="T100" fmla="*/ 50 w 98"/>
                  <a:gd name="T101" fmla="*/ 0 h 98"/>
                  <a:gd name="T102" fmla="*/ 50 w 98"/>
                  <a:gd name="T103" fmla="*/ 0 h 98"/>
                  <a:gd name="T104" fmla="*/ 58 w 98"/>
                  <a:gd name="T105" fmla="*/ 0 h 98"/>
                  <a:gd name="T106" fmla="*/ 68 w 98"/>
                  <a:gd name="T107" fmla="*/ 2 h 98"/>
                  <a:gd name="T108" fmla="*/ 76 w 98"/>
                  <a:gd name="T109" fmla="*/ 6 h 98"/>
                  <a:gd name="T110" fmla="*/ 82 w 98"/>
                  <a:gd name="T111" fmla="*/ 12 h 98"/>
                  <a:gd name="T112" fmla="*/ 88 w 98"/>
                  <a:gd name="T113" fmla="*/ 18 h 98"/>
                  <a:gd name="T114" fmla="*/ 92 w 98"/>
                  <a:gd name="T115" fmla="*/ 24 h 98"/>
                  <a:gd name="T116" fmla="*/ 96 w 98"/>
                  <a:gd name="T117" fmla="*/ 32 h 98"/>
                  <a:gd name="T118" fmla="*/ 98 w 98"/>
                  <a:gd name="T119" fmla="*/ 40 h 98"/>
                  <a:gd name="T120" fmla="*/ 98 w 98"/>
                  <a:gd name="T121" fmla="*/ 4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98">
                    <a:moveTo>
                      <a:pt x="98" y="40"/>
                    </a:moveTo>
                    <a:lnTo>
                      <a:pt x="94" y="40"/>
                    </a:lnTo>
                    <a:lnTo>
                      <a:pt x="94" y="40"/>
                    </a:lnTo>
                    <a:lnTo>
                      <a:pt x="92" y="40"/>
                    </a:lnTo>
                    <a:lnTo>
                      <a:pt x="92" y="40"/>
                    </a:lnTo>
                    <a:lnTo>
                      <a:pt x="86" y="40"/>
                    </a:lnTo>
                    <a:lnTo>
                      <a:pt x="80" y="44"/>
                    </a:lnTo>
                    <a:lnTo>
                      <a:pt x="76" y="48"/>
                    </a:lnTo>
                    <a:lnTo>
                      <a:pt x="74" y="54"/>
                    </a:lnTo>
                    <a:lnTo>
                      <a:pt x="74" y="58"/>
                    </a:lnTo>
                    <a:lnTo>
                      <a:pt x="74" y="58"/>
                    </a:lnTo>
                    <a:lnTo>
                      <a:pt x="74" y="64"/>
                    </a:lnTo>
                    <a:lnTo>
                      <a:pt x="78" y="70"/>
                    </a:lnTo>
                    <a:lnTo>
                      <a:pt x="78" y="70"/>
                    </a:lnTo>
                    <a:lnTo>
                      <a:pt x="82" y="74"/>
                    </a:lnTo>
                    <a:lnTo>
                      <a:pt x="88" y="78"/>
                    </a:lnTo>
                    <a:lnTo>
                      <a:pt x="90" y="78"/>
                    </a:lnTo>
                    <a:lnTo>
                      <a:pt x="90" y="78"/>
                    </a:lnTo>
                    <a:lnTo>
                      <a:pt x="82" y="86"/>
                    </a:lnTo>
                    <a:lnTo>
                      <a:pt x="72" y="92"/>
                    </a:lnTo>
                    <a:lnTo>
                      <a:pt x="62" y="96"/>
                    </a:lnTo>
                    <a:lnTo>
                      <a:pt x="50" y="98"/>
                    </a:lnTo>
                    <a:lnTo>
                      <a:pt x="50" y="98"/>
                    </a:lnTo>
                    <a:lnTo>
                      <a:pt x="40" y="98"/>
                    </a:lnTo>
                    <a:lnTo>
                      <a:pt x="30" y="94"/>
                    </a:lnTo>
                    <a:lnTo>
                      <a:pt x="22" y="90"/>
                    </a:lnTo>
                    <a:lnTo>
                      <a:pt x="14" y="84"/>
                    </a:lnTo>
                    <a:lnTo>
                      <a:pt x="8" y="76"/>
                    </a:lnTo>
                    <a:lnTo>
                      <a:pt x="4" y="68"/>
                    </a:lnTo>
                    <a:lnTo>
                      <a:pt x="2" y="58"/>
                    </a:lnTo>
                    <a:lnTo>
                      <a:pt x="0" y="48"/>
                    </a:lnTo>
                    <a:lnTo>
                      <a:pt x="0" y="48"/>
                    </a:lnTo>
                    <a:lnTo>
                      <a:pt x="2" y="36"/>
                    </a:lnTo>
                    <a:lnTo>
                      <a:pt x="8" y="24"/>
                    </a:lnTo>
                    <a:lnTo>
                      <a:pt x="10" y="28"/>
                    </a:lnTo>
                    <a:lnTo>
                      <a:pt x="10" y="28"/>
                    </a:lnTo>
                    <a:lnTo>
                      <a:pt x="16" y="34"/>
                    </a:lnTo>
                    <a:lnTo>
                      <a:pt x="24" y="36"/>
                    </a:lnTo>
                    <a:lnTo>
                      <a:pt x="24" y="36"/>
                    </a:lnTo>
                    <a:lnTo>
                      <a:pt x="30" y="34"/>
                    </a:lnTo>
                    <a:lnTo>
                      <a:pt x="34" y="32"/>
                    </a:lnTo>
                    <a:lnTo>
                      <a:pt x="36" y="30"/>
                    </a:lnTo>
                    <a:lnTo>
                      <a:pt x="36" y="30"/>
                    </a:lnTo>
                    <a:lnTo>
                      <a:pt x="42" y="26"/>
                    </a:lnTo>
                    <a:lnTo>
                      <a:pt x="44" y="18"/>
                    </a:lnTo>
                    <a:lnTo>
                      <a:pt x="44" y="18"/>
                    </a:lnTo>
                    <a:lnTo>
                      <a:pt x="44" y="12"/>
                    </a:lnTo>
                    <a:lnTo>
                      <a:pt x="40" y="6"/>
                    </a:lnTo>
                    <a:lnTo>
                      <a:pt x="36" y="2"/>
                    </a:lnTo>
                    <a:lnTo>
                      <a:pt x="36" y="2"/>
                    </a:lnTo>
                    <a:lnTo>
                      <a:pt x="50" y="0"/>
                    </a:lnTo>
                    <a:lnTo>
                      <a:pt x="50" y="0"/>
                    </a:lnTo>
                    <a:lnTo>
                      <a:pt x="58" y="0"/>
                    </a:lnTo>
                    <a:lnTo>
                      <a:pt x="68" y="2"/>
                    </a:lnTo>
                    <a:lnTo>
                      <a:pt x="76" y="6"/>
                    </a:lnTo>
                    <a:lnTo>
                      <a:pt x="82" y="12"/>
                    </a:lnTo>
                    <a:lnTo>
                      <a:pt x="88" y="18"/>
                    </a:lnTo>
                    <a:lnTo>
                      <a:pt x="92" y="24"/>
                    </a:lnTo>
                    <a:lnTo>
                      <a:pt x="96" y="32"/>
                    </a:lnTo>
                    <a:lnTo>
                      <a:pt x="98" y="40"/>
                    </a:lnTo>
                    <a:lnTo>
                      <a:pt x="9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26" name="Freeform 26"/>
              <p:cNvSpPr>
                <a:spLocks/>
              </p:cNvSpPr>
              <p:nvPr/>
            </p:nvSpPr>
            <p:spPr bwMode="auto">
              <a:xfrm>
                <a:off x="4554538" y="1730375"/>
                <a:ext cx="60325" cy="66675"/>
              </a:xfrm>
              <a:custGeom>
                <a:avLst/>
                <a:gdLst>
                  <a:gd name="T0" fmla="*/ 20 w 38"/>
                  <a:gd name="T1" fmla="*/ 0 h 42"/>
                  <a:gd name="T2" fmla="*/ 20 w 38"/>
                  <a:gd name="T3" fmla="*/ 0 h 42"/>
                  <a:gd name="T4" fmla="*/ 28 w 38"/>
                  <a:gd name="T5" fmla="*/ 8 h 42"/>
                  <a:gd name="T6" fmla="*/ 38 w 38"/>
                  <a:gd name="T7" fmla="*/ 12 h 42"/>
                  <a:gd name="T8" fmla="*/ 20 w 38"/>
                  <a:gd name="T9" fmla="*/ 38 h 42"/>
                  <a:gd name="T10" fmla="*/ 20 w 38"/>
                  <a:gd name="T11" fmla="*/ 38 h 42"/>
                  <a:gd name="T12" fmla="*/ 18 w 38"/>
                  <a:gd name="T13" fmla="*/ 40 h 42"/>
                  <a:gd name="T14" fmla="*/ 14 w 38"/>
                  <a:gd name="T15" fmla="*/ 42 h 42"/>
                  <a:gd name="T16" fmla="*/ 10 w 38"/>
                  <a:gd name="T17" fmla="*/ 42 h 42"/>
                  <a:gd name="T18" fmla="*/ 6 w 38"/>
                  <a:gd name="T19" fmla="*/ 40 h 42"/>
                  <a:gd name="T20" fmla="*/ 4 w 38"/>
                  <a:gd name="T21" fmla="*/ 38 h 42"/>
                  <a:gd name="T22" fmla="*/ 4 w 38"/>
                  <a:gd name="T23" fmla="*/ 38 h 42"/>
                  <a:gd name="T24" fmla="*/ 0 w 38"/>
                  <a:gd name="T25" fmla="*/ 36 h 42"/>
                  <a:gd name="T26" fmla="*/ 0 w 38"/>
                  <a:gd name="T27" fmla="*/ 32 h 42"/>
                  <a:gd name="T28" fmla="*/ 0 w 38"/>
                  <a:gd name="T29" fmla="*/ 28 h 42"/>
                  <a:gd name="T30" fmla="*/ 2 w 38"/>
                  <a:gd name="T31" fmla="*/ 24 h 42"/>
                  <a:gd name="T32" fmla="*/ 20 w 38"/>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42">
                    <a:moveTo>
                      <a:pt x="20" y="0"/>
                    </a:moveTo>
                    <a:lnTo>
                      <a:pt x="20" y="0"/>
                    </a:lnTo>
                    <a:lnTo>
                      <a:pt x="28" y="8"/>
                    </a:lnTo>
                    <a:lnTo>
                      <a:pt x="38" y="12"/>
                    </a:lnTo>
                    <a:lnTo>
                      <a:pt x="20" y="38"/>
                    </a:lnTo>
                    <a:lnTo>
                      <a:pt x="20" y="38"/>
                    </a:lnTo>
                    <a:lnTo>
                      <a:pt x="18" y="40"/>
                    </a:lnTo>
                    <a:lnTo>
                      <a:pt x="14" y="42"/>
                    </a:lnTo>
                    <a:lnTo>
                      <a:pt x="10" y="42"/>
                    </a:lnTo>
                    <a:lnTo>
                      <a:pt x="6" y="40"/>
                    </a:lnTo>
                    <a:lnTo>
                      <a:pt x="4" y="38"/>
                    </a:lnTo>
                    <a:lnTo>
                      <a:pt x="4" y="38"/>
                    </a:lnTo>
                    <a:lnTo>
                      <a:pt x="0" y="36"/>
                    </a:lnTo>
                    <a:lnTo>
                      <a:pt x="0" y="32"/>
                    </a:lnTo>
                    <a:lnTo>
                      <a:pt x="0" y="28"/>
                    </a:lnTo>
                    <a:lnTo>
                      <a:pt x="2" y="24"/>
                    </a:ln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27" name="Freeform 27"/>
              <p:cNvSpPr>
                <a:spLocks/>
              </p:cNvSpPr>
              <p:nvPr/>
            </p:nvSpPr>
            <p:spPr bwMode="auto">
              <a:xfrm>
                <a:off x="4548188" y="1543050"/>
                <a:ext cx="79375" cy="92075"/>
              </a:xfrm>
              <a:custGeom>
                <a:avLst/>
                <a:gdLst>
                  <a:gd name="T0" fmla="*/ 48 w 50"/>
                  <a:gd name="T1" fmla="*/ 40 h 58"/>
                  <a:gd name="T2" fmla="*/ 48 w 50"/>
                  <a:gd name="T3" fmla="*/ 40 h 58"/>
                  <a:gd name="T4" fmla="*/ 50 w 50"/>
                  <a:gd name="T5" fmla="*/ 44 h 58"/>
                  <a:gd name="T6" fmla="*/ 50 w 50"/>
                  <a:gd name="T7" fmla="*/ 48 h 58"/>
                  <a:gd name="T8" fmla="*/ 50 w 50"/>
                  <a:gd name="T9" fmla="*/ 52 h 58"/>
                  <a:gd name="T10" fmla="*/ 46 w 50"/>
                  <a:gd name="T11" fmla="*/ 54 h 58"/>
                  <a:gd name="T12" fmla="*/ 44 w 50"/>
                  <a:gd name="T13" fmla="*/ 56 h 58"/>
                  <a:gd name="T14" fmla="*/ 44 w 50"/>
                  <a:gd name="T15" fmla="*/ 56 h 58"/>
                  <a:gd name="T16" fmla="*/ 40 w 50"/>
                  <a:gd name="T17" fmla="*/ 58 h 58"/>
                  <a:gd name="T18" fmla="*/ 36 w 50"/>
                  <a:gd name="T19" fmla="*/ 58 h 58"/>
                  <a:gd name="T20" fmla="*/ 34 w 50"/>
                  <a:gd name="T21" fmla="*/ 56 h 58"/>
                  <a:gd name="T22" fmla="*/ 30 w 50"/>
                  <a:gd name="T23" fmla="*/ 54 h 58"/>
                  <a:gd name="T24" fmla="*/ 0 w 50"/>
                  <a:gd name="T25" fmla="*/ 14 h 58"/>
                  <a:gd name="T26" fmla="*/ 0 w 50"/>
                  <a:gd name="T27" fmla="*/ 14 h 58"/>
                  <a:gd name="T28" fmla="*/ 12 w 50"/>
                  <a:gd name="T29" fmla="*/ 8 h 58"/>
                  <a:gd name="T30" fmla="*/ 20 w 50"/>
                  <a:gd name="T31" fmla="*/ 0 h 58"/>
                  <a:gd name="T32" fmla="*/ 48 w 50"/>
                  <a:gd name="T3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 h="58">
                    <a:moveTo>
                      <a:pt x="48" y="40"/>
                    </a:moveTo>
                    <a:lnTo>
                      <a:pt x="48" y="40"/>
                    </a:lnTo>
                    <a:lnTo>
                      <a:pt x="50" y="44"/>
                    </a:lnTo>
                    <a:lnTo>
                      <a:pt x="50" y="48"/>
                    </a:lnTo>
                    <a:lnTo>
                      <a:pt x="50" y="52"/>
                    </a:lnTo>
                    <a:lnTo>
                      <a:pt x="46" y="54"/>
                    </a:lnTo>
                    <a:lnTo>
                      <a:pt x="44" y="56"/>
                    </a:lnTo>
                    <a:lnTo>
                      <a:pt x="44" y="56"/>
                    </a:lnTo>
                    <a:lnTo>
                      <a:pt x="40" y="58"/>
                    </a:lnTo>
                    <a:lnTo>
                      <a:pt x="36" y="58"/>
                    </a:lnTo>
                    <a:lnTo>
                      <a:pt x="34" y="56"/>
                    </a:lnTo>
                    <a:lnTo>
                      <a:pt x="30" y="54"/>
                    </a:lnTo>
                    <a:lnTo>
                      <a:pt x="0" y="14"/>
                    </a:lnTo>
                    <a:lnTo>
                      <a:pt x="0" y="14"/>
                    </a:lnTo>
                    <a:lnTo>
                      <a:pt x="12" y="8"/>
                    </a:lnTo>
                    <a:lnTo>
                      <a:pt x="20" y="0"/>
                    </a:lnTo>
                    <a:lnTo>
                      <a:pt x="48"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28" name="Freeform 28"/>
              <p:cNvSpPr>
                <a:spLocks/>
              </p:cNvSpPr>
              <p:nvPr/>
            </p:nvSpPr>
            <p:spPr bwMode="auto">
              <a:xfrm>
                <a:off x="4697413" y="1663700"/>
                <a:ext cx="101600" cy="50800"/>
              </a:xfrm>
              <a:custGeom>
                <a:avLst/>
                <a:gdLst>
                  <a:gd name="T0" fmla="*/ 64 w 64"/>
                  <a:gd name="T1" fmla="*/ 8 h 32"/>
                  <a:gd name="T2" fmla="*/ 64 w 64"/>
                  <a:gd name="T3" fmla="*/ 8 h 32"/>
                  <a:gd name="T4" fmla="*/ 60 w 64"/>
                  <a:gd name="T5" fmla="*/ 18 h 32"/>
                  <a:gd name="T6" fmla="*/ 60 w 64"/>
                  <a:gd name="T7" fmla="*/ 28 h 32"/>
                  <a:gd name="T8" fmla="*/ 60 w 64"/>
                  <a:gd name="T9" fmla="*/ 28 h 32"/>
                  <a:gd name="T10" fmla="*/ 60 w 64"/>
                  <a:gd name="T11" fmla="*/ 32 h 32"/>
                  <a:gd name="T12" fmla="*/ 10 w 64"/>
                  <a:gd name="T13" fmla="*/ 24 h 32"/>
                  <a:gd name="T14" fmla="*/ 10 w 64"/>
                  <a:gd name="T15" fmla="*/ 24 h 32"/>
                  <a:gd name="T16" fmla="*/ 6 w 64"/>
                  <a:gd name="T17" fmla="*/ 22 h 32"/>
                  <a:gd name="T18" fmla="*/ 2 w 64"/>
                  <a:gd name="T19" fmla="*/ 20 h 32"/>
                  <a:gd name="T20" fmla="*/ 2 w 64"/>
                  <a:gd name="T21" fmla="*/ 16 h 32"/>
                  <a:gd name="T22" fmla="*/ 0 w 64"/>
                  <a:gd name="T23" fmla="*/ 12 h 32"/>
                  <a:gd name="T24" fmla="*/ 2 w 64"/>
                  <a:gd name="T25" fmla="*/ 10 h 32"/>
                  <a:gd name="T26" fmla="*/ 2 w 64"/>
                  <a:gd name="T27" fmla="*/ 10 h 32"/>
                  <a:gd name="T28" fmla="*/ 2 w 64"/>
                  <a:gd name="T29" fmla="*/ 6 h 32"/>
                  <a:gd name="T30" fmla="*/ 6 w 64"/>
                  <a:gd name="T31" fmla="*/ 2 h 32"/>
                  <a:gd name="T32" fmla="*/ 8 w 64"/>
                  <a:gd name="T33" fmla="*/ 2 h 32"/>
                  <a:gd name="T34" fmla="*/ 14 w 64"/>
                  <a:gd name="T35" fmla="*/ 0 h 32"/>
                  <a:gd name="T36" fmla="*/ 64 w 64"/>
                  <a:gd name="T3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32">
                    <a:moveTo>
                      <a:pt x="64" y="8"/>
                    </a:moveTo>
                    <a:lnTo>
                      <a:pt x="64" y="8"/>
                    </a:lnTo>
                    <a:lnTo>
                      <a:pt x="60" y="18"/>
                    </a:lnTo>
                    <a:lnTo>
                      <a:pt x="60" y="28"/>
                    </a:lnTo>
                    <a:lnTo>
                      <a:pt x="60" y="28"/>
                    </a:lnTo>
                    <a:lnTo>
                      <a:pt x="60" y="32"/>
                    </a:lnTo>
                    <a:lnTo>
                      <a:pt x="10" y="24"/>
                    </a:lnTo>
                    <a:lnTo>
                      <a:pt x="10" y="24"/>
                    </a:lnTo>
                    <a:lnTo>
                      <a:pt x="6" y="22"/>
                    </a:lnTo>
                    <a:lnTo>
                      <a:pt x="2" y="20"/>
                    </a:lnTo>
                    <a:lnTo>
                      <a:pt x="2" y="16"/>
                    </a:lnTo>
                    <a:lnTo>
                      <a:pt x="0" y="12"/>
                    </a:lnTo>
                    <a:lnTo>
                      <a:pt x="2" y="10"/>
                    </a:lnTo>
                    <a:lnTo>
                      <a:pt x="2" y="10"/>
                    </a:lnTo>
                    <a:lnTo>
                      <a:pt x="2" y="6"/>
                    </a:lnTo>
                    <a:lnTo>
                      <a:pt x="6" y="2"/>
                    </a:lnTo>
                    <a:lnTo>
                      <a:pt x="8" y="2"/>
                    </a:lnTo>
                    <a:lnTo>
                      <a:pt x="14" y="0"/>
                    </a:lnTo>
                    <a:lnTo>
                      <a:pt x="6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29" name="Freeform 29"/>
              <p:cNvSpPr>
                <a:spLocks/>
              </p:cNvSpPr>
              <p:nvPr/>
            </p:nvSpPr>
            <p:spPr bwMode="auto">
              <a:xfrm>
                <a:off x="4481513" y="1758950"/>
                <a:ext cx="130175" cy="127000"/>
              </a:xfrm>
              <a:custGeom>
                <a:avLst/>
                <a:gdLst>
                  <a:gd name="T0" fmla="*/ 72 w 82"/>
                  <a:gd name="T1" fmla="*/ 24 h 80"/>
                  <a:gd name="T2" fmla="*/ 72 w 82"/>
                  <a:gd name="T3" fmla="*/ 24 h 80"/>
                  <a:gd name="T4" fmla="*/ 66 w 82"/>
                  <a:gd name="T5" fmla="*/ 30 h 80"/>
                  <a:gd name="T6" fmla="*/ 58 w 82"/>
                  <a:gd name="T7" fmla="*/ 32 h 80"/>
                  <a:gd name="T8" fmla="*/ 58 w 82"/>
                  <a:gd name="T9" fmla="*/ 32 h 80"/>
                  <a:gd name="T10" fmla="*/ 52 w 82"/>
                  <a:gd name="T11" fmla="*/ 30 h 80"/>
                  <a:gd name="T12" fmla="*/ 48 w 82"/>
                  <a:gd name="T13" fmla="*/ 28 h 80"/>
                  <a:gd name="T14" fmla="*/ 46 w 82"/>
                  <a:gd name="T15" fmla="*/ 26 h 80"/>
                  <a:gd name="T16" fmla="*/ 46 w 82"/>
                  <a:gd name="T17" fmla="*/ 26 h 80"/>
                  <a:gd name="T18" fmla="*/ 40 w 82"/>
                  <a:gd name="T19" fmla="*/ 22 h 80"/>
                  <a:gd name="T20" fmla="*/ 38 w 82"/>
                  <a:gd name="T21" fmla="*/ 14 h 80"/>
                  <a:gd name="T22" fmla="*/ 38 w 82"/>
                  <a:gd name="T23" fmla="*/ 8 h 80"/>
                  <a:gd name="T24" fmla="*/ 42 w 82"/>
                  <a:gd name="T25" fmla="*/ 2 h 80"/>
                  <a:gd name="T26" fmla="*/ 44 w 82"/>
                  <a:gd name="T27" fmla="*/ 0 h 80"/>
                  <a:gd name="T28" fmla="*/ 44 w 82"/>
                  <a:gd name="T29" fmla="*/ 0 h 80"/>
                  <a:gd name="T30" fmla="*/ 40 w 82"/>
                  <a:gd name="T31" fmla="*/ 0 h 80"/>
                  <a:gd name="T32" fmla="*/ 40 w 82"/>
                  <a:gd name="T33" fmla="*/ 0 h 80"/>
                  <a:gd name="T34" fmla="*/ 32 w 82"/>
                  <a:gd name="T35" fmla="*/ 0 h 80"/>
                  <a:gd name="T36" fmla="*/ 24 w 82"/>
                  <a:gd name="T37" fmla="*/ 2 h 80"/>
                  <a:gd name="T38" fmla="*/ 18 w 82"/>
                  <a:gd name="T39" fmla="*/ 6 h 80"/>
                  <a:gd name="T40" fmla="*/ 12 w 82"/>
                  <a:gd name="T41" fmla="*/ 12 h 80"/>
                  <a:gd name="T42" fmla="*/ 8 w 82"/>
                  <a:gd name="T43" fmla="*/ 18 h 80"/>
                  <a:gd name="T44" fmla="*/ 4 w 82"/>
                  <a:gd name="T45" fmla="*/ 24 h 80"/>
                  <a:gd name="T46" fmla="*/ 2 w 82"/>
                  <a:gd name="T47" fmla="*/ 32 h 80"/>
                  <a:gd name="T48" fmla="*/ 0 w 82"/>
                  <a:gd name="T49" fmla="*/ 40 h 80"/>
                  <a:gd name="T50" fmla="*/ 0 w 82"/>
                  <a:gd name="T51" fmla="*/ 40 h 80"/>
                  <a:gd name="T52" fmla="*/ 2 w 82"/>
                  <a:gd name="T53" fmla="*/ 48 h 80"/>
                  <a:gd name="T54" fmla="*/ 4 w 82"/>
                  <a:gd name="T55" fmla="*/ 56 h 80"/>
                  <a:gd name="T56" fmla="*/ 8 w 82"/>
                  <a:gd name="T57" fmla="*/ 62 h 80"/>
                  <a:gd name="T58" fmla="*/ 12 w 82"/>
                  <a:gd name="T59" fmla="*/ 68 h 80"/>
                  <a:gd name="T60" fmla="*/ 18 w 82"/>
                  <a:gd name="T61" fmla="*/ 74 h 80"/>
                  <a:gd name="T62" fmla="*/ 24 w 82"/>
                  <a:gd name="T63" fmla="*/ 76 h 80"/>
                  <a:gd name="T64" fmla="*/ 32 w 82"/>
                  <a:gd name="T65" fmla="*/ 80 h 80"/>
                  <a:gd name="T66" fmla="*/ 40 w 82"/>
                  <a:gd name="T67" fmla="*/ 80 h 80"/>
                  <a:gd name="T68" fmla="*/ 40 w 82"/>
                  <a:gd name="T69" fmla="*/ 80 h 80"/>
                  <a:gd name="T70" fmla="*/ 48 w 82"/>
                  <a:gd name="T71" fmla="*/ 80 h 80"/>
                  <a:gd name="T72" fmla="*/ 56 w 82"/>
                  <a:gd name="T73" fmla="*/ 76 h 80"/>
                  <a:gd name="T74" fmla="*/ 64 w 82"/>
                  <a:gd name="T75" fmla="*/ 74 h 80"/>
                  <a:gd name="T76" fmla="*/ 70 w 82"/>
                  <a:gd name="T77" fmla="*/ 68 h 80"/>
                  <a:gd name="T78" fmla="*/ 74 w 82"/>
                  <a:gd name="T79" fmla="*/ 62 h 80"/>
                  <a:gd name="T80" fmla="*/ 78 w 82"/>
                  <a:gd name="T81" fmla="*/ 56 h 80"/>
                  <a:gd name="T82" fmla="*/ 80 w 82"/>
                  <a:gd name="T83" fmla="*/ 48 h 80"/>
                  <a:gd name="T84" fmla="*/ 82 w 82"/>
                  <a:gd name="T85" fmla="*/ 40 h 80"/>
                  <a:gd name="T86" fmla="*/ 82 w 82"/>
                  <a:gd name="T87" fmla="*/ 40 h 80"/>
                  <a:gd name="T88" fmla="*/ 80 w 82"/>
                  <a:gd name="T89" fmla="*/ 28 h 80"/>
                  <a:gd name="T90" fmla="*/ 76 w 82"/>
                  <a:gd name="T91" fmla="*/ 20 h 80"/>
                  <a:gd name="T92" fmla="*/ 72 w 82"/>
                  <a:gd name="T93"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80">
                    <a:moveTo>
                      <a:pt x="72" y="24"/>
                    </a:moveTo>
                    <a:lnTo>
                      <a:pt x="72" y="24"/>
                    </a:lnTo>
                    <a:lnTo>
                      <a:pt x="66" y="30"/>
                    </a:lnTo>
                    <a:lnTo>
                      <a:pt x="58" y="32"/>
                    </a:lnTo>
                    <a:lnTo>
                      <a:pt x="58" y="32"/>
                    </a:lnTo>
                    <a:lnTo>
                      <a:pt x="52" y="30"/>
                    </a:lnTo>
                    <a:lnTo>
                      <a:pt x="48" y="28"/>
                    </a:lnTo>
                    <a:lnTo>
                      <a:pt x="46" y="26"/>
                    </a:lnTo>
                    <a:lnTo>
                      <a:pt x="46" y="26"/>
                    </a:lnTo>
                    <a:lnTo>
                      <a:pt x="40" y="22"/>
                    </a:lnTo>
                    <a:lnTo>
                      <a:pt x="38" y="14"/>
                    </a:lnTo>
                    <a:lnTo>
                      <a:pt x="38" y="8"/>
                    </a:lnTo>
                    <a:lnTo>
                      <a:pt x="42" y="2"/>
                    </a:lnTo>
                    <a:lnTo>
                      <a:pt x="44" y="0"/>
                    </a:lnTo>
                    <a:lnTo>
                      <a:pt x="44" y="0"/>
                    </a:lnTo>
                    <a:lnTo>
                      <a:pt x="40" y="0"/>
                    </a:lnTo>
                    <a:lnTo>
                      <a:pt x="40" y="0"/>
                    </a:lnTo>
                    <a:lnTo>
                      <a:pt x="32" y="0"/>
                    </a:lnTo>
                    <a:lnTo>
                      <a:pt x="24" y="2"/>
                    </a:lnTo>
                    <a:lnTo>
                      <a:pt x="18" y="6"/>
                    </a:lnTo>
                    <a:lnTo>
                      <a:pt x="12" y="12"/>
                    </a:lnTo>
                    <a:lnTo>
                      <a:pt x="8" y="18"/>
                    </a:lnTo>
                    <a:lnTo>
                      <a:pt x="4" y="24"/>
                    </a:lnTo>
                    <a:lnTo>
                      <a:pt x="2" y="32"/>
                    </a:lnTo>
                    <a:lnTo>
                      <a:pt x="0" y="40"/>
                    </a:lnTo>
                    <a:lnTo>
                      <a:pt x="0" y="40"/>
                    </a:lnTo>
                    <a:lnTo>
                      <a:pt x="2" y="48"/>
                    </a:lnTo>
                    <a:lnTo>
                      <a:pt x="4" y="56"/>
                    </a:lnTo>
                    <a:lnTo>
                      <a:pt x="8" y="62"/>
                    </a:lnTo>
                    <a:lnTo>
                      <a:pt x="12" y="68"/>
                    </a:lnTo>
                    <a:lnTo>
                      <a:pt x="18" y="74"/>
                    </a:lnTo>
                    <a:lnTo>
                      <a:pt x="24" y="76"/>
                    </a:lnTo>
                    <a:lnTo>
                      <a:pt x="32" y="80"/>
                    </a:lnTo>
                    <a:lnTo>
                      <a:pt x="40" y="80"/>
                    </a:lnTo>
                    <a:lnTo>
                      <a:pt x="40" y="80"/>
                    </a:lnTo>
                    <a:lnTo>
                      <a:pt x="48" y="80"/>
                    </a:lnTo>
                    <a:lnTo>
                      <a:pt x="56" y="76"/>
                    </a:lnTo>
                    <a:lnTo>
                      <a:pt x="64" y="74"/>
                    </a:lnTo>
                    <a:lnTo>
                      <a:pt x="70" y="68"/>
                    </a:lnTo>
                    <a:lnTo>
                      <a:pt x="74" y="62"/>
                    </a:lnTo>
                    <a:lnTo>
                      <a:pt x="78" y="56"/>
                    </a:lnTo>
                    <a:lnTo>
                      <a:pt x="80" y="48"/>
                    </a:lnTo>
                    <a:lnTo>
                      <a:pt x="82" y="40"/>
                    </a:lnTo>
                    <a:lnTo>
                      <a:pt x="82" y="40"/>
                    </a:lnTo>
                    <a:lnTo>
                      <a:pt x="80" y="28"/>
                    </a:lnTo>
                    <a:lnTo>
                      <a:pt x="76" y="20"/>
                    </a:lnTo>
                    <a:lnTo>
                      <a:pt x="7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30" name="Freeform 30"/>
              <p:cNvSpPr>
                <a:spLocks/>
              </p:cNvSpPr>
              <p:nvPr/>
            </p:nvSpPr>
            <p:spPr bwMode="auto">
              <a:xfrm>
                <a:off x="4446588" y="1416050"/>
                <a:ext cx="142875" cy="146050"/>
              </a:xfrm>
              <a:custGeom>
                <a:avLst/>
                <a:gdLst>
                  <a:gd name="T0" fmla="*/ 44 w 90"/>
                  <a:gd name="T1" fmla="*/ 0 h 92"/>
                  <a:gd name="T2" fmla="*/ 44 w 90"/>
                  <a:gd name="T3" fmla="*/ 0 h 92"/>
                  <a:gd name="T4" fmla="*/ 36 w 90"/>
                  <a:gd name="T5" fmla="*/ 2 h 92"/>
                  <a:gd name="T6" fmla="*/ 26 w 90"/>
                  <a:gd name="T7" fmla="*/ 4 h 92"/>
                  <a:gd name="T8" fmla="*/ 20 w 90"/>
                  <a:gd name="T9" fmla="*/ 8 h 92"/>
                  <a:gd name="T10" fmla="*/ 12 w 90"/>
                  <a:gd name="T11" fmla="*/ 14 h 92"/>
                  <a:gd name="T12" fmla="*/ 6 w 90"/>
                  <a:gd name="T13" fmla="*/ 20 h 92"/>
                  <a:gd name="T14" fmla="*/ 2 w 90"/>
                  <a:gd name="T15" fmla="*/ 28 h 92"/>
                  <a:gd name="T16" fmla="*/ 0 w 90"/>
                  <a:gd name="T17" fmla="*/ 38 h 92"/>
                  <a:gd name="T18" fmla="*/ 0 w 90"/>
                  <a:gd name="T19" fmla="*/ 46 h 92"/>
                  <a:gd name="T20" fmla="*/ 0 w 90"/>
                  <a:gd name="T21" fmla="*/ 46 h 92"/>
                  <a:gd name="T22" fmla="*/ 0 w 90"/>
                  <a:gd name="T23" fmla="*/ 56 h 92"/>
                  <a:gd name="T24" fmla="*/ 2 w 90"/>
                  <a:gd name="T25" fmla="*/ 64 h 92"/>
                  <a:gd name="T26" fmla="*/ 6 w 90"/>
                  <a:gd name="T27" fmla="*/ 72 h 92"/>
                  <a:gd name="T28" fmla="*/ 12 w 90"/>
                  <a:gd name="T29" fmla="*/ 78 h 92"/>
                  <a:gd name="T30" fmla="*/ 20 w 90"/>
                  <a:gd name="T31" fmla="*/ 84 h 92"/>
                  <a:gd name="T32" fmla="*/ 26 w 90"/>
                  <a:gd name="T33" fmla="*/ 88 h 92"/>
                  <a:gd name="T34" fmla="*/ 36 w 90"/>
                  <a:gd name="T35" fmla="*/ 90 h 92"/>
                  <a:gd name="T36" fmla="*/ 44 w 90"/>
                  <a:gd name="T37" fmla="*/ 92 h 92"/>
                  <a:gd name="T38" fmla="*/ 44 w 90"/>
                  <a:gd name="T39" fmla="*/ 92 h 92"/>
                  <a:gd name="T40" fmla="*/ 54 w 90"/>
                  <a:gd name="T41" fmla="*/ 90 h 92"/>
                  <a:gd name="T42" fmla="*/ 62 w 90"/>
                  <a:gd name="T43" fmla="*/ 88 h 92"/>
                  <a:gd name="T44" fmla="*/ 70 w 90"/>
                  <a:gd name="T45" fmla="*/ 84 h 92"/>
                  <a:gd name="T46" fmla="*/ 76 w 90"/>
                  <a:gd name="T47" fmla="*/ 78 h 92"/>
                  <a:gd name="T48" fmla="*/ 82 w 90"/>
                  <a:gd name="T49" fmla="*/ 72 h 92"/>
                  <a:gd name="T50" fmla="*/ 86 w 90"/>
                  <a:gd name="T51" fmla="*/ 64 h 92"/>
                  <a:gd name="T52" fmla="*/ 90 w 90"/>
                  <a:gd name="T53" fmla="*/ 56 h 92"/>
                  <a:gd name="T54" fmla="*/ 90 w 90"/>
                  <a:gd name="T55" fmla="*/ 46 h 92"/>
                  <a:gd name="T56" fmla="*/ 90 w 90"/>
                  <a:gd name="T57" fmla="*/ 46 h 92"/>
                  <a:gd name="T58" fmla="*/ 90 w 90"/>
                  <a:gd name="T59" fmla="*/ 38 h 92"/>
                  <a:gd name="T60" fmla="*/ 86 w 90"/>
                  <a:gd name="T61" fmla="*/ 28 h 92"/>
                  <a:gd name="T62" fmla="*/ 82 w 90"/>
                  <a:gd name="T63" fmla="*/ 20 h 92"/>
                  <a:gd name="T64" fmla="*/ 76 w 90"/>
                  <a:gd name="T65" fmla="*/ 14 h 92"/>
                  <a:gd name="T66" fmla="*/ 70 w 90"/>
                  <a:gd name="T67" fmla="*/ 8 h 92"/>
                  <a:gd name="T68" fmla="*/ 62 w 90"/>
                  <a:gd name="T69" fmla="*/ 4 h 92"/>
                  <a:gd name="T70" fmla="*/ 54 w 90"/>
                  <a:gd name="T71" fmla="*/ 2 h 92"/>
                  <a:gd name="T72" fmla="*/ 44 w 90"/>
                  <a:gd name="T73" fmla="*/ 0 h 92"/>
                  <a:gd name="T74" fmla="*/ 44 w 90"/>
                  <a:gd name="T7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92">
                    <a:moveTo>
                      <a:pt x="44" y="0"/>
                    </a:moveTo>
                    <a:lnTo>
                      <a:pt x="44" y="0"/>
                    </a:lnTo>
                    <a:lnTo>
                      <a:pt x="36" y="2"/>
                    </a:lnTo>
                    <a:lnTo>
                      <a:pt x="26" y="4"/>
                    </a:lnTo>
                    <a:lnTo>
                      <a:pt x="20" y="8"/>
                    </a:lnTo>
                    <a:lnTo>
                      <a:pt x="12" y="14"/>
                    </a:lnTo>
                    <a:lnTo>
                      <a:pt x="6" y="20"/>
                    </a:lnTo>
                    <a:lnTo>
                      <a:pt x="2" y="28"/>
                    </a:lnTo>
                    <a:lnTo>
                      <a:pt x="0" y="38"/>
                    </a:lnTo>
                    <a:lnTo>
                      <a:pt x="0" y="46"/>
                    </a:lnTo>
                    <a:lnTo>
                      <a:pt x="0" y="46"/>
                    </a:lnTo>
                    <a:lnTo>
                      <a:pt x="0" y="56"/>
                    </a:lnTo>
                    <a:lnTo>
                      <a:pt x="2" y="64"/>
                    </a:lnTo>
                    <a:lnTo>
                      <a:pt x="6" y="72"/>
                    </a:lnTo>
                    <a:lnTo>
                      <a:pt x="12" y="78"/>
                    </a:lnTo>
                    <a:lnTo>
                      <a:pt x="20" y="84"/>
                    </a:lnTo>
                    <a:lnTo>
                      <a:pt x="26" y="88"/>
                    </a:lnTo>
                    <a:lnTo>
                      <a:pt x="36" y="90"/>
                    </a:lnTo>
                    <a:lnTo>
                      <a:pt x="44" y="92"/>
                    </a:lnTo>
                    <a:lnTo>
                      <a:pt x="44" y="92"/>
                    </a:lnTo>
                    <a:lnTo>
                      <a:pt x="54" y="90"/>
                    </a:lnTo>
                    <a:lnTo>
                      <a:pt x="62" y="88"/>
                    </a:lnTo>
                    <a:lnTo>
                      <a:pt x="70" y="84"/>
                    </a:lnTo>
                    <a:lnTo>
                      <a:pt x="76" y="78"/>
                    </a:lnTo>
                    <a:lnTo>
                      <a:pt x="82" y="72"/>
                    </a:lnTo>
                    <a:lnTo>
                      <a:pt x="86" y="64"/>
                    </a:lnTo>
                    <a:lnTo>
                      <a:pt x="90" y="56"/>
                    </a:lnTo>
                    <a:lnTo>
                      <a:pt x="90" y="46"/>
                    </a:lnTo>
                    <a:lnTo>
                      <a:pt x="90" y="46"/>
                    </a:lnTo>
                    <a:lnTo>
                      <a:pt x="90" y="38"/>
                    </a:lnTo>
                    <a:lnTo>
                      <a:pt x="86" y="28"/>
                    </a:lnTo>
                    <a:lnTo>
                      <a:pt x="82" y="20"/>
                    </a:lnTo>
                    <a:lnTo>
                      <a:pt x="76" y="14"/>
                    </a:lnTo>
                    <a:lnTo>
                      <a:pt x="70" y="8"/>
                    </a:lnTo>
                    <a:lnTo>
                      <a:pt x="62" y="4"/>
                    </a:lnTo>
                    <a:lnTo>
                      <a:pt x="54" y="2"/>
                    </a:lnTo>
                    <a:lnTo>
                      <a:pt x="44" y="0"/>
                    </a:lnTo>
                    <a:lnTo>
                      <a:pt x="4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31" name="Freeform 31"/>
              <p:cNvSpPr>
                <a:spLocks/>
              </p:cNvSpPr>
              <p:nvPr/>
            </p:nvSpPr>
            <p:spPr bwMode="auto">
              <a:xfrm>
                <a:off x="4802188" y="1631950"/>
                <a:ext cx="171450" cy="168275"/>
              </a:xfrm>
              <a:custGeom>
                <a:avLst/>
                <a:gdLst>
                  <a:gd name="T0" fmla="*/ 58 w 108"/>
                  <a:gd name="T1" fmla="*/ 0 h 106"/>
                  <a:gd name="T2" fmla="*/ 58 w 108"/>
                  <a:gd name="T3" fmla="*/ 0 h 106"/>
                  <a:gd name="T4" fmla="*/ 48 w 108"/>
                  <a:gd name="T5" fmla="*/ 0 h 106"/>
                  <a:gd name="T6" fmla="*/ 36 w 108"/>
                  <a:gd name="T7" fmla="*/ 2 h 106"/>
                  <a:gd name="T8" fmla="*/ 28 w 108"/>
                  <a:gd name="T9" fmla="*/ 6 h 106"/>
                  <a:gd name="T10" fmla="*/ 18 w 108"/>
                  <a:gd name="T11" fmla="*/ 12 h 106"/>
                  <a:gd name="T12" fmla="*/ 12 w 108"/>
                  <a:gd name="T13" fmla="*/ 20 h 106"/>
                  <a:gd name="T14" fmla="*/ 6 w 108"/>
                  <a:gd name="T15" fmla="*/ 28 h 106"/>
                  <a:gd name="T16" fmla="*/ 2 w 108"/>
                  <a:gd name="T17" fmla="*/ 38 h 106"/>
                  <a:gd name="T18" fmla="*/ 0 w 108"/>
                  <a:gd name="T19" fmla="*/ 48 h 106"/>
                  <a:gd name="T20" fmla="*/ 0 w 108"/>
                  <a:gd name="T21" fmla="*/ 48 h 106"/>
                  <a:gd name="T22" fmla="*/ 0 w 108"/>
                  <a:gd name="T23" fmla="*/ 60 h 106"/>
                  <a:gd name="T24" fmla="*/ 2 w 108"/>
                  <a:gd name="T25" fmla="*/ 70 h 106"/>
                  <a:gd name="T26" fmla="*/ 8 w 108"/>
                  <a:gd name="T27" fmla="*/ 80 h 106"/>
                  <a:gd name="T28" fmla="*/ 14 w 108"/>
                  <a:gd name="T29" fmla="*/ 88 h 106"/>
                  <a:gd name="T30" fmla="*/ 20 w 108"/>
                  <a:gd name="T31" fmla="*/ 96 h 106"/>
                  <a:gd name="T32" fmla="*/ 30 w 108"/>
                  <a:gd name="T33" fmla="*/ 102 h 106"/>
                  <a:gd name="T34" fmla="*/ 40 w 108"/>
                  <a:gd name="T35" fmla="*/ 104 h 106"/>
                  <a:gd name="T36" fmla="*/ 50 w 108"/>
                  <a:gd name="T37" fmla="*/ 106 h 106"/>
                  <a:gd name="T38" fmla="*/ 50 w 108"/>
                  <a:gd name="T39" fmla="*/ 106 h 106"/>
                  <a:gd name="T40" fmla="*/ 62 w 108"/>
                  <a:gd name="T41" fmla="*/ 106 h 106"/>
                  <a:gd name="T42" fmla="*/ 72 w 108"/>
                  <a:gd name="T43" fmla="*/ 104 h 106"/>
                  <a:gd name="T44" fmla="*/ 80 w 108"/>
                  <a:gd name="T45" fmla="*/ 100 h 106"/>
                  <a:gd name="T46" fmla="*/ 90 w 108"/>
                  <a:gd name="T47" fmla="*/ 94 h 106"/>
                  <a:gd name="T48" fmla="*/ 96 w 108"/>
                  <a:gd name="T49" fmla="*/ 86 h 106"/>
                  <a:gd name="T50" fmla="*/ 102 w 108"/>
                  <a:gd name="T51" fmla="*/ 78 h 106"/>
                  <a:gd name="T52" fmla="*/ 106 w 108"/>
                  <a:gd name="T53" fmla="*/ 68 h 106"/>
                  <a:gd name="T54" fmla="*/ 108 w 108"/>
                  <a:gd name="T55" fmla="*/ 56 h 106"/>
                  <a:gd name="T56" fmla="*/ 108 w 108"/>
                  <a:gd name="T57" fmla="*/ 56 h 106"/>
                  <a:gd name="T58" fmla="*/ 108 w 108"/>
                  <a:gd name="T59" fmla="*/ 46 h 106"/>
                  <a:gd name="T60" fmla="*/ 106 w 108"/>
                  <a:gd name="T61" fmla="*/ 36 h 106"/>
                  <a:gd name="T62" fmla="*/ 102 w 108"/>
                  <a:gd name="T63" fmla="*/ 26 h 106"/>
                  <a:gd name="T64" fmla="*/ 96 w 108"/>
                  <a:gd name="T65" fmla="*/ 18 h 106"/>
                  <a:gd name="T66" fmla="*/ 88 w 108"/>
                  <a:gd name="T67" fmla="*/ 10 h 106"/>
                  <a:gd name="T68" fmla="*/ 78 w 108"/>
                  <a:gd name="T69" fmla="*/ 4 h 106"/>
                  <a:gd name="T70" fmla="*/ 70 w 108"/>
                  <a:gd name="T71" fmla="*/ 0 h 106"/>
                  <a:gd name="T72" fmla="*/ 58 w 108"/>
                  <a:gd name="T73" fmla="*/ 0 h 106"/>
                  <a:gd name="T74" fmla="*/ 58 w 108"/>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6">
                    <a:moveTo>
                      <a:pt x="58" y="0"/>
                    </a:moveTo>
                    <a:lnTo>
                      <a:pt x="58" y="0"/>
                    </a:lnTo>
                    <a:lnTo>
                      <a:pt x="48" y="0"/>
                    </a:lnTo>
                    <a:lnTo>
                      <a:pt x="36" y="2"/>
                    </a:lnTo>
                    <a:lnTo>
                      <a:pt x="28" y="6"/>
                    </a:lnTo>
                    <a:lnTo>
                      <a:pt x="18" y="12"/>
                    </a:lnTo>
                    <a:lnTo>
                      <a:pt x="12" y="20"/>
                    </a:lnTo>
                    <a:lnTo>
                      <a:pt x="6" y="28"/>
                    </a:lnTo>
                    <a:lnTo>
                      <a:pt x="2" y="38"/>
                    </a:lnTo>
                    <a:lnTo>
                      <a:pt x="0" y="48"/>
                    </a:lnTo>
                    <a:lnTo>
                      <a:pt x="0" y="48"/>
                    </a:lnTo>
                    <a:lnTo>
                      <a:pt x="0" y="60"/>
                    </a:lnTo>
                    <a:lnTo>
                      <a:pt x="2" y="70"/>
                    </a:lnTo>
                    <a:lnTo>
                      <a:pt x="8" y="80"/>
                    </a:lnTo>
                    <a:lnTo>
                      <a:pt x="14" y="88"/>
                    </a:lnTo>
                    <a:lnTo>
                      <a:pt x="20" y="96"/>
                    </a:lnTo>
                    <a:lnTo>
                      <a:pt x="30" y="102"/>
                    </a:lnTo>
                    <a:lnTo>
                      <a:pt x="40" y="104"/>
                    </a:lnTo>
                    <a:lnTo>
                      <a:pt x="50" y="106"/>
                    </a:lnTo>
                    <a:lnTo>
                      <a:pt x="50" y="106"/>
                    </a:lnTo>
                    <a:lnTo>
                      <a:pt x="62" y="106"/>
                    </a:lnTo>
                    <a:lnTo>
                      <a:pt x="72" y="104"/>
                    </a:lnTo>
                    <a:lnTo>
                      <a:pt x="80" y="100"/>
                    </a:lnTo>
                    <a:lnTo>
                      <a:pt x="90" y="94"/>
                    </a:lnTo>
                    <a:lnTo>
                      <a:pt x="96" y="86"/>
                    </a:lnTo>
                    <a:lnTo>
                      <a:pt x="102" y="78"/>
                    </a:lnTo>
                    <a:lnTo>
                      <a:pt x="106" y="68"/>
                    </a:lnTo>
                    <a:lnTo>
                      <a:pt x="108" y="56"/>
                    </a:lnTo>
                    <a:lnTo>
                      <a:pt x="108" y="56"/>
                    </a:lnTo>
                    <a:lnTo>
                      <a:pt x="108" y="46"/>
                    </a:lnTo>
                    <a:lnTo>
                      <a:pt x="106" y="36"/>
                    </a:lnTo>
                    <a:lnTo>
                      <a:pt x="102" y="26"/>
                    </a:lnTo>
                    <a:lnTo>
                      <a:pt x="96" y="18"/>
                    </a:lnTo>
                    <a:lnTo>
                      <a:pt x="88" y="10"/>
                    </a:lnTo>
                    <a:lnTo>
                      <a:pt x="78" y="4"/>
                    </a:lnTo>
                    <a:lnTo>
                      <a:pt x="70" y="0"/>
                    </a:lnTo>
                    <a:lnTo>
                      <a:pt x="58" y="0"/>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grpSp>
      </p:grpSp>
      <p:grpSp>
        <p:nvGrpSpPr>
          <p:cNvPr id="32" name="그룹 31"/>
          <p:cNvGrpSpPr/>
          <p:nvPr/>
        </p:nvGrpSpPr>
        <p:grpSpPr>
          <a:xfrm>
            <a:off x="3324984" y="3698162"/>
            <a:ext cx="755218" cy="755218"/>
            <a:chOff x="2501154" y="3989295"/>
            <a:chExt cx="582705" cy="582705"/>
          </a:xfrm>
        </p:grpSpPr>
        <p:sp>
          <p:nvSpPr>
            <p:cNvPr id="33" name="타원 32"/>
            <p:cNvSpPr/>
            <p:nvPr/>
          </p:nvSpPr>
          <p:spPr>
            <a:xfrm>
              <a:off x="2501154" y="3989295"/>
              <a:ext cx="582705" cy="58270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bg1"/>
                </a:solidFill>
              </a:endParaRPr>
            </a:p>
          </p:txBody>
        </p:sp>
        <p:grpSp>
          <p:nvGrpSpPr>
            <p:cNvPr id="34" name="그룹 33"/>
            <p:cNvGrpSpPr/>
            <p:nvPr/>
          </p:nvGrpSpPr>
          <p:grpSpPr>
            <a:xfrm>
              <a:off x="2641075" y="4170690"/>
              <a:ext cx="302863" cy="219913"/>
              <a:chOff x="4364038" y="673100"/>
              <a:chExt cx="498475" cy="361950"/>
            </a:xfrm>
            <a:solidFill>
              <a:schemeClr val="tx1"/>
            </a:solidFill>
          </p:grpSpPr>
          <p:sp>
            <p:nvSpPr>
              <p:cNvPr id="35" name="Freeform 32"/>
              <p:cNvSpPr>
                <a:spLocks/>
              </p:cNvSpPr>
              <p:nvPr/>
            </p:nvSpPr>
            <p:spPr bwMode="auto">
              <a:xfrm>
                <a:off x="4732338" y="673100"/>
                <a:ext cx="130175" cy="92075"/>
              </a:xfrm>
              <a:custGeom>
                <a:avLst/>
                <a:gdLst>
                  <a:gd name="T0" fmla="*/ 46 w 82"/>
                  <a:gd name="T1" fmla="*/ 58 h 58"/>
                  <a:gd name="T2" fmla="*/ 0 w 82"/>
                  <a:gd name="T3" fmla="*/ 58 h 58"/>
                  <a:gd name="T4" fmla="*/ 58 w 82"/>
                  <a:gd name="T5" fmla="*/ 4 h 58"/>
                  <a:gd name="T6" fmla="*/ 58 w 82"/>
                  <a:gd name="T7" fmla="*/ 4 h 58"/>
                  <a:gd name="T8" fmla="*/ 62 w 82"/>
                  <a:gd name="T9" fmla="*/ 0 h 58"/>
                  <a:gd name="T10" fmla="*/ 68 w 82"/>
                  <a:gd name="T11" fmla="*/ 0 h 58"/>
                  <a:gd name="T12" fmla="*/ 72 w 82"/>
                  <a:gd name="T13" fmla="*/ 0 h 58"/>
                  <a:gd name="T14" fmla="*/ 78 w 82"/>
                  <a:gd name="T15" fmla="*/ 4 h 58"/>
                  <a:gd name="T16" fmla="*/ 78 w 82"/>
                  <a:gd name="T17" fmla="*/ 4 h 58"/>
                  <a:gd name="T18" fmla="*/ 80 w 82"/>
                  <a:gd name="T19" fmla="*/ 8 h 58"/>
                  <a:gd name="T20" fmla="*/ 82 w 82"/>
                  <a:gd name="T21" fmla="*/ 14 h 58"/>
                  <a:gd name="T22" fmla="*/ 80 w 82"/>
                  <a:gd name="T23" fmla="*/ 18 h 58"/>
                  <a:gd name="T24" fmla="*/ 78 w 82"/>
                  <a:gd name="T25" fmla="*/ 22 h 58"/>
                  <a:gd name="T26" fmla="*/ 46 w 82"/>
                  <a:gd name="T2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2" h="58">
                    <a:moveTo>
                      <a:pt x="46" y="58"/>
                    </a:moveTo>
                    <a:lnTo>
                      <a:pt x="0" y="58"/>
                    </a:lnTo>
                    <a:lnTo>
                      <a:pt x="58" y="4"/>
                    </a:lnTo>
                    <a:lnTo>
                      <a:pt x="58" y="4"/>
                    </a:lnTo>
                    <a:lnTo>
                      <a:pt x="62" y="0"/>
                    </a:lnTo>
                    <a:lnTo>
                      <a:pt x="68" y="0"/>
                    </a:lnTo>
                    <a:lnTo>
                      <a:pt x="72" y="0"/>
                    </a:lnTo>
                    <a:lnTo>
                      <a:pt x="78" y="4"/>
                    </a:lnTo>
                    <a:lnTo>
                      <a:pt x="78" y="4"/>
                    </a:lnTo>
                    <a:lnTo>
                      <a:pt x="80" y="8"/>
                    </a:lnTo>
                    <a:lnTo>
                      <a:pt x="82" y="14"/>
                    </a:lnTo>
                    <a:lnTo>
                      <a:pt x="80" y="18"/>
                    </a:lnTo>
                    <a:lnTo>
                      <a:pt x="78" y="22"/>
                    </a:lnTo>
                    <a:lnTo>
                      <a:pt x="46"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36" name="Freeform 33"/>
              <p:cNvSpPr>
                <a:spLocks noEditPoints="1"/>
              </p:cNvSpPr>
              <p:nvPr/>
            </p:nvSpPr>
            <p:spPr bwMode="auto">
              <a:xfrm>
                <a:off x="4364038" y="784225"/>
                <a:ext cx="476250" cy="250825"/>
              </a:xfrm>
              <a:custGeom>
                <a:avLst/>
                <a:gdLst>
                  <a:gd name="T0" fmla="*/ 300 w 300"/>
                  <a:gd name="T1" fmla="*/ 14 h 158"/>
                  <a:gd name="T2" fmla="*/ 296 w 300"/>
                  <a:gd name="T3" fmla="*/ 22 h 158"/>
                  <a:gd name="T4" fmla="*/ 286 w 300"/>
                  <a:gd name="T5" fmla="*/ 26 h 158"/>
                  <a:gd name="T6" fmla="*/ 286 w 300"/>
                  <a:gd name="T7" fmla="*/ 26 h 158"/>
                  <a:gd name="T8" fmla="*/ 280 w 300"/>
                  <a:gd name="T9" fmla="*/ 58 h 158"/>
                  <a:gd name="T10" fmla="*/ 266 w 300"/>
                  <a:gd name="T11" fmla="*/ 86 h 158"/>
                  <a:gd name="T12" fmla="*/ 248 w 300"/>
                  <a:gd name="T13" fmla="*/ 112 h 158"/>
                  <a:gd name="T14" fmla="*/ 224 w 300"/>
                  <a:gd name="T15" fmla="*/ 130 h 158"/>
                  <a:gd name="T16" fmla="*/ 226 w 300"/>
                  <a:gd name="T17" fmla="*/ 130 h 158"/>
                  <a:gd name="T18" fmla="*/ 234 w 300"/>
                  <a:gd name="T19" fmla="*/ 134 h 158"/>
                  <a:gd name="T20" fmla="*/ 238 w 300"/>
                  <a:gd name="T21" fmla="*/ 144 h 158"/>
                  <a:gd name="T22" fmla="*/ 238 w 300"/>
                  <a:gd name="T23" fmla="*/ 150 h 158"/>
                  <a:gd name="T24" fmla="*/ 230 w 300"/>
                  <a:gd name="T25" fmla="*/ 156 h 158"/>
                  <a:gd name="T26" fmla="*/ 74 w 300"/>
                  <a:gd name="T27" fmla="*/ 158 h 158"/>
                  <a:gd name="T28" fmla="*/ 68 w 300"/>
                  <a:gd name="T29" fmla="*/ 156 h 158"/>
                  <a:gd name="T30" fmla="*/ 62 w 300"/>
                  <a:gd name="T31" fmla="*/ 150 h 158"/>
                  <a:gd name="T32" fmla="*/ 60 w 300"/>
                  <a:gd name="T33" fmla="*/ 144 h 158"/>
                  <a:gd name="T34" fmla="*/ 64 w 300"/>
                  <a:gd name="T35" fmla="*/ 134 h 158"/>
                  <a:gd name="T36" fmla="*/ 74 w 300"/>
                  <a:gd name="T37" fmla="*/ 130 h 158"/>
                  <a:gd name="T38" fmla="*/ 76 w 300"/>
                  <a:gd name="T39" fmla="*/ 130 h 158"/>
                  <a:gd name="T40" fmla="*/ 52 w 300"/>
                  <a:gd name="T41" fmla="*/ 112 h 158"/>
                  <a:gd name="T42" fmla="*/ 34 w 300"/>
                  <a:gd name="T43" fmla="*/ 86 h 158"/>
                  <a:gd name="T44" fmla="*/ 20 w 300"/>
                  <a:gd name="T45" fmla="*/ 58 h 158"/>
                  <a:gd name="T46" fmla="*/ 14 w 300"/>
                  <a:gd name="T47" fmla="*/ 26 h 158"/>
                  <a:gd name="T48" fmla="*/ 12 w 300"/>
                  <a:gd name="T49" fmla="*/ 26 h 158"/>
                  <a:gd name="T50" fmla="*/ 4 w 300"/>
                  <a:gd name="T51" fmla="*/ 22 h 158"/>
                  <a:gd name="T52" fmla="*/ 0 w 300"/>
                  <a:gd name="T53" fmla="*/ 14 h 158"/>
                  <a:gd name="T54" fmla="*/ 0 w 300"/>
                  <a:gd name="T55" fmla="*/ 8 h 158"/>
                  <a:gd name="T56" fmla="*/ 8 w 300"/>
                  <a:gd name="T57" fmla="*/ 2 h 158"/>
                  <a:gd name="T58" fmla="*/ 286 w 300"/>
                  <a:gd name="T59" fmla="*/ 0 h 158"/>
                  <a:gd name="T60" fmla="*/ 292 w 300"/>
                  <a:gd name="T61" fmla="*/ 2 h 158"/>
                  <a:gd name="T62" fmla="*/ 298 w 300"/>
                  <a:gd name="T63" fmla="*/ 8 h 158"/>
                  <a:gd name="T64" fmla="*/ 300 w 300"/>
                  <a:gd name="T65" fmla="*/ 14 h 158"/>
                  <a:gd name="T66" fmla="*/ 94 w 300"/>
                  <a:gd name="T67" fmla="*/ 104 h 158"/>
                  <a:gd name="T68" fmla="*/ 78 w 300"/>
                  <a:gd name="T69" fmla="*/ 92 h 158"/>
                  <a:gd name="T70" fmla="*/ 54 w 300"/>
                  <a:gd name="T71" fmla="*/ 56 h 158"/>
                  <a:gd name="T72" fmla="*/ 48 w 300"/>
                  <a:gd name="T73" fmla="*/ 36 h 158"/>
                  <a:gd name="T74" fmla="*/ 40 w 300"/>
                  <a:gd name="T75" fmla="*/ 30 h 158"/>
                  <a:gd name="T76" fmla="*/ 36 w 300"/>
                  <a:gd name="T77" fmla="*/ 34 h 158"/>
                  <a:gd name="T78" fmla="*/ 36 w 300"/>
                  <a:gd name="T79" fmla="*/ 38 h 158"/>
                  <a:gd name="T80" fmla="*/ 54 w 300"/>
                  <a:gd name="T81" fmla="*/ 82 h 158"/>
                  <a:gd name="T82" fmla="*/ 78 w 300"/>
                  <a:gd name="T83" fmla="*/ 108 h 158"/>
                  <a:gd name="T84" fmla="*/ 88 w 300"/>
                  <a:gd name="T85" fmla="*/ 114 h 158"/>
                  <a:gd name="T86" fmla="*/ 90 w 300"/>
                  <a:gd name="T87" fmla="*/ 116 h 158"/>
                  <a:gd name="T88" fmla="*/ 96 w 300"/>
                  <a:gd name="T89" fmla="*/ 112 h 158"/>
                  <a:gd name="T90" fmla="*/ 98 w 300"/>
                  <a:gd name="T91" fmla="*/ 108 h 158"/>
                  <a:gd name="T92" fmla="*/ 94 w 300"/>
                  <a:gd name="T93" fmla="*/ 10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00" h="158">
                    <a:moveTo>
                      <a:pt x="300" y="14"/>
                    </a:moveTo>
                    <a:lnTo>
                      <a:pt x="300" y="14"/>
                    </a:lnTo>
                    <a:lnTo>
                      <a:pt x="298" y="18"/>
                    </a:lnTo>
                    <a:lnTo>
                      <a:pt x="296" y="22"/>
                    </a:lnTo>
                    <a:lnTo>
                      <a:pt x="292" y="26"/>
                    </a:lnTo>
                    <a:lnTo>
                      <a:pt x="286" y="26"/>
                    </a:lnTo>
                    <a:lnTo>
                      <a:pt x="286" y="26"/>
                    </a:lnTo>
                    <a:lnTo>
                      <a:pt x="286" y="26"/>
                    </a:lnTo>
                    <a:lnTo>
                      <a:pt x="284" y="42"/>
                    </a:lnTo>
                    <a:lnTo>
                      <a:pt x="280" y="58"/>
                    </a:lnTo>
                    <a:lnTo>
                      <a:pt x="274" y="74"/>
                    </a:lnTo>
                    <a:lnTo>
                      <a:pt x="266" y="86"/>
                    </a:lnTo>
                    <a:lnTo>
                      <a:pt x="258" y="100"/>
                    </a:lnTo>
                    <a:lnTo>
                      <a:pt x="248" y="112"/>
                    </a:lnTo>
                    <a:lnTo>
                      <a:pt x="236" y="122"/>
                    </a:lnTo>
                    <a:lnTo>
                      <a:pt x="224" y="130"/>
                    </a:lnTo>
                    <a:lnTo>
                      <a:pt x="226" y="130"/>
                    </a:lnTo>
                    <a:lnTo>
                      <a:pt x="226" y="130"/>
                    </a:lnTo>
                    <a:lnTo>
                      <a:pt x="230" y="132"/>
                    </a:lnTo>
                    <a:lnTo>
                      <a:pt x="234" y="134"/>
                    </a:lnTo>
                    <a:lnTo>
                      <a:pt x="238" y="140"/>
                    </a:lnTo>
                    <a:lnTo>
                      <a:pt x="238" y="144"/>
                    </a:lnTo>
                    <a:lnTo>
                      <a:pt x="238" y="144"/>
                    </a:lnTo>
                    <a:lnTo>
                      <a:pt x="238" y="150"/>
                    </a:lnTo>
                    <a:lnTo>
                      <a:pt x="234" y="154"/>
                    </a:lnTo>
                    <a:lnTo>
                      <a:pt x="230" y="156"/>
                    </a:lnTo>
                    <a:lnTo>
                      <a:pt x="226" y="158"/>
                    </a:lnTo>
                    <a:lnTo>
                      <a:pt x="74" y="158"/>
                    </a:lnTo>
                    <a:lnTo>
                      <a:pt x="74" y="158"/>
                    </a:lnTo>
                    <a:lnTo>
                      <a:pt x="68" y="156"/>
                    </a:lnTo>
                    <a:lnTo>
                      <a:pt x="64" y="154"/>
                    </a:lnTo>
                    <a:lnTo>
                      <a:pt x="62" y="150"/>
                    </a:lnTo>
                    <a:lnTo>
                      <a:pt x="60" y="144"/>
                    </a:lnTo>
                    <a:lnTo>
                      <a:pt x="60" y="144"/>
                    </a:lnTo>
                    <a:lnTo>
                      <a:pt x="62" y="140"/>
                    </a:lnTo>
                    <a:lnTo>
                      <a:pt x="64" y="134"/>
                    </a:lnTo>
                    <a:lnTo>
                      <a:pt x="68" y="132"/>
                    </a:lnTo>
                    <a:lnTo>
                      <a:pt x="74" y="130"/>
                    </a:lnTo>
                    <a:lnTo>
                      <a:pt x="76" y="130"/>
                    </a:lnTo>
                    <a:lnTo>
                      <a:pt x="76" y="130"/>
                    </a:lnTo>
                    <a:lnTo>
                      <a:pt x="64" y="122"/>
                    </a:lnTo>
                    <a:lnTo>
                      <a:pt x="52" y="112"/>
                    </a:lnTo>
                    <a:lnTo>
                      <a:pt x="42" y="100"/>
                    </a:lnTo>
                    <a:lnTo>
                      <a:pt x="34" y="86"/>
                    </a:lnTo>
                    <a:lnTo>
                      <a:pt x="26" y="74"/>
                    </a:lnTo>
                    <a:lnTo>
                      <a:pt x="20" y="58"/>
                    </a:lnTo>
                    <a:lnTo>
                      <a:pt x="16" y="42"/>
                    </a:lnTo>
                    <a:lnTo>
                      <a:pt x="14" y="26"/>
                    </a:lnTo>
                    <a:lnTo>
                      <a:pt x="12" y="26"/>
                    </a:lnTo>
                    <a:lnTo>
                      <a:pt x="12" y="26"/>
                    </a:lnTo>
                    <a:lnTo>
                      <a:pt x="8" y="26"/>
                    </a:lnTo>
                    <a:lnTo>
                      <a:pt x="4" y="22"/>
                    </a:lnTo>
                    <a:lnTo>
                      <a:pt x="0" y="18"/>
                    </a:lnTo>
                    <a:lnTo>
                      <a:pt x="0" y="14"/>
                    </a:lnTo>
                    <a:lnTo>
                      <a:pt x="0" y="14"/>
                    </a:lnTo>
                    <a:lnTo>
                      <a:pt x="0" y="8"/>
                    </a:lnTo>
                    <a:lnTo>
                      <a:pt x="4" y="4"/>
                    </a:lnTo>
                    <a:lnTo>
                      <a:pt x="8" y="2"/>
                    </a:lnTo>
                    <a:lnTo>
                      <a:pt x="12" y="0"/>
                    </a:lnTo>
                    <a:lnTo>
                      <a:pt x="286" y="0"/>
                    </a:lnTo>
                    <a:lnTo>
                      <a:pt x="286" y="0"/>
                    </a:lnTo>
                    <a:lnTo>
                      <a:pt x="292" y="2"/>
                    </a:lnTo>
                    <a:lnTo>
                      <a:pt x="296" y="4"/>
                    </a:lnTo>
                    <a:lnTo>
                      <a:pt x="298" y="8"/>
                    </a:lnTo>
                    <a:lnTo>
                      <a:pt x="300" y="14"/>
                    </a:lnTo>
                    <a:lnTo>
                      <a:pt x="300" y="14"/>
                    </a:lnTo>
                    <a:close/>
                    <a:moveTo>
                      <a:pt x="94" y="104"/>
                    </a:moveTo>
                    <a:lnTo>
                      <a:pt x="94" y="104"/>
                    </a:lnTo>
                    <a:lnTo>
                      <a:pt x="94" y="104"/>
                    </a:lnTo>
                    <a:lnTo>
                      <a:pt x="78" y="92"/>
                    </a:lnTo>
                    <a:lnTo>
                      <a:pt x="66" y="76"/>
                    </a:lnTo>
                    <a:lnTo>
                      <a:pt x="54" y="56"/>
                    </a:lnTo>
                    <a:lnTo>
                      <a:pt x="48" y="36"/>
                    </a:lnTo>
                    <a:lnTo>
                      <a:pt x="48" y="36"/>
                    </a:lnTo>
                    <a:lnTo>
                      <a:pt x="44" y="32"/>
                    </a:lnTo>
                    <a:lnTo>
                      <a:pt x="40" y="30"/>
                    </a:lnTo>
                    <a:lnTo>
                      <a:pt x="40" y="30"/>
                    </a:lnTo>
                    <a:lnTo>
                      <a:pt x="36" y="34"/>
                    </a:lnTo>
                    <a:lnTo>
                      <a:pt x="36" y="38"/>
                    </a:lnTo>
                    <a:lnTo>
                      <a:pt x="36" y="38"/>
                    </a:lnTo>
                    <a:lnTo>
                      <a:pt x="44" y="62"/>
                    </a:lnTo>
                    <a:lnTo>
                      <a:pt x="54" y="82"/>
                    </a:lnTo>
                    <a:lnTo>
                      <a:pt x="70" y="100"/>
                    </a:lnTo>
                    <a:lnTo>
                      <a:pt x="78" y="108"/>
                    </a:lnTo>
                    <a:lnTo>
                      <a:pt x="88" y="114"/>
                    </a:lnTo>
                    <a:lnTo>
                      <a:pt x="88" y="114"/>
                    </a:lnTo>
                    <a:lnTo>
                      <a:pt x="90" y="116"/>
                    </a:lnTo>
                    <a:lnTo>
                      <a:pt x="90" y="116"/>
                    </a:lnTo>
                    <a:lnTo>
                      <a:pt x="94" y="114"/>
                    </a:lnTo>
                    <a:lnTo>
                      <a:pt x="96" y="112"/>
                    </a:lnTo>
                    <a:lnTo>
                      <a:pt x="96" y="112"/>
                    </a:lnTo>
                    <a:lnTo>
                      <a:pt x="98" y="108"/>
                    </a:lnTo>
                    <a:lnTo>
                      <a:pt x="94" y="104"/>
                    </a:lnTo>
                    <a:lnTo>
                      <a:pt x="9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grpSp>
      </p:grpSp>
      <p:grpSp>
        <p:nvGrpSpPr>
          <p:cNvPr id="37" name="그룹 36"/>
          <p:cNvGrpSpPr/>
          <p:nvPr/>
        </p:nvGrpSpPr>
        <p:grpSpPr>
          <a:xfrm>
            <a:off x="6926798" y="1734592"/>
            <a:ext cx="755218" cy="755218"/>
            <a:chOff x="5280213" y="2474260"/>
            <a:chExt cx="582705" cy="582705"/>
          </a:xfrm>
        </p:grpSpPr>
        <p:sp>
          <p:nvSpPr>
            <p:cNvPr id="38" name="타원 37"/>
            <p:cNvSpPr/>
            <p:nvPr/>
          </p:nvSpPr>
          <p:spPr>
            <a:xfrm>
              <a:off x="5280213" y="2474260"/>
              <a:ext cx="582705" cy="582705"/>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bg1"/>
                </a:solidFill>
              </a:endParaRPr>
            </a:p>
          </p:txBody>
        </p:sp>
        <p:grpSp>
          <p:nvGrpSpPr>
            <p:cNvPr id="39" name="그룹 38"/>
            <p:cNvGrpSpPr/>
            <p:nvPr/>
          </p:nvGrpSpPr>
          <p:grpSpPr>
            <a:xfrm>
              <a:off x="5404701" y="2631542"/>
              <a:ext cx="333728" cy="268140"/>
              <a:chOff x="5386388" y="612775"/>
              <a:chExt cx="549275" cy="441325"/>
            </a:xfrm>
            <a:solidFill>
              <a:schemeClr val="tx1"/>
            </a:solidFill>
          </p:grpSpPr>
          <p:sp>
            <p:nvSpPr>
              <p:cNvPr id="40" name="Freeform 34"/>
              <p:cNvSpPr>
                <a:spLocks/>
              </p:cNvSpPr>
              <p:nvPr/>
            </p:nvSpPr>
            <p:spPr bwMode="auto">
              <a:xfrm>
                <a:off x="5659438" y="857250"/>
                <a:ext cx="238125" cy="161925"/>
              </a:xfrm>
              <a:custGeom>
                <a:avLst/>
                <a:gdLst>
                  <a:gd name="T0" fmla="*/ 150 w 150"/>
                  <a:gd name="T1" fmla="*/ 26 h 102"/>
                  <a:gd name="T2" fmla="*/ 150 w 150"/>
                  <a:gd name="T3" fmla="*/ 26 h 102"/>
                  <a:gd name="T4" fmla="*/ 150 w 150"/>
                  <a:gd name="T5" fmla="*/ 38 h 102"/>
                  <a:gd name="T6" fmla="*/ 148 w 150"/>
                  <a:gd name="T7" fmla="*/ 48 h 102"/>
                  <a:gd name="T8" fmla="*/ 144 w 150"/>
                  <a:gd name="T9" fmla="*/ 58 h 102"/>
                  <a:gd name="T10" fmla="*/ 140 w 150"/>
                  <a:gd name="T11" fmla="*/ 68 h 102"/>
                  <a:gd name="T12" fmla="*/ 134 w 150"/>
                  <a:gd name="T13" fmla="*/ 78 h 102"/>
                  <a:gd name="T14" fmla="*/ 128 w 150"/>
                  <a:gd name="T15" fmla="*/ 86 h 102"/>
                  <a:gd name="T16" fmla="*/ 120 w 150"/>
                  <a:gd name="T17" fmla="*/ 94 h 102"/>
                  <a:gd name="T18" fmla="*/ 112 w 150"/>
                  <a:gd name="T19" fmla="*/ 100 h 102"/>
                  <a:gd name="T20" fmla="*/ 112 w 150"/>
                  <a:gd name="T21" fmla="*/ 100 h 102"/>
                  <a:gd name="T22" fmla="*/ 110 w 150"/>
                  <a:gd name="T23" fmla="*/ 102 h 102"/>
                  <a:gd name="T24" fmla="*/ 110 w 150"/>
                  <a:gd name="T25" fmla="*/ 102 h 102"/>
                  <a:gd name="T26" fmla="*/ 58 w 150"/>
                  <a:gd name="T27" fmla="*/ 102 h 102"/>
                  <a:gd name="T28" fmla="*/ 58 w 150"/>
                  <a:gd name="T29" fmla="*/ 102 h 102"/>
                  <a:gd name="T30" fmla="*/ 56 w 150"/>
                  <a:gd name="T31" fmla="*/ 94 h 102"/>
                  <a:gd name="T32" fmla="*/ 52 w 150"/>
                  <a:gd name="T33" fmla="*/ 86 h 102"/>
                  <a:gd name="T34" fmla="*/ 0 w 150"/>
                  <a:gd name="T35" fmla="*/ 0 h 102"/>
                  <a:gd name="T36" fmla="*/ 146 w 150"/>
                  <a:gd name="T37" fmla="*/ 0 h 102"/>
                  <a:gd name="T38" fmla="*/ 146 w 150"/>
                  <a:gd name="T39" fmla="*/ 0 h 102"/>
                  <a:gd name="T40" fmla="*/ 150 w 150"/>
                  <a:gd name="T41" fmla="*/ 14 h 102"/>
                  <a:gd name="T42" fmla="*/ 150 w 150"/>
                  <a:gd name="T43" fmla="*/ 26 h 102"/>
                  <a:gd name="T44" fmla="*/ 150 w 150"/>
                  <a:gd name="T45" fmla="*/ 26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02">
                    <a:moveTo>
                      <a:pt x="150" y="26"/>
                    </a:moveTo>
                    <a:lnTo>
                      <a:pt x="150" y="26"/>
                    </a:lnTo>
                    <a:lnTo>
                      <a:pt x="150" y="38"/>
                    </a:lnTo>
                    <a:lnTo>
                      <a:pt x="148" y="48"/>
                    </a:lnTo>
                    <a:lnTo>
                      <a:pt x="144" y="58"/>
                    </a:lnTo>
                    <a:lnTo>
                      <a:pt x="140" y="68"/>
                    </a:lnTo>
                    <a:lnTo>
                      <a:pt x="134" y="78"/>
                    </a:lnTo>
                    <a:lnTo>
                      <a:pt x="128" y="86"/>
                    </a:lnTo>
                    <a:lnTo>
                      <a:pt x="120" y="94"/>
                    </a:lnTo>
                    <a:lnTo>
                      <a:pt x="112" y="100"/>
                    </a:lnTo>
                    <a:lnTo>
                      <a:pt x="112" y="100"/>
                    </a:lnTo>
                    <a:lnTo>
                      <a:pt x="110" y="102"/>
                    </a:lnTo>
                    <a:lnTo>
                      <a:pt x="110" y="102"/>
                    </a:lnTo>
                    <a:lnTo>
                      <a:pt x="58" y="102"/>
                    </a:lnTo>
                    <a:lnTo>
                      <a:pt x="58" y="102"/>
                    </a:lnTo>
                    <a:lnTo>
                      <a:pt x="56" y="94"/>
                    </a:lnTo>
                    <a:lnTo>
                      <a:pt x="52" y="86"/>
                    </a:lnTo>
                    <a:lnTo>
                      <a:pt x="0" y="0"/>
                    </a:lnTo>
                    <a:lnTo>
                      <a:pt x="146" y="0"/>
                    </a:lnTo>
                    <a:lnTo>
                      <a:pt x="146" y="0"/>
                    </a:lnTo>
                    <a:lnTo>
                      <a:pt x="150" y="14"/>
                    </a:lnTo>
                    <a:lnTo>
                      <a:pt x="150" y="26"/>
                    </a:lnTo>
                    <a:lnTo>
                      <a:pt x="15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41" name="Freeform 35"/>
              <p:cNvSpPr>
                <a:spLocks/>
              </p:cNvSpPr>
              <p:nvPr/>
            </p:nvSpPr>
            <p:spPr bwMode="auto">
              <a:xfrm>
                <a:off x="5786438" y="771525"/>
                <a:ext cx="76200" cy="57150"/>
              </a:xfrm>
              <a:custGeom>
                <a:avLst/>
                <a:gdLst>
                  <a:gd name="T0" fmla="*/ 2 w 48"/>
                  <a:gd name="T1" fmla="*/ 8 h 36"/>
                  <a:gd name="T2" fmla="*/ 2 w 48"/>
                  <a:gd name="T3" fmla="*/ 8 h 36"/>
                  <a:gd name="T4" fmla="*/ 0 w 48"/>
                  <a:gd name="T5" fmla="*/ 6 h 36"/>
                  <a:gd name="T6" fmla="*/ 0 w 48"/>
                  <a:gd name="T7" fmla="*/ 2 h 36"/>
                  <a:gd name="T8" fmla="*/ 0 w 48"/>
                  <a:gd name="T9" fmla="*/ 2 h 36"/>
                  <a:gd name="T10" fmla="*/ 2 w 48"/>
                  <a:gd name="T11" fmla="*/ 0 h 36"/>
                  <a:gd name="T12" fmla="*/ 6 w 48"/>
                  <a:gd name="T13" fmla="*/ 0 h 36"/>
                  <a:gd name="T14" fmla="*/ 6 w 48"/>
                  <a:gd name="T15" fmla="*/ 0 h 36"/>
                  <a:gd name="T16" fmla="*/ 18 w 48"/>
                  <a:gd name="T17" fmla="*/ 4 h 36"/>
                  <a:gd name="T18" fmla="*/ 28 w 48"/>
                  <a:gd name="T19" fmla="*/ 12 h 36"/>
                  <a:gd name="T20" fmla="*/ 38 w 48"/>
                  <a:gd name="T21" fmla="*/ 20 h 36"/>
                  <a:gd name="T22" fmla="*/ 48 w 48"/>
                  <a:gd name="T23" fmla="*/ 28 h 36"/>
                  <a:gd name="T24" fmla="*/ 48 w 48"/>
                  <a:gd name="T25" fmla="*/ 28 h 36"/>
                  <a:gd name="T26" fmla="*/ 48 w 48"/>
                  <a:gd name="T27" fmla="*/ 32 h 36"/>
                  <a:gd name="T28" fmla="*/ 46 w 48"/>
                  <a:gd name="T29" fmla="*/ 36 h 36"/>
                  <a:gd name="T30" fmla="*/ 46 w 48"/>
                  <a:gd name="T31" fmla="*/ 36 h 36"/>
                  <a:gd name="T32" fmla="*/ 44 w 48"/>
                  <a:gd name="T33" fmla="*/ 36 h 36"/>
                  <a:gd name="T34" fmla="*/ 44 w 48"/>
                  <a:gd name="T35" fmla="*/ 36 h 36"/>
                  <a:gd name="T36" fmla="*/ 40 w 48"/>
                  <a:gd name="T37" fmla="*/ 34 h 36"/>
                  <a:gd name="T38" fmla="*/ 40 w 48"/>
                  <a:gd name="T39" fmla="*/ 34 h 36"/>
                  <a:gd name="T40" fmla="*/ 32 w 48"/>
                  <a:gd name="T41" fmla="*/ 26 h 36"/>
                  <a:gd name="T42" fmla="*/ 24 w 48"/>
                  <a:gd name="T43" fmla="*/ 18 h 36"/>
                  <a:gd name="T44" fmla="*/ 14 w 48"/>
                  <a:gd name="T45" fmla="*/ 12 h 36"/>
                  <a:gd name="T46" fmla="*/ 2 w 48"/>
                  <a:gd name="T47" fmla="*/ 8 h 36"/>
                  <a:gd name="T48" fmla="*/ 2 w 48"/>
                  <a:gd name="T49"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6">
                    <a:moveTo>
                      <a:pt x="2" y="8"/>
                    </a:moveTo>
                    <a:lnTo>
                      <a:pt x="2" y="8"/>
                    </a:lnTo>
                    <a:lnTo>
                      <a:pt x="0" y="6"/>
                    </a:lnTo>
                    <a:lnTo>
                      <a:pt x="0" y="2"/>
                    </a:lnTo>
                    <a:lnTo>
                      <a:pt x="0" y="2"/>
                    </a:lnTo>
                    <a:lnTo>
                      <a:pt x="2" y="0"/>
                    </a:lnTo>
                    <a:lnTo>
                      <a:pt x="6" y="0"/>
                    </a:lnTo>
                    <a:lnTo>
                      <a:pt x="6" y="0"/>
                    </a:lnTo>
                    <a:lnTo>
                      <a:pt x="18" y="4"/>
                    </a:lnTo>
                    <a:lnTo>
                      <a:pt x="28" y="12"/>
                    </a:lnTo>
                    <a:lnTo>
                      <a:pt x="38" y="20"/>
                    </a:lnTo>
                    <a:lnTo>
                      <a:pt x="48" y="28"/>
                    </a:lnTo>
                    <a:lnTo>
                      <a:pt x="48" y="28"/>
                    </a:lnTo>
                    <a:lnTo>
                      <a:pt x="48" y="32"/>
                    </a:lnTo>
                    <a:lnTo>
                      <a:pt x="46" y="36"/>
                    </a:lnTo>
                    <a:lnTo>
                      <a:pt x="46" y="36"/>
                    </a:lnTo>
                    <a:lnTo>
                      <a:pt x="44" y="36"/>
                    </a:lnTo>
                    <a:lnTo>
                      <a:pt x="44" y="36"/>
                    </a:lnTo>
                    <a:lnTo>
                      <a:pt x="40" y="34"/>
                    </a:lnTo>
                    <a:lnTo>
                      <a:pt x="40" y="34"/>
                    </a:lnTo>
                    <a:lnTo>
                      <a:pt x="32" y="26"/>
                    </a:lnTo>
                    <a:lnTo>
                      <a:pt x="24" y="18"/>
                    </a:lnTo>
                    <a:lnTo>
                      <a:pt x="14" y="12"/>
                    </a:lnTo>
                    <a:lnTo>
                      <a:pt x="2" y="8"/>
                    </a:lnTo>
                    <a:lnTo>
                      <a:pt x="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42" name="Freeform 36"/>
              <p:cNvSpPr>
                <a:spLocks/>
              </p:cNvSpPr>
              <p:nvPr/>
            </p:nvSpPr>
            <p:spPr bwMode="auto">
              <a:xfrm>
                <a:off x="5608638" y="612775"/>
                <a:ext cx="327025" cy="441325"/>
              </a:xfrm>
              <a:custGeom>
                <a:avLst/>
                <a:gdLst>
                  <a:gd name="T0" fmla="*/ 206 w 206"/>
                  <a:gd name="T1" fmla="*/ 180 h 278"/>
                  <a:gd name="T2" fmla="*/ 202 w 206"/>
                  <a:gd name="T3" fmla="*/ 210 h 278"/>
                  <a:gd name="T4" fmla="*/ 190 w 206"/>
                  <a:gd name="T5" fmla="*/ 236 h 278"/>
                  <a:gd name="T6" fmla="*/ 174 w 206"/>
                  <a:gd name="T7" fmla="*/ 258 h 278"/>
                  <a:gd name="T8" fmla="*/ 150 w 206"/>
                  <a:gd name="T9" fmla="*/ 278 h 278"/>
                  <a:gd name="T10" fmla="*/ 64 w 206"/>
                  <a:gd name="T11" fmla="*/ 278 h 278"/>
                  <a:gd name="T12" fmla="*/ 74 w 206"/>
                  <a:gd name="T13" fmla="*/ 272 h 278"/>
                  <a:gd name="T14" fmla="*/ 78 w 206"/>
                  <a:gd name="T15" fmla="*/ 266 h 278"/>
                  <a:gd name="T16" fmla="*/ 148 w 206"/>
                  <a:gd name="T17" fmla="*/ 264 h 278"/>
                  <a:gd name="T18" fmla="*/ 158 w 206"/>
                  <a:gd name="T19" fmla="*/ 258 h 278"/>
                  <a:gd name="T20" fmla="*/ 174 w 206"/>
                  <a:gd name="T21" fmla="*/ 238 h 278"/>
                  <a:gd name="T22" fmla="*/ 186 w 206"/>
                  <a:gd name="T23" fmla="*/ 218 h 278"/>
                  <a:gd name="T24" fmla="*/ 192 w 206"/>
                  <a:gd name="T25" fmla="*/ 194 h 278"/>
                  <a:gd name="T26" fmla="*/ 194 w 206"/>
                  <a:gd name="T27" fmla="*/ 180 h 278"/>
                  <a:gd name="T28" fmla="*/ 188 w 206"/>
                  <a:gd name="T29" fmla="*/ 148 h 278"/>
                  <a:gd name="T30" fmla="*/ 174 w 206"/>
                  <a:gd name="T31" fmla="*/ 120 h 278"/>
                  <a:gd name="T32" fmla="*/ 152 w 206"/>
                  <a:gd name="T33" fmla="*/ 98 h 278"/>
                  <a:gd name="T34" fmla="*/ 122 w 206"/>
                  <a:gd name="T35" fmla="*/ 84 h 278"/>
                  <a:gd name="T36" fmla="*/ 112 w 206"/>
                  <a:gd name="T37" fmla="*/ 82 h 278"/>
                  <a:gd name="T38" fmla="*/ 64 w 206"/>
                  <a:gd name="T39" fmla="*/ 20 h 278"/>
                  <a:gd name="T40" fmla="*/ 64 w 206"/>
                  <a:gd name="T41" fmla="*/ 84 h 278"/>
                  <a:gd name="T42" fmla="*/ 56 w 206"/>
                  <a:gd name="T43" fmla="*/ 88 h 278"/>
                  <a:gd name="T44" fmla="*/ 26 w 206"/>
                  <a:gd name="T45" fmla="*/ 104 h 278"/>
                  <a:gd name="T46" fmla="*/ 4 w 206"/>
                  <a:gd name="T47" fmla="*/ 130 h 278"/>
                  <a:gd name="T48" fmla="*/ 0 w 206"/>
                  <a:gd name="T49" fmla="*/ 116 h 278"/>
                  <a:gd name="T50" fmla="*/ 10 w 206"/>
                  <a:gd name="T51" fmla="*/ 104 h 278"/>
                  <a:gd name="T52" fmla="*/ 36 w 206"/>
                  <a:gd name="T53" fmla="*/ 84 h 278"/>
                  <a:gd name="T54" fmla="*/ 52 w 206"/>
                  <a:gd name="T55" fmla="*/ 76 h 278"/>
                  <a:gd name="T56" fmla="*/ 48 w 206"/>
                  <a:gd name="T57" fmla="*/ 20 h 278"/>
                  <a:gd name="T58" fmla="*/ 44 w 206"/>
                  <a:gd name="T59" fmla="*/ 18 h 278"/>
                  <a:gd name="T60" fmla="*/ 38 w 206"/>
                  <a:gd name="T61" fmla="*/ 14 h 278"/>
                  <a:gd name="T62" fmla="*/ 38 w 206"/>
                  <a:gd name="T63" fmla="*/ 10 h 278"/>
                  <a:gd name="T64" fmla="*/ 42 w 206"/>
                  <a:gd name="T65" fmla="*/ 2 h 278"/>
                  <a:gd name="T66" fmla="*/ 48 w 206"/>
                  <a:gd name="T67" fmla="*/ 0 h 278"/>
                  <a:gd name="T68" fmla="*/ 128 w 206"/>
                  <a:gd name="T69" fmla="*/ 0 h 278"/>
                  <a:gd name="T70" fmla="*/ 136 w 206"/>
                  <a:gd name="T71" fmla="*/ 2 h 278"/>
                  <a:gd name="T72" fmla="*/ 140 w 206"/>
                  <a:gd name="T73" fmla="*/ 10 h 278"/>
                  <a:gd name="T74" fmla="*/ 138 w 206"/>
                  <a:gd name="T75" fmla="*/ 14 h 278"/>
                  <a:gd name="T76" fmla="*/ 132 w 206"/>
                  <a:gd name="T77" fmla="*/ 18 h 278"/>
                  <a:gd name="T78" fmla="*/ 124 w 206"/>
                  <a:gd name="T79" fmla="*/ 20 h 278"/>
                  <a:gd name="T80" fmla="*/ 126 w 206"/>
                  <a:gd name="T81" fmla="*/ 74 h 278"/>
                  <a:gd name="T82" fmla="*/ 142 w 206"/>
                  <a:gd name="T83" fmla="*/ 80 h 278"/>
                  <a:gd name="T84" fmla="*/ 172 w 206"/>
                  <a:gd name="T85" fmla="*/ 100 h 278"/>
                  <a:gd name="T86" fmla="*/ 192 w 206"/>
                  <a:gd name="T87" fmla="*/ 128 h 278"/>
                  <a:gd name="T88" fmla="*/ 204 w 206"/>
                  <a:gd name="T89" fmla="*/ 162 h 278"/>
                  <a:gd name="T90" fmla="*/ 206 w 206"/>
                  <a:gd name="T91" fmla="*/ 18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6" h="278">
                    <a:moveTo>
                      <a:pt x="206" y="180"/>
                    </a:moveTo>
                    <a:lnTo>
                      <a:pt x="206" y="180"/>
                    </a:lnTo>
                    <a:lnTo>
                      <a:pt x="204" y="196"/>
                    </a:lnTo>
                    <a:lnTo>
                      <a:pt x="202" y="210"/>
                    </a:lnTo>
                    <a:lnTo>
                      <a:pt x="196" y="224"/>
                    </a:lnTo>
                    <a:lnTo>
                      <a:pt x="190" y="236"/>
                    </a:lnTo>
                    <a:lnTo>
                      <a:pt x="184" y="248"/>
                    </a:lnTo>
                    <a:lnTo>
                      <a:pt x="174" y="258"/>
                    </a:lnTo>
                    <a:lnTo>
                      <a:pt x="164" y="268"/>
                    </a:lnTo>
                    <a:lnTo>
                      <a:pt x="150" y="278"/>
                    </a:lnTo>
                    <a:lnTo>
                      <a:pt x="64" y="278"/>
                    </a:lnTo>
                    <a:lnTo>
                      <a:pt x="64" y="278"/>
                    </a:lnTo>
                    <a:lnTo>
                      <a:pt x="70" y="276"/>
                    </a:lnTo>
                    <a:lnTo>
                      <a:pt x="74" y="272"/>
                    </a:lnTo>
                    <a:lnTo>
                      <a:pt x="76" y="270"/>
                    </a:lnTo>
                    <a:lnTo>
                      <a:pt x="78" y="266"/>
                    </a:lnTo>
                    <a:lnTo>
                      <a:pt x="148" y="266"/>
                    </a:lnTo>
                    <a:lnTo>
                      <a:pt x="148" y="264"/>
                    </a:lnTo>
                    <a:lnTo>
                      <a:pt x="148" y="264"/>
                    </a:lnTo>
                    <a:lnTo>
                      <a:pt x="158" y="258"/>
                    </a:lnTo>
                    <a:lnTo>
                      <a:pt x="166" y="248"/>
                    </a:lnTo>
                    <a:lnTo>
                      <a:pt x="174" y="238"/>
                    </a:lnTo>
                    <a:lnTo>
                      <a:pt x="182" y="228"/>
                    </a:lnTo>
                    <a:lnTo>
                      <a:pt x="186" y="218"/>
                    </a:lnTo>
                    <a:lnTo>
                      <a:pt x="190" y="206"/>
                    </a:lnTo>
                    <a:lnTo>
                      <a:pt x="192" y="194"/>
                    </a:lnTo>
                    <a:lnTo>
                      <a:pt x="194" y="180"/>
                    </a:lnTo>
                    <a:lnTo>
                      <a:pt x="194" y="180"/>
                    </a:lnTo>
                    <a:lnTo>
                      <a:pt x="192" y="164"/>
                    </a:lnTo>
                    <a:lnTo>
                      <a:pt x="188" y="148"/>
                    </a:lnTo>
                    <a:lnTo>
                      <a:pt x="182" y="134"/>
                    </a:lnTo>
                    <a:lnTo>
                      <a:pt x="174" y="120"/>
                    </a:lnTo>
                    <a:lnTo>
                      <a:pt x="164" y="108"/>
                    </a:lnTo>
                    <a:lnTo>
                      <a:pt x="152" y="98"/>
                    </a:lnTo>
                    <a:lnTo>
                      <a:pt x="138" y="90"/>
                    </a:lnTo>
                    <a:lnTo>
                      <a:pt x="122" y="84"/>
                    </a:lnTo>
                    <a:lnTo>
                      <a:pt x="112" y="82"/>
                    </a:lnTo>
                    <a:lnTo>
                      <a:pt x="112" y="82"/>
                    </a:lnTo>
                    <a:lnTo>
                      <a:pt x="112" y="20"/>
                    </a:lnTo>
                    <a:lnTo>
                      <a:pt x="64" y="20"/>
                    </a:lnTo>
                    <a:lnTo>
                      <a:pt x="64" y="84"/>
                    </a:lnTo>
                    <a:lnTo>
                      <a:pt x="64" y="84"/>
                    </a:lnTo>
                    <a:lnTo>
                      <a:pt x="56" y="88"/>
                    </a:lnTo>
                    <a:lnTo>
                      <a:pt x="56" y="88"/>
                    </a:lnTo>
                    <a:lnTo>
                      <a:pt x="40" y="94"/>
                    </a:lnTo>
                    <a:lnTo>
                      <a:pt x="26" y="104"/>
                    </a:lnTo>
                    <a:lnTo>
                      <a:pt x="14" y="116"/>
                    </a:lnTo>
                    <a:lnTo>
                      <a:pt x="4" y="130"/>
                    </a:lnTo>
                    <a:lnTo>
                      <a:pt x="0" y="122"/>
                    </a:lnTo>
                    <a:lnTo>
                      <a:pt x="0" y="116"/>
                    </a:lnTo>
                    <a:lnTo>
                      <a:pt x="0" y="116"/>
                    </a:lnTo>
                    <a:lnTo>
                      <a:pt x="10" y="104"/>
                    </a:lnTo>
                    <a:lnTo>
                      <a:pt x="22" y="92"/>
                    </a:lnTo>
                    <a:lnTo>
                      <a:pt x="36" y="84"/>
                    </a:lnTo>
                    <a:lnTo>
                      <a:pt x="52" y="76"/>
                    </a:lnTo>
                    <a:lnTo>
                      <a:pt x="52" y="76"/>
                    </a:lnTo>
                    <a:lnTo>
                      <a:pt x="52" y="20"/>
                    </a:lnTo>
                    <a:lnTo>
                      <a:pt x="48" y="20"/>
                    </a:lnTo>
                    <a:lnTo>
                      <a:pt x="48" y="20"/>
                    </a:lnTo>
                    <a:lnTo>
                      <a:pt x="44" y="18"/>
                    </a:lnTo>
                    <a:lnTo>
                      <a:pt x="42" y="16"/>
                    </a:lnTo>
                    <a:lnTo>
                      <a:pt x="38" y="14"/>
                    </a:lnTo>
                    <a:lnTo>
                      <a:pt x="38" y="10"/>
                    </a:lnTo>
                    <a:lnTo>
                      <a:pt x="38" y="10"/>
                    </a:lnTo>
                    <a:lnTo>
                      <a:pt x="38" y="6"/>
                    </a:lnTo>
                    <a:lnTo>
                      <a:pt x="42" y="2"/>
                    </a:lnTo>
                    <a:lnTo>
                      <a:pt x="44" y="0"/>
                    </a:lnTo>
                    <a:lnTo>
                      <a:pt x="48" y="0"/>
                    </a:lnTo>
                    <a:lnTo>
                      <a:pt x="128" y="0"/>
                    </a:lnTo>
                    <a:lnTo>
                      <a:pt x="128" y="0"/>
                    </a:lnTo>
                    <a:lnTo>
                      <a:pt x="132" y="0"/>
                    </a:lnTo>
                    <a:lnTo>
                      <a:pt x="136" y="2"/>
                    </a:lnTo>
                    <a:lnTo>
                      <a:pt x="138" y="6"/>
                    </a:lnTo>
                    <a:lnTo>
                      <a:pt x="140" y="10"/>
                    </a:lnTo>
                    <a:lnTo>
                      <a:pt x="140" y="10"/>
                    </a:lnTo>
                    <a:lnTo>
                      <a:pt x="138" y="14"/>
                    </a:lnTo>
                    <a:lnTo>
                      <a:pt x="136" y="16"/>
                    </a:lnTo>
                    <a:lnTo>
                      <a:pt x="132" y="18"/>
                    </a:lnTo>
                    <a:lnTo>
                      <a:pt x="128" y="20"/>
                    </a:lnTo>
                    <a:lnTo>
                      <a:pt x="124" y="20"/>
                    </a:lnTo>
                    <a:lnTo>
                      <a:pt x="124" y="72"/>
                    </a:lnTo>
                    <a:lnTo>
                      <a:pt x="126" y="74"/>
                    </a:lnTo>
                    <a:lnTo>
                      <a:pt x="126" y="74"/>
                    </a:lnTo>
                    <a:lnTo>
                      <a:pt x="142" y="80"/>
                    </a:lnTo>
                    <a:lnTo>
                      <a:pt x="158" y="90"/>
                    </a:lnTo>
                    <a:lnTo>
                      <a:pt x="172" y="100"/>
                    </a:lnTo>
                    <a:lnTo>
                      <a:pt x="184" y="114"/>
                    </a:lnTo>
                    <a:lnTo>
                      <a:pt x="192" y="128"/>
                    </a:lnTo>
                    <a:lnTo>
                      <a:pt x="200" y="146"/>
                    </a:lnTo>
                    <a:lnTo>
                      <a:pt x="204" y="162"/>
                    </a:lnTo>
                    <a:lnTo>
                      <a:pt x="206" y="180"/>
                    </a:lnTo>
                    <a:lnTo>
                      <a:pt x="206"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43" name="Freeform 37"/>
              <p:cNvSpPr>
                <a:spLocks noEditPoints="1"/>
              </p:cNvSpPr>
              <p:nvPr/>
            </p:nvSpPr>
            <p:spPr bwMode="auto">
              <a:xfrm>
                <a:off x="5386388" y="666750"/>
                <a:ext cx="349250" cy="387350"/>
              </a:xfrm>
              <a:custGeom>
                <a:avLst/>
                <a:gdLst>
                  <a:gd name="T0" fmla="*/ 22 w 220"/>
                  <a:gd name="T1" fmla="*/ 244 h 244"/>
                  <a:gd name="T2" fmla="*/ 16 w 220"/>
                  <a:gd name="T3" fmla="*/ 242 h 244"/>
                  <a:gd name="T4" fmla="*/ 6 w 220"/>
                  <a:gd name="T5" fmla="*/ 238 h 244"/>
                  <a:gd name="T6" fmla="*/ 0 w 220"/>
                  <a:gd name="T7" fmla="*/ 230 h 244"/>
                  <a:gd name="T8" fmla="*/ 2 w 220"/>
                  <a:gd name="T9" fmla="*/ 218 h 244"/>
                  <a:gd name="T10" fmla="*/ 80 w 220"/>
                  <a:gd name="T11" fmla="*/ 88 h 244"/>
                  <a:gd name="T12" fmla="*/ 76 w 220"/>
                  <a:gd name="T13" fmla="*/ 18 h 244"/>
                  <a:gd name="T14" fmla="*/ 72 w 220"/>
                  <a:gd name="T15" fmla="*/ 16 h 244"/>
                  <a:gd name="T16" fmla="*/ 68 w 220"/>
                  <a:gd name="T17" fmla="*/ 12 h 244"/>
                  <a:gd name="T18" fmla="*/ 66 w 220"/>
                  <a:gd name="T19" fmla="*/ 8 h 244"/>
                  <a:gd name="T20" fmla="*/ 70 w 220"/>
                  <a:gd name="T21" fmla="*/ 2 h 244"/>
                  <a:gd name="T22" fmla="*/ 76 w 220"/>
                  <a:gd name="T23" fmla="*/ 0 h 244"/>
                  <a:gd name="T24" fmla="*/ 144 w 220"/>
                  <a:gd name="T25" fmla="*/ 0 h 244"/>
                  <a:gd name="T26" fmla="*/ 150 w 220"/>
                  <a:gd name="T27" fmla="*/ 2 h 244"/>
                  <a:gd name="T28" fmla="*/ 152 w 220"/>
                  <a:gd name="T29" fmla="*/ 8 h 244"/>
                  <a:gd name="T30" fmla="*/ 152 w 220"/>
                  <a:gd name="T31" fmla="*/ 12 h 244"/>
                  <a:gd name="T32" fmla="*/ 146 w 220"/>
                  <a:gd name="T33" fmla="*/ 16 h 244"/>
                  <a:gd name="T34" fmla="*/ 140 w 220"/>
                  <a:gd name="T35" fmla="*/ 18 h 244"/>
                  <a:gd name="T36" fmla="*/ 214 w 220"/>
                  <a:gd name="T37" fmla="*/ 212 h 244"/>
                  <a:gd name="T38" fmla="*/ 218 w 220"/>
                  <a:gd name="T39" fmla="*/ 218 h 244"/>
                  <a:gd name="T40" fmla="*/ 220 w 220"/>
                  <a:gd name="T41" fmla="*/ 230 h 244"/>
                  <a:gd name="T42" fmla="*/ 214 w 220"/>
                  <a:gd name="T43" fmla="*/ 238 h 244"/>
                  <a:gd name="T44" fmla="*/ 204 w 220"/>
                  <a:gd name="T45" fmla="*/ 242 h 244"/>
                  <a:gd name="T46" fmla="*/ 198 w 220"/>
                  <a:gd name="T47" fmla="*/ 244 h 244"/>
                  <a:gd name="T48" fmla="*/ 130 w 220"/>
                  <a:gd name="T49" fmla="*/ 94 h 244"/>
                  <a:gd name="T50" fmla="*/ 128 w 220"/>
                  <a:gd name="T51" fmla="*/ 18 h 244"/>
                  <a:gd name="T52" fmla="*/ 90 w 220"/>
                  <a:gd name="T53" fmla="*/ 92 h 244"/>
                  <a:gd name="T54" fmla="*/ 14 w 220"/>
                  <a:gd name="T55" fmla="*/ 218 h 244"/>
                  <a:gd name="T56" fmla="*/ 12 w 220"/>
                  <a:gd name="T57" fmla="*/ 226 h 244"/>
                  <a:gd name="T58" fmla="*/ 12 w 220"/>
                  <a:gd name="T59" fmla="*/ 230 h 244"/>
                  <a:gd name="T60" fmla="*/ 22 w 220"/>
                  <a:gd name="T61" fmla="*/ 232 h 244"/>
                  <a:gd name="T62" fmla="*/ 198 w 220"/>
                  <a:gd name="T63" fmla="*/ 232 h 244"/>
                  <a:gd name="T64" fmla="*/ 208 w 220"/>
                  <a:gd name="T65" fmla="*/ 230 h 244"/>
                  <a:gd name="T66" fmla="*/ 208 w 220"/>
                  <a:gd name="T67" fmla="*/ 226 h 244"/>
                  <a:gd name="T68" fmla="*/ 206 w 220"/>
                  <a:gd name="T69"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4">
                    <a:moveTo>
                      <a:pt x="198" y="244"/>
                    </a:moveTo>
                    <a:lnTo>
                      <a:pt x="22" y="244"/>
                    </a:lnTo>
                    <a:lnTo>
                      <a:pt x="22" y="244"/>
                    </a:lnTo>
                    <a:lnTo>
                      <a:pt x="16" y="242"/>
                    </a:lnTo>
                    <a:lnTo>
                      <a:pt x="10" y="242"/>
                    </a:lnTo>
                    <a:lnTo>
                      <a:pt x="6" y="238"/>
                    </a:lnTo>
                    <a:lnTo>
                      <a:pt x="2" y="234"/>
                    </a:lnTo>
                    <a:lnTo>
                      <a:pt x="0" y="230"/>
                    </a:lnTo>
                    <a:lnTo>
                      <a:pt x="0" y="224"/>
                    </a:lnTo>
                    <a:lnTo>
                      <a:pt x="2" y="218"/>
                    </a:lnTo>
                    <a:lnTo>
                      <a:pt x="4" y="212"/>
                    </a:lnTo>
                    <a:lnTo>
                      <a:pt x="80" y="88"/>
                    </a:lnTo>
                    <a:lnTo>
                      <a:pt x="80" y="18"/>
                    </a:lnTo>
                    <a:lnTo>
                      <a:pt x="76" y="18"/>
                    </a:lnTo>
                    <a:lnTo>
                      <a:pt x="76" y="18"/>
                    </a:lnTo>
                    <a:lnTo>
                      <a:pt x="72" y="16"/>
                    </a:lnTo>
                    <a:lnTo>
                      <a:pt x="70" y="16"/>
                    </a:lnTo>
                    <a:lnTo>
                      <a:pt x="68" y="12"/>
                    </a:lnTo>
                    <a:lnTo>
                      <a:pt x="66" y="8"/>
                    </a:lnTo>
                    <a:lnTo>
                      <a:pt x="66" y="8"/>
                    </a:lnTo>
                    <a:lnTo>
                      <a:pt x="68" y="6"/>
                    </a:lnTo>
                    <a:lnTo>
                      <a:pt x="70" y="2"/>
                    </a:lnTo>
                    <a:lnTo>
                      <a:pt x="72" y="0"/>
                    </a:lnTo>
                    <a:lnTo>
                      <a:pt x="76" y="0"/>
                    </a:lnTo>
                    <a:lnTo>
                      <a:pt x="144" y="0"/>
                    </a:lnTo>
                    <a:lnTo>
                      <a:pt x="144" y="0"/>
                    </a:lnTo>
                    <a:lnTo>
                      <a:pt x="146" y="0"/>
                    </a:lnTo>
                    <a:lnTo>
                      <a:pt x="150" y="2"/>
                    </a:lnTo>
                    <a:lnTo>
                      <a:pt x="152" y="6"/>
                    </a:lnTo>
                    <a:lnTo>
                      <a:pt x="152" y="8"/>
                    </a:lnTo>
                    <a:lnTo>
                      <a:pt x="152" y="8"/>
                    </a:lnTo>
                    <a:lnTo>
                      <a:pt x="152" y="12"/>
                    </a:lnTo>
                    <a:lnTo>
                      <a:pt x="150" y="16"/>
                    </a:lnTo>
                    <a:lnTo>
                      <a:pt x="146" y="16"/>
                    </a:lnTo>
                    <a:lnTo>
                      <a:pt x="144" y="18"/>
                    </a:lnTo>
                    <a:lnTo>
                      <a:pt x="140" y="18"/>
                    </a:lnTo>
                    <a:lnTo>
                      <a:pt x="140" y="88"/>
                    </a:lnTo>
                    <a:lnTo>
                      <a:pt x="214" y="212"/>
                    </a:lnTo>
                    <a:lnTo>
                      <a:pt x="214" y="212"/>
                    </a:lnTo>
                    <a:lnTo>
                      <a:pt x="218" y="218"/>
                    </a:lnTo>
                    <a:lnTo>
                      <a:pt x="220" y="224"/>
                    </a:lnTo>
                    <a:lnTo>
                      <a:pt x="220" y="230"/>
                    </a:lnTo>
                    <a:lnTo>
                      <a:pt x="218" y="234"/>
                    </a:lnTo>
                    <a:lnTo>
                      <a:pt x="214" y="238"/>
                    </a:lnTo>
                    <a:lnTo>
                      <a:pt x="210" y="242"/>
                    </a:lnTo>
                    <a:lnTo>
                      <a:pt x="204" y="242"/>
                    </a:lnTo>
                    <a:lnTo>
                      <a:pt x="198" y="244"/>
                    </a:lnTo>
                    <a:lnTo>
                      <a:pt x="198" y="244"/>
                    </a:lnTo>
                    <a:close/>
                    <a:moveTo>
                      <a:pt x="206" y="218"/>
                    </a:moveTo>
                    <a:lnTo>
                      <a:pt x="130" y="94"/>
                    </a:lnTo>
                    <a:lnTo>
                      <a:pt x="128" y="92"/>
                    </a:lnTo>
                    <a:lnTo>
                      <a:pt x="128" y="18"/>
                    </a:lnTo>
                    <a:lnTo>
                      <a:pt x="90" y="18"/>
                    </a:lnTo>
                    <a:lnTo>
                      <a:pt x="90" y="92"/>
                    </a:lnTo>
                    <a:lnTo>
                      <a:pt x="90" y="94"/>
                    </a:lnTo>
                    <a:lnTo>
                      <a:pt x="14" y="218"/>
                    </a:lnTo>
                    <a:lnTo>
                      <a:pt x="14" y="218"/>
                    </a:lnTo>
                    <a:lnTo>
                      <a:pt x="12" y="226"/>
                    </a:lnTo>
                    <a:lnTo>
                      <a:pt x="12" y="230"/>
                    </a:lnTo>
                    <a:lnTo>
                      <a:pt x="12" y="230"/>
                    </a:lnTo>
                    <a:lnTo>
                      <a:pt x="14" y="232"/>
                    </a:lnTo>
                    <a:lnTo>
                      <a:pt x="22" y="232"/>
                    </a:lnTo>
                    <a:lnTo>
                      <a:pt x="198" y="232"/>
                    </a:lnTo>
                    <a:lnTo>
                      <a:pt x="198" y="232"/>
                    </a:lnTo>
                    <a:lnTo>
                      <a:pt x="204" y="232"/>
                    </a:lnTo>
                    <a:lnTo>
                      <a:pt x="208" y="230"/>
                    </a:lnTo>
                    <a:lnTo>
                      <a:pt x="208" y="230"/>
                    </a:lnTo>
                    <a:lnTo>
                      <a:pt x="208" y="226"/>
                    </a:lnTo>
                    <a:lnTo>
                      <a:pt x="206" y="218"/>
                    </a:lnTo>
                    <a:lnTo>
                      <a:pt x="206"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44" name="Freeform 38"/>
              <p:cNvSpPr>
                <a:spLocks noEditPoints="1"/>
              </p:cNvSpPr>
              <p:nvPr/>
            </p:nvSpPr>
            <p:spPr bwMode="auto">
              <a:xfrm>
                <a:off x="5427663" y="850900"/>
                <a:ext cx="266700" cy="168275"/>
              </a:xfrm>
              <a:custGeom>
                <a:avLst/>
                <a:gdLst>
                  <a:gd name="T0" fmla="*/ 54 w 168"/>
                  <a:gd name="T1" fmla="*/ 16 h 106"/>
                  <a:gd name="T2" fmla="*/ 0 w 168"/>
                  <a:gd name="T3" fmla="*/ 106 h 106"/>
                  <a:gd name="T4" fmla="*/ 168 w 168"/>
                  <a:gd name="T5" fmla="*/ 106 h 106"/>
                  <a:gd name="T6" fmla="*/ 114 w 168"/>
                  <a:gd name="T7" fmla="*/ 16 h 106"/>
                  <a:gd name="T8" fmla="*/ 54 w 168"/>
                  <a:gd name="T9" fmla="*/ 16 h 106"/>
                  <a:gd name="T10" fmla="*/ 72 w 168"/>
                  <a:gd name="T11" fmla="*/ 34 h 106"/>
                  <a:gd name="T12" fmla="*/ 72 w 168"/>
                  <a:gd name="T13" fmla="*/ 34 h 106"/>
                  <a:gd name="T14" fmla="*/ 66 w 168"/>
                  <a:gd name="T15" fmla="*/ 30 h 106"/>
                  <a:gd name="T16" fmla="*/ 62 w 168"/>
                  <a:gd name="T17" fmla="*/ 26 h 106"/>
                  <a:gd name="T18" fmla="*/ 60 w 168"/>
                  <a:gd name="T19" fmla="*/ 20 h 106"/>
                  <a:gd name="T20" fmla="*/ 60 w 168"/>
                  <a:gd name="T21" fmla="*/ 12 h 106"/>
                  <a:gd name="T22" fmla="*/ 60 w 168"/>
                  <a:gd name="T23" fmla="*/ 12 h 106"/>
                  <a:gd name="T24" fmla="*/ 64 w 168"/>
                  <a:gd name="T25" fmla="*/ 6 h 106"/>
                  <a:gd name="T26" fmla="*/ 70 w 168"/>
                  <a:gd name="T27" fmla="*/ 2 h 106"/>
                  <a:gd name="T28" fmla="*/ 76 w 168"/>
                  <a:gd name="T29" fmla="*/ 0 h 106"/>
                  <a:gd name="T30" fmla="*/ 82 w 168"/>
                  <a:gd name="T31" fmla="*/ 2 h 106"/>
                  <a:gd name="T32" fmla="*/ 82 w 168"/>
                  <a:gd name="T33" fmla="*/ 2 h 106"/>
                  <a:gd name="T34" fmla="*/ 88 w 168"/>
                  <a:gd name="T35" fmla="*/ 4 h 106"/>
                  <a:gd name="T36" fmla="*/ 92 w 168"/>
                  <a:gd name="T37" fmla="*/ 10 h 106"/>
                  <a:gd name="T38" fmla="*/ 94 w 168"/>
                  <a:gd name="T39" fmla="*/ 16 h 106"/>
                  <a:gd name="T40" fmla="*/ 94 w 168"/>
                  <a:gd name="T41" fmla="*/ 22 h 106"/>
                  <a:gd name="T42" fmla="*/ 94 w 168"/>
                  <a:gd name="T43" fmla="*/ 22 h 106"/>
                  <a:gd name="T44" fmla="*/ 90 w 168"/>
                  <a:gd name="T45" fmla="*/ 28 h 106"/>
                  <a:gd name="T46" fmla="*/ 84 w 168"/>
                  <a:gd name="T47" fmla="*/ 32 h 106"/>
                  <a:gd name="T48" fmla="*/ 78 w 168"/>
                  <a:gd name="T49" fmla="*/ 34 h 106"/>
                  <a:gd name="T50" fmla="*/ 72 w 168"/>
                  <a:gd name="T51" fmla="*/ 34 h 106"/>
                  <a:gd name="T52" fmla="*/ 72 w 168"/>
                  <a:gd name="T53" fmla="*/ 34 h 106"/>
                  <a:gd name="T54" fmla="*/ 98 w 168"/>
                  <a:gd name="T55" fmla="*/ 52 h 106"/>
                  <a:gd name="T56" fmla="*/ 98 w 168"/>
                  <a:gd name="T57" fmla="*/ 52 h 106"/>
                  <a:gd name="T58" fmla="*/ 94 w 168"/>
                  <a:gd name="T59" fmla="*/ 50 h 106"/>
                  <a:gd name="T60" fmla="*/ 92 w 168"/>
                  <a:gd name="T61" fmla="*/ 48 h 106"/>
                  <a:gd name="T62" fmla="*/ 92 w 168"/>
                  <a:gd name="T63" fmla="*/ 44 h 106"/>
                  <a:gd name="T64" fmla="*/ 92 w 168"/>
                  <a:gd name="T65" fmla="*/ 40 h 106"/>
                  <a:gd name="T66" fmla="*/ 92 w 168"/>
                  <a:gd name="T67" fmla="*/ 40 h 106"/>
                  <a:gd name="T68" fmla="*/ 94 w 168"/>
                  <a:gd name="T69" fmla="*/ 38 h 106"/>
                  <a:gd name="T70" fmla="*/ 96 w 168"/>
                  <a:gd name="T71" fmla="*/ 36 h 106"/>
                  <a:gd name="T72" fmla="*/ 100 w 168"/>
                  <a:gd name="T73" fmla="*/ 34 h 106"/>
                  <a:gd name="T74" fmla="*/ 104 w 168"/>
                  <a:gd name="T75" fmla="*/ 34 h 106"/>
                  <a:gd name="T76" fmla="*/ 104 w 168"/>
                  <a:gd name="T77" fmla="*/ 34 h 106"/>
                  <a:gd name="T78" fmla="*/ 108 w 168"/>
                  <a:gd name="T79" fmla="*/ 36 h 106"/>
                  <a:gd name="T80" fmla="*/ 110 w 168"/>
                  <a:gd name="T81" fmla="*/ 40 h 106"/>
                  <a:gd name="T82" fmla="*/ 110 w 168"/>
                  <a:gd name="T83" fmla="*/ 42 h 106"/>
                  <a:gd name="T84" fmla="*/ 110 w 168"/>
                  <a:gd name="T85" fmla="*/ 46 h 106"/>
                  <a:gd name="T86" fmla="*/ 110 w 168"/>
                  <a:gd name="T87" fmla="*/ 46 h 106"/>
                  <a:gd name="T88" fmla="*/ 108 w 168"/>
                  <a:gd name="T89" fmla="*/ 50 h 106"/>
                  <a:gd name="T90" fmla="*/ 106 w 168"/>
                  <a:gd name="T91" fmla="*/ 52 h 106"/>
                  <a:gd name="T92" fmla="*/ 102 w 168"/>
                  <a:gd name="T93" fmla="*/ 54 h 106"/>
                  <a:gd name="T94" fmla="*/ 98 w 168"/>
                  <a:gd name="T95" fmla="*/ 52 h 106"/>
                  <a:gd name="T96" fmla="*/ 98 w 168"/>
                  <a:gd name="T97"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8" h="106">
                    <a:moveTo>
                      <a:pt x="54" y="16"/>
                    </a:moveTo>
                    <a:lnTo>
                      <a:pt x="0" y="106"/>
                    </a:lnTo>
                    <a:lnTo>
                      <a:pt x="168" y="106"/>
                    </a:lnTo>
                    <a:lnTo>
                      <a:pt x="114" y="16"/>
                    </a:lnTo>
                    <a:lnTo>
                      <a:pt x="54" y="16"/>
                    </a:lnTo>
                    <a:close/>
                    <a:moveTo>
                      <a:pt x="72" y="34"/>
                    </a:moveTo>
                    <a:lnTo>
                      <a:pt x="72" y="34"/>
                    </a:lnTo>
                    <a:lnTo>
                      <a:pt x="66" y="30"/>
                    </a:lnTo>
                    <a:lnTo>
                      <a:pt x="62" y="26"/>
                    </a:lnTo>
                    <a:lnTo>
                      <a:pt x="60" y="20"/>
                    </a:lnTo>
                    <a:lnTo>
                      <a:pt x="60" y="12"/>
                    </a:lnTo>
                    <a:lnTo>
                      <a:pt x="60" y="12"/>
                    </a:lnTo>
                    <a:lnTo>
                      <a:pt x="64" y="6"/>
                    </a:lnTo>
                    <a:lnTo>
                      <a:pt x="70" y="2"/>
                    </a:lnTo>
                    <a:lnTo>
                      <a:pt x="76" y="0"/>
                    </a:lnTo>
                    <a:lnTo>
                      <a:pt x="82" y="2"/>
                    </a:lnTo>
                    <a:lnTo>
                      <a:pt x="82" y="2"/>
                    </a:lnTo>
                    <a:lnTo>
                      <a:pt x="88" y="4"/>
                    </a:lnTo>
                    <a:lnTo>
                      <a:pt x="92" y="10"/>
                    </a:lnTo>
                    <a:lnTo>
                      <a:pt x="94" y="16"/>
                    </a:lnTo>
                    <a:lnTo>
                      <a:pt x="94" y="22"/>
                    </a:lnTo>
                    <a:lnTo>
                      <a:pt x="94" y="22"/>
                    </a:lnTo>
                    <a:lnTo>
                      <a:pt x="90" y="28"/>
                    </a:lnTo>
                    <a:lnTo>
                      <a:pt x="84" y="32"/>
                    </a:lnTo>
                    <a:lnTo>
                      <a:pt x="78" y="34"/>
                    </a:lnTo>
                    <a:lnTo>
                      <a:pt x="72" y="34"/>
                    </a:lnTo>
                    <a:lnTo>
                      <a:pt x="72" y="34"/>
                    </a:lnTo>
                    <a:close/>
                    <a:moveTo>
                      <a:pt x="98" y="52"/>
                    </a:moveTo>
                    <a:lnTo>
                      <a:pt x="98" y="52"/>
                    </a:lnTo>
                    <a:lnTo>
                      <a:pt x="94" y="50"/>
                    </a:lnTo>
                    <a:lnTo>
                      <a:pt x="92" y="48"/>
                    </a:lnTo>
                    <a:lnTo>
                      <a:pt x="92" y="44"/>
                    </a:lnTo>
                    <a:lnTo>
                      <a:pt x="92" y="40"/>
                    </a:lnTo>
                    <a:lnTo>
                      <a:pt x="92" y="40"/>
                    </a:lnTo>
                    <a:lnTo>
                      <a:pt x="94" y="38"/>
                    </a:lnTo>
                    <a:lnTo>
                      <a:pt x="96" y="36"/>
                    </a:lnTo>
                    <a:lnTo>
                      <a:pt x="100" y="34"/>
                    </a:lnTo>
                    <a:lnTo>
                      <a:pt x="104" y="34"/>
                    </a:lnTo>
                    <a:lnTo>
                      <a:pt x="104" y="34"/>
                    </a:lnTo>
                    <a:lnTo>
                      <a:pt x="108" y="36"/>
                    </a:lnTo>
                    <a:lnTo>
                      <a:pt x="110" y="40"/>
                    </a:lnTo>
                    <a:lnTo>
                      <a:pt x="110" y="42"/>
                    </a:lnTo>
                    <a:lnTo>
                      <a:pt x="110" y="46"/>
                    </a:lnTo>
                    <a:lnTo>
                      <a:pt x="110" y="46"/>
                    </a:lnTo>
                    <a:lnTo>
                      <a:pt x="108" y="50"/>
                    </a:lnTo>
                    <a:lnTo>
                      <a:pt x="106" y="52"/>
                    </a:lnTo>
                    <a:lnTo>
                      <a:pt x="102" y="54"/>
                    </a:lnTo>
                    <a:lnTo>
                      <a:pt x="98" y="52"/>
                    </a:lnTo>
                    <a:lnTo>
                      <a:pt x="9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grpSp>
      </p:grpSp>
      <p:grpSp>
        <p:nvGrpSpPr>
          <p:cNvPr id="45" name="그룹 44"/>
          <p:cNvGrpSpPr/>
          <p:nvPr/>
        </p:nvGrpSpPr>
        <p:grpSpPr>
          <a:xfrm>
            <a:off x="4335816" y="1734592"/>
            <a:ext cx="755218" cy="755218"/>
            <a:chOff x="3281083" y="2474260"/>
            <a:chExt cx="582705" cy="582705"/>
          </a:xfrm>
        </p:grpSpPr>
        <p:sp>
          <p:nvSpPr>
            <p:cNvPr id="46" name="타원 45"/>
            <p:cNvSpPr/>
            <p:nvPr/>
          </p:nvSpPr>
          <p:spPr>
            <a:xfrm>
              <a:off x="3281083" y="2474260"/>
              <a:ext cx="582705" cy="582705"/>
            </a:xfrm>
            <a:prstGeom prst="ellipse">
              <a:avLst/>
            </a:pr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bg1"/>
                </a:solidFill>
              </a:endParaRPr>
            </a:p>
          </p:txBody>
        </p:sp>
        <p:grpSp>
          <p:nvGrpSpPr>
            <p:cNvPr id="47" name="그룹 46"/>
            <p:cNvGrpSpPr/>
            <p:nvPr/>
          </p:nvGrpSpPr>
          <p:grpSpPr>
            <a:xfrm>
              <a:off x="3476499" y="2594151"/>
              <a:ext cx="191873" cy="342922"/>
              <a:chOff x="5573713" y="1397000"/>
              <a:chExt cx="298450" cy="533400"/>
            </a:xfrm>
            <a:solidFill>
              <a:schemeClr val="tx1"/>
            </a:solidFill>
          </p:grpSpPr>
          <p:sp>
            <p:nvSpPr>
              <p:cNvPr id="48" name="Freeform 39"/>
              <p:cNvSpPr>
                <a:spLocks/>
              </p:cNvSpPr>
              <p:nvPr/>
            </p:nvSpPr>
            <p:spPr bwMode="auto">
              <a:xfrm>
                <a:off x="5576888" y="1676400"/>
                <a:ext cx="123825" cy="254000"/>
              </a:xfrm>
              <a:custGeom>
                <a:avLst/>
                <a:gdLst>
                  <a:gd name="T0" fmla="*/ 78 w 78"/>
                  <a:gd name="T1" fmla="*/ 20 h 160"/>
                  <a:gd name="T2" fmla="*/ 78 w 78"/>
                  <a:gd name="T3" fmla="*/ 20 h 160"/>
                  <a:gd name="T4" fmla="*/ 64 w 78"/>
                  <a:gd name="T5" fmla="*/ 8 h 160"/>
                  <a:gd name="T6" fmla="*/ 54 w 78"/>
                  <a:gd name="T7" fmla="*/ 0 h 160"/>
                  <a:gd name="T8" fmla="*/ 54 w 78"/>
                  <a:gd name="T9" fmla="*/ 0 h 160"/>
                  <a:gd name="T10" fmla="*/ 40 w 78"/>
                  <a:gd name="T11" fmla="*/ 10 h 160"/>
                  <a:gd name="T12" fmla="*/ 28 w 78"/>
                  <a:gd name="T13" fmla="*/ 22 h 160"/>
                  <a:gd name="T14" fmla="*/ 28 w 78"/>
                  <a:gd name="T15" fmla="*/ 22 h 160"/>
                  <a:gd name="T16" fmla="*/ 14 w 78"/>
                  <a:gd name="T17" fmla="*/ 38 h 160"/>
                  <a:gd name="T18" fmla="*/ 6 w 78"/>
                  <a:gd name="T19" fmla="*/ 54 h 160"/>
                  <a:gd name="T20" fmla="*/ 2 w 78"/>
                  <a:gd name="T21" fmla="*/ 68 h 160"/>
                  <a:gd name="T22" fmla="*/ 0 w 78"/>
                  <a:gd name="T23" fmla="*/ 84 h 160"/>
                  <a:gd name="T24" fmla="*/ 0 w 78"/>
                  <a:gd name="T25" fmla="*/ 84 h 160"/>
                  <a:gd name="T26" fmla="*/ 0 w 78"/>
                  <a:gd name="T27" fmla="*/ 96 h 160"/>
                  <a:gd name="T28" fmla="*/ 4 w 78"/>
                  <a:gd name="T29" fmla="*/ 108 h 160"/>
                  <a:gd name="T30" fmla="*/ 8 w 78"/>
                  <a:gd name="T31" fmla="*/ 118 h 160"/>
                  <a:gd name="T32" fmla="*/ 12 w 78"/>
                  <a:gd name="T33" fmla="*/ 128 h 160"/>
                  <a:gd name="T34" fmla="*/ 22 w 78"/>
                  <a:gd name="T35" fmla="*/ 144 h 160"/>
                  <a:gd name="T36" fmla="*/ 34 w 78"/>
                  <a:gd name="T37" fmla="*/ 156 h 160"/>
                  <a:gd name="T38" fmla="*/ 34 w 78"/>
                  <a:gd name="T39" fmla="*/ 156 h 160"/>
                  <a:gd name="T40" fmla="*/ 38 w 78"/>
                  <a:gd name="T41" fmla="*/ 158 h 160"/>
                  <a:gd name="T42" fmla="*/ 44 w 78"/>
                  <a:gd name="T43" fmla="*/ 160 h 160"/>
                  <a:gd name="T44" fmla="*/ 44 w 78"/>
                  <a:gd name="T45" fmla="*/ 160 h 160"/>
                  <a:gd name="T46" fmla="*/ 50 w 78"/>
                  <a:gd name="T47" fmla="*/ 158 h 160"/>
                  <a:gd name="T48" fmla="*/ 54 w 78"/>
                  <a:gd name="T49" fmla="*/ 156 h 160"/>
                  <a:gd name="T50" fmla="*/ 54 w 78"/>
                  <a:gd name="T51" fmla="*/ 156 h 160"/>
                  <a:gd name="T52" fmla="*/ 58 w 78"/>
                  <a:gd name="T53" fmla="*/ 150 h 160"/>
                  <a:gd name="T54" fmla="*/ 58 w 78"/>
                  <a:gd name="T55" fmla="*/ 144 h 160"/>
                  <a:gd name="T56" fmla="*/ 58 w 78"/>
                  <a:gd name="T57" fmla="*/ 138 h 160"/>
                  <a:gd name="T58" fmla="*/ 54 w 78"/>
                  <a:gd name="T59" fmla="*/ 134 h 160"/>
                  <a:gd name="T60" fmla="*/ 54 w 78"/>
                  <a:gd name="T61" fmla="*/ 134 h 160"/>
                  <a:gd name="T62" fmla="*/ 46 w 78"/>
                  <a:gd name="T63" fmla="*/ 124 h 160"/>
                  <a:gd name="T64" fmla="*/ 38 w 78"/>
                  <a:gd name="T65" fmla="*/ 112 h 160"/>
                  <a:gd name="T66" fmla="*/ 32 w 78"/>
                  <a:gd name="T67" fmla="*/ 98 h 160"/>
                  <a:gd name="T68" fmla="*/ 30 w 78"/>
                  <a:gd name="T69" fmla="*/ 92 h 160"/>
                  <a:gd name="T70" fmla="*/ 30 w 78"/>
                  <a:gd name="T71" fmla="*/ 84 h 160"/>
                  <a:gd name="T72" fmla="*/ 30 w 78"/>
                  <a:gd name="T73" fmla="*/ 84 h 160"/>
                  <a:gd name="T74" fmla="*/ 30 w 78"/>
                  <a:gd name="T75" fmla="*/ 76 h 160"/>
                  <a:gd name="T76" fmla="*/ 34 w 78"/>
                  <a:gd name="T77" fmla="*/ 66 h 160"/>
                  <a:gd name="T78" fmla="*/ 40 w 78"/>
                  <a:gd name="T79" fmla="*/ 56 h 160"/>
                  <a:gd name="T80" fmla="*/ 48 w 78"/>
                  <a:gd name="T81" fmla="*/ 44 h 160"/>
                  <a:gd name="T82" fmla="*/ 48 w 78"/>
                  <a:gd name="T83" fmla="*/ 44 h 160"/>
                  <a:gd name="T84" fmla="*/ 64 w 78"/>
                  <a:gd name="T85" fmla="*/ 30 h 160"/>
                  <a:gd name="T86" fmla="*/ 78 w 78"/>
                  <a:gd name="T87" fmla="*/ 20 h 160"/>
                  <a:gd name="T88" fmla="*/ 78 w 78"/>
                  <a:gd name="T89" fmla="*/ 2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8" h="160">
                    <a:moveTo>
                      <a:pt x="78" y="20"/>
                    </a:moveTo>
                    <a:lnTo>
                      <a:pt x="78" y="20"/>
                    </a:lnTo>
                    <a:lnTo>
                      <a:pt x="64" y="8"/>
                    </a:lnTo>
                    <a:lnTo>
                      <a:pt x="54" y="0"/>
                    </a:lnTo>
                    <a:lnTo>
                      <a:pt x="54" y="0"/>
                    </a:lnTo>
                    <a:lnTo>
                      <a:pt x="40" y="10"/>
                    </a:lnTo>
                    <a:lnTo>
                      <a:pt x="28" y="22"/>
                    </a:lnTo>
                    <a:lnTo>
                      <a:pt x="28" y="22"/>
                    </a:lnTo>
                    <a:lnTo>
                      <a:pt x="14" y="38"/>
                    </a:lnTo>
                    <a:lnTo>
                      <a:pt x="6" y="54"/>
                    </a:lnTo>
                    <a:lnTo>
                      <a:pt x="2" y="68"/>
                    </a:lnTo>
                    <a:lnTo>
                      <a:pt x="0" y="84"/>
                    </a:lnTo>
                    <a:lnTo>
                      <a:pt x="0" y="84"/>
                    </a:lnTo>
                    <a:lnTo>
                      <a:pt x="0" y="96"/>
                    </a:lnTo>
                    <a:lnTo>
                      <a:pt x="4" y="108"/>
                    </a:lnTo>
                    <a:lnTo>
                      <a:pt x="8" y="118"/>
                    </a:lnTo>
                    <a:lnTo>
                      <a:pt x="12" y="128"/>
                    </a:lnTo>
                    <a:lnTo>
                      <a:pt x="22" y="144"/>
                    </a:lnTo>
                    <a:lnTo>
                      <a:pt x="34" y="156"/>
                    </a:lnTo>
                    <a:lnTo>
                      <a:pt x="34" y="156"/>
                    </a:lnTo>
                    <a:lnTo>
                      <a:pt x="38" y="158"/>
                    </a:lnTo>
                    <a:lnTo>
                      <a:pt x="44" y="160"/>
                    </a:lnTo>
                    <a:lnTo>
                      <a:pt x="44" y="160"/>
                    </a:lnTo>
                    <a:lnTo>
                      <a:pt x="50" y="158"/>
                    </a:lnTo>
                    <a:lnTo>
                      <a:pt x="54" y="156"/>
                    </a:lnTo>
                    <a:lnTo>
                      <a:pt x="54" y="156"/>
                    </a:lnTo>
                    <a:lnTo>
                      <a:pt x="58" y="150"/>
                    </a:lnTo>
                    <a:lnTo>
                      <a:pt x="58" y="144"/>
                    </a:lnTo>
                    <a:lnTo>
                      <a:pt x="58" y="138"/>
                    </a:lnTo>
                    <a:lnTo>
                      <a:pt x="54" y="134"/>
                    </a:lnTo>
                    <a:lnTo>
                      <a:pt x="54" y="134"/>
                    </a:lnTo>
                    <a:lnTo>
                      <a:pt x="46" y="124"/>
                    </a:lnTo>
                    <a:lnTo>
                      <a:pt x="38" y="112"/>
                    </a:lnTo>
                    <a:lnTo>
                      <a:pt x="32" y="98"/>
                    </a:lnTo>
                    <a:lnTo>
                      <a:pt x="30" y="92"/>
                    </a:lnTo>
                    <a:lnTo>
                      <a:pt x="30" y="84"/>
                    </a:lnTo>
                    <a:lnTo>
                      <a:pt x="30" y="84"/>
                    </a:lnTo>
                    <a:lnTo>
                      <a:pt x="30" y="76"/>
                    </a:lnTo>
                    <a:lnTo>
                      <a:pt x="34" y="66"/>
                    </a:lnTo>
                    <a:lnTo>
                      <a:pt x="40" y="56"/>
                    </a:lnTo>
                    <a:lnTo>
                      <a:pt x="48" y="44"/>
                    </a:lnTo>
                    <a:lnTo>
                      <a:pt x="48" y="44"/>
                    </a:lnTo>
                    <a:lnTo>
                      <a:pt x="64" y="30"/>
                    </a:lnTo>
                    <a:lnTo>
                      <a:pt x="78" y="20"/>
                    </a:lnTo>
                    <a:lnTo>
                      <a:pt x="7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49" name="Freeform 40"/>
              <p:cNvSpPr>
                <a:spLocks/>
              </p:cNvSpPr>
              <p:nvPr/>
            </p:nvSpPr>
            <p:spPr bwMode="auto">
              <a:xfrm>
                <a:off x="5745163" y="1397000"/>
                <a:ext cx="123825" cy="254000"/>
              </a:xfrm>
              <a:custGeom>
                <a:avLst/>
                <a:gdLst>
                  <a:gd name="T0" fmla="*/ 0 w 78"/>
                  <a:gd name="T1" fmla="*/ 140 h 160"/>
                  <a:gd name="T2" fmla="*/ 0 w 78"/>
                  <a:gd name="T3" fmla="*/ 140 h 160"/>
                  <a:gd name="T4" fmla="*/ 26 w 78"/>
                  <a:gd name="T5" fmla="*/ 160 h 160"/>
                  <a:gd name="T6" fmla="*/ 26 w 78"/>
                  <a:gd name="T7" fmla="*/ 160 h 160"/>
                  <a:gd name="T8" fmla="*/ 38 w 78"/>
                  <a:gd name="T9" fmla="*/ 150 h 160"/>
                  <a:gd name="T10" fmla="*/ 50 w 78"/>
                  <a:gd name="T11" fmla="*/ 140 h 160"/>
                  <a:gd name="T12" fmla="*/ 50 w 78"/>
                  <a:gd name="T13" fmla="*/ 140 h 160"/>
                  <a:gd name="T14" fmla="*/ 64 w 78"/>
                  <a:gd name="T15" fmla="*/ 124 h 160"/>
                  <a:gd name="T16" fmla="*/ 72 w 78"/>
                  <a:gd name="T17" fmla="*/ 108 h 160"/>
                  <a:gd name="T18" fmla="*/ 78 w 78"/>
                  <a:gd name="T19" fmla="*/ 92 h 160"/>
                  <a:gd name="T20" fmla="*/ 78 w 78"/>
                  <a:gd name="T21" fmla="*/ 78 h 160"/>
                  <a:gd name="T22" fmla="*/ 78 w 78"/>
                  <a:gd name="T23" fmla="*/ 78 h 160"/>
                  <a:gd name="T24" fmla="*/ 78 w 78"/>
                  <a:gd name="T25" fmla="*/ 64 h 160"/>
                  <a:gd name="T26" fmla="*/ 76 w 78"/>
                  <a:gd name="T27" fmla="*/ 54 h 160"/>
                  <a:gd name="T28" fmla="*/ 70 w 78"/>
                  <a:gd name="T29" fmla="*/ 42 h 160"/>
                  <a:gd name="T30" fmla="*/ 66 w 78"/>
                  <a:gd name="T31" fmla="*/ 34 h 160"/>
                  <a:gd name="T32" fmla="*/ 54 w 78"/>
                  <a:gd name="T33" fmla="*/ 16 h 160"/>
                  <a:gd name="T34" fmla="*/ 42 w 78"/>
                  <a:gd name="T35" fmla="*/ 4 h 160"/>
                  <a:gd name="T36" fmla="*/ 42 w 78"/>
                  <a:gd name="T37" fmla="*/ 4 h 160"/>
                  <a:gd name="T38" fmla="*/ 38 w 78"/>
                  <a:gd name="T39" fmla="*/ 0 h 160"/>
                  <a:gd name="T40" fmla="*/ 32 w 78"/>
                  <a:gd name="T41" fmla="*/ 0 h 160"/>
                  <a:gd name="T42" fmla="*/ 26 w 78"/>
                  <a:gd name="T43" fmla="*/ 0 h 160"/>
                  <a:gd name="T44" fmla="*/ 22 w 78"/>
                  <a:gd name="T45" fmla="*/ 4 h 160"/>
                  <a:gd name="T46" fmla="*/ 22 w 78"/>
                  <a:gd name="T47" fmla="*/ 4 h 160"/>
                  <a:gd name="T48" fmla="*/ 18 w 78"/>
                  <a:gd name="T49" fmla="*/ 10 h 160"/>
                  <a:gd name="T50" fmla="*/ 18 w 78"/>
                  <a:gd name="T51" fmla="*/ 16 h 160"/>
                  <a:gd name="T52" fmla="*/ 18 w 78"/>
                  <a:gd name="T53" fmla="*/ 20 h 160"/>
                  <a:gd name="T54" fmla="*/ 22 w 78"/>
                  <a:gd name="T55" fmla="*/ 26 h 160"/>
                  <a:gd name="T56" fmla="*/ 22 w 78"/>
                  <a:gd name="T57" fmla="*/ 26 h 160"/>
                  <a:gd name="T58" fmla="*/ 32 w 78"/>
                  <a:gd name="T59" fmla="*/ 36 h 160"/>
                  <a:gd name="T60" fmla="*/ 40 w 78"/>
                  <a:gd name="T61" fmla="*/ 50 h 160"/>
                  <a:gd name="T62" fmla="*/ 46 w 78"/>
                  <a:gd name="T63" fmla="*/ 62 h 160"/>
                  <a:gd name="T64" fmla="*/ 48 w 78"/>
                  <a:gd name="T65" fmla="*/ 70 h 160"/>
                  <a:gd name="T66" fmla="*/ 48 w 78"/>
                  <a:gd name="T67" fmla="*/ 78 h 160"/>
                  <a:gd name="T68" fmla="*/ 48 w 78"/>
                  <a:gd name="T69" fmla="*/ 78 h 160"/>
                  <a:gd name="T70" fmla="*/ 48 w 78"/>
                  <a:gd name="T71" fmla="*/ 86 h 160"/>
                  <a:gd name="T72" fmla="*/ 44 w 78"/>
                  <a:gd name="T73" fmla="*/ 96 h 160"/>
                  <a:gd name="T74" fmla="*/ 38 w 78"/>
                  <a:gd name="T75" fmla="*/ 106 h 160"/>
                  <a:gd name="T76" fmla="*/ 28 w 78"/>
                  <a:gd name="T77" fmla="*/ 118 h 160"/>
                  <a:gd name="T78" fmla="*/ 28 w 78"/>
                  <a:gd name="T79" fmla="*/ 118 h 160"/>
                  <a:gd name="T80" fmla="*/ 16 w 78"/>
                  <a:gd name="T81" fmla="*/ 130 h 160"/>
                  <a:gd name="T82" fmla="*/ 0 w 78"/>
                  <a:gd name="T83" fmla="*/ 140 h 160"/>
                  <a:gd name="T84" fmla="*/ 0 w 78"/>
                  <a:gd name="T85" fmla="*/ 14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 h="160">
                    <a:moveTo>
                      <a:pt x="0" y="140"/>
                    </a:moveTo>
                    <a:lnTo>
                      <a:pt x="0" y="140"/>
                    </a:lnTo>
                    <a:lnTo>
                      <a:pt x="26" y="160"/>
                    </a:lnTo>
                    <a:lnTo>
                      <a:pt x="26" y="160"/>
                    </a:lnTo>
                    <a:lnTo>
                      <a:pt x="38" y="150"/>
                    </a:lnTo>
                    <a:lnTo>
                      <a:pt x="50" y="140"/>
                    </a:lnTo>
                    <a:lnTo>
                      <a:pt x="50" y="140"/>
                    </a:lnTo>
                    <a:lnTo>
                      <a:pt x="64" y="124"/>
                    </a:lnTo>
                    <a:lnTo>
                      <a:pt x="72" y="108"/>
                    </a:lnTo>
                    <a:lnTo>
                      <a:pt x="78" y="92"/>
                    </a:lnTo>
                    <a:lnTo>
                      <a:pt x="78" y="78"/>
                    </a:lnTo>
                    <a:lnTo>
                      <a:pt x="78" y="78"/>
                    </a:lnTo>
                    <a:lnTo>
                      <a:pt x="78" y="64"/>
                    </a:lnTo>
                    <a:lnTo>
                      <a:pt x="76" y="54"/>
                    </a:lnTo>
                    <a:lnTo>
                      <a:pt x="70" y="42"/>
                    </a:lnTo>
                    <a:lnTo>
                      <a:pt x="66" y="34"/>
                    </a:lnTo>
                    <a:lnTo>
                      <a:pt x="54" y="16"/>
                    </a:lnTo>
                    <a:lnTo>
                      <a:pt x="42" y="4"/>
                    </a:lnTo>
                    <a:lnTo>
                      <a:pt x="42" y="4"/>
                    </a:lnTo>
                    <a:lnTo>
                      <a:pt x="38" y="0"/>
                    </a:lnTo>
                    <a:lnTo>
                      <a:pt x="32" y="0"/>
                    </a:lnTo>
                    <a:lnTo>
                      <a:pt x="26" y="0"/>
                    </a:lnTo>
                    <a:lnTo>
                      <a:pt x="22" y="4"/>
                    </a:lnTo>
                    <a:lnTo>
                      <a:pt x="22" y="4"/>
                    </a:lnTo>
                    <a:lnTo>
                      <a:pt x="18" y="10"/>
                    </a:lnTo>
                    <a:lnTo>
                      <a:pt x="18" y="16"/>
                    </a:lnTo>
                    <a:lnTo>
                      <a:pt x="18" y="20"/>
                    </a:lnTo>
                    <a:lnTo>
                      <a:pt x="22" y="26"/>
                    </a:lnTo>
                    <a:lnTo>
                      <a:pt x="22" y="26"/>
                    </a:lnTo>
                    <a:lnTo>
                      <a:pt x="32" y="36"/>
                    </a:lnTo>
                    <a:lnTo>
                      <a:pt x="40" y="50"/>
                    </a:lnTo>
                    <a:lnTo>
                      <a:pt x="46" y="62"/>
                    </a:lnTo>
                    <a:lnTo>
                      <a:pt x="48" y="70"/>
                    </a:lnTo>
                    <a:lnTo>
                      <a:pt x="48" y="78"/>
                    </a:lnTo>
                    <a:lnTo>
                      <a:pt x="48" y="78"/>
                    </a:lnTo>
                    <a:lnTo>
                      <a:pt x="48" y="86"/>
                    </a:lnTo>
                    <a:lnTo>
                      <a:pt x="44" y="96"/>
                    </a:lnTo>
                    <a:lnTo>
                      <a:pt x="38" y="106"/>
                    </a:lnTo>
                    <a:lnTo>
                      <a:pt x="28" y="118"/>
                    </a:lnTo>
                    <a:lnTo>
                      <a:pt x="28" y="118"/>
                    </a:lnTo>
                    <a:lnTo>
                      <a:pt x="16" y="130"/>
                    </a:lnTo>
                    <a:lnTo>
                      <a:pt x="0" y="140"/>
                    </a:lnTo>
                    <a:lnTo>
                      <a:pt x="0"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50" name="Freeform 41"/>
              <p:cNvSpPr>
                <a:spLocks/>
              </p:cNvSpPr>
              <p:nvPr/>
            </p:nvSpPr>
            <p:spPr bwMode="auto">
              <a:xfrm>
                <a:off x="5573713" y="1463675"/>
                <a:ext cx="298450" cy="406400"/>
              </a:xfrm>
              <a:custGeom>
                <a:avLst/>
                <a:gdLst>
                  <a:gd name="T0" fmla="*/ 152 w 188"/>
                  <a:gd name="T1" fmla="*/ 152 h 256"/>
                  <a:gd name="T2" fmla="*/ 118 w 188"/>
                  <a:gd name="T3" fmla="*/ 124 h 256"/>
                  <a:gd name="T4" fmla="*/ 76 w 188"/>
                  <a:gd name="T5" fmla="*/ 92 h 256"/>
                  <a:gd name="T6" fmla="*/ 42 w 188"/>
                  <a:gd name="T7" fmla="*/ 62 h 256"/>
                  <a:gd name="T8" fmla="*/ 36 w 188"/>
                  <a:gd name="T9" fmla="*/ 54 h 256"/>
                  <a:gd name="T10" fmla="*/ 32 w 188"/>
                  <a:gd name="T11" fmla="*/ 40 h 256"/>
                  <a:gd name="T12" fmla="*/ 30 w 188"/>
                  <a:gd name="T13" fmla="*/ 30 h 256"/>
                  <a:gd name="T14" fmla="*/ 32 w 188"/>
                  <a:gd name="T15" fmla="*/ 18 h 256"/>
                  <a:gd name="T16" fmla="*/ 30 w 188"/>
                  <a:gd name="T17" fmla="*/ 6 h 256"/>
                  <a:gd name="T18" fmla="*/ 20 w 188"/>
                  <a:gd name="T19" fmla="*/ 0 h 256"/>
                  <a:gd name="T20" fmla="*/ 14 w 188"/>
                  <a:gd name="T21" fmla="*/ 0 h 256"/>
                  <a:gd name="T22" fmla="*/ 6 w 188"/>
                  <a:gd name="T23" fmla="*/ 6 h 256"/>
                  <a:gd name="T24" fmla="*/ 2 w 188"/>
                  <a:gd name="T25" fmla="*/ 10 h 256"/>
                  <a:gd name="T26" fmla="*/ 0 w 188"/>
                  <a:gd name="T27" fmla="*/ 30 h 256"/>
                  <a:gd name="T28" fmla="*/ 6 w 188"/>
                  <a:gd name="T29" fmla="*/ 58 h 256"/>
                  <a:gd name="T30" fmla="*/ 18 w 188"/>
                  <a:gd name="T31" fmla="*/ 80 h 256"/>
                  <a:gd name="T32" fmla="*/ 26 w 188"/>
                  <a:gd name="T33" fmla="*/ 90 h 256"/>
                  <a:gd name="T34" fmla="*/ 58 w 188"/>
                  <a:gd name="T35" fmla="*/ 118 h 256"/>
                  <a:gd name="T36" fmla="*/ 100 w 188"/>
                  <a:gd name="T37" fmla="*/ 150 h 256"/>
                  <a:gd name="T38" fmla="*/ 132 w 188"/>
                  <a:gd name="T39" fmla="*/ 174 h 256"/>
                  <a:gd name="T40" fmla="*/ 140 w 188"/>
                  <a:gd name="T41" fmla="*/ 184 h 256"/>
                  <a:gd name="T42" fmla="*/ 154 w 188"/>
                  <a:gd name="T43" fmla="*/ 210 h 256"/>
                  <a:gd name="T44" fmla="*/ 158 w 188"/>
                  <a:gd name="T45" fmla="*/ 226 h 256"/>
                  <a:gd name="T46" fmla="*/ 156 w 188"/>
                  <a:gd name="T47" fmla="*/ 236 h 256"/>
                  <a:gd name="T48" fmla="*/ 156 w 188"/>
                  <a:gd name="T49" fmla="*/ 242 h 256"/>
                  <a:gd name="T50" fmla="*/ 162 w 188"/>
                  <a:gd name="T51" fmla="*/ 252 h 256"/>
                  <a:gd name="T52" fmla="*/ 166 w 188"/>
                  <a:gd name="T53" fmla="*/ 256 h 256"/>
                  <a:gd name="T54" fmla="*/ 170 w 188"/>
                  <a:gd name="T55" fmla="*/ 256 h 256"/>
                  <a:gd name="T56" fmla="*/ 180 w 188"/>
                  <a:gd name="T57" fmla="*/ 252 h 256"/>
                  <a:gd name="T58" fmla="*/ 186 w 188"/>
                  <a:gd name="T59" fmla="*/ 244 h 256"/>
                  <a:gd name="T60" fmla="*/ 186 w 188"/>
                  <a:gd name="T61" fmla="*/ 234 h 256"/>
                  <a:gd name="T62" fmla="*/ 188 w 188"/>
                  <a:gd name="T63" fmla="*/ 226 h 256"/>
                  <a:gd name="T64" fmla="*/ 184 w 188"/>
                  <a:gd name="T65" fmla="*/ 200 h 256"/>
                  <a:gd name="T66" fmla="*/ 174 w 188"/>
                  <a:gd name="T67" fmla="*/ 180 h 256"/>
                  <a:gd name="T68" fmla="*/ 152 w 188"/>
                  <a:gd name="T69"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256">
                    <a:moveTo>
                      <a:pt x="152" y="152"/>
                    </a:moveTo>
                    <a:lnTo>
                      <a:pt x="152" y="152"/>
                    </a:lnTo>
                    <a:lnTo>
                      <a:pt x="136" y="140"/>
                    </a:lnTo>
                    <a:lnTo>
                      <a:pt x="118" y="124"/>
                    </a:lnTo>
                    <a:lnTo>
                      <a:pt x="76" y="92"/>
                    </a:lnTo>
                    <a:lnTo>
                      <a:pt x="76" y="92"/>
                    </a:lnTo>
                    <a:lnTo>
                      <a:pt x="56" y="76"/>
                    </a:lnTo>
                    <a:lnTo>
                      <a:pt x="42" y="62"/>
                    </a:lnTo>
                    <a:lnTo>
                      <a:pt x="42" y="62"/>
                    </a:lnTo>
                    <a:lnTo>
                      <a:pt x="36" y="54"/>
                    </a:lnTo>
                    <a:lnTo>
                      <a:pt x="34" y="46"/>
                    </a:lnTo>
                    <a:lnTo>
                      <a:pt x="32" y="40"/>
                    </a:lnTo>
                    <a:lnTo>
                      <a:pt x="30" y="30"/>
                    </a:lnTo>
                    <a:lnTo>
                      <a:pt x="30" y="30"/>
                    </a:lnTo>
                    <a:lnTo>
                      <a:pt x="32" y="18"/>
                    </a:lnTo>
                    <a:lnTo>
                      <a:pt x="32" y="18"/>
                    </a:lnTo>
                    <a:lnTo>
                      <a:pt x="32" y="12"/>
                    </a:lnTo>
                    <a:lnTo>
                      <a:pt x="30" y="6"/>
                    </a:lnTo>
                    <a:lnTo>
                      <a:pt x="26" y="2"/>
                    </a:lnTo>
                    <a:lnTo>
                      <a:pt x="20" y="0"/>
                    </a:lnTo>
                    <a:lnTo>
                      <a:pt x="20" y="0"/>
                    </a:lnTo>
                    <a:lnTo>
                      <a:pt x="14" y="0"/>
                    </a:lnTo>
                    <a:lnTo>
                      <a:pt x="10" y="2"/>
                    </a:lnTo>
                    <a:lnTo>
                      <a:pt x="6" y="6"/>
                    </a:lnTo>
                    <a:lnTo>
                      <a:pt x="2" y="10"/>
                    </a:lnTo>
                    <a:lnTo>
                      <a:pt x="2" y="10"/>
                    </a:lnTo>
                    <a:lnTo>
                      <a:pt x="0" y="30"/>
                    </a:lnTo>
                    <a:lnTo>
                      <a:pt x="0" y="30"/>
                    </a:lnTo>
                    <a:lnTo>
                      <a:pt x="2" y="44"/>
                    </a:lnTo>
                    <a:lnTo>
                      <a:pt x="6" y="58"/>
                    </a:lnTo>
                    <a:lnTo>
                      <a:pt x="10" y="70"/>
                    </a:lnTo>
                    <a:lnTo>
                      <a:pt x="18" y="80"/>
                    </a:lnTo>
                    <a:lnTo>
                      <a:pt x="18" y="80"/>
                    </a:lnTo>
                    <a:lnTo>
                      <a:pt x="26" y="90"/>
                    </a:lnTo>
                    <a:lnTo>
                      <a:pt x="36" y="100"/>
                    </a:lnTo>
                    <a:lnTo>
                      <a:pt x="58" y="118"/>
                    </a:lnTo>
                    <a:lnTo>
                      <a:pt x="58" y="118"/>
                    </a:lnTo>
                    <a:lnTo>
                      <a:pt x="100" y="150"/>
                    </a:lnTo>
                    <a:lnTo>
                      <a:pt x="118" y="164"/>
                    </a:lnTo>
                    <a:lnTo>
                      <a:pt x="132" y="174"/>
                    </a:lnTo>
                    <a:lnTo>
                      <a:pt x="132" y="174"/>
                    </a:lnTo>
                    <a:lnTo>
                      <a:pt x="140" y="184"/>
                    </a:lnTo>
                    <a:lnTo>
                      <a:pt x="148" y="196"/>
                    </a:lnTo>
                    <a:lnTo>
                      <a:pt x="154" y="210"/>
                    </a:lnTo>
                    <a:lnTo>
                      <a:pt x="156" y="218"/>
                    </a:lnTo>
                    <a:lnTo>
                      <a:pt x="158" y="226"/>
                    </a:lnTo>
                    <a:lnTo>
                      <a:pt x="158" y="226"/>
                    </a:lnTo>
                    <a:lnTo>
                      <a:pt x="156" y="236"/>
                    </a:lnTo>
                    <a:lnTo>
                      <a:pt x="156" y="236"/>
                    </a:lnTo>
                    <a:lnTo>
                      <a:pt x="156" y="242"/>
                    </a:lnTo>
                    <a:lnTo>
                      <a:pt x="158" y="248"/>
                    </a:lnTo>
                    <a:lnTo>
                      <a:pt x="162" y="252"/>
                    </a:lnTo>
                    <a:lnTo>
                      <a:pt x="166" y="256"/>
                    </a:lnTo>
                    <a:lnTo>
                      <a:pt x="166" y="256"/>
                    </a:lnTo>
                    <a:lnTo>
                      <a:pt x="170" y="256"/>
                    </a:lnTo>
                    <a:lnTo>
                      <a:pt x="170" y="256"/>
                    </a:lnTo>
                    <a:lnTo>
                      <a:pt x="176" y="256"/>
                    </a:lnTo>
                    <a:lnTo>
                      <a:pt x="180" y="252"/>
                    </a:lnTo>
                    <a:lnTo>
                      <a:pt x="182" y="250"/>
                    </a:lnTo>
                    <a:lnTo>
                      <a:pt x="186" y="244"/>
                    </a:lnTo>
                    <a:lnTo>
                      <a:pt x="186" y="244"/>
                    </a:lnTo>
                    <a:lnTo>
                      <a:pt x="186" y="234"/>
                    </a:lnTo>
                    <a:lnTo>
                      <a:pt x="188" y="226"/>
                    </a:lnTo>
                    <a:lnTo>
                      <a:pt x="188" y="226"/>
                    </a:lnTo>
                    <a:lnTo>
                      <a:pt x="186" y="212"/>
                    </a:lnTo>
                    <a:lnTo>
                      <a:pt x="184" y="200"/>
                    </a:lnTo>
                    <a:lnTo>
                      <a:pt x="180" y="190"/>
                    </a:lnTo>
                    <a:lnTo>
                      <a:pt x="174" y="180"/>
                    </a:lnTo>
                    <a:lnTo>
                      <a:pt x="162" y="164"/>
                    </a:lnTo>
                    <a:lnTo>
                      <a:pt x="152" y="152"/>
                    </a:lnTo>
                    <a:lnTo>
                      <a:pt x="152"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51" name="Freeform 42"/>
              <p:cNvSpPr>
                <a:spLocks/>
              </p:cNvSpPr>
              <p:nvPr/>
            </p:nvSpPr>
            <p:spPr bwMode="auto">
              <a:xfrm>
                <a:off x="5649913" y="1454150"/>
                <a:ext cx="117475" cy="47625"/>
              </a:xfrm>
              <a:custGeom>
                <a:avLst/>
                <a:gdLst>
                  <a:gd name="T0" fmla="*/ 8 w 74"/>
                  <a:gd name="T1" fmla="*/ 30 h 30"/>
                  <a:gd name="T2" fmla="*/ 8 w 74"/>
                  <a:gd name="T3" fmla="*/ 30 h 30"/>
                  <a:gd name="T4" fmla="*/ 10 w 74"/>
                  <a:gd name="T5" fmla="*/ 30 h 30"/>
                  <a:gd name="T6" fmla="*/ 68 w 74"/>
                  <a:gd name="T7" fmla="*/ 14 h 30"/>
                  <a:gd name="T8" fmla="*/ 68 w 74"/>
                  <a:gd name="T9" fmla="*/ 14 h 30"/>
                  <a:gd name="T10" fmla="*/ 70 w 74"/>
                  <a:gd name="T11" fmla="*/ 12 h 30"/>
                  <a:gd name="T12" fmla="*/ 72 w 74"/>
                  <a:gd name="T13" fmla="*/ 10 h 30"/>
                  <a:gd name="T14" fmla="*/ 74 w 74"/>
                  <a:gd name="T15" fmla="*/ 8 h 30"/>
                  <a:gd name="T16" fmla="*/ 74 w 74"/>
                  <a:gd name="T17" fmla="*/ 4 h 30"/>
                  <a:gd name="T18" fmla="*/ 74 w 74"/>
                  <a:gd name="T19" fmla="*/ 4 h 30"/>
                  <a:gd name="T20" fmla="*/ 72 w 74"/>
                  <a:gd name="T21" fmla="*/ 2 h 30"/>
                  <a:gd name="T22" fmla="*/ 70 w 74"/>
                  <a:gd name="T23" fmla="*/ 0 h 30"/>
                  <a:gd name="T24" fmla="*/ 68 w 74"/>
                  <a:gd name="T25" fmla="*/ 0 h 30"/>
                  <a:gd name="T26" fmla="*/ 64 w 74"/>
                  <a:gd name="T27" fmla="*/ 0 h 30"/>
                  <a:gd name="T28" fmla="*/ 4 w 74"/>
                  <a:gd name="T29" fmla="*/ 16 h 30"/>
                  <a:gd name="T30" fmla="*/ 4 w 74"/>
                  <a:gd name="T31" fmla="*/ 16 h 30"/>
                  <a:gd name="T32" fmla="*/ 2 w 74"/>
                  <a:gd name="T33" fmla="*/ 16 h 30"/>
                  <a:gd name="T34" fmla="*/ 0 w 74"/>
                  <a:gd name="T35" fmla="*/ 18 h 30"/>
                  <a:gd name="T36" fmla="*/ 0 w 74"/>
                  <a:gd name="T37" fmla="*/ 22 h 30"/>
                  <a:gd name="T38" fmla="*/ 0 w 74"/>
                  <a:gd name="T39" fmla="*/ 24 h 30"/>
                  <a:gd name="T40" fmla="*/ 0 w 74"/>
                  <a:gd name="T41" fmla="*/ 24 h 30"/>
                  <a:gd name="T42" fmla="*/ 2 w 74"/>
                  <a:gd name="T43" fmla="*/ 28 h 30"/>
                  <a:gd name="T44" fmla="*/ 8 w 74"/>
                  <a:gd name="T45" fmla="*/ 30 h 30"/>
                  <a:gd name="T46" fmla="*/ 8 w 74"/>
                  <a:gd name="T4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4" h="30">
                    <a:moveTo>
                      <a:pt x="8" y="30"/>
                    </a:moveTo>
                    <a:lnTo>
                      <a:pt x="8" y="30"/>
                    </a:lnTo>
                    <a:lnTo>
                      <a:pt x="10" y="30"/>
                    </a:lnTo>
                    <a:lnTo>
                      <a:pt x="68" y="14"/>
                    </a:lnTo>
                    <a:lnTo>
                      <a:pt x="68" y="14"/>
                    </a:lnTo>
                    <a:lnTo>
                      <a:pt x="70" y="12"/>
                    </a:lnTo>
                    <a:lnTo>
                      <a:pt x="72" y="10"/>
                    </a:lnTo>
                    <a:lnTo>
                      <a:pt x="74" y="8"/>
                    </a:lnTo>
                    <a:lnTo>
                      <a:pt x="74" y="4"/>
                    </a:lnTo>
                    <a:lnTo>
                      <a:pt x="74" y="4"/>
                    </a:lnTo>
                    <a:lnTo>
                      <a:pt x="72" y="2"/>
                    </a:lnTo>
                    <a:lnTo>
                      <a:pt x="70" y="0"/>
                    </a:lnTo>
                    <a:lnTo>
                      <a:pt x="68" y="0"/>
                    </a:lnTo>
                    <a:lnTo>
                      <a:pt x="64" y="0"/>
                    </a:lnTo>
                    <a:lnTo>
                      <a:pt x="4" y="16"/>
                    </a:lnTo>
                    <a:lnTo>
                      <a:pt x="4" y="16"/>
                    </a:lnTo>
                    <a:lnTo>
                      <a:pt x="2" y="16"/>
                    </a:lnTo>
                    <a:lnTo>
                      <a:pt x="0" y="18"/>
                    </a:lnTo>
                    <a:lnTo>
                      <a:pt x="0" y="22"/>
                    </a:lnTo>
                    <a:lnTo>
                      <a:pt x="0" y="24"/>
                    </a:lnTo>
                    <a:lnTo>
                      <a:pt x="0" y="24"/>
                    </a:lnTo>
                    <a:lnTo>
                      <a:pt x="2" y="28"/>
                    </a:lnTo>
                    <a:lnTo>
                      <a:pt x="8" y="30"/>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52" name="Freeform 43"/>
              <p:cNvSpPr>
                <a:spLocks/>
              </p:cNvSpPr>
              <p:nvPr/>
            </p:nvSpPr>
            <p:spPr bwMode="auto">
              <a:xfrm>
                <a:off x="5668963" y="1743075"/>
                <a:ext cx="85725" cy="31750"/>
              </a:xfrm>
              <a:custGeom>
                <a:avLst/>
                <a:gdLst>
                  <a:gd name="T0" fmla="*/ 8 w 54"/>
                  <a:gd name="T1" fmla="*/ 6 h 20"/>
                  <a:gd name="T2" fmla="*/ 8 w 54"/>
                  <a:gd name="T3" fmla="*/ 6 h 20"/>
                  <a:gd name="T4" fmla="*/ 4 w 54"/>
                  <a:gd name="T5" fmla="*/ 6 h 20"/>
                  <a:gd name="T6" fmla="*/ 2 w 54"/>
                  <a:gd name="T7" fmla="*/ 8 h 20"/>
                  <a:gd name="T8" fmla="*/ 0 w 54"/>
                  <a:gd name="T9" fmla="*/ 12 h 20"/>
                  <a:gd name="T10" fmla="*/ 0 w 54"/>
                  <a:gd name="T11" fmla="*/ 14 h 20"/>
                  <a:gd name="T12" fmla="*/ 0 w 54"/>
                  <a:gd name="T13" fmla="*/ 14 h 20"/>
                  <a:gd name="T14" fmla="*/ 4 w 54"/>
                  <a:gd name="T15" fmla="*/ 20 h 20"/>
                  <a:gd name="T16" fmla="*/ 8 w 54"/>
                  <a:gd name="T17" fmla="*/ 20 h 20"/>
                  <a:gd name="T18" fmla="*/ 8 w 54"/>
                  <a:gd name="T19" fmla="*/ 20 h 20"/>
                  <a:gd name="T20" fmla="*/ 10 w 54"/>
                  <a:gd name="T21" fmla="*/ 20 h 20"/>
                  <a:gd name="T22" fmla="*/ 48 w 54"/>
                  <a:gd name="T23" fmla="*/ 14 h 20"/>
                  <a:gd name="T24" fmla="*/ 48 w 54"/>
                  <a:gd name="T25" fmla="*/ 14 h 20"/>
                  <a:gd name="T26" fmla="*/ 52 w 54"/>
                  <a:gd name="T27" fmla="*/ 14 h 20"/>
                  <a:gd name="T28" fmla="*/ 54 w 54"/>
                  <a:gd name="T29" fmla="*/ 12 h 20"/>
                  <a:gd name="T30" fmla="*/ 54 w 54"/>
                  <a:gd name="T31" fmla="*/ 8 h 20"/>
                  <a:gd name="T32" fmla="*/ 54 w 54"/>
                  <a:gd name="T33" fmla="*/ 6 h 20"/>
                  <a:gd name="T34" fmla="*/ 54 w 54"/>
                  <a:gd name="T35" fmla="*/ 6 h 20"/>
                  <a:gd name="T36" fmla="*/ 54 w 54"/>
                  <a:gd name="T37" fmla="*/ 2 h 20"/>
                  <a:gd name="T38" fmla="*/ 52 w 54"/>
                  <a:gd name="T39" fmla="*/ 0 h 20"/>
                  <a:gd name="T40" fmla="*/ 50 w 54"/>
                  <a:gd name="T41" fmla="*/ 0 h 20"/>
                  <a:gd name="T42" fmla="*/ 46 w 54"/>
                  <a:gd name="T43" fmla="*/ 0 h 20"/>
                  <a:gd name="T44" fmla="*/ 8 w 54"/>
                  <a:gd name="T4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20">
                    <a:moveTo>
                      <a:pt x="8" y="6"/>
                    </a:moveTo>
                    <a:lnTo>
                      <a:pt x="8" y="6"/>
                    </a:lnTo>
                    <a:lnTo>
                      <a:pt x="4" y="6"/>
                    </a:lnTo>
                    <a:lnTo>
                      <a:pt x="2" y="8"/>
                    </a:lnTo>
                    <a:lnTo>
                      <a:pt x="0" y="12"/>
                    </a:lnTo>
                    <a:lnTo>
                      <a:pt x="0" y="14"/>
                    </a:lnTo>
                    <a:lnTo>
                      <a:pt x="0" y="14"/>
                    </a:lnTo>
                    <a:lnTo>
                      <a:pt x="4" y="20"/>
                    </a:lnTo>
                    <a:lnTo>
                      <a:pt x="8" y="20"/>
                    </a:lnTo>
                    <a:lnTo>
                      <a:pt x="8" y="20"/>
                    </a:lnTo>
                    <a:lnTo>
                      <a:pt x="10" y="20"/>
                    </a:lnTo>
                    <a:lnTo>
                      <a:pt x="48" y="14"/>
                    </a:lnTo>
                    <a:lnTo>
                      <a:pt x="48" y="14"/>
                    </a:lnTo>
                    <a:lnTo>
                      <a:pt x="52" y="14"/>
                    </a:lnTo>
                    <a:lnTo>
                      <a:pt x="54" y="12"/>
                    </a:lnTo>
                    <a:lnTo>
                      <a:pt x="54" y="8"/>
                    </a:lnTo>
                    <a:lnTo>
                      <a:pt x="54" y="6"/>
                    </a:lnTo>
                    <a:lnTo>
                      <a:pt x="54" y="6"/>
                    </a:lnTo>
                    <a:lnTo>
                      <a:pt x="54" y="2"/>
                    </a:lnTo>
                    <a:lnTo>
                      <a:pt x="52" y="0"/>
                    </a:lnTo>
                    <a:lnTo>
                      <a:pt x="50" y="0"/>
                    </a:lnTo>
                    <a:lnTo>
                      <a:pt x="46" y="0"/>
                    </a:lnTo>
                    <a:lnTo>
                      <a:pt x="8"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53" name="Freeform 44"/>
              <p:cNvSpPr>
                <a:spLocks/>
              </p:cNvSpPr>
              <p:nvPr/>
            </p:nvSpPr>
            <p:spPr bwMode="auto">
              <a:xfrm>
                <a:off x="5678488" y="1831975"/>
                <a:ext cx="120650" cy="47625"/>
              </a:xfrm>
              <a:custGeom>
                <a:avLst/>
                <a:gdLst>
                  <a:gd name="T0" fmla="*/ 76 w 76"/>
                  <a:gd name="T1" fmla="*/ 6 h 30"/>
                  <a:gd name="T2" fmla="*/ 76 w 76"/>
                  <a:gd name="T3" fmla="*/ 6 h 30"/>
                  <a:gd name="T4" fmla="*/ 74 w 76"/>
                  <a:gd name="T5" fmla="*/ 2 h 30"/>
                  <a:gd name="T6" fmla="*/ 72 w 76"/>
                  <a:gd name="T7" fmla="*/ 0 h 30"/>
                  <a:gd name="T8" fmla="*/ 70 w 76"/>
                  <a:gd name="T9" fmla="*/ 0 h 30"/>
                  <a:gd name="T10" fmla="*/ 66 w 76"/>
                  <a:gd name="T11" fmla="*/ 0 h 30"/>
                  <a:gd name="T12" fmla="*/ 6 w 76"/>
                  <a:gd name="T13" fmla="*/ 14 h 30"/>
                  <a:gd name="T14" fmla="*/ 6 w 76"/>
                  <a:gd name="T15" fmla="*/ 14 h 30"/>
                  <a:gd name="T16" fmla="*/ 4 w 76"/>
                  <a:gd name="T17" fmla="*/ 16 h 30"/>
                  <a:gd name="T18" fmla="*/ 2 w 76"/>
                  <a:gd name="T19" fmla="*/ 18 h 30"/>
                  <a:gd name="T20" fmla="*/ 0 w 76"/>
                  <a:gd name="T21" fmla="*/ 20 h 30"/>
                  <a:gd name="T22" fmla="*/ 0 w 76"/>
                  <a:gd name="T23" fmla="*/ 24 h 30"/>
                  <a:gd name="T24" fmla="*/ 0 w 76"/>
                  <a:gd name="T25" fmla="*/ 24 h 30"/>
                  <a:gd name="T26" fmla="*/ 4 w 76"/>
                  <a:gd name="T27" fmla="*/ 28 h 30"/>
                  <a:gd name="T28" fmla="*/ 8 w 76"/>
                  <a:gd name="T29" fmla="*/ 30 h 30"/>
                  <a:gd name="T30" fmla="*/ 8 w 76"/>
                  <a:gd name="T31" fmla="*/ 30 h 30"/>
                  <a:gd name="T32" fmla="*/ 10 w 76"/>
                  <a:gd name="T33" fmla="*/ 30 h 30"/>
                  <a:gd name="T34" fmla="*/ 70 w 76"/>
                  <a:gd name="T35" fmla="*/ 14 h 30"/>
                  <a:gd name="T36" fmla="*/ 70 w 76"/>
                  <a:gd name="T37" fmla="*/ 14 h 30"/>
                  <a:gd name="T38" fmla="*/ 72 w 76"/>
                  <a:gd name="T39" fmla="*/ 14 h 30"/>
                  <a:gd name="T40" fmla="*/ 74 w 76"/>
                  <a:gd name="T41" fmla="*/ 12 h 30"/>
                  <a:gd name="T42" fmla="*/ 76 w 76"/>
                  <a:gd name="T43" fmla="*/ 8 h 30"/>
                  <a:gd name="T44" fmla="*/ 76 w 76"/>
                  <a:gd name="T45" fmla="*/ 6 h 30"/>
                  <a:gd name="T46" fmla="*/ 76 w 76"/>
                  <a:gd name="T4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 h="30">
                    <a:moveTo>
                      <a:pt x="76" y="6"/>
                    </a:moveTo>
                    <a:lnTo>
                      <a:pt x="76" y="6"/>
                    </a:lnTo>
                    <a:lnTo>
                      <a:pt x="74" y="2"/>
                    </a:lnTo>
                    <a:lnTo>
                      <a:pt x="72" y="0"/>
                    </a:lnTo>
                    <a:lnTo>
                      <a:pt x="70" y="0"/>
                    </a:lnTo>
                    <a:lnTo>
                      <a:pt x="66" y="0"/>
                    </a:lnTo>
                    <a:lnTo>
                      <a:pt x="6" y="14"/>
                    </a:lnTo>
                    <a:lnTo>
                      <a:pt x="6" y="14"/>
                    </a:lnTo>
                    <a:lnTo>
                      <a:pt x="4" y="16"/>
                    </a:lnTo>
                    <a:lnTo>
                      <a:pt x="2" y="18"/>
                    </a:lnTo>
                    <a:lnTo>
                      <a:pt x="0" y="20"/>
                    </a:lnTo>
                    <a:lnTo>
                      <a:pt x="0" y="24"/>
                    </a:lnTo>
                    <a:lnTo>
                      <a:pt x="0" y="24"/>
                    </a:lnTo>
                    <a:lnTo>
                      <a:pt x="4" y="28"/>
                    </a:lnTo>
                    <a:lnTo>
                      <a:pt x="8" y="30"/>
                    </a:lnTo>
                    <a:lnTo>
                      <a:pt x="8" y="30"/>
                    </a:lnTo>
                    <a:lnTo>
                      <a:pt x="10" y="30"/>
                    </a:lnTo>
                    <a:lnTo>
                      <a:pt x="70" y="14"/>
                    </a:lnTo>
                    <a:lnTo>
                      <a:pt x="70" y="14"/>
                    </a:lnTo>
                    <a:lnTo>
                      <a:pt x="72" y="14"/>
                    </a:lnTo>
                    <a:lnTo>
                      <a:pt x="74" y="12"/>
                    </a:lnTo>
                    <a:lnTo>
                      <a:pt x="76" y="8"/>
                    </a:lnTo>
                    <a:lnTo>
                      <a:pt x="76" y="6"/>
                    </a:lnTo>
                    <a:lnTo>
                      <a:pt x="7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54" name="Freeform 45"/>
              <p:cNvSpPr>
                <a:spLocks/>
              </p:cNvSpPr>
              <p:nvPr/>
            </p:nvSpPr>
            <p:spPr bwMode="auto">
              <a:xfrm>
                <a:off x="5656263" y="1501775"/>
                <a:ext cx="139700" cy="47625"/>
              </a:xfrm>
              <a:custGeom>
                <a:avLst/>
                <a:gdLst>
                  <a:gd name="T0" fmla="*/ 0 w 88"/>
                  <a:gd name="T1" fmla="*/ 24 h 30"/>
                  <a:gd name="T2" fmla="*/ 0 w 88"/>
                  <a:gd name="T3" fmla="*/ 24 h 30"/>
                  <a:gd name="T4" fmla="*/ 2 w 88"/>
                  <a:gd name="T5" fmla="*/ 28 h 30"/>
                  <a:gd name="T6" fmla="*/ 6 w 88"/>
                  <a:gd name="T7" fmla="*/ 30 h 30"/>
                  <a:gd name="T8" fmla="*/ 6 w 88"/>
                  <a:gd name="T9" fmla="*/ 30 h 30"/>
                  <a:gd name="T10" fmla="*/ 8 w 88"/>
                  <a:gd name="T11" fmla="*/ 30 h 30"/>
                  <a:gd name="T12" fmla="*/ 82 w 88"/>
                  <a:gd name="T13" fmla="*/ 16 h 30"/>
                  <a:gd name="T14" fmla="*/ 82 w 88"/>
                  <a:gd name="T15" fmla="*/ 16 h 30"/>
                  <a:gd name="T16" fmla="*/ 86 w 88"/>
                  <a:gd name="T17" fmla="*/ 14 h 30"/>
                  <a:gd name="T18" fmla="*/ 88 w 88"/>
                  <a:gd name="T19" fmla="*/ 12 h 30"/>
                  <a:gd name="T20" fmla="*/ 88 w 88"/>
                  <a:gd name="T21" fmla="*/ 10 h 30"/>
                  <a:gd name="T22" fmla="*/ 88 w 88"/>
                  <a:gd name="T23" fmla="*/ 6 h 30"/>
                  <a:gd name="T24" fmla="*/ 88 w 88"/>
                  <a:gd name="T25" fmla="*/ 6 h 30"/>
                  <a:gd name="T26" fmla="*/ 88 w 88"/>
                  <a:gd name="T27" fmla="*/ 4 h 30"/>
                  <a:gd name="T28" fmla="*/ 86 w 88"/>
                  <a:gd name="T29" fmla="*/ 2 h 30"/>
                  <a:gd name="T30" fmla="*/ 82 w 88"/>
                  <a:gd name="T31" fmla="*/ 0 h 30"/>
                  <a:gd name="T32" fmla="*/ 80 w 88"/>
                  <a:gd name="T33" fmla="*/ 0 h 30"/>
                  <a:gd name="T34" fmla="*/ 6 w 88"/>
                  <a:gd name="T35" fmla="*/ 14 h 30"/>
                  <a:gd name="T36" fmla="*/ 6 w 88"/>
                  <a:gd name="T37" fmla="*/ 14 h 30"/>
                  <a:gd name="T38" fmla="*/ 2 w 88"/>
                  <a:gd name="T39" fmla="*/ 16 h 30"/>
                  <a:gd name="T40" fmla="*/ 0 w 88"/>
                  <a:gd name="T41" fmla="*/ 18 h 30"/>
                  <a:gd name="T42" fmla="*/ 0 w 88"/>
                  <a:gd name="T43" fmla="*/ 20 h 30"/>
                  <a:gd name="T44" fmla="*/ 0 w 88"/>
                  <a:gd name="T45" fmla="*/ 24 h 30"/>
                  <a:gd name="T46" fmla="*/ 0 w 88"/>
                  <a:gd name="T47"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 h="30">
                    <a:moveTo>
                      <a:pt x="0" y="24"/>
                    </a:moveTo>
                    <a:lnTo>
                      <a:pt x="0" y="24"/>
                    </a:lnTo>
                    <a:lnTo>
                      <a:pt x="2" y="28"/>
                    </a:lnTo>
                    <a:lnTo>
                      <a:pt x="6" y="30"/>
                    </a:lnTo>
                    <a:lnTo>
                      <a:pt x="6" y="30"/>
                    </a:lnTo>
                    <a:lnTo>
                      <a:pt x="8" y="30"/>
                    </a:lnTo>
                    <a:lnTo>
                      <a:pt x="82" y="16"/>
                    </a:lnTo>
                    <a:lnTo>
                      <a:pt x="82" y="16"/>
                    </a:lnTo>
                    <a:lnTo>
                      <a:pt x="86" y="14"/>
                    </a:lnTo>
                    <a:lnTo>
                      <a:pt x="88" y="12"/>
                    </a:lnTo>
                    <a:lnTo>
                      <a:pt x="88" y="10"/>
                    </a:lnTo>
                    <a:lnTo>
                      <a:pt x="88" y="6"/>
                    </a:lnTo>
                    <a:lnTo>
                      <a:pt x="88" y="6"/>
                    </a:lnTo>
                    <a:lnTo>
                      <a:pt x="88" y="4"/>
                    </a:lnTo>
                    <a:lnTo>
                      <a:pt x="86" y="2"/>
                    </a:lnTo>
                    <a:lnTo>
                      <a:pt x="82" y="0"/>
                    </a:lnTo>
                    <a:lnTo>
                      <a:pt x="80" y="0"/>
                    </a:lnTo>
                    <a:lnTo>
                      <a:pt x="6" y="14"/>
                    </a:lnTo>
                    <a:lnTo>
                      <a:pt x="6" y="14"/>
                    </a:lnTo>
                    <a:lnTo>
                      <a:pt x="2" y="16"/>
                    </a:lnTo>
                    <a:lnTo>
                      <a:pt x="0" y="18"/>
                    </a:lnTo>
                    <a:lnTo>
                      <a:pt x="0" y="2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55" name="Freeform 46"/>
              <p:cNvSpPr>
                <a:spLocks/>
              </p:cNvSpPr>
              <p:nvPr/>
            </p:nvSpPr>
            <p:spPr bwMode="auto">
              <a:xfrm>
                <a:off x="5691188" y="1558925"/>
                <a:ext cx="85725" cy="31750"/>
              </a:xfrm>
              <a:custGeom>
                <a:avLst/>
                <a:gdLst>
                  <a:gd name="T0" fmla="*/ 54 w 54"/>
                  <a:gd name="T1" fmla="*/ 6 h 20"/>
                  <a:gd name="T2" fmla="*/ 54 w 54"/>
                  <a:gd name="T3" fmla="*/ 6 h 20"/>
                  <a:gd name="T4" fmla="*/ 54 w 54"/>
                  <a:gd name="T5" fmla="*/ 4 h 20"/>
                  <a:gd name="T6" fmla="*/ 52 w 54"/>
                  <a:gd name="T7" fmla="*/ 0 h 20"/>
                  <a:gd name="T8" fmla="*/ 48 w 54"/>
                  <a:gd name="T9" fmla="*/ 0 h 20"/>
                  <a:gd name="T10" fmla="*/ 46 w 54"/>
                  <a:gd name="T11" fmla="*/ 0 h 20"/>
                  <a:gd name="T12" fmla="*/ 8 w 54"/>
                  <a:gd name="T13" fmla="*/ 4 h 20"/>
                  <a:gd name="T14" fmla="*/ 8 w 54"/>
                  <a:gd name="T15" fmla="*/ 4 h 20"/>
                  <a:gd name="T16" fmla="*/ 4 w 54"/>
                  <a:gd name="T17" fmla="*/ 4 h 20"/>
                  <a:gd name="T18" fmla="*/ 2 w 54"/>
                  <a:gd name="T19" fmla="*/ 6 h 20"/>
                  <a:gd name="T20" fmla="*/ 0 w 54"/>
                  <a:gd name="T21" fmla="*/ 10 h 20"/>
                  <a:gd name="T22" fmla="*/ 0 w 54"/>
                  <a:gd name="T23" fmla="*/ 12 h 20"/>
                  <a:gd name="T24" fmla="*/ 0 w 54"/>
                  <a:gd name="T25" fmla="*/ 12 h 20"/>
                  <a:gd name="T26" fmla="*/ 4 w 54"/>
                  <a:gd name="T27" fmla="*/ 18 h 20"/>
                  <a:gd name="T28" fmla="*/ 8 w 54"/>
                  <a:gd name="T29" fmla="*/ 20 h 20"/>
                  <a:gd name="T30" fmla="*/ 8 w 54"/>
                  <a:gd name="T31" fmla="*/ 20 h 20"/>
                  <a:gd name="T32" fmla="*/ 10 w 54"/>
                  <a:gd name="T33" fmla="*/ 20 h 20"/>
                  <a:gd name="T34" fmla="*/ 48 w 54"/>
                  <a:gd name="T35" fmla="*/ 14 h 20"/>
                  <a:gd name="T36" fmla="*/ 48 w 54"/>
                  <a:gd name="T37" fmla="*/ 14 h 20"/>
                  <a:gd name="T38" fmla="*/ 50 w 54"/>
                  <a:gd name="T39" fmla="*/ 14 h 20"/>
                  <a:gd name="T40" fmla="*/ 52 w 54"/>
                  <a:gd name="T41" fmla="*/ 12 h 20"/>
                  <a:gd name="T42" fmla="*/ 54 w 54"/>
                  <a:gd name="T43" fmla="*/ 10 h 20"/>
                  <a:gd name="T44" fmla="*/ 54 w 54"/>
                  <a:gd name="T45" fmla="*/ 6 h 20"/>
                  <a:gd name="T46" fmla="*/ 54 w 54"/>
                  <a:gd name="T4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0">
                    <a:moveTo>
                      <a:pt x="54" y="6"/>
                    </a:moveTo>
                    <a:lnTo>
                      <a:pt x="54" y="6"/>
                    </a:lnTo>
                    <a:lnTo>
                      <a:pt x="54" y="4"/>
                    </a:lnTo>
                    <a:lnTo>
                      <a:pt x="52" y="0"/>
                    </a:lnTo>
                    <a:lnTo>
                      <a:pt x="48" y="0"/>
                    </a:lnTo>
                    <a:lnTo>
                      <a:pt x="46" y="0"/>
                    </a:lnTo>
                    <a:lnTo>
                      <a:pt x="8" y="4"/>
                    </a:lnTo>
                    <a:lnTo>
                      <a:pt x="8" y="4"/>
                    </a:lnTo>
                    <a:lnTo>
                      <a:pt x="4" y="4"/>
                    </a:lnTo>
                    <a:lnTo>
                      <a:pt x="2" y="6"/>
                    </a:lnTo>
                    <a:lnTo>
                      <a:pt x="0" y="10"/>
                    </a:lnTo>
                    <a:lnTo>
                      <a:pt x="0" y="12"/>
                    </a:lnTo>
                    <a:lnTo>
                      <a:pt x="0" y="12"/>
                    </a:lnTo>
                    <a:lnTo>
                      <a:pt x="4" y="18"/>
                    </a:lnTo>
                    <a:lnTo>
                      <a:pt x="8" y="20"/>
                    </a:lnTo>
                    <a:lnTo>
                      <a:pt x="8" y="20"/>
                    </a:lnTo>
                    <a:lnTo>
                      <a:pt x="10" y="20"/>
                    </a:lnTo>
                    <a:lnTo>
                      <a:pt x="48" y="14"/>
                    </a:lnTo>
                    <a:lnTo>
                      <a:pt x="48" y="14"/>
                    </a:lnTo>
                    <a:lnTo>
                      <a:pt x="50" y="14"/>
                    </a:lnTo>
                    <a:lnTo>
                      <a:pt x="52" y="12"/>
                    </a:lnTo>
                    <a:lnTo>
                      <a:pt x="54" y="10"/>
                    </a:lnTo>
                    <a:lnTo>
                      <a:pt x="54" y="6"/>
                    </a:lnTo>
                    <a:lnTo>
                      <a:pt x="54"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sp>
            <p:nvSpPr>
              <p:cNvPr id="56" name="Freeform 47"/>
              <p:cNvSpPr>
                <a:spLocks/>
              </p:cNvSpPr>
              <p:nvPr/>
            </p:nvSpPr>
            <p:spPr bwMode="auto">
              <a:xfrm>
                <a:off x="5649913" y="1781175"/>
                <a:ext cx="142875" cy="50800"/>
              </a:xfrm>
              <a:custGeom>
                <a:avLst/>
                <a:gdLst>
                  <a:gd name="T0" fmla="*/ 90 w 90"/>
                  <a:gd name="T1" fmla="*/ 6 h 32"/>
                  <a:gd name="T2" fmla="*/ 90 w 90"/>
                  <a:gd name="T3" fmla="*/ 6 h 32"/>
                  <a:gd name="T4" fmla="*/ 88 w 90"/>
                  <a:gd name="T5" fmla="*/ 4 h 32"/>
                  <a:gd name="T6" fmla="*/ 86 w 90"/>
                  <a:gd name="T7" fmla="*/ 2 h 32"/>
                  <a:gd name="T8" fmla="*/ 84 w 90"/>
                  <a:gd name="T9" fmla="*/ 0 h 32"/>
                  <a:gd name="T10" fmla="*/ 80 w 90"/>
                  <a:gd name="T11" fmla="*/ 0 h 32"/>
                  <a:gd name="T12" fmla="*/ 6 w 90"/>
                  <a:gd name="T13" fmla="*/ 16 h 32"/>
                  <a:gd name="T14" fmla="*/ 6 w 90"/>
                  <a:gd name="T15" fmla="*/ 16 h 32"/>
                  <a:gd name="T16" fmla="*/ 2 w 90"/>
                  <a:gd name="T17" fmla="*/ 18 h 32"/>
                  <a:gd name="T18" fmla="*/ 0 w 90"/>
                  <a:gd name="T19" fmla="*/ 20 h 32"/>
                  <a:gd name="T20" fmla="*/ 0 w 90"/>
                  <a:gd name="T21" fmla="*/ 22 h 32"/>
                  <a:gd name="T22" fmla="*/ 0 w 90"/>
                  <a:gd name="T23" fmla="*/ 26 h 32"/>
                  <a:gd name="T24" fmla="*/ 0 w 90"/>
                  <a:gd name="T25" fmla="*/ 26 h 32"/>
                  <a:gd name="T26" fmla="*/ 2 w 90"/>
                  <a:gd name="T27" fmla="*/ 30 h 32"/>
                  <a:gd name="T28" fmla="*/ 8 w 90"/>
                  <a:gd name="T29" fmla="*/ 32 h 32"/>
                  <a:gd name="T30" fmla="*/ 8 w 90"/>
                  <a:gd name="T31" fmla="*/ 32 h 32"/>
                  <a:gd name="T32" fmla="*/ 8 w 90"/>
                  <a:gd name="T33" fmla="*/ 32 h 32"/>
                  <a:gd name="T34" fmla="*/ 84 w 90"/>
                  <a:gd name="T35" fmla="*/ 16 h 32"/>
                  <a:gd name="T36" fmla="*/ 84 w 90"/>
                  <a:gd name="T37" fmla="*/ 16 h 32"/>
                  <a:gd name="T38" fmla="*/ 86 w 90"/>
                  <a:gd name="T39" fmla="*/ 14 h 32"/>
                  <a:gd name="T40" fmla="*/ 88 w 90"/>
                  <a:gd name="T41" fmla="*/ 12 h 32"/>
                  <a:gd name="T42" fmla="*/ 90 w 90"/>
                  <a:gd name="T43" fmla="*/ 10 h 32"/>
                  <a:gd name="T44" fmla="*/ 90 w 90"/>
                  <a:gd name="T45" fmla="*/ 6 h 32"/>
                  <a:gd name="T46" fmla="*/ 90 w 90"/>
                  <a:gd name="T4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32">
                    <a:moveTo>
                      <a:pt x="90" y="6"/>
                    </a:moveTo>
                    <a:lnTo>
                      <a:pt x="90" y="6"/>
                    </a:lnTo>
                    <a:lnTo>
                      <a:pt x="88" y="4"/>
                    </a:lnTo>
                    <a:lnTo>
                      <a:pt x="86" y="2"/>
                    </a:lnTo>
                    <a:lnTo>
                      <a:pt x="84" y="0"/>
                    </a:lnTo>
                    <a:lnTo>
                      <a:pt x="80" y="0"/>
                    </a:lnTo>
                    <a:lnTo>
                      <a:pt x="6" y="16"/>
                    </a:lnTo>
                    <a:lnTo>
                      <a:pt x="6" y="16"/>
                    </a:lnTo>
                    <a:lnTo>
                      <a:pt x="2" y="18"/>
                    </a:lnTo>
                    <a:lnTo>
                      <a:pt x="0" y="20"/>
                    </a:lnTo>
                    <a:lnTo>
                      <a:pt x="0" y="22"/>
                    </a:lnTo>
                    <a:lnTo>
                      <a:pt x="0" y="26"/>
                    </a:lnTo>
                    <a:lnTo>
                      <a:pt x="0" y="26"/>
                    </a:lnTo>
                    <a:lnTo>
                      <a:pt x="2" y="30"/>
                    </a:lnTo>
                    <a:lnTo>
                      <a:pt x="8" y="32"/>
                    </a:lnTo>
                    <a:lnTo>
                      <a:pt x="8" y="32"/>
                    </a:lnTo>
                    <a:lnTo>
                      <a:pt x="8" y="32"/>
                    </a:lnTo>
                    <a:lnTo>
                      <a:pt x="84" y="16"/>
                    </a:lnTo>
                    <a:lnTo>
                      <a:pt x="84" y="16"/>
                    </a:lnTo>
                    <a:lnTo>
                      <a:pt x="86" y="14"/>
                    </a:lnTo>
                    <a:lnTo>
                      <a:pt x="88" y="12"/>
                    </a:lnTo>
                    <a:lnTo>
                      <a:pt x="90" y="10"/>
                    </a:lnTo>
                    <a:lnTo>
                      <a:pt x="90" y="6"/>
                    </a:lnTo>
                    <a:lnTo>
                      <a:pt x="9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sz="2800">
                  <a:solidFill>
                    <a:schemeClr val="bg1"/>
                  </a:solidFill>
                </a:endParaRPr>
              </a:p>
            </p:txBody>
          </p:sp>
        </p:grpSp>
      </p:grpSp>
    </p:spTree>
    <p:extLst>
      <p:ext uri="{BB962C8B-B14F-4D97-AF65-F5344CB8AC3E}">
        <p14:creationId xmlns:p14="http://schemas.microsoft.com/office/powerpoint/2010/main" val="241938040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2000"/>
                                        <p:tgtEl>
                                          <p:spTgt spid="8"/>
                                        </p:tgtEl>
                                      </p:cBhvr>
                                    </p:animEffect>
                                  </p:childTnLst>
                                </p:cTn>
                              </p:par>
                            </p:childTnLst>
                          </p:cTn>
                        </p:par>
                        <p:par>
                          <p:cTn id="12" fill="hold">
                            <p:stCondLst>
                              <p:cond delay="4000"/>
                            </p:stCondLst>
                            <p:childTnLst>
                              <p:par>
                                <p:cTn id="13" presetID="21" presetClass="entr" presetSubtype="1"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1)">
                                      <p:cBhvr>
                                        <p:cTn id="15" dur="2000"/>
                                        <p:tgtEl>
                                          <p:spTgt spid="9"/>
                                        </p:tgtEl>
                                      </p:cBhvr>
                                    </p:animEffect>
                                  </p:childTnLst>
                                </p:cTn>
                              </p:par>
                            </p:childTnLst>
                          </p:cTn>
                        </p:par>
                        <p:par>
                          <p:cTn id="16" fill="hold">
                            <p:stCondLst>
                              <p:cond delay="6000"/>
                            </p:stCondLst>
                            <p:childTnLst>
                              <p:par>
                                <p:cTn id="17" presetID="21"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childTnLst>
                          </p:cTn>
                        </p:par>
                        <p:par>
                          <p:cTn id="20" fill="hold">
                            <p:stCondLst>
                              <p:cond delay="8000"/>
                            </p:stCondLst>
                            <p:childTnLst>
                              <p:par>
                                <p:cTn id="21" presetID="21"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heel(1)">
                                      <p:cBhvr>
                                        <p:cTn id="23" dur="2000"/>
                                        <p:tgtEl>
                                          <p:spTgt spid="15"/>
                                        </p:tgtEl>
                                      </p:cBhvr>
                                    </p:animEffect>
                                  </p:childTnLst>
                                </p:cTn>
                              </p:par>
                            </p:childTnLst>
                          </p:cTn>
                        </p:par>
                        <p:par>
                          <p:cTn id="24" fill="hold">
                            <p:stCondLst>
                              <p:cond delay="10000"/>
                            </p:stCondLst>
                            <p:childTnLst>
                              <p:par>
                                <p:cTn id="25" presetID="21" presetClass="entr" presetSubtype="1"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heel(1)">
                                      <p:cBhvr>
                                        <p:cTn id="27" dur="2000"/>
                                        <p:tgtEl>
                                          <p:spTgt spid="18"/>
                                        </p:tgtEl>
                                      </p:cBhvr>
                                    </p:animEffect>
                                  </p:childTnLst>
                                </p:cTn>
                              </p:par>
                            </p:childTnLst>
                          </p:cTn>
                        </p:par>
                        <p:par>
                          <p:cTn id="28" fill="hold">
                            <p:stCondLst>
                              <p:cond delay="12000"/>
                            </p:stCondLst>
                            <p:childTnLst>
                              <p:par>
                                <p:cTn id="29" presetID="21"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heel(1)">
                                      <p:cBhvr>
                                        <p:cTn id="31" dur="2000"/>
                                        <p:tgtEl>
                                          <p:spTgt spid="21"/>
                                        </p:tgtEl>
                                      </p:cBhvr>
                                    </p:animEffect>
                                  </p:childTnLst>
                                </p:cTn>
                              </p:par>
                            </p:childTnLst>
                          </p:cTn>
                        </p:par>
                        <p:par>
                          <p:cTn id="32" fill="hold">
                            <p:stCondLst>
                              <p:cond delay="14000"/>
                            </p:stCondLst>
                            <p:childTnLst>
                              <p:par>
                                <p:cTn id="33" presetID="21" presetClass="entr" presetSubtype="1"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heel(1)">
                                      <p:cBhvr>
                                        <p:cTn id="35" dur="2000"/>
                                        <p:tgtEl>
                                          <p:spTgt spid="22"/>
                                        </p:tgtEl>
                                      </p:cBhvr>
                                    </p:animEffect>
                                  </p:childTnLst>
                                </p:cTn>
                              </p:par>
                            </p:childTnLst>
                          </p:cTn>
                        </p:par>
                        <p:par>
                          <p:cTn id="36" fill="hold">
                            <p:stCondLst>
                              <p:cond delay="16000"/>
                            </p:stCondLst>
                            <p:childTnLst>
                              <p:par>
                                <p:cTn id="37" presetID="21" presetClass="entr" presetSubtype="1"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heel(1)">
                                      <p:cBhvr>
                                        <p:cTn id="39" dur="2000"/>
                                        <p:tgtEl>
                                          <p:spTgt spid="32"/>
                                        </p:tgtEl>
                                      </p:cBhvr>
                                    </p:animEffect>
                                  </p:childTnLst>
                                </p:cTn>
                              </p:par>
                            </p:childTnLst>
                          </p:cTn>
                        </p:par>
                        <p:par>
                          <p:cTn id="40" fill="hold">
                            <p:stCondLst>
                              <p:cond delay="18000"/>
                            </p:stCondLst>
                            <p:childTnLst>
                              <p:par>
                                <p:cTn id="41" presetID="21" presetClass="entr" presetSubtype="1" fill="hold"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heel(1)">
                                      <p:cBhvr>
                                        <p:cTn id="43" dur="2000"/>
                                        <p:tgtEl>
                                          <p:spTgt spid="37"/>
                                        </p:tgtEl>
                                      </p:cBhvr>
                                    </p:animEffect>
                                  </p:childTnLst>
                                </p:cTn>
                              </p:par>
                            </p:childTnLst>
                          </p:cTn>
                        </p:par>
                        <p:par>
                          <p:cTn id="44" fill="hold">
                            <p:stCondLst>
                              <p:cond delay="20000"/>
                            </p:stCondLst>
                            <p:childTnLst>
                              <p:par>
                                <p:cTn id="45" presetID="21" presetClass="entr" presetSubtype="1"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heel(1)">
                                      <p:cBhvr>
                                        <p:cTn id="47" dur="2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黑板手绘教师节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TotalTime>
  <Words>1294</Words>
  <Application>Microsoft Office PowerPoint</Application>
  <PresentationFormat>自定义</PresentationFormat>
  <Paragraphs>193</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https://dxpu.taobao.com/</dc:creator>
  <dc:description>大侠素材铺  淘宝店：https://dxpu.taobao.com/</dc:description>
  <cp:lastModifiedBy>微软用户</cp:lastModifiedBy>
  <cp:revision>9</cp:revision>
  <dcterms:created xsi:type="dcterms:W3CDTF">2017-07-14T13:13:06Z</dcterms:created>
  <dcterms:modified xsi:type="dcterms:W3CDTF">2018-03-07T14:40:35Z</dcterms:modified>
</cp:coreProperties>
</file>